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2:2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17967 0 0,'0'0'3524'0'0,"-3"9"1109"0"0,9-8-4633 0 0,1-1 0 0 0,0 0-1 0 0,0 0 1 0 0,8-2 0 0 0,0 0-2280 0 0,0 1-3609 0 0,-4 1-1842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1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7831 0 0,'0'0'2830'0'0,"-1"2"-1730"0"0,-51 53 2186 0 0,32-27-2472 0 0,2 1 0 0 0,-16 33 0 0 0,-23 65 218 0 0,-58 203-279 0 0,49-126-652 0 0,-16-7 19 0 0,67-167-159 0 0,-3 0 1 0 0,-31 41-1 0 0,-51 46-1581 0 0,76-96-2170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36 13359 0 0,'11'-21'1197'0'0,"-3"6"2196"0"0,-13 27-1715 0 0,-27 53-1202 0 0,-46 69 0 0 0,-50 55-204 0 0,46-70-188 0 0,0 5-75 0 0,-168 229-116 0 0,239-339 85 0 0,-57 63-13 0 0,55-63 36 0 0,-1-1-1 0 0,-1 0 1 0 0,-22 14 0 0 0,34-25 1 0 0,-15 6 60 0 0,18-8-60 0 0,0 0 0 0 0,-1 0 0 0 0,1 0-1 0 0,0 0 1 0 0,0 0 0 0 0,-1-1 0 0 0,1 1 0 0 0,0 0 0 0 0,0 0-1 0 0,-1 0 1 0 0,1 0 0 0 0,0 0 0 0 0,0 0 0 0 0,-1-1-1 0 0,1 1 1 0 0,0 0 0 0 0,0 0 0 0 0,0 0 0 0 0,-1-1 0 0 0,1 1-1 0 0,0 0 1 0 0,0 0 0 0 0,0-1 0 0 0,0 1 0 0 0,0 0 0 0 0,-1 0-1 0 0,1-1 1 0 0,0 1 0 0 0,0 0 0 0 0,0-1 0 0 0,0 1-1 0 0,0 0 1 0 0,0 0 0 0 0,0-1 0 0 0,0 1 0 0 0,0 0 0 0 0,0-1-1 0 0,0-11-6 0 0,1 8-4 0 0,1-1 0 0 0,0 1 1 0 0,0 0-1 0 0,0-1 0 0 0,0 1 0 0 0,0 0 0 0 0,5-4 0 0 0,23-29-210 0 0,-17 22 149 0 0,29-30-16 0 0,2 1 0 0 0,95-73 0 0 0,-118 101 101 0 0,0 2 0 0 0,1 0 1 0 0,1 2-1 0 0,0 0 1 0 0,1 1-1 0 0,0 2 1 0 0,0 0-1 0 0,1 2 1 0 0,31-6-1 0 0,-51 12 22 0 0,0 1-1 0 0,1-1 1 0 0,-1 1-1 0 0,0 0 1 0 0,0 0-1 0 0,0 1 1 0 0,0-1 0 0 0,0 1-1 0 0,0 1 1 0 0,8 1-1 0 0,-11-2-26 0 0,0 1 0 0 0,0-1 0 0 0,0 0 0 0 0,0 0 0 0 0,0 1 0 0 0,0 0 0 0 0,-1-1 0 0 0,1 1 0 0 0,0 0 0 0 0,-1-1 0 0 0,1 1 0 0 0,-1 0 1 0 0,0 0-1 0 0,0 0 0 0 0,0 1 0 0 0,0-1 0 0 0,0 0 0 0 0,0 0 0 0 0,0 1 0 0 0,-1-1 0 0 0,1 0 0 0 0,-1 1 0 0 0,1 4 0 0 0,-1 3 21 0 0,0 0 1 0 0,-1 0-1 0 0,0 0 1 0 0,0 0-1 0 0,-1-1 0 0 0,0 1 1 0 0,-1 0-1 0 0,0-1 1 0 0,-1 1-1 0 0,0-1 1 0 0,0 0-1 0 0,-9 12 1 0 0,-6 9 103 0 0,-2-2 0 0 0,-27 29 0 0 0,46-55-130 0 0,-32 38-60 0 0,-31 46 1 0 0,31-28-4376 0 0,28-47-2005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1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16 282 6911 0 0,'0'0'528'0'0,"-1"1"-341"0"0,-4 4 32 0 0,-5 1 8415 0 0,10-6-8557 0 0,12-14 1448 0 0,111-99-847 0 0,22-4-678 0 0,-138 112 0 0 0,5-4 0 0 0,1 0 0 0 0,17-8 0 0 0,-27 15 0 0 0,0 1 0 0 0,0 0 0 0 0,-1 0 0 0 0,1 0 0 0 0,0 0 0 0 0,0 0 0 0 0,1 0 0 0 0,-1 1 0 0 0,0-1 0 0 0,0 1 0 0 0,0 0 0 0 0,0 0 0 0 0,0 0 0 0 0,0 1 0 0 0,0-1 0 0 0,0 1 0 0 0,6 1 0 0 0,-7-1 10 0 0,0 0 1 0 0,0 1-1 0 0,-1-1 0 0 0,1 1 0 0 0,0-1 0 0 0,-1 1 0 0 0,1-1 1 0 0,-1 1-1 0 0,0 0 0 0 0,1 0 0 0 0,-1 0 0 0 0,0 0 1 0 0,0 0-1 0 0,0 0 0 0 0,-1 0 0 0 0,1 0 0 0 0,0 0 0 0 0,-1 0 1 0 0,1 0-1 0 0,-1 0 0 0 0,0 1 0 0 0,1-1 0 0 0,-1 0 1 0 0,-1 3-1 0 0,1 7 59 0 0,-1 0 1 0 0,0 0 0 0 0,-4 14-1 0 0,3-15-26 0 0,-6 28 199 0 0,-22 64 0 0 0,-23 34-504 0 0,14-39-1720 0 0,38-96 665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266 309 5063 0 0,'-1'1'4010'0'0,"-30"56"264"0"0,-21 29-2620 0 0,-20 36-1120 0 0,-32 102 1602 0 0,99-211-1731 0 0,6-14 670 0 0,10-21 771 0 0,-6 13-2188 0 0,27-64 584 0 0,7-14-161 0 0,-5 28-70 0 0,3 1-1 0 0,2 2 1 0 0,2 2 0 0 0,82-82-1 0 0,-122 135-8 0 0,148-136-29 0 0,-130 122 84 0 0,0 2 1 0 0,1 0-1 0 0,1 1 1 0 0,0 1-1 0 0,0 1 1 0 0,36-11 0 0 0,-34 14 13 0 0,-1 2 1 0 0,1 1 0 0 0,1 0 0 0 0,-1 2 0 0 0,0 0-1 0 0,26 3 1 0 0,-38 0-88 0 0,-9-1-93 0 0,-2 0 89 0 0,1 0 0 0 0,-1 0 0 0 0,0 1-1 0 0,0-1 1 0 0,0 0 0 0 0,1 0 0 0 0,-1 0 0 0 0,0 0 0 0 0,0 1 0 0 0,0-1 0 0 0,0 0 0 0 0,1 0-1 0 0,-1 1 1 0 0,0-1 0 0 0,0 0 0 0 0,0 0 0 0 0,0 1 0 0 0,0-1 0 0 0,0 0 0 0 0,0 0 0 0 0,0 1 0 0 0,0-1-1 0 0,0 0 1 0 0,0 0 0 0 0,0 1 0 0 0,0-1 0 0 0,0 0 0 0 0,0 0 0 0 0,0 1 0 0 0,0-1 0 0 0,0 0 0 0 0,0 0-1 0 0,0 1 1 0 0,0-1 0 0 0,0 0 0 0 0,0 0 0 0 0,0 1 0 0 0,-1-1 0 0 0,1 0 0 0 0,0 1 0 0 0,-4 9-344 0 0,-2-3-265 0 0,1-1 1 0 0,-1 1-1 0 0,-12 10 0 0 0,2-3-5919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14223 0 0,'0'0'1291'0'0,"1"-2"-1063"0"0,2-5 2485 0 0,-1 10-2607 0 0,0 0 1 0 0,-1 1-1 0 0,1-1 0 0 0,-1 1 1 0 0,0-1-1 0 0,2 7 0 0 0,-3-10-122 0 0,0 2 30 0 0,4 8-2349 0 0,-1-3-3784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178 124 919 0 0,'-1'2'10428'0'0,"-29"87"-4726"0"0,-19 47-5628 0 0,31-86 394 0 0,-49 171-221 0 0,63-204-119 0 0,1 0 0 0 0,-2 26 0 0 0,5-35 30 0 0,0-1 0 0 0,0 1 0 0 0,1 0 1 0 0,0 0-1 0 0,0-1 0 0 0,1 1 0 0 0,4 12 0 0 0,-5-18-117 0 0,0-1-1 0 0,0 1 1 0 0,0 0-1 0 0,0-1 1 0 0,0 1-1 0 0,0-1 1 0 0,0 1-1 0 0,1-1 1 0 0,-1 0-1 0 0,0 1 1 0 0,1-1-1 0 0,-1 0 1 0 0,1 0-1 0 0,-1 0 1 0 0,1 0-1 0 0,0 0 1 0 0,0-1-1 0 0,-1 1 1 0 0,1 0-1 0 0,0-1 1 0 0,0 1-1 0 0,-1-1 1 0 0,1 0-1 0 0,0 1 1 0 0,0-1-1 0 0,0 0 1 0 0,0 0-1 0 0,0 0 1 0 0,2-1-1 0 0,2 0 35 0 0,0 0-1 0 0,-1 0 0 0 0,1-1 0 0 0,0 1 0 0 0,0-1 0 0 0,-1-1 0 0 0,9-4 0 0 0,3-5 83 0 0,0 0 0 0 0,-1-2 0 0 0,0 0-1 0 0,21-26 1 0 0,96-119 76 0 0,-55 63-130 0 0,231-240-76 0 0,-293 320-40 0 0,1 2 1 0 0,1 0-1 0 0,0 1 1 0 0,1 1 0 0 0,22-11-1 0 0,-36 21 0 0 0,10-1-130 0 0,-9 2 38 0 0,0 14-1462 0 0,-2 1-531 0 0,-2 2-4672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16759 0 0,'0'0'1514'0'0,"-1"2"-1242"0"0,-9 24-44 0 0,-1 0 1 0 0,-1-1-1 0 0,-1 0 1 0 0,-24 35-1 0 0,36-59-357 0 0,-6-5-2291 0 0,5-1 1105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45 13823 0 0,'2'-12'1393'0'0,"1"-7"-1373"0"0,-1 6 5814 0 0,-20 29-5593 0 0,-11 14-447 0 0,-27 35-1 0 0,46-52 99 0 0,1 0 1 0 0,0 1-1 0 0,1 0 1 0 0,1 0-1 0 0,-11 30 1 0 0,17-41-351 0 0,0 1 0 0 0,0-1 1 0 0,1 1-1 0 0,-1 0 1 0 0,1 4-1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63 7367 0 0,'13'-37'752'0'0,"-6"12"11926"0"0,-9 26-12421 0 0,-12 13-182 0 0,-22 26 0 0 0,15-15-56 0 0,-62 79-256 0 0,80-102 230 0 0,1 1 4 0 0,-5 14 2 0 0,5-8-9 0 0,3 1-33 0 0,0-8 43 0 0,0 0-1 0 0,1 0 1 0 0,-1-1 0 0 0,0 1-1 0 0,1 0 1 0 0,-1 0 0 0 0,1-1-1 0 0,0 1 1 0 0,0-1 0 0 0,0 0-1 0 0,-1 1 1 0 0,1-1 0 0 0,0 0-1 0 0,0 0 1 0 0,4 1 0 0 0,1 1-27 0 0,0 0 0 0 0,0-1 1 0 0,12 2-1 0 0,12 1-192 0 0,37 11 1 0 0,-55-12 153 0 0,-1 0 0 0 0,0 1 0 0 0,0 1 0 0 0,-1 0 0 0 0,21 14 0 0 0,-24-15 71 0 0,-3-1 21 0 0,1 0 0 0 0,-1 1 0 0 0,1-1 0 0 0,-1 1 0 0 0,-1 0 0 0 0,7 8 0 0 0,-10-11-20 0 0,0-1 0 0 0,0 1-1 0 0,-1-1 1 0 0,1 1 0 0 0,-1-1 0 0 0,1 1 0 0 0,-1 0-1 0 0,1-1 1 0 0,-1 1 0 0 0,0 0 0 0 0,0 0-1 0 0,0-1 1 0 0,0 1 0 0 0,0 0 0 0 0,0-1 0 0 0,-1 1-1 0 0,1 0 1 0 0,0-1 0 0 0,-1 1 0 0 0,0 0-1 0 0,1-1 1 0 0,-1 1 0 0 0,0-1 0 0 0,0 1 0 0 0,1-1-1 0 0,-1 1 1 0 0,0-1 0 0 0,-1 0 0 0 0,1 1 0 0 0,0-1-1 0 0,0 0 1 0 0,-2 1 0 0 0,-4 4 70 0 0,1-1 0 0 0,-1 1-1 0 0,0-2 1 0 0,-1 1 0 0 0,1-1 0 0 0,-11 4 0 0 0,-2 0 97 0 0,-27 7-1 0 0,-2-2-24 0 0,-84 11 0 0 0,109-21-114 0 0,1-2 0 0 0,-1 0 1 0 0,1-2-1 0 0,-1-1 0 0 0,-42-8 1 0 0,61 9-14 0 0,0 0 1 0 0,0-1 0 0 0,0 0 0 0 0,0 0 0 0 0,0 0 0 0 0,0-1 0 0 0,-6-4 0 0 0,10 6-28 0 0,0 1 1 0 0,0-1-1 0 0,0 0 0 0 0,0 0 0 0 0,0 0 1 0 0,0 0-1 0 0,0 0 0 0 0,1 0 1 0 0,-1 0-1 0 0,0 0 0 0 0,1 0 0 0 0,-1 0 1 0 0,1-1-1 0 0,0 1 0 0 0,-1 0 0 0 0,1 0 1 0 0,0 0-1 0 0,-1-1 0 0 0,1 1 1 0 0,0 0-1 0 0,0 0 0 0 0,0-1 0 0 0,0 1 1 0 0,0 0-1 0 0,1-1 0 0 0,-1 1 1 0 0,0 0-1 0 0,0 0 0 0 0,1 0 0 0 0,-1-1 1 0 0,1 1-1 0 0,-1 0 0 0 0,1 0 0 0 0,0 0 1 0 0,-1 0-1 0 0,1 0 0 0 0,1-1 1 0 0,1-2-217 0 0,0 0 1 0 0,0 1-1 0 0,0 0 1 0 0,1-1 0 0 0,-1 1-1 0 0,8-4 1 0 0,11-6-1415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9215 0 0,'0'0'422'0'0,"0"-1"-13"0"0,-1-16 1021 0 0,2 15-421 0 0,-1-1 1 0 0,1 1 0 0 0,0-1-1 0 0,0 1 1 0 0,0 0 0 0 0,0 0-1 0 0,0-1 1 0 0,1 1 0 0 0,-1 0 0 0 0,2-2-1 0 0,2-3-2083 0 0,-4 6 1131 0 0,0 1 0 0 0,0-1-1 0 0,0 0 1 0 0,0 1-1 0 0,0-1 1 0 0,0 0-1 0 0,0 1 1 0 0,0-1-1 0 0,0 1 1 0 0,0 0-1 0 0,0-1 1 0 0,0 1-1 0 0,1 0 1 0 0,0 0-1 0 0,2-1 40 0 0,4-2-588 0 0,0 1 0 0 0,0 0 0 0 0,0 0-1 0 0,16 0 1 0 0,-22 2-584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 19007 0 0,'0'0'1856'0'0,"-8"-6"-1656"0"0,1-1 1960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 7687 0 0,'0'0'4116'0'0,"2"0"-3537"0"0,-1-1-481 0 0,-1 1 0 0 0,0 0 0 0 0,0 0 0 0 0,1 0 1 0 0,-1-1-1 0 0,0 1 0 0 0,1 0 0 0 0,-1 0 0 0 0,0 0 0 0 0,0 0 0 0 0,1 0 0 0 0,-1 0 0 0 0,0 0 1 0 0,1 0-1 0 0,-1 0 0 0 0,0 0 0 0 0,1 0 0 0 0,-1 0 0 0 0,0 0 0 0 0,1 0 0 0 0,-1 0 0 0 0,0 0 1 0 0,1 0-1 0 0,0 0 0 0 0,-3 12 757 0 0,-5 4-706 0 0,0-1-1 0 0,-1 0 1 0 0,-1 0 0 0 0,0-1-1 0 0,-14 16 1 0 0,-3 6-4 0 0,-25 32-17 0 0,-3-2 0 0 0,-63 59 0 0 0,63-67-268 0 0,-52 73 0 0 0,91-109-141 0 0,14-21 22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377 110 7831 0 0,'2'0'603'0'0,"29"-12"-660"0"0,15-12 6087 0 0,-10 4-2640 0 0,-34 19-3160 0 0,0 0 0 0 0,0 0 1 0 0,0 0-1 0 0,0-1 0 0 0,-1 1 0 0 0,1 0 1 0 0,0-1-1 0 0,-1 1 0 0 0,2-3 1 0 0,-2 3-222 0 0,-1 0 0 0 0,0 0 0 0 0,1 1 0 0 0,-1-1 0 0 0,0 0 0 0 0,1 0 0 0 0,-1 0 0 0 0,0 0 0 0 0,0 1 0 0 0,0-1 0 0 0,0 0 1 0 0,0 0-1 0 0,0 0 0 0 0,0 0 0 0 0,0 0 0 0 0,0 1 0 0 0,-1-1 0 0 0,1 0 0 0 0,0 0 0 0 0,0 0 0 0 0,-1 0 0 0 0,1 1 0 0 0,0-1 0 0 0,-1 0 0 0 0,1 0 0 0 0,-1 1 0 0 0,1-1 1 0 0,-1 0-1 0 0,0 1 0 0 0,1-1 0 0 0,-1 1 0 0 0,1-1 0 0 0,-1 1 0 0 0,0-1 0 0 0,0 1 0 0 0,0-1 0 0 0,-1-1-10 0 0,0 1 0 0 0,-1 0 0 0 0,1 0 0 0 0,0 0-1 0 0,-1 0 1 0 0,1 0 0 0 0,0 1 0 0 0,-1-1 0 0 0,1 0 0 0 0,-1 1-1 0 0,1 0 1 0 0,-1 0 0 0 0,1 0 0 0 0,-1 0 0 0 0,1 0 0 0 0,-4 1-1 0 0,-4 1-65 0 0,1 0 0 0 0,-15 5 0 0 0,22-6 60 0 0,-41 15-76 0 0,0 1 0 0 0,1 3 1 0 0,1 2-1 0 0,2 1 0 0 0,-68 51 0 0 0,84-56 148 0 0,15-13-37 0 0,0 0 0 0 0,1 1-1 0 0,-1 1 1 0 0,1-1-1 0 0,0 1 1 0 0,1 0-1 0 0,0 0 1 0 0,-9 14-1 0 0,12-12 53 0 0,2-8-69 0 0,2-1 1 0 0,-1 1-1 0 0,0 0 0 0 0,0-1 0 0 0,0 1 0 0 0,0-1 1 0 0,0 1-1 0 0,0 0 0 0 0,1-1 0 0 0,-1 1 0 0 0,0-1 1 0 0,0 1-1 0 0,1-1 0 0 0,-1 1 0 0 0,0-1 0 0 0,1 1 1 0 0,-1-1-1 0 0,1 1 0 0 0,-1-1 0 0 0,1 0 0 0 0,-1 1 1 0 0,1-1-1 0 0,0 1 0 0 0,11 7 129 0 0,-12-8-139 0 0,4 2 34 0 0,0 0 0 0 0,0-1 0 0 0,1 1 0 0 0,-1-1 0 0 0,1 0 0 0 0,-1 0 0 0 0,0 0 0 0 0,1-1 0 0 0,-1 0 0 0 0,1 1 0 0 0,5-2 0 0 0,7-1 40 0 0,28-7 0 0 0,-21 4-11 0 0,10-1-56 0 0,-5 1-93 0 0,1-1 0 0 0,41-15 1 0 0,-70 20 30 0 0,-1 3 1 0 0,-1 6 51 0 0,-1 0 1 0 0,0 0-1 0 0,-5 9 1 0 0,6-15-7 0 0,0 1 0 0 0,0-1 0 0 0,0 1 0 0 0,1 0 1 0 0,-1 0-1 0 0,0-1 0 0 0,1 1 0 0 0,0 0 0 0 0,0 0 0 0 0,0-1 1 0 0,0 1-1 0 0,0 4 0 0 0,2-5-142 0 0,-1 1 0 0 0,0-1 0 0 0,0 1 0 0 0,1-1 0 0 0,0 0 1 0 0,-1 1-1 0 0,1-1 0 0 0,0 0 0 0 0,0 0 0 0 0,0 0 0 0 0,4 2 0 0 0,-3-2-203 0 0,0 0 0 0 0,1 0-1 0 0,-1 0 1 0 0,0-1 0 0 0,1 1-1 0 0,3 0 1 0 0,8 2-1686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1375 0 0,'0'0'9806'0'0,"3"0"-9518"0"0,25 1 483 0 0,1-2 0 0 0,0 0 0 0 0,52-11 0 0 0,-71 10-573 0 0,283-71 2439 0 0,-224 53-2371 0 0,197-67 442 0 0,-70 20-556 0 0,-102 40-900 0 0,148-22 0 0 0,-197 41-5359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0 9559 0 0,'0'0'432'0'0,"-1"1"-4"0"0,-32 34-63 0 0,3 0 0 0 0,-35 53 0 0 0,-43 87 521 0 0,83-133-816 0 0,-32 56 122 0 0,-31 50-99 0 0,56-101 183 0 0,-3-2 0 0 0,-2-1 0 0 0,-2-2 0 0 0,-66 57 0 0 0,42-42 119 0 0,-29 25 50 0 0,90-80-424 0 0,1-1-18 0 0,1 0 0 0 0,-1-1 1 0 0,0 1-1 0 0,1 0 1 0 0,-1-1-1 0 0,0 1 0 0 0,0-1 1 0 0,1 1-1 0 0,-1-1 0 0 0,0 1 1 0 0,0-1-1 0 0,0 0 0 0 0,0 0 1 0 0,0 1-1 0 0,0-1 0 0 0,1 0 1 0 0,-1 0-1 0 0,-2 0 0 0 0,-3 1 85 0 0,5-2-62 0 0,1 1-1 0 0,0-1 1 0 0,-1 1-1 0 0,1-1 1 0 0,0 0-1 0 0,0 1 1 0 0,0-1-1 0 0,-1 1 1 0 0,1-1-1 0 0,0 0 1 0 0,0 1-1 0 0,0-1 1 0 0,0 0-1 0 0,0 1 1 0 0,0-1-1 0 0,0 0 1 0 0,0 0 8 0 0,1-5 29 0 0,0 0-1 0 0,0-1 0 0 0,0 1 0 0 0,1 0 1 0 0,0 0-1 0 0,0 0 0 0 0,1 0 0 0 0,-1 0 1 0 0,1 0-1 0 0,1 1 0 0 0,5-9 1 0 0,4-3-33 0 0,1 1 1 0 0,19-19 0 0 0,13-4-55 0 0,2 1-1 0 0,99-59 1 0 0,-131 87 42 0 0,0 1 0 0 0,0 0 0 0 0,1 2 0 0 0,23-8 0 0 0,-35 13 7 0 0,0 1 1 0 0,0 0 0 0 0,0 0 0 0 0,0 0 0 0 0,0 1 0 0 0,0-1 0 0 0,0 1 0 0 0,0 1 0 0 0,0-1-1 0 0,0 1 1 0 0,-1-1 0 0 0,1 1 0 0 0,0 1 0 0 0,0-1 0 0 0,0 1 0 0 0,-1 0 0 0 0,1 0 0 0 0,-1 0-1 0 0,1 1 1 0 0,6 4 0 0 0,-9-5-1 0 0,0 0-1 0 0,0 0 0 0 0,0 0 1 0 0,-1 0-1 0 0,1 0 0 0 0,0 0 1 0 0,-1 0-1 0 0,0 1 0 0 0,1-1 1 0 0,-1 0-1 0 0,0 1 0 0 0,0-1 1 0 0,-1 1-1 0 0,1-1 0 0 0,0 4 1 0 0,0-1 18 0 0,-1 0 1 0 0,0 0-1 0 0,0 0 0 0 0,-1-1 1 0 0,1 1-1 0 0,-1 0 1 0 0,-2 8-1 0 0,-2 2 65 0 0,-1 0 0 0 0,-1 0-1 0 0,-16 26 1 0 0,13-25-87 0 0,-1 0 0 0 0,0-1 0 0 0,-25 25 0 0 0,13-11-731 0 0,14-17-22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113 164 10423 0 0,'0'0'942'0'0,"3"0"-774"0"0,53 14 980 0 0,-19-6 454 0 0,-28-6-1269 0 0,1 0 0 0 0,0 0-1 0 0,-1-1 1 0 0,1 0 0 0 0,13-1-1 0 0,87-11 1812 0 0,-102 10-2085 0 0,1 0-1 0 0,0-1 1 0 0,-1 0-1 0 0,0 0 1 0 0,1-1-1 0 0,-1 0 1 0 0,0 0-1 0 0,-1-1 0 0 0,1 0 1 0 0,-1 0-1 0 0,1-1 1 0 0,-1 0-1 0 0,11-10 1 0 0,-16 12-131 0 0,0 0 1 0 0,-1 0-1 0 0,1-1 1 0 0,0 1-1 0 0,-1 0 1 0 0,0-1-1 0 0,0 1 1 0 0,0 0-1 0 0,0-1 1 0 0,-1 1-1 0 0,1-1 1 0 0,-1 1-1 0 0,0-1 1 0 0,0 0-1 0 0,0 1 1 0 0,0-1-1 0 0,-1 1 0 0 0,1-1 1 0 0,-1 1-1 0 0,0-1 1 0 0,0 1-1 0 0,-3-7 1 0 0,3 8 36 0 0,0-1 1 0 0,0 1-1 0 0,-1-1 1 0 0,1 1-1 0 0,0-1 0 0 0,-1 1 1 0 0,0 0-1 0 0,0 0 1 0 0,1 0-1 0 0,-1 0 0 0 0,0 0 1 0 0,0 0-1 0 0,-1 0 1 0 0,1 1-1 0 0,0-1 0 0 0,-1 1 1 0 0,1-1-1 0 0,-1 1 1 0 0,1 0-1 0 0,-1 0 1 0 0,0 0-1 0 0,1 1 0 0 0,-1-1 1 0 0,0 0-1 0 0,1 1 1 0 0,-1 0-1 0 0,0 0 0 0 0,0 0 1 0 0,-5 0-1 0 0,-7 4 8 0 0,0 0 0 0 0,0 1-1 0 0,0 1 1 0 0,1 0 0 0 0,0 1-1 0 0,0 1 1 0 0,-13 9 0 0 0,-12 11 272 0 0,-35 33 0 0 0,41-31-154 0 0,-39 45-1 0 0,54-54-73 0 0,1 1 0 0 0,1 1-1 0 0,-15 30 1 0 0,28-47-16 0 0,0-1 0 0 0,0 1 0 0 0,1 0-1 0 0,0 0 1 0 0,0 1 0 0 0,1-1 0 0 0,-1 0 0 0 0,2 0-1 0 0,-1 1 1 0 0,0-1 0 0 0,1 1 0 0 0,2 12 0 0 0,-1-16 13 0 0,-1 1 0 0 0,2-1 0 0 0,-1 1 0 0 0,0-1 0 0 0,1 0 0 0 0,-1 1 0 0 0,1-1 0 0 0,0 0 0 0 0,0 0 0 0 0,0 0 0 0 0,1 0 0 0 0,-1-1 0 0 0,1 1 0 0 0,-1-1 0 0 0,1 1 0 0 0,0-1 0 0 0,0 0 0 0 0,0 0 0 0 0,0 0 0 0 0,1 0 0 0 0,-1-1 0 0 0,0 1 0 0 0,5 0 0 0 0,2 1 44 0 0,-1-1 0 0 0,1 0 0 0 0,-1-1 0 0 0,1 0 0 0 0,-1 0 0 0 0,1-1 0 0 0,11-1-1 0 0,70-12 131 0 0,-58 7-154 0 0,20-3-91 0 0,-25 4-997 0 0,0 0-3287 0 0,-6 1-1103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1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562 148 15951 0 0,'51'-78'1184'0'0,"-42"66"-1025"0"0,1 0 0 0 0,0 1 1 0 0,1 0-1 0 0,13-12 0 0 0,-22 22 341 0 0,-2 4-469 0 0,0-1 0 0 0,0 0 0 0 0,0 0 0 0 0,0 1 0 0 0,0-1 0 0 0,0 0 0 0 0,-1 0 0 0 0,1 0 0 0 0,-1 1 0 0 0,1-1 0 0 0,-1 0 0 0 0,-1 3 0 0 0,0-2 5 0 0,-9 28 15 0 0,-2-2 0 0 0,-27 46 0 0 0,-43 52 159 0 0,21-33-140 0 0,15-15-49 0 0,-51 118 0 0 0,-18 93 45 0 0,13-32-58 0 0,26-105-2361 0 0,65-130 577 0 0,2-5-3891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1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9671 0 0,'0'0'6439'0'0,"2"1"-6260"0"0,4 2-61 0 0,0-1 0 0 0,0 0 0 0 0,0 0 0 0 0,0 0 1 0 0,0-1-1 0 0,0 0 0 0 0,1 0 0 0 0,-1-1 1 0 0,1 1-1 0 0,-1-1 0 0 0,0-1 0 0 0,1 1 0 0 0,6-2 1 0 0,15-4 489 0 0,44-14 1 0 0,-52 13-477 0 0,256-83-927 0 0,-239 79-5832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1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9 13359 0 0,'0'-1'1027'0'0,"0"-7"2444"0"0,-6 18-2215 0 0,3-6-1174 0 0,-78 155 254 0 0,33-59-228 0 0,37-79-101 0 0,-111 233 2 0 0,61-108-18 0 0,-67 177-582 0 0,94-240-1469 0 0,25-65 1040 0 0</inkml:trace>
  <inkml:trace contextRef="#ctx0" brushRef="#br0" timeOffset="1">347 868 1839 0 0,'0'2'134'0'0,"2"40"701"0"0,-1-24 1990 0 0,2-1-1 0 0,0 0 1 0 0,10 32 0 0 0,-11-44-2676 0 0,0 0-1 0 0,0 0 0 0 0,0-1 0 0 0,1 1 0 0 0,0-1 1 0 0,0 1-1 0 0,0-1 0 0 0,0 0 0 0 0,1 0 0 0 0,0-1 1 0 0,0 1-1 0 0,0-1 0 0 0,0 1 0 0 0,0-1 1 0 0,1-1-1 0 0,-1 1 0 0 0,1 0 0 0 0,0-1 0 0 0,5 2 1 0 0,-5-3-547 0 0,0 0 1 0 0,-1 0 0 0 0,1 0-1 0 0,0-1 1 0 0,0 1 0 0 0,0-1-1 0 0,-1 0 1 0 0,1-1-1 0 0,0 1 1 0 0,0-1 0 0 0,0 0-1 0 0,-1 0 1 0 0,8-3 0 0 0,4-3-4561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1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10 13591 0 0,'0'0'622'0'0,"0"-2"-13"0"0,2-5 3236 0 0,-2 9-3609 0 0,-4 14-16 0 0,0 0 0 0 0,-1 0 0 0 0,0 0 0 0 0,-13 23 0 0 0,6-11-2 0 0,-56 126 737 0 0,-107 179 0 0 0,152-295-930 0 0,-106 181 32 0 0,16 7-636 0 0,111-220 516 0 0,-36 87-319 0 0,33-78-20 0 0,1 0 0 0 0,0 0 1 0 0,1 1-1 0 0,-1 20 1 0 0,3-17-469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719 253 4143 0 0,'1'1'2339'0'0,"11"12"4327"0"0,-10-9-6202 0 0,0 0 1 0 0,0 0-1 0 0,-1-1 1 0 0,1 1-1 0 0,0 6 1 0 0,-1-5-23 0 0,0 0 1 0 0,0-1 0 0 0,-1 1 0 0 0,0 0-1 0 0,0 0 1 0 0,0 0 0 0 0,-1 0-1 0 0,0 6 1 0 0,11-15 7 0 0,-7 3-384 0 0,0-1 1 0 0,0-1-1 0 0,0 1 1 0 0,0 0-1 0 0,0-1 1 0 0,-1 1-1 0 0,0-1 1 0 0,5-6 0 0 0,15-27 121 0 0,-13 18-193 0 0,11-16 20 0 0,17-44-1 0 0,-29 61-235 0 0,-2-2-1 0 0,0 1 0 0 0,-1-1 0 0 0,3-26 0 0 0,-8 44 174 0 0,1 0 0 0 0,-1 0 0 0 0,0 0 0 0 0,0 0 0 0 0,0-1 0 0 0,0 1-1 0 0,0 0 1 0 0,0 0 0 0 0,0 0 0 0 0,-1 0 0 0 0,1 0 0 0 0,0 0 0 0 0,-1 0 0 0 0,1 0 0 0 0,-1 0 0 0 0,1 0-1 0 0,-1 0 1 0 0,1 0 0 0 0,-1 0 0 0 0,0 0 0 0 0,1 0 0 0 0,-2-1 0 0 0,1 1-8 0 0,-1 1 1 0 0,1-1 0 0 0,0 0 0 0 0,-1 1-1 0 0,1-1 1 0 0,-1 1 0 0 0,1 0-1 0 0,0-1 1 0 0,-1 1 0 0 0,1 0-1 0 0,-1 0 1 0 0,1 0 0 0 0,-1 0-1 0 0,-2 0 1 0 0,-4 2-106 0 0,-1 0-1 0 0,1 0 0 0 0,0 1 1 0 0,-11 5-1 0 0,-36 16-70 0 0,2 2 1 0 0,-99 67-1 0 0,121-70 229 0 0,2 1-1 0 0,0 1 1 0 0,2 1 0 0 0,0 1 0 0 0,-40 58 0 0 0,14-4 184 0 0,-56 115 0 0 0,-25 97 194 0 0,127-277-374 0 0,-1 3 2 0 0,-21 51 29 0 0,26-62-27 0 0,1-1 1 0 0,0 1-1 0 0,1 0 0 0 0,-1 0 0 0 0,2 0 0 0 0,-1 0 0 0 0,1 9 0 0 0,0-15 4 0 0,0 0-1 0 0,1 1 1 0 0,-1-1 0 0 0,1 0-1 0 0,-1 0 1 0 0,1 0 0 0 0,0 0-1 0 0,0 0 1 0 0,0 0 0 0 0,0 0-1 0 0,0 0 1 0 0,0 0-1 0 0,0 0 1 0 0,1 0 0 0 0,-1-1-1 0 0,1 1 1 0 0,2 2 0 0 0,-1-2 15 0 0,0 0 0 0 0,0-1 1 0 0,0 1-1 0 0,0-1 0 0 0,0 0 1 0 0,0 1-1 0 0,1-2 0 0 0,-1 1 0 0 0,0 0 1 0 0,6 0-1 0 0,4-1 89 0 0,0 0 0 0 0,0-1 0 0 0,1 0 0 0 0,23-6 0 0 0,191-51 791 0 0,-152 33-6304 0 0,-53 18-584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70 3679 0 0,'1'-1'284'0'0,"21"-26"995"0"0,11-14 9821 0 0,-35 42-11066 0 0,-1-1 0 0 0,1 1 1 0 0,0 0-1 0 0,-1 0 0 0 0,1 0 0 0 0,0 0 1 0 0,0 1-1 0 0,0-1 0 0 0,-3 3 0 0 0,2-2-1 0 0,-12 10 22 0 0,1 0 0 0 0,1 1 0 0 0,0 1 0 0 0,0 0 0 0 0,-17 27 0 0 0,2-4 25 0 0,-14 21 112 0 0,-41 75 0 0 0,76-121-170 0 0,1 0-1 0 0,0 1 1 0 0,-8 25 0 0 0,13-34 12 0 0,-1 0 1 0 0,2 0-1 0 0,-1 0 1 0 0,0 0-1 0 0,1 1 0 0 0,-1-1 1 0 0,1 0-1 0 0,1 0 1 0 0,-1 0-1 0 0,0 0 1 0 0,1 1-1 0 0,0-1 1 0 0,0 0-1 0 0,0 0 1 0 0,0 0-1 0 0,1 0 0 0 0,2 5 1 0 0,-1-6 27 0 0,-1 0 1 0 0,0 0-1 0 0,0-1 1 0 0,1 1-1 0 0,0-1 1 0 0,-1 1-1 0 0,1-1 1 0 0,0 0-1 0 0,0 0 0 0 0,0 0 1 0 0,0 0-1 0 0,1-1 1 0 0,6 3-1 0 0,-5-3 21 0 0,1 1-1 0 0,0-1 1 0 0,-1-1-1 0 0,1 1 1 0 0,0-1-1 0 0,0 0 1 0 0,-1 0-1 0 0,8-2 1 0 0,1-1 40 0 0,0 0-1 0 0,0-1 1 0 0,0-1 0 0 0,-1 0-1 0 0,1-1 1 0 0,14-9 0 0 0,-8 3-149 0 0,0-1 0 0 0,-1-1 0 0 0,-1-1 0 0 0,0 0 0 0 0,-1-2 0 0 0,0 0 0 0 0,-1 0 0 0 0,-2-2 0 0 0,1 0 0 0 0,-2 0 0 0 0,19-38 0 0 0,-26 42-237 0 0,-1-1 0 0 0,0 0 0 0 0,-1 0 1 0 0,-1 0-1 0 0,-1 0 0 0 0,0-1 0 0 0,-1 1 0 0 0,-1-25 1 0 0,0 36 48 0 0,-1 0 0 0 0,1-1 0 0 0,-1 1 0 0 0,0 0 0 0 0,0 0 0 0 0,-1 0 0 0 0,1 0 0 0 0,-5-7 0 0 0,5 10 132 0 0,0 0-1 0 0,0 1 1 0 0,0 0 0 0 0,0-1-1 0 0,0 1 1 0 0,0-1 0 0 0,-1 1-1 0 0,1 0 1 0 0,0 0 0 0 0,-1 0-1 0 0,1 0 1 0 0,-1 0 0 0 0,1 0-1 0 0,-1 0 1 0 0,0 1 0 0 0,1-1-1 0 0,-1 0 1 0 0,0 1 0 0 0,0-1-1 0 0,1 1 1 0 0,-1 0 0 0 0,0 0-1 0 0,0-1 1 0 0,1 1 0 0 0,-1 0-1 0 0,0 1 1 0 0,0-1 0 0 0,-2 1-1 0 0,-7 1-59 0 0,1 1-1 0 0,-1 0 1 0 0,0 1-1 0 0,1 0 1 0 0,0 1-1 0 0,0 0 1 0 0,-13 9 0 0 0,10-5 115 0 0,1 0 1 0 0,1 0-1 0 0,0 2 1 0 0,-20 22-1 0 0,18-13-83 0 0,10-5-3190 0 0,2-6-570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220 378 8751 0 0,'-1'1'674'0'0,"-9"8"73"0"0,0-1-1 0 0,-1 0 1 0 0,1-1 0 0 0,-1-1 0 0 0,-1 1 0 0 0,1-2 0 0 0,-1 0 0 0 0,0 0 0 0 0,0-1-1 0 0,-1 0 1 0 0,-18 2 0 0 0,28-5-612 0 0,1-1 1 0 0,-1 0-1 0 0,0 0 0 0 0,0 0 1 0 0,0 0-1 0 0,1-1 0 0 0,-1 1 0 0 0,0-1 1 0 0,0 1-1 0 0,1-1 0 0 0,-1 0 0 0 0,0 0 1 0 0,1 0-1 0 0,-1-1 0 0 0,1 1 0 0 0,-5-4 1 0 0,6 4-80 0 0,0 0 1 0 0,-1-1 0 0 0,1 1 0 0 0,0-1-1 0 0,0 1 1 0 0,0-1 0 0 0,0 1-1 0 0,1-1 1 0 0,-1 1 0 0 0,0-1 0 0 0,1 0-1 0 0,-1 1 1 0 0,1-1 0 0 0,-1 0 0 0 0,1 0-1 0 0,0 1 1 0 0,0-1 0 0 0,0 0 0 0 0,0 0-1 0 0,0 0 1 0 0,0 1 0 0 0,0-1 0 0 0,0 0-1 0 0,1 0 1 0 0,-1 1 0 0 0,1-1-1 0 0,1-3 1 0 0,2-5 29 0 0,2 0-1 0 0,-1 0 0 0 0,1 1 1 0 0,1-1-1 0 0,-1 1 1 0 0,11-10-1 0 0,51-47-71 0 0,-67 66-14 0 0,46-43-116 0 0,-13 11-163 0 0,1 1 0 0 0,1 2 0 0 0,59-35 0 0 0,-91 62 256 0 0,16-10-29 0 0,24-9 0 0 0,-36 18 102 0 0,0 1 0 0 0,0 0 1 0 0,0 0-1 0 0,0 0 0 0 0,0 1 0 0 0,15 0 0 0 0,-16 0 11 0 0,1 1 0 0 0,0 1-1 0 0,-1-1 1 0 0,1 2 0 0 0,-1-1 0 0 0,1 1 0 0 0,12 4-1 0 0,-18-5-55 0 0,0 0-1 0 0,0 0 0 0 0,0 1 0 0 0,0-1 0 0 0,-1 0 0 0 0,1 1 0 0 0,0-1 0 0 0,-1 1 1 0 0,1 0-1 0 0,-1-1 0 0 0,0 1 0 0 0,1 0 0 0 0,-1 0 0 0 0,0 0 0 0 0,0 0 1 0 0,0 0-1 0 0,-1 0 0 0 0,1 0 0 0 0,0 0 0 0 0,-1 0 0 0 0,1 0 0 0 0,-1 1 1 0 0,0-1-1 0 0,0 0 0 0 0,0 0 0 0 0,0 0 0 0 0,0 1 0 0 0,0-1 0 0 0,0 0 1 0 0,-1 0-1 0 0,0 3 0 0 0,-2 7 84 0 0,0 0-1 0 0,-1 0 1 0 0,0-1 0 0 0,-9 17 0 0 0,-29 45 209 0 0,19-36-164 0 0,1 1-5 0 0,-97 186-183 0 0,114-213-219 0 0,1 0 0 0 0,-1 0 0 0 0,2 0 0 0 0,0 1-1 0 0,-3 17 1 0 0,6-28 121 0 0,0 0 0 0 0,0-1-1 0 0,0 1 1 0 0,0 0 0 0 0,0 0 0 0 0,0 0-1 0 0,0 0 1 0 0,0 0 0 0 0,0 0-1 0 0,1-1 1 0 0,-1 1 0 0 0,0 0 0 0 0,1 0-1 0 0,-1 0 1 0 0,0 0 0 0 0,1-1 0 0 0,-1 1-1 0 0,1 0 1 0 0,-1 0 0 0 0,1-1-1 0 0,0 1 1 0 0,0 0 0 0 0,9 3-6614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554 390 11375 0 0,'13'-18'154'0'0,"42"-51"723"0"0,-22 32-953 0 0,77-82 1261 0 0,-75 85 1095 0 0,50-39 0 0 0,-26 34 220 0 0,-58 38-2149 0 0,-14 25-72 0 0,-55 86 221 0 0,-112 192-30 0 0,130-209-512 0 0,-92 163 130 0 0,-21-14-617 0 0,-92 59-4237 0 0,250-296 4553 0 0,-6 7-959 0 0,-1 0 1 0 0,-24 18-1 0 0,27-24 141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21 12439 0 0,'5'-11'1470'0'0,"-5"11"-1321"0"0,0-1 0 0 0,1 1 0 0 0,-1-1 0 0 0,0 0 0 0 0,1 1 0 0 0,-1-1 0 0 0,1 1 0 0 0,-1-1 1 0 0,0 1-1 0 0,1-1 0 0 0,-1 1 0 0 0,1-1 0 0 0,-1 1 0 0 0,1 0 0 0 0,0-1 0 0 0,-1 1 0 0 0,1 0 0 0 0,-1 0 1 0 0,1-1-1 0 0,0 1 0 0 0,-1 0 0 0 0,1 0 0 0 0,0 0 0 0 0,-1-1 0 0 0,2 1 0 0 0,-2 1-101 0 0,1-1 1 0 0,0 0-1 0 0,0 1 0 0 0,0-1 0 0 0,0 0 0 0 0,-1 1 0 0 0,1-1 1 0 0,0 1-1 0 0,-1-1 0 0 0,1 1 0 0 0,0 0 0 0 0,-1-1 1 0 0,1 1-1 0 0,-1 0 0 0 0,1-1 0 0 0,0 2 0 0 0,2 2-50 0 0,-1 1 1 0 0,0-1-1 0 0,0 0 0 0 0,0 1 0 0 0,-1 0 0 0 0,2 6 0 0 0,-2 1 112 0 0,0 0 0 0 0,0 0-1 0 0,-2 0 1 0 0,1 0-1 0 0,-3 13 1 0 0,-16 58 466 0 0,5-36-326 0 0,-2 0 1 0 0,-3-2 0 0 0,-31 58-1 0 0,-86 121 21 0 0,75-128-220 0 0,-49 77-9 0 0,-78 130-964 0 0,169-270 257 0 0,-11 18-676 0 0,12-18-2539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94 158 10135 0 0,'-24'-5'1204'0'0,"-18"-3"-781"0"0,14 8 8934 0 0,50 10-7928 0 0,-13-7-1196 0 0,1-1-1 0 0,-1-1 0 0 0,0 1 0 0 0,1-2 0 0 0,14 0 0 0 0,49-6 301 0 0,-64 4-505 0 0,257-54 371 0 0,-121 21-269 0 0,28-7-4538 0 0,-119 29 3432 0 0,-51 12 871 0 0,2-1-355 0 0,1 1 0 0 0,0-1 0 0 0,0 1 0 0 0,0 1 1 0 0,0-1-1 0 0,0 1 0 0 0,0 0 0 0 0,8 1 0 0 0,-3 2-1048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307 366 2759 0 0,'0'1'207'0'0,"0"4"479"0"0,0-1 0 0 0,-1 1 0 0 0,1-1 1 0 0,-1 1-1 0 0,0-1 0 0 0,0 1 0 0 0,-1-1 0 0 0,0 1 0 0 0,1-1 0 0 0,-4 5 0 0 0,0 2 1579 0 0,-14 30 1965 0 0,4-4-2930 0 0,-3 0 0 0 0,-28 44 1 0 0,26-53-1167 0 0,0-1 0 0 0,-3 0 0 0 0,0-2 0 0 0,-28 25 0 0 0,0-3-759 0 0,50-46-54 0 0,2-2-185 0 0,7-3-36 0 0</inkml:trace>
  <inkml:trace contextRef="#ctx0" brushRef="#br0" timeOffset="1">600 1 13903 0 0,'0'0'1528'0'0,"1"10"-1528"0"0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55 478 17911 0 0,'0'0'820'0'0,"-2"1"-16"0"0,-3 1-717 0 0,0-1 0 0 0,-1 1 0 0 0,2 1 0 0 0,-1-1-1 0 0,0 1 1 0 0,0 0 0 0 0,-6 5 1649 0 0,10-8-1709 0 0,1 0 1 0 0,0 0-1 0 0,0 0 0 0 0,-1 0 1 0 0,1 0-1 0 0,0 0 0 0 0,-1-1 1 0 0,1 1-1 0 0,0 0 0 0 0,0 0 1 0 0,-1 0-1 0 0,1-1 0 0 0,0 1 1 0 0,0 0-1 0 0,0 0 0 0 0,-1 0 1 0 0,1-1-1 0 0,0 1 0 0 0,0 0 0 0 0,0-1 1 0 0,0 1-1 0 0,-1 0 0 0 0,1 0 1 0 0,0-1-1 0 0,0 1 0 0 0,0 0 1 0 0,0-1-1 0 0,0 1 0 0 0,0 0 1 0 0,0-1-1 0 0,0 1 0 0 0,0 0 1 0 0,0-1-1 0 0,0 1 0 0 0,0 0 1 0 0,0 0-1 0 0,0-1 0 0 0,0 1 0 0 0,0 0 1 0 0,1-1-1 0 0,-1 1 0 0 0,0-1 1 0 0,6-13 453 0 0,6-4-217 0 0,2 1 0 0 0,0 0 0 0 0,1 2 0 0 0,19-18 0 0 0,-17 18-280 0 0,63-59-99 0 0,4 4 1 0 0,135-86-1 0 0,-198 143 49 0 0,33-15 0 0 0,-45 24 49 0 0,1 0 1 0 0,0 1-1 0 0,0 0 0 0 0,1 1 1 0 0,20-3-1 0 0,-30 5 17 0 0,-1 0 0 0 0,1 0 0 0 0,0 0 0 0 0,0 0 0 0 0,0 0 0 0 0,-1 0 0 0 0,1 0 0 0 0,0 0 0 0 0,0 1 0 0 0,-1-1 0 0 0,1 0 0 0 0,0 1 0 0 0,0-1 0 0 0,0 1 0 0 0,0 0 0 0 0,1 1 0 0 0,-1-1 0 0 0,0 1-1 0 0,0 0 1 0 0,0-1 0 0 0,0 1 0 0 0,0 0 0 0 0,0 0-1 0 0,0 0 1 0 0,-1 0 0 0 0,1 0 0 0 0,-1 0 0 0 0,1 0-1 0 0,-1 0 1 0 0,0 0 0 0 0,0 0 0 0 0,0 0 0 0 0,0 0-1 0 0,0 0 1 0 0,-1 2 0 0 0,0 7 7 0 0,0-1-1 0 0,-5 15 1 0 0,-2 0 55 0 0,-2 0-1 0 0,0-1 0 0 0,-2 0 1 0 0,-19 30-1 0 0,-16 32 64 0 0,36-64-323 0 0,2-2-680 0 0,-9 22 0 0 0,17-37 684 0 0,-1 1 0 0 0,0-1 0 0 0,1 1 0 0 0,0-1 0 0 0,1 1 0 0 0,-1 0 0 0 0,1-1 0 0 0,0 1 0 0 0,1 6 0 0 0,0-9-1442 0 0,4 5-18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317 114 15719 0 0,'-2'-5'256'0'0,"1"4"-88"0"0,1 0-1 0 0,-1 0 1 0 0,1 0-1 0 0,0 0 1 0 0,-1 0-1 0 0,1 0 0 0 0,0 0 1 0 0,0 0-1 0 0,0 0 1 0 0,-1 0-1 0 0,2-2 1 0 0,-19 19 482 0 0,-71 86-295 0 0,57-65-106 0 0,1 0-89 0 0,-40 62 0 0 0,59-80-160 0 0,1 1 0 0 0,1 0 0 0 0,1 0 0 0 0,1 1 0 0 0,-10 36 0 0 0,17-54 20 0 0,1 0 0 0 0,-1 0 0 0 0,1 1 0 0 0,0-1 0 0 0,0 0 0 0 0,0 0-1 0 0,0 1 1 0 0,0-1 0 0 0,1 0 0 0 0,-1 0 0 0 0,2 4 0 0 0,-1-5 4 0 0,0-1 1 0 0,-1 0-1 0 0,1 1 0 0 0,0-1 1 0 0,0 0-1 0 0,0 0 1 0 0,0 0-1 0 0,0 0 0 0 0,0 0 1 0 0,0 0-1 0 0,0 0 0 0 0,0 0 1 0 0,1 0-1 0 0,-1 0 1 0 0,0-1-1 0 0,0 1 0 0 0,1 0 1 0 0,-1-1-1 0 0,1 1 0 0 0,-1-1 1 0 0,0 0-1 0 0,1 1 1 0 0,-1-1-1 0 0,1 0 0 0 0,-1 0 1 0 0,1 0-1 0 0,1 0 1 0 0,10-1 72 0 0,0 0 0 0 0,0-1 1 0 0,-1 0-1 0 0,1-1 1 0 0,-1 0-1 0 0,1-1 1 0 0,18-9-1 0 0,0-3-75 0 0,46-29-1 0 0,-41 18-21 0 0,-1-1 0 0 0,-1-2 0 0 0,-1-1 0 0 0,40-51 0 0 0,-51 53-32 0 0,0 0 0 0 0,28-52 0 0 0,23-70-2701 0 0,-61 124-3950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16327 0 0,'0'0'2608'0'0,"-1"1"-2357"0"0,-3 9-239 0 0,0-1-1 0 0,-1 0 1 0 0,0 0-1 0 0,-1-1 1 0 0,0 0 0 0 0,0 0-1 0 0,-13 13 1 0 0,11-12-4 0 0,-94 125 224 0 0,89-116-147 0 0,-35 54 405 0 0,44-64-429 0 0,-1 0 0 0 0,2 0 1 0 0,-1 1-1 0 0,1-1 0 0 0,0 1 0 0 0,1 0 0 0 0,-2 11 0 0 0,4-17-32 0 0,0 1 1 0 0,0 0-1 0 0,0-1 0 0 0,0 1 0 0 0,0-1 1 0 0,1 1-1 0 0,0 0 0 0 0,-1-1 0 0 0,1 1 1 0 0,1-1-1 0 0,1 6 0 0 0,-1-7 13 0 0,-1 0 0 0 0,0 0-1 0 0,1 0 1 0 0,-1 0 0 0 0,1 0 0 0 0,0-1-1 0 0,0 1 1 0 0,-1 0 0 0 0,1-1 0 0 0,0 0-1 0 0,0 1 1 0 0,1-1 0 0 0,-1 0 0 0 0,0 0 0 0 0,0 0-1 0 0,1 0 1 0 0,3 1 0 0 0,3 0 97 0 0,0-1 1 0 0,1 1 0 0 0,-1-2-1 0 0,0 1 1 0 0,1-1-1 0 0,-1-1 1 0 0,0 0-1 0 0,1 0 1 0 0,14-5-1 0 0,-11 2 35 0 0,0 0-1 0 0,0-1 1 0 0,-1-1-1 0 0,1 0 0 0 0,-1-1 1 0 0,11-8-1 0 0,-15 9-180 0 0,1 0-1 0 0,-1 0 1 0 0,-1-1 0 0 0,1 0-1 0 0,6-9 1 0 0,-11 11-3 0 0,0 1 0 0 0,0 0 0 0 0,-1-1 0 0 0,0 0-1 0 0,0 0 1 0 0,0 1 0 0 0,0-1 0 0 0,-1 0 0 0 0,0 0 0 0 0,0 0-1 0 0,0-1 1 0 0,0-5 0 0 0,-1-2-139 0 0,-1-1-1 0 0,0 1 0 0 0,0 0 1 0 0,-7-26-1 0 0,-1 10-127 0 0,-13-30-1 0 0,19 52-29 0 0,0-1 0 0 0,1 1 0 0 0,0-1 0 0 0,-1-10 0 0 0,3 14-860 0 0,-1 0 0 0 0,1 0 1 0 0,1 0-1 0 0,-1 0 0 0 0,2-7 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192 159 8751 0 0,'0'0'794'0'0,"-2"1"-652"0"0,-23 25 2915 0 0,1 1 0 0 0,-24 35 0 0 0,14-6-3000 0 0,-4 25 415 0 0,33-68-207 0 0,1 0 1 0 0,1 0 0 0 0,0 0 0 0 0,-2 22-1 0 0,5-29-31 0 0,0 0-1 0 0,1-1 1 0 0,0 1-1 0 0,0 0 1 0 0,1-1-1 0 0,-1 1 1 0 0,4 6-1 0 0,-4-11-152 0 0,0 1-1 0 0,0 0 1 0 0,0-1-1 0 0,0 1 0 0 0,0-1 1 0 0,1 0-1 0 0,-1 1 1 0 0,0-1-1 0 0,1 0 1 0 0,-1 0-1 0 0,1 0 1 0 0,-1 0-1 0 0,1 0 1 0 0,0 0-1 0 0,1 0 0 0 0,0 1 6 0 0,0-1 0 0 0,1 0 0 0 0,-1 0 0 0 0,0 0 0 0 0,1-1-1 0 0,6 1 1 0 0,2-1 40 0 0,0-2 0 0 0,0 0 0 0 0,0 0-1 0 0,0-1 1 0 0,0 0 0 0 0,0-1 0 0 0,-1 0 0 0 0,0-1 0 0 0,0-1-1 0 0,0 0 1 0 0,14-10 0 0 0,11-10 184 0 0,57-55 0 0 0,-91 79-304 0 0,24-22-10 0 0,0-2 0 0 0,-2 0-1 0 0,-2-1 1 0 0,0-2 0 0 0,21-36 0 0 0,-23 30-30 0 0,2-6-1424 0 0,48-65-1 0 0,-67 102 845 0 0,0 1-1 0 0,1-1 1 0 0,-1 1-1 0 0,1-1 1 0 0,0 1 0 0 0,0 0-1 0 0,0 1 1 0 0,1-1-1 0 0,-1 1 1 0 0,9-4 0 0 0,-9 6-1022 0 0,6 3-18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2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41 919 0 0,'41'-7'-442'0'0,"20"-8"9593"0"0,-9 3-867 0 0,-17 5-3830 0 0,-36 9-4149 0 0,-4 6-157 0 0,0-1 0 0 0,0 0 0 0 0,-1 0 1 0 0,0-1-1 0 0,-10 10 0 0 0,-41 27 161 0 0,6-4-207 0 0,-35 25-9 0 0,-9 8-62 0 0,80-57-31 0 0,11-8 0 0 0,4-6 0 0 0,0-1 0 0 0,0 1 0 0 0,-1-1 0 0 0,1 1 0 0 0,0-1 0 0 0,0 1 0 0 0,0-1 0 0 0,0 1 0 0 0,0 0 0 0 0,-1-1 0 0 0,1 1 0 0 0,0-1 0 0 0,0 1 0 0 0,1-1 0 0 0,-1 1 0 0 0,0 0 0 0 0,0-1 0 0 0,0 1 0 0 0,0-1 0 0 0,0 1 0 0 0,1-1 0 0 0,-1 1 0 0 0,0-1 0 0 0,0 1 0 0 0,1-1 0 0 0,-1 1 0 0 0,0-1 0 0 0,1 1 0 0 0,1 0 0 0 0,-1 2 0 0 0,0-1 0 0 0,1 1 0 0 0,0-1 0 0 0,-1 0 0 0 0,1 0 0 0 0,0 0 0 0 0,0 0 0 0 0,0 0-1 0 0,0 0 1 0 0,1-1 0 0 0,3 3 0 0 0,32 12-116 0 0,-33-15 95 0 0,1 1 0 0 0,0 0-1 0 0,-1 1 1 0 0,0-1 0 0 0,1 1 0 0 0,-1 0 0 0 0,0 0 0 0 0,-1 1 0 0 0,6 4 0 0 0,-5-2 19 0 0,0 0 0 0 0,0 1 0 0 0,-1-1-1 0 0,0 1 1 0 0,0 1 0 0 0,-1-1 0 0 0,0 0 0 0 0,0 1 0 0 0,-1-1-1 0 0,0 1 1 0 0,0 0 0 0 0,-1 0 0 0 0,0 0 0 0 0,0 0 0 0 0,-1 0-1 0 0,0 0 1 0 0,-1 9 0 0 0,0-9 34 0 0,0 0-1 0 0,0-1 1 0 0,-1 1-1 0 0,0 0 1 0 0,-1 0-1 0 0,0-1 1 0 0,0 1-1 0 0,0-1 1 0 0,-1 0-1 0 0,0 0 1 0 0,0 0-1 0 0,-1-1 1 0 0,0 1-1 0 0,0-1 1 0 0,-1 0-1 0 0,1-1 1 0 0,-8 6-1 0 0,9-8 0 0 0,0-1 1 0 0,1 0-1 0 0,-1 0 0 0 0,0 0 1 0 0,0-1-1 0 0,0 0 0 0 0,-1 1 1 0 0,1-1-1 0 0,0-1 0 0 0,-8 2 0 0 0,-3-2 144 0 0,-26-2 0 0 0,14 1-46 0 0,3-1-46 0 0,0 0 0 0 0,0-1 1 0 0,-40-11-1 0 0,63 13-243 0 0,-1 1 1 0 0,1-1-1 0 0,-1 1 0 0 0,1-1 0 0 0,0 1 1 0 0,-1-1-1 0 0,1 0 0 0 0,0 1 1 0 0,0-1-1 0 0,0 0 0 0 0,-1 0 0 0 0,1 0 1 0 0,0 0-1 0 0,0 0 0 0 0,0 0 0 0 0,0-1 1 0 0,1 1-1 0 0,-1 0 0 0 0,0 0 0 0 0,0-1 1 0 0,1 1-1 0 0,-1 0 0 0 0,1-1 1 0 0,-1-1-1 0 0,0-9-1723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1 919 0 0,'0'0'2528'0'0,"-8"8"994"0"0,3-2-3748 0 0,5-6 433 0 0,-1 1 1 0 0,1-1-1 0 0,0 0 1 0 0,-1 1-1 0 0,1-1 1 0 0,0 1-1 0 0,0-1 0 0 0,0 0 1 0 0,-1 1-1 0 0,1-1 1 0 0,0 1-1 0 0,0-1 1 0 0,0 1-1 0 0,0-1 0 0 0,0 0 1 0 0,0 1-1 0 0,0-1 1 0 0,0 1-1 0 0,0-1 1 0 0,0 1-1 0 0,0-1 1 0 0,0 1-1 0 0,0-1 0 0 0,0 0 1 0 0,0 1-1 0 0,0-1 1 0 0,1 1-1 0 0,-1-1 1 0 0,0 0-1 0 0,0 1 1 0 0,0-1-1 0 0,1 1 0 0 0,-1-1 1 0 0,1 1-1 0 0,0 0-3 0 0,-2 11-59 0 0,-1-1 0 0 0,0 1 0 0 0,0-1 0 0 0,-1 0 0 0 0,-1 0-1 0 0,0 0 1 0 0,-1 0 0 0 0,-8 14 0 0 0,-6 19 170 0 0,-134 315 1354 0 0,69-171-1035 0 0,-11 29 7 0 0,-17 84 236 0 0,111-299 611 0 0,1-4-1420 0 0,-1-1 0 0 0,1 1 0 0 0,-1 0-1 0 0,0 0 1 0 0,1 0 0 0 0,-1 0 0 0 0,0-1 0 0 0,-2-1-1 0 0,-3-8 95 0 0,-7-36-64 0 0,-9-57 1 0 0,15 64-518 0 0,-2 1 0 0 0,-21-60 0 0 0,26 93 149 0 0,1 0 0 0 0,-1 0 0 0 0,-7-10 0 0 0,10 15-22 0 0,11-6-6840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24 919 0 0,'-19'0'0'0'0,"4"-4"80"0"0,0-1-80 0 0,6 2 0 0 0,-9-1 13464 0 0,29 2-13656 0 0,3 1-56 0 0,3-3-8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126 180 11055 0 0,'-16'-2'597'0'0,"0"1"1"0"0,0 0-1 0 0,0 1 0 0 0,0 0 0 0 0,-30 6 4381 0 0,66-7-4154 0 0,0-1 0 0 0,0 0-1 0 0,24-8 1 0 0,-28 7-522 0 0,583-116 1401 0 0,-514 102-1618 0 0,1 5 1 0 0,109-3-1 0 0,-191 15-112 0 0,0 0-644 0 0,1 0 1 0 0,0 0-1 0 0,-1 0 0 0 0,1 0 0 0 0,-1 1 1 0 0,1-1-1 0 0,0 1 0 0 0,-1 0 1 0 0,0 1-1 0 0,1-1 0 0 0,-1 1 0 0 0,7 3 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20 4607 0 0,'0'0'354'0'0,"-2"-1"-233"0"0,0 0 145 0 0,1 0 0 0 0,-1 0 0 0 0,0 1 0 0 0,0-1 0 0 0,0 0 0 0 0,0 1 0 0 0,0-1 0 0 0,0 1 1 0 0,0 0-1 0 0,0 0 0 0 0,0 0 0 0 0,0 0 0 0 0,0 0 0 0 0,0 0 0 0 0,0 0 0 0 0,0 1 0 0 0,0-1 0 0 0,0 1 0 0 0,1-1 0 0 0,-1 1 0 0 0,0 0 0 0 0,0 0 0 0 0,-2 1 0 0 0,-15 8-28 0 0,1 0 1 0 0,1 1-1 0 0,0 1 0 0 0,-22 19 0 0 0,8-2-197 0 0,-31 38-1 0 0,49-52 101 0 0,1 2 0 0 0,0-1 0 0 0,-14 29 0 0 0,20-32 29 0 0,1-1 1 0 0,0 0-1 0 0,1 1 1 0 0,0 0-1 0 0,1 0 1 0 0,-3 18 0 0 0,6-25-56 0 0,0 1 0 0 0,0 0 1 0 0,0-1-1 0 0,1 1 1 0 0,-1 0-1 0 0,2-1 0 0 0,-1 1 1 0 0,1-1-1 0 0,0 0 1 0 0,0 1-1 0 0,1-1 0 0 0,0 0 1 0 0,5 8-1 0 0,-6-10-34 0 0,0-1-1 0 0,1 0 1 0 0,0 0 0 0 0,-1 0-1 0 0,1-1 1 0 0,0 1 0 0 0,0 0-1 0 0,1-1 1 0 0,-1 0-1 0 0,0 0 1 0 0,1 0 0 0 0,-1 0-1 0 0,1-1 1 0 0,0 1 0 0 0,0-1-1 0 0,-1 0 1 0 0,1 0-1 0 0,0 0 1 0 0,0-1 0 0 0,0 1-1 0 0,0-1 1 0 0,0 0 0 0 0,7-1-1 0 0,0 0 64 0 0,0-1 0 0 0,-1-1 0 0 0,1 0 0 0 0,-1-1 0 0 0,0 0 0 0 0,0 0 0 0 0,0-1 0 0 0,0-1 0 0 0,9-6 0 0 0,-5 2-93 0 0,-1 0 0 0 0,0-1 0 0 0,0-1 1 0 0,-1 0-1 0 0,12-16 0 0 0,-10 9-74 0 0,0-1 0 0 0,-2-1 1 0 0,0 0-1 0 0,-1 0 0 0 0,11-32 1 0 0,-17 37-188 0 0,-1 1 1 0 0,0-1-1 0 0,0 1 0 0 0,-2-1 1 0 0,0 0-1 0 0,-1 0 1 0 0,0 0-1 0 0,-2 0 0 0 0,-1-17 1 0 0,1 28 119 0 0,0 1-1 0 0,0 0 1 0 0,0 0 0 0 0,-1 0 0 0 0,1 0-1 0 0,-1 0 1 0 0,0 0 0 0 0,0 0 0 0 0,0 0-1 0 0,0 1 1 0 0,-1-1 0 0 0,0 1 0 0 0,-4-6-1 0 0,5 8 44 0 0,0 0-1 0 0,0-1 0 0 0,0 1 1 0 0,0 0-1 0 0,1 0 0 0 0,-1 0 0 0 0,0 0 1 0 0,-1 1-1 0 0,1-1 0 0 0,0 1 0 0 0,0-1 1 0 0,0 1-1 0 0,0-1 0 0 0,0 1 0 0 0,-1 0 1 0 0,1 0-1 0 0,0 0 0 0 0,0 1 0 0 0,0-1 1 0 0,0 0-1 0 0,-1 1 0 0 0,1-1 0 0 0,0 1 1 0 0,0 0-1 0 0,0 0 0 0 0,0 0 0 0 0,0 0 1 0 0,-2 2-1 0 0,-1-1 12 0 0,1 1 0 0 0,0 1-1 0 0,0-1 1 0 0,0 1 0 0 0,0 0 0 0 0,1-1 0 0 0,0 1-1 0 0,-1 1 1 0 0,1-1 0 0 0,1 1 0 0 0,-1-1 0 0 0,-2 8-1 0 0,1-3-566 0 0,1 0-1 0 0,0 0 1 0 0,1 0-1 0 0,0 1 1 0 0,-2 18-1 0 0,4-15-611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15695 0 0,'0'0'1880'0'0,"-1"2"-1696"0"0,-46 91 356 0 0,-3 6-325 0 0,30-65-205 0 0,8-15-640 0 0,-18 39 1 0 0,29-56-530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36 240 5527 0 0,'-1'-2'4878'0'0,"-19"-18"522"0"0,18 19-4792 0 0,0-2-331 0 0,1 3-256 0 0,0-1-1 0 0,0 0 1 0 0,0 0 0 0 0,0 0 0 0 0,1 0 0 0 0,-1 0 0 0 0,0 0 0 0 0,0 0 0 0 0,1-1 0 0 0,-1 1 0 0 0,0-1 0 0 0,1-3 7 0 0,1 1 1 0 0,0 0 0 0 0,0-1-1 0 0,0 1 1 0 0,0 0 0 0 0,1 0-1 0 0,-1 0 1 0 0,1 0 0 0 0,0 0-1 0 0,0 1 1 0 0,1-1 0 0 0,-1 0-1 0 0,1 1 1 0 0,5-6 0 0 0,6-5-30 0 0,1 1 0 0 0,16-12-1 0 0,-22 18-11 0 0,52-37-115 0 0,-52 39 117 0 0,0 0-1 0 0,-1 0 1 0 0,2 1 0 0 0,-1 0 0 0 0,14-3 0 0 0,-8 5 60 0 0,-10 4-14 0 0,-4-1-9 0 0,2 1-10 0 0,-1 0 1 0 0,1 0-1 0 0,-1-1 1 0 0,0 1-1 0 0,1 1 1 0 0,-1-1-1 0 0,0 0 1 0 0,0 0-1 0 0,-1 1 1 0 0,1-1-1 0 0,-1 1 1 0 0,1 0-1 0 0,-1-1 1 0 0,0 1-1 0 0,0 0 1 0 0,0 0-1 0 0,0 0 1 0 0,0 0-1 0 0,-1 0 1 0 0,1 5-1 0 0,1 7 21 0 0,-1 0 1 0 0,-2 26-1 0 0,1-36-13 0 0,-20 172-760 0 0,17-156-196 0 0,1-10-720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4607 0 0,'0'0'354'0'0,"-1"2"-233"0"0,-8 9 1876 0 0,1 1 0 0 0,0 0 0 0 0,1 0 0 0 0,0 1 0 0 0,-8 24 0 0 0,8-21-1850 0 0,-49 130 807 0 0,-20 43-249 0 0,3-15-392 0 0,-73 199-33 0 0,122-320-913 0 0,-2 0-1 0 0,-2-2 0 0 0,-2-1 1 0 0,-45 55-1 0 0,57-81-2486 0 0,15-20 626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57 257 4143 0 0,'-8'2'1170'0'0,"-22"4"-2040"0"0,11-5 15133 0 0,33-8-13114 0 0,-8 3-845 0 0,42-16 939 0 0,0 2 0 0 0,95-22 0 0 0,-109 32-984 0 0,236-70 945 0 0,-203 55-960 0 0,83-28 176 0 0,-99 38-760 0 0,-35 11-2208 0 0,0 1-3633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5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8751 0 0,'0'0'2286'0'0,"2"1"-778"0"0,-1 0-1328 0 0,0-1 0 0 0,1 1 0 0 0,-1 0 0 0 0,0 0 0 0 0,0 0 0 0 0,0 0 0 0 0,0 0 0 0 0,0 0 0 0 0,0 0 0 0 0,0 0 0 0 0,0 0 0 0 0,-1 0 0 0 0,1 1 0 0 0,0-1 0 0 0,-1 0 0 0 0,1 1 0 0 0,-1-1 0 0 0,1 3 0 0 0,0-1-100 0 0,-1 0-1 0 0,0 0 0 0 0,0 0 0 0 0,-1 0 1 0 0,1 0-1 0 0,0 0 0 0 0,-1 0 0 0 0,0-1 1 0 0,-1 5-1 0 0,-10 23 76 0 0,-2-1 1 0 0,-1-1-1 0 0,-1 0 0 0 0,-21 26 1 0 0,4-4-109 0 0,-137 202 273 0 0,66-102-183 0 0,-29 55-421 0 0,125-196 16 0 0,7-8 43 0 0,0 0 1 0 0,-1 1 0 0 0,1-1 0 0 0,0 1 0 0 0,0-1 0 0 0,0 1-1 0 0,0-1 1 0 0,0 1 0 0 0,0 0 0 0 0,0-1 0 0 0,1 1 0 0 0,-1 2 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117 415 5983 0 0,'-2'1'274'0'0,"-30"3"69"0"0,26-4-169 0 0,0 1 1 0 0,0 0-1 0 0,1 0 0 0 0,-1 0 1 0 0,0 0-1 0 0,-6 3 1 0 0,9-2 379 0 0,0-1 0 0 0,1 0-1 0 0,-1 0 1 0 0,0-1 0 0 0,0 1 0 0 0,-5 0 0 0 0,7-1-442 0 0,1 0 0 0 0,0 0 0 0 0,-1 0 0 0 0,1 0 0 0 0,-1 0 0 0 0,1 0 0 0 0,-1 0 0 0 0,1 0 0 0 0,-1-1 0 0 0,1 1 0 0 0,0 0 0 0 0,-1 0 0 0 0,1 0 0 0 0,-1-1 0 0 0,1 1 0 0 0,0 0 0 0 0,-1 0 0 0 0,1-1 0 0 0,0 1 0 0 0,-1 0 0 0 0,1-1 0 0 0,-1 0-54 0 0,1 1 0 0 0,0-1 0 0 0,0 0 1 0 0,0 1-1 0 0,0-1 0 0 0,0 0 1 0 0,0 1-1 0 0,0-1 0 0 0,0 0 0 0 0,0 1 1 0 0,0-1-1 0 0,0 0 0 0 0,0 1 1 0 0,0-1-1 0 0,0 0 0 0 0,1 1 0 0 0,-1-1 1 0 0,0 0-1 0 0,1 0 0 0 0,6-14 443 0 0,1 0 1 0 0,0 0-1 0 0,1 1 0 0 0,13-16 0 0 0,49-49-39 0 0,-46 51-294 0 0,15-15-25 0 0,88-73 0 0 0,-118 108-128 0 0,1 1 1 0 0,1 0 0 0 0,-1 0-1 0 0,1 2 1 0 0,0-1 0 0 0,1 1-1 0 0,-1 1 1 0 0,1 0 0 0 0,0 1-1 0 0,19-3 1 0 0,-21 6 76 0 0,-1-1 1 0 0,1 1-1 0 0,-1 0 0 0 0,1 1 0 0 0,-1 1 1 0 0,1-1-1 0 0,-1 2 0 0 0,0-1 0 0 0,0 2 1 0 0,0-1-1 0 0,0 1 0 0 0,0 1 0 0 0,13 8 1 0 0,-11-6 4 0 0,-1 1 0 0 0,0 0 0 0 0,0 1 0 0 0,-1 0 0 0 0,0 0 0 0 0,-1 1 0 0 0,9 13 0 0 0,-17-22-93 0 0,0-1 0 0 0,0 1 0 0 0,-1 0 0 0 0,1 0 0 0 0,0 0 1 0 0,-1 0-1 0 0,1 0 0 0 0,-1 0 0 0 0,1 0 0 0 0,-1 0 0 0 0,1 0 1 0 0,-1 0-1 0 0,0 0 0 0 0,0 1 0 0 0,0-1 0 0 0,1 0 0 0 0,-1 0 1 0 0,0 0-1 0 0,0 0 0 0 0,0 0 0 0 0,-1 1 0 0 0,1-1 0 0 0,0 0 0 0 0,0 0 1 0 0,-1 0-1 0 0,1 0 0 0 0,0 0 0 0 0,-1 0 0 0 0,1 0 0 0 0,-1 0 1 0 0,0 0-1 0 0,1 0 0 0 0,-2 2 0 0 0,0-1 40 0 0,-7 10 15 0 0,-1 0 1 0 0,0-1 0 0 0,0 0-1 0 0,-1-1 1 0 0,-19 14 0 0 0,-10 10-17 0 0,-8 8-266 0 0,0-1 1 0 0,-60 36-1 0 0,84-62-112 0 0,0-1 0 0 0,-2-1 0 0 0,-29 11 0 0 0,50-23 283 0 0,0 1 0 0 0,1-1 0 0 0,-1 0 0 0 0,0 0 0 0 0,0-1 0 0 0,1 1-1 0 0,-1-1 1 0 0,0 0 0 0 0,0-1 0 0 0,0 1 0 0 0,0-1 0 0 0,-8-2 0 0 0,13 3 49 0 0,-1 0 0 0 0,1-1 0 0 0,-1 1 1 0 0,1 0-1 0 0,-1-1 0 0 0,1 1 0 0 0,-1 0 0 0 0,1-1 1 0 0,-1 1-1 0 0,1 0 0 0 0,-1-1 0 0 0,1 1 0 0 0,0-1 1 0 0,-1 1-1 0 0,1-1 0 0 0,0 1 0 0 0,-1-1 1 0 0,1 1-1 0 0,0-1 0 0 0,0 1 0 0 0,-1-1 0 0 0,1 1 1 0 0,0-1-1 0 0,0 1 0 0 0,0-1 0 0 0,0 1 0 0 0,0-1 1 0 0,0 0-1 0 0,0 1 0 0 0,0-1 0 0 0,0 1 0 0 0,0-1 1 0 0,0 0-1 0 0,0 1 0 0 0,0-1 0 0 0,1 1 0 0 0,-1-1 1 0 0,0 1-1 0 0,0-1 0 0 0,1 1 0 0 0,-1-1 0 0 0,0 1 1 0 0,1-1-1 0 0,-1 1 0 0 0,0-1 0 0 0,1 0 0 0 0,0 1-16 0 0,2-4-97 0 0,0 0 0 0 0,0 0 1 0 0,1 1-1 0 0,-1-1 0 0 0,1 1 0 0 0,8-5 0 0 0,1-2-1149 0 0,8-7-4759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456 424 14335 0 0,'0'0'1306'0'0,"-1"1"-1077"0"0,-18 13-7 0 0,0-1 0 0 0,-1 0 0 0 0,0-2 0 0 0,-1 0 0 0 0,0-1 0 0 0,-1-1 0 0 0,-30 7 0 0 0,36-12-78 0 0,1-1 0 0 0,0 0 0 0 0,-1-2 0 0 0,1 0 0 0 0,-19-1-1 0 0,24-1 16 0 0,0 0 0 0 0,0 0 0 0 0,-1-1 0 0 0,1-1 0 0 0,0 0 0 0 0,1 0-1 0 0,-1-1 1 0 0,-13-7 0 0 0,20 9-132 0 0,0 0 1 0 0,-1 0-1 0 0,1-1 0 0 0,0 1 0 0 0,0-1 1 0 0,0 0-1 0 0,1 0 0 0 0,-1 0 0 0 0,1 0 1 0 0,-1 0-1 0 0,1-1 0 0 0,0 1 0 0 0,0-1 1 0 0,1 1-1 0 0,-1-1 0 0 0,1 0 0 0 0,0 0 1 0 0,0 1-1 0 0,0-1 0 0 0,0 0 0 0 0,1 0 1 0 0,-1 0-1 0 0,1 0 0 0 0,0 0 0 0 0,0 0 1 0 0,1-4-1 0 0,1-4-89 0 0,0 1 1 0 0,1 0-1 0 0,0 0 0 0 0,1 0 1 0 0,0 0-1 0 0,0 0 0 0 0,12-17 1 0 0,1 1-113 0 0,3 0 0 0 0,0 1-1 0 0,1 1 1 0 0,2 1 0 0 0,0 1 0 0 0,1 2 0 0 0,2 0 0 0 0,0 1 0 0 0,53-29 0 0 0,-67 42 158 0 0,1 0 1 0 0,0 1-1 0 0,0 1 1 0 0,1 0-1 0 0,17-4 1 0 0,-28 8 32 0 0,1 1 1 0 0,0-1-1 0 0,-1 1 0 0 0,1-1 1 0 0,0 1-1 0 0,0 0 1 0 0,-1 1-1 0 0,1-1 0 0 0,0 1 1 0 0,-1-1-1 0 0,1 1 0 0 0,-1 0 1 0 0,1 0-1 0 0,-1 1 0 0 0,1-1 1 0 0,-1 1-1 0 0,0 0 0 0 0,0 0 1 0 0,0 0-1 0 0,0 0 0 0 0,0 0 1 0 0,0 1-1 0 0,0-1 0 0 0,-1 1 1 0 0,4 3-1 0 0,-3 0 25 0 0,0 0 0 0 0,0 0-1 0 0,0 0 1 0 0,-1 1 0 0 0,1-1 0 0 0,-2 1-1 0 0,1-1 1 0 0,-1 1 0 0 0,0 0 0 0 0,0-1-1 0 0,-1 1 1 0 0,0 8 0 0 0,0-7 41 0 0,0 0-1 0 0,-1 0 1 0 0,0 0 0 0 0,-1-1-1 0 0,1 1 1 0 0,-2 0 0 0 0,1 0-1 0 0,-1-1 1 0 0,0 0 0 0 0,-4 8-1 0 0,1-8-8 0 0,1 0 0 0 0,-1 0-1 0 0,0 0 1 0 0,0-1 0 0 0,-1 0 0 0 0,-14 11-1 0 0,-50 25-12 0 0,25-17-299 0 0,14-7-924 0 0,-68 26 0 0 0,80-37 647 0 0,6 0-3 0 0,7-4-146 0 0,0-1 0 0 0,0 1 0 0 0,-9 2 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3223 0 0,'0'0'9975'0'0,"0"1"-8955"0"0,-1 6-862 0 0,0 0-1 0 0,-1 0 1 0 0,0 0 0 0 0,0 0-1 0 0,-1-1 1 0 0,0 1 0 0 0,0-1 0 0 0,-6 9-1 0 0,0 2 13 0 0,-114 189 942 0 0,15-65-69 0 0,50-69-326 0 0,-13 21-391 0 0,-83 107-1852 0 0,144-186 1526 0 0,-2 1 0 0 0,1 0 0 0 0,1 1 0 0 0,0 0 0 0 0,-12 30 0 0 0,21-46-48 0 0,1 0-1 0 0,0 0 1 0 0,0 1-1 0 0,0-1 0 0 0,0 0 1 0 0,0 1-1 0 0,0-1 1 0 0,0 0-1 0 0,0 1 1 0 0,-1-1-1 0 0,1 0 1 0 0,0 1-1 0 0,0-1 0 0 0,0 0 1 0 0,1 1-1 0 0,-1-1 1 0 0,0 0-1 0 0,0 1 1 0 0,0-1-1 0 0,0 0 1 0 0,0 0-1 0 0,0 1 0 0 0,1 0 1 0 0,9 0-5779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540 801 9215 0 0,'0'0'4234'0'0,"2"1"-3170"0"0,-1 0-976 0 0,-1-1 0 0 0,1 1 0 0 0,0-1 0 0 0,0 0 0 0 0,-1 1 0 0 0,1-1 0 0 0,0 0 0 0 0,0 1 0 0 0,0-1 1 0 0,0 0-1 0 0,-1 0 0 0 0,1 0 0 0 0,0 0 0 0 0,0 0 0 0 0,0 0 0 0 0,0 0 0 0 0,0 0 0 0 0,0 0 0 0 0,-1 0 0 0 0,2-1 1 0 0,1 1 78 0 0,-1-1 0 0 0,1 0 1 0 0,-1-1-1 0 0,0 1 1 0 0,1 0-1 0 0,3-4 0 0 0,2-2 315 0 0,0-1-1 0 0,11-12 0 0 0,-18 19-400 0 0,58-72 238 0 0,-3-3 0 0 0,-3-2-1 0 0,64-125 1 0 0,-97 161-913 0 0,20-52 0 0 0,-35 78 240 0 0,0-1 0 0 0,0 0-1 0 0,-2 1 1 0 0,0-1 0 0 0,-1 0-1 0 0,0-28 1 0 0,-2 43 325 0 0,-1-1 0 0 0,1 1 0 0 0,0-1 1 0 0,-1 1-1 0 0,1-1 0 0 0,-1 1 0 0 0,0-1 0 0 0,0 1 0 0 0,0 0 1 0 0,0-1-1 0 0,0 1 0 0 0,0 0 0 0 0,-1 0 0 0 0,1 0 0 0 0,-3-3 0 0 0,3 5 34 0 0,0-1 0 0 0,0 0-1 0 0,0 0 1 0 0,0 1-1 0 0,-1-1 1 0 0,1 1 0 0 0,0-1-1 0 0,0 1 1 0 0,-1-1 0 0 0,1 1-1 0 0,0 0 1 0 0,0 0-1 0 0,-1 0 1 0 0,1 0 0 0 0,0 0-1 0 0,-1 0 1 0 0,1 0-1 0 0,0 0 1 0 0,-1 0 0 0 0,1 0-1 0 0,0 1 1 0 0,-1-1-1 0 0,1 0 1 0 0,0 1 0 0 0,0-1-1 0 0,0 1 1 0 0,-1 0-1 0 0,1-1 1 0 0,0 1 0 0 0,-1 1-1 0 0,-10 7-7 0 0,1 0 0 0 0,0 0 0 0 0,0 1 0 0 0,1 0 0 0 0,-17 23 0 0 0,-37 65 297 0 0,59-90-254 0 0,-38 68 429 0 0,-38 92-1 0 0,-20 87 12 0 0,83-209-449 0 0,-61 140 331 0 0,43-106-292 0 0,4-13 63 0 0,-4-2 0 0 0,-2-1 0 0 0,-3-1-1 0 0,-54 61 1 0 0,-6-6-38 0 0,36-44-46 0 0,61-71-34 0 0,-6 14-243 0 0,9-15-537 0 0,3-3-214 0 0,5-4-40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75 5983 0 0,'1'-2'274'0'0,"4"-10"-5"0"0,6-23 0 0 0,-3 10 11833 0 0,-8 27-11684 0 0,-2 9-159 0 0,0 0 1 0 0,-1 0-1 0 0,-1 0 0 0 0,1-1 0 0 0,-2 0 0 0 0,-6 13 0 0 0,-39 61 608 0 0,24-43-680 0 0,-33 42-23 0 0,-1 2-269 0 0,14-15-989 0 0,13-27-6532 0 0,23-32 1775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15807 0 0,'0'0'1432'0'0,"1"-1"-1180"0"0,3-2-77 0 0,-1-1-1 0 0,1 1 1 0 0,0 0 0 0 0,0 0-1 0 0,1 1 1 0 0,-1-1 0 0 0,0 1-1 0 0,1 0 1 0 0,-1 0-1 0 0,1 1 1 0 0,0-1 0 0 0,5 0-1 0 0,19-8 878 0 0,272-103 2671 0 0,-203 82-3296 0 0,-36 10-526 0 0,1 3-1 0 0,82-14 0 0 0,-140 31-386 0 0,1 1-1 0 0,0-1 0 0 0,0 1 1 0 0,0 1-1 0 0,9 0 1 0 0,1 4-7436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87 4607 0 0,'0'0'354'0'0,"0"-10"7318"0"0,-5 10-7555 0 0,0 0 0 0 0,0 0 0 0 0,0 0 0 0 0,0 1 1 0 0,1 0-1 0 0,-1 0 0 0 0,0 0 0 0 0,0 0 0 0 0,-5 3 1 0 0,-46 21-191 0 0,38-16 79 0 0,-20 11 154 0 0,2 2 0 0 0,0 1-1 0 0,2 2 1 0 0,1 1 0 0 0,-32 32 0 0 0,57-51-62 0 0,0 1 0 0 0,1 1 1 0 0,1-1-1 0 0,-1 1 0 0 0,-8 17 1 0 0,13-23-80 0 0,0 1 0 0 0,0 0 1 0 0,1-1-1 0 0,-1 1 1 0 0,1 0-1 0 0,0 0 0 0 0,0 0 1 0 0,1 0-1 0 0,-1 0 1 0 0,1 1-1 0 0,0-1 0 0 0,0 0 1 0 0,0 0-1 0 0,1 0 1 0 0,-1 0-1 0 0,1 0 0 0 0,0 0 1 0 0,2 4-1 0 0,-2-5 9 0 0,0-1 0 0 0,1 0 0 0 0,-1 0 0 0 0,1 0 0 0 0,-1-1 0 0 0,1 1-1 0 0,0 0 1 0 0,0 0 0 0 0,0-1 0 0 0,0 1 0 0 0,0-1 0 0 0,0 0 0 0 0,0 0 0 0 0,1 0 0 0 0,-1 0-1 0 0,0 0 1 0 0,1 0 0 0 0,-1 0 0 0 0,1-1 0 0 0,-1 1 0 0 0,0-1 0 0 0,4 0 0 0 0,3 1 62 0 0,-1-1 1 0 0,1 0-1 0 0,0 0 0 0 0,-1-1 1 0 0,11-2-1 0 0,8-4 21 0 0,1-2 0 0 0,-1 0 0 0 0,-1-2 0 0 0,0-1 0 0 0,0-1 0 0 0,-2-1 0 0 0,43-31 0 0 0,-53 34-134 0 0,-1-1 0 0 0,0-1 0 0 0,-1 1 0 0 0,-1-2 0 0 0,0 0 0 0 0,12-19 0 0 0,-17 24 7 0 0,-1 0 1 0 0,0 0-1 0 0,-1-1 1 0 0,1 0 0 0 0,-2 0-1 0 0,0 0 1 0 0,0 0-1 0 0,-1-1 1 0 0,0 1-1 0 0,0-1 1 0 0,-1-16 0 0 0,-2 22-123 0 0,1 0 1 0 0,-1 0 0 0 0,0-1-1 0 0,-1 1 1 0 0,1 0 0 0 0,-1 1 0 0 0,0-1-1 0 0,0 0 1 0 0,-1 1 0 0 0,1-1 0 0 0,-1 1-1 0 0,0-1 1 0 0,-1 1 0 0 0,1 0-1 0 0,0 1 1 0 0,-1-1 0 0 0,0 0 0 0 0,0 1-1 0 0,0 0 1 0 0,0 0 0 0 0,-1 0 0 0 0,-6-3-1 0 0,4 5-232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604 733 1375 0 0,'41'-44'1028'0'0,"2"2"3567"0"0,31-34 5660 0 0,-41 34-7410 0 0,-25 29-3236 0 0,11-21-1 0 0,-5 2 340 0 0,-1-1 0 0 0,-1 0 0 0 0,-3-1 0 0 0,0 0-1 0 0,-2-1 1 0 0,-2 0 0 0 0,2-55 0 0 0,-7 79-105 0 0,0 0 1 0 0,0 0 0 0 0,-2 0-1 0 0,1 0 1 0 0,-1 0-1 0 0,-1 0 1 0 0,-7-19 0 0 0,9 27 79 0 0,-1-1 1 0 0,0 1 0 0 0,0 0-1 0 0,0 0 1 0 0,0 0 0 0 0,0 0 0 0 0,-1 0-1 0 0,0 0 1 0 0,1 0 0 0 0,-1 1-1 0 0,-4-4 1 0 0,4 5 45 0 0,0-1 0 0 0,1 1-1 0 0,-1 0 1 0 0,0 0 0 0 0,0 0-1 0 0,0 0 1 0 0,0 1 0 0 0,0-1 0 0 0,0 1-1 0 0,0 0 1 0 0,0-1 0 0 0,1 2-1 0 0,-1-1 1 0 0,0 0 0 0 0,0 0 0 0 0,-5 2-1 0 0,0 0-90 0 0,0 1-1 0 0,0 0 0 0 0,0 0 1 0 0,0 1-1 0 0,-11 7 1 0 0,-36 28-297 0 0,30-20 252 0 0,5-4 156 0 0,1 2 1 0 0,1 0-1 0 0,1 1 1 0 0,0 1-1 0 0,2 0 1 0 0,0 1-1 0 0,-23 41 1 0 0,8-1-4 0 0,-40 106 1 0 0,55-121 38 0 0,2-1 0 0 0,-10 65-1 0 0,3 94 102 0 0,18-166-75 0 0,-1-1 0 0 0,-3 1-1 0 0,0-1 1 0 0,-3 0 0 0 0,-1-1-1 0 0,-1 0 1 0 0,-2-1 0 0 0,-2 0-1 0 0,-1-1 1 0 0,-29 46 0 0 0,23-48-215 0 0,-1 0 0 0 0,-2-2 0 0 0,-1 0 1 0 0,-34 28-1 0 0,43-41-112 0 0,0-2-11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1839 0 0,'3'0'8367'0'0,"34"-6"-6058"0"0,1-3-1 0 0,55-19 1 0 0,70-40 2358 0 0,-144 59-5201 0 0,0 1-1 0 0,1 1 0 0 0,0 0 1 0 0,0 1-1 0 0,1 2 0 0 0,34-4 1 0 0,-38 7-6004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5983 0 0,'0'0'7438'0'0,"-1"1"-6984"0"0,-7 4-143 0 0,1 0-1 0 0,0 1 0 0 0,1 0 1 0 0,-1 0-1 0 0,1 0 1 0 0,0 1-1 0 0,1 0 0 0 0,-10 14 1 0 0,0 6 175 0 0,-15 36 1 0 0,-1 2-372 0 0,29-61-143 0 0,-86 153 283 0 0,60-113-1573 0 0,-47 57-1 0 0,74-99-37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3943 0 0,'0'0'384'0'0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41 12151 0 0,'6'-13'555'0'0,"-5"10"-12"0"0,-1 2-350 0 0,10-23 3210 0 0,-11 26-3227 0 0,-132 132 72 0 0,83-87-214 0 0,-74 68 20 0 0,112-106-52 0 0,0-1 1 0 0,0 0-1 0 0,-26 12 1 0 0,-3 2 8 0 0,68-23 96 0 0,-6-1-171 0 0,1 0 1 0 0,-1 2 0 0 0,1 1 0 0 0,-1 1 0 0 0,0 0 0 0 0,0 2 0 0 0,0 0 0 0 0,0 1 0 0 0,-1 2-1 0 0,1 0 1 0 0,37 19 0 0 0,-28-10-154 0 0,-15-9 160 0 0,0 1 0 0 0,-1 0 0 0 0,0 1-1 0 0,0 1 1 0 0,12 11 0 0 0,-25-20 79 0 0,0 0 0 0 0,0 0 0 0 0,0 1-1 0 0,0-1 1 0 0,0 0 0 0 0,-1 0 0 0 0,1 1-1 0 0,0-1 1 0 0,-1 1 0 0 0,1-1 0 0 0,-1 0-1 0 0,0 1 1 0 0,1-1 0 0 0,-1 1 0 0 0,0-1-1 0 0,0 1 1 0 0,0-1 0 0 0,0 1 0 0 0,0-1-1 0 0,0 1 1 0 0,0-1 0 0 0,-1 1 0 0 0,1-1-1 0 0,0 1 1 0 0,-1-1 0 0 0,1 0 0 0 0,-1 1-1 0 0,0-1 1 0 0,0 2 0 0 0,-1 0 57 0 0,0 1 1 0 0,-1-1-1 0 0,1 0 1 0 0,-1 0 0 0 0,1 0-1 0 0,-1 0 1 0 0,0 0-1 0 0,0-1 1 0 0,-5 4-1 0 0,-79 42 488 0 0,-125 52 1 0 0,170-82-527 0 0,4-3-10 0 0,-41 10-1 0 0,60-20-27 0 0,-15 6 15 0 0,21-6-281 0 0,-1 0 0 0 0,-14 2 1 0 0,26-7-589 0 0,10-10-4638 0 0,5-1 415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957 228 3679 0 0,'0'0'707'0'0,"-5"-7"3277"0"0,3 4-2952 0 0,0 1 0 0 0,0-1 1 0 0,1 1-1 0 0,-1-1 0 0 0,1 0 0 0 0,-2-4 1 0 0,3 4-848 0 0,-1 0 1 0 0,1 0-1 0 0,-1 0 0 0 0,1 0 1 0 0,0 0-1 0 0,1-6 1 0 0,1-2-91 0 0,1-1 0 0 0,0 0 0 0 0,0 1 0 0 0,1 0 0 0 0,11-19 1 0 0,-8 15-57 0 0,10-31 0 0 0,-17 45-47 0 0,1 0-1 0 0,-1 1 0 0 0,0-1 0 0 0,0 1 1 0 0,0-1-1 0 0,0 0 0 0 0,1 1 1 0 0,-1-1-1 0 0,0 0 0 0 0,0 1 0 0 0,0-1 1 0 0,0 0-1 0 0,-1 1 0 0 0,1-1 1 0 0,0 0-1 0 0,0 1 0 0 0,0-1 1 0 0,0 0-1 0 0,-1 1 0 0 0,1-1 0 0 0,0 1 1 0 0,-1-1-1 0 0,1 1 0 0 0,0-1 1 0 0,-1 1-1 0 0,1-1 0 0 0,-1 1 1 0 0,1-1-1 0 0,-1 1 0 0 0,1-1 0 0 0,-1 1 1 0 0,1-1-1 0 0,-1 1 0 0 0,1 0 1 0 0,-1-1-1 0 0,0 1 0 0 0,1 0 0 0 0,-1 0 1 0 0,1 0-1 0 0,-1-1 0 0 0,0 1 1 0 0,1 0-1 0 0,-1 0 0 0 0,0 0 1 0 0,1 0-1 0 0,-1 0 0 0 0,0 0 0 0 0,1 0 1 0 0,-1 0-1 0 0,0 0 0 0 0,0 1 1 0 0,-1-1-20 0 0,-3 0-63 0 0,1 1-1 0 0,-1-1 0 0 0,0 1 0 0 0,0 1 1 0 0,1-1-1 0 0,-1 1 0 0 0,0-1 1 0 0,-7 6-1 0 0,-35 23-574 0 0,35-22 532 0 0,-142 108-759 0 0,117-85 972 0 0,-64 73 0 0 0,98-100-43 0 0,-32 41 397 0 0,33-41-380 0 0,-1 0-1 0 0,1 0 1 0 0,0-1-1 0 0,0 1 1 0 0,1 1-1 0 0,-1-1 1 0 0,1 0-1 0 0,0 0 1 0 0,0 1-1 0 0,0 6 1 0 0,1-11-41 0 0,0 1 0 0 0,0 0 0 0 0,0-1 0 0 0,0 1 0 0 0,0 0 0 0 0,0-1 0 0 0,0 1 1 0 0,0-1-1 0 0,0 1 0 0 0,0 0 0 0 0,1-1 0 0 0,-1 1 0 0 0,0 0 0 0 0,0-1 0 0 0,1 1 0 0 0,-1-1 0 0 0,0 1 0 0 0,1-1 0 0 0,-1 1 0 0 0,1-1 0 0 0,-1 1 1 0 0,1-1-1 0 0,-1 1 0 0 0,1-1 0 0 0,-1 0 0 0 0,1 1 0 0 0,-1-1 0 0 0,1 0 0 0 0,0 1 0 0 0,-1-1 0 0 0,1 0 0 0 0,-1 0 0 0 0,1 1 0 0 0,0-1 1 0 0,-1 0-1 0 0,1 0 0 0 0,0 0 0 0 0,-1 0 0 0 0,1 0 0 0 0,0 0 0 0 0,-1 0 0 0 0,1 0 0 0 0,0 0 0 0 0,-1 0 0 0 0,1-1 0 0 0,0 1 0 0 0,-1 0 0 0 0,1 0 1 0 0,0-1-1 0 0,5-1 131 0 0,0 0 0 0 0,0-1 1 0 0,10-6-1 0 0,136-87 1180 0 0,-94 58-1198 0 0,44-31-101 0 0,-101 67-306 0 0,-2 4-69 0 0,-11 12-81 0 0,0-1 1 0 0,-26 22-1 0 0,22-22 414 0 0,1 1-1 0 0,-16 20 0 0 0,21-20 18 0 0,0 0-1 0 0,2 1 1 0 0,0 0-1 0 0,0 0 0 0 0,-5 18 1 0 0,-24 86-50 0 0,15-41 47 0 0,-13 30 4 0 0,-57 120 0 0 0,-75 85 631 0 0,77-152-62 0 0,-115 292 581 0 0,192-425-1041 0 0,13-28-103 0 0,-1 0-1 0 0,1 0 1 0 0,0 1 0 0 0,-1-1-1 0 0,1 0 1 0 0,0 0 0 0 0,-1 0 0 0 0,1 0-1 0 0,0 0 1 0 0,-1 0 0 0 0,1 0 0 0 0,0 0-1 0 0,-1 0 1 0 0,1 0 0 0 0,0 0-1 0 0,-1 0 1 0 0,1 0 0 0 0,-1 0 0 0 0,1 0-1 0 0,0 0 1 0 0,-1 0 0 0 0,1 0-1 0 0,0 0 1 0 0,-1-1 0 0 0,1 1 0 0 0,0 0-1 0 0,-1 0 1 0 0,1 0 0 0 0,0-1-1 0 0,0 1 1 0 0,-1 0 0 0 0,1 0 0 0 0,0-1-1 0 0,0 1 1 0 0,-1 0 0 0 0,1 0 0 0 0,0-1-1 0 0,-10-9 89 0 0,8 6-74 0 0,-1-1 0 0 0,1 1 0 0 0,0-1 0 0 0,1 1 0 0 0,-1-1 0 0 0,1 1 0 0 0,0-1 0 0 0,-1-9 0 0 0,0-40 131 0 0,2 48-148 0 0,0-31-769 0 0,2 0 0 0 0,2 0 0 0 0,1 0 0 0 0,2 0-1 0 0,2 1 1 0 0,1 1 0 0 0,16-40 0 0 0,-10 38-4969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138 239 11375 0 0,'0'0'522'0'0,"-1"0"-13"0"0,-5 0 2323 0 0,9 0-2752 0 0,0 0 0 0 0,-1 0-1 0 0,1 0 1 0 0,0 1 0 0 0,0-1 0 0 0,-1 1 0 0 0,1 0 0 0 0,-1 0 0 0 0,1 0-1 0 0,-1 0 1 0 0,1 0 0 0 0,-1 1 0 0 0,1-1 0 0 0,-1 1 0 0 0,0 0 0 0 0,0-1-1 0 0,0 1 1 0 0,0 0 0 0 0,0 0 0 0 0,2 4 0 0 0,6 4 63 0 0,21 18 68 0 0,-30-27-204 0 0,1 1 1 0 0,-1-1 0 0 0,0 0 0 0 0,1 0-1 0 0,-1 0 1 0 0,1 0 0 0 0,-1 0-1 0 0,1-1 1 0 0,-1 1 0 0 0,1 0 0 0 0,0-1-1 0 0,-1 1 1 0 0,1-1 0 0 0,0 1 0 0 0,-1-1-1 0 0,1 0 1 0 0,0 0 0 0 0,0 0-1 0 0,-1 0 1 0 0,1 0 0 0 0,0 0 0 0 0,0 0-1 0 0,-1-1 1 0 0,1 1 0 0 0,0-1 0 0 0,-1 1-1 0 0,1-1 1 0 0,0 1 0 0 0,-1-1 0 0 0,1 0-1 0 0,1-1 1 0 0,-1 1 3 0 0,8-5 23 0 0,0 1-1 0 0,0-2 1 0 0,-1 1-1 0 0,0-1 1 0 0,15-16-1 0 0,35-45-211 0 0,-46 52-77 0 0,-1-1 1 0 0,13-26-1 0 0,-22 39-56 0 0,-1-1 0 0 0,0 0 0 0 0,0 0 0 0 0,0 0 1 0 0,0 0-1 0 0,-1 0 0 0 0,0 0 0 0 0,0-1 0 0 0,0 1 0 0 0,-1 0 0 0 0,0-1 0 0 0,0 1 0 0 0,0 0 0 0 0,-2-10 0 0 0,2 14 153 0 0,-1-1 0 0 0,1 1 0 0 0,-1 0 0 0 0,1 0 0 0 0,-1-1 0 0 0,1 1 0 0 0,-1 0 0 0 0,0 0 0 0 0,1 0 0 0 0,-1 0 0 0 0,0 0 0 0 0,0 0 0 0 0,0 0 0 0 0,0 0 0 0 0,0 1 0 0 0,0-1 0 0 0,0 0 0 0 0,0 0 0 0 0,0 1 0 0 0,-3-2 0 0 0,2 2 13 0 0,0-1 0 0 0,-1 1 0 0 0,1-1 0 0 0,0 1 0 0 0,-1 0 1 0 0,1 0-1 0 0,-1 0 0 0 0,1 0 0 0 0,0 1 0 0 0,-4 0 0 0 0,-4 1 7 0 0,1 2 0 0 0,-1-1 0 0 0,1 1 0 0 0,-11 7-1 0 0,-9 6 845 0 0,0 2 0 0 0,1 1 1 0 0,-38 36-1 0 0,23-14 1205 0 0,-43 55 0 0 0,72-79-1374 0 0,0 0 1 0 0,-18 34-1 0 0,28-44-347 0 0,0 1 0 0 0,0 0 0 0 0,0 0 0 0 0,1 0 0 0 0,1 1 0 0 0,-1-1-1 0 0,2 1 1 0 0,-2 17 0 0 0,3-24-125 0 0,0 0 0 0 0,0 0 0 0 0,0 0 0 0 0,1 0 1 0 0,-1 0-1 0 0,1 0 0 0 0,0 0 0 0 0,0 0 0 0 0,0 0 0 0 0,0 0 0 0 0,0-1 0 0 0,1 1 0 0 0,-1 0 0 0 0,1-1 0 0 0,0 0 0 0 0,0 1 0 0 0,0-1 0 0 0,0 0 0 0 0,0 0 0 0 0,0 0 0 0 0,0 0 0 0 0,5 3 1 0 0,-2-2 3 0 0,1-1 0 0 0,-1 0 0 0 0,0 0 0 0 0,1 0 1 0 0,-1-1-1 0 0,1 1 0 0 0,-1-1 0 0 0,1-1 0 0 0,0 1 0 0 0,0-1 1 0 0,5 0-1 0 0,6-1-183 0 0,1-1 0 0 0,-1 0 0 0 0,-1-1 0 0 0,19-6 1 0 0,-7-1-413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19 684 919 0 0,'-14'-6'17733'0'0,"14"6"-17693"0"0,0 0 0 0 0,0 0 0 0 0,-1 0 0 0 0,1 0 0 0 0,0 0-1 0 0,0 0 1 0 0,0 0 0 0 0,-1 0 0 0 0,1 0 0 0 0,0 0 0 0 0,0-1 0 0 0,0 1 0 0 0,-1 0 0 0 0,1 0 0 0 0,0 0 0 0 0,0 0 0 0 0,0 0 0 0 0,0-1 0 0 0,0 1 0 0 0,-1 0 0 0 0,1 0 0 0 0,0 0 0 0 0,0-1 0 0 0,0 1 0 0 0,0 0 0 0 0,0 0 0 0 0,0 0 0 0 0,0-1-1 0 0,0 1 1 0 0,0 0 0 0 0,0 0 0 0 0,0-1 0 0 0,0 1 0 0 0,0 0 0 0 0,0 0 0 0 0,0-1 0 0 0,0 1 0 0 0,0 0 0 0 0,0 0 0 0 0,0 0 0 0 0,0-1 0 0 0,0 1 0 0 0,0-5 124 0 0,0 1 1 0 0,1-1 0 0 0,-1 1-1 0 0,1-1 1 0 0,0 1-1 0 0,0-1 1 0 0,1 1 0 0 0,-1 0-1 0 0,1-1 1 0 0,0 1-1 0 0,4-7 1 0 0,4-4 172 0 0,19-22-1 0 0,-27 33-310 0 0,97-108 332 0 0,120-106-1 0 0,-171 172-528 0 0,2 1 0 0 0,99-65 0 0 0,-148 109 152 0 0,5-3-72 0 0,1 0 0 0 0,-1 1 1 0 0,1 0-1 0 0,9-3 0 0 0,-15 5 82 0 0,0 1 0 0 0,0 0 0 0 0,0-1 0 0 0,0 1 0 0 0,0 0 0 0 0,0 0 0 0 0,0 0 0 0 0,0-1 0 0 0,1 1 0 0 0,-1 1 0 0 0,0-1 0 0 0,0 0 0 0 0,0 0 0 0 0,0 0 0 0 0,0 0 0 0 0,0 1 0 0 0,0-1 0 0 0,0 1 0 0 0,0-1 0 0 0,0 0 0 0 0,0 1 0 0 0,0 0 0 0 0,0-1 0 0 0,0 1 0 0 0,0 0 0 0 0,-1-1 0 0 0,1 1 0 0 0,0 0 0 0 0,0 0 0 0 0,-1 0 0 0 0,1 0 0 0 0,0-1 0 0 0,-1 1 0 0 0,1 0 0 0 0,-1 0 0 0 0,0 0 0 0 0,1 2 0 0 0,0 2-1 0 0,0-1 1 0 0,0 1-1 0 0,0 0 0 0 0,-1 0 1 0 0,0 0-1 0 0,0-1 0 0 0,0 1 0 0 0,-2 8 1 0 0,-11 40-27 0 0,11-46 19 0 0,-16 49 104 0 0,-1-1 1 0 0,-4-1-1 0 0,-1-1 0 0 0,-37 57 0 0 0,9-19 393 0 0,51-89-416 0 0,6-2-521 0 0,1 0-1 0 0,-1-1 1 0 0,1 1-1 0 0,6-3 0 0 0,10-6-5486 0 0,-7 1-552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10591 0 0,'0'0'1488'0'0,"-5"9"-1376"0"0,0 0-1008 0 0,1 1-192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289 148 7831 0 0,'-1'2'5866'0'0,"-1"0"-5664"0"0,0 0 0 0 0,0 0 0 0 0,0 0 0 0 0,1 0 0 0 0,-1 0 0 0 0,1 1 0 0 0,0-1 0 0 0,-1 1 0 0 0,1-1 0 0 0,0 1-1 0 0,0 0 1 0 0,1-1 0 0 0,-1 1 0 0 0,1 0 0 0 0,-1-1 0 0 0,1 5 0 0 0,0-5-110 0 0,0 0 0 0 0,0-1 0 0 0,1 1 1 0 0,-1 0-1 0 0,1 0 0 0 0,-1 0 0 0 0,1-1 0 0 0,0 1 0 0 0,0 0 0 0 0,0-1 0 0 0,0 1 0 0 0,0-1 0 0 0,0 1 0 0 0,0-1 0 0 0,0 0 0 0 0,0 1 0 0 0,1-1 0 0 0,-1 0 0 0 0,1 0 0 0 0,-1 0 0 0 0,1 0 0 0 0,-1 0 0 0 0,1 0 0 0 0,-1 0 0 0 0,1 0 0 0 0,2 0 0 0 0,1 0 41 0 0,-1 0 1 0 0,0 0-1 0 0,1-1 0 0 0,-1 1 0 0 0,1-1 1 0 0,-1 0-1 0 0,1 0 0 0 0,-1-1 0 0 0,1 0 1 0 0,-1 1-1 0 0,0-1 0 0 0,7-3 0 0 0,7-2 237 0 0,25-13-1 0 0,-28 12-322 0 0,-1-1 0 0 0,0 0 1 0 0,0-1-1 0 0,-1 0 0 0 0,-1-1 0 0 0,1 0 0 0 0,-1-1 1 0 0,-1-1-1 0 0,0 0 0 0 0,-1 0 0 0 0,13-20 0 0 0,-22 29-48 0 0,1 0-1 0 0,0 0 1 0 0,-1 0-1 0 0,0 0 1 0 0,0-1-1 0 0,0 1 1 0 0,0 0-1 0 0,0-1 1 0 0,-1 1-1 0 0,0-1 1 0 0,1 1-1 0 0,-1-1 1 0 0,0 1-1 0 0,-1-5 1 0 0,1 8-19 0 0,-1-1 1 0 0,1 1-1 0 0,0-1 0 0 0,-1 0 1 0 0,1 1-1 0 0,0-1 1 0 0,-1 1-1 0 0,1-1 0 0 0,-1 1 1 0 0,1-1-1 0 0,0 1 1 0 0,-1-1-1 0 0,1 1 0 0 0,-1 0 1 0 0,0-1-1 0 0,1 1 1 0 0,-1 0-1 0 0,1-1 0 0 0,-1 1 1 0 0,0 0-1 0 0,1 0 1 0 0,-1-1-1 0 0,1 1 0 0 0,-1 0 1 0 0,0 0-1 0 0,-1 0 0 0 0,-16 1-269 0 0,6 3 81 0 0,1 0 0 0 0,-1 0 0 0 0,1 1-1 0 0,0 1 1 0 0,-14 9 0 0 0,-3 2-89 0 0,14-10 219 0 0,-139 82-375 0 0,122-69 416 0 0,2 2 0 0 0,-51 47 0 0 0,53-42 65 0 0,-30 40 0 0 0,48-55 57 0 0,1 0 1 0 0,0 0 0 0 0,1 1 0 0 0,1 0 0 0 0,0 0-1 0 0,-7 25 1 0 0,11-34-74 0 0,1 0 0 0 0,1 1-1 0 0,-1 0 1 0 0,0-1 0 0 0,1 1-1 0 0,0-1 1 0 0,0 1 0 0 0,1-1-1 0 0,-1 1 1 0 0,1 0 0 0 0,0-1-1 0 0,0 0 1 0 0,0 1 0 0 0,1-1-1 0 0,0 0 1 0 0,-1 1 0 0 0,1-1 0 0 0,1 0-1 0 0,-1 0 1 0 0,1-1 0 0 0,-1 1-1 0 0,1 0 1 0 0,0-1 0 0 0,1 0-1 0 0,-1 1 1 0 0,1-1 0 0 0,-1-1-1 0 0,1 1 1 0 0,0 0 0 0 0,0-1-1 0 0,0 0 1 0 0,0 0 0 0 0,8 3 0 0 0,17 3-1193 0 0,2-3-3430 0 0,5-4-1787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2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41 549 14335 0 0,'0'0'1306'0'0,"-2"0"-1077"0"0,-15 1 1884 0 0,3-1 3943 0 0,13-1-6019 0 0,0 0 1 0 0,1 0-1 0 0,-1 0 0 0 0,0-1 0 0 0,0 1 1 0 0,1 0-1 0 0,-1-1 0 0 0,1 1 0 0 0,-1 0 1 0 0,1-1-1 0 0,0 1 0 0 0,-1-1 0 0 0,1 1 1 0 0,0-1-1 0 0,0 1 0 0 0,0-1 0 0 0,0 1 1 0 0,0 0-1 0 0,1-1 0 0 0,-1 1 0 0 0,0-1 1 0 0,1 1-1 0 0,-1-1 0 0 0,0 1 0 0 0,1 0 1 0 0,0-1-1 0 0,0-1 0 0 0,4-5 53 0 0,0 0 0 0 0,0 0 1 0 0,8-9-1 0 0,-5 6-97 0 0,123-150 48 0 0,-102 130-191 0 0,1 2 0 0 0,67-48 0 0 0,23-3-477 0 0,-87 60-829 0 0,62-27 1 0 0,-61 34 101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2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317 102 4143 0 0,'0'0'319'0'0,"1"-1"-210"0"0,46-39 9493 0 0,-46 39-8824 0 0,1-1-76 0 0,24-29 1404 0 0,-25 30-1651 0 0,0-9 874 0 0,-1 9-1274 0 0,-1 0 0 0 0,0 0 0 0 0,1 0 0 0 0,-1 0-1 0 0,1 0 1 0 0,-1 0 0 0 0,0 1 0 0 0,0-1 0 0 0,0 0 0 0 0,1 0 0 0 0,-1 0-1 0 0,0 1 1 0 0,0-1 0 0 0,0 1 0 0 0,0-1 0 0 0,0 0 0 0 0,0 1-1 0 0,0 0 1 0 0,0-1 0 0 0,-1 1 0 0 0,1 0 0 0 0,0-1 0 0 0,0 1 0 0 0,-2 0-1 0 0,1 0-3 0 0,-1 0 0 0 0,0 1 0 0 0,0-1 0 0 0,0 1-1 0 0,1 0 1 0 0,-1 0 0 0 0,0 0 0 0 0,1 0 0 0 0,-5 3 0 0 0,-5 3-38 0 0,0 1 1 0 0,1 0-1 0 0,-11 12 1 0 0,21-19-8 0 0,-36 32 36 0 0,2 2 0 0 0,1 1 0 0 0,2 2 1 0 0,2 1-1 0 0,1 1 0 0 0,-32 61 0 0 0,54-86 11 0 0,-9 31 1 0 0,14-35-44 0 0,2-10-6 0 0,0-1 0 0 0,1 1-1 0 0,-1-1 1 0 0,0 0 0 0 0,0 1-1 0 0,0-1 1 0 0,1 0 0 0 0,-1 1-1 0 0,0-1 1 0 0,1 0 0 0 0,-1 0-1 0 0,0 1 1 0 0,0-1 0 0 0,1 0-1 0 0,-1 0 1 0 0,1 0 0 0 0,-1 1-1 0 0,0-1 1 0 0,1 0 0 0 0,-1 0-1 0 0,0 0 1 0 0,1 0 0 0 0,-1 0-1 0 0,1 0 1 0 0,-1 0 0 0 0,0 0-1 0 0,2 0 1 0 0,10-1 170 0 0,-11 1-163 0 0,11-3 75 0 0,-1-1-1 0 0,0 0 0 0 0,-1 0 1 0 0,1-1-1 0 0,-1 0 1 0 0,17-12-1 0 0,54-45 242 0 0,-81 62-327 0 0,6-5 10 0 0,108-97 99 0 0,-117 129-236 0 0,1-19 91 0 0,-1 1 0 0 0,0-1-1 0 0,0 0 1 0 0,-1-1-1 0 0,0 1 1 0 0,-5 8 0 0 0,3-8-212 0 0,1 1 0 0 0,-6 18 0 0 0,10-18-1056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2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249 201 13847 0 0,'27'-56'1299'0'0,"13"-22"-445"0"0,-35 69-534 0 0,1 1 0 0 0,0 0 0 0 0,1 0 0 0 0,-1 0 0 0 0,1 1 0 0 0,15-11 1041 0 0,-23 34-957 0 0,-1-1 1 0 0,0 1 0 0 0,-1 0 0 0 0,0 0 0 0 0,-12 29 0 0 0,-38 73 191 0 0,51-114-552 0 0,-116 221 425 0 0,-3 4-113 0 0,109-206-386 0 0,2-1 0 0 0,0 2 0 0 0,-12 46 0 0 0,22-68-72 0 0,0 0 0 0 0,-1 0-1 0 0,1 0 1 0 0,0 0 0 0 0,0 0-1 0 0,0 0 1 0 0,0 0 0 0 0,1 0-1 0 0,-1 0 1 0 0,0 0 0 0 0,1 0-1 0 0,0 0 1 0 0,-1 0 0 0 0,1 0-1 0 0,0 0 1 0 0,1 2 0 0 0,-1-3-12 0 0,0 0 0 0 0,0 0 0 0 0,0 0 0 0 0,0 0 0 0 0,0 0 0 0 0,0-1 0 0 0,0 1 1 0 0,0 0-1 0 0,0-1 0 0 0,0 1 0 0 0,1-1 0 0 0,-1 1 0 0 0,0-1 0 0 0,0 0 0 0 0,1 1 0 0 0,-1-1 1 0 0,0 0-1 0 0,1 0 0 0 0,-1 0 0 0 0,0 0 0 0 0,1 0 0 0 0,-1 0 0 0 0,0 0 0 0 0,0 0 0 0 0,1-1 0 0 0,0 0 1 0 0,19-5-1777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2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285 138 5983 0 0,'10'-25'845'0'0,"19"-42"-1049"0"0,-25 58 2636 0 0,1 0 0 0 0,10-13 1 0 0,-15 22-2207 0 0,1 0 1 0 0,-1-1-1 0 0,0 1 1 0 0,0-1-1 0 0,1 1 1 0 0,-1 0-1 0 0,0-1 1 0 0,1 1-1 0 0,-1 0 1 0 0,1 0-1 0 0,-1-1 1 0 0,0 1-1 0 0,1 0 1 0 0,-1 0 0 0 0,1-1-1 0 0,-1 1 1 0 0,1 0-1 0 0,-1 0 1 0 0,1 0-1 0 0,-1 0 1 0 0,1 0-1 0 0,-1 0 1 0 0,1 0-1 0 0,0 0-149 0 0,0 0-1 0 0,-1 0 0 0 0,1 1 0 0 0,-1-1 0 0 0,1 0 1 0 0,-1 1-1 0 0,1-1 0 0 0,-1 0 0 0 0,1 1 1 0 0,-1-1-1 0 0,1 1 0 0 0,-1-1 0 0 0,1 1 0 0 0,-1-1 1 0 0,1 2-1 0 0,0 0-44 0 0,0 0 0 0 0,0 1 1 0 0,1-1-1 0 0,-2 0 0 0 0,1 1 1 0 0,0-1-1 0 0,0 5 0 0 0,0 9 217 0 0,-1 0 1 0 0,0 0-1 0 0,-1 0 0 0 0,-5 23 1 0 0,-19 65 422 0 0,21-90-579 0 0,-79 257 830 0 0,-24-9-737 0 0,71-186-172 0 0,-31 59-141 0 0,35-75-50 0 0,30-53-148 0 0,-1-1 0 0 0,1 1 0 0 0,0 0 0 0 0,0 0 0 0 0,1 0 0 0 0,0 0 0 0 0,-1 8 0 0 0,2-13-886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2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270 225 11831 0 0,'0'0'1075'0'0,"0"2"-883"0"0,-8 22 309 0 0,1-1 0 0 0,-4 28 0 0 0,4-2 1173 0 0,-1 52 0 0 0,8-81-1290 0 0,1 0 1 0 0,0-1-1 0 0,2 1 0 0 0,0-1 1 0 0,9 32-1 0 0,-10-47-355 0 0,-1 0 0 0 0,1 0 0 0 0,0 1 0 0 0,0-1 1 0 0,0-1-1 0 0,0 1 0 0 0,1 0 0 0 0,0-1 0 0 0,-1 1 0 0 0,5 3 0 0 0,-6-6-36 0 0,1 0 0 0 0,0 0 1 0 0,-1 0-1 0 0,1 0 0 0 0,0 0 0 0 0,-1 0 1 0 0,1 0-1 0 0,0-1 0 0 0,0 1 0 0 0,0-1 1 0 0,0 1-1 0 0,0-1 0 0 0,-1 0 0 0 0,1 0 1 0 0,0 0-1 0 0,0 0 0 0 0,0 0 0 0 0,0 0 1 0 0,0 0-1 0 0,0-1 0 0 0,0 1 0 0 0,0-1 1 0 0,-1 1-1 0 0,1-1 0 0 0,0 0 0 0 0,2 0 1 0 0,12-9-1713 0 0,-1 0 1 0 0,0-1 0 0 0,0 0-1 0 0,20-22 1 0 0,-29 28 636 0 0,18-19-3582 0 0</inkml:trace>
  <inkml:trace contextRef="#ctx0" brushRef="#br0" timeOffset="1">756 8 919 0 0,'5'-8'14808'0'0,"-10"15"-14154"0"0,0 0 0 0 0,0 0 0 0 0,0 1 0 0 0,1-1-1 0 0,-5 15 1 0 0,3-10-178 0 0,-131 242 3268 0 0,33-68-2815 0 0,-227 547-193 0 0,189-226-3379 0 0,138-491-2936 0 0,1-5-1863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3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953 247 919 0 0,'0'0'10000'0'0,"1"0"-9634"0"0,5-3-217 0 0,0 0 0 0 0,0-1 0 0 0,-1 1 0 0 0,1-1 1 0 0,-1 0-1 0 0,0-1 0 0 0,0 1 0 0 0,-1-1 0 0 0,1 0 0 0 0,-1 0 1 0 0,0-1-1 0 0,4-7 0 0 0,-3 5-155 0 0,0-1 0 0 0,-1 0 0 0 0,0 0 0 0 0,0 0 0 0 0,-1 0-1 0 0,-1-1 1 0 0,3-17 0 0 0,-4 22 6 0 0,-1 0 0 0 0,0 0 0 0 0,-1 0 0 0 0,1 0 0 0 0,-1 0 0 0 0,0 0 0 0 0,-2-7 0 0 0,2 9 0 0 0,0 1 0 0 0,0-1 0 0 0,0 0 0 0 0,-1 0 0 0 0,1 1 0 0 0,-1-1 0 0 0,1 1 0 0 0,-1-1 0 0 0,0 1 0 0 0,0 0 0 0 0,0-1 0 0 0,0 1 0 0 0,-4-3 0 0 0,3 4 0 0 0,1 0 0 0 0,0 0 0 0 0,-1 0 0 0 0,1 0 0 0 0,-1 0 0 0 0,1 1 0 0 0,-1-1 0 0 0,0 1 0 0 0,1-1 0 0 0,-1 1 0 0 0,0 0 0 0 0,1 0 0 0 0,-1 0 0 0 0,1 1 0 0 0,-1-1 0 0 0,0 1 0 0 0,1-1 0 0 0,-1 1 0 0 0,1 0 0 0 0,-1 0 0 0 0,-2 1 0 0 0,-8 3 0 0 0,-22 6-27 0 0,0 2-1 0 0,-48 25 1 0 0,32-13 120 0 0,25-13-66 0 0,2 1 1 0 0,-44 31-1 0 0,54-33 45 0 0,-1 1-1 0 0,2 1 1 0 0,0 0 0 0 0,0 0-1 0 0,-14 22 1 0 0,24-31-35 0 0,0 0 0 0 0,1 0 0 0 0,-1 1 1 0 0,1-1-1 0 0,0 1 0 0 0,0-1 0 0 0,0 1 0 0 0,1 0 0 0 0,-1 0 0 0 0,1 0 1 0 0,0 0-1 0 0,1 0 0 0 0,-1 7 0 0 0,4 4 19 0 0,1-12-54 0 0,-2-3 11 0 0,0 1 15 0 0,1 0 0 0 0,-1 0 0 0 0,1 0 0 0 0,-1-1 0 0 0,1 1 0 0 0,-1-1 0 0 0,1 1 0 0 0,0-1 0 0 0,0 0 1 0 0,0 0-1 0 0,-1 0 0 0 0,1-1 0 0 0,0 1 0 0 0,0-1 0 0 0,0 0 0 0 0,0 1 0 0 0,0-1 0 0 0,0-1 0 0 0,0 1 1 0 0,0 0-1 0 0,4-2 0 0 0,8-1 208 0 0,0-1 0 0 0,28-11 0 0 0,-27 8-148 0 0,13-3 3 0 0,0-2 0 0 0,-2-1-1 0 0,33-20 1 0 0,-48 25-84 0 0,38-27 24 0 0,-46 31-29 0 0,0 1-1 0 0,0-1 1 0 0,0 0-1 0 0,-1 0 1 0 0,1 0-1 0 0,-1 0 1 0 0,0-1-1 0 0,0 1 1 0 0,2-6-1 0 0,-4 8-4 0 0,0 0-13 0 0,-1 0 0 0 0,1 0 0 0 0,-1-1-1 0 0,1 1 1 0 0,-1 0 0 0 0,0 0 0 0 0,0 0-1 0 0,0 0 1 0 0,0-4 0 0 0,0 4-67 0 0,-3 0 1 0 0,1-1 84 0 0,-7 2-66 0 0,7 1 61 0 0,0 1 0 0 0,0-1 0 0 0,1 1 0 0 0,-1-1-1 0 0,0 1 1 0 0,1 0 0 0 0,-1 0 0 0 0,1-1 0 0 0,-1 1 0 0 0,1 0-1 0 0,-1 1 1 0 0,1-1 0 0 0,0 0 0 0 0,-1 0 0 0 0,1 1 0 0 0,0-1-1 0 0,0 0 1 0 0,0 1 0 0 0,0-1 0 0 0,0 1 0 0 0,-1 1-1 0 0,-2 6 7 0 0,-1 1-1 0 0,-3 11 1 0 0,7-19-5 0 0,-23 56 2 0 0,-44 76 0 0 0,8-18 0 0 0,-32 91 0 0 0,-4 10 0 0 0,-44 87 221 0 0,19 8 470 0 0,111-281-539 0 0,-2 0 0 0 0,-1 0 0 0 0,-1-1 0 0 0,-1-1 0 0 0,-2 0 0 0 0,-25 31 0 0 0,38-56-89 0 0,1 0 0 0 0,0 0 0 0 0,-1 0 0 0 0,0-1-1 0 0,0 0 1 0 0,0 0 0 0 0,0 0 0 0 0,-1 0 0 0 0,1-1-1 0 0,-8 3 1 0 0,10-4-22 0 0,0 0 0 0 0,0-1 0 0 0,0 0 0 0 0,0 1 0 0 0,0-1 0 0 0,0 0 0 0 0,0 0 0 0 0,0 0-1 0 0,-1 0 1 0 0,1 0 0 0 0,0-1 0 0 0,0 1 0 0 0,0-1 0 0 0,0 1 0 0 0,0-1 0 0 0,0 0 0 0 0,1 0 0 0 0,-1 0-1 0 0,0 0 1 0 0,0 0 0 0 0,0 0 0 0 0,1 0 0 0 0,-1-1 0 0 0,1 1 0 0 0,-1 0 0 0 0,1-1 0 0 0,-1 0 0 0 0,0-1 0 0 0,-2-3 13 0 0,1 1-1 0 0,0-1 1 0 0,0 0 0 0 0,1 1 0 0 0,-1-1 0 0 0,1-1 0 0 0,1 1 0 0 0,-1 0 0 0 0,1 0 0 0 0,-1-12 0 0 0,1-2 23 0 0,3-38-1 0 0,2 25-214 0 0,1 0 0 0 0,2 0 0 0 0,1 1 0 0 0,25-61 0 0 0,-23 71-671 0 0,1 0 0 0 0,1 1 1 0 0,22-29-1 0 0,-13 22-546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3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53 3679 0 0,'0'0'284'0'0,"7"-5"-176"0"0,-2 0 1227 0 0,1 1 0 0 0,-1-1-1 0 0,-1-1 1 0 0,1 1 0 0 0,7-12 2743 0 0,-8 11-1756 0 0,-6 21-2097 0 0,0 0 0 0 0,0 0 1 0 0,-2-1-1 0 0,-9 28 0 0 0,0 1 66 0 0,3-12-184 0 0,-19 42 1 0 0,10-30-640 0 0,19-41 230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3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0,'0'0'6664'0'0,"5"11"-6664"0"0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3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73 135 13103 0 0,'0'0'598'0'0,"-1"0"-10"0"0,0 0-580 0 0,1-1 1 0 0,-1 1-1 0 0,0 0 1 0 0,1 0 0 0 0,-1 0-1 0 0,1 0 1 0 0,-1-1-1 0 0,0 1 1 0 0,1 0-1 0 0,-1 0 1 0 0,1 0 0 0 0,-1 1-1 0 0,0-1 1 0 0,1 0-1 0 0,-1 0 1 0 0,1 0 0 0 0,-1 0-1 0 0,0 0 1 0 0,1 1-1 0 0,-1-1 1 0 0,1 0-1 0 0,-1 1 1 0 0,1-1 0 0 0,-1 0-1 0 0,1 1 1 0 0,-1-1-1 0 0,1 0 1 0 0,-1 1 0 0 0,1-1-1 0 0,0 1 1 0 0,-1-1-1 0 0,1 1 1 0 0,0-1-1 0 0,-1 1 1 0 0,1-1 0 0 0,0 1-1 0 0,-1 0 1 0 0,1 1 21 0 0,-4 3-24 0 0,1 1 0 0 0,0 0 1 0 0,0 0-1 0 0,1 1 1 0 0,0-1-1 0 0,-2 8 1 0 0,-5 43 43 0 0,5-27-39 0 0,-14 122 757 0 0,18-116 1672 0 0,12-38-1617 0 0,-8 1-724 0 0,0-1 0 0 0,0 1 1 0 0,0-1-1 0 0,0 0 0 0 0,0 0 1 0 0,-1-1-1 0 0,1 1 0 0 0,-1-1 1 0 0,0 0-1 0 0,1 0 0 0 0,3-4 0 0 0,4-7 70 0 0,14-20 0 0 0,-21 28-146 0 0,33-50 28 0 0,3 2 0 0 0,84-89 0 0 0,-99 119-201 0 0,-8 7-412 0 0,0 0 1 0 0,1 1 0 0 0,1 1-1 0 0,33-20 1 0 0,-40 30-1362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22 11951 0 0,'3'-4'55'0'0,"-3"3"10"0"0,1 0 0 0 0,0 0 0 0 0,0-1-1 0 0,0 1 1 0 0,0 0 0 0 0,0 0 0 0 0,0 0 0 0 0,0 0-1 0 0,0 0 1 0 0,0 1 0 0 0,0-1 0 0 0,0 0-1 0 0,1 0 1 0 0,-1 1 0 0 0,0-1 0 0 0,0 1 0 0 0,1-1-1 0 0,-1 1 1 0 0,4-1 3876 0 0,-19 13-2824 0 0,-128 94-341 0 0,5-12-701 0 0,110-67-22 0 0,26-26-53 0 0,0-1 0 0 0,1 1 0 0 0,-1 0 0 0 0,0-1 0 0 0,1 1 0 0 0,-1 0 0 0 0,1 0 0 0 0,-1-1 0 0 0,1 1 0 0 0,0 0 0 0 0,-1 0 0 0 0,1 0 0 0 0,0 0 0 0 0,-1 0 0 0 0,3 5 0 0 0,-1-5 0 0 0,0 3 4 0 0,1-1-1 0 0,-1 0 0 0 0,1 0 0 0 0,0 0 1 0 0,0 0-1 0 0,0 0 0 0 0,0 0 1 0 0,1 0-1 0 0,-1-1 0 0 0,1 1 1 0 0,0-1-1 0 0,0 0 0 0 0,0 1 1 0 0,5 2-1 0 0,6 2 20 0 0,0 0 1 0 0,17 5-1 0 0,-13-4-15 0 0,50 19 53 0 0,-3 4 0 0 0,0 2 0 0 0,61 44 0 0 0,-120-72 49 0 0,1 0-1 0 0,-1 0 0 0 0,-1 1 1 0 0,1 0-1 0 0,-1 0 0 0 0,5 7 1 0 0,-9-12-77 0 0,-1 0 1 0 0,1 0-1 0 0,-1 1 1 0 0,1-1-1 0 0,-1 0 1 0 0,0 0-1 0 0,1 1 1 0 0,-1-1-1 0 0,0 0 1 0 0,0 1-1 0 0,0-1 1 0 0,0 0-1 0 0,0 0 1 0 0,0 1-1 0 0,-1-1 1 0 0,1 0 0 0 0,0 0-1 0 0,-1 1 1 0 0,1-1-1 0 0,-1 2 1 0 0,-13 20 446 0 0,9-18-380 0 0,1 0 0 0 0,-1-1 0 0 0,1 1 0 0 0,-1-1 0 0 0,0 0 0 0 0,-1-1 0 0 0,1 1 1 0 0,-1-1-1 0 0,-8 3 0 0 0,-9 3 207 0 0,-26 7 0 0 0,45-15-275 0 0,-31 8 111 0 0,-1-2 0 0 0,-69 5-1 0 0,-74-8-137 0 0,161-4-11 0 0,-191 0-3106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3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131 132 5527 0 0,'0'0'498'0'0,"1"1"-406"0"0,3 4 1349 0 0,0 0 1 0 0,0 0 0 0 0,0-1-1 0 0,1 1 1 0 0,0-1 0 0 0,-1 0-1 0 0,11 5 1 0 0,-12-7-1317 0 0,1-1 1 0 0,-1 1-1 0 0,1-1 0 0 0,0 0 1 0 0,4 1-1 0 0,-2-1 28 0 0,0-1 1 0 0,0 0 0 0 0,0 0-1 0 0,0-1 1 0 0,0 0-1 0 0,-1 0 1 0 0,1 0-1 0 0,0 0 1 0 0,0-1 0 0 0,-1 0-1 0 0,1 0 1 0 0,-1-1-1 0 0,8-4 1 0 0,1-1-110 0 0,-2-1 1 0 0,1 0 0 0 0,-1-1 0 0 0,11-12-1 0 0,-21 19-182 0 0,1 0-1 0 0,0-1 0 0 0,-1 1 0 0 0,0-1 1 0 0,0 0-1 0 0,0 1 0 0 0,0-1 1 0 0,0 0-1 0 0,-1 0 0 0 0,0 0 1 0 0,0 0-1 0 0,0 0 0 0 0,0-1 1 0 0,0-7-1 0 0,-1 11 88 0 0,0-1 0 0 0,0 0-1 0 0,-1 1 1 0 0,1-1 0 0 0,0 0 0 0 0,0 1-1 0 0,-1-1 1 0 0,1 1 0 0 0,-1-1 0 0 0,0 1 0 0 0,1-1-1 0 0,-1 1 1 0 0,0-1 0 0 0,0 1 0 0 0,0 0 0 0 0,0-1-1 0 0,0 1 1 0 0,0 0 0 0 0,0 0 0 0 0,0 0 0 0 0,0 0-1 0 0,-1 0 1 0 0,1 0 0 0 0,0 0 0 0 0,-1 0-1 0 0,1 0 1 0 0,-1 1 0 0 0,1-1 0 0 0,-1 0 0 0 0,1 1-1 0 0,-1-1 1 0 0,0 1 0 0 0,1 0 0 0 0,-1 0 0 0 0,1-1-1 0 0,-1 1 1 0 0,0 0 0 0 0,1 1 0 0 0,-1-1-1 0 0,-2 0 1 0 0,-7 2 30 0 0,1 1-1 0 0,-1 0 0 0 0,1 0 0 0 0,0 1 1 0 0,0 0-1 0 0,-11 7 0 0 0,10-6 18 0 0,-15 8 123 0 0,0 1 0 0 0,1 1 0 0 0,1 2 0 0 0,1 0 0 0 0,-42 40 0 0 0,57-48 37 0 0,0 0 1 0 0,1 0-1 0 0,0 1 1 0 0,-11 20 0 0 0,16-26-123 0 0,0 0 1 0 0,0 0 0 0 0,0 0 0 0 0,1 0 0 0 0,0 0-1 0 0,0 1 1 0 0,0-1 0 0 0,0 0 0 0 0,1 1 0 0 0,0-1-1 0 0,0 0 1 0 0,0 1 0 0 0,0-1 0 0 0,1 0 0 0 0,-1 1-1 0 0,3 7 1 0 0,-1-10-26 0 0,-1 1-1 0 0,1-1 1 0 0,-1 1-1 0 0,1-1 1 0 0,0 1-1 0 0,0-1 0 0 0,0 0 1 0 0,0 0-1 0 0,0 0 1 0 0,1 0-1 0 0,-1 0 1 0 0,1-1-1 0 0,5 3 1 0 0,3 2-43 0 0,24 7 0 0 0,-29-11-11 0 0,8 2-365 0 0,0-1 0 0 0,1 0 0 0 0,-1-1 0 0 0,1 0 1 0 0,23-2-1 0 0,-9 0-1665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3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6447 0 0,'0'0'12903'0'0,"2"-1"-12830"0"0,142-101 170 0 0,-100 68-137 0 0,1 3-1 0 0,61-33 1 0 0,-99 60-106 0 0,24-12 0 0 0,1 0 0 0 0,1 3 0 0 0,67-20 0 0 0,-88 32 0 0 0,-1 3 0 0 0,-10 0 0 0 0,0-1 0 0 0,0 0 0 0 0,0 0 0 0 0,0 1 0 0 0,0-1 0 0 0,0 1 0 0 0,-1-1 0 0 0,1 1 0 0 0,0-1 0 0 0,-1 1 0 0 0,1-1 0 0 0,-1 1 0 0 0,0 0 0 0 0,1-1 0 0 0,-1 1 0 0 0,0 0 0 0 0,0-1 0 0 0,0 1 0 0 0,0-1 0 0 0,-1 4 0 0 0,0 2 0 0 0,0 0 0 0 0,0 1 0 0 0,-4 9 0 0 0,-50 124 270 0 0,52-132-264 0 0,-4 8 51 0 0,-6 24-1 0 0,12-35-200 0 0,0-1 0 0 0,0 1 0 0 0,0 0 0 0 0,0-1-1 0 0,1 1 1 0 0,0 0 0 0 0,0-1 0 0 0,2 10 0 0 0,1-5-564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3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5063 0 0,'-2'0'390'0'0,"-17"3"-271"0"0,11-2 1058 0 0,-1 0 1 0 0,-17 5 0 0 0,22-5-890 0 0,-1 1 1 0 0,0 0-1 0 0,0 0 1 0 0,1 0-1 0 0,-1 1 1 0 0,1-1-1 0 0,-6 5 1 0 0,8-5-261 0 0,0 0 1 0 0,0 1-1 0 0,0-1 1 0 0,0 1-1 0 0,0 0 1 0 0,1-1-1 0 0,-1 1 1 0 0,1 0-1 0 0,0 0 1 0 0,0 0-1 0 0,0 0 1 0 0,-1 6-1 0 0,-133 446 2928 0 0,46-179-2088 0 0,-10-9-425 0 0,96-257-409 0 0,1-7-27 0 0,1 0 1 0 0,0 0 0 0 0,0 0 0 0 0,-1 0 0 0 0,0 0 0 0 0,0 0 0 0 0,0-1-1 0 0,0 1 1 0 0,0-1 0 0 0,-5 5 0 0 0,-2 0 107 0 0,7-7-97 0 0,1 0 4 0 0,-1 0 44 0 0,1-1-2 0 0,-2-1-56 0 0,0 0 0 0 0,0-1 0 0 0,0 0-1 0 0,1 1 1 0 0,-1-1 0 0 0,1 0 0 0 0,0-1 0 0 0,0 1-1 0 0,0 0 1 0 0,0-1 0 0 0,0 1 0 0 0,1-1 0 0 0,0 1-1 0 0,-1-1 1 0 0,1 0 0 0 0,1 1 0 0 0,-1-1-1 0 0,0-7 1 0 0,0-2 15 0 0,1 1 1 0 0,0 0-1 0 0,0 0 0 0 0,5-22 0 0 0,0 15-87 0 0,0 1-1 0 0,1 0 0 0 0,1 0 1 0 0,1 0-1 0 0,1 1 1 0 0,0 0-1 0 0,1 1 0 0 0,0 0 1 0 0,2 0-1 0 0,0 1 0 0 0,1 1 1 0 0,19-18-1 0 0,-23 25 67 0 0,0 0-1 0 0,1 0 1 0 0,0 1-1 0 0,0 1 0 0 0,0-1 1 0 0,1 2-1 0 0,0-1 1 0 0,0 1-1 0 0,0 1 1 0 0,0 0-1 0 0,1 1 0 0 0,-1 0 1 0 0,1 1-1 0 0,-1 0 1 0 0,1 0-1 0 0,0 1 1 0 0,-1 1-1 0 0,21 4 0 0 0,-18-3 93 0 0,0 1-1 0 0,0 1 0 0 0,0 1 1 0 0,-1-1-1 0 0,0 2 0 0 0,0 0 1 0 0,0 1-1 0 0,-1 0 0 0 0,0 1 0 0 0,0 0 1 0 0,-1 1-1 0 0,0 0 0 0 0,-1 1 1 0 0,0 0-1 0 0,10 12 0 0 0,-18-19-66 0 0,0 0 0 0 0,1 1 0 0 0,-1-1 0 0 0,-1 1 0 0 0,1-1 0 0 0,0 1 0 0 0,-1 0 0 0 0,0-1 0 0 0,0 1 0 0 0,0 0 0 0 0,0 0 0 0 0,-1 0 0 0 0,1 0 0 0 0,-1 0 0 0 0,0 5 0 0 0,-1-4 5 0 0,0 0 0 0 0,0 0 0 0 0,0 0 0 0 0,-1-1 0 0 0,0 1 0 0 0,0 0 0 0 0,0-1 0 0 0,0 1 0 0 0,-1-1 0 0 0,-5 7 0 0 0,-3 1 26 0 0,0 0-1 0 0,-1-1 0 0 0,0 0 1 0 0,-1-1-1 0 0,0 0 0 0 0,-18 10 1 0 0,-18 10-30 0 0,-1-3 1 0 0,-81 34 0 0 0,82-43-60 0 0,8-2-48 0 0,0-2 0 0 0,-2-1 0 0 0,-47 7-1 0 0,89-20-50 0 0,1 0 19 0 0,-1 0 1 0 0,0 1-1 0 0,1-1 0 0 0,-1 0 0 0 0,0 0 0 0 0,0 0 1 0 0,1 0-1 0 0,-1-1 0 0 0,0 1 0 0 0,0 0 0 0 0,1 0 1 0 0,-1 0-1 0 0,0-1 0 0 0,0 1 0 0 0,2-9-861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3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0,'0'0'2330'0'0,"0"3"-765"0"0,2 17 228 0 0,1 14 50 0 0,11 46-1 0 0,-12-70-1818 0 0,1 0 1 0 0,0 0-1 0 0,1 0 0 0 0,0-1 1 0 0,0 1-1 0 0,1-1 0 0 0,1 0 1 0 0,-1-1-1 0 0,10 11 0 0 0,-13-17-159 0 0,0 1-1 0 0,0-1 0 0 0,0 0 0 0 0,1 0 1 0 0,-1 0-1 0 0,1 0 0 0 0,0 0 1 0 0,4 2-1 0 0,3-2-1235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8287 0 0,'0'0'639'0'0,"-1"1"-415"0"0,-18 6 73 0 0,13-5 288 0 0,0 0 0 0 0,1 0 0 0 0,-1 0 1 0 0,1 1-1 0 0,-1 0 0 0 0,1 0 0 0 0,-9 7 1 0 0,-30 33 1027 0 0,2 2 1 0 0,-52 70 0 0 0,40-40-679 0 0,-73 137-1 0 0,-20 94 198 0 0,134-275-1122 0 0,1 1-1 0 0,-9 39 0 0 0,-2 0-989 0 0,13-40-109 0 0,0-3-42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5983 0 0,'0'0'542'0'0,"0"0"-526"0"0,0-1 0 0 0,0 1 0 0 0,1-1 0 0 0,-1 1 0 0 0,0-1 0 0 0,0 1 0 0 0,1-1 0 0 0,-1 1 0 0 0,0-1 0 0 0,1 1 0 0 0,-1-1 1 0 0,1 1-1 0 0,-1 0 0 0 0,1-1 0 0 0,-1 1 0 0 0,1-1 0 0 0,-1 1 0 0 0,1 0 0 0 0,0-1 0 0 0,24-6 6261 0 0,-24 12-6113 0 0,0 0 0 0 0,0 0 0 0 0,1 0 0 0 0,-1 0-1 0 0,1 0 1 0 0,0 0 0 0 0,5 7 0 0 0,3 11 307 0 0,-2-1-131 0 0,59 155 1608 0 0,-48-132-1575 0 0,48 79-1 0 0,-37-80-151 0 0,2-1 0 0 0,65 68 1 0 0,-39-54 188 0 0,74 54 1 0 0,-109-93-333 0 0,-1 0 1 0 0,39 43-1 0 0,-55-53-46 0 0,-4-6-85 0 0,-20-10-2631 0 0,7-2 1426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87 10855 0 0,'-1'-6'291'0'0,"-2"-2"41"0"0,1 0 0 0 0,0-1 1 0 0,1 1-1 0 0,0-1 0 0 0,0 0 0 0 0,1-12 0 0 0,1 19 152 0 0,0-5 2016 0 0,-9 32-2180 0 0,-1-1-1 0 0,-2 0 0 0 0,0-1 1 0 0,-27 41-1 0 0,-72 80 455 0 0,-60 39-475 0 0,131-146-224 0 0,-2-3 1 0 0,-76 51-1 0 0,-76 20-40 0 0,-20-9-18 0 0,250-106-1626 0 0,-12 3-4778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427 142 4607 0 0,'0'0'8416'0'0,"0"1"-8183"0"0,1-1-1 0 0,0 1 1 0 0,-1-1-1 0 0,1 1 1 0 0,0-1-1 0 0,0 0 1 0 0,-1 1-1 0 0,1-1 1 0 0,0 0-1 0 0,0 1 1 0 0,-1-1-1 0 0,2 0 1 0 0,20-12 1002 0 0,-21 10-1101 0 0,1 0-97 0 0,-1 0-1 0 0,1 0 1 0 0,-1 0-1 0 0,0 0 1 0 0,0 0-1 0 0,0-1 1 0 0,0-2-1 0 0,0 5-16 0 0,0-5-10 0 0,1 0 0 0 0,-1 0 1 0 0,0 0-1 0 0,0 0 0 0 0,0 0 0 0 0,-1 0 0 0 0,0 0 0 0 0,0 0 0 0 0,0 0 0 0 0,-1 1 0 0 0,1-1 1 0 0,-1 0-1 0 0,0 0 0 0 0,-3-6 0 0 0,4 9-37 0 0,-1 0-1 0 0,0 0 1 0 0,0 0 0 0 0,0 0 0 0 0,0 1-1 0 0,-1-1 1 0 0,1 0 0 0 0,0 1 0 0 0,-1-1-1 0 0,1 1 1 0 0,-1-1 0 0 0,1 1 0 0 0,-1 0-1 0 0,0 0 1 0 0,1-1 0 0 0,-1 1 0 0 0,0 0-1 0 0,0 1 1 0 0,0-1 0 0 0,0 0 0 0 0,0 0-1 0 0,0 1 1 0 0,0-1 0 0 0,0 1 0 0 0,0 0-1 0 0,0 0 1 0 0,0 0 0 0 0,-1 0 0 0 0,1 0-1 0 0,0 0 1 0 0,0 0 0 0 0,0 1 0 0 0,0-1-1 0 0,0 1 1 0 0,-3 0 0 0 0,-5 3-19 0 0,0 0 1 0 0,0 0-1 0 0,1 1 1 0 0,0 0-1 0 0,-11 8 1 0 0,-42 36 105 0 0,29-23-28 0 0,-5 4 17 0 0,-15 11 103 0 0,-73 72 1 0 0,121-109-94 0 0,1 2 0 0 0,0-1-1 0 0,1 0 1 0 0,-1 1 0 0 0,-2 5-1 0 0,6-10-38 0 0,-1 0-1 0 0,1-1 0 0 0,0 1 0 0 0,0 0 1 0 0,0-1-1 0 0,0 1 0 0 0,0-1 0 0 0,0 1 1 0 0,0 0-1 0 0,1-1 0 0 0,-1 1 1 0 0,0 0-1 0 0,0-1 0 0 0,0 1 0 0 0,1-1 1 0 0,-1 1-1 0 0,0-1 0 0 0,0 1 1 0 0,1-1-1 0 0,-1 1 0 0 0,1 0 0 0 0,-1-1 1 0 0,0 0-1 0 0,1 1 0 0 0,-1-1 1 0 0,1 1-1 0 0,-1-1 0 0 0,1 0 0 0 0,-1 1 1 0 0,1-1-1 0 0,0 0 0 0 0,-1 1 1 0 0,1-1-1 0 0,0 0 0 0 0,20 8 353 0 0,-12-8-244 0 0,0 0 0 0 0,0 0 0 0 0,1-1 0 0 0,-1 0 0 0 0,0-1 0 0 0,-1 0 0 0 0,11-3 0 0 0,3-3-39 0 0,33-17-1 0 0,-17 4-215 0 0,37-28 0 0 0,-43 28 32 0 0,-26 16 74 0 0,-4 4-38 0 0,-6 23-117 0 0,4-19 189 0 0,-4 13 27 0 0,-5 4-50 0 0,8-19-92 0 0,-2 6-808 0 0,10-1-4672 0 0,0-4 4428 0 0,0 0-1 0 0,-1 0 0 0 0,1-1 1 0 0,0 0-1 0 0,12 1 0 0 0,-5-2-1297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1839 0 0,'0'0'17080'0'0,"2"-1"-16504"0"0,15-6-74 0 0,0-1-1 0 0,24-15 1 0 0,12-5-396 0 0,114-50-53 0 0,-136 64-53 0 0,7-2 0 0 0,72-23 0 0 0,-80 35 0 0 0,-19 5 0 0 0,-3 4-14 0 0,-6-3 4 0 0,-1 0 0 0 0,0 0 0 0 0,0 0 0 0 0,1 0 0 0 0,-2 0 1 0 0,1 0-1 0 0,0 1 0 0 0,0-1 0 0 0,-1 0 0 0 0,1 0 0 0 0,-1 1 1 0 0,0-1-1 0 0,1 0 0 0 0,-1 1 0 0 0,0-1 0 0 0,-1 0 0 0 0,1 1 1 0 0,0-1-1 0 0,-1 0 0 0 0,0 4 0 0 0,-1 3-20 0 0,-1 0 1 0 0,0 0-1 0 0,-8 14 0 0 0,1-5-11 0 0,-1 0 1 0 0,-1-1-1 0 0,-1-1 0 0 0,-20 21 0 0 0,-7 8-81 0 0,40-44-79 0 0,-1-1 0 0 0,1 1 0 0 0,-1 0 0 0 0,1-1 0 0 0,0 1 1 0 0,-1-1-1 0 0,1 1 0 0 0,0 0 0 0 0,0-1 0 0 0,0 1 1 0 0,-1 0-1 0 0,1 0 0 0 0,0-1 0 0 0,0 1 0 0 0,0 0 1 0 0,0-1-1 0 0,0 1 0 0 0,0 0 0 0 0,0 0 0 0 0,0-1 1 0 0,1 1-1 0 0,-1 0 0 0 0,0-1 0 0 0,0 1 0 0 0,1 0 1 0 0,-1-1-1 0 0,1 2 0 0 0,-1-1-491 0 0,5 8-5415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153 340 7367 0 0,'1'0'334'0'0,"3"-1"566"0"0,7 0-1764 0 0,-5 1 3860 0 0,2 2 3658 0 0,-120-32-4186 0 0,107 28-2452 0 0,0 0-1 0 0,-1 0 0 0 0,1 0 1 0 0,0 0-1 0 0,1-1 0 0 0,-1 0 1 0 0,0 0-1 0 0,1 0 1 0 0,-1-1-1 0 0,-4-4 0 0 0,8 6-10 0 0,-1 0-1 0 0,1 0 0 0 0,0 0 0 0 0,0 0 1 0 0,-1 0-1 0 0,1 0 0 0 0,1 0 0 0 0,-1 0 1 0 0,0-1-1 0 0,0 1 0 0 0,1 0 0 0 0,0 0 0 0 0,-1-1 1 0 0,1 1-1 0 0,0 0 0 0 0,0-1 0 0 0,0 1 1 0 0,0 0-1 0 0,1-1 0 0 0,-1 1 0 0 0,1 0 1 0 0,-1-1-1 0 0,1 1 0 0 0,0 0 0 0 0,0 0 1 0 0,0 0-1 0 0,1-3 0 0 0,3-3-33 0 0,0 0 0 0 0,1 0 0 0 0,0 0 0 0 0,0 1-1 0 0,0 0 1 0 0,1 0 0 0 0,8-6 0 0 0,1 0-101 0 0,1 0-1 0 0,23-11 1 0 0,-9 7 34 0 0,0 2 0 0 0,1 1-1 0 0,0 1 1 0 0,36-8 0 0 0,-50 16 119 0 0,0 2 1 0 0,1 0-1 0 0,-1 0 0 0 0,1 2 1 0 0,0 1-1 0 0,-1 0 0 0 0,1 1 1 0 0,-1 1-1 0 0,23 5 0 0 0,-32-5 10 0 0,-1 1 0 0 0,0-1 0 0 0,0 2 0 0 0,-1-1 0 0 0,1 1 0 0 0,-1 0 0 0 0,0 1 0 0 0,8 6 1 0 0,-12-10-13 0 0,-1 1 1 0 0,0 0-1 0 0,0 0 1 0 0,0 0-1 0 0,0 1 1 0 0,0-1-1 0 0,-1 0 1 0 0,1 1-1 0 0,-1-1 1 0 0,1 1-1 0 0,-1-1 1 0 0,0 1-1 0 0,0 0 1 0 0,0-1-1 0 0,0 1 1 0 0,0 0-1 0 0,-1 0 1 0 0,0 0-1 0 0,1 0 1 0 0,-1-1 0 0 0,0 1-1 0 0,0 0 1 0 0,0 0-1 0 0,-1 0 1 0 0,1 0-1 0 0,-1 0 1 0 0,-1 3-1 0 0,-2 5 44 0 0,-1-1 0 0 0,0 0 0 0 0,0 0 0 0 0,-1-1 0 0 0,0 1 0 0 0,-1-1 0 0 0,0-1 1 0 0,-1 1-1 0 0,1-1 0 0 0,-2-1 0 0 0,1 1 0 0 0,-1-1 0 0 0,0-1 0 0 0,-12 7 0 0 0,-13 5-89 0 0,-1-2 1 0 0,-66 22 0 0 0,71-27-1 0 0,2-2-404 0 0,-1 0 1 0 0,0-2 0 0 0,-41 4-1 0 0,47-11 560 0 0,22 0-255 0 0,0 0 1 0 0,0 0-1 0 0,0 0 0 0 0,0 0 0 0 0,0-1 0 0 0,-1 1 1 0 0,1-1-1 0 0,0 1 0 0 0,1 0 0 0 0,-1-1 0 0 0,0 0 1 0 0,0 1-1 0 0,0-1 0 0 0,0 1 0 0 0,0-1 0 0 0,0 0 1 0 0,1 0-1 0 0,-2-1 0 0 0,0-5-2244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1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 7367 0 0,'0'0'568'0'0,"-6"7"-352"0"0,-30 38 2116 0 0,2 2 0 0 0,-39 70 0 0 0,-30 64-1487 0 0,-90 148 2 0 0,168-289-820 0 0,-61 86 72 0 0,30-59-77 0 0,-67 91-394 0 0,97-114-1678 0 0,25-43 1071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30 6447 0 0,'0'-1'499'0'0,"-2"-19"-443"0"0,2 11 7707 0 0,-9 17-6601 0 0,-5 9-946 0 0,1 0 1 0 0,0 1-1 0 0,1 0 0 0 0,-11 25 0 0 0,-2 0-97 0 0,-142 244 9 0 0,153-261-153 0 0,2 0 0 0 0,0 1 0 0 0,2 0 0 0 0,1 0 0 0 0,2 1 1 0 0,-7 44-1 0 0,12-60-1210 0 0,0-1-404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0,'0'0'12575'0'0,"0"2"-12178"0"0,-1 56 856 0 0,3 93 1272 0 0,0-124-2177 0 0,2 0 1 0 0,0-1-1 0 0,13 43 0 0 0,17 25 342 0 0,-26-77-624 0 0,-1-1 0 0 0,2 0-1 0 0,17 23 1 0 0,-24-36-188 0 0,1 0-1 0 0,-1 0 0 0 0,1 0 1 0 0,0 0-1 0 0,0-1 1 0 0,1 0-1 0 0,-1 1 1 0 0,0-1-1 0 0,1 0 1 0 0,-1-1-1 0 0,1 1 0 0 0,7 2 1 0 0,-5-3-367 0 0,1 1-1 0 0,0-1 1 0 0,-1-1 0 0 0,1 1-1 0 0,0-1 1 0 0,12-1 0 0 0,6-4-1557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46 7831 0 0,'5'-6'137'0'0,"0"1"-1"0"0,0-1 1 0 0,1 1-1 0 0,0 0 1 0 0,0 1-1 0 0,0-1 1 0 0,11-5 4750 0 0,-14 23-2490 0 0,-3-10-2299 0 0,0 1 0 0 0,0-1 0 0 0,0 0-1 0 0,0 1 1 0 0,-1-1 0 0 0,0 1 0 0 0,0-1-1 0 0,0 0 1 0 0,0 0 0 0 0,-3 6 0 0 0,-20 32 488 0 0,18-32-440 0 0,-16 23 52 0 0,-2 0-1 0 0,-2-1 1 0 0,0-2-1 0 0,-2 0 1 0 0,-1-2-1 0 0,-2-1 1 0 0,0-2-1 0 0,-58 35 1 0 0,42-32-121 0 0,-93 39 0 0 0,-174 44-833 0 0,299-104 529 0 0,11-5 108 0 0,1 1-1 0 0,-1-1 1 0 0,0 1-1 0 0,1-1 1 0 0,-1-1-1 0 0,0 1 0 0 0,0 0 1 0 0,0-1-1 0 0,0 0 1 0 0,0 0-1 0 0,-7 0 1 0 0,10-1-130 0 0,10-14-309 0 0,-6 11 604 0 0,1 1 1 0 0,-1-1-1 0 0,1 1 0 0 0,0 0 0 0 0,0 0 0 0 0,0 1 0 0 0,0-1 1 0 0,1 1-1 0 0,-1 0 0 0 0,7-2 0 0 0,8-4 1002 0 0,-34 24-1073 0 0,0-4-41 0 0,1-1 46 0 0,1 0 0 0 0,0 1 1 0 0,1 0-1 0 0,-14 18 1 0 0,14-12 132 0 0,1 0 1 0 0,1 0-1 0 0,0 1 0 0 0,1 1 0 0 0,2 0 1 0 0,0 0-1 0 0,1 0 0 0 0,-6 34 1 0 0,8-27 229 0 0,2 1 0 0 0,0-1 0 0 0,2 1 0 0 0,1-1 0 0 0,1 1 0 0 0,7 32 0 0 0,2-14 598 0 0,-11-35-1284 0 0,-3-9 51 0 0,3-2 175 0 0,-1 2-756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22 7975 0 0,'0'0'720'0'0,"0"-2"-590"0"0,7-17 4955 0 0,-76 256-2326 0 0,46-176-2662 0 0,-54 104 0 0 0,-114 131 22 0 0,140-222-90 0 0,-106 158 31 0 0,108-152-197 0 0,15-21-366 0 0,20-34-875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7 210 5527 0 0,'-7'-3'10158'0'0,"17"-3"-9756"0"0,-7 3-319 0 0,16-7 310 0 0,-1 0 0 0 0,28-8 0 0 0,-15 6 3 0 0,22-8 508 0 0,71-17 1 0 0,60-3 177 0 0,-130 29-953 0 0,-1-1-155 0 0,-20 4-393 0 0,0 1-1 0 0,0 2 1 0 0,0 1-1 0 0,44 1 1 0 0,-50 3-5736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130 136 7367 0 0,'0'0'6470'0'0,"-1"2"-5806"0"0,-12 44 489 0 0,-29 69-1 0 0,13-38-616 0 0,15-40-328 0 0,6-17-43 0 0,0 0 1 0 0,-6 35 0 0 0,13-53 724 0 0,4-3-548 0 0,9-6-105 0 0,0 1 1 0 0,1-2-1 0 0,-2 1 0 0 0,1-2 0 0 0,-1 0 1 0 0,12-12-1 0 0,58-69 3 0 0,-56 61-213 0 0,-14 16-28 0 0,-3 3-2 0 0,1 0 1 0 0,1 0-1 0 0,15-13 0 0 0,-23 22-61 0 0,-4 12-209 0 0,-10 25 251 0 0,-1 8-31 0 0,11-35 54 0 0,1 0 1 0 0,-1 1-1 0 0,1-1 0 0 0,1 0 0 0 0,0 1 0 0 0,0-1 0 0 0,1 1 1 0 0,4 17-1 0 0,-4-25 19 0 0,1 1-1 0 0,-1-1 1 0 0,1 0 0 0 0,0-1-1 0 0,-1 1 1 0 0,1 0 0 0 0,0 0-1 0 0,0-1 1 0 0,0 0 0 0 0,0 1-1 0 0,1-1 1 0 0,-1 0 0 0 0,0 0-1 0 0,1 0 1 0 0,-1 0 0 0 0,3 1 0 0 0,6-1 145 0 0,1 1 1 0 0,-1-1 0 0 0,0-1 0 0 0,0 0 0 0 0,1 0 0 0 0,-1-2 0 0 0,22-4 0 0 0,-2-2 15 0 0,45-17 0 0 0,-66 21-172 0 0,-1-1 1 0 0,0 0-1 0 0,0 0 0 0 0,0-1 1 0 0,-1 0-1 0 0,0 0 1 0 0,0-1-1 0 0,-1 0 1 0 0,14-16-1 0 0,-1-5 54 0 0,29-49 0 0 0,-15 22-38 0 0,-3 7-324 0 0,-10 13-382 0 0,1 2 0 0 0,34-39 1 0 0,-40 56-949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172 215 6911 0 0,'2'-1'528'0'0,"17"-11"-669"0"0,35-31 8769 0 0,-34 24-8036 0 0,-20 18-559 0 0,1 0 1 0 0,0 0-1 0 0,-1 0 1 0 0,1-1-1 0 0,-1 1 0 0 0,1 0 1 0 0,-1 0-1 0 0,1-1 1 0 0,-1 1-1 0 0,0 0 1 0 0,0-1-1 0 0,0 1 0 0 0,0 0 1 0 0,0-1-1 0 0,0 1 1 0 0,0 0-1 0 0,0-2 0 0 0,0-3 710 0 0,-12 7-326 0 0,5 1-334 0 0,-1 0-1 0 0,1 0 0 0 0,0 1 1 0 0,0-1-1 0 0,0 2 1 0 0,0-1-1 0 0,0 1 1 0 0,-6 5-1 0 0,-50 41 142 0 0,59-46-216 0 0,-4 3-7 0 0,1 0 0 0 0,0 0 0 0 0,0 1 0 0 0,0 0 0 0 0,1 0 0 0 0,1 0 0 0 0,-1 1 0 0 0,1 0 0 0 0,-5 13 0 0 0,-10 17 64 0 0,13-28-18 0 0,2-1 1 0 0,-1 1-1 0 0,1 0 0 0 0,-3 12 1 0 0,7-20-12 0 0,0 0 1 0 0,1-1 0 0 0,-1 1 0 0 0,1-1-1 0 0,0 1 1 0 0,0 0 0 0 0,0-1 0 0 0,0 1 0 0 0,0 0-1 0 0,0-1 1 0 0,1 1 0 0 0,-1 0 0 0 0,1-1-1 0 0,0 1 1 0 0,0-1 0 0 0,0 1 0 0 0,0-1 0 0 0,0 0-1 0 0,1 1 1 0 0,-1-1 0 0 0,1 0 0 0 0,-1 0-1 0 0,4 3 1 0 0,-3-3 42 0 0,0-1-1 0 0,1 1 1 0 0,-1-1-1 0 0,1 1 1 0 0,-1-1-1 0 0,1 0 0 0 0,0 0 1 0 0,-1 0-1 0 0,1 0 1 0 0,0 0-1 0 0,0-1 1 0 0,0 1-1 0 0,0-1 1 0 0,3 0-1 0 0,5 0 223 0 0,-1 0-1 0 0,16-3 1 0 0,-3-1-166 0 0,0-1 0 0 0,0-1 1 0 0,-1-1-1 0 0,0-1 0 0 0,-1-1 0 0 0,1-1 1 0 0,-2-1-1 0 0,39-27 0 0 0,-53 33-144 0 0,0 1 0 0 0,-1-2 0 0 0,0 1 0 0 0,0 0 0 0 0,0-1 0 0 0,0 0 0 0 0,-1 0 0 0 0,0 0 0 0 0,0-1 0 0 0,-1 0 0 0 0,0 1 0 0 0,0-1 0 0 0,0 0 0 0 0,-1 0 0 0 0,0-1 0 0 0,0 1 0 0 0,-1 0 0 0 0,0-1 0 0 0,-1 1 0 0 0,1-1 0 0 0,-2-11 0 0 0,0 7-12 0 0,-1 0 0 0 0,0 1 0 0 0,-1-1 0 0 0,0 0 0 0 0,-1 1 0 0 0,0 0 0 0 0,0 0 0 0 0,-2 0-1 0 0,1 1 1 0 0,-1-1 0 0 0,-1 1 0 0 0,-13-16 0 0 0,15 20-116 0 0,0 0 1 0 0,-1 0-1 0 0,1 1 0 0 0,-1 0 0 0 0,-1 0 0 0 0,1 0 1 0 0,-1 0-1 0 0,1 1 0 0 0,-12-5 0 0 0,17 9 113 0 0,0 0 1 0 0,1 0-1 0 0,-1 0 0 0 0,0-1 0 0 0,1 1 0 0 0,-1 0 1 0 0,0 0-1 0 0,0 0 0 0 0,1 0 0 0 0,-1 1 1 0 0,0-1-1 0 0,1 0 0 0 0,-1 0 0 0 0,0 0 0 0 0,1 1 1 0 0,-1-1-1 0 0,0 0 0 0 0,1 0 0 0 0,-1 1 0 0 0,0-1 1 0 0,1 1-1 0 0,-1-1 0 0 0,1 1 0 0 0,-1-1 1 0 0,1 1-1 0 0,-1-1 0 0 0,0 1 0 0 0,0 1-644 0 0,0-1 1 0 0,0 1-1 0 0,0-1 0 0 0,0 1 0 0 0,0-1 1 0 0,0 1-1 0 0,1 0 0 0 0,-2 2 0 0 0,0 8-5880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109 330 3679 0 0,'-8'-13'11733'0'0,"4"26"-10480"0"0,-2 21-1174 0 0,4-23 390 0 0,-10 65 382 0 0,3-20-605 0 0,-2 0 1 0 0,-19 56-1 0 0,17-79-110 0 0,12-32 704 0 0,1-2-770 0 0,0 0 0 0 0,0-1 0 0 0,-1 1 0 0 0,1 0 0 0 0,0 0 0 0 0,-1-1-1 0 0,1 1 1 0 0,-1 0 0 0 0,0 0 0 0 0,1 0 0 0 0,-2-2 0 0 0,1 2-42 0 0,0 0-1 0 0,1 0 1 0 0,-1 0 0 0 0,0 0-1 0 0,1 0 1 0 0,-1-1 0 0 0,1 1 0 0 0,0 0-1 0 0,-1 0 1 0 0,1-1 0 0 0,0 1-1 0 0,0 0 1 0 0,-1-2 0 0 0,3-6 57 0 0,0 1 1 0 0,0-1-1 0 0,1 1 0 0 0,0-1 1 0 0,4-8-1 0 0,0 3-2 0 0,101-205 85 0 0,-71 149-170 0 0,-25 46 2 0 0,48-82 0 0 0,-51 93 0 0 0,0 0 0 0 0,1 1 0 0 0,0 0 0 0 0,1 0 0 0 0,18-15 0 0 0,-20 21-15 0 0,-1 1 0 0 0,1 0 1 0 0,0 0-1 0 0,1 1 0 0 0,-1 0 0 0 0,1 1 0 0 0,18-5 0 0 0,74-7-28 0 0,-79 13 53 0 0,90-9-9 0 0,106-13-100 0 0,-217 23-408 0 0,-12 7-6330 0 0,-4 1 719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16039 0 0,'0'0'2258'0'0,"0"13"-1360"0"0,1-10-801 0 0,1 5 270 0 0,1-1-1 0 0,-1 0 0 0 0,5 8 1 0 0,-6-13-166 0 0,0-1-23 0 0,10 10-44 0 0,-7-8-841 0 0,0-2-440 0 0,6 2 89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0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94 208 10591 0 0,'2'-9'964'0'0,"-2"-7"-237"0"0,0 16-655 0 0,0 0 0 0 0,0 0 0 0 0,0 0-1 0 0,0 0 1 0 0,0-1 0 0 0,0 1 0 0 0,0 0 0 0 0,0 0 0 0 0,0 0 0 0 0,0 0 0 0 0,0-1-1 0 0,0 1 1 0 0,-1 0 0 0 0,1 0 0 0 0,0 0 0 0 0,0 0 0 0 0,0 0 0 0 0,0 0-1 0 0,0-1 1 0 0,0 1 0 0 0,-1 0 0 0 0,1 0 0 0 0,0 0 0 0 0,0 0 0 0 0,0 0 0 0 0,0 0-1 0 0,-1 0 1 0 0,1 0 0 0 0,0 0 0 0 0,0 0 0 0 0,0 0 0 0 0,0 0 0 0 0,-1 0 0 0 0,-10 7 2907 0 0,3 2-2835 0 0,1 2 1 0 0,-1-1 0 0 0,2 1-1 0 0,0 0 1 0 0,0 1 0 0 0,1-1 0 0 0,0 1-1 0 0,-4 18 1 0 0,2-6 38 0 0,2 1 0 0 0,1 1 0 0 0,-1 31 0 0 0,8 9 49 0 0,-1-13 226 0 0,-2-49-328 0 0,1-1-107 0 0,3 9 224 0 0,-3-10 11 0 0,0-1-170 0 0,1-1-67 0 0,0 0 0 0 0,0 0 0 0 0,-1 0 0 0 0,1 0 0 0 0,0 0-1 0 0,0 0 1 0 0,0 0 0 0 0,-1-1 0 0 0,1 1 0 0 0,0-1 0 0 0,0 1 0 0 0,-1-1 0 0 0,1 0-1 0 0,0 1 1 0 0,-1-1 0 0 0,1 0 0 0 0,-1 0 0 0 0,1 0 0 0 0,-1 0 0 0 0,3-3 0 0 0,6-5 184 0 0,15-20 0 0 0,-10 13-89 0 0,247-232 250 0 0,-93 110-141 0 0,-128 110-180 0 0,0 1 0 0 0,65-31 0 0 0,-103 56-167 0 0,1 1 1 0 0,-1-1-1 0 0,1 1 1 0 0,0 0-1 0 0,-1 0 1 0 0,1 0-1 0 0,0 0 1 0 0,5 0 0 0 0,-8 1-285 0 0,8 8-2808 0 0,-2 0 1692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1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44 121 10135 0 0,'-20'-5'-67'0'0,"-4"4"5399"0"0,26 1-4334 0 0,16-2-118 0 0,314-39 1399 0 0,224-16-698 0 0,-444 55-1520 0 0,47-2-199 0 0,-72-3-3550 0 0,-64 5-2718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0,'0'0'7331'0'0,"0"2"-6967"0"0,1 2 19 0 0,0 0 0 0 0,0-1 1 0 0,-1 1-1 0 0,0 0 0 0 0,0 8 1 0 0,0 5-3320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15575 0 0,'0'0'1987'0'0,"-1"2"-1654"0"0,-14 20 381 0 0,9-13-664 0 0,1 0 0 0 0,-1 0 0 0 0,-5 15 0 0 0,-22 67-14 0 0,21-51-5512 0 0,9-28-270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1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18 17711 0 0,'0'-14'811'0'0,"0"11"328"0"0,-2 3-794 0 0,-6 2-189 0 0,0 0 0 0 0,0 1 0 0 0,0 0 0 0 0,1 1 0 0 0,-1-1 0 0 0,1 2 0 0 0,0-1 0 0 0,-10 8 0 0 0,-6 7-226 0 0,-22 25 0 0 0,-8 5 119 0 0,47-44-49 0 0,-14 15 0 0 0,20-20-28 0 0,0 1 0 0 0,-1-1-1 0 0,1 0 1 0 0,0 0 0 0 0,0 1 0 0 0,0-1-1 0 0,-1 0 1 0 0,1 1 0 0 0,0-1 0 0 0,0 0-1 0 0,0 1 1 0 0,0-1 0 0 0,0 0 0 0 0,0 1-1 0 0,0-1 1 0 0,-1 0 0 0 0,1 1 0 0 0,0-1-1 0 0,0 0 1 0 0,0 1 0 0 0,0-1 0 0 0,1 0-1 0 0,-1 1 1 0 0,0-1 0 0 0,0 0-1 0 0,0 1 1 0 0,0-1 0 0 0,0 0 0 0 0,0 1-1 0 0,11 7-353 0 0,20 4 159 0 0,-23-10 76 0 0,-5-2 114 0 0,-2 0 28 0 0,0 0 0 0 0,0 0 0 0 0,0 1 0 0 0,0-1 1 0 0,-1 0-1 0 0,1 1 0 0 0,0-1 0 0 0,0 0 0 0 0,0 1 0 0 0,0-1 1 0 0,-1 1-1 0 0,1-1 0 0 0,0 1 0 0 0,0-1 0 0 0,-1 1 0 0 0,1 0 1 0 0,0-1-1 0 0,0 2 0 0 0,3 2 3 0 0,0-1 1 0 0,-1 1-1 0 0,1 0 1 0 0,-1 0-1 0 0,0 1 1 0 0,0-1-1 0 0,0 0 1 0 0,-1 1-1 0 0,1 0 1 0 0,-1 0-1 0 0,-1-1 1 0 0,1 1-1 0 0,0 0 1 0 0,-1 1-1 0 0,0-1 1 0 0,0 9-1 0 0,0 6 62 0 0,-1 0-1 0 0,-1 0 1 0 0,-4 21-1 0 0,4-27-39 0 0,0-7 28 0 0,0-1 0 0 0,0 0 1 0 0,0 0-1 0 0,-1 0 0 0 0,0 0 0 0 0,0 0 1 0 0,-4 8-1 0 0,4-11 13 0 0,0-1 0 0 0,0 1 0 0 0,0 0 0 0 0,0-1 0 0 0,-1 0 0 0 0,1 0 0 0 0,-1 1 0 0 0,1-1 0 0 0,-1-1 0 0 0,0 1 0 0 0,1 0 0 0 0,-1-1 0 0 0,0 1 0 0 0,0-1 0 0 0,0 0 0 0 0,-4 1 0 0 0,-10 1 6 0 0,0 0 0 0 0,0-1 0 0 0,0-1 0 0 0,-27-1 1 0 0,-6 0-211 0 0,11 1-1473 0 0,23 0 645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413 333 2759 0 0,'0'0'13682'0'0,"2"-9"-13093"0"0,4-19-439 0 0,15-35 1 0 0,3-11-35 0 0,-21 61-129 0 0,1 0-58 0 0,-1-1-1 0 0,0 0 1 0 0,-1 0-1 0 0,0 0 0 0 0,-1-17 1 0 0,0-10-452 0 0,-1 39 440 0 0,-1 2 3 0 0,-2-1 17 0 0,0 0-1 0 0,0 1 1 0 0,0 0-1 0 0,0-1 1 0 0,0 1-1 0 0,0 0 0 0 0,0 1 1 0 0,0-1-1 0 0,0 0 1 0 0,0 1-1 0 0,0 0 1 0 0,0 0-1 0 0,0 0 1 0 0,-4 2-1 0 0,-7 3-172 0 0,-20 13 0 0 0,12-4 189 0 0,0 0 0 0 0,-33 31-1 0 0,-35 44 614 0 0,41-40-155 0 0,19-19-4 0 0,-27 34 0 0 0,49-54-273 0 0,-1 1 0 0 0,2 0 0 0 0,-1 0 0 0 0,2 1 0 0 0,0 0 0 0 0,0 0 0 0 0,-3 14 0 0 0,8-25-110 0 0,1-1-1 0 0,-1 1 1 0 0,1-1 0 0 0,0 1-1 0 0,-1-1 1 0 0,1 1-1 0 0,0 0 1 0 0,0-1-1 0 0,0 1 1 0 0,0-1 0 0 0,1 1-1 0 0,-1-1 1 0 0,0 1-1 0 0,0-1 1 0 0,1 1 0 0 0,-1-1-1 0 0,1 1 1 0 0,0-1-1 0 0,-1 1 1 0 0,1-1-1 0 0,0 0 1 0 0,0 1 0 0 0,0-1-1 0 0,0 0 1 0 0,0 0-1 0 0,2 2 1 0 0,-1-1 14 0 0,1-1 1 0 0,-1 0-1 0 0,0 0 0 0 0,1 0 1 0 0,-1 0-1 0 0,1-1 1 0 0,-1 1-1 0 0,1 0 0 0 0,-1-1 1 0 0,1 0-1 0 0,-1 0 0 0 0,1 0 1 0 0,-1 0-1 0 0,1 0 1 0 0,5-1-1 0 0,5-2 115 0 0,0 0 0 0 0,0-1 0 0 0,-1-1 0 0 0,16-7 0 0 0,48-28 195 0 0,-71 37-336 0 0,244-143 308 0 0,-227 134-332 0 0,-22 12 10 0 0,1 0-1 0 0,-1 0 1 0 0,0 0-1 0 0,1 0 1 0 0,-1 0-1 0 0,0 0 1 0 0,0 0 0 0 0,1 1-1 0 0,-1-1 1 0 0,0 0-1 0 0,0 0 1 0 0,1 0-1 0 0,-1 0 1 0 0,0 1-1 0 0,0-1 1 0 0,1 0-1 0 0,-1 0 1 0 0,0 1-1 0 0,0-1 1 0 0,0 0 0 0 0,0 0-1 0 0,1 1 1 0 0,-1-1-1 0 0,0 0 1 0 0,0 1-1 0 0,0-1 1 0 0,0 0-1 0 0,0 0 1 0 0,0 1-1 0 0,0-1 1 0 0,0 0-1 0 0,0 1 1 0 0,0-1-1 0 0,2 12-53 0 0,-3-5 42 0 0,0 1 0 0 0,0-1 0 0 0,-1 0 0 0 0,0 1-1 0 0,-1-1 1 0 0,1 0 0 0 0,-6 9 0 0 0,-6 19 15 0 0,9-20-78 0 0,2-8-53 0 0,1-1 1 0 0,0 1-1 0 0,0-1 1 0 0,0 1-1 0 0,1 0 0 0 0,0 0 1 0 0,1 0-1 0 0,-1 11 0 0 0,2-16-586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503 837 5527 0 0,'0'0'4659'0'0,"2"0"-3763"0"0,0 0-681 0 0,0-1 1 0 0,0 1-1 0 0,0 0 1 0 0,0-1-1 0 0,0 0 1 0 0,0 1-1 0 0,0-1 0 0 0,0 0 1 0 0,0 0-1 0 0,0 0 1 0 0,-1 0-1 0 0,1 0 1 0 0,0 0-1 0 0,-1-1 1 0 0,1 1-1 0 0,2-4 0 0 0,3-2 481 0 0,-1-1-1 0 0,8-13 0 0 0,2-3-419 0 0,0 3 54 0 0,17-33 1 0 0,-9 13-147 0 0,60-81 83 0 0,-8 13-174 0 0,-42 59-93 0 0,-16 25 0 0 0,-1-1 0 0 0,-1 0 0 0 0,24-56 0 0 0,-37 71-13 0 0,0-1 0 0 0,0 1-1 0 0,-1 0 1 0 0,-1-1 0 0 0,0 1-1 0 0,0-14 1 0 0,-1 17-69 0 0,-1 1-1 0 0,1 0 1 0 0,-1-1 0 0 0,-1 1 0 0 0,0 0-1 0 0,0-1 1 0 0,0 1 0 0 0,-1 0-1 0 0,1 0 1 0 0,-7-9 0 0 0,8 14 58 0 0,0 1 1 0 0,0-1-1 0 0,0 1 1 0 0,0 0-1 0 0,0-1 1 0 0,0 1-1 0 0,-1 0 1 0 0,1 0-1 0 0,0 0 1 0 0,-1 0-1 0 0,1 0 1 0 0,-1 0-1 0 0,1 0 1 0 0,-1 1-1 0 0,1-1 1 0 0,-1 0-1 0 0,1 1 1 0 0,-1 0-1 0 0,-2-1 1 0 0,1 1 9 0 0,1 0 0 0 0,0 0 1 0 0,0 0-1 0 0,0 1 0 0 0,0-1 1 0 0,0 1-1 0 0,-1 0 0 0 0,1-1 0 0 0,0 1 1 0 0,1 0-1 0 0,-1 0 0 0 0,0 0 1 0 0,-2 2-1 0 0,-4 4-1 0 0,0 0-1 0 0,1 0 1 0 0,0 1 0 0 0,0 0 0 0 0,-6 10-1 0 0,-150 243 239 0 0,21 15-30 0 0,66-98-128 0 0,62-139-65 0 0,3-1 0 0 0,-12 74-1 0 0,20-92-29 0 0,-1 0-1 0 0,-2 0 1 0 0,1-1-1 0 0,-2 0 1 0 0,-1 0-1 0 0,0 0 1 0 0,-2-1-1 0 0,-13 21 1 0 0,2-9-288 0 0,-1-1 1 0 0,-2-1 0 0 0,-46 42-1 0 0,-44 45 211 0 0,51-50-322 0 0,61-64 221 0 0,2-9-3125 0 0,2-3-918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7 189 2303 0 0,'-7'0'11539'0'0,"33"10"-9728"0"0,-9-10-1431 0 0,1-1 1 0 0,-1 0 0 0 0,0-1 0 0 0,0-1-1 0 0,24-6 1 0 0,-12 2 32 0 0,367-93 2315 0 0,-235 56-3696 0 0,-68 20-1876 0 0,-65 17 961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8 10135 0 0,'0'0'778'0'0,"-1"-1"-506"0"0,-2 0-61 0 0,0 0 1 0 0,0 0-1 0 0,0 0 1 0 0,0 0-1 0 0,0 0 1 0 0,0 1-1 0 0,0-1 1 0 0,0 1-1 0 0,-1 0 1 0 0,1 0-1 0 0,0 0 1 0 0,0 1-1 0 0,0-1 1 0 0,0 1-1 0 0,0-1 1 0 0,0 1-1 0 0,0 0 1 0 0,0 0-1 0 0,-5 3 1 0 0,-7 3 386 0 0,0 1 1 0 0,-20 15-1 0 0,24-16-873 0 0,-30 20 396 0 0,3 2-1 0 0,-45 42 1 0 0,65-54-15 0 0,1 2-1 0 0,0 0 1 0 0,2 0 0 0 0,0 2-1 0 0,1 0 1 0 0,-13 26 0 0 0,25-43-68 0 0,0 0 0 0 0,0 1 1 0 0,1-1-1 0 0,-1 0 0 0 0,1 1 1 0 0,0-1-1 0 0,0 0 0 0 0,1 1 1 0 0,-1-1-1 0 0,1 1 0 0 0,0 4 1 0 0,0-8-25 0 0,1 0 1 0 0,-1 0-1 0 0,0 0 1 0 0,1-1 0 0 0,-1 1-1 0 0,0 0 1 0 0,1 0 0 0 0,-1-1-1 0 0,1 1 1 0 0,0 0 0 0 0,-1-1-1 0 0,1 1 1 0 0,0 0 0 0 0,-1-1-1 0 0,1 1 1 0 0,0-1 0 0 0,-1 1-1 0 0,1-1 1 0 0,0 0-1 0 0,0 1 1 0 0,1 0 0 0 0,17 3 176 0 0,-11-3-67 0 0,0-1 0 0 0,-1 0 0 0 0,1 0 0 0 0,0-1 0 0 0,-1 0 0 0 0,1-1 0 0 0,0 1-1 0 0,-1-2 1 0 0,0 1 0 0 0,1-1 0 0 0,-1 0 0 0 0,0 0 0 0 0,-1-1 0 0 0,12-7 0 0 0,-5 2 0 0 0,-1 0-1 0 0,-1-1 1 0 0,0 0-1 0 0,0-1 1 0 0,-1 0-1 0 0,15-21 1 0 0,-19 24-106 0 0,-1-1 0 0 0,0-1 0 0 0,0 1 0 0 0,-1-1 1 0 0,0 0-1 0 0,0 0 0 0 0,-1 0 0 0 0,-1 0 0 0 0,0 0 0 0 0,1-18 1 0 0,-2 16-119 0 0,-2 0 0 0 0,0 0 0 0 0,0 0 0 0 0,-1 1 0 0 0,0-1 0 0 0,-1 1 0 0 0,-1-1 0 0 0,1 1 0 0 0,-8-13 0 0 0,3 6-419 0 0,7 16 247 0 0,5 15-4866 0 0,0 1-388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59 638 7367 0 0,'0'0'2450'0'0,"-5"-7"1383"0"0,-3-5-2743 0 0,1 0 0 0 0,0 0 1 0 0,1-1-1 0 0,1 1 0 0 0,-8-27 0 0 0,11 29-883 0 0,0-1 0 0 0,0 1 1 0 0,1 0-1 0 0,1 0 0 0 0,0-1 0 0 0,0 1 0 0 0,1 0 0 0 0,4-19 0 0 0,0 10-126 0 0,1 0 0 0 0,1 1 0 0 0,0 0 0 0 0,1 0-1 0 0,2 1 1 0 0,16-25 0 0 0,-6 15 45 0 0,1 0 0 0 0,47-46 0 0 0,-44 51-287 0 0,1 1 0 0 0,41-26 0 0 0,-55 39 62 0 0,1 1 1 0 0,1 1-1 0 0,0 0 0 0 0,-1 1 0 0 0,2 0 0 0 0,-1 1 1 0 0,0 0-1 0 0,21-2 0 0 0,-30 6-152 0 0,-1 0-1 0 0,1 0 1 0 0,0 0-1 0 0,0 1 1 0 0,-1-1-1 0 0,1 1 0 0 0,0 0 1 0 0,-1 0-1 0 0,1 0 1 0 0,-1 1-1 0 0,1-1 1 0 0,-1 1-1 0 0,0 0 1 0 0,1 0-1 0 0,-1 0 1 0 0,5 4-1 0 0,5 5-1468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81 335 4607 0 0,'0'0'354'0'0,"0"2"-233"0"0,-12 20 1371 0 0,-12 11 5652 0 0,-5 7-2688 0 0,23-30-3735 0 0,-3 4-536 0 0,8-12 725 0 0,7-7 1224 0 0,86-95-1471 0 0,24-22-1091 0 0,-97 104 347 0 0,3-4-162 0 0,1 2 0 0 0,0 0 0 0 0,37-22 0 0 0,-59 41 240 0 0,1 0 5 0 0,0 0 1 0 0,0 0-1 0 0,0-1 1 0 0,0 1 0 0 0,0 0-1 0 0,1 1 1 0 0,-1-1-1 0 0,0 0 1 0 0,1 1 0 0 0,-1-1-1 0 0,4 1 1 0 0,-5 1 12 0 0,1 0 1 0 0,-1 0 0 0 0,0 1-1 0 0,1-1 1 0 0,-1 1 0 0 0,0-1-1 0 0,0 1 1 0 0,0-1-1 0 0,0 1 1 0 0,0 0 0 0 0,0-1-1 0 0,0 1 1 0 0,-1 0-1 0 0,1 0 1 0 0,0 2 0 0 0,0 1 10 0 0,1 1-1 0 0,-1 0 1 0 0,0 10 0 0 0,-2 18 81 0 0,-11 59 1 0 0,5-43-43 0 0,6-48-1 0 0,2-4-50 0 0,0 1 0 0 0,1-1 0 0 0,-1 1-1 0 0,0-1 1 0 0,1 1 0 0 0,-1 0 0 0 0,1-1 0 0 0,2-1-1 0 0,1 0-9 0 0,13-16-52 0 0,24-32-1 0 0,-7 8-303 0 0,-14 20 200 0 0,0 1 0 0 0,2 1 1 0 0,0 1-1 0 0,52-34 0 0 0,-59 45 147 0 0,1 0 1 0 0,-1 0-1 0 0,2 2 0 0 0,-1 0 0 0 0,1 1 0 0 0,0 1 1 0 0,0 0-1 0 0,1 2 0 0 0,26-2 0 0 0,-38 4 28 0 0,-1 1-1 0 0,1 1 0 0 0,-1-1 1 0 0,1 1-1 0 0,-1 1 0 0 0,0-1 1 0 0,1 1-1 0 0,10 5 1 0 0,-16-7-9 0 0,0 1 0 0 0,0-1 1 0 0,0 1-1 0 0,-1 0 0 0 0,1 0 1 0 0,0-1-1 0 0,-1 1 1 0 0,1 0-1 0 0,0 0 0 0 0,-1 0 1 0 0,1 0-1 0 0,-1 0 1 0 0,0 0-1 0 0,1 0 0 0 0,-1 0 1 0 0,0 0-1 0 0,1 0 0 0 0,-1 0 1 0 0,0 0-1 0 0,0 1 1 0 0,0 20 89 0 0,-4-7-20 0 0,1 0 0 0 0,-2-1 0 0 0,0 1 0 0 0,-1-1 0 0 0,0 0 0 0 0,-10 16 0 0 0,-10 21 33 0 0,-28 94-350 0 0,49-122-605 0 0,4-10-4958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3679 0 0,'1'-2'167'0'0,"2"-13"-250"0"0,1-3 1029 0 0,2-2 8235 0 0,-2 11-4040 0 0,6 7-4877 0 0,-8 2-259 0 0,-1-1 0 0 0,1 1 0 0 0,-1 0 0 0 0,0 0 0 0 0,1 0 0 0 0,-1 0 0 0 0,0 0 0 0 0,1 0 0 0 0,-1 0-1 0 0,1 0 1 0 0,-1 1 0 0 0,0-1 0 0 0,1 0 0 0 0,-1 1 0 0 0,0-1 0 0 0,1 1 0 0 0,-1 0 0 0 0,0-1 0 0 0,0 1 0 0 0,0 0 0 0 0,1 0 0 0 0,-1 0-1 0 0,0 0 1 0 0,0-1 0 0 0,0 2 0 0 0,0-1 0 0 0,-1 0 0 0 0,1 0 0 0 0,1 1 0 0 0,-1 2-6 0 0,1 0 0 0 0,-1-1 0 0 0,0 1 0 0 0,0 0 0 0 0,0 0 0 0 0,-1 0 0 0 0,1 5 0 0 0,-1-6 5 0 0,1 19 33 0 0,-1-1-1 0 0,-2 1 1 0 0,0-1-1 0 0,-7 31 0 0 0,-3 25 222 0 0,8-51-57 0 0,3-21-35 0 0,-1 0 1 0 0,2 0-1 0 0,-1 1 1 0 0,1-1-1 0 0,-1 0 1 0 0,1 0-1 0 0,1 0 1 0 0,-1 1-1 0 0,1-1 1 0 0,2 7-1 0 0,-3-11 351 0 0,4-1-426 0 0,0 0-1 0 0,-1 0 0 0 0,1-1 1 0 0,0 1-1 0 0,0-1 0 0 0,-1 0 1 0 0,1 0-1 0 0,0 0 0 0 0,-1 0 0 0 0,1-1 1 0 0,-1 1-1 0 0,0-1 0 0 0,1 0 1 0 0,-1 0-1 0 0,0 0 0 0 0,0-1 0 0 0,5-4 1 0 0,80-89 253 0 0,-5 3-127 0 0,-12 29-1263 0 0,40-42-1840 0 0,-98 90-1562 0 0,-6 7 2468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1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147 174 7367 0 0,'-1'2'5291'0'0,"-24"51"-2117"0"0,-32 77-1421 0 0,36-83-1541 0 0,13-31-26 0 0,1 1-1 0 0,0 1 0 0 0,1-1 0 0 0,1 1 0 0 0,-4 25 1 0 0,9-42-178 0 0,-1-1 1 0 0,1 0 0 0 0,0 1-1 0 0,0-1 1 0 0,0 0 0 0 0,0 1-1 0 0,0-1 1 0 0,1 1 0 0 0,-1-1-1 0 0,0 0 1 0 0,0 1 0 0 0,0-1-1 0 0,0 0 1 0 0,0 1 0 0 0,0-1-1 0 0,0 0 1 0 0,1 1 0 0 0,-1-1-1 0 0,0 0 1 0 0,0 0 0 0 0,1 1-1 0 0,-1-1 1 0 0,0 0 0 0 0,0 0-1 0 0,1 1 1 0 0,-1-1 0 0 0,0 0-1 0 0,0 0 1 0 0,1 0 0 0 0,-1 1-1 0 0,1-1 1 0 0,13 0 145 0 0,16-10 47 0 0,7-10 39 0 0,62-46 1 0 0,-39 25-200 0 0,26-23-41 0 0,-20 13 0 0 0,-58 45-13 0 0,-5 16-64 0 0,-3-1 90 0 0,0 0 1 0 0,-1 0 0 0 0,0 0-1 0 0,-5 16 1 0 0,-1 17 176 0 0,6-35-154 0 0,-1 10 30 0 0,1 1-1 0 0,1 18 1 0 0,1-31-34 0 0,-1 0 0 0 0,1 0 0 0 0,0 0 0 0 0,0 0 0 0 0,1 0 0 0 0,-1 0 0 0 0,1 0 0 0 0,0-1 0 0 0,0 1 0 0 0,1-1 0 0 0,5 8 1 0 0,-4-8 30 0 0,0 0 1 0 0,0 0 0 0 0,0-1-1 0 0,1 0 1 0 0,0 0 0 0 0,0 0 0 0 0,0 0-1 0 0,0-1 1 0 0,0 0 0 0 0,0 0 0 0 0,1 0-1 0 0,8 2 1 0 0,-3-2-3 0 0,-1 2-1 0 0,12 5 1 0 0,-13-5-49 0 0,0-2-1 0 0,-6-2 2 0 0,-1 0 0 0 0,1 0 0 0 0,0 0 0 0 0,0 0 0 0 0,-1-1 0 0 0,1 1 0 0 0,0-1 0 0 0,-1 0 0 0 0,1 1 0 0 0,0-1 0 0 0,-1-1 0 0 0,1 1 0 0 0,-1 0 0 0 0,3-2 0 0 0,4-3 46 0 0,-1 0-1 0 0,10-10 1 0 0,-17 15-49 0 0,37-36 151 0 0,62-83-1 0 0,1-2-53 0 0,99-73-270 0 0,-187 181-131 0 0,1 2 0 0 0,1 0-1 0 0,0 1 1 0 0,1 0-1 0 0,0 1 1 0 0,18-8-1 0 0,-33 18-918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11 11519 0 0,'0'0'887'0'0,"0"-2"-583"0"0,1-5-113 0 0,0 6 619 0 0,-4 1-518 0 0,1 1 1 0 0,-1 0-1 0 0,1 0 0 0 0,-1 0 0 0 0,1 0 0 0 0,0 0 1 0 0,0 1-1 0 0,-1-1 0 0 0,1 1 0 0 0,0-1 0 0 0,-3 4 0 0 0,-1 0 5 0 0,-26 22-137 0 0,0 1 0 0 0,2 2 0 0 0,-36 47 0 0 0,30-29 430 0 0,-53 95 0 0 0,-99 279 1410 0 0,157-344-1927 0 0,20-51-278 0 0,6-16-165 0 0,0 0-1 0 0,0 1 1 0 0,1-1 0 0 0,1 1 0 0 0,0 0 0 0 0,-3 25 0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36 8751 0 0,'0'0'8764'0'0,"2"-9"-7184"0"0,5-16 332 0 0,-7 23-1530 0 0,-1 3-378 0 0,-1-1 0 0 0,0 1 0 0 0,1 0 0 0 0,-1 0 0 0 0,1 0 1 0 0,-1 0-1 0 0,1 0 0 0 0,0 0 0 0 0,-3 2 0 0 0,0 1-16 0 0,-27 19 0 0 0,-36 25 13 0 0,-39 22 30 0 0,90-58-14 0 0,0 2 0 0 0,1-1 0 0 0,1 2 0 0 0,-16 20 0 0 0,25-30 26 0 0,3-2-23 0 0,0-1 1 0 0,1 1-1 0 0,-1 0 1 0 0,0-1-1 0 0,1 1 1 0 0,0 0-1 0 0,-1 0 0 0 0,1 0 1 0 0,0 0-1 0 0,1 0 1 0 0,-2 5-1 0 0,3-7-12 0 0,-1 1 0 0 0,1-1 0 0 0,-1 0 0 0 0,1 0 0 0 0,0 0 0 0 0,-1 0 0 0 0,1 0 0 0 0,0 0 0 0 0,0 0 0 0 0,0-1 0 0 0,-1 1 0 0 0,1 0 0 0 0,0 0 0 0 0,0-1 0 0 0,0 1 0 0 0,1 0 0 0 0,1 0 0 0 0,2 1 10 0 0,0 0 0 0 0,0-1-1 0 0,0 0 1 0 0,0 0 0 0 0,1 0-1 0 0,-1-1 1 0 0,0 0 0 0 0,0 0-1 0 0,1 0 1 0 0,-1 0 0 0 0,0-1-1 0 0,6-1 1 0 0,10-3 41 0 0,31-12-1 0 0,-49 15-49 0 0,18-4-10 0 0,-14 4-14 0 0,0-1-1 0 0,1 1 0 0 0,11-8 0 0 0,-18 10 16 0 0,-1 0 0 0 0,0 0 0 0 0,0-1 0 0 0,0 1 0 0 0,1 0 0 0 0,-1 0 0 0 0,0-1 0 0 0,0 1 0 0 0,1 0 0 0 0,-1 0 0 0 0,0 0 0 0 0,0 0 0 0 0,1 0 0 0 0,-1-1 0 0 0,0 1 0 0 0,0 0 0 0 0,1 0 0 0 0,-1 0 0 0 0,0 0 0 0 0,1 0 0 0 0,-1 0 0 0 0,0 0 0 0 0,1 0 0 0 0,-1 0 0 0 0,0 0 0 0 0,0 0 0 0 0,1 0 0 0 0,-1 0 0 0 0,0 0 0 0 0,1 1 0 0 0,-1-1 0 0 0,0 0 0 0 0,0 0 0 0 0,1 0 0 0 0,-1 0 0 0 0,0 0 0 0 0,0 1 0 0 0,1-1 0 0 0,-1 0 0 0 0,0 0 0 0 0,0 0 0 0 0,0 1 0 0 0,1-1 0 0 0,-1 0 0 0 0,0 0 0 0 0,0 1 0 0 0,0-1 0 0 0,0 0 0 0 0,1 0 0 0 0,-1 1 0 0 0,0-1 0 0 0,0 0 0 0 0,0 1 0 0 0,0-1 0 0 0,0 0 0 0 0,0 0 0 0 0,0 1 0 0 0,0-1 0 0 0,0 0 0 0 0,0 1 0 0 0,0-1 0 0 0,0 1 0 0 0,1 1 4 0 0,-1 0-1 0 0,1 1 1 0 0,-1 0 0 0 0,1-1-1 0 0,-1 1 1 0 0,0-1 0 0 0,0 1-1 0 0,0-1 1 0 0,0 1-1 0 0,-1 0 1 0 0,1-1 0 0 0,-1 1-1 0 0,0 2 1 0 0,-1 2 52 0 0,2-5-52 0 0,0-1 1 0 0,0 0-1 0 0,0 1 1 0 0,1-1-1 0 0,-1 1 1 0 0,0-1-1 0 0,1 0 1 0 0,-1 1-1 0 0,1-1 1 0 0,-1 0-1 0 0,1 0 1 0 0,0 0-1 0 0,0 1 0 0 0,-1-1 1 0 0,1 0-1 0 0,0 0 1 0 0,0 0-1 0 0,0 0 1 0 0,0 0-1 0 0,0 0 1 0 0,2 0-1 0 0,27 20-65 0 0,-29-20 52 0 0,3 1-185 0 0,-1-1 0 0 0,0 1 1 0 0,0-1-1 0 0,1 1 0 0 0,-1-1 1 0 0,7 2-1 0 0,6-1-641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64 4607 0 0,'5'-5'475'0'0,"1"-2"649"0"0,0 1 0 0 0,1 0 0 0 0,0 1 1 0 0,0-1-1 0 0,0 1 0 0 0,1 1 0 0 0,-1-1 0 0 0,1 1 0 0 0,0 1 0 0 0,12-4 1384 0 0,-26 16-2176 0 0,-2 2-276 0 0,0-1-1 0 0,-1 0 1 0 0,0-1-1 0 0,-15 12 1 0 0,-45 32 133 0 0,50-40-145 0 0,-41 26-18 0 0,-2-2-1 0 0,-121 51 1 0 0,69-44-148 0 0,112-43-10 0 0,4 0-331 0 0,5 1 373 0 0,1-1 0 0 0,0 1-1 0 0,0-1 1 0 0,0 0 0 0 0,-1-1 0 0 0,1 0 0 0 0,12-1 0 0 0,14 0-244 0 0,-14 1 114 0 0,62 5-639 0 0,-71-4 704 0 0,-1 1-1 0 0,0 0 1 0 0,1 1 0 0 0,-1 0 0 0 0,16 7 0 0 0,-22-8 157 0 0,0 1 1 0 0,0-1 0 0 0,0 1 0 0 0,0 0 0 0 0,-1 0 0 0 0,0 0-1 0 0,1 0 1 0 0,-1 1 0 0 0,0-1 0 0 0,-1 1 0 0 0,1 0 0 0 0,-1 0-1 0 0,1 0 1 0 0,-1 0 0 0 0,0 0 0 0 0,-1 0 0 0 0,3 7 0 0 0,-3-8 49 0 0,-1 0-1 0 0,1 0 1 0 0,-1 0 0 0 0,0 0 0 0 0,0 0 0 0 0,0 0 0 0 0,0 0 0 0 0,0 0 0 0 0,-1 0 0 0 0,1 0-1 0 0,-1 0 1 0 0,0 0 0 0 0,0 0 0 0 0,0-1 0 0 0,0 1 0 0 0,0 0 0 0 0,-1 0 0 0 0,1-1 0 0 0,-1 1-1 0 0,0-1 1 0 0,0 1 0 0 0,0-1 0 0 0,0 0 0 0 0,0 0 0 0 0,0 0 0 0 0,-1 0 0 0 0,-2 2 0 0 0,-8 4 121 0 0,0-1 1 0 0,0 0-1 0 0,-1 0 0 0 0,0-2 1 0 0,-1 1-1 0 0,-21 3 1 0 0,9-3-129 0 0,-1-1 1 0 0,-45 0-1 0 0,28-6-152 0 0,0-2-1 0 0,-1-2 0 0 0,-48-12 1 0 0,92 17-200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29 101 8751 0 0,'26'-50'8319'0'0,"-21"63"-8206"0"0,-4-9-81 0 0,0 0 0 0 0,0 0-1 0 0,0 1 1 0 0,-1-1 0 0 0,1 1-1 0 0,-1-1 1 0 0,0 1 0 0 0,-1-1-1 0 0,0 6 1 0 0,-12 42 539 0 0,5-25-251 0 0,-7 25 211 0 0,-5 23-85 0 0,17-65-337 0 0,2 1 0 0 0,-1 0 0 0 0,1 0 0 0 0,2 20 0 0 0,-2-30-61 0 0,1 0 1 0 0,1 1 0 0 0,-1-1 0 0 0,0 0 0 0 0,0 1-1 0 0,0-1 1 0 0,1 0 0 0 0,-1 1 0 0 0,0-1 0 0 0,1 0 0 0 0,0 0-1 0 0,-1 1 1 0 0,1-1 0 0 0,0 0 0 0 0,-1 0 0 0 0,1 0 0 0 0,0 0-1 0 0,0 0 1 0 0,0 0 0 0 0,0 0 0 0 0,0 0 0 0 0,0 0-1 0 0,0-1 1 0 0,0 1 0 0 0,2 0 0 0 0,0 0 41 0 0,0 0 1 0 0,0-1-1 0 0,0 1 1 0 0,1-1 0 0 0,-1 0-1 0 0,0 0 1 0 0,0 0-1 0 0,1-1 1 0 0,3 0-1 0 0,0-1 23 0 0,0 1 0 0 0,-1-1 0 0 0,1 0 0 0 0,-1-1 0 0 0,1 0 0 0 0,8-5 0 0 0,36-27 212 0 0,-35 24-290 0 0,186-161 109 0 0,-194 165-143 0 0,10-11-838 0 0,0 0-1 0 0,-1-2 1 0 0,-1 1-1 0 0,-1-2 0 0 0,23-42 1 0 0,-28 46-1339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70 14943 0 0,'1'-1'687'0'0,"13"-8"-100"0"0,1 0 0 0 0,0 2-1 0 0,0 0 1 0 0,0 0 0 0 0,1 1 0 0 0,18-4 0 0 0,-18 4-294 0 0,-15 5-204 0 0,1 0 1 0 0,-1 0 0 0 0,1 0-1 0 0,-1 0 1 0 0,1 1 0 0 0,0-1-1 0 0,-1 1 1 0 0,1-1 0 0 0,2 1-1 0 0,-6 9 117 0 0,1-6-205 0 0,-1-1 1 0 0,1 1 0 0 0,-1-1 0 0 0,1 1 0 0 0,-1-1 0 0 0,0 0-1 0 0,0 0 1 0 0,0 0 0 0 0,0 0 0 0 0,-3 3 0 0 0,-29 18 44 0 0,18-12-38 0 0,-66 43 93 0 0,31-20-53 0 0,-55 45 1 0 0,99-72-47 0 0,-18 14 3 0 0,-23 26-1 0 0,42-39-4 0 0,0-1 0 0 0,0 1 0 0 0,0 0 0 0 0,1 1 0 0 0,0-1-1 0 0,1 1 1 0 0,0 0 0 0 0,-3 10 0 0 0,6-17 3 0 0,0-1-1 0 0,1 1 0 0 0,-1 0 1 0 0,1 0-1 0 0,0-1 1 0 0,0 1-1 0 0,-1 0 0 0 0,1 0 1 0 0,0 0-1 0 0,0-1 0 0 0,1 1 1 0 0,-1 0-1 0 0,0 0 1 0 0,1-1-1 0 0,-1 1 0 0 0,1 0 1 0 0,-1 0-1 0 0,1-1 1 0 0,0 1-1 0 0,0-1 0 0 0,0 1 1 0 0,0 0-1 0 0,0-1 1 0 0,2 2-1 0 0,-1 0 3 0 0,2-1 0 0 0,-1 0 1 0 0,0 0-1 0 0,0 0 0 0 0,1-1 0 0 0,-1 1 1 0 0,1-1-1 0 0,-1 1 0 0 0,1-1 0 0 0,6 1 1 0 0,19 2-311 0 0,0-1 1 0 0,1-1-1 0 0,-1-1 1 0 0,0-2 0 0 0,1 0-1 0 0,48-11 1 0 0,-35 4-6691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12607 0 0,'0'0'1143'0'0,"1"1"-899"0"0,1 10 23 0 0,0 0 0 0 0,-1 0 0 0 0,0 0 0 0 0,0 0 0 0 0,-1 1 0 0 0,-1-1-1 0 0,1 0 1 0 0,-2 0 0 0 0,-4 17 0 0 0,-9 19 504 0 0,-3-1-1 0 0,-39 75 0 0 0,-62 81 825 0 0,104-177-1429 0 0,-185 255 995 0 0,165-235-1106 0 0,12-14-39 0 0,-74 101 169 0 0,94-128-152 0 0,1-1 0 0 0,0 1-1 0 0,0 0 1 0 0,0 0 0 0 0,1 0-1 0 0,-1 0 1 0 0,-1 5 0 0 0,3-7 175 0 0,2-2-111 0 0,11-5-39 0 0,-1 0-1 0 0,0 0 1 0 0,0-1-1 0 0,0-1 1 0 0,-1 0 0 0 0,11-8-1 0 0,63-57 23 0 0,-69 58-68 0 0,33-31-145 0 0,76-64-367 0 0,-106 95 303 0 0,0 1-1 0 0,1 1 0 0 0,0 0 1 0 0,1 2-1 0 0,22-9 0 0 0,-32 16 149 0 0,-2 4-4 0 0,-8-1 56 0 0,0 1 0 0 0,0 0 1 0 0,0-1-1 0 0,0 1 0 0 0,0 0 1 0 0,0 0-1 0 0,-1 0 0 0 0,1 0 1 0 0,0 0-1 0 0,-1 0 1 0 0,1 0-1 0 0,0 0 0 0 0,-1 0 1 0 0,1 0-1 0 0,-1 0 0 0 0,0 0 1 0 0,1 1-1 0 0,-1-1 0 0 0,0 0 1 0 0,0 0-1 0 0,0 0 1 0 0,0 1-1 0 0,0-1 0 0 0,0 0 1 0 0,0 0-1 0 0,0 0 0 0 0,-1 3 1 0 0,0 4 123 0 0,-1 0 0 0 0,-5 15-1 0 0,5-17-30 0 0,-18 51 503 0 0,9-28-247 0 0,-8 37-1 0 0,16-56-325 0 0,2 1-1 0 0,-1-1 0 0 0,2 0 0 0 0,-1 1 0 0 0,1-1 1 0 0,1 1-1 0 0,2 16 0 0 0,-1-20-40 0 0,-1 1-8 0 0,0-1 0 0 0,1 0-1 0 0,0 1 1 0 0,0-1 0 0 0,0 0-1 0 0,1 0 1 0 0,1 0 0 0 0,-1 0-1 0 0,6 7 1 0 0,-8-13-140 0 0,0 0 0 0 0,0 1-1 0 0,1-1 1 0 0,-1 0 0 0 0,0-1 0 0 0,1 1-1 0 0,-1 0 1 0 0,1 0 0 0 0,-1-1-1 0 0,3 2 1 0 0,9 0-889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404 197 3679 0 0,'0'0'9496'0'0,"5"-8"-6946"0"0,4-5-2158 0 0,-1-1 1 0 0,9-16 0 0 0,-16 28-393 0 0,0 0 0 0 0,0 0 0 0 0,0 0 0 0 0,-1 0 0 0 0,1 0 0 0 0,-1 0 0 0 0,1 0 0 0 0,-1 0 0 0 0,1-1 0 0 0,-1 1 0 0 0,0 0 0 0 0,0 0 0 0 0,0 0 0 0 0,0 0 0 0 0,-1 0 0 0 0,0-4 0 0 0,0 0 0 0 0,0 2-47 0 0,0 0 0 0 0,1 0 0 0 0,-2 0-1 0 0,1 0 1 0 0,0 0 0 0 0,-1 0 0 0 0,0 0-1 0 0,1 0 1 0 0,-2 1 0 0 0,1-1 0 0 0,0 1-1 0 0,-1 0 1 0 0,1-1 0 0 0,-1 1 0 0 0,0 0-1 0 0,0 1 1 0 0,0-1 0 0 0,-1 0 0 0 0,1 1-1 0 0,-1 0 1 0 0,1 0 0 0 0,-1 0 0 0 0,0 0-1 0 0,1 0 1 0 0,-1 1 0 0 0,0 0 0 0 0,0 0-1 0 0,-8-2 1 0 0,3 3-2 0 0,0-1 1 0 0,0 1-1 0 0,0 0 0 0 0,0 1 1 0 0,0 0-1 0 0,1 0 0 0 0,-1 1 0 0 0,0 0 1 0 0,1 0-1 0 0,-1 1 0 0 0,-10 6 1 0 0,-4 3 398 0 0,0 2 1 0 0,2 0 0 0 0,-28 24 0 0 0,-53 57 1628 0 0,100-93-1929 0 0,-1 1 0 0 0,1 0 0 0 0,-1 0 0 0 0,1 0-1 0 0,0 0 1 0 0,0 0 0 0 0,0 1 0 0 0,0-1 0 0 0,1 1-1 0 0,-1-1 1 0 0,1 1 0 0 0,0 0 0 0 0,0-1 0 0 0,0 1 0 0 0,1 0-1 0 0,-1 7 1 0 0,1-7-18 0 0,1 1 1 0 0,0 0-1 0 0,0 0 0 0 0,0-1 0 0 0,0 1 0 0 0,1-1 0 0 0,-1 1 1 0 0,1-1-1 0 0,1 0 0 0 0,-1 0 0 0 0,0 0 0 0 0,1 0 0 0 0,3 4 1 0 0,0 0-10 0 0,1-1 1 0 0,0 0 0 0 0,0 0 0 0 0,1 0 0 0 0,-1-1 0 0 0,1 0 0 0 0,1-1 0 0 0,-1 1 0 0 0,1-2 0 0 0,0 1 0 0 0,0-1 0 0 0,10 3-1 0 0,-13-6-78 0 0,0 1 0 0 0,0-1-1 0 0,1 0 1 0 0,-1 0-1 0 0,0-1 1 0 0,1 0-1 0 0,-1 0 1 0 0,0 0-1 0 0,1-1 1 0 0,-1 0-1 0 0,0 0 1 0 0,0-1-1 0 0,0 0 1 0 0,0 0-1 0 0,0 0 1 0 0,0-1-1 0 0,0 0 1 0 0,-1 0-1 0 0,10-7 1 0 0,-7 4 5 0 0,-1-1 0 0 0,0 0 0 0 0,0 0 0 0 0,0-1 0 0 0,-1 0 0 0 0,8-14-1 0 0,27-58 118 0 0,-23 43 194 0 0,-16 28-140 0 0,-7 10 76 0 0,-7 11 69 0 0,5 0-284 0 0,0 1-1 0 0,1 0 1 0 0,1 1-1 0 0,1 0 0 0 0,-6 22 1 0 0,9-29-13 0 0,0 0 0 0 0,1 0-1 0 0,-1-1 1 0 0,2 1 0 0 0,-1 0 0 0 0,0-1 0 0 0,1 1 0 0 0,1 0-1 0 0,-1-1 1 0 0,1 1 0 0 0,0-1 0 0 0,0 0 0 0 0,1 1 0 0 0,4 6 0 0 0,-1-4-1145 0 0,1-3-382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4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53 3679 0 0,'6'-5'92'0'0,"-1"0"-1"0"0,1 0 1 0 0,5-7-1 0 0,2-6 9561 0 0,-2 14-8648 0 0,-10 4-702 0 0,8-2 395 0 0,-1 0 257 0 0,-17 2-269 0 0,4 1-539 0 0,-1 0-1 0 0,1 0 1 0 0,-1 1 0 0 0,1 0-1 0 0,-1 0 1 0 0,1 0 0 0 0,-9 5-1 0 0,-36 25 343 0 0,25-15-306 0 0,-16 13 12 0 0,1 2 1 0 0,-49 51-1 0 0,63-58-200 0 0,1 0 28 0 0,1 0-1 0 0,-28 41 0 0 0,51-65-21 0 0,0 1 0 0 0,0 0 0 0 0,-1-1 0 0 0,2 1 0 0 0,-1 0 0 0 0,0 0 0 0 0,0 0 0 0 0,0 0 0 0 0,1 0 0 0 0,-1 0 0 0 0,1 0 0 0 0,0 0 0 0 0,-1 0 0 0 0,1 0 0 0 0,0 0 0 0 0,1 3 0 0 0,2 4 11 0 0,-1-7-7 0 0,0-1 0 0 0,0 1 0 0 0,0 0 1 0 0,0-1-1 0 0,0 1 0 0 0,0-1 0 0 0,1 1 0 0 0,-1-1 0 0 0,0 0 1 0 0,1 0-1 0 0,-1 0 0 0 0,1 0 0 0 0,3 0 0 0 0,38 5-14 0 0,-20-4-1 0 0,6 4-91 0 0,-1 1 0 0 0,39 14 0 0 0,-59-18 86 0 0,0 1 1 0 0,0 1-1 0 0,0-1 1 0 0,-1 1-1 0 0,1 1 1 0 0,-1 0-1 0 0,0 0 1 0 0,-1 1 0 0 0,1-1-1 0 0,-1 2 1 0 0,10 13-1 0 0,-8-10-3 0 0,-8-10 28 0 0,0 0 0 0 0,0 0 0 0 0,0 0 0 0 0,0 0 0 0 0,0 1 1 0 0,-1-1-1 0 0,1 0 0 0 0,0 0 0 0 0,-1 1 0 0 0,1-1 0 0 0,0 0 0 0 0,-1 1 0 0 0,0-1 1 0 0,1 0-1 0 0,-1 1 0 0 0,0-1 0 0 0,0 1 0 0 0,1-1 0 0 0,-1 1 0 0 0,0-1 1 0 0,-1 0-1 0 0,1 1 0 0 0,0-1 0 0 0,0 1 0 0 0,0-1 0 0 0,-1 0 0 0 0,1 1 0 0 0,-2 1 1 0 0,-1 5 140 0 0,-2-1 1 0 0,1 0 0 0 0,-1 1 0 0 0,0-2 0 0 0,0 1 0 0 0,-1-1 0 0 0,0 1 0 0 0,0-1 0 0 0,-1-1 0 0 0,1 1 0 0 0,-1-1 0 0 0,-11 6 0 0 0,-11 4 443 0 0,-58 23 1 0 0,79-35-545 0 0,3-1-165 0 0,-81 29 571 0 0,73-28-1464 0 0,-1 1 0 0 0,0-2 0 0 0,0 0 0 0 0,-20 0 0 0 0,25-1-626 0 0,0 0-164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5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641 978 2303 0 0,'0'0'102'0'0,"-1"2"-1"0"0,-2 4-1993 0 0,-8 18 14843 0 0,15-33-11349 0 0,48-93-1180 0 0,11-29 60 0 0,26-83-414 0 0,-67 154-34 0 0,21-103 0 0 0,-41 157-34 0 0,21-130-3 0 0,-21 113-28 0 0,0 1 0 0 0,-2-1 1 0 0,0 0-1 0 0,-4-23 0 0 0,3 41 13 0 0,0 0 0 0 0,0 1 1 0 0,0-1-1 0 0,-1 0 0 0 0,1 1 0 0 0,-1-1 0 0 0,-1 1 1 0 0,-4-8-1 0 0,7 12 13 0 0,0-1 0 0 0,-1 1 1 0 0,1 0-1 0 0,-1 0 0 0 0,1-1 1 0 0,-1 1-1 0 0,1 0 0 0 0,-1 0 0 0 0,1 0 1 0 0,-1 0-1 0 0,1 0 0 0 0,-1 0 0 0 0,1 0 1 0 0,-1 0-1 0 0,1 0 0 0 0,-1 0 1 0 0,1 0-1 0 0,-1 0 0 0 0,1 0 0 0 0,-1 0 1 0 0,1 0-1 0 0,-1 0 0 0 0,1 0 0 0 0,0 1 1 0 0,-1-1-1 0 0,1 0 0 0 0,-1 0 1 0 0,1 1-1 0 0,-1-1 0 0 0,1 0 0 0 0,0 1 1 0 0,-1-1-1 0 0,1 1 0 0 0,-2 0 6 0 0,-5 3-18 0 0,0 1-1 0 0,1 1 1 0 0,-1-1 0 0 0,1 1-1 0 0,0 1 1 0 0,1-1 0 0 0,-1 1-1 0 0,1 0 1 0 0,0 0 0 0 0,-3 8-1 0 0,-23 42 14 0 0,3 1 0 0 0,-37 113 0 0 0,-2 75 4 0 0,40-141 0 0 0,-21 65 0 0 0,-8-3 0 0 0,-129 271 0 0 0,166-397 0 0 0,13-27 0 0 0,0 1 0 0 0,-2-1 0 0 0,1 0 0 0 0,-2-1 0 0 0,0 0 0 0 0,-13 16 0 0 0,4-13 0 0 0,-1 0 0 0 0,-37 24 0 0 0,55-40 0 0 0,-51 37 29 0 0,-13 9-859 0 0,49-37-1252 0 0,23-15-2117 0 0,30-14-1197 0 0,-25 15 5162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8839 0 0,'0'0'1412'0'0,"2"-2"-910"0"0,3-3-277 0 0,0 1 0 0 0,1 0 1 0 0,0 0-1 0 0,0 0 0 0 0,0 1 1 0 0,0 0-1 0 0,8-3 0 0 0,51-15 757 0 0,-36 13-381 0 0,92-24 760 0 0,35-12-253 0 0,87-43 108 0 0,-166 57-1055 0 0,1 3 0 0 0,108-23 0 0 0,-171 47-343 0 0,-1 1 1 0 0,29 0-1 0 0,-16 6-5006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1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10591 0 0,'0'0'1991'0'0,"2"0"-1042"0"0,98-21 3371 0 0,156-27-1172 0 0,-225 43-3373 0 0,1 2 1 0 0,0 1-1 0 0,0 1 0 0 0,59 7 0 0 0,-80-4-1435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1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20 13903 0 0,'0'0'1075'0'0,"-6"-6"-582"0"0,3 4-376 0 0,1 0-1 0 0,0 1 1 0 0,-1 0-1 0 0,0-1 1 0 0,1 1 0 0 0,-1 0-1 0 0,0 1 1 0 0,0-1-1 0 0,0 0 1 0 0,1 1-1 0 0,-1-1 1 0 0,0 1-1 0 0,0 0 1 0 0,0 0 0 0 0,0 0-1 0 0,0 0 1 0 0,0 1-1 0 0,0-1 1 0 0,-4 2-1 0 0,-6 2 177 0 0,0 0 0 0 0,-22 10 1 0 0,32-12-269 0 0,-9 5 13 0 0,-1 0-1 0 0,1 1 0 0 0,0 0 1 0 0,0 1-1 0 0,1 0 0 0 0,0 1 1 0 0,1 0-1 0 0,0 1 0 0 0,-10 15 1 0 0,-4 8-43 0 0,-38 72 0 0 0,59-99-3 0 0,-4 6 80 0 0,0-1 0 0 0,1 1 0 0 0,1 1 0 0 0,0-1 0 0 0,-4 24 0 0 0,7-28 21 0 0,0-1 0 0 0,-6 14 0 0 0,6-17-29 0 0,0 1 0 0 0,0 0 0 0 0,0 0 0 0 0,1 1 0 0 0,-1 11 0 0 0,2-17-40 0 0,1 1 1 0 0,0 0 0 0 0,0 0-1 0 0,0-1 1 0 0,-1 1 0 0 0,2 0-1 0 0,-1-1 1 0 0,0 1 0 0 0,0-1-1 0 0,0 1 1 0 0,1-1-1 0 0,-1 0 1 0 0,1 1 0 0 0,-1-1-1 0 0,1 0 1 0 0,2 1 0 0 0,0 0 21 0 0,-1 0 0 0 0,1 0 0 0 0,0 0 0 0 0,1-1 1 0 0,-1 1-1 0 0,0-1 0 0 0,0 0 0 0 0,0-1 1 0 0,1 1-1 0 0,-1-1 0 0 0,1 0 0 0 0,-1 0 1 0 0,0 0-1 0 0,9-2 0 0 0,4-1 88 0 0,1-1 1 0 0,22-9-1 0 0,-22 7-66 0 0,22-8-3 0 0,-2-1 1 0 0,73-41 0 0 0,-86 42-40 0 0,-2-2 0 0 0,0-1 0 0 0,0 0 1 0 0,-2-2-1 0 0,25-28 0 0 0,-39 40-59 0 0,-1-2-1 0 0,-1 1 1 0 0,1-1 0 0 0,-1 1-1 0 0,-1-1 1 0 0,6-14-1 0 0,-8 17 11 0 0,0 0-1 0 0,0 0 0 0 0,-1-1 0 0 0,0 1 0 0 0,0 0 0 0 0,0 0 0 0 0,-1-1 0 0 0,0 1 0 0 0,0-1 0 0 0,-1 1 0 0 0,-1-8 0 0 0,1 10-5 0 0,-1 1 0 0 0,1 0 0 0 0,0 0 0 0 0,-1 0 0 0 0,0 0-1 0 0,0 0 1 0 0,0 0 0 0 0,0 1 0 0 0,0-1 0 0 0,0 1 0 0 0,-1-1 0 0 0,1 1 0 0 0,-1 0 0 0 0,0 0 0 0 0,1 0 0 0 0,-1 0 0 0 0,0 0 0 0 0,0 1 0 0 0,0 0 0 0 0,-1-1 0 0 0,1 1-1 0 0,0 0 1 0 0,0 0 0 0 0,-1 1 0 0 0,-4-2 0 0 0,-1 1-149 0 0,1 1 0 0 0,0-1 0 0 0,-1 1 0 0 0,1 0 0 0 0,0 1 0 0 0,-1 0 0 0 0,1 1 0 0 0,0-1 0 0 0,-11 5 0 0 0,-50 22-2654 0 0,67-28 2195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8:5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23 5063 0 0,'2'-1'390'0'0,"2"-1"-207"0"0,17-10 103 0 0,-5 4 7043 0 0,-22 17-6661 0 0,-10 14-37 0 0,-34 37-1 0 0,8-11-284 0 0,-85 111 610 0 0,106-132-898 0 0,0 1-1 0 0,2 1 1 0 0,2 0 0 0 0,0 1 0 0 0,-15 45 0 0 0,29-68-15 0 0,1 1 0 0 0,0 0 0 0 0,0 0 0 0 0,1 0 0 0 0,0 0 0 0 0,1 0 0 0 0,0 0 0 0 0,0 0 0 0 0,1 0 0 0 0,3 17 0 0 0,-2-22-122 0 0,-1 1-1 0 0,1 0 1 0 0,0-1-1 0 0,0 0 1 0 0,0 1-1 0 0,0-1 0 0 0,1 0 1 0 0,-1 0-1 0 0,7 6 1 0 0,-7-8-267 0 0,1 1 1 0 0,0-1 0 0 0,0 0 0 0 0,0 1-1 0 0,1-1 1 0 0,-1-1 0 0 0,0 1-1 0 0,1 0 1 0 0,-1-1 0 0 0,1 0 0 0 0,-1 0-1 0 0,1 0 1 0 0,6 1 0 0 0,10 0-4673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9:0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0,'0'0'1187'0'0,"0"2"-731"0"0,3 14 261 0 0,1-1 1 0 0,1 1-1 0 0,0-1 0 0 0,10 18 1 0 0,34 58 1105 0 0,-29-55-1213 0 0,19 38 153 0 0,-17-31-565 0 0,50 74 0 0 0,-57-99-179 0 0,-9-12-18 0 0,-1 0-1 0 0,0 0 0 0 0,0 0 1 0 0,4 8-1 0 0,-8-12-309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9:0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5 2759 0 0,'0'0'126'0'0,"-1"-1"-5"0"0,1 1-113 0 0,0 0-1 0 0,-1-1 1 0 0,1 1 0 0 0,0 0 0 0 0,-1 0-1 0 0,1-1 1 0 0,0 1 0 0 0,-1 0-1 0 0,1 0 1 0 0,-1-1 0 0 0,1 1-1 0 0,0 0 1 0 0,-1 0 0 0 0,1 0-1 0 0,-1 0 1 0 0,1 0 0 0 0,-1 0-1 0 0,1 0 1 0 0,-1 0 0 0 0,1 0-1 0 0,0 0 1 0 0,-1 0 0 0 0,1 0 0 0 0,-1 0-1 0 0,1 0 1 0 0,-1 0 0 0 0,1 0-1 0 0,0 0 1 0 0,-1 0 0 0 0,1 1-1 0 0,-1-1 1 0 0,1 0 0 0 0,-1 1-1 0 0,0-1 151 0 0,-5 2 1856 0 0,-1 0 0 0 0,1 1 0 0 0,-13 5 0 0 0,-15 16 1328 0 0,13-6-2920 0 0,-18 22 1 0 0,27-28-44 0 0,-101 120 548 0 0,-4 5 668 0 0,38-51-1728 0 0,39-41-264 0 0,-1-2 1 0 0,-71 57 0 0 0,106-94 131 0 0,8-3-572 0 0,4-2-2789 0 0,9 0-1742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9:0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7367 0 0,'0'0'568'0'0,"-4"10"1590"0"0,3-7-1969 0 0,0 1 1 0 0,1-1 0 0 0,-1 0 0 0 0,1 0-1 0 0,0 1 1 0 0,0-1 0 0 0,0 0-1 0 0,0 1 1 0 0,0-1 0 0 0,1 0 0 0 0,-1 0-1 0 0,1 1 1 0 0,0-1 0 0 0,0 0-1 0 0,0 0 1 0 0,0 0 0 0 0,1 0 0 0 0,-1 0-1 0 0,1 0 1 0 0,0-1 0 0 0,0 1-1 0 0,2 2 1 0 0,4 3 264 0 0,-1 0 0 0 0,1-1 0 0 0,0 0 0 0 0,1 0-1 0 0,15 9 1 0 0,-20-14-381 0 0,0 1-1 0 0,0-1 1 0 0,-1 1-1 0 0,1 0 1 0 0,-1 0-1 0 0,0 1 1 0 0,0-1-1 0 0,0 1 1 0 0,0-1-1 0 0,-1 1 1 0 0,1 0-1 0 0,-1 0 1 0 0,0 0-1 0 0,0 0 1 0 0,0 1-1 0 0,-1-1 1 0 0,0 1-1 0 0,2 7 1 0 0,-2-5-52 0 0,-1 1 1 0 0,0-1-1 0 0,0 1 1 0 0,-1-1-1 0 0,0 1 1 0 0,0-1 0 0 0,-1 0-1 0 0,0 1 1 0 0,0-1-1 0 0,-6 12 1 0 0,3-7-168 0 0,-1 0-1 0 0,0-1 1 0 0,-1 0 0 0 0,0 0 0 0 0,-1-1 0 0 0,0 0-1 0 0,-1 0 1 0 0,1 0 0 0 0,-2-1 0 0 0,0-1-1 0 0,-11 8 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9:0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0,'0'0'10831'0'0,"0"1"-9840"0"0,10 45 493 0 0,2-1 0 0 0,22 53 0 0 0,5 14-1056 0 0,-34-96-454 0 0,-2-4-275 0 0,0 0 0 0 0,9 17 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9:0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14079 0 0,'0'0'1276'0'0,"-1"1"-1049"0"0,-5 12 93 0 0,-1-1 0 0 0,-11 17 0 0 0,-1 1 299 0 0,-59 122 842 0 0,40-73-1028 0 0,-62 136 58 0 0,-49 94-382 0 0,71-166-104 0 0,11-18-564 0 0,-93 132 0 0 0,132-221 175 0 0,15-20 190 0 0,-14 21 1 0 0,26-35 101 0 0,3-3-445 0 0,8-2 226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9:0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34 8287 0 0,'-1'-2'639'0'0,"0"0"-499"0"0,0 0-1 0 0,0-1 1 0 0,0 1 0 0 0,0 0-1 0 0,0 0 1 0 0,0 0 0 0 0,-1 0-1 0 0,0 0 1 0 0,1 0-1 0 0,-1 1 1 0 0,-3-4 0 0 0,4 4 30 0 0,-1 1 0 0 0,1-1 0 0 0,-1 0 0 0 0,1 1 0 0 0,-1-1 0 0 0,1 1 0 0 0,-1 0 0 0 0,0-1 0 0 0,1 1 0 0 0,-1 0-1 0 0,1 0 1 0 0,-1 0 0 0 0,0 0 0 0 0,1 0 0 0 0,-1 1 0 0 0,1-1 0 0 0,-1 0 0 0 0,1 1 0 0 0,-1-1 0 0 0,-2 2 0 0 0,2-1-107 0 0,0 0 0 0 0,-1 1 0 0 0,1-1-1 0 0,0 1 1 0 0,0 0 0 0 0,0-1 0 0 0,0 1-1 0 0,0 0 1 0 0,0 0 0 0 0,1 0 0 0 0,-1 0-1 0 0,0 1 1 0 0,-1 3 0 0 0,1-1-19 0 0,0-1 0 0 0,0 0 1 0 0,0 1-1 0 0,1-1 0 0 0,-1 1 0 0 0,0 8 0 0 0,1-1 14 0 0,1-1-1 0 0,1 1 1 0 0,0-1 0 0 0,1 1-1 0 0,0-1 1 0 0,3 12 0 0 0,25 65 8 0 0,-10-43 293 0 0,29 49 0 0 0,-32-64 28 0 0,-1 1-1 0 0,-1 1 0 0 0,-1 0 1 0 0,10 42-1 0 0,-18-47-145 0 0,-2 0 0 0 0,-1 0 0 0 0,-1 1 0 0 0,-2-1 0 0 0,0 1-1 0 0,-2 0 1 0 0,-7 38 0 0 0,-2-16 5 0 0,-2 0 0 0 0,-2 0 0 0 0,-23 49 0 0 0,27-74-223 0 0,-1 0 0 0 0,-1-1 1 0 0,-30 41-1 0 0,32-51-34 0 0,-1 0 0 0 0,0-1-1 0 0,-1-1 1 0 0,0 0 0 0 0,-1-1 0 0 0,-29 19 0 0 0,12-11-13 0 0,30-19-35 0 0,11-3-1104 0 0,90-38-2937 0 0,-74 29-1824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9:0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62 9671 0 0,'0'0'440'0'0,"-1"1"-5"0"0,-2 2-325 0 0,-19 10 76 0 0,35-20 3117 0 0,0 1-1 0 0,22-6 1 0 0,40-7-1188 0 0,86-8-3446 0 0,-145 24 1873 0 0,8 0-737 0 0,1 2 0 0 0,44 1 0 0 0,11 8-5990 0 0,-65-7 3728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9:0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4 149 3223 0 0,'-3'-8'17839'0'0,"31"2"-16862"0"0,33-4 0 0 0,17-4-363 0 0,79-29-3 0 0,-91 22-551 0 0,1 3 0 0 0,77-9-1 0 0,-139 26-410 0 0,-1 1 0 0 0,1 0-1 0 0,-1 0 1 0 0,1 0-1 0 0,-1 1 1 0 0,7 1-1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1375 0 0,'0'0'9784'0'0,"-1"1"-9528"0"0,-10 8 97 0 0,0 0-1 0 0,-23 13 1 0 0,2-1-155 0 0,22-14-138 0 0,-24 18 562 0 0,-60 53 0 0 0,52-36-257 0 0,2 2 0 0 0,-38 54 0 0 0,66-81-226 0 0,0 2-1 0 0,1-1 1 0 0,1 2-1 0 0,1-1 1 0 0,1 1-1 0 0,0 0 1 0 0,2 1-1 0 0,0 0 1 0 0,-3 27-1 0 0,8-41-63 0 0,1 0 0 0 0,0-1-1 0 0,0 1 1 0 0,0 0-1 0 0,1-1 1 0 0,0 1 0 0 0,0-1-1 0 0,4 12 1 0 0,-4-15-5 0 0,0 0 0 0 0,1 0 0 0 0,-1-1 0 0 0,1 1 0 0 0,-1-1 0 0 0,1 1 0 0 0,0-1 0 0 0,0 1 0 0 0,0-1 0 0 0,0 0-1 0 0,0 0 1 0 0,0 0 0 0 0,1 0 0 0 0,-1-1 0 0 0,1 1 0 0 0,-1 0 0 0 0,1-1 0 0 0,0 0 0 0 0,-1 0 0 0 0,1 0 0 0 0,5 2 0 0 0,5-1 190 0 0,0-1 0 0 0,0 0 0 0 0,0-1 1 0 0,0 0-1 0 0,0-1 0 0 0,0 0 0 0 0,20-5 0 0 0,89-31 66 0 0,-94 27-273 0 0,-15 5-36 0 0,22-6 73 0 0,37-20 0 0 0,-63 27-80 0 0,0-1 0 0 0,0 0 1 0 0,-1 0-1 0 0,0-1 0 0 0,0 0 1 0 0,-1-1-1 0 0,1 1 0 0 0,-1-1 1 0 0,8-11-1 0 0,-11 11 1 0 0,-1 0 1 0 0,1 0 0 0 0,-1 0-1 0 0,0-1 1 0 0,-1 1 0 0 0,0-1-1 0 0,0 0 1 0 0,1-13-1 0 0,1-67 5 0 0,-4 81-19 0 0,1-36-6 0 0,-1-37-188 0 0,-1 68 159 0 0,0 0 0 0 0,-1 0-1 0 0,0 1 1 0 0,-6-18 0 0 0,7 26 19 0 0,0 1 1 0 0,0 0-1 0 0,0 0 1 0 0,0 0-1 0 0,-1 0 1 0 0,1 0-1 0 0,-1 0 1 0 0,0 0-1 0 0,0 0 1 0 0,1 0-1 0 0,-1 1 1 0 0,0-1-1 0 0,0 1 1 0 0,-1 0-1 0 0,1-1 1 0 0,0 1-1 0 0,0 0 1 0 0,-1 0-1 0 0,1 0 0 0 0,0 1 1 0 0,-1-1-1 0 0,1 0 1 0 0,-1 1-1 0 0,1 0 1 0 0,-1-1-1 0 0,1 1 1 0 0,-5 1-1 0 0,-7-1-205 0 0,1 2 0 0 0,0 0 0 0 0,-25 6-1 0 0,30-6 140 0 0,-66 15-1497 0 0,72-16 1296 0 0,4-3-554 0 0,27-11-3931 0 0,-7 5-460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2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 12439 0 0,'0'0'1126'0'0,"0"5"-908"0"0,3-8-43 0 0,0-2 2180 0 0,2-3 399 0 0,-5 8-2787 0 0,-1 0 0 0 0,1 0 0 0 0,0-1 0 0 0,0 1 0 0 0,0 0 0 0 0,-1 0 0 0 0,1 0 1 0 0,0 0-1 0 0,0-1 0 0 0,0 1 0 0 0,-1 0 0 0 0,1 0 0 0 0,0 0 0 0 0,0 0 0 0 0,-1 0 1 0 0,1 0-1 0 0,0 0 0 0 0,0 0 0 0 0,-1 0 0 0 0,1 0 0 0 0,0 0 0 0 0,-1 0 0 0 0,1 0 0 0 0,0 0 1 0 0,0 0-1 0 0,-1 0 0 0 0,1 0 0 0 0,0 0 0 0 0,0 0 0 0 0,-1 0 0 0 0,1 0 0 0 0,0 0 0 0 0,0 0 1 0 0,-1 0-1 0 0,1 1 0 0 0,0-1 0 0 0,-8 1-4316 0 0,0-1-1457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5983 0 0,'0'0'464'0'0,"-2"1"-137"0"0,-10 6 889 0 0,0 1 0 0 0,1 0-1 0 0,-18 17 1 0 0,-3 2-751 0 0,-120 108 1757 0 0,110-95-1257 0 0,-51 58-359 0 0,60-67-589 0 0,0 2 0 0 0,3 1 0 0 0,1 1-1 0 0,-45 71 1 0 0,73-104 725 0 0,6-3-432 0 0,0 0 1 0 0,0 0 0 0 0,-1 0-1 0 0,1 0 1 0 0,0-1-1 0 0,6-3 1 0 0,13-4 377 0 0,278-69 648 0 0,-233 63-1174 0 0,-59 14-206 0 0,-1 0-1 0 0,1 0 0 0 0,0 1 0 0 0,-1 0 0 0 0,11 1 1 0 0,-18 0-252 0 0,5 8-1663 0 0,-6-7 1340 0 0,-1 0-1 0 0,0 0 1 0 0,0 1 0 0 0,0-1 0 0 0,0 0 0 0 0,0 0-1 0 0,0 1 1 0 0,0-1 0 0 0,-1 0 0 0 0,1 0 0 0 0,-2 4-1 0 0,-5 6-4212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6447 0 0,'0'0'9407'0'0,"2"0"-8674"0"0,9 0-311 0 0,0-1-1 0 0,-1 0 1 0 0,1-1-1 0 0,-1 0 1 0 0,1 0-1 0 0,-1-1 1 0 0,13-6-1 0 0,8-1-79 0 0,27-7 233 0 0,0 2 1 0 0,2 3 0 0 0,73-6-1 0 0,-128 18-692 0 0,1-1 0 0 0,-1 1 1 0 0,1 0-1 0 0,-1 1 0 0 0,1-1 0 0 0,-1 1 0 0 0,1 0 0 0 0,-1 1 1 0 0,0-1-1 0 0,11 5 0 0 0,-15-5-84 0 0,-1 0 0 0 0,1 0 1 0 0,0 0-1 0 0,0 0 0 0 0,-1-1 0 0 0,1 1 1 0 0,0 0-1 0 0,-1 0 0 0 0,1 0 0 0 0,-1 0 0 0 0,1 1 1 0 0,-1-1-1 0 0,1 2 0 0 0,-1-2-973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11743 0 0,'0'0'1475'0'0,"2"2"-1276"0"0,1 2-40 0 0,1 0 0 0 0,-1 1 1 0 0,0-1-1 0 0,0 1 1 0 0,0 0-1 0 0,-1 0 1 0 0,4 9-1 0 0,10 43 1199 0 0,-9-29-743 0 0,-1-4-298 0 0,2-2 1 0 0,1 1 0 0 0,1-1-1 0 0,0 0 1 0 0,2-1 0 0 0,1 0-1 0 0,0-1 1 0 0,2-1 0 0 0,0 0-1 0 0,22 21 1 0 0,10 6-82 0 0,87 68 0 0 0,-127-109-560 0 0,1 1 0 0 0,0-2 0 0 0,0 1 0 0 0,0-1 0 0 0,0 0 0 0 0,18 5 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19 10591 0 0,'1'-1'819'0'0,"11"-14"-330"0"0,-11 13 401 0 0,7 2 3786 0 0,-11 5-4261 0 0,1-2-702 0 0,-10 14 328 0 0,0-1 0 0 0,-21 21 0 0 0,7-8 84 0 0,-271 266 1549 0 0,295-293-1667 0 0,-202 155 276 0 0,162-128-265 0 0,-10 6-156 0 0,51-34-850 0 0,1-10-3238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5063 0 0,'0'0'9064'0'0,"-1"1"-8706"0"0,-7 8-129 0 0,0-1 1 0 0,-1 0-1 0 0,-1-1 1 0 0,-15 11-1 0 0,-2 0 18 0 0,-99 85 761 0 0,-31 19-462 0 0,109-88-492 0 0,20-11-54 0 0,17-14 32 0 0,-21 14 0 0 0,31-22-10 0 0,-1 0-1 0 0,0 0 1 0 0,1 1 0 0 0,-1-1-1 0 0,1 0 1 0 0,0 1-1 0 0,-1-1 1 0 0,1 1 0 0 0,-2 2-1 0 0,3-3 239 0 0,0 1-96 0 0,0 0-117 0 0,1-1 0 0 0,-1 0 0 0 0,1 1-1 0 0,-1-1 1 0 0,1 0 0 0 0,0 1 0 0 0,-1-1 0 0 0,1 0-1 0 0,0 0 1 0 0,0 0 0 0 0,0 0 0 0 0,0 0-1 0 0,0 0 1 0 0,0 0 0 0 0,0 0 0 0 0,0 0 0 0 0,0 0-1 0 0,0 0 1 0 0,0-1 0 0 0,1 1 0 0 0,-1 0 0 0 0,0-1-1 0 0,1 1 1 0 0,-1-1 0 0 0,0 0 0 0 0,1 1-1 0 0,-1-1 1 0 0,1 0 0 0 0,2 0 0 0 0,5 1 165 0 0,1-1 0 0 0,0 0 0 0 0,15-3 0 0 0,-4 1 168 0 0,17-2 309 0 0,60-13 0 0 0,21-3-296 0 0,-104 18-474 0 0,1 2 0 0 0,31 1 0 0 0,-45 0-55 0 0,1 1-502 0 0,-3-2 529 0 0,1 0 0 0 0,-1 0 0 0 0,0 0 0 0 0,1 0 0 0 0,-1 0 0 0 0,0 1 0 0 0,0-1 0 0 0,1 0 0 0 0,-1 0 1 0 0,0 0-1 0 0,0 0 0 0 0,1 0 0 0 0,-1 0 0 0 0,0 1 0 0 0,0-1 0 0 0,1 0 0 0 0,-1 0 0 0 0,0 0 0 0 0,0 1 0 0 0,0-1 0 0 0,0 0 0 0 0,1 0 0 0 0,-1 1 0 0 0,0-1 0 0 0,0 0 1 0 0,2 5-674 0 0,2 5-5672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76 5063 0 0,'-65'9'12543'0'0,"67"-9"-12006"0"0,143-33 2858 0 0,2-1-2015 0 0,-101 27-1436 0 0,1 1 0 0 0,81 3 0 0 0,-109 4-309 0 0,14 1-2177 0 0,61-4 1 0 0,-77-1 534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11519 0 0,'0'0'3092'0'0,"0"2"-2070"0"0,2 2-862 0 0,-1 1 0 0 0,0-1 0 0 0,-1 1-1 0 0,1-1 1 0 0,-1 1 0 0 0,0-1 0 0 0,0 1 0 0 0,0 0 0 0 0,0-1 0 0 0,-1 1 0 0 0,0-1 0 0 0,-2 7 0 0 0,-3 9 21 0 0,-13 28 0 0 0,8-21 144 0 0,-23 50-45 0 0,-45 76-1 0 0,1-5-8 0 0,78-148-272 0 0,-118 277-102 0 0,117-275-1415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10135 0 0,'0'0'919'0'0,"0"2"-759"0"0,-3 8 778 0 0,1 1 0 0 0,0-1-1 0 0,0 1 1 0 0,1-1 0 0 0,1 15 0 0 0,2 28-315 0 0,-2-50-702 0 0,2 12 458 0 0,1 0 0 0 0,0-1 0 0 0,10 28 0 0 0,-8-28 58 0 0,2 6 358 0 0,-1 1 1 0 0,-1 1-1 0 0,4 33 1 0 0,-8-47-729 0 0,-1 0 1 0 0,0 0-1 0 0,0 0 1 0 0,0 0-1 0 0,-1 0 1 0 0,-1 0-1 0 0,0 0 1 0 0,0 0-1 0 0,0-1 0 0 0,-1 1 1 0 0,0-1-1 0 0,0 0 1 0 0,-5 9-1 0 0,-5 2-22 0 0,-1 0 0 0 0,0-1-1 0 0,-1-1 1 0 0,-24 21-1 0 0,-75 47-112 0 0,82-59-479 0 0,30-24 209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15 1839 0 0,'0'0'2999'0'0,"-11"2"557"0"0,-143 35 267 0 0,135-31-3649 0 0,1 1 1 0 0,0 0 0 0 0,0 1 0 0 0,1 1 0 0 0,0 1 0 0 0,0 1 0 0 0,1 0-1 0 0,1 1 1 0 0,0 0 0 0 0,0 1 0 0 0,-16 20 0 0 0,20-20-35 0 0,0 1 0 0 0,1 1 0 0 0,0-1 0 0 0,1 2 0 0 0,1-1 0 0 0,0 1 0 0 0,2 0 0 0 0,0 1 0 0 0,0-1 0 0 0,1 1 0 0 0,1 0 0 0 0,-2 32 0 0 0,5-42-60 0 0,1 0-1 0 0,0 0 0 0 0,1 0 1 0 0,-1 0-1 0 0,2 0 0 0 0,-1 0 1 0 0,1 0-1 0 0,0-1 0 0 0,0 1 1 0 0,1 0-1 0 0,-1-1 1 0 0,2 0-1 0 0,-1 1 0 0 0,1-1 1 0 0,0-1-1 0 0,0 1 0 0 0,0 0 1 0 0,1-1-1 0 0,0 0 0 0 0,0 0 1 0 0,0-1-1 0 0,1 1 0 0 0,-1-1 1 0 0,1 0-1 0 0,0 0 0 0 0,0-1 1 0 0,1 0-1 0 0,8 3 1 0 0,8 2 113 0 0,0 0 1 0 0,1-2 0 0 0,0-1-1 0 0,0 0 1 0 0,0-2 0 0 0,0-1-1 0 0,1-1 1 0 0,-1-1 0 0 0,1-1-1 0 0,35-6 1 0 0,-51 5-155 0 0,-1 0 0 0 0,1-1 0 0 0,-1 0-1 0 0,1 0 1 0 0,-1-1 0 0 0,0 0 0 0 0,0-1 0 0 0,-1 0-1 0 0,1 0 1 0 0,-1 0 0 0 0,0-1 0 0 0,-1 0 0 0 0,1 0-1 0 0,-1-1 1 0 0,6-8 0 0 0,5-11 61 0 0,-1 1 0 0 0,-1-2 0 0 0,13-32 1 0 0,-20 44-104 0 0,1-6-87 0 0,0 0 1 0 0,-1-1 0 0 0,-2 0-1 0 0,0 0 1 0 0,-1 0-1 0 0,-1-1 1 0 0,-2 0-1 0 0,0 0 1 0 0,-1 1-1 0 0,-1-1 1 0 0,-1 0 0 0 0,-8-41-1 0 0,9 61 46 0 0,-1 0 0 0 0,0-1-1 0 0,0 1 1 0 0,-1 0 0 0 0,1 0 0 0 0,0 0-1 0 0,-1 0 1 0 0,0 0 0 0 0,0 0 0 0 0,0 0-1 0 0,0 1 1 0 0,0-1 0 0 0,-1 1 0 0 0,-4-5-1 0 0,5 6 28 0 0,-1-1-1 0 0,1 1 0 0 0,-1 0 1 0 0,0-1-1 0 0,1 1 0 0 0,-1 1 0 0 0,0-1 1 0 0,0 0-1 0 0,0 1 0 0 0,0-1 1 0 0,0 1-1 0 0,0 0 0 0 0,0 0 0 0 0,0 0 1 0 0,0 0-1 0 0,0 1 0 0 0,-3 0 1 0 0,-14 4-248 0 0,-27 10 0 0 0,28-8-831 0 0,-26 6 0 0 0,43-13 616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8751 0 0,'0'0'674'0'0,"-2"0"-438"0"0,-13 6 538 0 0,1 1-1 0 0,0 1 1 0 0,0 0 0 0 0,-15 12 0 0 0,-5 3-709 0 0,-53 29 1287 0 0,77-45-959 0 0,0 1-1 0 0,1-1 1 0 0,0 1-1 0 0,0 1 1 0 0,-10 11-1 0 0,-37 54-219 0 0,31-39-51 0 0,17-25-104 0 0,-94 118 38 0 0,99-126-56 0 0,-7 12 11 0 0,9-12 810 0 0,3-2-570 0 0,17-1 54 0 0,0 0 1 0 0,0-1-1 0 0,20-5 0 0 0,-29 5-305 0 0,-8 1 0 0 0,1 0-1 0 0,0 1 1 0 0,-1-1 0 0 0,1 1-1 0 0,0 0 1 0 0,0-1 0 0 0,0 1-1 0 0,4 1 1 0 0,5-1 21 0 0,110-14 649 0 0,-60 1-543 0 0,-38 7-162 0 0,-1 2 0 0 0,46-3 0 0 0,-67 6-138 0 0,0 1 0 0 0,-1 1 0 0 0,1-1 0 0 0,-1 0 1 0 0,1 0-1 0 0,-1 1 0 0 0,0-1 0 0 0,1 0 1 0 0,-1 1-1 0 0,1 0 0 0 0,-1-1 0 0 0,0 1 1 0 0,1 0-1 0 0,-1 0 0 0 0,0 0 0 0 0,0-1 0 0 0,1 1 1 0 0,-1 1-1 0 0,0-1 0 0 0,0 0 0 0 0,0 0 1 0 0,0 0-1 0 0,-1 0 0 0 0,1 1 0 0 0,0-1 1 0 0,1 3-1 0 0,-2-3-77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2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75 331 1839 0 0,'0'0'83'0'0,"1"-2"289"0"0,30-24 7359 0 0,-22 20-6638 0 0,1 0 1 0 0,-1 1 0 0 0,16-6-1 0 0,-23 10-326 0 0,-4 22-550 0 0,-3-3-113 0 0,-1-2 1 0 0,-1 1-1 0 0,-8 16 0 0 0,-10 25 287 0 0,19-43-267 0 0,3-9-37 0 0,1-1 0 0 0,0 1 0 0 0,0 0-1 0 0,1 0 1 0 0,-1-1 0 0 0,1 1 0 0 0,0 0 0 0 0,1 0-1 0 0,0 12 1 0 0,0-16 693 0 0,0-1-702 0 0,0 7-5 0 0,-1-6-32 0 0,0 1 0 0 0,0 0 1 0 0,-1-1-1 0 0,1 1 0 0 0,-1-1 1 0 0,1 1-1 0 0,-1-1 0 0 0,0 0 1 0 0,0 1-1 0 0,0-1 0 0 0,-4 3 0 0 0,6-5-36 0 0,-5 5 340 0 0,0 1 0 0 0,0-1 1 0 0,0 1-1 0 0,-6 12 0 0 0,1-3-70 0 0,5-6-275 0 0,1 1 0 0 0,-1 0 0 0 0,2-2 22 0 0,3-7 440 0 0,1-2-288 0 0,16-18 16 0 0,-1-2 0 0 0,-1 1 0 0 0,13-25 0 0 0,15-20-184 0 0,62-73-119 0 0,-59 83-118 0 0,103-93 1 0 0,-121 122 252 0 0,-3 2-27 0 0,43-29 0 0 0,-61 47 26 0 0,2 1 1 0 0,-1 0-1 0 0,0 1 0 0 0,1-1 1 0 0,0 2-1 0 0,0-1 0 0 0,0 1 0 0 0,0 1 1 0 0,0 0-1 0 0,15-2 0 0 0,-18 4 2 0 0,-1 1-1 0 0,1-1 0 0 0,-1 1 1 0 0,0 0-1 0 0,0 1 1 0 0,1-1-1 0 0,-1 1 1 0 0,8 4-1 0 0,3 2 57 0 0,19 14 0 0 0,8 7-74 0 0,-7-4-112 0 0,46 24 1 0 0,-80-48-14 0 0,3-10-3734 0 0,-1-3 2436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31 2759 0 0,'-9'3'602'0'0,"4"-1"-950"0"0,-10 2 12128 0 0,22-3-8402 0 0,13-2-2404 0 0,0-1-1 0 0,25-6 0 0 0,18-2-267 0 0,57 4-670 0 0,-107 5-1505 0 0,22-6 1 0 0,-23 4-651 0 0,-1 1 133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0,'0'0'11822'0'0,"2"0"-10980"0"0,9 3 85 0 0,-8-2-762 0 0,1-1 0 0 0,-1 1 0 0 0,0 0 0 0 0,0 0 0 0 0,0 0 0 0 0,0 0 0 0 0,-1 0 0 0 0,1 1 0 0 0,0-1 0 0 0,0 1 0 0 0,-1 0 0 0 0,1 0 0 0 0,-1 0 0 0 0,0 0 0 0 0,0 0 0 0 0,3 3 0 0 0,0 3 66 0 0,0 1-1 0 0,-1-1 0 0 0,1 1 0 0 0,-2 0 1 0 0,5 14-1 0 0,9 50 519 0 0,-6-21-344 0 0,-7-37-297 0 0,1 1 0 0 0,1-1 1 0 0,14 29-1 0 0,-16-36-145 0 0,1-1 0 0 0,0 0 0 0 0,1 0 0 0 0,-1 0 0 0 0,1 0 0 0 0,1-1 0 0 0,-1 0 0 0 0,14 10 0 0 0,-18-16-130 0 0,-1 1 1 0 0,0 0-1 0 0,0-1 0 0 0,1 1 0 0 0,-1 0 0 0 0,1-1 0 0 0,-1 0 1 0 0,1 1-1 0 0,-1-1 0 0 0,0 0 0 0 0,1 0 0 0 0,-1 0 0 0 0,1 0 1 0 0,-1 0-1 0 0,1 0 0 0 0,-1 0 0 0 0,1 0 0 0 0,-1-1 1 0 0,1 1-1 0 0,-1 0 0 0 0,1-1 0 0 0,-1 1 0 0 0,0-1 0 0 0,2-1 1 0 0,6-3-5848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70 13735 0 0,'7'-11'666'0'0,"0"0"0"0"0,1 1 0 0 0,1 0 0 0 0,18-17 1705 0 0,-27 29-2199 0 0,-8 14-34 0 0,1 0 0 0 0,-2-1-1 0 0,0 0 1 0 0,-1 0 0 0 0,-1-1 0 0 0,-13 14 0 0 0,-10 15 114 0 0,-3 6-61 0 0,-31 42 70 0 0,-67 117-1 0 0,-138 321-116 0 0,177-367-81 0 0,5-10-967 0 0,90-150 504 0 0,3-3-635 0 0,7-3-401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52 12751 0 0,'3'-5'195'0'0,"0"0"-67"0"0,13-6 911 0 0,-6 5-993 0 0,-7 3 126 0 0,0 1 0 0 0,1 0 0 0 0,-1 0 0 0 0,0 0 0 0 0,1 1 0 0 0,-1-1-1 0 0,1 1 1 0 0,-1 0 0 0 0,1 0 0 0 0,4-1 0 0 0,2-1 675 0 0,-4 1 825 0 0,-8 11-699 0 0,-4 3-765 0 0,0-1 0 0 0,-1 1 0 0 0,0-2 0 0 0,0 1 0 0 0,-1-1 1 0 0,-1 0-1 0 0,-13 12 0 0 0,-75 56-114 0 0,45-39 20 0 0,-107 102-50 0 0,150-133-58 0 0,-18 21 52 0 0,22-20-58 0 0,4-9 2 0 0,1 0 0 0 0,0 0 0 0 0,0 1 0 0 0,0-1 0 0 0,-1 0 0 0 0,1 0 0 0 0,0 0 0 0 0,0 1 0 0 0,0-1 0 0 0,0 0 0 0 0,0 1 0 0 0,-1-1 0 0 0,1 0 0 0 0,0 0-1 0 0,0 1 1 0 0,0-1 0 0 0,0 0 0 0 0,0 1 0 0 0,0-1 0 0 0,0 0 0 0 0,0 0 0 0 0,0 1 0 0 0,0-1 0 0 0,0 0 0 0 0,0 1 0 0 0,0-1 0 0 0,0 0 0 0 0,0 0 0 0 0,0 1 0 0 0,1-1 0 0 0,-1 0 0 0 0,0 1 0 0 0,0-1 0 0 0,0 0 0 0 0,0 0 0 0 0,1 1 0 0 0,-1-1-1 0 0,0 0 1 0 0,0 0 0 0 0,0 0 0 0 0,1 1 0 0 0,-1-1 0 0 0,0 0 0 0 0,0 0 0 0 0,1 0 0 0 0,-1 0 0 0 0,0 0 0 0 0,0 1 0 0 0,1-1 0 0 0,-1 0 0 0 0,0 0 0 0 0,1 0 0 0 0,-1 0 0 0 0,0 0 0 0 0,0 0 0 0 0,1 0 0 0 0,-1 0 0 0 0,0 0 0 0 0,1 0 0 0 0,-1 0 7 0 0,9 1 93 0 0,-1 0 0 0 0,1 0 0 0 0,0-1 0 0 0,0 0 0 0 0,-1-1 0 0 0,1 0 0 0 0,14-3 0 0 0,0 0 139 0 0,146-26 537 0 0,-95 15-724 0 0,100-8-1 0 0,-151 24-435 0 0,-21-1 52 0 0,-1 3-1748 0 0,-1-2 1913 0 0,1 1 1 0 0,-1-1 0 0 0,0 0 0 0 0,0 1-1 0 0,0-1 1 0 0,0 0 0 0 0,0 1-1 0 0,0-1 1 0 0,0 0 0 0 0,0 0 0 0 0,-1 1-1 0 0,1-1 1 0 0,0 0 0 0 0,-2 3 0 0 0,-13 18-2107 0 0,1-7 927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59 7831 0 0,'-1'0'356'0'0,"-20"9"-652"0"0,-14 4 3364 0 0,1 1 0 0 0,-41 28 3447 0 0,75-42-6442 0 0,11-1 1513 0 0,26-8-1222 0 0,-14 4 326 0 0,10-1-364 0 0,83-17-312 0 0,131-44-1 0 0,-192 46-4747 0 0,-39 16-2269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280 133 9991 0 0,'0'0'10064'0'0,"2"-1"-9536"0"0,8-3-54 0 0,0 0 0 0 0,13-9 1 0 0,16-8 142 0 0,20-1-459 0 0,1 3 0 0 0,0 2 0 0 0,93-13 0 0 0,-146 29-160 0 0,1 1-1 0 0,-1-1 1 0 0,0 1 0 0 0,9 2-1 0 0,-15-2-6 0 0,0 1 1 0 0,0 0-1 0 0,-1 0 0 0 0,1-1 0 0 0,0 1 0 0 0,0 0 1 0 0,0 0-1 0 0,-1 0 0 0 0,1 0 0 0 0,0 0 0 0 0,-1 0 1 0 0,1 0-1 0 0,-1 0 0 0 0,0 1 0 0 0,1 1 0 0 0,0-1-6 0 0,0 1 10 0 0,0-1 1 0 0,0 1-1 0 0,-1-1 0 0 0,1 1 1 0 0,-1-1-1 0 0,0 1 0 0 0,0-1 1 0 0,0 1-1 0 0,0 0 0 0 0,0-1 1 0 0,0 1-1 0 0,-1-1 0 0 0,1 1 1 0 0,-1-1-1 0 0,0 1 0 0 0,0-1 1 0 0,-2 5-1 0 0,-2 3-15 0 0,-1 1 0 0 0,-10 14 0 0 0,5-10 5 0 0,-1 0-1 0 0,-1-1 0 0 0,0 0 1 0 0,-28 21-1 0 0,-66 39-123 0 0,26-19 79 0 0,-193 165-23 0 0,213-170 24 0 0,-41 41-71 0 0,96-85 132 0 0,4-5 74 0 0,4-2 48 0 0,43-14 280 0 0,-2 0 78 0 0,80-18 0 0 0,58 13 366 0 0,9 4-615 0 0,-103 6-72 0 0,108 3 0 0 0,-166 10-235 0 0,53 10 0 0 0,-68-10 55 0 0,-12-3-79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370 164 10623 0 0,'2'-5'203'0'0,"0"-1"0"0"0,0 1 1 0 0,0-1-1 0 0,-1 1 0 0 0,0-1 0 0 0,0-8 0 0 0,-3-5 3090 0 0,2 18-3226 0 0,0 0 1 0 0,0 1 0 0 0,-1-1-1 0 0,1 0 1 0 0,-1 1-1 0 0,1-1 1 0 0,0 0-1 0 0,-1 1 1 0 0,1-1 0 0 0,-1 1-1 0 0,1-1 1 0 0,-1 1-1 0 0,0-1 1 0 0,1 1-1 0 0,-1-1 1 0 0,1 1-1 0 0,-1-1 1 0 0,0 1 0 0 0,1 0-1 0 0,-1-1 1 0 0,0 1-1 0 0,0 0 1 0 0,1 0-1 0 0,-1 0 1 0 0,0 0 0 0 0,0-1-1 0 0,1 1 1 0 0,-1 0-1 0 0,0 0 1 0 0,0 0-1 0 0,-1 1 1 0 0,-23 4 454 0 0,23-4-473 0 0,-18 7 87 0 0,1 1 1 0 0,0 0-1 0 0,0 2 0 0 0,-33 24 0 0 0,37-24-150 0 0,1 0 1 0 0,0 0 1 0 0,1 1-1 0 0,0 1 0 0 0,1 0 1 0 0,0 1-1 0 0,-14 22 0 0 0,11-12-1 0 0,1 0 1 0 0,2 1-1 0 0,-15 37 0 0 0,24-51 2 0 0,0-1 0 0 0,0 1-1 0 0,1 0 1 0 0,0-1 0 0 0,1 1 0 0 0,0 0 0 0 0,0 0-1 0 0,1 0 1 0 0,3 16 0 0 0,-2-22 66 0 0,0 1 1 0 0,0-1-1 0 0,0 1 1 0 0,1-1-1 0 0,0 0 1 0 0,0 0-1 0 0,1 0 1 0 0,-1 0-1 0 0,1 0 0 0 0,0 0 1 0 0,1-1-1 0 0,-1 0 1 0 0,1 1-1 0 0,0-1 1 0 0,0-1-1 0 0,0 1 0 0 0,0 0 1 0 0,0-1-1 0 0,1 0 1 0 0,6 4-1 0 0,1-2 62 0 0,-1-1 1 0 0,1 0-1 0 0,0 0 0 0 0,0-1 1 0 0,1-1-1 0 0,-1 0 0 0 0,0-1 0 0 0,1 0 1 0 0,-1-1-1 0 0,1 0 0 0 0,22-4 0 0 0,-3-2 100 0 0,-1-1-1 0 0,1-1 0 0 0,41-18 0 0 0,-51 17-141 0 0,0-1 0 0 0,0-1 1 0 0,-1 0-1 0 0,-1-2 0 0 0,0 0 0 0 0,-1-2 0 0 0,22-19 0 0 0,-33 26-60 0 0,-1 0-1 0 0,0 0 0 0 0,0 0 0 0 0,0-1 1 0 0,-1 0-1 0 0,0-1 0 0 0,-1 1 0 0 0,0-1 1 0 0,-1 0-1 0 0,0-1 0 0 0,0 1 1 0 0,-1 0-1 0 0,-1-1 0 0 0,0 0 0 0 0,0 0 1 0 0,-1 0-1 0 0,0 0 0 0 0,-1-11 0 0 0,-1 12-94 0 0,-1 1-1 0 0,1 0 1 0 0,-2-1-1 0 0,1 1 1 0 0,-2 0-1 0 0,1 0 1 0 0,-1 0-1 0 0,0 1 1 0 0,-1 0-1 0 0,0-1 1 0 0,0 2-1 0 0,-1-1 1 0 0,0 0-1 0 0,0 1 1 0 0,-1 0-1 0 0,-8-6 1 0 0,-3-2-380 0 0,-1 1 1 0 0,-1 0 0 0 0,0 1-1 0 0,-1 2 1 0 0,-28-12 0 0 0,-2-1-286 0 0,-38-16 172 0 0,87 40 163 0 0,16 3-10004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60 6447 0 0,'0'0'499'0'0,"-9"1"-199"0"0,3 0 137 0 0,0 1 1 0 0,0 0-1 0 0,-1 0 1 0 0,1 1-1 0 0,-8 4 1 0 0,-4 1-652 0 0,1 0 285 0 0,2 0 1 0 0,-1 1 0 0 0,1 1 0 0 0,0 0 0 0 0,1 1 0 0 0,-16 17-1 0 0,23-21 218 0 0,1 1-1 0 0,0-1 1 0 0,1 1-1 0 0,0 1 1 0 0,0-1-1 0 0,1 1 1 0 0,0 0-1 0 0,0 0 1 0 0,1 0-1 0 0,0 0 1 0 0,-2 15-1 0 0,4-14-74 0 0,-1 0 0 0 0,1 0 0 0 0,1 1 0 0 0,0-1 0 0 0,0 0-1 0 0,1 0 1 0 0,0 0 0 0 0,1 0 0 0 0,0 0 0 0 0,7 18 0 0 0,-8-25-159 0 0,0 0-1 0 0,1 0 1 0 0,-1 0 0 0 0,1-1-1 0 0,0 1 1 0 0,0 0 0 0 0,0-1 0 0 0,0 0-1 0 0,0 1 1 0 0,0-1 0 0 0,0 0-1 0 0,1 0 1 0 0,-1 0 0 0 0,1-1-1 0 0,0 1 1 0 0,3 1 0 0 0,-2-2 29 0 0,0 1-1 0 0,0-1 1 0 0,0 0 0 0 0,0-1 0 0 0,0 1-1 0 0,0-1 1 0 0,0 0 0 0 0,1 0 0 0 0,-1 0-1 0 0,7-1 1 0 0,3-3 52 0 0,0 1-1 0 0,0-2 1 0 0,0 0 0 0 0,-1-1 0 0 0,24-13-1 0 0,4-5 214 0 0,-1-1-1 0 0,40-35 0 0 0,-63 45-277 0 0,0 0-1 0 0,-1 0 1 0 0,-1-2-1 0 0,-1 0 1 0 0,0-1-1 0 0,18-32 1 0 0,-29 45-67 0 0,-1 0 0 0 0,0 0-1 0 0,0 0 1 0 0,0-1 0 0 0,-1 1 0 0 0,0 0 0 0 0,0-1 0 0 0,0 1-1 0 0,0-1 1 0 0,-1 0 0 0 0,0-6 0 0 0,-1 8-31 0 0,1 1 0 0 0,-1 0 0 0 0,0-1-1 0 0,0 1 1 0 0,0 0 0 0 0,0 0 0 0 0,0 0 0 0 0,-1 0 0 0 0,1 0 0 0 0,-1 0 0 0 0,0 0 0 0 0,0 0 0 0 0,0 0-1 0 0,0 1 1 0 0,0-1 0 0 0,-1 1 0 0 0,1 0 0 0 0,-1 0 0 0 0,-4-3 0 0 0,-2 0-192 0 0,1 0 0 0 0,-1 1 0 0 0,0 1 0 0 0,-1 0 0 0 0,1 0 0 0 0,0 0-1 0 0,-1 1 1 0 0,0 1 0 0 0,1 0 0 0 0,-1 0 0 0 0,0 1 0 0 0,0 0 0 0 0,-18 3 0 0 0,4 1-24 0 0,-1 2-1 0 0,1 0 1 0 0,0 2-1 0 0,-29 13 1 0 0,35-12-2209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10135 0 0,'0'0'1236'0'0,"-1"1"-241"0"0,-5 2-310 0 0,2 0-1 0 0,-1 0 1 0 0,0 1 0 0 0,-5 5 0 0 0,-32 37 244 0 0,30-33-926 0 0,-12 17 12 0 0,1 1 0 0 0,1 1 0 0 0,-22 46 0 0 0,-44 110 331 0 0,31-59 77 0 0,-133 222-151 0 0,99-180-2690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8287 0 0,'0'0'1084'0'0,"2"0"88"0"0,9 2-216 0 0,-1-2 0 0 0,1 1 0 0 0,-1-1 0 0 0,1-1 0 0 0,11-2 0 0 0,54-13-545 0 0,-58 12 4 0 0,157-48 1233 0 0,-39 10-284 0 0,50-15-201 0 0,-64 11-3462 0 0,-106 39 549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2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43 5527 0 0,'0'0'423'0'0,"-7"-5"-262"0"0,4 2 551 0 0,0 1 0 0 0,0 0 0 0 0,-1 0 0 0 0,1 0 0 0 0,-1 1 0 0 0,-13-8 9415 0 0,20-6-7913 0 0,-3 13-2282 0 0,-5 10-264 0 0,-9 7-1735 0 0,7-6 833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14511 0 0,'0'0'2427'0'0,"0"2"-1966"0"0,2 10-233 0 0,-2 1-1 0 0,1 0 1 0 0,-2-1-1 0 0,0 1 0 0 0,-4 21 1 0 0,-19 63 730 0 0,23-93-906 0 0,-18 53 517 0 0,-26 55 0 0 0,23-59-374 0 0,-21 40-38 0 0,-3-2 0 0 0,-5-2 0 0 0,-105 140 0 0 0,16-62-93 0 0,110-138-86 0 0,28-28-86 0 0,10-13-379 0 0,9-8 307 0 0,1 0 0 0 0,1 2 0 0 0,28-23 0 0 0,-5 5 121 0 0,-17 13-2 0 0,45-29-1 0 0,-59 44 102 0 0,1 1-1 0 0,1 0 1 0 0,-1 1-1 0 0,1 1 1 0 0,0 0-1 0 0,23-5 1 0 0,-34 9-1 0 0,0 1 0 0 0,0-1 0 0 0,0 1 0 0 0,0 0 0 0 0,1 0 0 0 0,-1 0 0 0 0,0 0 0 0 0,0 0 0 0 0,0 1 0 0 0,0-1 0 0 0,0 1 0 0 0,0-1 0 0 0,0 1 0 0 0,0 0 0 0 0,0 0 0 0 0,0 0 0 0 0,0 0 0 0 0,0 0 0 0 0,-1 0 0 0 0,1 0 0 0 0,0 0 0 0 0,-1 1 0 0 0,1-1 0 0 0,-1 1 0 0 0,1-1 0 0 0,1 4 0 0 0,-1-1-28 0 0,0 0 1 0 0,0 0-1 0 0,0 0 1 0 0,-1 0-1 0 0,1 0 1 0 0,-1 0-1 0 0,0 0 1 0 0,-1 1-1 0 0,1-1 1 0 0,-1 0-1 0 0,1 1 1 0 0,-2 4-1 0 0,1 0-11 0 0,-2 0 0 0 0,1 0 0 0 0,-1 0 0 0 0,-1 0 0 0 0,1 0 0 0 0,-1-1 0 0 0,-1 1 0 0 0,0-1 0 0 0,0 0 0 0 0,0 0 0 0 0,-10 12 0 0 0,4-9-4 0 0,8-10-5 0 0,1 0-162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124 148 10135 0 0,'2'1'4058'0'0,"6"3"-3544"0"0,1-1-1 0 0,0 0 1 0 0,0-1 0 0 0,-1 1 0 0 0,2-2 0 0 0,-1 1 0 0 0,0-1 0 0 0,0-1 0 0 0,0 0-1 0 0,0 0 1 0 0,10-1 0 0 0,-5-1-154 0 0,0-1 0 0 0,0 0 0 0 0,-1-1 0 0 0,1 0 0 0 0,-1-1 0 0 0,21-11 0 0 0,-28 13-341 0 0,-1 0-1 0 0,0 0 1 0 0,0 0 0 0 0,0-1-1 0 0,0 0 1 0 0,0 0 0 0 0,4-6-1 0 0,-8 10-17 0 0,0-1-1 0 0,0-1 1 0 0,0 1-1 0 0,-1 0 1 0 0,1 0-1 0 0,0 0 0 0 0,0 0 1 0 0,-1-1-1 0 0,1 1 1 0 0,-1 0-1 0 0,1 0 1 0 0,-1-1-1 0 0,1 1 0 0 0,-1 0 1 0 0,0-1-1 0 0,0 1 1 0 0,0-3-1 0 0,1-1-13 0 0,-1 1-54 0 0,1 0 0 0 0,-1 0 0 0 0,0 0 0 0 0,0 1 0 0 0,0-1 0 0 0,0 0 0 0 0,0 0 0 0 0,-1 0 0 0 0,-2-6 0 0 0,3 9 37 0 0,-1-1 1 0 0,1 1 0 0 0,-1 0-1 0 0,0 0 1 0 0,0-1-1 0 0,1 1 1 0 0,-1 0 0 0 0,0 0-1 0 0,0 0 1 0 0,0 0-1 0 0,0 0 1 0 0,0 0 0 0 0,0 1-1 0 0,-1-1 1 0 0,1 0 0 0 0,0 0-1 0 0,0 1 1 0 0,-1-1-1 0 0,1 1 1 0 0,0-1 0 0 0,-1 1-1 0 0,1 0 1 0 0,0-1 0 0 0,-1 1-1 0 0,1 0 1 0 0,0 0-1 0 0,-1 0 1 0 0,1 0 0 0 0,-3 0-1 0 0,-4 2-62 0 0,0 0 0 0 0,0 1-1 0 0,1-1 1 0 0,-1 1 0 0 0,1 1 0 0 0,0-1-1 0 0,0 1 1 0 0,0 1 0 0 0,-9 6 0 0 0,5-3 44 0 0,-21 14-7 0 0,0 2 0 0 0,2 1 0 0 0,1 1 0 0 0,1 2 0 0 0,-48 61 0 0 0,67-77 45 0 0,2 0-1 0 0,-1 1 1 0 0,2 0-1 0 0,-10 24 0 0 0,14-32 7 0 0,0 0-1 0 0,1 1 0 0 0,0-1 0 0 0,0 1 1 0 0,0-1-1 0 0,0 1 0 0 0,1 0 0 0 0,0-1 0 0 0,0 1 1 0 0,0-1-1 0 0,1 1 0 0 0,0 0 0 0 0,0-1 0 0 0,0 1 1 0 0,3 5-1 0 0,-3-9-78 0 0,1 0 1 0 0,-1 0 0 0 0,0 0-1 0 0,1 0 1 0 0,-1 0 0 0 0,1 0-1 0 0,0-1 1 0 0,0 1-1 0 0,-1 0 1 0 0,1-1 0 0 0,0 0-1 0 0,0 1 1 0 0,1-1 0 0 0,-1 0-1 0 0,0 0 1 0 0,0 0-1 0 0,0 0 1 0 0,1-1 0 0 0,-1 1-1 0 0,0-1 1 0 0,1 1 0 0 0,3-1-1 0 0,15-1-953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32 456 5983 0 0,'0'0'464'0'0,"0"2"-305"0"0,-2 3 780 0 0,-1 0-1 0 0,1 0 1 0 0,-1-1-1 0 0,-4 6 1 0 0,-8 14 10129 0 0,18-48-9273 0 0,-2 16-1414 0 0,-1 0-212 0 0,1 0-1 0 0,0 0 1 0 0,0 0 0 0 0,1 0-1 0 0,0 1 1 0 0,1-1 0 0 0,5-12-1 0 0,3-1-160 0 0,1 1 0 0 0,1 0 0 0 0,1 0 0 0 0,1 1 0 0 0,0 1-1 0 0,1 1 1 0 0,31-26 0 0 0,12-8-338 0 0,54-42-10 0 0,-94 79-520 0 0,2 0 0 0 0,-1 2 1 0 0,43-20-1 0 0,-32 23-2027 0 0,-20 9 839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100 178 14567 0 0,'0'0'2415'0'0,"-1"2"-1490"0"0,-55 124 3454 0 0,45-99-4061 0 0,2 1 0 0 0,-9 51-1 0 0,14-42-176 0 0,4-35 9 0 0,8 2 40 0 0,-7-3-183 0 0,0-1 0 0 0,-1 1 0 0 0,1-1-1 0 0,0 1 1 0 0,-1-1 0 0 0,1 1 0 0 0,0-1-1 0 0,0 0 1 0 0,0 1 0 0 0,-1-1 0 0 0,1 0 0 0 0,0 0-1 0 0,1 0 1 0 0,1 0 26 0 0,1 0-1 0 0,-1-1 0 0 0,1 0 1 0 0,-1 0-1 0 0,0 0 0 0 0,1 0 1 0 0,-1 0-1 0 0,0-1 1 0 0,4-1-1 0 0,27-20 270 0 0,-26 18-240 0 0,32-27 2 0 0,-2 0-1 0 0,45-50 1 0 0,-42 40-58 0 0,-35 36-24 0 0,-2 2 8 0 0,1 0 0 0 0,-1 0 0 0 0,1 0 0 0 0,8-5 0 0 0,-11 8-59 0 0,-2 4-35 0 0,-1 0 72 0 0,1 0 0 0 0,-1 0 0 0 0,1 0 0 0 0,-1 0 0 0 0,0 0 0 0 0,-2 3 0 0 0,-3 15-45 0 0,0 97 62 0 0,5-109 13 0 0,0-1-1 0 0,0 1 1 0 0,1-1-1 0 0,1 0 0 0 0,-1 1 1 0 0,1-1-1 0 0,4 14 1 0 0,-4-19 14 0 0,0 1 0 0 0,1-1 0 0 0,-1 0 0 0 0,1 1 0 0 0,0-1 0 0 0,0 0 0 0 0,0 0 0 0 0,0-1 0 0 0,1 1 0 0 0,-1 0 0 0 0,1-1 0 0 0,-1 1 0 0 0,1-1 0 0 0,0 0 0 0 0,0 0 0 0 0,0 0 0 0 0,0 0 0 0 0,0-1 0 0 0,1 1 0 0 0,3 0 0 0 0,3 1 112 0 0,0 0 0 0 0,0-2 0 0 0,0 1 0 0 0,0-1 0 0 0,0-1 0 0 0,1 1 0 0 0,-1-2 0 0 0,0 1 0 0 0,0-2 0 0 0,15-3-1 0 0,-13 3-62 0 0,0-2 0 0 0,0 0 0 0 0,-1 0 0 0 0,1-1 0 0 0,-1 0 0 0 0,0-1 0 0 0,0-1 0 0 0,12-8 0 0 0,-14 6-22 0 0,1 0 1 0 0,-2 0-1 0 0,1-1 1 0 0,-1 0-1 0 0,11-18 0 0 0,27-59 74 0 0,-32 58-103 0 0,28-44-1 0 0,-32 57-86 0 0,1 1 0 0 0,0 0 0 0 0,1 1 0 0 0,1 0 0 0 0,1 1 0 0 0,0 0 0 0 0,16-11 0 0 0,-7 10-512 0 0,1 1-1 0 0,0 1 1 0 0,46-16-1 0 0,-6 8-7374 0 0,-42 15 1174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1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19839 0 0,'0'0'1796'0'0,"-2"1"-1407"0"0,-4 4-269 0 0,0 0-1 0 0,1 0 0 0 0,-1 0 0 0 0,1 1 0 0 0,0-1 0 0 0,-7 13 0 0 0,-23 43 809 0 0,26-44-859 0 0,-59 122-51 0 0,-14 26 24 0 0,78-160-296 0 0,-3 4 361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2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10 8551 0 0,'2'0'390'0'0,"28"-4"148"0"0,12-1 7702 0 0,-41 5-7967 0 0,0 1 1 0 0,-1-1-1 0 0,1 0 0 0 0,0 1 0 0 0,-1-1 1 0 0,1 1-1 0 0,0-1 0 0 0,-1 1 0 0 0,1-1 0 0 0,0 1 1 0 0,-1-1-1 0 0,1 2 0 0 0,0 2-136 0 0,-1 0 1 0 0,0 1-1 0 0,0-1 0 0 0,-1 0 0 0 0,1 0 0 0 0,-1 0 1 0 0,0 0-1 0 0,0 0 0 0 0,0 0 0 0 0,-1 0 1 0 0,1 0-1 0 0,-1 0 0 0 0,0-1 0 0 0,0 1 0 0 0,0 0 1 0 0,0-1-1 0 0,-1 0 0 0 0,-5 6 0 0 0,-6 5-91 0 0,0-1-1 0 0,-30 21 1 0 0,27-22 53 0 0,-102 70 24 0 0,76-54-129 0 0,29-16-15 0 0,13-11-81 0 0,12 6-179 0 0,1 1 181 0 0,21 9-1 0 0,-21-11 55 0 0,0 0-1 0 0,14 10 1 0 0,-19-11 24 0 0,14 10-25 0 0,-2 0-1 0 0,28 28 0 0 0,-43-38 60 0 0,0 0 0 0 0,1-1 0 0 0,-2 2 0 0 0,1-1 0 0 0,-1 0 0 0 0,1 1 0 0 0,-1 0-1 0 0,-1 0 1 0 0,1 0 0 0 0,-1 0 0 0 0,0 0 0 0 0,-1 0 0 0 0,1 0 0 0 0,-1 1 0 0 0,0 7-1 0 0,-1-10 14 0 0,-1 0-1 0 0,0 0 1 0 0,0 1-1 0 0,0-1 0 0 0,0 0 1 0 0,-1 0-1 0 0,1 0 0 0 0,-1 0 1 0 0,0-1-1 0 0,0 1 1 0 0,-1 0-1 0 0,1-1 0 0 0,-1 1 1 0 0,1-1-1 0 0,-1 0 0 0 0,-4 3 1 0 0,-1 2 48 0 0,0-1 1 0 0,-1 0 0 0 0,-1-1-1 0 0,-19 11 1 0 0,17-12-99 0 0,0 0-1 0 0,0-1 1 0 0,-1 0 0 0 0,0-1-1 0 0,-23 3 1 0 0,15-4-68 0 0,0-1 0 0 0,-40-3 0 0 0,55 1-32 0 0,-1 0 0 0 0,0 0-1 0 0,0 0 1 0 0,1-1 0 0 0,-1 0-1 0 0,1-1 1 0 0,-10-4 0 0 0,13 6-58 0 0,0-1-1 0 0,0 0 1 0 0,1 0 0 0 0,-1-1 0 0 0,0 1 0 0 0,1 0-1 0 0,0-1 1 0 0,0 1 0 0 0,-1-1 0 0 0,2 0-1 0 0,-1 0 1 0 0,0 0 0 0 0,0 0 0 0 0,1 0 0 0 0,0 0-1 0 0,-2-7 1 0 0,-1-11-1181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2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29 3679 0 0,'0'0'284'0'0,"2"1"-186"0"0,19 16 798 0 0,-18-15 128 0 0,0 1 1 0 0,-1 0 0 0 0,1 0-1 0 0,-1 1 1 0 0,0-1-1 0 0,0 0 1 0 0,0 1-1 0 0,3 6 1 0 0,9 20 3634 0 0,-4-15-3976 0 0,1 0 0 0 0,17 19 0 0 0,-26-31-548 0 0,1 0 0 0 0,0 0 0 0 0,0-1 0 0 0,1 1 0 0 0,-1-1 0 0 0,0 1 0 0 0,1-1 0 0 0,0 0 0 0 0,-1 0 0 0 0,1-1 0 0 0,0 1 0 0 0,0-1 0 0 0,5 2 0 0 0,-4-3-19 0 0,0 1 0 0 0,1-1 0 0 0,-1 0 0 0 0,0 0 0 0 0,0-1 0 0 0,1 0 0 0 0,-1 0 0 0 0,0 0 0 0 0,0 0 0 0 0,5-3 0 0 0,15-4-11 0 0,0-2 0 0 0,-1-1-1 0 0,0-1 1 0 0,37-24-1 0 0,-54 30-130 0 0,0 0-1 0 0,-1 0 1 0 0,0 0-1 0 0,0 0 1 0 0,9-13-1 0 0,-14 16 12 0 0,1 0 0 0 0,0 0 0 0 0,-1 0 0 0 0,0 0 0 0 0,0 0 0 0 0,0 0 0 0 0,0-1-1 0 0,1-3 1 0 0,-2 6 9 0 0,0-1-1 0 0,0 1 1 0 0,0-1-1 0 0,0 0 1 0 0,0 1-1 0 0,0-1 1 0 0,-1 0-1 0 0,1 1 1 0 0,-1-1-1 0 0,1 1 1 0 0,-1-1-1 0 0,1 1 1 0 0,-1-1-1 0 0,0 1 1 0 0,0 0-1 0 0,0-1 1 0 0,-1-1-1 0 0,0 2-47 0 0,1-1-1 0 0,-1 1 1 0 0,0 0 0 0 0,1 0-1 0 0,-1 0 1 0 0,0 0 0 0 0,0 0-1 0 0,0 0 1 0 0,0 1 0 0 0,0-1-1 0 0,0 1 1 0 0,0-1 0 0 0,0 1-1 0 0,0 0 1 0 0,0 0 0 0 0,0 0-1 0 0,0 0 1 0 0,-1 0 0 0 0,-2 0-1 0 0,-6 2-102 0 0,0 0 0 0 0,-14 5 0 0 0,20-6 103 0 0,-31 10-35 0 0,0 1 0 0 0,1 1 1 0 0,-50 28-1 0 0,67-31 86 0 0,0 1 1 0 0,1 1-1 0 0,0 1 0 0 0,1 0 1 0 0,0 2-1 0 0,1-1 1 0 0,-23 32-1 0 0,20-22 150 0 0,1 1 1 0 0,1 1-1 0 0,-13 29 0 0 0,25-44-59 0 0,0 0 0 0 0,1-1 1 0 0,0 1-1 0 0,-3 20 0 0 0,5-24-32 0 0,1 0 0 0 0,0 0 1 0 0,0-1-1 0 0,0 1 0 0 0,1 0 0 0 0,0 0 1 0 0,1-1-1 0 0,3 13 0 0 0,-3-14-1 0 0,1 0 0 0 0,-1 0 1 0 0,1-1-1 0 0,0 1 0 0 0,0-1 0 0 0,1 0 0 0 0,-1 0 0 0 0,1 0 0 0 0,0-1 1 0 0,0 1-1 0 0,0-1 0 0 0,0 0 0 0 0,1 0 0 0 0,-1 0 0 0 0,1-1 1 0 0,0 0-1 0 0,0 1 0 0 0,0-2 0 0 0,0 1 0 0 0,9 1 0 0 0,5 1 166 0 0,1-1 1 0 0,0-1-1 0 0,0-1 0 0 0,23-1 0 0 0,27-5 175 0 0,109-22 0 0 0,31-4-572 0 0,-144 34-1157 0 0,-76 6-1069 0 0,-4 0 1009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1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22 5063 0 0,'0'0'7215'0'0,"-1"3"-6863"0"0,0 1-293 0 0,-3 18 223 0 0,0 0 0 0 0,-1 30 0 0 0,2 12 233 0 0,-4-1 0 0 0,-23 101-1 0 0,14-80-422 0 0,12-63-51 0 0,-4 20 209 0 0,-13 44 1 0 0,20-83 813 0 0,10-11-524 0 0,-7 7-432 0 0,18-22 372 0 0,-1-1 0 0 0,30-54 1 0 0,-7 11-216 0 0,-6 18-183 0 0,81-85 0 0 0,-92 112-95 0 0,-25 23 12 0 0,0 0 0 0 0,0 1 1 0 0,0-1-1 0 0,0 0 0 0 0,0 0 0 0 0,0 0 1 0 0,0 0-1 0 0,0 0 0 0 0,0 0 0 0 0,0 0 0 0 0,0 0 1 0 0,0 0-1 0 0,0 0 0 0 0,0 0 0 0 0,0 0 1 0 0,0 1-1 0 0,0-1 0 0 0,0 0 0 0 0,0 0 1 0 0,0 0-1 0 0,0 0 0 0 0,0 0 0 0 0,0 0 1 0 0,0 0-1 0 0,0 0 0 0 0,0 0 0 0 0,0 0 1 0 0,0 0-1 0 0,0 0 0 0 0,0 0 0 0 0,0 0 0 0 0,0 0 1 0 0,1 0-1 0 0,-1 0 0 0 0,0 1 0 0 0,0-1 1 0 0,0 0-1 0 0,0 0 0 0 0,0 0 0 0 0,0 0 1 0 0,0 0-1 0 0,0 0 0 0 0,0 0 0 0 0,0 0 1 0 0,0 0-1 0 0,0 0 0 0 0,0 0 0 0 0,1 0 1 0 0,-1 0-1 0 0,0 0 0 0 0,0 0 0 0 0,0 0 1 0 0,0 0-1 0 0,0 0 0 0 0,0 0 0 0 0,0 0 0 0 0,0-1 1 0 0,0 1-1 0 0,0 0 0 0 0,0 0 0 0 0,0 0 1 0 0,0 0-1 0 0,1 0 0 0 0,-1 0 0 0 0,0 0 1 0 0,0 0-1 0 0,0 0 0 0 0,0 0 0 0 0,0 0 1 0 0,2 7-13 0 0,0-1 0 0 0,0 1 0 0 0,-1 0 0 0 0,0 0 0 0 0,-1 0 0 0 0,1 0 0 0 0,-1 0 1 0 0,-1 9-1 0 0,-11 62-6 0 0,4-32-20 0 0,-14 67 39 0 0,11-62 11 0 0,10-47-6 0 0,-2 24 43 0 0,1-11-48 0 0,4-5 11 0 0,6 0 48 0 0,-6-11-32 0 0,0 1 0 0 0,1-1 0 0 0,-1 0 0 0 0,0 0 0 0 0,1 0 0 0 0,-1 0 0 0 0,1 0 0 0 0,-1 0 0 0 0,1-1 0 0 0,-1 1 1 0 0,1-1-1 0 0,0 0 0 0 0,-1 0 0 0 0,1 0 0 0 0,0 0 0 0 0,-1 0 0 0 0,1-1 0 0 0,0 1 0 0 0,-1-1 0 0 0,1 1 0 0 0,-1-1 1 0 0,1 0-1 0 0,-1 0 0 0 0,0 0 0 0 0,1-1 0 0 0,1-1 0 0 0,4-1 93 0 0,0-1 0 0 0,-1 0 0 0 0,1-1 0 0 0,-2 1-1 0 0,1-1 1 0 0,8-10 0 0 0,3-9 180 0 0,-2 0 0 0 0,0 0 0 0 0,23-56-1 0 0,-36 74-267 0 0,111-238 313 0 0,-98 210-333 0 0,4-9-499 0 0,30-50 1 0 0,-32 71-788 0 0,-8 13-2856 0 0,-4 4 2375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1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7 7831 0 0,'0'0'356'0'0,"1"-1"-6"0"0,2-4 18 0 0,-2 5-156 0 0,0 0 1 0 0,-1 0 0 0 0,1 0 0 0 0,-1 0 0 0 0,1 0-1 0 0,0 0 1 0 0,-1 0 0 0 0,1 0 0 0 0,-1 1 0 0 0,1-1-1 0 0,-1 0 1 0 0,1 0 0 0 0,0 1 0 0 0,-1-1-1 0 0,1 0 1 0 0,-1 1 0 0 0,1-1 0 0 0,-1 0 0 0 0,0 1-1 0 0,1-1 1 0 0,0 1 0 0 0,1 4 60 0 0,-1-1 1 0 0,1 0-1 0 0,-1 0 0 0 0,1 1 1 0 0,-1-1-1 0 0,-1 1 0 0 0,1-1 1 0 0,-1 1-1 0 0,1-1 1 0 0,-1 1-1 0 0,-1 0 0 0 0,1-1 1 0 0,-2 9-1 0 0,-3 8-36 0 0,-11 34 0 0 0,10-38 46 0 0,-19 67-141 0 0,-26 73-119 0 0,28-102-7 0 0,-2 0 0 0 0,-2-2 0 0 0,-50 72 0 0 0,-91 102 48 0 0,37-61 339 0 0,130-165-270 0 0,2-3-54 0 0,21-28-6 0 0,1 1-1 0 0,1 1 1 0 0,31-27 0 0 0,89-70-517 0 0,-107 95 312 0 0,-23 18 105 0 0,-5 3 3 0 0,1 1 0 0 0,0 0 0 0 0,0 1 0 0 0,1 0 1 0 0,0 0-1 0 0,0 1 0 0 0,13-5 0 0 0,-13 11 24 0 0,-10 0 5 0 0,1 1 0 0 0,-1 0 1 0 0,0-1-1 0 0,1 1 0 0 0,-1 0 0 0 0,0 0 0 0 0,0 0 0 0 0,0 0 0 0 0,0 0 0 0 0,0 1 0 0 0,0-1 0 0 0,0 0 1 0 0,0 0-1 0 0,0 1 0 0 0,0-1 0 0 0,-1 0 0 0 0,1 1 0 0 0,-1-1 0 0 0,1 1 0 0 0,-1-1 0 0 0,1 4 1 0 0,0 0 24 0 0,0 1 0 0 0,0 0 0 0 0,0-1 0 0 0,-1 11 0 0 0,-2 2 74 0 0,-1 0 0 0 0,0-1 1 0 0,-1 1-1 0 0,-1-1 0 0 0,-9 21 0 0 0,-42 80 184 0 0,9-43-279 0 0,12-22-578 0 0,34-52 191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1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81 7831 0 0,'0'2'603'0'0,"1"16"472"0"0,-1 1-1 0 0,5 18 1 0 0,-4-29-326 0 0,1 0 1 0 0,1 0-1 0 0,-1 1 0 0 0,1-2 1 0 0,0 1-1 0 0,8 12 0 0 0,-10-18-619 0 0,0-1 1 0 0,0 1-1 0 0,0-1 0 0 0,1 0 0 0 0,-1 1 0 0 0,1-1 0 0 0,-1 0 0 0 0,1 0 1 0 0,-1 0-1 0 0,1 0 0 0 0,-1 0 0 0 0,1-1 0 0 0,0 1 0 0 0,0 0 0 0 0,-1-1 1 0 0,1 1-1 0 0,0-1 0 0 0,0 0 0 0 0,0 0 0 0 0,-1 1 0 0 0,1-1 0 0 0,0 0 1 0 0,0-1-1 0 0,0 1 0 0 0,0 0 0 0 0,2-1 0 0 0,2 0 3 0 0,0-1 0 0 0,1 0 0 0 0,-1 0 0 0 0,0-1 0 0 0,11-5 0 0 0,-4-1-81 0 0,-1 1 0 0 0,0-2 0 0 0,0 1 0 0 0,-1-2 0 0 0,18-20 0 0 0,-22 23-124 0 0,-1-1 1 0 0,0 1-1 0 0,0-1 1 0 0,-1 0 0 0 0,0 0-1 0 0,-1 0 1 0 0,0-1-1 0 0,-1 0 1 0 0,4-14 0 0 0,-7 23 33 0 0,1-1 0 0 0,-1 1 0 0 0,0-1 0 0 0,0 0 0 0 0,1 1 0 0 0,-1-1 0 0 0,-1 1 0 0 0,1-1 0 0 0,0 0 0 0 0,0 1 0 0 0,0-1 0 0 0,-1 1 0 0 0,1-1 0 0 0,-1 0 0 0 0,1 1 0 0 0,-1-1 0 0 0,0 1 0 0 0,-1-2 0 0 0,1 2-15 0 0,0 0 0 0 0,0 0 0 0 0,0 0 0 0 0,0 0 0 0 0,0 1 0 0 0,-1-1 0 0 0,1 0 0 0 0,0 1 0 0 0,0-1 0 0 0,0 1 0 0 0,-1 0 0 0 0,1-1 0 0 0,0 1 0 0 0,-1 0 0 0 0,1 0 0 0 0,0 0 0 0 0,-3 0 0 0 0,-4 0-139 0 0,1 1 0 0 0,-1 1 0 0 0,0 0 0 0 0,0 0 0 0 0,-12 5 0 0 0,4 0 92 0 0,0 1 0 0 0,0 1 0 0 0,1 0 1 0 0,1 1-1 0 0,0 0 0 0 0,-22 22 0 0 0,7-4 216 0 0,-45 60 0 0 0,63-74-39 0 0,0 2 0 0 0,1-1 0 0 0,1 2 1 0 0,0-1-1 0 0,1 1 0 0 0,1 0 0 0 0,1 1 0 0 0,-6 24 1 0 0,10-33-46 0 0,0 0 1 0 0,0 0-1 0 0,2 0 1 0 0,-1 0-1 0 0,1 1 1 0 0,2 15-1 0 0,-2-22-40 0 0,1-1-1 0 0,-1 1 0 0 0,1 0 1 0 0,0-1-1 0 0,0 1 0 0 0,0-1 0 0 0,1 0 1 0 0,-1 1-1 0 0,1-1 0 0 0,-1 0 1 0 0,1 0-1 0 0,-1 0 0 0 0,1 0 0 0 0,0 0 1 0 0,0 0-1 0 0,0 0 0 0 0,0-1 1 0 0,1 1-1 0 0,-1-1 0 0 0,0 1 1 0 0,1-1-1 0 0,-1 0 0 0 0,1 0 0 0 0,-1 0 1 0 0,1 0-1 0 0,-1-1 0 0 0,5 2 1 0 0,4-2-370 0 0,-1 1 1 0 0,1-2 0 0 0,-1 1 0 0 0,1-1 0 0 0,-1-1 0 0 0,1 0-1 0 0,16-5 1 0 0,-6 1-1103 0 0,9-1-3652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2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77 178 12263 0 0,'0'0'2179'0'0,"-1"2"-1718"0"0,-2 14 571 0 0,-11 33 0 0 0,-4 10-160 0 0,13-21-549 0 0,1 1 0 0 0,2 58 0 0 0,2-53-115 0 0,-8 65-1 0 0,5-94 176 0 0,-1-1 0 0 0,-10 27 1 0 0,13-40 578 0 0,11-7-470 0 0,106-85 840 0 0,-50 37-1188 0 0,229-171 117 0 0,13 19-258 0 0,-256 174-175 0 0,64-27 0 0 0,-96 48-3 0 0,-17 8-23 0 0,1 1-1 0 0,-1 0 1 0 0,0 0 0 0 0,0 1 0 0 0,1-1 0 0 0,-1 1 0 0 0,1 0 0 0 0,0 0 0 0 0,5-1 0 0 0,-15 13-2090 0 0,-3 3-2420 0 0,-5 1-1364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1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80 431 9871 0 0,'0'0'455'0'0,"0"2"-12"0"0,0 5-340 0 0,-1 1 0 0 0,0-1 0 0 0,0 0 1 0 0,-1 0-1 0 0,-4 13 0 0 0,4-16 372 0 0,1 0-1 0 0,-1 0 0 0 0,0-1 1 0 0,0 1-1 0 0,-1 0 0 0 0,1-1 1 0 0,-5 5 1037 0 0,7-8-1372 0 0,-1 0 0 0 0,1 0 1 0 0,-1 0-1 0 0,0 1 0 0 0,1-1 1 0 0,-1 0-1 0 0,1 0 0 0 0,-1 0 1 0 0,1 0-1 0 0,-1 0 1 0 0,0 0-1 0 0,1-1 0 0 0,-1 1 1 0 0,1 0-1 0 0,-1 0 0 0 0,1 0 1 0 0,-1 0-1 0 0,1-1 0 0 0,-1 1 1 0 0,1 0-1 0 0,-1-1 1 0 0,1 1-1 0 0,-1-1 0 0 0,-14-7 1349 0 0,13 5-1323 0 0,0 1 0 0 0,0 0 1 0 0,1-1-1 0 0,-1 0 0 0 0,0 1 0 0 0,1-1 1 0 0,0 0-1 0 0,0 0 0 0 0,-1 0 0 0 0,2 0 1 0 0,-1 0-1 0 0,0 0 0 0 0,1 0 0 0 0,-1 0 1 0 0,1 0-1 0 0,0 0 0 0 0,0 0 1 0 0,0-3-1 0 0,1-4 8 0 0,0 0 0 0 0,1 0 1 0 0,0 0-1 0 0,4-11 0 0 0,3-4-173 0 0,1 0 0 0 0,1 1 0 0 0,1 0-1 0 0,28-39 1 0 0,-8 20-781 0 0,50-52-1 0 0,-71 83 488 0 0,1 1 0 0 0,0 0 0 0 0,0 1 1 0 0,1 0-1 0 0,20-11 0 0 0,-28 18-35 0 0,1 0 1 0 0,-1 1 0 0 0,1-1-1 0 0,-1 1 1 0 0,1 1 0 0 0,0-1-1 0 0,0 1 1 0 0,0 0 0 0 0,0 0-1 0 0,0 1 1 0 0,0 0 0 0 0,0 0 0 0 0,-1 0-1 0 0,1 1 1 0 0,0-1 0 0 0,0 2-1 0 0,9 1 1 0 0,-1 3-1920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1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226 103 15519 0 0,'0'0'762'0'0,"2"1"-338"0"0,42 25 188 0 0,-28-15 606 0 0,21 9 1 0 0,-32-17-879 0 0,1-1 1 0 0,-1 0 0 0 0,1 0 0 0 0,-1 0 0 0 0,1-1 0 0 0,0 0 0 0 0,0 0 0 0 0,6 0 0 0 0,-9-2-238 0 0,1 1 0 0 0,-1 0-1 0 0,0-1 1 0 0,0 0 0 0 0,-1 0 0 0 0,1 0 0 0 0,0 0 0 0 0,0 0 0 0 0,0 0-1 0 0,-1-1 1 0 0,4-2 0 0 0,25-21 166 0 0,-29 23-230 0 0,10-9 7 0 0,28-28 28 0 0,-36 35-89 0 0,0 0 0 0 0,0-1 0 0 0,-1 0 0 0 0,0 0 0 0 0,0 0-1 0 0,0 0 1 0 0,2-6 0 0 0,-5 10-7 0 0,1 0 0 0 0,-1 0 0 0 0,1 0 0 0 0,-1 0-1 0 0,0-1 1 0 0,1 1 0 0 0,-1 0 0 0 0,0 0 0 0 0,0 0 0 0 0,0 0-1 0 0,0 0 1 0 0,0-1 0 0 0,0 1 0 0 0,0 0 0 0 0,0 0 0 0 0,0 0-1 0 0,-1 0 1 0 0,1 0 0 0 0,0-1 0 0 0,-1 1 0 0 0,1 0 0 0 0,-1 0-1 0 0,1 0 1 0 0,-1 0 0 0 0,0 0 0 0 0,1 0 0 0 0,-1 1 0 0 0,0-1 0 0 0,0 0-1 0 0,0 0 1 0 0,0 0 0 0 0,1 1 0 0 0,-1-1 0 0 0,-2-1 0 0 0,1 2-43 0 0,-1-1-1 0 0,1 0 1 0 0,-1 1 0 0 0,1-1 0 0 0,-1 1 0 0 0,1 0 0 0 0,-1 0 0 0 0,1 0 0 0 0,-1 0 0 0 0,1 0 0 0 0,-1 0 0 0 0,1 1 0 0 0,-1-1 0 0 0,1 1 0 0 0,-3 1 0 0 0,-18 8-257 0 0,1 1 0 0 0,0 1 0 0 0,1 1-1 0 0,-29 23 1 0 0,18-13 217 0 0,1-1 79 0 0,-95 70-50 0 0,101-71 67 0 0,1 1 1 0 0,-38 44-1 0 0,57-60 41 0 0,0 0 0 0 0,1 1 0 0 0,-1-1 0 0 0,2 1 0 0 0,-1 0 0 0 0,1 0 0 0 0,0 1 0 0 0,1-1 0 0 0,-1 0 0 0 0,1 1 0 0 0,-1 11 0 0 0,3-15-12 0 0,0 0-1 0 0,0 0 1 0 0,0 0-1 0 0,0 0 1 0 0,1 1-1 0 0,-1-1 1 0 0,1 0-1 0 0,0 0 0 0 0,1 0 1 0 0,-1 0-1 0 0,1 0 1 0 0,0-1-1 0 0,0 1 1 0 0,0 0-1 0 0,0-1 1 0 0,0 1-1 0 0,1-1 1 0 0,0 0-1 0 0,-1 0 1 0 0,1 0-1 0 0,0 0 1 0 0,7 4-1 0 0,-2-2 28 0 0,0 0 0 0 0,0-1 0 0 0,1-1 0 0 0,-1 1 0 0 0,1-1 0 0 0,0-1 0 0 0,0 1 0 0 0,1-1 0 0 0,-1-1 0 0 0,16 1 0 0 0,-1-2-78 0 0,1 0-1 0 0,44-7 1 0 0,-49 3-745 0 0,0-1 0 0 0,-1 0 0 0 0,24-11 0 0 0,-22 7-815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0 125 919 0 0,'0'0'13695'0'0,"3"-1"-13228"0"0,78-24 2151 0 0,-33 10-1759 0 0,157-42 1453 0 0,-164 48-2266 0 0,0 2-1 0 0,1 2 1 0 0,44 0 0 0 0,-80 5-209 0 0,-1 0 1 0 0,1 1-1 0 0,-1 0 1 0 0,1 0-1 0 0,5 2 1 0 0,13 6-3562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3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6911 0 0,'0'0'12296'0'0,"2"0"-11981"0"0,23-3 882 0 0,40 3 1 0 0,-37 0-830 0 0,34-3 1 0 0,13-10-262 0 0,76-22 0 0 0,-26 4-409 0 0,-85 22-2779 0 0,76-7-1 0 0,-96 16 1486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3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62 4607 0 0,'1'-1'208'0'0,"29"-18"32"0"0,-18 15-340 0 0,28-13 1511 0 0,-15-4 9369 0 0,-36 24-9512 0 0,-17 9-1353 0 0,-7 8 215 0 0,0 1 0 0 0,2 2 0 0 0,1 2 0 0 0,1 1 0 0 0,1 1 0 0 0,-46 54 0 0 0,34-28-146 0 0,3 1 0 0 0,2 2 0 0 0,-38 77 0 0 0,64-112 14 0 0,2-1 1 0 0,0 1-1 0 0,-6 23 0 0 0,13-37-8 0 0,0 0 0 0 0,1 1-1 0 0,0-1 1 0 0,0 1-1 0 0,1-1 1 0 0,0 1 0 0 0,0-1-1 0 0,1 1 1 0 0,0-1 0 0 0,0 1-1 0 0,1-1 1 0 0,0 0 0 0 0,3 8-1 0 0,2 0-38 0 0,1 0-1 0 0,0 0 1 0 0,1 0-1 0 0,14 16 1 0 0,50 51-81 0 0,-35-41 95 0 0,-10-9 31 0 0,-1 2 1 0 0,-1 0-1 0 0,26 48 0 0 0,-44-68 4 0 0,0 1 1 0 0,-2 1-1 0 0,1 0 0 0 0,-2-1 0 0 0,0 2 1 0 0,-1-1-1 0 0,-1 1 0 0 0,0-1 0 0 0,-1 1 1 0 0,-1 0-1 0 0,-1 22 0 0 0,-2-26 25 0 0,0 1 0 0 0,0-1 0 0 0,-2 0 0 0 0,1 0 1 0 0,-2 0-1 0 0,0 0 0 0 0,0 0 0 0 0,-1-1 0 0 0,-1 0 0 0 0,0 0 0 0 0,0-1 0 0 0,-1 0 0 0 0,-1 0 0 0 0,-11 11 0 0 0,-9 5 75 0 0,-2-1 0 0 0,0-2 0 0 0,-54 32 0 0 0,63-42-84 0 0,-64 36 16 0 0,85-50-128 0 0,11-5-160 0 0,13-9-347 0 0,-16 8-348 0 0,1 1 0 0 0,0 1 0 0 0,12-6 1 0 0,-11 7-4380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3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72 10191 0 0,'27'-23'960'0'0,"32"-21"2742"0"0,-60 43-3583 0 0,0 0 0 0 0,-1 1 1 0 0,1-1-1 0 0,-1 1 1 0 0,1-1-1 0 0,-1 1 1 0 0,1 0-1 0 0,-1-1 1 0 0,0 1-1 0 0,1 0 0 0 0,-3 0 1 0 0,-3 1-20 0 0,0 0 1 0 0,0 0-1 0 0,0 0 1 0 0,0 1-1 0 0,0 0 1 0 0,0 0-1 0 0,0 1 1 0 0,-8 4-1 0 0,-4 4 80 0 0,-27 19 0 0 0,12-4 202 0 0,-57 56 0 0 0,-21 39 398 0 0,75-79-731 0 0,28-33-34 0 0,0 1 0 0 0,1 0 0 0 0,1 0-1 0 0,0 0 1 0 0,0 1 0 0 0,1 0 0 0 0,0 0 0 0 0,-6 17 0 0 0,1 7-6 0 0,-11 61 0 0 0,20-83-18 0 0,1-1 0 0 0,0 1 0 0 0,1 0 0 0 0,0-1 0 0 0,1 1 0 0 0,1-1 0 0 0,0 1 0 0 0,6 20 0 0 0,0-12-35 0 0,0 0 0 0 0,2-1 0 0 0,1 0-1 0 0,21 32 1 0 0,63 68-227 0 0,-84-107 244 0 0,51 58-135 0 0,-22-27 147 0 0,60 86 1 0 0,-91-115 51 0 0,0 0 0 0 0,0 0 0 0 0,-2 1 0 0 0,0 0 0 0 0,-1 1 0 0 0,0-1 0 0 0,-2 1 0 0 0,0 0 0 0 0,0 0 0 0 0,1 27 0 0 0,-6-26 1 0 0,0 1 0 0 0,-1-1 0 0 0,0 1 0 0 0,-2-1 0 0 0,-6 20 0 0 0,-1-4 43 0 0,-27 55 0 0 0,4-26-86 0 0,-4-1 1 0 0,-63 79-1 0 0,90-128 5 0 0,-1-1 0 0 0,-19 17 0 0 0,25-23 0 0 0,-2 0 0 0 0,7-6-153 0 0,0 1 0 0 0,1 0-1 0 0,-1 0 1 0 0,0-1-1 0 0,0 1 1 0 0,0 0 0 0 0,0-1-1 0 0,-1 1 1 0 0,1-1 0 0 0,0 1-1 0 0,0-1 1 0 0,0 0 0 0 0,0 1-1 0 0,0-1 1 0 0,0 0 0 0 0,-1 0-1 0 0,-1 0 1 0 0,1 0 128 0 0,1 0-944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3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461 184 3943 0 0,'0'0'176'0'0,"2"0"-4"0"0,16-1 13982 0 0,-17 0-14013 0 0,3-1-123 0 0,-1 0 0 0 0,0 0 1 0 0,0 0-1 0 0,0 0 0 0 0,0-1 1 0 0,0 1-1 0 0,0-1 0 0 0,-1 0 0 0 0,1 0 1 0 0,-1 0-1 0 0,0 0 0 0 0,0 0 0 0 0,0 0 1 0 0,0-1-1 0 0,-1 1 0 0 0,1-1 0 0 0,-1 1 1 0 0,0-1-1 0 0,0 1 0 0 0,0-1 1 0 0,0 0-1 0 0,-1 0 0 0 0,1 1 0 0 0,-1-1 1 0 0,0 0-1 0 0,-1-4 0 0 0,1 3-18 0 0,0 1 0 0 0,0-1 1 0 0,-1 0-1 0 0,1 1 0 0 0,-1-1 0 0 0,0 0 0 0 0,-1 1 0 0 0,1-1 0 0 0,-1 1 0 0 0,0 0 0 0 0,0 0 0 0 0,-4-6 1 0 0,4 7-2 0 0,0 1 0 0 0,0 0 0 0 0,0-1 0 0 0,-1 1 0 0 0,1 0 0 0 0,-1 0 0 0 0,0 0 0 0 0,1 1 0 0 0,-1-1 0 0 0,0 1 1 0 0,0-1-1 0 0,0 1 0 0 0,0 0 0 0 0,0 0 0 0 0,0 0 0 0 0,0 1 0 0 0,-1-1 0 0 0,-5 0 0 0 0,-4 1-19 0 0,0 1 0 0 0,1 0 0 0 0,-1 1 0 0 0,1 0 0 0 0,-1 0-1 0 0,1 2 1 0 0,0 0 0 0 0,0 0 0 0 0,-22 11 0 0 0,-5 7-82 0 0,-52 38 0 0 0,78-51 99 0 0,11-7 3 0 0,-26 17-16 0 0,-38 35 0 0 0,59-47 13 0 0,0 0 0 0 0,0 0 0 0 0,1 1 0 0 0,0 0 0 0 0,1 0 1 0 0,-1 0-1 0 0,2 1 0 0 0,-1-1 0 0 0,1 1 0 0 0,-3 11 0 0 0,6-17 4 0 0,0 0 0 0 0,0 1 0 0 0,0-1 0 0 0,1 1 0 0 0,0-1 0 0 0,-1 0 0 0 0,1 1-1 0 0,1-1 1 0 0,-1 1 0 0 0,0-1 0 0 0,1 1 0 0 0,0-1 0 0 0,0 0 0 0 0,0 1 0 0 0,0-1 0 0 0,0 0 0 0 0,1 0 0 0 0,-1 0-1 0 0,1 0 1 0 0,0 0 0 0 0,0 0 0 0 0,4 4 0 0 0,-3-3 23 0 0,2-1 0 0 0,-1 1-1 0 0,0-1 1 0 0,1 0 0 0 0,-1 0 0 0 0,1-1-1 0 0,0 0 1 0 0,0 1 0 0 0,0-1 0 0 0,0-1-1 0 0,1 1 1 0 0,-1-1 0 0 0,11 1 0 0 0,-3-1 31 0 0,0-1 1 0 0,0 0 0 0 0,0-1 0 0 0,0 0 0 0 0,0-1-1 0 0,0-1 1 0 0,0 0 0 0 0,12-5 0 0 0,-4 0 50 0 0,-1 0 0 0 0,1-2 0 0 0,35-23 0 0 0,-50 29-95 0 0,1-1-1 0 0,-1-1 1 0 0,0 1 0 0 0,-1-1-1 0 0,1 0 1 0 0,-1-1 0 0 0,6-9-1 0 0,-1-1 25 0 0,-1 1-1 0 0,7-20 0 0 0,-11 22 574 0 0,-9 19-509 0 0,-7 17-220 0 0,0 11 114 0 0,-10 56 0 0 0,19-83 7 0 0,1 1 0 0 0,0-1 0 0 0,0 1 0 0 0,0 0 0 0 0,1 0 0 0 0,0-1 0 0 0,1 1 0 0 0,-1 0 0 0 0,1-1 0 0 0,2 8 0 0 0,-2-13-3 0 0,-1 1 0 0 0,0 0 0 0 0,1-1 0 0 0,0 1-1 0 0,-1 0 1 0 0,1-1 0 0 0,0 1 0 0 0,0-1 0 0 0,-1 0 0 0 0,1 1-1 0 0,0-1 1 0 0,1 1 0 0 0,-1-1 0 0 0,0 0 0 0 0,0 0 0 0 0,0 0 0 0 0,1 0-1 0 0,-1 0 1 0 0,1 0 0 0 0,1 1 0 0 0,0 0-23 0 0,1-1-123 0 0,-1 0 1 0 0,1 0-1 0 0,-1 0 0 0 0,1-1 1 0 0,-1 1-1 0 0,1-1 0 0 0,0 0 0 0 0,-1 0 1 0 0,1 0-1 0 0,-1 0 0 0 0,1-1 1 0 0,5-1-1 0 0,3-1-1226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4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298 106 3679 0 0,'0'-2'284'0'0,"6"-32"277"0"0,-3 21 2460 0 0,9-25 0 0 0,-12 36-2352 0 0,16-11 1886 0 0,-14 13-2464 0 0,1-1-1 0 0,-1 0 1 0 0,0 0-1 0 0,1 1 1 0 0,-1 0-1 0 0,0-1 1 0 0,1 1 0 0 0,-1 0-1 0 0,1 0 1 0 0,-1 0-1 0 0,0 0 1 0 0,1 1-1 0 0,-1-1 1 0 0,1 1 0 0 0,-1 0-1 0 0,3 0 1 0 0,-4 0-48 0 0,1 0 1 0 0,-1 0-1 0 0,0 0 1 0 0,0 0-1 0 0,1 0 1 0 0,-1 0 0 0 0,0 0-1 0 0,0 0 1 0 0,0 0-1 0 0,0 1 1 0 0,0-1-1 0 0,0 0 1 0 0,-1 1-1 0 0,1-1 1 0 0,0 0-1 0 0,-1 1 1 0 0,1-1 0 0 0,-1 1-1 0 0,1-1 1 0 0,-1 1-1 0 0,0-1 1 0 0,0 1-1 0 0,1 0 1 0 0,-1-1-1 0 0,0 1 1 0 0,-1-1-1 0 0,1 1 1 0 0,0 2 0 0 0,-4 15 83 0 0,-1 1 1 0 0,0-1 0 0 0,-2 0 0 0 0,-14 31 0 0 0,7-16 49 0 0,-171 377 661 0 0,83-225-618 0 0,102-185-160 0 0,-1 0 0 0 0,-3 4-36 0 0,3-4 486 0 0,-2 0-365 0 0,2-1-137 0 0,1 1 1 0 0,-1-1-1 0 0,1 0 0 0 0,-1 1 0 0 0,1-1 0 0 0,-1 0 1 0 0,1 0-1 0 0,-1 0 0 0 0,1 1 0 0 0,-1-1 1 0 0,1 0-1 0 0,-1 0 0 0 0,1 0 0 0 0,-1 0 0 0 0,1 0 1 0 0,-1 0-1 0 0,1 0 0 0 0,-1 0 0 0 0,0 0 1 0 0,1 0-1 0 0,-1 0 0 0 0,0-1 0 0 0,-1 1-8 0 0,-14-3 0 0 0,11 1 0 0 0,4 2 0 0 0,1 0 0 0 0,-1 0 0 0 0,1 0 0 0 0,0-1 0 0 0,-1 1 0 0 0,1 0 0 0 0,0 0 0 0 0,-1 0 0 0 0,1-1 0 0 0,-1 1 0 0 0,1 0 0 0 0,0-1 0 0 0,0 1 0 0 0,-1 0 0 0 0,1-1 0 0 0,0 1 0 0 0,-1 0 0 0 0,1-1 0 0 0,0 1 0 0 0,0 0 0 0 0,0-1 0 0 0,0 1 0 0 0,-1-1 0 0 0,1 1 0 0 0,0 0 0 0 0,0-1 0 0 0,0 1 0 0 0,0-1 0 0 0,0 1 0 0 0,0 0 0 0 0,0-1 0 0 0,0 1 0 0 0,0-1 0 0 0,0 1 0 0 0,0-1 0 0 0,0 1 0 0 0,0 0 0 0 0,0-1 0 0 0,1 1 0 0 0,-1-1 0 0 0,0 1 0 0 0,0 0 0 0 0,0-1 0 0 0,1 1 0 0 0,-1 0 0 0 0,0-1 0 0 0,0 1 0 0 0,1 0 0 0 0,-1-1 0 0 0,0 1 0 0 0,1 0 0 0 0,-1-1 0 0 0,0 1 0 0 0,1 0 0 0 0,-1 0 0 0 0,1 0 0 0 0,0-1 0 0 0,-1 1 0 0 0,24-25 0 0 0,49-39 0 0 0,-9 10 0 0 0,-2-1-10 0 0,-56 49-49 0 0,1 0 0 0 0,0 1 0 0 0,1-1 0 0 0,-1 2 0 0 0,1-1 0 0 0,0 1 0 0 0,0 0 0 0 0,14-4 0 0 0,-19 7 48 0 0,0 0 1 0 0,0 1 0 0 0,0-1-1 0 0,-1 1 1 0 0,1 0-1 0 0,0 0 1 0 0,0 0-1 0 0,0 0 1 0 0,0 0-1 0 0,0 1 1 0 0,0-1 0 0 0,-1 1-1 0 0,1 0 1 0 0,0 0-1 0 0,0 0 1 0 0,-1 0-1 0 0,6 3 1 0 0,5 3-21 0 0,37 12 31 0 0,-27-9 0 0 0,37 10 0 0 0,-48-17 38 0 0,-1 1-1 0 0,0 0 0 0 0,1 0 1 0 0,17 11-1 0 0,-26-13 6 0 0,-3-1-40 0 0,1 0 0 0 0,0 0 0 0 0,0 0 0 0 0,-1 0 0 0 0,1 1 0 0 0,0-1 0 0 0,-1 0 0 0 0,1 0 0 0 0,-1 1 0 0 0,0-1 0 0 0,1 0 0 0 0,-1 1 0 0 0,0-1 0 0 0,0 0 0 0 0,0 1 0 0 0,0-1 0 0 0,0 0 0 0 0,0 1 0 0 0,0-1 0 0 0,0 0 0 0 0,-1 1 0 0 0,1-1 0 0 0,0 0 0 0 0,-1 0 0 0 0,1 1 0 0 0,-1-1 0 0 0,0 2 0 0 0,-2 3-13 0 0,1-1 14 0 0,1-1 0 0 0,-2 1 1 0 0,1-1-1 0 0,0 0 0 0 0,-1 1 0 0 0,0-1 0 0 0,0 0 0 0 0,0 0 0 0 0,0-1 0 0 0,-7 6 0 0 0,-5 4 40 0 0,-23 14 0 0 0,23-18-49 0 0,-63 41 69 0 0,48-34-39 0 0,-2-2 0 0 0,-56 18 0 0 0,88-32-25 0 0,-14 4 18 0 0,1-1 1 0 0,-23 2-1 0 0,-12 3-9 0 0,46-8 34 0 0,0-1-41 0 0,1 1 0 0 0,-1 0 0 0 0,1-1 0 0 0,-1 1 0 0 0,1-1 0 0 0,-1 0 0 0 0,1 0 0 0 0,0 1 0 0 0,-1-1 0 0 0,1 0 0 0 0,0 0 0 0 0,-1 0 0 0 0,1 0 0 0 0,0 0 0 0 0,0 0 0 0 0,0-1 0 0 0,0 1 0 0 0,0 0 0 0 0,0-1 0 0 0,1 1 0 0 0,-1 0 0 0 0,0-1 0 0 0,1 1 0 0 0,-2-3 0 0 0,1-1-71 0 0,0 0 0 0 0,1 0-1 0 0,-1 0 1 0 0,1 0 0 0 0,0-8-1 0 0,1 5-146 0 0,-1 7 24 0 0,0 0-1 0 0,0-1 0 0 0,0 1 0 0 0,0 0 1 0 0,0 0-1 0 0,0-1 0 0 0,-1 1 1 0 0,1 0-1 0 0,0 0 0 0 0,-1-1 0 0 0,1 1 1 0 0,-1 0-1 0 0,1 0 0 0 0,-2-2 1 0 0,-5 3-3244 0 0,6 1 2634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4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16 1375 0 0,'7'-5'12334'0'0,"2"-3"-8964"0"0,-7 6-1416 0 0,-10 7-1892 0 0,-8 5-129 0 0,-1 0 0 0 0,-24 10 0 0 0,-16 9-92 0 0,30-13 70 0 0,-43 26-74 0 0,-74 59-1 0 0,129-89 158 0 0,1 1 0 0 0,0 1-1 0 0,-22 26 1 0 0,33-35 23 0 0,-1-1 1 0 0,1 1-1 0 0,0 0 1 0 0,1 0-1 0 0,-1 0 0 0 0,1 0 1 0 0,0 1-1 0 0,0-1 1 0 0,0 1-1 0 0,1-1 0 0 0,0 1 1 0 0,0-1-1 0 0,0 1 1 0 0,1 0-1 0 0,0 0 0 0 0,0-1 1 0 0,1 8-1 0 0,0-10 33 0 0,0 0-1 0 0,0-1 0 0 0,0 1 1 0 0,0 0-1 0 0,1-1 0 0 0,-1 1 1 0 0,1-1-1 0 0,-1 0 1 0 0,1 0-1 0 0,0 1 0 0 0,0-1 1 0 0,0 0-1 0 0,0-1 0 0 0,0 1 1 0 0,1 0-1 0 0,-1-1 1 0 0,0 1-1 0 0,1-1 0 0 0,-1 1 1 0 0,1-1-1 0 0,-1 0 0 0 0,1 0 1 0 0,0 0-1 0 0,2 0 1 0 0,8 2 223 0 0,1-1 0 0 0,-1 0 0 0 0,22 0 0 0 0,1-2 20 0 0,-1-2 1 0 0,0-2-1 0 0,39-8 1 0 0,15-3-295 0 0,-87 15-180 0 0,-11 9-4883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4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151 331 1375 0 0,'0'0'15512'0'0,"-1"2"-15384"0"0,-2 2-78 0 0,0-1 1 0 0,0 1-1 0 0,-1-1 0 0 0,1 0 0 0 0,-1 0 0 0 0,1 0 0 0 0,-1-1 1 0 0,0 1-1 0 0,0-1 0 0 0,-8 3 0 0 0,-6 2 46 0 0,-23 6 0 0 0,23-12-85 0 0,17-1-8 0 0,0 1 0 0 0,0-1 0 0 0,1 0 0 0 0,-1-1 0 0 0,0 1 0 0 0,0 0 0 0 0,1 0 0 0 0,-1 0 0 0 0,0 0-1 0 0,0-1 1 0 0,1 1 0 0 0,-1 0 0 0 0,0-1 0 0 0,1 1 0 0 0,-1 0 0 0 0,0-1 0 0 0,1 1 0 0 0,-1-1 0 0 0,1 1 0 0 0,-1-1 0 0 0,1 1 0 0 0,-1-1 0 0 0,1 1 0 0 0,-1-1 0 0 0,1 0 0 0 0,-1 1 0 0 0,1-1 0 0 0,0 0 0 0 0,-1-1 0 0 0,0 1 15 0 0,0-1-14 0 0,1 0 1 0 0,-1 0 0 0 0,0 0-1 0 0,1 0 1 0 0,-1-1-1 0 0,1 1 1 0 0,-1 0 0 0 0,1 0-1 0 0,0 0 1 0 0,0 0 0 0 0,0 0-1 0 0,0-1 1 0 0,1-1 0 0 0,7-31 18 0 0,-5 22-29 0 0,1-3 24 0 0,0-2 3 0 0,0 0 1 0 0,9-20 0 0 0,-10 32-39 0 0,0 0 0 0 0,0 0 0 0 0,1 0 1 0 0,-1 1-1 0 0,1-1 0 0 0,0 1 0 0 0,1 0 1 0 0,-1 0-1 0 0,11-8 0 0 0,4 1-53 0 0,0 1 0 0 0,0 1 0 0 0,1 0 0 0 0,1 2 1 0 0,35-11-1 0 0,18-8-58 0 0,-73 27 128 0 0,33-15 132 0 0,48-12 0 0 0,-75 26-49 0 0,0 0-1 0 0,-1 0 0 0 0,1 1 0 0 0,0 0 1 0 0,0 0-1 0 0,10 2 0 0 0,-16-2-62 0 0,1 1-1 0 0,-1-1 1 0 0,0 1 0 0 0,0-1-1 0 0,0 1 1 0 0,0-1-1 0 0,0 1 1 0 0,0-1 0 0 0,0 1-1 0 0,0 0 1 0 0,0-1-1 0 0,-1 1 1 0 0,1 0-1 0 0,0 0 1 0 0,1 1 0 0 0,-1 0-3 0 0,0-1-13 0 0,0 0 1 0 0,0 0-1 0 0,0-1 0 0 0,-1 1 1 0 0,1 0-1 0 0,0 0 1 0 0,-1 1-1 0 0,1-1 0 0 0,0 0 1 0 0,-1 0-1 0 0,1 0 1 0 0,-1 0-1 0 0,0 0 0 0 0,1 1 1 0 0,-1-1-1 0 0,0 0 1 0 0,0 0-1 0 0,0 1 0 0 0,0-1 1 0 0,0 0-1 0 0,0 0 1 0 0,0 2-1 0 0,-1 2 28 0 0,1 4 45 0 0,-1 1 0 0 0,0-1-1 0 0,-4 16 1 0 0,-4 19 156 0 0,8-38-227 0 0,-1 1 1 0 0,0-1-1 0 0,0 0 0 0 0,-1 0 0 0 0,0-1 0 0 0,0 1 1 0 0,0-1-1 0 0,0 1 0 0 0,-1-1 0 0 0,0 0 0 0 0,-8 8 1 0 0,-2 0-112 0 0,0-1 1 0 0,-28 18 0 0 0,-18 7-300 0 0,-70 29 1 0 0,74-38 27 0 0,55-28 216 0 0,12-2-977 0 0,17-10-3751 0 0,-9 2-94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2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15695 0 0,'0'0'1418'0'0,"-9"2"-1140"0"0,5 0-66 0 0,-1 1 0 0 0,1-1 0 0 0,-1 1 0 0 0,1 0 0 0 0,-7 5 0 0 0,9-6-100 0 0,0 0 0 0 0,1 0 0 0 0,-1 0 0 0 0,0 0 0 0 0,0 0 0 0 0,1 0 0 0 0,0 0 0 0 0,-1 0 0 0 0,1 1 0 0 0,0-1 0 0 0,-2 5 0 0 0,3-5 24 0 0,-1 0-94 0 0,0-1 1 0 0,0 1-1 0 0,0 0 0 0 0,1 0 0 0 0,-1 0 0 0 0,1 0 0 0 0,-1 0 1 0 0,1 0-1 0 0,-1 2 0 0 0,1-2-46 0 0,0 0-218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4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58 8287 0 0,'7'-8'447'0'0,"-1"0"-1"0"0,0-1 0 0 0,9-18 2049 0 0,-14 25-1227 0 0,-1 2-1212 0 0,0 0 0 0 0,0 0 0 0 0,0 0 0 0 0,0 0 0 0 0,0-1 0 0 0,0 1 0 0 0,0 0 0 0 0,0 0 0 0 0,0 0 0 0 0,0 0 0 0 0,0 0 0 0 0,0-1 0 0 0,0 1 0 0 0,1 0 0 0 0,-1 0 0 0 0,0 0 0 0 0,0 0 0 0 0,0 0 0 0 0,0 0 0 0 0,0-1 0 0 0,0 1 0 0 0,0 0 0 0 0,0 0 0 0 0,1 0 0 0 0,-1 0 0 0 0,0 0 0 0 0,0 0 0 0 0,0 0 0 0 0,0 0 0 0 0,0 0 0 0 0,1 0 0 0 0,-1 0 0 0 0,0 0 0 0 0,0 0 0 0 0,0 0 0 0 0,0 0 0 0 0,0 0 0 0 0,1 0 0 0 0,-1 0-56 0 0,1 0 1 0 0,-1 0-1 0 0,1 0 1 0 0,-1 1 0 0 0,1-1-1 0 0,-1 0 1 0 0,0 0 0 0 0,1 1-1 0 0,-1-1 1 0 0,0 0-1 0 0,1 1 1 0 0,-1-1 0 0 0,0 0-1 0 0,1 1 1 0 0,-1-1 0 0 0,0 1-1 0 0,0-1 1 0 0,0 0-1 0 0,1 1 1 0 0,-1-1 0 0 0,0 1-1 0 0,0-1 1 0 0,0 1 0 0 0,0-1-1 0 0,0 1 1 0 0,0-1-1 0 0,0 1 1 0 0,0-1 0 0 0,0 1-1 0 0,0-1 1 0 0,0 0 0 0 0,0 1-1 0 0,0-1 1 0 0,0 1-1 0 0,0-1 1 0 0,0 1 0 0 0,0-1-1 0 0,-1 1 1 0 0,1 0 1 0 0,-3 9 4 0 0,1 0 0 0 0,-1 0-1 0 0,0 0 1 0 0,-1-1 0 0 0,0 0-1 0 0,-1 1 1 0 0,0-2 0 0 0,-8 13-1 0 0,-9 7 131 0 0,-27 28 0 0 0,16-19 47 0 0,-4 6 108 0 0,-76 95 618 0 0,98-117-759 0 0,1 1 0 0 0,1 0 0 0 0,1 1 0 0 0,-17 46 0 0 0,28-67-137 0 0,-1 4 14 0 0,0 0 0 0 0,0 0 0 0 0,1-1 0 0 0,0 1 0 0 0,0 0 0 0 0,0 1-1 0 0,1-1 1 0 0,0 0 0 0 0,0 0 0 0 0,1 0 0 0 0,1 10 0 0 0,0-7-57 0 0,-2-8-220 0 0,2 8-5324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0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81 1727 0 0,'-2'0'76'0'0,"-11"3"-53"0"0,0 1 0 0 0,0 0 0 0 0,1 1 0 0 0,-24 12 0 0 0,-17 8 272 0 0,34-19 2834 0 0,-42 9 7236 0 0,65-15-9953 0 0,17-2-18 0 0,-1-1 0 0 0,0-1 0 0 0,23-8-1 0 0,62-26 746 0 0,21-5-237 0 0,84 1-513 0 0,-203 41-386 0 0,24-5-31 0 0,3 0-460 0 0,-10 4-4061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0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79 7487 0 0,'-2'1'340'0'0,"-22"11"137"0"0,-49 26 2473 0 0,71-37-2173 0 0,2-1-664 0 0,0 1 0 0 0,0-1-1 0 0,-1 0 1 0 0,1 0 0 0 0,0 0 0 0 0,0 0-1 0 0,0 0 1 0 0,0 0 0 0 0,-1 0-1 0 0,1 0 1 0 0,0 1 0 0 0,0-1 0 0 0,0 0-1 0 0,0 0 1 0 0,0 0 0 0 0,0 0-1 0 0,0 0 1 0 0,-1 1 0 0 0,1-1 0 0 0,0 0-1 0 0,0 0 1 0 0,0 0 0 0 0,0 0-1 0 0,0 1 1 0 0,0-1 0 0 0,0 0-1 0 0,0 0 1 0 0,0 0 0 0 0,0 0 0 0 0,0 1-1 0 0,0-1 1 0 0,0 0 0 0 0,0 0-1 0 0,0 0 1 0 0,0 1 0 0 0,0-1 0 0 0,0 0-1 0 0,0 0 1 0 0,0 0 0 0 0,0 0-1 0 0,1 1 1 0 0,-1-1 0 0 0,0 0 0 0 0,0 0-1 0 0,0 0 1 0 0,0 0 0 0 0,0 0-1 0 0,0 1 1 0 0,0-1 0 0 0,1 0-1 0 0,-1 0 1 0 0,15 7 1172 0 0,25 0-903 0 0,-26-7-73 0 0,0 0 0 0 0,1-1 0 0 0,-1 0 0 0 0,20-5 0 0 0,56-18 552 0 0,-20 5-523 0 0,50-15-29 0 0,-61 17-619 0 0,77-14 1 0 0,-133 31 207 0 0,35-6-1707 0 0,-13 0-3506 0 0,-4-1-1053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2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0,'0'0'2600'0'0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2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183 109 1375 0 0,'2'-1'107'0'0,"38"-21"3320"0"0,64-25-1 0 0,-63 27-1270 0 0,-14 6 288 0 0,-25 13-1168 0 0,5-1-532 0 0,-2 0 1596 0 0,-4 12-1222 0 0,-1-8-1080 0 0,-1 1 1 0 0,0 0 0 0 0,0 0 0 0 0,0-1-1 0 0,0 1 1 0 0,0 0 0 0 0,0-1 0 0 0,-1 1 0 0 0,1-1-1 0 0,-1 1 1 0 0,0-1 0 0 0,0 0 0 0 0,-2 3-1 0 0,-32 26 172 0 0,25-23-202 0 0,-94 74 31 0 0,-28 23-4 0 0,121-94-41 0 0,0 0-1 0 0,1 1 1 0 0,1 1 0 0 0,-16 23-1 0 0,21-28 4 0 0,0 1 0 0 0,1 0 0 0 0,0-1-1 0 0,0 1 1 0 0,1 0 0 0 0,0 1 0 0 0,0-1 0 0 0,1 1-1 0 0,-1 11 1 0 0,3-19 7 0 0,0 1-1 0 0,0-1 1 0 0,0 1 0 0 0,1-1-1 0 0,-1 0 1 0 0,0 1 0 0 0,1-1-1 0 0,0 0 1 0 0,-1 1-1 0 0,1-1 1 0 0,0 0 0 0 0,0 0-1 0 0,1 0 1 0 0,-1 1 0 0 0,0-1-1 0 0,2 2 1 0 0,0-1 11 0 0,0-1 1 0 0,-1 0 0 0 0,1 1-1 0 0,0-1 1 0 0,0 0-1 0 0,0 0 1 0 0,1-1-1 0 0,-1 1 1 0 0,6 2 0 0 0,4-1 67 0 0,0 0 0 0 0,0-1 1 0 0,1 0-1 0 0,22 0 1 0 0,30-3 860 0 0,90-12 0 0 0,40-2 461 0 0,-193 14-1739 0 0,-1 1-293 0 0,0 0-1 0 0,-1 0 1 0 0,1 0 0 0 0,0 0-1 0 0,-1 0 1 0 0,1 0 0 0 0,0 1-1 0 0,-1-1 1 0 0,1 0 0 0 0,0 1 0 0 0,-1-1-1 0 0,3 2 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3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420 210 9871 0 0,'0'0'2688'0'0,"3"1"-2116"0"0,7 2-16 0 0,-7-2-4 0 0,11 3 3472 0 0,-13-4-3988 0 0,0 0-1 0 0,-1 0 0 0 0,1-1 1 0 0,0 1-1 0 0,0 0 1 0 0,-1 0-1 0 0,1 0 0 0 0,0-1 1 0 0,-1 1-1 0 0,1 0 1 0 0,0-1-1 0 0,-1 1 0 0 0,1-1 1 0 0,-1 1-1 0 0,1-1 1 0 0,0 1-1 0 0,-1-1 0 0 0,1 1 1 0 0,0-2-1 0 0,0 1-34 0 0,0-1 1 0 0,0 0-1 0 0,0 0 0 0 0,0 0 0 0 0,0 0 0 0 0,-1 0 0 0 0,1 0 1 0 0,0 0-1 0 0,-1 0 0 0 0,0 0 0 0 0,1 0 0 0 0,-1 0 0 0 0,0 0 1 0 0,0-1-1 0 0,0 1 0 0 0,0 0 0 0 0,-1 0 0 0 0,1 0 0 0 0,0 0 1 0 0,-2-3-1 0 0,0-4 40 0 0,-11-118-41 0 0,11 115-58 0 0,-3 4-22 0 0,4 7 63 0 0,0 0 0 0 0,0 0 0 0 0,0 0 0 0 0,0 0 0 0 0,0 1 0 0 0,0-1 0 0 0,0 1-1 0 0,0-1 1 0 0,-1 1 0 0 0,1-1 0 0 0,0 1 0 0 0,0-1 0 0 0,0 1 0 0 0,-1 0 0 0 0,1 0 0 0 0,0 0 0 0 0,0 0-1 0 0,-1 0 1 0 0,1 0 0 0 0,0 0 0 0 0,0 0 0 0 0,-2 0 0 0 0,-24 9-300 0 0,9 0 205 0 0,0 0 1 0 0,1 2-1 0 0,0 0 1 0 0,-17 15-1 0 0,-58 59-14 0 0,83-76 108 0 0,-87 90 18 0 0,84-84 0 0 0,0 0 0 0 0,1 1 0 0 0,1 1 0 0 0,0-1 0 0 0,-7 20 0 0 0,16-32 4 0 0,-3 4-6 0 0,1 0-1 0 0,0 0 1 0 0,1 0 0 0 0,-1 1-1 0 0,0 10 1 0 0,3-17 6 0 0,0-1-1 0 0,0 1 1 0 0,0 0 0 0 0,0 0-1 0 0,0 0 1 0 0,0-1 0 0 0,1 1-1 0 0,-1 0 1 0 0,1 0-1 0 0,-1-1 1 0 0,1 1 0 0 0,-1-1-1 0 0,1 1 1 0 0,0 0-1 0 0,0-1 1 0 0,0 1 0 0 0,0-1-1 0 0,0 0 1 0 0,0 1 0 0 0,1-1-1 0 0,-1 0 1 0 0,0 1-1 0 0,1-1 1 0 0,-1 0 0 0 0,0 0-1 0 0,1 0 1 0 0,0-1-1 0 0,-1 1 1 0 0,1 0 0 0 0,-1 0-1 0 0,1-1 1 0 0,2 1 0 0 0,3 1 55 0 0,0-1 0 0 0,0 1 0 0 0,0-2 0 0 0,1 1 0 0 0,-1-1 1 0 0,0 0-1 0 0,0 0 0 0 0,1-1 0 0 0,-1 0 0 0 0,8-2 1 0 0,10-4 407 0 0,36-16 1 0 0,-49 18-340 0 0,12-4 86 0 0,-1-1-1 0 0,0-2 0 0 0,-1 0 1 0 0,31-22-1 0 0,-45 27-253 0 0,1 0 1 0 0,-1 0-1 0 0,0-1 0 0 0,-1 0 1 0 0,0 0-1 0 0,0-1 0 0 0,-1 0 0 0 0,0 0 1 0 0,0-1-1 0 0,-1 1 0 0 0,-1-1 1 0 0,7-18-1 0 0,-11 26 201 0 0,-2 3-81 0 0,-10 9-74 0 0,0 0 0 0 0,1 1 0 0 0,0 0-1 0 0,0 1 1 0 0,1 0 0 0 0,1 0 0 0 0,0 1-1 0 0,1 1 1 0 0,0-1 0 0 0,1 1 0 0 0,-10 28 0 0 0,17-40-64 0 0,4-2-186 0 0,5-2 29 0 0,0 0 0 0 0,1 0-1 0 0,-1-1 1 0 0,0 0 0 0 0,0-1-1 0 0,0 0 1 0 0,-1 0 0 0 0,0-1-1 0 0,14-9 1 0 0,8-9-6176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1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15 6447 0 0,'0'0'586'0'0,"1"-2"-486"0"0,0 0 158 0 0,1 0-1097 0 0,3-1 3587 0 0,5-3 4150 0 0,-28 12-5023 0 0,4 7-1591 0 0,-1 0 0 0 0,2 1 0 0 0,0 0 0 0 0,-14 21 0 0 0,7-9-34 0 0,-155 222 555 0 0,134-186-742 0 0,-150 202 67 0 0,149-210-1105 0 0,41-53 527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1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230 513 8407 0 0,'-78'49'920'0'0,"-24"12"16"0"0,54-36 1576 0 0,47-36-1428 0 0,1 4-861 0 0,1 1-1 0 0,0 0 1 0 0,0-1-1 0 0,0 1 1 0 0,1 0 0 0 0,4-9-1 0 0,19-37 435 0 0,-17 34-548 0 0,15-23 251 0 0,1 0-1 0 0,59-72 1 0 0,76-60 337 0 0,-142 155-516 0 0,1 2-1 0 0,1 0 1 0 0,1 1-1 0 0,0 1 1 0 0,1 1-1 0 0,35-17 1 0 0,-47 26-75 0 0,1 0 1 0 0,0 0-1 0 0,0 1 1 0 0,0 1-1 0 0,0 0 1 0 0,1 0-1 0 0,-1 1 0 0 0,0 0 1 0 0,1 0-1 0 0,-1 2 1 0 0,1-1-1 0 0,-1 1 1 0 0,1 1-1 0 0,-1 0 1 0 0,0 0-1 0 0,0 1 1 0 0,17 7-1 0 0,-18-6-47 0 0,-1 0-1 0 0,-1 0 1 0 0,1 1-1 0 0,0 0 1 0 0,-1 1-1 0 0,0 0 0 0 0,-1 0 1 0 0,10 11-1 0 0,-12-12-41 0 0,0 0 0 0 0,-1 1 0 0 0,1-1 0 0 0,-1 1 0 0 0,-1 0 0 0 0,1 0-1 0 0,-1 0 1 0 0,0 0 0 0 0,0 0 0 0 0,-1 1 0 0 0,0-1 0 0 0,1 12 0 0 0,-2-5 21 0 0,-1 1 1 0 0,0-1 0 0 0,-1 0 0 0 0,-1 0 0 0 0,0-1 0 0 0,0 1 0 0 0,-1 0 0 0 0,-1-1 0 0 0,0 0 0 0 0,-9 16 0 0 0,3-9-5 0 0,-1-1-1 0 0,-1-1 1 0 0,0 0-1 0 0,-1 0 0 0 0,-26 22 1 0 0,12-13-30 0 0,-1-2 0 0 0,-1-1 0 0 0,-41 23 0 0 0,23-21-573 0 0,-2-2 1 0 0,-1-2 0 0 0,0-2-1 0 0,-1-3 1 0 0,-1-2 0 0 0,-73 9-1 0 0,86-19-1652 0 0,26-5 386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1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62 10591 0 0,'0'-2'819'0'0,"10"-15"-616"0"0,-8 12 364 0 0,1-1 0 0 0,0 1 0 0 0,0 0 1 0 0,1 0-1 0 0,0 0 0 0 0,6-7 2744 0 0,-13 14-1759 0 0,-11 8-879 0 0,-19 16-1074 0 0,-78 77 365 0 0,-162 198 0 0 0,115-93-28 0 0,126-159 68 0 0,-58 101 31 0 0,76-125-30 0 0,2 1 0 0 0,1 0 0 0 0,1 1 0 0 0,-7 29 0 0 0,16-51 20 0 0,0 1 1 0 0,0-1-1 0 0,1 1 0 0 0,0 0 0 0 0,-1-1 1 0 0,2 1-1 0 0,-1-1 0 0 0,1 1 0 0 0,0-1 0 0 0,0 1 1 0 0,0-1-1 0 0,4 9 0 0 0,-3-10-7 0 0,0 0 1 0 0,0-1-1 0 0,0 1 0 0 0,1-1 0 0 0,-1 1 1 0 0,1-1-1 0 0,0 0 0 0 0,0 0 0 0 0,0 0 0 0 0,0-1 1 0 0,0 1-1 0 0,1-1 0 0 0,-1 1 0 0 0,1-1 1 0 0,0 0-1 0 0,0-1 0 0 0,6 3 0 0 0,-2-1-154 0 0,0-1 0 0 0,1 0 1 0 0,-1-1-1 0 0,1 0 0 0 0,15 0 0 0 0,-12-1-875 0 0,-1-2 0 0 0,1 1 1 0 0,-1-1-1 0 0,1-1 0 0 0,-1 0 0 0 0,17-7 1 0 0,-6 0-1028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500 289 919 0 0,'-1'2'67'0'0,"-22"22"13826"0"0,60-81-13016 0 0,-19 31-662 0 0,-2 1-1 0 0,15-32 0 0 0,-21 35-222 0 0,14-35 55 0 0,-21 50-89 0 0,-1 0-1 0 0,0 0 1 0 0,0-1-1 0 0,-1 1 1 0 0,1-14-1 0 0,-2 21 33 0 0,0-1 0 0 0,0 0 0 0 0,0 1 0 0 0,-1-1-1 0 0,1 1 1 0 0,0-1 0 0 0,0 0 0 0 0,0 1 0 0 0,-1-1 0 0 0,1 1-1 0 0,0-1 1 0 0,-1 1 0 0 0,1-1 0 0 0,0 1 0 0 0,-1-1-1 0 0,1 1 1 0 0,-1-1 0 0 0,1 1 0 0 0,-1-1 0 0 0,1 1 0 0 0,-1 0-1 0 0,1-1 1 0 0,-1 1 0 0 0,1 0 0 0 0,-1-1 0 0 0,0 1 0 0 0,1 0-1 0 0,-1 0 1 0 0,1 0 0 0 0,-1 0 0 0 0,0-1 0 0 0,1 1 0 0 0,-2 0-1 0 0,-19 1-156 0 0,5 3 92 0 0,1 1-1 0 0,0 0 1 0 0,0 1 0 0 0,0 1 0 0 0,0 0-1 0 0,-21 15 1 0 0,0 4 27 0 0,-38 33 0 0 0,-7 9 37 0 0,-37 33-27 0 0,87-71 27 0 0,-45 53-1 0 0,70-75 69 0 0,0 0-1 0 0,1 1 1 0 0,0 0 0 0 0,0 0-1 0 0,1 1 1 0 0,-7 18-1 0 0,11-25-32 0 0,-1-1-1 0 0,0 1 1 0 0,1 0-1 0 0,0 0 1 0 0,-1 0-1 0 0,1 0 1 0 0,1 0 0 0 0,-1 0-1 0 0,0 0 1 0 0,1 0-1 0 0,-1 0 1 0 0,2 4-1 0 0,-1-5-12 0 0,0 0-1 0 0,0-1 1 0 0,0 1-1 0 0,0 0 1 0 0,1-1-1 0 0,-1 1 1 0 0,0-1-1 0 0,1 1 1 0 0,-1-1-1 0 0,1 1 1 0 0,0-1-1 0 0,-1 0 1 0 0,1 0-1 0 0,0 0 1 0 0,0 0-1 0 0,-1 0 1 0 0,1 0-1 0 0,0-1 1 0 0,4 2-1 0 0,-2-1 59 0 0,1-1 0 0 0,-1 1 1 0 0,0-1-1 0 0,1 0 0 0 0,-1 0 0 0 0,1 0 0 0 0,-1 0 0 0 0,0-1 0 0 0,0 0 0 0 0,6-1 0 0 0,6-4 248 0 0,20-8-1 0 0,-19 7-137 0 0,32-15 94 0 0,-1-2 0 0 0,-2-2 0 0 0,69-49 0 0 0,-100 62-363 0 0,0 0 0 0 0,0 0 1 0 0,-2-1-1 0 0,21-26 0 0 0,-34 39 17 0 0,0 2 64 0 0,0 1 1 0 0,-1 0 0 0 0,0-1-1 0 0,1 1 1 0 0,-1 0-1 0 0,0-1 1 0 0,0 1 0 0 0,-2 2-1 0 0,-1 2 7 0 0,-61 132 298 0 0,59-126-313 0 0,3-7 10 0 0,1 0 1 0 0,0 0-1 0 0,0 0 1 0 0,1 0 0 0 0,-1 0-1 0 0,1 0 1 0 0,0 0 0 0 0,0 1-1 0 0,0 9 1 0 0,1-15-153 0 0,1 1 0 0 0,-1-1 0 0 0,0 1 1 0 0,0-1-1 0 0,0 1 0 0 0,1-1 0 0 0,-1 1 0 0 0,0-1 0 0 0,0 1 1 0 0,1-1-1 0 0,-1 1 0 0 0,1-1 0 0 0,-1 0 0 0 0,0 1 0 0 0,1-1 0 0 0,-1 0 1 0 0,1 1-1 0 0,-1-1 0 0 0,1 0 0 0 0,-1 0 0 0 0,1 1 0 0 0,0-1 1 0 0,8 5-5236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2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5527 0 0,'-2'0'7754'0'0,"-15"7"-6935"0"0,-30 16 0 0 0,-2 1-300 0 0,-4-2 25 0 0,1 3 0 0 0,-62 38 0 0 0,108-59-528 0 0,0 0 0 0 0,0 1 0 0 0,0 0-1 0 0,1-1 1 0 0,0 2 0 0 0,0-1 0 0 0,0 1 0 0 0,0-1 0 0 0,-6 14 0 0 0,10-18 50 0 0,1 0-58 0 0,1 0 0 0 0,-1 0-1 0 0,0-1 1 0 0,1 1 0 0 0,-1 0-1 0 0,1 0 1 0 0,-1 0 0 0 0,1-1-1 0 0,0 1 1 0 0,-1 0 0 0 0,1-1-1 0 0,0 1 1 0 0,-1-1 0 0 0,1 1 0 0 0,0 0-1 0 0,1 0 1 0 0,14 7 45 0 0,-6-5-40 0 0,0-1 0 0 0,0 0 0 0 0,1 0 1 0 0,-1-1-1 0 0,21-1 0 0 0,7 1-12 0 0,-16 1-48 0 0,-7-2-9 0 0,1 2 1 0 0,-1 0 0 0 0,21 5-1 0 0,-32-5 47 0 0,0-1 0 0 0,1 1 0 0 0,-1 0 0 0 0,0 0 0 0 0,0 0 0 0 0,0 0 0 0 0,0 1 0 0 0,-1 0 0 0 0,1 0 0 0 0,-1 0 0 0 0,0 0 0 0 0,1 0 0 0 0,-1 1 0 0 0,-1-1 0 0 0,6 8 0 0 0,-4-2 29 0 0,1 1 1 0 0,-1 0-1 0 0,-1 0 1 0 0,0 0-1 0 0,4 18 1 0 0,-6-21 41 0 0,0 0-1 0 0,-1 0 1 0 0,1-1 0 0 0,-1 1 0 0 0,0 0 0 0 0,-1-1 0 0 0,0 1 0 0 0,0 0-1 0 0,-4 11 1 0 0,4-16-36 0 0,0 0 0 0 0,0 0-1 0 0,0 0 1 0 0,-1 0 0 0 0,1 0-1 0 0,-1-1 1 0 0,0 1 0 0 0,1-1 0 0 0,-1 1-1 0 0,0-1 1 0 0,0 0 0 0 0,0 1-1 0 0,0-1 1 0 0,0 0 0 0 0,0 0-1 0 0,0 0 1 0 0,0-1 0 0 0,0 1 0 0 0,-1 0-1 0 0,-1 0 1 0 0,-6 0 63 0 0,1 1-1 0 0,-1-2 1 0 0,-11 1 0 0 0,3-2-25 0 0,0-1-1 0 0,0-1 1 0 0,0-1 0 0 0,-20-6 0 0 0,21 5-178 0 0,-1 0 0 0 0,0 1 0 0 0,0 1 0 0 0,-22 0 0 0 0,24 3-750 0 0,3 0-260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2759 0 0,'0'0'12360'0'0,"0"2"-11816"0"0,0 2-424 0 0,0-1-1 0 0,0 1 1 0 0,0 0-1 0 0,-1 0 0 0 0,1-1 1 0 0,-1 1-1 0 0,0-1 1 0 0,0 1-1 0 0,0-1 1 0 0,-1 1-1 0 0,0-1 0 0 0,1 0 1 0 0,-3 4-1 0 0,-7 10 200 0 0,-15 17 0 0 0,16-20-125 0 0,-43 52 174 0 0,-2-2 0 0 0,-116 103 0 0 0,-11-21-261 0 0,127-103-76 0 0,44-33-11 0 0,11-10-19 0 0,0 0 0 0 0,0 0-1 0 0,0 0 1 0 0,-1 0-1 0 0,1 0 1 0 0,0 0 0 0 0,0 0-1 0 0,0 1 1 0 0,0-1-1 0 0,0 0 1 0 0,0 0 0 0 0,0 0-1 0 0,0 0 1 0 0,0 0-1 0 0,0 0 1 0 0,0 0 0 0 0,0 0-1 0 0,0 0 1 0 0,0 0-1 0 0,0 0 1 0 0,0 1-1 0 0,0-1 1 0 0,0 0 0 0 0,0 0-1 0 0,0 0 1 0 0,0 0-1 0 0,0 0 1 0 0,0 0 0 0 0,0 0-1 0 0,0 0 1 0 0,0 0-1 0 0,0 1 1 0 0,0-1 0 0 0,0 0-1 0 0,0 0 1 0 0,0 0-1 0 0,0 0 1 0 0,0 0 0 0 0,0 0-1 0 0,0 0 1 0 0,0 0-1 0 0,0 0 1 0 0,0 0 0 0 0,0 1-1 0 0,0-1 1 0 0,0 0-1 0 0,0 0 1 0 0,0 0 0 0 0,0 0-1 0 0,1 0 1 0 0,-1 0-1 0 0,20-3 43 0 0,-12 1-47 0 0,21-6 81 0 0,54-24-1 0 0,9-2 255 0 0,-80 31-137 0 0,0 0-1 0 0,0 1 0 0 0,1 0 1 0 0,-1 1-1 0 0,25 1 0 0 0,1 3 261 0 0,65 15-1 0 0,-71-11-400 0 0,-23-5-183 0 0,-7-2-550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0,'0'0'1983'0'0,"1"1"-1884"0"0,8 15-55 0 0,-8-14-172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0 142 919 0 0,'1'-2'67'0'0,"13"-67"3980"0"0,-12 60-3226 0 0,1 1 1 0 0,0 0-1 0 0,0 0 1 0 0,1 1-1 0 0,0-1 1 0 0,6-9-1 0 0,-9 16-341 0 0,1-1 178 0 0,-2 2-586 0 0,0 0 1 0 0,0 0-1 0 0,1 0 0 0 0,-1-1 0 0 0,0 1 0 0 0,0 0 0 0 0,0 0 0 0 0,0 0 1 0 0,0 0-1 0 0,0 0 0 0 0,1 0 0 0 0,-1-1 0 0 0,0 1 0 0 0,0 0 1 0 0,0 0-1 0 0,0 0 0 0 0,0 0 0 0 0,1 0 0 0 0,-1 0 0 0 0,0 0 0 0 0,0 0 1 0 0,0 0-1 0 0,1 0 0 0 0,-1 0 0 0 0,0 0 0 0 0,0 0 0 0 0,0 0 1 0 0,0 0-1 0 0,1 0 0 0 0,-1 0 0 0 0,0 0 0 0 0,0 0 0 0 0,0 0 1 0 0,1 0-1 0 0,-1 0 0 0 0,0 0 0 0 0,0 0 0 0 0,1 0 0 0 0,2 4 76 0 0,1 0-1 0 0,0 0 1 0 0,-1 0-1 0 0,0 1 1 0 0,0-1-1 0 0,0 1 1 0 0,-1-1-1 0 0,1 1 1 0 0,1 6-1 0 0,15 51 848 0 0,-8-26-513 0 0,49 126 883 0 0,-47-135-1184 0 0,1 0 0 0 0,1-2-1 0 0,33 44 1 0 0,34 23 147 0 0,-69-80-283 0 0,0 0 0 0 0,1-1 0 0 0,0-1-1 0 0,31 17 1 0 0,-40-23-43 0 0,-3-3 1 0 0,0 0-1 0 0,0 0 1 0 0,0 0-1 0 0,0-1 1 0 0,1 1-1 0 0,-1 0 1 0 0,0-1-1 0 0,0 0 1 0 0,0 1-1 0 0,0-1 1 0 0,1 0-1 0 0,2 0 1 0 0,3 0-360 0 0,0 1 0 0 0,0-2 1 0 0,0 1-1 0 0,0-1 0 0 0,0 0 1 0 0,13-4-1 0 0,-16 3-54 0 0,-1 1 0 0 0,1-1 0 0 0,-1 0 0 0 0,0 0 0 0 0,0-1-1 0 0,0 1 1 0 0,0-1 0 0 0,0 0 0 0 0,-1 0 0 0 0,1 0 0 0 0,-1-1 0 0 0,4-4 0 0 0,-6 6-964 0 0,1-6-2740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43 6911 0 0,'0'0'315'0'0,"1"-2"-7"0"0,18-19 633 0 0,-2 1 6374 0 0,-24 29-6488 0 0,-28 34-353 0 0,-4 4-296 0 0,-52 51 0 0 0,-188 178 114 0 0,161-129-161 0 0,86-104-31 0 0,31-42-211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56 4143 0 0,'2'-1'191'0'0,"12"-11"385"0"0,22-11 0 0 0,3 4 10303 0 0,-38 20-10645 0 0,1 1-203 0 0,-1-1 1 0 0,0 1-1 0 0,1 0 0 0 0,-1 0 0 0 0,0-1 0 0 0,0 1 0 0 0,0 0 1 0 0,0 0-1 0 0,0 0 0 0 0,-1 0 0 0 0,1 0 0 0 0,-1 0 0 0 0,1 0 1 0 0,-1 0-1 0 0,0 0 0 0 0,1 5 0 0 0,-2-3 19 0 0,1 1-1 0 0,-1-1 1 0 0,0 0-1 0 0,0 1 1 0 0,0-1-1 0 0,-1 0 0 0 0,-3 7 1 0 0,-2 2 42 0 0,0 0-1 0 0,-1-1 1 0 0,-1 0 0 0 0,-11 11-1 0 0,-2 1-38 0 0,-1-2-1 0 0,-1-1 0 0 0,-31 21 1 0 0,-86 49 161 0 0,100-66-198 0 0,-100 62 48 0 0,132-80-64 0 0,9-7 1 0 0,-1 0 1 0 0,1 1-1 0 0,0-1 0 0 0,-1 0 1 0 0,1 0-1 0 0,0 0 0 0 0,0 1 0 0 0,0-1 1 0 0,-1 0-1 0 0,1 0 0 0 0,0 1 0 0 0,0-1 1 0 0,0 0-1 0 0,0 1 0 0 0,-1-1 0 0 0,1 0 1 0 0,0 0-1 0 0,0 1 0 0 0,0-1 1 0 0,0 0-1 0 0,0 1 0 0 0,0-1 0 0 0,0 0 1 0 0,0 1-1 0 0,0-1 0 0 0,0 0 0 0 0,0 1 1 0 0,0-1-1 0 0,0 0 0 0 0,0 1 1 0 0,0-1-1 0 0,0 0 0 0 0,0 0 0 0 0,1 1 1 0 0,-1-1-1 0 0,0 0 0 0 0,0 1 0 0 0,0-1 1 0 0,0 0-1 0 0,1 0 0 0 0,-1 1 0 0 0,0-1 1 0 0,0 0-1 0 0,1 0 0 0 0,-1 1 1 0 0,0-1-1 0 0,0 0 0 0 0,1 0 0 0 0,-1 0 1 0 0,0 0-1 0 0,0 0 0 0 0,1 1 0 0 0,-1-1 1 0 0,0 0-1 0 0,1 0 0 0 0,-1 0 0 0 0,0 0 1 0 0,1 0-1 0 0,-1 0 0 0 0,1 0 1 0 0,2 2 22 0 0,1-1 1 0 0,0 0 0 0 0,-1 0 0 0 0,1 0 0 0 0,0 0 0 0 0,0-1 0 0 0,0 1 0 0 0,7-1-1 0 0,35-5 304 0 0,-27 2-197 0 0,311-23 1485 0 0,-291 26-1474 0 0,-1 1-1 0 0,47 8 0 0 0,-70-5-380 0 0,-12-2-311 0 0,0-1-154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5527 0 0,'0'0'860'0'0,"-1"1"671"0"0,-49 82 4714 0 0,5 4-3288 0 0,-36 94-2307 0 0,17-38-106 0 0,42-93-512 0 0,4-9-4 0 0,-1-1 1 0 0,-46 69-1 0 0,31-60-204 0 0,-32 60 0 0 0,59-90-696 0 0,6-17 735 0 0,3-3 69 0 0,5-3 66 0 0,0 0 1 0 0,0-1-1 0 0,-1 0 0 0 0,1 0 1 0 0,-1-1-1 0 0,0 1 0 0 0,6-9 1 0 0,35-51 95 0 0,-7 7 28 0 0,-2 8-66 0 0,-17 22-56 0 0,25-27-1 0 0,-39 48-44 0 0,0 0-1 0 0,0 0 0 0 0,1 1 0 0 0,0 0 0 0 0,0 0 0 0 0,1 1 0 0 0,0 0 0 0 0,11-4 0 0 0,-16 7 35 0 0,-1 1 0 0 0,1 0-1 0 0,0 0 1 0 0,0 0 0 0 0,0 0 0 0 0,-1 1-1 0 0,1-1 1 0 0,0 1 0 0 0,0 0-1 0 0,0 1 1 0 0,0-1 0 0 0,0 1 0 0 0,0-1-1 0 0,-1 1 1 0 0,1 0 0 0 0,4 2-1 0 0,-4-1 13 0 0,0 0 0 0 0,-1 1 0 0 0,1-1 0 0 0,-1 1 0 0 0,1-1 0 0 0,-1 1 0 0 0,0 0-1 0 0,0 0 1 0 0,0 1 0 0 0,-1-1 0 0 0,1 1 0 0 0,-1-1 0 0 0,0 1 0 0 0,3 5 0 0 0,5 16 269 0 0,-1-1 1 0 0,6 28 0 0 0,4 14 421 0 0,8 29-26 0 0,-27-92-620 0 0,1 1 0 0 0,-1-1 0 0 0,0 0 0 0 0,0 0 0 0 0,0 0 0 0 0,0 1 0 0 0,-1-1 0 0 0,1 0 0 0 0,-1 0 0 0 0,0 0 0 0 0,0 0 0 0 0,0 0 0 0 0,0 0-1 0 0,-1 0 1 0 0,1 0 0 0 0,-1 0 0 0 0,1-1 0 0 0,-1 1 0 0 0,0 0 0 0 0,0-1 0 0 0,0 1 0 0 0,-1-1 0 0 0,1 0 0 0 0,0 0 0 0 0,-6 3 0 0 0,-4 3 57 0 0,-1 0 1 0 0,-1-1-1 0 0,1 0 0 0 0,-17 4 1 0 0,28-10-105 0 0,-35 12 45 0 0,-1-2 0 0 0,0-1 0 0 0,-52 6 0 0 0,-118-1-69 0 0,197-14-15 0 0,-44-2-67 0 0,51 1 51 0 0,0-1 0 0 0,-1 1-1 0 0,1-1 1 0 0,0 0-1 0 0,0 0 1 0 0,0-1-1 0 0,0 1 1 0 0,0-1 0 0 0,0 0-1 0 0,-4-3 1 0 0,7 4-27 0 0,0 1-1 0 0,0-1 1 0 0,0 0 0 0 0,0 0-1 0 0,0 0 1 0 0,1 0 0 0 0,-1 0-1 0 0,0 0 1 0 0,1 0 0 0 0,-1 0 0 0 0,1 0-1 0 0,-1 0 1 0 0,1-1 0 0 0,-1 1-1 0 0,1 0 1 0 0,0 0 0 0 0,-1 0-1 0 0,1-3 1 0 0,3-13-4545 0 0,7-4-1288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10679 0 0,'0'0'1247'0'0,"1"0"-684"0"0,6 1-238 0 0,0 0 1 0 0,0 1-1 0 0,-1 0 1 0 0,1 0 0 0 0,-1 1-1 0 0,1 0 1 0 0,-1 0 0 0 0,0 1-1 0 0,0-1 1 0 0,0 1-1 0 0,-1 0 1 0 0,0 1 0 0 0,9 7-1 0 0,0 3-133 0 0,0 1-1 0 0,-1 0 0 0 0,-1 0 1 0 0,0 1-1 0 0,-1 1 1 0 0,-1 0-1 0 0,-1 0 0 0 0,10 27 1 0 0,-16-36-157 0 0,0 1 1 0 0,0 0-1 0 0,-1 0 1 0 0,0 0-1 0 0,-1 0 0 0 0,0 0 1 0 0,-1 1-1 0 0,0-1 1 0 0,0 0-1 0 0,-1 0 1 0 0,0 0-1 0 0,-1 0 1 0 0,-1 0-1 0 0,1 0 0 0 0,-1 0 1 0 0,-1 0-1 0 0,0-1 1 0 0,-9 16-1 0 0,1-6-2 0 0,-2-1-1 0 0,0 0 0 0 0,-1-1 1 0 0,-1-1-1 0 0,-1 0 0 0 0,0-1 1 0 0,-1-1-1 0 0,0 0 0 0 0,-2-2 1 0 0,1 0-1 0 0,-1-1 0 0 0,-1-1 1 0 0,0-1-1 0 0,-37 11 1 0 0,52-18-258 0 0,0-1 1 0 0,0 0-1 0 0,0 0 1 0 0,-6 0-1 0 0,-4-4-5118 0 0,7 0-457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15 9503 0 0,'1'-1'432'0'0,"6"-3"-28"0"0,-6 3-392 0 0,0 0 0 0 0,0 0 1 0 0,0 0-1 0 0,1 0 0 0 0,-1 0 0 0 0,0 1 1 0 0,1-1-1 0 0,-1 1 0 0 0,0-1 0 0 0,1 1 1 0 0,-1-1-1 0 0,1 1 0 0 0,-1 0 0 0 0,1-1 1 0 0,-1 1-1 0 0,1 0 0 0 0,2 0 0 0 0,-2 0 350 0 0,-3 4-293 0 0,1 0 0 0 0,-2 0 0 0 0,1-1 0 0 0,0 1 0 0 0,-4 6 0 0 0,2-7-69 0 0,1 0 0 0 0,-1 0 0 0 0,0 0 0 0 0,0-1 0 0 0,0 1 0 0 0,0-1 0 0 0,0 1 0 0 0,-1-1 0 0 0,1 0 0 0 0,-1 0 0 0 0,1-1 0 0 0,-9 4 0 0 0,-4 2 0 0 0,-59 30 3 0 0,-150 79 48 0 0,195-99-35 0 0,-51 31 409 0 0,70-40-193 0 0,0 0 0 0 0,0 1 1 0 0,1 1-1 0 0,-16 18 0 0 0,22-24-133 0 0,1 0-1 0 0,1 0 0 0 0,-1 1 1 0 0,1-1-1 0 0,-1 1 1 0 0,1-1-1 0 0,1 1 0 0 0,-1 0 1 0 0,1 0-1 0 0,-1-1 0 0 0,1 1 1 0 0,1 0-1 0 0,-1 0 1 0 0,1 0-1 0 0,0 1 0 0 0,0-1 1 0 0,0 0-1 0 0,1 0 0 0 0,0 0 1 0 0,0 0-1 0 0,0 0 1 0 0,0-1-1 0 0,1 1 0 0 0,0 0 1 0 0,0-1-1 0 0,0 1 0 0 0,1-1 1 0 0,-1 1-1 0 0,1-1 1 0 0,0 0-1 0 0,0 0 0 0 0,1 0 1 0 0,-1-1-1 0 0,1 1 0 0 0,0-1 1 0 0,5 4-1 0 0,3 0 74 0 0,0-2-1 0 0,0 1 1 0 0,0-2 0 0 0,0 1-1 0 0,1-2 1 0 0,-1 0-1 0 0,1 0 1 0 0,19 1 0 0 0,107-1 773 0 0,-79-6-1295 0 0,62-10 1 0 0,-120 13-147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46 5063 0 0,'0'0'9488'0'0,"1"0"-8894"0"0,7-4-19 0 0,0 0-1 0 0,15-4 1 0 0,11-5 507 0 0,-28 10-756 0 0,0 0 1 0 0,0 0-1 0 0,1 1 0 0 0,-1 0 0 0 0,10-1 1 0 0,-15 2 59 0 0,-1 3-373 0 0,-1 1 0 0 0,0-1 0 0 0,1 0 0 0 0,-1 0 0 0 0,0 0 0 0 0,0-1 0 0 0,0 1 0 0 0,-1 0 0 0 0,1 0-1 0 0,0 0 1 0 0,-3 2 0 0 0,-2 3 22 0 0,-6 9-28 0 0,-2 0 1 0 0,1-1-1 0 0,-2-1 1 0 0,0 0 0 0 0,-20 13-1 0 0,-89 54 29 0 0,107-70-35 0 0,-26 14-1 0 0,-17 11 0 0 0,-66 52 0 0 0,115-78-12 0 0,1 0 0 0 0,0 0 0 0 0,1 1 0 0 0,-17 24 0 0 0,26-35 12 0 0,0 0 1 0 0,0 0-1 0 0,0 0 0 0 0,0 0 0 0 0,-1 1 0 0 0,1-1 1 0 0,0 0-1 0 0,0 0 0 0 0,0 0 0 0 0,0 0 0 0 0,0 0 0 0 0,0 1 1 0 0,0-1-1 0 0,0 0 0 0 0,0 0 0 0 0,0 0 0 0 0,-1 0 1 0 0,1 1-1 0 0,0-1 0 0 0,0 0 0 0 0,0 0 0 0 0,0 0 1 0 0,0 0-1 0 0,0 1 0 0 0,0-1 0 0 0,0 0 0 0 0,1 0 0 0 0,-1 0 1 0 0,0 1-1 0 0,0-1 0 0 0,0 0 0 0 0,0 0 0 0 0,0 0 1 0 0,0 0-1 0 0,0 0 0 0 0,0 1 0 0 0,0-1 0 0 0,0 0 1 0 0,0 0-1 0 0,1 0 0 0 0,-1 0 0 0 0,0 0 0 0 0,0 1 1 0 0,0-1-1 0 0,0 0 0 0 0,0 0 0 0 0,1 0 0 0 0,-1 0 0 0 0,0 0 1 0 0,0 0-1 0 0,0 0 0 0 0,0 0 0 0 0,1 0 0 0 0,-1 0 1 0 0,11 0 36 0 0,-9 0-33 0 0,228-3-4 0 0,-201 3 0 0 0,59-2 0 0 0,-79 0-13 0 0,12 2-604 0 0,-19 0-654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0,'0'0'11632'0'0,"1"2"-11120"0"0,0 2-324 0 0,3 4 246 0 0,0 1 1 0 0,-1-1-1 0 0,-1 1 1 0 0,4 17-1 0 0,-4-11-54 0 0,0 1 1 0 0,1-1-1 0 0,1 0 0 0 0,0 0 0 0 0,1 0 0 0 0,1-1 1 0 0,11 22-1 0 0,-13-29-328 0 0,0 0-1 0 0,1 0 1 0 0,0-1 0 0 0,0 1 0 0 0,1-1 0 0 0,0-1 0 0 0,0 1-1 0 0,0-1 1 0 0,1 0 0 0 0,0 0 0 0 0,-1 0 0 0 0,2-1-1 0 0,-1 0 1 0 0,0-1 0 0 0,15 5 0 0 0,-14-6-31 0 0,0 0 1 0 0,1-1-1 0 0,-1 0 1 0 0,0-1 0 0 0,1 1-1 0 0,-1-1 1 0 0,0-1-1 0 0,9-1 1 0 0,-2-1-727 0 0,1-1 1 0 0,-1 0-1 0 0,19-8 1 0 0,-11 1-5543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2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196 126 8663 0 0,'0'0'3608'0'0,"-1"2"-3376"0"0,-12 67 1332 0 0,-38 111 0 0 0,41-148-1408 0 0,-13 37-82 0 0,-20 71 96 0 0,39-123-105 0 0,-2 0 0 0 0,0-1 0 0 0,-1 0 0 0 0,-1 0 0 0 0,-10 16 0 0 0,14-26 0 0 0,3-5 164 0 0,1-3-194 0 0,1 0 0 0 0,-1 0-1 0 0,1 1 1 0 0,-1-1 0 0 0,1 0-1 0 0,0 1 1 0 0,0-1 0 0 0,0 0-1 0 0,2-2 1 0 0,-1 1 14 0 0,32-48 272 0 0,2 1 1 0 0,69-71-1 0 0,-15 18-277 0 0,-80 90-45 0 0,4-4-2 0 0,0 1 0 0 0,1 0 0 0 0,28-23 0 0 0,-42 39-3 0 0,-1 1-1 0 0,0-1 1 0 0,1 0-1 0 0,-1 1 1 0 0,0-1 0 0 0,0 0-1 0 0,1 1 1 0 0,-1-1 0 0 0,0 0-1 0 0,0 1 1 0 0,1-1 0 0 0,-1 1-1 0 0,0-1 1 0 0,0 0-1 0 0,0 1 1 0 0,0-1 0 0 0,0 1-1 0 0,1-1 1 0 0,-1 0 0 0 0,0 1-1 0 0,0 0 1 0 0,0 12-19 0 0,0-1 0 0 0,-1 1 0 0 0,0 0 0 0 0,-1 0 0 0 0,0-1 0 0 0,-6 18 0 0 0,-2 19 25 0 0,-15 121-64 0 0,21-145 64 0 0,-1 31-1 0 0,5-47 3 0 0,0 0 0 0 0,1 0 0 0 0,0 0 0 0 0,0 0 0 0 0,1 0-1 0 0,5 16 1 0 0,-7-23 43 0 0,2-1 0 0 0,-1 1 0 0 0,0 0 0 0 0,0 0-1 0 0,0 0 1 0 0,1-1 0 0 0,-1 1 0 0 0,1-1 0 0 0,0 1 0 0 0,-1-1-1 0 0,1 1 1 0 0,0-1 0 0 0,0 0 0 0 0,0 0 0 0 0,0 0 0 0 0,0 0-1 0 0,0 0 1 0 0,0-1 0 0 0,0 1 0 0 0,0 0 0 0 0,0-1 0 0 0,0 0-1 0 0,0 1 1 0 0,0-1 0 0 0,1 0 0 0 0,-1 0 0 0 0,4-1 0 0 0,3 1 160 0 0,1-2 0 0 0,0 1 0 0 0,-1-2 0 0 0,15-4 1 0 0,-18 5-178 0 0,-1-1 1 0 0,0 1-1 0 0,0-1 1 0 0,0 0 0 0 0,0-1-1 0 0,-1 1 1 0 0,1-1 0 0 0,-1 0-1 0 0,0 0 1 0 0,0 0 0 0 0,-1-1-1 0 0,5-6 1 0 0,4-8 27 0 0,18-36 1 0 0,23-51 70 0 0,5 4 1 0 0,4 2-1 0 0,143-175 0 0 0,-190 258-105 0 0,25-22 0 0 0,-35 35-82 0 0,-1 0 0 0 0,1 0-1 0 0,0 1 1 0 0,0 0 0 0 0,0 0 0 0 0,0 0 0 0 0,1 1 0 0 0,-1 0 0 0 0,1 0 0 0 0,6-2 0 0 0,-11 5-41 0 0,1-1-1 0 0,0 0 1 0 0,-1 1 0 0 0,1-1 0 0 0,-1 1-1 0 0,1 0 1 0 0,-1-1 0 0 0,1 1-1 0 0,-1 0 1 0 0,0 0 0 0 0,1 0 0 0 0,-1 0-1 0 0,0 0 1 0 0,0 0 0 0 0,0 0 0 0 0,0 0-1 0 0,0 1 1 0 0,0-1 0 0 0,1 2 0 0 0,-1-2 47 0 0,4 7-557 0 0,-1-1-1 0 0,0 1 1 0 0,0 0-1 0 0,-1 0 1 0 0,0 0-1 0 0,-1 0 1 0 0,3 13-1 0 0,-3-11-536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31 8751 0 0,'1'-2'674'0'0,"5"-14"-228"0"0,1 4 4204 0 0,-7 12-4573 0 0,0 0-1 0 0,0 0 1 0 0,1 0-1 0 0,-1 0 1 0 0,0 0 0 0 0,0 0-1 0 0,0 0 1 0 0,0 0-1 0 0,0 0 1 0 0,0 0-1 0 0,1 0 1 0 0,-1 0 0 0 0,0 0-1 0 0,0 0 1 0 0,0 0-1 0 0,0 0 1 0 0,0 0 0 0 0,0 0-1 0 0,1 0 1 0 0,-1 0-1 0 0,0 0 1 0 0,0 0 0 0 0,0 0-1 0 0,0 0 1 0 0,0 0-1 0 0,0 0 1 0 0,1 0 0 0 0,-1 0-1 0 0,0 0 1 0 0,0 0-1 0 0,0 0 1 0 0,0 0 0 0 0,0 0-1 0 0,0 1 1 0 0,0-1-1 0 0,0 0 1 0 0,0 0 0 0 0,1 0-1 0 0,-1 0 1 0 0,0 0-1 0 0,0 0 1 0 0,0 0 0 0 0,0 0-1 0 0,0 1 1 0 0,1 1 91 0 0,0 1 0 0 0,-1 0 0 0 0,1 0-1 0 0,-1-1 1 0 0,0 1 0 0 0,1 0 0 0 0,-1 3 0 0 0,-1 4-70 0 0,0 1 0 0 0,-1-1 0 0 0,0 1 0 0 0,0-1 0 0 0,-1 0 0 0 0,-7 17 0 0 0,-32 58 268 0 0,36-73-334 0 0,-193 311 402 0 0,34-102-282 0 0,16-24-50 0 0,131-172-161 0 0,1 1 0 0 0,1 1 0 0 0,2 0 0 0 0,-15 37 1 0 0,28-62-438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47 7367 0 0,'40'-47'13044'0'0,"-40"50"-13010"0"0,-1-1 0 0 0,0 0 0 0 0,1 0 0 0 0,-1 0 0 0 0,0 0 0 0 0,0 0 0 0 0,-3 4 0 0 0,1 0 18 0 0,-11 17 67 0 0,-1 0 0 0 0,0-1-1 0 0,-25 27 1 0 0,8-11-76 0 0,-12 16 25 0 0,-4-2 1 0 0,-74 65 0 0 0,73-77-196 0 0,-2-3 0 0 0,-2-1 0 0 0,-98 48 0 0 0,149-83 33 0 0,24-3-161 0 0,0 0 171 0 0,0-2 0 0 0,0 0 1 0 0,24-9-1 0 0,23-4 183 0 0,-7 4 119 0 0,-8 1 611 0 0,1 2 0 0 0,0 2-1 0 0,63 1 1 0 0,-116 7-1004 0 0,-2 9-6819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232 520 8287 0 0,'0'0'2619'0'0,"-5"10"3242"0"0,4-7-5618 0 0,-1-1 0 0 0,0 1 0 0 0,-1-1 0 0 0,1 1 0 0 0,0-1 0 0 0,-1 0 0 0 0,1 0-1 0 0,-1 0 1 0 0,0 0 0 0 0,0-1 0 0 0,1 1 0 0 0,-1-1 0 0 0,0 1 0 0 0,-1-1 0 0 0,1 0 0 0 0,0 0 0 0 0,0-1 0 0 0,0 1-1 0 0,0-1 1 0 0,-1 1 0 0 0,-3-1 0 0 0,0 0-199 0 0,0 0 0 0 0,1 0-1 0 0,-1-1 1 0 0,0 0 0 0 0,1 0 0 0 0,-1-1-1 0 0,1 0 1 0 0,-1 0 0 0 0,1 0-1 0 0,0-1 1 0 0,0 0 0 0 0,0 0 0 0 0,0-1-1 0 0,0 1 1 0 0,1-1 0 0 0,0-1 0 0 0,0 1-1 0 0,0-1 1 0 0,0 0 0 0 0,1 0 0 0 0,-1 0-1 0 0,1 0 1 0 0,1-1 0 0 0,-7-10-1 0 0,8 10-25 0 0,-1-1-1 0 0,1 1 0 0 0,0 0 0 0 0,0-1 0 0 0,1 1 0 0 0,0-1 0 0 0,0 0 0 0 0,0 1 0 0 0,1-9 0 0 0,1 4 19 0 0,0 0 0 0 0,0 0 0 0 0,1 0 0 0 0,7-21 0 0 0,0 10-12 0 0,0 0 0 0 0,2 0-1 0 0,0 1 1 0 0,21-28 0 0 0,-13 22-188 0 0,1 1 1 0 0,35-35-1 0 0,-46 53 80 0 0,0 0 0 0 0,1 0 0 0 0,0 0 0 0 0,0 1 0 0 0,1 1 0 0 0,0 0 0 0 0,0 0 0 0 0,0 1 0 0 0,23-7 0 0 0,-27 11 72 0 0,0 0-1 0 0,1 0 0 0 0,-1 1 1 0 0,1 0-1 0 0,-1 0 1 0 0,1 1-1 0 0,-1 0 1 0 0,0 0-1 0 0,1 0 0 0 0,10 5 1 0 0,8 3 3 0 0,36 20 1 0 0,-44-21 11 0 0,4 3 37 0 0,34 23 0 0 0,-50-30 16 0 0,1 1 0 0 0,-1 0 0 0 0,0 0 0 0 0,0 1 0 0 0,-1 0 0 0 0,0 0 0 0 0,0 0 0 0 0,0 0 0 0 0,4 8 0 0 0,-8-10-29 0 0,1-1 0 0 0,-1 1 0 0 0,0-1 0 0 0,-1 1 0 0 0,1-1 0 0 0,-1 1 0 0 0,1 0 0 0 0,-1-1 0 0 0,0 1 0 0 0,0 0 0 0 0,-1-1 0 0 0,1 1 0 0 0,-1-1 0 0 0,0 1 0 0 0,0 0 0 0 0,0-1 0 0 0,0 0 0 0 0,-1 1 0 0 0,1-1 0 0 0,-1 0 0 0 0,-3 6 0 0 0,-2 1 20 0 0,-1 0-1 0 0,0 0 0 0 0,0-1 1 0 0,-1 0-1 0 0,-10 9 0 0 0,-14 7 16 0 0,-1-1 0 0 0,-38 20 0 0 0,21-13-32 0 0,-139 73 175 0 0,179-98-188 0 0,-1-1 0 0 0,-17 5-1 0 0,26-9-59 0 0,-1 0 1 0 0,1 0-1 0 0,0 0 0 0 0,-1-1 0 0 0,1 0 0 0 0,0 1 1 0 0,-1-1-1 0 0,1 0 0 0 0,0-1 0 0 0,-1 1 0 0 0,1-1 1 0 0,0 1-1 0 0,-7-3 0 0 0,9 2 11 0 0,1 1 0 0 0,-1-1 0 0 0,1 1 0 0 0,-1-1 0 0 0,1 1 1 0 0,-1-1-1 0 0,1 0 0 0 0,-1 1 0 0 0,1-1 0 0 0,-1 0 0 0 0,1 0 0 0 0,0 1 0 0 0,0-1 0 0 0,-1 0 0 0 0,1 0 0 0 0,0 1 0 0 0,0-1 0 0 0,0 0 0 0 0,0 0 0 0 0,0 1 0 0 0,0-1 0 0 0,0-1 1 0 0,3-18-515 0 0,2 9-369 0 0,0 0-1 0 0,0 0 1 0 0,1 0-1 0 0,1 1 0 0 0,7-10 1 0 0,3-3-5376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98 5527 0 0,'10'-10'523'0'0,"23"-16"0"0"0,37-18 7643 0 0,-40 26-3762 0 0,-31 20-4311 0 0,0 0 0 0 0,0-1-1 0 0,0 1 1 0 0,0-1 0 0 0,0 1-1 0 0,0-1 1 0 0,-1 0 0 0 0,1 0-1 0 0,0 1 1 0 0,-1-1 0 0 0,-1 1-1 0 0,-3 3 19 0 0,-323 353 468 0 0,31 29-620 0 0,200-257 88 0 0,-22 36-591 0 0,119-165 236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2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9215 0 0,'0'0'11148'0'0,"2"2"-10634"0"0,1 0-406 0 0,1 1 1 0 0,-1 0 0 0 0,0 1 0 0 0,-1-1 0 0 0,1 0 0 0 0,0 1 0 0 0,-1 0 0 0 0,0-1-1 0 0,0 1 1 0 0,2 4 0 0 0,16 46-89 0 0,-16-42 36 0 0,15 47 14 0 0,-3 1 0 0 0,11 76 0 0 0,-23-105-67 0 0,-1 0 0 0 0,-1 0 1 0 0,-2 0-1 0 0,-2 0 0 0 0,0 0 1 0 0,-11 45-1 0 0,1-30 211 0 0,-2-1-1 0 0,-3-1 1 0 0,-24 49-1 0 0,9-32 455 0 0,-62 87 1 0 0,85-135-649 0 0,-98 128 162 0 0,91-123-194 0 0,0-2-1 0 0,-1 0 1 0 0,-1-1 0 0 0,0 0-1 0 0,-32 18 1 0 0,46-31-46 0 0,0 0 1 0 0,0 0-1 0 0,0-1 1 0 0,0 1-1 0 0,-5 0 0 0 0,7-2-150 0 0,-7 0-2014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0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3223 0 0,'0'0'143'0'0,"-2"0"-3"0"0,0 2-110 0 0,-19-1 311 0 0,14-1 1657 0 0,0 0 1 0 0,0 1-1 0 0,0 0 1 0 0,-11 3-1 0 0,13-3-1767 0 0,1 1 1 0 0,-1 0-1 0 0,1 0 1 0 0,-1 1-1 0 0,1-1 0 0 0,0 1 1 0 0,0 0-1 0 0,0 0 1 0 0,0 0-1 0 0,1 1 1 0 0,-6 5-1 0 0,-27 33 79 0 0,-48 51-235 0 0,6-2-75 0 0,38-42 0 0 0,8-10 0 0 0,3 1 0 0 0,1 2 0 0 0,-35 72 0 0 0,53-94 0 0 0,1 0 0 0 0,1 1 0 0 0,1 0 0 0 0,1 1 0 0 0,-5 31 0 0 0,9-41 0 0 0,1-1 0 0 0,1 1 0 0 0,0 0 0 0 0,0 0 0 0 0,1 0 0 0 0,0 0 0 0 0,1-1 0 0 0,1 1 0 0 0,0 0 0 0 0,0-1 0 0 0,10 20 0 0 0,-3-12 0 0 0,1 0-1 0 0,1-1 1 0 0,18 20-1 0 0,47 47 21 0 0,-46-53 16 0 0,-2 0-38 0 0,113 130 47 0 0,-126-141-38 0 0,0 2 0 0 0,-2-1 0 0 0,-1 2 0 0 0,-1 0 0 0 0,18 51 0 0 0,-18-34 24 0 0,-1 2 1 0 0,-3 0-1 0 0,-1 0 0 0 0,-2 1 0 0 0,-1 68 1 0 0,-5-85-1 0 0,-1 1 0 0 0,-2-1 0 0 0,-1 0 1 0 0,0 0-1 0 0,-2 0 0 0 0,-2-1 0 0 0,0 0 0 0 0,-1 0 1 0 0,-27 45-1 0 0,-27 25 249 0 0,53-82-246 0 0,0 0 0 0 0,-1-1-1 0 0,-1-1 1 0 0,-19 15 0 0 0,26-22-27 0 0,-8 6 32 0 0,-30 17 1 0 0,42-27 1396 0 0,4 0-1358 0 0,10 3-62 0 0,1 0-69 0 0,8 5-2126 0 0,-9-4-4149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0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18 3223 0 0,'11'-4'376'0'0,"1"0"0"0"0,0 1-1 0 0,1 1 1 0 0,-1 0 0 0 0,0 0-1 0 0,14 1 1 0 0,-15 3 1447 0 0,-5 0 1186 0 0,-6 1-2688 0 0,-1 1-245 0 0,1 0 0 0 0,-1 0 0 0 0,0 1-1 0 0,-1-1 1 0 0,1 0 0 0 0,-1 0 0 0 0,1 0 0 0 0,-1 0 0 0 0,0 0-1 0 0,-1-1 1 0 0,1 1 0 0 0,-1-1 0 0 0,1 1 0 0 0,-1-1 0 0 0,0 0 0 0 0,-4 3-1 0 0,-9 9 180 0 0,-37 23 0 0 0,42-30-263 0 0,-94 68 126 0 0,-47 31 118 0 0,110-79-135 0 0,1 2 0 0 0,2 1 0 0 0,1 3 0 0 0,2 1 0 0 0,-45 54 0 0 0,69-72-52 0 0,0 0 0 0 0,1 0 0 0 0,0 1 0 0 0,2 0 1 0 0,0 1-1 0 0,1 0 0 0 0,1 1 0 0 0,-5 21 0 0 0,8-25 7 0 0,2 0 0 0 0,0 0 0 0 0,0 1 0 0 0,2-1 0 0 0,0 0 0 0 0,1 0 0 0 0,0 0 0 0 0,2 1 0 0 0,0-1 0 0 0,9 28 0 0 0,5-2 0 0 0,1 0 0 0 0,2-2 0 0 0,2-1 0 0 0,2 0 0 0 0,2-2 0 0 0,45 53 0 0 0,72 50-56 0 0,-101-102 0 0 0,-1 2 0 0 0,45 57 0 0 0,-61-63 1 0 0,-2 0-1 0 0,25 51 0 0 0,-36-59-14 0 0,-1 0-1 0 0,-1 0 0 0 0,-1 1 1 0 0,6 38-1 0 0,-9-31-13 0 0,2 52-1 0 0,-8-68 28 0 0,0 1 0 0 0,-2 0-1 0 0,0-1 1 0 0,-6 27-1 0 0,1-26 64 0 0,0 1-1 0 0,-2-2 0 0 0,0 1 1 0 0,-18 25-1 0 0,21-35 100 0 0,-1-1 0 0 0,0 1 0 0 0,0-1 0 0 0,-16 12 0 0 0,-8 8 343 0 0,-66 77 1223 0 0,90-97-1592 0 0,-1 1-1 0 0,1 1 1 0 0,1-1 0 0 0,0 1-1 0 0,-7 15 1 0 0,12-24 201 0 0,11 5-159 0 0,-8-5-160 0 0,0 0 1 0 0,0-1-1 0 0,0 1 0 0 0,0-1 0 0 0,0 1 1 0 0,0-1-1 0 0,0 0 0 0 0,1 0 0 0 0,-1 0 1 0 0,0 0-1 0 0,3-1 0 0 0,-1 1 24 0 0,24-4 181 0 0,-21 3-228 0 0,17-5 48 0 0,-17 2-204 0 0,2 0-567 0 0,2-2-4430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303 838 4607 0 0,'0'0'628'0'0,"2"-1"180"0"0,6-3-84 0 0,0-1-1 0 0,-1 0 0 0 0,1-1 0 0 0,-1 0 0 0 0,9-9 0 0 0,4-3-303 0 0,19-18 215 0 0,-1-1-1 0 0,-2-2 1 0 0,-1-1 0 0 0,54-87-1 0 0,-59 81-79 0 0,23-51 0 0 0,-46 82-491 0 0,-1-1-1 0 0,0 1 0 0 0,-1-1 0 0 0,0 0 1 0 0,-2 0-1 0 0,0-1 0 0 0,2-31 0 0 0,-4 13 48 0 0,-1-30 15 0 0,0 58-115 0 0,-1 0-1 0 0,0 1 0 0 0,0-1 1 0 0,-1 0-1 0 0,0 1 0 0 0,-5-13 1 0 0,6 16-7 0 0,0 1 0 0 0,-1-1 1 0 0,1 1-1 0 0,-1 0 0 0 0,1 0 1 0 0,-1 0-1 0 0,0-1 1 0 0,0 2-1 0 0,0-1 0 0 0,0 0 1 0 0,0 0-1 0 0,0 1 0 0 0,0-1 1 0 0,-1 1-1 0 0,1-1 0 0 0,-1 1 1 0 0,-4-2-1 0 0,4 3-7 0 0,-1-1 0 0 0,1 1-1 0 0,0-1 1 0 0,-1 1 0 0 0,1 0 0 0 0,-1 1-1 0 0,1-1 1 0 0,0 0 0 0 0,-1 1-1 0 0,1 0 1 0 0,0 0 0 0 0,-6 2 0 0 0,1 1-11 0 0,0 0 1 0 0,0 1-1 0 0,0-1 1 0 0,1 2-1 0 0,0-1 1 0 0,0 1-1 0 0,0 0 1 0 0,0 0-1 0 0,-9 13 1 0 0,6-3-31 0 0,0 0 0 0 0,1 0-1 0 0,1 1 1 0 0,0 0 0 0 0,2 0 0 0 0,0 1-1 0 0,-4 19 1 0 0,-17 131-253 0 0,25-153 313 0 0,-9 115-59 0 0,6-61 32 0 0,-17 85 1 0 0,8-92 63 0 0,-4-1 0 0 0,-2-1-1 0 0,-3 0 1 0 0,-2-2 0 0 0,-44 75-1 0 0,20-46 112 0 0,-26 43-23 0 0,56-101-128 0 0,-2 0-1 0 0,-29 32 1 0 0,43-52 16 0 0,3-4-27 0 0,0 1-1 0 0,0-1 1 0 0,-1 0 0 0 0,-7 6-1 0 0,10-9-81 0 0,14-9-2070 0 0,-1-2-2764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5527 0 0,'0'0'250'0'0,"-2"-1"-2"0"0,-13-2 629 0 0,9 5 5 0 0,2 0 1595 0 0,4-2-2342 0 0,-1 0 0 0 0,1 1 1 0 0,0-1-1 0 0,0 0 1 0 0,0 0-1 0 0,-1 0 0 0 0,1 0 1 0 0,0 0-1 0 0,0 0 1 0 0,-1 0-1 0 0,1 1 0 0 0,0-1 1 0 0,0 0-1 0 0,0 0 0 0 0,-1 0 1 0 0,1 0-1 0 0,0 1 1 0 0,0-1-1 0 0,0 0 0 0 0,0 0 1 0 0,0 1-1 0 0,-1-1 0 0 0,1 0 1 0 0,0 0-1 0 0,0 0 1 0 0,0 1-1 0 0,0-1 0 0 0,0 0 1 0 0,0 0-1 0 0,0 1 1 0 0,0-1-1 0 0,0 0 0 0 0,0 0 1 0 0,0 1-1 0 0,0-1 0 0 0,0 1 1 0 0,9 8 1233 0 0,-6-7-1260 0 0,1 0-1 0 0,-1 1 0 0 0,1-2 0 0 0,0 1 1 0 0,0 0-1 0 0,0-1 0 0 0,0 1 1 0 0,0-1-1 0 0,1 0 0 0 0,-1-1 1 0 0,0 1-1 0 0,0-1 0 0 0,1 1 1 0 0,-1-2-1 0 0,7 1 0 0 0,7-2 310 0 0,1-1 0 0 0,20-6 1 0 0,-38 8-407 0 0,217-66 1631 0 0,24-6-1726 0 0,-207 67-1685 0 0,-32 6-48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2303 0 0,'0'0'102'0'0,"-3"1"-1"0"0,-15 7-410 0 0,-26 12 2636 0 0,34-15-311 0 0,1 1-1 0 0,-15 11 1 0 0,-5 5 358 0 0,1 0-721 0 0,-47 47 1 0 0,68-62-1574 0 0,0 1 0 0 0,1 1 1 0 0,0-1-1 0 0,0 1 0 0 0,1 0 1 0 0,0 0-1 0 0,0 1 0 0 0,1-1 1 0 0,1 1-1 0 0,-6 19 0 0 0,7-14-17 0 0,-1 0 0 0 0,2 0 0 0 0,0 18 0 0 0,2-25-51 0 0,-1 0 0 0 0,1 0 0 0 0,1 0 0 0 0,0-1 0 0 0,0 1 0 0 0,0 0 0 0 0,7 13 0 0 0,-3-9-141 0 0,1 1 308 0 0,14 24-1 0 0,-18-33-440 0 0,0 0-1 0 0,1 0 1 0 0,-1-1 0 0 0,1 1-1 0 0,0-1 1 0 0,0 0-1 0 0,0 0 1 0 0,0 0 0 0 0,6 3-1 0 0,3 0-1105 0 0,-10-5-8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2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43 7367 0 0,'17'-30'808'0'0,"-9"18"6799"0"0,-3 25-7131 0 0,-4-6-435 0 0,1 0 1 0 0,-2-1-1 0 0,1 1 0 0 0,-1 0 1 0 0,0 0-1 0 0,0 0 1 0 0,-1 0-1 0 0,-2 11 0 0 0,-19 54 207 0 0,17-56-191 0 0,-159 422 365 0 0,6-105-348 0 0,112-248-105 0 0,-4-3 0 0 0,-4-1 0 0 0,-86 98 0 0 0,133-171 27 0 0,-4 5 5 0 0,0-2-1 0 0,0 1 1 0 0,-1-2-1 0 0,0 0 1 0 0,-1 0 0 0 0,-13 8-1 0 0,25-18 2 0 0,1 0 1 0 0,0 0-1 0 0,0 0 0 0 0,-1 0 0 0 0,1 0 0 0 0,0 0 0 0 0,0 0 0 0 0,-1 0 1 0 0,1 0-1 0 0,0 0 0 0 0,0 0 0 0 0,-1-1 0 0 0,1 1 0 0 0,0 0 0 0 0,0 0 1 0 0,0 0-1 0 0,-1 0 0 0 0,1 0 0 0 0,0 0 0 0 0,0-1 0 0 0,0 1 1 0 0,-1 0-1 0 0,1 0 0 0 0,0 0 0 0 0,0-1 0 0 0,0 1 0 0 0,0 0 0 0 0,0 0 1 0 0,-1 0-1 0 0,1-1 0 0 0,0 1 0 0 0,0 0 0 0 0,0 0 0 0 0,0-1 0 0 0,-3-8 50 0 0,3 5-52 0 0,0 0 0 0 0,0 0 0 0 0,1-1 0 0 0,-1 1-1 0 0,1 0 1 0 0,0 0 0 0 0,1 0 0 0 0,-1 1 0 0 0,1-1 0 0 0,-1 0 0 0 0,5-5 0 0 0,4-7-73 0 0,14-18 0 0 0,-15 22 19 0 0,19-23-87 0 0,1 2 0 0 0,47-43 0 0 0,76-49-366 0 0,-124 104 411 0 0,179-131-581 0 0,-200 149 701 0 0,-1-1 1 0 0,1 1-1 0 0,-1 0 0 0 0,1 0 1 0 0,0 1-1 0 0,12-2 0 0 0,-17 3 4 0 0,0 1 0 0 0,0 0 0 0 0,0-1 0 0 0,0 1 0 0 0,1 1 0 0 0,-1-1 0 0 0,0 0 0 0 0,0 0 0 0 0,0 1-1 0 0,0-1 1 0 0,4 2 0 0 0,-5-1-3 0 0,0-1 1 0 0,0 1-1 0 0,0 0 0 0 0,0-1 0 0 0,0 1 1 0 0,0 0-1 0 0,0 0 0 0 0,-1 0 0 0 0,1 0 0 0 0,0 0 1 0 0,-1 0-1 0 0,1 0 0 0 0,0 0 0 0 0,-1 0 1 0 0,1 0-1 0 0,-1 0 0 0 0,1 0 0 0 0,-1 1 0 0 0,0-1 1 0 0,0 0-1 0 0,1 0 0 0 0,-1 2 0 0 0,0 6 91 0 0,1 0 0 0 0,-2 0 0 0 0,1 0 0 0 0,-1 0 0 0 0,-4 15 0 0 0,-16 46 261 0 0,15-51-291 0 0,-45 119 304 0 0,-16 55-283 0 0,66-189-210 0 0,0 0-1 0 0,0 1 1 0 0,0-1 0 0 0,1 0-1 0 0,0 0 1 0 0,0 0-1 0 0,0 0 1 0 0,1 7 0 0 0,-1-10-367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3223 0 0,'0'-1'240'0'0,"5"-16"55"0"0,-1 33 8210 0 0,19 64-6057 0 0,-17-63-2030 0 0,0-1 0 0 0,1 0 0 0 0,1-1 0 0 0,1 1 0 0 0,0-2 0 0 0,1 1 0 0 0,0-1-1 0 0,18 17 1 0 0,-13-16-134 0 0,2 0-1 0 0,-1-2 0 0 0,1 0 0 0 0,1-1 1 0 0,1-1-1 0 0,28 13 0 0 0,-33-17-122 0 0,50 24 318 0 0,-44-20-334 0 0,-15-10-132 0 0,0 0 3 0 0,10 4-6 0 0,5 1-15 0 0,-16-7-29 0 0,-1 0-40 0 0,-1 1-53 0 0,-1 0 1 0 0,1 0-1 0 0,-1-1 1 0 0,1 1-1 0 0,0 0 0 0 0,-1-1 1 0 0,1 1-1 0 0,-1-1 1 0 0,0 0-1 0 0,1 1 1 0 0,-1-1-1 0 0,3-1 1 0 0,3-5-5804 0 0,2-4 58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6 6447 0 0,'-2'-5'6331'0'0,"-37"57"-3388"0"0,-17 24-1543 0 0,-90 94 1 0 0,141-164-1403 0 0,-137 127 162 0 0,120-114-226 0 0,-1-2 0 0 0,-1 0 0 0 0,0-2 0 0 0,-44 20 0 0 0,66-34-166 0 0,6-14-1408 0 0,-1 9 1334 0 0,-1-1 0 0 0,1 1 1 0 0,0-1-1 0 0,1 1 0 0 0,6-7 0 0 0,9-8-1154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3679 0 0,'0'0'4947'0'0,"3"-1"-3432"0"0,2 0-1307 0 0,0 1 0 0 0,0-1 1 0 0,0 1-1 0 0,1 0 0 0 0,-1 0 1 0 0,0 0-1 0 0,0 1 0 0 0,0 0 1 0 0,1 0-1 0 0,-1 0 0 0 0,0 0 1 0 0,0 1-1 0 0,0 0 0 0 0,-1 0 1 0 0,1 0-1 0 0,0 1 0 0 0,-1 0 1 0 0,0 0-1 0 0,1 0 1 0 0,-1 0-1 0 0,0 1 0 0 0,-1-1 1 0 0,1 1-1 0 0,-1 0 0 0 0,1 0 1 0 0,-1 0-1 0 0,0 1 0 0 0,-1-1 1 0 0,1 1-1 0 0,2 6 0 0 0,-1-1-82 0 0,-1 1-1 0 0,0 0 1 0 0,-1-1 0 0 0,0 1-1 0 0,-1 0 1 0 0,0 0-1 0 0,-1 0 1 0 0,0 0-1 0 0,0 0 1 0 0,-3 12-1 0 0,1-9-8 0 0,-1 1-1 0 0,-1-1 0 0 0,0 0 1 0 0,-1 0-1 0 0,-1-1 1 0 0,0 0-1 0 0,-9 15 0 0 0,10-19-51 0 0,4-7-53 0 0,0 0 0 0 0,0 0 0 0 0,-1 1 0 0 0,1-1 0 0 0,-1 0 1 0 0,0-1-1 0 0,-2 4 0 0 0,-11 9 33 0 0,8-9-308 0 0,2-2-3263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3223 0 0,'-6'7'218'0'0,"0"1"0"0"0,0 0 0 0 0,1 1 0 0 0,-4 9 1 0 0,3-7 822 0 0,2 1 0 0 0,-1 0 0 0 0,2 0 0 0 0,-1 1 0 0 0,-1 15 1 0 0,4-14 126 0 0,0 0-1 0 0,0 0 1 0 0,2 0 0 0 0,2 23 0 0 0,-1-26-1076 0 0,1 0-1 0 0,0 0 0 0 0,5 13 1 0 0,-5-17 83 0 0,1 1 0 0 0,0-1-1 0 0,1 0 1 0 0,0 0 0 0 0,0-1 0 0 0,0 0 0 0 0,1 1 0 0 0,12 9-1 0 0,0-1 312 0 0,38 21-1 0 0,-49-33-481 0 0,0 0-1 0 0,0 0 1 0 0,10 2 0 0 0,-15-4-160 0 0,-1-1 1 0 0,1 0 0 0 0,0 0 0 0 0,-1 0 0 0 0,1-1 0 0 0,-1 1 0 0 0,1 0 0 0 0,-1-1 0 0 0,1 1 0 0 0,-1-1 0 0 0,1 1 0 0 0,-1-1 0 0 0,1 0 0 0 0,1-1 0 0 0,17-13-2751 0 0,-9 3 1124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12407 0 0,'0'0'7240'0'0,"0"4"-7065"0"0,-4 20-37 0 0,0 0 0 0 0,-1 0 0 0 0,-1 0 0 0 0,-1-1 0 0 0,-16 34-1 0 0,-64 112 205 0 0,39-82-235 0 0,-147 256 10 0 0,59-92-329 0 0,85-149-706 0 0,44-89 703 0 0,-9 15-576 0 0,15-26 223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11519 0 0,'0'0'4074'0'0,"2"4"-3181"0"0,63 135 313 0 0,-53-116-872 0 0,46 89 860 0 0,25 49-67 0 0,-60-113-890 0 0,-3-6 4 0 0,24 72 1 0 0,-39-99-222 0 0,-2 1 0 0 0,1 0-1 0 0,-2 0 1 0 0,0 0 0 0 0,-1 0-1 0 0,-1 0 1 0 0,0 0 0 0 0,-4 25 0 0 0,-1-19 5 0 0,0 0 0 0 0,-2-1 0 0 0,-1 0 0 0 0,0 0 1 0 0,-1-1-1 0 0,-18 29 0 0 0,0-7 124 0 0,-59 70 0 0 0,53-75-101 0 0,-3-1 0 0 0,0-1 0 0 0,-3-2 0 0 0,-78 52 0 0 0,95-73-132 0 0,20-11 16 0 0,7-13-2474 0 0,-2 8 1539 0 0,7-14-5684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250 350 8207 0 0,'0'0'742'0'0,"1"2"-486"0"0,3 5-606 0 0,-4-6 801 0 0,0 0 0 0 0,1-1 0 0 0,-1 1 0 0 0,1-1 0 0 0,-1 1 0 0 0,0 0 0 0 0,0-1 0 0 0,1 1 0 0 0,-1 0 0 0 0,0-1 0 0 0,0 1 0 0 0,0 0 0 0 0,0 0 0 0 0,0-1 1 0 0,0 1-1 0 0,0 0 0 0 0,0-1 0 0 0,0 1 0 0 0,0 0 0 0 0,0-1 0 0 0,0 1 0 0 0,-1 1 0 0 0,-6 4-241 0 0,6-6-207 0 0,-99 46-202 0 0,86-41 119 0 0,-1 0 0 0 0,1-1 0 0 0,-1 0 0 0 0,0-1 0 0 0,-17 0 0 0 0,30-2 76 0 0,0-1 0 0 0,0 0 0 0 0,0 0 0 0 0,0 0-1 0 0,0-1 1 0 0,0 1 0 0 0,0 0 0 0 0,0-1 0 0 0,0 1-1 0 0,0-1 1 0 0,0 0 0 0 0,1 1 0 0 0,-1-1 0 0 0,0 0 0 0 0,0 0-1 0 0,-2-2 1 0 0,3 2 2 0 0,0-1 0 0 0,1 1 0 0 0,-1 0-1 0 0,0 0 1 0 0,0 0 0 0 0,1-1 0 0 0,-1 1 0 0 0,1 0-1 0 0,-1-1 1 0 0,1 1 0 0 0,-1-1 0 0 0,1 1 0 0 0,0 0-1 0 0,0-1 1 0 0,0 1 0 0 0,0-1 0 0 0,0 1-1 0 0,0-1 1 0 0,0 1 0 0 0,0 0 0 0 0,1-1 0 0 0,-1 1-1 0 0,1-2 1 0 0,1-4 7 0 0,0 1 0 0 0,1-1 1 0 0,0 1-1 0 0,0 0 0 0 0,1 0 0 0 0,6-9 0 0 0,31-32 65 0 0,-12 15-32 0 0,6-12 140 0 0,42-47 3 0 0,-63 78-174 0 0,0-1-1 0 0,0 2 1 0 0,1 0 0 0 0,22-13-1 0 0,-19 16-6 0 0,1-1 0 0 0,1 2 0 0 0,0 1-1 0 0,0 0 1 0 0,0 2 0 0 0,1 0 0 0 0,22-2-1 0 0,-6 3 7 0 0,1 2-1 0 0,0 1 1 0 0,40 5-1 0 0,-69-4 40 0 0,0 1 0 0 0,0 1 0 0 0,0 0 0 0 0,0 0 0 0 0,-1 0 0 0 0,1 1 0 0 0,-1 1 0 0 0,8 3 0 0 0,-13-5-30 0 0,0 0 0 0 0,-1 0 0 0 0,1 0 0 0 0,0 0 0 0 0,-1 0 0 0 0,0 0 0 0 0,1 1 0 0 0,-1-1 0 0 0,0 1 0 0 0,0 0 0 0 0,-1-1 0 0 0,1 1 0 0 0,-1 0 0 0 0,1 0 0 0 0,-1 0 0 0 0,0 0 0 0 0,0 1 0 0 0,0-1 0 0 0,0 0 0 0 0,-1 0 0 0 0,1 0 0 0 0,-1 1 0 0 0,0-1 0 0 0,0 6 0 0 0,-1-3-11 0 0,1 0-1 0 0,-1 0 1 0 0,-1-1-1 0 0,1 1 1 0 0,-1-1-1 0 0,0 1 1 0 0,0-1-1 0 0,0 1 1 0 0,-1-1-1 0 0,0 0 1 0 0,-3 5-1 0 0,0-3 10 0 0,0 0 1 0 0,0 0-1 0 0,-1 0 1 0 0,0-1-1 0 0,0 0 0 0 0,-11 6 1 0 0,-7 3 23 0 0,-2-1 1 0 0,0-1 0 0 0,-37 11 0 0 0,53-20-37 0 0,8-3-1 0 0,-57 22-549 0 0,-2-2 1 0 0,-94 18 0 0 0,147-37 464 0 0,7-1 53 0 0,0-1 1 0 0,0 1 0 0 0,0-1-1 0 0,0 1 1 0 0,0-1-1 0 0,-1 0 1 0 0,1 0-1 0 0,0 0 1 0 0,0 0-1 0 0,0 0 1 0 0,-1-1-1 0 0,-1 0 1 0 0,2 1-61 0 0,2-2 48 0 0,0-1 0 0 0,1 1-1 0 0,-1 0 1 0 0,1 0 0 0 0,-1 0 0 0 0,1 0-1 0 0,0 0 1 0 0,0 0 0 0 0,0 0 0 0 0,0 0-1 0 0,0 0 1 0 0,3-3 0 0 0,20-21-1618 0 0,-12 14 78 0 0,2-3-3699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49 8751 0 0,'40'-34'851'0'0,"-27"20"4100"0"0,-29 37-4545 0 0,-214 335 1682 0 0,196-296-2034 0 0,-3-3 0 0 0,-3-1 0 0 0,-80 92 0 0 0,103-133-40 0 0,0-1-1 0 0,-30 21 1 0 0,20-17-14 0 0,-35 34-1 0 0,61-52-115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12871 0 0,'0'0'1164'0'0,"0"3"-958"0"0,-8 28-269 0 0,-8 50 1800 0 0,15-70-1394 0 0,0 0 1 0 0,1 0-1 0 0,0 0 0 0 0,1 1 1 0 0,3 17-1 0 0,0-17-120 0 0,-1 0 0 0 0,1-1 0 0 0,1 0 0 0 0,0 0-1 0 0,1 0 1 0 0,7 12 0 0 0,5 2 41 0 0,25 28 0 0 0,-28-36-264 0 0,-10-15 0 0 0,0-1 0 0 0,-2 1-75 0 0,1 0-1 0 0,0 0 1 0 0,-1-1 0 0 0,1 0-1 0 0,0 0 1 0 0,-1 0-1 0 0,1 0 1 0 0,0 0 0 0 0,0-1-1 0 0,0 0 1 0 0,0 1-1 0 0,4-2 1 0 0,-5 1-329 0 0,0-1 0 0 0,0 1 0 0 0,-1-1 1 0 0,1 0-1 0 0,0 0 0 0 0,0 0 0 0 0,-1 0 0 0 0,1 0 0 0 0,-1-1 0 0 0,5-2 1 0 0,5-7-5143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 5063 0 0,'0'0'232'0'0,"-3"0"259"0"0,-2 1 111 0 0,0 0 0 0 0,0 1 1 0 0,1 0-1 0 0,-1 0 0 0 0,0 0 0 0 0,1 1 0 0 0,-1-1 0 0 0,1 1 1 0 0,0 0-1 0 0,0 0 0 0 0,0 1 0 0 0,0-1 0 0 0,0 1 0 0 0,-4 6 1 0 0,-6 8 111 0 0,1 1 1 0 0,-10 20 0 0 0,18-31-479 0 0,-91 192 1372 0 0,37-69-1312 0 0,-310 523-362 0 0,344-613 56 0 0,-19 45 1 0 0,25-47-56 0 0,18-37-301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2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10135 0 0,'-9'2'1050'0'0,"5"0"-697"0"0,-1 0 1 0 0,0 0-1 0 0,1 1 1 0 0,0 0-1 0 0,-1-1 1 0 0,1 2-1 0 0,0-1 1 0 0,0 0-1 0 0,1 1 1 0 0,-1-1-1 0 0,-5 9 1 0 0,-2 3 845 0 0,-16 31 1 0 0,23-40-1134 0 0,3-3-39 0 0,-1 1 1 0 0,1-1-1 0 0,-1 1 1 0 0,1-1-1 0 0,0 1 1 0 0,0-1-1 0 0,0 1 1 0 0,0 7-1 0 0,-2 13-313 0 0,3-13-858 0 0,2 0-342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238 471 9671 0 0,'0'0'9572'0'0,"-3"2"-9177"0"0,-4 5-173 0 0,-1-1-1 0 0,-1 0 1 0 0,1-1 0 0 0,-1 1-1 0 0,0-2 1 0 0,-12 6 0 0 0,15-8-224 0 0,1 0 1 0 0,-1-1-1 0 0,0 0 1 0 0,0 0-1 0 0,0 0 1 0 0,0-1-1 0 0,0 1 1 0 0,0-1-1 0 0,0-1 0 0 0,0 1 1 0 0,0-1-1 0 0,-9-2 1 0 0,11 1 8 0 0,0 1 0 0 0,-1 0 0 0 0,1-1 0 0 0,0 0 1 0 0,0 0-1 0 0,1 0 0 0 0,-1 0 0 0 0,0-1 0 0 0,1 0 0 0 0,-1 1 0 0 0,1-1 0 0 0,0 0 1 0 0,0-1-1 0 0,0 1 0 0 0,0-1 0 0 0,1 1 0 0 0,-1-1 0 0 0,1 0 0 0 0,0 0 1 0 0,0 0-1 0 0,0 0 0 0 0,1 0 0 0 0,-1 0 0 0 0,1 0 0 0 0,0-1 0 0 0,0 1 1 0 0,1 0-1 0 0,-1-1 0 0 0,1 1 0 0 0,0-1 0 0 0,0 1 0 0 0,1 0 0 0 0,1-8 1 0 0,1-4-9 0 0,1 0 0 0 0,1 1 1 0 0,0 0-1 0 0,1 0 1 0 0,12-22-1 0 0,-4 13-101 0 0,2 0 0 0 0,24-29 0 0 0,-25 36-58 0 0,0 2 0 0 0,1 0 0 0 0,1 0 0 0 0,0 2 0 0 0,1 0 0 0 0,0 1-1 0 0,37-18 1 0 0,-33 20 120 0 0,1 0 1 0 0,1 2-1 0 0,0 1 0 0 0,0 1 0 0 0,0 1 0 0 0,42-3 0 0 0,-55 7 42 0 0,-1 1-1 0 0,0 0 1 0 0,1 1-1 0 0,-1 1 1 0 0,16 3 0 0 0,-22-4 40 0 0,0 0 0 0 0,0 0 0 0 0,0 1 1 0 0,-1 0-1 0 0,1-1 0 0 0,0 1 0 0 0,-1 1 1 0 0,1-1-1 0 0,-1 0 0 0 0,0 1 1 0 0,0 0-1 0 0,0 0 0 0 0,0 0 0 0 0,0 0 1 0 0,0 0-1 0 0,3 6 0 0 0,-3-2 41 0 0,1 0-1 0 0,-1 1 1 0 0,-1-1 0 0 0,1 1-1 0 0,-1 0 1 0 0,0-1 0 0 0,-1 1-1 0 0,0 0 1 0 0,0 0 0 0 0,-1 0-1 0 0,0 0 1 0 0,-2 15 0 0 0,0-11-42 0 0,-1-1 0 0 0,0 0 0 0 0,0-1 1 0 0,-2 1-1 0 0,1-1 0 0 0,-1 1 1 0 0,-1-1-1 0 0,-8 12 0 0 0,-2-2-8 0 0,0 1 0 0 0,-2-2 0 0 0,0-1 0 0 0,-2 0 0 0 0,0-1 0 0 0,-1-1 0 0 0,-27 16 0 0 0,12-10-52 0 0,-1-1 0 0 0,-1-2 0 0 0,-1-2 1 0 0,-41 13-1 0 0,76-28-368 0 0,-1-1-1 0 0,1 0 1 0 0,-1 0-1 0 0,0 0 0 0 0,1-1 1 0 0,-1 1-1 0 0,1-1 1 0 0,-1 0-1 0 0,0 0 1 0 0,1-1-1 0 0,-8-1 1 0 0,3-1-6019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27 8751 0 0,'7'-4'391'0'0,"18"-18"5778"0"0,-26 23-6123 0 0,1 0 0 0 0,-1 0 0 0 0,1 0-1 0 0,-1 0 1 0 0,1 0 0 0 0,-1 0 0 0 0,0-1-1 0 0,1 1 1 0 0,-1 0 0 0 0,0 0 0 0 0,-1 1 0 0 0,-2 2 60 0 0,-19 29 602 0 0,-33 64 0 0 0,-8 41-123 0 0,5-11-122 0 0,19-49-129 0 0,-72 103 0 0 0,82-139-322 0 0,-2-2 0 0 0,-1-1-1 0 0,-72 64 1 0 0,73-76-305 0 0,-40 26-1 0 0,70-51 166 0 0,16-6-800 0 0,18-6-421 0 0,-13 2 114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5063 0 0,'0'0'390'0'0,"2"-2"-252"0"0,15-16 317 0 0,-7 9 5798 0 0,-10 12-5574 0 0,2 12 267 0 0,-1-1 0 0 0,-1 27-1 0 0,1 17 875 0 0,1-38-1374 0 0,0 0 0 0 0,2 0-1 0 0,1 0 1 0 0,0-1 0 0 0,13 31-1 0 0,-12-39-314 0 0,0 0-1 0 0,0 0 0 0 0,1 0 1 0 0,0-1-1 0 0,1 0 0 0 0,0-1 1 0 0,0 1-1 0 0,1-2 0 0 0,1 1 1 0 0,11 7-1 0 0,-8-7 82 0 0,0-1-1 0 0,1 0 1 0 0,0-1-1 0 0,0-1 1 0 0,28 8-1 0 0,-13-7 398 0 0,58 7 0 0 0,-53-6-483 0 0,-32-8-123 0 0,19 7-4 0 0,-17-4-5 0 0,-1 1-8 0 0,53 39-1641 0 0,-55-42 1346 0 0,1-13-5298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1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5063 0 0,'0'0'390'0'0,"-2"3"-252"0"0,-14 22-294 0 0,-8 15 4214 0 0,19-31-2980 0 0,1 0 1 0 0,0 0 0 0 0,0 1 0 0 0,1-1 0 0 0,-3 19 0 0 0,3-13 115 0 0,2-12-870 0 0,0 0 1 0 0,1 1 0 0 0,-1-1 0 0 0,1 0 0 0 0,0 0 0 0 0,0 7 0 0 0,1-6-175 0 0,-1 1-1 0 0,0 0 1 0 0,0 0 0 0 0,0 0-1 0 0,-1 0 1 0 0,0-1-1 0 0,0 1 1 0 0,0 0 0 0 0,0-1-1 0 0,-4 9 1 0 0,1-5-83 0 0,-1 0 0 0 0,0-1 0 0 0,0 1 0 0 0,-1-1 0 0 0,-6 7 0 0 0,-38 39 221 0 0,-59 48 0 0 0,94-89-247 0 0,8-7-31 0 0,1 0 1 0 0,0 0-1 0 0,0 1 1 0 0,-10 13-1 0 0,15-18-63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3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154 373 4375 0 0,'0'0'199'0'0,"1"-1"-12"0"0,17-10-149 0 0,-8 4-973 0 0,6-5 9699 0 0,-11 7-7542 0 0,-4 4-321 0 0,1 0-465 0 0,1-1-615 0 0,7-2 2542 0 0,-7 5-1145 0 0,-5 6-1117 0 0,1-4-72 0 0,0-1 0 0 0,0 0-1 0 0,0 0 1 0 0,-1 1 0 0 0,1-1 0 0 0,-1 0 0 0 0,1 0-1 0 0,-1 0 1 0 0,0-1 0 0 0,0 1 0 0 0,1 0 0 0 0,-1 0-1 0 0,-1-1 1 0 0,-3 3 0 0 0,1-2 12 0 0,-1 0-1 0 0,0-1 1 0 0,0 0 0 0 0,0 0-1 0 0,0 0 1 0 0,0 0 0 0 0,-12-1-1 0 0,5-1 33 0 0,-1 1-1 0 0,-21-5 1 0 0,30 4-62 0 0,0 0-1 0 0,1 0 1 0 0,-1-1 0 0 0,1 1 0 0 0,-1-1-1 0 0,1 0 1 0 0,-1 0 0 0 0,1-1 0 0 0,0 1-1 0 0,-7-7 1 0 0,9 7-9 0 0,1 1 0 0 0,-1-1 1 0 0,1 0-1 0 0,0 0 0 0 0,0 1 0 0 0,-1-1 0 0 0,1 0 0 0 0,0-1 0 0 0,1 1 0 0 0,-1 0 1 0 0,0 0-1 0 0,1 0 0 0 0,-1 0 0 0 0,1 0 0 0 0,-1-1 0 0 0,1 1 0 0 0,0 0 0 0 0,0 0 1 0 0,0-1-1 0 0,0 1 0 0 0,1 0 0 0 0,0-3 0 0 0,1-3 12 0 0,1 0 0 0 0,0 0 0 0 0,0 0 0 0 0,7-11 1 0 0,-1 2-7 0 0,-2 4-44 0 0,1 0-1 0 0,0 0 1 0 0,1 0-1 0 0,0 2 0 0 0,14-15 1 0 0,60-48-203 0 0,-74 66 221 0 0,2 1 1 0 0,-1 0 0 0 0,1 1-1 0 0,0 0 1 0 0,0 1 0 0 0,1 0-1 0 0,-1 0 1 0 0,1 2 0 0 0,0-1-1 0 0,0 1 1 0 0,1 1 0 0 0,16-1-1 0 0,-25 3 28 0 0,1 0-1 0 0,-1 1 1 0 0,0-1-1 0 0,0 1 1 0 0,0 0-1 0 0,0 0 1 0 0,0 0 0 0 0,0 1-1 0 0,0-1 1 0 0,0 1-1 0 0,0 0 1 0 0,0 0-1 0 0,-1 1 1 0 0,1-1-1 0 0,-1 1 1 0 0,0-1-1 0 0,0 1 1 0 0,5 5-1 0 0,-4-2 40 0 0,0 0-1 0 0,0 0 1 0 0,-1 0-1 0 0,0 0 0 0 0,0 0 1 0 0,0 0-1 0 0,-1 1 0 0 0,0 0 1 0 0,0-1-1 0 0,1 9 1 0 0,-3-14 15 0 0,0 12 56 0 0,0-11-114 0 0,-1 0 1 0 0,1 1 0 0 0,-1-1-1 0 0,0 0 1 0 0,0 0 0 0 0,1 0 0 0 0,-2 1-1 0 0,1-1 1 0 0,0 0 0 0 0,0 0 0 0 0,0 0-1 0 0,-1-1 1 0 0,1 1 0 0 0,-1 0 0 0 0,0 0-1 0 0,1-1 1 0 0,-1 1 0 0 0,-3 1 0 0 0,-95 80-55 0 0,36-28-500 0 0,-77 64-759 0 0,140-118 1164 0 0,3-1-433 0 0,-1-1 544 0 0,1 0 0 0 0,0 0 1 0 0,-1 0-1 0 0,1 0 0 0 0,-1 0 0 0 0,0 0 0 0 0,1 0 0 0 0,1-3 0 0 0,1 0-33 0 0,53-45-1536 0 0,-43 35 250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3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54 3223 0 0,'0'-7'283'0'0,"2"2"-250"0"0,-1 4-18 0 0,-1 0-1 0 0,0 0 1 0 0,1 0-1 0 0,-1 0 0 0 0,0 0 1 0 0,0 0-1 0 0,1 0 1 0 0,-1 0-1 0 0,0 0 1 0 0,0 0-1 0 0,0 0 0 0 0,0 0 1 0 0,-1 0-1 0 0,1 0 1 0 0,0-2-1 0 0,-1 1 787 0 0,1 1 0 0 0,0 0 1 0 0,-1-1-1 0 0,1 1 0 0 0,-1-1 0 0 0,1 1 0 0 0,-1 0 0 0 0,0-1 1 0 0,1 1-1 0 0,-2-2 0 0 0,-4-3 503 0 0,-4 10-632 0 0,4 1-525 0 0,1-1 0 0 0,0 1 0 0 0,1 0 0 0 0,-1 0 0 0 0,1 1 0 0 0,0-1 0 0 0,0 1 0 0 0,-4 9 0 0 0,-9 12 202 0 0,-87 106 491 0 0,103-131-838 0 0,-218 327 196 0 0,179-245-140 0 0,6-9 35 0 0,28-65-81 0 0,0 0 0 0 0,0 0 0 0 0,-1 0 0 0 0,-14 15 0 0 0,19-23 31 0 0,0 3-21 0 0,1-4 104 0 0,3-1-68 0 0,9 2-19 0 0,7 0-1353 0 0,-6-1-2368 0 0,3-1-1805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3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99 2303 0 0,'0'0'102'0'0,"1"-1"-1"0"0,9-40 571 0 0,6 2 4763 0 0,-15 35-4713 0 0,0 3-15 0 0,6-7 1219 0 0,-4 4 860 0 0,-3 13-1710 0 0,-4 7-954 0 0,-1 0 1 0 0,0 0-1 0 0,-1 0 1 0 0,-1 0-1 0 0,-11 19 1 0 0,-4 11-34 0 0,-2 6 25 0 0,-182 391 213 0 0,80-224-119 0 0,124-214-210 0 0,-15 16 14 0 0,14-18-10 0 0,2-1 754 0 0,1-2-751 0 0,0 0 0 0 0,1 0 0 0 0,-1 0 0 0 0,0 0-1 0 0,0 0 1 0 0,1 0 0 0 0,-1 0 0 0 0,0-1 0 0 0,0 1 0 0 0,1 0 0 0 0,-1 0-1 0 0,0 0 1 0 0,0 0 0 0 0,0 0 0 0 0,1-1 0 0 0,-1 1 0 0 0,0 0 0 0 0,0 0-1 0 0,0 0 1 0 0,1-1 0 0 0,-1 1 0 0 0,0 0 0 0 0,0 0 0 0 0,0-1 0 0 0,8-7 100 0 0,9-2-91 0 0,-15 8-15 0 0,14-11 1 0 0,5-7 13 0 0,-1-1-1 0 0,-1-1 1 0 0,32-46 0 0 0,-8 9 0 0 0,33-29-89 0 0,-64 76 61 0 0,0 0 0 0 0,2 2 0 0 0,-1-1-1 0 0,28-15 1 0 0,-35 23 11 0 0,-1 0-1 0 0,1 0 0 0 0,-1 1 0 0 0,1 0 1 0 0,0 0-1 0 0,0 0 0 0 0,0 1 1 0 0,0 0-1 0 0,0 0 0 0 0,0 0 0 0 0,0 1 1 0 0,1 0-1 0 0,-1 0 0 0 0,0 0 1 0 0,0 1-1 0 0,12 3 0 0 0,-3 2 5 0 0,-12-2 0 0 0,-1-2 0 0 0,0 0 6 0 0,1 0-1 0 0,-1 1 1 0 0,0-1-1 0 0,0 0 1 0 0,0 1-1 0 0,-1-1 1 0 0,1 1 0 0 0,0-1-1 0 0,-1 1 1 0 0,0 0-1 0 0,2 5 1 0 0,0 0 5 0 0,1 2 55 0 0,0 0 13 0 0,-1 0-7 0 0,-2 1-7 0 0,0-10-59 0 0,-1 1 0 0 0,0 0 0 0 0,0-1 0 0 0,0 1 1 0 0,0 0-1 0 0,-1-1 0 0 0,1 1 0 0 0,0 0 0 0 0,-1-1 0 0 0,1 1 0 0 0,-1-1 0 0 0,1 1 0 0 0,-1 0 0 0 0,-1 2 0 0 0,-1 1 21 0 0,-5 10 61 0 0,0 0 0 0 0,-17 24 0 0 0,-3 3 24 0 0,8-10-92 0 0,-2-2 1 0 0,-1 0 0 0 0,-1-2 0 0 0,-1-1 0 0 0,-1 0 0 0 0,-60 44 0 0 0,83-69-21 0 0,1-1 0 0 0,-1 1 0 0 0,1 0 0 0 0,-1-1 0 0 0,0 0 0 0 0,0 0 0 0 0,0 0 0 0 0,-4 1 0 0 0,-11 1 1 0 0,12-6 3 0 0,4 1 2 0 0,0 2-1 0 0,0 0-1 0 0,0-1 1 0 0,0 0-1 0 0,0 1 1 0 0,0-1 0 0 0,1 0-1 0 0,-1 0 1 0 0,0 0 0 0 0,1 0-1 0 0,-1 0 1 0 0,-1-2 0 0 0,-1-1 3 0 0,0 3 14 0 0,2 0-20 0 0,1 1 0 0 0,0-1 0 0 0,-1 0 0 0 0,1 1 0 0 0,0-1 0 0 0,0 0 0 0 0,0 0 0 0 0,0 0 1 0 0,0 0-1 0 0,0 0 0 0 0,0 0 0 0 0,0 0 0 0 0,0 0 0 0 0,-1-2 0 0 0,-2-2-90 0 0,0 1 0 0 0,0-1 0 0 0,1 0 0 0 0,-1 0-1 0 0,1 0 1 0 0,-4-8 0 0 0,6 11 52 0 0,1 0 0 0 0,-1-1 0 0 0,1 1 0 0 0,-1 0-1 0 0,1-1 1 0 0,0 1 0 0 0,0 0 0 0 0,0-1 0 0 0,0 1 0 0 0,0 0 0 0 0,0-1-1 0 0,1 1 1 0 0,-1 0 0 0 0,1-1 0 0 0,0 1 0 0 0,-1 0 0 0 0,1 0 0 0 0,0 0-1 0 0,2-3 1 0 0,3-3-209 0 0,0-1-1 0 0,0 2 1 0 0,1-1 0 0 0,0 1-1 0 0,0 0 1 0 0,16-11-1 0 0,1-2-1421 0 0,-11 8 456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341 226 1375 0 0,'0'2'107'0'0,"0"6"42"0"0,0 21 9426 0 0,2-30-8931 0 0,6-3-307 0 0,-1-1-1 0 0,0 0 1 0 0,0 0 0 0 0,0-1-1 0 0,0 0 1 0 0,-1 0 0 0 0,0-1-1 0 0,10-13 1 0 0,8-9 62 0 0,-16 21-367 0 0,-1-1-1 0 0,0 1 1 0 0,-1-1-1 0 0,0-1 1 0 0,-1 1-1 0 0,1-1 1 0 0,-2 0-1 0 0,0 0 1 0 0,0-1-1 0 0,3-12 1 0 0,-2-3 21 0 0,-6 14-69 0 0,1 11 4 0 0,-1 0 0 0 0,1 0 0 0 0,-1 0 0 0 0,1 0 0 0 0,-1 0 0 0 0,0 0 0 0 0,1 1 0 0 0,-1-1 0 0 0,0 0 0 0 0,1 0 0 0 0,-1 1 0 0 0,0-1 0 0 0,0 0 0 0 0,0 1 0 0 0,0-1 0 0 0,0 1-1 0 0,1-1 1 0 0,-1 1 0 0 0,0 0 0 0 0,0-1 0 0 0,0 1 0 0 0,0 0 0 0 0,0-1 0 0 0,0 1 0 0 0,0 0 0 0 0,-1 0 0 0 0,1 0 0 0 0,0 0 0 0 0,0 0 0 0 0,0 0 0 0 0,0 0 0 0 0,0 1 0 0 0,0-1 0 0 0,0 0 0 0 0,-1 1 0 0 0,-4 1-89 0 0,-1 1 1 0 0,1 0-1 0 0,1 0 0 0 0,-9 5 1 0 0,9-5 20 0 0,-26 18-312 0 0,-56 48-1 0 0,-20 33-188 0 0,25-21 187 0 0,17-15 284 0 0,57-56 125 0 0,0 0 1 0 0,0 0-1 0 0,2 1 0 0 0,-1 0 0 0 0,-5 14 1 0 0,11-23-14 0 0,-7 22 127 0 0,8-22-99 0 0,0-1-1 0 0,0 1 1 0 0,0-1-1 0 0,-1 0 1 0 0,1 1 0 0 0,1-1-1 0 0,-1 1 1 0 0,0-1-1 0 0,0 1 1 0 0,0-1 0 0 0,1 1-1 0 0,-1-1 1 0 0,1 0-1 0 0,-1 1 1 0 0,1-1 0 0 0,1 2-1 0 0,0 0 26 0 0,1 0 1 0 0,0 0-1 0 0,-1 0 0 0 0,1 0 0 0 0,0-1 0 0 0,0 0 0 0 0,1 1 0 0 0,-1-1 1 0 0,0-1-1 0 0,1 1 0 0 0,-1 0 0 0 0,1-1 0 0 0,0 1 0 0 0,-1-1 0 0 0,1 0 1 0 0,0-1-1 0 0,0 1 0 0 0,0-1 0 0 0,0 1 0 0 0,0-1 0 0 0,-1 0 1 0 0,1 0-1 0 0,0-1 0 0 0,7-1 0 0 0,11-3 98 0 0,-1-2 1 0 0,1 0-1 0 0,-1-1 1 0 0,0-1-1 0 0,-1-2 1 0 0,0 1-1 0 0,-1-2 1 0 0,31-25-1 0 0,-39 28-140 0 0,0-2 0 0 0,-1 1-1 0 0,0-1 1 0 0,-1-1 0 0 0,10-15-1 0 0,-9 10 48 0 0,-9 12-61 0 0,-1 1 2 0 0,4-24 29 0 0,-7 14 14 0 0,0 6-43 0 0,3 7 468 0 0,-2 1-309 0 0,-3 3-147 0 0,1 0-1 0 0,-1 0 0 0 0,1 1 0 0 0,0-1 1 0 0,-1 1-1 0 0,2 0 0 0 0,-1 0 0 0 0,0 0 1 0 0,1 1-1 0 0,0-1 0 0 0,0 1 0 0 0,0 0 1 0 0,1 0-1 0 0,-3 6 0 0 0,-1 3 9 0 0,1 0 0 0 0,1 0 0 0 0,0 1-1 0 0,-3 18 1 0 0,6-22-148 0 0,0 0-1 0 0,1-1 1 0 0,0 1-1 0 0,1 0 0 0 0,3 19 1 0 0,-4-29 52 0 0,0 0 0 0 0,0-1 0 0 0,1 1 0 0 0,-1 0 0 0 0,0-1 0 0 0,0 1 0 0 0,1 0 0 0 0,-1-1 0 0 0,0 1 0 0 0,1 0 0 0 0,-1-1 0 0 0,1 1 0 0 0,-1-1 0 0 0,1 1 0 0 0,-1-1 0 0 0,1 1 0 0 0,-1-1 0 0 0,2 1 0 0 0,-1 0-604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30 501 6911 0 0,'0'0'528'0'0,"-2"0"-176"0"0,-5 0 287 0 0,6 0 165 0 0,-1-1-1 0 0,1 1 1 0 0,-1 0-1 0 0,1-1 1 0 0,-1 1 0 0 0,1-1-1 0 0,-1 0 1 0 0,1 0-1 0 0,-2 0 1 0 0,-1-3-872 0 0,3 2 619 0 0,3-12 467 0 0,0 7-928 0 0,0 1 0 0 0,0 0 0 0 0,1 0 0 0 0,0 0 1 0 0,0 0-1 0 0,0 0 0 0 0,1 1 0 0 0,0-1 0 0 0,0 1 0 0 0,0 0 0 0 0,1 0 0 0 0,7-6 0 0 0,6-5-24 0 0,1 2-1 0 0,23-14 1 0 0,120-84-66 0 0,-95 68-151 0 0,-29 20-379 0 0,-36 23 240 0 0,-1 0 0 0 0,1 1 0 0 0,0-1 1 0 0,0 0-1 0 0,0 1 0 0 0,0-1 0 0 0,0 1 0 0 0,4-1 1 0 0,-3 1-240 0 0,-1 0-462 0 0,11 5-8202 0 0,11 2 12269 0 0,-7-2-1614 0 0,-8-3-945 0 0,0 0 43 0 0,1 0 0 0 0,1-1 0 0 0,-1 0 0 0 0,0 0 0 0 0,0-1 0 0 0,16-2 1 0 0,6-3 331 0 0,0-2 1 0 0,-1-1 0 0 0,41-16-1 0 0,-5-3-257 0 0,-27 11-361 0 0,59-31 1 0 0,-84 35-347 0 0,-15 11 55 0 0,0 1 0 0 0,1 0 0 0 0,-1 0-1 0 0,0-1 1 0 0,1 1 0 0 0,-1 0 0 0 0,0-1 0 0 0,0 1 0 0 0,1 0-1 0 0,-1-1 1 0 0,0 1 0 0 0,0 0 0 0 0,1-1 0 0 0,-1 1 0 0 0,0 0-1 0 0,0-1 1 0 0,0 1 0 0 0,0-1 0 0 0,1 1 0 0 0,-1 0 0 0 0,0-1-1 0 0,0 1 1 0 0,0-1 0 0 0,0 1 0 0 0,0-1 0 0 0,0 1 0 0 0,0 0-1 0 0,0-1 1 0 0,0 1 0 0 0,-1-1 0 0 0,1 1 0 0 0,0 0 0 0 0,0-1-1 0 0,0 1 1 0 0,0-1 0 0 0,-1 1 0 0 0,1 0 0 0 0,0-1 0 0 0,0 1-1 0 0,-1-1 1 0 0,-3-1-91 0 0,0 0 0 0 0,0 1-1 0 0,0-1 1 0 0,0 1 0 0 0,-1 0-1 0 0,1 0 1 0 0,0 0 0 0 0,-1 0-1 0 0,1 1 1 0 0,-1 0 0 0 0,1 0-1 0 0,0 0 1 0 0,-7 2 0 0 0,-4 0-297 0 0,1 1 0 0 0,-26 8 1 0 0,-17 10-152 0 0,1 3 0 0 0,-77 45 0 0 0,90-41 517 0 0,1 2 0 0 0,2 2 0 0 0,-38 38 0 0 0,60-53 28 0 0,7-7 130 0 0,0 0 0 0 0,0 2 0 0 0,1-1 1 0 0,-9 15-1 0 0,17-23-56 0 0,0 0 0 0 0,0 0 1 0 0,0 0-1 0 0,0 0 1 0 0,1 1-1 0 0,0-1 0 0 0,0 1 1 0 0,0-1-1 0 0,0 1 1 0 0,0-1-1 0 0,1 1 0 0 0,-1-1 1 0 0,1 1-1 0 0,0 0 1 0 0,0-1-1 0 0,1 1 0 0 0,-1 0 1 0 0,1-1-1 0 0,-1 1 1 0 0,1-1-1 0 0,0 1 0 0 0,1-1 1 0 0,1 5-1 0 0,0-4 13 0 0,0 0 0 0 0,0 0 0 0 0,0 0 0 0 0,0-1-1 0 0,1 1 1 0 0,0-1 0 0 0,-1 0 0 0 0,1 0 0 0 0,1 0 0 0 0,-1 0-1 0 0,0-1 1 0 0,1 1 0 0 0,6 2 0 0 0,4 0 187 0 0,1 0 0 0 0,30 6 0 0 0,-22-8 25 0 0,1-1 1 0 0,0-1-1 0 0,-1-1 0 0 0,49-6 0 0 0,98-27 144 0 0,-135 25-461 0 0,75-17-1579 0 0,-59 10-4831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4055 0 0,'0'0'400'0'0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1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5063 0 0,'0'0'770'0'0,"-1"1"499"0"0,-57 105 6781 0 0,-55 154-5635 0 0,-76 158-1575 0 0,109-249-701 0 0,50-107-36 0 0,-48 73-1 0 0,71-122-747 0 0,1 0-1 0 0,0 0 0 0 0,-7 21 1 0 0,13-32-733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2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45 1839 0 0,'1'-1'134'0'0,"15"-10"-307"0"0,9-6 2280 0 0,2 2 8256 0 0,-27 17-10218 0 0,-1 4-103 0 0,1-1 0 0 0,-1 1 0 0 0,0 0 0 0 0,-1-1 0 0 0,0 1 0 0 0,1-1 0 0 0,-2 1 0 0 0,1-1 0 0 0,-1 0-1 0 0,-4 8 1 0 0,-8 7 69 0 0,-19 23-1 0 0,8-11-64 0 0,0 3 11 0 0,-58 79-21 0 0,67-88 157 0 0,1 0 1 0 0,-19 46 0 0 0,33-67-146 0 0,0 0 0 0 0,0 0 1 0 0,0 0-1 0 0,1 0 1 0 0,0 0-1 0 0,0 1 0 0 0,0-1 1 0 0,1 0-1 0 0,0 1 1 0 0,0-1-1 0 0,0 1 0 0 0,1-1 1 0 0,0 0-1 0 0,0 1 0 0 0,0-1 1 0 0,4 10-1 0 0,-3-13-22 0 0,0 0-1 0 0,0 0 0 0 0,0 0 1 0 0,0 0-1 0 0,0 0 0 0 0,1 0 1 0 0,-1-1-1 0 0,0 1 0 0 0,1-1 1 0 0,0 0-1 0 0,-1 0 0 0 0,1 0 1 0 0,0 0-1 0 0,4 1 0 0 0,0 0-12 0 0,0-1-1 0 0,0 0 0 0 0,0 0 1 0 0,0-1-1 0 0,0 0 1 0 0,0 0-1 0 0,0 0 1 0 0,0-1-1 0 0,7-2 0 0 0,9-2-586 0 0,30-13 0 0 0,-8 1-158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268 211 1375 0 0,'0'0'13000'0'0,"2"0"-12589"0"0,37-1-37 0 0,-1-2 0 0 0,1-1 0 0 0,-1-2 0 0 0,0-1 0 0 0,-1-2-1 0 0,0-2 1 0 0,0-2 0 0 0,35-16 0 0 0,-63 24-498 0 0,1 0 0 0 0,-1-1 0 0 0,16-12 0 0 0,-23 16-38 0 0,-1 1 80 0 0,-1 0 1 0 0,1 1 0 0 0,0-1 0 0 0,-1 0 0 0 0,1 0 0 0 0,0 0 0 0 0,-1 0 0 0 0,1 0 0 0 0,-1-1 0 0 0,1-1 0 0 0,-1 1 8 0 0,0 0 1 0 0,0 0-1 0 0,-1 0 1 0 0,1 0-1 0 0,-1 0 1 0 0,1 0-1 0 0,-1 0 1 0 0,0 0-1 0 0,1 0 1 0 0,-1 0-1 0 0,0 1 1 0 0,0-1-1 0 0,-1 0 1 0 0,1 0 0 0 0,0 1-1 0 0,-3-4 1 0 0,0 2 4 0 0,1 0 1 0 0,-1 1-1 0 0,0-1 1 0 0,0 1-1 0 0,0 0 1 0 0,0 0-1 0 0,-6-2 1 0 0,-7-2 27 0 0,0 2 1 0 0,-1 0 0 0 0,-17-1 0 0 0,33 5 34 0 0,-15-2-10 0 0,1 1 0 0 0,0 1 1 0 0,0 0-1 0 0,0 1 0 0 0,0 1 0 0 0,0 0 0 0 0,0 1 0 0 0,-20 7 0 0 0,12-1 2 0 0,0 1 0 0 0,0 1 0 0 0,1 1 1 0 0,-30 21-1 0 0,9-3-37 0 0,-48 41 0 0 0,78-59 58 0 0,1 0-1 0 0,1 1 1 0 0,0 1-1 0 0,1 0 0 0 0,1 1 1 0 0,0 0-1 0 0,-12 23 1 0 0,20-33 33 0 0,0 0 0 0 0,0 0 0 0 0,1 0 0 0 0,-1 1 1 0 0,1-1-1 0 0,0 1 0 0 0,0-1 0 0 0,1 1 0 0 0,0-1 0 0 0,0 1 1 0 0,0-1-1 0 0,1 1 0 0 0,0-1 0 0 0,0 1 0 0 0,0-1 1 0 0,0 1-1 0 0,1-1 0 0 0,0 0 0 0 0,0 0 0 0 0,1 0 0 0 0,-1 0 1 0 0,1 0-1 0 0,0-1 0 0 0,0 1 0 0 0,1-1 0 0 0,-1 0 1 0 0,1 0-1 0 0,0 0 0 0 0,0 0 0 0 0,0 0 0 0 0,1-1 1 0 0,-1 0-1 0 0,1 0 0 0 0,0 0 0 0 0,9 3 0 0 0,2 1 117 0 0,1-2 0 0 0,0 0-1 0 0,0 0 1 0 0,1-2-1 0 0,-1 0 1 0 0,26 0 0 0 0,6-2 185 0 0,52-7 1 0 0,-68 2-555 0 0,0-1 1 0 0,0-2-1 0 0,-1-1 0 0 0,41-17 1 0 0,-71 24-137 0 0,0 0 1 0 0,1 0-1 0 0,-1 0 1 0 0,0 0-1 0 0,0-1 1 0 0,1 0-1 0 0,1-1 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4607 0 0,'0'0'5027'0'0,"1"3"-4174"0"0,1 12 208 0 0,-1 0-1 0 0,-1 29 1 0 0,0 13 1015 0 0,5-10-1501 0 0,2 0 1 0 0,3 0 0 0 0,19 61-1 0 0,-25-97-378 0 0,-1 0 0 0 0,0 0 0 0 0,-1 1-1 0 0,2 17 1 0 0,-4-27 1029 0 0,7-12-618 0 0,42-60 122 0 0,106-121-1 0 0,72-15-626 0 0,-189 174-110 0 0,-27 23-13 0 0,20-12-1 0 0,-14 9-40 0 0,27-21 1 0 0,-42 31-233 0 0,0 39-8466 0 0,-4-19 3056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82 5063 0 0,'0'0'390'0'0,"1"-2"-252"0"0,17-32 3212 0 0,-13 25-1339 0 0,-1 0-1 0 0,6-15 1 0 0,-9 22-691 0 0,-3 2-1159 0 0,0-1-150 0 0,0 1-1 0 0,0 0 1 0 0,0-1-1 0 0,0 1 1 0 0,-1 0 0 0 0,1 1-1 0 0,0-1 1 0 0,0 0-1 0 0,0 1 1 0 0,0-1 0 0 0,0 1-1 0 0,0-1 1 0 0,0 1-1 0 0,0 0 1 0 0,0 0 0 0 0,0 0-1 0 0,-3 2 1 0 0,-36 26 154 0 0,32-21-152 0 0,-24 19-3 0 0,3 2 0 0 0,0 0 0 0 0,2 3 0 0 0,1 0 0 0 0,-42 68 0 0 0,67-97 16 0 0,0-1-1 0 0,1 1 1 0 0,-1 0-1 0 0,1 0 1 0 0,0 0-1 0 0,0 0 1 0 0,0 5-1 0 0,0-6 166 0 0,3 1-6 0 0,-1-1-156 0 0,1 1-1 0 0,0-1 0 0 0,0 1 1 0 0,0-1-1 0 0,0 1 1 0 0,1-1-1 0 0,-1 0 0 0 0,1 0 1 0 0,-1 0-1 0 0,1-1 1 0 0,0 1-1 0 0,-1-1 0 0 0,1 1 1 0 0,0-1-1 0 0,0 0 1 0 0,0 0-1 0 0,0 0 0 0 0,4 0 1 0 0,-1 0 4 0 0,1-1 1 0 0,-1 0-1 0 0,0 0 0 0 0,1 0 1 0 0,-1-1-1 0 0,0 0 0 0 0,0 0 1 0 0,10-4-1 0 0,21-8 34 0 0,-1-2 0 0 0,-1-1-1 0 0,42-28 1 0 0,-32 18-2 0 0,-43 25 34 0 0,-16 7-172 0 0,8-3 60 0 0,-1-1-1 0 0,1 2 1 0 0,1-1 0 0 0,-1 1 0 0 0,0 0 0 0 0,1 0 0 0 0,0 0 0 0 0,-9 10 0 0 0,4 0 14 0 0,10-9-9 0 0,1-1-55 0 0,-1-2-266 0 0,1 0 1 0 0,0-1-1 0 0,0 1 1 0 0,0-1-1 0 0,0 1 1 0 0,0-1 0 0 0,0 1-1 0 0,0-1 1 0 0,1 0-1 0 0,-1 1 1 0 0,0-1-1 0 0,1 0 1 0 0,-1 0 0 0 0,3 1-1 0 0,9 6-5722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75 8287 0 0,'18'-15'276'0'0,"1"1"-1"0"0,1 1 0 0 0,38-19 5155 0 0,-57 33-5371 0 0,-1 0-1 0 0,1-1 0 0 0,-1 1 0 0 0,0 0 0 0 0,1 0 1 0 0,-1 0-1 0 0,0 0 0 0 0,0 0 0 0 0,1 0 0 0 0,-1 0 1 0 0,0 0-1 0 0,0 0 0 0 0,0 0 0 0 0,0 0 1 0 0,0 0-1 0 0,-1 0 0 0 0,1 2 0 0 0,-6 18 141 0 0,-5 1-17 0 0,-1-1 1 0 0,0 0-1 0 0,-29 36 0 0 0,-2 2 60 0 0,-59 101 402 0 0,-130 276 1 0 0,222-415-1079 0 0,1 1 1 0 0,1 0-1 0 0,1 0 1 0 0,-4 26-1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48 11719 0 0,'0'0'1291'0'0,"-1"2"-1066"0"0,-56 124 2839 0 0,39-88-2492 0 0,12-25-419 0 0,0 0 0 0 0,2 0 0 0 0,0 0 0 0 0,0 1 0 0 0,1-1 0 0 0,-2 26 0 0 0,5-36-121 0 0,0 0-1 0 0,0 0 1 0 0,1 0 0 0 0,0-1-1 0 0,0 1 1 0 0,1 5 0 0 0,1-1 45 0 0,-3-5 49 0 0,10 7 138 0 0,-7-7-213 0 0,0-1 0 0 0,0 1 0 0 0,1-1 0 0 0,-1 0 0 0 0,0 1 0 0 0,1-1 0 0 0,-1-1 0 0 0,1 1 0 0 0,-1 0 0 0 0,1-1 1 0 0,0 0-1 0 0,-1 0 0 0 0,1 0 0 0 0,-1 0 0 0 0,1-1 0 0 0,-1 1 0 0 0,1-1 0 0 0,-1 0 0 0 0,1 0 0 0 0,6-3 0 0 0,4-2 166 0 0,0-2 0 0 0,-1 1 0 0 0,20-16 0 0 0,-16 12-71 0 0,35-28 172 0 0,-2-2 0 0 0,81-85 0 0 0,-92 88-378 0 0,27-32-3237 0 0,-64 68 1852 0 0,4-5 535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22 10103 0 0,'0'0'1183'0'0,"-2"-1"-628"0"0,1-1-415 0 0,-1 0 0 0 0,1 1 0 0 0,-1-1 0 0 0,1 1 0 0 0,-1-1 0 0 0,0 1 0 0 0,0 0 0 0 0,0 0 0 0 0,1-1 0 0 0,-1 1 0 0 0,0 1 0 0 0,-1-1-1 0 0,1 0 1 0 0,0 0 0 0 0,0 1 0 0 0,0-1 0 0 0,0 1 0 0 0,-1 0 0 0 0,1 0 0 0 0,0 0 0 0 0,0 0 0 0 0,0 0 0 0 0,-1 0 0 0 0,1 0 0 0 0,0 1 0 0 0,-3 0 0 0 0,-8 3-162 0 0,1-1 0 0 0,0 2 0 0 0,-17 8 1 0 0,24-11 87 0 0,-31 16 171 0 0,0 2 0 0 0,1 1 0 0 0,1 2 0 0 0,1 2 0 0 0,1 0 0 0 0,1 3 0 0 0,-28 31 0 0 0,54-53-69 0 0,-1 0 0 0 0,1 1 0 0 0,-7 13 0 0 0,11-18 32 0 0,2 12 400 0 0,0-13-570 0 0,0 1 0 0 0,0-1-1 0 0,0 0 1 0 0,1 0-1 0 0,-1 1 1 0 0,0-1 0 0 0,1 0-1 0 0,-1-1 1 0 0,0 1 0 0 0,1 0-1 0 0,-1 0 1 0 0,1 0 0 0 0,-1-1-1 0 0,1 1 1 0 0,2 0 0 0 0,0 0 8 0 0,0-1 0 0 0,0 1 0 0 0,0-1 0 0 0,0 0 0 0 0,1 0 1 0 0,3-1-1 0 0,7-2 49 0 0,0 0 0 0 0,21-7 0 0 0,-34 9-76 0 0,43-14-27 0 0,-2-2 1 0 0,0-2 0 0 0,61-36-1 0 0,-100 52-136 0 0,2-3 10 0 0,-5 4 39 0 0,-2 3-88 0 0,0-1 180 0 0,0 1 0 0 0,0-1 0 0 0,0 1 0 0 0,0 0 0 0 0,0-1 0 0 0,0 1 0 0 0,1 0 0 0 0,-1 0 0 0 0,0 0 1 0 0,-1 1-1 0 0,0 1-9 0 0,-16 11-25 0 0,11-8 36 0 0,0 0 0 0 0,0 0 0 0 0,0 1 0 0 0,1 0 0 0 0,0 0 0 0 0,-8 12 0 0 0,13-17-55 0 0,1 0-189 0 0,0 8-683 0 0,0-8-301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9 9215 0 0,'0'0'707'0'0,"1"-2"-464"0"0,5-5 1729 0 0,-18 27-1353 0 0,-1 0 0 0 0,0-1 0 0 0,-26 28 1 0 0,-2 2 583 0 0,-12 29 40 0 0,-48 91 0 0 0,-14 21-327 0 0,-1-3-443 0 0,31-49-238 0 0,65-106-333 0 0,0 0-372 0 0,-1 0 0 0 0,-1-2 1 0 0,-28 30-1 0 0,37-49-926 0 0,1 0-327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15551 0 0,'0'0'2232'0'0,"3"0"-1944"0"0,62-3 1750 0 0,123-24 0 0 0,-68 7-1178 0 0,17-3-371 0 0,28-4-328 0 0,-55 20-3303 0 0,-90 9-2010 0 0,-4 2-1476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80 9215 0 0,'0'0'831'0'0,"2"2"-686"0"0,9 4 622 0 0,0 0-1 0 0,1-1 0 0 0,-1 0 1 0 0,1-1-1 0 0,0 0 0 0 0,20 3 1 0 0,79 8 1609 0 0,-111-15-2377 0 0,21 3 201 0 0,1-2-1 0 0,-1-1 1 0 0,0 0-1 0 0,1-2 0 0 0,-1 0 1 0 0,31-8-1 0 0,-38 4-199 0 0,-3-1 0 0 0,-2-4 0 0 0,-9 9-24 0 0,1 0 1 0 0,0-1-1 0 0,-1 1 0 0 0,1-1 0 0 0,-1 1 0 0 0,0-1 1 0 0,0 1-1 0 0,0-1 0 0 0,0 1 0 0 0,0-1 0 0 0,0 0 0 0 0,-1 1 1 0 0,1-1-1 0 0,-1 1 0 0 0,0 0 0 0 0,0-1 0 0 0,1 1 1 0 0,-2 0-1 0 0,1-1 0 0 0,-2-2 0 0 0,1 2-20 0 0,0 0 0 0 0,0-1 0 0 0,-1 1 0 0 0,1 0 0 0 0,-1 0 0 0 0,0 0 0 0 0,0 1 0 0 0,0-1 0 0 0,0 1 0 0 0,0-1 0 0 0,0 1 0 0 0,-6-2 0 0 0,3 2-1 0 0,1 0 0 0 0,-1 1-1 0 0,0 0 1 0 0,0 0 0 0 0,-1 1-1 0 0,1 0 1 0 0,0 0 0 0 0,0 0-1 0 0,0 1 1 0 0,0 0 0 0 0,0 0-1 0 0,0 0 1 0 0,-9 4 0 0 0,-1 1-47 0 0,0 1 1 0 0,0 0 0 0 0,-23 15-1 0 0,19-8 114 0 0,0 1 1 0 0,1 0-1 0 0,1 2 0 0 0,-31 35 0 0 0,26-23 218 0 0,0 2-1 0 0,-26 48 1 0 0,44-68-217 0 0,0-1 0 0 0,-5 15 0 0 0,8-21-22 0 0,1-1-1 0 0,0 1 1 0 0,1-1-1 0 0,-1 1 1 0 0,1-1-1 0 0,-1 1 1 0 0,1 0-1 0 0,0-1 1 0 0,0 1 0 0 0,1-1-1 0 0,0 5 1 0 0,3-5-865 0 0,13 4-3338 0 0,5-1-1430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251 393 2303 0 0,'0'0'102'0'0,"0"3"-1"0"0,-1 0-166 0 0,1 0 0 0 0,0 0 0 0 0,-1 0 0 0 0,1 0 0 0 0,-1 0 0 0 0,-1 3 0 0 0,1-3 774 0 0,-1 1 0 0 0,1-1-1 0 0,-1 0 1 0 0,0 0 0 0 0,0 0-1 0 0,0 0 1 0 0,-1 0 0 0 0,1-1-1 0 0,-1 1 1 0 0,1-1 0 0 0,-1 0 0 0 0,0 1-1 0 0,0-1 1 0 0,0 0 0 0 0,0-1-1 0 0,0 1 1 0 0,0 0 0 0 0,-4 0-1 0 0,4-1-432 0 0,-1 0-1 0 0,1 0 0 0 0,-1 0 0 0 0,1-1 0 0 0,-1 0 1 0 0,1 1-1 0 0,-5-2 0 0 0,-1 0 490 0 0,0 0-1 0 0,1-1 1 0 0,-13-4 0 0 0,2 1 177 0 0,14 3-926 0 0,-1 1-1 0 0,1-1 1 0 0,0 0-1 0 0,-1-1 1 0 0,1 1 0 0 0,0-1-1 0 0,0 0 1 0 0,0 0-1 0 0,1-1 1 0 0,-1 1 0 0 0,1-1-1 0 0,0 0 1 0 0,0 0-1 0 0,0-1 1 0 0,1 1-1 0 0,-4-6 1 0 0,4 5-72 0 0,1 1-1 0 0,0-1 1 0 0,0 0-1 0 0,1 0 1 0 0,-1 0-1 0 0,1 0 1 0 0,0 0-1 0 0,1-1 1 0 0,-1 1-1 0 0,1 0 1 0 0,0 0-1 0 0,0-1 1 0 0,0 1-1 0 0,1 0 1 0 0,0 0-1 0 0,0 0 1 0 0,3-10-1 0 0,2 1-60 0 0,0 0 0 0 0,1 0-1 0 0,1 0 1 0 0,0 1 0 0 0,1 0-1 0 0,0 1 1 0 0,1 0-1 0 0,0 0 1 0 0,1 1 0 0 0,0 0-1 0 0,1 1 1 0 0,0 0 0 0 0,19-11-1 0 0,-7 7-78 0 0,0 1 0 0 0,1 0 0 0 0,1 2 0 0 0,0 1 0 0 0,0 1-1 0 0,45-9 1 0 0,-38 12 69 0 0,70-13-42 0 0,-87 18 163 0 0,0 0-1 0 0,0 0 1 0 0,0 1 0 0 0,22 4-1 0 0,-35-4 42 0 0,0 1 0 0 0,-1-1 0 0 0,1 1-1 0 0,0 0 1 0 0,-1 0 0 0 0,1 0 0 0 0,-1 0-1 0 0,0 0 1 0 0,1 0 0 0 0,-1 1 0 0 0,0-1-1 0 0,0 1 1 0 0,0 0 0 0 0,0-1 0 0 0,0 1 0 0 0,0 0-1 0 0,0 0 1 0 0,0 0 0 0 0,-1 1 0 0 0,1-1-1 0 0,-1 0 1 0 0,0 1 0 0 0,0-1 0 0 0,0 1 0 0 0,0-1-1 0 0,0 1 1 0 0,0-1 0 0 0,-1 1 0 0 0,1 0-1 0 0,-1-1 1 0 0,1 1 0 0 0,-1 0 0 0 0,0-1-1 0 0,0 1 1 0 0,-1 0 0 0 0,1-1 0 0 0,-1 5 0 0 0,-1-1 65 0 0,0 0 0 0 0,0-1 0 0 0,-1 1 0 0 0,0 0 0 0 0,0-1 0 0 0,0 0 0 0 0,-1 1 0 0 0,1-2 0 0 0,-1 1 0 0 0,0 0 0 0 0,-1-1 0 0 0,-7 7 0 0 0,-7 4 226 0 0,-38 23 0 0 0,56-37-316 0 0,-92 51-5 0 0,-1-4-1 0 0,-109 38 1 0 0,194-83-247 0 0,-4 3-486 0 0,-1-1 0 0 0,0-1 0 0 0,-26 6 0 0 0,25-10-1144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2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759 121 9095 0 0,'20'-51'669'0'0,"8"-19"3653"0"0,-30 93-3954 0 0,-1-1 0 0 0,0-1 1 0 0,-2 1-1 0 0,-14 40 0 0 0,13-44-166 0 0,-45 131 437 0 0,-6-3 1 0 0,-144 259-1 0 0,-249 307-87 0 0,440-698-370 0 0,12-17 308 0 0,18-22 22 0 0,18-18-516 0 0,1 2 0 0 0,3 1 0 0 0,1 2 0 0 0,2 3 0 0 0,2 1 0 0 0,0 2 0 0 0,92-44 0 0 0,-117 65-98 0 0,-9 3 1 0 0,0 2 0 0 0,16-6 0 0 0,-26 11 87 0 0,0 0 0 0 0,0 0 0 0 0,0 0-1 0 0,0 1 1 0 0,1-1 0 0 0,-1 1 0 0 0,0 0 0 0 0,0 0-1 0 0,0 0 1 0 0,0 0 0 0 0,0 0 0 0 0,0 1 0 0 0,0-1 0 0 0,0 1-1 0 0,6 2 1 0 0,-8-2 13 0 0,0-1 1 0 0,-1 1-1 0 0,1 0 0 0 0,0 0 0 0 0,0 0 1 0 0,-1 0-1 0 0,1 0 0 0 0,0 0 0 0 0,-1 0 1 0 0,1 0-1 0 0,-1 0 0 0 0,1 0 0 0 0,-1 0 1 0 0,0 0-1 0 0,1 0 0 0 0,-1 0 0 0 0,0 0 1 0 0,0 1-1 0 0,0-1 0 0 0,0 0 0 0 0,0 0 1 0 0,0 2-1 0 0,-3 27 2 0 0,-1-18 85 0 0,-1 0 0 0 0,1 0 0 0 0,-2 0 0 0 0,0-1 0 0 0,-14 21 0 0 0,0 2 140 0 0,11-18-161 0 0,-33 58 190 0 0,-50 124 1 0 0,90-193-507 0 0,1 0 1 0 0,-1 0 0 0 0,1-1-1 0 0,1 1 1 0 0,-1 0 0 0 0,0 6 0 0 0,1-10-692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29 5983 0 0,'8'-7'737'0'0,"4"-3"-993"0"0,-3 5 4043 0 0,4-2 3743 0 0,-13 8-7476 0 0,-1 0 1 0 0,0 0-1 0 0,0-1 0 0 0,1 1 1 0 0,-1 0-1 0 0,0 0 1 0 0,1 0-1 0 0,-1 0 1 0 0,1 0-1 0 0,-1 0 1 0 0,0 2-1 0 0,-2 3 51 0 0,-60 83 890 0 0,-92 102 0 0 0,92-118-617 0 0,-18 20-116 0 0,28-35-123 0 0,-64 94 0 0 0,115-149-136 0 0,0 1 0 0 0,0 0-1 0 0,0 0 1 0 0,0 0 0 0 0,0 0-1 0 0,1 0 1 0 0,0 0 0 0 0,0 0-1 0 0,0 0 1 0 0,0 9 0 0 0,1-11-78 0 0,0 0 0 0 0,0 0 0 0 0,0 0 0 0 0,1 0 0 0 0,-1 0 0 0 0,1 1 0 0 0,-1-1 0 0 0,1 0 0 0 0,0 0 0 0 0,0-1 0 0 0,0 1 0 0 0,0 0 0 0 0,0 0 0 0 0,0 0 0 0 0,1-1 0 0 0,-1 1 0 0 0,0 0 0 0 0,1-1 0 0 0,0 1 0 0 0,-1-1 0 0 0,1 0 0 0 0,0 0 0 0 0,2 2 0 0 0,11 5-4759 0 0,0-2-1554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1159 10735 0 0,'0'0'2579'0'0,"2"-1"-1804"0"0,6-2-401 0 0,0-2 0 0 0,0 1 0 0 0,-1-1 1 0 0,1 0-1 0 0,7-7 0 0 0,3-3 187 0 0,-1 2-256 0 0,-1-1-1 0 0,-1-1 1 0 0,-1 0-1 0 0,0-1 1 0 0,23-34-1 0 0,46-98 243 0 0,-75 134-497 0 0,92-205 346 0 0,9-15-114 0 0,-52 131-297 0 0,24-47-736 0 0,-71 130 573 0 0,-4 10 76 0 0,-1 0-1 0 0,-1 0 1 0 0,1 0 0 0 0,-2 0 0 0 0,1-1 0 0 0,-2 0-1 0 0,3-12 1 0 0,-6 22 98 0 0,1 1 0 0 0,-1 0 0 0 0,0 0 0 0 0,0-1 0 0 0,1 1 0 0 0,-1 0 0 0 0,0 0 0 0 0,0 0 0 0 0,1 0-1 0 0,-1 0 1 0 0,0 0 0 0 0,0 0 0 0 0,1 0 0 0 0,-1 0 0 0 0,0 0 0 0 0,0 0 0 0 0,0 1 0 0 0,-5 1-9 0 0,1 0 1 0 0,-1 0 0 0 0,1 1-1 0 0,0-1 1 0 0,0 1-1 0 0,0 1 1 0 0,0-1 0 0 0,-5 5-1 0 0,-36 36 61 0 0,39-36-7 0 0,-19 21 115 0 0,0 2-1 0 0,-29 47 1 0 0,-36 74 319 0 0,24-35-267 0 0,29-51-101 0 0,-49 117 0 0 0,-11 79 116 0 0,-41 93 48 0 0,125-328-262 0 0,0-1 0 0 0,-2 0 1 0 0,-23 28-1 0 0,-65 63 88 0 0,55-68 33 0 0,-104 82 0 0 0,80-79 34 0 0,71-51-350 0 0,1 0 0 0 0,0 0 0 0 0,-1-1 0 0 0,1 1 0 0 0,-1 0 0 0 0,1-1 0 0 0,-1 0 0 0 0,0 1 0 0 0,1-1 0 0 0,-1 0 0 0 0,-2 0 0 0 0,2 1-288 0 0,-10-10-9776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66 5983 0 0,'-64'9'11599'0'0,"65"-4"-10698"0"0,-1-5-873 0 0,0 1 0 0 0,0-1 0 0 0,0 0 1 0 0,0 1-1 0 0,-1-1 0 0 0,1 0 0 0 0,0 1 1 0 0,0-1-1 0 0,0 1 0 0 0,0-1 0 0 0,1 0 0 0 0,-1 1 1 0 0,0-1-1 0 0,0 1 0 0 0,0-1 0 0 0,0 0 0 0 0,0 1 1 0 0,0-1-1 0 0,1 0 0 0 0,-1 1 0 0 0,0-1 0 0 0,0 1 1 0 0,0-1-1 0 0,1 0 0 0 0,-1 0 0 0 0,0 1 0 0 0,1-1 1 0 0,5 3 163 0 0,0 0 0 0 0,0 0 0 0 0,0-1 1 0 0,0 0-1 0 0,1-1 0 0 0,-1 1 1 0 0,1-1-1 0 0,-1 0 0 0 0,1-1 1 0 0,-1 0-1 0 0,10 0 0 0 0,13-3 488 0 0,37-7 1 0 0,-44 5-359 0 0,396-53 1354 0 0,-297 46-2869 0 0,-41-1-6711 0 0,-51 6 1061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51 463 9271 0 0,'-6'14'194'0'0,"1"-1"75"0"0,-1 0 0 0 0,-15 22-1 0 0,8-14 9836 0 0,14-24-9198 0 0,63-156 1956 0 0,-45 117-2559 0 0,2-9-8 0 0,48-79 1 0 0,-60 115-290 0 0,1 0 1 0 0,1 1-1 0 0,0 0 0 0 0,1 1 0 0 0,1 0 0 0 0,0 1 1 0 0,0 0-1 0 0,1 1 0 0 0,20-12 0 0 0,-25 18-124 0 0,0 1 0 0 0,1-1 0 0 0,0 2 0 0 0,0-1 0 0 0,0 2 0 0 0,0-1 1 0 0,0 1-1 0 0,0 1 0 0 0,1 0 0 0 0,18 0 0 0 0,-9 3-981 0 0,0 0-1 0 0,0 1 1 0 0,-1 1 0 0 0,32 12 0 0 0,-24-8-496 0 0,-1 0-5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44 8287 0 0,'0'0'6779'0'0,"-2"3"-4890"0"0,-21 18-1236 0 0,-1 0-1 0 0,0-1 1 0 0,-29 17 0 0 0,41-29-509 0 0,-33 23 218 0 0,-127 94 685 0 0,128-90-584 0 0,-70 73-1 0 0,105-100-411 0 0,6-5-39 0 0,1-1 0 0 0,-1 1-1 0 0,1 0 1 0 0,0 0 0 0 0,0 0-1 0 0,0 0 1 0 0,0 0 0 0 0,1 0-1 0 0,-1 1 1 0 0,1-1 0 0 0,-2 6-1 0 0,3-9-4 0 0,0 0 0 0 0,0 1 0 0 0,0-1 0 0 0,0 1 0 0 0,0-1 0 0 0,0 1 0 0 0,0-1-1 0 0,0 1 1 0 0,0-1 0 0 0,0 1 0 0 0,0-1 0 0 0,0 0 0 0 0,1 1 0 0 0,-1-1 0 0 0,0 1 0 0 0,0-1 0 0 0,1 1 0 0 0,-1-1 0 0 0,0 0-1 0 0,0 1 1 0 0,1-1 0 0 0,-1 0 0 0 0,0 1 0 0 0,1-1 0 0 0,-1 0 0 0 0,0 1 0 0 0,1-1 0 0 0,-1 0 0 0 0,1 0 0 0 0,0 1 0 0 0,12 4 62 0 0,-7-4-36 0 0,-1 0-1 0 0,1-1 0 0 0,0 0 1 0 0,-1 0-1 0 0,1 0 0 0 0,0-1 1 0 0,10-2-1 0 0,39-13 189 0 0,-43 12-181 0 0,15-6 19 0 0,-2 0-1 0 0,1-2 1 0 0,-1-1-1 0 0,-1 0 1 0 0,0-2 0 0 0,-1-1-1 0 0,-1-1 1 0 0,30-29-1 0 0,-39 33-68 0 0,-2 0-1 0 0,0-1 0 0 0,-1 0 1 0 0,0-1-1 0 0,-1 0 0 0 0,9-20 1 0 0,-12 22-62 0 0,-2 0 0 0 0,1 0 0 0 0,-2 0 1 0 0,0-1-1 0 0,0 0 0 0 0,-1 0 0 0 0,-1 0 1 0 0,-1-21-1 0 0,0 27-69 0 0,-1 1 0 0 0,0-1 1 0 0,0 1-1 0 0,-3-10 0 0 0,3 14-116 0 0,0 0 0 0 0,-1 0 0 0 0,1 1-1 0 0,-1-1 1 0 0,1 0 0 0 0,-1 0 0 0 0,0 1-1 0 0,0-1 1 0 0,0 1 0 0 0,0-1-1 0 0,-5-3 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130 203 9671 0 0,'-2'2'440'0'0,"-19"22"457"0"0,1 1-1 0 0,0 1 0 0 0,-16 31 1 0 0,29-45 112 0 0,1 1 0 0 0,0 0 1 0 0,-5 18-1 0 0,11-29 202 0 0,3-2-773 0 0,2 0-268 0 0,0 0 0 0 0,0-1 0 0 0,1 0 0 0 0,-1 0 0 0 0,0 0 0 0 0,0-1 0 0 0,0 0 0 0 0,0 0 1 0 0,0 0-1 0 0,0-1 0 0 0,-1 1 0 0 0,1-1 0 0 0,7-6 0 0 0,3-4 115 0 0,-1-1-1 0 0,18-23 1 0 0,-10 11-205 0 0,51-65 84 0 0,12-13-89 0 0,-72 90-75 0 0,0 1-1 0 0,1 1 1 0 0,0 0 0 0 0,1 1-1 0 0,18-10 1 0 0,-22 15-16 0 0,-11 6 15 0 0,0 0-1 0 0,0 0 1 0 0,0 0-1 0 0,0 0 1 0 0,0 0-1 0 0,0 0 1 0 0,0 0 0 0 0,0 0-1 0 0,0 0 1 0 0,0 0-1 0 0,0 0 1 0 0,1 0-1 0 0,-1 0 1 0 0,0 0-1 0 0,0 0 1 0 0,0 0-1 0 0,0 0 1 0 0,0 0 0 0 0,0 0-1 0 0,0 0 1 0 0,0 0-1 0 0,0 0 1 0 0,0 0-1 0 0,1 0 1 0 0,-1 0-1 0 0,0 0 1 0 0,0 0-1 0 0,0 0 1 0 0,0 0 0 0 0,0 0-1 0 0,0 0 1 0 0,0 0-1 0 0,0 0 1 0 0,0 0-1 0 0,0 1 1 0 0,0-1-1 0 0,0 0 1 0 0,1 0-1 0 0,-1 0 1 0 0,0 0 0 0 0,0 0-1 0 0,0 0 1 0 0,0 0-1 0 0,0 0 1 0 0,0 0-1 0 0,0 0 1 0 0,0 0-1 0 0,0 0 1 0 0,0 1-1 0 0,0-1 1 0 0,0 0 0 0 0,0 0-1 0 0,0 0 1 0 0,0 0-1 0 0,0 0 1 0 0,1 3-25 0 0,0 1 0 0 0,0-1 0 0 0,0 1-1 0 0,0-1 1 0 0,-1 0 0 0 0,1 1 0 0 0,-1-1 0 0 0,0 1 0 0 0,0 6 0 0 0,-9 34-101 0 0,7-38 121 0 0,-14 51-87 0 0,11-37 94 0 0,6-15 4 0 0,0-2 5 0 0,-1-2 10 0 0,0-1 0 0 0,0 1-1 0 0,0 0 1 0 0,1 0 0 0 0,-1 0 0 0 0,0 0-1 0 0,1 0 1 0 0,-1-1 0 0 0,1 1-1 0 0,-1 0 1 0 0,1 0 0 0 0,-1-1 0 0 0,1 1-1 0 0,-1 0 1 0 0,1-1 0 0 0,0 1 0 0 0,-1 0-1 0 0,1-1 1 0 0,0 1 0 0 0,-1-1-1 0 0,1 1 1 0 0,0-1 0 0 0,0 0 0 0 0,0 1-1 0 0,1-1 1 0 0,20 6 460 0 0,-16-7-425 0 0,0 1 0 0 0,1-1 0 0 0,-1 0 0 0 0,0 0-1 0 0,1 0 1 0 0,-1-1 0 0 0,0 0 0 0 0,0-1 0 0 0,0 1 0 0 0,-1-1-1 0 0,9-5 1 0 0,0-1-13 0 0,0-1-1 0 0,25-24 1 0 0,-4 0-42 0 0,-15 13 0 0 0,39-31 0 0 0,-55 50-15 0 0,0-1 0 0 0,0 1 0 0 0,1-1 0 0 0,-1 1 0 0 0,1 1 0 0 0,-1-1 0 0 0,1 1 0 0 0,0-1 0 0 0,0 1 0 0 0,-1 1 0 0 0,1-1-1 0 0,0 1 1 0 0,0 0 0 0 0,7 0 0 0 0,-1 1-33 0 0,0 1 0 0 0,-1 0 1 0 0,1 1-1 0 0,0 0 0 0 0,11 6 0 0 0,-5-3-38 0 0,-12-4 84 0 0,0 3-64 0 0,8 8 52 0 0,-11-8 16 0 0,-1-1-3 0 0,9 24 10 0 0,-11-16 37 0 0,0-4-5 0 0,1 1-8 0 0,-1 0-1 0 0,-1 0 1 0 0,0 0-1 0 0,0 0 1 0 0,-7 14-1 0 0,-21 39 333 0 0,23-50-303 0 0,0 0 0 0 0,1 0 0 0 0,0 1 0 0 0,1 0 0 0 0,1 0 0 0 0,0 0 0 0 0,-4 27 0 0 0,7-36-48 0 0,1-3-13 0 0,0 0-1 0 0,-1 0 1 0 0,1 0-1 0 0,0 0 1 0 0,0 0-1 0 0,0 0 1 0 0,0 1-1 0 0,1-1 1 0 0,-1 0-1 0 0,0 0 1 0 0,0 0-1 0 0,1 0 1 0 0,-1 0-1 0 0,0 0 1 0 0,1 0-1 0 0,0 2 1 0 0,0 0-412 0 0,1 2 789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4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96 4143 0 0,'13'-22'449'0'0,"12"-19"-309"0"0,-7 15 4906 0 0,-18 26-4923 0 0,0 0 0 0 0,0-1 0 0 0,1 1 0 0 0,-1 0-1 0 0,0-1 1 0 0,0 1 0 0 0,0 0 0 0 0,0-1 0 0 0,1 1 0 0 0,-1 0 0 0 0,0-1 0 0 0,0 1-1 0 0,0 0 1 0 0,1 0 0 0 0,-1-1 0 0 0,0 1 0 0 0,0 0 0 0 0,1 0 0 0 0,-1 0 0 0 0,0-1-1 0 0,1 1 1 0 0,-1 0 0 0 0,0 0 0 0 0,1 0 0 0 0,-1 0 0 0 0,1 0 0 0 0,3 7 2810 0 0,-3 18-1699 0 0,-4-10-1121 0 0,0 0 0 0 0,-1-1 0 0 0,-10 26-1 0 0,-23 42 13 0 0,18-44-90 0 0,-2 8-35 0 0,-160 319 281 0 0,133-279-552 0 0,-3-2 0 0 0,-72 86 0 0 0,106-149-53 0 0,0 1 0 0 0,2 0 1 0 0,0 1-1 0 0,-11 24 0 0 0,25-45-218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10135 0 0,'0'0'1918'0'0,"1"2"-992"0"0,-1 0-810 0 0,1-1 0 0 0,0 1 0 0 0,-1-1 0 0 0,1 1 0 0 0,0-1 0 0 0,0 1 0 0 0,0-1 0 0 0,0 0 0 0 0,0 0-1 0 0,0 1 1 0 0,0-1 0 0 0,0 0 0 0 0,0 0 0 0 0,1 0 0 0 0,-1 0 0 0 0,0 0 0 0 0,3 1 0 0 0,0-1-20 0 0,0 1-1 0 0,0-1 1 0 0,-1 0 0 0 0,1 0 0 0 0,0 0-1 0 0,8 0 1 0 0,5-1 118 0 0,-1 0 0 0 0,28-5 0 0 0,-37 4 41 0 0,53-9 991 0 0,86-26 0 0 0,57-31 458 0 0,-104 32-1149 0 0,156-34-1 0 0,-122 49-861 0 0,-89 16-2215 0 0,-2 3-3424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57 10679 0 0,'27'-28'937'0'0,"3"-1"4100"0"0,-22 55-4147 0 0,-9-13-756 0 0,0 1 0 0 0,-1-1 0 0 0,0 1-1 0 0,-6 19 1 0 0,-23 52 89 0 0,23-64-147 0 0,-34 81 113 0 0,-4-2-1 0 0,-93 147 1 0 0,-29-12-123 0 0,127-186-34 0 0,-2-2 0 0 0,-2-2 0 0 0,-87 66 0 0 0,105-89-64 0 0,70-42-472 0 0,111-96-159 0 0,-110 79 555 0 0,2 3-1 0 0,75-44 1 0 0,-107 72 112 0 0,-13 5 8 0 0,0 1-1 0 0,0 0 0 0 0,-1 0 1 0 0,1 0-1 0 0,0 0 1 0 0,0 0-1 0 0,0 0 1 0 0,0 0-1 0 0,0 0 0 0 0,-1 0 1 0 0,1 0-1 0 0,0 0 1 0 0,0 0-1 0 0,0 1 0 0 0,0-1 1 0 0,-1 0-1 0 0,1 1 1 0 0,0-1-1 0 0,0 0 0 0 0,-1 1 1 0 0,1-1-1 0 0,0 1 1 0 0,-1-1-1 0 0,1 1 0 0 0,0 0 1 0 0,-1-1-1 0 0,1 1 1 0 0,-1 0-1 0 0,1-1 1 0 0,0 2-1 0 0,1 1 44 0 0,0 0-1 0 0,0 0 1 0 0,-1 1-1 0 0,1-1 1 0 0,1 5 0 0 0,-1 0 49 0 0,0 1 1 0 0,0-1 0 0 0,-1 1-1 0 0,0 0 1 0 0,0 0 0 0 0,-1-1-1 0 0,-2 17 1 0 0,-2 2 147 0 0,-10 32 0 0 0,-6 40-196 0 0,19-87-347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362 136 14223 0 0,'0'0'1594'0'0,"1"2"-1186"0"0,-1 0-284 0 0,1 0 0 0 0,-1-1 0 0 0,1 1 1 0 0,-1-1-1 0 0,1 1 0 0 0,0 0 1 0 0,0-1-1 0 0,-1 0 0 0 0,1 1 0 0 0,0-1 1 0 0,0 1-1 0 0,1-1 0 0 0,-1 0 1 0 0,0 0-1 0 0,0 0 0 0 0,1 0 0 0 0,-1 0 1 0 0,0 0-1 0 0,2 1 0 0 0,0-1-47 0 0,0 0 0 0 0,0 0 0 0 0,-1-1 0 0 0,1 1 0 0 0,0-1 0 0 0,0 1 0 0 0,0-1 0 0 0,0 0 0 0 0,-1 0 0 0 0,1-1 0 0 0,0 1 0 0 0,3-1 0 0 0,6-2 138 0 0,0 0 1 0 0,-1-1-1 0 0,1 0 0 0 0,-1 0 0 0 0,22-13 0 0 0,48-37 318 0 0,-73 48-514 0 0,-3 2-40 0 0,0 0 1 0 0,0-1-1 0 0,0 1 1 0 0,7-11-1 0 0,-10 13-184 0 0,-4-22-639 0 0,2 23 809 0 0,0 0 0 0 0,-1 1 0 0 0,1-1-1 0 0,-1 0 1 0 0,1 1 0 0 0,-1-1 0 0 0,1 1 0 0 0,-1-1 0 0 0,1 1 0 0 0,-1-1 0 0 0,0 1 0 0 0,1-1 0 0 0,-1 1-1 0 0,0 0 1 0 0,1-1 0 0 0,-1 1 0 0 0,0 0 0 0 0,0 0 0 0 0,1-1 0 0 0,-2 1 0 0 0,1 0-63 0 0,-4-2 10 0 0,1 1 0 0 0,-1 0 0 0 0,1 0 1 0 0,-1 1-1 0 0,1 0 0 0 0,-1-1 0 0 0,0 1 0 0 0,1 1 0 0 0,-1-1 0 0 0,1 1 0 0 0,-6 1 0 0 0,-6 2-172 0 0,-26 9-1 0 0,17-2 190 0 0,-1 1-1 0 0,-44 28 0 0 0,-43 39-5 0 0,101-70 73 0 0,-23 16 4 0 0,-8 6 0 0 0,2 1 0 0 0,-45 45 0 0 0,80-71 13 0 0,0 1 0 0 0,1-1 0 0 0,0 1-1 0 0,0 0 1 0 0,1 1 0 0 0,0-1 0 0 0,0 1-1 0 0,-5 14 1 0 0,8-19-7 0 0,1 0 1 0 0,-1 1-1 0 0,0-1 0 0 0,1 1 0 0 0,0-1 0 0 0,0 1 1 0 0,0-1-1 0 0,0 1 0 0 0,0-1 0 0 0,1 0 1 0 0,-1 1-1 0 0,1-1 0 0 0,0 1 0 0 0,0-1 0 0 0,0 0 1 0 0,1 0-1 0 0,-1 1 0 0 0,1-1 0 0 0,0 0 0 0 0,0 0 1 0 0,0-1-1 0 0,0 1 0 0 0,4 4 0 0 0,2-1 6 0 0,-1 0-1 0 0,1 0 0 0 0,0-1 0 0 0,0 0 1 0 0,0-1-1 0 0,1 0 0 0 0,0 0 1 0 0,-1 0-1 0 0,2-1 0 0 0,-1-1 1 0 0,0 0-1 0 0,18 2 0 0 0,9-1 82 0 0,72-3-1 0 0,-100 0-82 0 0,109-12-146 0 0,-57 4-4748 0 0,-22 4-814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420 255 3679 0 0,'0'0'167'0'0,"-1"1"-7"0"0,-2 14 10292 0 0,7-28-9237 0 0,1 0 1 0 0,0 1-1 0 0,11-18 1 0 0,4-11-542 0 0,-13 27-667 0 0,-1-1-1 0 0,-1 0 1 0 0,0-1 0 0 0,-1 1-1 0 0,0-1 1 0 0,-2 0 0 0 0,2-19-1 0 0,-4 35-27 0 0,0-1 0 0 0,0 0 0 0 0,0 0 0 0 0,0 1 0 0 0,0-1 0 0 0,0 0-1 0 0,0 0 1 0 0,0 1 0 0 0,-1-1 0 0 0,1 0 0 0 0,0 1 0 0 0,0-1 0 0 0,-1 0 0 0 0,1 1 0 0 0,0-1-1 0 0,-1 0 1 0 0,1 1 0 0 0,-1-1 0 0 0,1 0 0 0 0,-1 1 0 0 0,1-1 0 0 0,-1 1 0 0 0,1-1 0 0 0,-1 1 0 0 0,0-1-1 0 0,1 1 1 0 0,-1 0 0 0 0,0-1 0 0 0,1 1 0 0 0,-1 0 0 0 0,0-1 0 0 0,1 1 0 0 0,-1 0 0 0 0,0 0-1 0 0,0 0 1 0 0,1 0 0 0 0,-1 0 0 0 0,0 0 0 0 0,0 0 0 0 0,1 0 0 0 0,-1 0 0 0 0,0 0 0 0 0,0 0-1 0 0,0 0 1 0 0,-3 1-35 0 0,0 0 0 0 0,0 0 0 0 0,0 0 0 0 0,0 1 0 0 0,0 0 0 0 0,-4 2 0 0 0,-10 7-44 0 0,1 0 1 0 0,0 2-1 0 0,0 0 0 0 0,-19 21 1 0 0,-55 68 104 0 0,37-39-18 0 0,17-24 13 0 0,-85 104 0 0 0,115-134 0 0 0,2 0 0 0 0,-1 1 0 0 0,-6 14 0 0 0,10-20 0 0 0,1 0 0 0 0,-1 1 0 0 0,1-1 0 0 0,0 0 0 0 0,0 1 0 0 0,1-1 0 0 0,-1 1 0 0 0,1-1 0 0 0,0 1 0 0 0,0-1 0 0 0,1 6 0 0 0,3 2 0 0 0,-3-11 2 0 0,1 1 0 0 0,-1-1 1 0 0,0 0-1 0 0,0 1 0 0 0,1-1 0 0 0,-1 0 0 0 0,1 0 0 0 0,-1 0 0 0 0,1 0 0 0 0,-1 0 0 0 0,1-1 0 0 0,-1 1 1 0 0,1 0-1 0 0,0-1 0 0 0,-1 1 0 0 0,1-1 0 0 0,0 0 0 0 0,0 1 0 0 0,-1-1 0 0 0,1 0 0 0 0,0 0 0 0 0,0 0 1 0 0,0 0-1 0 0,-1 0 0 0 0,1-1 0 0 0,0 1 0 0 0,0-1 0 0 0,-1 1 0 0 0,3-1 0 0 0,3-2 9 0 0,1 0 0 0 0,-1 0 0 0 0,0-1 0 0 0,1 0-1 0 0,5-5 1 0 0,7-5-11 0 0,-2-1 0 0 0,1-1 0 0 0,16-19 0 0 0,43-58 0 0 0,-55 65 0 0 0,77-93-88 0 0,-99 119 0 0 0,-11 6 136 0 0,6-2-48 0 0,1 0 0 0 0,0 0 0 0 0,0 0 0 0 0,0 0 0 0 0,0 1 0 0 0,0 0 0 0 0,0-1 0 0 0,1 1 0 0 0,-1 0 0 0 0,1 0 0 0 0,0 1 0 0 0,0-1 0 0 0,0 0 0 0 0,-2 6 0 0 0,2-4 0 0 0,0 1 0 0 0,0-1 0 0 0,0 1 0 0 0,0 0 0 0 0,1 0 0 0 0,0 0 0 0 0,1 0 0 0 0,-1 10 0 0 0,1-10-7 0 0,1 0-1 0 0,0 0 1 0 0,0-1-1 0 0,0 1 0 0 0,1 0 1 0 0,0-1-1 0 0,0 1 1 0 0,1-1-1 0 0,-1 0 1 0 0,1 0-1 0 0,6 8 1 0 0,15 14-5247 0 0,-15-19-274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2303 0 0,'0'0'11703'0'0,"0"2"-11110"0"0,-2 12 61 0 0,0 0-1 0 0,-1-1 0 0 0,-1 0 1 0 0,0 0-1 0 0,-11 24 0 0 0,3-6 147 0 0,-26 67 40 0 0,32-87-918 0 0,0 0-1 0 0,-1-1 1 0 0,-1 0-1 0 0,0 0 1 0 0,-16 16-1 0 0,2-2-1346 0 0,10-10-95 0 0,-1 0-72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186 192 1839 0 0,'-3'7'98'0'0,"0"1"0"0"0,-1-1 0 0 0,0 0-1 0 0,0 0 1 0 0,-1-1 0 0 0,-11 12 0 0 0,6-8 2053 0 0,-2 0 1 0 0,-22 15 0 0 0,22-17-860 0 0,-1 0 0 0 0,0 0 0 0 0,0-1 0 0 0,-27 9 2864 0 0,41-18-4122 0 0,-1 0 0 0 0,0 0 0 0 0,0 0 0 0 0,1 1 0 0 0,-1-1 0 0 0,1 0 0 0 0,-1 0 0 0 0,1 0 0 0 0,0 0 0 0 0,0 0 0 0 0,1-2 0 0 0,6-6-10 0 0,0 0 0 0 0,0 1 0 0 0,1 0 0 0 0,0 0 0 0 0,17-11 0 0 0,1-3 0 0 0,42-42-16 0 0,16-16-31 0 0,-67 67 81 0 0,0 0 1 0 0,0 1-1 0 0,24-12 1 0 0,-36 22 30 0 0,0 1 1 0 0,0-1-1 0 0,0 1 1 0 0,0 0-1 0 0,1 1 1 0 0,-1 0-1 0 0,1 0 1 0 0,-1 0-1 0 0,1 0 1 0 0,-1 1-1 0 0,14 2 1 0 0,-17-2-48 0 0,0 1 0 0 0,0-1 0 0 0,1 1 0 0 0,-1 0 0 0 0,0 0 0 0 0,0 0-1 0 0,0 1 1 0 0,0-1 0 0 0,0 1 0 0 0,0 0 0 0 0,-1-1 0 0 0,1 1 0 0 0,-1 0 0 0 0,1 1 0 0 0,-1-1 0 0 0,1 0 0 0 0,-1 1 0 0 0,0-1-1 0 0,0 1 1 0 0,-1 0 0 0 0,1 0 0 0 0,0 0 0 0 0,-1 0 0 0 0,0 0 0 0 0,2 4 0 0 0,-1 1-11 0 0,-1 1-1 0 0,0 0 1 0 0,0-1 0 0 0,-1 1 0 0 0,0 0 0 0 0,0-1 0 0 0,-1 1-1 0 0,0 0 1 0 0,0-1 0 0 0,-1 1 0 0 0,-1-1 0 0 0,-5 15-1 0 0,-5 7 12 0 0,-34 57-1 0 0,44-81-43 0 0,-31 45-654 0 0,19-29-2117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442 132 1375 0 0,'25'-42'-191'0'0,"-19"34"1726"0"0,0 0-1 0 0,0 1 0 0 0,1 0 0 0 0,0 1 1 0 0,0-1-1 0 0,0 1 0 0 0,1 0 1 0 0,0 1-1 0 0,13-7 0 0 0,16-5 449 0 0,-35 17-910 0 0,-4 1-993 0 0,-25 24-36 0 0,-2-2-1 0 0,-1-2 0 0 0,-51 30 1 0 0,40-27-23 0 0,-58 46 0 0 0,69-45-37 0 0,6-4-69 0 0,-34 22 1 0 0,50-37 51 0 0,-2-1 6 0 0,1 2 1 0 0,1-1-1 0 0,-1 1 1 0 0,-10 12 0 0 0,18-17-52 0 0,3 0 2 0 0,2 2 52 0 0,0-1-1 0 0,1 0 1 0 0,-1 1 0 0 0,1-2-1 0 0,0 1 1 0 0,-1 0-1 0 0,1-1 1 0 0,7 2-1 0 0,47 11-143 0 0,-40-10 113 0 0,24 7 0 0 0,-30-8 51 0 0,-1 1 0 0 0,0 0 0 0 0,0 1 0 0 0,-1 0 0 0 0,19 14 0 0 0,-26-18-1 0 0,-1 1 0 0 0,0-1-1 0 0,0 1 1 0 0,0 0 0 0 0,0 0 0 0 0,-1 0 0 0 0,1 0 0 0 0,-1 0 0 0 0,3 6 0 0 0,0-1 2 0 0,8 14 3 0 0,-12-16 0 0 0,-1 0 0 0 0,1-2 7 0 0,3 18-8 0 0,-3-20 20 0 0,-1-1 0 0 0,0 0 0 0 0,0 0 0 0 0,0 1 1 0 0,0-1-1 0 0,0 0 0 0 0,-1 1 0 0 0,1-1 0 0 0,0 0 0 0 0,-1 0 0 0 0,1 1 1 0 0,-1-1-1 0 0,1 0 0 0 0,-1 0 0 0 0,-1 2 0 0 0,-1 1 69 0 0,-1-1-1 0 0,0 1 1 0 0,0-1 0 0 0,0 0-1 0 0,0 0 1 0 0,-1-1 0 0 0,1 1-1 0 0,-1-1 1 0 0,1 0 0 0 0,-1 0-1 0 0,-5 1 1 0 0,-10 2 399 0 0,-31 4 1 0 0,6-2-92 0 0,-109 31-93 0 0,68-15-1883 0 0,84-22 1000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16959 0 0,'0'0'2123'0'0,"3"1"-1828"0"0,5 5 7 0 0,-6-4-26 0 0,-1 0-117 0 0,0 2-109 0 0,-1 1 1 0 0,1-1-1 0 0,-1 0 0 0 0,0 0 1 0 0,0 0-1 0 0,0 1 0 0 0,0-1 1 0 0,-1 0-1 0 0,0 0 1 0 0,0 0-1 0 0,0 0 0 0 0,0 1 1 0 0,-1-2-1 0 0,1 1 0 0 0,-1 0 1 0 0,-3 4-1 0 0,-6 10 298 0 0,0-1 1 0 0,-14 17-1 0 0,24-33-340 0 0,-27 31-462 0 0,-1-1-1 0 0,-60 49 0 0 0,88-79-978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228 297 6447 0 0,'0'0'499'0'0,"0"3"-328"0"0,0 4 184 0 0,-1-1 0 0 0,0 1 0 0 0,0 0 0 0 0,-1-1 0 0 0,1 1 0 0 0,-2-1 0 0 0,1 1 0 0 0,-1-1 0 0 0,0 0 0 0 0,0 0 0 0 0,0 0 0 0 0,-1-1 0 0 0,0 1 0 0 0,0-1 0 0 0,0 0 0 0 0,-1 0 0 0 0,0 0 0 0 0,0 0 0 0 0,-7 4 0 0 0,4-3 191 0 0,0-1 0 0 0,-1 1-1 0 0,0-2 1 0 0,0 1 0 0 0,0-1-1 0 0,0-1 1 0 0,-1 1 0 0 0,1-2-1 0 0,-1 1 1 0 0,0-1 0 0 0,0-1-1 0 0,-15 1 1 0 0,19-2-162 0 0,-10-1 576 0 0,16 1-953 0 0,0-1 0 0 0,-1 1 0 0 0,1-1 0 0 0,-1 1 0 0 0,1 0 0 0 0,0-1 0 0 0,-1 1 0 0 0,1-1 0 0 0,0 1 0 0 0,0-1 0 0 0,-1 1 0 0 0,1-1 0 0 0,0 1 0 0 0,0-1 0 0 0,0 1 0 0 0,-1-1 0 0 0,1 1 0 0 0,0-1 0 0 0,0 1 0 0 0,0-1 0 0 0,0 1 0 0 0,0-1 0 0 0,0 1 0 0 0,0-1 0 0 0,0 1 0 0 0,1-2 0 0 0,-1-3-5 0 0,1 0 0 0 0,1 0-1 0 0,-1 1 1 0 0,1-1-1 0 0,-1 0 1 0 0,2 0-1 0 0,-1 1 1 0 0,5-9 0 0 0,28-34-85 0 0,-29 39 39 0 0,26-30-148 0 0,2 0-1 0 0,2 3 0 0 0,1 1 0 0 0,1 1 0 0 0,77-48 0 0 0,-96 68 142 0 0,54-31-218 0 0,-62 38 293 0 0,1 0 0 0 0,1 1 0 0 0,-1 1 0 0 0,19-5 0 0 0,-16 8 52 0 0,-2 6 16 0 0,-10-3-87 0 0,-1 1 0 0 0,1-1-1 0 0,-1 1 1 0 0,0 0 0 0 0,1 0-1 0 0,-1 0 1 0 0,-1 0 0 0 0,1 0-1 0 0,0 0 1 0 0,-1 0 0 0 0,0 1-1 0 0,1-1 1 0 0,-2 1 0 0 0,1-1-1 0 0,0 0 1 0 0,0 1 0 0 0,-1 0-1 0 0,0-1 1 0 0,0 6 0 0 0,0 2 34 0 0,-1 0 1 0 0,0 0 0 0 0,0 0-1 0 0,-7 21 1 0 0,3-18 46 0 0,0-1 0 0 0,-1 0 0 0 0,0 0 0 0 0,-1 0 0 0 0,-1 0 0 0 0,0-1-1 0 0,-1-1 1 0 0,0 1 0 0 0,-1-1 0 0 0,0-1 0 0 0,0 0 0 0 0,-1 0 0 0 0,-14 8 0 0 0,-15 9-320 0 0,-2-3 0 0 0,-70 31 0 0 0,92-45-98 0 0,16-8-203 0 0,-1-1-1 0 0,1 1 0 0 0,0-1 0 0 0,-1 0 0 0 0,1 0 1 0 0,-7 0-1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34 14279 0 0,'3'-7'220'0'0,"16"-20"4623"0"0,-22 29-4560 0 0,-56 48-206 0 0,-71 67 371 0 0,57-37-336 0 0,4 3 1 0 0,-115 182-1 0 0,146-206-1288 0 0,-73 88-1 0 0,83-115 499 0 0,-2-1-1 0 0,-1-2 1 0 0,-67 49 0 0 0,86-69-30 0 0,9-8 10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285 137 6447 0 0,'0'0'10522'0'0,"1"2"-9822"0"0,1 1-551 0 0,0-1 1 0 0,-1 1 0 0 0,2-1 0 0 0,-1 1 0 0 0,0-1-1 0 0,0 0 1 0 0,1 1 0 0 0,-1-1 0 0 0,1 0-1 0 0,0-1 1 0 0,0 1 0 0 0,-1 0 0 0 0,1-1 0 0 0,4 2-1 0 0,-1-1-3 0 0,1 0 0 0 0,-1-1 0 0 0,1 0 0 0 0,-1 0 0 0 0,1 0 0 0 0,11-1-1 0 0,-1-1-6 0 0,1-1 0 0 0,-1-1 0 0 0,1-1 0 0 0,24-8 0 0 0,-38 11-128 0 0,1-1 0 0 0,-1 1-1 0 0,0-1 1 0 0,1 0 0 0 0,-1 0 0 0 0,0-1-1 0 0,-1 1 1 0 0,1-1 0 0 0,0 0-1 0 0,-1 0 1 0 0,1 0 0 0 0,-1 0 0 0 0,0-1-1 0 0,0 1 1 0 0,0-1 0 0 0,-1 0 0 0 0,5-7-1 0 0,-6 7-89 0 0,0 0-1 0 0,0 1 0 0 0,0-1 0 0 0,0 0 1 0 0,-1 0-1 0 0,1 0 0 0 0,-1 0 0 0 0,0 0 0 0 0,0 0 1 0 0,0 0-1 0 0,-1 0 0 0 0,0 0 0 0 0,1 1 1 0 0,-1-1-1 0 0,-1 0 0 0 0,1 0 0 0 0,-2-4 1 0 0,2 6-22 0 0,0 1 0 0 0,0-1 1 0 0,0 0-1 0 0,0 1 1 0 0,0-1-1 0 0,-1 1 1 0 0,1-1-1 0 0,0 1 1 0 0,-1-1-1 0 0,1 1 1 0 0,-1 0-1 0 0,1 0 1 0 0,-1 0-1 0 0,0 0 1 0 0,1 0-1 0 0,-1 0 1 0 0,-3-1-1 0 0,2 1-16 0 0,-1 0-1 0 0,1 1 1 0 0,-1-1-1 0 0,1 1 1 0 0,-1 0-1 0 0,1 0 0 0 0,-1 0 1 0 0,1 1-1 0 0,-5 0 1 0 0,-5 2-168 0 0,-1 1 0 0 0,1 1 0 0 0,-24 11 1 0 0,4 1 534 0 0,0 1 1 0 0,2 1-1 0 0,0 2 1 0 0,1 1-1 0 0,1 2 1 0 0,1 0-1 0 0,1 2 1 0 0,-45 56-1 0 0,53-57-125 0 0,-27 48 0 0 0,39-61-116 0 0,1 1 0 0 0,1 0 1 0 0,0 0-1 0 0,1 1 0 0 0,0-1 1 0 0,-3 19-1 0 0,7-13 34 0 0,0-18-42 0 0,0 1 0 0 0,1-1 0 0 0,-1 1 0 0 0,0-1 0 0 0,1 0 0 0 0,-1 1 0 0 0,1-1 0 0 0,-1 0 0 0 0,2 3 0 0 0,0-2-1 0 0,1 0 0 0 0,-1 0 0 0 0,0 0 0 0 0,1 0 0 0 0,-1 0 0 0 0,1 0 0 0 0,0-1 0 0 0,0 1 0 0 0,0-1 0 0 0,-1 0 0 0 0,1 0 0 0 0,0 0 0 0 0,0 0 0 0 0,1-1 0 0 0,-1 1 0 0 0,0-1 0 0 0,0 1 0 0 0,4-1 0 0 0,6 0 0 0 0,1 0 0 0 0,25-5 0 0 0,30-6 14 0 0,107-32 0 0 0,-143 33-174 0 0,29-10-3374 0 0,-43 11 1624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13215 0 0,'0'0'1195'0'0,"-3"0"-982"0"0,-2 0-174 0 0,1 0 0 0 0,-1 0 0 0 0,0 0 0 0 0,0 1-1 0 0,0 0 1 0 0,1 0 0 0 0,-1 0 0 0 0,-5 2 0 0 0,-40 19 650 0 0,28-12-490 0 0,-7 3-77 0 0,0 2 0 0 0,0 1 1 0 0,2 1-1 0 0,0 1 0 0 0,1 1 1 0 0,0 2-1 0 0,-23 25 0 0 0,43-40-92 0 0,1 0 0 0 0,0 1 0 0 0,0 0 0 0 0,0 0 0 0 0,1 0 0 0 0,0 0 0 0 0,0 1 0 0 0,1-1 0 0 0,0 1 0 0 0,-3 12 0 0 0,5-15 9 0 0,0 0-1 0 0,1 0 0 0 0,-1 0 1 0 0,1-1-1 0 0,0 1 1 0 0,1 0-1 0 0,-1 0 1 0 0,1 0-1 0 0,0-1 0 0 0,0 1 1 0 0,0 0-1 0 0,1-1 1 0 0,-1 1-1 0 0,1-1 1 0 0,0 1-1 0 0,1-1 1 0 0,-1 0-1 0 0,1 0 0 0 0,4 5 1 0 0,1 0 42 0 0,0-1 1 0 0,1-1 0 0 0,0 0-1 0 0,0 0 1 0 0,0 0-1 0 0,1-1 1 0 0,0-1-1 0 0,1 0 1 0 0,-1 0 0 0 0,1-1-1 0 0,0 0 1 0 0,0-1-1 0 0,19 3 1 0 0,-6-2 0 0 0,0-1 1 0 0,1-2 0 0 0,-1 0-1 0 0,0-2 1 0 0,36-5-1 0 0,-46 4-51 0 0,-1-1 0 0 0,1-1 0 0 0,-1 0 0 0 0,0 0 0 0 0,-1-2-1 0 0,1 1 1 0 0,-1-2 0 0 0,0 1 0 0 0,19-15 0 0 0,-26 16-4 0 0,0 1 0 0 0,0-1 0 0 0,0-1 0 0 0,0 1 0 0 0,-1 0 0 0 0,0-1 0 0 0,0 0 0 0 0,0 0 0 0 0,2-7 0 0 0,-4 8-13 0 0,0 0 1 0 0,0 0-1 0 0,-1 0 1 0 0,0 0-1 0 0,0 0 1 0 0,0 0-1 0 0,-1-1 1 0 0,0 1-1 0 0,0 0 1 0 0,0 0-1 0 0,-1-1 1 0 0,1 1-1 0 0,-3-6 1 0 0,0 0-81 0 0,-1 1 0 0 0,0-1 0 0 0,-1 1 0 0 0,0 0 0 0 0,0 1 0 0 0,-1-1 1 0 0,0 1-1 0 0,-1 0 0 0 0,0 0 0 0 0,0 1 0 0 0,-14-12 0 0 0,5 7-335 0 0,-1 0 0 0 0,0 1 0 0 0,-1 1 0 0 0,0 0-1 0 0,-24-9 1 0 0,-12-2-880 0 0,51 21 826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242 116 15407 0 0,'0'0'1394'0'0,"-2"0"-1104"0"0,-2 1-208 0 0,0 0-1 0 0,1 0 1 0 0,-1 0-1 0 0,1 1 1 0 0,-1-1-1 0 0,1 1 1 0 0,0 0-1 0 0,-1 0 1 0 0,1 0-1 0 0,-5 5 0 0 0,-30 30 396 0 0,25-23-415 0 0,-6 7 124 0 0,0 1-1 0 0,2 0 1 0 0,-18 31-1 0 0,26-38-97 0 0,1 0 0 0 0,1 1-1 0 0,0 0 1 0 0,1 0 0 0 0,1 0-1 0 0,-6 28 1 0 0,9-22-34 0 0,4-18-51 0 0,-1-2 9 0 0,0-1-4 0 0,-1 1 0 0 0,1-1-1 0 0,-1 0 1 0 0,1 0 0 0 0,0 0 0 0 0,-1 0-1 0 0,1 0 1 0 0,0 0 0 0 0,0 0 0 0 0,0-1-1 0 0,-1 1 1 0 0,1 0 0 0 0,0 0-1 0 0,0-1 1 0 0,0 1 0 0 0,1 0 0 0 0,-1-1-1 0 0,0 1 1 0 0,2 0 0 0 0,20 4 99 0 0,-13-4 1 0 0,0-1 0 0 0,0-1 1 0 0,0 0-1 0 0,0 0 0 0 0,0-1 1 0 0,0 0-1 0 0,-1-1 0 0 0,12-4 1 0 0,3-3 248 0 0,44-25 1 0 0,-51 24-253 0 0,-1 0 0 0 0,0-2-1 0 0,0 1 1 0 0,-1-2 0 0 0,-1 0-1 0 0,17-21 1 0 0,62-101 310 0 0,-63 88-442 0 0,-1-5-313 0 0,-4 6-1110 0 0,-4 18-3001 0 0,-10 18-1805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5983 0 0,'0'0'6154'0'0,"-2"0"-4389"0"0,-3 2-1603 0 0,0-1 0 0 0,1 0 0 0 0,-1 1 0 0 0,1 0-1 0 0,-1 0 1 0 0,1 1 0 0 0,-1-1 0 0 0,1 1 0 0 0,0 0 0 0 0,0 0 0 0 0,1 0 0 0 0,-1 1 0 0 0,1-1-1 0 0,-5 7 1 0 0,-7 8 391 0 0,-20 36-1 0 0,30-46-389 0 0,-121 228 1224 0 0,-3 3-1325 0 0,99-192-31 0 0,-3-1 0 0 0,-2-1 0 0 0,-45 45 0 0 0,-51 57-604 0 0,122-133 708 0 0,-5 19-6029 0 0,13-30 4070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11 731 9671 0 0,'0'0'875'0'0,"0"-2"-719"0"0,-2-3 396 0 0,0 0-1 0 0,0 0 1 0 0,1 0-1 0 0,0-1 1 0 0,0 1-1 0 0,0 0 1 0 0,1-1-1 0 0,0 1 1 0 0,0 0-1 0 0,0-1 1 0 0,1 1-1 0 0,1-6 1 0 0,-2 7-211 0 0,3-10 97 0 0,0 1 0 0 0,1-1 1 0 0,1 1-1 0 0,0 0 1 0 0,0 0-1 0 0,2 1 0 0 0,-1 0 1 0 0,14-18-1 0 0,10-9 40 0 0,36-38 0 0 0,-48 58-388 0 0,27-29-121 0 0,2 3-1 0 0,2 2 0 0 0,2 2 1 0 0,104-63-1 0 0,-123 85-430 0 0,1 2 0 0 0,1 2-1 0 0,0 1 1 0 0,61-17 0 0 0,-89 30 38 0 0,1-1 0 0 0,0 1 0 0 0,0 1 0 0 0,-1-1 0 0 0,1 1 0 0 0,0 0 0 0 0,0 1 0 0 0,0 0 0 0 0,-1 0 0 0 0,13 3 0 0 0,-15-2 58 0 0,0 0 0 0 0,1 0 0 0 0,-1 0-1 0 0,0 0 1 0 0,0 1 0 0 0,-1-1 0 0 0,1 1 0 0 0,0 0 0 0 0,-1 1 0 0 0,0-1 0 0 0,1 0 0 0 0,-1 1 0 0 0,-1 0 0 0 0,1 0 0 0 0,0-1-1 0 0,2 7 1 0 0,18 45-4280 0 0,-15-36 3853 0 0,16 33 0 0 0,-21-48 1692 0 0,0 0 0 0 0,1 0-1 0 0,-1 0 1 0 0,0 0 0 0 0,1-1 0 0 0,0 0-1 0 0,0 1 1 0 0,0-2 0 0 0,0 1-1 0 0,9 4 1 0 0,-1-1 354 0 0,0-1 0 0 0,23 5 1 0 0,-26-8-1004 0 0,-1 0 1 0 0,1-1 0 0 0,0-1 0 0 0,0 1 0 0 0,0-2-1 0 0,0 1 1 0 0,0-1 0 0 0,13-3 0 0 0,4-2 378 0 0,39-16 1 0 0,-54 17-574 0 0,-1 1 0 0 0,0-2 0 0 0,0 1 0 0 0,10-9 0 0 0,-16 12-85 0 0,-1-1 1 0 0,1 1-1 0 0,-1-1 1 0 0,0 0-1 0 0,0 0 1 0 0,0 0-1 0 0,-1-1 0 0 0,1 1 1 0 0,-1-1-1 0 0,0 1 1 0 0,0-1-1 0 0,0 0 1 0 0,0 0-1 0 0,1-5 1 0 0,-3 7-22 0 0,1 1 1 0 0,-1 0 0 0 0,0 0 0 0 0,0 0 0 0 0,0 0 0 0 0,0 0 0 0 0,0 0 0 0 0,0 0 0 0 0,0 0 0 0 0,0-1 0 0 0,0 1 0 0 0,0 0 0 0 0,-1 0 0 0 0,1 0 0 0 0,0 0 0 0 0,-1 0 0 0 0,1 0 0 0 0,-1 0 0 0 0,1 0 0 0 0,-1 0 0 0 0,0 0 0 0 0,1 0-1 0 0,-1 1 1 0 0,-1-2 0 0 0,0 0-32 0 0,0 1-1 0 0,0 0 1 0 0,1 1-1 0 0,-1-1 1 0 0,0 0-1 0 0,0 1 0 0 0,0-1 1 0 0,0 1-1 0 0,0-1 1 0 0,0 1-1 0 0,0 0 1 0 0,-3 0-1 0 0,-4 0-216 0 0,0 1 1 0 0,-1 0-1 0 0,1 1 1 0 0,-17 5-1 0 0,-5 4-347 0 0,0 2 0 0 0,-35 21 1 0 0,-57 40 62 0 0,33-18 195 0 0,12-12 40 0 0,34-20 228 0 0,0 1 0 0 0,-58 47 0 0 0,96-67 253 0 0,0 0-1 0 0,1 0 0 0 0,0 1 1 0 0,0 0-1 0 0,0 0 0 0 0,0 1 1 0 0,-3 7-1 0 0,7-13-78 0 0,0 1 1 0 0,0 0-1 0 0,0 0 1 0 0,1-1-1 0 0,-1 1 0 0 0,1 0 1 0 0,-1 0-1 0 0,1-1 1 0 0,0 1-1 0 0,-1 0 0 0 0,1 0 1 0 0,0 0-1 0 0,0 0 0 0 0,0 0 1 0 0,1-1-1 0 0,-1 1 1 0 0,0 0-1 0 0,1 0 0 0 0,-1 0 1 0 0,1-1-1 0 0,0 1 1 0 0,-1 0-1 0 0,1 0 0 0 0,0-1 1 0 0,0 1-1 0 0,0-1 0 0 0,0 1 1 0 0,1-1-1 0 0,-1 1 1 0 0,0-1-1 0 0,0 0 0 0 0,1 0 1 0 0,-1 1-1 0 0,4 0 1 0 0,0 1 25 0 0,0 0 0 0 0,1 0 0 0 0,-1-1 0 0 0,1 0 0 0 0,0 0 0 0 0,0-1 1 0 0,12 2-1 0 0,43 1 217 0 0,-54-4-280 0 0,40 0 92 0 0,60-8 0 0 0,-42-1-5090 0 0,-43 5-375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215 118 8287 0 0,'-11'-1'13'0'0,"-1"1"0"0"0,-11 0 0 0 0,10 1 1031 0 0,0 1 0 0 0,0 0 1 0 0,-14 5-1 0 0,7 0 676 0 0,1 0-1 0 0,0 1 1 0 0,-23 15 0 0 0,40-22-191 0 0,12 4-913 0 0,-5-2-480 0 0,2 0-10 0 0,-1-1 1 0 0,1 0-1 0 0,0 0 0 0 0,-1-1 0 0 0,1 0 1 0 0,11 0-1 0 0,44-2 382 0 0,-54 0-461 0 0,276-28 1000 0 0,-220 21-934 0 0,312-56 526 0 0,-108 15-158 0 0,4 20-27 0 0,-161 19-759 0 0,-108 9 93 0 0,6-2-812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5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22607 0 0,'0'0'2047'0'0,"-2"1"-1645"0"0,-27 16 351 0 0,23-13-1109 0 0,23-14-2066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39:2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64 6935 0 0,'0'0'630'0'0,"1"-2"-520"0"0,7-50 6174 0 0,-8 51-6172 0 0,0 0 1 0 0,0 1-1 0 0,-1-1 0 0 0,1 1 0 0 0,0-1 0 0 0,-1 1 0 0 0,1-1 0 0 0,0 1 0 0 0,-1 0 1 0 0,1-1-1 0 0,0 1 0 0 0,-1-1 0 0 0,1 1 0 0 0,-1 0 0 0 0,1-1 0 0 0,-1 1 0 0 0,1 0 1 0 0,-1-1-1 0 0,1 1 0 0 0,-2 0 0 0 0,-12 2-98 0 0,10 1-16 0 0,3-1 3 0 0,0-1-1 0 0,0 0-1 0 0,0 0 1 0 0,0 0 0 0 0,-1 0-1 0 0,1 0 1 0 0,0 0-1 0 0,1 0 1 0 0,-1 0 0 0 0,0 1-1 0 0,0-1 1 0 0,0 0-1 0 0,1 1 1 0 0,-1-1 0 0 0,1 0-1 0 0,-1 3 1 0 0,-1 1-12 0 0,-90 165-1146 0 0,45-99 1197 0 0,2-3 514 0 0,29-43-336 0 0,9-14-175 0 0,1 0-1 0 0,-1 0 1 0 0,2 1 0 0 0,0 0-1 0 0,-4 13 1 0 0,5-17 101 0 0,-11 30 159 0 0,12-31-314 0 0,0 0 0 0 0,-1-1-1 0 0,0 1 1 0 0,0-1 0 0 0,0 1 0 0 0,-9 9-1 0 0,-21 28-67 0 0,32-41 12 0 0,-4 5 1370 0 0,7-14-1208 0 0,1 3-96 0 0,-1-15 86 0 0,-1 4-34 0 0,0 9-40 0 0,-3-11 12 0 0,2 14 83 0 0,1-1 15 0 0,-10-31 529 0 0,10 32-502 0 0,-7-12 346 0 0,-8-11-21 0 0,14 23-380 0 0,-7-10 48 0 0,-10-22 870 0 0,18 34-1010 0 0,0 0 0 0 0,0 0 0 0 0,0 0 1 0 0,0 0-1 0 0,0 0 0 0 0,0-1 1 0 0,0 1-1 0 0,0 0 0 0 0,0 0 0 0 0,0 0 1 0 0,0 0-1 0 0,-1 0 0 0 0,1 0 1 0 0,0 0-1 0 0,0-1 0 0 0,0 1 0 0 0,0 0 1 0 0,0 0-1 0 0,0 0 0 0 0,0 0 1 0 0,0 0-1 0 0,0 0 0 0 0,-1 0 0 0 0,1 0 1 0 0,0 0-1 0 0,0 0 0 0 0,0 0 0 0 0,0-1 1 0 0,0 1-1 0 0,0 0 0 0 0,0 0 1 0 0,-1 0-1 0 0,1 0 0 0 0,0 0 0 0 0,0 0 1 0 0,0 0-1 0 0,0 0 0 0 0,0 0 1 0 0,0 0-1 0 0,-1 0 0 0 0,1 0 0 0 0,0 0 1 0 0,0 0-1 0 0,0 0 0 0 0,0 1 1 0 0,0-1-1 0 0,0 0 0 0 0,-1 0 0 0 0,1 0 1 0 0,0 0-1 0 0,0 0 0 0 0,0 0 1 0 0,0 0-1 0 0,0 0 0 0 0,0 0 0 0 0,0 0 1 0 0,0 0-1 0 0,0 1 0 0 0,-1-1 1 0 0,1 0-1 0 0,0 0 0 0 0,0 0 0 0 0,0 0 1 0 0,-2 8-5 0 0,2-8 4 0 0,-6 21 0 0 0,6-19 0 0 0,-1 20 0 0 0,1-7 0 0 0,0 0 0 0 0,2-1 0 0 0,1 3 5 0 0,-1-10 21 0 0,6 9 22 0 0,-2-4 29 0 0,6 22-21 0 0,-7-18-107 0 0,0 1-1 0 0,-2 0 1 0 0,0 1-1 0 0,-1-1 1 0 0,-1 1-1 0 0,-1-1 1 0 0,-2 26-1 0 0,1-15-121 0 0,3-24 110 0 0,6 3 51 0 0,-6-6 20 0 0,0-1 1 0 0,-1 1-1 0 0,1-1 0 0 0,0 0 0 0 0,0 0 0 0 0,-1 0 0 0 0,1 0 1 0 0,0 0-1 0 0,0 0 0 0 0,-1-1 0 0 0,1 1 0 0 0,0-1 0 0 0,-1 1 1 0 0,1-1-1 0 0,0 1 0 0 0,-1-1 0 0 0,1 0 0 0 0,-1 0 0 0 0,1 0 1 0 0,-1 0-1 0 0,1 0 0 0 0,1-2 0 0 0,5-3 72 0 0,-1-1 0 0 0,10-11 1 0 0,-15 16-76 0 0,44-55 122 0 0,-25 29-112 0 0,39-40 1 0 0,-48 58-16 0 0,3 6 0 0 0,23-1 0 0 0,-25 4 0 0 0,0 0 0 0 0,-1-1 0 0 0,1-1 0 0 0,24-8 0 0 0,3-7-25 0 0,-1-1 0 0 0,-1-1-1 0 0,62-46 1 0 0,-20 10-1471 0 0,-57 38 701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755 498 2759 0 0,'-1'2'355'0'0,"1"-1"-83"0"0,0 1 0 0 0,-1 0 0 0 0,1 0 0 0 0,0 0 0 0 0,0 0 0 0 0,0 0-1 0 0,0-1 1 0 0,1 1 0 0 0,-1 0 0 0 0,1 0 0 0 0,-1 0 0 0 0,1-1 0 0 0,1 4 0 0 0,-2-4-150 0 0,0 0-1 0 0,0 1 1 0 0,1-1 0 0 0,-1 0 0 0 0,0 1 0 0 0,0-1 0 0 0,0 0 0 0 0,0 0-1 0 0,0 1 1 0 0,-1-1 0 0 0,1 2 0 0 0,1 10 3014 0 0,-1-13-2956 0 0,1 0 0 0 0,-1 0 0 0 0,0 0 0 0 0,0 0 0 0 0,0 0 0 0 0,1 1 0 0 0,-1-1-1 0 0,0 0 1 0 0,0 0 0 0 0,1 0 0 0 0,-1 0 0 0 0,0 0 0 0 0,0 0 0 0 0,1 0 0 0 0,-1 0 0 0 0,0 0 0 0 0,0 0-1 0 0,1 0 1 0 0,-1 0 0 0 0,0 0 0 0 0,0-1 0 0 0,1 1 0 0 0,-1 0 0 0 0,0 0 0 0 0,1 0 0 0 0,2-1-137 0 0,0-1 0 0 0,0 1 0 0 0,-1 0 0 0 0,1-1 0 0 0,0 0 0 0 0,-1 1 0 0 0,1-1 0 0 0,-1 0 0 0 0,1 0 0 0 0,3-5 0 0 0,20-28 157 0 0,-18 24-147 0 0,20-34-42 0 0,-2-2-1 0 0,-2 0 0 0 0,22-62 1 0 0,-36 82-398 0 0,10-40 0 0 0,-16 53 192 0 0,-2-1 0 0 0,0 0 0 0 0,0 1-1 0 0,-2-25 1 0 0,0 34 56 0 0,-1 0-1 0 0,1 0 1 0 0,-1 1 0 0 0,-1-1-1 0 0,1 1 1 0 0,-3-8-1 0 0,2 11 71 0 0,1 0 0 0 0,-1 0-1 0 0,1 0 1 0 0,0 0 0 0 0,-1 0-1 0 0,1 1 1 0 0,-1-1 0 0 0,0 0-1 0 0,1 1 1 0 0,-1-1 0 0 0,0 1-1 0 0,1 0 1 0 0,-1-1 0 0 0,0 1-1 0 0,1 0 1 0 0,-1 0 0 0 0,-2 0-1 0 0,0 1 48 0 0,1 0 0 0 0,-1 0-1 0 0,1 0 1 0 0,0 0 0 0 0,0 1-1 0 0,0-1 1 0 0,0 1 0 0 0,0 0-1 0 0,0 0 1 0 0,0 0 0 0 0,0 0-1 0 0,1 0 1 0 0,-1 1 0 0 0,1-1-1 0 0,0 1 1 0 0,0-1 0 0 0,-3 4 0 0 0,-4 8 44 0 0,1 0 1 0 0,-9 22-1 0 0,6-13-44 0 0,-108 192 82 0 0,59-125-60 0 0,-8 13 0 0 0,-64 127 836 0 0,51-93-394 0 0,22-40-212 0 0,-5-4 0 0 0,-106 121 0 0 0,158-201-226 0 0,-2 2 17 0 0,2 0-1 0 0,-1 1 1 0 0,2 0 0 0 0,0 0 0 0 0,-17 37-1 0 0,27-52-246 0 0,1 0 0 0 0,-1 0 0 0 0,1 0 0 0 0,-1 1 0 0 0,1-1 0 0 0,0 0 0 0 0,-1 0-1 0 0,1 1 1 0 0,0-1 0 0 0,0 0 0 0 0,0 3 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8839 0 0,'0'0'800'0'0,"2"0"-656"0"0,18-5 1047 0 0,0 0-1 0 0,29-11 0 0 0,-25 7 375 0 0,33-7-1 0 0,1 4-257 0 0,125-21 453 0 0,-152 28-1967 0 0,0-2 1 0 0,0-1 0 0 0,-1-2-1 0 0,0-1 1 0 0,54-28-1 0 0,-78 33-367 0 0,-5 4-923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13 7367 0 0,'21'-6'746'0'0,"-17"5"-395"0"0,1-1 0 0 0,-1 1 0 0 0,0 0 0 0 0,11 0 2158 0 0,-14 3-2454 0 0,-1 1 1 0 0,0 0-1 0 0,0 0 1 0 0,0 0-1 0 0,0-1 1 0 0,0 1-1 0 0,-1 0 1 0 0,1-1-1 0 0,-1 1 1 0 0,0 0-1 0 0,0-1 1 0 0,0 1-1 0 0,0-1 1 0 0,0 1-1 0 0,-1-1 1 0 0,1 1-1 0 0,-1-1 1 0 0,1 0-1 0 0,-1 0 1 0 0,-3 3-1 0 0,-123 109 1533 0 0,54-52-880 0 0,68-56-621 0 0,0 0 1 0 0,0 0-1 0 0,0 1 0 0 0,1-1 0 0 0,-1 1 0 0 0,2 1 0 0 0,-1-1 0 0 0,1 1 1 0 0,0 0-1 0 0,1 0 0 0 0,0 0 0 0 0,0 0 0 0 0,-3 17 0 0 0,5-16-3 0 0,0 1 1 0 0,1-1-1 0 0,0 1 0 0 0,0-1 0 0 0,1 1 0 0 0,1-1 1 0 0,-1 1-1 0 0,1-1 0 0 0,1 0 0 0 0,0 0 0 0 0,0 0 1 0 0,7 12-1 0 0,21 36-467 0 0,-30-55 113 0 0,5 5-719 0 0,-4-6 255 0 0,6 3-853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10479 0 0,'0'0'480'0'0,"-1"2"-10"0"0,-1 2-366 0 0,1 0 0 0 0,-1 1 0 0 0,1-1 0 0 0,0 0 1 0 0,0 1-1 0 0,1 0 0 0 0,0-1 0 0 0,-1 1 0 0 0,1-1 1 0 0,1 1-1 0 0,-1-1 0 0 0,1 1 0 0 0,0-1 0 0 0,1 6 0 0 0,0-5 113 0 0,0 1 0 0 0,1 0 0 0 0,0-1 0 0 0,0 1 0 0 0,0-1 0 0 0,1 0 0 0 0,0 0 0 0 0,0 0 0 0 0,6 5-1 0 0,5 3 297 0 0,1-1-1 0 0,1 0 0 0 0,0-1 0 0 0,0 0 1 0 0,25 9-1 0 0,-20-10-210 0 0,10 5 87 0 0,44 29 0 0 0,-68-40-362 0 0,-6-3-106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9 4607 0 0,'0'-9'7855'0'0,"-6"11"-7767"0"0,0 0-1 0 0,0 1 1 0 0,0-1 0 0 0,0 1-1 0 0,1 0 1 0 0,-1 0 0 0 0,1 1 0 0 0,-1 0-1 0 0,1 0 1 0 0,0 0 0 0 0,-8 10-1 0 0,-4 4 428 0 0,-23 36 1 0 0,17-21-243 0 0,-1-2 0 0 0,-1-1 0 0 0,-2-1 0 0 0,-1-1 0 0 0,-1-1 0 0 0,-1-2 0 0 0,-1-1 0 0 0,-36 21 0 0 0,-74 40-209 0 0,134-81-48 0 0,27-1-388 0 0,4-2-943 0 0,2-2-4241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1 919 0 0,'1'1'2078'0'0,"24"59"7027"0"0,-12-32-7388 0 0,1 1 1 0 0,34 46-1 0 0,-44-70-1571 0 0,0 1 1 0 0,0 0-1 0 0,-1 0 1 0 0,1 1-1 0 0,-2-1 1 0 0,1 0-1 0 0,0 1 1 0 0,-1 0-1 0 0,-1 0 1 0 0,3 9-1 0 0,-4-10-81 0 0,0 0 0 0 0,0-1 0 0 0,-1 1 0 0 0,1 0 0 0 0,-1-1 0 0 0,-1 1 0 0 0,1-1 0 0 0,-1 1 0 0 0,0-1 0 0 0,0 0 0 0 0,0 1 0 0 0,-1-1 0 0 0,-3 5 0 0 0,-2 3 4 0 0,-1-2 0 0 0,-1 1 1 0 0,0-1-1 0 0,0 0 0 0 0,-1-1 0 0 0,-1-1 0 0 0,1 1 0 0 0,-2-2 0 0 0,1 0 1 0 0,-1 0-1 0 0,0-1 0 0 0,-1-1 0 0 0,-18 7 0 0 0,-40 11-1658 0 0,71-23 854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0,'0'0'7608'0'0,"1"1"-6572"0"0,9 6-225 0 0,0-1-1 0 0,0-1 0 0 0,0 1 0 0 0,21 6 0 0 0,-21-8-483 0 0,0 0 0 0 0,0 0 0 0 0,0 1 0 0 0,0 0-1 0 0,-1 1 1 0 0,14 11 0 0 0,-18-12-300 0 0,0 1-1 0 0,-1 0 1 0 0,1 0 0 0 0,-1 1 0 0 0,-1-1 0 0 0,1 1-1 0 0,-1 0 1 0 0,0 0 0 0 0,-1 0 0 0 0,1 0 0 0 0,-1 0-1 0 0,-1 1 1 0 0,1-1 0 0 0,-1 1 0 0 0,-1-1 0 0 0,0 1-1 0 0,0-1 1 0 0,0 1 0 0 0,-2 11 0 0 0,-6 9-774 0 0,5-22-4291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1 10303 0 0,'0'0'472'0'0,"-9"1"158"0"0,3 1-364 0 0,0-1 0 0 0,0 1 1 0 0,0 0-1 0 0,0 1 0 0 0,0 0 1 0 0,1-1-1 0 0,-1 2 1 0 0,1-1-1 0 0,0 1 0 0 0,-1 0 1 0 0,2 0-1 0 0,-1 0 0 0 0,0 0 1 0 0,1 1-1 0 0,0 0 1 0 0,0 0-1 0 0,-4 8 0 0 0,-92 146 577 0 0,-89 130-534 0 0,168-261-272 0 0,-370 533 486 0 0,248-300-442 0 0,59-99-71 0 0,79-152 20 0 0,-2 3 84 0 0,-1 0 0 0 0,1-1 0 0 0,-20 23 1 0 0,26-34 83 0 0,-17-10 914 0 0,13 4-916 0 0,0 0-1 0 0,0 0 0 0 0,1 0 1 0 0,0-1-1 0 0,0 0 0 0 0,0 0 0 0 0,0 0 1 0 0,-2-8-1 0 0,-20-55 341 0 0,22 60-521 0 0,-2-12-12 0 0,2 0 0 0 0,0-1-1 0 0,0 1 1 0 0,2-1-1 0 0,1 1 1 0 0,1-1 0 0 0,1 0-1 0 0,0 1 1 0 0,2-1-1 0 0,0 1 1 0 0,2-1-1 0 0,0 1 1 0 0,11-26-1 0 0,-9 31-296 0 0,1 1 0 0 0,0 0 0 0 0,14-19 0 0 0,16-16-6889 0 0,-22 29 1221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1 919 0 0,'0'0'14779'0'0,"-1"2"-14380"0"0,-27 41 261 0 0,-2-1 1 0 0,-60 64-1 0 0,-1 3-356 0 0,-83 120-80 0 0,16 12-39 0 0,114-159-156 0 0,24-43 7 0 0,-1-1 1 0 0,-42 56 0 0 0,26-54-2936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1 919 0 0,'0'0'402'0'0,"10"4"6144"0"0,-5 0-5324 0 0,0-1-1 0 0,0 1 1 0 0,9 9-1 0 0,26 36 1106 0 0,-15-17-1049 0 0,-1-2-278 0 0,-1 0 1 0 0,21 37-1 0 0,-33-46-688 0 0,0 0 0 0 0,-1 1 0 0 0,-1 0 0 0 0,9 35 0 0 0,-15-40-275 0 0,0-1 1 0 0,-1 1-1 0 0,-1 0 0 0 0,-1 0 0 0 0,0 0 0 0 0,-2-1 0 0 0,0 1 1 0 0,0 0-1 0 0,-2-1 0 0 0,0 1 0 0 0,0-1 0 0 0,-2 0 0 0 0,0 0 1 0 0,-9 15-1 0 0,-5 5-7 0 0,-1 0 1 0 0,-2-2-1 0 0,-1-1 0 0 0,-47 50 1 0 0,38-49-159 0 0,-2-1 0 0 0,-2-2 0 0 0,-1-2 0 0 0,-1-1 1 0 0,-65 35-1 0 0,61-39-2828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175 377 6879 0 0,'0'0'3426'0'0,"4"25"3839"0"0,-4-25-7213 0 0,0 1 0 0 0,0-1 1 0 0,0 0-1 0 0,0 1 0 0 0,1-1 0 0 0,-1 0 1 0 0,0 1-1 0 0,0-1 0 0 0,0 0 1 0 0,0 1-1 0 0,0-1 0 0 0,0 1 0 0 0,0-1 1 0 0,0 0-1 0 0,0 1 0 0 0,0-1 0 0 0,-1 0 1 0 0,1 1-1 0 0,0-1 0 0 0,0 0 0 0 0,0 1 1 0 0,0-1-1 0 0,0 0 0 0 0,-1 1 1 0 0,1-1-1 0 0,-1 1-15 0 0,1-1 1 0 0,-1 1 0 0 0,0-1 0 0 0,1 0-1 0 0,-1 0 1 0 0,1 1 0 0 0,-1-1-1 0 0,0 0 1 0 0,1 0 0 0 0,-1 0-1 0 0,1 0 1 0 0,-1 1 0 0 0,0-1-1 0 0,1 0 1 0 0,-1 0 0 0 0,0 0 0 0 0,0-1-1 0 0,-9 0-9 0 0,1-2 1 0 0,0 1-1 0 0,0-1 0 0 0,0-1 0 0 0,0 1 0 0 0,1-1 1 0 0,-1-1-1 0 0,1 0 0 0 0,0 0 0 0 0,1-1 1 0 0,-1 1-1 0 0,1-2 0 0 0,0 1 0 0 0,1-1 0 0 0,-1 0 1 0 0,1 0-1 0 0,1-1 0 0 0,-8-12 0 0 0,11 16-21 0 0,0 0 0 0 0,1 0 0 0 0,-1 0-1 0 0,1-1 1 0 0,0 1 0 0 0,0 0 0 0 0,1 0 0 0 0,-1-1-1 0 0,1 1 1 0 0,0-1 0 0 0,0 1 0 0 0,0 0 0 0 0,2-6-1 0 0,-1 3-1 0 0,1 1 1 0 0,0-1-1 0 0,1 1 0 0 0,-1 0 0 0 0,1 0 0 0 0,0 0 0 0 0,8-10 1 0 0,0 2-40 0 0,0 1 0 0 0,2 1 0 0 0,-1 0 0 0 0,1 0 0 0 0,28-17 1 0 0,-24 17-21 0 0,1 0 0 0 0,1 2 0 0 0,0 0 0 0 0,0 1 0 0 0,1 1 0 0 0,0 1 0 0 0,1 1 1 0 0,-1 1-1 0 0,30-4 0 0 0,-34 8 41 0 0,1 2 0 0 0,0 0 0 0 0,29 7 0 0 0,-36-7 20 0 0,-3 1 44 0 0,0-1 1 0 0,0 1 0 0 0,0 0-1 0 0,0 1 1 0 0,-1-1 0 0 0,1 2-1 0 0,0-1 1 0 0,-1 1 0 0 0,0-1 0 0 0,0 2-1 0 0,0-1 1 0 0,-1 1 0 0 0,1 0-1 0 0,4 6 1 0 0,-6-6-26 0 0,0-1 0 0 0,-1 2 0 0 0,0-1 0 0 0,0 0 0 0 0,0 1 0 0 0,-1-1 0 0 0,0 1 0 0 0,0 0 0 0 0,0-1 0 0 0,-1 1 0 0 0,0 0-1 0 0,0 0 1 0 0,0 0 0 0 0,-1 0 0 0 0,0 0 0 0 0,0 0 0 0 0,-1 7 0 0 0,0-5-18 0 0,-1 0-1 0 0,0-1 1 0 0,0 0 0 0 0,-1 1-1 0 0,0-1 1 0 0,0 0 0 0 0,-1 0-1 0 0,0-1 1 0 0,0 1 0 0 0,0-1-1 0 0,-1 0 1 0 0,0 0 0 0 0,0 0-1 0 0,-1-1 1 0 0,1 1-1 0 0,-1-1 1 0 0,-1-1 0 0 0,-7 6-1 0 0,-12 5 38 0 0,-1-1-1 0 0,-1 0 0 0 0,-36 11 1 0 0,41-17-40 0 0,-2 2-388 0 0,-1-1 0 0 0,1-2-1 0 0,-1 0 1 0 0,-1-2 0 0 0,1-1 0 0 0,-28 0 0 0 0,52-4-207 0 0,8-9-2951 0 0,6-1 1962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28 2759 0 0,'2'-1'126'0'0,"18"-21"20"0"0,-15 18 1734 0 0,-5 11 2266 0 0,-8 15 1990 0 0,-2-5-5879 0 0,-1 0 0 0 0,0 0 0 0 0,-22 24 0 0 0,8-11 27 0 0,-308 356 2357 0 0,188-217-1779 0 0,129-151-719 0 0,2 0-17 0 0,-1 1-64 0 0,0-1 0 0 0,-1-1 0 0 0,-1 0 0 0 0,-33 26 0 0 0,48-41-176 0 0,-2 0 98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12607 0 0,'0'0'1143'0'0,"-1"2"-940"0"0,-1 2-62 0 0,0-1 0 0 0,1 1 0 0 0,-1 0 1 0 0,1 0-1 0 0,0 0 0 0 0,0 0 1 0 0,0 0-1 0 0,0 0 0 0 0,1 0 1 0 0,0 0-1 0 0,0 0 0 0 0,0 5 0 0 0,1-2 128 0 0,0 0 0 0 0,1 0-1 0 0,0 0 1 0 0,0 0 0 0 0,0 0-1 0 0,6 9 1 0 0,4 5 510 0 0,1 0 1 0 0,2 0 0 0 0,18 20-1 0 0,-21-26-396 0 0,17 17 160 0 0,2-2 0 0 0,0-1 1 0 0,51 35-1 0 0,-69-54-541 0 0,6 3-88 0 0,0-1 1 0 0,0 0 0 0 0,1-1-1 0 0,24 8 1 0 0,-23-12-446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4:5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4607 0 0,'0'0'10084'0'0,"0"2"-9578"0"0,0 3-366 0 0,1-1 0 0 0,-1 0 0 0 0,-1 1 0 0 0,1-1 0 0 0,-1 1 1 0 0,1-1-1 0 0,-1 0 0 0 0,0 0 0 0 0,-1 1 0 0 0,1-1 0 0 0,-1 0 0 0 0,0 0 1 0 0,0 0-1 0 0,-4 6 0 0 0,-5 5 134 0 0,0-2 0 0 0,-19 20 0 0 0,0-2 70 0 0,-22 25 497 0 0,-77 64 0 0 0,96-91-641 0 0,16-14-133 0 0,-11 9 6 0 0,1 1 1 0 0,-35 43-1 0 0,62-68-76 0 0,0 0 0 0 0,0 1-1 0 0,-1-1 1 0 0,1 0 0 0 0,0 0 0 0 0,0 1 0 0 0,-1-1 0 0 0,1 0 0 0 0,0 1-1 0 0,0-1 1 0 0,0 0 0 0 0,0 1 0 0 0,0-1 0 0 0,-1 0 0 0 0,1 1 0 0 0,0-1-1 0 0,0 0 1 0 0,0 1 0 0 0,0-1 0 0 0,0 1 0 0 0,0-1 0 0 0,0 0-1 0 0,0 1 1 0 0,0-1 0 0 0,2 1-97 0 0,0 0-1 0 0,0 0 1 0 0,0-1-1 0 0,-1 1 1 0 0,1-1 0 0 0,0 0-1 0 0,0 0 1 0 0,0 1-1 0 0,0-1 1 0 0,0 0-1 0 0,0-1 1 0 0,-1 1-1 0 0,1 0 1 0 0,4-1 0 0 0,18-4-838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0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271 423 3223 0 0,'0'0'6728'0'0,"-8"8"-4785"0"0,-55 17 1970 0 0,62-25-3805 0 0,0 1-1 0 0,0-1 0 0 0,-1 0 0 0 0,1 0 1 0 0,0 0-1 0 0,0 0 0 0 0,-1 0 1 0 0,1-1-1 0 0,0 1 0 0 0,0 0 0 0 0,-1 0 1 0 0,1-1-1 0 0,0 1 0 0 0,0-1 1 0 0,0 1-1 0 0,0-1 0 0 0,-2-1 0 0 0,-19-14 514 0 0,14 9-317 0 0,-18-13-197 0 0,0-1 0 0 0,1-1-1 0 0,-32-37 1 0 0,56 57-104 0 0,-1 0 0 0 0,1 0 0 0 0,0 0 0 0 0,0 0-1 0 0,0 0 1 0 0,0 0 0 0 0,0 0 0 0 0,0-1 0 0 0,0 1 0 0 0,0 0 0 0 0,1-1 0 0 0,0 1 0 0 0,-1 0 0 0 0,1-1 0 0 0,0-4 0 0 0,1 3-5 0 0,-1 1 1 0 0,1-1-1 0 0,0 0 1 0 0,0 1-1 0 0,0-1 1 0 0,1 1-1 0 0,0-1 1 0 0,-1 1-1 0 0,4-4 1 0 0,2-4-82 0 0,2 1 0 0 0,-1 1 0 0 0,1 0 0 0 0,0 0 0 0 0,11-8 1 0 0,9-6-126 0 0,2 2 1 0 0,0 1 0 0 0,1 1-1 0 0,1 1 1 0 0,53-19 0 0 0,-64 30 307 0 0,0 2 1 0 0,0 1 0 0 0,0 0 0 0 0,1 2-1 0 0,-1 1 1 0 0,0 0 0 0 0,1 2-1 0 0,36 5 1 0 0,-45-4 94 0 0,0 1-1 0 0,0 0 1 0 0,0 2 0 0 0,0-1-1 0 0,-1 1 1 0 0,24 14-1 0 0,-32-16-123 0 0,-1 0 0 0 0,1 0 0 0 0,-1 0 0 0 0,0 1 1 0 0,0 0-1 0 0,-1-1 0 0 0,1 2 0 0 0,-1-1 0 0 0,4 6 0 0 0,-5-6-42 0 0,0-1 0 0 0,-1 1 0 0 0,0-1 0 0 0,1 1-1 0 0,-1 0 1 0 0,-1-1 0 0 0,1 1 0 0 0,0 0 0 0 0,-1 0 0 0 0,0-1 0 0 0,0 1 0 0 0,0 0 0 0 0,0 0 0 0 0,-2 6 0 0 0,0-3-5 0 0,0-1 0 0 0,-1 1 0 0 0,0 0 0 0 0,0-1 0 0 0,0 1 0 0 0,-1-1 0 0 0,0 0-1 0 0,0 0 1 0 0,-1-1 0 0 0,1 1 0 0 0,-1-1 0 0 0,-8 6 0 0 0,-2 2 60 0 0,-2 0-1 0 0,1-1 1 0 0,-21 10-1 0 0,21-14-43 0 0,0-1 0 0 0,-20 6 0 0 0,-11 5 30 0 0,18-7-48 0 0,0-1 0 0 0,0-2 1 0 0,-1-1-1 0 0,-40 5 1 0 0,60-11-156 0 0,0 0 1 0 0,0-1-1 0 0,-15-2 1 0 0,3-1-3081 0 0,20 3 1942 0 0,-1-7-2337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0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4 2759 0 0,'3'-3'10100'0'0,"-28"31"-9101"0"0,1 2-1 0 0,-26 40 1 0 0,0 2-205 0 0,-136 165 776 0 0,25-33-803 0 0,139-174-429 0 0,-20 33 1 0 0,35-51-255 0 0,1 1 0 0 0,0-1 0 0 0,0 1-1 0 0,2 1 1 0 0,-1-1 0 0 0,-2 17 0 0 0,7-28-170 0 0,0 0 0 0 0,0 0 0 0 0,-1 0 0 0 0,1 0-1 0 0,-1-1 1 0 0,0 1 0 0 0,1 0 0 0 0,-1 0 0 0 0,0-1 0 0 0,0 1 0 0 0,0 0 0 0 0,0-1 0 0 0,0 1 0 0 0,0-1 0 0 0,-1 1 0 0 0,1-1-1 0 0,-2 2 1 0 0,-2 1-1395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0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5527 0 0,'0'0'423'0'0,"-2"1"-58"0"0,1 3 73 0 0,-1-1 0 0 0,0 0 0 0 0,1 1 0 0 0,-1-1 0 0 0,1 1 0 0 0,0-1-1 0 0,0 1 1 0 0,0 0 0 0 0,1-1 0 0 0,-1 1 0 0 0,1 0 0 0 0,0 0 0 0 0,0 4-1 0 0,2 11 637 0 0,4 25-1 0 0,-5-33-751 0 0,8 55 1429 0 0,10 52 790 0 0,-15-103-2242 0 0,0 1-1 0 0,1-1 1 0 0,1 1 0 0 0,0-1-1 0 0,11 17 1 0 0,-16-29-356 0 0,1 0 1 0 0,0 0-1 0 0,0 0 1 0 0,0 0-1 0 0,0-1 1 0 0,0 1-1 0 0,1-1 1 0 0,-1 1-1 0 0,1-1 1 0 0,0 0-1 0 0,-1 0 1 0 0,1 0-1 0 0,0 0 1 0 0,0-1-1 0 0,0 1 1 0 0,1-1-1 0 0,-1 0 1 0 0,0 0-1 0 0,1 0 1 0 0,-1 0-1 0 0,0 0 1 0 0,1-1-1 0 0,-1 0 0 0 0,1 1 1 0 0,-1-1-1 0 0,0 0 1 0 0,1-1-1 0 0,-1 1 1 0 0,1-1-1 0 0,5-1 1 0 0,9-3-1111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5:0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1 11975 0 0,'0'0'5798'0'0,"-1"1"-5584"0"0,-3 18 93 0 0,0-1-1 0 0,-2 0 0 0 0,0 0 0 0 0,-1 0 1 0 0,-1-1-1 0 0,-16 25 0 0 0,-70 93 770 0 0,88-127-1030 0 0,-158 182 615 0 0,29-35-541 0 0,67-68 33 0 0,4 3 0 0 0,-93 172-1 0 0,64-66-48 0 0,43-89-69 0 0,6-4 1108 0 0,44-102-1134 0 0,0 0 1 0 0,-1-1 0 0 0,1 1-1 0 0,0-1 1 0 0,0 1-1 0 0,0-1 1 0 0,0 1 0 0 0,0 0-1 0 0,0-1 1 0 0,0 1 0 0 0,0-1-1 0 0,0 1 1 0 0,0 0-1 0 0,1-1 1 0 0,-1 1 0 0 0,0 0-1 0 0,1 2 21 0 0,2 6 65 0 0,0-1-7 0 0,-1-6-20 0 0,3 3-43 0 0,-4-4 10 0 0,-4-8-4530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31 7367 0 0,'-10'-3'491'0'0,"0"0"-1"0"0,-15 0 1 0 0,17 2 1144 0 0,-1 0 1 0 0,1-1-1 0 0,-14-4 1 0 0,21 5-1479 0 0,0 1 0 0 0,0 0 1 0 0,0-1-1 0 0,0 1 1 0 0,0 0-1 0 0,0-1 0 0 0,0 1 1 0 0,0-1-1 0 0,1 0 1 0 0,-1 1-1 0 0,0-1 1 0 0,0 0-1 0 0,0 0 0 0 0,1 1-98 0 0,0-1-1 0 0,0 1 1 0 0,0 0-1 0 0,0 0 0 0 0,1 0 1 0 0,-1-1-1 0 0,0 1 1 0 0,0 0-1 0 0,0 0 0 0 0,0 0 1 0 0,1 0-1 0 0,-1-1 1 0 0,0 1-1 0 0,0 0 1 0 0,0 0-1 0 0,1 0 0 0 0,-1 0 1 0 0,0 0-1 0 0,0 0 1 0 0,0 0-1 0 0,1-1 0 0 0,-1 1 1 0 0,0 0-1 0 0,0 0 1 0 0,1 0-1 0 0,-1 0 0 0 0,0 0 1 0 0,0 0-1 0 0,1 0 1 0 0,-1 0-1 0 0,0 0 1 0 0,29 0 124 0 0,-24 1-1317 0 0,0 0 1 0 0,0 0 0 0 0,0 0 0 0 0,6 3 0 0 0,3 3-4879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39:2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41 112 2759 0 0,'0'0'2970'0'0,"-2"0"-2165"0"0,-7 0-686 0 0,-4 0 9302 0 0,-1 12-8565 0 0,12-11 527 0 0,4-2-1577 0 0,10-5 80 0 0,2-1-265 0 0,21-13 0 0 0,-33 18 2153 0 0,1 1-1636 0 0,0 1 0 0 0,-1-1 0 0 0,1 0 1 0 0,0 1-1 0 0,-1-1 0 0 0,6 1 0 0 0,-4-1 5 0 0,-2 1 32 0 0,23-6 310 0 0,-23 5-301 0 0,0 0-110 0 0,1-1-29 0 0,0 0 20 0 0,19 0-33 0 0,-10 2-21 0 0,-7 0 32 0 0,6 2-22 0 0,4-1 32 0 0,-4 1 11 0 0,-3 0 1 0 0,-4 0-69 0 0,28 3 61 0 0,-24-3-49 0 0,-4-2-9 0 0,0 0 0 0 0,-1 1-1 0 0,1-1 1 0 0,0 0 0 0 0,0-1 0 0 0,0 1-1 0 0,5-2 1 0 0,18-2-59 0 0,-13 1 60 0 0,-3 0 12 0 0,1 0 86 0 0,-7 1-70 0 0,0 1-1 0 0,0 1 1 0 0,0-1-1 0 0,0 1 0 0 0,7 0 1 0 0,1-1 31 0 0,15 4 94 0 0,17 14-336 0 0,-36-14 262 0 0,0 1 0 0 0,0-1 1 0 0,0-1-1 0 0,1 0 0 0 0,-1 0 0 0 0,1-1 0 0 0,-1 0 0 0 0,1-1 1 0 0,-1 0-1 0 0,15-1 0 0 0,-12-2 17 0 0,0 1 0 0 0,0-2 0 0 0,0 0 0 0 0,-1 0 1 0 0,1-1-1 0 0,-1 0 0 0 0,0-1 0 0 0,19-13 0 0 0,-20 13-85 0 0,-8 4 1118 0 0,-1 5-1064 0 0,5 8-54 0 0,-2 4-11 0 0,-2 8-4 0 0,-2-20-4 0 0,0-1 204 0 0,-1-5-916 0 0,-14-64-1710 0 0,9 38 500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0:0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612 379 455 0 0,'0'0'2232'0'0,"2"0"-1548"0"0,11-4-870 0 0,27-10-1 0 0,-39 13 162 0 0,11-10 9438 0 0,-9 12-7566 0 0,-2 6-4053 0 0,-1-4 2578 0 0,0-1-298 0 0,0-1-65 0 0,0 0-6 0 0,0-1 0 0 0,0 1-1 0 0,0-1 1 0 0,0 1 0 0 0,0-1 0 0 0,0 1 0 0 0,0 0-1 0 0,0-1 1 0 0,0 1 0 0 0,0-1 0 0 0,0 1 0 0 0,0 0-1 0 0,0-1 1 0 0,-1 1 0 0 0,1-1 0 0 0,0 1-1 0 0,0-1 1 0 0,-1 1 0 0 0,1-1 0 0 0,-1 2 0 0 0,-20 20 1 0 0,1 0 1 0 0,0 2 0 0 0,-29 50 0 0 0,43-66-22 0 0,0 1 90 0 0,0 0 0 0 0,-1 0 0 0 0,0 0 0 0 0,-14 12 0 0 0,-1 0 330 0 0,-55 61 173 0 0,57-57-649 0 0,1 2 0 0 0,-25 47-1 0 0,13 3-226 0 0,7-28 228 0 0,13-22 212 0 0,6-15-57 0 0,4-7-15 0 0,-7 19-151 0 0,8-22-11 0 0,-1 0-69 0 0,-17 31 514 0 0,11-21-45 0 0,-2 14 406 0 0,8-24-456 0 0,-1 22 247 0 0,3-19-431 0 0,1 11-3 0 0,-2-15-53 0 0,8 36-20 0 0,-7-23 4 0 0,0 1 0 0 0,0 7 4 0 0,-1-20-4 0 0,-5 34-64 0 0,2-6 52 0 0,-8 40 471 0 0,11-68-318 0 0,-1 0 3 0 0,-9 43 138 0 0,8-33-280 0 0,-1 1 0 0 0,-5 14 0 0 0,3-12 0 0 0,3-11-5 0 0,-6 31 20 0 0,6-31 4 0 0,-2 21 540 0 0,3-14-551 0 0,-1 9-10 0 0,3-21 0 0 0,0 6 0 0 0,-3 41 0 0 0,-14 116 1054 0 0,7-127-892 0 0,-7 67 39 0 0,15-93-174 0 0,-3 29 92 0 0,3-9-28 0 0,0-2-27 0 0,0-14-55 0 0,1-2-9 0 0,-1 1 1 0 0,-5 21-1 0 0,0 6 0 0 0,4-16 0 0 0,1-13 0 0 0,0 0 0 0 0,0 0 0 0 0,-1 0 0 0 0,-4 13 0 0 0,3-17 0 0 0,1-1 0 0 0,0 1 0 0 0,1 0 0 0 0,-1-1 0 0 0,1 1 0 0 0,0 7 0 0 0,-2 5 0 0 0,-31 103 0 0 0,26-94 0 0 0,5-19 0 0 0,0 0 0 0 0,1 0 0 0 0,-1 12 0 0 0,-3 35-3 0 0,-4 75 258 0 0,7-50-204 0 0,1-43-10 0 0,4 65-1 0 0,2-80-40 0 0,1 0 0 0 0,2-1 0 0 0,0 0 0 0 0,13 29 0 0 0,-12-34 0 0 0,4 12-35 0 0,-5-13-64 0 0,-1 1 1 0 0,7 23-1 0 0,-11-28 70 0 0,0-1 0 0 0,-1 1-1 0 0,0 0 1 0 0,0-1 0 0 0,-2 1 0 0 0,-1 16-1 0 0,-4 15 70 0 0,2-14 50 0 0,1 0 0 0 0,0 56 0 0 0,3-70-79 0 0,0-8-11 0 0,0 1-1 0 0,1-1 1 0 0,-1 1 0 0 0,3 8 0 0 0,12 82 0 0 0,-12-67 0 0 0,-2 1 0 0 0,-1-1 0 0 0,-1 1 0 0 0,-7 37 0 0 0,-13 45 75 0 0,19-101-72 0 0,-8 76 263 0 0,9-77-218 0 0,1-1 0 0 0,0 0 0 0 0,1 1 0 0 0,0-1 0 0 0,1 0 0 0 0,4 14 0 0 0,-3-15-32 0 0,1-1-1 0 0,0 1 1 0 0,0-1 0 0 0,10 15-1 0 0,8 12-13 0 0,-15-23-2 0 0,-1 0 0 0 0,-1 0 0 0 0,0 0 0 0 0,0 1 0 0 0,-2 0 0 0 0,5 21 0 0 0,14 89 0 0 0,-16-82 0 0 0,1 1 0 0 0,23 69 0 0 0,-28-106 2 0 0,1 2 14 0 0,0-1 0 0 0,0 1 0 0 0,1 0 1 0 0,5 6-1 0 0,-3-3 5 0 0,1 0 1 0 0,13 16-1 0 0,-3-12 12 0 0,-2 2-13 0 0,-3-1-14 0 0,-1 0 1 0 0,-1 0-1 0 0,13 28 0 0 0,19 54 46 0 0,-29-63-35 0 0,1 0 0 0 0,27 44 0 0 0,-39-74-20 0 0,13 13 22 0 0,-10-12 30 0 0,-1-1 0 0 0,1 0 1 0 0,0 0-1 0 0,0 0 0 0 0,10 4 0 0 0,36 12 188 0 0,-18-8-177 0 0,20 11 4 0 0,-49-22-64 0 0,0 1 0 0 0,0-1 0 0 0,0 1 0 0 0,-1 0 0 0 0,1 0 0 0 0,-1 0 0 0 0,1 1 0 0 0,-1-1 0 0 0,0 1 0 0 0,0 0 0 0 0,0 0 0 0 0,3 4 0 0 0,3 4 0 0 0,24 24 0 0 0,-21-20 0 0 0,1-1 0 0 0,16 12 0 0 0,-5-5 0 0 0,26 31 0 0 0,11 8 0 0 0,70 52 0 0 0,-101-90 0 0 0,1-2 0 0 0,1-1 0 0 0,36 16 0 0 0,-1-3 0 0 0,91 42 0 0 0,-110-57 0 0 0,-26-10 0 0 0,1 1 0 0 0,30 17 0 0 0,15 13 132 0 0,143 58-1 0 0,-36-39 318 0 0,-111-37-353 0 0,163 61-16 0 0,-197-71-80 0 0,-8-2 0 0 0,29 6 0 0 0,-38-12 1 0 0,25 7 20 0 0,1-3 0 0 0,57 3 0 0 0,44-11 43 0 0,-46-5-5 0 0,-29 0 0 0 0,29-6-46 0 0,-27 3-16 0 0,141-12 67 0 0,-108 18-48 0 0,-68 4 3 0 0,52-6-1 0 0,46-3 52 0 0,-58 7 39 0 0,12 1 21 0 0,-15 1-63 0 0,66-2-56 0 0,-75 0 15 0 0,15-1 12 0 0,123-11-38 0 0,-195 14 0 0 0,50-3 21 0 0,0-3 1 0 0,94-21-1 0 0,-56 5 31 0 0,66-22 85 0 0,115-58-59 0 0,-11-24-17 0 0,-45 20-61 0 0,50 1 64 0 0,-237 95-38 0 0,-1-2-1 0 0,-1-1 1 0 0,0-1 0 0 0,29-21-1 0 0,-47 29 4 0 0,1 0 0 0 0,0 0-1 0 0,17-7 1 0 0,-4 3-16 0 0,22-12-2 0 0,43-19 114 0 0,-46 17-125 0 0,-37 20 0 0 0,0 1 0 0 0,0 0 0 0 0,0-1 0 0 0,0 1 0 0 0,-1-1 0 0 0,5-6 0 0 0,51-51 0 0 0,5-3 164 0 0,-41 42-45 0 0,-1-2 1 0 0,30-38 0 0 0,-31 32-69 0 0,79-120 51 0 0,-87 125-142 0 0,0-1 0 0 0,-2-1-1 0 0,0 0 1 0 0,8-34 0 0 0,-12 34 5 0 0,1 0 0 0 0,1 1-1 0 0,1-1 1 0 0,2 2 0 0 0,28-45 0 0 0,14-25 35 0 0,-27 42 0 0 0,-24 46 0 0 0,0-1 0 0 0,-1 1 0 0 0,1-1 0 0 0,-1 1 0 0 0,-1-1 0 0 0,0 0 0 0 0,0 0 0 0 0,0 0 0 0 0,-1 0 0 0 0,0-12 0 0 0,0 12 0 0 0,-2-22 0 0 0,0 17 0 0 0,-4-23 0 0 0,1 16 0 0 0,2 8 0 0 0,2 3 0 0 0,7-13 0 0 0,2-8-2 0 0,14-33-1 0 0,-13 37 39 0 0,13-53 0 0 0,-22 76-36 0 0,0 0-1 0 0,0 0 1 0 0,-1 0 0 0 0,1 0 0 0 0,-1 0 0 0 0,0-6-1 0 0,0-17-72 0 0,0 15 73 0 0,0 2 11 0 0,0 8 42 0 0,-6-19 419 0 0,5 19-454 0 0,1-1 0 0 0,-1 1 0 0 0,0-1 0 0 0,0 1 0 0 0,0 0-1 0 0,0-1 1 0 0,-1 1 0 0 0,1 0 0 0 0,0 0 0 0 0,0 0 0 0 0,-3-1 0 0 0,-16-16 131 0 0,17 15-101 0 0,-8-2-25 0 0,0-3 19 0 0,1 1-31 0 0,2 0-11 0 0,1 1 13 0 0,2 2 47 0 0,0-2 5 0 0,0 1 0 0 0,1-1 0 0 0,-8-11 0 0 0,8 11-43 0 0,-10-20 31 0 0,12 18-38 0 0,1 5-9 0 0,-1 0 0 0 0,1 1 0 0 0,0-1 0 0 0,-1 0 1 0 0,1 1-1 0 0,-1-1 0 0 0,-3-4 0 0 0,-20-32 47 0 0,4 9 22 0 0,15 22-52 0 0,-23-35 373 0 0,17 29-348 0 0,11 13-54 0 0,1 0 1 0 0,0 1 0 0 0,-1-1-1 0 0,1 1 1 0 0,0-1 0 0 0,0 1-1 0 0,-1-1 1 0 0,1 0 0 0 0,0 1-1 0 0,0-1 1 0 0,0 0 0 0 0,0 1-1 0 0,0-1 1 0 0,-1 0 0 0 0,1 1-1 0 0,0-1 1 0 0,1 0 0 0 0,-1 1-1 0 0,0-1 1 0 0,0 1 0 0 0,0-1-1 0 0,0 0 1 0 0,1 0 0 0 0,4-10-6 0 0,-5 9 10 0 0,1-1 0 0 0,0 1-1 0 0,0-1 1 0 0,0 1 0 0 0,0 0 0 0 0,1 0 0 0 0,-1-1-1 0 0,1 1 1 0 0,2-3 0 0 0,15-17-51 0 0,6-15 52 0 0,-22 33 0 0 0,9-17 0 0 0,-6 9 0 0 0,-3-1 0 0 0,-5-1 0 0 0,-1 1 0 0 0,0 0 0 0 0,-1-1 0 0 0,2 1 0 0 0,-1-7 0 0 0,3 11 0 0 0,0-12 0 0 0,0 0-6 0 0,1 0-1 0 0,8-38 1 0 0,18-40-28 0 0,0 4 23 0 0,-21 77-14 0 0,0 0 0 0 0,17-30-1 0 0,6-17-26 0 0,-22 44 47 0 0,2-1-48 0 0,8-41 1 0 0,-13 35 25 0 0,-1 0-1 0 0,-1-39 1 0 0,-4 46 27 0 0,5 1 0 0 0,10-21-34 0 0,-9 31 26 0 0,-1 0 0 0 0,0 0 0 0 0,0 0 0 0 0,1-15-1 0 0,-3 11 11 0 0,1-7-46 0 0,-2-27 1 0 0,3-29-145 0 0,3-51-232 0 0,-3 104 420 0 0,0-4 11 0 0,-1 0-1 0 0,-2 0 1 0 0,0 0 0 0 0,-2 0-1 0 0,-6-30 1 0 0,0-11-11 0 0,5 41 0 0 0,0 1 0 0 0,-12-42 0 0 0,1 20 0 0 0,-34-96 0 0 0,40 125 0 0 0,0 2 0 0 0,-2-1 0 0 0,0 1 0 0 0,-2 1 0 0 0,-18-23 0 0 0,23 32 0 0 0,0-1 0 0 0,0 2 0 0 0,-1-1 0 0 0,-1 1 0 0 0,1 0 0 0 0,-12-7 0 0 0,-32-20 48 0 0,37 23-19 0 0,1 1-1 0 0,-2 1 0 0 0,-16-8 0 0 0,-8 2 260 0 0,-84-18-1 0 0,95 26-228 0 0,13 4-26 0 0,0 0 1 0 0,-1 1-1 0 0,1 1 1 0 0,-1 1-1 0 0,-23 2 0 0 0,-80 19 148 0 0,99-18-158 0 0,-27 2 0 0 0,5-1 14 0 0,21-3-28 0 0,1 0 0 0 0,-1-2 0 0 0,0-1-1 0 0,-41-8 1 0 0,-8 0 0 0 0,29 5-9 0 0,-44-3 0 0 0,-59-2 0 0 0,142 10 0 0 0,-13-2-12 0 0,0-1-1 0 0,1-1 1 0 0,-30-10 0 0 0,-40-25-59 0 0,54 25 63 0 0,12 3-59 0 0,0 0 1 0 0,-19-15-1 0 0,-25-15-85 0 0,54 37 127 0 0,-1 0-1 0 0,0 0 0 0 0,0 1 1 0 0,0 0-1 0 0,-17-2 1 0 0,-53-3-167 0 0,65 7 185 0 0,13 1 7 0 0,-29-1 0 0 0,0-2 0 0 0,-54-12 0 0 0,70 11-14 0 0,1 2 0 0 0,-1 0 1 0 0,0 1-1 0 0,-29 0 0 0 0,-58 12 19 0 0,71-7-5 0 0,1-2 0 0 0,0-2 0 0 0,-1-1 0 0 0,-48-7 0 0 0,58 5 0 0 0,-1 2 0 0 0,1 0 0 0 0,-22 2 0 0 0,-41 10-39 0 0,-27 1-50 0 0,-112-14 105 0 0,211 2-13 0 0,-1-1-49 0 0,1 0 1 0 0,-1-1-1 0 0,-20-6 0 0 0,9 1 72 0 0,-27-12 1 0 0,31 11 12 0 0,-40-11 1 0 0,15 11-40 0 0,-82-4 0 0 0,117 11 0 0 0,1 0 0 0 0,-1-1 0 0 0,0 0 0 0 0,1 0 0 0 0,0-1 0 0 0,-11-5 0 0 0,-50-29 0 0 0,57 31 10 0 0,0 0 0 0 0,0 1 0 0 0,-1 0-1 0 0,0 1 1 0 0,-26-4 0 0 0,-16-4 11 0 0,46 9-29 0 0,1 1-1 0 0,0-2 1 0 0,0 1-1 0 0,0-1 1 0 0,-15-9-1 0 0,-9-6-4 0 0,9 3 13 0 0,22 14 0 0 0,-1 1 0 0 0,1-1 0 0 0,-1 0 0 0 0,1 1 0 0 0,-1-1 0 0 0,1 1 0 0 0,-1 0 0 0 0,-3-2 0 0 0,-19-5 0 0 0,18 4-13 0 0,4 3 8 0 0,0-1 0 0 0,0 1 0 0 0,1 0 0 0 0,-1 0 0 0 0,0 1 0 0 0,0-1 0 0 0,0 0-1 0 0,0 1 1 0 0,-6 0 0 0 0,-111-6-59 0 0,104 7 64 0 0,14-1 0 0 0,-23-3 0 0 0,24 3 0 0 0,0 0 0 0 0,0 0 0 0 0,0 0 0 0 0,0 0 0 0 0,0 0 0 0 0,0 0 0 0 0,0 0 0 0 0,0 0 0 0 0,-1-1 0 0 0,1 1 0 0 0,0 0 0 0 0,0-1 0 0 0,0 1 0 0 0,1-1 0 0 0,-1 1 0 0 0,0-1 0 0 0,-1-1 0 0 0,-12-8 0 0 0,11 9 0 0 0,-7-8 0 0 0,-1-2 0 0 0,-24-26 0 0 0,21 23 0 0 0,-26-25 0 0 0,38 37 0 0 0,0 1 0 0 0,1 0 0 0 0,0-1 0 0 0,-1 1 0 0 0,1-1 0 0 0,0 1 0 0 0,0-1 0 0 0,0 0 0 0 0,0 0 0 0 0,0 1 0 0 0,-1-5 0 0 0,1 4 0 0 0,0 1 0 0 0,1-1 0 0 0,-1 1 0 0 0,0-1 0 0 0,0 1 0 0 0,0-1 0 0 0,0 1 0 0 0,0-1 0 0 0,0 1 0 0 0,0 0 0 0 0,-1 0 0 0 0,1 0 0 0 0,-3-2 0 0 0,-3-3 0 0 0,0 0 0 0 0,-13-7 0 0 0,-1 6 64 0 0,17 5-56 0 0,-15-1 37 0 0,-23-5-34 0 0,31 7 14 0 0,6 1-1 0 0,1-1 0 0 0,0 0 0 0 0,0 0 1 0 0,0 0-1 0 0,0 0 0 0 0,0 0 1 0 0,-4-3-1 0 0,-1-1-11 0 0,1 0-25 0 0,0-2-36 0 0,-1-3 37 0 0,6 5 7 0 0,-4-12 7 0 0,2 6-3 0 0,1-1 0 0 0,1 2 0 0 0,-5-1 0 0 0,-1 1-12 0 0,-24-24-184 0 0,24 25 196 0 0,0 0 0 0 0,2-1 0 0 0,-2 0 0 0 0,0 2 0 0 0,0-1 0 0 0,-1 0 0 0 0,-1 2 0 0 0,-1 1 0 0 0,-1 1 0 0 0,11 4 4 0 0,0 0 1 0 0,-1 0-1 0 0,1 0 0 0 0,0 0 0 0 0,0 0 0 0 0,0-1 1 0 0,0 1-1 0 0,0-1 0 0 0,0 1 0 0 0,0-1 1 0 0,0 0-1 0 0,-2-4 0 0 0,0 2 5 0 0,-3-6-9 0 0,-3-4 0 0 0,8 10 0 0 0,-4-13 0 0 0,6 13-1 0 0,-1 3-2 0 0,1-1-1 0 0,0 1 1 0 0,0 0-1 0 0,-1 0 1 0 0,1-1-1 0 0,-1 1 1 0 0,1 0-1 0 0,-1 0 1 0 0,1 0-1 0 0,-1 0 1 0 0,0 0-1 0 0,1 0 1 0 0,-1 0-1 0 0,-1-1 1 0 0,-5-8-8 0 0,-2-4 11 0 0,5 11 0 0 0,-11-6 0 0 0,9 5 0 0 0,4 2 0 0 0,0 1 0 0 0,0-1 0 0 0,0 1 0 0 0,-1 0 0 0 0,1 0 0 0 0,0 0 0 0 0,-1 0 0 0 0,1 0 0 0 0,-5 0 0 0 0,4-1-2 0 0,-17-1 15 0 0,-4 0-8 0 0,-1 1 0 0 0,1 2 1 0 0,-1 0-1 0 0,1 2 0 0 0,-1 1 1 0 0,1 1-1 0 0,-46 13 0 0 0,54-11 22 0 0,12-4-23 0 0,-1 0-1 0 0,1-1 1 0 0,-1 0 0 0 0,0 0-1 0 0,1 0 1 0 0,-1 0 0 0 0,0-1 0 0 0,0 1-1 0 0,1-1 1 0 0,-1 0 0 0 0,0-1-1 0 0,-6 0 1 0 0,-6-1-43 0 0,-25 0 17 0 0,10 2 19 0 0,3 0 54 0 0,24-1-49 0 0,-1 1 0 0 0,1 1 1 0 0,-1-1-1 0 0,1 1 0 0 0,-9 2 0 0 0,-30 6-2 0 0,14-2 0 0 0,-18 9 0 0 0,23-8 0 0 0,-1-2 0 0 0,0 0 0 0 0,0-2 0 0 0,0-1 0 0 0,0-1 0 0 0,0-1 0 0 0,-1-1 0 0 0,-34-5 0 0 0,49 3 1 0 0,-1 1 0 0 0,1 1 0 0 0,0 0 0 0 0,0 1 0 0 0,-15 2 0 0 0,-65 19-54 0 0,70-16 9 0 0,19-4 22 0 0,-16 0-9 0 0,-7-2 31 0 0,25 1-2 0 0,0-1 0 0 0,-1 0 0 0 0,1 0-1 0 0,0 0 1 0 0,-1 0 0 0 0,1 0 0 0 0,0 0 0 0 0,-1 0 0 0 0,1-1-1 0 0,0 1 1 0 0,-1 0 0 0 0,1-1 0 0 0,0 1 0 0 0,0-1 0 0 0,-2 0 0 0 0,1 0-1 0 0,0-1 0 0 0,0 1 0 0 0,0 0 0 0 0,0 1 0 0 0,0-1 0 0 0,0 0 0 0 0,0 1 0 0 0,0-1 0 0 0,-4 0 0 0 0,1 0 3 0 0,-13 0 0 0 0,-2 1 0 0 0,-1 0 8 0 0,20 0-4 0 0,0 0 0 0 0,0 0 0 0 0,0 0 0 0 0,-1 0-1 0 0,1 0 1 0 0,0 0 0 0 0,0 0 0 0 0,0 0-1 0 0,0 1 1 0 0,-3 0 0 0 0,-18 6 10 0 0,-9 4-14 0 0,21-7 0 0 0,3-2 0 0 0,0 2 0 0 0,1-1 0 0 0,-11 7 0 0 0,-44 31-96 0 0,-36 20-56 0 0,90-57 188 0 0,0 0 0 0 0,-1-1 0 0 0,1 0 0 0 0,-15 4 0 0 0,12-5 12 0 0,1 1 1 0 0,-14 7-1 0 0,3-4-34 0 0,13-5-15 0 0,1 1 0 0 0,0 0 1 0 0,-11 5-1 0 0,1 1 1 0 0,2 1 0 0 0,-14 2 0 0 0,19-7 0 0 0,2 0-12 0 0,4-2-36 0 0,-2 3 24 0 0,4-4-35 0 0,1 7-2451 0 0,0-4-1033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5:0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1375 0 0,'0'0'7343'0'0,"-2"0"-7234"0"0,-39 0-2715 0 0,29 0-72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5:0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94 1375 0 0,'-2'1'107'0'0,"-8"5"-173"0"0,-20 8 7513 0 0,28-14-7247 0 0,0 1-82 0 0,-2 0-87 0 0,1-1-49 0 0,1 0-1 0 0,0 0 1 0 0,-1 0 0 0 0,1 0-1 0 0,-1 0 1 0 0,1-1 0 0 0,0 1-1 0 0,-1-1 1 0 0,-3-1 0 0 0,0 0 113 0 0,6 2 257 0 0,-1-1-1 0 0,1 1 0 0 0,-1-1 0 0 0,1 1 1 0 0,-1 0-1 0 0,1-1 0 0 0,-1 1 0 0 0,1-1 1 0 0,0 1-1 0 0,-1-1 0 0 0,1 0 1 0 0,0 1-1 0 0,-1-1 0 0 0,1 1 0 0 0,0-1 1 0 0,0 0-1 0 0,0 1 0 0 0,0-1 0 0 0,-1 0 1 0 0,1-5-767 0 0,1 4 783 0 0,1-2-512 0 0,3-6 4804 0 0,3 4-4653 0 0,-6 5-71 0 0,1 0-131 0 0,12-2 131 0 0,-3 1 22 0 0,-10 1 88 0 0,1 0 0 0 0,-1 1-1 0 0,1-1 1 0 0,-1 1 0 0 0,1 0 0 0 0,-1 0 0 0 0,1 0 0 0 0,0 0 0 0 0,3 1 0 0 0,33 3 223 0 0,-32-5-258 0 0,0 1 1 0 0,0-1 0 0 0,0 0 0 0 0,9-3 0 0 0,7-1 3 0 0,-5 1-15 0 0,0-1 0 0 0,30-13 0 0 0,-36 13 0 0 0,11-3 0 0 0,-17 8 0 0 0,0 1 0 0 0,63-13 0 0 0,-60 10-2 0 0,-5 1 5 0 0,0 1-1 0 0,0-1 1 0 0,0 1-1 0 0,1 0 1 0 0,-1 0 0 0 0,0 1-1 0 0,7 1 1 0 0,11 1 315 0 0,-1 2 0 0 0,28 8 0 0 0,-32-7-239 0 0,0-1 0 0 0,1-1 0 0 0,-1 0 0 0 0,32 1 0 0 0,-18-3-79 0 0,-28-2-3 0 0,0 0 0 0 0,0 0-1 0 0,1 0 1 0 0,-1 0 0 0 0,5-1 0 0 0,32-3-42 0 0,-9 5 45 0 0,-15-3 0 0 0,-11 0 0 0 0,1 2 0 0 0,-1-1 0 0 0,1 0 0 0 0,-1 1 0 0 0,11 1 0 0 0,42 7 0 0 0,-38-5 0 0 0,34 2 0 0 0,-47-5 0 0 0,0 1 0 0 0,-1 0 0 0 0,1 1 0 0 0,12 3 0 0 0,-14-3 0 0 0,1 0 0 0 0,0-1 0 0 0,0 0 0 0 0,0 0 0 0 0,0 0 0 0 0,9 0 0 0 0,-3-1 33 0 0,-1 0-1 0 0,1 1 0 0 0,18 4 1 0 0,-21-3-18 0 0,1 0 0 0 0,0-1 0 0 0,-1 0 0 0 0,1-1 0 0 0,0 0 0 0 0,11-2 0 0 0,-6-1 10 0 0,132-17-10 0 0,-132 20-85 0 0,9 2-28 0 0,1 1 114 0 0,-10-1 163 0 0,0 0-1 0 0,21 7 1 0 0,5 0 97 0 0,-29-7-212 0 0,6 2-35 0 0,-1-2 1 0 0,1 0 0 0 0,28 0-1 0 0,-19-2-93 0 0,-19 0 29 0 0,0 0-1 0 0,-1 0 1 0 0,1-1 0 0 0,10-1-1 0 0,12-6-203 0 0,-16 3 226 0 0,1-2 13 0 0,-2 2-11 0 0,-2-1-31 0 0,6-3-35 0 0,-14 8 46 0 0,-1 1-72 0 0,12-16-13417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5:0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106 429 2303 0 0,'0'0'3624'0'0,"-3"6"-2274"0"0,0-2-3316 0 0,-5 3 1159 0 0,-7 2 8816 0 0,4-1-3267 0 0,11-10-4662 0 0,3-5-36 0 0,10-23-8 0 0,-10 21-36 0 0,-1 5 0 0 0,-1 1 0 0 0,1-1 0 0 0,0 1 0 0 0,0-1 0 0 0,0 1 0 0 0,1 0 0 0 0,-1 0 0 0 0,4-4 0 0 0,20-26 55 0 0,-8 9 68 0 0,26-27 1 0 0,37-43 1061 0 0,-35 37-970 0 0,-31 38-190 0 0,-12 14-106 0 0,0 0 0 0 0,1 1 0 0 0,0-1 0 0 0,0 1 0 0 0,7-6 1 0 0,-9 8-2 0 0,1 1 2 0 0,34-20-146 0 0,-15 9 248 0 0,-14 9 2 0 0,33-15-41 0 0,-27 13-157 0 0,-12 5 51 0 0,0 0-1 0 0,-1 0 1 0 0,1-1 0 0 0,-1 1-1 0 0,1-1 1 0 0,-1 0 0 0 0,1 1-1 0 0,-1-1 1 0 0,0 0 0 0 0,3-1-1 0 0,-1 3 4 0 0,7 4 35 0 0,-7-4 18 0 0,-2 1-50 0 0,9 16 105 0 0,-10-12 9 0 0,-1-2-3 0 0,0 22-51 0 0,-4-15 62 0 0,1-5-17 0 0,-8 12-250 0 0,0 0 0 0 0,-2-1 0 0 0,0 0 0 0 0,-1-1 0 0 0,-18 15 0 0 0,-16 18 91 0 0,-110 119 1268 0 0,148-158-798 0 0,0 0 0 0 0,-1-1 0 0 0,-14 8 0 0 0,-10 9 664 0 0,34-25-714 0 0,0 0-29 0 0,-7 2-202 0 0,0 0-1 0 0,-18 4 0 0 0,26-7-36 0 0,0 0 1 0 0,0 0-1 0 0,0-1 0 0 0,0 1 1 0 0,0 0-1 0 0,0 0 0 0 0,0-1 0 0 0,0 1 1 0 0,0 0-1 0 0,0-1 0 0 0,0 1 0 0 0,0-1 1 0 0,0 0-1 0 0,0 0 0 0 0,0 0-27 0 0,0 1 0 0 0,0-1 0 0 0,0 1 0 0 0,0-1 0 0 0,0 0 0 0 0,0 1 0 0 0,0 0 0 0 0,0-1 0 0 0,0 1 0 0 0,0 0 0 0 0,-1-1 1 0 0,1 1-1 0 0,0 0 0 0 0,-2 0 0 0 0,-1 0 46 0 0,3 0-7 0 0,-1 0 1 0 0,0 0 0 0 0,1 0 0 0 0,-1 0-1 0 0,1 1 1 0 0,-1-1 0 0 0,1 0 0 0 0,-1 1 0 0 0,1-1-1 0 0,-1 1 1 0 0,1-1 0 0 0,-1 1 0 0 0,1 0-1 0 0,0 0 1 0 0,-1-1 0 0 0,1 1 0 0 0,-3 2 0 0 0,3-1 168 0 0,0 0 0 0 0,0-1 0 0 0,0 1 0 0 0,0 0 0 0 0,0 0 0 0 0,0 0 0 0 0,1 0 1 0 0,-1 0-1 0 0,0 3 0 0 0,3-3-219 0 0,10 7-31 0 0,5 0 20 0 0,-6-5 131 0 0,1-1 0 0 0,0 0 0 0 0,0-1 0 0 0,0-1 1 0 0,20 1-1 0 0,23 3 526 0 0,-49-4-535 0 0,16 0 153 0 0,-5-1-47 0 0,-2 0-93 0 0,-2 3-57 0 0,-1 5-10 0 0,0 1 0 0 0,-9-8 0 0 0,-1 1 0 0 0,0 0 0 0 0,0 0 0 0 0,1 0 0 0 0,-1 0 0 0 0,-1 0 0 0 0,1 0 0 0 0,0 0 0 0 0,0 1 0 0 0,-1-1 0 0 0,2 3 0 0 0,1 3 0 0 0,-1-4 0 0 0,1 3 0 0 0,0 0 0 0 0,0-1 0 0 0,1 1 0 0 0,0-1 0 0 0,0 0 0 0 0,0-1 0 0 0,8 7 0 0 0,-11-10 0 0 0,0 0 0 0 0,0 0 0 0 0,1 0 0 0 0,-1 0 0 0 0,0 0 0 0 0,1-1 0 0 0,-1 1 0 0 0,1-1 0 0 0,0 0 0 0 0,0 0 0 0 0,3 2 0 0 0,4-1 0 0 0,5 3-76 0 0,0-1 0 0 0,0 0 0 0 0,0-1 0 0 0,32 1 0 0 0,-19-1-185 0 0,-26-3 94 0 0,-1 1-10 0 0,-1-1 170 0 0,0 0-1 0 0,0 0 1 0 0,0 0-1 0 0,1 0 1 0 0,-1 1-1 0 0,0-1 0 0 0,0 0 1 0 0,1 0-1 0 0,-1 0 1 0 0,0 0-1 0 0,0 0 1 0 0,1 0-1 0 0,-1 1 1 0 0,0-1-1 0 0,0 0 1 0 0,1 0-1 0 0,-1 0 0 0 0,0 0 1 0 0,0 0-1 0 0,1 0 1 0 0,-1 0-1 0 0,0 0 1 0 0,1 0-1 0 0,-1 0 1 0 0,0-1-1 0 0,1 1-43 0 0,-1 0 0 0 0,1 0-1 0 0,0 0 1 0 0,-1 0 0 0 0,1 0 0 0 0,-1 0-1 0 0,1 0 1 0 0,-1 0 0 0 0,1 0 0 0 0,-1 0-1 0 0,1 1 1 0 0,-1-1 0 0 0,1 0 0 0 0,-1 0-1 0 0,1 0 1 0 0,-1 1 0 0 0,1-1 0 0 0,-1 0-1 0 0,0 0 1 0 0,1 1 0 0 0,17 14-3557 0 0,-16-13 2545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5:3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5583 0 0,'0'0'256'0'0,"-1"3"-6"0"0,-5 15-34 0 0,0 0 0 0 0,-2 0 0 0 0,-11 20 1 0 0,10-21 129 0 0,0 1 0 0 0,2 0 0 0 0,-10 29 0 0 0,5-4 8215 0 0,9-42-8506 0 0,-1 0 1 0 0,1 1-1 0 0,0 0 0 0 0,-5 3 0 0 0,6-4 105 0 0,0 0-66 0 0,-3 3 49 0 0,0-1 0 0 0,1 1 0 0 0,0-1 0 0 0,0 1 0 0 0,0 1 0 0 0,-5 6 0 0 0,6-8 16 0 0,1 1 1 0 0,0-1-1 0 0,1 0 1 0 0,-1 0-1 0 0,0 1 1 0 0,1-1-1 0 0,0 1 0 0 0,0-1 1 0 0,0 1-1 0 0,0 0 1 0 0,0 6-1 0 0,1-9-153 0 0,0 0 0 0 0,0-1 0 0 0,0 1 0 0 0,0 0 0 0 0,0-1 0 0 0,0 1 0 0 0,1 0 0 0 0,-1-1 0 0 0,0 1 0 0 0,0 0 0 0 0,1-1 0 0 0,-1 1 0 0 0,0-1 0 0 0,1 1 0 0 0,0 0 0 0 0,5 10 61 0 0,10 19 10 0 0,-4-8-77 0 0,-11-16 0 0 0,1 0 0 0 0,7 24 32 0 0,-1-1 0 0 0,-1 1-1 0 0,4 35 1 0 0,-4 71 175 0 0,-5-60-154 0 0,1-10-26 0 0,3-1-1 0 0,2 0 1 0 0,25 92 0 0 0,-19-108-28 0 0,2 0 0 0 0,41 86 0 0 0,-47-114-44 0 0,-5-10 33 0 0,1-1 1 0 0,9 15 0 0 0,-3-13-53 0 0,-10-12 51 0 0,-1 1-1 0 0,1 0 1 0 0,-1-1 0 0 0,1 1-1 0 0,0-1 1 0 0,-1 0 0 0 0,1 1-1 0 0,0-1 1 0 0,-1 0 0 0 0,1 0-1 0 0,0 0 1 0 0,-1 0 0 0 0,1 0-1 0 0,0-1 1 0 0,-1 1 0 0 0,1 0-1 0 0,0-1 1 0 0,-1 1 0 0 0,1-1-1 0 0,-1 0 1 0 0,1 1 0 0 0,-1-1-1 0 0,1 0 1 0 0,-1 0 0 0 0,0 0-1 0 0,2-2 1 0 0,2 0-79 0 0,-1-1-1 0 0,0 0 1 0 0,0 0 0 0 0,0-1-1 0 0,-1 1 1 0 0,6-9 0 0 0,-6 6-27 0 0,0 1 0 0 0,0-2 1 0 0,0 1-1 0 0,-1 0 0 0 0,0 0 1 0 0,0-1-1 0 0,-1 1 1 0 0,0-1-1 0 0,0-10 0 0 0,-1 1-1941 0 0,0-1 0 0 0,-7-33 0 0 0,-1 17-3355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5:3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2 919 0 0,'1'2'8760'0'0,"4"10"-6710"0"0,-1-4-314 0 0,-9-18-2226 0 0,4 9 350 0 0,-5-3 150 0 0,4 2 191 0 0,2 2-127 0 0,-1 0 1 0 0,1 0-1 0 0,0 0 0 0 0,-1-1 0 0 0,1 1 1 0 0,-1 0-1 0 0,1 0 0 0 0,0 0 0 0 0,-1 0 1 0 0,1 0-1 0 0,-1 0 0 0 0,1 0 0 0 0,0 0 1 0 0,-1 0-1 0 0,1 0 0 0 0,-1 0 1 0 0,1 0-1 0 0,0 0 0 0 0,-1 0 0 0 0,1 0 1 0 0,-1 1-1 0 0,1-1 0 0 0,0 0 0 0 0,-1 0 1 0 0,1 0-1 0 0,-1 1 0 0 0,1-1 1 0 0,-1 0-1 0 0,-8 8 2741 0 0,-5-10-2911 0 0,12 2 86 0 0,0 0 0 0 0,0 0 0 0 0,0 0 0 0 0,0 1 0 0 0,0-1 0 0 0,1 1 0 0 0,-1 0 0 0 0,0-1 0 0 0,0 1 0 0 0,1 0-1 0 0,-1 0 1 0 0,0 0 0 0 0,1 0 0 0 0,-1 1 0 0 0,1-1 0 0 0,-1 0 0 0 0,1 1 0 0 0,0-1 0 0 0,-1 1 0 0 0,1-1 0 0 0,0 1 0 0 0,0-1 0 0 0,-1 3 0 0 0,-3 5-65 0 0,1 0 1 0 0,-1 0-1 0 0,-2 10 1 0 0,6-16 61 0 0,-8 26-314 0 0,1 1 0 0 0,-8 57 0 0 0,3 63 91 0 0,-2 17 1819 0 0,13-156-531 0 0,4-20-917 0 0,3-25-320 0 0,8-111 123 0 0,-7 78 44 0 0,8-163-631 0 0,-10 187 250 0 0,-4 41 286 0 0,4-1 385 0 0,-4 3-234 0 0,0-1-1 0 0,0 1 0 0 0,1-1 1 0 0,-1 1-1 0 0,0 0 0 0 0,1-1 1 0 0,-1 1-1 0 0,0 0 0 0 0,1-1 1 0 0,-1 1-1 0 0,0 0 0 0 0,1-1 0 0 0,-1 1 1 0 0,1 0-1 0 0,-1-1 0 0 0,1 1 1 0 0,-1 0-1 0 0,1 0 0 0 0,10-2 316 0 0,1 0-1 0 0,-1 1 0 0 0,0 0 0 0 0,22 2 1 0 0,-16 0-258 0 0,0-1 0 0 0,-1-1-1 0 0,1 0 1 0 0,25-6 0 0 0,-27 3-111 0 0,-4-1-64 0 0,-8 4-16 0 0,-1 2 16 0 0,10 0 64 0 0,2 3 16 0 0,1-1-10 0 0,14 0-48 0 0,-2-2 62 0 0,-22-1-4 0 0,18 6 0 0 0,-2-1 0 0 0,-16-2 0 0 0,-1 1 0 0 0,7 3 0 0 0,0 1 0 0 0,0 1 0 0 0,-1 0-1 0 0,12 14 1 0 0,4 2 75 0 0,-14-12 160 0 0,0 0 1 0 0,-1 1 0 0 0,-1 0 0 0 0,15 26 0 0 0,-16-25 26 0 0,-7-11-218 0 0,13 14 91 0 0,-9-11-127 0 0,0-1 1 0 0,1 0 0 0 0,0-1 0 0 0,0 1 0 0 0,0-2 0 0 0,1 1 0 0 0,0-1 0 0 0,0 0 0 0 0,13 5 0 0 0,-16-7-19 0 0,1-1-1 0 0,0 1 0 0 0,0-1 1 0 0,-1-1-1 0 0,1 1 1 0 0,0-1-1 0 0,0 0 0 0 0,0 0 1 0 0,0 0-1 0 0,0-1 1 0 0,-1 0-1 0 0,1 0 0 0 0,0-1 1 0 0,0 0-1 0 0,7-3 1 0 0,-5 2-458 0 0,-1-1 1 0 0,0 0-1 0 0,0 0 1 0 0,0-1-1 0 0,0 0 1 0 0,-1 0-1 0 0,11-11 1 0 0,-15 15-1063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1648 82 5839 0 0,'0'0'267'0'0,"2"-1"0"0"0,37-21 562 0 0,-14 9 2262 0 0,25-19-1 0 0,-45 29-2287 0 0,0 1 0 0 0,0 0 0 0 0,1 0 0 0 0,6-2 0 0 0,-10 4 366 0 0,-3 3-1145 0 0,-1 1-1 0 0,1-1 1 0 0,-1 1 0 0 0,0-1-1 0 0,0 0 1 0 0,0 1 0 0 0,0-1-1 0 0,-1 0 1 0 0,-3 3-1 0 0,0 2-3 0 0,-8 7-4 0 0,0 0 0 0 0,-1 0 0 0 0,-21 14 0 0 0,-20 18 23 0 0,2 2 0 0 0,-66 80 1 0 0,-66 84-30 0 0,163-190-10 0 0,0 0 0 0 0,-49 36 0 0 0,20-17 0 0 0,39-31-8 0 0,-10 7-16 0 0,1 1 0 0 0,2 1 0 0 0,-27 32 0 0 0,-3 6 384 0 0,49-56-306 0 0,-4 16 212 0 0,4-15-229 0 0,1-1 0 0 0,0 1 0 0 0,0-1 0 0 0,0 0 0 0 0,1 1 1 0 0,-1-1-1 0 0,1 1 0 0 0,-1-1 0 0 0,1 0 0 0 0,0 1 0 0 0,0-1 0 0 0,0 0 0 0 0,0 0 0 0 0,0 0 0 0 0,1 0 0 0 0,-1 0 0 0 0,0 0 0 0 0,4 3 0 0 0,9 10 81 0 0,-9-10-99 0 0,-2-2-8 0 0,1 1-1 0 0,-1-1 1 0 0,1 0-1 0 0,0-1 1 0 0,0 1-1 0 0,4 2 1 0 0,-1-2 51 0 0,-1 0 0 0 0,0 0 0 0 0,1-1 0 0 0,0 0 0 0 0,-1 0 0 0 0,1-1 0 0 0,0 0 0 0 0,0 0 0 0 0,0 0 0 0 0,0-1 1 0 0,0 0-1 0 0,0-1 0 0 0,13-1 0 0 0,2 0 98 0 0,40-5 314 0 0,-53 7-449 0 0,-6 0 17 0 0,4 1-19 0 0,-5 0 36 0 0,-2 2-52 0 0,0 0 1 0 0,-1 0 0 0 0,1 0-1 0 0,-1-1 1 0 0,0 1 0 0 0,0 0-1 0 0,0 0 1 0 0,0 0-1 0 0,0-1 1 0 0,-1 1 0 0 0,1 0-1 0 0,-1-1 1 0 0,1 0-1 0 0,-1 1 1 0 0,0-1 0 0 0,0 0-1 0 0,-3 3 1 0 0,-4 3-11 0 0,-1-1 0 0 0,0 0-1 0 0,-12 6 1 0 0,-15 12 8 0 0,11-6-5 0 0,-1-1 0 0 0,-41 21 0 0 0,34-21 0 0 0,-34 25 0 0 0,55-35 0 0 0,7-5 0 0 0,1 1 0 0 0,-1 0 0 0 0,-9 8 0 0 0,8-5 11 0 0,3 0 31 0 0,3 2-31 0 0,9-3 0 0 0,-5-4 4 0 0,24 7 34 0 0,5 1 4 0 0,-22-7-53 0 0,-9-3 0 0 0,-1 0 0 0 0,1 0 0 0 0,-1 0 0 0 0,0 0 0 0 0,1 1 0 0 0,-1-1 0 0 0,1 0 0 0 0,-1 0 0 0 0,1 0 0 0 0,-1 1 0 0 0,0-1 0 0 0,1 0 0 0 0,-1 0 0 0 0,1 1 0 0 0,-1-1 0 0 0,0 0 0 0 0,1 1 0 0 0,-1-1 0 0 0,0 0 0 0 0,0 1 0 0 0,1-1 0 0 0,-1 1 0 0 0,0-1 0 0 0,0 0 0 0 0,1 2 0 0 0,-4 3 0 0 0,2-5 0 0 0,-17 28-13 0 0,-2-1 0 0 0,-33 35-1 0 0,19-23-6 0 0,-51 58-5 0 0,-49 61-34 0 0,-60 64-57 0 0,-55 74-40 0 0,234-276 165 0 0,-44 69-28 0 0,54-79 33 0 0,0 0 1 0 0,0 1 0 0 0,1-1 0 0 0,0 1 0 0 0,1 0 0 0 0,0 0-1 0 0,-2 13 1 0 0,5-19 21 0 0,0-1-1 0 0,0 1 1 0 0,0-1-1 0 0,0 0 1 0 0,0 1 0 0 0,1-1-1 0 0,0 0 1 0 0,0 1-1 0 0,0-1 1 0 0,1 0 0 0 0,-1 0-1 0 0,1 0 1 0 0,2 4-1 0 0,0-3 39 0 0,-1 0 0 0 0,1-1-1 0 0,0 1 1 0 0,0-1 0 0 0,0 0-1 0 0,1 0 1 0 0,-1 0 0 0 0,9 5-1 0 0,6 1 130 0 0,1 0 1 0 0,0-2-1 0 0,0 0 0 0 0,26 6 0 0 0,-27-8-161 0 0,-2 0 35 0 0,21 10-1 0 0,8 4-19 0 0,-45-20-149 0 0,0 0 0 0 0,-1 1 0 0 0,1-1 0 0 0,0 1 0 0 0,-1-1 0 0 0,1 0-1 0 0,0 1 1 0 0,-1 0 0 0 0,1-1 0 0 0,-1 1 0 0 0,1-1 0 0 0,-1 1 0 0 0,1 0-1 0 0,-1-1 1 0 0,1 1 0 0 0,-1 0 0 0 0,0-1 0 0 0,1 1 0 0 0,-1 0 0 0 0,0 0-1 0 0,1 0 1 0 0,-1-1 0 0 0,0 1 0 0 0,0 0 0 0 0,0 0 0 0 0,0 0 0 0 0,0-1-1 0 0,0 1 1 0 0,0 0 0 0 0,0 0 0 0 0,0 0 0 0 0,0-1 0 0 0,-1 1 0 0 0,1 0-1 0 0,0 0 1 0 0,0 0 0 0 0,-1 1 0 0 0,0 0-965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61 1839 0 0,'0'-2'134'0'0,"6"-21"451"0"0,5 1 5224 0 0,-4 9-729 0 0,-24 18-4002 0 0,13-2-979 0 0,0-1 0 0 0,0 1 1 0 0,1-1-1 0 0,0 1 0 0 0,-1 0 1 0 0,1 1-1 0 0,0-1 1 0 0,0 1-1 0 0,1-1 0 0 0,-1 1 1 0 0,1 0-1 0 0,0 0 0 0 0,0 0 1 0 0,0 0-1 0 0,0 0 0 0 0,1 0 1 0 0,0 0-1 0 0,-2 6 0 0 0,1 0-12 0 0,1-1-1 0 0,0 1 1 0 0,0-1-1 0 0,1 1 0 0 0,0-1 1 0 0,1 1-1 0 0,3 14 0 0 0,-1-11 14 0 0,1 0 1 0 0,0-1-1 0 0,2 0 0 0 0,-1 1 0 0 0,1-2 0 0 0,14 21 1 0 0,53 60 810 0 0,-70-88-868 0 0,154 164 1477 0 0,-112-130-1261 0 0,-31-28-197 0 0,0 1 0 0 0,-1 1 0 0 0,14 16 0 0 0,-22-18-19 0 0,-3 0-33 0 0,-2-8-87 0 0,-1 1 1 0 0,1-1-1 0 0,0 0 0 0 0,-1 1 0 0 0,0-1 1 0 0,1 0-1 0 0,-1 0 0 0 0,0 0 0 0 0,0 1 1 0 0,0-1-1 0 0,-1 0 0 0 0,1 0 0 0 0,0 0 1 0 0,-1-1-1 0 0,1 1 0 0 0,-4 3 0 0 0,-3 2-1225 0 0,0-1 1 0 0,-15 9-1 0 0,4-2-960 0 0,16-11 1566 0 0,-1 0 0 0 0,1 1-1 0 0,0-1 1 0 0,-1-1-1 0 0,0 1 1 0 0,-4 1 0 0 0,-1-1-2982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79 5983 0 0,'13'-18'1008'0'0,"19"-20"-1"0"0,-10 16 7108 0 0,-33 42-7405 0 0,-20 19-378 0 0,-45 45-1 0 0,74-82-322 0 0,-224 277 603 0 0,184-223-588 0 0,38-50-13 0 0,-42 56 19 0 0,-68 70 0 0 0,106-124 5 0 0,-4 4-4 0 0,-1-1 0 0 0,-15 12 0 0 0,26-22-8 0 0,12-7-1699 0 0,0 0 894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89 3223 0 0,'9'-9'7139'0'0,"-1"-2"-3596"0"0,-6 8-1152 0 0,-7 9-1609 0 0,-31 43-605 0 0,-68 97 175 0 0,82-111-307 0 0,1 1 1 0 0,-20 49-1 0 0,32-63-47 0 0,2 0 0 0 0,-8 34-1 0 0,13-49 17 0 0,1 1-1 0 0,0 0 0 0 0,0-1 1 0 0,1 1-1 0 0,0 0 0 0 0,0 0 1 0 0,1 0-1 0 0,0-1 1 0 0,0 1-1 0 0,1 0 0 0 0,2 8 1 0 0,-3-14 12 0 0,1 1 0 0 0,-1 0 0 0 0,1 0 1 0 0,-1-1-1 0 0,1 1 0 0 0,0-1 0 0 0,0 1 1 0 0,0-1-1 0 0,0 0 0 0 0,0 0 1 0 0,0 0-1 0 0,0 0 0 0 0,1 0 0 0 0,-1 0 1 0 0,1-1-1 0 0,0 1 0 0 0,-1-1 0 0 0,1 0 1 0 0,0 0-1 0 0,0 0 0 0 0,0 0 0 0 0,0 0 1 0 0,0-1-1 0 0,0 1 0 0 0,0-1 1 0 0,0 0-1 0 0,0 1 0 0 0,0-2 0 0 0,0 1 1 0 0,0 0-1 0 0,5-2 0 0 0,8-1 134 0 0,-1-1 0 0 0,0-1-1 0 0,-1-1 1 0 0,26-12 0 0 0,-38 17-153 0 0,26-13 163 0 0,1-2-1 0 0,-2-1 1 0 0,31-23-1 0 0,-47 31-142 0 0,0-1-1 0 0,-1 1 0 0 0,0-2 1 0 0,-1 1-1 0 0,0-2 0 0 0,0 1 1 0 0,-1-1-1 0 0,-1 0 0 0 0,10-22 1 0 0,-12 21-60 0 0,0 0 1 0 0,-1-1 0 0 0,-1 1 0 0 0,0-1 0 0 0,-1 0 0 0 0,0 0 0 0 0,-1 0 0 0 0,-2-26 0 0 0,0 29-100 0 0,-1-1-1 0 0,0 1 1 0 0,-1 0-1 0 0,-1-1 1 0 0,1 1 0 0 0,-2 1-1 0 0,1-1 1 0 0,-1 1-1 0 0,-1 0 1 0 0,0 0 0 0 0,-8-11-1 0 0,-2 3-281 0 0,0 1 0 0 0,-1 0 1 0 0,-1 1-1 0 0,-21-15 0 0 0,30 24 215 0 0,6 4 134 0 0,1 1 0 0 0,0 0-1 0 0,-1 1 1 0 0,1-1 0 0 0,-1 0 0 0 0,0 1 0 0 0,-5-3-1 0 0,7 4 59 0 0,0 0 0 0 0,0 0 0 0 0,0 0 0 0 0,0 0 0 0 0,0 0 0 0 0,0 0 0 0 0,0 0 0 0 0,0 0 0 0 0,0 1 0 0 0,0-1 0 0 0,0 0 0 0 0,0 1 0 0 0,0-1 0 0 0,0 0-1 0 0,0 1 1 0 0,0-1 0 0 0,1 1 0 0 0,-1 0 0 0 0,0-1 0 0 0,0 1 0 0 0,0 0 0 0 0,1-1 0 0 0,-1 1 0 0 0,0 0 0 0 0,1 0 0 0 0,-1 0 0 0 0,1-1 0 0 0,-2 3 0 0 0,-1 2-3 0 0,0 1 1 0 0,1-1 0 0 0,-1 1 0 0 0,1 0-1 0 0,0 0 1 0 0,0 0 0 0 0,-1 9 0 0 0,-2 46-48 0 0,4-39-82 0 0,-1 5-589 0 0,0 1-224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9671 0 0,'0'0'875'0'0,"-1"1"-719"0"0,-3 7 121 0 0,0-1 0 0 0,1 1 0 0 0,0 0 0 0 0,0 0-1 0 0,1 0 1 0 0,0 0 0 0 0,0 1 0 0 0,1-1 0 0 0,0 0 0 0 0,0 1 0 0 0,1-1 0 0 0,0 1 0 0 0,1-1-1 0 0,-1 1 1 0 0,2-1 0 0 0,-1 0 0 0 0,1 1 0 0 0,1-1 0 0 0,3 8 0 0 0,5 10 221 0 0,1-1-1 0 0,1 0 1 0 0,2-1 0 0 0,24 32 0 0 0,-28-40-443 0 0,0-1 0 0 0,23 21 0 0 0,-28-30-213 0 0,1-1 1 0 0,-1 0 0 0 0,1 0-1 0 0,0-1 1 0 0,0 0 0 0 0,1 0 0 0 0,0-1-1 0 0,11 4 1 0 0,1-2-2071 0 0,-19-4 945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3:0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8 5063 0 0,'0'-7'11046'0'0,"-8"21"-10923"0"0,1 0 1 0 0,-9 23 0 0 0,-2 4-21 0 0,-118 221 743 0 0,65-129-372 0 0,62-115-408 0 0,-106 210 300 0 0,-79 171-165 0 0,87-186-138 0 0,-20 19 76 0 0,115-214-922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7:1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3679 0 0,'0'0'2206'0'0,"-12"0"476"0"0,3 0-2606 0 0,7 0-33 0 0,0 2-328 0 0,0-1 135 0 0,1 0 0 0 0,-1 1-1 0 0,0-1 1 0 0,1 1 0 0 0,-1 0 0 0 0,1-1-1 0 0,-3 4 1 0 0,3-4 29 0 0,-1 3-238 0 0,-3 4 430 0 0,0 1-1 0 0,1-1 1 0 0,1 1-1 0 0,-1 0 0 0 0,-1 10 1 0 0,-3 6 853 0 0,3-10-176 0 0,-1 0 1 0 0,-11 20-1 0 0,16-33-564 0 0,0 0 0 0 0,-3 2-83 0 0,-22 21 244 0 0,16-16-284 0 0,-13 11-259 0 0,15-15 104 0 0,1 1 1 0 0,0 0-1 0 0,1 0 0 0 0,-9 12 0 0 0,9-11 94 0 0,1 0 0 0 0,0 1 0 0 0,1-1 0 0 0,0 1 0 0 0,-5 14 0 0 0,4-10 0 0 0,-16 44 0 0 0,19-53 0 0 0,1 0 0 0 0,-1 0 0 0 0,1 0 0 0 0,0 0 0 0 0,0 0 0 0 0,0 0 0 0 0,0 1 0 0 0,0 3 0 0 0,-5 24 0 0 0,1-11 99 0 0,3-10 22 0 0,0 0 1 0 0,-1-1-1 0 0,-9 18 0 0 0,7-17 85 0 0,0 0 0 0 0,-10 13 0 0 0,-5 6 50 0 0,9-14-225 0 0,-28 29-1 0 0,8-11-13 0 0,25-25-17 0 0,-1-1 0 0 0,-1 0 0 0 0,-12 10 0 0 0,16-14 0 0 0,1 0 0 0 0,-1 0 0 0 0,0 1 0 0 0,1-1 0 0 0,-5 8 0 0 0,-5 7 46 0 0,-22 24 0 0 0,33-40 12 0 0,0 0 0 0 0,1 1 0 0 0,-1-1 0 0 0,1 0 0 0 0,0 0 0 0 0,0 1-1 0 0,-1 2 1 0 0,-7 11 597 0 0,8-14-602 0 0,0-1 0 0 0,0 1 1 0 0,0-1-1 0 0,0 1 0 0 0,0 0 1 0 0,1-1-1 0 0,-1 1 0 0 0,0 3 1 0 0,-3 8 208 0 0,0-3-132 0 0,0-2-48 0 0,1 1 0 0 0,0 0-1 0 0,1-1 1 0 0,-2 13 0 0 0,2-7-39 0 0,1-11-42 0 0,0 1 0 0 0,0 0 1 0 0,0 1-1 0 0,1-1 1 0 0,-1 0-1 0 0,1 9 1 0 0,1 17 9 0 0,-2 4 211 0 0,0-17-160 0 0,0 1 0 0 0,1-1 0 0 0,3 18-1 0 0,1-5 3 0 0,-3-14-64 0 0,-2-13 26 0 0,2 1-1 0 0,-1-1 1 0 0,0 1-1 0 0,1-1 0 0 0,0 0 1 0 0,0 1-1 0 0,0-1 1 0 0,0 0-1 0 0,0 0 0 0 0,3 4 1 0 0,-2-2-18 0 0,-1-2 120 0 0,0-1-64 0 0,3 10 2 0 0,1 5-3 0 0,-4-14-56 0 0,10 18 57 0 0,1 4-64 0 0,25 56 0 0 0,-29-69 0 0 0,12 6 148 0 0,-15-13-88 0 0,-1-2-16 0 0,-1 0 1 0 0,0 1 0 0 0,0 0-1 0 0,0-1 1 0 0,0 1 0 0 0,4 8-1 0 0,-6-8-32 0 0,12 13 56 0 0,-5-9-68 0 0,1-1 0 0 0,-1-1 11 0 0,-5-3 32 0 0,1 0-42 0 0,0 1 1 0 0,1 0-1 0 0,-2 0 0 0 0,1 0 1 0 0,0 0-1 0 0,4 7 1 0 0,1 1-2 0 0,-3-2 0 0 0,0 0 11 0 0,0-1 42 0 0,-5-7 259 0 0,1-1-256 0 0,0 0 0 0 0,-1 1 0 0 0,1-1 0 0 0,0 0 0 0 0,0 0-1 0 0,0 0 1 0 0,0 0 0 0 0,0 0 0 0 0,2 0 0 0 0,1-1 3 0 0,6-3-45 0 0,3-1-14 0 0,1-3 1 0 0,-13 4 2 0 0,0 1 4 0 0,1-1 36 0 0,4-7-33 0 0,2 0-10 0 0,1 2 0 0 0,1-1 0 0 0,0 0 0 0 0,0 2 0 0 0,1 0 0 0 0,0 3 0 0 0,3-1 0 0 0,0-1 0 0 0,-1-2 0 0 0,4-4 0 0 0,-15 10 0 0 0,9-13 0 0 0,-4 8 21 0 0,-5 3 5 0 0,1 1-1 0 0,0-1 0 0 0,-1 0 0 0 0,0 0 0 0 0,0 0 0 0 0,4-7 1 0 0,6-12 48 0 0,-5 13-74 0 0,0-2 0 0 0,1 2 0 0 0,0 0 0 0 0,-1 0 0 0 0,0 0 0 0 0,2-2 39 0 0,-4 4 5 0 0,-5 2 80 0 0,8-22 319 0 0,-4 10-252 0 0,0 0 1 0 0,4-26-1 0 0,-2 21-191 0 0,0 0 0 0 0,-3 12 0 0 0,3-1 0 0 0,0-1 0 0 0,0 1 0 0 0,0 0 0 0 0,3 2 0 0 0,8-13 0 0 0,-15 19 4 0 0,7-11-12 0 0,-3-6 88 0 0,-3 11 7 0 0,-3 8-18 0 0,0-1-5 0 0,3-8-10 0 0,1-2-44 0 0,0 1-10 0 0,2 1-12 0 0,3 2-36 0 0,-1 0 36 0 0,19-14 12 0 0,-6 9 0 0 0,-1-1 0 0 0,0 0 0 0 0,-1-1 0 0 0,-1-1 0 0 0,-1-1 0 0 0,30-37 0 0 0,-45 50 0 0 0,11-13 0 0 0,20-16-10 0 0,-8 4-44 0 0,-17 21 54 0 0,-1 0 0 0 0,0 2 11 0 0,-5 3 44 0 0,4-17 122 0 0,-6 19-93 0 0,-1 0-11 0 0,3-7 102 0 0,-2 0-1 0 0,2-14 0 0 0,-1 7-54 0 0,0 1 0 0 0,7-25 0 0 0,-8 35-77 0 0,1-8-33 0 0,2-3-10 0 0,-2 14 0 0 0,1-27 0 0 0,-2 3 0 0 0,-1 3 0 0 0,0-1 0 0 0,0 16 0 0 0,-5-24 0 0 0,-2 7 12 0 0,6 21 3 0 0,-5-13 42 0 0,0 7-11 0 0,2 3-43 0 0,1 0 1 0 0,0-1 0 0 0,-4-13-1 0 0,2 8-3 0 0,-1 1 0 0 0,1 0 0 0 0,-4-3 1 0 0,8 13-2 0 0,-7-8-12 0 0,-10-9-54 0 0,-5-8 67 0 0,17 21 24 0 0,1 1 1 0 0,-2 0-1 0 0,1 0 0 0 0,-1 0 0 0 0,0 1 0 0 0,0 0 0 0 0,-13-6 1 0 0,11 5 101 0 0,6 2-86 0 0,0 1-1 0 0,-1 0 1 0 0,1 0 0 0 0,-1 1-1 0 0,0-1 1 0 0,-7-1 0 0 0,-2-2-31 0 0,0 2-6 0 0,-2 1-5 0 0,-19-5 2 0 0,4 2 0 0 0,22 4 0 0 0,1 0 0 0 0,-1 0 0 0 0,1-1 0 0 0,-13-4 0 0 0,-25-9 0 0 0,15 5 0 0 0,12 2 0 0 0,7 7 0 0 0,-14-1 0 0 0,2 0 0 0 0,14 3 0 0 0,-1-1 0 0 0,-17 4 0 0 0,24-4 0 0 0,-20 0-64 0 0,2 1 37 0 0,13 0-6 0 0,-16-1-112 0 0,20 0 137 0 0,-17 1-67 0 0,11 1 37 0 0,8-1-154 0 0,-5 12-1386 0 0,7-12 1398 0 0,0 1 1 0 0,-1-1-1 0 0,1 1 0 0 0,0-1 0 0 0,0 1 0 0 0,0-1 0 0 0,0 1 0 0 0,0-1 1 0 0,0 1-1 0 0,0-1 0 0 0,0 1 0 0 0,1-1 0 0 0,-1 1 0 0 0,0-1 1 0 0,1 0-1 0 0,0 2 0 0 0,7 11-5771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1:2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9 348 4255 0 0,'0'0'3056'0'0,"-1"-2"-2896"0"0,-1-2-92 0 0,1-1 0 0 0,0 1-1 0 0,0-1 1 0 0,0 1 0 0 0,0-1 0 0 0,1 1-1 0 0,-1-1 1 0 0,1 0 0 0 0,0 1-1 0 0,1-1 1 0 0,-1 1 0 0 0,2-6-1 0 0,-2 8 427 0 0,8-8 7616 0 0,-7 10-7788 0 0,10-3-517 0 0,-1-1 362 0 0,-8 4 346 0 0,0-1-405 0 0,37-12 141 0 0,-25 9-249 0 0,1 2 0 0 0,0 1 0 0 0,1 0 0 0 0,-3 0 0 0 0,-6 1 0 0 0,13 4 0 0 0,-5-2 0 0 0,1 1 0 0 0,0-2 0 0 0,-11-1 0 0 0,-3 1 0 0 0,0-1 0 0 0,0 0 0 0 0,0 0 0 0 0,0-1 0 0 0,0 1 0 0 0,0 0 0 0 0,0-1 0 0 0,0 1 0 0 0,0-1 0 0 0,3-1 0 0 0,8-3 0 0 0,-3-1 11 0 0,-3 2 42 0 0,-5 3-55 0 0,18-5 68 0 0,-16 4-65 0 0,20-3 62 0 0,-20 3-63 0 0,-2 2 0 0 0,-1 0 0 0 0,1-1 0 0 0,0 1 0 0 0,0 0 0 0 0,-1 0 0 0 0,1 0 0 0 0,0 0 0 0 0,-1 1 0 0 0,1-1 0 0 0,0 0 0 0 0,2 2 0 0 0,22 0 0 0 0,-3 2 0 0 0,-2 5 0 0 0,-16-7 0 0 0,17 1 0 0 0,5-2 0 0 0,-13-2 0 0 0,30-7 0 0 0,-26 4 0 0 0,-15 2 0 0 0,1-1 0 0 0,28-6 0 0 0,-2-1 0 0 0,-12 4 0 0 0,-14 6 0 0 0,-2 0 0 0 0,-1 0 0 0 0,1 0 0 0 0,0 1 0 0 0,0-1 0 0 0,-1 0 0 0 0,1-1 0 0 0,0 1 0 0 0,0 0 0 0 0,0 0 0 0 0,2-2 0 0 0,3 1 0 0 0,0 0 0 0 0,0 0 0 0 0,0 1 0 0 0,0 0 0 0 0,0 0 0 0 0,10 1 0 0 0,-1 1 0 0 0,0-2 0 0 0,0 0 0 0 0,0-1 0 0 0,0 0 0 0 0,30-8 0 0 0,5 1 0 0 0,-37 5 0 0 0,1 0 0 0 0,18-7 0 0 0,0-1 0 0 0,-20 7 5 0 0,0-1 0 0 0,0-1-1 0 0,0 0 1 0 0,-1-1-1 0 0,12-8 1 0 0,25-14 106 0 0,-39 24-106 0 0,83-39 80 0 0,-79 39-75 0 0,-1 1 0 0 0,1 0 0 0 0,0 0 0 0 0,1 1-1 0 0,14-1 1 0 0,-27 4-10 0 0,-1 0 0 0 0,1-1 0 0 0,0 1 0 0 0,0 0 0 0 0,0 0 0 0 0,0 0 0 0 0,0 0 0 0 0,0 0 0 0 0,0 1 0 0 0,0-1 0 0 0,-1 0 0 0 0,3 2 0 0 0,2-1 0 0 0,-1 0-1 0 0,6 1-17 0 0,1 1 1 0 0,-1 0-1 0 0,17 6 0 0 0,-23-6 18 0 0,20 3 0 0 0,5-4 0 0 0,-25-1 0 0 0,17 0 0 0 0,-8-3 0 0 0,2 1 12 0 0,-4-1 52 0 0,-6 0 21 0 0,28 4 93 0 0,-31-2-123 0 0,-3 2 3 0 0,-2 13-53 0 0,1-10 8 0 0,-7 19-93 0 0,-2 3 26 0 0,9-22-106 0 0,0 1-1 0 0,0 0 1 0 0,1 0-1 0 0,-1 0 0 0 0,1 0 1 0 0,2 11-1 0 0,9 37-2699 0 0,-6-35-2564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1:5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 2239 0 0,'0'0'102'0'0,"-1"3"-1"0"0,-4 6-34 0 0,4-7 1331 0 0,-8-18 1714 0 0,-3 33-3051 0 0,11-14-26 0 0,0-1 977 0 0,-6 10 2738 0 0,6-10-3157 0 0,-2 0-391 0 0,1 1 151 0 0,-8 15 2836 0 0,8-15-3253 0 0,-4 22-79 0 0,5-20 143 0 0,0-3 0 0 0,0-1 0 0 0,1 1 0 0 0,-1 0 0 0 0,1-1 0 0 0,0 1 0 0 0,-1 0 0 0 0,1 0 0 0 0,0-1 0 0 0,0 1 0 0 0,0 0 0 0 0,0-1 0 0 0,1 3 0 0 0,0 10 2696 0 0,3-15-2484 0 0,-1 1 0 0 0,0-1 0 0 0,1 1 0 0 0,-1-1 0 0 0,6-2 0 0 0,-4 2-72 0 0,3 2-122 0 0,-6 0-37 0 0,1 0 0 0 0,-1 0 1 0 0,1 1-1 0 0,-1-1 0 0 0,0 0 1 0 0,0 1-1 0 0,1 0 0 0 0,-1-1 1 0 0,0 1-1 0 0,-1 0 0 0 0,1 0 1 0 0,0 0-1 0 0,2 4 0 0 0,-2-3-29 0 0,0-1-48 0 0,0-1 16 0 0,18 15 19 0 0,-16-11 46 0 0,8 4 3 0 0,3-6 23 0 0,-8-2 155 0 0,1-2-1 0 0,0 1 1 0 0,-1-1 0 0 0,1 0 0 0 0,7-3 0 0 0,37-10 1020 0 0,-51 13-1175 0 0,11-3 46 0 0,-8 3-37 0 0,0-1 0 0 0,0 1 0 0 0,1 0 0 0 0,-1 0 0 0 0,0 0 0 0 0,5 0 0 0 0,43-3-1 0 0,-43 2-13 0 0,1 1-1 0 0,0 0 1 0 0,0 1 0 0 0,0 0-1 0 0,0 0 1 0 0,0 1 0 0 0,11 2-1 0 0,-16-1-5 0 0,0-1 0 0 0,0-1 0 0 0,0 1 0 0 0,0-1 0 0 0,0 0 0 0 0,0 0 0 0 0,8-1 0 0 0,-1 0 0 0 0,0 0 0 0 0,0 1 0 0 0,15 2 0 0 0,-6 0 0 0 0,-13 0 0 0 0,0-1 0 0 0,0-1 0 0 0,0 1 0 0 0,0-1 0 0 0,0-1 0 0 0,0 0 0 0 0,0 0 0 0 0,10-2 0 0 0,28-6 0 0 0,-43 9 7 0 0,-1 0 1 0 0,1-1-1 0 0,0 1 0 0 0,-1 0 1 0 0,1-1-1 0 0,-1 0 0 0 0,1 1 1 0 0,-1-1-1 0 0,1 0 0 0 0,-1 0 1 0 0,4-3-1 0 0,2-1 33 0 0,9 0 26 0 0,1 1 0 0 0,-1 0 0 0 0,1 1 0 0 0,-1 1 0 0 0,26-1 0 0 0,7 0 18 0 0,-20 1-84 0 0,-19 1 0 0 0,1 0 0 0 0,-1 0 0 0 0,15-4 0 0 0,-16 3 0 0 0,-1 0 0 0 0,0 1 0 0 0,11-1 0 0 0,-10 2 0 0 0,0-1 0 0 0,14-3 0 0 0,-16 3 0 0 0,0-1 0 0 0,-1 1 0 0 0,16 1 0 0 0,-13 0 0 0 0,0-1 0 0 0,0 0 0 0 0,0 0 0 0 0,0-1 0 0 0,17-5 0 0 0,-12 3 0 0 0,0 1 0 0 0,4 1 0 0 0,-18 1 0 0 0,0 1 0 0 0,0 0 0 0 0,0 0 0 0 0,0 0 0 0 0,0 0 0 0 0,0 0 0 0 0,0 0 0 0 0,0 0 0 0 0,0 0 0 0 0,0 0 0 0 0,1 0 0 0 0,-1 0 0 0 0,1 1 0 0 0,18 5 0 0 0,-13-4 0 0 0,0-1 0 0 0,1 1 0 0 0,-1 1 0 0 0,1-1 0 0 0,12 7 0 0 0,-17-7 9 0 0,0 0-1 0 0,0-1 0 0 0,0 0 1 0 0,1 1-1 0 0,5 0 1 0 0,33 11 57 0 0,-14-2-55 0 0,-20-9 11 0 0,1 0 0 0 0,-1-1-1 0 0,0 0 1 0 0,1 0 0 0 0,-1-1-1 0 0,1 0 1 0 0,-1-1 0 0 0,1 0 0 0 0,-1 0-1 0 0,0-1 1 0 0,1 0 0 0 0,-1 0-1 0 0,12-6 1 0 0,-16 7 66 0 0,8-2-1 0 0,4 1-6 0 0,0-1-14 0 0,20-4-54 0 0,-28 7-2 0 0,-4 0 31 0 0,9 2-31 0 0,11-3-11 0 0,1 2 0 0 0,-1 2 0 0 0,27 2 0 0 0,-15 0 0 0 0,-27-4 2 0 0,0 1 0 0 0,0-1-1 0 0,0-1 1 0 0,0 0 0 0 0,14-1 0 0 0,-2-2 42 0 0,-16 3-31 0 0,1-1 0 0 0,-1 0 0 0 0,0 0 0 0 0,1 0 1 0 0,-1 0-1 0 0,0-1 0 0 0,7-3 0 0 0,-5 1 10 0 0,0 0 0 0 0,0 0 0 0 0,0 1 1 0 0,0 0-1 0 0,1 1 0 0 0,-1 0 0 0 0,1 0 0 0 0,-1 0 0 0 0,1 1 0 0 0,0 0 0 0 0,0 1 0 0 0,0 0 1 0 0,-1 0-1 0 0,1 0 0 0 0,0 1 0 0 0,0 0 0 0 0,11 4 0 0 0,-6-2-14 0 0,-1-1 0 0 0,0 0 1 0 0,1-1-1 0 0,-1 0 0 0 0,1-1 0 0 0,17-2 0 0 0,56-1 44 0 0,-19 3 22 0 0,-62 0-75 0 0,1 0 0 0 0,0 0 0 0 0,-1 1 0 0 0,1 0 0 0 0,10 3 0 0 0,5 0 0 0 0,14 4 0 0 0,-26-5 0 0 0,-1-1 0 0 0,1 0 0 0 0,0-1 0 0 0,0 0 0 0 0,12 0 0 0 0,14 1 0 0 0,-26-1 0 0 0,0-1 0 0 0,13 0 0 0 0,0-1 1 0 0,-6 0 4 0 0,24-5 0 0 0,48-8 83 0 0,-32 6-59 0 0,-36 6-4 0 0,-1 1 0 0 0,31 1 0 0 0,22 0 28 0 0,39-8 46 0 0,-90 8-71 0 0,0 1 1 0 0,-1 1 0 0 0,29 6-1 0 0,18 9 50 0 0,-34-7-79 0 0,66 9-1 0 0,-91-19 14 0 0,-1 0-1 0 0,1-1 1 0 0,-1 0 0 0 0,1 0-1 0 0,-1 0 1 0 0,0-1-1 0 0,1 0 1 0 0,-1 0 0 0 0,0-1-1 0 0,0 0 1 0 0,-1 0-1 0 0,1-1 1 0 0,-1 0 0 0 0,1 0-1 0 0,-1 0 1 0 0,6-6-1 0 0,-5 4 79 0 0,0 1-1 0 0,1 0 0 0 0,10-4 0 0 0,-10 5-3 0 0,0-1-1 0 0,-1 1 1 0 0,10-8-1 0 0,-14 8-47 0 0,0 1-6 0 0,16-5 86 0 0,-6 3-38 0 0,0 0-23 0 0,-3 2-58 0 0,-8 2-60 0 0,0 3-979 0 0,-1-1 1016 0 0,1 1 0 0 0,-1-1 0 0 0,0 1 1 0 0,0 0-1 0 0,0-1 0 0 0,0 1 0 0 0,0 0 0 0 0,1 4 0 0 0,-1-6 12 0 0,-1 2-165 0 0,1 1-42 0 0,11 45-2370 0 0,-9-31 1418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2:2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23 573 919 0 0,'0'0'10512'0'0,"0"3"-11944"0"0,-2 4 1303 0 0,0-1-1 0 0,0 1 0 0 0,0 0 0 0 0,-1-1 0 0 0,-5 11 5522 0 0,5-5-5308 0 0,2-10 37 0 0,3 10-23 0 0,-2-10 416 0 0,2 0-422 0 0,0 0-1 0 0,-1 0 1 0 0,1-1-1 0 0,0 1 1 0 0,0-1 0 0 0,1 0-1 0 0,-1 1 1 0 0,3 0-1 0 0,-3-1 96 0 0,0 0-114 0 0,5 4 17 0 0,-5-4 192 0 0,10 6 238 0 0,0 1-177 0 0,-9-7-254 0 0,6 3-5 0 0,-6-2-16 0 0,-1-2-4 0 0,23 6 203 0 0,-22-5-118 0 0,-1-1 3 0 0,35-1 281 0 0,38-6 0 0 0,-53 4-387 0 0,8 1-46 0 0,13-3 54 0 0,-42 5-54 0 0,15-2 18 0 0,1 1 1 0 0,-1 1 0 0 0,21 2-1 0 0,-10 1 36 0 0,57 2 10 0 0,-63-1-7 0 0,-1 0 1 0 0,1 1 0 0 0,20 9-1 0 0,-24-7 109 0 0,1-1 0 0 0,0 0 0 0 0,0-2 0 0 0,1 0 0 0 0,-1 0 0 0 0,1-2 0 0 0,0 0 0 0 0,-1-2 0 0 0,28-1 0 0 0,24-2 70 0 0,-29 2-184 0 0,161-17 12 0 0,-166 16-66 0 0,1 2 0 0 0,0 1 0 0 0,40 7 0 0 0,37 2 12 0 0,-94-10 19 0 0,0 0-1 0 0,1-2 1 0 0,31-6-1 0 0,25-8 164 0 0,131-33 524 0 0,-157 32-682 0 0,2 3 0 0 0,-1 2 0 0 0,60-6 0 0 0,-78 16-34 0 0,157-17 0 0 0,-88 0 166 0 0,-36 6-52 0 0,-7 2 63 0 0,48-8 19 0 0,-9 1-68 0 0,-62 10 16 0 0,41-14-1 0 0,-46 11-46 0 0,32-9 44 0 0,41-13-26 0 0,-63 26-131 0 0,0 1-1 0 0,0 2 0 0 0,67 2 1 0 0,41 5 69 0 0,-136-3-32 0 0,1-1-1 0 0,0-1 0 0 0,0-1 1 0 0,19-5-1 0 0,-4 1 75 0 0,247-36 452 0 0,-162 32-592 0 0,1 5-1 0 0,216 16 1 0 0,-286-7 68 0 0,52-5 0 0 0,-21 0-5 0 0,8-2 273 0 0,100-17 0 0 0,-63 5-97 0 0,-60 11-157 0 0,0 2 1 0 0,80 8-1 0 0,81 5-37 0 0,-50-21 49 0 0,-95 5-34 0 0,-73 5-15 0 0,132-6 53 0 0,-78 4-39 0 0,13 1-17 0 0,6 2 41 0 0,-37 0 12 0 0,50 5 1 0 0,-75-4-23 0 0,25-1 0 0 0,11 1-31 0 0,-32 0 18 0 0,1-1-1 0 0,-1-1 1 0 0,38-7 0 0 0,-31 4-10 0 0,65-1 41 0 0,-43 3-28 0 0,-19 2 7 0 0,-1 2 0 0 0,1 1 0 0 0,56 13 0 0 0,1 0 11 0 0,79 3-4 0 0,-124-17-16 0 0,82-5 0 0 0,-2-3 20 0 0,-30 3 3 0 0,68-4 153 0 0,-120 8-152 0 0,0 1 1 0 0,40 9 0 0 0,-65-9-46 0 0,16 3 5 0 0,-1-1 0 0 0,47 3 0 0 0,-23-8 43 0 0,-1-1-1 0 0,76-15 1 0 0,-32 3-43 0 0,-55 9 9 0 0,55-1 1 0 0,-75 5 24 0 0,32 0 4 0 0,63 9-1 0 0,-75-6 25 0 0,79-4 1 0 0,44-17 129 0 0,-86 10-157 0 0,-26 3 24 0 0,80 2-1 0 0,-96 4-17 0 0,-19 0 2 0 0,23 2 1 0 0,8 1 29 0 0,0-3 0 0 0,0-1-1 0 0,71-11 1 0 0,-73 6-47 0 0,312-29 76 0 0,-296 31-34 0 0,0-3-1 0 0,96-23 1 0 0,-77 11-55 0 0,0 4 0 0 0,1 3 1 0 0,122-2-1 0 0,57 3 51 0 0,-25-26 64 0 0,-181 27-128 0 0,0 2 0 0 0,0 2 0 0 0,1 3 0 0 0,90 7 0 0 0,-111-2 0 0 0,53-4 0 0 0,-79 2 0 0 0,148-3 24 0 0,68-5 16 0 0,-217 7-40 0 0,30 1 0 0 0,-35 0 0 0 0,42-1 0 0 0,-30 0 0 0 0,-4-1 11 0 0,-8 2 31 0 0,8-2-20 0 0,0 1 31 0 0,17-6 135 0 0,-15 5-176 0 0,-1 2-12 0 0,-1 0 0 0 0,2 3 0 0 0,2-1-11 0 0,-4-1-43 0 0,-7 0-5 0 0,4-1 32 0 0,-7 0-42 0 0,0 0 0 0 0,5 3-3 0 0,-5-3-11 0 0,2 2-3165 0 0,0-1 2646 0 0,0 1-1 0 0,0 0 0 0 0,-1 0 1 0 0,1 1-1 0 0,3 2 1 0 0,-2-2-287 0 0,-3-2-779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1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1 919 0 0,'0'0'12127'0'0,"1"1"-11798"0"0,1 0-245 0 0,0 0 0 0 0,0 1-1 0 0,0-1 1 0 0,0 1 0 0 0,-1 0-1 0 0,1 0 1 0 0,-1-1 0 0 0,1 1 0 0 0,-1 0-1 0 0,0 0 1 0 0,0 0 0 0 0,0 0-1 0 0,0 1 1 0 0,0-1 0 0 0,0 0-1 0 0,0 0 1 0 0,-1 1 0 0 0,1-1-1 0 0,-1 0 1 0 0,0 1 0 0 0,0-1-1 0 0,0 0 1 0 0,0 1 0 0 0,0-1 0 0 0,0 4-1 0 0,-5 26 47 0 0,-1 0-1 0 0,-1-1 0 0 0,-1 1 0 0 0,-2-1 1 0 0,-1-1-1 0 0,-2 0 0 0 0,-24 43 0 0 0,1-15-505 0 0,-1-2-1 0 0,-70 80 0 0 0,27-50-703 0 0,72-80-61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1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5063 0 0,'0'0'4035'0'0,"3"-1"-2091"0"0,116-27 2314 0 0,-26 8-3071 0 0,-42 8-279 0 0,1 1 0 0 0,68-3 0 0 0,106 12 150 0 0,-145 5-1053 0 0,104-8 0 0 0,-161 1-155 0 0,-1-1 1 0 0,1-1-1 0 0,-1-1 0 0 0,0-1 0 0 0,-1 0 1 0 0,0-2-1 0 0,0-1 0 0 0,22-15 0 0 0,11-4-2159 0 0,-43 23-3714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1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9215 0 0,'0'0'707'0'0,"2"-2"-464"0"0,2-2-111 0 0,-1 1 1 0 0,1-1 0 0 0,0 1-1 0 0,0 1 1 0 0,1-1-1 0 0,-1 0 1 0 0,0 1 0 0 0,1 0-1 0 0,-1 0 1 0 0,1 0 0 0 0,0 1-1 0 0,9-2 1 0 0,8-1 1117 0 0,37 0 0 0 0,-43 3-1070 0 0,37-1 994 0 0,89 8 1 0 0,-70-1-864 0 0,0-2 1 0 0,0-4 0 0 0,0-3-1 0 0,0-3 1 0 0,131-30-1 0 0,80-37 157 0 0,-78 28-2154 0 0,-155 37 652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259 260 2303 0 0,'-8'2'200'0'0,"0"1"1457"0"0,1 0-1 0 0,0 0 0 0 0,0 1 0 0 0,-8 6 1 0 0,-2 0 717 0 0,-64 44-1001 0 0,50-32-1225 0 0,-45 24 1 0 0,75-46 709 0 0,1-2-743 0 0,0-1 0 0 0,1 1 0 0 0,-1-1 0 0 0,1 1 0 0 0,0 0-1 0 0,0-1 1 0 0,0 1 0 0 0,0 0 0 0 0,0 0 0 0 0,0-1 0 0 0,0 1 0 0 0,4-3 0 0 0,22-25 436 0 0,-13 17-460 0 0,137-142-5 0 0,-115 122-152 0 0,1 2 0 0 0,59-38 0 0 0,-82 61 53 0 0,1 0 0 0 0,-1 1 1 0 0,1 0-1 0 0,31-8 0 0 0,-40 13 33 0 0,0 0 0 0 0,0 1 0 0 0,0 0 0 0 0,1 0 0 0 0,-1 1 0 0 0,0 0 0 0 0,1 0 0 0 0,-1 0 0 0 0,0 1 0 0 0,1 0 0 0 0,-1 0 0 0 0,0 1 0 0 0,0-1 0 0 0,0 1 0 0 0,10 5 0 0 0,-12-4-13 0 0,-1 0 0 0 0,1 0 0 0 0,0 0-1 0 0,-1 0 1 0 0,0 1 0 0 0,0-1 0 0 0,0 1-1 0 0,0 0 1 0 0,0 0 0 0 0,-1 0 0 0 0,0 0-1 0 0,0 0 1 0 0,0 1 0 0 0,0-1 0 0 0,-1 1-1 0 0,1-1 1 0 0,-1 1 0 0 0,1 8 0 0 0,-1 3 0 0 0,0 1-1 0 0,-1-1 1 0 0,0 0 0 0 0,-4 20 0 0 0,3-26 13 0 0,-2 1-1 0 0,1-1 1 0 0,-2 0 0 0 0,1 1-1 0 0,-1-2 1 0 0,-1 1 0 0 0,0 0 0 0 0,-6 8-1 0 0,3-7 14 0 0,7-6-13 0 0,-1 10-26 0 0,2-14-116 0 0,-1 1 0 0 0,1 0 0 0 0,0 0 0 0 0,-1 0 0 0 0,1-1 0 0 0,0 1 0 0 0,0 0 0 0 0,0 0 0 0 0,0 0 1 0 0,1-1-1 0 0,-1 1 0 0 0,0 0 0 0 0,1 0 0 0 0,0-1 0 0 0,-1 1 0 0 0,1 0 0 0 0,0-1 0 0 0,0 1 0 0 0,-1-1 0 0 0,1 1 0 0 0,2 1 0 0 0,3 0-3904 0 0,17 4 1948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 6911 0 0,'-1'-1'7472'0'0,"0"0"-7374"0"0,0 1 0 0 0,0 0 0 0 0,0-1-1 0 0,0 1 1 0 0,0 0 0 0 0,0-1 0 0 0,0 1 0 0 0,0 0-1 0 0,0 0 1 0 0,0 0 0 0 0,0 0 0 0 0,0 0 0 0 0,0 0-1 0 0,0 0 1 0 0,0 0 0 0 0,0 0 0 0 0,1 0-1 0 0,-1 0 1 0 0,0 1 0 0 0,0-1 0 0 0,0 0 0 0 0,0 1-1 0 0,-1 0 1 0 0,-1 1 42 0 0,1-1-1 0 0,-1 1 1 0 0,1 0 0 0 0,-1 0-1 0 0,1 1 1 0 0,0-1-1 0 0,-3 4 1 0 0,-2 5 161 0 0,0-1 0 0 0,-9 23 0 0 0,-83 223 1212 0 0,96-245-1527 0 0,0-1-1 0 0,1 1 1 0 0,0 0 0 0 0,1 12-1 0 0,1-21-154 0 0,1-3-162 0 0,1 1 182 0 0,0 0 0 0 0,-1 0 1 0 0,1-1-1 0 0,0 0 0 0 0,-1 1 1 0 0,1-1-1 0 0,-1 0 0 0 0,1 1 1 0 0,-1-1-1 0 0,1 0 1 0 0,-1 0-1 0 0,1 0 0 0 0,1-2 1 0 0,18-21-2962 0 0,-14 15 657 0 0,10-10-2755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0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17 3679 0 0,'0'0'167'0'0,"8"-3"220"0"0,22-8 5454 0 0,-29 10-5200 0 0,-1 1-679 0 0,2 0 549 0 0,0-1 1 0 0,-1 1 0 0 0,1 0-1 0 0,0 0 1 0 0,0 0-1 0 0,0 0 1 0 0,0 0-1 0 0,-1 0 1 0 0,4 0 0 0 0,-3 2-455 0 0,1 0 1 0 0,-1 1 0 0 0,0-1-1 0 0,0 0 1 0 0,0 0 0 0 0,0 1-1 0 0,0-1 1 0 0,0 1 0 0 0,-1 0-1 0 0,1 0 1 0 0,-1-1 0 0 0,0 1 0 0 0,0 0-1 0 0,0 0 1 0 0,0 0 0 0 0,0 0-1 0 0,-1 0 1 0 0,1 0 0 0 0,-1 1-1 0 0,0-1 1 0 0,0 0 0 0 0,0 4-1 0 0,-1 5 27 0 0,-1 1-1 0 0,1-1 0 0 0,-2 0 0 0 0,-5 17 0 0 0,-61 144 619 0 0,7-19-497 0 0,28-67-154 0 0,29-76-31 0 0,0-1 0 0 0,-1 0 0 0 0,-1 0 0 0 0,0 0 0 0 0,-14 16 0 0 0,15-20 2 0 0,4-4 26 0 0,-3 3-56 0 0,6-5 12 0 0,-1 0-1 0 0,1 1 1 0 0,-1-1-1 0 0,1 0 1 0 0,0 1-1 0 0,-1-1 1 0 0,1 0 0 0 0,0 0-1 0 0,0 1 1 0 0,-1-1-1 0 0,1 0 1 0 0,0 0-1 0 0,-1 0 1 0 0,1 0-1 0 0,0 0 1 0 0,0 0-1 0 0,7 1-3613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0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5983 0 0,'0'2'9480'0'0,"-2"4"-9320"0"0,-1 1 0 0 0,0-1-1 0 0,0 1 1 0 0,0-1 0 0 0,-1 0-1 0 0,0 0 1 0 0,-8 10 0 0 0,1-2 20 0 0,-28 38-21 0 0,-3-2 1 0 0,-2-1 0 0 0,-2-3 0 0 0,-78 62-1 0 0,54-49-24 0 0,43-34-185 0 0,-1-1-1 0 0,-58 35 0 0 0,-15-7-596 0 0,99-52 661 0 0,17-10 309 0 0,-13 9-286 0 0,9-4 32 0 0,0 0 1 0 0,0 1 0 0 0,1 0-1 0 0,0 0 1 0 0,0 1 0 0 0,0 1 0 0 0,0 0-1 0 0,0 0 1 0 0,13 1 0 0 0,3 2 395 0 0,1 1 0 0 0,49 9 0 0 0,-60-7-403 0 0,0-2 1 0 0,1 0-1 0 0,-1 0 1 0 0,1-2-1 0 0,-1-1 1 0 0,1 0-1 0 0,-1-1 1 0 0,20-5-1 0 0,-37 7-30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0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0,'0'0'12495'0'0,"8"1"-11372"0"0,-2 1-956 0 0,0-1 1 0 0,0 1 0 0 0,0 1 0 0 0,-1-1 0 0 0,1 1 0 0 0,-1 0-1 0 0,0 0 1 0 0,0 0 0 0 0,0 1 0 0 0,0-1 0 0 0,0 1 0 0 0,-1 1-1 0 0,0-1 1 0 0,0 1 0 0 0,0-1 0 0 0,0 1 0 0 0,-1 0 0 0 0,1 1-1 0 0,-2-1 1 0 0,1 0 0 0 0,4 11 0 0 0,-1 4-22 0 0,0 0-1 0 0,-1 0 1 0 0,-1 1 0 0 0,-1-1-1 0 0,0 24 1 0 0,-3 1 86 0 0,-1-34-235 0 0,1-1 0 0 0,0 0-1 0 0,1 1 1 0 0,0-1 0 0 0,0 0 0 0 0,1 0 0 0 0,0 0 0 0 0,5 12 0 0 0,-7-21-32 0 0,1 0 1 0 0,-1 0-1 0 0,1 0 0 0 0,0 0 1 0 0,-1 0-1 0 0,1 0 0 0 0,0 0 1 0 0,0 0-1 0 0,-1 0 0 0 0,1 0 1 0 0,0 0-1 0 0,0-1 0 0 0,0 1 1 0 0,0 0-1 0 0,0 0 0 0 0,0-1 0 0 0,0 1 1 0 0,0-1-1 0 0,1 1 0 0 0,-1-1 1 0 0,0 0-1 0 0,0 1 0 0 0,0-1 1 0 0,1 0-1 0 0,-1 0 0 0 0,0 0 1 0 0,0 0-1 0 0,0 0 0 0 0,3 0 0 0 0,0-1-812 0 0,1 0-1 0 0,-1-1 0 0 0,1 1 0 0 0,-1-1 0 0 0,0 0 0 0 0,0 0 0 0 0,5-3 0 0 0,11-8-5108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0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684 124 919 0 0,'1'-3'58'0'0,"0"0"1"0"0,1 1-1 0 0,-1-1 0 0 0,1 1 0 0 0,0 0 0 0 0,-1 0 0 0 0,1 0 0 0 0,1 0 0 0 0,2-3 0 0 0,-1 2 524 0 0,0 0 1 0 0,1 0 0 0 0,-1 1 0 0 0,0 0 0 0 0,1-1-1 0 0,-1 2 1 0 0,1-1 0 0 0,5-1 0 0 0,-7 2-570 0 0,-1 0 0 0 0,0 0 0 0 0,0 0 1 0 0,0 0-1 0 0,0 0 0 0 0,0 0 0 0 0,0-1 1 0 0,0 1-1 0 0,0-1 0 0 0,-1 0 0 0 0,3-1 0 0 0,38-56 9850 0 0,-52 76-9665 0 0,-1 0 1 0 0,-24 28-1 0 0,5-7-88 0 0,-143 219 74 0 0,141-207-176 0 0,-165 270 34 0 0,52-82-605 0 0,129-212 456 0 0,-1 0 1 0 0,-2-1 0 0 0,0-1-1 0 0,-2-1 1 0 0,-32 29-1 0 0,22-31 325 0 0,30-21 820 0 0,-6 1-531 0 0,14-9-5422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0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17 7831 0 0,'0'0'356'0'0,"1"-1"-6"0"0,7-14 7518 0 0,-24 22-6303 0 0,-7 10-1481 0 0,2 0 0 0 0,0 1 1 0 0,1 1-1 0 0,-24 29 0 0 0,16-15 76 0 0,8-8-77 0 0,-2-1 0 0 0,-47 41-1 0 0,19-29-55 0 0,-57 31 0 0 0,56-35 0 0 0,-46 40 1 0 0,41-29 1477 0 0,75-33-1084 0 0,1 3-317 0 0,-2 0-91 0 0,-15-11 17 0 0,0-1 1 0 0,1 1-1 0 0,-1-1 0 0 0,0 0 0 0 0,0 0 1 0 0,1-1-1 0 0,-1 1 0 0 0,1-1 0 0 0,-1 1 0 0 0,0-1 1 0 0,7-1-1 0 0,39-6 603 0 0,-39 5-547 0 0,74-13 79 0 0,176-35 396 0 0,-255 49-582 0 0,1 1 1 0 0,-1-1-1 0 0,1 1 0 0 0,-1 0 0 0 0,1 0 1 0 0,0 1-1 0 0,8 1 0 0 0,-11-1-1 0 0,-1-1-246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0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174 123 7631 0 0,'-1'3'89'0'0,"-1"0"0"0"0,0 0-1 0 0,1 0 1 0 0,-1 0 0 0 0,0 0-1 0 0,-1-1 1 0 0,1 1 0 0 0,0-1-1 0 0,-1 1 1 0 0,1-1 0 0 0,-1 0-1 0 0,-5 3 1 0 0,-13 14 1408 0 0,20-17-851 0 0,-5 4 3842 0 0,14-15-4021 0 0,1 2-1 0 0,0-1 0 0 0,0 1 1 0 0,1 1-1 0 0,17-10 0 0 0,1-1-177 0 0,-2 1-97 0 0,0 1 0 0 0,1 1 0 0 0,1 1 0 0 0,0 1 1 0 0,0 2-1 0 0,1 1 0 0 0,0 1 0 0 0,51-6 0 0 0,-71 12-150 0 0,5 1 40 0 0,0-1 0 0 0,-1 2 0 0 0,1-1 0 0 0,24 4 0 0 0,-35-2-66 0 0,-1-1-1 0 0,1 1 0 0 0,0 0 1 0 0,-1 0-1 0 0,1 0 0 0 0,-1 0 1 0 0,1 0-1 0 0,-1 1 0 0 0,1-1 1 0 0,-1 1-1 0 0,0-1 0 0 0,4 5 1 0 0,-5-5-9 0 0,1 1 0 0 0,-1 0 0 0 0,0 0 1 0 0,0 0-1 0 0,0 0 0 0 0,0 0 0 0 0,0 0 1 0 0,-1 0-1 0 0,1 0 0 0 0,-1 1 0 0 0,1-1 1 0 0,-1 0-1 0 0,0 0 0 0 0,0 1 0 0 0,0-1 1 0 0,0 0-1 0 0,0 0 0 0 0,-1 3 1 0 0,0 2 0 0 0,-1-1 1 0 0,0 0 0 0 0,0 1 0 0 0,0-1 0 0 0,-1 0 0 0 0,0 0 0 0 0,-1 0 0 0 0,1-1 0 0 0,-1 1 0 0 0,-5 5 0 0 0,-1 1 1 0 0,-1 0 0 0 0,0-1 0 0 0,-15 11 0 0 0,-81 50-10 0 0,28-21 0 0 0,21-11 0 0 0,-107 81 0 0 0,7 12-892 0 0,156-132 1778 0 0,4 0-805 0 0,1-1 1 0 0,-1 0-1 0 0,0 0 1 0 0,0-1-1 0 0,0 1 1 0 0,0 0-1 0 0,3-2 1 0 0,62-15 423 0 0,-17 3-355 0 0,0 2-1 0 0,68-6 1 0 0,93 14 18 0 0,-140 4-144 0 0,-56 1-60 0 0,0 0 1 0 0,0 1-1 0 0,0 0 0 0 0,-1 1 1 0 0,1 1-1 0 0,-1 1 0 0 0,24 10 1 0 0,-36-14-221 0 0,6-3-2157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0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 13823 0 0,'0'0'630'0'0,"-1"-1"-13"0"0,-1-1-593 0 0,-1 0 1 0 0,1 0-1 0 0,-1 1 0 0 0,1-1 1 0 0,-1 1-1 0 0,1 0 0 0 0,-1-1 1 0 0,0 1-1 0 0,0 0 0 0 0,1 1 1 0 0,-5-2-1 0 0,6 2 1197 0 0,2 2-1141 0 0,23 16 946 0 0,40 25-1 0 0,-31-23-553 0 0,-1 2 0 0 0,-2 1 0 0 0,0 1-1 0 0,-1 1 1 0 0,-2 2 0 0 0,29 34 0 0 0,-25-21-271 0 0,-2 0 1 0 0,-2 2-1 0 0,-1 1 0 0 0,25 59 0 0 0,-43-84-176 0 0,0 1-1 0 0,-2 1 0 0 0,0-1 1 0 0,-1 1-1 0 0,2 27 0 0 0,-6-35-14 0 0,0 1 0 0 0,-1-1 0 0 0,0 0 0 0 0,-1 0 0 0 0,-1 0 0 0 0,0 0-1 0 0,-1 0 1 0 0,0 0 0 0 0,0-1 0 0 0,-7 14 0 0 0,0-6 36 0 0,-1 0 0 0 0,0-1 1 0 0,-1 0-1 0 0,-1-1 0 0 0,-1-1 1 0 0,0 0-1 0 0,-1 0 0 0 0,-1-2 0 0 0,-35 26 1 0 0,-7-3 37 0 0,-110 53-1 0 0,66-38 125 0 0,33-17-530 0 0,68-34 199 0 0,3 3-1990 0 0,-1-2 1877 0 0,0 0-1 0 0,0-1 1 0 0,1 1-1 0 0,-1 0 1 0 0,0-1-1 0 0,1 1 1 0 0,-1 0-1 0 0,1-1 1 0 0,0 0-1 0 0,-1 1 1 0 0,4 1 0 0 0,7 2-4467 0 0,2 2-1348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0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6911 0 0,'0'0'7787'0'0,"1"-1"-7404"0"0,29-16 672 0 0,1 1 0 0 0,0 2 0 0 0,1 1 0 0 0,45-11 1 0 0,-50 19-1326 0 0,0 1 0 0 0,0 1 0 0 0,53 2 0 0 0,-52 1-785 0 0,37-1-2982 0 0,-48 1-1197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0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9215 0 0,'2'-1'6483'0'0,"36"-18"-3457"0"0,-21 10-2724 0 0,21-8-1 0 0,249-79 1867 0 0,-244 85-2263 0 0,1 1 0 0 0,-1 3 1 0 0,2 2-1 0 0,80 0 1 0 0,-112 6-639 0 0,0 0-1 0 0,-1 2 1 0 0,0 0 0 0 0,14 4-1 0 0,-9-1-5630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3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5039 0 0,'0'0'8872'0'0,"2"0"-8634"0"0,24-2 379 0 0,-1-1 1 0 0,1-1-1 0 0,35-11 1 0 0,11-1-90 0 0,-45 11-399 0 0,19-4 91 0 0,71-4-1 0 0,-84 10-253 0 0,-22 2-240 0 0,0 0 1 0 0,0 0-1 0 0,20 3 0 0 0,-23-1-627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77 525 1375 0 0,'-2'-1'107'0'0,"-13"-2"-484"0"0,-12-2 5286 0 0,2-2 7343 0 0,17 2-9577 0 0,8 2-2652 0 0,0 1 0 0 0,1 0 1 0 0,-1 0-1 0 0,0 0 0 0 0,1-1 1 0 0,-1 1-1 0 0,1 0 1 0 0,0 0-1 0 0,-1 0 0 0 0,1 0 1 0 0,0 0-1 0 0,0 0 0 0 0,0 0 1 0 0,1 0-1 0 0,-1 0 1 0 0,0 1-1 0 0,1-1 0 0 0,-1 0 1 0 0,4-2-1 0 0,5-5 205 0 0,23-16 1 0 0,-25 19-207 0 0,147-101-19 0 0,56-41-17 0 0,-172 118-30 0 0,3 3 0 0 0,53-29-1 0 0,-68 41-3 0 0,-15 9 29 0 0,0-1 0 0 0,0 1-1 0 0,0 1 1 0 0,23-6 0 0 0,-23 8 5 0 0,-11 3 12 0 0,-1 0 0 0 0,0 0 0 0 0,0 0 0 0 0,0 0 0 0 0,0 0 0 0 0,0 0 1 0 0,0 0-1 0 0,0 0 0 0 0,1 0 0 0 0,-1 0 0 0 0,0 0 0 0 0,0 0 1 0 0,0 0-1 0 0,0 0 0 0 0,0 0 0 0 0,0 0 0 0 0,1 0 0 0 0,-1 0 0 0 0,0 1 1 0 0,0-1-1 0 0,0 0 0 0 0,0 0 0 0 0,0 0 0 0 0,0 0 0 0 0,0 0 1 0 0,0 0-1 0 0,1 0 0 0 0,-1 0 0 0 0,0 0 0 0 0,0 0 0 0 0,0 1 0 0 0,0-1 1 0 0,0 0-1 0 0,0 0 0 0 0,0 0 0 0 0,0 0 0 0 0,0 0 0 0 0,0 1 1 0 0,2 2-7 0 0,0 1 1 0 0,0 1 0 0 0,-1-1-1 0 0,1 0 1 0 0,-1 0 0 0 0,0 1-1 0 0,0-1 1 0 0,-1 0 0 0 0,1 1-1 0 0,-1-1 1 0 0,0 1 0 0 0,0-1 0 0 0,-1 0-1 0 0,1 1 1 0 0,-1-1 0 0 0,-3 9-1 0 0,-2 6 0 0 0,-1 0-1 0 0,-14 28 1 0 0,10-25 12 0 0,-14 28-107 0 0,-20 49 422 0 0,40-84-736 0 0,0-1 0 0 0,1 1 0 0 0,0 0 0 0 0,2 0 0 0 0,-2 17 0 0 0,4-17-777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3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10335 0 0,'0'0'2746'0'0,"2"0"-2332"0"0,8-2 275 0 0,0-2-1 0 0,0 1 1 0 0,14-7-1 0 0,14-6 166 0 0,-1 4-495 0 0,0 1-1 0 0,1 2 0 0 0,-1 2 1 0 0,44-3-1 0 0,-74 10-389 0 0,0 0 0 0 0,-1 1-1 0 0,1 0 1 0 0,0 0 0 0 0,0 0 0 0 0,-1 1-1 0 0,1 0 1 0 0,11 6 0 0 0,11 6-3257 0 0,-20-9 1215 0 0,0-2 195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4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5063 0 0,'0'0'4034'0'0,"-4"7"-3870"0"0,2-3-68 0 0,0-1 0 0 0,-1 0 0 0 0,0 0 0 0 0,1-1-1 0 0,-1 1 1 0 0,0 0 0 0 0,0-1 0 0 0,0 0 0 0 0,-1 0 0 0 0,1 0 0 0 0,-4 2 0 0 0,-5 1 694 0 0,-26 7 0 0 0,27-9-592 0 0,1 1-1 0 0,-1 0 1 0 0,-10 5 0 0 0,-8 9-96 0 0,2 2-1 0 0,0 1 1 0 0,-30 30-1 0 0,38-34-67 0 0,5-4-28 0 0,-128 126 119 0 0,126-120-109 0 0,0 1-1 0 0,1 0 1 0 0,1 1-1 0 0,1 1 1 0 0,-19 43-1 0 0,28-56-3 0 0,1 1-1 0 0,0-1 1 0 0,1 1 0 0 0,0 0-1 0 0,0 0 1 0 0,1 0-1 0 0,1 0 1 0 0,0 14-1 0 0,1-17 2 0 0,0 0 1 0 0,0 0-1 0 0,0-1 0 0 0,1 1 0 0 0,0-1 0 0 0,0 1 0 0 0,1-1 0 0 0,0 0 1 0 0,0 0-1 0 0,0 0 0 0 0,1 0 0 0 0,0 0 0 0 0,6 6 0 0 0,8 6 215 0 0,1 0 0 0 0,34 24 0 0 0,48 25 656 0 0,10 7-228 0 0,-85-54-587 0 0,0 2 0 0 0,-2 0-1 0 0,0 1 1 0 0,32 42 0 0 0,-44-49-62 0 0,-1 1 0 0 0,-1-1 1 0 0,-1 1-1 0 0,0 1 0 0 0,-2 0 0 0 0,0 0 1 0 0,0 1-1 0 0,-2 0 0 0 0,4 22 0 0 0,-6-18 17 0 0,-1 0-1 0 0,-1-1 1 0 0,-2 1-1 0 0,0 0 1 0 0,-1 0-1 0 0,-7 32 1 0 0,0-19 48 0 0,-2 0 0 0 0,-1-1 0 0 0,-19 39 1 0 0,16-46-2 0 0,0-2 0 0 0,-2 0 0 0 0,-1-1 0 0 0,-1 0 0 0 0,-42 41 0 0 0,57-62-55 0 0,3-3-7 0 0,0 0-1 0 0,0 0 1 0 0,0 0 0 0 0,0 0 0 0 0,0 1 0 0 0,0-2 0 0 0,0 1-1 0 0,-1 0 1 0 0,1 0 0 0 0,0 0 0 0 0,-1 0 0 0 0,1-1-1 0 0,-1 1 1 0 0,1-1 0 0 0,-1 1 0 0 0,1-1 0 0 0,-1 0 0 0 0,1 1-1 0 0,-3-1 1 0 0,-5 0 45 0 0,-22-3-629 0 0,30 3 166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4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7831 0 0,'0'0'706'0'0,"0"3"-424"0"0,5 58 3974 0 0,-3-40-3670 0 0,1 38 0 0 0,-6-27 6 0 0,-10 41 0 0 0,8-52-206 0 0,2 1 1 0 0,0-1-1 0 0,0 1 1 0 0,2 0-1 0 0,2 23 1 0 0,1 7 38 0 0,-2-50-401 0 0,-2 5-838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4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117 136 4607 0 0,'0'0'208'0'0,"2"-1"-9"0"0,7-5 1190 0 0,0 0 0 0 0,14-12 0 0 0,-13 10-471 0 0,-1 1-1 0 0,16-9 1 0 0,1 2-227 0 0,0 2 1 0 0,0 0-1 0 0,1 2 1 0 0,57-13-1 0 0,-80 22-651 0 0,23 0 273 0 0,-22 1-263 0 0,-5 0-47 0 0,0 0 0 0 0,1 1 0 0 0,-1-1 0 0 0,0 0 0 0 0,0 0 1 0 0,1 1-1 0 0,-1-1 0 0 0,0 0 0 0 0,0 1 0 0 0,0-1 0 0 0,1 0 0 0 0,-1 1 0 0 0,0-1 0 0 0,0 0 0 0 0,0 1 0 0 0,0-1 1 0 0,0 0-1 0 0,0 1 0 0 0,0-1 0 0 0,0 1 0 0 0,0-1 0 0 0,0 0 0 0 0,0 1 0 0 0,0-1 0 0 0,0 0 0 0 0,0 1 1 0 0,0 9-11 0 0,-1-6 7 0 0,0 0-1 0 0,-1-1 0 0 0,1 1 1 0 0,-1-1-1 0 0,1 0 0 0 0,-1 1 0 0 0,0-1 1 0 0,-1 0-1 0 0,-3 5 0 0 0,-27 25-49 0 0,29-28 43 0 0,-191 151 245 0 0,145-120-212 0 0,-19 20-26 0 0,59-46 0 0 0,1-1 0 0 0,0 1 0 0 0,0 1 0 0 0,-10 18 0 0 0,18-29 0 0 0,1 1 0 0 0,-1-1 0 0 0,1 1 0 0 0,0-1 0 0 0,0 1 0 0 0,-1-1-1 0 0,1 1 1 0 0,0-1 0 0 0,0 1 0 0 0,-1 0 0 0 0,1-1 0 0 0,0 1 0 0 0,0 0 0 0 0,0-1-1 0 0,0 1 1 0 0,0-1 0 0 0,0 1 0 0 0,0 0 0 0 0,0-1 0 0 0,1 2 0 0 0,3 2 7 0 0,-3-4-1 0 0,1 1 18 0 0,1 1 0 0 0,0-1 0 0 0,-1 1 0 0 0,1-1 0 0 0,0 0 0 0 0,0 0 1 0 0,0 0-1 0 0,0 0 0 0 0,0-1 0 0 0,0 1 0 0 0,0-1 0 0 0,0 0 0 0 0,4 0 0 0 0,7-1 250 0 0,22-4-1 0 0,-20 3-128 0 0,123-26 131 0 0,-14 2 44 0 0,-98 22-268 0 0,0 1 0 0 0,43 0 0 0 0,-59 4-346 0 0,0-1 0 0 0,0 2 0 0 0,19 3 0 0 0,-28-4-1042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4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1491 14 455 0 0,'0'0'10688'0'0,"-8"-3"-9626"0"0,2 1-963 0 0,0 0 1 0 0,0 0 0 0 0,-1 0 0 0 0,1 1-1 0 0,-1 0 1 0 0,1 1 0 0 0,-1-1-1 0 0,-7 2 1 0 0,-55 7 796 0 0,52-6-839 0 0,-445 95-630 0 0,205-39 316 0 0,223-50 252 0 0,1-2 0 0 0,-1-2 1 0 0,1-1-1 0 0,-1-2 0 0 0,-50-3 1 0 0,77 1-22 0 0,0 0 0 0 0,0-1-1 0 0,0 0 1 0 0,0 0 0 0 0,0 0 0 0 0,0-1 0 0 0,1 0 0 0 0,-10-6 0 0 0,14 8 1 0 0,0 0 0 0 0,1-1-1 0 0,-1 1 1 0 0,0 0 0 0 0,1-1-1 0 0,-1 1 1 0 0,1-1 0 0 0,0 0-1 0 0,-1 1 1 0 0,1-1 0 0 0,0 0 0 0 0,0 0-1 0 0,0 0 1 0 0,0 0 0 0 0,1 0-1 0 0,-1 0 1 0 0,0 0 0 0 0,1 0-1 0 0,-1 0 1 0 0,1-1 0 0 0,0 1 0 0 0,0 0-1 0 0,0 0 1 0 0,0 0 0 0 0,0 0-1 0 0,0 0 1 0 0,1-1 0 0 0,-1 1 0 0 0,1 0-1 0 0,-1 0 1 0 0,2-3 0 0 0,1 0 11 0 0,0-1 1 0 0,0 1 0 0 0,0 0 0 0 0,1 0-1 0 0,0 0 1 0 0,-1 1 0 0 0,2-1-1 0 0,-1 1 1 0 0,0 0 0 0 0,1 0 0 0 0,0 0-1 0 0,9-4 1 0 0,5-5 162 0 0,-18 12 95 0 0,-2 2-180 0 0,-1 4-46 0 0,1-2-24 0 0,0-1-1 0 0,0 1 1 0 0,0 0 0 0 0,-1-1 0 0 0,1 1 0 0 0,-3 3-1 0 0,-3 0 15 0 0,1 0-1 0 0,-1 0 0 0 0,-8 5 1 0 0,13-9-67 0 0,-1 3 55 0 0,2-4 21 0 0,1 0 0 0 0,0 0 0 0 0,-1 0 0 0 0,1 0 0 0 0,0 0 0 0 0,0 0 0 0 0,0 0 0 0 0,0 0 0 0 0,0 0 1 0 0,0 0-1 0 0,0 0 0 0 0,0 0 0 0 0,0-1 0 0 0,0 1 0 0 0,1 0 0 0 0,-1 2 0 0 0,7 16 355 0 0,-5-15-341 0 0,14 39 194 0 0,-2 0 1 0 0,-2 1-1 0 0,-2 0 0 0 0,-1 1 0 0 0,-3 0 0 0 0,1 60 0 0 0,-17 227-164 0 0,-19 0 6 0 0,27-306-67 0 0,-21 177 136 0 0,-84 339 0 0 0,-4-152 129 0 0,69-246-142 0 0,34-116 78 0 0,2 0-1 0 0,-6 52 1 0 0,11-61-54 0 0,1-1 0 0 0,1 1 0 0 0,0 0 0 0 0,1-1 0 0 0,7 26 0 0 0,27 64 169 0 0,-14-48-301 0 0,-22-57 28 0 0,0-1 13 0 0,0 0 0 0 0,0 0 0 0 0,0 0 1 0 0,0 0-1 0 0,0 0 0 0 0,-1 0 0 0 0,1 0 1 0 0,-1 0-1 0 0,1 0 0 0 0,-1 0 1 0 0,0-1-1 0 0,0 1 0 0 0,0 0 0 0 0,0 0 1 0 0,0-1-1 0 0,0 1 0 0 0,0-1 0 0 0,0 1 1 0 0,-1-1-1 0 0,1 1 0 0 0,-1-1 1 0 0,1 0-1 0 0,-1 0 0 0 0,1 1 0 0 0,-1-1 1 0 0,0 0-1 0 0,1-1 0 0 0,-4 2 0 0 0,4-1 13 0 0,0-1 287 0 0,-22 9 894 0 0,21-7-1239 0 0,0 0-1 0 0,-1-1 0 0 0,1 1 1 0 0,0 0-1 0 0,0 1 1 0 0,1-1-1 0 0,-1 0 0 0 0,0 0 1 0 0,-1 4-1 0 0,-6 9 20 0 0,3-9-8 0 0,5-5 254 0 0,-4 4 729 0 0,5-23-903 0 0,0 17-97 0 0,0 0 1 0 0,0 0 0 0 0,0 0-1 0 0,0 0 1 0 0,0 0 0 0 0,0 0-1 0 0,0 0 1 0 0,1 0 0 0 0,-1 0-1 0 0,1 0 1 0 0,-1 0-1 0 0,0 0 1 0 0,1 0 0 0 0,-1 0-1 0 0,1 0 1 0 0,0 1 0 0 0,-1-1-1 0 0,1 0 1 0 0,0 0 0 0 0,0 1-1 0 0,-1-1 1 0 0,1 0-1 0 0,0 1 1 0 0,0-1 0 0 0,0 0-1 0 0,1 0 1 0 0,2-1-1 0 0,6-5-5 0 0,0 0 0 0 0,1 1 0 0 0,0 1 0 0 0,0-1 0 0 0,1 2 0 0 0,16-6 0 0 0,77-12 0 0 0,-56 13 0 0 0,278-36 0 0 0,-178 28 0 0 0,-99 13 0 0 0,-49 4 0 0 0,0 0 0 0 0,-1 0 0 0 0,1 0 0 0 0,0 0 0 0 0,0 0 0 0 0,-1 0 0 0 0,1 1 0 0 0,0-1 0 0 0,0 0 0 0 0,0 0 0 0 0,-1 0 0 0 0,1 1 0 0 0,0-1 0 0 0,-1 0 0 0 0,1 1 0 0 0,0-1 0 0 0,0 2 0 0 0,1 4 0 0 0,-2-6 0 0 0,1 6 23 0 0,-1 0 1 0 0,0 0-1 0 0,1 0 0 0 0,-2 0 1 0 0,1 0-1 0 0,-1 0 0 0 0,-2 10 1 0 0,2-10-379 0 0,-1 0 0 0 0,2 0 0 0 0,-1 1 0 0 0,1-1 0 0 0,0 11 1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4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0,'0'0'240'0'0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4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81 919 0 0,'2'-1'67'0'0,"23"-12"-150"0"0,-10 5 2799 0 0,0 0 0 0 0,0 1-1 0 0,26-8 1 0 0,19 2 1116 0 0,-57 12-3440 0 0,-1 1 0 0 0,1-1 1 0 0,-1 0-1 0 0,1 0 0 0 0,-1 0 1 0 0,1 0-1 0 0,2-2 0 0 0,-2-2 793 0 0,-11 3-1005 0 0,3 2-168 0 0,0 1 1 0 0,0 0 0 0 0,0 0 0 0 0,0 0 0 0 0,1 1 0 0 0,-1-1-1 0 0,0 1 1 0 0,1 0 0 0 0,0 0 0 0 0,-5 3 0 0 0,-8 6 27 0 0,-17 15 1 0 0,25-19-37 0 0,-68 56 31 0 0,-107 113 0 0 0,138-125-37 0 0,2 2 1 0 0,3 2 0 0 0,-41 69-1 0 0,76-112 2 0 0,-1 1 0 0 0,1 0 0 0 0,1 0 0 0 0,0 0 0 0 0,1 0 0 0 0,0 1 0 0 0,1 0-1 0 0,1 0 1 0 0,0-1 0 0 0,1 19 0 0 0,1-21 1 0 0,1 1 0 0 0,0-1 0 0 0,1 1 0 0 0,0-1 0 0 0,1 0 0 0 0,1 0 0 0 0,-1 0 0 0 0,2 0 0 0 0,0 0 0 0 0,0-1 0 0 0,0 0 0 0 0,13 17 0 0 0,-1-7 47 0 0,1 0-1 0 0,36 33 1 0 0,49 28 80 0 0,-21-17-19 0 0,-58-44-43 0 0,-2 2 0 0 0,0 0 0 0 0,20 26 0 0 0,-33-36-39 0 0,0 0 0 0 0,-1 1-1 0 0,-1 0 1 0 0,0 1 0 0 0,0-1-1 0 0,-1 1 1 0 0,-1 1 0 0 0,4 17-1 0 0,-8-24-12 0 0,0 0 0 0 0,0 0 0 0 0,-1-1 0 0 0,0 1 0 0 0,-1 0 0 0 0,0 0 0 0 0,0-1 0 0 0,-1 1 0 0 0,0 0 0 0 0,0-1 0 0 0,0 1 0 0 0,-1-1 0 0 0,-1 0 0 0 0,1 0 0 0 0,-9 12 0 0 0,1-2 29 0 0,-1-1 0 0 0,-1-1 0 0 0,-1 0 0 0 0,0-1 1 0 0,-17 13-1 0 0,-192 137 466 0 0,208-156-498 0 0,14-7 425 0 0,11-7-355 0 0,8-4 68 0 0,-11 7-275 0 0,9-4 448 0 0,-10 3-3557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4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 2303 0 0,'0'0'1739'0'0,"1"10"4393"0"0,-6-3-5860 0 0,3-4-112 0 0,1-1 0 0 0,-1 1 0 0 0,0-1 0 0 0,-1 1-1 0 0,1-1 1 0 0,0 1 0 0 0,-1-1 0 0 0,-3 3 0 0 0,5-5 305 0 0,-1 1 134 0 0,1 0-386 0 0,0-1 0 0 0,1 0 0 0 0,-1 1 0 0 0,0-1 1 0 0,0 1-1 0 0,1-1 0 0 0,-1 0 0 0 0,0 0 0 0 0,0 1 0 0 0,1-1 0 0 0,-1 0 1 0 0,0 0-1 0 0,0 0 0 0 0,0 0 0 0 0,-1 0 0 0 0,-2-2-12 0 0,-3-2-32 0 0,-10-18 243 0 0,3 2-80 0 0,13 19-244 0 0,1 1-56 0 0,0-1 0 0 0,0 1 0 0 0,0 0 0 0 0,0 0 0 0 0,0 0 0 0 0,0-1 0 0 0,0 1 0 0 0,0 0 0 0 0,0 0 0 0 0,0 0 0 0 0,-1-1 0 0 0,1 1 0 0 0,0 0 0 0 0,0 0 0 0 0,0 0 0 0 0,0 0 0 0 0,0-1 0 0 0,-1 1 0 0 0,1 0 1 0 0,0 0-1 0 0,0 0 0 0 0,0 0 0 0 0,-1 0 0 0 0,1 0 0 0 0,0 0 0 0 0,0-1 0 0 0,0 1 0 0 0,-1 0 0 0 0,1 0 0 0 0,0 0 0 0 0,0 0 0 0 0,0 0 0 0 0,-1 0 0 0 0,1 0 0 0 0,0 0 0 0 0,0 0 0 0 0,-1 0 0 0 0,1 0 0 0 0,0 0 0 0 0,0 0 1 0 0,0 1-1 0 0,-1-1 0 0 0,1 0 0 0 0,0 0 0 0 0,0 0 0 0 0,0 0 0 0 0,-1 0 0 0 0,1 0 0 0 0,0 0 0 0 0,0 1 0 0 0,0-1 0 0 0,-13 7 1378 0 0,11-6-1829 0 0,-9 7 472 0 0,10-7-56 0 0,-17 5 49 0 0,15-5-66 0 0,-3 1 79 0 0,5-2 753 0 0,-3 5-2230 0 0,8-17-6082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5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37 10247 0 0,'7'-5'927'0'0,"2"-3"-845"0"0,-5 6 173 0 0,-1-1 1 0 0,1 0-1 0 0,-1 1 1 0 0,1 0-1 0 0,0 0 1 0 0,0 0-1 0 0,0 0 1 0 0,5-1-1 0 0,-8 2-133 0 0,0 1 0 0 0,0 0 0 0 0,1-1-1 0 0,-1 1 1 0 0,0 0 0 0 0,1 0 0 0 0,-1 0-1 0 0,0 0 1 0 0,0 0 0 0 0,1 0 0 0 0,-1 0-1 0 0,0 0 1 0 0,1 0 0 0 0,-1 1 0 0 0,0-1 0 0 0,0 1-1 0 0,0-1 1 0 0,1 1 0 0 0,-1-1 0 0 0,0 1-1 0 0,0-1 1 0 0,0 1 0 0 0,0 0 0 0 0,0 0-1 0 0,0 0 1 0 0,0-1 0 0 0,0 1 0 0 0,0 0-1 0 0,0 0 1 0 0,-1 0 0 0 0,1 1 0 0 0,0-1 0 0 0,-1 0-1 0 0,1 0 1 0 0,-1 0 0 0 0,1 0 0 0 0,-1 1-1 0 0,1-1 1 0 0,-1 2 0 0 0,1 0-111 0 0,0-1 1 0 0,-1 1-1 0 0,1-1 1 0 0,-1 1-1 0 0,1-1 1 0 0,-1 1-1 0 0,0-1 1 0 0,0 1-1 0 0,0-1 1 0 0,-1 1-1 0 0,1-1 1 0 0,0 1-1 0 0,-1-1 1 0 0,0 1-1 0 0,0-1 1 0 0,-1 4-1 0 0,0-2 17 0 0,0-1 1 0 0,-1 1-1 0 0,1-1 0 0 0,-1 0 1 0 0,0 0-1 0 0,0 0 0 0 0,0 0 1 0 0,0-1-1 0 0,-5 4 1 0 0,-3 1 32 0 0,0-1 0 0 0,-1-1 0 0 0,0 0 0 0 0,0 0 0 0 0,-21 4 0 0 0,28-8-62 0 0,-26 7-130 0 0,-42 4 1 0 0,65-11 108 0 0,0-1 0 0 0,-1 1 0 0 0,1-2 0 0 0,0 1 0 0 0,0-1 0 0 0,-1 0 0 0 0,1-1 0 0 0,0 0 0 0 0,0 0 0 0 0,-11-5 0 0 0,5-2-144 0 0,13 8 4 0 0,-6-11-1083 0 0,8 18 1268 0 0,0 0 1 0 0,-1 0-1 0 0,0 0 1 0 0,-1 0-1 0 0,1 0 1 0 0,-1 0-1 0 0,0 0 1 0 0,0 0-1 0 0,-1-1 1 0 0,0 1-1 0 0,-2 6 1 0 0,-2-2 114 0 0,0 1 0 0 0,0-1 0 0 0,-12 16 1 0 0,1-6 30 0 0,-31 30 1 0 0,28-29-111 0 0,17-19-11 0 0,0 3-21 0 0,2-4 138 0 0,34 0 259 0 0,19 0-270 0 0,-8-6-145 0 0,-23 2-8 0 0,1 1 0 0 0,23 0 1 0 0,-38 3-3 0 0,0-1 1 0 0,0 1 0 0 0,0 1 0 0 0,0-1 0 0 0,0 1-1 0 0,-1 0 1 0 0,1 0 0 0 0,-1 1 0 0 0,1 0-1 0 0,9 6 1 0 0,26 22 279 0 0,-1 2 0 0 0,52 54-1 0 0,-92-86 352 0 0,-1 1-602 0 0,1 0 0 0 0,-1-1 0 0 0,0 1 0 0 0,0 0 0 0 0,0-1 0 0 0,-1 1 0 0 0,1 0 0 0 0,0-1 0 0 0,-1 1 0 0 0,1 0 0 0 0,-1-1 0 0 0,1 1 0 0 0,-1-1 0 0 0,0 1 0 0 0,0-1 0 0 0,0 1 0 0 0,1-1 0 0 0,-1 1 1 0 0,-1-1-1 0 0,1 0 0 0 0,0 0 0 0 0,0 1 0 0 0,0-1 0 0 0,-1 0 0 0 0,1 0 0 0 0,0 0 0 0 0,-1-1 0 0 0,-2 3 0 0 0,-5 1 85 0 0,1 0 1 0 0,-1 0-1 0 0,-15 4 0 0 0,24-8-112 0 0,-181 69 337 0 0,24-8-361 0 0,156-60-41 0 0,-1-1 0 0 0,1 1-1 0 0,-1-1 1 0 0,1 1 0 0 0,-1-1-1 0 0,1 0 1 0 0,-1 1 0 0 0,0-1-1 0 0,-1 0 1 0 0,2-4-1156 0 0,6-5 693 0 0,-4 8 349 0 0,9-4-130 0 0,7 8-649 0 0,-16-3-18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5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1839 0 0,'0'0'10296'0'0,"2"1"-9898"0"0,2 5-125 0 0,-1-1-1 0 0,1 1 1 0 0,-1 0 0 0 0,0 0 0 0 0,-1 0 0 0 0,1 0 0 0 0,-1 0 0 0 0,-1 0 0 0 0,3 9 0 0 0,0 12 814 0 0,0 27 0 0 0,-2-27-878 0 0,3 137 498 0 0,-6-131-578 0 0,-2 0 0 0 0,-14 62 0 0 0,-16 50 242 0 0,32-135-275 0 0,10-5-3599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20 14479 0 0,'8'-17'663'0'0,"-6"14"248"0"0,-2 5-765 0 0,-3 14 39 0 0,-1-1-1 0 0,0 1 1 0 0,-1-1-1 0 0,-1 0 1 0 0,-10 18 0 0 0,-44 72 799 0 0,41-75-813 0 0,-287 495 1302 0 0,-80 136-1091 0 0,346-602-478 0 0,-2-2 1 0 0,-69 70 0 0 0,43-51-1082 0 0,66-74 773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0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596 194 919 0 0,'-2'0'67'0'0,"-39"19"2004"0"0,26-11-186 0 0,-1-1 0 0 0,-27 8 5095 0 0,62-29-5310 0 0,3-2-1122 0 0,2 4-147 0 0,1 2 0 0 0,0 0 0 0 0,1 2 0 0 0,0 0 0 0 0,48-6 0 0 0,-19 6-35 0 0,66-19-1 0 0,51-23-249 0 0,-88 24-96 0 0,-57 18 18 0 0,1 0-66 0 0,34-15 1 0 0,-60 23-64 0 0,-8 10-718 0 0,-57 110 650 0 0,53-98 181 0 0,2 1 0 0 0,0 0 1 0 0,-7 39-1 0 0,-19 102-22 0 0,6-37 0 0 0,-34 141 0 0 0,24-113 0 0 0,-22 78 145 0 0,7-32 142 0 0,3-8 125 0 0,-22 94 99 0 0,63-244-492 0 0,3 0 1 0 0,1 0 0 0 0,2 1-1 0 0,2 0 1 0 0,6 49-1 0 0,8 8 4 0 0,3 48 18 0 0,-15-126 231 0 0,-2 0 1 0 0,0 1-1 0 0,-2-1 0 0 0,-10 43 0 0 0,-35 87 1149 0 0,46-149-1419 0 0,-26 81-2 0 0,26-77 0 0 0,4 1 11 0 0,-3-3 42 0 0,-1-3-29 0 0,1 1 1 0 0,0-1-1 0 0,0 1 0 0 0,0-1 1 0 0,1 1-1 0 0,-1 5 0 0 0,-4 17 86 0 0,-10 10-42 0 0,-26 46 0 0 0,31-64-56 0 0,4-7 5 0 0,0 0 1 0 0,-11 13-1 0 0,4-8 1279 0 0,15-16-1136 0 0,5-2-8 0 0,-1 1 1 0 0,0-2-1 0 0,0 1 0 0 0,0-1 0 0 0,11-6 0 0 0,-7 4-127 0 0,0-1 0 0 0,0 0-1 0 0,0-1 1 0 0,-1 0-1 0 0,0-1 1 0 0,11-11 0 0 0,-11 10-23 0 0,-7 7-2 0 0,0 0 0 0 0,-1 1 0 0 0,0 0 0 0 0,0-1 0 0 0,0 1 0 0 0,0-1 0 0 0,-1 0 0 0 0,1 1 0 0 0,0-1 0 0 0,-1 0 0 0 0,2-2 0 0 0,-1 0 0 0 0,2-5 0 0 0,-2 9 0 0 0,-1 0 0 0 0,0-1 0 0 0,0 1 0 0 0,0 0 0 0 0,0-1 0 0 0,1 1 0 0 0,-1 0 0 0 0,0-1 0 0 0,0 1 0 0 0,0-1 0 0 0,0 1 0 0 0,0 0 0 0 0,0-1 0 0 0,0 1 0 0 0,0-1 0 0 0,0 1 0 0 0,0 0 0 0 0,0-1 0 0 0,0 1 0 0 0,0 0 0 0 0,-1-1 0 0 0,1 1 0 0 0,0-1 0 0 0,0 1 0 0 0,0 0 0 0 0,0-1 0 0 0,-1 1 0 0 0,1 0 0 0 0,0-1 0 0 0,0 1 0 0 0,-1 0 0 0 0,1 0 0 0 0,0-1 0 0 0,0 1 0 0 0,-1 0 0 0 0,1 0 0 0 0,0-1 0 0 0,-1 1 0 0 0,1 0 0 0 0,-1 0 0 0 0,1 0 0 0 0,-1-1 0 0 0,1 1 0 0 0,-4-2-18 0 0,1 0 0 0 0,-1 1 0 0 0,1-1-1 0 0,-1 1 1 0 0,0 0 0 0 0,0 0 0 0 0,1 0 0 0 0,-7-1 0 0 0,-32 0-250 0 0,36 1 236 0 0,-206 4-477 0 0,182-1 439 0 0,0 2 0 0 0,0 2 0 0 0,1 0 0 0 0,0 2 0 0 0,-30 13 0 0 0,-46 26 58 0 0,94-41-29 0 0,-7 3 5 0 0,-36 13 0 0 0,46-20 14 0 0,8-2 14 0 0,0 0-1 0 0,0 0 0 0 0,-1 0 0 0 0,1 0 0 0 0,0-1 0 0 0,0 1 0 0 0,-1 0 0 0 0,1 0 0 0 0,0 0 0 0 0,0 0 0 0 0,0-1 0 0 0,-1 1 0 0 0,1 0 0 0 0,0 0 0 0 0,0 0 0 0 0,0-1 0 0 0,0 1 1 0 0,-1 0-1 0 0,1 0 0 0 0,0-1 0 0 0,0 1 0 0 0,0 0 0 0 0,0 0 0 0 0,0-1 0 0 0,0 1 0 0 0,0 0 0 0 0,0-1 0 0 0,0 1 0 0 0,0 0 0 0 0,0 0 0 0 0,0-1 0 0 0,0 1 0 0 0,0-1 0 0 0,0-8-172 0 0,1 4 105 0 0,1 1 0 0 0,0-1 0 0 0,0 1 0 0 0,0-1 1 0 0,1 1-1 0 0,-1 0 0 0 0,1-1 0 0 0,0 2 0 0 0,0-1 0 0 0,0 0 0 0 0,1 0 0 0 0,-1 1 0 0 0,1 0 0 0 0,0 0 0 0 0,8-5 0 0 0,-8 6-437 0 0,-1 0-1 0 0,1 0 1 0 0,0 0-1 0 0,0 0 1 0 0,0 1-1 0 0,5-1 1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0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156 381 2303 0 0,'1'2'306'0'0,"2"1"117"0"0,0 0 1 0 0,0 0-1 0 0,0 0 1 0 0,0-1 0 0 0,1 1-1 0 0,-1-1 1 0 0,1 0-1 0 0,-1 0 1 0 0,1 0-1 0 0,7 3 1 0 0,2-1 726 0 0,-1-1 1 0 0,16 2 0 0 0,-27-5-1080 0 0,1 0 724 0 0,-1 1 18 0 0,0 0-625 0 0,0-1-1 0 0,0 0 0 0 0,0 1 0 0 0,0-1 1 0 0,-1 1-1 0 0,1-1 0 0 0,0 1 0 0 0,-1 0 1 0 0,1-1-1 0 0,0 1 0 0 0,-1 0 1 0 0,1 0-1 0 0,-1-1 0 0 0,1 1 0 0 0,-1 0 1 0 0,1 0-1 0 0,0 1 0 0 0,-2-1-136 0 0,1 0 1 0 0,0 0-1 0 0,0 0 1 0 0,-1 0-1 0 0,1-1 0 0 0,0 1 1 0 0,-1 0-1 0 0,1 0 0 0 0,-1 0 1 0 0,0-1-1 0 0,1 1 0 0 0,-1 0 1 0 0,1-1-1 0 0,-1 1 0 0 0,0 0 1 0 0,1-1-1 0 0,-1 1 0 0 0,0-1 1 0 0,0 1-1 0 0,0-1 1 0 0,1 1-1 0 0,-3-1 0 0 0,-3 4 5 0 0,0-2 0 0 0,0 1-1 0 0,-1-1 1 0 0,1 0 0 0 0,-1 0-1 0 0,0-1 1 0 0,0 0 0 0 0,1 0 0 0 0,-9 0-1 0 0,3-1-37 0 0,0 0-1 0 0,1-1 0 0 0,-1-1 1 0 0,-17-3-1 0 0,22 3 5 0 0,1 0-1 0 0,0 0 0 0 0,0 0 1 0 0,-1-1-1 0 0,2 0 1 0 0,-1 0-1 0 0,0-1 1 0 0,1 0-1 0 0,-1 0 0 0 0,1 0 1 0 0,0 0-1 0 0,1-1 1 0 0,-7-7-1 0 0,8 8-8 0 0,1 0 0 0 0,-1 0 0 0 0,1 0-1 0 0,0-1 1 0 0,0 1 0 0 0,1 0 0 0 0,-1-1 0 0 0,1 0-1 0 0,0 1 1 0 0,0-1 0 0 0,1 0 0 0 0,-1 0 0 0 0,1 1-1 0 0,0-1 1 0 0,0 0 0 0 0,1 0 0 0 0,-1 1 0 0 0,1-1-1 0 0,2-6 1 0 0,0 0-19 0 0,1 1 0 0 0,1-1 0 0 0,0 1 0 0 0,0 1-1 0 0,1-1 1 0 0,0 1 0 0 0,1-1 0 0 0,14-14 0 0 0,2 1-117 0 0,45-36 0 0 0,-45 43 113 0 0,1 1-1 0 0,1 2 1 0 0,0 0 0 0 0,1 1-1 0 0,0 1 1 0 0,0 2 0 0 0,33-8-1 0 0,-19 9-13 0 0,0 2 0 0 0,66-3 0 0 0,-96 9 37 0 0,1 0 0 0 0,-1 1 0 0 0,1 0 1 0 0,10 2-1 0 0,-19-3-5 0 0,0 1-1 0 0,0-1 1 0 0,1 1 0 0 0,-1-1 0 0 0,0 1 0 0 0,0 0 0 0 0,0 0 0 0 0,1 0 0 0 0,-1 1 0 0 0,0-1 0 0 0,-1 0 0 0 0,1 1 0 0 0,0-1 0 0 0,0 1 0 0 0,-1-1 0 0 0,1 1 0 0 0,0 0 0 0 0,-1 0 0 0 0,0 0-1 0 0,1 0 1 0 0,-1 0 0 0 0,0 0 0 0 0,0 0 0 0 0,1 3 0 0 0,-2-3-7 0 0,0 1 0 0 0,0-1-1 0 0,0 1 1 0 0,0-1 0 0 0,-1 0 0 0 0,1 1-1 0 0,-1-1 1 0 0,1 0 0 0 0,-1 1-1 0 0,0-1 1 0 0,0 0 0 0 0,0 1 0 0 0,-2 2-1 0 0,-20 31 137 0 0,14-24-52 0 0,-27 35 17 0 0,-1-1 0 0 0,-3-2 0 0 0,-60 51 0 0 0,-36 12 23 0 0,107-85-114 0 0,-30 20-424 0 0,57-41 114 0 0,2-14-3869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0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20 11687 0 0,'13'-16'532'0'0,"-10"13"1056"0"0,-4 5-1497 0 0,-17 40 392 0 0,-47 76 0 0 0,19-39-353 0 0,-81 123 374 0 0,-16-11 264 0 0,-30 44 413 0 0,160-214-1081 0 0,-17 39 1 0 0,24-45-102 0 0,-1-1 1 0 0,0 1 0 0 0,-1-1 0 0 0,-1-1-1 0 0,-1 1 1 0 0,-11 12 0 0 0,21-26-23 0 0,-16 14-186 0 0,2-10-3539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0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0,'0'0'518'0'0,"0"2"964"0"0,8 44 3854 0 0,-4-25-3919 0 0,9 25 0 0 0,-8-33-993 0 0,0 0 0 0 0,1-1 0 0 0,0 0 0 0 0,1 0 0 0 0,0 0 0 0 0,15 17 0 0 0,-3-6 423 0 0,0 0 1 0 0,30 51-1 0 0,-33-51-376 0 0,-13-19-433 0 0,1 1-1 0 0,-1-1 1 0 0,1 1-1 0 0,-2 0 1 0 0,1 0-1 0 0,0 0 0 0 0,-1 1 1 0 0,2 5-1 0 0,0 1-38 0 0,-3-8 4 0 0,1 10-21 0 0,-2-12-74 0 0,1-2-1105 0 0,1-1 1071 0 0,-1 1 1 0 0,1-1 0 0 0,-1 0-1 0 0,0 1 1 0 0,1-1 0 0 0,-1 0-1 0 0,0 1 1 0 0,0-1-1 0 0,1 0 1 0 0,-1 0 0 0 0,1-2-1 0 0,14-13-1614 0 0,-6 2 82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0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34 12031 0 0,'0'0'554'0'0,"5"-7"175"0"0,6-8-608 0 0,-10 14 125 0 0,-1 0-1 0 0,1 0 1 0 0,0 0-1 0 0,0 0 0 0 0,0 0 1 0 0,0 0-1 0 0,0 1 1 0 0,0-1-1 0 0,0 0 0 0 0,0 1 1 0 0,0-1-1 0 0,1 1 1 0 0,-1-1-1 0 0,0 1 0 0 0,2-1 1 0 0,-3 1-148 0 0,1 0-1 0 0,-1 0 1 0 0,1 0 0 0 0,-1 0 0 0 0,1 0-1 0 0,-1 1 1 0 0,1-1 0 0 0,-1 0 0 0 0,1 0 0 0 0,-1 0-1 0 0,1 1 1 0 0,-1-1 0 0 0,1 0 0 0 0,-1 0-1 0 0,0 1 1 0 0,1-1 0 0 0,-1 0 0 0 0,1 1 0 0 0,-1-1-1 0 0,0 1 1 0 0,1-1 0 0 0,-1 0 0 0 0,0 1 0 0 0,0-1-1 0 0,1 1 1 0 0,0 2-29 0 0,0-1 0 0 0,-1 0 1 0 0,1 0-1 0 0,-1 1 0 0 0,1-1 0 0 0,-1 1 0 0 0,0-1 1 0 0,0 0-1 0 0,0 1 0 0 0,0-1 0 0 0,0 1 0 0 0,0-1 0 0 0,-1 1 1 0 0,0 2-1 0 0,-10 27 239 0 0,-1 0 0 0 0,-2-1 0 0 0,-29 49 0 0 0,-69 76 642 0 0,44-65-636 0 0,39-51-291 0 0,-137 211 228 0 0,146-216-223 0 0,1 2 0 0 0,2 0 0 0 0,2 1-1 0 0,2 0 1 0 0,-13 55 0 0 0,-2 54 164 0 0,28-145-128 0 0,0 0 0 0 0,0 5 0 0 0,-1-4-11 0 0,-1 4-74 0 0,1-5-139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1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3679 0 0,'0'0'4944'0'0,"13"0"-3569"0"0,36 5 2385 0 0,-26 17-1055 0 0,-18-21-2561 0 0,0 1 0 0 0,0-1 0 0 0,0 0-1 0 0,-1 0 1 0 0,9 0 0 0 0,0 0 201 0 0,22 5-1 0 0,-31-6-344 0 0,14 7 0 0 0,-15-5 0 0 0,24 8 0 0 0,-6-3 0 0 0,22 9 0 0 0,-10-9 0 0 0,-27-5 43 0 0,1-1 0 0 0,0-1 0 0 0,-1 1-1 0 0,1-1 1 0 0,0 0 0 0 0,-1 0 0 0 0,1-1-1 0 0,6-1 1 0 0,-8 1-5 0 0,0 0-1 0 0,1 1 1 0 0,-1-1-1 0 0,0 1 1 0 0,0 0-1 0 0,0 0 1 0 0,0 1-1 0 0,0 0 1 0 0,9 2-1 0 0,-4-1-128 0 0,-4-1 124 0 0,0 0-1 0 0,0 0 1 0 0,0 1-1 0 0,0-1 1 0 0,6 4-1 0 0,27 9-32 0 0,-29-13 16 0 0,1 1 0 0 0,-1-2-1 0 0,0 1 1 0 0,1-1 0 0 0,-1-1-1 0 0,1 0 1 0 0,18-4 0 0 0,22-2 154 0 0,-46 6-159 0 0,-1 1-1 0 0,1 0 1 0 0,-1 0 0 0 0,1 1-1 0 0,0-1 1 0 0,-1 1-1 0 0,1 0 1 0 0,7 3 0 0 0,-6-2 27 0 0,36 9-25 0 0,-32-8-14 0 0,0 0 0 0 0,14 2 0 0 0,-21-6 1 0 0,24 7 0 0 0,5 4 0 0 0,-11-2 0 0 0,11 0 80 0 0,0 3-80 0 0,26 2 0 0 0,-49-11 0 0 0,1 0 0 0 0,-1 0 0 0 0,1-2 0 0 0,-1 1 0 0 0,14-1 0 0 0,-20 0 0 0 0,1-1 0 0 0,15 2 0 0 0,-11 1 0 0 0,23 0 0 0 0,0 1 0 0 0,-21-1 0 0 0,0-1 0 0 0,18 1 0 0 0,38 0 0 0 0,51-4 0 0 0,-97 2 0 0 0,-14-1 0 0 0,20 4 0 0 0,-10-2 0 0 0,0-1 0 0 0,0 0 0 0 0,0-1 0 0 0,27-5 0 0 0,-5 1 0 0 0,90-16 35 0 0,-63 10 2 0 0,80-8-37 0 0,-124 19 54 0 0,77 3-44 0 0,7-12 114 0 0,-47 2-48 0 0,50-8-38 0 0,-24 2-12 0 0,167-23 38 0 0,-128 10-64 0 0,-62 12 0 0 0,-29 5 0 0 0,48-20 0 0 0,-50 17 0 0 0,51-13 0 0 0,-35 15 0 0 0,0-2 0 0 0,-1-3 0 0 0,64-29 0 0 0,-46 8 0 0 0,11-4 0 0 0,-37 23 0 0 0,74-21 0 0 0,-102 36 0 0 0,-1 2-10 0 0,-7 0-46 0 0,1 1-8 0 0,5 2 38 0 0,-2 2-36 0 0,-5-5 62 0 0,0 1 0 0 0,0 0 0 0 0,0-1 0 0 0,0 1 0 0 0,0 0 0 0 0,0-1 0 0 0,1 1 1 0 0,-1 0-1 0 0,0-1 0 0 0,0 1 0 0 0,1-1 0 0 0,-1 1 0 0 0,0 0 0 0 0,1-1 0 0 0,-1 1 0 0 0,1-1 0 0 0,-1 1 1 0 0,1-1-1 0 0,-1 1 0 0 0,1-1 0 0 0,-1 1 0 0 0,1-1 0 0 0,0 1 0 0 0,9 6 0 0 0,-3-4-1 0 0,4 2 79 0 0,22 1 189 0 0,-24-4-200 0 0,0 0-54 0 0,2 0-13 0 0,-2 3 0 0 0,-1 2 0 0 0,0 2 0 0 0,3 4 0 0 0,-10-11 0 0 0,6 11 0 0 0,8 18 72 0 0,-13-28-72 0 0,13 25 11 0 0,-11-19 60 0 0,1-1 0 0 0,0 0 0 0 0,0 0 0 0 0,11 11 0 0 0,3 4 133 0 0,-15-18-178 0 0,1 0 0 0 0,1 0 1 0 0,-1 0-1 0 0,1-1 1 0 0,0 0-1 0 0,8 5 1 0 0,-4-2 0 0 0,48 28-6 0 0,-49-30 22 0 0,32 12 31 0 0,-39-16-74 0 0,0 0 0 0 0,1 0 0 0 0,-1 1 0 0 0,0 0 0 0 0,0-1 0 0 0,0 1 0 0 0,0 0 0 0 0,0 0 0 0 0,0 0 0 0 0,0 0 0 0 0,-1 0 0 0 0,3 4 0 0 0,-4-6 0 0 0,9 19 28 0 0,5 16 19 0 0,-7-15 29 0 0,-6-19-62 0 0,-1 0 0 0 0,0 0 0 0 0,0 0 0 0 0,1 0 1 0 0,-1 0-1 0 0,1 0 0 0 0,-1 0 0 0 0,1 0 0 0 0,0 0 0 0 0,-1 0 0 0 0,1 0 0 0 0,0 0 1 0 0,-1 0-1 0 0,1 0 0 0 0,0-1 0 0 0,0 1 0 0 0,0 0 0 0 0,0-1 0 0 0,2 2 1 0 0,-1-1 17 0 0,0-1 0 0 0,0 1 0 0 0,0-1 0 0 0,0 1 1 0 0,0-1-1 0 0,0 0 0 0 0,1 0 0 0 0,-1 0 1 0 0,0 0-1 0 0,0 0 0 0 0,0-1 0 0 0,0 1 0 0 0,0-1 1 0 0,0 1-1 0 0,4-2 0 0 0,-1 0 19 0 0,4-1 36 0 0,-5 0-67 0 0,0 1 0 0 0,0-1-1 0 0,0 0 1 0 0,0 0 0 0 0,0 0 0 0 0,-1 0 0 0 0,1-1 0 0 0,3-4-1 0 0,-4 5 17 0 0,13-15 13 0 0,-1-1-1 0 0,17-25 1 0 0,-19 24-6 0 0,1 0 0 0 0,21-21 0 0 0,-16 22-43 0 0,65-59 0 0 0,-43 43 0 0 0,-28 22 0 0 0,2 1 0 0 0,-1 0 0 0 0,2 1 0 0 0,20-11 0 0 0,-33 20 0 0 0,22-11 0 0 0,-5 6 0 0 0,-17 5-17 0 0,15 0-30 0 0,-16 2 43 0 0,-1-1 1 0 0,-1 1-1 0 0,1 0 1 0 0,-1 0 0 0 0,1 0-1 0 0,-1 0 1 0 0,1 0 0 0 0,-1 0-1 0 0,1 0 1 0 0,0 0 0 0 0,-1 0-1 0 0,1 0 1 0 0,-1 0 0 0 0,1 0-1 0 0,-1 1 1 0 0,1-1 0 0 0,-1 0-1 0 0,1 1 1 0 0,7 4-61 0 0,-2 3 11 0 0,1 1 42 0 0,2-3 11 0 0,-3-3 4 0 0,-3-2-13 0 0,31 7 67 0 0,-4 0-58 0 0,-10-1-53 0 0,-17-6 53 0 0,22 11 0 0 0,-18-9 0 0 0,0 0 0 0 0,0 0 0 0 0,14 3 0 0 0,-19-5 0 0 0,37 11 0 0 0,-18-5-72 0 0,-11-5 72 0 0,0 0 0 0 0,0 1 0 0 0,5 2 18 0 0,-1-1 1 0 0,1 0-1 0 0,-1-2 0 0 0,1 1 1 0 0,0-2-1 0 0,0 0 0 0 0,0-1 1 0 0,28-3-1 0 0,-26 2-26 0 0,77-10 267 0 0,-66 6-167 0 0,-1 2 86 0 0,53 1 0 0 0,-74 2-167 0 0,31-2 105 0 0,-1-2 1 0 0,1-1 0 0 0,62-18-1 0 0,-81 18-41 0 0,37-4 122 0 0,-39 7-167 0 0,0-1 1 0 0,21-6-1 0 0,-18 4-20 0 0,1 1-1 0 0,0 0 1 0 0,21 0 0 0 0,36-7 15 0 0,16-4 66 0 0,-12 3-1 0 0,-49 7-83 0 0,56-1 0 0 0,8-2-10 0 0,-9-3 3 0 0,-32 3 0 0 0,-29 4 0 0 0,47-12 0 0 0,-47 10 19 0 0,0 0 0 0 0,36-2-1 0 0,-31 5-10 0 0,7-2-8 0 0,-1-1 0 0 0,46-13 0 0 0,-62 12 0 0 0,5-2 0 0 0,44-7 0 0 0,-60 14 0 0 0,-2 1 0 0 0,-1 1 0 0 0,9 4 0 0 0,-13-3 0 0 0,10 2 0 0 0,1 4 0 0 0,-6-3 0 0 0,0 1 0 0 0,-7-4-7 0 0,0-1 0 0 0,0 1 0 0 0,0 0 0 0 0,0 0 0 0 0,0 0 0 0 0,0-1 0 0 0,0 1 0 0 0,0 0 0 0 0,-1 0 0 0 0,1 0 0 0 0,0 1 0 0 0,0-1 0 0 0,-1 0 0 0 0,1 0 0 0 0,-1 0 0 0 0,1 0 0 0 0,-1 1 0 0 0,0-1 0 0 0,1 0 0 0 0,-1 0 0 0 0,0 1 0 0 0,0-1 0 0 0,0 0 0 0 0,0 1 0 0 0,0-1 0 0 0,0 0 0 0 0,0 0 0 0 0,-1 1 0 0 0,1-1-1 0 0,0 0 1 0 0,-1 2 0 0 0,0-1-45 0 0,1 0-117 0 0,-1 0 0 0 0,0 0 0 0 0,0 0-1 0 0,0 0 1 0 0,0-1 0 0 0,-1 1 0 0 0,1 0 0 0 0,0-1 0 0 0,-1 1 0 0 0,1-1 0 0 0,-1 1 0 0 0,-1 0 0 0 0,-5 5-4718 0 0,-1 4-2415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1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 1375 0 0,'7'-3'16336'0'0,"-28"28"-16067"0"0,-34 32 0 0 0,30-33-417 0 0,-15 15 374 0 0,-155 167 38 0 0,150-150-477 0 0,44-55 84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1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7599 0 0,'0'0'8875'0'0,"3"-1"-8500"0"0,12-2 9 0 0,0-1 0 0 0,0-1 0 0 0,0 0 0 0 0,16-9 0 0 0,2 0 110 0 0,85-27 479 0 0,2 4 0 0 0,173-28 0 0 0,-216 53-968 0 0,1 4 0 0 0,0 3 0 0 0,154 11 0 0 0,-208-4-170 0 0,-1-1 0 0 0,1-1 0 0 0,0-1 1 0 0,0-1-1 0 0,-1-2 0 0 0,1 0 0 0 0,26-9 0 0 0,-32 5-74 0 0,-1 0-1161 0 0,-6 5-6529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1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8 369 8207 0 0,'0'0'374'0'0,"0"2"-6"0"0,-3 13 129 0 0,0 0 1 0 0,1 30 8399 0 0,8-60-7533 0 0,7-21-1306 0 0,3 1 202 0 0,2 1 0 0 0,1 1 0 0 0,37-48 0 0 0,-39 60-260 0 0,1 0 0 0 0,1 2 0 0 0,0 0 0 0 0,2 1 0 0 0,0 1 0 0 0,29-18 0 0 0,-26 20-89 0 0,-7 4-85 0 0,21-10 1 0 0,-33 19-127 0 0,1-1 0 0 0,0 1 1 0 0,0 0-1 0 0,-1 1 0 0 0,1-1 0 0 0,1 1 0 0 0,-1 1 0 0 0,6-1 1 0 0,-1 2-2700 0 0,-4 2 1324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1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95 123 11743 0 0,'0'0'5687'0'0,"1"1"-5624"0"0,4 4 6 0 0,0 0 1 0 0,1-1 0 0 0,-1 1-1 0 0,1-1 1 0 0,0 0 0 0 0,1 0-1 0 0,5 2 1 0 0,-8-4 35 0 0,0-1-1 0 0,1 0 1 0 0,-1 0-1 0 0,0 0 1 0 0,0 0-1 0 0,0-1 1 0 0,0 1-1 0 0,1-1 1 0 0,-1 0 0 0 0,0-1-1 0 0,0 1 1 0 0,1-1-1 0 0,5-1 1 0 0,141-51 1972 0 0,-141 48-2183 0 0,1 0 0 0 0,-1-1-1 0 0,1 0 1 0 0,-2 0 0 0 0,1-1 0 0 0,-1 0-1 0 0,0-1 1 0 0,0 0 0 0 0,7-10 0 0 0,-15 18 81 0 0,-1-1 0 0 0,1 1 0 0 0,-1-1 0 0 0,1 1 0 0 0,-1-1 0 0 0,1 0 0 0 0,-1 1 0 0 0,1-1 0 0 0,-1 1 0 0 0,0-1 0 0 0,1 0 0 0 0,-1 1 0 0 0,0-1 0 0 0,0 0 0 0 0,1 1 0 0 0,-1-1 0 0 0,0 0 0 0 0,0 0 0 0 0,0 1 1 0 0,0-1-1 0 0,0 0 0 0 0,0 1 0 0 0,0-1 0 0 0,0 0 0 0 0,0 0 0 0 0,0 1 0 0 0,-1-1 0 0 0,1 0 0 0 0,0 1 0 0 0,0-1 0 0 0,-1 0 0 0 0,1 1 0 0 0,0-1 0 0 0,-1 0 0 0 0,1 1 0 0 0,-1-1 0 0 0,1 1 0 0 0,0-1 1 0 0,-1 0-1 0 0,0 1 0 0 0,1 0 0 0 0,-1-1 0 0 0,1 1 0 0 0,-1-1 0 0 0,1 1 0 0 0,-1 0 0 0 0,0-1 0 0 0,1 1 0 0 0,-2-1 0 0 0,-2 0-51 0 0,0 0 1 0 0,0 0-1 0 0,0 0 0 0 0,-1 0 0 0 0,1 1 1 0 0,0 0-1 0 0,-6 0 0 0 0,-6 0-298 0 0,-1 2 0 0 0,1 0 1 0 0,0 1-1 0 0,-22 7 0 0 0,-11 6 227 0 0,22-8 47 0 0,0 1 0 0 0,1 2 0 0 0,0 0 0 0 0,-24 16 0 0 0,40-21 215 0 0,0 1 0 0 0,1 1-1 0 0,0 0 1 0 0,0 0 0 0 0,1 1-1 0 0,0 0 1 0 0,1 0 0 0 0,0 1-1 0 0,0 0 1 0 0,1 0 0 0 0,-5 12-1 0 0,8-17-57 0 0,1 0 0 0 0,0 0 0 0 0,0 1 0 0 0,1-1 0 0 0,0 0 0 0 0,0 1 0 0 0,0-1 0 0 0,0 1 0 0 0,1-1-1 0 0,0 1 1 0 0,0-1 0 0 0,0 1 0 0 0,1-1 0 0 0,0 1 0 0 0,0-1 0 0 0,0 0 0 0 0,1 1 0 0 0,0-1 0 0 0,0 0 0 0 0,0 0 0 0 0,1 0 0 0 0,-1 0-1 0 0,1 0 1 0 0,0-1 0 0 0,7 9 0 0 0,-6-9 0 0 0,0-1 0 0 0,0 1 0 0 0,1-1 0 0 0,-1 0 0 0 0,1 0 0 0 0,-1 0 0 0 0,1 0 0 0 0,0-1 0 0 0,0 0 0 0 0,0 0 0 0 0,0 0 0 0 0,1-1 0 0 0,-1 1 0 0 0,6 0 0 0 0,-2-2-652 0 0,-1 1 0 0 0,1-1 1 0 0,0 0-1 0 0,0-1 0 0 0,-1 0 0 0 0,1-1 0 0 0,16-4 0 0 0,-10 1-1333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9671 0 0,'0'0'748'0'0,"0"3"-492"0"0,-3 17 1204 0 0,2 0 0 0 0,0 1-1 0 0,1-1 1 0 0,4 38 0 0 0,-2-49-1380 0 0,0 0 1 0 0,1 0 0 0 0,-1 0-1 0 0,2-1 1 0 0,-1 1 0 0 0,1-1-1 0 0,0 1 1 0 0,1-1 0 0 0,0 0-1 0 0,1-1 1 0 0,-1 1 0 0 0,1-1 0 0 0,9 7-1 0 0,-4-2-118 0 0,2-1-1 0 0,-1 0 1 0 0,1-1-1 0 0,1-1 1 0 0,0 0-1 0 0,1-1 1 0 0,28 13-1 0 0,-4-9-3591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144 316 5983 0 0,'-96'28'769'0'0,"57"-15"2504"0"0,30-12 1554 0 0,14-6-3371 0 0,16-10-630 0 0,10-3 85 0 0,1 2 0 0 0,39-15 0 0 0,72-18 297 0 0,-131 45-1118 0 0,453-113 1409 0 0,-292 80-829 0 0,70-13 219 0 0,-214 45-1202 0 0,-10 1 578 0 0,0 1 0 0 0,28-1 0 0 0,-42 4-696 0 0,1 1-1 0 0,-1-1 1 0 0,0 1 0 0 0,1-1 0 0 0,-1 2 0 0 0,0-1 0 0 0,0 0 0 0 0,0 1-1 0 0,0 0 1 0 0,0 0 0 0 0,-1 1 0 0 0,1-1 0 0 0,7 6 0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1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193 119 9615 0 0,'5'-4'147'0'0,"14"-8"746"0"0,9-2 753 0 0,-16 8-363 0 0,0 0 0 0 0,14-10 0 0 0,-25 15-880 0 0,4-6 11 0 0,-4 5-325 0 0,0 1 1 0 0,0-1-1 0 0,-1 1 0 0 0,1-1 0 0 0,-1 1 1 0 0,1-1-1 0 0,-1 0 0 0 0,0 1 0 0 0,0-1 1 0 0,1 0-1 0 0,-1 1 0 0 0,0-1 0 0 0,0 0 0 0 0,-1 1 1 0 0,1-1-1 0 0,0 0 0 0 0,-1 1 0 0 0,1-1 1 0 0,-1 1-1 0 0,1-1 0 0 0,-1 1 0 0 0,1-1 1 0 0,-1 1-1 0 0,0-1 0 0 0,-1-1 0 0 0,0 2-46 0 0,1 0 0 0 0,-1 0 0 0 0,0 0 0 0 0,1 0-1 0 0,-1 0 1 0 0,0 0 0 0 0,0 1 0 0 0,0-1 0 0 0,1 0 0 0 0,-1 1 0 0 0,0 0-1 0 0,0-1 1 0 0,-3 1 0 0 0,3 0-30 0 0,0 0 0 0 0,0 1 1 0 0,0-1-1 0 0,0 1 0 0 0,0-1 0 0 0,0 1 0 0 0,0-1 0 0 0,0 1 0 0 0,1 0 1 0 0,-1 0-1 0 0,0 0 0 0 0,-3 3 0 0 0,-21 17 62 0 0,22-17-54 0 0,-65 53-4 0 0,-28 27-74 0 0,91-78 52 0 0,2-3-1 0 0,0 1 0 0 0,0 0 0 0 0,1 0 0 0 0,-1 0 0 0 0,1 0 0 0 0,0 1 0 0 0,0-1 0 0 0,0 1 0 0 0,1 0 0 0 0,0-1 0 0 0,-3 10 0 0 0,4-13 194 0 0,2-1-183 0 0,-1 0 1 0 0,0 1 0 0 0,0-1 0 0 0,0 0 0 0 0,1 0 0 0 0,-1 0 0 0 0,0 0-1 0 0,0 0 1 0 0,0 0 0 0 0,0 1 0 0 0,0-1 0 0 0,1 0 0 0 0,-1 0 0 0 0,0 0 0 0 0,0 0-1 0 0,0 1 1 0 0,0-1 0 0 0,0 0 0 0 0,0 0 0 0 0,0 0 0 0 0,0 1 0 0 0,0-1-1 0 0,1 0 1 0 0,-1 0 0 0 0,0 0 0 0 0,0 1 0 0 0,0-1 0 0 0,0 0 0 0 0,0 0-1 0 0,0 0 1 0 0,0 1 0 0 0,-1-1 1 0 0,1 1-1 0 0,0-1 0 0 0,0 0 1 0 0,1 1-1 0 0,-1-1 0 0 0,0 0 1 0 0,0 1-1 0 0,0-1 0 0 0,0 0 1 0 0,0 1-1 0 0,0-1 0 0 0,0 0 1 0 0,0 1-1 0 0,1-1 0 0 0,-1 0 1 0 0,0 1-1 0 0,0-1 0 0 0,1 0 1 0 0,-1 1-1 0 0,0-1 0 0 0,0 0 1 0 0,1 0-1 0 0,-1 0 0 0 0,0 1 1 0 0,0-1-1 0 0,1 0 0 0 0,-1 0 1 0 0,0 0-1 0 0,1 1 0 0 0,0-1 1 0 0,5 0 36 0 0,1 0 0 0 0,0 0 0 0 0,-1-1 0 0 0,1 1 1 0 0,-1-2-1 0 0,1 1 0 0 0,-1-1 0 0 0,1 0 1 0 0,10-5-1 0 0,0 0 79 0 0,0-2 0 0 0,20-14 0 0 0,-27 17-122 0 0,-10 5 0 0 0,0 1 0 0 0,0 0 0 0 0,0 0 0 0 0,0 0 0 0 0,1-1 0 0 0,-1 1 0 0 0,0 0 0 0 0,0 0 0 0 0,0 0 0 0 0,1 0 0 0 0,-1-1 0 0 0,0 1 0 0 0,0 0 0 0 0,1 0 0 0 0,-1 0 0 0 0,0 0 0 0 0,0 0 0 0 0,1 0 0 0 0,-1 0 0 0 0,0 0 0 0 0,0 0 0 0 0,1 0 0 0 0,-1 0 0 0 0,0 0 0 0 0,0 0 0 0 0,1 0 0 0 0,-1 0 0 0 0,0 0 0 0 0,0 0 0 0 0,1 0 0 0 0,-1 0 0 0 0,0 0 0 0 0,0 1 0 0 0,1-1 0 0 0,-1 0 0 0 0,0 0 0 0 0,0 0 0 0 0,0 0 0 0 0,1 0 0 0 0,-1 1 0 0 0,0-1 0 0 0,0 0 0 0 0,0 0 0 0 0,0 0 0 0 0,1 1 0 0 0,-1-1 0 0 0,0 0 0 0 0,0 0 0 0 0,0 1 0 0 0,0-1 0 0 0,0 0 0 0 0,0 0 0 0 0,0 1 0 0 0,0-1 0 0 0,0 0 0 0 0,1 0 0 0 0,-1 1 0 0 0,0-1 0 0 0,0 0 0 0 0,-1 0 0 0 0,1 1 0 0 0,0-1 0 0 0,0 1 0 0 0,2 5-3 0 0,0 5-20 0 0,-7 21-23 0 0,5-30-51 0 0,12-6-3579 0 0,2-3 2209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1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34 11055 0 0,'1'-2'852'0'0,"15"-24"-297"0"0,-15 24 638 0 0,-1 2-1088 0 0,0 0 0 0 0,0-1 0 0 0,0 1 0 0 0,1 0 0 0 0,-1 0 0 0 0,0 0-1 0 0,0 0 1 0 0,0-1 0 0 0,0 1 0 0 0,0 0 0 0 0,1 0 0 0 0,-1 0 0 0 0,0 0 0 0 0,0-1-1 0 0,0 1 1 0 0,1 0 0 0 0,-1 0 0 0 0,0 0 0 0 0,0 0 0 0 0,0 0 0 0 0,1 0 0 0 0,-1 0-1 0 0,0 0 1 0 0,0 0 0 0 0,1 0 0 0 0,-1 0 0 0 0,0 0 0 0 0,0 0 0 0 0,0 0 0 0 0,1 0-1 0 0,-1 0 1 0 0,0 0 0 0 0,0 0 0 0 0,1 0 0 0 0,-1 0 0 0 0,0 0 0 0 0,0 0-1 0 0,0 0 1 0 0,1 0 0 0 0,-1 0 0 0 0,0 1 0 0 0,0-1 0 0 0,0 0 0 0 0,1 0 0 0 0,-1 0-1 0 0,0 0 1 0 0,0 1 0 0 0,0-1 0 0 0,0 0 0 0 0,0 0 0 0 0,1 0 0 0 0,-1 0 0 0 0,0 1-1 0 0,0-1 1 0 0,0 0 0 0 0,0 0 0 0 0,0 1 0 0 0,0-1 0 0 0,0 0 0 0 0,0 0 0 0 0,0 0-1 0 0,0 1 1 0 0,0-1 0 0 0,1 5-49 0 0,-1 0 1 0 0,1-1-1 0 0,-1 1 0 0 0,-1 0 0 0 0,1-1 1 0 0,-1 1-1 0 0,1 0 0 0 0,-1-1 0 0 0,-3 8 0 0 0,2-4 14 0 0,-6 19 84 0 0,-2 0 0 0 0,-1-1-1 0 0,-21 38 1 0 0,1-2-73 0 0,-104 214 53 0 0,125-255-132 0 0,-78 127-2 0 0,56-97 0 0 0,-6 6-664 0 0,37-56 384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1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89 12607 0 0,'0'0'1451'0'0,"-7"5"1802"0"0,6-4-3181 0 0,1 0 0 0 0,-1 0 0 0 0,1 0 0 0 0,0 0 0 0 0,0 0 0 0 0,-1 0 0 0 0,1 0-1 0 0,0-1 1 0 0,0 1 0 0 0,0 0 0 0 0,0 0 0 0 0,0 0 0 0 0,0 0 0 0 0,0 0 0 0 0,0 0 0 0 0,1 0 0 0 0,-1 0 0 0 0,0 0-1 0 0,1 0 1 0 0,-1 0 0 0 0,0 0 0 0 0,2 1 0 0 0,-1-1 9 0 0,0 0 0 0 0,0 0 0 0 0,0 0 0 0 0,0 0 0 0 0,0 0 0 0 0,1 0 0 0 0,-1 0 0 0 0,0-1 0 0 0,1 1 1 0 0,-1 0-1 0 0,1-1 0 0 0,-1 1 0 0 0,2-1 0 0 0,5 2 204 0 0,0-1 1 0 0,0-1-1 0 0,0 1 1 0 0,13-2-1 0 0,19-3 140 0 0,-1-2-1 0 0,0-1 1 0 0,44-16-1 0 0,110-46 1454 0 0,-148 51-1774 0 0,-36 15-123 0 0,-7 2-74 0 0,-2 7-1769 0 0,-2 11-1289 0 0,-3-6-4268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6911 0 0,'0'0'9086'0'0,"11"-4"-6784"0"0,-9 4-2251 0 0,0 1 1 0 0,0-1-1 0 0,0 1 0 0 0,0-1 0 0 0,0 1 1 0 0,0 0-1 0 0,0 0 0 0 0,-1 0 0 0 0,1 0 0 0 0,0 0 1 0 0,0 0-1 0 0,-1 1 0 0 0,1-1 0 0 0,-1 0 0 0 0,1 1 1 0 0,-1 0-1 0 0,1-1 0 0 0,-1 1 0 0 0,0 0 1 0 0,0-1-1 0 0,0 1 0 0 0,0 0 0 0 0,0 0 0 0 0,1 3 1 0 0,2 6 32 0 0,-1-1 1 0 0,0 0-1 0 0,3 17 1 0 0,2 43 424 0 0,-2 0 0 0 0,-5 72 1 0 0,-1-91-535 0 0,1-28-77 0 0,-1-21-140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67 9215 0 0,'0'0'422'0'0,"2"-9"132"0"0,3-16 938 0 0,-3 21-568 0 0,0 1 0 0 0,0 0-1 0 0,0 0 1 0 0,1 0-1 0 0,-1 0 1 0 0,6-5 0 0 0,-3 4-718 0 0,-4 3 497 0 0,-9 12-322 0 0,-52 70-159 0 0,-4 5-84 0 0,-262 514-59 0 0,321-590-71 0 0,-107 220 133 0 0,86-184-119 0 0,-3 0 1 0 0,-59 73 0 0 0,55-82-59 0 0,-47 42 0 0 0,59-61 18 0 0,0-1 0 0 0,-2-1 0 0 0,-45 24 0 0 0,61-36 4 0 0,5-4-62 0 0,3-2-17 0 0,0 0-1 0 0,-1 0 1 0 0,1 0 0 0 0,0 1 0 0 0,1-1 0 0 0,-1 0 0 0 0,0 0 0 0 0,0 1 0 0 0,1-1 0 0 0,-1 1 0 0 0,3-2 0 0 0,0-2-473 0 0,11-12-1133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450 154 3679 0 0,'0'0'11544'0'0,"0"-9"-10930"0"0,-3-18 199 0 0,-10-41 0 0 0,12 65-812 0 0,0 0-1 0 0,1 0 1 0 0,-2 0-1 0 0,1 0 1 0 0,0 0 0 0 0,-1 1-1 0 0,1-1 1 0 0,-1 0-1 0 0,0 1 1 0 0,0 0-1 0 0,0-1 1 0 0,0 1-1 0 0,0 0 1 0 0,-4-3 0 0 0,4 4-25 0 0,0 0 0 0 0,0 0-1 0 0,0 0 1 0 0,0 0 0 0 0,0 1 0 0 0,0-1 0 0 0,0 1 0 0 0,0-1 0 0 0,0 1 0 0 0,0 0 0 0 0,-1 0 0 0 0,1 0 0 0 0,0 0 0 0 0,0 0 0 0 0,0 0 0 0 0,0 1 0 0 0,-1-1 0 0 0,1 1 0 0 0,0-1 0 0 0,-3 3 0 0 0,-15 7-42 0 0,0 0-1 0 0,1 2 1 0 0,1 1-1 0 0,-28 23 1 0 0,38-29 62 0 0,-29 24 83 0 0,2 2 0 0 0,2 1 0 0 0,1 1 0 0 0,-30 44 0 0 0,57-74-62 0 0,1 1 0 0 0,1 0 0 0 0,-1 0 0 0 0,1 1 0 0 0,0-1 0 0 0,-3 12 0 0 0,5-16 15 0 0,1-1 1 0 0,0 1-1 0 0,-1 0 0 0 0,1-1 0 0 0,0 1 1 0 0,0 0-1 0 0,0-1 0 0 0,0 1 0 0 0,1 0 0 0 0,-1-1 1 0 0,0 1-1 0 0,1 0 0 0 0,-1-1 0 0 0,1 1 1 0 0,-1 0-1 0 0,1-1 0 0 0,0 1 0 0 0,0-1 0 0 0,0 0 1 0 0,0 1-1 0 0,0-1 0 0 0,0 0 0 0 0,0 1 1 0 0,0-1-1 0 0,0 0 0 0 0,1 0 0 0 0,-1 0 0 0 0,0 0 1 0 0,1 0-1 0 0,-1 0 0 0 0,1 0 0 0 0,2 0 1 0 0,3 2 102 0 0,1-1 1 0 0,-1 1 0 0 0,1-2 0 0 0,0 1 0 0 0,-1-1 0 0 0,1-1 0 0 0,0 1 0 0 0,0-1 0 0 0,12-2 0 0 0,4-1 215 0 0,43-11 0 0 0,-48 9-406 0 0,0 0-1 0 0,-1-2 1 0 0,0 0 0 0 0,0-1 0 0 0,0-1 0 0 0,-1-1-1 0 0,0 0 1 0 0,-1-1 0 0 0,29-26 0 0 0,-39 31-2 0 0,20-24-37 0 0,-21 23 81 0 0,-4 6-19 0 0,-2 6 81 0 0,0-1 0 0 0,-1 1 1 0 0,1 0-1 0 0,-1 0 0 0 0,0-1 0 0 0,-4 9 1 0 0,4-10-18 0 0,-13 26 70 0 0,-36 51-1 0 0,50-79-220 0 0,0 6-4085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62 12151 0 0,'10'-10'699'0'0,"25"-22"-121"0"0,-32 29-453 0 0,0 1 0 0 0,0 0 0 0 0,1 0 0 0 0,-1 0 0 0 0,1 0 0 0 0,0 0 0 0 0,-1 1 0 0 0,1 0 0 0 0,7-2 2793 0 0,-13 4-2534 0 0,-159 78 448 0 0,98-45-832 0 0,-95 68 0 0 0,153-98 0 0 0,0 0 0 0 0,1 0 0 0 0,-1 0 0 0 0,-4 7 0 0 0,8-11 0 0 0,1 0-1 0 0,0 1 0 0 0,0-1 1 0 0,0 0-1 0 0,-1 0 1 0 0,1 1-1 0 0,0-1 1 0 0,0 0-1 0 0,0 0 0 0 0,0 1 1 0 0,0-1-1 0 0,0 0 1 0 0,0 1-1 0 0,-1-1 0 0 0,1 0 1 0 0,0 0-1 0 0,0 1 1 0 0,0-1-1 0 0,0 0 0 0 0,0 1 1 0 0,0-1-1 0 0,1 0 1 0 0,-1 0-1 0 0,0 1 1 0 0,1 0-9 0 0,0 0 0 0 0,0 1 0 0 0,0-1 0 0 0,0 0 0 0 0,0 0 0 0 0,0 0 0 0 0,0-1 0 0 0,0 1 0 0 0,1 0 0 0 0,-1 0 0 0 0,0-1 0 0 0,1 1 0 0 0,-1 0 0 0 0,1-1 0 0 0,1 1 0 0 0,27 5-97 0 0,-22-5 78 0 0,49 7 28 0 0,17 4 31 0 0,-63-10-27 0 0,0 1 0 0 0,-1 0 1 0 0,0 1-1 0 0,17 8 0 0 0,-22-9-1 0 0,0 0-1 0 0,0 0 1 0 0,-1 1 0 0 0,1-1-1 0 0,-1 1 1 0 0,0 0-1 0 0,0 1 1 0 0,0-1 0 0 0,0 1-1 0 0,-1-1 1 0 0,0 1-1 0 0,0 0 1 0 0,0 0 0 0 0,-1 1-1 0 0,1-1 1 0 0,-1 1-1 0 0,0-1 1 0 0,-1 1 0 0 0,0-1-1 0 0,2 12 1 0 0,-4-16 27 0 0,1 1-1 0 0,0-1 1 0 0,-1 1 0 0 0,1-1 0 0 0,-1 0-1 0 0,1 1 1 0 0,-1-1 0 0 0,0 0 0 0 0,1 0 0 0 0,-1 0-1 0 0,0 1 1 0 0,0-1 0 0 0,0 0 0 0 0,0 0-1 0 0,0 0 1 0 0,-2 1 0 0 0,-20 13 301 0 0,12-9-232 0 0,0-2-1 0 0,-1 0 1 0 0,0 0-1 0 0,0-1 1 0 0,-19 3 0 0 0,-64 2 18 0 0,91-8-118 0 0,-88-2-89 0 0,69 0-256 0 0,0 1 1 0 0,0 2 0 0 0,0 0-1 0 0,-27 5 1 0 0,30 1-548 0 0,19-7 772 0 0,1 1 0 0 0,-1-1 1 0 0,0 0-1 0 0,1 1 1 0 0,-1-1-1 0 0,1 0 1 0 0,-1 1-1 0 0,1-1 0 0 0,-1 1 1 0 0,1-1-1 0 0,-1 1 1 0 0,1-1-1 0 0,-1 1 0 0 0,1 0 1 0 0,0-1-1 0 0,-1 1 1 0 0,1-1-1 0 0,0 1 1 0 0,0 0-1 0 0,-1-1 0 0 0,1 1 1 0 0,0 0-1 0 0,0-1 1 0 0,0 1-1 0 0,0 0 0 0 0,0-1 1 0 0,0 1-1 0 0,0 0 1 0 0,0-1-1 0 0,0 1 1 0 0,0 1-1 0 0,3 7-4838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277 124 1375 0 0,'0'0'11871'0'0,"20"0"-9706"0"0,-17-1-1961 0 0,0-1 0 0 0,0 0 0 0 0,-1 0 0 0 0,1 0 0 0 0,0 0 0 0 0,-1 0 0 0 0,1-1 0 0 0,-1 1 0 0 0,0-1 0 0 0,0 1 0 0 0,0-1 0 0 0,0 0 0 0 0,0 0 0 0 0,0 0 0 0 0,0-3 0 0 0,-1 3-137 0 0,0 1 0 0 0,0-1 0 0 0,-1 0 0 0 0,1 1 1 0 0,-1-1-1 0 0,0 1 0 0 0,0-1 0 0 0,0 0 0 0 0,0 1 0 0 0,0-1 0 0 0,-1 0 0 0 0,1 1 0 0 0,-1-1 0 0 0,0 1 1 0 0,1-1-1 0 0,-1 1 0 0 0,0-1 0 0 0,-1 1 0 0 0,1 0 0 0 0,0-1 0 0 0,-3-1 0 0 0,3 2-85 0 0,0 0 0 0 0,-1 0 0 0 0,1 0-1 0 0,-1 0 1 0 0,0 1 0 0 0,0-1 0 0 0,0 1 0 0 0,0-1-1 0 0,0 1 1 0 0,0 0 0 0 0,0 0 0 0 0,0 0 0 0 0,0 0-1 0 0,0 0 1 0 0,-1 0 0 0 0,-3 0 0 0 0,2 0-15 0 0,1 1 0 0 0,-1 0 0 0 0,0 0 0 0 0,1 0 0 0 0,-1 1 0 0 0,1 0 0 0 0,-1-1 0 0 0,1 1 0 0 0,-1 0 0 0 0,-3 2 0 0 0,-2 1-32 0 0,-1 1 0 0 0,1 0 1 0 0,0 1-1 0 0,1 0 0 0 0,0 0 1 0 0,-13 14-1 0 0,-11 10 25 0 0,-47 53-140 0 0,70-72 164 0 0,1-1 0 0 0,0 2 0 0 0,1-1 1 0 0,0 1-1 0 0,1 0 0 0 0,-6 18 0 0 0,11-26 16 0 0,0-1 0 0 0,0 1 0 0 0,0 0 0 0 0,1-1 0 0 0,0 1 0 0 0,0 0 0 0 0,0 6 0 0 0,0-9 13 0 0,0 1 0 0 0,1-1 0 0 0,-1 0-1 0 0,0 1 1 0 0,1-1 0 0 0,-1 1 0 0 0,1-1 0 0 0,-1 0-1 0 0,1 1 1 0 0,0-1 0 0 0,0 0 0 0 0,-1 0-1 0 0,1 0 1 0 0,0 0 0 0 0,0 1 0 0 0,0-1 0 0 0,0 0-1 0 0,0-1 1 0 0,1 1 0 0 0,-1 0 0 0 0,0 0 0 0 0,0 0-1 0 0,0-1 1 0 0,1 1 0 0 0,-1 0 0 0 0,2 0 0 0 0,1 1 60 0 0,5 1 34 0 0,-1 0-1 0 0,0 0 1 0 0,1 0 0 0 0,-1-1-1 0 0,1-1 1 0 0,0 1 0 0 0,0-1-1 0 0,-1-1 1 0 0,1 0 0 0 0,0 0-1 0 0,0 0 1 0 0,0-1 0 0 0,15-4-1 0 0,5-2 20 0 0,-1-2 1 0 0,49-21-1 0 0,-50 17-98 0 0,27-16 1 0 0,-42 22-23 0 0,-1-1 1 0 0,0 0-1 0 0,-1 0 1 0 0,17-18-1 0 0,-22 20 53 0 0,-4 5-20 0 0,-8 3-521 0 0,5-1 455 0 0,1-1 0 0 0,0 0 1 0 0,0 1-1 0 0,0-1 0 0 0,0 1 0 0 0,0-1 1 0 0,0 1-1 0 0,0-1 0 0 0,0 1 0 0 0,0 0 1 0 0,-1 0-1 0 0,-5 8 12 0 0,1 0 0 0 0,1 0 0 0 0,-1 0 0 0 0,2 0 0 0 0,-1 1 0 0 0,1 0 0 0 0,-4 15 0 0 0,8-25 15 0 0,-3 8 19 0 0,1 1-1 0 0,0-1 1 0 0,0 0 0 0 0,1 1 0 0 0,-1 12-1 0 0,2-9-28 0 0,1-1 0 0 0,1 1 0 0 0,0 0-1 0 0,5 15 1 0 0,-6-25-394 0 0,0 3 722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4607 0 0,'0'0'354'0'0,"2"1"-233"0"0,32 13 6016 0 0,-33-13-5630 0 0,2 0-179 0 0,-1 1 0 0 0,0-1-1 0 0,0 0 1 0 0,1 0 0 0 0,-1 0 0 0 0,1 0 0 0 0,-1-1-1 0 0,4 1 1 0 0,-4 0-135 0 0,0 0 491 0 0,8 0 3406 0 0,-10 1-4062 0 0,0 0-1 0 0,0 0 1 0 0,-1 0-1 0 0,0 0 1 0 0,1 0-1 0 0,-1 0 1 0 0,0 0-1 0 0,0 0 1 0 0,0-1-1 0 0,0 1 1 0 0,0 0-1 0 0,0-1 1 0 0,0 1-1 0 0,-3 2 1 0 0,-26 22 0 0 0,17-15-25 0 0,-70 60-3 0 0,-157 140 0 0 0,210-184 0 0 0,15-15 0 0 0,1 1 0 0 0,0 1 0 0 0,1 1 0 0 0,0 0 0 0 0,-19 29 0 0 0,30-41 0 0 0,1-3 0 0 0,1 1 0 0 0,-1 0 0 0 0,1 0 0 0 0,-1-1 0 0 0,1 1 0 0 0,-1 0 0 0 0,1 0 0 0 0,0 0 0 0 0,-1-1 0 0 0,1 1 0 0 0,0 0 0 0 0,0 0 0 0 0,0 0 0 0 0,-1 0 0 0 0,1 0 0 0 0,0 0 0 0 0,0 0 0 0 0,0-1 0 0 0,1 1 0 0 0,-1 2 0 0 0,0-1 8 0 0,1 0 0 0 0,-1 0 0 0 0,1-1 0 0 0,0 1 0 0 0,0 0 0 0 0,-1 0 0 0 0,1 0 0 0 0,0 0 0 0 0,1-1-1 0 0,-1 1 1 0 0,0 0 0 0 0,0-1 0 0 0,1 1 0 0 0,-1-1 0 0 0,1 1 0 0 0,-1-1 0 0 0,1 0 0 0 0,0 0 0 0 0,-1 0 0 0 0,1 0 0 0 0,0 0 0 0 0,0 0-1 0 0,0 0 1 0 0,2 0 0 0 0,6 3 63 0 0,-1-1-1 0 0,1 0 1 0 0,15 2-1 0 0,-13-3-195 0 0,72 10 618 0 0,-72-12-1160 0 0,-1 0 0 0 0,0 0 0 0 0,0-1 0 0 0,0-1 0 0 0,18-3 0 0 0,-13 0-1179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11887 0 0,'0'0'1355'0'0,"-2"0"-923"0"0,-46 21 455 0 0,1 1 0 0 0,-51 33 0 0 0,67-35-371 0 0,-55 47 0 0 0,77-59-410 0 0,1 0 0 0 0,-1 0 0 0 0,1 0 0 0 0,1 1 0 0 0,-1 1 0 0 0,2-1 0 0 0,-11 19 0 0 0,17-28-72 0 0,0 1 0 0 0,-1 0 0 0 0,1 0 0 0 0,0-1 0 0 0,0 1-1 0 0,0 0 1 0 0,0-1 0 0 0,0 1 0 0 0,0 0 0 0 0,0 0 0 0 0,0-1 0 0 0,0 1 0 0 0,0 0-1 0 0,0 0 1 0 0,1-1 0 0 0,-1 1 0 0 0,0 0 0 0 0,0-1 0 0 0,1 1 0 0 0,-1 0 0 0 0,1-1-1 0 0,-1 1 1 0 0,0 0 0 0 0,1-1 0 0 0,-1 1 0 0 0,1-1 0 0 0,-1 1 0 0 0,1-1 0 0 0,0 1-1 0 0,-1-1 1 0 0,1 1 0 0 0,-1-1 0 0 0,1 0 0 0 0,0 1 0 0 0,-1-1 0 0 0,1 0-1 0 0,1 1 1 0 0,2 0 108 0 0,-1 0-1 0 0,1 0 1 0 0,0 0-1 0 0,0 0 1 0 0,6 0-1 0 0,3-1 30 0 0,1-1-1 0 0,0 0 1 0 0,-1-1-1 0 0,1 0 1 0 0,-1-1-1 0 0,0-1 1 0 0,20-7-1 0 0,85-46 5 0 0,-108 51-149 0 0,0 0 1 0 0,-1-1-1 0 0,1 0 1 0 0,-2 0-1 0 0,1-1 1 0 0,8-10-1 0 0,-14 15-115 0 0,0 0-1 0 0,0-1 1 0 0,-1 1-1 0 0,1-1 1 0 0,-1 0 0 0 0,0 0-1 0 0,0 1 1 0 0,0-1-1 0 0,-1-1 1 0 0,1 1 0 0 0,-1 0-1 0 0,0 0 1 0 0,0 0 0 0 0,-1-1-1 0 0,1 1 1 0 0,-1 0-1 0 0,0-1 1 0 0,0 1 0 0 0,-1-5-1 0 0,-6-13-1510 0 0,3 11-427 0 0,2 1-3611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64 14711 0 0,'4'-13'548'0'0,"1"1"0"0"0,9-21 0 0 0,-13 32 256 0 0,3 0-410 0 0,-4 0-369 0 0,1 1-1 0 0,0 0 1 0 0,-1-1 0 0 0,1 1-1 0 0,-1 0 1 0 0,1-1 0 0 0,-1 1-1 0 0,1 0 1 0 0,0 0-1 0 0,-1 0 1 0 0,1 0 0 0 0,-1 0-1 0 0,1-1 1 0 0,0 1 0 0 0,-1 0-1 0 0,1 0 1 0 0,0 1 0 0 0,-1-1-1 0 0,1 0 1 0 0,-1 0 0 0 0,2 0-1 0 0,-1 3-3 0 0,0-1 0 0 0,0 1 0 0 0,0 0-1 0 0,0-1 1 0 0,-1 1 0 0 0,0 0 0 0 0,1 0-1 0 0,-1-1 1 0 0,0 1 0 0 0,0 0 0 0 0,0 0 0 0 0,-1-1-1 0 0,1 1 1 0 0,-1 0 0 0 0,1-1 0 0 0,-1 1 0 0 0,-2 4-1 0 0,-3 7 14 0 0,0 0 0 0 0,-9 14 0 0 0,8-16 12 0 0,-59 103 257 0 0,-5-2 0 0 0,-4-4 1 0 0,-119 131-1 0 0,-171 200 152 0 0,327-387-546 0 0,1 3 0 0 0,-36 74 1 0 0,67-120-294 0 0,1 2 1 0 0,1-1-1 0 0,0 0 1 0 0,-4 17-1 0 0,6-11-1248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7831 0 0,'0'0'603'0'0,"0"1"-199"0"0,1 8 3423 0 0,6 1-687 0 0,-5-9-2967 0 0,0 0 0 0 0,0 0 0 0 0,0-1 1 0 0,1 1-1 0 0,-1-1 0 0 0,0 1 1 0 0,0-1-1 0 0,0 0 0 0 0,0 1 0 0 0,1-1 1 0 0,-1-1-1 0 0,0 1 0 0 0,0 0 1 0 0,0 0-1 0 0,1-1 0 0 0,-1 1 0 0 0,0-1 1 0 0,0 0-1 0 0,0 1 0 0 0,0-1 1 0 0,3-2-1 0 0,-1 1-103 0 0,-1 0 0 0 0,1-1 1 0 0,-1 1-1 0 0,1-1 0 0 0,-1 0 0 0 0,0 0 0 0 0,0 0 0 0 0,0 0 1 0 0,-1 0-1 0 0,1-1 0 0 0,1-3 0 0 0,13-22-24 0 0,1 2 0 0 0,2 0-1 0 0,41-45 1 0 0,-50 60-31 0 0,1 2-1 0 0,0-1 1 0 0,27-16 0 0 0,-32 22-17 0 0,0 2 1 0 0,0-1-1 0 0,0 1 1 0 0,0 0-1 0 0,0 0 1 0 0,1 1-1 0 0,-1 0 1 0 0,1 1-1 0 0,0-1 1 0 0,7 1 0 0 0,-13 1-4 0 0,-1 0 1 0 0,1 0 0 0 0,-1 0 0 0 0,1 0 0 0 0,0 1 0 0 0,-1-1 0 0 0,1 0 0 0 0,-1 1-1 0 0,0 0 1 0 0,1-1 0 0 0,-1 1 0 0 0,1 0 0 0 0,-1-1 0 0 0,0 1 0 0 0,0 0 0 0 0,1 0 0 0 0,-1 0-1 0 0,0 0 1 0 0,0 1 0 0 0,0-1 0 0 0,0 0 0 0 0,0 0 0 0 0,0 1 0 0 0,0-1 0 0 0,-1 0-1 0 0,2 3 1 0 0,-1-1 10 0 0,0 0 0 0 0,0 0 0 0 0,0 0 0 0 0,-1 0-1 0 0,1 0 1 0 0,-1 0 0 0 0,0 1 0 0 0,0-1 0 0 0,0 0 0 0 0,0 0-1 0 0,-1 3 1 0 0,-2 6 37 0 0,0 0 1 0 0,0 0-1 0 0,-1-1 0 0 0,-1 0 1 0 0,0 0-1 0 0,0 0 0 0 0,-1 0 0 0 0,-1-1 1 0 0,0 0-1 0 0,-14 16 0 0 0,-12 17-603 0 0,32-42 104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206 108 6911 0 0,'15'-20'1143'0'0,"27"-30"0"0"0,-34 43 755 0 0,-1 0 0 0 0,1 0 1 0 0,16-10 2475 0 0,-24 20-4326 0 0,-1 0 0 0 0,0 0 1 0 0,0 0-1 0 0,-1-1 0 0 0,1 1 1 0 0,0 0-1 0 0,-1-1 0 0 0,0 1 0 0 0,0-1 1 0 0,-2 3-1 0 0,1-1 13 0 0,-14 16 20 0 0,-2-1 0 0 0,0 0 0 0 0,-1-1 1 0 0,-23 15-1 0 0,-17 15-18 0 0,27-21 1 0 0,27-19-64 0 0,6-7 0 0 0,0 1 0 0 0,0-1 0 0 0,0 1 0 0 0,1-1 0 0 0,-1 1 0 0 0,0-1 0 0 0,1 1 0 0 0,-1-1 0 0 0,1 1 0 0 0,0-1 0 0 0,-1 1 0 0 0,1-1 0 0 0,0 0 0 0 0,0 1 0 0 0,0-1 0 0 0,1 1 0 0 0,20 22 0 0 0,-17-19 0 0 0,-1-1-4 0 0,0 0-1 0 0,-1 0 0 0 0,1 1 1 0 0,-1-1-1 0 0,0 1 1 0 0,-1-1-1 0 0,1 1 1 0 0,-1 0-1 0 0,0 0 0 0 0,0 1 1 0 0,0-1-1 0 0,-1 0 1 0 0,2 8-1 0 0,-3-10 4 0 0,14 53 9 0 0,-11-49 0 0 0,-1-1 0 0 0,1 1 1 0 0,0-1-1 0 0,0 1 0 0 0,1-1 0 0 0,4 6 0 0 0,-1-3-8 0 0,-1-2 0 0 0,-4 2 0 0 0,-3-7 11 0 0,1 0 0 0 0,-1-1 0 0 0,0 1 0 0 0,0 0 0 0 0,0-1 0 0 0,0 1-1 0 0,0-1 1 0 0,0 1 0 0 0,0-1 0 0 0,-1 1 0 0 0,1-1 0 0 0,-2 1 0 0 0,-22 17 160 0 0,9-7-92 0 0,-129 105-920 0 0,143-116 482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43 15231 0 0,'18'-25'1379'0'0,"-15"16"-1136"0"0,-1 1 1631 0 0,-4 9-1844 0 0,0 0 0 0 0,0 1 0 0 0,0 0-1 0 0,1-1 1 0 0,-1 1 0 0 0,0 0 0 0 0,-2 3 0 0 0,1-1-21 0 0,-46 54 87 0 0,3 3 0 0 0,-46 78 0 0 0,-124 216 760 0 0,120-198-755 0 0,-13 23 6 0 0,94-156-294 0 0,-32 42 0 0 0,16-32-2903 0 0,24-28 1602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46 176 12895 0 0,'-32'-7'1435'0'0,"18"7"2132"0"0,27 6-3353 0 0,-6-3-81 0 0,0-1 1 0 0,0 0-1 0 0,1 0 0 0 0,-1-1 1 0 0,1 0-1 0 0,-1 0 0 0 0,12 0 0 0 0,54-8 1510 0 0,-55 5-1328 0 0,424-74 3829 0 0,-379 61-4375 0 0,-1-2-1 0 0,84-34 0 0 0,-131 42-25 0 0,10-2-2833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50 13823 0 0,'2'-1'1062'0'0,"27"-32"1084"0"0,-28 32-1362 0 0,-2 0-1112 0 0,-1-1 309 0 0,0 1-1 0 0,-1-1 1 0 0,1 1-1 0 0,-1 0 1 0 0,1-1-1 0 0,-1 1 1 0 0,0 1-1 0 0,1-1 1 0 0,-1 0-1 0 0,0 1 1 0 0,0-1-1 0 0,1 1 1 0 0,-1 0-1 0 0,0 0 1 0 0,0 0-1 0 0,0 0 1 0 0,1 0-1 0 0,-6 2 0 0 0,-2 0 47 0 0,-1 0 1 0 0,1 1-1 0 0,-18 8 0 0 0,6 0 154 0 0,0 1 0 0 0,1 1 0 0 0,0 1 0 0 0,1 1 0 0 0,1 1 1 0 0,0 0-1 0 0,1 1 0 0 0,-23 30 0 0 0,37-41-135 0 0,0-1 0 0 0,0 1 0 0 0,-5 10 0 0 0,8-14-35 0 0,0 1-1 0 0,0-1 0 0 0,0 1 0 0 0,0 0 0 0 0,1-1 1 0 0,-1 1-1 0 0,1 0 0 0 0,-1-1 0 0 0,1 1 0 0 0,0 0 1 0 0,1 4-1 0 0,-1-6 9 0 0,0-1 0 0 0,1 1 0 0 0,-1 0 0 0 0,1 0 0 0 0,-1 0-1 0 0,1 0 1 0 0,-1 0 0 0 0,1-1 0 0 0,0 1 0 0 0,-1 0 0 0 0,1 0 0 0 0,0-1 0 0 0,0 1 0 0 0,-1 0 0 0 0,1-1 0 0 0,0 1 0 0 0,0-1 0 0 0,0 1-1 0 0,1-1 1 0 0,18 7 198 0 0,-12-6-85 0 0,1 0 1 0 0,0 0 0 0 0,0-1-1 0 0,-1 0 1 0 0,1 0 0 0 0,0-1-1 0 0,-1-1 1 0 0,14-2 0 0 0,4-4 112 0 0,35-14 1 0 0,-39 12-395 0 0,0-1 1 0 0,0-1-1 0 0,-1 0 1 0 0,28-23-1 0 0,-48 34 43 0 0,-2 3-420 0 0,0 0 491 0 0,0 0-1 0 0,0 0 0 0 0,0 0 0 0 0,-1-1 0 0 0,1 1 1 0 0,0 0-1 0 0,-2 1 0 0 0,0 0-10 0 0,-39 42-258 0 0,40-44 87 0 0,14 5-6310 0 0,-5-3 6101 0 0,0-2 0 0 0,0 1-1 0 0,1-1 1 0 0,-1 0-1 0 0,14 0 1 0 0,3 0-2481 0 0,-5 1-220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8031 0 0,'0'0'8695'0'0,"2"-2"-7538"0"0,15-17 1055 0 0,-9 10-1653 0 0,1 0 1 0 0,10-9 0 0 0,3 1-433 0 0,14-12 163 0 0,0 2 1 0 0,2 2 0 0 0,46-24-1 0 0,-35 25-314 0 0,-22 10-14 0 0,0 1-1 0 0,2 1 0 0 0,43-12 0 0 0,-63 23-17 0 0,-9 1 53 0 0,1 0 0 0 0,-1 0-1 0 0,0 0 1 0 0,1 1 0 0 0,-1-1-1 0 0,1 0 1 0 0,-1 0 0 0 0,0 1-1 0 0,1-1 1 0 0,-1 0 0 0 0,0 0-1 0 0,1 1 1 0 0,-1-1 0 0 0,0 0-1 0 0,0 1 1 0 0,1-1 0 0 0,-1 1-1 0 0,0-1 1 0 0,0 0 0 0 0,0 1-1 0 0,0-1 1 0 0,1 1 0 0 0,-1-1-1 0 0,0 1 1 0 0,3 10 9 0 0,-3-6-6 0 0,0-1 0 0 0,0 1-1 0 0,0-1 1 0 0,-1 0 0 0 0,0 1-1 0 0,0-1 1 0 0,0 0 0 0 0,0 0 0 0 0,-2 5-1 0 0,-19 38 39 0 0,18-41-20 0 0,-22 42 35 0 0,9-20-477 0 0,-13 34 1 0 0,29-60 42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7 6911 0 0,'0'0'528'0'0,"0"-1"-341"0"0,-1-4 273 0 0,1 5-164 0 0,-1 0 0 0 0,1 0 0 0 0,-1 0-1 0 0,1-1 1 0 0,-1 1 0 0 0,1 0 0 0 0,-1 0 0 0 0,1 1 0 0 0,-1-1 0 0 0,1 0-1 0 0,-1 0 1 0 0,1 0 0 0 0,-1 0 0 0 0,1 0 0 0 0,-1 0 0 0 0,1 1-1 0 0,-1-1 23 0 0,-5 4 356 0 0,0 0 1 0 0,1 1-1 0 0,-1 0 1 0 0,1-1-1 0 0,1 2 1 0 0,-1-1 0 0 0,1 0-1 0 0,-1 1 1 0 0,-4 9-1 0 0,0-1-237 0 0,-107 166-437 0 0,99-153 0 0 0,-105 212 0 0 0,72-132 0 0 0,24-54 144 0 0,-2-2 0 0 0,-3-1-1 0 0,-1-2 1 0 0,-74 84 0 0 0,77-102-58 0 0,-149 150 144 0 0,133-146-155 0 0,35-27-99 0 0,1-1 0 0 0,0 1 0 0 0,0 1 1 0 0,1-1-1 0 0,0 2 0 0 0,-9 10 0 0 0,17-18-191 0 0,2-2-331 0 0,6-1-81 0 0,27-9-2040 0 0,-11 1-1989 0 0,1-3-896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2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11055 0 0,'0'0'6846'0'0,"1"0"-6232"0"0,20-3 280 0 0,1 2 0 0 0,-1 0 0 0 0,0 1 0 0 0,34 5-1 0 0,15 0 102 0 0,-37-5-816 0 0,0-2 0 0 0,0-1-1 0 0,36-9 1 0 0,98-29 712 0 0,-74 16-693 0 0,169-58-463 0 0,-230 69-7 0 0,-19 8-16 0 0,0 1 0 0 0,1 0 0 0 0,-1 1 0 0 0,22-4 0 0 0,-32 7-1152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3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85 4607 0 0,'-6'11'10825'0'0,"17"-14"-8853"0"0,16-10-1993 0 0,-1-1 693 0 0,-1 1 0 0 0,1 1 0 0 0,41-12 0 0 0,-51 19-769 0 0,0 2 0 0 0,0 0 0 0 0,1 0 0 0 0,-1 2-1 0 0,0 0 1 0 0,1 1 0 0 0,24 3 0 0 0,-9 1-4119 0 0,-30-3 2849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3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5527 0 0,'0'0'423'0'0,"1"-1"-278"0"0,6-7 1121 0 0,1 0 0 0 0,0 0 0 0 0,1 1 0 0 0,0 0-1 0 0,0 1 1 0 0,0 0 0 0 0,15-7 0 0 0,4 0-146 0 0,42-14 0 0 0,-57 24-1061 0 0,-1-1 1 0 0,0 2-1 0 0,1 0 1 0 0,0 0-1 0 0,0 1 1 0 0,0 1 0 0 0,-1 0-1 0 0,1 0 1 0 0,0 2-1 0 0,0-1 1 0 0,-1 2-1 0 0,1 0 1 0 0,15 5-1 0 0,-14-3-234 0 0,0-2-1 0 0,0 1 1 0 0,0-2-1 0 0,0 0 1 0 0,1-1-1 0 0,-1 0 1 0 0,0-1-1 0 0,1-1 1 0 0,24-4 0 0 0,-18 0-6127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14855 0 0,'0'0'1350'0'0,"-1"1"-1110"0"0,-13 17 128 0 0,2 0 1 0 0,0 1-1 0 0,1 1 1 0 0,1 0 0 0 0,0 0-1 0 0,-9 34 1 0 0,14-38-206 0 0,0 1-1 0 0,2 0 1 0 0,0 0-1 0 0,1 0 1 0 0,1 1 0 0 0,0-1-1 0 0,2 0 1 0 0,0 1 0 0 0,3 19-1 0 0,-3-32-161 0 0,1 0 0 0 0,-1 0 1 0 0,0 0-1 0 0,1 0 0 0 0,0-1 0 0 0,1 1 0 0 0,-1 0 0 0 0,1-1 0 0 0,-1 1 0 0 0,1-1 0 0 0,5 5 0 0 0,-6-6-114 0 0,1-1 0 0 0,0 0-1 0 0,0 0 1 0 0,0 0 0 0 0,0 0-1 0 0,0-1 1 0 0,0 1 0 0 0,0-1 0 0 0,1 1-1 0 0,-1-1 1 0 0,0 0 0 0 0,1 0-1 0 0,-1-1 1 0 0,1 1 0 0 0,-1-1-1 0 0,1 0 1 0 0,5 0 0 0 0,17-3-1673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3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7831 0 0,'0'0'911'0'0,"-2"0"-367"0"0,-20 10 128 0 0,0 0-1 0 0,1 2 1 0 0,0 0-1 0 0,-34 27 1 0 0,10-7 19 0 0,-14 10-304 0 0,2 3 0 0 0,2 2-1 0 0,3 2 1 0 0,1 3 0 0 0,-55 72-1 0 0,90-103-363 0 0,1 1-1 0 0,1 0 0 0 0,1 0 1 0 0,1 2-1 0 0,1-1 0 0 0,2 2 0 0 0,-11 35 1 0 0,17-47-23 0 0,0 1 0 0 0,1-1 1 0 0,0 1-1 0 0,1-1 0 0 0,1 1 1 0 0,0-1-1 0 0,0 1 0 0 0,2-1 1 0 0,0 1-1 0 0,0-1 0 0 0,1 0 1 0 0,1 0-1 0 0,0 0 0 0 0,1 0 1 0 0,0-1-1 0 0,8 13 0 0 0,6 6-22 0 0,2-1-1 0 0,34 37 0 0 0,55 49 32 0 0,-38-43 1 0 0,-14-14 148 0 0,-19-21 232 0 0,64 83-1 0 0,-90-102-277 0 0,-1-1 0 0 0,-1 2 0 0 0,0 0 0 0 0,-2 0 0 0 0,11 32 0 0 0,-16-41-84 0 0,-2 0-1 0 0,1 0 1 0 0,-1 0-1 0 0,-1 0 1 0 0,0 1-1 0 0,-1-1 1 0 0,0 1-1 0 0,-1-1 1 0 0,0 0-1 0 0,0 1 1 0 0,-1-1-1 0 0,-8 22 1 0 0,3-15 3 0 0,-2 1 0 0 0,0-1 1 0 0,-1-1-1 0 0,-17 23 0 0 0,-56 58 3 0 0,71-85-72 0 0,0 1 14 0 0,-1 0 0 0 0,-1-2 0 0 0,-20 16 0 0 0,33-27-135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3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8287 0 0,'0'0'756'0'0,"-1"2"-622"0"0,-4 9-386 0 0,1-3 912 0 0,1 0 1 0 0,-1 0-1 0 0,1 0 0 0 0,1 1 0 0 0,0-1 0 0 0,0 1 0 0 0,1 0 0 0 0,-1 9 0 0 0,3 4-388 0 0,1-1 1 0 0,6 25-1 0 0,-5-30-113 0 0,0 1 1 0 0,-1 0-1 0 0,-1-1 1 0 0,0 1-1 0 0,-2 18 0 0 0,0-27-144 0 0,-4 21 34 0 0,-8 10-4601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8:3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216 212 2759 0 0,'-2'1'207'0'0,"-15"6"16"0"0,-5 2 4534 0 0,-28 8 0 0 0,48-17-4277 0 0,-3 0 4211 0 0,5 0-4622 0 0,137-144 2166 0 0,-124 131-2177 0 0,2 1-1 0 0,0 0 1 0 0,0 1 0 0 0,1 1 0 0 0,0 0 0 0 0,1 1-1 0 0,0 1 1 0 0,19-7 0 0 0,-23 13-45 0 0,-3 4-13 0 0,-9-1-2 0 0,0 0-1 0 0,0 0 0 0 0,0 0 1 0 0,0 0-1 0 0,0 0 0 0 0,0 0 1 0 0,0 0-1 0 0,-1 0 0 0 0,1 1 1 0 0,0-1-1 0 0,-1 0 1 0 0,1 1-1 0 0,-1-1 0 0 0,0 0 1 0 0,1 1-1 0 0,-1-1 0 0 0,0 1 1 0 0,0-1-1 0 0,0 1 0 0 0,0-1 1 0 0,0 0-1 0 0,0 1 0 0 0,0-1 1 0 0,-1 3-1 0 0,0 3-12 0 0,-1 1 1 0 0,0-1-1 0 0,-4 10 0 0 0,-3 2-2 0 0,-1-1 1 0 0,-1 1 0 0 0,-1-2-1 0 0,-27 33 1 0 0,11-14 11 0 0,-2 0-28 0 0,-1-1 0 0 0,-1-1 0 0 0,-52 40 0 0 0,45-43 33 0 0,-69 42 0 0 0,108-73 0 0 0,0 0 0 0 0,0 0 0 0 0,-1 0 0 0 0,1 0 0 0 0,0 0 0 0 0,0 0 0 0 0,0 0 0 0 0,-1 0 0 0 0,1 0 0 0 0,0 0 0 0 0,0 1 0 0 0,0-1 0 0 0,0 0 0 0 0,-1 0 0 0 0,1 0 0 0 0,0 0 0 0 0,0 0 0 0 0,0 1 0 0 0,0-1 0 0 0,-1 0 0 0 0,1 0 0 0 0,0 0 0 0 0,0 0 0 0 0,0 1 0 0 0,0-1 0 0 0,0 0 0 0 0,0 0 0 0 0,0 0 0 0 0,0 1 0 0 0,0-1 0 0 0,0 0 0 0 0,0 0 0 0 0,0 1 0 0 0,0-1 0 0 0,0 0 0 0 0,0 0 0 0 0,0 0 0 0 0,0 1 0 0 0,0-1 0 0 0,0 0 0 0 0,0 0 0 0 0,0 0 0 0 0,0 1 0 0 0,0-1 0 0 0,0 0 0 0 0,0 0 0 0 0,0 0 0 0 0,0 1 0 0 0,1-1 0 0 0,-1 0 0 0 0,0 0 0 0 0,0 0 0 0 0,0 0 0 0 0,0 1 0 0 0,0-1 0 0 0,1 0 0 0 0,-1 0 0 0 0,0 0 0 0 0,0 0 0 0 0,0 0 0 0 0,1 0 0 0 0,12 5 6 0 0,-11-4-1 0 0,9 1 48 0 0,1 1-1 0 0,0-1 1 0 0,1-1 0 0 0,-1 0-1 0 0,0-1 1 0 0,0-1 0 0 0,0 1-1 0 0,0-2 1 0 0,12-2 0 0 0,19-7 301 0 0,49-18 0 0 0,9-2 176 0 0,-73 24-480 0 0,66-14 137 0 0,-83 20-173 0 0,0 0 0 0 0,0 0 1 0 0,-1 1-1 0 0,1 0 0 0 0,0 1 0 0 0,18 3 0 0 0,-27-3-182 0 0,1 0 0 0 0,-1-1 0 0 0,0 1 0 0 0,1 0 0 0 0,-1 0 0 0 0,0 0 0 0 0,0 1 0 0 0,0-1 0 0 0,0 1 0 0 0,0-1 0 0 0,0 1 0 0 0,3 2 0 0 0,-4-3 53 0 0,0 1-1 0 0,-1-1 1 0 0,1 0-1 0 0,-1 0 1 0 0,1 0-1 0 0,0 0 1 0 0,-1 1-1 0 0,0-1 1 0 0,1 0-1 0 0,-1 1 0 0 0,0-1 1 0 0,0 0-1 0 0,0 1 1 0 0,0-1-1 0 0,0 0 1 0 0,0 1-1 0 0,0-1 1 0 0,0 0-1 0 0,0 1 1 0 0,-1-1-1 0 0,1 0 1 0 0,0 0-1 0 0,-1 1 1 0 0,0 1-1 0 0,-6 9-1292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5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64 4487 0 0,'0'0'452'0'0,"-15"2"520"0"0,13-2-804 0 0,0 0-1 0 0,1 0 0 0 0,-1-1 1 0 0,0 1-1 0 0,0-1 0 0 0,0 1 0 0 0,0-1 1 0 0,0 0-1 0 0,1 1 0 0 0,-1-1 1 0 0,0 0-1 0 0,0 0 0 0 0,1 0 1 0 0,-1-1-1 0 0,1 1 0 0 0,-1 0 0 0 0,1 0 1 0 0,-3-4 1086 0 0,4-5-188 0 0,1-19 1470 0 0,0 28-1429 0 0,-2-6 1764 0 0,-1 7-2835 0 0,-7 4 108 0 0,-7 13-11 0 0,15-17-128 0 0,0 1 0 0 0,1-1 0 0 0,-1 1-1 0 0,0-1 1 0 0,1 1 0 0 0,-1 0 0 0 0,1-1 0 0 0,-1 1 0 0 0,1 0 0 0 0,-1 0 0 0 0,1-1-1 0 0,-1 1 1 0 0,1 0 0 0 0,0 0 0 0 0,-1 0 0 0 0,1 1 0 0 0,0 1 5 0 0,-1-2-1 0 0,0 0 0 0 0,1 0 1 0 0,-1 0-1 0 0,1 0 0 0 0,0 0 0 0 0,-1 0 0 0 0,1 0 0 0 0,0 1 0 0 0,0-1 0 0 0,0 0 0 0 0,0 0 1 0 0,0 0-1 0 0,0 1 0 0 0,0-1 0 0 0,0 0 0 0 0,0 0 0 0 0,0 0 0 0 0,1 0 0 0 0,-1 1 1 0 0,1 1-1 0 0,1 1 27 0 0,2 7 154 0 0,1 0 0 0 0,0 0-1 0 0,1 0 1 0 0,0-1 0 0 0,0 0 0 0 0,1 0-1 0 0,10 11 1 0 0,1 2 60 0 0,28 45 154 0 0,43 82 0 0 0,-40-46-340 0 0,-44-90-53 0 0,-3-6 42 0 0,-2-6-15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5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52 10247 0 0,'5'-10'142'0'0,"25"-32"4076"0"0,-31 44-4181 0 0,0-1 1 0 0,0 1-1 0 0,-1-1 0 0 0,1 1 0 0 0,0-1 0 0 0,-1 0 1 0 0,1 1-1 0 0,-4 1 0 0 0,1 0 36 0 0,-47 42 576 0 0,-47 47 741 0 0,-11 35-6 0 0,-60 62-2124 0 0,111-129 774 0 0,31-32 104 0 0,0 0 0 0 0,-44 32 0 0 0,68-58-110 0 0,0 1 1 0 0,-1-1-1 0 0,1 1 1 0 0,-1-1-1 0 0,0 0 0 0 0,1-1 1 0 0,-1 1-1 0 0,0-1 1 0 0,0 1-1 0 0,0-1 0 0 0,0-1 1 0 0,0 1-1 0 0,-1 0 1 0 0,1-1-1 0 0,-5 0 1 0 0,9 0-18 0 0,-1 0 0 0 0,0-1 0 0 0,0 1 1 0 0,1 0-1 0 0,-1-1 0 0 0,0 1 0 0 0,1-1 1 0 0,-1 1-1 0 0,0 0 0 0 0,1-1 0 0 0,-1 0 1 0 0,1 1-1 0 0,-1-1 0 0 0,1 1 0 0 0,-1-1 1 0 0,1 0-1 0 0,-1 1 0 0 0,1-1 0 0 0,0 0 1 0 0,-1 1-1 0 0,1-1 0 0 0,0 0 0 0 0,0 0 1 0 0,0 1-1 0 0,-1-1 0 0 0,1 0 1 0 0,0 0-1 0 0,0 1 0 0 0,0-1 0 0 0,0 0 1 0 0,0 0-1 0 0,0 0 0 0 0,0 1 0 0 0,1-1 1 0 0,-1 0-1 0 0,0 0 0 0 0,1-4 4 0 0,0 1-1 0 0,0 0 1 0 0,1 0-1 0 0,2-8 1 0 0,-1 9-127 0 0,-1-1 0 0 0,1 1 0 0 0,-1-1 0 0 0,1 1 0 0 0,0 0 0 0 0,0 0 0 0 0,5-4 0 0 0,1 0-1269 0 0,-1-2-4721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5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5871 0 0,'0'0'10376'0'0,"2"1"-10104"0"0,3 2-182 0 0,0 0 0 0 0,-1 0-1 0 0,1 1 1 0 0,-1 0 0 0 0,0 0-1 0 0,0 0 1 0 0,0 0 0 0 0,0 1-1 0 0,-1-1 1 0 0,1 1 0 0 0,-1 0-1 0 0,0 0 1 0 0,-1 0-1 0 0,1 0 1 0 0,-1 1 0 0 0,0-1-1 0 0,-1 1 1 0 0,1 0 0 0 0,0 5-1 0 0,2 15 54 0 0,-1-1-1 0 0,-2 1 0 0 0,-1 26 0 0 0,0-31-16 0 0,-2 39-188 0 0,4-59-8 0 0,-1-1 0 0 0,1 1 1 0 0,0-1-1 0 0,-1 1 0 0 0,1-1 1 0 0,-1 0-1 0 0,1 0 0 0 0,0 0 1 0 0,-1 0-1 0 0,1 0 0 0 0,2 0 1 0 0,1-2-368 0 0,0 0 1 0 0,0 0-1 0 0,0 0 1 0 0,0 0-1 0 0,7-6 1 0 0,2-2-1535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5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652 123 1839 0 0,'5'-8'159'0'0,"1"0"0"0"0,-1 0 0 0 0,-1 0 0 0 0,6-14 0 0 0,-3 3 3084 0 0,-2-2 3909 0 0,-3 14-6076 0 0,2-15 3653 0 0,-8 34-4606 0 0,2-9-122 0 0,-18 55 156 0 0,-48 95-1 0 0,-17 17-122 0 0,5-9-4 0 0,-87 123 24 0 0,64-110 20 0 0,76-129-75 0 0,-54 100 26 0 0,67-116 15 0 0,2 0-1 0 0,0 1 0 0 0,-8 38 1 0 0,19-64 194 0 0,-2 8-1035 0 0,3-10 256 0 0,3-6 219 0 0,30-48-2616 0 0,-27 44 1980 0 0,8-10-4326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5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151 497 3679 0 0,'0'0'284'0'0,"2"1"-186"0"0,25 6 450 0 0,-18-5 243 0 0,1 1 0 0 0,-1 0 0 0 0,0 0-1 0 0,10 6 1 0 0,-17-8-447 0 0,1 5 930 0 0,-3-6-1167 0 0,1 0 1 0 0,-1 1 0 0 0,0-1 0 0 0,1 0-1 0 0,-1 0 1 0 0,0 1 0 0 0,0-1 0 0 0,1 0-1 0 0,-1 1 1 0 0,0-1 0 0 0,0 0 0 0 0,0 1-1 0 0,0-1 1 0 0,1 1 0 0 0,-1-1-1 0 0,0 0 1 0 0,0 1 0 0 0,0-1 0 0 0,0 0-1 0 0,0 1 1 0 0,0-1 0 0 0,0 1 0 0 0,0-1-1 0 0,0 0 1 0 0,0 1 0 0 0,0-1 0 0 0,0 1-1 0 0,-1-1 1 0 0,1 0 0 0 0,0 1 0 0 0,-7 17 1217 0 0,6-16-716 0 0,-13 13 741 0 0,11-13-1260 0 0,0 0 1 0 0,0 0 0 0 0,0-1 0 0 0,0 1 0 0 0,0-1 0 0 0,0 0 0 0 0,0 0 0 0 0,0 0 0 0 0,-1 0 0 0 0,1-1 0 0 0,0 1-1 0 0,-1-1 1 0 0,1 0 0 0 0,0 0 0 0 0,-1 0 0 0 0,1 0 0 0 0,-5-2 0 0 0,-1 1-1 0 0,0-1 1 0 0,0-1-1 0 0,0 1 0 0 0,1-1 1 0 0,-10-5-1 0 0,10 4-27 0 0,1 0-1 0 0,0 0 1 0 0,1-1-1 0 0,-1 0 0 0 0,1 0 1 0 0,0 0-1 0 0,0-1 1 0 0,0 0-1 0 0,1 0 1 0 0,0 0-1 0 0,-6-10 1 0 0,8 11-43 0 0,1 0-1 0 0,0 0 1 0 0,-1-1 0 0 0,2 1 0 0 0,-1-1 0 0 0,1 1 0 0 0,-1-1 0 0 0,2 0 0 0 0,-1 1 0 0 0,0-1 0 0 0,1 0 0 0 0,0 0 0 0 0,1 1-1 0 0,-1-1 1 0 0,1 0 0 0 0,3-9 0 0 0,0 2-19 0 0,1 1 0 0 0,0 0-1 0 0,1 0 1 0 0,0 0 0 0 0,1 0-1 0 0,1 1 1 0 0,-1 0 0 0 0,2 1 0 0 0,13-15-1 0 0,-6 10-14 0 0,0 1-1 0 0,1 1 1 0 0,0 0-1 0 0,1 1 1 0 0,23-11-1 0 0,17-8-59 0 0,53-26-28 0 0,-70 39 198 0 0,0 2 0 0 0,1 2 0 0 0,1 1 0 0 0,87-13 0 0 0,-124 26-87 0 0,0 0 0 0 0,-1 0 0 0 0,1 0 0 0 0,-1 1 0 0 0,1-1 0 0 0,0 1 0 0 0,-1 1 0 0 0,0-1 0 0 0,1 1 0 0 0,-1 0 0 0 0,5 2 0 0 0,-8-3-7 0 0,0 0 0 0 0,-1 0-1 0 0,1 0 1 0 0,-1 0 0 0 0,1 0-1 0 0,-1 1 1 0 0,1-1 0 0 0,-1 0-1 0 0,0 1 1 0 0,0-1 0 0 0,0 1-1 0 0,0-1 1 0 0,0 1 0 0 0,0-1-1 0 0,0 1 1 0 0,0 0 0 0 0,0-1-1 0 0,-1 1 1 0 0,1 0 0 0 0,-1 0-1 0 0,1 0 1 0 0,-1 0 0 0 0,0-1-1 0 0,0 1 1 0 0,0 0 0 0 0,0 0-1 0 0,0 0 1 0 0,0 0-1 0 0,0 0 1 0 0,-1-1 0 0 0,1 1-1 0 0,-1 0 1 0 0,1 0 0 0 0,-1 0-1 0 0,-1 2 1 0 0,-5 11 1 0 0,-1 0 0 0 0,-1-1-1 0 0,0 0 1 0 0,-1 0 0 0 0,0-1-1 0 0,-13 13 1 0 0,-76 64 32 0 0,40-41 14 0 0,-3-4 1 0 0,-95 54 0 0 0,86-52 3 0 0,64-44-85 0 0,5-3-128 0 0,3-1-962 0 0,41-43-2348 0 0,-26 29 1913 0 0,1-2-166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5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536 138 4143 0 0,'55'-51'205'0'0,"-8"7"1088"0"0,-12 17 4059 0 0,-16 11-428 0 0,-19 18-4796 0 0,-1 0-101 0 0,1 1 0 0 0,-1-1 0 0 0,1 1 0 0 0,-1-1 0 0 0,0 0 1 0 0,1 1-1 0 0,-1-1 0 0 0,-1 0 0 0 0,1 1 0 0 0,-2 2 1 0 0,-19 24 167 0 0,10-14-95 0 0,-48 65 378 0 0,-23 31 19 0 0,-181 257-194 0 0,237-329-283 0 0,3 2 0 0 0,-24 49 0 0 0,-27 93 510 0 0,69-166-718 0 0,-1 0 0 0 0,-1 0 0 0 0,-1-1 0 0 0,0 0 0 0 0,-16 20 0 0 0,24-35-409 0 0,10-12-3228 0 0,1-2 2286 0 0,3 0-2712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5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10855 0 0,'0'0'1214'0'0,"1"3"-901"0"0,3 14 269 0 0,-1 0 0 0 0,1 28 0 0 0,-3-27-284 0 0,1 0-1 0 0,1-1 1 0 0,4 19 0 0 0,0-18 114 0 0,0 0 0 0 0,1 0 0 0 0,14 24 0 0 0,37 46 1286 0 0,-29-46-918 0 0,-16-21-470 0 0,2 0 0 0 0,0-1 1 0 0,1-1-1 0 0,1-1 0 0 0,0 0 1 0 0,2-1-1 0 0,24 16 0 0 0,-35-28-230 0 0,-8-5-94 0 0,0 0 1 0 0,0 1-1 0 0,0-1 0 0 0,0 0 1 0 0,0 1-1 0 0,0-1 0 0 0,0 0 0 0 0,0 0 1 0 0,0 0-1 0 0,0 0 0 0 0,1 0 0 0 0,-1 0 1 0 0,0 0-1 0 0,0 0 0 0 0,0-1 1 0 0,0 1-1 0 0,0 0 0 0 0,0-1 0 0 0,0 1 1 0 0,0 0-1 0 0,0-1 0 0 0,0 0 1 0 0,0 1-1 0 0,0-1 0 0 0,0 1 0 0 0,0-1 1 0 0,-1 0-1 0 0,1 0 0 0 0,0 0 0 0 0,1-1 1 0 0,-1 0-26 0 0,2-1-118 0 0,0 0 0 0 0,-1 0-1 0 0,1-1 1 0 0,-1 1 0 0 0,0-1-1 0 0,0 1 1 0 0,2-6 0 0 0,3-15-5599 0 0,-3 6-502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1441 35 2759 0 0,'6'-7'62'0'0,"-4"4"2"0"0,0 1 0 0 0,-1 0-1 0 0,1 0 1 0 0,-1-1 0 0 0,0 1 0 0 0,1-1 0 0 0,-1 1 0 0 0,1-6-1 0 0,-23 22 7031 0 0,1 2-5270 0 0,1 0 1 0 0,-21 25 0 0 0,22-22-1103 0 0,-116 138 2103 0 0,12 11-1388 0 0,46-61-875 0 0,-224 280 646 0 0,67-91-946 0 0,23-10-145 0 0,157-206-151 0 0,-71 147 0 0 0,60-84-1333 0 0,43-97-4871 0 0,15-31-402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5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 8751 0 0,'0'0'2230'0'0,"-1"2"-780"0"0,-8 18 435 0 0,-17 25-1 0 0,-39 51-1505 0 0,31-48 169 0 0,-126 159 683 0 0,127-171-1103 0 0,-2-1-1 0 0,-1-1 1 0 0,-52 36 0 0 0,-158 79 88 0 0,227-137-230 0 0,18-12-115 0 0,3 0-1576 0 0,10-1 515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1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1221 109 3223 0 0,'176'-96'5839'0'0,"-157"83"-1368"0"0,-28 16-3941 0 0,-7 3-342 0 0,1 0-1 0 0,0 2 1 0 0,0 0-1 0 0,-21 15 0 0 0,-11 7-142 0 0,-107 56 117 0 0,111-65-162 0 0,-89 32 0 0 0,105-43 0 0 0,-17 4-108 0 0,-1-2 1 0 0,0-1-1 0 0,-1-2 0 0 0,0-3 0 0 0,0-1 0 0 0,0-3 0 0 0,-75-5 1 0 0,101 1 40 0 0,-35-7 1 0 0,47 7 66 0 0,1 0 1 0 0,0-1-1 0 0,-1 1 1 0 0,1-1-1 0 0,0-1 0 0 0,0 0 1 0 0,-10-7-1 0 0,10 4 16 0 0,2 0-32 0 0,4 3-48 0 0,2 3 66 0 0,-1-1-1 0 0,0 1 1 0 0,1-1-1 0 0,-1 1 1 0 0,1 0-1 0 0,-1 0 0 0 0,1-1 1 0 0,-1 1-1 0 0,1 0 1 0 0,0 0-1 0 0,0-1 1 0 0,0 1-1 0 0,-1 0 1 0 0,1 0-1 0 0,0 0 1 0 0,0 0-1 0 0,1 0 1 0 0,-1 1-1 0 0,0-1 0 0 0,2-1 1 0 0,2-1 29 0 0,3-4 22 0 0,1 1 1 0 0,0 0 0 0 0,0 1 0 0 0,0 0-1 0 0,0 0 1 0 0,1 1 0 0 0,0 0 0 0 0,0 0-1 0 0,0 1 1 0 0,0 1 0 0 0,0 0 0 0 0,20-2-1 0 0,-28 5 7 0 0,9 6-48 0 0,-2 4-12 0 0,-5 4 0 0 0,-4-3-29 0 0,0 0-1 0 0,-1 0 1 0 0,0 0-1 0 0,-1 0 1 0 0,-7 20 0 0 0,3-7-7 0 0,-4 36 59 0 0,2 0 0 0 0,1 91 1 0 0,2-39 134 0 0,3-72-97 0 0,-37 393 294 0 0,32-387-338 0 0,-41 246-177 0 0,32-219-353 0 0,-48 136 1 0 0,53-183 380 0 0,-14 38-432 0 0,-40 75 1 0 0,54-121 513 0 0,0 0-1 0 0,-1-1 1 0 0,-1-1 0 0 0,-1 0-1 0 0,0-1 1 0 0,-1 0 0 0 0,-1-1 0 0 0,-23 17-1 0 0,15-14 77 0 0,15-6 1374 0 0,12-10-1211 0 0,0 1 0 0 0,0 0 1 0 0,0-1-1 0 0,0 1 0 0 0,0-1 1 0 0,0 0-1 0 0,1 0 0 0 0,-1-1 1 0 0,6 3-1 0 0,-7-4 311 0 0,-2 2-494 0 0,-1 0 0 0 0,0-1 1 0 0,1 1-1 0 0,-1-1 0 0 0,0 0 0 0 0,0 1 1 0 0,0-1-1 0 0,-2 3 0 0 0,1-1 1751 0 0,53-25-1154 0 0,-15 7-165 0 0,53-16-1 0 0,-75 27-404 0 0,-1 1 1 0 0,1 1 0 0 0,0 0-1 0 0,0 1 1 0 0,-1 0 0 0 0,1 1-1 0 0,26 4 1 0 0,-26-2-3 0 0,6 2-16 0 0,0 0 0 0 0,0 1 0 0 0,-1 0 0 0 0,21 10 1 0 0,-36-13-5 0 0,1 0 0 0 0,0 0 0 0 0,-1 0 0 0 0,1-1 0 0 0,0 0 1 0 0,6 1-1 0 0,-2-1-15 0 0,13 4 4 0 0,-20-4-2 0 0,22-4 68 0 0,-11 2-78 0 0,-10 1-58 0 0,-3-1 67 0 0,0 1 1 0 0,0 0 0 0 0,0 0-1 0 0,0 0 1 0 0,0 0-1 0 0,0-1 1 0 0,1 1 0 0 0,-1 0-1 0 0,0 0 1 0 0,0 0 0 0 0,0 0-1 0 0,0 0 1 0 0,0 0 0 0 0,1-1-1 0 0,-1 1 1 0 0,0 0 0 0 0,0 0-1 0 0,0 0 1 0 0,0 0 0 0 0,1 0-1 0 0,-1 0 1 0 0,0 0 0 0 0,0 0-1 0 0,0 0 1 0 0,1 0 0 0 0,-1 0-1 0 0,0 0 1 0 0,0 0 0 0 0,0 0-1 0 0,1 0 1 0 0,-1 0 0 0 0,0 0-1 0 0,0 0 1 0 0,1 0-68 0 0,-1 0-1 0 0,0 0 1 0 0,1 0 0 0 0,-1 0-1 0 0,0 0 1 0 0,1 0 0 0 0,-1 0 0 0 0,0 0-1 0 0,1 0 1 0 0,-1 0 0 0 0,1 0-1 0 0,-1 0 1 0 0,0 0 0 0 0,0 0-1 0 0,1-1 1 0 0,-1 1 0 0 0,0 0 0 0 0,1 0-1 0 0,-1 0 1 0 0,0 0 0 0 0,1-1-1 0 0,-1 1 1 0 0,0 0 0 0 0,0 0-1 0 0,0-1 1 0 0,1 1 0 0 0,-1 0-1 0 0,0-1 1 0 0,0 1 0 0 0,0 0 0 0 0,1-1-1 0 0,3-11-973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1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5039 0 0,'0'0'1208'0'0,"1"-1"-422"0"0,3-7 395 0 0,1 1 1 0 0,0-1 0 0 0,8-7 2525 0 0,-12 17-3417 0 0,2 14 66 0 0,0 1-1 0 0,-1-1 0 0 0,-1 31 1 0 0,4 26 390 0 0,0-45-522 0 0,1 0 0 0 0,2 0-1 0 0,0 0 1 0 0,17 33 0 0 0,-15-40-145 0 0,0 0-1 0 0,2-1 1 0 0,1 0 0 0 0,0-1 0 0 0,26 28 0 0 0,-15-23 82 0 0,2-2-1 0 0,29 19 0 0 0,-33-25-57 0 0,-1 0 0 0 0,-1 1 0 0 0,0 1 0 0 0,20 24 0 0 0,-39-41-98 0 0,0 0 0 0 0,1 1-1 0 0,-1-1 1 0 0,0 1 0 0 0,0-1-1 0 0,0 1 1 0 0,0 0 0 0 0,0-1 0 0 0,-1 1-1 0 0,1 0 1 0 0,0 0 0 0 0,-1-1-1 0 0,1 1 1 0 0,-1 0 0 0 0,0 0 0 0 0,0 0-1 0 0,0 2 1 0 0,1 4 5 0 0,0-5 6 0 0,0 9-15 0 0,-1 3-38 0 0,0-15-5 0 0,0 0 1 0 0,0 1-1 0 0,0-1 0 0 0,0 0 1 0 0,0 0-1 0 0,0 0 0 0 0,0 0 1 0 0,0 0-1 0 0,0 1 1 0 0,0-1-1 0 0,0 0 0 0 0,0 0 1 0 0,0 0-1 0 0,0 0 0 0 0,0 0 1 0 0,0 1-1 0 0,0-1 0 0 0,0 0 1 0 0,0 0-1 0 0,0 0 1 0 0,0 0-1 0 0,0 0 0 0 0,0 1 1 0 0,0-1-1 0 0,-1 0 0 0 0,1 0 1 0 0,0 0-1 0 0,0 0 0 0 0,0 0 1 0 0,0 0-1 0 0,0 0 1 0 0,0 0-1 0 0,0 1 0 0 0,-1-1 1 0 0,1 0-1 0 0,0 0 0 0 0,0 0 1 0 0,0 0-1 0 0,0 0 1 0 0,0 0-1 0 0,-1 0 0 0 0,1 0 1 0 0,-8-5-1529 0 0,-1-3 99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1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33 3223 0 0,'0'-11'4474'0'0,"0"10"-4194"0"0,0 0-1 0 0,0 0 1 0 0,-1 0 0 0 0,1 0 0 0 0,0 0 0 0 0,0 0 0 0 0,-1 0-1 0 0,1 0 1 0 0,-1 0 0 0 0,1 0 0 0 0,-1 1 0 0 0,1-1 0 0 0,-1 0-1 0 0,0 0 1 0 0,1 0 0 0 0,-1 0 0 0 0,0 1 0 0 0,1-1 0 0 0,-1 0-1 0 0,0 1 1 0 0,0-1 0 0 0,0 1 0 0 0,0-1 0 0 0,-1 0 0 0 0,1 1-183 0 0,-1 0 0 0 0,1 0 1 0 0,-1 0-1 0 0,1 0 1 0 0,0 0-1 0 0,-1 0 1 0 0,1 0-1 0 0,-1 1 1 0 0,1-1-1 0 0,0 0 0 0 0,-1 1 1 0 0,1-1-1 0 0,0 1 1 0 0,-1 0-1 0 0,-1 1 1 0 0,-3 2-72 0 0,0 0 0 0 0,1 1 0 0 0,-1-1 0 0 0,1 2 0 0 0,-9 9 1 0 0,-18 27 402 0 0,-115 141 156 0 0,84-105-534 0 0,-57 91 0 0 0,68-91-30 0 0,-90 103 0 0 0,127-164-21 0 0,6-6-4 0 0,0-1 0 0 0,-19 15 0 0 0,50-57-232 0 0,15-9-1089 0 0,-16 20-62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86 6303 0 0,'0'0'142'0'0,"-2"1"22"0"0,-54 37 422 0 0,32-20 8033 0 0,26-19-8462 0 0,0 1 1 0 0,-1-1-1 0 0,1 0 1 0 0,0 1-1 0 0,-1-1 0 0 0,1 0 1 0 0,-1 0-1 0 0,1 0 1 0 0,-1-1-1 0 0,2 0 1 0 0,1-2 151 0 0,44-32 1102 0 0,-16 11-787 0 0,63-37 0 0 0,-83 58-607 0 0,-8 6 1 0 0,-3 4 0 0 0,-1-3-19 0 0,0-1-1 0 0,0 1 1 0 0,0 0 0 0 0,-1 0-1 0 0,1 0 1 0 0,-1 0 0 0 0,0-1-1 0 0,1 1 1 0 0,-1 0-1 0 0,-3 4 1 0 0,-16 28-29 0 0,15-28 22 0 0,-41 63 67 0 0,-86 101-1 0 0,122-160-58 0 0,-7 8 0 0 0,1 1 0 0 0,-15 23 0 0 0,27-35 0 0 0,5 0 0 0 0,1-7 4 0 0,-1 0-1 0 0,0 0 0 0 0,1 0 1 0 0,-1 0-1 0 0,0 0 0 0 0,1 0 1 0 0,-1-1-1 0 0,1 1 1 0 0,-1 0-1 0 0,1-1 0 0 0,0 0 1 0 0,-1 1-1 0 0,1-1 0 0 0,3 0 1 0 0,27 2 86 0 0,-26-3-71 0 0,138-7 421 0 0,-99 6-312 0 0,-21 1-34 0 0,40 3 1 0 0,-57-2-127 0 0,-1 1 0 0 0,1 1 0 0 0,0-1 0 0 0,-1 1 0 0 0,1 0 0 0 0,-1 1 0 0 0,0-1 0 0 0,1 1 0 0 0,-1 1 0 0 0,7 4 1 0 0,-3 2-2085 0 0,-1-1 850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5 203 6447 0 0,'0'0'5386'0'0,"0"0"-5266"0"0,0 0 0 0 0,-1 0 1 0 0,1 0-1 0 0,0-1 0 0 0,0 1 1 0 0,-1 0-1 0 0,1 0 1 0 0,0 0-1 0 0,0 0 0 0 0,0 0 1 0 0,-1-1-1 0 0,1 1 0 0 0,0 0 1 0 0,0 0-1 0 0,0 0 1 0 0,0-1-1 0 0,-1 1 0 0 0,1 0 1 0 0,0 0-1 0 0,0-1 0 0 0,0 1 1 0 0,0 0-1 0 0,0 0 0 0 0,0 0 1 0 0,0-1-1 0 0,0 1 1 0 0,0 0-1 0 0,0-1 0 0 0,0 1 1 0 0,0 0-1 0 0,0 0 0 0 0,0-1 1 0 0,0 1-1 0 0,0 0 1 0 0,0-1-1 0 0,5-5 196 0 0,0-1 0 0 0,1 1 0 0 0,0 0 0 0 0,0 0 1 0 0,0 1-1 0 0,1 0 0 0 0,-1 0 0 0 0,1 0 0 0 0,15-6 0 0 0,-1 1 277 0 0,0 1 1 0 0,34-10-1 0 0,-14 10-179 0 0,0 2 1 0 0,54-3-1 0 0,32 1-325 0 0,-65 1-57 0 0,95-25 0 0 0,-139 28-227 0 0,-1 1 1 0 0,1 0-1 0 0,0 2 1 0 0,18-1-1 0 0,-34 3-788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238 103 9215 0 0,'-9'2'165'0'0,"0"0"-1"0"0,0 1 1 0 0,0 0-1 0 0,1 1 0 0 0,-10 5 1 0 0,11-6 3344 0 0,8-4-3361 0 0,0-1 1 0 0,0 1-1 0 0,0-1 0 0 0,0 1 0 0 0,0-1 0 0 0,1 1 1 0 0,-1 0-1 0 0,0 0 0 0 0,1 0 0 0 0,3-2 0 0 0,-4 2-10 0 0,21-15 362 0 0,0 2 1 0 0,1 1-1 0 0,1 1 0 0 0,0 1 0 0 0,1 1 0 0 0,0 1 0 0 0,0 1 0 0 0,48-9 1 0 0,-65 16-426 0 0,0 1 0 0 0,0-1 0 0 0,0 1 0 0 0,0 1 0 0 0,0-1 0 0 0,0 2 0 0 0,0-1 0 0 0,10 4 0 0 0,-16-5-70 0 0,1 1-1 0 0,-1 0 0 0 0,1 0 1 0 0,-1 1-1 0 0,0-1 0 0 0,0 0 1 0 0,1 1-1 0 0,-1-1 1 0 0,0 1-1 0 0,0 0 0 0 0,0 0 1 0 0,-1 0-1 0 0,1 0 0 0 0,0 0 1 0 0,-1 0-1 0 0,1 0 1 0 0,-1 1-1 0 0,0-1 0 0 0,0 0 1 0 0,0 1-1 0 0,0-1 1 0 0,0 1-1 0 0,0-1 0 0 0,-1 1 1 0 0,1-1-1 0 0,-1 1 0 0 0,0 0 1 0 0,0 3-1 0 0,0 0-4 0 0,-1 0 0 0 0,0 1 0 0 0,0-1 1 0 0,0 0-1 0 0,-1 0 0 0 0,0-1 0 0 0,0 1 0 0 0,-1 0 0 0 0,0-1 0 0 0,0 1 0 0 0,0-1 0 0 0,0 0 0 0 0,-7 7 1 0 0,-6 7-5 0 0,-1-2 0 0 0,-21 17 1 0 0,21-19-9 0 0,-227 173-1036 0 0,139-113 381 0 0,85-60 405 0 0,0-1 0 0 0,-41 19 0 0 0,59-32 1638 0 0,3-1-1366 0 0,-1 0 0 0 0,0 0 0 0 0,0 0 0 0 0,1 0 0 0 0,-1 0 1 0 0,0 0-1 0 0,0 0 0 0 0,0 0 0 0 0,1 0 0 0 0,-1 0 0 0 0,0 0 0 0 0,0-1 1 0 0,1 1-1 0 0,-1 0 0 0 0,0 0 0 0 0,0 0 0 0 0,0 0 0 0 0,1 0 1 0 0,-1 0-1 0 0,0-1 0 0 0,0 1 0 0 0,0 0 0 0 0,0 0 0 0 0,1 0 1 0 0,-1-1-1 0 0,0 1 0 0 0,0 0-1 0 0,0-1-1 0 0,1 1 1 0 0,-1 0 0 0 0,0-1-1 0 0,0 1 1 0 0,1 0 0 0 0,-1 0 0 0 0,0-1-1 0 0,1 1 1 0 0,-1 0 0 0 0,0 0-1 0 0,0 0 1 0 0,1-1 0 0 0,-1 1-1 0 0,1 0 1 0 0,-1 0 0 0 0,0 0 0 0 0,1 0-1 0 0,-1 0 1 0 0,0 0 0 0 0,1 0-1 0 0,-1 0 1 0 0,0 0 0 0 0,1 0-1 0 0,-1 0 1 0 0,1 0 0 0 0,27 4 92 0 0,-13 2-42 0 0,1 0-1 0 0,0-2 1 0 0,0 0-1 0 0,0 0 1 0 0,0-2-1 0 0,31 2 1 0 0,-7-4 329 0 0,1-2 0 0 0,-1-2 0 0 0,52-11 0 0 0,59-5 514 0 0,-141 18-864 0 0,18 0-63 0 0,-28 2-1 0 0,0 1-1 0 0,0-1 1 0 0,0 0-1 0 0,1 1 0 0 0,-1-1 1 0 0,0 0-1 0 0,0 0 0 0 0,0 1 1 0 0,0-1-1 0 0,0 0 0 0 0,0 1 1 0 0,1-1-1 0 0,-1 0 0 0 0,0 1 1 0 0,0-1-1 0 0,0 0 1 0 0,0 1-1 0 0,0-1 0 0 0,0 0 1 0 0,0 0-1 0 0,-1 1 0 0 0,1-1 1 0 0,0 0-1 0 0,0 1 0 0 0,0-1 1 0 0,0 0-1 0 0,0 1 0 0 0,0-1 1 0 0,-1 0-1 0 0,1 0 1 0 0,0 1-1 0 0,-4 9-557 0 0,-3 2-969 0 0,0-1-431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1375 0 0,'0'0'66'0'0,"0"-7"4"0"0,0 4 552 0 0,0 0 0 0 0,0 0 0 0 0,0 0 0 0 0,1 0 0 0 0,-1 0-1 0 0,1 0 1 0 0,0 1 0 0 0,-1-1 0 0 0,1 0 0 0 0,1 0 0 0 0,-1 1-1 0 0,2-4 1 0 0,1-2 4941 0 0,-2 9-5516 0 0,0 0 0 0 0,-1 0 0 0 0,1 0 0 0 0,-1 0-1 0 0,1 0 1 0 0,-1 0 0 0 0,0 1 0 0 0,2 1 0 0 0,0-1 36 0 0,2 4 47 0 0,1 0-1 0 0,-2-1 0 0 0,1 1 0 0 0,0 1 1 0 0,-1-1-1 0 0,6 14 0 0 0,16 48 577 0 0,-10-24-242 0 0,-7-22-286 0 0,32 70 314 0 0,-35-81-450 0 0,1 0 1 0 0,0 0-1 0 0,0 0 1 0 0,1-1 0 0 0,15 15-1 0 0,-19-21-18 0 0,0-1 0 0 0,0 0 0 0 0,1-1 0 0 0,-1 1 0 0 0,0-1 0 0 0,1 0-1 0 0,-1 0 1 0 0,1 0 0 0 0,0 0 0 0 0,0-1 0 0 0,8 2 0 0 0,-11-3 41 0 0,16-5-1222 0 0,-17 5 915 0 0,-1 0 1 0 0,1 0 0 0 0,-1-1-1 0 0,1 1 1 0 0,-1 0-1 0 0,0 0 1 0 0,1-1-1 0 0,-1 1 1 0 0,1 0-1 0 0,-1-1 1 0 0,0 1 0 0 0,1 0-1 0 0,-1-1 1 0 0,0 1-1 0 0,1-1 1 0 0,-1 1-1 0 0,0-1 1 0 0,1-1-916 0 0,3-6-4175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91 9183 0 0,'14'-44'960'0'0,"-11"37"46"0"0,-1 0 0 0 0,1 1-1 0 0,0-1 1 0 0,9-13 1579 0 0,-12 22-2554 0 0,1 0-1 0 0,-1 0 1 0 0,-1 0 0 0 0,1 0-1 0 0,0 0 1 0 0,0 0-1 0 0,-1 0 1 0 0,1 0 0 0 0,-2 4-1 0 0,0 1 32 0 0,-76 414 226 0 0,-76 241-226 0 0,131-574-60 0 0,-85 245 62 0 0,105-323-76 0 0,-5 9 234 0 0,2 1 1 0 0,-8 35-1 0 0,13-49-176 0 0,0 0 0 0 0,1 0 1 0 0,0 0-1 0 0,0 0 0 0 0,0-1 0 0 0,1 1 0 0 0,-1 0 0 0 0,2 0 0 0 0,-1 0 0 0 0,0-1 0 0 0,1 1 1 0 0,0-1-1 0 0,1 1 0 0 0,3 5 0 0 0,-6-10-257 0 0,1 0 1 0 0,-1-1 0 0 0,1 1-1 0 0,-1 0 1 0 0,1-1-1 0 0,0 1 1 0 0,-1-1 0 0 0,1 1-1 0 0,0-1 1 0 0,-1 0-1 0 0,1 1 1 0 0,0-1-1 0 0,-1 0 1 0 0,1 1 0 0 0,0-1-1 0 0,0 0 1 0 0,0 0-1 0 0,-1 0 1 0 0,2 1-1 0 0,-1-1-115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705 141 5983 0 0,'48'-92'1366'0'0,"-25"44"4407"0"0,-23 50-5682 0 0,0 0-1 0 0,-1 1 1 0 0,0-1-1 0 0,1 0 1 0 0,-1 0-1 0 0,0 0 1 0 0,-2 3-1 0 0,-2 8 87 0 0,-65 268 1433 0 0,43-160-1276 0 0,-20 143-49 0 0,13-60-250 0 0,-49 186-10 0 0,7-36 14 0 0,-28 88-137 0 0,71-325-184 0 0,-71 169 1 0 0,65-207 686 0 0,-68 106 1 0 0,89-157 32 0 0,-2 2 262 0 0,18-27-53 0 0,5-2-831 0 0,13 4-133 0 0,-6-4-3962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372 426 8319 0 0,'0'0'756'0'0,"3"1"-622"0"0,4 0 154 0 0,0 0 1 0 0,1 0-1 0 0,-1-1 0 0 0,0 0 1 0 0,11-1-1 0 0,-18 1-182 0 0,1 0 0 0 0,0 0-1 0 0,-1 0 1 0 0,1 0-1 0 0,-1 0 1 0 0,1-1 0 0 0,-1 1-1 0 0,1 1 1 0 0,0-1-1 0 0,-1 0 1 0 0,1 0 0 0 0,-1 0-1 0 0,1 0 1 0 0,-1 0-1 0 0,1 0 1 0 0,0 1 0 0 0,-1-1-1 0 0,1 0 1 0 0,-1 0 0 0 0,1 1-1 0 0,-1-1 1 0 0,1 0-1 0 0,-1 1 1 0 0,0-1 0 0 0,1 1-1 0 0,-1-1 1 0 0,1 0-1 0 0,-1 1 1 0 0,0-1 0 0 0,1 1-1 0 0,-1-1 1 0 0,0 1-1 0 0,0-1 1 0 0,1 1 0 0 0,-1 0-1 0 0,0-1 1 0 0,0 1 0 0 0,0-1-1 0 0,0 1 1 0 0,0-1-1 0 0,0 1 1 0 0,1 0 0 0 0,-1-1-1 0 0,-1 1 1 0 0,1-1-1 0 0,0 1 1 0 0,0-1 0 0 0,0 1-1 0 0,0 0 1 0 0,0-1-1 0 0,0 1 1 0 0,-1-1 0 0 0,1 1-1 0 0,-1 3 106 0 0,-1-1 1 0 0,1 0-1 0 0,-1 1 0 0 0,0-1 0 0 0,1 0 0 0 0,-1 0 0 0 0,-3 3 0 0 0,-4 2-96 0 0,0 0 0 0 0,0 0 0 0 0,0-1 0 0 0,-1-1 0 0 0,0 1 0 0 0,0-2 0 0 0,-1 1 0 0 0,-14 4 0 0 0,6-3-94 0 0,-1-1 0 0 0,0-1 1 0 0,-38 6-1 0 0,45-10-18 0 0,0 0-1 0 0,1-1 1 0 0,-1 0 0 0 0,-14-3-1 0 0,21 2-2 0 0,0 0 0 0 0,0 0 0 0 0,1-1 0 0 0,-1 0 0 0 0,0 0 0 0 0,1-1 0 0 0,0 1 0 0 0,0-1-1 0 0,0 0 1 0 0,0-1 0 0 0,-5-3 0 0 0,5 2 14 0 0,-1 0 0 0 0,1 0-1 0 0,0 0 1 0 0,1-1 0 0 0,-1 0-1 0 0,1 0 1 0 0,0 0 0 0 0,0 0 0 0 0,1 0-1 0 0,0-1 1 0 0,0 0 0 0 0,1 0-1 0 0,0 0 1 0 0,0 0 0 0 0,0 0 0 0 0,1 0-1 0 0,0 0 1 0 0,0 0 0 0 0,1-1-1 0 0,0-7 1 0 0,2 0 16 0 0,0 0 0 0 0,0 1 0 0 0,2-1 1 0 0,-1 0-1 0 0,2 1 0 0 0,0 0 0 0 0,1 0 0 0 0,0 0 0 0 0,1 1 0 0 0,0 0 0 0 0,2 0 0 0 0,-1 1 0 0 0,1 0 1 0 0,17-17-1 0 0,-6 10-180 0 0,0 0 0 0 0,1 1 0 0 0,1 1 1 0 0,1 1-1 0 0,0 2 0 0 0,1 0 0 0 0,27-11 1 0 0,-38 19 143 0 0,0 1 1 0 0,1 0 0 0 0,-1 1-1 0 0,1 0 1 0 0,0 1 0 0 0,0 1-1 0 0,1 0 1 0 0,-1 1 0 0 0,0 0-1 0 0,1 2 1 0 0,-1-1 0 0 0,21 5-1 0 0,-6 1 120 0 0,8 1 313 0 0,56 19 0 0 0,15 7 539 0 0,-107-33-962 0 0,0 1 0 0 0,0-1 0 0 0,0 1 0 0 0,0-1 0 0 0,0 1 0 0 0,0-1 0 0 0,-1 1 0 0 0,1 0 0 0 0,0 0 0 0 0,0-1 1 0 0,-1 1-1 0 0,1 0 0 0 0,0 0 0 0 0,-1 0 0 0 0,1 0 0 0 0,-1-1 0 0 0,0 1 0 0 0,1 0 0 0 0,-1 0 0 0 0,1 0 0 0 0,-1 0 0 0 0,0 0 1 0 0,0 0-1 0 0,0 0 0 0 0,0 0 0 0 0,0 0 0 0 0,0 1 0 0 0,0-1 0 0 0,0 0 0 0 0,0 0 0 0 0,0 0 0 0 0,0 0 0 0 0,0 0 1 0 0,-1 0-1 0 0,1 0 0 0 0,-1 1 0 0 0,-1 3 19 0 0,0 0 0 0 0,0 1 0 0 0,0-1 0 0 0,-7 9 0 0 0,-1 0-14 0 0,-1-1 0 0 0,0 0 0 0 0,-1 0 0 0 0,-21 17 1 0 0,-62 39 59 0 0,50-37-56 0 0,26-19-23 0 0,-91 64-299 0 0,81-59 152 0 0,-59 28 0 0 0,73-41 18 0 0,0 0 1 0 0,1 0-1 0 0,-2-2 1 0 0,1 1-1 0 0,0-2 0 0 0,-1 0 1 0 0,-26-1-1 0 0,30-2-667 0 0,0 0 1 0 0,0-1-1 0 0,-15-3 0 0 0,18 1-1157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 4607 0 0,'0'0'208'0'0,"-2"-1"-9"0"0,1 1 23 0 0,0 0-1 0 0,0-1 1 0 0,0 1 0 0 0,0 0-1 0 0,-1 0 1 0 0,1 0-1 0 0,0 0 1 0 0,0 0 0 0 0,0 0-1 0 0,-1 1 1 0 0,1-1 0 0 0,0 0-1 0 0,0 0 1 0 0,0 1-1 0 0,0-1 1 0 0,0 1 0 0 0,-1-1-1 0 0,1 1 1 0 0,0-1 0 0 0,-1 2-1 0 0,2-1 193 0 0,-1 0-1 0 0,0 0 1 0 0,1 0 0 0 0,-1 0-1 0 0,1 0 1 0 0,0 0 0 0 0,-1 0-1 0 0,1 0 1 0 0,0 0-1 0 0,-1 0 1 0 0,1 0 0 0 0,0 2-1 0 0,-1 1-1827 0 0,1-1 1480 0 0,0-1-1 0 0,0 0 1 0 0,0 0 0 0 0,0 0-1 0 0,1 1 1 0 0,-1-1 0 0 0,0 0-1 0 0,1 0 1 0 0,0 0-1 0 0,-1 0 1 0 0,1 0 0 0 0,2 3-1 0 0,-1 1 106 0 0,23 50 956 0 0,6 17-142 0 0,8 40 307 0 0,78 160-1 0 0,-29-120-918 0 0,-87-152-341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5527 0 0,'0'0'5796'0'0,"-3"1"-5501"0"0,-5 4-217 0 0,-1 0 0 0 0,1 0-1 0 0,0 0 1 0 0,0 1 0 0 0,0 1 0 0 0,1-1 0 0 0,0 1-1 0 0,-7 9 1 0 0,-48 67 385 0 0,51-67-262 0 0,-231 287 2870 0 0,240-300-3069 0 0,-102 109 196 0 0,84-92-45 0 0,-2-1-1 0 0,0-1 1 0 0,-34 20 1387 0 0,66-47-1153 0 0,0 0-571 0 0,0 1 0 0 0,20-13 0 0 0,-29 20 100 0 0,24-14-1055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7367 0 0,'0'0'7491'0'0,"3"1"-7195"0"0,5 1-51 0 0,1 0-1 0 0,0 0 1 0 0,-1 0 0 0 0,1-1-1 0 0,10 0 1 0 0,20-4 67 0 0,0-2 0 0 0,0-1 0 0 0,0-2 0 0 0,37-13 0 0 0,-67 18-544 0 0,1 0 0 0 0,-1 1 0 0 0,0 0 0 0 0,11-1 0 0 0,-18 3-319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8751 0 0,'0'0'794'0'0,"3"-1"-652"0"0,26-10-57 0 0,-10 4 1747 0 0,1 0 1 0 0,0 2-1 0 0,1 0 0 0 0,31-3 1 0 0,-44 7-1651 0 0,4 2 90 0 0,14 10 127 0 0,-15-4-351 0 0,6 4-30 0 0,-15-9-40 0 0,8 8-54 0 0,-8-9-53 0 0,-1 1 0 0 0,1-1 0 0 0,0 0 0 0 0,0 0 0 0 0,0 0 0 0 0,0-1-1 0 0,0 1 1 0 0,0 0 0 0 0,0-1 0 0 0,0 1 0 0 0,1-1 0 0 0,-1 0 0 0 0,0 1 0 0 0,0-1 0 0 0,0 0-1 0 0,0 0 1 0 0,4-1 0 0 0,7-2-6175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2303 0 0,'0'0'15566'0'0,"2"2"-15249"0"0,18 15 2398 0 0,-19-15-2506 0 0,-1-2-182 0 0,0 0 1 0 0,0 0-1 0 0,0 1 0 0 0,0-1 1 0 0,0 0-1 0 0,1 0 1 0 0,-1 0-1 0 0,0 1 0 0 0,0-1 1 0 0,0 0-1 0 0,0 0 0 0 0,1 0 1 0 0,-1 0-1 0 0,0 1 1 0 0,0-1-1 0 0,0 0 0 0 0,1 0 1 0 0,-1 0-1 0 0,0 0 0 0 0,0 0 1 0 0,0 0-1 0 0,1 0 1 0 0,-1 0-1 0 0,0 0 0 0 0,0 0 1 0 0,1 0-1 0 0,-1 0 1 0 0,0 0-1 0 0,0 0 0 0 0,0 0 1 0 0,1 0-1 0 0,-1 0 0 0 0,1 0 1 0 0,4-8 478 0 0,-4 6-666 0 0,3-7 111 0 0,-1 3 19 0 0,-1 1 0 0 0,1 0 0 0 0,1 0 1 0 0,-1 0-1 0 0,5-5 0 0 0,-5 7-61 0 0,4-2 22 0 0,-7 4 68 0 0,0 1 0 0 0,0 0 0 0 0,0 0 0 0 0,0 0 0 0 0,0 0 0 0 0,0 0 0 0 0,0 0 0 0 0,0 0 0 0 0,1 0 0 0 0,-1 0 0 0 0,0 0 0 0 0,0 0 0 0 0,0 0 0 0 0,0 0 0 0 0,0 0 0 0 0,0 0 0 0 0,0 0 0 0 0,0 0 0 0 0,0 0 0 0 0,0 0 0 0 0,0 0 0 0 0,1-1 0 0 0,-1 1 0 0 0,0 0 0 0 0,0 0 0 0 0,0 0 0 0 0,0 0 0 0 0,0 1 1 0 0,0-1-1 0 0,0 0 0 0 0,0 0 0 0 0,0 0 0 0 0,0 0 0 0 0,1 0 0 0 0,-1 0 0 0 0,0 0 0 0 0,0 0 0 0 0,0 0 0 0 0,0 0 0 0 0,0 0 0 0 0,0 0 0 0 0,0 0 0 0 0,0 0 0 0 0,0 0 0 0 0,0 0 0 0 0,0 0 0 0 0,0 0 0 0 0,0 0 0 0 0,0 0 0 0 0,0 1 0 0 0,0-1 0 0 0,1 0 0 0 0,-1 0 0 0 0,8 9-10 0 0,-2 3 22 0 0,-5-8 17 0 0,-1 0 0 0 0,1-1 0 0 0,-1 1 0 0 0,0 0 0 0 0,-1 0 0 0 0,1-1 0 0 0,0 1 0 0 0,-1-1 1 0 0,0 1-1 0 0,0 0 0 0 0,0-1 0 0 0,0 1 0 0 0,-1-1 0 0 0,0 0 0 0 0,1 1 0 0 0,-3 2 0 0 0,3-4 44 0 0,1-1-47 0 0,0-1-23 0 0,0 0 0 0 0,-1 1 1 0 0,1-1-1 0 0,0 1 0 0 0,0-1 0 0 0,0 0 0 0 0,0 1 0 0 0,0-1 0 0 0,0 1 0 0 0,-1-1 0 0 0,1 0 1 0 0,0 1-1 0 0,0-1 0 0 0,-1 0 0 0 0,1 1 0 0 0,0-1 0 0 0,-1 0 0 0 0,1 1 0 0 0,0-1 0 0 0,0 0 1 0 0,-1 0-1 0 0,1 1 0 0 0,-1-1 0 0 0,-8 9 42 0 0,8-8-160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2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13503 0 0,'0'0'7071'0'0,"-3"0"-6846"0"0,-1 0-171 0 0,1 0 0 0 0,-1 0 0 0 0,0 0 0 0 0,0 0 0 0 0,0 1 0 0 0,1 0 0 0 0,-1 0 0 0 0,-4 1 0 0 0,-32 16 12 0 0,11-5-66 0 0,-34 12 3 0 0,-104 34 40 0 0,160-57-99 0 0,0-1 0 0 0,-1 0 0 0 0,1 0 0 0 0,0-1 0 0 0,0 0 1 0 0,-1 0-1 0 0,-9-2 0 0 0,16 1 27 0 0,0 1 1 0 0,0-1-1 0 0,-1 1 0 0 0,1-1 1 0 0,0 0-1 0 0,0 1 1 0 0,0-1-1 0 0,1 0 0 0 0,-1 0 1 0 0,0 0-1 0 0,0 0 1 0 0,0 0-1 0 0,1 0 0 0 0,-1 0 1 0 0,0 0-1 0 0,1 0 1 0 0,-1 0-1 0 0,1 0 1 0 0,-1 0-1 0 0,1 0 0 0 0,-1 0 1 0 0,1-1-1 0 0,0 1 1 0 0,0 0-1 0 0,0 0 0 0 0,-1-2 1 0 0,1 1-143 0 0,0 0-73 0 0,1-5-1001 0 0,-33 82 1804 0 0,4-9-333 0 0,8-31 397 0 0,19-34-542 0 0,0 1-1 0 0,-7 9-13 0 0,2 3-54 0 0,5 1-13 0 0,2-14 0 0 0,-1 0 0 0 0,1 1 0 0 0,0-1 0 0 0,-1 0 0 0 0,1 1 0 0 0,0-1 0 0 0,0 0 0 0 0,0 0 0 0 0,0 0 0 0 0,0 0 0 0 0,0 0 0 0 0,0 0 0 0 0,0 0 0 0 0,1 0 0 0 0,-1-1 0 0 0,0 1 0 0 0,0 0 0 0 0,1-1 0 0 0,-1 1 0 0 0,1-1 0 0 0,-1 1 0 0 0,0-1 0 0 0,1 1 0 0 0,-1-1 0 0 0,1 0 0 0 0,-1 0 0 0 0,1 0 0 0 0,1 0 0 0 0,5 0 0 0 0,0-1 0 0 0,0 1 0 0 0,13-4 0 0 0,-7 1 0 0 0,28-6 4 0 0,-1 1-1 0 0,49-1 1 0 0,-78 8 15 0 0,0 1 0 0 0,0 1 0 0 0,0 0 0 0 0,-1 0-1 0 0,1 1 1 0 0,0 1 0 0 0,-1 0 0 0 0,1 0 0 0 0,-1 1 0 0 0,0 1 0 0 0,0 0-1 0 0,15 9 1 0 0,-21-10-4 0 0,0 1 1 0 0,0-1-1 0 0,0 0 0 0 0,0 1 1 0 0,-1 0-1 0 0,0 0 0 0 0,0 1 0 0 0,0-1 1 0 0,-1 1-1 0 0,0 0 0 0 0,0-1 0 0 0,0 2 1 0 0,-1-1-1 0 0,0 0 0 0 0,0 0 1 0 0,0 1-1 0 0,-1-1 0 0 0,0 1 0 0 0,0-1 1 0 0,-1 1-1 0 0,0 7 0 0 0,0-3 89 0 0,-1-1-1 0 0,0 1 0 0 0,-1-1 1 0 0,0 0-1 0 0,-1 0 0 0 0,0 0 1 0 0,0 0-1 0 0,-1 0 0 0 0,-1-1 1 0 0,1 0-1 0 0,-11 15 1 0 0,8-13-43 0 0,-1-1 0 0 0,0-1 0 0 0,-1 0 1 0 0,0 0-1 0 0,-1 0 0 0 0,1-1 1 0 0,-1-1-1 0 0,-1 0 0 0 0,-17 10 0 0 0,17-12 67 0 0,1 0-1 0 0,-1 0 1 0 0,0-1-1 0 0,0-1 1 0 0,0 0-1 0 0,-1 0 1 0 0,1-1-1 0 0,-1 0 1 0 0,-14-1-1 0 0,13 0-16 0 0,-1-1 1 0 0,1-1-1 0 0,-1 0 0 0 0,1-1 0 0 0,0-1 1 0 0,-24-7-1 0 0,32 9-77 0 0,-18-9 9 0 0,4 1 9 0 0,18 8-113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3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1375 0 0,'60'-64'1824'0'0,"5"-6"6226"0"0,-54 57-7254 0 0,-6 6-266 0 0,0 1 1 0 0,1 0 0 0 0,10-8 3759 0 0,-17 17-3970 0 0,-7 27 476 0 0,-21 52 0 0 0,7-20-437 0 0,-21 76-123 0 0,37-113-195 0 0,1 1 0 0 0,1 0 1 0 0,0 40-1 0 0,2 34 71 0 0,0-92-257 0 0,1 0 1 0 0,-1 0-1 0 0,-4 11 0 0 0,-1 5-1022 0 0,6-21 912 0 0,-1 1-411 0 0,2 10-9859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3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331 218 919 0 0,'-5'-7'80'0'0,"-5"-14"2376"0"0,9 18-1718 0 0,0 0-1 0 0,-1-1 0 0 0,0 1 1 0 0,0 0-1 0 0,0-1 0 0 0,0 1 1 0 0,0 0-1 0 0,-1 1 0 0 0,1-1 1 0 0,-7-4-1 0 0,8 6-265 0 0,-15 0 3876 0 0,24 2-4177 0 0,-1 1 1 0 0,1-1-1 0 0,0-1 1 0 0,-1 1-1 0 0,1-1 1 0 0,0-1-1 0 0,13-2 1 0 0,58-15 269 0 0,-55 11-334 0 0,73-19-21 0 0,117-32 97 0 0,-185 48-554 0 0,0 1 0 0 0,1 2 0 0 0,0 1 1 0 0,59-4-1 0 0,-88 12 289 0 0,0 5 16 0 0,-1-4 62 0 0,-2 9-6 0 0,-5-1 10 0 0,4-4 14 0 0,3-6 284 0 0,1 1-290 0 0,0 0 0 0 0,-1 0 0 0 0,1 0 0 0 0,-1 0 0 0 0,1 0 0 0 0,-1 0 0 0 0,1 4 0 0 0,-1 6-35 0 0,-1 0 0 0 0,-1 0 0 0 0,0 0 0 0 0,0 0 0 0 0,-8 21 0 0 0,2-4 13 0 0,-95 372-222 0 0,37-170 105 0 0,-28 128-359 0 0,40 69 251 0 0,55-272 155 0 0,1-98 214 0 0,-7 69 0 0 0,4-114-57 0 0,-1 0 0 0 0,-1 0-1 0 0,0-1 1 0 0,-1 1 0 0 0,0-1-1 0 0,-1 1 1 0 0,-7 12 0 0 0,11-23 313 0 0,-3 1 634 0 0,3-3 188 0 0,2-4-797 0 0,-1 3-338 0 0,1 0-13 0 0,3-4-61 0 0,-3 4 750 0 0,-3-1-741 0 0,1 1-1 0 0,-1 0 1 0 0,1 0-1 0 0,-1 0 1 0 0,0 0-1 0 0,1 0 1 0 0,-4-1-1 0 0,5 1-3 0 0,-6-1-5 0 0,0 0-1 0 0,0-1 1 0 0,0 2-1 0 0,0-1 1 0 0,0 1-1 0 0,0 0 0 0 0,-8 0 1 0 0,-45 2-192 0 0,40 0 62 0 0,-29 2-38 0 0,-89 17 0 0 0,105-12 263 0 0,0 1 0 0 0,1 1 0 0 0,-51 24 0 0 0,9 7-9 0 0,74-52 22 0 0,3 1-136 0 0,1 1 1 0 0,0 0-1 0 0,1 0 1 0 0,0 0-1 0 0,0 1 1 0 0,10-10-1 0 0,9-13-634 0 0,3-5-992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3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316 500 919 0 0,'2'-1'67'0'0,"14"0"12866"0"0,-18 6-13591 0 0,0-2 740 0 0,0 0 1 0 0,0-1-1 0 0,0 1 1 0 0,0-1 0 0 0,-1 1-1 0 0,1-1 1 0 0,-1 0 0 0 0,1 0-1 0 0,-1 0 1 0 0,0 0-1 0 0,0 0 1 0 0,0-1 0 0 0,-6 3-1 0 0,-5 1 83 0 0,-25 6 0 0 0,37-11-154 0 0,-10 3 38 0 0,-1-1 0 0 0,0 0 0 0 0,0-1 0 0 0,-1-1 0 0 0,1 0 1 0 0,0-1-1 0 0,-19-3 0 0 0,26 3 34 0 0,0 0 1 0 0,0-1 0 0 0,-1 1-1 0 0,1-2 1 0 0,0 1 0 0 0,1 0-1 0 0,-1-1 1 0 0,0 0 0 0 0,1-1-1 0 0,0 1 1 0 0,-1-1 0 0 0,1 0-1 0 0,1 0 1 0 0,-1-1 0 0 0,1 0-1 0 0,0 1 1 0 0,-5-8 0 0 0,7 8 0 0 0,0 0 0 0 0,1 0 1 0 0,-1 0-1 0 0,1 0 1 0 0,0 0-1 0 0,0 0 1 0 0,0-1-1 0 0,1 1 1 0 0,-1 0-1 0 0,1-1 1 0 0,0 1-1 0 0,0 0 0 0 0,1-1 1 0 0,-1 1-1 0 0,1 0 1 0 0,0 0-1 0 0,0-1 1 0 0,1 1-1 0 0,-1 0 1 0 0,3-4-1 0 0,3-8 20 0 0,2 1-1 0 0,0-1 1 0 0,17-20 0 0 0,-10 15-127 0 0,2 2 0 0 0,0 0 0 0 0,1 1 0 0 0,29-22 0 0 0,91-54-108 0 0,-115 79 117 0 0,1 1-1 0 0,0 0 1 0 0,1 2 0 0 0,38-12-1 0 0,22 2 15 0 0,-74 20 0 0 0,0 1 0 0 0,0 0 0 0 0,0 1 0 0 0,0 0 0 0 0,16 3 0 0 0,-15-2 21 0 0,-8 0 4 0 0,0-1 0 0 0,0 1 1 0 0,-1 0-1 0 0,1 0 0 0 0,0 0 0 0 0,-1 1 0 0 0,1-1 0 0 0,-1 1 0 0 0,8 5 0 0 0,-3 2 59 0 0,-8-6-74 0 0,1 0-1 0 0,-1 0 0 0 0,0 0 0 0 0,1 0 1 0 0,-2 0-1 0 0,1 1 0 0 0,0-1 1 0 0,-1 0-1 0 0,1 1 0 0 0,-1-1 1 0 0,0 0-1 0 0,0 1 0 0 0,0-1 0 0 0,-1 0 1 0 0,1 1-1 0 0,-1-1 0 0 0,0 0 1 0 0,0 0-1 0 0,0 1 0 0 0,0-1 1 0 0,-3 3-1 0 0,-2 9 22 0 0,-2-2 0 0 0,0 1 0 0 0,-12 13 0 0 0,18-24-25 0 0,-31 38 57 0 0,-3-1 0 0 0,-47 41 0 0 0,49-48-71 0 0,-83 68-210 0 0,94-84-10 0 0,0-2 0 0 0,-1-1 1 0 0,-40 18-1 0 0,59-30 27 0 0,1 0-105 0 0,-1 0 0 0 0,1 0-1 0 0,-1-1 1 0 0,0 1-1 0 0,1-1 1 0 0,-1 0-1 0 0,-8 0 1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3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63 7831 0 0,'7'-10'348'0'0,"-1"1"-1"0"0,2 0 0 0 0,-1 0 0 0 0,11-9 0 0 0,-11 11 3149 0 0,-7 10-3444 0 0,-1 0 0 0 0,1 0 0 0 0,-1 0 0 0 0,0 0-1 0 0,0 0 1 0 0,-3 5 0 0 0,-1 2 25 0 0,-106 234 1459 0 0,97-215-1432 0 0,-196 340 542 0 0,207-365-646 0 0,-260 368 10 0 0,257-365-47 0 0,-2 2-48 0 0,1 0 0 0 0,0 0 0 0 0,1 1 0 0 0,0-1 0 0 0,-7 16 1 0 0,12-23-226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1078 29 9671 0 0,'6'-16'440'0'0,"-5"13"-5"0"0,-1 1-279 0 0,1-4-16 0 0,0 5 493 0 0,-3 1-320 0 0,0 1-1 0 0,0-1 0 0 0,0 0 1 0 0,0 1-1 0 0,0 0 0 0 0,0 0 1 0 0,-3 1-1 0 0,-4 4-208 0 0,0 1 0 0 0,1 1 1 0 0,0-1-1 0 0,0 1 0 0 0,1 1 0 0 0,-11 13 0 0 0,0 1 51 0 0,-16 21 122 0 0,1 1-1 0 0,-40 75 1 0 0,-38 107-12 0 0,-33 56-251 0 0,118-239-342 0 0,-2-1-1 0 0,-2-2 1 0 0,-1 0 0 0 0,-3-2-1 0 0,-54 48 1 0 0,17-29-1387 0 0,-154 97 0 0 0,207-143 1718 0 0,-17 9-102 0 0,34-20 3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0,'0'0'2092'0'0,"1"2"-680"0"0,56 105 5442 0 0,-35-61-6323 0 0,2-1 0 0 0,3 0 1 0 0,32 41-1 0 0,-52-79-437 0 0,-1 1 0 0 0,1-1 0 0 0,12 10 0 0 0,-16-15-289 0 0,0 0 1 0 0,0 0-1 0 0,0 0 1 0 0,1-1-1 0 0,4 3 1 0 0,-6-4-413 0 0,1 1 0 0 0,0 0 0 0 0,-1-1 0 0 0,1 0 0 0 0,0 1 0 0 0,-1-1 0 0 0,1 0 1 0 0,3-1-1 0 0,8-2-5447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3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40 3679 0 0,'4'-18'775'0'0,"1"-3"12528"0"0,-7 32-12209 0 0,-27 93-185 0 0,7-31-435 0 0,-145 469 59 0 0,-17-13-397 0 0,107-269 3 0 0,75-245-328 0 0,2-15 159 0 0,0 0 0 0 0,0 0 0 0 0,0 1-1 0 0,0-1 1 0 0,0 0 0 0 0,0 0 0 0 0,0 0-1 0 0,1 1 1 0 0,-1-1 0 0 0,0 0-1 0 0,0 0 1 0 0,0 0 0 0 0,0 1 0 0 0,0-1-1 0 0,1 0 1 0 0,-1 0 0 0 0,0 0-1 0 0,0 0 1 0 0,0 1 0 0 0,0-1 0 0 0,1 0-1 0 0,-1 0 1 0 0,0 0 0 0 0,0 0 0 0 0,0 0-1 0 0,1 0 1 0 0,-1 0 0 0 0,1 0-210 0 0,0 0-1 0 0,1 0 1 0 0,-1 0 0 0 0,0 0 0 0 0,0-1 0 0 0,0 1 0 0 0,0 0 0 0 0,0-1 0 0 0,0 1 0 0 0,2-2 0 0 0,-2 2-98 0 0,8-5-5930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3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8031 0 0,'0'0'9770'0'0,"2"1"-9508"0"0,5 1-110 0 0,-1-1 1 0 0,1 1-1 0 0,-1-1 0 0 0,1-1 0 0 0,0 1 0 0 0,-1-1 0 0 0,1 0 1 0 0,-1-1-1 0 0,13-1 0 0 0,63-20 207 0 0,-49 13-293 0 0,14-3-537 0 0,68-8-1 0 0,-112 20-737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3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5983 0 0,'2'-1'7562'0'0,"20"-11"-5828"0"0,1 0 0 0 0,24-8 1 0 0,-34 16-1432 0 0,0 0 0 0 0,0 1 0 0 0,0 0 1 0 0,0 1-1 0 0,25-1 0 0 0,-27 4-211 0 0,-1 1-1 0 0,1-1 1 0 0,0 2-1 0 0,-1-1 1 0 0,1 2 0 0 0,12 4-1 0 0,-12-3-584 0 0,0-1 0 0 0,0-1 0 0 0,1 0 0 0 0,-1 0 0 0 0,15 1 0 0 0,-7-4-910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4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13103 0 0,'0'0'5336'0'0,"-1"3"-5049"0"0,0 13-129 0 0,0 0 1 0 0,1 1-1 0 0,4 29 0 0 0,14 51 265 0 0,-9-56-186 0 0,3 46-1 0 0,-9-30-46 0 0,-2 0 1 0 0,-8 62-1 0 0,0-92-62 0 0,7-25 19 0 0,10-15-375 0 0,10-11-1071 0 0,-11 11-20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4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391 128 6447 0 0,'66'-50'1866'0'0,"-56"44"-644"0"0,-1-1 0 0 0,13-13 0 0 0,-15 13-398 0 0,1 0 0 0 0,-1 1-1 0 0,1 0 1 0 0,13-7 0 0 0,-16 10-55 0 0,-5 1 555 0 0,-11 4 484 0 0,4 1-1819 0 0,0 1 0 0 0,0 0 0 0 0,1 1 0 0 0,-1 0 0 0 0,-8 8 0 0 0,-28 33-112 0 0,33-36 96 0 0,-50 61-201 0 0,-97 148 0 0 0,108-137 188 0 0,-69 158 0 0 0,104-205 24 0 0,-17 69 0 0 0,27-86 11 0 0,1-1 0 0 0,1 2-1 0 0,0-1 1 0 0,2 0 0 0 0,3 35-1 0 0,0-31-12 0 0,2 0 0 0 0,1 0-1 0 0,0 0 1 0 0,2-1 0 0 0,0 0 0 0 0,14 23-1 0 0,76 113-219 0 0,-7-13 107 0 0,-68-101 125 0 0,-2 2 0 0 0,15 48 0 0 0,-26-61 6 0 0,-1 1 1 0 0,-2 0 0 0 0,6 62 0 0 0,-12-63 83 0 0,-1 0-1 0 0,-1 0 0 0 0,-2-1 0 0 0,-1 1 1 0 0,-1-1-1 0 0,-2 0 0 0 0,-1 0 0 0 0,-2-1 1 0 0,-1 0-1 0 0,-1-1 0 0 0,-1 0 1 0 0,-18 28-1 0 0,-109 166 1026 0 0,135-214-1098 0 0,4-7 409 0 0,-4 9-4017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5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309 156 1375 0 0,'-7'5'310'0'0,"1"-2"1186"0"0,-16 6 2196 0 0,7-6 6114 0 0,32-18-9132 0 0,-5 8-313 0 0,1-1 0 0 0,19-8 0 0 0,2 0-134 0 0,-12 4-152 0 0,29-17 431 0 0,110-43 1 0 0,-157 72-407 0 0,-4 0-99 0 0,1 0-1 0 0,-1 1 1 0 0,1-1-1 0 0,0 0 1 0 0,-1 1-1 0 0,1-1 1 0 0,-1 1 0 0 0,1-1-1 0 0,-1 1 1 0 0,1-1-1 0 0,-1 1 1 0 0,1-1-1 0 0,-1 1 1 0 0,0-1-1 0 0,1 1 1 0 0,-1 0-1 0 0,0-1 1 0 0,0 1 0 0 0,1-1-1 0 0,-1 1 1 0 0,0 0-1 0 0,0-1 1 0 0,0 1-1 0 0,0 0 1 0 0,0-1-1 0 0,0 1 1 0 0,0 0-1 0 0,0 0 1 0 0,0-1 0 0 0,0 1-1 0 0,0 0 1 0 0,0-1-1 0 0,0 1 1 0 0,0 0-1 0 0,-1-1 1 0 0,1 1-1 0 0,-1 1 1 0 0,1-1-2 0 0,-2 5 10 0 0,0 0-1 0 0,0-1 0 0 0,-1 1 1 0 0,0 0-1 0 0,0-1 0 0 0,0 0 1 0 0,-6 7-1 0 0,-32 33 114 0 0,4-5-63 0 0,3 6-357 0 0,-3-3-1 0 0,-69 65 0 0 0,-66 54-332 0 0,120-112 440 0 0,-52 49-93 0 0,103-98 1037 0 0,6-2-621 0 0,1 0 0 0 0,-1 0 1 0 0,1-1-1 0 0,-1 1 0 0 0,0-1 1 0 0,8-4-1 0 0,1 0-61 0 0,38-13 189 0 0,64-15-1 0 0,-88 27-133 0 0,-7 1-14 0 0,0 1-1 0 0,0 2 1 0 0,0 0 0 0 0,40-1 0 0 0,-55 4-100 0 0,-3 0-8 0 0,-1 1 0 0 0,1-1 1 0 0,-1 0-1 0 0,1 1 0 0 0,-1-1 0 0 0,1 1 1 0 0,-1 0-1 0 0,1 0 0 0 0,-1 0 0 0 0,0 0 1 0 0,1 0-1 0 0,-1 1 0 0 0,0-1 1 0 0,0 1-1 0 0,2 1 0 0 0,4 3-24 0 0,-7-5-67 0 0,1 1 0 0 0,0 0 0 0 0,0-1 0 0 0,0 0 0 0 0,0 1 0 0 0,0-1 0 0 0,0 0-1 0 0,0 0 1 0 0,0 0 0 0 0,1 0 0 0 0,-1-1 0 0 0,0 1 0 0 0,1-1 0 0 0,-1 1 0 0 0,0-1 0 0 0,1 0 0 0 0,-1 0 0 0 0,0 0-1 0 0,1 0 1 0 0,-1 0 0 0 0,4-1 0 0 0,4-1-1137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5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6 101 2759 0 0,'0'0'126'0'0,"0"-2"156"0"0,-3-15 3427 0 0,1-1-1979 0 0,2 16-1431 0 0,2-12 746 0 0,1-32 1340 0 0,-3 44-666 0 0,0 5-1483 0 0,2 24 231 0 0,1 1 1 0 0,2-1 0 0 0,0 0-1 0 0,2-1 1 0 0,12 32-1 0 0,-14-39-178 0 0,5 32 0 0 0,-8-38-226 0 0,0 0 0 0 0,1 0 0 0 0,0 0 1 0 0,1-1-1 0 0,1 1 0 0 0,7 15 0 0 0,-4-12-4 0 0,-8-16-58 0 0,1 0 1 0 0,-1 1-1 0 0,0-1 0 0 0,0 0 0 0 0,0 1 0 0 0,0-1 0 0 0,0 0 0 0 0,1 1 0 0 0,-1-1 0 0 0,0 0 0 0 0,0 1 0 0 0,1-1 0 0 0,-1 0 0 0 0,0 0 0 0 0,0 1 0 0 0,1-1 0 0 0,-1 0 0 0 0,0 0 0 0 0,1 1 0 0 0,-1-1 0 0 0,0 0 0 0 0,1 0 0 0 0,-1 0 0 0 0,1 0 0 0 0,2 2 34 0 0,9 1-39 0 0,-8-3-115 0 0,-1 0-1 0 0,0-1 1 0 0,1 1-1 0 0,-1-1 1 0 0,1 1-1 0 0,-1-1 1 0 0,0 0-1 0 0,0 0 1 0 0,0 0-1 0 0,1-1 1 0 0,-1 1-1 0 0,0-1 0 0 0,0 0 1 0 0,4-3-1 0 0,-4 2-753 0 0,1 0 0 0 0,-1 0-1 0 0,0 0 1 0 0,-1 0-1 0 0,1 0 1 0 0,4-8 0 0 0,0-3-3605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5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172 266 2759 0 0,'8'-46'219'0'0,"-6"35"1103"0"0,0-1 1 0 0,0 1-1 0 0,1-1 1 0 0,8-19-1 0 0,-6 22-807 0 0,1-1 0 0 0,-1 1-1 0 0,2-1 1 0 0,-1 2 0 0 0,1-1 0 0 0,1 1 0 0 0,0 0-1 0 0,11-9 1 0 0,-5 5-149 0 0,36-29 1119 0 0,-48 39-858 0 0,-2 5-571 0 0,0 5-21 0 0,1 0 0 0 0,-2 1 0 0 0,1-1 0 0 0,-2 0 0 0 0,1 0 1 0 0,-1 0-1 0 0,0 0 0 0 0,-3 8 0 0 0,-31 66 300 0 0,15-37-184 0 0,3 1 20 0 0,2 0 1 0 0,2 1-1 0 0,3 0 0 0 0,-6 50 0 0 0,-39 219 279 0 0,35-226-439 0 0,-47 127 0 0 0,55-179 57 0 0,1 1-1 0 0,-8 55 1 0 0,19-80-25 0 0,0-2-22 0 0,1-10 107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5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7367 0 0,'0'0'9104'0'0,"2"1"-8584"0"0,6 1-321 0 0,-1 1 0 0 0,1-1 0 0 0,-1-1 0 0 0,1 0 0 0 0,0 0 1 0 0,0 0-1 0 0,13-1 0 0 0,59-7 769 0 0,-79 7-955 0 0,63-12 959 0 0,120-38 1 0 0,-132 34-714 0 0,40-11 55 0 0,299-100 154 0 0,-372 120-662 0 0,31-7 0 0 0,-47 14-106 0 0,-2 12-799 0 0,-1-9 912 0 0,0-1 0 0 0,0 1 1 0 0,0-1-1 0 0,0 1 1 0 0,0-1-1 0 0,0 1 1 0 0,-1-1-1 0 0,0 3 1 0 0,-7 16-1628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12439 0 0,'0'0'958'0'0,"-3"1"-625"0"0,-9 5 120 0 0,1 1 0 0 0,-1 1 0 0 0,1 0 0 0 0,0 0 0 0 0,-10 12 0 0 0,-7 4 972 0 0,-198 170 917 0 0,212-181-2591 0 0,0 1 0 0 0,1 0 1 0 0,0 1-1 0 0,1 1 0 0 0,-18 30 0 0 0,27-38-642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0:5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367 177 8751 0 0,'-2'0'674'0'0,"-21"10"-236"0"0,22-10-347 0 0,1 0 0 0 0,0 1 1 0 0,-1-1-1 0 0,1 0 0 0 0,-1 0 0 0 0,1 1 0 0 0,-1-1 0 0 0,1 0 0 0 0,0 0 0 0 0,-1 0 0 0 0,1 0 0 0 0,-1 0 0 0 0,1 1 0 0 0,-1-1 0 0 0,1 0 0 0 0,-1 0 1 0 0,1 0-1 0 0,-1-1 0 0 0,1 1 0 0 0,-1 0 0 0 0,0 0 0 0 0,6-7 4015 0 0,10-6-705 0 0,-8 7-4504 0 0,29-26 1833 0 0,-22 19-435 0 0,20-15 0 0 0,-1 4 76 0 0,-22 14-176 0 0,1 1-1 0 0,1 0 1 0 0,-1 1 0 0 0,2 1-1 0 0,26-12 1 0 0,-26 15-122 0 0,-12 4-70 0 0,-1 0 0 0 0,0 1 1 0 0,0-1-1 0 0,0 0 0 0 0,1 0 0 0 0,-1 1 0 0 0,0-1 0 0 0,0 1 0 0 0,0-1 0 0 0,0 1 0 0 0,0-1 1 0 0,0 1-1 0 0,0 0 0 0 0,0 0 0 0 0,0-1 0 0 0,0 1 0 0 0,0 0 0 0 0,0 0 0 0 0,0 0 0 0 0,0 0 1 0 0,-1 0-1 0 0,1 0 0 0 0,0 0 0 0 0,-1 0 0 0 0,1 0 0 0 0,0 2 0 0 0,0 1-7 0 0,0 0 0 0 0,-1 0 1 0 0,1 0-1 0 0,-1 0 0 0 0,1 0 0 0 0,-1 0 0 0 0,0 0 0 0 0,-1 0 0 0 0,1 0 0 0 0,-1 0 0 0 0,1 0 1 0 0,-3 7-1 0 0,-3 4-35 0 0,-12 27-1 0 0,12-30 29 0 0,-9 18-10 0 0,-1-2 0 0 0,-2 0 0 0 0,-1-1 0 0 0,0-1-1 0 0,-29 28 1 0 0,-126 109-937 0 0,81-79-289 0 0,56-51 927 0 0,-2-2 0 0 0,-57 35 0 0 0,86-59 331 0 0,7-6 1108 0 0,6 0-1023 0 0,9 2 12 0 0,-1 0 0 0 0,1-1 0 0 0,-1-1 0 0 0,1 0 1 0 0,0 0-1 0 0,0-1 0 0 0,-1-1 0 0 0,1 0 1 0 0,15-3-1 0 0,16-5 396 0 0,49-18 0 0 0,-37 9-197 0 0,2 4-19 0 0,0 2 1 0 0,90-6-1 0 0,-118 13-288 0 0,-19 2 0 0 0,0 1 0 0 0,0 0 0 0 0,15 0 0 0 0,-10 3 0 0 0,-13-1-18 0 0,-1 1 1 0 0,1-1-1 0 0,-1 1 0 0 0,0 0 0 0 0,1 0 1 0 0,-1-1-1 0 0,0 1 0 0 0,0 0 0 0 0,1 0 1 0 0,-1 0-1 0 0,0 1 0 0 0,0-1 0 0 0,0 0 1 0 0,0 0-1 0 0,-1 1 0 0 0,1-1 0 0 0,0 0 1 0 0,0 1-1 0 0,-1-1 0 0 0,1 0 0 0 0,-1 1 1 0 0,1-1-1 0 0,-1 1 0 0 0,0-1 0 0 0,1 1 0 0 0,-1 0 1 0 0,0-1-1 0 0,0 3 0 0 0,0 1-110 0 0,0 0 1 0 0,0-1-1 0 0,-1 1 0 0 0,1-1 0 0 0,-1 1 0 0 0,0-1 0 0 0,0 0 1 0 0,0 1-1 0 0,-3 4 0 0 0,2-6-6 0 0,-1 1-753 0 0,-3 13-10419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4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5 4607 0 0,'0'0'208'0'0,"-2"0"-9"0"0,-2-2 10 0 0,0 1 0 0 0,0 1 0 0 0,0-1 0 0 0,1 1 0 0 0,-1-1 0 0 0,0 1 1 0 0,0 0-1 0 0,0 1 0 0 0,0-1 0 0 0,0 0 0 0 0,1 1 0 0 0,-1 0 0 0 0,0 0 0 0 0,0 0 0 0 0,1 1 0 0 0,-1-1 0 0 0,1 1 0 0 0,-1 0 0 0 0,1 0 0 0 0,0 0 0 0 0,0 0 0 0 0,0 1 1 0 0,0-1-1 0 0,-4 5 0 0 0,-10 11 205 0 0,13-15-279 0 0,0 1-1 0 0,1 0 1 0 0,-1 0-1 0 0,-5 8 0 0 0,0 8 95 0 0,-1 0 1 0 0,2 0-1 0 0,-8 34 0 0 0,-6 13-140 0 0,-66 131-34 0 0,-4 14 155 0 0,70-153 183 0 0,-21 87-1 0 0,7-4 201 0 0,5-23-260 0 0,8-37-258 0 0,13-50-19 0 0,2 0 0 0 0,1 0-1 0 0,-3 36 1 0 0,10-63 61 0 0,0-1 0 0 0,0 0 0 0 0,0 0 0 0 0,1 0 0 0 0,0 0 0 0 0,-1 0 0 0 0,2 0 0 0 0,-1 0 0 0 0,0 0 0 0 0,1 0 0 0 0,0 0-1 0 0,0-1 1 0 0,0 1 0 0 0,0-1 0 0 0,5 6 0 0 0,3 2 285 0 0,0-1-1 0 0,0-1 1 0 0,16 11-1 0 0,-20-15-286 0 0,3 1 217 0 0,0-1 0 0 0,1 0 0 0 0,13 6 0 0 0,-13-7 2 0 0,0 0-1 0 0,12 9 0 0 0,-20-12 1226 0 0,-2-1-1569 0 0,0-1 0 0 0,0 1 0 0 0,0-1 0 0 0,0 1 1 0 0,-1-1-1 0 0,1 1 0 0 0,0-1 0 0 0,0 1 0 0 0,-1-1 0 0 0,1 1 0 0 0,0 0 1 0 0,0-1-1 0 0,-1 1 0 0 0,1-1 0 0 0,-1 1 0 0 0,1 0 0 0 0,0-1 0 0 0,-1 1 1 0 0,1 0-1 0 0,-1-1 0 0 0,1 1 0 0 0,-1 0 0 0 0,1 0 0 0 0,0 0 1 0 0,-1-1-1 0 0,1 1 0 0 0,-1 0 0 0 0,1 0 0 0 0,-1 0 0 0 0,1 0 0 0 0,-1 0 1 0 0,0 0-1 0 0,0 0 0 0 0,-18 2-526 0 0,15 0 201 0 0,0 0 1 0 0,0 1-1 0 0,0-1 0 0 0,0 1 0 0 0,0 0 0 0 0,1 1 1 0 0,-1-1-1 0 0,-4 6 0 0 0,6-7-908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3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57 2303 0 0,'0'0'8691'0'0,"-1"2"-8320"0"0,-19 33 686 0 0,19-33-904 0 0,1-1-29 0 0,0-1 0 0 0,-1 1-1 0 0,1-1 1 0 0,0 1-1 0 0,-1-1 1 0 0,1 1-1 0 0,0 0 1 0 0,0-1 0 0 0,-1 1-1 0 0,1 0 1 0 0,0-1-1 0 0,0 1 1 0 0,0 0 0 0 0,0-1-1 0 0,0 1 1 0 0,0 0-1 0 0,0-1 1 0 0,0 1 0 0 0,0 0-1 0 0,4 0-43 0 0,0 0 1 0 0,-1 0-1 0 0,1-1 0 0 0,0 1 0 0 0,-1-1 0 0 0,1 0 0 0 0,0 0 1 0 0,0-1-1 0 0,-1 1 0 0 0,1-1 0 0 0,0 0 0 0 0,6-2 0 0 0,8-3 210 0 0,23-13 0 0 0,-1 1-136 0 0,-5 6-63 0 0,1 1 0 0 0,0 1-1 0 0,0 3 1 0 0,51-6 0 0 0,-82 13-79 0 0,20 0-14 0 0,-5 3-752 0 0,-17-3 379 0 0,0 1 0 0 0,-1-1 0 0 0,1 1 0 0 0,0-1 0 0 0,0 0-1 0 0,0 0 1 0 0,-1-1 0 0 0,1 1 0 0 0,0 0 0 0 0,0-1 0 0 0,-1 0 0 0 0,1 1 0 0 0,-1-1 0 0 0,1 0-1 0 0,3-2 1 0 0,7-5-4165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3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62 919 0 0,'3'-17'260'0'0,"1"-10"-468"0"0,2 9 10820 0 0,-6 20-10511 0 0,0 0-1 0 0,0 0 0 0 0,0 0 0 0 0,1 0 0 0 0,-1 0 0 0 0,1-1 1 0 0,-1 1-1 0 0,2 2 0 0 0,1 4 118 0 0,10 65 1437 0 0,-9-46-844 0 0,14 52-1 0 0,-7-43-430 0 0,-6-18-186 0 0,0-1 0 0 0,2 0 0 0 0,9 20 0 0 0,-4-19-178 0 0,-8-15-27 0 0,-1-2-4 0 0,-1 0-37 0 0,-1 0 1 0 0,1-1-1 0 0,-1 1 1 0 0,1 0 0 0 0,0-1-1 0 0,-1 1 1 0 0,1-1-1 0 0,0 0 1 0 0,-1 0 0 0 0,1 1-1 0 0,0-1 1 0 0,0 0-1 0 0,-1 0 1 0 0,1-1 0 0 0,0 1-1 0 0,2-1 1 0 0,13-3-4269 0 0,-6-1-812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3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49 6911 0 0,'4'-9'148'0'0,"24"-31"7650"0"0,-34 52-6649 0 0,1-7-1071 0 0,-29 39 350 0 0,2 0 0 0 0,-37 67-1 0 0,-14 64-241 0 0,-4 9-102 0 0,42-97-86 0 0,-111 220 89 0 0,135-267-60 0 0,-32 47-1 0 0,19-46 133 0 0,33-40-54 0 0,3-1-501 0 0,21-7-4697 0 0,-7 0-306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3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87 204 1839 0 0,'-67'31'1916'0'0,"55"-25"5168"0"0,11-6-7008 0 0,1 0 0 0 0,0 0-1 0 0,0 0 1 0 0,-1 0-1 0 0,1 0 1 0 0,0 0 0 0 0,-1 0-1 0 0,1 0 1 0 0,0 0-1 0 0,0 0 1 0 0,-1 0-1 0 0,1 1 1 0 0,0-1 0 0 0,0 0-1 0 0,-1 0 1 0 0,1 0-1 0 0,0 0 1 0 0,0 0 0 0 0,-1 0-1 0 0,1 1 1 0 0,0-1-1 0 0,0 0 1 0 0,0 0 0 0 0,-1 0-1 0 0,1 1 1 0 0,0-1-1 0 0,0 0 1 0 0,0 0 0 0 0,0 0-1 0 0,0 1 1 0 0,-1-1-1 0 0,1 0 1 0 0,0 0 0 0 0,0 1-1 0 0,3 10 2212 0 0,-1-9-2095 0 0,-1 0 1 0 0,1 0 0 0 0,0 0-1 0 0,-1 0 1 0 0,1 0 0 0 0,4 3 0 0 0,-3-3-129 0 0,0-1-1 0 0,1 0 1 0 0,-1 0 0 0 0,1 0 0 0 0,-1 0 0 0 0,1-1 0 0 0,-1 0 0 0 0,1 1 0 0 0,-1-1 0 0 0,1 0 0 0 0,-1-1 0 0 0,1 1 0 0 0,4-1 0 0 0,8-3 189 0 0,24-8 1 0 0,-23 7-62 0 0,116-34 862 0 0,180-60 444 0 0,20-11-918 0 0,-321 107-645 0 0,0 1-1 0 0,0 0 0 0 0,19-1 1 0 0,-28 3-197 0 0,-4 12-10262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3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451 180 6447 0 0,'3'-2'499'0'0,"37"-31"-63"0"0,52-51 7477 0 0,-88 80-7511 0 0,-1 0 0 0 0,0 0 0 0 0,-1 0-1 0 0,1 0 1 0 0,3-6 0 0 0,-6 8-73 0 0,-2-7 267 0 0,2 8-554 0 0,-1 0 0 0 0,0-1-1 0 0,0 1 1 0 0,1 0 0 0 0,-1 0-1 0 0,0 0 1 0 0,0 0 0 0 0,0 0-1 0 0,0 0 1 0 0,0 0 0 0 0,0 0-1 0 0,-1 0 1 0 0,1 0 0 0 0,0 1-1 0 0,0-1 1 0 0,0 0 0 0 0,-1 1-1 0 0,1-1 1 0 0,0 1 0 0 0,-1 0-1 0 0,1-1 1 0 0,-1 1 0 0 0,1 0-1 0 0,0 0 1 0 0,-1 0 0 0 0,1 0-1 0 0,-2 0 1 0 0,-3 0 12 0 0,0 0-1 0 0,-1 0 1 0 0,1 1-1 0 0,0 0 1 0 0,-6 2-1 0 0,-19 8 67 0 0,1 2 0 0 0,-50 27-1 0 0,26-11-78 0 0,-7 2-41 0 0,-97 67 0 0 0,151-93 0 0 0,4-3 0 0 0,0 0 0 0 0,-1 1 0 0 0,1 0 0 0 0,1 0 0 0 0,-1 0 0 0 0,0 0 0 0 0,1 0 0 0 0,-3 5 0 0 0,-2 3-14 0 0,6-9 8 0 0,1 0 1 0 0,-1 0-1 0 0,1-1 1 0 0,0 1-1 0 0,-1 0 1 0 0,1 0-1 0 0,0 0 1 0 0,0 0-1 0 0,0 0 1 0 0,1 0-1 0 0,-1-1 1 0 0,0 1 0 0 0,1 0-1 0 0,-1 0 1 0 0,1 0-1 0 0,-1 0 1 0 0,1-1-1 0 0,0 1 1 0 0,0 0-1 0 0,0-1 1 0 0,0 1-1 0 0,0-1 1 0 0,0 1 0 0 0,0-1-1 0 0,1 1 1 0 0,0 0-1 0 0,5 4 10 0 0,0-1 0 0 0,0 0 0 0 0,0 0 0 0 0,12 5 0 0 0,-4-2-14 0 0,6 3-25 0 0,1-1-1 0 0,0-1 0 0 0,33 8 1 0 0,-31-10 8 0 0,0 1-1 0 0,41 20 1 0 0,-59-24 27 0 0,0 0 0 0 0,0 0 0 0 0,0 0 0 0 0,-1 1 0 0 0,1 0 0 0 0,-1 0 0 0 0,0 1 0 0 0,-1-1 0 0 0,1 1 0 0 0,-1 0 0 0 0,0 0 0 0 0,-1 1 0 0 0,1-1 0 0 0,3 13 0 0 0,2 10 0 0 0,-9-23 0 0 0,2 2 2 0 0,-1 0 0 0 0,0 0 0 0 0,-1-1 0 0 0,0 1-1 0 0,-1 0 1 0 0,1 0 0 0 0,-1 0 0 0 0,-1 0 0 0 0,1 0 0 0 0,-1-1-1 0 0,-1 1 1 0 0,-4 9 0 0 0,2-6 48 0 0,-1-1 0 0 0,0 1 0 0 0,0-1 0 0 0,-1 0 0 0 0,-1-1 0 0 0,1 0 0 0 0,-14 12 0 0 0,13-15-12 0 0,1 0 1 0 0,-1-1-1 0 0,-1 0 0 0 0,1 0 0 0 0,-1-1 0 0 0,0 0 0 0 0,-18 6 1 0 0,-3-2-4 0 0,-34 5 0 0 0,43-11-70 0 0,0-1 0 0 0,0 0 0 0 0,0-1-1 0 0,-36-6 1 0 0,53 5 29 0 0,1 1 0 0 0,-1-1 0 0 0,1 0 0 0 0,0 0 0 0 0,-1 0 0 0 0,1-1-1 0 0,0 1 1 0 0,0-1 0 0 0,0 0 0 0 0,0 0 0 0 0,0 0 0 0 0,0 0 0 0 0,0 0 0 0 0,-2-4 0 0 0,3 4 15 0 0,0 0 1 0 0,1 0 0 0 0,-1-1 0 0 0,1 1 0 0 0,0-1-1 0 0,0 1 1 0 0,0-1 0 0 0,0 1 0 0 0,0-1 0 0 0,0 0-1 0 0,1 0 1 0 0,-1 1 0 0 0,1-1 0 0 0,0 0 0 0 0,0 0-1 0 0,0 1 1 0 0,0-1 0 0 0,1-3 0 0 0,0-4 15 0 0,2 1 0 0 0,-1-1 0 0 0,1 1 1 0 0,1 0-1 0 0,0 0 0 0 0,0 0 0 0 0,0 1 1 0 0,1-1-1 0 0,1 1 0 0 0,-1 0 0 0 0,1 0 0 0 0,1 1 1 0 0,8-8-1 0 0,11-8 53 0 0,0 1 1 0 0,43-25-1 0 0,-3 1 145 0 0,166-138 771 0 0,-220 174-969 0 0,-1 0 1 0 0,19-23-1 0 0,-19 17-26 0 0,-8 9 55 0 0,0-2-43 0 0,-2-2-11 0 0,-2 9-223 0 0,0-1 0 0 0,0 0 0 0 0,0 1 0 0 0,0-1 0 0 0,-1 1 0 0 0,1 0-1 0 0,-1-1 1 0 0,1 1 0 0 0,-1 0 0 0 0,0 0 0 0 0,0 0 0 0 0,0 0 0 0 0,0 0 0 0 0,0 1 0 0 0,0-1-1 0 0,0 0 1 0 0,-5-1 0 0 0,-2-3-546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4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 5151 0 0,'0'0'234'0'0,"-8"-3"3588"0"0,6 5-3686 0 0,1 0-1 0 0,0 0 1 0 0,0 0 0 0 0,0 1-1 0 0,0-1 1 0 0,0 0-1 0 0,0 0 1 0 0,1 0-1 0 0,-1 1 1 0 0,1-1-1 0 0,-1 0 1 0 0,1 1 0 0 0,0-1-1 0 0,0 0 1 0 0,0 1-1 0 0,0-1 1 0 0,1 5-1 0 0,2 1 99 0 0,1 1 0 0 0,-1-1-1 0 0,1 0 1 0 0,1 0 0 0 0,0 0-1 0 0,0 0 1 0 0,0-1 0 0 0,10 9-1 0 0,10 18 388 0 0,-5 0-404 0 0,-1 1-1 0 0,15 40 0 0 0,12 23 67 0 0,-21-50-251 0 0,36 96 0 0 0,-53-119-21 0 0,0 0 0 0 0,-3 1-1 0 0,0 0 1 0 0,-1 0 0 0 0,0 52-1 0 0,-6-38 3 0 0,-1 0 0 0 0,-2 0 0 0 0,-2 0 0 0 0,-2 0 0 0 0,-1-1 0 0 0,-2 0 1 0 0,-2-1-1 0 0,-35 68 0 0 0,37-84 4 0 0,-93 188 680 0 0,91-178-597 0 0,-23 37 0 0 0,30-58-77 0 0,0 0 0 0 0,-1 0 0 0 0,-1-1 0 0 0,0 0 0 0 0,0-1-1 0 0,-15 13 1 0 0,8-11 14 0 0,-30 16 0 0 0,-20 12 3 0 0,65-38-118 0 0,3-1-31 0 0,34-6-4552 0 0,-14 0-453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4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224 488 2759 0 0,'0'0'10576'0'0,"-1"3"-10334"0"0,0-1-158 0 0,0 1 0 0 0,0 0-1 0 0,-1-1 1 0 0,1 1 0 0 0,-1-1 0 0 0,0 0 0 0 0,1 1 0 0 0,-1-1 0 0 0,0 0 0 0 0,0 0 0 0 0,0 0 0 0 0,-1-1 0 0 0,1 1 0 0 0,0 0 0 0 0,-1-1 0 0 0,1 1 0 0 0,-1-1 0 0 0,1 0-1 0 0,-1 0 1 0 0,0 0 0 0 0,-3 1 0 0 0,-1-1 10 0 0,0 0-1 0 0,-1 0 1 0 0,1 0-1 0 0,0-1 1 0 0,-1 0 0 0 0,1 0-1 0 0,0-1 1 0 0,0 0-1 0 0,0 0 1 0 0,0-1-1 0 0,-1 0 1 0 0,2 0-1 0 0,-1-1 1 0 0,-12-5 0 0 0,15 5-81 0 0,0 1 0 0 0,0-1 1 0 0,1 0-1 0 0,-1 0 0 0 0,1 0 0 0 0,-1 0 1 0 0,1-1-1 0 0,0 1 0 0 0,1-1 1 0 0,-1 0-1 0 0,0 1 0 0 0,1-2 1 0 0,0 1-1 0 0,0 0 0 0 0,0 0 0 0 0,1-1 1 0 0,-1 1-1 0 0,1 0 0 0 0,0-1 1 0 0,0 0-1 0 0,1 1 0 0 0,-1-1 1 0 0,1 1-1 0 0,0-7 0 0 0,1 3 22 0 0,0 1 1 0 0,1-1-1 0 0,0 0 0 0 0,0 1 0 0 0,0-1 0 0 0,1 1 0 0 0,0-1 1 0 0,1 1-1 0 0,7-12 0 0 0,6-4 146 0 0,26-30 0 0 0,-31 39-167 0 0,6-6-31 0 0,1 1 0 0 0,1 0 1 0 0,1 1-1 0 0,1 1 0 0 0,27-16 0 0 0,-13 13-22 0 0,1 1 0 0 0,66-24 0 0 0,-92 38 27 0 0,3 0 1 0 0,-1 0 0 0 0,1 1 0 0 0,0 1 0 0 0,27-4 1 0 0,-37 6 13 0 0,-1 1 1 0 0,1 0 0 0 0,-1 1 0 0 0,0-1 0 0 0,1 0 0 0 0,-1 1-1 0 0,0 0 1 0 0,1 0 0 0 0,-1 0 0 0 0,0 0 0 0 0,0 0 0 0 0,0 1-1 0 0,0-1 1 0 0,0 1 0 0 0,0 0 0 0 0,0 0 0 0 0,-1 0-1 0 0,1 0 1 0 0,-1 0 0 0 0,1 1 0 0 0,-1-1 0 0 0,0 1 0 0 0,0-1-1 0 0,0 1 1 0 0,0 0 0 0 0,2 5 0 0 0,-2-3 13 0 0,0 0 1 0 0,0 1-1 0 0,-1-1 1 0 0,0 1-1 0 0,0-1 1 0 0,0 1-1 0 0,0-1 1 0 0,-1 1-1 0 0,-1 8 1 0 0,0 7 48 0 0,-6 23-1 0 0,5-35-66 0 0,-3 18 41 0 0,-2-1-1 0 0,-1-1 1 0 0,-1 0-1 0 0,-1 0 0 0 0,-1 0 1 0 0,-20 33-1 0 0,23-48-30 0 0,1 0 1 0 0,-2 0-1 0 0,0-1 0 0 0,0 0 0 0 0,0 0 0 0 0,-15 9 1 0 0,-67 39-220 0 0,89-56 194 0 0,-31 19-161 0 0,8-5-25 0 0,-1 0-1 0 0,0-2 1 0 0,-1 0 0 0 0,-42 12 0 0 0,55-22 181 0 0,2-3-22 0 0,11-1 27 0 0,0 1 1 0 0,-1 0-1 0 0,1-1 0 0 0,0 0 1 0 0,0 1-1 0 0,-1-1 1 0 0,1 0-1 0 0,0 1 0 0 0,0-1 1 0 0,0 0-1 0 0,0 0 0 0 0,0 0 1 0 0,0 0-1 0 0,0 0 1 0 0,1 0-1 0 0,-1 0 0 0 0,0 0 1 0 0,1 0-1 0 0,-1-1 0 0 0,0 1 1 0 0,1 0-1 0 0,-1 0 1 0 0,1 0-1 0 0,0-1 0 0 0,-1 1 1 0 0,1 0-1 0 0,0-1 0 0 0,0 1 1 0 0,0 0-1 0 0,0-1 0 0 0,0 1 1 0 0,0 0-1 0 0,0-1 1 0 0,1-1-1 0 0,0-3-134 0 0,0-1 1 0 0,1 1-1 0 0,0 0 0 0 0,0 0 0 0 0,5-11 1 0 0,-4 11-620 0 0,1 0 0 0 0,-1 0 0 0 0,1 1 0 0 0,1-1 0 0 0,5-4 0 0 0,10-11-3895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4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734 119 10103 0 0,'13'-17'189'0'0,"0"0"-1"0"0,1 0 0 0 0,1 1 0 0 0,0 1 0 0 0,19-14 1 0 0,-26 23-19 0 0,-6 5 449 0 0,-5 2-630 0 0,-10 8 8 0 0,1-1-1 0 0,0 2 0 0 0,1 0 0 0 0,-12 13 1 0 0,-41 52 169 0 0,24-27 149 0 0,-49 61 257 0 0,4 3 1 0 0,-112 200-1 0 0,16 64-478 0 0,124-209 212 0 0,23-58 214 0 0,32-100-488 0 0,0-5-17 0 0,1 1 1 0 0,-1-1-1 0 0,0 0 0 0 0,0 0 0 0 0,0 0 1 0 0,-4 6-1 0 0,3-7-75 0 0,-1 2 10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14191 0 0,'0'0'1938'0'0,"0"2"-1506"0"0,-1 1-342 0 0,1 0 0 0 0,-1-1 0 0 0,0 1 1 0 0,0 0-1 0 0,0 0 0 0 0,0 0 0 0 0,0-1 0 0 0,-1 1 1 0 0,1 0-1 0 0,-1-1 0 0 0,0 1 0 0 0,0-1 1 0 0,0 0-1 0 0,-4 4 0 0 0,-6 6 125 0 0,-19 13-1 0 0,25-20-108 0 0,-214 156 599 0 0,177-130-660 0 0,36-25-46 0 0,0-1-1 0 0,1 1 0 0 0,-7 6 1 0 0,6-4-10 0 0,5-7-70 0 0,18 16-218 0 0,-6-8 327 0 0,-2 0 0 0 0,1 0 0 0 0,-1 1 0 0 0,-1 0 0 0 0,0 0 0 0 0,0 1-1 0 0,-1 0 1 0 0,10 22 0 0 0,-9-14 193 0 0,-1 0 0 0 0,0 0 0 0 0,-2 0-1 0 0,0 1 1 0 0,1 20 0 0 0,-5-37-193 0 0,0 0 0 0 0,0 0 0 0 0,0 0-1 0 0,-1 0 1 0 0,1 0 0 0 0,-1 0 0 0 0,0 0 0 0 0,1 0 0 0 0,-1-1 0 0 0,-1 1 0 0 0,1 0-1 0 0,-3 4 1 0 0,1-2 73 0 0,-1 0 0 0 0,0-1 0 0 0,0 0 0 0 0,0 0 0 0 0,0 0 0 0 0,-6 4 0 0 0,-5 2 237 0 0,-1 0 1 0 0,-34 15 0 0 0,49-25-339 0 0,-12 6-25 0 0,-1 2-141 0 0,-1-2 1 0 0,1 0-1 0 0,-1-1 0 0 0,0 0 0 0 0,-1-1 1 0 0,-27 4-1 0 0,36-8-41 0 0,-1 0 1 0 0,1 0 0 0 0,-1 0-1 0 0,1-1 1 0 0,0 0-1 0 0,-1-1 1 0 0,1 0-1 0 0,-10-3 1 0 0,14 3 105 0 0,0 1 1 0 0,1 0-1 0 0,-1-1 0 0 0,0 0 1 0 0,1 0-1 0 0,-1 1 0 0 0,1-1 1 0 0,0 0-1 0 0,0-1 1 0 0,0 1-1 0 0,0 0 0 0 0,0-1 1 0 0,0 1-1 0 0,1-1 0 0 0,-1 0 1 0 0,1 1-1 0 0,0-1 0 0 0,-1 0 1 0 0,1 0-1 0 0,1 0 1 0 0,-1 0-1 0 0,0 0 0 0 0,0-4 1 0 0,1 0-229 0 0,0 0 1 0 0,0 0 0 0 0,0 1 0 0 0,1-1 0 0 0,0 0 0 0 0,1 0 0 0 0,0 0 0 0 0,0 1 0 0 0,0-1 0 0 0,0 1 0 0 0,1-1-1 0 0,6-8 1 0 0,6-8-1148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4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9671 0 0,'0'0'1063'0'0,"0"3"-884"0"0,-6 20 136 0 0,-10 60 649 0 0,15-70-586 0 0,0 1 0 0 0,0-1-1 0 0,2 0 1 0 0,2 22 0 0 0,0-18-24 0 0,1 1 0 0 0,0-1 0 0 0,2-1 0 0 0,13 32 1 0 0,-14-39-262 0 0,0 0-1 0 0,1 0 1 0 0,0 0 0 0 0,0-1 0 0 0,0 0 0 0 0,1-1 0 0 0,0 1 0 0 0,1-2 0 0 0,15 12 0 0 0,-8-7-98 0 0,-11-7-11 0 0,1-1 0 0 0,0 0-1 0 0,-1 0 1 0 0,10 4 0 0 0,-12-6-186 0 0,0-1 1 0 0,0 1 0 0 0,0-1-1 0 0,0 1 1 0 0,0-1-1 0 0,0 0 1 0 0,0 0 0 0 0,0 0-1 0 0,-1 0 1 0 0,1 0 0 0 0,0-1-1 0 0,0 1 1 0 0,0 0-1 0 0,0-1 1 0 0,0 0 0 0 0,0 1-1 0 0,3-3 1 0 0,6-3-4638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4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82 2303 0 0,'31'-49'928'0'0,"-7"17"8159"0"0,-30 46-8222 0 0,-69 158 1372 0 0,-27 68-1386 0 0,-88 190 191 0 0,-13 35-114 0 0,86-166 566 0 0,89-239-749 0 0,18-41-562 0 0,9-18-111 0 0,1 2-12 0 0,-3 5-69 0 0,3-6-110 0 0,-1 4-944 0 0,0 0-2599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4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8951 0 0,'0'0'1022'0'0,"1"-1"-649"0"0,2-4-113 0 0,1 1 0 0 0,0-1 0 0 0,0 1 0 0 0,1 0 0 0 0,-1 1 0 0 0,1-1 0 0 0,0 1 0 0 0,-1-1 0 0 0,2 2 0 0 0,-1-1 0 0 0,0 0 0 0 0,0 1 0 0 0,9-2 0 0 0,10-3 487 0 0,48-5 0 0 0,-15 2-129 0 0,13-6-469 0 0,75-14 434 0 0,-117 26-1957 0 0,41 0 0 0 0,-66 4 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4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9671 0 0,'0'0'875'0'0,"3"-1"-719"0"0,35-13 2411 0 0,54-27 1 0 0,1-1-78 0 0,-67 32-1831 0 0,27-7-1 0 0,-43 15-615 0 0,1 0 1 0 0,-1 0-1 0 0,0 1 1 0 0,0 1-1 0 0,1 0 1 0 0,10 1 0 0 0,69 7-1836 0 0,-74-6 866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1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2759 0 0,'0'0'126'0'0,"0"2"422"0"0,-5 42 6936 0 0,-2 0-3445 0 0,-33 163-2851 0 0,38-196-787 0 0,-1 11-232 0 0,0 1 1 0 0,2-1 0 0 0,3 33-1 0 0,-1-11-75 0 0,0-35 27 0 0,0-3-3030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1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60 7687 0 0,'1'-1'350'0'0,"5"-4"-251"0"0,0 0 0 0 0,0 0-1 0 0,-1-1 1 0 0,0 0 0 0 0,7-9 0 0 0,-4 4 1704 0 0,-4 6 1899 0 0,-217 278-2790 0 0,150-184-912 0 0,-65 123 0 0 0,104-165 0 0 0,1 2 0 0 0,3 0 0 0 0,-23 82 0 0 0,40-118 0 0 0,0-1 0 0 0,1 0 0 0 0,0 1 0 0 0,1 0 0 0 0,1-1 0 0 0,0 1 0 0 0,0 0 0 0 0,2-1 0 0 0,-1 1 0 0 0,1-1 0 0 0,1 1 0 0 0,0-1 0 0 0,1 0 0 0 0,10 21 0 0 0,-4-12 1 0 0,2-1-1 0 0,0-1 0 0 0,26 32 0 0 0,52 48 32 0 0,4 3 0 0 0,-81-85-32 0 0,0 1 0 0 0,-1 0 0 0 0,-1 1-1 0 0,12 25 1 0 0,-16-27 28 0 0,-1 1 0 0 0,-1-1 0 0 0,0 1 0 0 0,-1 0 0 0 0,-1 1 0 0 0,-1-1 0 0 0,-1 0 0 0 0,0 1 0 0 0,-2-1 0 0 0,0 1 0 0 0,0-1 0 0 0,-9 35 0 0 0,3-27 75 0 0,-2-1 0 0 0,0-1-1 0 0,-1 1 1 0 0,-2-2 0 0 0,0 1-1 0 0,-1-2 1 0 0,-2 0 0 0 0,-24 30-1 0 0,39-52-98 0 0,-74 84 276 0 0,59-68-228 0 0,-1-1 1 0 0,-1 0-1 0 0,-18 12 1 0 0,25-21-43 0 0,9-6-13 0 0,-1 1 0 0 0,1 0 0 0 0,-1 0 0 0 0,1-1 0 0 0,-1 1 0 0 0,1-1 0 0 0,-1 1 0 0 0,1-1 0 0 0,-1 0 0 0 0,1 1 0 0 0,-1-1 0 0 0,-3 0 0 0 0,4 0-7 0 0,0-1 0 0 0,1 1-1 0 0,-1 0 1 0 0,0-1 0 0 0,0 1-1 0 0,0 0 1 0 0,1-1 0 0 0,-1 1 0 0 0,0-1-1 0 0,0 1 1 0 0,1-1 0 0 0,-2 0-1 0 0,-1-2-86 0 0,1 2-95 0 0,1-2-67 0 0,0-2-1901 0 0,30 17 921 0 0,-13-5 607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48 1839 0 0,'7'-5'8360'0'0,"-2"12"-7761"0"0,-4-4 561 0 0,0 0 0 0 0,0 0 1 0 0,0-1-1 0 0,0 1 0 0 0,0 6 0 0 0,10-9-636 0 0,-6-1-443 0 0,0-1 0 0 0,0 1-1 0 0,0-1 1 0 0,0 0 0 0 0,0 0-1 0 0,0-1 1 0 0,0 1 0 0 0,6-5-1 0 0,12-6 46 0 0,-19 11-112 0 0,7-4 15 0 0,0 1 1 0 0,0 0 0 0 0,1 1 0 0 0,0 0 0 0 0,-1 1 0 0 0,1 0 0 0 0,0 1-1 0 0,1 0 1 0 0,16 0 0 0 0,-28 3-25 0 0,0-1 0 0 0,0 0 0 0 0,-1 0 0 0 0,1 0 0 0 0,0 1 0 0 0,0-1 0 0 0,-1 1 0 0 0,1-1 0 0 0,0 0 1 0 0,-1 1-1 0 0,1-1 0 0 0,0 1 0 0 0,-1 0 0 0 0,1-1 0 0 0,-1 1 0 0 0,1-1 0 0 0,0 1 0 0 0,-1 0 0 0 0,0-1 0 0 0,1 2 0 0 0,6 14-31 0 0,-6-12 19 0 0,-1 0 1 0 0,1 0-1 0 0,-1 0 0 0 0,0 0 0 0 0,0 0 1 0 0,-1 0-1 0 0,1 0 0 0 0,-1 0 0 0 0,0 0 1 0 0,0 0-1 0 0,0 0 0 0 0,-2 4 0 0 0,-4 7 15 0 0,-14 23-1 0 0,11-21-14 0 0,2-4 1 0 0,-1 0 0 0 0,-1 0-1 0 0,0-1 1 0 0,-18 18 0 0 0,-51 38-309 0 0,48-43 200 0 0,-33 35 0 0 0,-5 12 43 0 0,65-65 95 0 0,6-4-7 0 0,4-3 17 0 0,1-2 38 0 0,1 1-1 0 0,-1-2 1 0 0,0 1-1 0 0,0-1 1 0 0,0 0-1 0 0,0 0 0 0 0,8-6 1 0 0,8-3 155 0 0,5 0 26 0 0,0 1 0 0 0,0 1 0 0 0,1 1 0 0 0,0 2 0 0 0,34-4 0 0 0,-57 10-235 0 0,-1 0 0 0 0,0 0 0 0 0,0 1 1 0 0,0 0-1 0 0,1 0 0 0 0,-1 0 0 0 0,0 1 1 0 0,0 0-1 0 0,0 0 0 0 0,0 0 0 0 0,0 0 1 0 0,0 1-1 0 0,0 0 0 0 0,0 0 0 0 0,0 0 1 0 0,-1 1-1 0 0,1-1 0 0 0,7 7 1 0 0,-9-7 12 0 0,-1-1 1 0 0,1 1 0 0 0,-1 0 0 0 0,0 0 0 0 0,0 0-1 0 0,0 0 1 0 0,0 1 0 0 0,2 2 0 0 0,0 0-1709 0 0,2 1-3292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2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19 6479 0 0,'-1'1'298'0'0,"-3"3"-222"0"0,0-2 0 0 0,-1 1 0 0 0,1-1 0 0 0,-1 1 0 0 0,0-1 1 0 0,0 0-1 0 0,-5 1 0 0 0,-18 7 1409 0 0,17-3-929 0 0,0 0 0 0 0,-14 11 0 0 0,17-11-283 0 0,0-1 0 0 0,-1 0 0 0 0,0-1 1 0 0,-11 6-1 0 0,16-9 221 0 0,0 0 0 0 0,0 1-1 0 0,0-1 1 0 0,1 1 0 0 0,-1 0 0 0 0,1 0 0 0 0,-5 5 0 0 0,5-5-431 0 0,1-1 579 0 0,-5 0 1248 0 0,10-7-1101 0 0,-1 4-791 0 0,3-6 62 0 0,1 1-1 0 0,0 0 1 0 0,0 0 0 0 0,1 1-1 0 0,-1 0 1 0 0,1 0 0 0 0,14-7 0 0 0,4-1 109 0 0,27-9 1 0 0,59-17-170 0 0,-93 34 0 0 0,0 1 0 0 0,1 0 0 0 0,-1 2 0 0 0,26-2 0 0 0,-41 4 0 0 0,0 0 0 0 0,1 1 0 0 0,-1-1 0 0 0,1 0 0 0 0,-1 1 0 0 0,0 0 0 0 0,0 0 0 0 0,1 0 0 0 0,-1 0 0 0 0,0 1 0 0 0,0-1 0 0 0,0 1 0 0 0,0-1 0 0 0,0 1 0 0 0,0 0 0 0 0,-1 0 0 0 0,5 5 0 0 0,1 6 0 0 0,-8-8 0 0 0,-1-2 0 0 0,2 8 0 0 0,-2 1 0 0 0,-2-2 0 0 0,1-5 15 0 0,0-1 0 0 0,0 1 0 0 0,0-1 0 0 0,0 0 0 0 0,-1 0 0 0 0,0 0 1 0 0,0 0-1 0 0,0 0 0 0 0,0-1 0 0 0,-6 5 0 0 0,1-2 57 0 0,0 0 0 0 0,0-1 1 0 0,-12 5-1 0 0,-7 5 33 0 0,-19 12-53 0 0,-90 36-1 0 0,-18 10-58 0 0,96-39-7 0 0,56-33-56 0 0,16-3-998 0 0,1-1 918 0 0,-1-1 0 0 0,22-9 0 0 0,-26 8 162 0 0,0 1 1 0 0,1 1-1 0 0,-1 0 0 0 0,1 0 1 0 0,0 1-1 0 0,19-1 0 0 0,-23 3 29 0 0,1 0 0 0 0,-1 0 0 0 0,1 1 0 0 0,-1 0 0 0 0,1 1 0 0 0,-1 0 0 0 0,0 0 0 0 0,0 0 0 0 0,0 1 0 0 0,0 0 0 0 0,0 0 0 0 0,0 1 0 0 0,-1 0 0 0 0,0 0 0 0 0,8 7 0 0 0,-4 0 18 0 0,-1 1-4 0 0,0 2-45 0 0,-2-1 1 0 0,-4 0 32 0 0,-3-9-36 0 0,0 0 1 0 0,0 1 0 0 0,0-1 0 0 0,-1 0 0 0 0,1 0 0 0 0,-1 0 0 0 0,0 0 0 0 0,-1 0 0 0 0,1-1 0 0 0,-1 1 0 0 0,1 0 0 0 0,-1 0 0 0 0,0-1 0 0 0,0 1 0 0 0,-1-1 0 0 0,1 0-1 0 0,-1 0 1 0 0,-4 5 0 0 0,-4 2-11 0 0,0 0 0 0 0,-1 0 0 0 0,-21 12 0 0 0,-188 109 3 0 0,212-127 0 0 0,0-1 0 0 0,-16 6 0 0 0,-21 6 0 0 0,46-15 0 0 0,0 0 0 0 0,-1 0 0 0 0,1 1 0 0 0,0-1 0 0 0,-1 0 0 0 0,1 0 0 0 0,-1 0 0 0 0,1 0 0 0 0,0 1 0 0 0,-1-1 0 0 0,1 0 0 0 0,-1 0 0 0 0,1 0 0 0 0,-1 0 0 0 0,1 0 0 0 0,0 0 0 0 0,-1 0 0 0 0,1 0 0 0 0,-1 0 0 0 0,1 0 0 0 0,0-1 0 0 0,-1 1 0 0 0,1 0 0 0 0,-1 0 0 0 0,1 0 0 0 0,0 0 0 0 0,-1-1 0 0 0,1 1 0 0 0,-1 0 0 0 0,1 0 0 0 0,0-1 0 0 0,-1 1 0 0 0,1-1 0 0 0,0-6 0 0 0,0 6 0 0 0,0-4-30 0 0,1-1-1 0 0,0 1 1 0 0,0-1-1 0 0,1 1 1 0 0,0 0-1 0 0,-1-1 1 0 0,2 1-1 0 0,4-8 1 0 0,-6 11-152 0 0,3-7-184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2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 10135 0 0,'0'0'778'0'0,"-9"-1"-476"0"0,9 1-258 0 0,-1 0 0 0 0,0 0 0 0 0,0 0 0 0 0,0 0 0 0 0,0 0 0 0 0,0 0 0 0 0,1 0 0 0 0,-1 0 0 0 0,0 0 0 0 0,0 0 0 0 0,0 0 0 0 0,0 1 0 0 0,1-1 0 0 0,-1 0 0 0 0,0 1-1 0 0,0-1 1 0 0,1 1 0 0 0,-1-1 0 0 0,0 1 0 0 0,1-1 0 0 0,-1 1 0 0 0,0-1 0 0 0,0 2 0 0 0,0-1 137 0 0,1 0 0 0 0,-1 1 1 0 0,0-1-1 0 0,1 1 0 0 0,0-1 0 0 0,-1 1 1 0 0,1-1-1 0 0,0 0 0 0 0,-1 1 0 0 0,1-1 0 0 0,0 1 1 0 0,0 1-1 0 0,1 6 760 0 0,0 0 0 0 0,1-1 0 0 0,4 15 0 0 0,-6-21-916 0 0,5 12 148 0 0,0 0-1 0 0,1 0 1 0 0,0-1-1 0 0,14 21 1 0 0,39 47 689 0 0,7 11-315 0 0,-19-12-2895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2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1375 0 0,'-2'2'3044'0'0,"-52"74"5502"0"0,0-2-4812 0 0,-23 38-3157 0 0,-39 87-303 0 0,109-185-238 0 0,-82 173 145 0 0,17 6-189 0 0,41-84 35 0 0,-49 147 74 0 0,75-243-81 0 0,-1 0 0 0 0,0-1-1 0 0,-12 17 1 0 0,16-26-2 0 0,0 1 1 0 0,0-1-1 0 0,0 0 0 0 0,-1 0 1 0 0,1-1-1 0 0,-1 1 1 0 0,-4 3-1 0 0,2-2-26 0 0,-4 2 133 0 0,6-3-2844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27 15087 0 0,'16'-27'2410'0'0,"-22"40"-1600"0"0,-125 312 1751 0 0,-25 53-2086 0 0,134-334-440 0 0,-39 61 0 0 0,-36 34 17 0 0,47-69-46 0 0,-63 64-49 0 0,13-18-1786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2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71 336 6447 0 0,'-13'0'268'0'0,"0"1"0"0"0,1 0-1 0 0,-21 6 11526 0 0,36-6-11441 0 0,6 1-216 0 0,-1 1 1 0 0,1-1-1 0 0,0-1 0 0 0,-1 0 0 0 0,1 0 0 0 0,0-1 1 0 0,17-1-1 0 0,67-12 413 0 0,-83 11-498 0 0,264-63 734 0 0,-3-20-194 0 0,0-1-133 0 0,133-17-1355 0 0,-401 103 449 0 0,-10 14-9655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2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74 6911 0 0,'2'-3'251'0'0,"-1"-1"0"0"0,1 1 0 0 0,-1 0 0 0 0,1-1-1 0 0,-1 1 1 0 0,0-1 0 0 0,-1 0 0 0 0,1 1-1 0 0,0-1 1 0 0,-1-5 0 0 0,0 7 244 0 0,-1 1 0 0 0,1-1-1 0 0,-1 0 1 0 0,1 1 0 0 0,-1 0 0 0 0,0-1 0 0 0,0 1-1 0 0,1-1 1 0 0,-1 1 0 0 0,0 0 0 0 0,0 0 0 0 0,0 0-1 0 0,-1-1 1 0 0,-1-1 0 0 0,1 2-279 0 0,0 0 0 0 0,1 1 0 0 0,-1-1 0 0 0,0 0 1 0 0,0 0-1 0 0,0 1 0 0 0,0-1 0 0 0,0 1 0 0 0,0 0 0 0 0,-3-1 0 0 0,-3 1-210 0 0,-1 1 0 0 0,1 0 0 0 0,-1 0 0 0 0,-12 4 0 0 0,13-3 476 0 0,-34 11-332 0 0,0 2 0 0 0,-43 21 0 0 0,24-9-80 0 0,-116 55-4 0 0,119-54-58 0 0,52-25-15 0 0,-1 1-1 0 0,1-1 0 0 0,0 2 1 0 0,0-1-1 0 0,0 1 1 0 0,1 0-1 0 0,0 0 0 0 0,0 0 1 0 0,-5 7-1 0 0,9-10 2 0 0,0 1 0 0 0,0-1-1 0 0,-1 1 1 0 0,1-1 0 0 0,1 1 0 0 0,-1 0 0 0 0,0 0-1 0 0,1-1 1 0 0,-1 5 0 0 0,1-4-4 0 0,0 12-38 0 0,2-9 42 0 0,-1-1 0 0 0,1 1 0 0 0,0-1 0 0 0,1 1 0 0 0,-1-1 0 0 0,1 0 0 0 0,0 0 0 0 0,0 0 0 0 0,1-1 0 0 0,0 1 0 0 0,-1-1-1 0 0,6 4 1 0 0,8 8-53 0 0,31 22 0 0 0,-42-34 48 0 0,32 21-48 0 0,67 33 0 0 0,-68-40 62 0 0,-1 2 1 0 0,50 37-1 0 0,-79-51 0 0 0,1 1-1 0 0,-1 0 1 0 0,-1 1 0 0 0,1-1-1 0 0,-1 1 1 0 0,0 1-1 0 0,-1-1 1 0 0,5 11-1 0 0,-7-14 9 0 0,-1 0 0 0 0,0 0 0 0 0,0 0-1 0 0,-1 0 1 0 0,1 1 0 0 0,-1-1-1 0 0,0 0 1 0 0,0 1 0 0 0,-1-1 0 0 0,0 1-1 0 0,0-1 1 0 0,0 1 0 0 0,0-1-1 0 0,-1 1 1 0 0,0-1 0 0 0,-2 7 0 0 0,1-7 19 0 0,0-1 1 0 0,-1 0 0 0 0,0 0 0 0 0,1 0 0 0 0,-1 0-1 0 0,-1-1 1 0 0,1 1 0 0 0,0-1 0 0 0,-1 0 0 0 0,0 0 0 0 0,-4 4-1 0 0,-8 3 99 0 0,-25 12-1 0 0,23-14-87 0 0,-1 0 1 0 0,0-2-1 0 0,0 0 0 0 0,-1-1 0 0 0,-23 3 1 0 0,11-4-12 0 0,-1-2 0 0 0,-48-2 1 0 0,67-1-7 0 0,0 0 1 0 0,0-1-1 0 0,-25-7 1 0 0,34 7-15 0 0,0 1 0 0 0,0-1 0 0 0,1 0 0 0 0,-1-1 0 0 0,1 1 0 0 0,-1-1 0 0 0,1 1 0 0 0,0-1 0 0 0,0-1 0 0 0,0 1 0 0 0,1 0 0 0 0,-1-1 0 0 0,1 0 0 0 0,-4-4 0 0 0,6 5 2 0 0,0 1 0 0 0,0-1 1 0 0,0 0-1 0 0,0 1 0 0 0,1-1 1 0 0,-1 0-1 0 0,1 0 0 0 0,-1 0 0 0 0,1 1 1 0 0,0-1-1 0 0,0 0 0 0 0,0 0 1 0 0,1 0-1 0 0,-1 0 0 0 0,1 1 0 0 0,0-1 1 0 0,-1 0-1 0 0,1 0 0 0 0,0 1 0 0 0,0-1 1 0 0,2-2-1 0 0,2-4 57 0 0,0 0-1 0 0,0 1 1 0 0,1 0 0 0 0,11-12-1 0 0,33-31 62 0 0,98-75 0 0 0,-120 104-82 0 0,49-39 54 0 0,75-62 208 0 0,-140 113-262 0 0,11-10 41 0 0,31-33 0 0 0,-49 48-96 0 0,0-1 0 0 0,-1 0 0 0 0,1 0 0 0 0,-1-1 0 0 0,0 1 0 0 0,-1-1 0 0 0,1 0 0 0 0,-1 0 0 0 0,-1 0 0 0 0,0 0 0 0 0,3-10-1 0 0,-5 13-35 0 0,0 0-1 0 0,0 0 0 0 0,0 0 0 0 0,-1 0 0 0 0,1 0 0 0 0,-1 0 0 0 0,0 0 0 0 0,0 0 0 0 0,0 0 0 0 0,-1 0 0 0 0,1 1 0 0 0,-1-1 0 0 0,0 0 0 0 0,0 1 0 0 0,0-1 0 0 0,0 1 0 0 0,-1 0 1 0 0,0 0-1 0 0,1 0 0 0 0,-1 0 0 0 0,0 0 0 0 0,0 1 0 0 0,-6-4 0 0 0,2 1-302 0 0,0 1-1 0 0,-1-1 1 0 0,0 2 0 0 0,1-1-1 0 0,-1 1 1 0 0,0 0 0 0 0,0 1-1 0 0,-1 0 1 0 0,1 0 0 0 0,-11 0 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75 520 5983 0 0,'0'0'771'0'0,"-3"1"12"0"0,-31 10 7679 0 0,32-11-8180 0 0,0 0-231 0 0,1 0 0 0 0,0 0 1 0 0,-1 0-1 0 0,1 0 1 0 0,0 0-1 0 0,-1 0 0 0 0,1-1 1 0 0,0 1-1 0 0,0-1 1 0 0,0 1-1 0 0,-1-1 0 0 0,1 1 1 0 0,0-1-1 0 0,0 0 1 0 0,0 1-1 0 0,0-1 0 0 0,0 0 1 0 0,0 0-1 0 0,-1-1 1 0 0,1 0 6 0 0,-1 0 0 0 0,1 0 1 0 0,0 0-1 0 0,0 0 0 0 0,0 0 1 0 0,1 0-1 0 0,-1 0 1 0 0,1 0-1 0 0,-1-1 0 0 0,0-2 1 0 0,1-6 128 0 0,0 0 1 0 0,0 0 0 0 0,4-20-1 0 0,-3 23-73 0 0,3-18 193 0 0,0-3 23 0 0,9-34 0 0 0,-11 53-312 0 0,2 0-1 0 0,0 0 1 0 0,0 0 0 0 0,0 1-1 0 0,1-1 1 0 0,1 1 0 0 0,6-8-1 0 0,3-2-19 0 0,1 2 0 0 0,0 0 0 0 0,2 1 0 0 0,0 0-1 0 0,36-23 1 0 0,-27 23-65 0 0,1 1 0 0 0,0 1 0 0 0,56-19 0 0 0,-68 28 55 0 0,0 1 0 0 0,-1 1-1 0 0,1 0 1 0 0,0 1 0 0 0,0 1 0 0 0,20 1 0 0 0,-26 0 42 0 0,1 1 0 0 0,0 1 0 0 0,0 0 0 0 0,-1 0 0 0 0,1 1 0 0 0,-1 1 0 0 0,0-1 0 0 0,0 2 0 0 0,0-1 0 0 0,10 7 0 0 0,-16-8 7 0 0,-1 0-1 0 0,1-1 0 0 0,-1 1 1 0 0,0 0-1 0 0,0 0 0 0 0,0 1 1 0 0,0-1-1 0 0,0 1 0 0 0,-1 0 1 0 0,1-1-1 0 0,-1 1 0 0 0,0 0 1 0 0,-1 0-1 0 0,1 0 0 0 0,0 1 1 0 0,-1-1-1 0 0,0 0 0 0 0,0 0 1 0 0,-1 1-1 0 0,1-1 0 0 0,-1 1 1 0 0,0-1-1 0 0,0 5 0 0 0,-1-6-2 0 0,1-1-1 0 0,-1 1 0 0 0,0-1 1 0 0,0 0-1 0 0,-1 1 1 0 0,1-1-1 0 0,0 0 1 0 0,-1 0-1 0 0,1 0 1 0 0,-1 0-1 0 0,0 0 0 0 0,-2 2 1 0 0,1-1 30 0 0,-14 12 143 0 0,0 0-1 0 0,0-2 1 0 0,-29 17 0 0 0,19-12-197 0 0,-163 100-693 0 0,152-97 42 0 0,0-2-1 0 0,-1-2 0 0 0,-50 15 1 0 0,67-27-406 0 0,-29 4 1 0 0,51-9 982 0 0,-1 0 0 0 0,1 0 0 0 0,-1 1 0 0 0,1-1 0 0 0,-1 0 0 0 0,1 0 0 0 0,-1 0 0 0 0,1 0 1 0 0,-1 0-1 0 0,0 0 0 0 0,1 0 0 0 0,-1 0 0 0 0,1-1 0 0 0,-1 1 0 0 0,1 0 0 0 0,-1 0 0 0 0,1 0 1 0 0,-1-1-1 0 0,1 1 0 0 0,-1 0 0 0 0,1 0 0 0 0,0-1 0 0 0,-1 1 0 0 0,1 0 0 0 0,-1-1 0 0 0,1 1 1 0 0,0 0-1 0 0,-1-1 0 0 0,1 1 0 0 0,0-1 0 0 0,-1 1 0 0 0,1-1 0 0 0,0 1 0 0 0,0-1 0 0 0,-1 1 1 0 0,1-1-1 0 0,0 1 0 0 0,0-1 0 0 0,0 1 0 0 0,0-1 0 0 0,0 1 0 0 0,0-1 0 0 0,0-1-140 0 0,0 0-1 0 0,0 1 1 0 0,0-1-1 0 0,0 1 0 0 0,1-1 1 0 0,-1 1-1 0 0,1-1 0 0 0,-1 1 1 0 0,1-1-1 0 0,0 1 1 0 0,1-3-1 0 0,9-10-1802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636 117 7367 0 0,'32'-48'577'0'0,"-5"6"550"0"0,-10 15 6164 0 0,-26 39-6687 0 0,-91 109-103 0 0,-108 144 719 0 0,-1 38-1110 0 0,177-256-288 0 0,-52 83-41 0 0,71-106 111 0 0,1 0 0 0 0,1 1-1 0 0,-14 43 1 0 0,22-57-240 0 0,1 0 0 0 0,0 1 0 0 0,0 14 0 0 0,2-10-868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9215 0 0,'0'0'422'0'0,"-1"3"-13"0"0,-7 10-402 0 0,-10 22 0 0 0,13-21 1179 0 0,0 0 0 0 0,1 0 0 0 0,-5 28 0 0 0,8-31-382 0 0,0-1 0 0 0,0 1 1 0 0,1 0-1 0 0,1 0 0 0 0,3 21 0 0 0,-2-24-773 0 0,0 0 1 0 0,1 0-1 0 0,0 0 0 0 0,7 13 1 0 0,0-5 2 0 0,0-2 0 0 0,1 1 0 0 0,1-1 0 0 0,0-1 0 0 0,1 0 0 0 0,0-1 0 0 0,1-1 0 0 0,0 0 0 0 0,1 0 0 0 0,0-2 0 0 0,1 0 0 0 0,24 11 1 0 0,-37-19-361 0 0,-1 0 0 0 0,0-1 1 0 0,1 1-1 0 0,-1-1 0 0 0,1 1 1 0 0,-1-1-1 0 0,1 0 1 0 0,-1 0-1 0 0,0 0 0 0 0,1 0 1 0 0,-1 0-1 0 0,1 0 0 0 0,-1-1 1 0 0,1 1-1 0 0,-1-1 1 0 0,0 0-1 0 0,4-1 0 0 0,5-5-1602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70 11631 0 0,'3'-9'150'0'0,"-1"3"5"0"0,0-1 0 0 0,1 1-1 0 0,0 0 1 0 0,0-1 0 0 0,1 1 0 0 0,0 1 0 0 0,9-12 5235 0 0,-14 21-4788 0 0,-1 9-247 0 0,-1-1 1 0 0,-1 1 0 0 0,-9 20 0 0 0,-22 40 329 0 0,21-46-597 0 0,-1 3-6 0 0,-104 224 334 0 0,79-153-344 0 0,-134 314 72 0 0,87-247-682 0 0,21-45-1750 0 0,65-121 1158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7599 0 0,'0'0'5700'0'0,"2"0"-4581"0"0,7-2 315 0 0,10-3 452 0 0,22-8-1 0 0,-27 8-1138 0 0,25-4 0 0 0,-20 4-431 0 0,-11 3-247 0 0,27-3 31 0 0,28 0-2383 0 0,-48 5 411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11055 0 0,'0'0'1384'0'0,"2"-2"-109"0"0,22-12 532 0 0,1 1 1 0 0,1 0 0 0 0,27-8-1 0 0,-29 13-1775 0 0,-1 1-1 0 0,1 2 1 0 0,0 0-1 0 0,0 1 1 0 0,0 2-1 0 0,48 0 1 0 0,-60 3-446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202 122 9871 0 0,'0'0'898'0'0,"-1"0"-741"0"0,-5 0-57 0 0,-8-2 2971 0 0,14 2-3035 0 0,0 0 1 0 0,0 0-1 0 0,0 0 1 0 0,0 0-1 0 0,0 0 1 0 0,0 0 0 0 0,0 0-1 0 0,0 0 1 0 0,0 0-1 0 0,-1 0 1 0 0,1 0-1 0 0,0 0 1 0 0,0 0-1 0 0,0 0 1 0 0,0 0 0 0 0,0 0-1 0 0,0-1 1 0 0,0 1-1 0 0,0 0 1 0 0,0 0-1 0 0,0 0 1 0 0,0 0-1 0 0,0 0 1 0 0,0 0 0 0 0,0 0-1 0 0,0 0 1 0 0,0 0-1 0 0,0-1 1 0 0,0 1-1 0 0,0 0 1 0 0,0 0 0 0 0,0 0-1 0 0,0 0 1 0 0,0 0-1 0 0,0 0 1 0 0,0 0-1 0 0,0 0 1 0 0,0 0-1 0 0,0 0 1 0 0,0-1 0 0 0,0 1-1 0 0,0 0 1 0 0,0 0-1 0 0,0 0 1 0 0,0 0-1 0 0,0 0 1 0 0,0 0-1 0 0,0 0 1 0 0,0 0 0 0 0,0 0-1 0 0,1 0 1 0 0,-1 0-1 0 0,18-11 1365 0 0,-11 7-1427 0 0,28-13 262 0 0,1 1 1 0 0,1 1-1 0 0,0 2 1 0 0,1 2-1 0 0,0 2 1 0 0,64-9 0 0 0,-92 17-158 0 0,0 0 0 0 0,0 1 0 0 0,0 0 0 0 0,0 0 0 0 0,-1 1 0 0 0,1 0 0 0 0,0 1 0 0 0,0 0 0 0 0,16 7 0 0 0,-16-4-51 0 0,-6 4 31 0 0,-4-7-46 0 0,0 0 0 0 0,0 0 0 0 0,0 0 0 0 0,-1 0 0 0 0,1 0 0 0 0,-1 0 0 0 0,1 0 0 0 0,-1 0 0 0 0,0-1 1 0 0,0 1-1 0 0,0 0 0 0 0,0 0 0 0 0,0-1 0 0 0,0 1 0 0 0,0-1 0 0 0,-1 1 0 0 0,-2 2 0 0 0,-3 3 27 0 0,-1-1 1 0 0,-11 8-1 0 0,14-10-43 0 0,-150 85 48 0 0,127-74-108 0 0,-49 22-500 0 0,-85 28 0 0 0,132-55 412 0 0,-37 15-139 0 0,65-24 151 0 0,4 0-213 0 0,13 1 354 0 0,0-1 0 0 0,0 0 0 0 0,-1-1-1 0 0,26-4 1 0 0,17 1 133 0 0,-23 4-134 0 0,-1 0 0 0 0,1 3-1 0 0,39 8 1 0 0,-65-9 17 0 0,-1-1 0 0 0,0 1 0 0 0,0 1 0 0 0,-1-1 0 0 0,1 1 0 0 0,-1 0 0 0 0,0 1-1 0 0,0 0 1 0 0,0-1 0 0 0,0 2 0 0 0,-1-1 0 0 0,5 7 0 0 0,-2-1 58 0 0,3 9 33 0 0,-9-17-89 0 0,-1 4 71 0 0,0-4-40 0 0,-1-1 0 0 0,1 1-1 0 0,-1-1 1 0 0,0 0 0 0 0,0 1-1 0 0,0-1 1 0 0,0 1 0 0 0,0-1-1 0 0,-1 0 1 0 0,1 1 0 0 0,-1-1-1 0 0,-1 4 1 0 0,0-2 52 0 0,0 0 0 0 0,0 0 1 0 0,0 0-1 0 0,-1 0 0 0 0,0-1 0 0 0,-5 6 1 0 0,-73 76 381 0 0,62-67-464 0 0,0 0 1 0 0,-1-2 0 0 0,-1 0-1 0 0,-1-2 1 0 0,0 0-1 0 0,-1-1 1 0 0,0-1-1 0 0,-1-2 1 0 0,0 0-1 0 0,-1-2 1 0 0,-50 11 0 0 0,61-16-1 0 0,0-2 1 0 0,0 0 0 0 0,-21 0-1 0 0,22-4 38 0 0,4 0 6 0 0,9 3-64 0 0,0 0-1 0 0,0 0 1 0 0,0 0 0 0 0,-1-1-1 0 0,1 1 1 0 0,0 0 0 0 0,0 0-1 0 0,0 0 1 0 0,0 0 0 0 0,0 0-1 0 0,0 0 1 0 0,0 0 0 0 0,0 0-1 0 0,0 0 1 0 0,0 0 0 0 0,0 0-1 0 0,0 0 1 0 0,-1-1 0 0 0,1 1-1 0 0,0 0 1 0 0,0 0 0 0 0,0 0-1 0 0,0 0 1 0 0,0 0-1 0 0,0 0 1 0 0,0 0 0 0 0,0 0-1 0 0,0 0 1 0 0,0-1 0 0 0,0 1-1 0 0,0 0 1 0 0,0 0 0 0 0,0 0-1 0 0,0 0 1 0 0,0 0 0 0 0,0 0-1 0 0,0 0 1 0 0,0-1 0 0 0,0 1-1 0 0,0 0 1 0 0,0 0 0 0 0,1 0-1 0 0,-1 0 1 0 0,0 0 0 0 0,1-5-58 0 0,0 1 0 0 0,1-1 0 0 0,0 0 0 0 0,0 1 0 0 0,0 0 1 0 0,1 0-1 0 0,-1 0 0 0 0,1 0 0 0 0,0 0 0 0 0,0 0 0 0 0,0 0 1 0 0,5-3-1 0 0,2-2-690 0 0,1 1 1 0 0,1-1 0 0 0,13-7 0 0 0,2 2-880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8287 0 0,'0'0'8114'0'0,"0"3"-7297"0"0,0 39-41 0 0,-1-10-232 0 0,1 0-1 0 0,7 45 1 0 0,-6-68-505 0 0,1 0 0 0 0,0 0 1 0 0,1 0-1 0 0,0 0 0 0 0,0 0 1 0 0,1-1-1 0 0,0 1 0 0 0,0-1 1 0 0,1 0-1 0 0,0-1 0 0 0,1 1 1 0 0,0-1-1 0 0,7 8 0 0 0,-5-9-129 0 0,0-1 0 0 0,0 0 0 0 0,0 0 0 0 0,0 0 0 0 0,1-1-1 0 0,-1 0 1 0 0,1-1 0 0 0,0 0 0 0 0,17 3 0 0 0,-22-6-1485 0 0,7-3-469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45 211 11519 0 0,'-5'-2'402'0'0,"0"1"0"0"0,0-1 0 0 0,0 1 0 0 0,0 0 0 0 0,0 0 0 0 0,-9 0 6818 0 0,15 2-6870 0 0,4 1-186 0 0,0 0 0 0 0,1 0 0 0 0,-1-1 0 0 0,0 0 0 0 0,0 0 0 0 0,1 0 0 0 0,9 0 0 0 0,43-4 295 0 0,-37 1-308 0 0,237-35 727 0 0,-4-22-285 0 0,13-2-160 0 0,-76 28-572 0 0,-65 18-2827 0 0,-79 11 1287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8 6447 0 0,'0'0'298'0'0,"7"-8"5735"0"0,-8 11-5673 0 0,-1-1 0 0 0,1 0-1 0 0,0 1 1 0 0,0-1 0 0 0,-1 1 0 0 0,2-1-1 0 0,-1 1 1 0 0,-1 3 0 0 0,-1 4 87 0 0,-96 284 2929 0 0,85-246-3274 0 0,-3-1-1 0 0,-1 0 1 0 0,-2-2 0 0 0,-36 59-1 0 0,-97 128 221 0 0,131-200-361 0 0,1 2 0 0 0,2 1 0 0 0,1 0 0 0 0,-18 52 0 0 0,35-85-84 0 0,13-13-5445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143 105 6447 0 0,'-2'1'298'0'0,"-7"2"-113"0"0,-1 0-1 0 0,-21 4 8156 0 0,42-12-7197 0 0,86-49 1152 0 0,-21 11-586 0 0,-42 27-1072 0 0,-32 16-388 0 0,-1 0-244 0 0,-1 1 1 0 0,1 0-1 0 0,0-1 0 0 0,0 1 0 0 0,-1 0 0 0 0,1 0 1 0 0,0 0-1 0 0,-1 0 0 0 0,1-1 0 0 0,-1 1 1 0 0,1 0-1 0 0,-1 0 0 0 0,0 0 0 0 0,1 0 0 0 0,-1 0 1 0 0,0 0-1 0 0,0 0 0 0 0,1 0 0 0 0,-1 1 0 0 0,0-1 1 0 0,0 0-1 0 0,0 0 0 0 0,0 0 0 0 0,-1 0 1 0 0,1 0-1 0 0,0 0 0 0 0,0 0 0 0 0,-1 0 0 0 0,0 2 1 0 0,-1 3 17 0 0,0 0 0 0 0,0-1 0 0 0,-5 10 1 0 0,-1-2 40 0 0,-1 0 0 0 0,0 0 1 0 0,-20 19-1 0 0,-38 32-20 0 0,30-29 5 0 0,-41 29 7 0 0,18-15-37 0 0,54-45 34 0 0,5-3 80 0 0,12 1 49 0 0,-2 0-27 0 0,1-1 0 0 0,-1 0 1 0 0,1 0-1 0 0,0-1 1 0 0,-1-1-1 0 0,16-2 0 0 0,58-16 333 0 0,-55 12-358 0 0,-4 1-186 0 0,99-21 510 0 0,-106 24-890 0 0,1 1 1 0 0,0 0-1 0 0,0 2 0 0 0,33 3 0 0 0,-49-3-979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59 206 6447 0 0,'-5'0'213'0'0,"0"0"-1"0"0,0 1 0 0 0,0-1 0 0 0,-1 1 1 0 0,1 0-1 0 0,0 0 0 0 0,0 1 1 0 0,0-1-1 0 0,-7 5 5627 0 0,14-4-5373 0 0,2 0-348 0 0,-1 0 0 0 0,1 0 0 0 0,0-1 0 0 0,0 1 0 0 0,0-1-1 0 0,0 0 1 0 0,0 0 0 0 0,0 0 0 0 0,0 0 0 0 0,0-1 0 0 0,0 0-1 0 0,8 0 1 0 0,8-1 537 0 0,28-5 0 0 0,-25 2-377 0 0,70-14 636 0 0,156-51 1 0 0,-79 18 132 0 0,-51 20 159 0 0,170-21-1 0 0,-253 51-731 0 0,-18 1-1365 0 0,0-1-4097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14335 0 0,'0'0'1604'0'0,"-2"1"-1221"0"0,-29 35 687 0 0,-31 43-1 0 0,37-46-803 0 0,-184 243 140 0 0,202-268-524 0 0,1 0 0 0 0,0 1 1 0 0,1 0-1 0 0,0 0 1 0 0,0 0-1 0 0,1 1 0 0 0,0-1 1 0 0,0 1-1 0 0,-3 18 1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15487 0 0,'0'0'2022'0'0,"-2"2"-1658"0"0,-79 73 612 0 0,-32 32-775 0 0,-1 18-108 0 0,67-68-93 0 0,2 3 0 0 0,-42 72 0 0 0,79-119 0 0 0,0 1 0 0 0,0 0 0 0 0,1 0 0 0 0,1 1 0 0 0,-8 28 0 0 0,13-31 0 0 0,7 1 0 0 0,-3-11 40 0 0,-1 1 0 0 0,1-1-1 0 0,0 1 1 0 0,0-1 0 0 0,1 0-1 0 0,-1 0 1 0 0,0 0 0 0 0,1-1-1 0 0,-1 1 1 0 0,1-1 0 0 0,-1 0 0 0 0,1 0-1 0 0,0 0 1 0 0,0-1 0 0 0,-1 1-1 0 0,1-1 1 0 0,5 0 0 0 0,10 0 132 0 0,-1-1 1 0 0,23-3-1 0 0,-32 2-165 0 0,54-6 295 0 0,0-4 0 0 0,-1-2 1 0 0,0-3-1 0 0,-1-3 0 0 0,102-49 0 0 0,-145 60-217 0 0,0-2 0 0 0,0-1 0 0 0,-1 0 0 0 0,-1-1 0 0 0,0-1 0 0 0,-1 0 0 0 0,0-1 0 0 0,-2 0-1 0 0,1-2 1 0 0,-2 1 0 0 0,0-2 0 0 0,10-19 0 0 0,-20 32-82 0 0,0 0-1 0 0,0 0 0 0 0,-1-1 1 0 0,1 1-1 0 0,-1-1 1 0 0,0 1-1 0 0,0-11 1 0 0,-1 14-6 0 0,0 0 0 0 0,1 0 0 0 0,-2 0 0 0 0,1 0 0 0 0,0 0 0 0 0,0 1 0 0 0,-1-1 0 0 0,1 0 0 0 0,-1 0 0 0 0,1 0 0 0 0,-1 1 0 0 0,0-1 0 0 0,1 0 0 0 0,-1 1 0 0 0,0-1 0 0 0,0 1 1 0 0,0-1-1 0 0,-1 1 0 0 0,1-1 0 0 0,0 1 0 0 0,-1 0 0 0 0,1-1 0 0 0,0 1 0 0 0,-1 0 0 0 0,1 0 0 0 0,-3-1 0 0 0,2 2-21 0 0,0 0 0 0 0,-1-1 0 0 0,1 1-1 0 0,0 0 1 0 0,0 0 0 0 0,0 1 0 0 0,-1-1-1 0 0,1 0 1 0 0,0 1 0 0 0,0 0 0 0 0,-4 1 0 0 0,1-1-30 0 0,-8 3 12 0 0,1 0 0 0 0,0 1 0 0 0,0 1-1 0 0,0 0 1 0 0,1 0 0 0 0,0 1 0 0 0,0 1-1 0 0,0-1 1 0 0,-13 15 0 0 0,-7 9-2 0 0,-38 51-1 0 0,65-77 44 0 0,-3 4-2 0 0,1-1 0 0 0,1 1 0 0 0,0 1 0 0 0,0-1 0 0 0,-6 20-1 0 0,11-27-22 0 0,0 0-1 0 0,0 0 0 0 0,0 0 0 0 0,0 0 0 0 0,1 0 0 0 0,-1 0 0 0 0,1 0 1 0 0,0 0-1 0 0,-1-1 0 0 0,1 1 0 0 0,0 0 0 0 0,0 0 0 0 0,0-1 0 0 0,0 1 0 0 0,1-1 1 0 0,-1 1-1 0 0,0-1 0 0 0,1 1 0 0 0,1 1 0 0 0,-1-2-181 0 0,1 0 0 0 0,-1 0-1 0 0,0 0 1 0 0,1 0 0 0 0,-1 0 0 0 0,1 0-1 0 0,-1 0 1 0 0,1-1 0 0 0,-1 0 0 0 0,4 1 0 0 0,13-1-1162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3 12495 0 0,'0'0'1383'0'0,"2"-1"-1096"0"0,-1 1-226 0 0,1-1 1 0 0,-1 1-1 0 0,0 0 0 0 0,1-1 1 0 0,-1 1-1 0 0,0 0 1 0 0,1 0-1 0 0,-1 0 1 0 0,1 0-1 0 0,-1 1 1 0 0,0-1-1 0 0,1 0 1 0 0,-1 0-1 0 0,0 1 1 0 0,0-1-1 0 0,1 1 1 0 0,-1-1-1 0 0,0 1 1 0 0,0 0-1 0 0,0-1 0 0 0,1 1 1 0 0,0 1-1 0 0,0 0 2 0 0,0 0 0 0 0,0 1 0 0 0,0-1-1 0 0,-1 1 1 0 0,1-1 0 0 0,0 1-1 0 0,-1 0 1 0 0,0-1 0 0 0,2 7-1 0 0,0 2 65 0 0,0 1 0 0 0,-1 0 0 0 0,-1 0-1 0 0,1 15 1 0 0,-3 9 86 0 0,-1 0-1 0 0,-1 0 1 0 0,-18 69-1 0 0,-41 102 49 0 0,-92 178 54 0 0,75-196-210 0 0,-4 17-42 0 0,-90 216 161 0 0,-18-10-90 0 0,160-351-126 0 0,-75 155 104 0 0,82-161-77 0 0,3 0-1 0 0,-14 61 1 0 0,20-39 34 0 0,-8 110 0 0 0,14-104 7 0 0,2-33 849 0 0,-14 49 0 0 0,16-71 95 0 0,6-12-3140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7831 0 0,'0'0'8042'0'0,"1"2"-7661"0"0,0 3-268 0 0,1 0 1 0 0,-1 0-1 0 0,0-1 0 0 0,0 1 1 0 0,-1 0-1 0 0,0 0 0 0 0,0 0 1 0 0,0 0-1 0 0,0 0 0 0 0,-1 0 1 0 0,1 0-1 0 0,-3 7 0 0 0,-4 10 383 0 0,-12 30 0 0 0,11-31-328 0 0,-4 11 141 0 0,-11 30 66 0 0,-25 97 0 0 0,47-155-375 0 0,0-1 0 0 0,0 1 1 0 0,0 0-1 0 0,1 0 0 0 0,0-1 1 0 0,-1 1-1 0 0,1 0 0 0 0,1 4 1 0 0,0 0-77 0 0,-1-6-80 0 0,3 11-359 0 0,-3-10-521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94 158 3679 0 0,'0'0'284'0'0,"3"-5"1065"0"0,4-6 7576 0 0,-7 11-8746 0 0,1-1 0 0 0,-1 0 0 0 0,0 1 0 0 0,1-1 0 0 0,-1 0 0 0 0,0 1 0 0 0,0-1 0 0 0,0 0 0 0 0,0 0 0 0 0,1 1 0 0 0,-1-1 0 0 0,0 0 0 0 0,0 0 0 0 0,0 1 0 0 0,-1-1 1 0 0,1 0-1 0 0,0 0 0 0 0,0 1 0 0 0,0-1 0 0 0,0 0 0 0 0,-1 0 0 0 0,1 1 0 0 0,0-1 0 0 0,-1 0 0 0 0,1 1 0 0 0,-1-2 0 0 0,-1 1 516 0 0,13-6-568 0 0,14-10-66 0 0,1 2 0 0 0,1 1 0 0 0,0 1 0 0 0,1 2 0 0 0,1 0 1 0 0,-1 2-1 0 0,47-9 0 0 0,-74 18-60 0 0,6-2 39 0 0,0 1 0 0 0,0 0 0 0 0,0 0 0 0 0,12 1 0 0 0,-8 2 14 0 0,-5 7-44 0 0,-5-7-11 0 0,-1 1-1 0 0,0 0 1 0 0,1-1-1 0 0,-1 1 1 0 0,-1 0-1 0 0,1 0 1 0 0,0-1-1 0 0,0 1 0 0 0,-1 0 1 0 0,0-1-1 0 0,1 1 1 0 0,-1 0-1 0 0,0-1 1 0 0,-1 1-1 0 0,1-1 1 0 0,0 0-1 0 0,-2 3 1 0 0,-5 7-15 0 0,1-1 1 0 0,-11 10 0 0 0,16-19 12 0 0,-51 56-65 0 0,-3-3 0 0 0,-70 55 0 0 0,80-72-46 0 0,-48 51-1 0 0,91-86 107 0 0,-10 14 5 0 0,10-11 14 0 0,3-6 41 0 0,-1 1 1 0 0,1-1 0 0 0,0 1-1 0 0,0-1 1 0 0,0 1 0 0 0,-1-1-1 0 0,1 1 1 0 0,0-1 0 0 0,0 1-1 0 0,0 0 1 0 0,0-1-1 0 0,0 1 1 0 0,0-1 0 0 0,0 1-1 0 0,0-1 1 0 0,0 1 0 0 0,0-1-1 0 0,0 1 1 0 0,1-1-1 0 0,-1 1 1 0 0,0-1 0 0 0,0 1-1 0 0,0-1 1 0 0,1 1 0 0 0,0 0-1 0 0,-1 0-2 0 0,1 0-1 0 0,0 0 1 0 0,0 0 0 0 0,0-1-1 0 0,0 1 1 0 0,1 0-1 0 0,-1-1 1 0 0,0 1 0 0 0,0 0-1 0 0,3 0 1 0 0,0 0 46 0 0,1 0 1 0 0,-1 0 0 0 0,1 0-1 0 0,-1-1 1 0 0,8 0-1 0 0,33-5 214 0 0,-1-2 1 0 0,74-22-1 0 0,-47 11-153 0 0,-14 2-300 0 0,-26 7-261 0 0,43-7-1 0 0,-71 16-809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12959 0 0,'0'0'1990'0'0,"2"-1"-1345"0"0,25-13 306 0 0,1 0 0 0 0,1 2 0 0 0,43-12 0 0 0,-7 3-327 0 0,-16 5-253 0 0,0 3 1 0 0,0 2-1 0 0,53-5 0 0 0,-40 12-603 0 0,-60 3-1152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3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6447 0 0,'0'0'14911'0'0,"2"-1"-14599"0"0,27 0 356 0 0,46 2 0 0 0,10 1-488 0 0,-67-3-808 0 0,0-1 1 0 0,0 0 0 0 0,31-9 0 0 0,-28 4-1139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996 24 9215 0 0,'9'-13'422'0'0,"-8"10"-13"0"0,0 2-264 0 0,2-5 4309 0 0,-5 6-4369 0 0,1 0 1 0 0,-1 1-1 0 0,1-1 1 0 0,-1 1-1 0 0,1-1 1 0 0,-1 1-1 0 0,1-1 1 0 0,0 1-1 0 0,-1 0 1 0 0,1 0 0 0 0,0 0-1 0 0,-1 0 1 0 0,1 0-1 0 0,0 0 1 0 0,-2 2-1 0 0,-16 21 561 0 0,12-14-355 0 0,-17 25 496 0 0,2 0 1 0 0,-28 61-1 0 0,38-71-532 0 0,-117 216 1059 0 0,94-184-1163 0 0,-282 460 752 0 0,142-230-623 0 0,24 12-56 0 0,141-276-341 0 0,1-4-519 0 0,-11 39 0 0 0,14-31-167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107 404 6911 0 0,'-2'2'528'0'0,"-15"15"-453"0"0,-8 8 4236 0 0,-38 30 7455 0 0,65-57-11238 0 0,5-5-198 0 0,-2-1 1 0 0,1 0-1 0 0,-1-1 0 0 0,0 1 1 0 0,6-18-1 0 0,-4 11 27 0 0,11-19 0 0 0,-1 10-53 0 0,1 0 0 0 0,34-33-1 0 0,48-35-220 0 0,-87 80-100 0 0,15-12-362 0 0,2 1 0 0 0,0 1-1 0 0,50-25 1 0 0,-51 32-1028 0 0,1 1 1 0 0,37-10-1 0 0,-38 16-377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4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50 1375 0 0,'2'-1'7023'0'0,"40"-30"-3902"0"0,-40 30-2834 0 0,21-15 5512 0 0,-24 21-5776 0 0,0 0 0 0 0,-1 1 0 0 0,1-1 0 0 0,-1 0 0 0 0,0 0 0 0 0,-1 0 1 0 0,1 0-1 0 0,-1-1 0 0 0,-4 6 0 0 0,4-5-12 0 0,-17 29 81 0 0,1 1 0 0 0,2 0 0 0 0,2 2 0 0 0,-20 66 0 0 0,-13 42 44 0 0,45-136-117 0 0,-1 0 0 0 0,-1 0 0 0 0,-6 9 0 0 0,11-17-53 0 0,-1 0 0 0 0,0 0 0 0 0,0 0 0 0 0,1 0 0 0 0,-1 0 0 0 0,0 0 0 0 0,0 0 0 0 0,0 0 0 0 0,0 0 0 0 0,0 0 0 0 0,0-1 0 0 0,-1 1 0 0 0,0 0 0 0 0,0 2-1414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4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62 202 5063 0 0,'0'0'232'0'0,"-3"0"-13"0"0,-8-2-174 0 0,-2-1 7978 0 0,14 3-7952 0 0,0 0 1 0 0,0 0-1 0 0,0 0 1 0 0,0 0-1 0 0,0-1 1 0 0,0 1-1 0 0,0 0 0 0 0,0 0 1 0 0,0-1-1 0 0,0 1 1 0 0,1-1-1 0 0,3-1 96 0 0,39-10 875 0 0,-23 7-812 0 0,0 0 0 0 0,-1-2 0 0 0,1 0 0 0 0,-1-2-1 0 0,28-15 1 0 0,17-23-142 0 0,-36 25-54 0 0,47-26 0 0 0,-75 47-29 0 0,0 1 0 0 0,0-1 0 0 0,0 1 0 0 0,0-1 0 0 0,0 1 0 0 0,0-1 0 0 0,0 1-1 0 0,0-1 1 0 0,0 1 0 0 0,0 0 0 0 0,0 0 0 0 0,1-1 0 0 0,-1 3 1 0 0,1 0-1 0 0,-1 0 0 0 0,0 0 1 0 0,0 1-1 0 0,0-1 0 0 0,0 0 1 0 0,-1 0-1 0 0,1 1 0 0 0,-1-1 1 0 0,1 0-1 0 0,-1 4 0 0 0,0 2 2 0 0,0 0 1 0 0,0-1-1 0 0,-1 1 0 0 0,0-1 0 0 0,-1 1 0 0 0,0-1 1 0 0,0 1-1 0 0,0-1 0 0 0,-7 13 0 0 0,0-1 25 0 0,-1-1 0 0 0,-17 24 0 0 0,6-17-24 0 0,-35 36-1 0 0,32-36-6 0 0,-2-1 37 0 0,-52 39 1 0 0,19-18 75 0 0,46-35 25 0 0,-23 12 0 0 0,25-16 24 0 0,1 1 0 0 0,0 0 0 0 0,-16 13-1 0 0,24-18-10 0 0,0 3 11 0 0,2-5-153 0 0,-1 0 0 0 0,1 0 1 0 0,0 0-1 0 0,0 1 0 0 0,0-1 0 0 0,-1 0 1 0 0,1 0-1 0 0,0 1 0 0 0,0-1 0 0 0,0 0 1 0 0,0 0-1 0 0,0 1 0 0 0,0-1 0 0 0,-1 0 0 0 0,1 1 1 0 0,0-1-1 0 0,0 0 0 0 0,0 0 0 0 0,0 1 1 0 0,0-1-1 0 0,0 0 0 0 0,0 1 0 0 0,0-1 1 0 0,0 0-1 0 0,0 1 0 0 0,0-1 0 0 0,1 0 0 0 0,-1 0 1 0 0,0 1-1 0 0,0-1 0 0 0,0 0 0 0 0,0 0 1 0 0,1 1-1 0 0,2 2 17 0 0,0-1 0 0 0,1 0 0 0 0,-1 0-1 0 0,1 0 1 0 0,0 0 0 0 0,0-1 0 0 0,-1 1 0 0 0,1-1 0 0 0,0 0 0 0 0,0 0 0 0 0,0 0 0 0 0,0-1-1 0 0,1 1 1 0 0,-1-1 0 0 0,0 0 0 0 0,4-1 0 0 0,13 0 308 0 0,38-9 0 0 0,-55 10-303 0 0,220-60 850 0 0,-5 2-626 0 0,-182 52-368 0 0,-29 6-1255 0 0,-6 3 445 0 0,-13 11-339 0 0,-23 15-4185 0 0,8-13 50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4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73 142 5063 0 0,'-21'6'1106'0'0,"-30"13"7198"0"0,51-18-8232 0 0,0 0 0 0 0,1 0 0 0 0,-1 0 0 0 0,1 0 0 0 0,-1 0 0 0 0,1 0 0 0 0,-1-1 0 0 0,1 1 0 0 0,-1 0 0 0 0,1 0 1 0 0,0-1-1 0 0,0 1 0 0 0,-1 0 0 0 0,1-1 0 0 0,0 1 0 0 0,0-1 0 0 0,0 1 0 0 0,0-1 0 0 0,-1 1 0 0 0,1-1 0 0 0,0 1 0 0 0,0-1 1 0 0,0 0-1 0 0,2 1 0 0 0,24 5 780 0 0,-12-5-415 0 0,0 0 0 0 0,-1-1-1 0 0,1-1 1 0 0,28-4 0 0 0,57-20 874 0 0,3 0-478 0 0,186-14-11 0 0,-67 11-380 0 0,-199 25-713 0 0,1-2 1 0 0,26-10-1 0 0,-37 11 108 0 0,-1-1 0 0 0,0 0-1 0 0,-1-1 1 0 0,1-1 0 0 0,13-9-1 0 0,-22 14-285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4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27 5063 0 0,'4'-3'146'0'0,"17"-9"236"0"0,-4 5 165 0 0,-7 3 5625 0 0,-11 12-5899 0 0,1 1 0 0 0,-1 0-1 0 0,0-1 1 0 0,-1 1 0 0 0,0-1 0 0 0,-1 1-1 0 0,1-1 1 0 0,-2 0 0 0 0,1 0 0 0 0,-1 0-1 0 0,-5 8 1 0 0,-25 38 582 0 0,-61 74 0 0 0,-31 28-701 0 0,118-148-212 0 0,7-7-236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4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14887 0 0,'0'0'1610'0'0,"0"2"-1485"0"0,0 2-91 0 0,-1-1 0 0 0,1 1 0 0 0,-1-1 0 0 0,0 0 0 0 0,0 0 0 0 0,0 0 0 0 0,0 1 0 0 0,-1-1 0 0 0,0 0 0 0 0,1 0 0 0 0,-1-1 0 0 0,0 1 0 0 0,0 0 0 0 0,0-1 0 0 0,-4 4 0 0 0,-5 5 147 0 0,-27 20-1 0 0,15-13-12 0 0,-4 3-40 0 0,-38 23 0 0 0,-190 137-128 0 0,239-168 0 0 0,0 1 0 0 0,2 1 0 0 0,0 1 0 0 0,0 0 0 0 0,2 1 0 0 0,0 0 0 0 0,1 0 0 0 0,0 2 0 0 0,-15 37 0 0 0,24-52 0 0 0,-5 21 0 0 0,7-24 16 0 0,0 1 0 0 0,-1-1-1 0 0,1 1 1 0 0,0-1 0 0 0,0 1-1 0 0,0-1 1 0 0,0 1 0 0 0,0-1-1 0 0,0 1 1 0 0,0-1 0 0 0,0 1 0 0 0,1-1-1 0 0,-1 1 1 0 0,1-1 0 0 0,-1 1-1 0 0,1-1 1 0 0,0 0 0 0 0,-1 1-1 0 0,1-1 1 0 0,0 0 0 0 0,0 1-1 0 0,0-1 1 0 0,0 0 0 0 0,0 0 0 0 0,1 2-1 0 0,4 0 78 0 0,-1 0-1 0 0,1-1 1 0 0,-1 1-1 0 0,1-1 1 0 0,0 0 0 0 0,0 0-1 0 0,0-1 1 0 0,0 0-1 0 0,0 0 1 0 0,0 0-1 0 0,7-1 1 0 0,11 0 255 0 0,34-4 1 0 0,-54 3-317 0 0,193-28 811 0 0,-151 19-606 0 0,0-3-1 0 0,52-20 0 0 0,-71 22-72 0 0,-1-1 0 0 0,31-19 0 0 0,-48 25-147 0 0,-1 0 0 0 0,1 0 0 0 0,-1-1 1 0 0,0 0-1 0 0,-1-1 0 0 0,0 0 0 0 0,0 0 1 0 0,0 0-1 0 0,7-14 0 0 0,-5 5 15 0 0,11-29 0 0 0,-17 40-34 0 0,-1 0 1 0 0,-1 0 0 0 0,1 0 0 0 0,-1 0-1 0 0,0-1 1 0 0,-1 1 0 0 0,1 0-1 0 0,-2-11 1 0 0,1 15-68 0 0,-8-8-179 0 0,7 10 234 0 0,0-1 0 0 0,0 0 1 0 0,0 0-1 0 0,0 1 0 0 0,0-1 1 0 0,-1 0-1 0 0,1 1 0 0 0,0-1 1 0 0,0 1-1 0 0,0 0 0 0 0,-1-1 1 0 0,1 1-1 0 0,0 0 0 0 0,-1 0 0 0 0,1 0 1 0 0,0 0-1 0 0,-1 0 0 0 0,1 0 1 0 0,0 0-1 0 0,-1 0 0 0 0,1 0 1 0 0,-2 1-1 0 0,-2 1-34 0 0,0 0 1 0 0,0 0-1 0 0,-10 7 0 0 0,1-2-18 0 0,-87 42-115 0 0,-34 15 151 0 0,121-59 28 0 0,1 2-1 0 0,0 0 1 0 0,0 1 0 0 0,-16 12-1 0 0,17-8-45 0 0,10-10 46 0 0,1 1-1 0 0,-1-1 1 0 0,1 1-1 0 0,0 0 1 0 0,-1-1-1 0 0,1 1 1 0 0,0 0-1 0 0,0 5 1 0 0,1 9-41 0 0,2-13 43 0 0,0 1 0 0 0,0-1 0 0 0,0 1 0 0 0,0-1 0 0 0,1 0-1 0 0,-1 0 1 0 0,1 0 0 0 0,0 0 0 0 0,1-1 0 0 0,-1 1 0 0 0,1-1 0 0 0,-1 0 0 0 0,1 0 0 0 0,0 0 0 0 0,0 0 0 0 0,0-1 0 0 0,6 3 0 0 0,1 0-284 0 0,0 0 0 0 0,1-1 0 0 0,-1 0 0 0 0,1-1 1 0 0,23 4-1 0 0,-12-6-4495 0 0,0 0-1573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4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 1839 0 0,'-2'2'134'0'0,"1"-1"-48"0"0,-1 1 0 0 0,0 0-1 0 0,1 0 1 0 0,-1-1 0 0 0,0 1 0 0 0,0-1 0 0 0,0 0 0 0 0,0 0 0 0 0,0 1-1 0 0,-19 8 17955 0 0,24-11-17401 0 0,22-6-86 0 0,0 2 1 0 0,1 1 0 0 0,35-1-1 0 0,-10 0-318 0 0,-29 4-87 0 0,27 1-1 0 0,-24 1-1949 0 0,0-1-3536 0 0,-2-2-2017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4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163 117 7599 0 0,'0'0'690'0'0,"-2"0"-569"0"0,-1 0-69 0 0,0 0 0 0 0,0 0 0 0 0,0 0 0 0 0,0 1 0 0 0,0-1 0 0 0,0 1 0 0 0,0 0 0 0 0,0 0 0 0 0,0 0 0 0 0,0 0 0 0 0,0 0 0 0 0,0 1 0 0 0,1-1-1 0 0,-1 1 1 0 0,-2 2 0 0 0,-1 0 186 0 0,5-3 498 0 0,0-1-691 0 0,0 1-1 0 0,1-1 0 0 0,-1 0 0 0 0,1 0 1 0 0,-1 1-1 0 0,0-1 0 0 0,1 1 0 0 0,-1-1 1 0 0,1 0-1 0 0,-5 7 4964 0 0,60-43-2948 0 0,-22 21-1904 0 0,-21 10-140 0 0,76-32 191 0 0,-47 21-57 0 0,-18 8-69 0 0,0 0 0 0 0,1 2 0 0 0,-1 0 1 0 0,1 2-1 0 0,1 1 0 0 0,-1 1 0 0 0,0 0 0 0 0,1 2 0 0 0,-1 1 0 0 0,29 5 0 0 0,-49-6-44 0 0,0 1 0 0 0,0 0 0 0 0,0 0 0 0 0,0 0 0 0 0,0 0 0 0 0,-1 1 0 0 0,1 0 0 0 0,0-1 1 0 0,-1 1-1 0 0,1 1 0 0 0,-1-1 0 0 0,0 0 0 0 0,1 1 0 0 0,-1 0 0 0 0,0-1 0 0 0,-1 1 0 0 0,4 4 0 0 0,-5-4-26 0 0,0 0 1 0 0,0 0 0 0 0,0 1-1 0 0,0-1 1 0 0,-1 0-1 0 0,1 0 1 0 0,-1 1-1 0 0,0-1 1 0 0,0 0-1 0 0,0 0 1 0 0,-1 1 0 0 0,1-1-1 0 0,-1 0 1 0 0,-1 5-1 0 0,1-3 2 0 0,-1 0 0 0 0,0-1 0 0 0,0 1 0 0 0,-1-1 0 0 0,1 1-1 0 0,-1-1 1 0 0,0 0 0 0 0,0 0 0 0 0,-1 0 0 0 0,1 0 0 0 0,-1-1 0 0 0,1 1-1 0 0,-1-1 1 0 0,0 0 0 0 0,-8 4 0 0 0,-5 3 53 0 0,-1-2 0 0 0,-32 12 0 0 0,26-11-20 0 0,-44 14 11 0 0,-11 4-32 0 0,-17 18-88 0 0,48-22-8 0 0,-52 18 0 0 0,100-41 71 0 0,0 0-1 0 0,0 0 1 0 0,0 0 0 0 0,1 1 0 0 0,-1-1-1 0 0,0 0 1 0 0,0 0 0 0 0,0 0-1 0 0,0 0 1 0 0,0 0 0 0 0,0 0 0 0 0,0 0-1 0 0,0 0 1 0 0,0 0 0 0 0,0 0 0 0 0,0 0-1 0 0,0 0 1 0 0,0 0 0 0 0,0 0 0 0 0,0 0-1 0 0,0 0 1 0 0,0 0 0 0 0,0 1 0 0 0,0-1-1 0 0,0 0 1 0 0,0 0 0 0 0,0 0-1 0 0,0 0 1 0 0,0 0 0 0 0,0 0 0 0 0,0 0-1 0 0,0 0 1 0 0,0 0 0 0 0,0 0 0 0 0,0 0-1 0 0,0 0 1 0 0,-1 0 0 0 0,14 1-2 0 0,18-3 3 0 0,35-9-1 0 0,-36 6 0 0 0,0 1 0 0 0,57-1 0 0 0,-74 6-9 0 0,1 0-1 0 0,0 1 0 0 0,0 0 1 0 0,15 5-1 0 0,-7 1-17 0 0,-1 1 1 0 0,29 16-1 0 0,-36-18 27 0 0,-2 1 12 0 0,-8-5 36 0 0,2 5-22 0 0,-6-7-22 0 0,0 0 1 0 0,0-1 0 0 0,0 1-1 0 0,0-1 1 0 0,0 1 0 0 0,0 0 0 0 0,-1-1-1 0 0,1 1 1 0 0,0 0 0 0 0,0-1 0 0 0,0 1-1 0 0,0-1 1 0 0,-1 1 0 0 0,1 0 0 0 0,0-1-1 0 0,-1 1 1 0 0,1-1 0 0 0,0 1-1 0 0,-1-1 1 0 0,1 1 0 0 0,-1-1 0 0 0,0 1-1 0 0,0 0 8 0 0,-5 8 1 0 0,-1-1 0 0 0,0 0 1 0 0,0-1-1 0 0,-1 0 0 0 0,0 0 1 0 0,-1 0-1 0 0,1-1 0 0 0,-1 0 1 0 0,-18 8-1 0 0,1-2 26 0 0,-1-2 0 0 0,-39 11 0 0 0,3-4-7 0 0,-81 12 0 0 0,118-26-101 0 0,-13 2-520 0 0,-54 13 1 0 0,93-18 515 0 0,-1 0 1 0 0,1 0 0 0 0,-1 0 0 0 0,1 0-1 0 0,0 0 1 0 0,-1 0 0 0 0,1 0-1 0 0,-1 1 1 0 0,1-1 0 0 0,0 0 0 0 0,-1 0-1 0 0,1 0 1 0 0,-1 0 0 0 0,1 1 0 0 0,0-1-1 0 0,-1 0 1 0 0,1 0 0 0 0,0 1 0 0 0,-1-1-1 0 0,1 0 1 0 0,0 1 0 0 0,0-1 0 0 0,-1 0-1 0 0,1 1 1 0 0,0-1 0 0 0,0 0 0 0 0,0 1-1 0 0,-1-1 1 0 0,1 0 0 0 0,0 1 0 0 0,0-1-1 0 0,0 1 1 0 0,0-1 0 0 0,0 0 0 0 0,0 1-1 0 0,0-1 1 0 0,0 1 0 0 0,9 11-3680 0 0,-4-7 3355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4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85 120 8319 0 0,'-8'1'162'0'0,"-1"0"1"0"0,1-1-1 0 0,-1 0 0 0 0,-13-1 0 0 0,-7 0 9295 0 0,32 0-8998 0 0,49-3 1020 0 0,71 3 0 0 0,79-3-45 0 0,-1-16-582 0 0,-20 2-528 0 0,-31 9-217 0 0,-62 6-572 0 0,157-28 0 0 0,-235 29-277 0 0,1 0 0 0 0,-1-1 0 0 0,0-1 1 0 0,0 1-1 0 0,0-2 0 0 0,9-5 0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4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52 5063 0 0,'65'-52'13659'0'0,"-65"59"-13518"0"0,-1 0 0 0 0,0-1 1 0 0,0 1-1 0 0,0 0 0 0 0,-1-1 0 0 0,0 1 0 0 0,-5 8 1 0 0,-24 43 381 0 0,15-31-227 0 0,-9 12-27 0 0,-1-2 0 0 0,-59 64 0 0 0,-2 3-112 0 0,74-86-1477 0 0,-21 38-1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5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9671 0 0,'0'0'2108'0'0,"-2"2"-913"0"0,-3 6-529 0 0,-1-1 1 0 0,0 0-1 0 0,-1 0 1 0 0,-14 11-1 0 0,-36 23-62 0 0,6-5 205 0 0,-15 17-257 0 0,3 3 0 0 0,-88 97 0 0 0,133-132-552 0 0,7-9 0 0 0,1 1 0 0 0,-12 17 0 0 0,10-10 48 0 0,-14 30 0 0 0,23-41-31 0 0,0 0 0 0 0,0 0 1 0 0,0 0-1 0 0,1 0 0 0 0,1 1 0 0 0,-1 11 0 0 0,1-15 25 0 0,1 1-1 0 0,0-1 0 0 0,1 0 1 0 0,-1 1-1 0 0,1-1 1 0 0,1 0-1 0 0,-1 0 1 0 0,1 0-1 0 0,3 9 0 0 0,-3-12 9 0 0,0 0-1 0 0,0 0 0 0 0,0 0 1 0 0,0 0-1 0 0,1 0 0 0 0,-1 0 0 0 0,1-1 1 0 0,0 1-1 0 0,0-1 0 0 0,0 1 1 0 0,0-1-1 0 0,0 0 0 0 0,0-1 0 0 0,1 1 1 0 0,-1 0-1 0 0,0-1 0 0 0,6 2 1 0 0,7 1 92 0 0,1 0 1 0 0,0-1-1 0 0,0-1 1 0 0,0 0-1 0 0,0-2 1 0 0,17 0-1 0 0,4-3 221 0 0,61-13-1 0 0,3-10-46 0 0,117-46 0 0 0,-192 63-288 0 0,0-2 1 0 0,-1-2-1 0 0,0 0 0 0 0,0-2 1 0 0,29-21-1 0 0,-45 27-12 0 0,0 0 0 0 0,0 0 0 0 0,-1-1 0 0 0,0-1 0 0 0,13-18 0 0 0,-17 21-1 0 0,0-1-1 0 0,-1 0 1 0 0,0 0 0 0 0,0 0-1 0 0,-1 0 1 0 0,0 0-1 0 0,-1-1 1 0 0,2-17-1 0 0,-3 23-22 0 0,-1 0-1 0 0,0 1 1 0 0,0-1-1 0 0,0 1 1 0 0,0-1-1 0 0,-1 0 1 0 0,1 1-1 0 0,-1-1 1 0 0,0 1-1 0 0,0-1 1 0 0,-1 1-1 0 0,1 0 1 0 0,-1-1-1 0 0,1 1 1 0 0,-4-5-1 0 0,1 4-37 0 0,1 1 0 0 0,-1-1-1 0 0,1 1 1 0 0,-1 0 0 0 0,0 0 0 0 0,-1 0-1 0 0,1 1 1 0 0,0-1 0 0 0,-1 1-1 0 0,-8-3 1 0 0,2 1-50 0 0,0 0 0 0 0,-1 1 0 0 0,1 0 0 0 0,-1 1 0 0 0,0 0 0 0 0,0 1-1 0 0,0 1 1 0 0,0 0 0 0 0,-20 2 0 0 0,26-1 86 0 0,0 0-1 0 0,0 1 1 0 0,1-1-1 0 0,-1 1 1 0 0,1 0-1 0 0,-1 0 1 0 0,1 1-1 0 0,0 0 1 0 0,0 0-1 0 0,0 0 1 0 0,0 0-1 0 0,0 1 1 0 0,1 0-1 0 0,0 0 1 0 0,0 0-1 0 0,0 0 1 0 0,0 1-1 0 0,0 0 1 0 0,1-1-1 0 0,0 1 1 0 0,-4 9-1 0 0,-4 15-8 0 0,1 0 1 0 0,-8 46-1 0 0,1-7-110 0 0,16-64-283 0 0,0-1 0 0 0,0 0 1 0 0,1 1-1 0 0,-1-1 0 0 0,1 7 0 0 0,3-9-1125 0 0,0 1 974 0 0,1-1 0 0 0,-1 0-1 0 0,1 0 1 0 0,-1-1 0 0 0,1 1 0 0 0,0-1 0 0 0,5 0 0 0 0,11-1-4515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17911 0 0,'0'0'1624'0'0,"0"2"-1336"0"0,-2 8-271 0 0,0-1 0 0 0,-1 1-1 0 0,0-1 1 0 0,-1 0-1 0 0,0 0 1 0 0,0 0 0 0 0,-1 0-1 0 0,-7 9 1 0 0,-6 6 520 0 0,-29 30 0 0 0,42-49-416 0 0,-59 71 1235 0 0,57-66-1840 0 0,0 0 0 0 0,0 1 1 0 0,2 0-1 0 0,-1 0 1 0 0,-7 23-1 0 0,10-21-1035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5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20 4607 0 0,'0'0'354'0'0,"-1"1"-233"0"0,-8 6 1214 0 0,1 0 0 0 0,-1-1-1 0 0,0 0 1 0 0,-1-1 0 0 0,-11 5 0 0 0,-25 15 4736 0 0,60-25-5574 0 0,1-1 0 0 0,-1-1 0 0 0,1 0 0 0 0,20-7 0 0 0,99-21 188 0 0,-91 18-935 0 0,2 1 1 0 0,-1 3-1 0 0,75-4 0 0 0,-117 12-260 0 0,-6 7-3479 0 0,1-3 2987 0 0,0-1 1 0 0,0 1-1 0 0,0 0 1 0 0,-5 3-1 0 0,-12 7-4121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5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45 5527 0 0,'-5'11'888'0'0,"5"-11"-654"0"0,0 1 0 0 0,0-1-1 0 0,1 1 1 0 0,-1-1 0 0 0,0 1-1 0 0,0-1 1 0 0,0 1 0 0 0,0-1-1 0 0,0 1 1 0 0,1-1 0 0 0,-1 0 0 0 0,0 1-1 0 0,1-1 1 0 0,-1 1 0 0 0,0-1-1 0 0,0 0 1 0 0,1 1 0 0 0,-1-1-1 0 0,1 0 1 0 0,-1 1 0 0 0,0-1-1 0 0,1 0 1 0 0,-1 1 0 0 0,1-1-1 0 0,-1 0 1 0 0,1 0 0 0 0,-1 0-1 0 0,0 0 1 0 0,1 1 0 0 0,-1-1-1 0 0,2 0 1 0 0,6 1 238 0 0,8-2 447 0 0,-1 0 0 0 0,0-1 1 0 0,0 0-1 0 0,1-1 0 0 0,-2-1 1 0 0,27-10-1 0 0,22-5 547 0 0,-29 12-610 0 0,65-6-1 0 0,-78 12-958 0 0,0 1 0 0 0,0 1 0 0 0,0 1 0 0 0,25 5 0 0 0,-43-7-356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5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319 283 455 0 0,'-6'10'18864'0'0,"8"-10"-18860"0"0,1 0-1 0 0,-1 0 1 0 0,1-1 0 0 0,-1 1-1 0 0,0-1 1 0 0,1 0-1 0 0,-1 1 1 0 0,0-1 0 0 0,1 0-1 0 0,-1 0 1 0 0,0-1-1 0 0,0 1 1 0 0,0 0 0 0 0,0-1-1 0 0,0 1 1 0 0,3-4-1 0 0,1-1 0 0 0,5-5 4 0 0,-1 0 0 0 0,-1-1-1 0 0,0 0 1 0 0,0 0 0 0 0,-1-1-1 0 0,-1 0 1 0 0,11-28 0 0 0,-8 17-91 0 0,-1-2 0 0 0,6-29 1 0 0,-15 54 77 0 0,1 0 0 0 0,-1 0 0 0 0,0 0 0 0 0,0 0 0 0 0,0-1 0 0 0,0 1 0 0 0,0 0 1 0 0,0 0-1 0 0,0 0 0 0 0,0 0 0 0 0,-1 0 0 0 0,1 0 0 0 0,0 0 0 0 0,0 0 0 0 0,-1 0 0 0 0,1 0 0 0 0,-1 0 0 0 0,1 0 0 0 0,-1 0 1 0 0,0 0-1 0 0,1 0 0 0 0,-1 0 0 0 0,0 1 0 0 0,1-1 0 0 0,-2-1 0 0 0,-1 1-30 0 0,1-1 0 0 0,-1 1 0 0 0,1 0 0 0 0,-1 0 0 0 0,0 0 0 0 0,1 0-1 0 0,-1 0 1 0 0,0 0 0 0 0,-3 1 0 0 0,-10-1-171 0 0,0 0 0 0 0,0 2-1 0 0,0 0 1 0 0,0 1 0 0 0,-30 7-1 0 0,12-3 36 0 0,6 1 107 0 0,1 0-1 0 0,-50 21 1 0 0,49-17 77 0 0,21-7 14 0 0,0 0 1 0 0,0 0-1 0 0,0 0 0 0 0,0 1 0 0 0,1 0 0 0 0,0 1 0 0 0,0-1 1 0 0,0 1-1 0 0,0 0 0 0 0,1 0 0 0 0,0 1 0 0 0,1 0 0 0 0,-1 0 1 0 0,1 0-1 0 0,1 0 0 0 0,-1 1 0 0 0,-3 10 0 0 0,4-9 34 0 0,0 1-1 0 0,1 0 0 0 0,-1-1 0 0 0,2 1 1 0 0,0 0-1 0 0,0 0 0 0 0,0 0 0 0 0,2 0 1 0 0,-1 0-1 0 0,1 0 0 0 0,0 0 0 0 0,1 0 1 0 0,1-1-1 0 0,2 11 0 0 0,-2-15 18 0 0,-1 0-1 0 0,1 0 1 0 0,-1-1-1 0 0,1 1 1 0 0,0-1-1 0 0,1 1 0 0 0,-1-1 1 0 0,1 0-1 0 0,0 0 1 0 0,0-1-1 0 0,0 1 1 0 0,1-1-1 0 0,-1 0 1 0 0,1 0-1 0 0,0-1 1 0 0,5 4-1 0 0,1-2 116 0 0,0-1 1 0 0,0 1-1 0 0,1-2 0 0 0,-1 1 0 0 0,1-2 0 0 0,18 1 1 0 0,-14-1-118 0 0,-1-2 0 0 0,0 0 0 0 0,0-1 1 0 0,0 0-1 0 0,0-1 0 0 0,0-1 0 0 0,0-1 1 0 0,16-7-1 0 0,-28 11-69 0 0,-1 0-1 0 0,0 0 1 0 0,0 0 0 0 0,0-1-1 0 0,0 1 1 0 0,0-1 0 0 0,-1 0-1 0 0,3-1 1 0 0,1-3-4 0 0,-2 4-9 0 0,-1 0 0 0 0,1 0 0 0 0,-1 0 0 0 0,0 0 0 0 0,0-1 0 0 0,0 1 0 0 0,0-1 0 0 0,-1 1 0 0 0,1-1 0 0 0,2-5 0 0 0,-1 0-70 0 0,4-5-189 0 0,7-23 1 0 0,-9 23 208 0 0,0 0 0 0 0,1 0 0 0 0,1 1 0 0 0,9-16 0 0 0,-15 27 2 0 0,-11 6-164 0 0,8-3 215 0 0,-1 0 14 0 0,-1 0-1 0 0,1 0 1 0 0,0 1-1 0 0,0-1 1 0 0,0 1-1 0 0,1 0 1 0 0,-1 0 0 0 0,1 0-1 0 0,-1 0 1 0 0,-1 3-1 0 0,-4 6 38 0 0,2-4 5 0 0,0 1 0 0 0,0 0 0 0 0,1 0-1 0 0,0 0 1 0 0,-6 17 0 0 0,-12 53 175 0 0,12-40-130 0 0,-12 63 147 0 0,6-21-104 0 0,14-68-120 0 0,-2 10 18 0 0,-1 0 1 0 0,-1-1-1 0 0,-1 1 1 0 0,-1-1-1 0 0,-19 34 1 0 0,22-47-26 0 0,-32 47 491 0 0,37-55-596 0 0,0 0 1 0 0,1-1 0 0 0,-1 1-1 0 0,0 0 1 0 0,1-1-1 0 0,-1 1 1 0 0,1 0-1 0 0,0 0 1 0 0,-1 0 0 0 0,1-1-1 0 0,0 1 1 0 0,-1 0-1 0 0,1 2 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5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67 10135 0 0,'0'0'2290'0'0,"-2"1"-942"0"0,2 0-1212 0 0,-1-1 0 0 0,1 1 1 0 0,-1-1-1 0 0,1 1 1 0 0,-1 0-1 0 0,1-1 0 0 0,0 1 1 0 0,-1-1-1 0 0,1 1 0 0 0,0 0 1 0 0,0-1-1 0 0,0 1 1 0 0,-1 0-1 0 0,1 0 0 0 0,0-1 1 0 0,0 1-1 0 0,0 0 0 0 0,0-1 1 0 0,0 1-1 0 0,0 0 1 0 0,0-1-1 0 0,0 1 0 0 0,1 0 1 0 0,-1 0-1 0 0,0 0 0 0 0,1 0-48 0 0,0 0-1 0 0,0 1 0 0 0,-1-1 0 0 0,1 0 0 0 0,0 0 1 0 0,0 0-1 0 0,0 0 0 0 0,0 0 0 0 0,1 0 1 0 0,-1-1-1 0 0,2 3 0 0 0,3-1 41 0 0,-1 1 0 0 0,1-1 0 0 0,-1 0 1 0 0,1 0-1 0 0,10 1 0 0 0,13 0 444 0 0,0-1-1 0 0,0-1 1 0 0,34-4 0 0 0,87-17 848 0 0,-64 7-703 0 0,371-35 1003 0 0,-241 27-1336 0 0,-184 18-401 0 0,96-8 124 0 0,-106 11-187 0 0,0 0 0 0 0,0 2-1 0 0,36 6 1 0 0,-56-7-209 0 0,-36 9-7591 0 0,12-6 6377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5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7831 0 0,'0'0'2523'0'0,"2"1"-620"0"0,1 1-1609 0 0,-1-1 0 0 0,1 1 0 0 0,-1 0 1 0 0,0 1-1 0 0,0-1 0 0 0,0 0 0 0 0,0 1 1 0 0,0-1-1 0 0,0 1 0 0 0,-1 0 0 0 0,1-1 1 0 0,-1 1-1 0 0,1 0 0 0 0,-1 0 0 0 0,0 0 0 0 0,0 0 1 0 0,-1 0-1 0 0,1 0 0 0 0,-1 0 0 0 0,1 0 1 0 0,-1 6-1 0 0,0 6 21 0 0,0 0 1 0 0,-1 0-1 0 0,-4 19 0 0 0,0-9-200 0 0,-1 0 1 0 0,-1-1-1 0 0,-1 0 0 0 0,-2-1 0 0 0,0 1 0 0 0,-2-2 1 0 0,0 0-1 0 0,-1 0 0 0 0,-1-1 0 0 0,-1-1 0 0 0,-1 0 1 0 0,-1-1-1 0 0,-1-1 0 0 0,-28 22 0 0 0,-70 66-499 0 0,114-104 240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2:5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9 10591 0 0,'9'-3'565'0'0,"-6"2"-469"0"0,0 0-1 0 0,1 0 1 0 0,-1 0-1 0 0,1 1 0 0 0,-1-1 1 0 0,1 1-1 0 0,6 0 0 0 0,20 1 7016 0 0,-30 8-6649 0 0,0-6-404 0 0,0-1-1 0 0,0 0 1 0 0,0 1-1 0 0,0-1 0 0 0,0 0 1 0 0,-1 0-1 0 0,1 1 1 0 0,-1-1-1 0 0,1 0 1 0 0,-1 0-1 0 0,0 0 1 0 0,0 0-1 0 0,0 0 0 0 0,-1 3 1 0 0,-7 7 123 0 0,-1-1 1 0 0,0 0 0 0 0,-1 0-1 0 0,0-1 1 0 0,-1 0-1 0 0,-21 13 1 0 0,-9 9-98 0 0,-17 12-55 0 0,-83 48 1 0 0,85-58-87 0 0,-44 41 57 0 0,76-54 0 0 0,7-7 0 0 0,0 1 0 0 0,1 1 0 0 0,-15 19 0 0 0,23-23 0 0 0,3 2 0 0 0,5 2 0 0 0,1-14 0 0 0,1 0 0 0 0,0 1-1 0 0,0-1 1 0 0,0 0 0 0 0,0 0-1 0 0,0 0 1 0 0,0 0 0 0 0,0 0 0 0 0,1 0-1 0 0,-1 0 1 0 0,1 0 0 0 0,0-1-1 0 0,-1 1 1 0 0,1 0 0 0 0,0-1 0 0 0,0 1-1 0 0,0-1 1 0 0,0 0 0 0 0,0 0-1 0 0,0 0 1 0 0,3 1 0 0 0,4 1 20 0 0,-1 0 0 0 0,1 0 0 0 0,0-1 0 0 0,10 1 0 0 0,14 1 112 0 0,1-2 1 0 0,-1-1 0 0 0,1-1 0 0 0,59-10 0 0 0,133-37 740 0 0,-92 16-153 0 0,29-8-461 0 0,-136 30-213 0 0,-1-1-1 0 0,0 0 1 0 0,48-29-1 0 0,-67 35-44 0 0,-4 3-2 0 0,-1-1 0 0 0,1 0 0 0 0,0 0 0 0 0,-1 0 0 0 0,0 0-1 0 0,1 0 1 0 0,-1-1 0 0 0,0 1 0 0 0,0-1 0 0 0,0 1 0 0 0,-1-1 0 0 0,1 0 0 0 0,2-4-1 0 0,-2 3-41 0 0,4-9-28 0 0,-6 10 50 0 0,0 0-1 0 0,0-1 1 0 0,0 1 0 0 0,-1 0-1 0 0,-1-7 1 0 0,0 5-6 0 0,1 1 0 0 0,-2-1 0 0 0,1 0 0 0 0,0 1 1 0 0,-1 0-1 0 0,0-1 0 0 0,0 1 0 0 0,0 0 0 0 0,-1 1 0 0 0,1-1 1 0 0,-1 0-1 0 0,0 1 0 0 0,0 0 0 0 0,0 0 0 0 0,-5-2 0 0 0,7 3 22 0 0,1 1-1 0 0,-1-1 0 0 0,0 1 1 0 0,0 0-1 0 0,0 0 0 0 0,0 0 0 0 0,0 0 1 0 0,0 0-1 0 0,0 1 0 0 0,0-1 0 0 0,-1 0 1 0 0,1 1-1 0 0,0 0 0 0 0,-2-1 1 0 0,-4 1-7 0 0,1-1 1 0 0,1 1 1 0 0,-1-1-1 0 0,1 1 0 0 0,-1 1 0 0 0,0 0 1 0 0,1 0-1 0 0,0 0 0 0 0,-1 0 0 0 0,1 1 0 0 0,0 0 1 0 0,-1 1-1 0 0,-9 5 0 0 0,2-1-17 0 0,1 1 0 0 0,1 0 0 0 0,-1 1 0 0 0,-15 15 0 0 0,20-17 19 0 0,0 0-1 0 0,1 1 0 0 0,-1 0 1 0 0,2 0-1 0 0,-1 0 1 0 0,1 1-1 0 0,1 0 0 0 0,-1 0 1 0 0,2 1-1 0 0,-1-1 1 0 0,1 1-1 0 0,1 0 0 0 0,0 0 1 0 0,-4 20-1 0 0,-1 19 167 0 0,7-46-71 0 0,1-1-17 0 0,0 9-5 0 0,0-6-11 0 0,2 7-31 0 0,-1-10-1 0 0,0 0 0 0 0,1 1 0 0 0,-1-1 1 0 0,0 0-1 0 0,1 0 0 0 0,0 0 0 0 0,-1 0 0 0 0,1 0 1 0 0,0 0-1 0 0,0-1 0 0 0,0 1 0 0 0,3 1 0 0 0,1 1-777 0 0,0-1 0 0 0,0 0 0 0 0,8 3 0 0 0,-12-5-844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24 6911 0 0,'10'-14'715'0'0,"1"5"335"0"0,-10 9-992 0 0,-1 0-1 0 0,0 0 1 0 0,0 0 0 0 0,0 0 0 0 0,0 0 0 0 0,0 0 0 0 0,1 0 0 0 0,-1 0 0 0 0,0 0 0 0 0,0 0 0 0 0,0 0 0 0 0,0 0 0 0 0,0 0 0 0 0,1 0 0 0 0,-1 0-1 0 0,0 0 1 0 0,0 1 0 0 0,0-1 0 0 0,0 0 0 0 0,0 0 0 0 0,0 0 0 0 0,0 0 0 0 0,1 0 0 0 0,-1 0 0 0 0,0 1 0 0 0,0-1 0 0 0,0 0 0 0 0,0 0 0 0 0,0 0-1 0 0,0 0 1 0 0,0 0 0 0 0,0 1 0 0 0,0-1 0 0 0,0 0 0 0 0,0 0 0 0 0,0 0 0 0 0,0 0 0 0 0,0 1 0 0 0,0-1 0 0 0,0 0 0 0 0,-4 28 2216 0 0,3-24-2768 0 0,-11 49 1096 0 0,-28 69-1 0 0,-28 48 75 0 0,63-158-648 0 0,-45 102 60 0 0,-6-2 0 0 0,-96 147 0 0 0,87-161 39 0 0,-65 132 1 0 0,125-221-410 0 0,1 0 1 0 0,0 0 0 0 0,0 1-1 0 0,1 0 1 0 0,0 0 0 0 0,1 0-1 0 0,-2 12 1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35 291 12607 0 0,'-6'-4'75'0'0,"5"2"28"0"0,-1 1-1 0 0,1 0 0 0 0,-1 0 1 0 0,0-1-1 0 0,0 1 0 0 0,0 0 1 0 0,0 0-1 0 0,0 1 0 0 0,0-1 1 0 0,0 0-1 0 0,0 1 0 0 0,-3-1 1 0 0,4 0 515 0 0,16 0 58 0 0,-5 2-446 0 0,12-5 274 0 0,0-1 1 0 0,23-7 0 0 0,-2-1 67 0 0,354-95 2180 0 0,-322 88-2493 0 0,104-27-704 0 0,-5 2-3723 0 0,-114 27 2458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4607 0 0,'0'0'354'0'0,"-2"2"-233"0"0,-11 18 1542 0 0,0 1 0 0 0,1 0 0 0 0,1 1 0 0 0,-11 31 0 0 0,-3 5-1135 0 0,-71 151 139 0 0,-53 111-334 0 0,100-227-50 0 0,-117 164 0 0 0,152-241-270 0 0,10-12-12 0 0,1 0 1 0 0,-1 0 0 0 0,1 1 0 0 0,-1 0-1 0 0,-3 8 1 0 0,4-7 54 0 0,2-5 24 0 0,3-3 9 0 0,48-33-19 0 0,-2-2-1 0 0,68-70 0 0 0,-65 55-170 0 0,-23 21-135 0 0,42-33 0 0 0,-60 56 209 0 0,0 1 0 0 0,0 0 0 0 0,1 0 0 0 0,0 1 0 0 0,0 0 0 0 0,1 1 0 0 0,0 1 0 0 0,20-6 0 0 0,-28 9 78 0 0,0 0 0 0 0,1 1 1 0 0,-1-1-1 0 0,1 1 0 0 0,-1 0 0 0 0,0 0 0 0 0,1 0 0 0 0,8 2 0 0 0,-11-2-42 0 0,0 1-1 0 0,0 0 0 0 0,0 0 0 0 0,0 0 1 0 0,0 0-1 0 0,0 0 0 0 0,0 0 0 0 0,0 0 1 0 0,0 1-1 0 0,-1-1 0 0 0,1 1 0 0 0,0-1 1 0 0,-1 1-1 0 0,1-1 0 0 0,-1 1 0 0 0,0 0 1 0 0,0 0-1 0 0,1 0 0 0 0,-1 0 0 0 0,0 0 1 0 0,-1 0-1 0 0,1 0 0 0 0,0 0 0 0 0,-1 0 1 0 0,1 1-1 0 0,-1-1 0 0 0,1 3 1 0 0,-1 3 20 0 0,-1-1 1 0 0,1 0-1 0 0,-1 0 1 0 0,-1 0-1 0 0,1 0 1 0 0,-4 8-1 0 0,4-11 13 0 0,-33 92 382 0 0,19-56-155 0 0,2 0 1 0 0,-10 49-1 0 0,21-50-413 0 0,2-37-602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11687 0 0,'0'0'1060'0'0,"-2"9"-848"0"0,-39 119 3416 0 0,14-65-2462 0 0,2-6-3440 0 0,24-55 1074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7 11975 0 0,'0'0'923'0'0,"1"-1"-602"0"0,0-5 4071 0 0,-4 56-3580 0 0,-4-21-598 0 0,0-1 0 0 0,-2 1 0 0 0,-1-1 0 0 0,-15 29 1 0 0,-64 101 153 0 0,12-42-266 0 0,-5-3-1 0 0,-159 168 1 0 0,65-86-334 0 0,105-114-350 0 0,51-58-446 0 0,-1-1 1 0 0,-26 21 0 0 0,47-43 990 0 0,0 0-1 0 0,0 0 0 0 0,0 0 1 0 0,0 0-1 0 0,0 0 1 0 0,0 0-1 0 0,0 0 0 0 0,0 0 1 0 0,0 0-1 0 0,0 0 0 0 0,0 0 1 0 0,-1 0-1 0 0,1 0 1 0 0,0 0-1 0 0,0 0 0 0 0,0-1 1 0 0,0 1-1 0 0,0 0 0 0 0,0 0 1 0 0,0 0-1 0 0,0 0 1 0 0,0 0-1 0 0,0 0 0 0 0,0 0 1 0 0,0 0-1 0 0,0 0 0 0 0,0 0 1 0 0,0 0-1 0 0,0 0 1 0 0,0 0-1 0 0,0 0 0 0 0,0 0 1 0 0,-1 0-1 0 0,1 0 0 0 0,0 0 1 0 0,0 0-1 0 0,0 0 1 0 0,0 0-1 0 0,0 0 0 0 0,0 0 1 0 0,0 0-1 0 0,0 0 0 0 0,0 0 1 0 0,0 0-1 0 0,6-12-105 0 0,12-15 613 0 0,3-3-263 0 0,2 1 0 0 0,2 2 0 0 0,34-32 0 0 0,90-65 992 0 0,-59 52-908 0 0,-77 61-290 0 0,109-87 33 0 0,-89 73-20 0 0,64-34 1 0 0,-93 57-15 0 0,1 0 0 0 0,-1 0 0 0 0,0 0 0 0 0,1 0 0 0 0,0 1 0 0 0,-1 0 0 0 0,1 0 0 0 0,0 0 0 0 0,0 0 0 0 0,-1 1 0 0 0,7 0 0 0 0,-8 1 0 0 0,1-1 0 0 0,-1 1 0 0 0,1 0 0 0 0,-1 0 0 0 0,1 0 0 0 0,-1 1 0 0 0,0-1 0 0 0,0 1 0 0 0,0 0 0 0 0,0 0 0 0 0,0 0 0 0 0,0 0 0 0 0,0 0 0 0 0,0 1 0 0 0,3 3 0 0 0,-2 0 85 0 0,1 1 0 0 0,-1-1-1 0 0,0 1 1 0 0,0-1 0 0 0,-1 1 0 0 0,0 0-1 0 0,0 1 1 0 0,0-1 0 0 0,-1 0 0 0 0,0 1-1 0 0,-1-1 1 0 0,0 1 0 0 0,0 0 0 0 0,0-1-1 0 0,-1 1 1 0 0,0 0 0 0 0,-1-1-1 0 0,-1 11 1 0 0,-2 2 222 0 0,0 1-1 0 0,-2-1 0 0 0,0 0 1 0 0,-1 0-1 0 0,-15 29 0 0 0,12-29-34 0 0,0 0 0 0 0,-1-1 0 0 0,-1-1 0 0 0,-1 0 0 0 0,-1 0 0 0 0,0-2 0 0 0,-21 20 0 0 0,6-11-12 0 0,-1-1 0 0 0,-2-2 0 0 0,0-1-1 0 0,-54 26 1 0 0,71-40-240 0 0,-2 0 0 0 0,1-1-1 0 0,-1-1 1 0 0,0 0 0 0 0,0-1-1 0 0,0-1 1 0 0,-1-1 0 0 0,1 0-1 0 0,-1-2 1 0 0,0 0-1 0 0,1 0 1 0 0,-21-5 0 0 0,33 4-12 0 0,1 1 0 0 0,0-2 0 0 0,0 1 1 0 0,0 0-1 0 0,0-1 0 0 0,0 0 0 0 0,0 0 0 0 0,0 0 0 0 0,1 0 1 0 0,-1-1-1 0 0,-6-5 0 0 0,9 6-72 0 0,0 1-1 0 0,-1-1 1 0 0,1 0 0 0 0,0 1-1 0 0,0-1 1 0 0,0 0 0 0 0,0 0-1 0 0,0 0 1 0 0,0 0 0 0 0,1 0-1 0 0,-1 0 1 0 0,1 0 0 0 0,-1 0-1 0 0,1 0 1 0 0,0-1 0 0 0,0 1-1 0 0,0 0 1 0 0,0 0 0 0 0,0 0-1 0 0,0 0 1 0 0,1 0 0 0 0,-1 0-1 0 0,1 0 1 0 0,-1 0 0 0 0,1 0-1 0 0,1-3 1 0 0,9-15-2182 0 0,7-1-5296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1 919 0 0,'-2'1'5762'0'0,"-73"33"1671"0"0,2 8-5921 0 0,-67 51-1845 0 0,63-34 412 0 0,40-29-73 0 0,48-25 58 0 0,9-1-20 0 0,-7-1-35 0 0,0-1 0 0 0,0 2 0 0 0,-1 0 1 0 0,0 0-1 0 0,1 1 0 0 0,-2 1 0 0 0,16 9 0 0 0,-4 0 48 0 0,-2 2-1 0 0,0 1 1 0 0,-1 0-1 0 0,0 1 1 0 0,-2 2-1 0 0,0 0 1 0 0,16 26-1 0 0,-23-31 119 0 0,-6-8-50 0 0,0 0 1 0 0,0 0-1 0 0,-1 0 0 0 0,0 1 1 0 0,0 0-1 0 0,3 12 0 0 0,-7-19-101 0 0,1 0-1 0 0,-1-1 1 0 0,0 1-1 0 0,0 0 1 0 0,0 0-1 0 0,-1 0 1 0 0,1-1-1 0 0,0 1 1 0 0,-1 0 0 0 0,1 0-1 0 0,-1-1 1 0 0,0 1-1 0 0,1 0 1 0 0,-1-1-1 0 0,0 1 1 0 0,0-1-1 0 0,0 1 1 0 0,0-1-1 0 0,0 1 1 0 0,-1-1-1 0 0,1 0 1 0 0,0 1-1 0 0,-1-1 1 0 0,1 0 0 0 0,0 0-1 0 0,-4 2 1 0 0,-4 2 5 0 0,0 0 1 0 0,-1-1-1 0 0,-15 6 1 0 0,21-9-14 0 0,-38 12 13 0 0,-58 9 0 0 0,57-13-215 0 0,-1-1-483 0 0,14-4-3976 0 0,10-2-683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412 188 4143 0 0,'-7'0'6946'0'0,"5"1"-6754"0"0,0-1 1 0 0,0 1 0 0 0,0 0-1 0 0,0 0 1 0 0,0 0 0 0 0,0 0-1 0 0,-2 2 1 0 0,-1 0 211 0 0,4-2 600 0 0,0-1-911 0 0,1 0 0 0 0,-1 0 0 0 0,1 1 0 0 0,-1-1 0 0 0,1 0 0 0 0,-1 1 0 0 0,1-1 0 0 0,0 0 0 0 0,-1 1 0 0 0,1-1-1 0 0,0 0 1 0 0,-1 1 0 0 0,1-1 0 0 0,0 1 0 0 0,0-1 0 0 0,-1 1 0 0 0,1-1 0 0 0,0 1 0 0 0,0-1 0 0 0,0 1 0 0 0,0-1 0 0 0,-1 1 0 0 0,1-1 0 0 0,0 1 0 0 0,0-1 0 0 0,0 1 0 0 0,0-1 0 0 0,0 1 0 0 0,0-1 0 0 0,0 1 0 0 0,1-1 0 0 0,-1 1 0 0 0,0-1-1 0 0,0 1 1 0 0,0-1 0 0 0,0 1 0 0 0,1-1 0 0 0,-1 1 0 0 0,4 2 17 0 0,-1-1-1 0 0,1 1 0 0 0,0-1 1 0 0,0 0-1 0 0,0 0 0 0 0,0-1 1 0 0,0 1-1 0 0,0-1 0 0 0,0 0 1 0 0,0 0-1 0 0,7 1 0 0 0,-3-1-9 0 0,0-1-1 0 0,1 0 0 0 0,-1-1 0 0 0,0 0 0 0 0,14-2 1 0 0,-4-2-63 0 0,0-1 0 0 0,-1 0 1 0 0,1-1-1 0 0,28-17 1 0 0,-35 17-186 0 0,0 0 1 0 0,-1-1 0 0 0,1 0-1 0 0,15-17 1 0 0,-22 22-2 0 0,-1 0-1 0 0,0-1 1 0 0,0 0 0 0 0,-1 1 0 0 0,1-1 0 0 0,-1 0-1 0 0,0-1 1 0 0,0 1 0 0 0,0 0 0 0 0,0 0 0 0 0,-1-1-1 0 0,0 1 1 0 0,0-1 0 0 0,0 1 0 0 0,0-1 0 0 0,0-8 0 0 0,-2 11 58 0 0,1 0 1 0 0,0-1-1 0 0,-1 1 1 0 0,0-1 0 0 0,1 1-1 0 0,-1 0 1 0 0,0-1-1 0 0,0 1 1 0 0,0 0-1 0 0,0 0 1 0 0,-1 0 0 0 0,1 0-1 0 0,0 0 1 0 0,-1 0-1 0 0,0 0 1 0 0,1 1 0 0 0,-1-1-1 0 0,0 0 1 0 0,0 1-1 0 0,0-1 1 0 0,-3-1 0 0 0,2 2-53 0 0,0-1 1 0 0,-1 1-1 0 0,1 0 1 0 0,0 0-1 0 0,-1 0 1 0 0,1 0 0 0 0,-1 1-1 0 0,1 0 1 0 0,-1-1-1 0 0,0 1 1 0 0,1 0 0 0 0,-1 1-1 0 0,1-1 1 0 0,-5 1-1 0 0,-44 12-1008 0 0,-56 20 1 0 0,30-2 1624 0 0,-74 40 1 0 0,128-59-198 0 0,1 1-1 0 0,1 2 1 0 0,0 0-1 0 0,-29 27 0 0 0,41-33-113 0 0,1 0-1 0 0,1 1 0 0 0,0 0 0 0 0,0 0 1 0 0,1 1-1 0 0,0 0 0 0 0,1 0 1 0 0,0 1-1 0 0,0-1 0 0 0,2 1 0 0 0,-5 17 1 0 0,7-23-41 0 0,1 1 1 0 0,0 0 0 0 0,0-1 0 0 0,1 1 0 0 0,0 0 0 0 0,0-1 0 0 0,1 1 0 0 0,0-1-1 0 0,0 1 1 0 0,0-1 0 0 0,1 1 0 0 0,0-1 0 0 0,0 0 0 0 0,1 1 0 0 0,5 10-1 0 0,-3-11-27 0 0,-1 1 0 0 0,1-1 0 0 0,0 0 0 0 0,1 0 0 0 0,0 0-1 0 0,0-1 1 0 0,0 0 0 0 0,0 0 0 0 0,1 0 0 0 0,0-1 0 0 0,0 0-1 0 0,13 5 1 0 0,7 1 122 0 0,0-1-1 0 0,1-2 0 0 0,0-1 1 0 0,0-1-1 0 0,57 3 1 0 0,31-11-1068 0 0,-4-14-4807 0 0,-91 12 348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11975 0 0,'0'0'923'0'0,"-2"1"-602"0"0,-1 1-211 0 0,0 0 1 0 0,-1 0-1 0 0,1 0 0 0 0,0 1 0 0 0,1-1 0 0 0,-1 1 0 0 0,0 0 0 0 0,1 0 0 0 0,-5 6 0 0 0,-18 34 1735 0 0,20-33-1750 0 0,0 0 0 0 0,1 0-1 0 0,1 1 1 0 0,0-1 0 0 0,1 1 0 0 0,-1 0 0 0 0,2-1 0 0 0,0 1 0 0 0,0 0 0 0 0,1 0 0 0 0,0 0 0 0 0,1 0 0 0 0,0 0 0 0 0,1 0 0 0 0,0-1 0 0 0,1 1 0 0 0,0 0 0 0 0,1-1 0 0 0,0 0 0 0 0,0 0 0 0 0,1 0 0 0 0,1-1 0 0 0,-1 1 0 0 0,1-1-1 0 0,1 0 1 0 0,0-1 0 0 0,0 0 0 0 0,1 0 0 0 0,0 0 0 0 0,0-1 0 0 0,16 10 0 0 0,5 2 364 0 0,1-2 0 0 0,0 0 0 0 0,2-3 0 0 0,57 20 0 0 0,34-6-367 0 0,-121-27-421 0 0,0-1 1 0 0,-1 0-1 0 0,1 1 1 0 0,0-1-1 0 0,0 0 0 0 0,0 0 1 0 0,0 0-1 0 0,0-1 1 0 0,0 1-1 0 0,0 0 1 0 0,0-1-1 0 0,0 1 0 0 0,2-2 1 0 0,5-4-5943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4607 0 0,'0'0'354'0'0,"-2"1"-233"0"0,-15 14 4918 0 0,-24 28 0 0 0,-37 58-2773 0 0,48-59-2511 0 0,-40 43-1 0 0,42-58 303 0 0,0-2 0 0 0,-2-1-1 0 0,-42 26 1 0 0,-109 77 18 0 0,166-117-169 0 0,5-3-304 0 0,0 0 1 0 0,-10 9-1 0 0,19-15-146 0 0,15-12-2639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79 7367 0 0,'0'0'667'0'0,"0"2"-547"0"0,-1 8 575 0 0,-1 0 1 0 0,0 0-1 0 0,0 0 0 0 0,-1-1 1 0 0,-7 19 5660 0 0,8-42-5413 0 0,3-3-746 0 0,1 0 1 0 0,4-20-1 0 0,-3 20-566 0 0,0 0 0 0 0,0-21 0 0 0,-16 40 241 0 0,1 3 97 0 0,0 0 0 0 0,0 1-1 0 0,0 0 1 0 0,1 0-1 0 0,-1 2 1 0 0,-12 10 0 0 0,-7 4-6 0 0,-54 37 37 0 0,-119 106 0 0 0,201-163 0 0 0,-28 26 4 0 0,1 2 0 0 0,-30 38 0 0 0,72-67 84 0 0,13-6 43 0 0,-1-1 0 0 0,0-1-1 0 0,-1-2 1 0 0,36-17 0 0 0,-40 18-129 0 0,48-22 55 0 0,162-78 84 0 0,-211 99-88 0 0,35-12 0 0 0,-53 21-52 0 0,1-1 0 0 0,-1 1 0 0 0,0 0 1 0 0,0 0-1 0 0,0 0 0 0 0,1 0 0 0 0,-1 0 0 0 0,0 0 0 0 0,0 0 0 0 0,0 0 0 0 0,1 0 0 0 0,-1 0 0 0 0,0 0 0 0 0,0 0 0 0 0,1 0 0 0 0,-1 0 0 0 0,0 0 1 0 0,0 0-1 0 0,0 0 0 0 0,1 0 0 0 0,-1 0 0 0 0,0 0 0 0 0,0 0 0 0 0,1 0 0 0 0,-1 0 0 0 0,0 0 0 0 0,0 0 0 0 0,0 1 0 0 0,1-1 0 0 0,-1 0 1 0 0,0 0-1 0 0,0 0 0 0 0,0 0 0 0 0,0 0 0 0 0,1 1 0 0 0,-1-1 0 0 0,0 0 0 0 0,0 0 0 0 0,0 0 0 0 0,0 1 0 0 0,0-1 0 0 0,0 0 0 0 0,0 0 0 0 0,0 0 1 0 0,0 1-1 0 0,1-1 0 0 0,-1 0 0 0 0,0 0 0 0 0,0 1 0 0 0,0-1 0 0 0,0 0 0 0 0,0 0 0 0 0,0 0 0 0 0,0 1 0 0 0,-1-1 0 0 0,1 0 0 0 0,0 0 1 0 0,0 1-1 0 0,0-1 0 0 0,-4 13 9 0 0,4-13 1 0 0,-5 10 81 0 0,0-1 1 0 0,0-1 0 0 0,-1 1 0 0 0,0-1 0 0 0,-15 15-1 0 0,13-14-9 0 0,0 1-1 0 0,0-1 1 0 0,-10 18-1 0 0,15-20-130 0 0,1-4-63 0 0,0-1 0 0 0,0 1-1 0 0,1 0 1 0 0,-1 1 0 0 0,1-1-1 0 0,0 0 1 0 0,0 0 0 0 0,0 1-1 0 0,0-1 1 0 0,1 0 0 0 0,-1 1-1 0 0,1-1 1 0 0,0 5 0 0 0,0-8-128 0 0,0 0 0 0 0,0 1 0 0 0,0-1 0 0 0,1 1 0 0 0,-1-1 0 0 0,0 0 0 0 0,0 1 1 0 0,0-1-1 0 0,1 0 0 0 0,-1 1 0 0 0,0-1 0 0 0,0 0 0 0 0,1 1 0 0 0,-1-1 0 0 0,0 0 1 0 0,1 1-1 0 0,-1-1 0 0 0,0 0 0 0 0,1 1 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43 396 7367 0 0,'0'0'568'0'0,"-1"1"-138"0"0,-4 3 1025 0 0,0-1 0 0 0,0 0-1 0 0,0-1 1 0 0,-9 5 3299 0 0,6-12-2813 0 0,8 1-1887 0 0,0 0 1 0 0,0 1-1 0 0,1-1 0 0 0,-1 1 1 0 0,0-1-1 0 0,1 1 0 0 0,0-1 1 0 0,0 1-1 0 0,0-1 0 0 0,1 1 1 0 0,-1 0-1 0 0,1 0 0 0 0,-1 0 1 0 0,1-1-1 0 0,0 1 0 0 0,4-3 1 0 0,5-9 366 0 0,26-23 1 0 0,-29 29-389 0 0,35-29-58 0 0,-25 22-18 0 0,17-19 1 0 0,-21 22-51 0 0,1-1 1 0 0,0 2 0 0 0,0 0 0 0 0,1 1 0 0 0,1 0 0 0 0,0 2 0 0 0,0 0-1 0 0,1 1 1 0 0,19-7 0 0 0,8 3-173 0 0,-42 11 249 0 0,0 0 1 0 0,1 1 0 0 0,-1-1 0 0 0,1 1 0 0 0,-1 0-1 0 0,1 0 1 0 0,-1 1 0 0 0,1-1 0 0 0,-1 1 0 0 0,0 0-1 0 0,4 1 1 0 0,-5-2 10 0 0,-1 1 0 0 0,0 0 0 0 0,1 0 0 0 0,-1 0-1 0 0,0 0 1 0 0,0 1 0 0 0,0-1 0 0 0,0 0 0 0 0,0 0 0 0 0,0 1 0 0 0,0-1-1 0 0,0 0 1 0 0,0 1 0 0 0,-1-1 0 0 0,1 1 0 0 0,0-1 0 0 0,-1 1 0 0 0,0 0-1 0 0,1-1 1 0 0,-1 1 0 0 0,0-1 0 0 0,0 1 0 0 0,0 0 0 0 0,0 2 0 0 0,0 1 2 0 0,0 0 0 0 0,-1 0 0 0 0,1 0 0 0 0,-1 0 0 0 0,-1 0 0 0 0,-2 7 0 0 0,-44 96 352 0 0,44-102-321 0 0,3-4 248 0 0,4-3-264 0 0,-1 0 0 0 0,0 0-1 0 0,1 0 1 0 0,-1 0 0 0 0,0 0-1 0 0,0-1 1 0 0,0 1 0 0 0,0-1-1 0 0,4-2 1 0 0,-1 0 15 0 0,18-15-130 0 0,0-2 1 0 0,37-43-1 0 0,8-8-765 0 0,-56 61 661 0 0,0 1 1 0 0,1 0 0 0 0,0 1 0 0 0,17-10-1 0 0,-4 6 19 0 0,-25 13 186 0 0,-1 0 0 0 0,0-1-1 0 0,1 1 1 0 0,-1 0 0 0 0,0 0-1 0 0,1 0 1 0 0,-1 0 0 0 0,1 0 0 0 0,-1 0-1 0 0,0 0 1 0 0,1 0 0 0 0,-1 0-1 0 0,1 0 1 0 0,-1 0 0 0 0,0 0 0 0 0,1 0-1 0 0,-1 0 1 0 0,0 0 0 0 0,1 0 0 0 0,0 0-1 0 0,0 1 5 0 0,-1 0 0 0 0,1 0-1 0 0,0 0 1 0 0,0 0 0 0 0,-1 1-1 0 0,1-1 1 0 0,-1 0 0 0 0,1 0-1 0 0,-1 0 1 0 0,0 1 0 0 0,1-1-1 0 0,-1 0 1 0 0,0 0 0 0 0,0 1-1 0 0,0-1 1 0 0,0 0 0 0 0,0 0 0 0 0,0 1-1 0 0,0-1 1 0 0,0 2 0 0 0,-7 29 306 0 0,6-27-222 0 0,-2 9 109 0 0,0 0 1 0 0,1 0 0 0 0,0 0 0 0 0,1 0 0 0 0,1 1 0 0 0,0-1 0 0 0,1 0-1 0 0,0 0 1 0 0,5 17 0 0 0,7 55-1609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295 316 8287 0 0,'0'2'2696'0'0,"2"3"-1801"0"0,-1 0 0 0 0,1 0 0 0 0,-1 0 0 0 0,0 0 0 0 0,0 0 0 0 0,-1 8 0 0 0,0-5-358 0 0,0 0-1 0 0,-1 0 1 0 0,-3 13-1 0 0,-3 2-589 0 0,-19 42 0 0 0,16-42 655 0 0,-13 26-26 0 0,-41 63-1 0 0,1-3 53 0 0,-37 67-618 0 0,99-174-171 0 0,-2-1-621 0 0,3-23-11770 0 0,2 13 11866 0 0,1 1 0 0 0,0-1 0 0 0,1 1-1 0 0,-1 0 1 0 0,9-11 0 0 0,0-4-36 0 0,5-10 1308 0 0,1 1 1 0 0,44-59 0 0 0,-36 57 1333 0 0,35-62-1 0 0,11-43 1737 0 0,4-6-331 0 0,-55 110-2047 0 0,49-64 0 0 0,-51 77-1062 0 0,0 0 0 0 0,31-24 0 0 0,-40 37-192 0 0,1 1 1 0 0,0 1-1 0 0,1-1 0 0 0,0 2 0 0 0,0 0 1 0 0,0 0-1 0 0,16-4 0 0 0,-24 8-11 0 0,0 1 0 0 0,0 0-1 0 0,0 1 1 0 0,0-1 0 0 0,1 1 0 0 0,-1 0-1 0 0,0 0 1 0 0,0 0 0 0 0,0 0 0 0 0,0 1-1 0 0,0 0 1 0 0,0 0 0 0 0,0 0 0 0 0,0 0-1 0 0,0 0 1 0 0,5 4 0 0 0,-5-3 14 0 0,0 1 0 0 0,0 0 0 0 0,-1 0 0 0 0,0 0 0 0 0,1 0 0 0 0,-1 0 0 0 0,0 1 0 0 0,-1-1 0 0 0,1 1 0 0 0,0 0 1 0 0,-1 0-1 0 0,0 0 0 0 0,0 0 0 0 0,2 8 0 0 0,0 0 101 0 0,-1 1 0 0 0,-1 0 0 0 0,0 0 0 0 0,0 0 0 0 0,-2 0-1 0 0,1 0 1 0 0,-4 25 0 0 0,-1-11 77 0 0,-1 1 0 0 0,-14 43-1 0 0,16-61-111 0 0,-1 0 0 0 0,0 0 0 0 0,-1-1 0 0 0,0 1 0 0 0,-1-1 0 0 0,0 0-1 0 0,0 0 1 0 0,-1-1 0 0 0,0 0 0 0 0,0 0 0 0 0,-1-1 0 0 0,0 0 0 0 0,0 0 0 0 0,-13 7-1 0 0,-55 42 244 0 0,49-34-677 0 0,-1-2 0 0 0,-45 25-1 0 0,72-45-60 0 0,-6-4-1326 0 0,6 1 1509 0 0,0 1 0 0 0,1 0 0 0 0,0-1 0 0 0,-1 1 0 0 0,1-1 0 0 0,0 1 0 0 0,0 0 0 0 0,1-1 0 0 0,-1 1 0 0 0,0-1 0 0 0,1 1 0 0 0,0 0 0 0 0,-1 0 0 0 0,1-1 0 0 0,0 1 1 0 0,0 0-1 0 0,2-4 0 0 0,9-14-1423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16207 0 0,'0'0'3192'0'0,"0"2"-2745"0"0,-1 8-382 0 0,0-1 0 0 0,0 0 0 0 0,-1 0 0 0 0,0 0 0 0 0,0 0 0 0 0,-1-1 0 0 0,-1 1 0 0 0,-5 10 1 0 0,-42 68 400 0 0,22-42-217 0 0,-204 299 355 0 0,188-288-591 0 0,-11 14 53 0 0,-71 119-1 0 0,117-171-571 0 0,-8 19 1 0 0,16-32 320 0 0,0 0 0 0 0,0-1 1 0 0,1 1-1 0 0,0 0 1 0 0,0 0-1 0 0,0 0 1 0 0,0 0-1 0 0,1 0 0 0 0,1 10 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297 189 14887 0 0,'0'0'3903'0'0,"2"2"-3670"0"0,0-1-168 0 0,0 1 1 0 0,0 0-1 0 0,1 0 0 0 0,-1-1 0 0 0,1 1 1 0 0,-1-1-1 0 0,1 0 0 0 0,-1 0 0 0 0,1 0 1 0 0,0 0-1 0 0,0 0 0 0 0,0-1 0 0 0,-1 1 1 0 0,1-1-1 0 0,0 1 0 0 0,0-1 0 0 0,0 0 1 0 0,0 0-1 0 0,0-1 0 0 0,5 0 0 0 0,8-2 183 0 0,0 0 1 0 0,22-8-1 0 0,-36 10-236 0 0,34-12 135 0 0,0-1 0 0 0,46-25 1 0 0,-59 26-162 0 0,-1-1 1 0 0,-1-1-1 0 0,0 0 1 0 0,26-27 0 0 0,-46 42-3 0 0,0-1 1 0 0,0 0-1 0 0,0 0 1 0 0,-1 0-1 0 0,1 1 1 0 0,0-1 0 0 0,-1 0-1 0 0,1 0 1 0 0,-1 0-1 0 0,1 0 1 0 0,-1 0 0 0 0,1 0-1 0 0,-1 0 1 0 0,1-2-1 0 0,-1 2-8 0 0,0 1 0 0 0,0 0-1 0 0,0-1 1 0 0,0 1 0 0 0,-1 0 0 0 0,1-1-1 0 0,0 1 1 0 0,0 0 0 0 0,0-1-1 0 0,0 1 1 0 0,-1 0 0 0 0,1-1-1 0 0,0 1 1 0 0,0 0 0 0 0,-1 0-1 0 0,1-1 1 0 0,0 1 0 0 0,-1 0-1 0 0,1 0 1 0 0,0 0 0 0 0,0-1-1 0 0,-1 1 1 0 0,1 0 0 0 0,0 0-1 0 0,-1 0 1 0 0,1 0 0 0 0,0 0-1 0 0,-1 0 1 0 0,0 0 0 0 0,-2-1-111 0 0,-1 1 0 0 0,0 0 0 0 0,0 0 0 0 0,0 0 0 0 0,0 0 0 0 0,-7 2 0 0 0,-8 3-45 0 0,1 1 0 0 0,0 0 0 0 0,-29 15 0 0 0,-49 34 80 0 0,27-14 335 0 0,2 4 0 0 0,-112 96-1 0 0,159-121-127 0 0,-9 6 73 0 0,2 0 1 0 0,1 2 0 0 0,-34 48 0 0 0,58-74-118 0 0,1 1 1 0 0,-1-1-1 0 0,1 1 1 0 0,0-1-1 0 0,0 1 1 0 0,0 0-1 0 0,0-1 1 0 0,0 1-1 0 0,1 0 1 0 0,-1 0-1 0 0,1 0 1 0 0,0 0-1 0 0,0 0 1 0 0,0-1 0 0 0,0 1-1 0 0,0 0 1 0 0,1 4-1 0 0,0-3 24 0 0,1 0 0 0 0,-1 0-1 0 0,1-1 1 0 0,0 1 0 0 0,0 0-1 0 0,0-1 1 0 0,1 0 0 0 0,-1 1 0 0 0,1-1-1 0 0,0 0 1 0 0,3 2 0 0 0,5 4 165 0 0,0 0 1 0 0,1-1-1 0 0,1 0 0 0 0,-1-1 1 0 0,25 9-1 0 0,-14-7-113 0 0,1-1-1 0 0,-1-1 1 0 0,1-2 0 0 0,0 0-1 0 0,1-1 1 0 0,-1-2-1 0 0,0 0 1 0 0,1-2 0 0 0,24-3-1 0 0,-15-1-859 0 0,0-1 0 0 0,-1-2 0 0 0,0-2-1 0 0,-1-1 1 0 0,61-27 0 0 0,-70 27-4584 0 0,-3 2-1505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0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48 7367 0 0,'35'-32'982'0'0,"-34"31"38"0"0,-1 0-651 0 0,1 1 0 0 0,-1-1 0 0 0,0 1 0 0 0,1-1 0 0 0,-1 1 0 0 0,0-1 0 0 0,1 1 0 0 0,-1-1 0 0 0,0 0-1 0 0,0 1 1 0 0,0-1 0 0 0,0 0 0 0 0,1 1 0 0 0,-1-1 0 0 0,0 1 0 0 0,0-1 0 0 0,0 0 0 0 0,0 1 0 0 0,0-1 0 0 0,-1 0 0 0 0,1 1 0 0 0,0-2 0 0 0,-5 2-326 0 0,-1 0-1 0 0,1 1 1 0 0,0 0-1 0 0,0-1 1 0 0,0 1-1 0 0,-1 1 1 0 0,1-1-1 0 0,0 1 1 0 0,1 0 0 0 0,-1 0-1 0 0,0 1 1 0 0,-5 3-1 0 0,-6 4-34 0 0,0 1 0 0 0,-15 14-1 0 0,8-4-21 0 0,1 1-1 0 0,2 0 1 0 0,0 2 0 0 0,1 1-1 0 0,2 0 1 0 0,0 1-1 0 0,2 1 1 0 0,1 0 0 0 0,-19 51-1 0 0,27-61 8 0 0,1 0-1 0 0,1 0 0 0 0,1 0 1 0 0,0 1-1 0 0,1 0 0 0 0,1-1 0 0 0,1 28 1 0 0,2-31-18 0 0,0 0 0 0 0,0 0 0 0 0,1-1 0 0 0,1 1 1 0 0,1-1-1 0 0,-1 0 0 0 0,2 0 0 0 0,0 0 0 0 0,1-1 0 0 0,8 13 1 0 0,5 3-18 0 0,2-2 0 0 0,1 0-1 0 0,50 45 1 0 0,89 53 15 0 0,-91-73 13 0 0,-46-32 14 0 0,-1 1 0 0 0,0 2 0 0 0,-2 0 0 0 0,0 1 0 0 0,-2 1 0 0 0,0 1 0 0 0,29 50 0 0 0,-41-61 0 0 0,-1 1 0 0 0,-1-1 0 0 0,0 2 0 0 0,0-1 0 0 0,-2 1 0 0 0,0-1 0 0 0,-1 1 0 0 0,0 1 0 0 0,-1-1 0 0 0,-1 0 0 0 0,-1 0 0 0 0,0 0 0 0 0,-1 1 0 0 0,-1-1 0 0 0,0 0 0 0 0,-10 31 0 0 0,2-19 0 0 0,-1-1 0 0 0,-1-1 0 0 0,-1 0 0 0 0,-1 0 0 0 0,-27 34 0 0 0,-149 165 64 0 0,161-194-64 0 0,16-15 6 0 0,-31 26-1 0 0,43-41 176 0 0,0-7-114 0 0,2 0-1 0 0,-1 0 0 0 0,1-1 1 0 0,0 1-1 0 0,2-9 1 0 0,8-5-1123 0 0,6 3-3763 0 0,-6 8-569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11519 0 0,'0'0'887'0'0,"-1"2"-583"0"0,-43 53 2776 0 0,-102 134 1328 0 0,130-166-4068 0 0,-41 64 525 0 0,51-75-753 0 0,0 0 1 0 0,0 0 0 0 0,1 1 0 0 0,0-1-1 0 0,-3 20 1 0 0,7-29-76 0 0,1-1-1 0 0,0 0 1 0 0,-1 1-1 0 0,1-1 1 0 0,0 0-1 0 0,0 1 1 0 0,1-1-1 0 0,-1 0 1 0 0,1 0-1 0 0,-1 1 1 0 0,1-1-1 0 0,-1 0 1 0 0,1 0-1 0 0,0 0 1 0 0,0 0-1 0 0,0 1 1 0 0,3 2-1 0 0,-4-5-13 0 0,1 1-1 0 0,-1-1 0 0 0,1 1 0 0 0,-1-1 0 0 0,1 0 1 0 0,0 1-1 0 0,-1-1 0 0 0,1 0 0 0 0,0 1 0 0 0,-1-1 1 0 0,1 0-1 0 0,0 0 0 0 0,-1 0 0 0 0,1 0 0 0 0,0 0 0 0 0,-1 0 1 0 0,1 0-1 0 0,1 0 0 0 0,1 1 52 0 0,5 0 53 0 0,0-1 0 0 0,1 0 0 0 0,-1 0 0 0 0,0 0 0 0 0,13-3 0 0 0,42-12 268 0 0,-36 9-330 0 0,41-14 15 0 0,114-47 1 0 0,-164 59-80 0 0,0-2 0 0 0,26-18 0 0 0,24-14-16 0 0,-62 38-49 0 0,-5 4-28 0 0,-1 2-21 0 0,0 1 96 0 0,-1-1 0 0 0,1 0 0 0 0,-1 0 0 0 0,1 1 0 0 0,-1-1 0 0 0,0 0 0 0 0,0 0 0 0 0,-1 3 0 0 0,1-5 11 0 0,-7 15-16 0 0,-1 0 0 0 0,-19 25-1 0 0,19-29 21 0 0,0 2-1 0 0,0-1 0 0 0,1 1 1 0 0,-8 20-1 0 0,13-26 14 0 0,0 1-1 0 0,1 0 1 0 0,0-1-1 0 0,0 1 0 0 0,-1 16 1 0 0,3-22-52 0 0,0 1-1 0 0,0-1 1 0 0,0 0 0 0 0,0 0 0 0 0,1 0-1 0 0,-1 0 1 0 0,1 1 0 0 0,-1-1 0 0 0,1 0 0 0 0,0 0-1 0 0,0 0 1 0 0,0 0 0 0 0,0 0 0 0 0,0 0-1 0 0,0 0 1 0 0,0-1 0 0 0,1 1 0 0 0,-1 0-1 0 0,1-1 1 0 0,-1 1 0 0 0,1-1 0 0 0,0 1-1 0 0,-1-1 1 0 0,1 0 0 0 0,0 1 0 0 0,3 0-1 0 0,3 1-315 0 0,0 0 0 0 0,1-1 0 0 0,-1 0 0 0 0,0-1 1 0 0,1 0-1 0 0,-1 0 0 0 0,17-1 0 0 0,15-4-1465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1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12383 0 0,'0'0'1400'0'0,"-1"2"-1085"0"0,-2 2-164 0 0,1 0 0 0 0,-1 0-1 0 0,0 0 1 0 0,0 0 0 0 0,0 0 0 0 0,-1-1-1 0 0,1 1 1 0 0,-6 3 0 0 0,-36 26 337 0 0,33-25-394 0 0,-186 145 375 0 0,172-130-440 0 0,1 1-1 0 0,1 1 1 0 0,1 2 0 0 0,1 0 0 0 0,1 1-1 0 0,2 2 1 0 0,1 0 0 0 0,-18 39 0 0 0,28-51-13 0 0,1 1-1 0 0,0 1 1 0 0,2-1 0 0 0,0 1 0 0 0,1 0 0 0 0,-2 20 0 0 0,5-24-13 0 0,1 0 0 0 0,0-1 0 0 0,1 1 0 0 0,1 0 0 0 0,1 0 0 0 0,0-1 0 0 0,1 1 0 0 0,7 17 0 0 0,-2-10 14 0 0,2 0-1 0 0,1-1 0 0 0,15 23 1 0 0,50 59 38 0 0,-37-51-37 0 0,3 0 9 0 0,57 57 0 0 0,56 40 3 0 0,-124-121 3 0 0,-10-9 23 0 0,-1 2-1 0 0,-1 0 0 0 0,28 40 1 0 0,-41-52-36 0 0,-1 0 1 0 0,0 1 0 0 0,-1 0-1 0 0,0 0 1 0 0,-1 0 0 0 0,0 0-1 0 0,-1 1 1 0 0,0 0 0 0 0,0 0-1 0 0,-2-1 1 0 0,2 24 0 0 0,-4-19-12 0 0,-1-1 1 0 0,0 1 0 0 0,-1-1 0 0 0,-1 0 0 0 0,0 1 0 0 0,-1-2 0 0 0,0 1-1 0 0,-2-1 1 0 0,1 1 0 0 0,-11 13 0 0 0,-8 9 71 0 0,-1-1-1 0 0,-41 42 1 0 0,67-78-81 0 0,-53 60 6 0 0,-68 58 0 0 0,101-101-60 0 0,1 2-1 0 0,1 0 0 0 0,-18 24 1 0 0,35-42-88 0 0,13 1-1016 0 0,-9-2 1045 0 0,-1 1 1 0 0,1-1-1 0 0,0 0 1 0 0,-1 0-1 0 0,1 0 1 0 0,0 0 0 0 0,-1 0-1 0 0,4-1 1 0 0,13-4-4504 0 0,-8 1-62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2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25 128 3679 0 0,'1'-1'284'0'0,"45"-52"3405"0"0,-10 11 590 0 0,-4 10 3397 0 0,-34 45-7189 0 0,-13 63 445 0 0,-1 14-448 0 0,16-88-480 0 0,-25 214 692 0 0,-16-2-327 0 0,8-102-237 0 0,31-108-129 0 0,1 0 6 0 0,0 0 0 0 0,0 0 0 0 0,0 0 0 0 0,0 0-1 0 0,1 0 1 0 0,0 0 0 0 0,0 0 0 0 0,0 0 0 0 0,0 0 0 0 0,0 0 0 0 0,2 7-1 0 0,-1-10-42 0 0,-1-1 0 0 0,0 1 0 0 0,1-1 0 0 0,-1 1 0 0 0,1 0 0 0 0,-1-1 0 0 0,1 1 0 0 0,-1-1 0 0 0,1 1 0 0 0,0-1 0 0 0,-1 1 0 0 0,1-1 0 0 0,-1 0 0 0 0,1 1 0 0 0,0-1 0 0 0,-1 0 0 0 0,2 1 0 0 0,1 1-549 0 0,12 7-4672 0 0,1-1-1780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3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1375 0 0,'0'0'13572'0'0,"0"2"-12964"0"0,-22 124 2628 0 0,1 4-2116 0 0,10-49-552 0 0,-41 200 118 0 0,52-279-1252 0 0,2-4-223 0 0,7-5-46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3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158 161 5407 0 0,'0'0'8472'0'0,"4"-8"-6693"0"0,5 0-1451 0 0,-1 0-1 0 0,1 1 1 0 0,1 1 0 0 0,-1-1 0 0 0,1 1-1 0 0,0 1 1 0 0,0 0 0 0 0,12-4 0 0 0,2 1-110 0 0,1 1 1 0 0,40-5-1 0 0,78-20-164 0 0,-8 1 18 0 0,-120 29 42 0 0,-5 5-20 0 0,-10-2-97 0 0,1 0 1 0 0,0-1 0 0 0,0 1 0 0 0,-1 0 0 0 0,1 0 0 0 0,-1 0 0 0 0,1 0 0 0 0,-1 0-1 0 0,1 1 1 0 0,-1-1 0 0 0,0 0 0 0 0,0 0 0 0 0,1 0 0 0 0,-1 0 0 0 0,0 0 0 0 0,0 0-1 0 0,0 1 1 0 0,0-1 0 0 0,0 0 0 0 0,0 0 0 0 0,-1 0 0 0 0,1 2 0 0 0,-9 25-11 0 0,3-17 19 0 0,0-1 0 0 0,-1 1 0 0 0,0-1-1 0 0,-15 16 1 0 0,-39 33 63 0 0,35-36-41 0 0,-232 194 142 0 0,143-136-207 0 0,-48 37-51 0 0,162-115 118 0 0,6-3 7 0 0,9-3 45 0 0,-14 3-82 0 0,267-60 1312 0 0,-52 24-502 0 0,-167 31-628 0 0,0 3-1 0 0,73 6 1 0 0,-109-2-168 0 0,30 0 38 0 0,-41-2-142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2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0,'0'0'15984'0'0,"2"1"-15684"0"0,1 0-205 0 0,0 1-1 0 0,-1 0 1 0 0,1 0-1 0 0,0 0 1 0 0,-1 0-1 0 0,1 0 1 0 0,-1 0-1 0 0,0 1 0 0 0,1-1 1 0 0,-1 1-1 0 0,-1 0 1 0 0,1-1-1 0 0,0 1 1 0 0,2 5-1 0 0,2 7 299 0 0,9 28 0 0 0,-12-32-266 0 0,18 59 280 0 0,-9-27-214 0 0,1 0 1 0 0,3-1-1 0 0,29 59 1 0 0,10-13 61 0 0,-46-75-134 0 0,0-1 0 0 0,1 0 1 0 0,0-1-1 0 0,21 17 0 0 0,-13-14 55 0 0,-3-1 16 0 0,1-2 0 0 0,26 16 0 0 0,-40-26 47 0 0,-22 7-4563 0 0,17-7 3949 0 0,0-1-1 0 0,0 0 1 0 0,0 0-1 0 0,1 0 1 0 0,-1-1 0 0 0,0 1-1 0 0,0-1 1 0 0,0 1-1 0 0,1-1 1 0 0,-5-2 0 0 0,-2-2-4883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3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610 221 2759 0 0,'40'-47'56'0'0,"60"-56"9567"0"0,-74 76-9004 0 0,-12 13 56 0 0,17-16 3792 0 0,-31 32-4422 0 0,-1 0 0 0 0,0-1-1 0 0,1 1 1 0 0,-1 0 0 0 0,0 0-1 0 0,0-1 1 0 0,0 1 0 0 0,0-1 0 0 0,-2 3-1 0 0,-1 2 45 0 0,-25 36 297 0 0,-1-3-1 0 0,-51 54 1 0 0,-24 28 233 0 0,-105 154-619 0 0,65-65 0 0 0,15-21-16 0 0,126-184 6 0 0,0 0 0 0 0,-1 0-1 0 0,-8 7 1 0 0,-4 3-1083 0 0,15-15 887 0 0,-1 0 0 0 0,1 0 1 0 0,-1-1-1 0 0,1 1 0 0 0,-1-1 1 0 0,1 1-1 0 0,-3-2 0 0 0,3 1-159 0 0,0 4-1817 0 0,-1-1 2168 0 0,-1 10-21 0 0,4 10-583 0 0,0-16-2870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3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1839 0 0,'-6'-4'7803'0'0,"6"4"-7719"0"0,0 0-1 0 0,-1-1 1 0 0,1 1-1 0 0,0 0 1 0 0,0 0-1 0 0,0 0 1 0 0,0 0-1 0 0,0 0 1 0 0,-1 0 0 0 0,1 0-1 0 0,0 0 1 0 0,0 0-1 0 0,0 0 1 0 0,0 0-1 0 0,0 0 1 0 0,-1 0-1 0 0,1 0 1 0 0,0 0 0 0 0,0 0-1 0 0,0 0 1 0 0,0 0-1 0 0,0 0 1 0 0,0 0-1 0 0,-1 1 1 0 0,1-1-1 0 0,0 0 1 0 0,0 0 0 0 0,0 0-1 0 0,0 0 1 0 0,0 0-1 0 0,0 0 1 0 0,0 0-1 0 0,-1 0 1 0 0,1 0-1 0 0,0 1 1 0 0,0-1 0 0 0,0 0-1 0 0,0 0 1 0 0,0 0-1 0 0,0 0 1 0 0,0 0-1 0 0,0 0 1 0 0,0 1-1 0 0,0-1 1 0 0,0 0 0 0 0,0 0-1 0 0,0 0 1 0 0,-1 12 1068 0 0,6 17-723 0 0,-5-27-136 0 0,10 33 584 0 0,1 1 0 0 0,1-1 1 0 0,19 35-1 0 0,-6-15-610 0 0,-9-17-303 0 0,20 35 0 0 0,-35-72-272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3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643 240 5063 0 0,'52'-90'1625'0'0,"-40"72"727"0"0,18-20-1 0 0,-8 13-634 0 0,40-43 3301 0 0,-61 68-4283 0 0,-1 8-577 0 0,-1 0 1 0 0,0 1 0 0 0,-1-1 0 0 0,0 0 0 0 0,-4 13 0 0 0,-20 41 84 0 0,11-28-42 0 0,-130 270 571 0 0,23-54-747 0 0,46-74-28 0 0,-107 221-200 0 0,-31 37-705 0 0,209-424 898 0 0,1 0 0 0 0,-1 0 1 0 0,2 1-1 0 0,-1 0 1 0 0,2-1-1 0 0,-4 23 1 0 0,6-32-58 0 0,20-5-454 0 0,-18 3-168 0 0,1-1 0 0 0,-1 1 0 0 0,1-1 0 0 0,-1 0 0 0 0,0 0 0 0 0,0 0 0 0 0,3-3 0 0 0,7-9-5230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1:3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41 205 3223 0 0,'0'0'1480'0'0,"-2"1"-1120"0"0,1 0-350 0 0,-1 0-1 0 0,1-1 0 0 0,-1 1 0 0 0,1-1 1 0 0,-1 1-1 0 0,1-1 0 0 0,-1 0 0 0 0,1 0 0 0 0,-1 1 1 0 0,1-1-1 0 0,-3 0 0 0 0,2-1-258 0 0,-2 0-2984 0 0,-1-1 2784 0 0,-1-1 4755 0 0,6 3-4126 0 0,0 0 0 0 0,0-1 0 0 0,-1 1 0 0 0,1 0 1 0 0,0-1-1 0 0,0 1 0 0 0,0 0 0 0 0,0 0 0 0 0,0-1 1 0 0,0 1-1 0 0,0 0 0 0 0,0-1 0 0 0,0 1 0 0 0,0 0 1 0 0,0-1-1 0 0,0 1 0 0 0,0 0 0 0 0,0 0 0 0 0,0-1 1 0 0,0 1-1 0 0,0 0 0 0 0,0-1 0 0 0,0 1 0 0 0,0 0 1 0 0,0-1-1 0 0,0 1 0 0 0,1 0 0 0 0,-1 0 1 0 0,0-1-1 0 0,0 1 0 0 0,0 0 0 0 0,1-1 0 0 0,0 0 452 0 0,2 0-552 0 0,-1 0-78 0 0,0 0 0 0 0,-1 0-1 0 0,1 0 1 0 0,0 1 0 0 0,0-1-1 0 0,0 0 1 0 0,0 1 0 0 0,0 0-1 0 0,1 0 1 0 0,3-1 0 0 0,-1 2-5 0 0,11 0 3 0 0,0-1 0 0 0,-1 1 0 0 0,0 3 0 0 0,-7-2 1 0 0,11 1 43 0 0,-10-4 11 0 0,-5 1 20 0 0,0-1 0 0 0,0 1-1 0 0,0-1 1 0 0,0 0 0 0 0,-1 0-1 0 0,1 0 1 0 0,0-1 0 0 0,0 1 0 0 0,5-4-1 0 0,1-1 169 0 0,-1-1-1 0 0,11-8 1 0 0,-19 14-114 0 0,1-1-75 0 0,5-4-33 0 0,-3 4 22 0 0,4 1-19 0 0,-6 1 114 0 0,1 4-110 0 0,-3-4 51 0 0,0 1 0 0 0,0-1 0 0 0,0 0 0 0 0,0 0 0 0 0,0 1 0 0 0,1-1 0 0 0,-1 0 0 0 0,0 0 1 0 0,0 0-1 0 0,0 1 0 0 0,0-1 0 0 0,0 0 0 0 0,0 0 0 0 0,0 1 0 0 0,1-1 0 0 0,-1 0 1 0 0,0 0-1 0 0,0 0 0 0 0,0 0 0 0 0,0 1 0 0 0,1-1 0 0 0,-1 0 0 0 0,0 0 0 0 0,0 0 0 0 0,0 0 1 0 0,1 0-1 0 0,-1 0 0 0 0,0 0 0 0 0,0 1 0 0 0,1-1 0 0 0,-1 0 0 0 0,0 0 0 0 0,0 0 1 0 0,1 0-1 0 0,-1 0 0 0 0,0 0 0 0 0,5-3-76 0 0,-5 3 3 0 0,0 0 0 0 0,0 0 0 0 0,1 0 1 0 0,-1-1-1 0 0,0 1 0 0 0,1 0 0 0 0,-1 0 1 0 0,0 0-1 0 0,1 0 0 0 0,-1 0 1 0 0,0 0-1 0 0,1 0 0 0 0,-1 0 0 0 0,0 0 1 0 0,1 0-1 0 0,-1 0 0 0 0,0 0 0 0 0,1 0 1 0 0,-1 0-1 0 0,0 0 0 0 0,0 0 0 0 0,1 1 1 0 0,10 10 6 0 0,-9-7-14 0 0,17 21-1 0 0,-9-13 2 0 0,2-3 0 0 0,0-3 0 0 0,2-4 0 0 0,0-2 0 0 0,5-3 0 0 0,-15-1 0 0 0,23-5 0 0 0,-22 9 0 0 0,17-8 0 0 0,4-3 0 0 0,-13 7 0 0 0,3 1 0 0 0,-1 3 0 0 0,6 2 0 0 0,-16 0 0 0 0,-1 1 0 0 0,9 2 0 0 0,0 0 0 0 0,1-1 0 0 0,0 1 0 0 0,0-4-12 0 0,0-4-36 0 0,-8 1 39 0 0,-3 1 8 0 0,0 0 1 0 0,1-1 0 0 0,-1 1 0 0 0,0-1-1 0 0,0 0 1 0 0,0 0 0 0 0,-1 0 0 0 0,5-4-1 0 0,23-19 1 0 0,-20 16 0 0 0,0-1 0 0 0,1 2 0 0 0,0 0 0 0 0,1 3 0 0 0,-1 2-13 0 0,-8 2-56 0 0,1 2-3 0 0,-3-1 50 0 0,22-3-95 0 0,-10 2 118 0 0,-10 1 203 0 0,-1 0-150 0 0,6 0-33 0 0,-6 0 1448 0 0,-3-1-1663 0 0,-6 0 158 0 0,3 0 4 0 0,0 1 1 0 0,1-1 0 0 0,-1 1-1 0 0,1 0 1 0 0,-1 0 0 0 0,0 1-1 0 0,1-1 1 0 0,-1 1 0 0 0,1-1 0 0 0,-1 1-1 0 0,1 0 1 0 0,-1 0 0 0 0,1 1-1 0 0,-1-1 1 0 0,1 1 0 0 0,0 0-1 0 0,0-1 1 0 0,-4 4 0 0 0,4-3-29 0 0,-8 2 49 0 0,9-2 47 0 0,-1-1-1 0 0,0 0 0 0 0,0 0 1 0 0,0 0-1 0 0,0-1 1 0 0,0 1-1 0 0,0-1 1 0 0,0 1-1 0 0,0-1 0 0 0,0 0 1 0 0,0 0-1 0 0,-3-1 1 0 0,-2 0 49 0 0,-52-10 631 0 0,55 10-709 0 0,-17-1-4 0 0,15 3-4 0 0,0-1 1 0 0,1 1-1 0 0,-1 0 0 0 0,0 0 1 0 0,1 1-1 0 0,-12 4 0 0 0,-46 25-129 0 0,58-28 113 0 0,-31 12 176 0 0,35-14-42 0 0,0-1 83 0 0,-1 0 0 0 0,0 0 0 0 0,1 0 1 0 0,-1-1-1 0 0,1 1 0 0 0,-5-2 0 0 0,5 1-223 0 0,1 1 56 0 0,0 0 0 0 0,0 0 0 0 0,0-1 0 0 0,-1 1 0 0 0,1 0 1 0 0,0-1-1 0 0,0 1 0 0 0,0-1 0 0 0,0 1 0 0 0,0-1 0 0 0,0 0 1 0 0,0 1-1 0 0,0-1 0 0 0,0 0 0 0 0,1 0 0 0 0,-1 0 0 0 0,0 0 0 0 0,0 0 1 0 0,1 0-1 0 0,-1 0 0 0 0,0 0 0 0 0,1 0 0 0 0,-1 0 0 0 0,1 0 1 0 0,-1 0-1 0 0,1 0 0 0 0,0 0 0 0 0,-1-3 0 0 0,-14-33 120 0 0,10 28-163 0 0,4 7-53 0 0,1 2-55 0 0,0-1 106 0 0,-1 1 0 0 0,1 0 0 0 0,0 0 0 0 0,-1 0 0 0 0,1-1 0 0 0,0 1 0 0 0,-1 0 0 0 0,1 0 0 0 0,0 0-1 0 0,-1 0 1 0 0,1 0 0 0 0,0 0 0 0 0,-1 0 0 0 0,1 0 0 0 0,-1 0 0 0 0,1 0 0 0 0,0 0 0 0 0,-1 0 0 0 0,1 0 0 0 0,0 0-1 0 0,-1 0 1 0 0,1 1 0 0 0,0-1 0 0 0,-1 0 0 0 0,1 0 0 0 0,-1 0 0 0 0,-12 5-148 0 0,-6 7 100 0 0,17-11 140 0 0,2 1-1176 0 0,0-1 1082 0 0,0-1 1 0 0,0 1-1 0 0,-1-1 1 0 0,1 1 0 0 0,0 0-1 0 0,0-1 1 0 0,0 1 0 0 0,0-1-1 0 0,1 1 1 0 0,-1-1-1 0 0,0 1 1 0 0,0 0 0 0 0,0-1-1 0 0,0 1 1 0 0,0-1-1 0 0,1 1 1 0 0,-1-1 0 0 0,0 1-1 0 0,1 0 1 0 0,12 6-51 0 0,5 1 52 0 0,-11-9 14 0 0,-3 0-3 0 0,27-1-4 0 0,-1-1 64 0 0,0 2-49 0 0,0 2-10 0 0,14 0 0 0 0,-30-1 0 0 0,31-8 0 0 0,-40 8 0 0 0,20-5 0 0 0,-19 4 0 0 0,31-13 0 0 0,-11 1 0 0 0,-12 8 0 0 0,0 2 0 0 0,-1 3-10 0 0,-10 0 300 0 0,-15-5-215 0 0,-23-9-22 0 0,14 7-53 0 0,17 7 0 0 0,0-1 0 0 0,0 0 0 0 0,1 0 0 0 0,-1 1-1 0 0,0 0 1 0 0,0 0 0 0 0,1 0 0 0 0,-1 0 0 0 0,0 0 0 0 0,0 1-1 0 0,1-1 1 0 0,-1 1 0 0 0,1 0 0 0 0,-1 1 0 0 0,-4 1-1 0 0,-1 0-8 0 0,-15 6-8 0 0,13-4 8 0 0,-1 0 1 0 0,0-2-1 0 0,0 1 1 0 0,-24 2-1 0 0,13-1 9 0 0,18-4 0 0 0,0 1 0 0 0,0-1 0 0 0,0-1 0 0 0,0 1 0 0 0,0-1 0 0 0,0 0 0 0 0,0 0 0 0 0,-8-1 0 0 0,-8 1 22 0 0,14 0-15 0 0,1 0 0 0 0,0 0 0 0 0,0 0 0 0 0,-1-1 0 0 0,-8-2 0 0 0,11 2 0 0 0,0 0-1 0 0,-1-1 0 0 0,1 1 1 0 0,-6-4-1 0 0,4 2 8 0 0,0 0 0 0 0,0 1-1 0 0,-1 0 1 0 0,1 0 0 0 0,0 0-1 0 0,-8 0 1 0 0,6 0-15 0 0,4 1 1 0 0,0 0-1 0 0,0 1 1 0 0,0-1-1 0 0,-1 1 1 0 0,1 0-1 0 0,0 0 0 0 0,0 0 1 0 0,0 0-1 0 0,0 0 1 0 0,0 1-1 0 0,0 0 0 0 0,0 0 1 0 0,0 0-1 0 0,0 1 1 0 0,0-1-1 0 0,-4 3 1 0 0,4-2-43 0 0,-6 3 32 0 0,3-1 22 0 0,5-3 44 0 0,4-2-47 0 0,0 1 1 0 0,0-1 0 0 0,0 0 0 0 0,0 0 0 0 0,0 1 0 0 0,0-1 0 0 0,3-2 0 0 0,4-2-10 0 0,80-24-11 0 0,-76 26-2 0 0,0 1-1 0 0,0 0 1 0 0,1 1 0 0 0,25 1-1 0 0,-30 0-11 0 0,0 1 0 0 0,0 1 0 0 0,0 0 1 0 0,0 0-1 0 0,0 1 0 0 0,0 0 0 0 0,-1 0 0 0 0,9 6 0 0 0,-8-6-19 0 0,38 16-62 0 0,-44-17 89 0 0,1-1 1 0 0,-1 0-1 0 0,1 0 1 0 0,-1 0-1 0 0,1 0 0 0 0,0-1 1 0 0,-1 1-1 0 0,7-1 1 0 0,-1 0-4 0 0,-3 0 15 0 0,-1 1-1 0 0,1-1 0 0 0,-1 0 1 0 0,1 0-1 0 0,0-1 0 0 0,-1 0 1 0 0,1 0-1 0 0,-1 0 0 0 0,1 0 1 0 0,5-3-1 0 0,-3 1 0 0 0,-5 2 7 0 0,0 0 0 0 0,1 0 0 0 0,-1 0 0 0 0,0-1 0 0 0,0 1 0 0 0,0-1 0 0 0,0 0 0 0 0,3-2 0 0 0,2-2 0 0 0,8-4-1 0 0,-14 9-2 0 0,13-13 61 0 0,-9 8-48 0 0,-6 6-10 0 0,0-1 0 0 0,0 1 0 0 0,-1 0 0 0 0,1-1 0 0 0,0 1 0 0 0,0 0 0 0 0,0 0 0 0 0,0-1 0 0 0,-1 1 0 0 0,1 0 0 0 0,0 0 0 0 0,0 0 0 0 0,-1-1 0 0 0,1 1 0 0 0,0 0 0 0 0,-1 0 0 0 0,1 0 0 0 0,0 0 0 0 0,0 0 0 0 0,-1-1 0 0 0,1 1 0 0 0,0 0 0 0 0,-1 0 0 0 0,1 0 0 0 0,-37-12 0 0 0,12 2 14 0 0,17 7 10 0 0,1 0 0 0 0,0 0 0 0 0,-1 0 0 0 0,1 1 0 0 0,-1 1 0 0 0,-12-2 0 0 0,-60-1 168 0 0,65 4-183 0 0,10 0-2 0 0,-1-1-1 0 0,0 1 1 0 0,1 1-1 0 0,-1-1 1 0 0,0 1-1 0 0,1 0 1 0 0,-1 0-1 0 0,1 1 1 0 0,-8 2-1 0 0,-3 5-6 0 0,-22 15 0 0 0,25-15 0 0 0,0-1 0 0 0,-21 10 0 0 0,19-11-3 0 0,-2 3 78 0 0,16-10-75 0 0,0 1 0 0 0,0-1 0 0 0,0 0 1 0 0,0 1-1 0 0,0-1 0 0 0,0 0 0 0 0,0 1 0 0 0,1-1 0 0 0,-1 1 0 0 0,0 0 0 0 0,0-1 0 0 0,0 1 0 0 0,1 0 0 0 0,-1-1 0 0 0,-1 3 1 0 0,2-3-2 0 0,0 1 0 0 0,-1 0 0 0 0,1-1 0 0 0,-1 1 0 0 0,0 0 0 0 0,1-1 0 0 0,-1 1 0 0 0,1-1 0 0 0,-1 1 0 0 0,0-1 0 0 0,1 1 0 0 0,-1-1 0 0 0,0 0 0 0 0,1 1 0 0 0,-1-1 0 0 0,-1 1 1 0 0,1 0-72 0 0,3 0-242 0 0,4 2 315 0 0,0 0 0 0 0,1 0 0 0 0,-1 0 0 0 0,1-1 0 0 0,0 0-1 0 0,0-1 1 0 0,-1 1 0 0 0,1-1 0 0 0,0 0 0 0 0,13-1 0 0 0,9-1 32 0 0,39-8 1 0 0,4 0-7 0 0,33 7 37 0 0,-90 2-64 0 0,-2 0 11 0 0,-10 0 106 0 0,-17 2-106 0 0,-2-1-48 0 0,0-1 1 0 0,0 0 0 0 0,1-2-1 0 0,-1 1 1 0 0,0-2 0 0 0,-15-4-1 0 0,8 2 191 0 0,-37-4 0 0 0,49 8-114 0 0,0 1-1 0 0,0 1 1 0 0,1 0-1 0 0,-17 3 1 0 0,21-3-42 0 0,1 0 1 0 0,0 1-1 0 0,0 0 1 0 0,0 0-1 0 0,0 0 1 0 0,1 1-1 0 0,-1-1 1 0 0,0 1-1 0 0,1 0 1 0 0,-7 6 0 0 0,-3 4-136 0 0,12-12 131 0 0,0 1-1 0 0,0 0 0 0 0,0 0 1 0 0,0 0-1 0 0,0 0 0 0 0,1 0 1 0 0,-2 2-1 0 0,0 2-42 0 0,1 0-1 0 0,-1 0 0 0 0,2-1 1 0 0,-3 12-1 0 0,3-14-43 0 0,3-1 10 0 0,0 2 40 0 0,0 0 0 0 0,1-1 0 0 0,0 1-1 0 0,-1-1 1 0 0,1 0 0 0 0,1 0 0 0 0,-1 0 0 0 0,0 0-1 0 0,6 3 1 0 0,-3-3-89 0 0,-1-1 0 0 0,0 1-1 0 0,1-1 1 0 0,-1-1 0 0 0,1 1-1 0 0,-1-1 1 0 0,1 0 0 0 0,0 0-1 0 0,0-1 1 0 0,0 1 0 0 0,-1-2-1 0 0,1 1 1 0 0,0 0 0 0 0,0-1-1 0 0,-1 0 1 0 0,1 0 0 0 0,0-1-1 0 0,-1 0 1 0 0,6-2 0 0 0,5-6-5870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2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 4687 0 0,'0'0'12096'0'0,"0"2"-11717"0"0,-3 2-292 0 0,0 0 1 0 0,0 0-1 0 0,-1 0 0 0 0,1 0 1 0 0,-1 0-1 0 0,-7 5 0 0 0,-20 18 59 0 0,34-29-118 0 0,0-2 0 0 0,-1 1-1 0 0,0 0 1 0 0,0 0-1 0 0,0-1 1 0 0,3-5 0 0 0,-2 3-15 0 0,0 0 0 0 0,0 0 0 0 0,1 0 0 0 0,-1 1 0 0 0,6-7 0 0 0,-4 6-23 0 0,-4 5 82 0 0,-1 4-11 0 0,0 1-21 0 0,0-1 0 0 0,0 0 0 0 0,0 0 0 0 0,0 0 0 0 0,0 0 1 0 0,-1 0-1 0 0,0 1 0 0 0,1-1 0 0 0,-1 0 0 0 0,0 0 0 0 0,-1 0 0 0 0,1-1 0 0 0,-3 5 0 0 0,-8 10 160 0 0,11-15-52 0 0,6-7-28 0 0,9-9-72 0 0,-12 12-48 0 0,8-10 0 0 0,-7 6 11 0 0,-2 5 421 0 0,-3 20-100 0 0,-7 22-123 0 0,7-31-142 0 0,-1-2-43 0 0,3-7 3 0 0,11-27-2077 0 0,-5 12-3028 0 0,-2 3-688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3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1186 0 6911 0 0,'-1'2'9403'0'0,"-290"367"-4382"0"0,155-164-4639 0 0,70-102-329 0 0,-2 1-5 0 0,-154 220 104 0 0,198-293-123 0 0,-117 140 6 0 0,91-115-29 0 0,4-3-591 0 0,-59 50 0 0 0,96-95-362 0 0,1-1 1 0 0,-10 15-1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7:2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3223 0 0,'0'0'15175'0'0,"2"1"-14694"0"0,30 2 2895 0 0,-33-1-3368 0 0,1 1-1 0 0,0-1 1 0 0,-1 1 0 0 0,0 0-1 0 0,0-1 1 0 0,0 1-1 0 0,0-1 1 0 0,0 0 0 0 0,0 1-1 0 0,-1-1 1 0 0,1 0-1 0 0,-1 0 1 0 0,0 0 0 0 0,1 0-1 0 0,-4 3 1 0 0,-4 3-11 0 0,-19 14-1 0 0,25-20 13 0 0,-36 24-227 0 0,-1-2 0 0 0,-1-2 0 0 0,-1-2 0 0 0,0-1 0 0 0,-74 20 0 0 0,104-35 52 0 0,0-1 0 0 0,-17 1 1 0 0,25-3 89 0 0,0-1 1 0 0,0 0-1 0 0,0 0 1 0 0,0 0-1 0 0,-1 0 1 0 0,1-1-1 0 0,0 0 1 0 0,0 1-1 0 0,0-2 1 0 0,-5-1-1 0 0,8 3 57 0 0,1 0 0 0 0,-1-1-1 0 0,1 1 1 0 0,0 0 0 0 0,-1 0 0 0 0,1-1 0 0 0,0 1-1 0 0,-1 0 1 0 0,1-1 0 0 0,0 1 0 0 0,-1 0-1 0 0,1-1 1 0 0,0 1 0 0 0,0-1 0 0 0,-1 1-1 0 0,1 0 1 0 0,0-1 0 0 0,0 1 0 0 0,0-1-1 0 0,0 1 1 0 0,0-1 0 0 0,0 1 0 0 0,0 0-1 0 0,0-1 1 0 0,-1 1 0 0 0,2-1 0 0 0,-1 1-1 0 0,0-1 1 0 0,0 1 0 0 0,0-1 0 0 0,0 1 0 0 0,0 0-1 0 0,0-1 1 0 0,0 1 0 0 0,0-1 0 0 0,1 1-1 0 0,-1-1 1 0 0,0 1 0 0 0,0 0 0 0 0,1-1-1 0 0,11-13-99 0 0,-11 13 195 0 0,-1 1-65 0 0,1 0-1 0 0,-1-1 0 0 0,0 1 1 0 0,1 0-1 0 0,-1-1 1 0 0,1 1-1 0 0,-1 0 1 0 0,0 0-1 0 0,1 0 0 0 0,-1-1 1 0 0,1 1-1 0 0,-1 0 1 0 0,1 0-1 0 0,-1 0 1 0 0,1 0-1 0 0,-1 0 0 0 0,0 0 1 0 0,1 0-1 0 0,-1 0 1 0 0,1 0-1 0 0,-1 0 1 0 0,1 0-1 0 0,-1 0 0 0 0,1 0 1 0 0,-1 0-1 0 0,1 0 1 0 0,-1 0-1 0 0,1 1 1 0 0,14 2 183 0 0,-15-3-193 0 0,2 1 109 0 0,3 10 96 0 0,-4-7-196 0 0,0 0 1 0 0,-1 0-1 0 0,1 1 1 0 0,-1-1 0 0 0,0 0-1 0 0,0 0 1 0 0,0 0-1 0 0,-1 1 1 0 0,1-1-1 0 0,-1 0 1 0 0,0 0 0 0 0,0 0-1 0 0,-1 0 1 0 0,1 0-1 0 0,-1 0 1 0 0,0-1 0 0 0,-3 6-1 0 0,-5 7 150 0 0,-1-2 0 0 0,-23 25 0 0 0,4-4 156 0 0,25-29-237 0 0,4-5 170 0 0,15-2-145 0 0,0 0 0 0 0,0-1-1 0 0,27-8 1 0 0,-23 5-118 0 0,28-4 0 0 0,-35 8-76 0 0,0 0 1 0 0,0 1-1 0 0,0 0 1 0 0,20 4-1 0 0,-25-3 69 0 0,0 0 1 0 0,0 1-1 0 0,0 0 0 0 0,0 1 1 0 0,-1-1-1 0 0,1 1 0 0 0,-1 0 1 0 0,1 0-1 0 0,8 8 0 0 0,28 23-43 0 0,34 32 68 0 0,-61-51-4 0 0,22 30 0 0 0,-35-43 11 0 0,-1-1-1 0 0,0 0 1 0 0,0 1-1 0 0,0-1 1 0 0,-1 1 0 0 0,1-1-1 0 0,0 1 1 0 0,-1 0-1 0 0,1-1 1 0 0,-1 1-1 0 0,1 0 1 0 0,-1-1 0 0 0,0 1-1 0 0,1 0 1 0 0,-1 0-1 0 0,0-1 1 0 0,0 1 0 0 0,0 0-1 0 0,-1-1 1 0 0,1 1-1 0 0,0 0 1 0 0,-1 0-1 0 0,1-1 1 0 0,-1 1 0 0 0,1 0-1 0 0,-1-1 1 0 0,0 1-1 0 0,-1 2 1 0 0,-1 0 64 0 0,0 0 0 0 0,0-1 0 0 0,0 1 1 0 0,-1 0-1 0 0,0-1 0 0 0,1 0 0 0 0,-1 0 0 0 0,0 0 0 0 0,-6 3 1 0 0,-7 3 116 0 0,-21 8 1 0 0,11-6-65 0 0,-44 18-113 0 0,-81 22 1 0 0,57-21-88 0 0,65-21 11 0 0,-39 6-1 0 0,67-14-92 0 0,15-5-1236 0 0,52-10-1910 0 0,-49 12 2056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1:3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7487 0 0,'0'0'2610'0'0,"-2"1"-2036"0"0,-3 1-381 0 0,2 0-131 0 0,0 1-1 0 0,0-1 1 0 0,0 0 0 0 0,1 1-1 0 0,-1-1 1 0 0,-3 6-1 0 0,1-3-65 0 0,-2 4 6 0 0,-9 15 31 0 0,15-22 122 0 0,-1-1-97 0 0,0-1 1 0 0,0 1-1 0 0,0 0 0 0 0,0 0 1 0 0,0 0-1 0 0,1 0 1 0 0,-3 2-1 0 0,0 0 109 0 0,2-3 261 0 0,-14 9 2091 0 0,-5-4-1202 0 0,19-4-961 0 0,-17 0 1346 0 0,17-1-1628 0 0,-4 0-47 0 0,5 0 222 0 0,-1 4-163 0 0,1-4-82 0 0,0 1 0 0 0,0-1 0 0 0,0 1 1 0 0,1-1-1 0 0,-1 1 0 0 0,0-1 0 0 0,0 1 1 0 0,0-1-1 0 0,1 1 0 0 0,-1 0 0 0 0,1-1 1 0 0,-1 1-1 0 0,0 0 0 0 0,1 0 0 0 0,-1 0 1 0 0,1-1-1 0 0,-1 1 0 0 0,1 0 0 0 0,0 0 1 0 0,-1 1-1 0 0,-4 10 7 0 0,0 1 0 0 0,1 0 1 0 0,0 0-1 0 0,1 0 0 0 0,-2 22 1 0 0,-3 11-11 0 0,5-31-1 0 0,1 0 0 0 0,0 1 0 0 0,1-1 0 0 0,1 1 0 0 0,0 0 0 0 0,1-1 0 0 0,1 1 0 0 0,5 20 0 0 0,-5-13 1 0 0,3-1-14 0 0,4 22-216 0 0,-2-2 74 0 0,-7-40 89 0 0,3 3-2560 0 0,1 0 1116 0 0,0 0-1 0 0,9 8 1 0 0,-8-9 1201 0 0,-4-2-745 0 0,1 0-332 0 0,8 7-142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1:3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321 302 6447 0 0,'0'0'3138'0'0,"-1"-2"-2342"0"0,0 1-710 0 0,0-1 0 0 0,0 1 0 0 0,0-1 0 0 0,0 1 0 0 0,0-1 0 0 0,0 0 0 0 0,1 1 0 0 0,-1-1 0 0 0,0-2 0 0 0,-3-33 344 0 0,2 23-430 0 0,-2 4-29 0 0,3 7-115 0 0,-1 3-179 0 0,-7-4 190 0 0,-3 4 158 0 0,-22 16 1361 0 0,33-15-824 0 0,-11 2 712 0 0,-26 9 1882 0 0,36-11-2258 0 0,0 0-844 0 0,-2 0-69 0 0,1 1 0 0 0,-1-1 0 0 0,0 1 0 0 0,1 0 0 0 0,-1 0 0 0 0,1 1 1 0 0,0-1-1 0 0,-1 1 0 0 0,1-1 0 0 0,0 1 0 0 0,1 0 0 0 0,-1 0 0 0 0,0 0 0 0 0,1 1 1 0 0,0-1-1 0 0,-3 5 0 0 0,0 1-50 0 0,-6 12-81 0 0,-2 9 52 0 0,7-17 94 0 0,-3-1 0 0 0,4-7 109 0 0,-1 1 0 0 0,1-1-1 0 0,-9 6 1 0 0,-23 19 523 0 0,33-28-624 0 0,-3 8-3 0 0,0 0-5 0 0,7-10-12 0 0,-1 0 0 0 0,1 1 0 0 0,0-1 1 0 0,0 0-1 0 0,-1 0 0 0 0,1 1 0 0 0,0-1 0 0 0,0 0 0 0 0,-1 0 0 0 0,1 1 0 0 0,0-1 0 0 0,0 0 0 0 0,0 1 0 0 0,0-1 1 0 0,-1 0-1 0 0,1 1 0 0 0,0-1 0 0 0,0 0 0 0 0,0 1 0 0 0,0-1 0 0 0,0 0 0 0 0,0 1 0 0 0,0-1 0 0 0,0 0 0 0 0,0 1 1 0 0,0-1-1 0 0,0 0 0 0 0,0 1 0 0 0,0-1 0 0 0,0 0 0 0 0,1 1 0 0 0,-1-1 0 0 0,0 0 0 0 0,0 1 0 0 0,0-1 0 0 0,0 0 0 0 0,0 0 1 0 0,1 1-1 0 0,-1-1 0 0 0,0 0 0 0 0,0 0 0 0 0,1 1 0 0 0,-1-1 0 0 0,1 0 0 0 0,0 1-9 0 0,1-1 0 0 0,0 1-1 0 0,0-1 1 0 0,0 0 0 0 0,0 0-1 0 0,0 0 1 0 0,-1 0 0 0 0,5-1-1 0 0,-3 0 28 0 0,0 1-1 0 0,1-1 1 0 0,-1-1-1 0 0,0 1 1 0 0,0 0-1 0 0,0-1 1 0 0,0 1-1 0 0,0-1 1 0 0,0 0-1 0 0,5-4 1 0 0,26-29 100 0 0,-10 10-65 0 0,132-118 19 0 0,-41 53-291 0 0,-67 55 68 0 0,12-3-17 0 0,2-3-59 0 0,-52 33 184 0 0,-4 4 13 0 0,0-1 0 0 0,0 1 1 0 0,1 0-1 0 0,-1 1 0 0 0,10-4 1 0 0,-2 1 27 0 0,0 3 14 0 0,-3 1-10 0 0,-9 2 1044 0 0,0 0-874 0 0,6 4-125 0 0,-1-1 80 0 0,15 2-41 0 0,-17-3-74 0 0,1-1 0 0 0,-1 1 0 0 0,0 0 0 0 0,0 0 0 0 0,0 1 0 0 0,0 0 0 0 0,0 0 0 0 0,0 0 0 0 0,5 4 0 0 0,1 2 0 0 0,-4-3-38 0 0,0 0 0 0 0,-1 0 0 0 0,0 1 0 0 0,0-1-1 0 0,9 14 1 0 0,20 41-316 0 0,-27-47 305 0 0,4 11-229 0 0,12 33 0 0 0,-14-32-60 0 0,17 33 0 0 0,-12-34 178 0 0,-12-22 148 0 0,-1-1 46 0 0,1 1-1 0 0,0-1 1 0 0,-1 0 0 0 0,1 0-1 0 0,0 0 1 0 0,0-1 0 0 0,0 1-1 0 0,1-1 1 0 0,-1 0-1 0 0,0 1 1 0 0,0-1 0 0 0,6 0-1 0 0,-6 0 0 0 0,-1 0 243 0 0,26-6 647 0 0,51-16 0 0 0,-63 16-920 0 0,36-14-141 0 0,-33 12-43 0 0,0 0 1 0 0,28-6 0 0 0,-27 10-60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3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91 677 6911 0 0,'0'0'11335'0'0,"0"0"-11249"0"0,1 0-1 0 0,-1 0 1 0 0,1 0-1 0 0,-1 0 1 0 0,1 0 0 0 0,-1-1-1 0 0,0 1 1 0 0,1 0 0 0 0,-1 0-1 0 0,0-1 1 0 0,1 1 0 0 0,-1 0-1 0 0,0 0 1 0 0,1-1 0 0 0,-1 1-1 0 0,0 0 1 0 0,0-1 0 0 0,1 1-1 0 0,-1-1 1 0 0,0 0 0 0 0,-3-2 10 0 0,0-1 1 0 0,0 1 0 0 0,0-1-1 0 0,0 0 1 0 0,-3-7 0 0 0,0 2-68 0 0,0-1-1 0 0,-14-15 1 0 0,16 21-34 0 0,1 0-1 0 0,-1 0 0 0 0,1 0 1 0 0,0-1-1 0 0,1 1 0 0 0,-1-1 1 0 0,1 0-1 0 0,0 0 0 0 0,0 0 1 0 0,0 0-1 0 0,-1-8 0 0 0,1 5 4 0 0,1 0 0 0 0,1-1 0 0 0,-1 1 0 0 0,2 0-1 0 0,-1-1 1 0 0,3-13 0 0 0,2 2-42 0 0,1-1 1 0 0,0 1-1 0 0,2 0 0 0 0,18-35 1 0 0,-6 18-92 0 0,2 1 1 0 0,1 1-1 0 0,1 1 0 0 0,3 1 1 0 0,0 1-1 0 0,46-40 0 0 0,-67 67 151 0 0,0 0-1 0 0,0 0 1 0 0,1 1 0 0 0,-1 0-1 0 0,1 0 1 0 0,0 0-1 0 0,1 1 1 0 0,-1 0 0 0 0,0 1-1 0 0,1 0 1 0 0,-1 0-1 0 0,1 0 1 0 0,0 1 0 0 0,0 0-1 0 0,-1 1 1 0 0,1 0-1 0 0,0 0 1 0 0,0 0-1 0 0,0 1 1 0 0,0 0 0 0 0,-1 1-1 0 0,1 0 1 0 0,-1 0-1 0 0,1 1 1 0 0,-1-1 0 0 0,0 2-1 0 0,0-1 1 0 0,0 1-1 0 0,0 0 1 0 0,-1 0 0 0 0,1 1-1 0 0,-1 0 1 0 0,0 0-1 0 0,-1 0 1 0 0,9 10 0 0 0,-7-6-19 0 0,0 0 1 0 0,-1 0 0 0 0,0 1 0 0 0,-1 0 0 0 0,0 0 0 0 0,0 0 0 0 0,-1 1 0 0 0,0-1 0 0 0,-1 1 0 0 0,3 17 0 0 0,-5-19-1 0 0,0-1 1 0 0,-1 1-1 0 0,0 0 1 0 0,0-1-1 0 0,-1 1 0 0 0,0 0 1 0 0,-1-1-1 0 0,0 1 1 0 0,0-1-1 0 0,-1 0 1 0 0,0 0-1 0 0,0 0 0 0 0,-1 0 1 0 0,-5 9-1 0 0,-5 3 4 0 0,-1-1-1 0 0,-1-1 0 0 0,-28 27 1 0 0,-2 1-15 0 0,19-17-75 0 0,-1-1 1 0 0,-1-1-1 0 0,-1-1 0 0 0,-39 25 0 0 0,52-41 45 0 0,-82 49-475 0 0,82-51 385 0 0,0 0 1 0 0,-1-1-1 0 0,0-1 0 0 0,-20 5 0 0 0,26-9 118 0 0,12-2 14 0 0,-1 0 0 0 0,0 0 0 0 0,1 0 0 0 0,-1 0 0 0 0,1 0 0 0 0,-1 0-1 0 0,0 0 1 0 0,1 0 0 0 0,-1 0 0 0 0,1 0 0 0 0,-1 0 0 0 0,0-1 0 0 0,1 1 0 0 0,-1 0 0 0 0,1 0 0 0 0,-1-1-1 0 0,1 1 1 0 0,-1 0 0 0 0,1 0 0 0 0,-1-1 0 0 0,-1-5-33 0 0,2 6 28 0 0,0-1-8 0 0,-1-1 1 0 0,1 1-1 0 0,-1-1 1 0 0,1 1-1 0 0,0-1 1 0 0,0 1-1 0 0,0-1 1 0 0,0 1-1 0 0,0-1 1 0 0,0 1-1 0 0,0-1 1 0 0,1 1-1 0 0,-1-1 1 0 0,0 1-1 0 0,1 0 1 0 0,-1-1-1 0 0,2-1 1 0 0,15-23-378 0 0,-11 19 250 0 0,7-11-161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3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77 1375 0 0,'4'-4'39'0'0,"-2"0"0"0"0,1 1 0 0 0,0-1 0 0 0,-1-1 0 0 0,1 1 0 0 0,1-6 0 0 0,4-7 2152 0 0,2 2 3693 0 0,0 5-1781 0 0,-22 24-3159 0 0,-2 4-941 0 0,-82 95 154 0 0,-36 52 191 0 0,69-64 314 0 0,-69 145 0 0 0,66-94-409 0 0,-13 27-213 0 0,3-37-40 0 0,72-135-12 0 0,-4 12 8 0 0,-1 24-225 0 0,8-41-442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3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5527 0 0,'0'0'11274'0'0,"-1"2"-11049"0"0,0 12-69 0 0,-1 0 0 0 0,2 0 0 0 0,0 0 0 0 0,0 0 0 0 0,2 0 0 0 0,-1 0 0 0 0,2 0 0 0 0,0-1 0 0 0,0 1 0 0 0,2-1 0 0 0,5 15 0 0 0,-1-11 38 0 0,-1 1-1 0 0,2-2 1 0 0,1 1 0 0 0,0-1-1 0 0,0-1 1 0 0,2 0 0 0 0,22 20-1 0 0,29 22 72 0 0,30 28 371 0 0,-79-69-547 0 0,-1-1 0 0 0,-1 2-1 0 0,22 34 1 0 0,-18-24-67 0 0,-9-16-57 0 0,-1 0-1 0 0,-1 1 1 0 0,7 17-1 0 0,-12-28-582 0 0,-10-2-6454 0 0,-2-2 1074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3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36 11743 0 0,'0'0'539'0'0,"7"-5"181"0"0,27-25 5503 0 0,-35 32-5890 0 0,-12 18 72 0 0,-17 20 0 0 0,-3 5-54 0 0,2-1 27 0 0,-57 61 1 0 0,-46 32-99 0 0,-9 10-221 0 0,129-131-72 0 0,-155 165-1166 0 0,168-179 873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3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127 510 919 0 0,'0'2'67'0'0,"1"8"-283"0"0,5 17 18111 0 0,-6-32-17699 0 0,-1 0 0 0 0,0-1 0 0 0,1 1 1 0 0,-2 0-1 0 0,1 0 0 0 0,-1-1 0 0 0,1 1 1 0 0,-1 0-1 0 0,-1 1 0 0 0,1-1 0 0 0,-4-5 1 0 0,-2-6 21 0 0,-29-51 182 0 0,25 47-312 0 0,0 0 1 0 0,2-1 0 0 0,0 0-1 0 0,-7-26 1 0 0,15 40-86 0 0,0 1 0 0 0,1-1 0 0 0,0 1 1 0 0,1-1-1 0 0,-1 0 0 0 0,1 1 0 0 0,0-1 0 0 0,1 1 0 0 0,0-1 0 0 0,0 0 0 0 0,0 1 0 0 0,1 0 0 0 0,0-1 1 0 0,0 1-1 0 0,0 0 0 0 0,1 0 0 0 0,0 0 0 0 0,0 0 0 0 0,6-6 0 0 0,-1 2-32 0 0,0 0 0 0 0,1 1 0 0 0,1 0 0 0 0,0 0-1 0 0,0 1 1 0 0,0 1 0 0 0,1-1 0 0 0,0 2 0 0 0,1 0 0 0 0,-1 0 0 0 0,1 1-1 0 0,17-5 1 0 0,0 1-7 0 0,1 2 0 0 0,0 1 0 0 0,0 1-1 0 0,36 0 1 0 0,-43 4 36 0 0,0 1 0 0 0,-1 1 0 0 0,29 5 0 0 0,-38-3 0 0 0,1 0 0 0 0,-1 1 0 0 0,0 0 0 0 0,0 1 0 0 0,-1 0 0 0 0,21 13 0 0 0,-22-12 6 0 0,-5-3-8 0 0,-1 0 0 0 0,0 1 0 0 0,0-1 0 0 0,-1 1 0 0 0,8 7 0 0 0,-11-10 6 0 0,0 1 0 0 0,0 0 0 0 0,1 0 0 0 0,-2-1 0 0 0,1 1-1 0 0,0 0 1 0 0,0 0 0 0 0,0 0 0 0 0,-1 0 0 0 0,1 0 0 0 0,-1 0-1 0 0,0 0 1 0 0,0 0 0 0 0,1 0 0 0 0,-1 1 0 0 0,0-1 0 0 0,-1 0-1 0 0,1 0 1 0 0,0 0 0 0 0,-1 3 0 0 0,-1 1 1 0 0,0 0 0 0 0,-1 1 1 0 0,1-1-1 0 0,-1 0 0 0 0,0-1 1 0 0,-1 1-1 0 0,-6 9 0 0 0,-36 35 49 0 0,7-8-33 0 0,-3 11-12 0 0,-4 5 11 0 0,-71 71-1 0 0,99-113-387 0 0,-33 23-1 0 0,49-38 205 0 0,0 1 0 0 0,-1-1-1 0 0,1 0 1 0 0,0 0 0 0 0,-1 0 0 0 0,1 0 0 0 0,-1 0 0 0 0,1-1 0 0 0,-5 2 0 0 0,6-3 13 0 0,0 0 0 0 0,0 0 1 0 0,0-1-1 0 0,0 1 0 0 0,0 0 1 0 0,1 0-1 0 0,-1 0 0 0 0,1-1 1 0 0,-1 1-1 0 0,1 0 0 0 0,-1-3 1 0 0,0-1-221 0 0,1 0 0 0 0,0-1 1 0 0,0 1-1 0 0,0-1 0 0 0,0 1 1 0 0,1 0-1 0 0,0-1 0 0 0,0 1 1 0 0,4-10-1 0 0,2-8-1376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3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534 188 5527 0 0,'112'-112'3238'0'0,"-43"47"3023"0"0,-56 54-4503 0 0,-16 20-215 0 0,-17 23-965 0 0,-238 299-2096 0 0,158-207 2877 0 0,41-47-1318 0 0,4 2 1 0 0,3 3-1 0 0,-43 92 0 0 0,78-134-40 0 0,-13 45-1 0 0,6-17-17 0 0,9-37-1543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3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10135 0 0,'0'0'778'0'0,"-1"2"-336"0"0,-4 11 185 0 0,0-1-1 0 0,0 1 0 0 0,2-1 0 0 0,-1 1 0 0 0,2 0 1 0 0,0 0-1 0 0,0 1 0 0 0,1 14 0 0 0,1-22-454 0 0,1 1 0 0 0,0-1 0 0 0,0 0 0 0 0,0 0-1 0 0,1 0 1 0 0,0 0 0 0 0,0 0 0 0 0,1 0 0 0 0,-1 0 0 0 0,1-1-1 0 0,0 1 1 0 0,5 5 0 0 0,6 7 428 0 0,1-1 0 0 0,18 17 0 0 0,-2-2-455 0 0,-21-23-420 0 0,19 16 0 0 0,-16-15-1074 0 0,-12-9 656 0 0,10-2-1906 0 0,-8 1 2252 0 0,-1 0 0 0 0,1-1 0 0 0,-1 0 0 0 0,0 0-1 0 0,1 0 1 0 0,-1 0 0 0 0,1 0 0 0 0,-1 0 0 0 0,0 0 0 0 0,0-1-1 0 0,3-1 1 0 0,20-21-3182 0 0,-24 22 3326 0 0,11-11-2991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4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49 151 4143 0 0,'-2'0'191'0'0,"-13"-1"-1111"0"0,1 0 4173 0 0,-3 0 8093 0 0,19 0-10938 0 0,1 1 1 0 0,-1 0 0 0 0,1-1-1 0 0,-1 0 1 0 0,0 1 0 0 0,1-1 0 0 0,2-1-1 0 0,8-3 188 0 0,-1 2-300 0 0,552-112 2817 0 0,-468 103-3184 0 0,-1 5-1 0 0,147 8 0 0 0,-225 0-592 0 0,0 1-1 0 0,0 0 0 0 0,-1 1 0 0 0,19 7 1 0 0,-8 0-1118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9:3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86 5983 0 0,'0'-3'185'0'0,"13"-56"362"0"0,-3 36 12023 0 0,-9 23-12405 0 0,2 1-105 0 0,-1 1 0 0 0,1-1 0 0 0,-1 0 0 0 0,0 1 0 0 0,0-1 0 0 0,1 1 0 0 0,-1 0 0 0 0,0-1 0 0 0,0 1 0 0 0,0 0 1 0 0,-1 0-1 0 0,1 0 0 0 0,0 1 0 0 0,1 3 0 0 0,-1-2 14 0 0,0 0-1 0 0,-1 0 1 0 0,1 0 0 0 0,-1 1 0 0 0,0-1-1 0 0,-1 0 1 0 0,1 1 0 0 0,-1 5 0 0 0,0 5 65 0 0,-1-1 0 0 0,-1 1 1 0 0,-1-1-1 0 0,-6 22 0 0 0,-12 33 524 0 0,-60 127-1 0 0,-51 57 124 0 0,119-229-741 0 0,-231 377 107 0 0,162-273-156 0 0,48-73-65 0 0,-52 117-1 0 0,82-165 21 0 0,1 0 0 0 0,1 0 0 0 0,-1 0 0 0 0,1 1 0 0 0,0-1 0 0 0,1 1 0 0 0,0-1 0 0 0,0 1 0 0 0,1 0 0 0 0,0 11-1 0 0,1-17-620 0 0,10-2-2365 0 0,2-2-4157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1:4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96 170 919 0 0,'-2'1'67'0'0,"-31"0"8810"0"0,20-6-7781 0 0,-15-10-912 0 0,26 14 760 0 0,-12 4 210 0 0,10-2 803 0 0,8-7-1164 0 0,-2 4-445 0 0,0 2-272 0 0,0-1-1 0 0,-1 0 1 0 0,1 0 0 0 0,0 0-1 0 0,0 0 1 0 0,-1 0-1 0 0,1 0 1 0 0,2-3-1 0 0,-2 2-16 0 0,0 1-1 0 0,0-1 1 0 0,0 1-1 0 0,0 0 0 0 0,0-1 1 0 0,0 1-1 0 0,0 0 1 0 0,0 0-1 0 0,1 0 0 0 0,1 0 1 0 0,4-1 16 0 0,-1 1 1 0 0,0 0-1 0 0,1 0 1 0 0,-1 1-1 0 0,1 0 0 0 0,-1 1 1 0 0,1-1-1 0 0,-1 1 1 0 0,1 1-1 0 0,-1-1 1 0 0,0 1-1 0 0,1 1 0 0 0,8 3 1 0 0,11 6 102 0 0,37 10-1 0 0,-52-18-167 0 0,-1-2 0 0 0,1 1 0 0 0,0-2 0 0 0,0 0 0 0 0,0 0 0 0 0,14-1 0 0 0,-13-3-10 0 0,0 0 0 0 0,0 0 0 0 0,0-1 0 0 0,18-8 0 0 0,-1 0 0 0 0,-19 8 6 0 0,-1 0-1 0 0,1-1 0 0 0,-1-1 1 0 0,17-11-1 0 0,39-39 30 0 0,-46 37-33 0 0,-12 12-18 0 0,-6 6-65 0 0,-4 2-117 0 0,0 0 173 0 0,1 0 1 0 0,-1 0-1 0 0,1 0 0 0 0,-1 0 1 0 0,1 0-1 0 0,0 0 1 0 0,-3 3-1 0 0,-2 1-35 0 0,2-2 41 0 0,-1 0 0 0 0,0 0 1 0 0,0-1-1 0 0,0 1 0 0 0,0-1 0 0 0,0-1 0 0 0,-1 1 0 0 0,1-1 0 0 0,-1 0 0 0 0,1 0 1 0 0,-1 0-1 0 0,1-1 0 0 0,-1 0 0 0 0,1 0 0 0 0,-12-2 0 0 0,1-2 19 0 0,0 0 1 0 0,0-1-1 0 0,-29-15 0 0 0,38 17-3 0 0,-2-1-45 0 0,-1 0 0 0 0,0 0 0 0 0,-1 1 0 0 0,1 0 0 0 0,-1 1 0 0 0,1 0 0 0 0,-1 1 0 0 0,0 0 0 0 0,-17 1 0 0 0,21 1 14 0 0,-1 0 0 0 0,0 1-1 0 0,1-1 1 0 0,-1 2 0 0 0,1-1 0 0 0,-1 1-1 0 0,1 0 1 0 0,0 1 0 0 0,0-1-1 0 0,1 1 1 0 0,-1 1 0 0 0,1-1 0 0 0,-11 11-1 0 0,6-4 62 0 0,1-1-1 0 0,0 1 0 0 0,-10 16 1 0 0,-26 55 94 0 0,45-80 87 0 0,3-2-149 0 0,0 0-57 0 0,-1 1 1 0 0,0-1 0 0 0,0 0 0 0 0,1 0 0 0 0,-1 0 0 0 0,0 0 0 0 0,1 0 0 0 0,-1 0 0 0 0,0-1-1 0 0,0 1 1 0 0,1 0 0 0 0,-1-1 0 0 0,0 1 0 0 0,0 0 0 0 0,0-1 0 0 0,1 0 0 0 0,0 0 0 0 0,2-2 9 0 0,16-6 20 0 0,27-19 0 0 0,-35 20-17 0 0,1 1 0 0 0,0 0 0 0 0,0 0 0 0 0,0 1 0 0 0,26-7 0 0 0,-26 10-7 0 0,-1 1 0 0 0,1 1 0 0 0,0 0 0 0 0,0 0 0 0 0,0 1 0 0 0,0 1 0 0 0,13 2 0 0 0,-1 1-8 0 0,123 23 0 0 0,-31 6-81 0 0,-109-30 53 0 0,1-1 0 0 0,0 0 0 0 0,-1-1 0 0 0,11 1 0 0 0,-15-2 18 0 0,0 0 1 0 0,0 0-1 0 0,0 0 0 0 0,0-1 0 0 0,0 1 1 0 0,0-1-1 0 0,0 0 0 0 0,-1 0 1 0 0,1-1-1 0 0,6-2 0 0 0,-8 2-17 0 0,-1 1-1 0 0,0 0 1 0 0,1-1-1 0 0,-1 1 0 0 0,0 0 1 0 0,0-1-1 0 0,0 0 1 0 0,0 1-1 0 0,0-1 1 0 0,-1 0-1 0 0,1 1 0 0 0,0-1 1 0 0,-1 0-1 0 0,1-3 1 0 0,0 2-110 0 0,3-14-362 0 0,-2-5-12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5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9439 0 0,'0'0'859'0'0,"0"2"-710"0"0,-1 8 180 0 0,0 0 0 0 0,-1-1-1 0 0,0 1 1 0 0,-3 10 0 0 0,2-12 75 0 0,1 0 1 0 0,0 0-1 0 0,0 0 1 0 0,1 1 0 0 0,0-1-1 0 0,1 0 1 0 0,0 15-1 0 0,3-12-124 0 0,1 0 1 0 0,-1 0-1 0 0,2 0 0 0 0,-1 0 0 0 0,1-1 0 0 0,9 13 0 0 0,7 15 207 0 0,-12-20-146 0 0,1 3-67 0 0,0 1-1 0 0,-1-1 1 0 0,-1 2 0 0 0,7 29 0 0 0,-14-45-251 0 0,0-1 1 0 0,0 0-1 0 0,-1 1 1 0 0,0-1-1 0 0,0 0 1 0 0,0 1-1 0 0,-1-1 1 0 0,0 0-1 0 0,0 0 1 0 0,-1 1-1 0 0,0-1 1 0 0,0 0-1 0 0,0 0 1 0 0,0-1-1 0 0,-1 1 1 0 0,0 0-1 0 0,-1-1 1 0 0,1 0-1 0 0,-1 1 1 0 0,0-1-1 0 0,-5 5 1 0 0,-7 3-11 0 0,-1-1-1 0 0,1 0 1 0 0,-2-1 0 0 0,-36 17-1 0 0,28-15-6 0 0,15-7-106 0 0,0-1-1 0 0,-1 0 1 0 0,0-1-1 0 0,-13 3 1 0 0,24-6-231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3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11287 0 0,'0'0'1240'0'0,"-1"2"-1037"0"0,-11 14 291 0 0,1 1 0 0 0,1 0-1 0 0,0 0 1 0 0,-11 28 0 0 0,-22 82 1110 0 0,15-43-948 0 0,-54 110-339 0 0,61-154-237 0 0,-2 0 0 0 0,-46 59-1 0 0,-17 12-423 0 0,84-108 69 0 0,-2 2 523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3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94 510 7855 0 0,'0'0'714'0'0,"-1"1"-586"0"0,-1 0-59 0 0,1 1 0 0 0,-1-1 0 0 0,0 0-1 0 0,1 0 1 0 0,-1-1 0 0 0,0 1 0 0 0,0 0 0 0 0,0-1 0 0 0,1 1 0 0 0,-1-1 0 0 0,0 1 0 0 0,-2-1 0 0 0,-2 1 481 0 0,3 0-378 0 0,1-1 0 0 0,-1 0-1 0 0,0 0 1 0 0,1 0 0 0 0,-1 0-1 0 0,1 0 1 0 0,-1-1 0 0 0,1 1-1 0 0,-1-1 1 0 0,0 1 0 0 0,1-1-1 0 0,0 0 1 0 0,-1 0 0 0 0,1 0-1 0 0,0 0 1 0 0,-1-1 0 0 0,1 1-1 0 0,0-1 1 0 0,-2-1 0 0 0,2 1-76 0 0,1 0 1 0 0,0-1-1 0 0,0 1 1 0 0,0-1-1 0 0,0 1 1 0 0,0-1-1 0 0,0 1 1 0 0,0-1-1 0 0,1 1 1 0 0,0-1-1 0 0,-1 1 1 0 0,1-1-1 0 0,0 0 1 0 0,0 1-1 0 0,0-1 1 0 0,1 0-1 0 0,-1 1 1 0 0,1-1-1 0 0,-1 1 1 0 0,2-4-1 0 0,2-7 220 0 0,0 1 0 0 0,11-20-1 0 0,-14 28-262 0 0,11-16 42 0 0,0 0 0 0 0,1 0 0 0 0,0 1 0 0 0,2 0 1 0 0,0 2-1 0 0,2 0 0 0 0,0 0 0 0 0,0 2 0 0 0,34-23 0 0 0,-4 7 251 0 0,2 2 0 0 0,99-41 1 0 0,-117 57 42 0 0,1 1 1 0 0,0 2 0 0 0,42-7 0 0 0,-59 14-274 0 0,0 1 0 0 0,0 1-1 0 0,1 0 1 0 0,-1 1 0 0 0,0 1 0 0 0,0 0-1 0 0,1 1 1 0 0,-1 1 0 0 0,22 6 0 0 0,-33-7-104 0 0,0 0 1 0 0,1-1 0 0 0,-1 2-1 0 0,0-1 1 0 0,0 0-1 0 0,0 1 1 0 0,0 0-1 0 0,0-1 1 0 0,-1 2-1 0 0,1-1 1 0 0,-1 0 0 0 0,0 1-1 0 0,0-1 1 0 0,0 1-1 0 0,2 4 1 0 0,-2-2 1 0 0,-1-1 1 0 0,0 1-1 0 0,0-1 1 0 0,0 1-1 0 0,-1 0 1 0 0,0 0-1 0 0,0 0 1 0 0,0 0-1 0 0,-1 0 1 0 0,0-1-1 0 0,0 11 1 0 0,-2-2 6 0 0,-1 1 1 0 0,0-1 0 0 0,-1 0 0 0 0,0-1 0 0 0,-1 1 0 0 0,0-1-1 0 0,-2 0 1 0 0,-10 17 0 0 0,0-3 24 0 0,-1-2 0 0 0,-39 43 0 0 0,29-42-43 0 0,-1-1 0 0 0,-1-2 0 0 0,-33 21 0 0 0,51-36-3 0 0,-34 20-414 0 0,0-1 0 0 0,-77 31 0 0 0,-106 23-1112 0 0,216-76 762 0 0,-1-1 0 0 0,1-1-1 0 0,-1 0 1 0 0,-22 2 0 0 0,24-7-4911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3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23 6911 0 0,'4'-9'715'0'0,"-2"-5"8503"0"0,-7 17-5832 0 0,1 1-4369 0 0,-66 50 1245 0 0,3 3-1 0 0,-68 75 0 0 0,48-42-261 0 0,-25 28 0 0 0,89-92 0 0 0,0 1 0 0 0,2 2 0 0 0,1 0 0 0 0,-30 57 0 0 0,37-56 5 0 0,2-1 0 0 0,0 2 0 0 0,-9 50 0 0 0,17-63 1 0 0,0-1 0 0 0,2 1 0 0 0,0 0-1 0 0,1-1 1 0 0,1 1 0 0 0,0 0 0 0 0,2 0-1 0 0,4 18 1 0 0,-5-29 25 0 0,0-1 1 0 0,0 1-1 0 0,1 0 0 0 0,0-1 0 0 0,0 0 0 0 0,1 0 0 0 0,0 0 1 0 0,0 0-1 0 0,0 0 0 0 0,1-1 0 0 0,6 7 0 0 0,-3-6 58 0 0,0 1-1 0 0,1-1 0 0 0,0-1 0 0 0,0 0 1 0 0,0 0-1 0 0,19 7 0 0 0,9 1 608 0 0,76 15 0 0 0,-100-25-609 0 0,-4 0-59 0 0,-6-1 14 0 0,3 0-19 0 0,-5-1-3 0 0,5 4-475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5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32 455 0 0,'0'0'13639'0'0,"-1"2"-13540"0"0,1 1-68 0 0,-1-1 1 0 0,1 1 0 0 0,-1-1-1 0 0,0 0 1 0 0,0 1 0 0 0,0-1-1 0 0,0 0 1 0 0,-1 0 0 0 0,1 0-1 0 0,-1 1 1 0 0,-2 2 0 0 0,-32 26 58 0 0,27-24-90 0 0,1-3 11 0 0,2 0 42 0 0,4-3 323 0 0,2-2-322 0 0,0-1-54 0 0,-1 0 1 0 0,1 0 0 0 0,0 1-1 0 0,0-1 1 0 0,0 0 0 0 0,0 0-1 0 0,0 1 1 0 0,0-1 0 0 0,0 0-1 0 0,1 0 1 0 0,-1 1 0 0 0,0-1 0 0 0,1 0-1 0 0,1-2 1 0 0,1-5 10 0 0,5-36 194 0 0,-7 44 306 0 0,1 2-348 0 0,0 0-1 0 0,-1 0 1 0 0,1 0 0 0 0,0 0 0 0 0,0 0-1 0 0,0 0 1 0 0,-1 0 0 0 0,1 1 0 0 0,0-1 0 0 0,-1 1-1 0 0,1-1 1 0 0,-1 1 0 0 0,2 2 0 0 0,-2 4-142 0 0,-1-6 7 0 0,-1-1-76 0 0,-7 5-31 0 0,-1-1 1 0 0,1 0-1 0 0,-17 7 0 0 0,4-2-485 0 0,26-28 500 0 0,5-4 64 0 0,-9 21 6 0 0,-1-1 0 0 0,1 1 0 0 0,0 0 0 0 0,-1-1 0 0 0,1 1-1 0 0,0 0 1 0 0,-1 0 0 0 0,1 0 0 0 0,0-1 0 0 0,0 1 0 0 0,0 0 0 0 0,0 0-1 0 0,0 0 1 0 0,2 0 0 0 0,2-3 50 0 0,-1-1 47 0 0,1 0 0 0 0,-1 0-1 0 0,1 1 1 0 0,1 0 0 0 0,7-6-1 0 0,-12 9 333 0 0,-5 12-84 0 0,-4-1-277 0 0,1 5-78 0 0,2-6 18 0 0,-9 14 23 0 0,13-21-101 0 0,0-2-3 0 0,-4 4 29 0 0,4-3 164 0 0,0 0-72 0 0,1 0-47 0 0,0-1 0 0 0,0 0 0 0 0,0 0 0 0 0,0 0 0 0 0,0 0 0 0 0,0 0 0 0 0,0 1 0 0 0,0-1 0 0 0,0 0 0 0 0,0 0 0 0 0,0 0 0 0 0,0 1 0 0 0,0-1 0 0 0,0 0 0 0 0,0 0 0 0 0,0 0 0 0 0,0 0 0 0 0,0 1 0 0 0,0-1 0 0 0,0 0 0 0 0,0 0 0 0 0,0 0 0 0 0,0 0 0 0 0,0 1 0 0 0,1-1 0 0 0,-1 0 0 0 0,0 0 0 0 0,0 0 0 0 0,0 0 0 0 0,0 0 0 0 0,0 1 0 0 0,0-1 0 0 0,0 0 0 0 0,1 0 0 0 0,-1 0 0 0 0,0 0 0 0 0,0 0 0 0 0,0 0 0 0 0,0 0 0 0 0,1 0 0 0 0,-1 0 0 0 0,0 0 0 0 0,0 0 0 0 0,0 1 0 0 0,0-1 0 0 0,1 0 0 0 0,-1 0 0 0 0,0 0 0 0 0,0 0 0 0 0,0 0 0 0 0,1 0 0 0 0,-1 0 0 0 0,0-1 0 0 0,0 1 1 0 0,0 0-1 0 0,0 0 0 0 0,1 0 0 0 0,-1 0 0 0 0,0 0 0 0 0,0 0 0 0 0,6-2-956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5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 8663 0 0,'0'0'1012'0'0,"-1"1"-562"0"0,-10 6 1018 0 0,-19 17 0 0 0,8-5-243 0 0,-30 19-46 0 0,-67 36 1 0 0,85-54-1055 0 0,1 3 1 0 0,-31 27-1 0 0,-54 58 19 0 0,60-54-150 0 0,-15 5 7 0 0,44-37-80 0 0,-28 28 0 0 0,52-44 12 0 0,4-5-17 0 0,3-1-168 0 0,3 0 240 0 0,0-1 0 0 0,0 0 0 0 0,0-1 0 0 0,0 1-1 0 0,0-1 1 0 0,0 0 0 0 0,8-5 0 0 0,16-5-27 0 0,2 2 83 0 0,56-16 844 0 0,-72 24-597 0 0,0 0-1 0 0,1 0 1 0 0,-1 2-1 0 0,1 0 1 0 0,17 2-1 0 0,76 17 533 0 0,-94-16-822 0 0,-2 0-55 0 0,0 0 0 0 0,0 1 0 0 0,0 0 0 0 0,19 10 1 0 0,-31-14-169 0 0,-5 9-6754 0 0,-1 0 1584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5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5983 0 0,'-4'-7'8328'0'0,"4"19"-7704"0"0,1-6-426 0 0,0 0-1 0 0,1 0 1 0 0,-1-1 0 0 0,1 1-1 0 0,0-1 1 0 0,1 0-1 0 0,-1 1 1 0 0,1-1-1 0 0,0 0 1 0 0,6 7 0 0 0,1 0 336 0 0,0 1 0 0 0,20 16 0 0 0,108 80 1925 0 0,-75-62-1774 0 0,-17-12-330 0 0,86 71-19 0 0,-125-99-325 0 0,0 1-1 0 0,-1-1 1 0 0,5 9 0 0 0,5 6-1 0 0,-10-15 1 0 0,11 6 42 0 0,-16-11-138 0 0,1-1-1 0 0,-1 0 1 0 0,1 0-1 0 0,-1 0 1 0 0,1 0-1 0 0,-1 0 1 0 0,1 0-1 0 0,0-1 1 0 0,-1 1-1 0 0,1 0 1 0 0,0-1-1 0 0,-1 1 1 0 0,1-1-1 0 0,0 0 1 0 0,0 1-1 0 0,0-1 1 0 0,2 0 0 0 0,-2 0-489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5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701 127 7831 0 0,'6'-12'382'0'0,"2"1"0"0"0,-1 0 0 0 0,1 1 0 0 0,1 0 0 0 0,0 0-1 0 0,0 1 1 0 0,21-16 0 0 0,9-3 4243 0 0,-41 28-4570 0 0,0 1-1 0 0,0 0 0 0 0,0 0 1 0 0,0 0-1 0 0,0 1 1 0 0,0-1-1 0 0,0 0 0 0 0,1 1 1 0 0,-1-1-1 0 0,-2 3 1 0 0,0-1 42 0 0,-77 65 809 0 0,-99 108-1 0 0,-18 39-193 0 0,-15-14-467 0 0,170-161-241 0 0,28-25-115 0 0,-1-1 0 0 0,0-1 0 0 0,-19 12 0 0 0,34-24-49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4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73 3679 0 0,'-1'1'284'0'0,"-32"28"1221"0"0,28-25-21 0 0,1 0 0 0 0,0 1 0 0 0,1-1 0 0 0,-1 1 0 0 0,-4 9 4433 0 0,20-8-4003 0 0,-7-4-1610 0 0,1 0 0 0 0,-1-1 0 0 0,1 0 1 0 0,0 0-1 0 0,-1-1 0 0 0,1 1 0 0 0,10-2 0 0 0,44-7 480 0 0,-36 4-452 0 0,108-21 31 0 0,-75 13-347 0 0,-44 10-20 0 0,0-2 0 0 0,1 0 0 0 0,14-6 1 0 0,-24 8-31 0 0,-1 0 1 0 0,1 1 0 0 0,0-1 0 0 0,-1 0 0 0 0,0-1 0 0 0,1 1 0 0 0,-1-1 0 0 0,0 1 0 0 0,0-1-1 0 0,-1 0 1 0 0,1 0 0 0 0,-1 0 0 0 0,1-1 0 0 0,-1 1 0 0 0,2-4 0 0 0,-4 5-5 0 0,0 1 0 0 0,0 0 0 0 0,0-1 0 0 0,-1 1 0 0 0,1 0 1 0 0,-1-1-1 0 0,1 1 0 0 0,-1 0 0 0 0,1-1 0 0 0,-1 1 0 0 0,0 0 0 0 0,1 0 1 0 0,-1 0-1 0 0,-2-2 0 0 0,2 2 0 0 0,-1-1 1 0 0,1 1-1 0 0,-1-1 0 0 0,0 1 1 0 0,0 0-1 0 0,0 0 1 0 0,0 0-1 0 0,0 0 1 0 0,0 0-1 0 0,0 0 0 0 0,0 0 1 0 0,0 1-1 0 0,0-1 1 0 0,-1 1-1 0 0,-2-1 0 0 0,-36 0-303 0 0,26 2 229 0 0,-14 0-5 0 0,-1 1 1 0 0,1 2-1 0 0,-1 0 0 0 0,1 3 1 0 0,1 0-1 0 0,-1 2 0 0 0,-42 19 1 0 0,41-14 104 0 0,1 1 1 0 0,0 2-1 0 0,1 1 1 0 0,1 1 0 0 0,1 2-1 0 0,-38 36 1 0 0,46-37 50 0 0,1 0 0 0 0,0 1 0 0 0,2 0 0 0 0,-21 39 0 0 0,29-46-22 0 0,0 0 1 0 0,1 0 0 0 0,1 0 0 0 0,1 1 0 0 0,0-1 0 0 0,0 1 0 0 0,2 0-1 0 0,0 0 1 0 0,-1 24 0 0 0,3-34-773 0 0,1 0-1 0 0,-1 0 1 0 0,1-1-1 0 0,0 1 1 0 0,0 0-1 0 0,0-1 1 0 0,4 9-1 0 0,6 5-6040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56:5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22 5063 0 0,'0'0'232'0'0,"5"-7"32"0"0,-3 5-252 0 0,14-6 6523 0 0,-8 4-2808 0 0,-9 5-3261 0 0,-56 49 1058 0 0,-79 72-1278 0 0,82-70-196 0 0,-117 109-50 0 0,67-47-214 0 0,96-105 159 0 0,-25 36 34 0 0,33-44 19 0 0,0-1 0 0 0,0 0 1 0 0,0 0-1 0 0,0 1 0 0 0,0-1 1 0 0,0 0-1 0 0,0 1 0 0 0,1-1 1 0 0,-1 0-1 0 0,0 0 0 0 0,0 1 1 0 0,0-1-1 0 0,0 0 1 0 0,0 0-1 0 0,0 1 0 0 0,0-1 1 0 0,1 0-1 0 0,-1 0 0 0 0,0 1 1 0 0,0-1-1 0 0,0 0 0 0 0,1 0 1 0 0,-1 0-1 0 0,0 1 0 0 0,0-1 1 0 0,0 0-1 0 0,1 0 1 0 0,-1 0-1 0 0,0 0 0 0 0,0 0 1 0 0,1 0-1 0 0,-1 1 0 0 0,0-1 1 0 0,1 0-1 0 0,9 4 6 0 0,-1-3 5 0 0,-1-1 0 0 0,1 0-1 0 0,0 0 1 0 0,-1-1 0 0 0,1 0 0 0 0,13-3-1 0 0,-5 1 35 0 0,52-11 502 0 0,-28 6 178 0 0,44-4 1 0 0,-23 8 103 0 0,96 6 0 0 0,-141-1-854 0 0,1-1 1 0 0,0-1 0 0 0,26-4-1 0 0,-42 5-305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2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653 133 4111 0 0,'0'0'191'0'0,"1"0"-11"0"0,5-1 144 0 0,-1 0-1 0 0,1 0 0 0 0,-1 0 1 0 0,0-1-1 0 0,0 0 1 0 0,0 0-1 0 0,0 0 0 0 0,7-5 1 0 0,-11 7 640 0 0,26-18 10193 0 0,-39 20-11087 0 0,1-1 1 0 0,-1 1-1 0 0,1 1 1 0 0,-1 0-1 0 0,1 1 1 0 0,-13 6-1 0 0,-16 4 24 0 0,-50 16 8 0 0,44-14-90 0 0,1-2 0 0 0,-91 16 0 0 0,133-29-21 0 0,0-1 0 0 0,0 0 0 0 0,0 0 0 0 0,0 0 0 0 0,0 0 1 0 0,-1 0-1 0 0,1-1 0 0 0,0 1 0 0 0,0-1 0 0 0,0 0 0 0 0,0 0 0 0 0,0 0 0 0 0,0 0 0 0 0,1-1 0 0 0,-1 1 0 0 0,0-1 0 0 0,0 1 0 0 0,1-1 0 0 0,-1 0 0 0 0,-3-4 0 0 0,4 4-60 0 0,1-1 0 0 0,-1 0 0 0 0,0 0-1 0 0,1 0 1 0 0,-1 0 0 0 0,1 0-1 0 0,0 0 1 0 0,0 0 0 0 0,0 0 0 0 0,1 0-1 0 0,-1 0 1 0 0,1-1 0 0 0,0 1 0 0 0,-1 0-1 0 0,1 0 1 0 0,1-1 0 0 0,-1 1-1 0 0,0 0 1 0 0,1 0 0 0 0,1-4 0 0 0,1-5-39 0 0,2 0 1 0 0,0-1 0 0 0,0 2 0 0 0,1-1 0 0 0,0 1 0 0 0,11-14 0 0 0,7-13 38 0 0,-23 36 954 0 0,-4 5-807 0 0,0-1-1 0 0,1 1 0 0 0,-1 0 0 0 0,1 0 1 0 0,0 0-1 0 0,0 0 0 0 0,0 0 1 0 0,-3 6-1 0 0,2-4 35 0 0,-59 91 465 0 0,30-50-474 0 0,-3 9 41 0 0,29-47-144 0 0,4-6 0 0 0,1 1 0 0 0,-1-1 0 0 0,0 1 0 0 0,1 0 0 0 0,0 0 0 0 0,-1 0 0 0 0,1 0 0 0 0,-1 3 0 0 0,-2 5 0 0 0,2-5 0 0 0,0 0 0 0 0,0 0 0 0 0,0 0 0 0 0,1 0 0 0 0,-1 9 0 0 0,1-5 0 0 0,-1 4 0 0 0,3-10 0 0 0,2 9 12 0 0,0-6 47 0 0,-2-5 86 0 0,-1-1-65 0 0,3 5-1 0 0,-3-3-18 0 0,-5 17-46 0 0,3-17-15 0 0,0 1-1 0 0,1 0 1 0 0,-1 0-1 0 0,1 0 1 0 0,-2 8-1 0 0,0-2 1 0 0,3-2 15 0 0,0-6 378 0 0,0 0-339 0 0,4 11-176 0 0,-3 4 2133 0 0,1-17-1943 0 0,2 0-67 0 0,0 0 0 0 0,1-1 0 0 0,-1 0 0 0 0,0 0 0 0 0,0 0 0 0 0,0 0 1 0 0,1 0-1 0 0,-1-1 0 0 0,0 0 0 0 0,-1 0 0 0 0,7-3 0 0 0,66-38 63 0 0,-64 34-64 0 0,-8 7 0 0 0,7-2 0 0 0,-2 1 0 0 0,1 0 0 0 0,-2 0-5 0 0,-8 3 3 0 0,1 0 1 0 0,-1 0-1 0 0,0 0 1 0 0,0 0-1 0 0,1 0 1 0 0,-1-1-1 0 0,0 1 1 0 0,1 0-1 0 0,-1 0 1 0 0,0 0-1 0 0,1 0 1 0 0,-1 0-1 0 0,0 0 1 0 0,0 0-1 0 0,1 0 1 0 0,-1 0-1 0 0,0 0 1 0 0,1 0-1 0 0,-1 0 1 0 0,0 0-1 0 0,1 1 1 0 0,-1-1-1 0 0,0 0 1 0 0,0 0-1 0 0,1 0 1 0 0,-1 0-1 0 0,0 0 1 0 0,1 1-1 0 0,-1-1 1 0 0,11 7-13 0 0,-1-3 14 0 0,2 3-2 0 0,-6-3-5 0 0,-1-1 0 0 0,1 0 0 0 0,0 0 1 0 0,0-1-1 0 0,1 0 0 0 0,-1 0 0 0 0,0 0 0 0 0,1-1 0 0 0,10 2 0 0 0,-8-2 6 0 0,1 2 1 0 0,-1 5 0 0 0,-7-6 0 0 0,-1 0 0 0 0,1 0 0 0 0,-1 0 0 0 0,0 1 0 0 0,1-1 0 0 0,-1 0 0 0 0,0 1 0 0 0,-1-1 0 0 0,1 1 0 0 0,0-1 0 0 0,-1 1 0 0 0,1-1 0 0 0,-1 5 0 0 0,0 4 0 0 0,-1 0 0 0 0,-4 16 0 0 0,3-12 0 0 0,0-5 0 0 0,1 1 0 0 0,0-3 0 0 0,1-7 0 0 0,0-1 0 0 0,-1 1 0 0 0,1-1 0 0 0,0 0 0 0 0,0 1 0 0 0,0-1 0 0 0,0 1 0 0 0,0-1 0 0 0,0 1 0 0 0,0-1 0 0 0,0 1 0 0 0,0-1 0 0 0,0 1 0 0 0,1-1 0 0 0,-1 0 0 0 0,0 1 0 0 0,0-1 0 0 0,0 1 0 0 0,0-1 0 0 0,1 1 0 0 0,-1-1 0 0 0,7 12 0 0 0,-2-2 0 0 0,21 26 0 0 0,-20-28 0 0 0,-4-6 7 0 0,0 1-1 0 0,0 0 0 0 0,0 1 1 0 0,0-1-1 0 0,-1 0 0 0 0,1 0 1 0 0,-1 1-1 0 0,0-1 0 0 0,2 8 1 0 0,-2-6 4 0 0,-1-4-9 0 0,0-1 0 0 0,0 1 1 0 0,0 0-1 0 0,0 0 0 0 0,0 0 1 0 0,0-1-1 0 0,0 1 0 0 0,0 0 1 0 0,0 0-1 0 0,0 0 0 0 0,0-1 1 0 0,-1 1-1 0 0,1 0 0 0 0,0 0 1 0 0,-1-1-1 0 0,1 1 0 0 0,-1 1 1 0 0,-6 16 8 0 0,6-15-2 0 0,-6 12 35 0 0,6-13-32 0 0,-3 4-2 0 0,1 0 1 0 0,-1-1-1 0 0,0 1 1 0 0,-9 9-1 0 0,11-14 2 0 0,-7 11-13 0 0,-4 15 1 0 0,1-1 0 0 0,10-23 0 0 0,-12 17 0 0 0,8-13 0 0 0,-8 7 0 0 0,0-1 0 0 0,-7 3 64 0 0,14-11-64 0 0,1 1 11 0 0,3-3 17 0 0,2-2-4 0 0,1-1-24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0,0-1 0 0 0,0 1 0 0 0,0 0 0 0 0,0 0 0 0 0,0 0 0 0 0,0 0 0 0 0,0 0 0 0 0,0 0 0 0 0,0 0 0 0 0,0 0 0 0 0,0 0 0 0 0,0 0 0 0 0,-23 13 1 0 0,17-9 10 0 0,3-3 31 0 0,-4-1-31 0 0,-2 0-11 0 0,-10-1 0 0 0,-5 4 0 0 0,-4-2 0 0 0,25 0 0 0 0,-12-2 0 0 0,6-2 0 0 0,1 1 0 0 0,2-1 11 0 0,3 2 3 0 0,2 0-10 0 0,0 1 1 0 0,0 0-1 0 0,0-1 0 0 0,1 1 0 0 0,-1-1 0 0 0,0 0 0 0 0,1 1 0 0 0,-1-1 0 0 0,0 1 0 0 0,1-1 0 0 0,-1 0 1 0 0,1 0-1 0 0,-1 1 0 0 0,1-1 0 0 0,-1 0 0 0 0,1 0 0 0 0,0 1 0 0 0,-1-1 0 0 0,1 0 0 0 0,0 0 1 0 0,0 0-1 0 0,-1 0 0 0 0,1 0 0 0 0,0 1 0 0 0,0-1 0 0 0,0-2 0 0 0,-7-28 163 0 0,4 29-228 0 0,-9 1-3 0 0,11 1 50 0 0,-2 1-34 0 0,-5 0 36 0 0,0 0 12 0 0,0 0 0 0 0,7 0 0 0 0,-1-1 0 0 0,1 0 0 0 0,-1 1 0 0 0,1-1 0 0 0,-1 1 0 0 0,1 0 0 0 0,-1-1 0 0 0,1 1 0 0 0,-1 0 0 0 0,1 0 0 0 0,-2 2 0 0 0,-9 7 0 0 0,-3 3 0 0 0,2-2 0 0 0,7-5 0 0 0,4-4-139 0 0,1-1 0 0 0,0 1 0 0 0,-1 0 0 0 0,1 0 0 0 0,0 0-1 0 0,0 0 1 0 0,0 0 0 0 0,0 0 0 0 0,0 0 0 0 0,1 1 0 0 0,-1-1 0 0 0,1 0 0 0 0,-1 0-1 0 0,1 1 1 0 0,0-1 0 0 0,0 0 0 0 0,0 3 0 0 0,0-3 26 0 0,0 9-798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1:2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277 127 1375 0 0,'21'-17'-721'0'0,"14"-11"4603"0"0,-33 26-3473 0 0,0-1 0 0 0,1 1 0 0 0,-1-1 0 0 0,0 1 1 0 0,-1-1-1 0 0,1 0 0 0 0,0 1 0 0 0,-1-1 0 0 0,1 0 1 0 0,0-5-1 0 0,-1 7-303 0 0,-1 0 0 0 0,0-1 1 0 0,0 1-1 0 0,0 0 0 0 0,0 0 1 0 0,0-1-1 0 0,0 1 0 0 0,0 0 1 0 0,0 0-1 0 0,-1-1 0 0 0,1 1 1 0 0,0 0-1 0 0,-1 0 0 0 0,1 0 1 0 0,-1-1-1 0 0,1 1 0 0 0,-1 0 1 0 0,0 0-1 0 0,0-1 0 0 0,-17-15 2956 0 0,15 15-1582 0 0,-4 0 2320 0 0,13 1-4140 0 0,-5 1 425 0 0,0 2-21 0 0,0 2-62 0 0,0 0 0 0 0,0 0-1 0 0,0 0 1 0 0,-1 0 0 0 0,1 1 0 0 0,-1-1 0 0 0,0 0 0 0 0,0 0 0 0 0,-1 0 0 0 0,1 0-1 0 0,-1 1 1 0 0,0-1 0 0 0,-2 4 0 0 0,-3 11 69 0 0,-13 27 1 0 0,13-33-9 0 0,-80 151 523 0 0,16-33-329 0 0,-6 34-139 0 0,59-122-114 0 0,3 0 0 0 0,-11 47 0 0 0,21-77-4 0 0,3-9 2 0 0,0-1 1 0 0,0 0-1 0 0,1 1 0 0 0,-1-1 0 0 0,1 1 0 0 0,-1-1 0 0 0,1 6 1 0 0,0-8 32 0 0,0 1 1 0 0,1-1 0 0 0,-1 1 0 0 0,0-1 0 0 0,0 1 0 0 0,1-1 0 0 0,-1 1 0 0 0,1-1 0 0 0,-1 1 0 0 0,1-1-1 0 0,0 0 1 0 0,0 1 0 0 0,-1-1 0 0 0,1 0 0 0 0,0 0 0 0 0,0 0 0 0 0,0 0 0 0 0,0 0 0 0 0,0 0 0 0 0,1 0-1 0 0,1 2 1 0 0,1-1 51 0 0,1 1-1 0 0,0-1 0 0 0,-1 0 0 0 0,1-1 1 0 0,0 1-1 0 0,0-1 0 0 0,6 1 0 0 0,17-1-549 0 0,-26-1-53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1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48 455 0 0,'0'0'0'0'0,"11"-11"0"0"0,-1-1 0 0 0,-1 0 160 0 0,0-1 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1:5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53 455 0 0,'0'0'17575'0'0,"2"-1"-17507"0"0,8-2-44 0 0,-8 2 101 0 0,2 1-48 0 0,-2 0-52 0 0,20-6 163 0 0,14-2-59 0 0,-24 4-34 0 0,2 1 0 0 0,22-3 0 0 0,-32 6-31 0 0,8 0 0 0 0,-5 0-33 0 0,1 0 0 0 0,-1 1 1 0 0,12 2-1 0 0,3-1 32 0 0,55 2 31 0 0,-44-1 97 0 0,53-3 0 0 0,32-2 265 0 0,204-9-72 0 0,-46 9 160 0 0,-9-15 800 0 0,-28 16-1344 0 0,-200 2 0 0 0,41 1 0 0 0,-35-1 0 0 0,1 2 0 0 0,-1 2 0 0 0,90 21 0 0 0,-81-14 0 0 0,85 22 0 0 0,-67-20 114 0 0,-20-5-4 0 0,-8-2 27 0 0,1-1 0 0 0,53-2 0 0 0,-39-2-36 0 0,146 4 99 0 0,-199-6-198 0 0,161 2-10 0 0,-125-4 47 0 0,82-14 0 0 0,-60 6 24 0 0,87-3-1 0 0,-130 11-59 0 0,185-27 54 0 0,-154 20-50 0 0,33-2-7 0 0,-55 8 53 0 0,-15 2-42 0 0,-4 0 0 0 0,-8 0 43 0 0,-1 1 5 0 0,6-3-36 0 0,-6 3 299 0 0,-3 3-2176 0 0,-4 5 1500 0 0,1 0 1 0 0,-9 11-1 0 0,-8 3-5766 0 0,7-9-418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2:5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24 289 2735 0 0,'0'0'9552'0'0,"-2"0"-9456"0"0,-7 5 2400 0 0,7-6-2369 0 0,-8-2 5925 0 0,30-8-5471 0 0,-19 11-613 0 0,3-2 112 0 0,8-1-64 0 0,2 0-5 0 0,1 3 32 0 0,0 2-33 0 0,0-1-10 0 0,-1 1 16 0 0,-2-3 64 0 0,-8 0 0 0 0,6 1-80 0 0,-5 0-64 0 0,6 0 64 0 0,2-1 64 0 0,1 0-48 0 0,-4 0-5 0 0,-5 1 31 0 0,4-2-20 0 0,-4 2 20 0 0,5 2-31 0 0,2 1-11 0 0,-3 0 12 0 0,-6-2 1 0 0,8 2 135 0 0,10-1 100 0 0,-19-2-93 0 0,32 0 101 0 0,-23-2-256 0 0,1 1 0 0 0,0-1 0 0 0,7 2 0 0 0,-15-1 0 0 0,11-5 0 0 0,17-10 80 0 0,3-3 145 0 0,-29 16-240 0 0,1 1 19 0 0,6 0-2 0 0,-2 2-2 0 0,2 1 11 0 0,-1 1 42 0 0,12-2 106 0 0,-21 0 186 0 0,-1-1-265 0 0,6-1-52 0 0,-6 1 31 0 0,1 1-5 0 0,10-1-43 0 0,1 1-11 0 0,0 1 0 0 0,-1 1 0 0 0,0-2 11 0 0,-8 0 46 0 0,8 0 12 0 0,2-2-43 0 0,-1 1 16 0 0,0-2-31 0 0,2 1-11 0 0,0 2 0 0 0,0 2 0 0 0,0 0 0 0 0,-3-1 13 0 0,-8-1 57 0 0,9-1 7 0 0,8-1-73 0 0,16 3-24 0 0,-24-1 20 0 0,0-1 11 0 0,1 0 31 0 0,0 0-31 0 0,0 0-11 0 0,-1-1 0 0 0,0 1 0 0 0,2 2 0 0 0,-2 1 0 0 0,8-2 0 0 0,-22 0 0 0 0,35-3 0 0 0,-30 4 0 0 0,15-3 0 0 0,-9-1 0 0 0,3 1 0 0 0,1 1 0 0 0,5-2 0 0 0,-18 3 0 0 0,32-8 0 0 0,-21 6 0 0 0,2 0 0 0 0,-2 0 0 0 0,0-1 0 0 0,1 1 0 0 0,0-1 0 0 0,-2 1 11 0 0,-7 2 31 0 0,7 0-31 0 0,2 0-11 0 0,27-4 0 0 0,-36 3 0 0 0,17 1 0 0 0,-9 1 0 0 0,2 0 0 0 0,-1-1 0 0 0,2-1 0 0 0,0 0 0 0 0,0 0 0 0 0,-1 0 0 0 0,-3-1 0 0 0,-3 1 0 0 0,14-5 0 0 0,8-2 0 0 0,-15 5 0 0 0,0 2 0 0 0,-2-1 0 0 0,2 1 0 0 0,0 2 0 0 0,0-1 0 0 0,0 0 0 0 0,0 2 0 0 0,-1 1 0 0 0,0 0 0 0 0,-1 0 0 0 0,5 2 0 0 0,29 3 0 0 0,-35-7 0 0 0,2 0 11 0 0,0 0 31 0 0,-3-1-31 0 0,1 0-11 0 0,-1 2 0 0 0,2 1 0 0 0,-1-1 0 0 0,-1 1 12 0 0,-2 0 48 0 0,21 5 129 0 0,-16-6-154 0 0,26-1 0 0 0,-30-1-30 0 0,0 0-5 0 0,3-1 0 0 0,0 1 0 0 0,1 1 0 0 0,17 3 53 0 0,6-4 158 0 0,-36 0-139 0 0,1 0 0 0 0,1 1-49 0 0,21-3 26 0 0,5-1-49 0 0,18-4 0 0 0,-18 0 0 0 0,3 0 75 0 0,-18 4-33 0 0,31 2-31 0 0,-15-2-11 0 0,1-3 0 0 0,13-4 0 0 0,-33 7 0 0 0,7-2 0 0 0,27-11 0 0 0,-45 16 0 0 0,3-2 0 0 0,-1 1 0 0 0,18-1 0 0 0,7-3 0 0 0,10-7 0 0 0,-24 9 0 0 0,14-2 0 0 0,-1 0 0 0 0,47-14 0 0 0,-59 13 0 0 0,-8 4 0 0 0,0-1 0 0 0,0 1 0 0 0,15-2 0 0 0,4-1 0 0 0,-10 1 0 0 0,32-7 0 0 0,38-12 139 0 0,-64 16-108 0 0,-20 7-20 0 0,38-4 0 0 0,-34 3-11 0 0,20 0 0 0 0,34 0 0 0 0,-31 1 0 0 0,-9 0 24 0 0,-17 0 1 0 0,14-3-10 0 0,-5 1-15 0 0,1 0 0 0 0,-2 0 0 0 0,3 2 11 0 0,0 2 31 0 0,-2 1-31 0 0,1 1-11 0 0,5 2 0 0 0,-18-6 0 0 0,30 15 0 0 0,-17-8 0 0 0,0-2 0 0 0,-1-1 0 0 0,1 0 0 0 0,-1 1 0 0 0,-1 0 0 0 0,2 1 0 0 0,0 2 0 0 0,0-1 0 0 0,0 0 0 0 0,1-1 0 0 0,1 0 0 0 0,0 0 0 0 0,-1-2 0 0 0,0-1 0 0 0,-4 2-13 0 0,-8-5-55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2:5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93 2303 0 0,'0'-2'167'0'0,"4"-7"3500"0"0,0-6 1873 0 0,-3 10-5383 0 0,0 1 0 0 0,-1 0 0 0 0,0 0 0 0 0,0 0 0 0 0,0 0 0 0 0,0 0 0 0 0,0-1 0 0 0,-1 1-1 0 0,0 0 1 0 0,-2-8 0 0 0,0 6-65 0 0,2 5-1 0 0,0 0-22 0 0,-4-2 11 0 0,5 2-58 0 0,-1 1-1 0 0,0 0 0 0 0,0 0 0 0 0,0 0 1 0 0,0 0-1 0 0,0 0 0 0 0,0 0 1 0 0,1 0-1 0 0,-1 0 0 0 0,0 0 0 0 0,0 1 1 0 0,0-1-1 0 0,0 0 0 0 0,1 1 1 0 0,-1-1-1 0 0,0 0 0 0 0,0 1 0 0 0,0-1 1 0 0,1 1-1 0 0,-1-1 0 0 0,0 1 1 0 0,0 0-1 0 0,-16 13 152 0 0,4-1-110 0 0,0 0-1 0 0,2 2 1 0 0,-1-1-1 0 0,-10 19 1 0 0,-33 68-103 0 0,16-27-24 0 0,31-60 23 0 0,0-1-1 0 0,-1 0 0 0 0,0-1 1 0 0,-1 1-1 0 0,0-2 1 0 0,-1 0-1 0 0,-1 0 0 0 0,0-1 1 0 0,-16 11-1 0 0,-73 46 254 0 0,95-63-7 0 0,1 0 0 0 0,0 1-1 0 0,-9 9 1 0 0,12-12-132 0 0,-4 8 7 0 0,4-5-16 0 0,-1 3-64 0 0,2-6-81 0 0,3-5-28 0 0,0-1 270 0 0,1 0 0 0 0,-2 1 1 0 0,1-1-1 0 0,0 0 0 0 0,-1 0 1 0 0,0 0-1 0 0,1 0 0 0 0,-2 0 1 0 0,1 0-1 0 0,0-8 0 0 0,6-21 326 0 0,42-121 290 0 0,-41 127-473 0 0,3-29 0 0 0,-10 54-232 0 0,-1-1 0 0 0,0 0-50 0 0,-2-17 40 0 0,2 18-3 0 0,0 0-4 0 0,0-7-34 0 0,-2 6 22 0 0,-3-3-49 0 0,4 5-10 0 0,0 1 0 0 0,0 0 0 0 0,0 0 0 0 0,0-1 0 0 0,0 1 0 0 0,0 0 0 0 0,0 0 0 0 0,1 0 0 0 0,-1 0 0 0 0,0 0 0 0 0,0 0 0 0 0,0 0 0 0 0,0 0 0 0 0,0 1 0 0 0,0-1 0 0 0,0 0 0 0 0,0 0 0 0 0,1 1 0 0 0,-1-1 0 0 0,0 1 0 0 0,0-1 0 0 0,0 1 0 0 0,1-1 0 0 0,-1 1 0 0 0,0-1 0 0 0,-1 2 0 0 0,0 0 2 0 0,-1 1 0 0 0,1-1 0 0 0,0 1 0 0 0,0 0 0 0 0,0 0 0 0 0,0-1 0 0 0,1 1 0 0 0,-1 0 0 0 0,1 1 0 0 0,-1-1 0 0 0,1 0 0 0 0,-1 6 0 0 0,-3 7-78 0 0,-15 29 63 0 0,-2-1 1 0 0,-45 68-1 0 0,25-35 29 0 0,4-6 0 0 0,35-67 0 0 0,-12 21 0 0 0,-1 0 0 0 0,-29 34 0 0 0,41-55 0 0 0,-15 23 12 0 0,18-26-10 0 0,0 1 64 0 0,0-2 59 0 0,1 1-1 0 0,-1-1 0 0 0,1 1 1 0 0,-1-1-1 0 0,1 1 1 0 0,0 0-1 0 0,-1-1 0 0 0,1 1 1 0 0,0-1-1 0 0,0 1 1 0 0,-1 0-1 0 0,1-1 0 0 0,0 1 1 0 0,0 0-1 0 0,0-1 0 0 0,0 2 1 0 0,2-1-116 0 0,19 3-5 0 0,9-2-4 0 0,0 0 54 0 0,8 1-42 0 0,-35-2-12 0 0,1-1 0 0 0,-1 1 0 0 0,0-1-1 0 0,1 0 1 0 0,-1-1 0 0 0,0 1 0 0 0,0 0 0 0 0,1-1-1 0 0,4-1 1 0 0,8-3 45 0 0,0 0-1 0 0,-1-2 1 0 0,0 0-1 0 0,0 0 1 0 0,0-1 0 0 0,15-12-1 0 0,75-66 525 0 0,3-2-297 0 0,-73 62-2695 0 0,-33 25 1141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3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1251 3223 0 0,'0'0'4511'0'0,"1"2"-4082"0"0,6 23-172 0 0,-4-10 931 0 0,2-4 2811 0 0,-5-9-3695 0 0,2-3-232 0 0,1-2-56 0 0,0-1 0 0 0,0 1 0 0 0,0 0 0 0 0,-1-1 0 0 0,1 1 0 0 0,-1-1 0 0 0,0 0-1 0 0,0 0 1 0 0,0 1 0 0 0,1-7 0 0 0,3-5 39 0 0,37-79 120 0 0,72-151-41 0 0,50-46-76 0 0,18 13-67 0 0,-150 229 13 0 0,99-147-228 0 0,-119 176-25 0 0,2 0 1 0 0,23-25-1 0 0,-35 43 206 0 0,4-2 22 0 0,-6 4 16 0 0,0 0 0 0 0,-1 0 0 0 0,1 0-1 0 0,0 0 1 0 0,-1-1 0 0 0,1 1 0 0 0,-1 0 0 0 0,1 0 0 0 0,0 0 0 0 0,-1 1 0 0 0,1-1 0 0 0,-1 0 0 0 0,1 0 0 0 0,0 0 0 0 0,-1 0 0 0 0,1 1 0 0 0,-1-1 0 0 0,1 0 0 0 0,0 0 0 0 0,0 1 0 0 0,-1-1-7 0 0,2 1-52 0 0,-2 0-8 0 0,0 0 64 0 0,-1 0-1 0 0,1 0 1 0 0,0 0 0 0 0,0 0-1 0 0,0 1 1 0 0,0-1 0 0 0,0 0-1 0 0,0 0 1 0 0,0 0 0 0 0,0 0-1 0 0,0 0 1 0 0,1 2 0 0 0,-1-1-1 0 0,0 0 1 0 0,1 0 0 0 0,-1 0 0 0 0,0 0 0 0 0,0 0 0 0 0,-1 0 0 0 0,1 3 0 0 0,-2-1 1 0 0,-1 23 3 0 0,-4 286 263 0 0,41 63 205 0 0,-25-307-459 0 0,0-14-4 0 0,18 61-1 0 0,-14-69 10 0 0,-13-42 33 0 0,2 4-22 0 0,-2-7-10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3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4143 0 0,'13'-7'376'0'0,"1"1"1"0"0,0 1-1 0 0,30-6 0 0 0,-36 9 311 0 0,0 2 0 0 0,-1-1 0 0 0,1 1 0 0 0,0 0 0 0 0,0 0 1 0 0,0 1-1 0 0,0 0 0 0 0,0 1 0 0 0,9 2 0 0 0,47 24 557 0 0,-6-3-1146 0 0,-51-23-133 0 0,0 1 1 0 0,0-2-1 0 0,0 1 1 0 0,1-1-1 0 0,13 1 1 0 0,-19-2-675 0 0,12-3-6661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3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5527 0 0,'0'0'814'0'0,"1"2"472"0"0,2 13 1611 0 0,2 28-1 0 0,-3 51-3200 0 0,-2-65 798 0 0,-11 229 339 0 0,0 34 475 0 0,12-266-1178 0 0,8 272 956 0 0,-6-135-2694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132 441 6447 0 0,'0'0'11864'0'0,"-1"1"-11374"0"0,-14 3 123 0 0,0 0 0 0 0,1-1 1 0 0,-23 2-1 0 0,35-4-546 0 0,0-1-1 0 0,-1 0 1 0 0,1 0 0 0 0,0 0 0 0 0,-1 0 0 0 0,1 0-1 0 0,0-1 1 0 0,-1 1 0 0 0,1-1 0 0 0,0 1 0 0 0,-1-1-1 0 0,1 0 1 0 0,0 0 0 0 0,0 0 0 0 0,0 0-1 0 0,-3-2 1 0 0,4 2-20 0 0,0-1 0 0 0,0 1-1 0 0,1 0 1 0 0,-1 0 0 0 0,0 0-1 0 0,0-1 1 0 0,1 1 0 0 0,-1 0-1 0 0,1 0 1 0 0,-1-1 0 0 0,1 1-1 0 0,0-1 1 0 0,-1 1 0 0 0,1 0 0 0 0,0-1-1 0 0,0 1 1 0 0,0-1 0 0 0,0 1-1 0 0,0-1 1 0 0,0 1 0 0 0,1 0-1 0 0,-1-1 1 0 0,0 1 0 0 0,1-1-1 0 0,-1 1 1 0 0,1 0 0 0 0,-1 0-1 0 0,2-3 1 0 0,3-4 78 0 0,0 0-1 0 0,0 0 0 0 0,1 0 1 0 0,1 0-1 0 0,-1 1 0 0 0,13-10 1 0 0,-1-1-20 0 0,120-118 22 0 0,-98 101-631 0 0,72-49 1 0 0,-93 74 308 0 0,0 0-1 0 0,0 1 0 0 0,1 1 1 0 0,1 0-1 0 0,-1 2 0 0 0,1 0 1 0 0,0 2-1 0 0,0 0 0 0 0,1 1 1 0 0,29 1-1 0 0,-40 2 130 0 0,-1 0 0 0 0,0 1 0 0 0,0 0 0 0 0,0 1-1 0 0,0 0 1 0 0,0 0 0 0 0,19 8 0 0 0,-24-8 63 0 0,0 1 1 0 0,0-1-1 0 0,0 1 1 0 0,0 0-1 0 0,-1 1 0 0 0,1-1 1 0 0,-1 1-1 0 0,1 0 1 0 0,-1 0-1 0 0,-1 0 0 0 0,1 0 1 0 0,0 1-1 0 0,-1 0 1 0 0,0-1-1 0 0,4 10 1 0 0,-6-11 41 0 0,0 0 0 0 0,-1 0 1 0 0,1 0-1 0 0,-1 0 1 0 0,0 0-1 0 0,1 0 0 0 0,-1 1 1 0 0,-1-1-1 0 0,1 0 1 0 0,0 0-1 0 0,-1 0 1 0 0,1 0-1 0 0,-1 0 0 0 0,0 0 1 0 0,0 0-1 0 0,-3 6 1 0 0,-2 3 168 0 0,-1 0 1 0 0,-13 16-1 0 0,17-23-174 0 0,-124 151 687 0 0,66-83-621 0 0,41-46-73 0 0,-1-2 0 0 0,-2 0 0 0 0,-38 33 0 0 0,56-54-26 0 0,1-1-1 0 0,-1 0 1 0 0,0-1 0 0 0,0 1-1 0 0,0-1 1 0 0,0 0 0 0 0,-1 0-1 0 0,1 0 1 0 0,0-1 0 0 0,-1 0-1 0 0,-10 1 1 0 0,8-1-4 0 0,0-2 1 0 0,0 1 0 0 0,0-1-1 0 0,0 0 1 0 0,1-1-1 0 0,-1 0 1 0 0,-13-4 0 0 0,8 0 18 0 0,-1-1 0 0 0,2 0 0 0 0,-1 0 0 0 0,1-1 0 0 0,0-1 0 0 0,0 0 0 0 0,1 0 0 0 0,-16-19 0 0 0,25 26-65 0 0,0 0 0 0 0,0 0-1 0 0,0 0 1 0 0,1 0 0 0 0,-1 0-1 0 0,1 0 1 0 0,0-1-1 0 0,-1 1 1 0 0,1 0 0 0 0,0-1-1 0 0,0 1 1 0 0,1-1-1 0 0,-1 1 1 0 0,0-1 0 0 0,1 1-1 0 0,0-1 1 0 0,-1 0 0 0 0,1 1-1 0 0,0-1 1 0 0,0 1-1 0 0,0-1 1 0 0,1 0 0 0 0,-1 1-1 0 0,2-5 1 0 0,4-4-674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3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 11255 0 0,'0'0'1023'0'0,"-7"-3"-784"0"0,5 2-193 0 0,0 0 1 0 0,-1 1 0 0 0,1-1-1 0 0,0 1 1 0 0,0 0-1 0 0,-1-1 1 0 0,1 1 0 0 0,0 0-1 0 0,0 0 1 0 0,-1 1 0 0 0,1-1-1 0 0,0 0 1 0 0,-1 1-1 0 0,1 0 1 0 0,0-1 0 0 0,0 1-1 0 0,-3 1 1 0 0,-4 3-77 0 0,-1 0-1 0 0,-13 10 1 0 0,0 0-36 0 0,-106 67-41 0 0,96-60 358 0 0,32-21-216 0 0,0-1 0 0 0,0 1 0 0 0,0-1 0 0 0,0 1 0 0 0,1 0 0 0 0,-1 0 1 0 0,0-1-1 0 0,0 1 0 0 0,0 0 0 0 0,0 0 0 0 0,1 0 0 0 0,-1 0 0 0 0,0 0 0 0 0,1 0 0 0 0,-1 0 0 0 0,1 0 0 0 0,-1 0 0 0 0,1 0 0 0 0,0 0 0 0 0,-1 0 0 0 0,1 0 0 0 0,0 0 0 0 0,-1 2 0 0 0,2-1 0 0 0,0 0 0 0 0,-1-1 0 0 0,1 1 0 0 0,0 0 0 0 0,0 0 1 0 0,0-1-1 0 0,0 1 0 0 0,0 0 0 0 0,0-1 0 0 0,0 1 0 0 0,1-1 0 0 0,-1 0 0 0 0,2 2 0 0 0,7 5 119 0 0,0 0 0 0 0,1 0 0 0 0,0-1 0 0 0,1 0 0 0 0,14 6 0 0 0,3 1 24 0 0,-2-1-110 0 0,0-2-1 0 0,45 13 1 0 0,-7-2 183 0 0,-36-13-151 0 0,-12-3 35 0 0,1 0 0 0 0,-1 1 0 0 0,25 15 0 0 0,-41-21-112 0 0,0 0-1 0 0,1 0 0 0 0,-1 1 1 0 0,0-1-1 0 0,0 0 1 0 0,0 1-1 0 0,0-1 0 0 0,0 1 1 0 0,0-1-1 0 0,0 1 1 0 0,-1 0-1 0 0,1-1 0 0 0,-1 1 1 0 0,1 0-1 0 0,-1-1 1 0 0,1 1-1 0 0,-1 0 1 0 0,0 0-1 0 0,0-1 0 0 0,0 1 1 0 0,0 0-1 0 0,0 0 1 0 0,0-1-1 0 0,-1 1 0 0 0,1 0 1 0 0,-1 0-1 0 0,1-1 1 0 0,-1 1-1 0 0,0 1 0 0 0,-1 3 0 0 0,0-1 0 0 0,0 0 0 0 0,-1 0 0 0 0,0 0 0 0 0,0-1 0 0 0,0 1 0 0 0,-7 7 0 0 0,-7 4-50 0 0,-1 0-1 0 0,0-1 0 0 0,-2-1 0 0 0,1-1 1 0 0,-2 0-1 0 0,0-2 0 0 0,0 0 0 0 0,-31 10 1 0 0,43-17-229 0 0,-1-1 0 0 0,-15 3-1 0 0,22-6-28 0 0,-1 1-1 0 0,1-1 0 0 0,0 0 1 0 0,0 0-1 0 0,0 0 0 0 0,0 0 0 0 0,-1-1 1 0 0,1 1-1 0 0,0-1 0 0 0,0 0 0 0 0,0 0 1 0 0,-4-1-1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3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9327 0 0,'-85'39'1008'0'0,"70"-32"-780"0"0,-1 0-1 0 0,-24 16 1 0 0,-2 1 377 0 0,40-24-548 0 0,0 1-1 0 0,0 0 1 0 0,1 1-1 0 0,-1-1 1 0 0,0 0-1 0 0,1 0 1 0 0,-1 1-1 0 0,1-1 1 0 0,-1 1-1 0 0,1-1 1 0 0,0 1-1 0 0,0 0 1 0 0,0-1-1 0 0,0 1 1 0 0,0 0 0 0 0,0 0-1 0 0,0 0 1 0 0,0 0-1 0 0,0 2 1 0 0,1-1 45 0 0,-1 1 0 0 0,1 0 0 0 0,0-1 0 0 0,0 1 0 0 0,0 0 0 0 0,1-1 0 0 0,-1 1 0 0 0,1 0 0 0 0,0-1 0 0 0,1 4 0 0 0,1 3 111 0 0,1-1-1 0 0,1 0 0 0 0,-1 0 1 0 0,1 0-1 0 0,1-1 1 0 0,0 0-1 0 0,7 9 0 0 0,-9-13-72 0 0,0 0 0 0 0,0 0-1 0 0,0-1 1 0 0,0 1 0 0 0,1-1-1 0 0,0 0 1 0 0,-1 0 0 0 0,1-1-1 0 0,0 1 1 0 0,1-1 0 0 0,-1 0-1 0 0,0-1 1 0 0,0 1 0 0 0,1-1-1 0 0,-1 0 1 0 0,1 0 0 0 0,-1-1-1 0 0,1 0 1 0 0,-1 0 0 0 0,1 0-1 0 0,0 0 1 0 0,-1-1 0 0 0,11-2-1 0 0,0-2-6 0 0,1 0-1 0 0,-1-1 1 0 0,0 0-1 0 0,-1-1 1 0 0,0-1 0 0 0,23-16-1 0 0,-32 20-90 0 0,0 0 1 0 0,0-1-1 0 0,-1 0 0 0 0,0 0 0 0 0,1 0 1 0 0,-2-1-1 0 0,1 0 0 0 0,-1 1 0 0 0,0-2 0 0 0,0 1 1 0 0,-1 0-1 0 0,1-1 0 0 0,-1 0 0 0 0,-1 1 1 0 0,0-1-1 0 0,0 0 0 0 0,3-15 0 0 0,-5 18-56 0 0,0 0 0 0 0,0 0 0 0 0,-1 1-1 0 0,1-1 1 0 0,-1 0 0 0 0,0 0 0 0 0,0 0 0 0 0,0 0 0 0 0,0 1-1 0 0,-1-1 1 0 0,0 0 0 0 0,1 1 0 0 0,-1-1 0 0 0,0 1 0 0 0,-1 0-1 0 0,1 0 1 0 0,-1 0 0 0 0,1 0 0 0 0,-1 0 0 0 0,-5-4 0 0 0,3 3-17 0 0,-1 0 0 0 0,1 1 0 0 0,-1 0 1 0 0,1 0-1 0 0,-1 0 0 0 0,0 1 0 0 0,0 0 1 0 0,0 0-1 0 0,-1 0 0 0 0,1 1 0 0 0,0 0 1 0 0,-7-1-1 0 0,-5 1-512 0 0,0 1 0 0 0,0 1 0 0 0,0 0 1 0 0,0 1-1 0 0,0 1 0 0 0,0 0 0 0 0,-29 11 0 0 0,30-4-1762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4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64 391 1375 0 0,'0'2'6458'0'0,"0"3"-6004"0"0,-1 0 1 0 0,0 0 0 0 0,0-1 0 0 0,-1 1-1 0 0,0-1 1 0 0,1 1 0 0 0,-1-1 0 0 0,-1 1 0 0 0,-4 7-1 0 0,0-2-147 0 0,-1 0 0 0 0,-14 16 0 0 0,21-25 265 0 0,-4-23-2 0 0,5 12-488 0 0,0 0 0 0 0,1 0-1 0 0,0-1 1 0 0,1 1-1 0 0,0 0 1 0 0,1 0 0 0 0,6-17-1 0 0,36-67-68 0 0,-30 67-3 0 0,83-137-127 0 0,-88 150 72 0 0,21-26 1 0 0,-28 37 38 0 0,0-1 0 0 0,0 1 1 0 0,1 0-1 0 0,-1 0 0 0 0,1 1 1 0 0,0-1-1 0 0,0 1 0 0 0,0-1 1 0 0,0 1-1 0 0,0 1 1 0 0,0-1-1 0 0,7-1 0 0 0,-9 2 18 0 0,1 2 0 0 0,-1-1 0 0 0,0 0 0 0 0,0 0 0 0 0,0 1 0 0 0,1-1 0 0 0,-1 1 0 0 0,0 0 0 0 0,0 0 0 0 0,0-1 0 0 0,0 1 0 0 0,0 1 0 0 0,0-1 0 0 0,0 0 0 0 0,-1 0 0 0 0,1 1 1 0 0,0-1-1 0 0,-1 1 0 0 0,1-1 0 0 0,-1 1 0 0 0,1 0 0 0 0,0 2 0 0 0,3 2 52 0 0,0 1 1 0 0,-1 1-1 0 0,0-1 0 0 0,6 13 1 0 0,-6-8 39 0 0,-1-1 0 0 0,0 1 0 0 0,0 0 0 0 0,-1 0-1 0 0,-1 0 1 0 0,1 24 0 0 0,-4-11 145 0 0,0 0 0 0 0,-9 34-1 0 0,9-49-222 0 0,0 0 0 0 0,1 0 0 0 0,-1 0-1 0 0,2 0 1 0 0,0 0 0 0 0,0 0 0 0 0,1 0-1 0 0,0 0 1 0 0,0 0 0 0 0,1 0 0 0 0,5 15 0 0 0,-6-23-227 0 0,1 0 0 0 0,-1 1 0 0 0,1-1 1 0 0,0 0-1 0 0,-1 0 0 0 0,1 1 0 0 0,0-2 1 0 0,0 1-1 0 0,0 0 0 0 0,0 0 1 0 0,1-1-1 0 0,-1 1 0 0 0,0-1 0 0 0,1 1 1 0 0,-1-1-1 0 0,1 0 0 0 0,0 0 0 0 0,-1 0 1 0 0,6 0-1 0 0,2 2-1102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4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27 6447 0 0,'0'0'5979'0'0,"-1"1"-5782"0"0,-57 47 270 0 0,43-33-313 0 0,0 0 1 0 0,2 1-1 0 0,-1 1 1 0 0,-15 24-1 0 0,26-35-15 0 0,0 0 0 0 0,1-1 0 0 0,-1 1-1 0 0,1 0 1 0 0,0 0 0 0 0,1 0 0 0 0,-1 1 0 0 0,1-1 0 0 0,1 0 0 0 0,-1 1-1 0 0,1-1 1 0 0,0 0 0 0 0,0 1 0 0 0,1-1 0 0 0,0 0 0 0 0,0 0 0 0 0,0 1 0 0 0,1-1-1 0 0,3 7 1 0 0,-3-6-12 0 0,1-1 1 0 0,0 0-1 0 0,0 0 0 0 0,1 0 0 0 0,-1 0 0 0 0,1 0 0 0 0,1-1 1 0 0,-1 0-1 0 0,9 8 0 0 0,-10-11-48 0 0,0 0-1 0 0,1 1 1 0 0,0-1 0 0 0,-1 0-1 0 0,1-1 1 0 0,0 1 0 0 0,0-1-1 0 0,0 1 1 0 0,0-1 0 0 0,0 0-1 0 0,0-1 1 0 0,0 1 0 0 0,0-1-1 0 0,0 0 1 0 0,0 0 0 0 0,0 0 0 0 0,5-1-1 0 0,-4 1-13 0 0,-1-1 0 0 0,1 0 0 0 0,-1 0 0 0 0,1-1 0 0 0,-1 1 0 0 0,0-1 0 0 0,0 0-1 0 0,0 0 1 0 0,0 0 0 0 0,0 0 0 0 0,0-1 0 0 0,0 0 0 0 0,-1 0 0 0 0,0 0 0 0 0,1 0 0 0 0,-1 0 0 0 0,0-1-1 0 0,4-5 1 0 0,-4 3-55 0 0,0-1-1 0 0,0 1 1 0 0,0-1 0 0 0,0 1-1 0 0,-1-1 1 0 0,0 0-1 0 0,-1 0 1 0 0,1 0-1 0 0,-2 0 1 0 0,1 0 0 0 0,-1-8-1 0 0,0 4-152 0 0,-1 0-1 0 0,0 0 1 0 0,-1 1-1 0 0,0-1 1 0 0,-1 1 0 0 0,0-1-1 0 0,-1 1 1 0 0,0 0-1 0 0,0 0 1 0 0,-1 1-1 0 0,-12-19 1 0 0,7 15-144 0 0,0 1-1 0 0,-1-1 1 0 0,0 2 0 0 0,-1 0-1 0 0,0 0 1 0 0,-1 1 0 0 0,-19-12-1 0 0,14 8-1776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4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10135 0 0,'0'0'778'0'0,"-1"3"-426"0"0,-39 120 1455 0 0,-26 141 0 0 0,43-136-1406 0 0,-12 204 0 0 0,13-134 564 0 0,1-16-1012 0 0,20-150-1991 0 0,1-31 820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4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3223 0 0,'3'-1'10155'0'0,"18"-10"-7616"0"0,22-14 0 0 0,-23 12-2533 0 0,34-15 1 0 0,-40 22-7 0 0,129-52 433 0 0,-113 48-141 0 0,0 1-1 0 0,58-9 1 0 0,-74 17-342 0 0,0 0-1 0 0,0 1 1 0 0,1 1 0 0 0,-1 0 0 0 0,0 1 0 0 0,17 4 0 0 0,19 7-3417 0 0,-27-7 1745 0 0,0-3-20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4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105 133 5983 0 0,'0'0'542'0'0,"1"2"-446"0"0,-1 0-213 0 0,1 0 1024 0 0,-1 0-1 0 0,1 1 0 0 0,0-1 1 0 0,0 0-1 0 0,0 0 0 0 0,0 0 0 0 0,2 4 1 0 0,-2-6-596 0 0,0 1 0 0 0,-1 0 1 0 0,1-1-1 0 0,0 1 0 0 0,-1-1 1 0 0,1 1-1 0 0,0-1 0 0 0,0 1 1 0 0,-1-1-1 0 0,1 0 0 0 0,0 1 1 0 0,0-1-1 0 0,1 0 0 0 0,11 1-1147 0 0,9-5 1501 0 0,0-1 0 0 0,-1-1 0 0 0,1 0 0 0 0,38-18 0 0 0,75-50-263 0 0,-92 50-367 0 0,-13 8-61 0 0,-28 15-112 0 0,-36-4-2486 0 0,3 7 2372 0 0,0 2 0 0 0,0 1 0 0 0,0 1 0 0 0,1 1 0 0 0,-30 13 0 0 0,42-13 297 0 0,0 1 0 0 0,0 1 0 0 0,1 0 1 0 0,0 1-1 0 0,1 1 0 0 0,0 1 0 0 0,0 1 1 0 0,2 0-1 0 0,-15 16 0 0 0,20-19 49 0 0,1 0 0 0 0,0 1-1 0 0,1 0 1 0 0,0 1 0 0 0,0-1 0 0 0,-5 15-1 0 0,10-20-66 0 0,0 1 1 0 0,0-1-1 0 0,0 0 0 0 0,1 0 0 0 0,0 1 0 0 0,0-1 1 0 0,1 0-1 0 0,0 1 0 0 0,0-1 0 0 0,0 1 0 0 0,1-1 1 0 0,0 1-1 0 0,0-1 0 0 0,4 12 0 0 0,-3-15 8 0 0,0 1 1 0 0,0 0-1 0 0,0-1 0 0 0,1 1 0 0 0,-1-1 1 0 0,1 0-1 0 0,0 0 0 0 0,0 0 0 0 0,0 0 0 0 0,0 0 1 0 0,1-1-1 0 0,-1 1 0 0 0,1-1 0 0 0,-1 0 1 0 0,1 0-1 0 0,0 0 0 0 0,0-1 0 0 0,0 1 0 0 0,0-1 1 0 0,5 1-1 0 0,10 2 123 0 0,0-1 1 0 0,0-1-1 0 0,21 1 1 0 0,-25-3-85 0 0,123 0-166 0 0,-117-2-679 0 0,-1 0 1 0 0,1-2-1 0 0,-1 0 0 0 0,30-11 1 0 0,-10-4-733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4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11055 0 0,'-4'-7'7792'0'0,"15"11"-7720"0"0,-3-3-8 0 0,3 1 48 0 0,0 2 8 0 0,-2-1 0 0 0,1 3 0 0 0,-1 1-1408 0 0,0 0-280 0 0</inkml:trace>
  <inkml:trace contextRef="#ctx0" brushRef="#br0" timeOffset="1">54 579 14799 0 0,'0'0'1608'0'0,"11"2"1136"0"0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4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1839 0 0,'0'0'1538'0'0,"-7"11"3052"0"0,-31 26-2688 0 0,-43 45-229 0 0,44-42-1177 0 0,2 2 0 0 0,1 1 0 0 0,-49 85 0 0 0,-7 53-297 0 0,68-130-178 0 0,-25 88 0 0 0,42-121-21 0 0,1 1 0 0 0,1-1 0 0 0,0 1-1 0 0,2-1 1 0 0,0 26 0 0 0,2-31 2 0 0,1 0 0 0 0,0-1 0 0 0,1 1 0 0 0,0 0 0 0 0,1-1-1 0 0,0 0 1 0 0,1 1 0 0 0,10 16 0 0 0,-3-10 25 0 0,1 0-1 0 0,0-1 1 0 0,1-1 0 0 0,1-1-1 0 0,25 23 1 0 0,93 63-11 0 0,13-6 155 0 0,35 25 182 0 0,-152-99-300 0 0,-1 2 0 0 0,-2 0 0 0 0,0 2 0 0 0,22 29 1 0 0,-39-43-31 0 0,0-1 1 0 0,-1 1-1 0 0,-1 0 1 0 0,0 1-1 0 0,6 15 1 0 0,-11-21-14 0 0,0 0-1 0 0,0 0 1 0 0,0 0 0 0 0,-1 0-1 0 0,-1 0 1 0 0,1 0-1 0 0,-1 0 1 0 0,0 1 0 0 0,0-1-1 0 0,-1 0 1 0 0,0 0 0 0 0,-3 9-1 0 0,-3 8 31 0 0,-2-2-1 0 0,0 1 0 0 0,-1-1 1 0 0,-1 0-1 0 0,-26 35 0 0 0,-81 91 197 0 0,90-116-218 0 0,-25 30 28 0 0,43-50-46 0 0,2-4-21 0 0,6-6-91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4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9215 0 0,'-9'2'950'0'0,"-9"5"-612"0"0,0 1 0 0 0,0 1 0 0 0,1 0 0 0 0,-18 13 1 0 0,-4 2 52 0 0,-77 48-147 0 0,90-54-65 0 0,1 1 1 0 0,-32 31-1 0 0,46-38-100 0 0,0 1-1 0 0,1-1 0 0 0,0 2 0 0 0,1-1 1 0 0,0 1-1 0 0,-7 17 0 0 0,11-20-51 0 0,0 1 0 0 0,2 0 0 0 0,-1 0 0 0 0,1 0 0 0 0,1 1 0 0 0,0-1 0 0 0,1 0 0 0 0,0 1 0 0 0,2 13 0 0 0,0-13 0 0 0,0 0 0 0 0,1 1 0 0 0,1-1 0 0 0,1 0 0 0 0,-1 0 0 0 0,2-1 0 0 0,0 1 0 0 0,0-1 0 0 0,1 0 0 0 0,1-1 0 0 0,9 14 0 0 0,0-4 8 0 0,1-2 0 0 0,1 0 0 0 0,0-1 0 0 0,39 30 0 0 0,241 170 130 0 0,-264-192-170 0 0,-2 2-1 0 0,-1 2 0 0 0,-1 0 0 0 0,-1 2 1 0 0,-2 2-1 0 0,36 58 0 0 0,-37-47 0 0 0,-3 0-1 0 0,-1 2 0 0 0,-3 0 1 0 0,-1 1-1 0 0,13 62 0 0 0,-19-59-70 0 0,-2 0 0 0 0,5 104-1 0 0,-14-134 57 0 0,-2 0 0 0 0,0 0 0 0 0,-1 0 0 0 0,-1-1 0 0 0,-2 1 0 0 0,0 0 0 0 0,-1-1 0 0 0,0 0-1 0 0,-2-1 1 0 0,-13 25 0 0 0,13-30 168 0 0,-1-2-1 0 0,-1 1 1 0 0,0-1-1 0 0,0 0 1 0 0,-15 11-1 0 0,-63 48 1024 0 0,75-62-1104 0 0,11-8 547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4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1036 10 8751 0 0,'0'0'794'0'0,"-4"-5"-636"0"0,3 5-73 0 0,1-1 0 0 0,-1 1-1 0 0,0-1 1 0 0,1 1-1 0 0,-1-1 1 0 0,0 1 0 0 0,1 0-1 0 0,-1-1 1 0 0,0 1-1 0 0,1 0 1 0 0,-1 0 0 0 0,0-1-1 0 0,0 1 1 0 0,1 0 0 0 0,-1 0-1 0 0,0 0 1 0 0,0 0-1 0 0,1 0 1 0 0,-1 0 0 0 0,0 0-1 0 0,0 0 1 0 0,1 1-1 0 0,-1-1 1 0 0,0 0 0 0 0,0 0-1 0 0,1 0 1 0 0,-2 1 0 0 0,0 0 571 0 0,-5 1-77 0 0,0 0 1 0 0,0 0 0 0 0,1 1-1 0 0,-1-1 1 0 0,1 2 0 0 0,0-1 0 0 0,-8 6-1 0 0,-39 33-372 0 0,40-31 199 0 0,-59 54 602 0 0,-74 84 1 0 0,-52 85-201 0 0,-5 6-546 0 0,119-152-191 0 0,-53 63 127 0 0,135-149-229 0 0,-5 7 97 0 0,0 0 0 0 0,1 1 0 0 0,-6 11-1 0 0,11-19-174 0 0,-1 1 0 0 0,1-1 0 0 0,0 1 0 0 0,1 0 0 0 0,-1-1 0 0 0,0 1 0 0 0,1 0-1 0 0,-1 0 1 0 0,1-1 0 0 0,0 1 0 0 0,0 0 0 0 0,0 0 0 0 0,0 0 0 0 0,1-1-1 0 0,-1 1 1 0 0,1 0 0 0 0,0 0 0 0 0,0 2 0 0 0,7 8-6906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4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60 2303 0 0,'0'0'10271'0'0,"-9"3"-9482"0"0,-7 3-646 0 0,0 1 0 0 0,0 0 0 0 0,0 2 0 0 0,1 0 1 0 0,0 1-1 0 0,-23 19 0 0 0,28-20-96 0 0,0 0 1 0 0,1 1 0 0 0,1-1 0 0 0,0 2 0 0 0,0-1 0 0 0,1 1 0 0 0,0 0-1 0 0,-6 16 1 0 0,9-20-22 0 0,1 0 0 0 0,1 1 0 0 0,0-1-1 0 0,0 1 1 0 0,0-1 0 0 0,1 1 0 0 0,0-1-1 0 0,0 1 1 0 0,1 0 0 0 0,0-1 0 0 0,0 1-1 0 0,1 0 1 0 0,0-1 0 0 0,0 1 0 0 0,3 8-1 0 0,-2-11 1 0 0,1 0 0 0 0,-1 0 0 0 0,1-1 0 0 0,0 1 1 0 0,0-1-1 0 0,1 0 0 0 0,-1 0 0 0 0,1 0 0 0 0,0 0 0 0 0,0 0 0 0 0,0-1 0 0 0,1 0 0 0 0,-1 0 0 0 0,1 0 0 0 0,8 4 0 0 0,3 0 206 0 0,0-1 0 0 0,1 0-1 0 0,24 5 1 0 0,-29-9-143 0 0,-1-1 0 0 0,1 0 0 0 0,0 0 0 0 0,-1-1 0 0 0,1-1 0 0 0,0 0 0 0 0,-1 0-1 0 0,16-4 1 0 0,-7-1 45 0 0,0 0 0 0 0,0-1-1 0 0,32-17 1 0 0,-44 20-104 0 0,-1-1 0 0 0,1 1 1 0 0,-1-2-1 0 0,0 1 0 0 0,-1-1 0 0 0,1 0 0 0 0,-1 0 1 0 0,0-1-1 0 0,-1 0 0 0 0,1 0 0 0 0,-2 0 1 0 0,1-1-1 0 0,-1 1 0 0 0,5-11 0 0 0,-7 11-13 0 0,0 1 0 0 0,0-1-1 0 0,0 1 1 0 0,-1-1 0 0 0,0 0 0 0 0,0 1-1 0 0,-1-1 1 0 0,0 0 0 0 0,0 0 0 0 0,0 1-1 0 0,-1-1 1 0 0,0 0 0 0 0,-1 1-1 0 0,1-1 1 0 0,-1 0 0 0 0,0 1 0 0 0,-1 0-1 0 0,0 0 1 0 0,-3-6 0 0 0,1 3-13 0 0,-1 1 1 0 0,0 0-1 0 0,0 0 1 0 0,0 1-1 0 0,-1 0 0 0 0,0 0 1 0 0,-9-6-1 0 0,1 2-134 0 0,0 1 0 0 0,-32-15 0 0 0,2 0-112 0 0,36 19 162 0 0,-1 0 0 0 0,0 0 0 0 0,-1 1 0 0 0,1 0 0 0 0,-20-5 0 0 0,-21-1-903 0 0,51 11 942 0 0,-1 0 0 0 0,1 0 0 0 0,-1 0 0 0 0,1 0 0 0 0,-1 0 0 0 0,1 0 0 0 0,0 0 0 0 0,-1 0 0 0 0,1 0 0 0 0,-1 0 0 0 0,1 1 0 0 0,-1-1 0 0 0,1 0 0 0 0,-1 0 0 0 0,1 0 0 0 0,0 0 0 0 0,-1 1 0 0 0,1-1 0 0 0,-1 0 0 0 0,1 0 0 0 0,0 1 0 0 0,-1-1 0 0 0,1 0 0 0 0,0 1 0 0 0,-1-1 0 0 0,1 0 0 0 0,0 1 0 0 0,0-1 0 0 0,-1 0 0 0 0,1 1 0 0 0,0-1 0 0 0,0 1 0 0 0,-3 14-4162 0 0,4-1-560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4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6447 0 0,'0'-1'499'0'0,"0"-1"-91"0"0,0 0 0 0 0,0 1 0 0 0,0-1 0 0 0,1 0 0 0 0,-1 1 0 0 0,0-1 0 0 0,1 1-1 0 0,-1-1 1 0 0,1 1 0 0 0,0-1 0 0 0,-1 1 0 0 0,1-1 0 0 0,0 1 0 0 0,0-1 0 0 0,0 1 0 0 0,0 0 0 0 0,0-1 0 0 0,0 1 0 0 0,2-1 0 0 0,5 22 396 0 0,9 79-152 0 0,1 5-406 0 0,35 78 92 0 0,-9-36-198 0 0,-32-107-229 0 0,-6-22-682 0 0,-1 0-1 0 0,4 27 1 0 0,-7-30-408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4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25 1839 0 0,'-2'0'134'0'0,"-25"10"1793"0"0,-36 16 0 0 0,52-20-1512 0 0,0 0 1 0 0,0 1-1 0 0,1 0 0 0 0,0 0 0 0 0,1 1 1 0 0,-10 10-1 0 0,10-7-228 0 0,0 0-1 0 0,0 0 1 0 0,1 1 0 0 0,1 0-1 0 0,0 0 1 0 0,1 1 0 0 0,0 0 0 0 0,1 0-1 0 0,0 0 1 0 0,1 1 0 0 0,-3 21-1 0 0,6-28 3 0 0,0 0-1 0 0,1 1 0 0 0,0-1 1 0 0,0 0-1 0 0,1 1 1 0 0,0-1-1 0 0,0 0 0 0 0,1 0 1 0 0,0 1-1 0 0,4 8 0 0 0,-4-11-56 0 0,1 1-1 0 0,0-1 1 0 0,1 0-1 0 0,-1 0 0 0 0,1 0 1 0 0,0 0-1 0 0,0-1 1 0 0,1 1-1 0 0,-1-1 0 0 0,1 0 1 0 0,0-1-1 0 0,0 1 1 0 0,10 4-1 0 0,-8-4 1 0 0,0-1 0 0 0,1 0 0 0 0,-1-1-1 0 0,1 1 1 0 0,0-2 0 0 0,0 1 0 0 0,0-1 0 0 0,0 0 0 0 0,0-1 0 0 0,0 0 0 0 0,0 0-1 0 0,0 0 1 0 0,0-1 0 0 0,14-4 0 0 0,-4 0 110 0 0,1-1 0 0 0,-1-1 0 0 0,-1-1 0 0 0,1-1-1 0 0,15-10 1 0 0,-24 14-194 0 0,-1-1 1 0 0,0 0-1 0 0,0 0 0 0 0,0-1 1 0 0,-1 0-1 0 0,0 0 0 0 0,0-1 0 0 0,-1 1 1 0 0,10-18-1 0 0,-12 18-29 0 0,0 0 0 0 0,-1-1-1 0 0,0 1 1 0 0,-1-1 0 0 0,0 0 0 0 0,0 0 0 0 0,0 0 0 0 0,-1 0 0 0 0,0 0 0 0 0,-1 0-1 0 0,0-1 1 0 0,-1-11 0 0 0,-3-10 40 0 0,-9-37 0 0 0,10 55-59 0 0,-1 1 1 0 0,0 0-1 0 0,0 1 0 0 0,-1-1 0 0 0,0 1 0 0 0,-8-12 0 0 0,11 20-11 0 0,1 0 0 0 0,-1 0 0 0 0,0 0 0 0 0,1 1 0 0 0,-1-1 0 0 0,0 0 0 0 0,0 1 0 0 0,0-1 0 0 0,0 1 0 0 0,-1 0 0 0 0,1 0 0 0 0,0 0 0 0 0,0 0 0 0 0,-1 0 0 0 0,1 1 0 0 0,-1-1 0 0 0,1 0 0 0 0,-1 1 1 0 0,1 0-1 0 0,0 0 0 0 0,-4 0 0 0 0,-3 0-48 0 0,-1 2 0 0 0,1-1 0 0 0,0 1 0 0 0,-12 4 1 0 0,3-1-98 0 0,-6 3-111 0 0,0 1-1 0 0,1 0 1 0 0,-28 17-1 0 0,-22 10-1712 0 0,70-35 1254 0 0,4-16-4627 0 0,7-4 3738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170 193 2759 0 0,'6'-7'1595'0'0,"-1"2"-603"0"0,1 0 0 0 0,0 0 0 0 0,0 1 0 0 0,8-5 0 0 0,6-4-579 0 0,7-6 78 0 0,1 2-1 0 0,0 1 0 0 0,47-19 1 0 0,-28 17 720 0 0,78-19 0 0 0,-122 36-1182 0 0,0 1 0 0 0,-1-1 0 0 0,1 1-1 0 0,0-1 1 0 0,0 1 0 0 0,0 0 0 0 0,-1 0 0 0 0,1 1-1 0 0,0-1 1 0 0,0 0 0 0 0,-1 1 0 0 0,1 0 0 0 0,0 0-1 0 0,3 1 1 0 0,-4-1-18 0 0,-1 0-1 0 0,0 0 0 0 0,0 0 1 0 0,0 0-1 0 0,1 0 0 0 0,-1 0 1 0 0,0 0-1 0 0,0 1 1 0 0,0-1-1 0 0,-1 0 0 0 0,1 1 1 0 0,0-1-1 0 0,0 0 0 0 0,-1 1 1 0 0,1-1-1 0 0,-1 1 1 0 0,1-1-1 0 0,-1 1 0 0 0,0-1 1 0 0,1 1-1 0 0,-1-1 0 0 0,0 1 1 0 0,0 0-1 0 0,0-1 1 0 0,0 1-1 0 0,-1 2 0 0 0,0 4-15 0 0,-1 1 0 0 0,0-1 0 0 0,-1 0 0 0 0,1 0 0 0 0,-1 0 0 0 0,-1-1 0 0 0,0 1 0 0 0,0-1 0 0 0,-6 10 0 0 0,-8 6-35 0 0,-27 29-1 0 0,23-28 24 0 0,-138 128-6 0 0,112-111-38 0 0,-6 4 61 0 0,-15 11 0 0 0,34-24-21 0 0,-78 80-22 0 0,108-107 43 0 0,1 1 0 0 0,0 0 0 0 0,-5 8 0 0 0,6-3 20 0 0,3-10-7 0 0,1 0-1 0 0,-1 0 0 0 0,1 0 1 0 0,-1 0-1 0 0,1 0 1 0 0,0 0-1 0 0,-1 0 0 0 0,1-1 1 0 0,0 1-1 0 0,0 0 1 0 0,-1 0-1 0 0,1-1 0 0 0,0 1 1 0 0,0 0-1 0 0,0-1 0 0 0,0 1 1 0 0,0-1-1 0 0,0 1 1 0 0,0-1-1 0 0,0 0 0 0 0,0 1 1 0 0,0-1-1 0 0,0 0 1 0 0,0 0-1 0 0,0 0 0 0 0,0 0 1 0 0,1 0-1 0 0,-1 0 0 0 0,0 0 1 0 0,0 0-1 0 0,1 0 1 0 0,4-1 104 0 0,1 1 1 0 0,-1-1 0 0 0,0-1 0 0 0,7-1 0 0 0,163-50 1845 0 0,-118 39-1527 0 0,63-8-1 0 0,-104 19-339 0 0,1 1 1 0 0,-1 1-1 0 0,1 1 0 0 0,34 4 0 0 0,-47-3-140 0 0,-1 0 1 0 0,1 0-1 0 0,-1 1 0 0 0,1 0 0 0 0,-1-1 0 0 0,1 1 0 0 0,-1 1 0 0 0,0-1 0 0 0,0 1 0 0 0,4 3 1 0 0,-5-4-87 0 0,-1 1 0 0 0,0-1 0 0 0,0 1 0 0 0,0-1 0 0 0,0 1 0 0 0,0 0 0 0 0,-1 0 0 0 0,1 0 0 0 0,-1 0 0 0 0,0 0 0 0 0,0 0 0 0 0,0 0 0 0 0,0 0 0 0 0,0 0 0 0 0,-1 1 1 0 0,1 3-1 0 0,-1 7-3870 0 0,-2-1-1238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 5527 0 0,'0'0'423'0'0,"-2"-1"-278"0"0,1 1-140 0 0,-2 0 128 0 0,1-1 1 0 0,-1 1-1 0 0,0 0 0 0 0,0 0 1 0 0,0 0-1 0 0,0 0 1 0 0,0 0-1 0 0,-3 1 1 0 0,2 0 783 0 0,0 1 1 0 0,0-1-1 0 0,0 1 1 0 0,0 0-1 0 0,-3 2 1 0 0,7-3-887 0 0,0 0-1 0 0,0 0 1 0 0,0 0-1 0 0,1 0 1 0 0,-1-1-1 0 0,0 1 1 0 0,1 0 0 0 0,-1 0-1 0 0,0 0 1 0 0,1-1-1 0 0,-1 1 1 0 0,1 0-1 0 0,-1-1 1 0 0,2 2 0 0 0,6 7 344 0 0,0 0 1 0 0,1 0 0 0 0,1-1 0 0 0,0 0 0 0 0,19 12-1 0 0,-17-12-13 0 0,1 0 0 0 0,-1 2 0 0 0,17 16 0 0 0,3 12-36 0 0,-1 2-1 0 0,45 77 0 0 0,-63-95-316 0 0,25 40 61 0 0,-33-56-63 0 0,0 1 0 0 0,0-1 0 0 0,0 0 0 0 0,1 0 0 0 0,0-1 0 0 0,11 8 0 0 0,4-4 47 0 0,-20-8-56 0 0,0 0 1 0 0,1-1-1 0 0,-1 1 0 0 0,1-1 1 0 0,-1 0-1 0 0,1 1 1 0 0,-1-1-1 0 0,1 0 1 0 0,-1 0-1 0 0,1 0 1 0 0,-1 0-1 0 0,1 0 1 0 0,-1 0-1 0 0,1 0 1 0 0,-1 0-1 0 0,1-1 1 0 0,-1 1-1 0 0,4-2 1 0 0,-1 1-32 0 0,0-1-71 0 0,0 1 1 0 0,0-1-1 0 0,0 1 0 0 0,0-1 0 0 0,0 0 0 0 0,4-4 1 0 0,-6 5-269 0 0,0-1 0 0 0,0 0 0 0 0,0 0 0 0 0,0 0 0 0 0,-1 0 0 0 0,1 0 0 0 0,0 0 0 0 0,-1 0 0 0 0,1 0 0 0 0,1-6 0 0 0,1-4-1242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36 12751 0 0,'12'-34'1424'0'0,"-11"33"-472"0"0,-10 10-849 0 0,7-7-90 0 0,-84 109 92 0 0,9-13-75 0 0,-164 195 34 0 0,218-266-16 0 0,-20 23-7 0 0,42-48-194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10823 0 0,'0'0'980'0'0,"0"2"-804"0"0,-2 9-67 0 0,1 1 0 0 0,0 0 0 0 0,1 0 0 0 0,0 0-1 0 0,1 0 1 0 0,0 0 0 0 0,1 0 0 0 0,0-1 0 0 0,1 1-1 0 0,0 0 1 0 0,1-1 0 0 0,0 0 0 0 0,1 0 0 0 0,0 0-1 0 0,9 13 1 0 0,-8-15-19 0 0,0-1 0 0 0,0 0 0 0 0,0 0 0 0 0,1 0 1 0 0,0-1-1 0 0,1 0 0 0 0,0-1 0 0 0,0 0 0 0 0,0 0 0 0 0,1 0 0 0 0,0-1 0 0 0,0-1 0 0 0,0 1 0 0 0,0-2 0 0 0,1 1 0 0 0,0-1 0 0 0,-1-1 0 0 0,16 3 0 0 0,-11-3-443 0 0,16 1-3524 0 0,-17-6-925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27 7831 0 0,'0'0'603'0'0,"1"-2"-396"0"0,19-23 7125 0 0,-19 27-7266 0 0,0 1-42 0 0,0 0 0 0 0,0 0 0 0 0,0 1 0 0 0,0-1 0 0 0,-1 0-1 0 0,1 1 1 0 0,-1-1 0 0 0,0 0 0 0 0,0 1 0 0 0,0-1 0 0 0,-1 0 0 0 0,1 1 0 0 0,-2 4-1 0 0,-2 7 96 0 0,-11 24-1 0 0,8-21-49 0 0,-66 200 550 0 0,-16 41-70 0 0,29-116-421 0 0,-12 29-71 0 0,54-120-52 0 0,-18 73 0 0 0,31-92-76 0 0,-3 59 1 0 0,3-16-794 0 0,4-70-534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296 397 2303 0 0,'7'8'3666'0'0,"4"10"6679"0"0,-10-8-9128 0 0,-4-6-1168 0 0,1-1 1 0 0,-1 0-1 0 0,0 0 0 0 0,1-1 0 0 0,-2 1 0 0 0,1 0 0 0 0,0-1 0 0 0,0 0 0 0 0,-1 0 1 0 0,1 0-1 0 0,-1 0 0 0 0,0-1 0 0 0,1 1 0 0 0,-1-1 0 0 0,0 0 0 0 0,0 0 1 0 0,0 0-1 0 0,0-1 0 0 0,0 1 0 0 0,0-1 0 0 0,-5 0 0 0 0,-7 0 20 0 0,0-1 0 0 0,-1-1 0 0 0,-29-7 1 0 0,35 7-28 0 0,1-1 0 0 0,0 0 1 0 0,0-1-1 0 0,0 0 0 0 0,1 0 1 0 0,-1-1-1 0 0,-12-10 1 0 0,18 13-27 0 0,0-1 1 0 0,1-1-1 0 0,-1 1 1 0 0,1 0 0 0 0,0-1-1 0 0,0 0 1 0 0,0 0-1 0 0,1 0 1 0 0,-1 0 0 0 0,1 0-1 0 0,0 0 1 0 0,0-1 0 0 0,0 1-1 0 0,1-1 1 0 0,-1 1-1 0 0,1-1 1 0 0,0 1 0 0 0,0-10-1 0 0,1 3-29 0 0,0 0 0 0 0,1 0 1 0 0,1 0-1 0 0,0 1 0 0 0,0-1 0 0 0,1 1 0 0 0,0-1 0 0 0,1 1 0 0 0,0 0 1 0 0,1 0-1 0 0,0 1 0 0 0,1 0 0 0 0,10-15 0 0 0,-1 6-21 0 0,0 1 0 0 0,1 0 0 0 0,0 1 0 0 0,2 1 0 0 0,27-19 0 0 0,-31 24 5 0 0,0 2 0 0 0,0 0 0 0 0,0 0 0 0 0,25-8 0 0 0,-32 14 14 0 0,1-1 1 0 0,1 2-1 0 0,-1-1 0 0 0,0 1 1 0 0,0 0-1 0 0,0 1 0 0 0,1-1 1 0 0,-1 2-1 0 0,0-1 0 0 0,15 4 1 0 0,-8 0-19 0 0,0 1 0 0 0,29 12 0 0 0,-36-13 23 0 0,-1 0-1 0 0,0 0 1 0 0,0 0 0 0 0,0 1-1 0 0,-1 0 1 0 0,0 1 0 0 0,10 9-1 0 0,-14-12 22 0 0,0 0-1 0 0,0 1 0 0 0,0-1 0 0 0,-1 1 1 0 0,1-1-1 0 0,-1 1 0 0 0,0 0 1 0 0,0 0-1 0 0,0-1 0 0 0,0 1 0 0 0,-1 0 1 0 0,0 0-1 0 0,1 0 0 0 0,-1 0 1 0 0,-1 0-1 0 0,1-1 0 0 0,0 1 0 0 0,-2 6 1 0 0,-3 6 77 0 0,1 0 1 0 0,-15 30 0 0 0,15-36-72 0 0,-12 25 55 0 0,-2-2 1 0 0,-2 0-1 0 0,-36 47 0 0 0,44-64-174 0 0,-1 0-1 0 0,-1 0 0 0 0,-30 26 1 0 0,42-42-97 0 0,-14-5-746 0 0,15 4 745 0 0,0 0 0 0 0,0 1 0 0 0,0-1 0 0 0,0 0 0 0 0,0 0 0 0 0,0 0 0 0 0,0 0 1 0 0,0 0-1 0 0,0 0 0 0 0,-1-3 0 0 0,-2-6-5527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219 153 1839 0 0,'72'-94'-140'0'0,"-49"66"3105"0"0,0-1 4916 0 0,-22 28-6860 0 0,-15 16 719 0 0,-10 17-1871 0 0,-7 20 249 0 0,2 2 0 0 0,-36 94-1 0 0,-21 123 808 0 0,73-219-796 0 0,-53 218 224 0 0,57-212-322 0 0,9-52-40 0 0,0 0-1 0 0,-1 0 1 0 0,2 0 0 0 0,-1 0-1 0 0,1 0 1 0 0,0 0 0 0 0,3 9-1 0 0,-4-14-305 0 0,1 1 0 0 0,0-1 0 0 0,0 1-1 0 0,-1-1 1 0 0,1 0 0 0 0,0 1 0 0 0,0-1 0 0 0,0 0-1 0 0,0 0 1 0 0,0 0 0 0 0,1 0 0 0 0,-1 0 0 0 0,0 0 0 0 0,3 2-1 0 0,7 2-4912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4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 9215 0 0,'0'0'408'0'0,"-3"-20"14880"0"0,8 13-15160 0 0,6 5-128 0 0,-1 2-1104 0 0,3 0-208 0 0,1 0-32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8895 0 0,'0'0'2387'0'0,"0"3"-1996"0"0,-1 7 7 0 0,1 1 1 0 0,0 0 0 0 0,1 0-1 0 0,0 0 1 0 0,0 0 0 0 0,1 0 0 0 0,1-1-1 0 0,0 1 1 0 0,0-1 0 0 0,1 0-1 0 0,0 0 1 0 0,1 0 0 0 0,0 0 0 0 0,1-1-1 0 0,8 12 1 0 0,0-2 36 0 0,2 0-1 0 0,0-1 1 0 0,1-1-1 0 0,0-1 1 0 0,2 0-1 0 0,19 12 1 0 0,10 4 22 0 0,65 31 1 0 0,-97-55-435 0 0,11 5 59 0 0,28 19 0 0 0,-44-24-64 0 0,1 1-1 0 0,-2 0 0 0 0,1 1 0 0 0,-1 0 0 0 0,12 15 0 0 0,-21-23-320 0 0,6 8 763 0 0,-4-4-4006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9671 0 0,'0'0'6887'0'0,"-1"1"-6646"0"0,-14 15 29 0 0,-18 29-1 0 0,16-21-122 0 0,-4 3 419 0 0,-144 179-203 0 0,85-120-771 0 0,-55 58 1153 0 0,96-103-50 0 0,22-22-1642 0 0,-1-1-3815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342 408 3047 0 0,'0'0'135'0'0,"2"1"-2"0"0,14 11-93 0 0,-12-10 8 0 0,4 1-49 0 0,3 2 6404 0 0,-12-3-6186 0 0,0 0 0 0 0,0-1 1 0 0,0 1-1 0 0,0 0 0 0 0,0 0 0 0 0,0-1 1 0 0,0 1-1 0 0,-1-1 0 0 0,1 0 1 0 0,-1 1-1 0 0,-2 1 0 0 0,0 1 201 0 0,-2 1-288 0 0,0-1 1 0 0,0 1-1 0 0,0-1 0 0 0,0 0 1 0 0,-1 0-1 0 0,1-1 1 0 0,-1 0-1 0 0,0 0 0 0 0,-9 2 1 0 0,-9 1 3 0 0,-32 4 1 0 0,56-9-131 0 0,-8 0 73 0 0,-1 0 0 0 0,1 0 0 0 0,-1-1 0 0 0,1 0 1 0 0,-1-1-1 0 0,1 0 0 0 0,0-1 0 0 0,-1 0 0 0 0,1 0 0 0 0,-17-7 0 0 0,20 7 6 0 0,1-1 0 0 0,0 0 1 0 0,0 0-1 0 0,0-1 0 0 0,0 1 0 0 0,1-1 1 0 0,-1 0-1 0 0,1 0 0 0 0,0 0 0 0 0,0-1 1 0 0,1 1-1 0 0,-1-1 0 0 0,1 0 0 0 0,0 0 1 0 0,0-1-1 0 0,1 1 0 0 0,-1 0 0 0 0,-2-11 1 0 0,3 8-18 0 0,0-1 0 0 0,1 0 0 0 0,0 0 0 0 0,0 0 0 0 0,1 0 1 0 0,0 0-1 0 0,0 0 0 0 0,1 0 0 0 0,4-15 0 0 0,-2 12-64 0 0,1 1 1 0 0,0-1-1 0 0,1 1 0 0 0,0 0 0 0 0,1 0 0 0 0,10-15 0 0 0,-2 8-58 0 0,0 0 0 0 0,2 1 0 0 0,0 1-1 0 0,1 0 1 0 0,1 1 0 0 0,0 1-1 0 0,23-13 1 0 0,-27 17 71 0 0,0 1 0 0 0,1 1 0 0 0,0 1 0 0 0,0 0 0 0 0,1 0 0 0 0,0 2 0 0 0,17-4 0 0 0,-32 9-15 0 0,13-3 12 0 0,-1 1 0 0 0,25-1 1 0 0,-34 3-11 0 0,0 1 1 0 0,1-1 0 0 0,-1 1 0 0 0,0 0-1 0 0,0 0 1 0 0,1 0 0 0 0,-1 0 0 0 0,0 1-1 0 0,0 0 1 0 0,0 0 0 0 0,0 0 0 0 0,6 4-1 0 0,-5-2 14 0 0,0 1 0 0 0,0-1 0 0 0,0 1 0 0 0,-1 0 0 0 0,0 0 0 0 0,0 0 0 0 0,0 0 0 0 0,-1 1 0 0 0,1 0 0 0 0,3 10 0 0 0,-3-5 27 0 0,-1-1 0 0 0,0 1-1 0 0,-1 0 1 0 0,-1-1 0 0 0,1 20-1 0 0,-1-13 65 0 0,-2-1-1 0 0,0 1 0 0 0,-1-1 1 0 0,0 1-1 0 0,-2-1 1 0 0,0 0-1 0 0,0 0 0 0 0,-2 0 1 0 0,-11 25-1 0 0,11-31-99 0 0,-1 0 0 0 0,0-1 0 0 0,0 0 0 0 0,-1 0 0 0 0,0 0-1 0 0,-1-1 1 0 0,0-1 0 0 0,0 1 0 0 0,0-1 0 0 0,-1-1 0 0 0,0 0 0 0 0,0 0-1 0 0,-1-1 1 0 0,0 0 0 0 0,0-1 0 0 0,0 0 0 0 0,0-1 0 0 0,-1 0 0 0 0,1 0-1 0 0,-13 0 1 0 0,19-3 15 0 0,0 0-1 0 0,1 1 1 0 0,-1-2-1 0 0,0 1 1 0 0,0-1-1 0 0,0 1 1 0 0,0-1-1 0 0,1 0 1 0 0,-1-1-1 0 0,-7-3 1 0 0,9 4-166 0 0,1-1 0 0 0,-1 1 1 0 0,1-1-1 0 0,-1 0 0 0 0,1 0 0 0 0,0 0 1 0 0,-4-4-1 0 0,4 3-492 0 0,0 1 1 0 0,0-1-1 0 0,1 0 1 0 0,-1 0-1 0 0,1 0 1 0 0,0 0-1 0 0,-2-7 1 0 0,-1-10-4912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27 12007 0 0,'6'-5'242'0'0,"9"-16"3086"0"0,-19 35-2971 0 0,-63 169-173 0 0,-7 27 128 0 0,22 27 136 0 0,-24 78-195 0 0,72-302-498 0 0,-4 11 547 0 0,6-9-5307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0,'0'0'528'0'0,"1"2"-341"0"0,2 8 106 0 0,0 0-1 0 0,0 1 1 0 0,-1-1 0 0 0,1 16 0 0 0,2 4 671 0 0,-1-8-292 0 0,1 0 0 0 0,1-1 1 0 0,1 0-1 0 0,1 0 0 0 0,11 21 0 0 0,-13-33-366 0 0,0 1 0 0 0,0-1-1 0 0,1-1 1 0 0,1 1 0 0 0,-1-1 0 0 0,1-1-1 0 0,0 1 1 0 0,1-1 0 0 0,0-1-1 0 0,0 1 1 0 0,15 6 0 0 0,2 0 274 0 0,2-1 1 0 0,-1-2-1 0 0,32 8 1 0 0,-49-15-443 0 0,-6-2-120 0 0,0 0 0 0 0,-1 0 0 0 0,1 0 0 0 0,0 0 0 0 0,0-1-1 0 0,0 0 1 0 0,8 0 0 0 0,-9 0-196 0 0,-1 0 0 0 0,1-1 0 0 0,0 0 0 0 0,0 0 0 0 0,0 1 0 0 0,0-1 0 0 0,-1-1 0 0 0,1 1 0 0 0,3-3 0 0 0,2 0-1474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9671 0 0,'0'0'748'0'0,"-1"1"-492"0"0,-2 1-64 0 0,-1 0 0 0 0,1 1-1 0 0,1 0 1 0 0,-1-1 0 0 0,0 1-1 0 0,1 0 1 0 0,-1 0-1 0 0,1 1 1 0 0,0-1 0 0 0,0 0-1 0 0,0 1 1 0 0,-1 4 0 0 0,-3 8 1771 0 0,-6 26-1 0 0,3-11-1047 0 0,-19 69-701 0 0,-5 16 116 0 0,-97 178 78 0 0,59-147-40 0 0,3 23 581 0 0,56-133-573 0 0,2 0 0 0 0,-10 67 0 0 0,13-32-261 0 0,-3 28-124 0 0,-3-34-3336 0 0,9-53-3309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26 1375 0 0,'0'0'66'0'0,"-3"0"-1098"0"0,-9 0 10587 0 0,7 0-7996 0 0,-2 0-1253 0 0,0 0 0 0 0,-1 1 0 0 0,1 0-1 0 0,-1 0 1 0 0,1 1 0 0 0,0 0 0 0 0,0 0-1 0 0,0 0 1 0 0,0 1 0 0 0,0 0 0 0 0,0 1-1 0 0,1 0 1 0 0,0 0 0 0 0,0 0-1 0 0,-11 9 1 0 0,17-12-287 0 0,0-1 0 0 0,0 0 0 0 0,0 0 0 0 0,-1 0 0 0 0,1 0 0 0 0,0 1 0 0 0,0-1-1 0 0,0 0 1 0 0,-1 0 0 0 0,1 0 0 0 0,0 1 0 0 0,0-1 0 0 0,0 0 0 0 0,0 0 0 0 0,0 1 0 0 0,0-1 0 0 0,-1 0 0 0 0,1 0-1 0 0,0 1 1 0 0,0-1 0 0 0,0 0 0 0 0,0 1 0 0 0,0-1 0 0 0,0 0 0 0 0,0 0 0 0 0,0 1 0 0 0,0-1 0 0 0,0 0 0 0 0,0 0-1 0 0,0 1 1 0 0,1-1 0 0 0,-1 0 0 0 0,0 0 0 0 0,0 1 0 0 0,0-1 0 0 0,0 0 0 0 0,0 1 0 0 0,12 4 220 0 0,16-3-37 0 0,10-6 44 0 0,0-1 0 0 0,-1-3 0 0 0,59-18 0 0 0,-60 14-328 0 0,1 2-1 0 0,0 2 1 0 0,69-7 0 0 0,-89 15-936 0 0,-1 0-1 0 0,18 2 1 0 0,-17 1-574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5:5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2303 0 0,'-9'5'11102'0'0,"11"-4"-9761"0"0,26 5-251 0 0,0-1 0 0 0,0-2 0 0 0,32 1 1 0 0,-2-1-47 0 0,-41 0-747 0 0,1 0 0 0 0,25 9-1 0 0,1 0-194 0 0,-29-9-134 0 0,-1-1 0 0 0,1 0 0 0 0,-1 0-1 0 0,1-2 1 0 0,17 0 0 0 0,-21-2-454 0 0,-1 1-1 0 0,0-1 1 0 0,0-1-1 0 0,0 0 1 0 0,12-5-1 0 0,24-14-1147 0 0,-2-1-20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0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8 3679 0 0,'-6'-2'382'0'0,"0"0"-21"0"0,0 1 1 0 0,0 0 0 0 0,0 0 0 0 0,0 1-1 0 0,0 0 1 0 0,0 0 0 0 0,0 0-1 0 0,0 1 1 0 0,0-1 0 0 0,0 2-1 0 0,0-1 1 0 0,0 1 0 0 0,0-1 0 0 0,1 2-1 0 0,-10 3 1 0 0,7-1-97 0 0,0-1 1 0 0,0 1 0 0 0,0 0-1 0 0,1 1 1 0 0,-1 0-1 0 0,1 0 1 0 0,1 1-1 0 0,-1 0 1 0 0,-7 11-1 0 0,7-6 97 0 0,0 1-1 0 0,0-1 0 0 0,2 1 0 0 0,-1 0 1 0 0,-3 16-1 0 0,-12 68 701 0 0,18-80-956 0 0,1 0 0 0 0,1 0 0 0 0,1 24 0 0 0,0-32-102 0 0,1-1 1 0 0,0 1 0 0 0,1-1 0 0 0,0 1-1 0 0,0-1 1 0 0,0 0 0 0 0,1 0 0 0 0,8 14-1 0 0,-10-20 22 0 0,1 1 0 0 0,0-1-1 0 0,0 1 1 0 0,1-1 0 0 0,-1 0-1 0 0,0 0 1 0 0,1 0 0 0 0,-1 0-1 0 0,1 0 1 0 0,0-1 0 0 0,0 1-1 0 0,-1-1 1 0 0,1 0 0 0 0,0 0-1 0 0,0 0 1 0 0,0 0 0 0 0,0 0-1 0 0,0 0 1 0 0,1-1 0 0 0,-1 0-1 0 0,0 1 1 0 0,0-1 0 0 0,4-1-1 0 0,8 0 287 0 0,0-1 0 0 0,-1 0 0 0 0,25-8-1 0 0,-24 6-59 0 0,52-17 423 0 0,-60 18-624 0 0,-1 0 0 0 0,1 0 1 0 0,0-1-1 0 0,-1 0 0 0 0,0 0 1 0 0,0-1-1 0 0,7-5 0 0 0,-11 7-40 0 0,0 0 1 0 0,0 1-1 0 0,0-1 0 0 0,-1 0 0 0 0,1 0 0 0 0,-1 0 0 0 0,0 0 0 0 0,0 0 1 0 0,0 0-1 0 0,0-1 0 0 0,0 1 0 0 0,-1 0 0 0 0,1 0 0 0 0,-1-1 0 0 0,0 1 1 0 0,0 0-1 0 0,0 0 0 0 0,0-1 0 0 0,-1 1 0 0 0,1 0 0 0 0,-3-6 0 0 0,0-2-2 0 0,-1 0 0 0 0,0 0-1 0 0,-1 0 1 0 0,-10-18-1 0 0,7 17-37 0 0,0 0 1 0 0,0 0-1 0 0,-1 1 0 0 0,0 0 0 0 0,-13-10 0 0 0,16 16 2 0 0,-1-1 1 0 0,1 2-1 0 0,-1-1 0 0 0,-1 1 1 0 0,1 0-1 0 0,-1 0 0 0 0,1 1 1 0 0,-1 0-1 0 0,-16-4 0 0 0,-19 0-243 0 0,31 6-318 0 0,1 0 0 0 0,-1-1 0 0 0,1-1 1 0 0,0 0-1 0 0,-15-6 0 0 0,25 8 344 0 0,-1 0 0 0 0,1 0-1 0 0,0 0 1 0 0,0 0 0 0 0,0-1 0 0 0,0 1 0 0 0,0 0-1 0 0,0 0 1 0 0,0-1 0 0 0,1 1 0 0 0,-1-1-1 0 0,0 1 1 0 0,1-1 0 0 0,-1 1 0 0 0,1-1 0 0 0,-1 1-1 0 0,1-3 1 0 0,-1 2 15 0 0,-1-14-1469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0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21 5527 0 0,'0'0'423'0'0,"-12"-10"1518"0"0,5 7-1619 0 0,-1 1 0 0 0,1 1 0 0 0,0-1 0 0 0,-1 1 0 0 0,1 0 0 0 0,-1 1 0 0 0,1 0 0 0 0,-1 0 0 0 0,-10 2 0 0 0,-27 3 970 0 0,-71 18 0 0 0,94-19-366 0 0,19-4-866 0 0,1 0 0 0 0,-1 0 0 0 0,0 1 0 0 0,1-1 0 0 0,-1 1 1 0 0,1 0-1 0 0,-1 0 0 0 0,1 0 0 0 0,-3 1 0 0 0,-3 4 16 0 0,0 1 0 0 0,0 0-1 0 0,1 0 1 0 0,0 1 0 0 0,0-1 0 0 0,1 2 0 0 0,0-1 0 0 0,-7 13-1 0 0,4-7-60 0 0,-13 21 8 0 0,2 1 0 0 0,2 0 1 0 0,1 1-1 0 0,2 1 0 0 0,1 1 0 0 0,2 0 0 0 0,2 0 0 0 0,-9 77 0 0 0,17-97-18 0 0,2-1-1 0 0,0 1 1 0 0,2 0 0 0 0,0 0-1 0 0,0-1 1 0 0,2 1-1 0 0,0-1 1 0 0,2 0-1 0 0,0 0 1 0 0,0 0 0 0 0,2-1-1 0 0,0 0 1 0 0,13 18-1 0 0,47 65 9 0 0,92 100 0 0 0,27 39 97 0 0,-168-212-110 0 0,-2 1 0 0 0,0 0 0 0 0,22 59 0 0 0,-33-71 0 0 0,-1 0 0 0 0,0 1 0 0 0,-2-1 0 0 0,0 1 0 0 0,-1 0 0 0 0,0 0 0 0 0,-2 1 0 0 0,0-1 0 0 0,-3 21 0 0 0,-2-9 22 0 0,-1 0-1 0 0,-1-1 0 0 0,-2 0 1 0 0,-1-1-1 0 0,-15 31 0 0 0,-1-9 43 0 0,-55 80 0 0 0,62-103-38 0 0,-40 43-1 0 0,48-58-14 0 0,0-1 0 0 0,-1 0 0 0 0,0-1 0 0 0,0 0 0 0 0,-27 13 1 0 0,35-19-1 0 0,3-3-11 0 0,0 1 0 0 0,0-1 0 0 0,-1 1 0 0 0,1-1 0 0 0,0 1 0 0 0,-1-1 0 0 0,1 0-1 0 0,0 0 1 0 0,-1 0 0 0 0,1 0 0 0 0,-3 0 0 0 0,-3 1-28 0 0,5-1-125 0 0,-14-22-1964 0 0,15 21 1383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3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396 342 7919 0 0,'6'-11'248'0'0,"0"1"0"0"0,11-13 0 0 0,-14 20-167 0 0,0-1 0 0 0,0 1 0 0 0,0-1 0 0 0,1 1 0 0 0,0 0 0 0 0,-1 0 0 0 0,1 1 1 0 0,9-5 3189 0 0,-11 12-2848 0 0,-2-4-411 0 0,1-1 0 0 0,-1 0 0 0 0,0 1-1 0 0,1-1 1 0 0,-1 0 0 0 0,0 1 0 0 0,0-1 0 0 0,0 1 0 0 0,1-1-1 0 0,-1 0 1 0 0,0 1 0 0 0,0-1 0 0 0,0 1 0 0 0,0-1-1 0 0,0 1 1 0 0,0-1 0 0 0,0 1 0 0 0,0-1 0 0 0,0 0 0 0 0,0 1-1 0 0,0-1 1 0 0,0 2 0 0 0,-1 18 319 0 0,-1 1 0 0 0,-1 0 0 0 0,-7 27 0 0 0,-17 85 149 0 0,19-85-459 0 0,-2 0 1 0 0,-28 82-1 0 0,23-94 4 0 0,-61 145 7 0 0,-14-6-36 0 0,-20 29 87 0 0,39-67-38 0 0,64-123-31 0 0,6-11 1204 0 0,3-5-860 0 0,24-21 108 0 0,-1-2 1 0 0,32-39 0 0 0,3-3-377 0 0,15-16-16 0 0,101-146-1 0 0,-116 133-39 0 0,3-4-15 0 0,1 6-35 0 0,-63 94 6 0 0,-1 1 0 0 0,1-1-1 0 0,-1 1 1 0 0,1-1 0 0 0,-1 1 0 0 0,1-1-1 0 0,-1 1 1 0 0,0 0 0 0 0,1-1-1 0 0,-1 1 1 0 0,0 0 0 0 0,1-1 0 0 0,-1 2-1 0 0,2 3 1 0 0,-1 0-1 0 0,0 1 1 0 0,0-1-1 0 0,-1 0 0 0 0,0 1 1 0 0,1-1-1 0 0,-2 10 1 0 0,-9 39-35 0 0,5-28 38 0 0,-31 151 7 0 0,16-91 0 0 0,-9 100 0 0 0,23-118 0 0 0,4 100 0 0 0,3-157 22 0 0,-1-9 203 0 0,3-2-190 0 0,1 0 1 0 0,-1 0-1 0 0,1-1 1 0 0,-1 0-1 0 0,0 0 0 0 0,1 0 1 0 0,-1 0-1 0 0,0 0 1 0 0,0-1-1 0 0,0 1 0 0 0,0-1 1 0 0,0 0-1 0 0,0 0 1 0 0,0 0-1 0 0,0 0 1 0 0,-1 0-1 0 0,1-1 0 0 0,-1 1 1 0 0,0-1-1 0 0,1 0 1 0 0,2-5-1 0 0,2-5 84 0 0,0-1-1 0 0,-1 1 1 0 0,8-28 0 0 0,-6 20-28 0 0,52-122 505 0 0,-40 97-440 0 0,11-19 65 0 0,48-76 0 0 0,51-52-35 0 0,-52 78-130 0 0,75-99 20 0 0,15 18-76 0 0,-128 155 0 0 0,2 2 0 0 0,68-51 0 0 0,-1 17-33 0 0,-89 61-255 0 0,-1 2 0 0 0,2 0 1 0 0,37-12-1 0 0,-55 21-30 0 0,1 0 0 0 0,-1 0 0 0 0,1 0 0 0 0,-1 1 0 0 0,1-1 0 0 0,-1 1 0 0 0,1 0 0 0 0,-1 0 0 0 0,1 1 0 0 0,-1-1 0 0 0,1 1 0 0 0,-1-1 0 0 0,0 1 0 0 0,1 0 0 0 0,5 3 0 0 0,0 2-5362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76 11743 0 0,'0'-17'618'0'0,"1"14"-567"0"0,-1 1 0 0 0,0 0 0 0 0,1-1 0 0 0,-1 1 0 0 0,0 0 0 0 0,-1 0 0 0 0,1-1 0 0 0,0 1 0 0 0,-1 0 0 0 0,1-1-1 0 0,-1 1 1 0 0,-1-3 0 0 0,1 4 40 0 0,-7-14-226 0 0,8 15 192 0 0,0 0 1 0 0,0-1 0 0 0,0 1 0 0 0,0 0-1 0 0,0-1 1 0 0,0 1 0 0 0,0 0 0 0 0,0 0-1 0 0,0-1 1 0 0,0 1 0 0 0,0 0 0 0 0,0-1-1 0 0,0 1 1 0 0,0 0 0 0 0,0-1-1 0 0,0 1 1 0 0,1 0 0 0 0,-1-1 0 0 0,0 1-1 0 0,0 0 1 0 0,0 0 0 0 0,0-1 0 0 0,1 1-1 0 0,-1 0 1 0 0,0 0 0 0 0,0-1 0 0 0,1 1-1 0 0,-1 0 1 0 0,0 0 0 0 0,0 0 0 0 0,1-1-1 0 0,-1 1 1 0 0,0 0 0 0 0,1 0-1 0 0,-1 0 1 0 0,0 0 0 0 0,0 0 0 0 0,1 0-1 0 0,-1 0 1 0 0,0 0 0 0 0,1 0 0 0 0,-1 0-1 0 0,0 0 1 0 0,1 0 0 0 0,-1 0 0 0 0,0 0-1 0 0,1 0 1 0 0,-1 0 0 0 0,0 0 0 0 0,1 0-1 0 0,-1 13 474 0 0,-13 90 616 0 0,1-5-398 0 0,10-61-434 0 0,2 1-1 0 0,7 69 1 0 0,-4-86-280 0 0,2 1-1 0 0,0-1 1 0 0,2 1-1 0 0,0-2 0 0 0,1 1 1 0 0,14 24-1 0 0,-8-22 14 0 0,0 0-1 0 0,2-1 1 0 0,1-1 0 0 0,28 28-1 0 0,87 68 411 0 0,-117-104-374 0 0,5 4 207 0 0,-1 0-1 0 0,-1 1 0 0 0,-1 1 1 0 0,24 33-1 0 0,-37-47-213 0 0,-1 1 0 0 0,0 0 0 0 0,0-1 0 0 0,-1 1 0 0 0,1 0-1 0 0,-2 0 1 0 0,1 0 0 0 0,0 0 0 0 0,-1 1 0 0 0,0-1 0 0 0,-1 0 0 0 0,1 1 0 0 0,-1-1 0 0 0,-1 0-1 0 0,1 1 1 0 0,-1-1 0 0 0,-2 11 0 0 0,2-15 107 0 0,0-1-104 0 0,-4 5-52 0 0,4-7-65 0 0,1 1-1 0 0,-1-1 1 0 0,0 0-1 0 0,1 0 1 0 0,-1 0 0 0 0,0 0-1 0 0,1 0 1 0 0,-1 0-1 0 0,1 0 1 0 0,-1 0-1 0 0,1 0 1 0 0,0 0 0 0 0,-1-2-1 0 0,-1-14-1319 0 0,-2-30 0 0 0,3 28 43 0 0,-1-12-698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0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59 273 5983 0 0,'0'0'274'0'0,"0"-1"-6"0"0,-1-1-99 0 0,0 1 0 0 0,0-1-1 0 0,1 0 1 0 0,-1 0 0 0 0,1 0 0 0 0,-1 0 0 0 0,1 0 0 0 0,0 0 0 0 0,-1 0 0 0 0,1 0 0 0 0,0 0 0 0 0,0 1 0 0 0,1-1 0 0 0,-1 0-1 0 0,0 0 1 0 0,1 0 0 0 0,-1 0 0 0 0,1 0 0 0 0,0 0 0 0 0,-1 0 0 0 0,2-2 0 0 0,2-1 347 0 0,-1 0 1 0 0,1 1 0 0 0,0-1-1 0 0,0 1 1 0 0,5-5-1 0 0,-2 3-567 0 0,11-12 466 0 0,1 2 1 0 0,1 1 0 0 0,33-21 0 0 0,72-28 1245 0 0,-105 56-1261 0 0,0 0 0 0 0,1 1 0 0 0,42-8 0 0 0,-60 14-342 0 0,1 1 0 0 0,-1-1 1 0 0,1 1-1 0 0,0 0 1 0 0,-1 0-1 0 0,1 0 0 0 0,0 1 1 0 0,-1-1-1 0 0,1 1 1 0 0,-1 0-1 0 0,1 0 1 0 0,-1 0-1 0 0,1 0 0 0 0,-1 1 1 0 0,0-1-1 0 0,1 1 1 0 0,2 2-1 0 0,-4-2-49 0 0,0 0 0 0 0,0 0 0 0 0,0 0-1 0 0,0 0 1 0 0,0 0 0 0 0,-1 0 0 0 0,1 1 0 0 0,-1-1 0 0 0,0 1 0 0 0,0-1-1 0 0,0 1 1 0 0,0-1 0 0 0,0 1 0 0 0,0 0 0 0 0,-1-1 0 0 0,1 1 0 0 0,-1 0-1 0 0,0-1 1 0 0,0 1 0 0 0,0 0 0 0 0,0 0 0 0 0,0-1 0 0 0,-1 5 0 0 0,-1 2-37 0 0,-1-1 0 0 0,1 1 0 0 0,-2 0 0 0 0,1-1 0 0 0,-1 0 0 0 0,0 0 0 0 0,-1 0 1 0 0,0 0-1 0 0,-9 11 0 0 0,-9 7-64 0 0,-29 27 0 0 0,40-43-3 0 0,-160 131-275 0 0,125-106 364 0 0,18-12-10 0 0,1 2 0 0 0,1 1 0 0 0,-45 56 0 0 0,65-74 16 0 0,4-4 0 0 0,0-1 0 0 0,0 1 0 0 0,1 0 0 0 0,0 0 0 0 0,-1 0 0 0 0,2 0 0 0 0,-1 0 0 0 0,-2 6 0 0 0,2-2 11 0 0,2-7 182 0 0,0 0-171 0 0,0 0-1 0 0,1 0 1 0 0,-1 0 0 0 0,0-1-1 0 0,1 1 1 0 0,-1 0-1 0 0,1-1 1 0 0,-1 1 0 0 0,1 0-1 0 0,-1-1 1 0 0,1 1-1 0 0,-1-1 1 0 0,1 1 0 0 0,0-1-1 0 0,-1 1 1 0 0,1-1-1 0 0,0 1 1 0 0,1 0 0 0 0,14 6 261 0 0,-10-6-182 0 0,0-1 0 0 0,0 1 1 0 0,0-1-1 0 0,0 0 0 0 0,0 0 1 0 0,-1-1-1 0 0,1 0 0 0 0,7-1 1 0 0,48-17 372 0 0,-23 6-231 0 0,58-18 237 0 0,18-5 89 0 0,-92 30-475 0 0,0 1 0 0 0,1 2 0 0 0,25-2 0 0 0,-40 5-21 0 0,0 0 0 0 0,0 0 0 0 0,0 1 0 0 0,14 3 0 0 0,-20-4-273 0 0,1 1 1 0 0,-1-1 0 0 0,0 1-1 0 0,1 0 1 0 0,-1 0 0 0 0,0 0-1 0 0,0 0 1 0 0,0 1 0 0 0,0-1-1 0 0,0 0 1 0 0,0 1-1 0 0,0 0 1 0 0,-1-1 0 0 0,1 1-1 0 0,0 0 1 0 0,-1 0 0 0 0,0 0-1 0 0,1 0 1 0 0,-1 0 0 0 0,0 0-1 0 0,1 2 1 0 0,1 5-6572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0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6991 0 0,'0'0'6608'0'0,"1"1"-5957"0"0,17 30 82 0 0,-2 0 1 0 0,-1 1-1 0 0,20 59 0 0 0,-17-43-600 0 0,2-1 0 0 0,2-1 0 0 0,2-1 0 0 0,2-1 0 0 0,2-1 0 0 0,2-1 0 0 0,55 59 0 0 0,-65-82-77 0 0,0-1 1 0 0,1 0-1 0 0,1-2 0 0 0,0 0 0 0 0,1-1 0 0 0,33 14 1 0 0,3 6 393 0 0,-57-35-435 0 0,-13 4-2499 0 0,0-2 557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0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12 919 0 0,'2'-1'67'0'0,"12"-9"9301"0"0,-26 27-7192 0 0,-25 37-2136 0 0,16-20 415 0 0,2 2-1 0 0,-18 46 1 0 0,2-4-366 0 0,22-52-55 0 0,-2-1 0 0 0,-1 0 0 0 0,0-1 0 0 0,-2-1 0 0 0,-25 25 0 0 0,8-14-142 0 0,-2 0 0 0 0,-49 33 0 0 0,-48 41 543 0 0,127-102-290 0 0,0 1-1 0 0,0 0 1 0 0,0 1 0 0 0,1-1-1 0 0,0 1 1 0 0,1 0 0 0 0,-8 14-1 0 0,13-22-137 0 0,0 0 0 0 0,0 0 0 0 0,0 1 0 0 0,0-1-1 0 0,0 0 1 0 0,0 0 0 0 0,0 1 0 0 0,0-1 0 0 0,0 0 0 0 0,0 0-1 0 0,0 0 1 0 0,0 1 0 0 0,0-1 0 0 0,0 0 0 0 0,0 0 0 0 0,0 1-1 0 0,0-1 1 0 0,0 0 0 0 0,0 0 0 0 0,0 1 0 0 0,0-1 0 0 0,0 0-1 0 0,0 0 1 0 0,0 1 0 0 0,0-1 0 0 0,1 0 0 0 0,-1 0 0 0 0,0 0-1 0 0,0 1 1 0 0,0-1 0 0 0,0 0 0 0 0,1 0 0 0 0,-1 0 0 0 0,0 0-1 0 0,0 0 1 0 0,0 1 0 0 0,1-1 0 0 0,-1 0 0 0 0,0 0 0 0 0,0 0-1 0 0,1 0 1 0 0,-1 0 0 0 0,16 1 176 0 0,16-9-72 0 0,-23 4-556 0 0,0-1 0 0 0,0 0-1 0 0,11-8 1 0 0,-4 1-250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0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5 208 2759 0 0,'0'0'4690'0'0,"4"-7"-2294"0"0,1 0-1382 0 0,1 0 1 0 0,11-12-1 0 0,4-3 345 0 0,-20 20-879 0 0,5-4 212 0 0,2-3-461 0 0,0 0-1 0 0,1 0 0 0 0,0 1 1 0 0,0 0-1 0 0,1 1 0 0 0,0 0 1 0 0,22-11-1 0 0,83-32 338 0 0,-107 47-471 0 0,-1 1-25 0 0,0 0 0 0 0,0 1 0 0 0,0-1 0 0 0,1 1 0 0 0,11 0 0 0 0,-17 1 0 0 0,-1 2-66 0 0,0-1-1 0 0,-1 1 1 0 0,1 0-1 0 0,-1 0 1 0 0,0-1-1 0 0,1 1 1 0 0,-1 0 0 0 0,0 0-1 0 0,0 0 1 0 0,0-1-1 0 0,0 1 1 0 0,-1 2-1 0 0,0 2-2 0 0,-1 0-1 0 0,0 0 0 0 0,0 0 1 0 0,0 0-1 0 0,-1 0 1 0 0,0-1-1 0 0,0 1 0 0 0,0-1 1 0 0,-1 0-1 0 0,-6 7 1 0 0,-7 7 14 0 0,-24 21 1 0 0,27-27-16 0 0,-10 9 20 0 0,2 1-1 0 0,-35 46 0 0 0,55-65-22 0 0,-10 15-105 0 0,7-5 65 0 0,4-12 77 0 0,1 0-29 0 0,-1 1-1 0 0,0-1 1 0 0,0 0 0 0 0,0 0-1 0 0,0 1 1 0 0,0-1 0 0 0,0 0-1 0 0,-3 3 1 0 0,-1 3-3 0 0,-5 9-4 0 0,-1 0 0 0 0,-1-1 0 0 0,0 0 0 0 0,-27 26 0 0 0,32-35 0 0 0,2 1 11 0 0,4-6 53 0 0,20-3 172 0 0,0-1 0 0 0,-1-1 0 0 0,25-7 0 0 0,7-1-7 0 0,-7 2-63 0 0,-23 5-74 0 0,0 0 0 0 0,38-2 1 0 0,-41 8-47 0 0,-15-1-53 0 0,-1 0-68 0 0,0 0-261 0 0,0 3-60 0 0,1 0 0 0 0,-1-1-1 0 0,-1 1 1 0 0,1 0 0 0 0,0-1 0 0 0,-1 1 0 0 0,0 0-1 0 0,0 0 1 0 0,0 0 0 0 0,0-1 0 0 0,-1 1 0 0 0,1 0 0 0 0,-1 0-1 0 0,-2 5 1 0 0,-1 2-4828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0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77 169 5871 0 0,'0'0'534'0'0,"-1"0"-438"0"0,-3-2 181 0 0,0 1 1 0 0,1 0-1 0 0,-1 0 1 0 0,0 0-1 0 0,0 0 1 0 0,1 1-1 0 0,-1 0 1 0 0,0 0-1 0 0,0 0 1 0 0,0 0-1 0 0,0 0 1 0 0,1 1-1 0 0,-1-1 1 0 0,0 1-1 0 0,-5 2 1 0 0,0 2 5503 0 0,22-3-4566 0 0,21 0-1071 0 0,9-8 639 0 0,1-1 0 0 0,71-23 0 0 0,-59 15-334 0 0,48-14 158 0 0,90-22 291 0 0,0 17-566 0 0,-176 32-396 0 0,0 1-1 0 0,19 1 1 0 0,-30 1-92 0 0,1 0 1 0 0,0 0 0 0 0,-1 0-1 0 0,1 1 1 0 0,0 1 0 0 0,13 5-1 0 0,-19-7-216 0 0,-2 1-1328 0 0,0 10-5296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265 110 6911 0 0,'0'0'10368'0'0,"1"-1"-10128"0"0,252-88 2496 0 0,-236 83-2569 0 0,23-4-1 0 0,-35 9-140 0 0,1 0-1 0 0,0 0 1 0 0,-1 1-1 0 0,1 0 1 0 0,0 0-1 0 0,0 0 1 0 0,-1 1-1 0 0,7 1 1 0 0,-4 2 17 0 0,-3 5-33 0 0,-4-5-9 0 0,-1 0 0 0 0,0 0 0 0 0,0 0 0 0 0,0 0 0 0 0,0 0-1 0 0,-1 0 1 0 0,1 0 0 0 0,-1 0 0 0 0,0 0 0 0 0,-1 0 0 0 0,1 0 0 0 0,-3 4 0 0 0,-3 7 19 0 0,-14 22 0 0 0,20-36-20 0 0,-10 14-47 0 0,-1-1-1 0 0,-1 0 1 0 0,0-1-1 0 0,0 0 0 0 0,-1-1 1 0 0,-18 12-1 0 0,-14 12-67 0 0,3 1 76 0 0,-107 88-502 0 0,76-67-33 0 0,-78 80-1 0 0,144-130 571 0 0,0 0 1 0 0,-8 13-1 0 0,16-21 6 0 0,-1 0-1 0 0,1 0 0 0 0,0 1 1 0 0,0-1-1 0 0,0 0 0 0 0,-1 0 1 0 0,1 0-1 0 0,0 1 0 0 0,0-1 1 0 0,0 0-1 0 0,0 0 0 0 0,0 1 1 0 0,-1-1-1 0 0,1 0 1 0 0,0 0-1 0 0,0 1 0 0 0,0-1 1 0 0,0 0-1 0 0,0 1 0 0 0,0-1 1 0 0,0 0-1 0 0,0 0 0 0 0,0 1 1 0 0,0-1-1 0 0,0 0 0 0 0,0 1 1 0 0,0-1-1 0 0,0 0 0 0 0,0 0 1 0 0,0 1-1 0 0,1-1 1 0 0,-1 0-1 0 0,0 0 0 0 0,0 1 1 0 0,0-1-1 0 0,0 0 0 0 0,0 0 1 0 0,1 1-1 0 0,-1-1 0 0 0,0 0 1 0 0,0 0-1 0 0,0 0 0 0 0,1 0 1 0 0,-1 1-1 0 0,0-1 0 0 0,0 0 1 0 0,1 0-1 0 0,-1 0 1 0 0,0 0-1 0 0,0 0 0 0 0,1 0 1 0 0,-1 1-1 0 0,0-1 0 0 0,0 0 1 0 0,1 0-1 0 0,-1 0 0 0 0,0 0 1 0 0,1 0-1 0 0,-1 0 0 0 0,0 0 1 0 0,0 0-1 0 0,1 0 0 0 0,-1 0 1 0 0,0-1-1 0 0,1 1 1 0 0,-1 0-1 0 0,0 0 0 0 0,1 0 1 0 0,9-1 87 0 0,1 1 1 0 0,-1-2 0 0 0,0 0 0 0 0,1 0 0 0 0,-1 0 0 0 0,0-2 0 0 0,-1 1 0 0 0,11-6-1 0 0,19-5 311 0 0,13-3-94 0 0,2 3 0 0 0,-1 1 0 0 0,1 4 0 0 0,109-6 0 0 0,-152 15-288 0 0,0 0 0 0 0,0 1 0 0 0,18 4 0 0 0,14 2-18 0 0,-35-6 15 0 0,-1-1 0 0 0,0-1-1 0 0,1 1 1 0 0,-1-1 0 0 0,0-1-1 0 0,0 1 1 0 0,0-1 0 0 0,10-4-1 0 0,23-5-91 0 0,-33 10 3 0 0,0 0 0 0 0,-1 1 0 0 0,1 0-1 0 0,-1 0 1 0 0,1 0 0 0 0,7 2 0 0 0,-13-2-114 0 0,1 1-41 0 0,5-1 203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6911 0 0,'0'0'8378'0'0,"2"0"-8010"0"0,2-1-206 0 0,0 1 0 0 0,0-1 1 0 0,0 1-1 0 0,0 0 1 0 0,0 1-1 0 0,0-1 1 0 0,0 1-1 0 0,0-1 1 0 0,0 1-1 0 0,0 0 0 0 0,0 1 1 0 0,0-1-1 0 0,0 1 1 0 0,6 3-1 0 0,-5-1-20 0 0,1 0-1 0 0,-1 0 1 0 0,0 1-1 0 0,-1-1 1 0 0,1 1-1 0 0,-1 0 1 0 0,0 1-1 0 0,5 7 1 0 0,2 6 4 0 0,-1 1-1 0 0,-1 1 1 0 0,-1 0 0 0 0,7 29-1 0 0,-5-13-111 0 0,-6-19-26 0 0,1-1-1 0 0,0 0 1 0 0,9 18-1 0 0,-6-22-9 0 0,-3-11-15 0 0,-3-1-5 0 0,0-1-95 0 0,0 1-1 0 0,-1 0 1 0 0,1-1 0 0 0,0 1-1 0 0,0-1 1 0 0,-1 0 0 0 0,1 1-1 0 0,0-1 1 0 0,0 0 0 0 0,0 0-1 0 0,0 0 1 0 0,-1 0 0 0 0,1 0-1 0 0,0-1 1 0 0,0 1 0 0 0,0-1 0 0 0,-1 1-1 0 0,1-1 1 0 0,3-1 0 0 0,-2 0-394 0 0,0 1 0 0 0,0-1 0 0 0,0 0 0 0 0,0 0 0 0 0,-1 0 0 0 0,1-1 0 0 0,4-4 1 0 0,-5 4-1432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49 6415 0 0,'0'0'586'0'0,"2"-7"-476"0"0,-2 0-11 0 0,0 4 513 0 0,1 0 0 0 0,-1 0 0 0 0,1 1 1 0 0,-1-1-1 0 0,1 0 0 0 0,0 1 0 0 0,0-1 0 0 0,2-2 0 0 0,-2 4 332 0 0,-1 0-726 0 0,0 1 1 0 0,1-1-1 0 0,-1 1 0 0 0,0-1 0 0 0,1 1 0 0 0,-1 0 0 0 0,0-1 1 0 0,1 1-1 0 0,-1 0 0 0 0,1-1 0 0 0,-1 1 0 0 0,1 0 0 0 0,-1 0 1 0 0,1-1-1 0 0,0 1 0 0 0,-2 7-216 0 0,-1 0 1 0 0,1-1-1 0 0,-1 1 0 0 0,-1 0 0 0 0,1-1 1 0 0,-1 0-1 0 0,0 1 0 0 0,-8 10 1 0 0,-5 13-3 0 0,-14 39 28 0 0,-32 119 1 0 0,-3 79 372 0 0,28-108-187 0 0,-12 33-1063 0 0,-9-3 0 0 0,-107 236 1 0 0,155-404 867 0 0,-19 46 181 0 0,26-58-48 0 0,0-1 0 0 0,0 1 0 0 0,2 0 0 0 0,-1-1-1 0 0,0 17 1 0 0,2-23-54 0 0,5-1-920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55 5063 0 0,'-1'-1'390'0'0,"-17"-21"280"0"0,11 10 5442 0 0,28-3-5077 0 0,-18 14-974 0 0,-1 1 0 0 0,0-1 0 0 0,1 0-1 0 0,-1 0 1 0 0,0 1 0 0 0,1 0 0 0 0,-1-1 0 0 0,1 1 0 0 0,-1 0-1 0 0,1 0 1 0 0,-1 0 0 0 0,1 1 0 0 0,-1-1 0 0 0,1 1 0 0 0,-1-1 0 0 0,0 1-1 0 0,1 0 1 0 0,3 1 0 0 0,-4 0 20 0 0,1 0 1 0 0,-1 0-1 0 0,0 0 0 0 0,0 0 1 0 0,0 0-1 0 0,0 1 0 0 0,0-1 1 0 0,-1 1-1 0 0,1-1 0 0 0,-1 1 1 0 0,1-1-1 0 0,-1 1 0 0 0,0 0 1 0 0,0 0-1 0 0,1 4 0 0 0,3 15 256 0 0,0 0-1 0 0,-2 0 1 0 0,2 45-1 0 0,-11 70 373 0 0,5-106-612 0 0,-73 669 496 0 0,57-574-562 0 0,-21 221 17 0 0,21-181-32 0 0,-42 189 203 0 0,58-354-218 0 0,-1 11-26 0 0,-1-2 165 0 0,1 1 1 0 0,1-1 0 0 0,0 1 0 0 0,0 0 0 0 0,1 13 0 0 0,0-21-159 0 0,1 0 1 0 0,0 0-1 0 0,-1 0 1 0 0,1 0-1 0 0,0 0 1 0 0,0-1-1 0 0,1 1 1 0 0,-1 0-1 0 0,1 0 1 0 0,-1-1-1 0 0,1 1 1 0 0,0-1-1 0 0,0 0 1 0 0,0 1 0 0 0,0-1-1 0 0,0 0 1 0 0,1 0-1 0 0,-1 0 1 0 0,0-1-1 0 0,1 1 1 0 0,0 0-1 0 0,-1-1 1 0 0,4 2-1 0 0,-3-2-460 0 0,1 1-1 0 0,0-1 0 0 0,-1 0 1 0 0,1 0-1 0 0,5 1 0 0 0,6-2-5541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5527 0 0,'0'2'8475'0'0,"-2"1"-8200"0"0,1 1 1 0 0,0 0-1 0 0,1 0 0 0 0,-1 0 1 0 0,1 0-1 0 0,-1 0 0 0 0,1 0 0 0 0,0 0 1 0 0,1 0-1 0 0,-1 0 0 0 0,1-1 1 0 0,0 1-1 0 0,1 4 0 0 0,3 12-478 0 0,10 21-1 0 0,-14-39 306 0 0,12 29 255 0 0,27 50 0 0 0,-33-69-167 0 0,1 0-1 0 0,0 0 1 0 0,1-1-1 0 0,0 0 0 0 0,1-1 1 0 0,17 14-1 0 0,-21-19-96 0 0,26 20 693 0 0,45 27-1 0 0,-43-28-587 0 0,-27-19-200 0 0,-5-4-91 0 0,-1-1-540 0 0,-1 0 592 0 0,1 0 1 0 0,0 1-1 0 0,-1-1 1 0 0,1 0-1 0 0,-1-1 0 0 0,1 1 1 0 0,-1 0-1 0 0,1 0 1 0 0,0 0-1 0 0,-1 0 1 0 0,1 0-1 0 0,-1-1 1 0 0,1 1-1 0 0,-1 0 1 0 0,1 0-1 0 0,-1-1 0 0 0,1 1 1 0 0,-1 0-1 0 0,1-1 1 0 0,0 0-1 0 0,10-8-963 0 0,2-7-4768 0 0,-6 6 122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1174 0 9215 0 0,'0'2'7995'0'0,"0"3"-7870"0"0,-1-1 0 0 0,0 1 0 0 0,0 0 0 0 0,0 0 0 0 0,0-1-1 0 0,-1 1 1 0 0,0-1 0 0 0,0 1 0 0 0,0-1 0 0 0,0 0 0 0 0,-4 5 0 0 0,-6 7 32 0 0,-19 20-1 0 0,24-27-27 0 0,-191 189 716 0 0,179-180-802 0 0,-316 249 402 0 0,31-28 389 0 0,206-138-458 0 0,33-33-243 0 0,-18 29-2635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1 919 0 0,'0'0'9379'0'0,"-9"1"-8656"0"0,6-1-601 0 0,1 1-1 0 0,0 0 1 0 0,-1 0 0 0 0,1 1 0 0 0,0-1 0 0 0,-1 0 0 0 0,1 1 0 0 0,0-1 0 0 0,0 1-1 0 0,0 0 1 0 0,-2 3 0 0 0,-20 25 1278 0 0,20-25-1132 0 0,-60 90 2389 0 0,-33 42-1282 0 0,79-115-1321 0 0,-1-1-1 0 0,-1-1 0 0 0,0 0 1 0 0,-2-2-1 0 0,-45 31 0 0 0,-23-1-24 0 0,0-1 17 0 0,123-55-101 0 0,-10 1-1253 0 0,0-2-4860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13503 0 0,'0'0'5232'0'0,"2"0"-4865"0"0,45-16 525 0 0,60-13-1 0 0,-68 19-1258 0 0,23 0-2886 0 0,-48 8 1755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12031 0 0,'0'0'2988'0'0,"1"1"-2062"0"0,5 2-783 0 0,-1 0 1 0 0,0 0-1 0 0,1-1 1 0 0,-1 0-1 0 0,1 0 1 0 0,0 0-1 0 0,-1-1 1 0 0,1 0-1 0 0,0 0 1 0 0,0-1-1 0 0,0 0 1 0 0,0 1-1 0 0,0-2 1 0 0,11-1-1 0 0,7-2 753 0 0,0-2 0 0 0,32-12-1 0 0,-9 2-416 0 0,21-3-1623 0 0,-66 19 699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30 1839 0 0,'0'0'13628'0'0,"-1"0"-13264"0"0,-30 12 124 0 0,10-4-304 0 0,1 0 0 0 0,0 1 0 0 0,-36 23 0 0 0,46-25-64 0 0,1 1 0 0 0,0 1 0 0 0,0-1 0 0 0,1 2 0 0 0,0-1 0 0 0,0 1 0 0 0,1 0 0 0 0,0 0 0 0 0,1 1 0 0 0,1 0 0 0 0,-1 0 0 0 0,2 1 0 0 0,-1-1 0 0 0,2 1 0 0 0,-4 17 0 0 0,6-23-91 0 0,0 0-1 0 0,0-1 1 0 0,1 1-1 0 0,0-1 1 0 0,0 1 0 0 0,0 0-1 0 0,1-1 1 0 0,-1 1-1 0 0,2-1 1 0 0,1 9-1 0 0,-2-12 14 0 0,0 1-1 0 0,0 0 0 0 0,1-1 1 0 0,-1 0-1 0 0,1 1 1 0 0,-1-1-1 0 0,1 0 0 0 0,0 0 1 0 0,0 0-1 0 0,0 0 0 0 0,0 0 1 0 0,0 0-1 0 0,0 0 0 0 0,1-1 1 0 0,-1 1-1 0 0,0-1 0 0 0,1 1 1 0 0,-1-1-1 0 0,1 0 0 0 0,0 0 1 0 0,-1 0-1 0 0,5 0 1 0 0,6 2 130 0 0,1-2 1 0 0,-1 1 0 0 0,1-1-1 0 0,-1-1 1 0 0,1-1 0 0 0,-1 0 0 0 0,1 0-1 0 0,-1-2 1 0 0,0 1 0 0 0,1-2 0 0 0,-2 0-1 0 0,1 0 1 0 0,0-1 0 0 0,-1-1 0 0 0,0 0-1 0 0,0 0 1 0 0,21-16 0 0 0,-30 19-157 0 0,0 0 0 0 0,1 0 0 0 0,-1-1-1 0 0,0 1 1 0 0,0-1 0 0 0,-1 1 0 0 0,1-1 0 0 0,-1 0 0 0 0,0 0 0 0 0,0 0 0 0 0,0 0 0 0 0,0 0 0 0 0,-1-1-1 0 0,0 1 1 0 0,0-1 0 0 0,0 1 0 0 0,0 0 0 0 0,-1-1 0 0 0,1 1 0 0 0,-1-1 0 0 0,0 0 0 0 0,-1 1 0 0 0,1-1 0 0 0,-2-6-1 0 0,-1 2 18 0 0,0 0-1 0 0,-1 0 0 0 0,0 0 1 0 0,0 0-1 0 0,-1 0 0 0 0,0 1 1 0 0,0 0-1 0 0,-1 0 0 0 0,0 1 1 0 0,-11-11-1 0 0,-57-53-273 0 0,56 48-35 0 0,16 22 199 0 0,1-1 0 0 0,-1 0 0 0 0,1-1 0 0 0,0 1-1 0 0,0 0 1 0 0,0 0 0 0 0,0 0 0 0 0,0-1 0 0 0,0-3 0 0 0,-1 6-67 0 0,1 0 0 0 0,0 0 0 0 0,-1-1-1 0 0,1 1 1 0 0,-1 0 0 0 0,1 0 0 0 0,0 0-1 0 0,-1 1 1 0 0,1-1 0 0 0,0 0 0 0 0,-2 1 0 0 0,-6 4-1950 0 0,-2 2-4866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3679 0 0,'1'-2'10580'0'0,"0"1"-10483"0"0,1 0 0 0 0,-1 1 0 0 0,0-1 0 0 0,0 0 0 0 0,0 0 0 0 0,0 0-1 0 0,1 1 1 0 0,-1-1 0 0 0,0 1 0 0 0,1-1 0 0 0,-1 1 0 0 0,0-1 0 0 0,1 1 0 0 0,-1 0-1 0 0,1 0 1 0 0,-1 0 0 0 0,1 0 0 0 0,-1 0 0 0 0,0 0 0 0 0,1 0 0 0 0,-1 0 0 0 0,1 0-1 0 0,-1 1 1 0 0,1-1 0 0 0,-1 0 0 0 0,0 1 0 0 0,1 0 0 0 0,-1-1 0 0 0,0 1 0 0 0,0 0-1 0 0,1-1 1 0 0,-1 1 0 0 0,0 0 0 0 0,0 0 0 0 0,0 0 0 0 0,0 0 0 0 0,0 0 0 0 0,0 0-1 0 0,0 0 1 0 0,0 2 0 0 0,4 3-10 0 0,-1 0 0 0 0,0 1-1 0 0,-1-1 1 0 0,0 1 0 0 0,0 0 0 0 0,0 0-1 0 0,-1 0 1 0 0,0 1 0 0 0,0-1 0 0 0,1 11-1 0 0,-2-1-32 0 0,0 0-1 0 0,0-1 1 0 0,-4 29-1 0 0,-4-8-52 0 0,-21 71 0 0 0,19-78 25 0 0,9-30-23 0 0,-2 5 5 0 0,0 0 0 0 0,1 1-1 0 0,0-1 1 0 0,0 0 0 0 0,0 1 0 0 0,1-1 0 0 0,0 1-1 0 0,0-1 1 0 0,0 0 0 0 0,1 1 0 0 0,-1-1 0 0 0,1 1 0 0 0,1-1-1 0 0,2 8 1 0 0,3 10-1505 0 0,-4-15-90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291 421 5959 0 0,'0'0'534'0'0,"0"1"-438"0"0,2 7-6 0 0,-2-7 1438 0 0,-3 11 352 0 0,2-10-1529 0 0,0 0-1 0 0,0 0 0 0 0,-1-1 1 0 0,1 1-1 0 0,0-1 0 0 0,-1 1 1 0 0,1-1-1 0 0,-1 0 0 0 0,0 1 1 0 0,1-1-1 0 0,-1 0 0 0 0,-3 1 1 0 0,-27 7 1032 0 0,21-7-1265 0 0,0 0 0 0 0,0-1 0 0 0,0-1 0 0 0,0 1 0 0 0,0-2 1 0 0,0 0-1 0 0,0 0 0 0 0,-20-5 0 0 0,24 4-109 0 0,-1-1 1 0 0,1 0-1 0 0,1 0 1 0 0,-1 0-1 0 0,0-1 0 0 0,1 0 1 0 0,-1 0-1 0 0,1 0 0 0 0,0-1 1 0 0,1 0-1 0 0,-1 0 0 0 0,1-1 1 0 0,-9-11-1 0 0,11 12-4 0 0,1-1-1 0 0,-1 1 0 0 0,1-1 1 0 0,0 0-1 0 0,0 1 0 0 0,0-1 1 0 0,1 0-1 0 0,0 0 1 0 0,0 0-1 0 0,1 0 0 0 0,-1 0 1 0 0,1 0-1 0 0,1 0 0 0 0,-1 0 1 0 0,1 0-1 0 0,0 0 1 0 0,0 0-1 0 0,4-8 0 0 0,1-4 9 0 0,0 1 0 0 0,2 0 0 0 0,0 0 0 0 0,18-27 0 0 0,-17 30-27 0 0,2 0 0 0 0,-1 0-1 0 0,2 1 1 0 0,20-19 0 0 0,-22 24 7 0 0,-1 1 1 0 0,1 0 0 0 0,0 1 0 0 0,1 0 0 0 0,-1 1-1 0 0,1 0 1 0 0,19-6 0 0 0,-3 4 81 0 0,0 1 0 0 0,1 0 0 0 0,0 3 1 0 0,0 0-1 0 0,0 1 0 0 0,0 2 0 0 0,40 5 0 0 0,-46-2-75 0 0,43 13 0 0 0,-59-14 0 0 0,1 0 0 0 0,0 1 0 0 0,-1 0 0 0 0,0 0 0 0 0,0 1 0 0 0,0-1 0 0 0,0 1 0 0 0,-1 1 0 0 0,1-1 0 0 0,7 9 0 0 0,-7-2 0 0 0,-5-6 29 0 0,0-1-1 0 0,-1 0 0 0 0,0 1 0 0 0,0-1 1 0 0,0 1-1 0 0,0-1 0 0 0,-1 1 1 0 0,0-1-1 0 0,0 1 0 0 0,0-1 0 0 0,0 0 1 0 0,-1 0-1 0 0,-3 7 0 0 0,-1 2 88 0 0,-1-1 0 0 0,-17 24 0 0 0,-1-4-73 0 0,-1-1-1 0 0,-1-1 0 0 0,-2-2 1 0 0,-38 31-1 0 0,48-45-43 0 0,-1 0 0 0 0,1-2 0 0 0,-2 0 0 0 0,0-1 0 0 0,0-1 0 0 0,-1-1 0 0 0,0-1 0 0 0,-39 8 0 0 0,54-14-93 0 0,0-1 0 0 0,-1 0 0 0 0,1-1 1 0 0,-1 1-1 0 0,0-1 0 0 0,-11-2 0 0 0,17 2 26 0 0,1-1 0 0 0,-1 1 0 0 0,1-1 0 0 0,-1 1 0 0 0,1-1-1 0 0,-1 0 1 0 0,1 1 0 0 0,0-1 0 0 0,-1 0 0 0 0,1 0 0 0 0,0 0 0 0 0,0 0 0 0 0,0 0-1 0 0,-1 0 1 0 0,0-2 0 0 0,1 1-46 0 0,0 1 0 0 0,1-1-1 0 0,-1 1 1 0 0,1-1 0 0 0,-1 0-1 0 0,1 1 1 0 0,-1-1 0 0 0,1 0 0 0 0,0 0-1 0 0,0 1 1 0 0,0-1 0 0 0,0 0-1 0 0,0 1 1 0 0,0-1 0 0 0,1 0 0 0 0,-1 1-1 0 0,1-4 1 0 0,4-9-1405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 11375 0 0,'-2'-1'59'0'0,"0"1"0"0"0,0 0-1 0 0,1 0 1 0 0,-1 0 0 0 0,0 0-1 0 0,0 0 1 0 0,0 0 0 0 0,0 0-1 0 0,0 1 1 0 0,1-1 0 0 0,-1 1-1 0 0,0-1 1 0 0,0 1 0 0 0,1 0-1 0 0,-1-1 1 0 0,0 1 0 0 0,1 0-1 0 0,-1 0 1 0 0,1 0 0 0 0,-3 2-1 0 0,-26 19-35 0 0,-38 34 1 0 0,58-46-20 0 0,1 1 0 0 0,-1-1 0 0 0,2 2 0 0 0,0-1 0 0 0,0 1 0 0 0,-11 24 0 0 0,-85 215 1628 0 0,55-132-51 0 0,-6 25-255 0 0,-11 25-308 0 0,44-118-1645 0 0,-36 58 1 0 0,58-108-414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11487 0 0,'0'0'1268'0'0,"1"2"-1036"0"0,8 17 270 0 0,-1 0 0 0 0,0 1-1 0 0,5 20 1 0 0,-8-21-169 0 0,1 0 1 0 0,1-1-1 0 0,1 1 0 0 0,12 19 1 0 0,-12-26-182 0 0,0 1 0 0 0,2-2 1 0 0,-1 1-1 0 0,1-1 0 0 0,1-1 1 0 0,0 0-1 0 0,20 15 0 0 0,-24-21-215 0 0,0 0-1 0 0,0 0 0 0 0,0-1 1 0 0,0 0-1 0 0,0 0 0 0 0,1 0 1 0 0,-1-1-1 0 0,1 0 0 0 0,0-1 0 0 0,0 0 1 0 0,-1 0-1 0 0,1 0 0 0 0,0-1 1 0 0,0-1-1 0 0,0 1 0 0 0,9-3 1 0 0,6-4-3145 0 0,-14 0-1894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84 919 0 0,'27'-83'13094'0'0,"-43"128"-8440"0"0,-23 101-3496 0 0,17-41-855 0 0,-49 197-80 0 0,68-290-220 0 0,-23 74-72 0 0,-53 117-1 0 0,61-165 38 0 0,-96 207 272 0 0,100-217-162 0 0,9-19-66 0 0,1 0 0 0 0,-1 1-1 0 0,2-1 1 0 0,-1 1 0 0 0,1 0-1 0 0,-1 12 1 0 0,4-22-43 0 0,1 1 0 0 0,0-1 0 0 0,-1 0 0 0 0,1 0-1 0 0,0 0 1 0 0,-1 1 0 0 0,1-1 0 0 0,0 0 0 0 0,0 0 0 0 0,-1 0-1 0 0,1 0 1 0 0,0 0 0 0 0,-1 0 0 0 0,1 0 0 0 0,1-1 0 0 0,1 1-797 0 0,0-1 1 0 0,0 0 0 0 0,0 0 0 0 0,0 0 0 0 0,-1 0 0 0 0,5-3 0 0 0,6-4-5325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1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8495 0 0,'0'0'7287'0'0,"2"0"-6966"0"0,11 1-101 0 0,0-1 1 0 0,-1 0-1 0 0,1 0 0 0 0,0-1 0 0 0,0-1 0 0 0,20-5 0 0 0,-26 5-169 0 0,67-10 131 0 0,-45 8-738 0 0,-1-1 0 0 0,50-15 1 0 0,-55 13-89 0 0,14-6-4405 0 0,-23 7 499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0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22 2759 0 0,'-4'-12'979'0'0,"0"4"5591"0"0,3 8-6262 0 0,1 0 0 0 0,-1 0 0 0 0,1 0 1 0 0,0-1-1 0 0,-1 1 0 0 0,1 0 0 0 0,-1 0 0 0 0,1 0 0 0 0,0 0 0 0 0,-1 0 0 0 0,1 0 0 0 0,-1 0 0 0 0,0 0 0 0 0,-14 3 1175 0 0,-15 9-1841 0 0,30-12 402 0 0,-17 9 92 0 0,2 1 0 0 0,-1 1 0 0 0,1 0 1 0 0,-18 17-1 0 0,2 0 130 0 0,13-14-89 0 0,2 0 0 0 0,0 2 0 0 0,0 0 0 0 0,-17 24 0 0 0,32-39 120 0 0,4 0-260 0 0,-1 0-1 0 0,1-1 1 0 0,0 1-1 0 0,-1 0 1 0 0,1-1-1 0 0,0 0 1 0 0,0 1-1 0 0,-1-1 1 0 0,1 0-1 0 0,0-1 1 0 0,0 1-1 0 0,-1 0 0 0 0,1-1 1 0 0,3-1-1 0 0,5-1 82 0 0,22-10 0 0 0,-23 8-98 0 0,127-48 33 0 0,-127 49-66 0 0,-8 3-54 0 0,-15 3-13 0 0,-11 6 170 0 0,0 0 0 0 0,1 2 1 0 0,-25 14-1 0 0,-8 4 268 0 0,37-19-195 0 0,-34 20 0 0 0,48-25-138 0 0,-1 0 0 0 0,0 0 0 0 0,1 0 0 0 0,0 1 0 0 0,0 0 1 0 0,0 0-1 0 0,1 0 0 0 0,0 1 0 0 0,-6 9 0 0 0,9-13-28 0 0,0 0 0 0 0,0 0 0 0 0,1 0 1 0 0,-1 0-1 0 0,1 1 0 0 0,-1-1 0 0 0,1 0 0 0 0,0 0 0 0 0,0 0 0 0 0,0 1 0 0 0,0-1 0 0 0,0 0 0 0 0,1 0 0 0 0,-1 0 0 0 0,1 3 1 0 0,1 0-290 0 0,-1-1 1 0 0,1 0 0 0 0,0 0 0 0 0,0 0-1 0 0,1-1 1 0 0,3 7 0 0 0,5 2-6136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2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10679 0 0,'0'0'6546'0'0,"2"1"-5684"0"0,9 2-404 0 0,-1 1 0 0 0,0-1 0 0 0,1-1 0 0 0,0 0 0 0 0,0 0 0 0 0,-1-1 0 0 0,12-1 0 0 0,81-7 800 0 0,-29 1-717 0 0,31-6-596 0 0,-52 5-8171 0 0,-39 5 1636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3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99 8175 0 0,'0'0'742'0'0,"-9"3"-596"0"0,6-2-9 0 0,0 0-1 0 0,0 0 1 0 0,0 0-1 0 0,0 0 1 0 0,0-1-1 0 0,-5 1 1 0 0,-9 0 7763 0 0,18-2-7797 0 0,-1-1 0 0 0,0 0 0 0 0,1 0-1 0 0,-1 0 1 0 0,1 0 0 0 0,-1 1 0 0 0,1-1-1 0 0,0 0 1 0 0,0 0 0 0 0,0 1 0 0 0,0-1-1 0 0,2-2 1 0 0,18-19 410 0 0,-10 13-138 0 0,-8 6-306 0 0,1 1-1 0 0,0 0 1 0 0,0 0 0 0 0,0 0-1 0 0,0 0 1 0 0,1 1-1 0 0,-1 0 1 0 0,6-3-1 0 0,40-10 18 0 0,-41 13-39 0 0,1 0-20 0 0,0 0 1 0 0,1 1 0 0 0,-1 1-1 0 0,18 1 1 0 0,-17 0-28 0 0,-2 4 11 0 0,-8-4-9 0 0,0 0 0 0 0,-1 0 0 0 0,1 0 0 0 0,0 0 1 0 0,-1 1-1 0 0,1-1 0 0 0,-1 0 0 0 0,1 0 0 0 0,-1 1 0 0 0,0-1 0 0 0,0 0 1 0 0,1 1-1 0 0,-1-1 0 0 0,0 0 0 0 0,0 1 0 0 0,0-1 0 0 0,0 0 0 0 0,-1 1 1 0 0,1-1-1 0 0,0 0 0 0 0,-1 0 0 0 0,1 1 0 0 0,0-1 0 0 0,-1 0 1 0 0,1 0-1 0 0,-2 2 0 0 0,0 1-3 0 0,0 0 1 0 0,0-1-1 0 0,0 1 0 0 0,-1-1 1 0 0,1 1-1 0 0,-1-1 1 0 0,-3 3-1 0 0,-69 55-77 0 0,-3-3 1 0 0,-102 58-1 0 0,145-96 49 0 0,9-5-6 0 0,-32 24 0 0 0,67-33-5 0 0,-1-5 95 0 0,-1 0-1 0 0,1 0 0 0 0,-1-1 1 0 0,1 0-1 0 0,-1-1 0 0 0,1 1 1 0 0,-1-1-1 0 0,10-3 1 0 0,7 0 109 0 0,179-23 873 0 0,-178 25-999 0 0,1 1 0 0 0,-1 0 1 0 0,41 6-1 0 0,-61-6-100 0 0,-4 1 43 0 0,0 0 0 0 0,1 0 1 0 0,-1 0-1 0 0,0 0 0 0 0,1 0 0 0 0,-1 1 0 0 0,0-1 0 0 0,1 0 0 0 0,-1 0 0 0 0,0 1 0 0 0,1-1 0 0 0,-1 1 0 0 0,2 1 1 0 0,4 0-128 0 0,-5-1-36 0 0,0-1-162 0 0,5 2 101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3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 4143 0 0,'0'0'3424'0'0,"-17"4"984"0"0,9 0-4166 0 0,1 1-1 0 0,-1 0 1 0 0,1 0-1 0 0,1 1 1 0 0,-1 0-1 0 0,1 0 1 0 0,0 1-1 0 0,-6 8 1 0 0,-23 21 607 0 0,28-29-747 0 0,-1 0 1 0 0,1 0-1 0 0,0 1 0 0 0,0 0 1 0 0,1 0-1 0 0,0 1 1 0 0,-8 17-1 0 0,12-22-26 0 0,0 1 1 0 0,1-1-1 0 0,-1 1 0 0 0,1-1 1 0 0,0 1-1 0 0,0-1 0 0 0,1 1 0 0 0,0 0 1 0 0,-1-1-1 0 0,2 1 0 0 0,-1 0 1 0 0,0-1-1 0 0,1 1 0 0 0,0 0 1 0 0,0-1-1 0 0,0 1 0 0 0,1-1 1 0 0,-1 1-1 0 0,5 6 0 0 0,-3-6 1 0 0,0 1 0 0 0,1-1 0 0 0,0 0 0 0 0,0 0 0 0 0,0 0 0 0 0,1-1 0 0 0,0 1-1 0 0,0-1 1 0 0,0 0 0 0 0,0-1 0 0 0,0 1 0 0 0,1-1 0 0 0,0 0 0 0 0,-1 0 0 0 0,1-1 0 0 0,0 0 0 0 0,1 0-1 0 0,-1 0 1 0 0,0-1 0 0 0,0 0 0 0 0,1 0 0 0 0,-1 0 0 0 0,1-1 0 0 0,-1 0 0 0 0,0 0 0 0 0,1-1 0 0 0,-1 1-1 0 0,0-2 1 0 0,1 1 0 0 0,5-3 0 0 0,4-1 207 0 0,-1 0-1 0 0,0-2 0 0 0,0 0 1 0 0,0 0-1 0 0,-1-2 1 0 0,15-11-1 0 0,-22 15-167 0 0,-1 0-1 0 0,-1 0 0 0 0,1-1 1 0 0,-1 0-1 0 0,0 0 1 0 0,0 0-1 0 0,5-10 0 0 0,-8 14-98 0 0,-1-1-1 0 0,0 1 0 0 0,0 0 1 0 0,0-1-1 0 0,0 1 0 0 0,0-1 1 0 0,-1 1-1 0 0,1-1 0 0 0,-1 1 1 0 0,1-1-1 0 0,-1 0 0 0 0,0 1 1 0 0,0-1-1 0 0,0 1 0 0 0,-1-1 1 0 0,1 1-1 0 0,-1-1 0 0 0,1 1 1 0 0,-1-1-1 0 0,0 1 0 0 0,0-1 1 0 0,0 1-1 0 0,0-1 0 0 0,0 1 0 0 0,0 0 1 0 0,-3-3-1 0 0,-6-6-50 0 0,0 1-1 0 0,-1 0 1 0 0,-1 0-1 0 0,-13-8 1 0 0,9 6-159 0 0,-22-20 1 0 0,19 11 9 0 0,14 14 91 0 0,-1 1 0 0 0,0 0 0 0 0,0 0 0 0 0,0 0 0 0 0,-14-8 0 0 0,19 13 85 0 0,1 1 0 0 0,-1 0 0 0 0,0 0 0 0 0,1 0 0 0 0,-1 0 0 0 0,0 0 0 0 0,0 0 0 0 0,1 0-1 0 0,-1 0 1 0 0,0 0 0 0 0,1 1 0 0 0,-1-1 0 0 0,0 0 0 0 0,1 0 0 0 0,-1 0 0 0 0,0 1 0 0 0,1-1 0 0 0,-1 0 0 0 0,1 1 0 0 0,-1-1 0 0 0,1 1-1 0 0,-2 0 1 0 0,-10 11-91 0 0,-12 19-431 0 0,-3 4-5503 0 0,9-15-402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88 6447 0 0,'24'-8'977'0'0,"34"-17"-1"0"0,-50 21-373 0 0,-1 0 0 0 0,1-1 0 0 0,-1 0 0 0 0,0 0-1 0 0,-1 0 1 0 0,1-1 0 0 0,12-14 4727 0 0,-21 20-5279 0 0,1 0-1 0 0,0 0 1 0 0,0-1 0 0 0,0 1 0 0 0,0 0 0 0 0,-1 0-1 0 0,1 0 1 0 0,0 0 0 0 0,0 1 0 0 0,0-1-1 0 0,0 0 1 0 0,-2 1 0 0 0,-36 15-23 0 0,1 1 1 0 0,-58 37-1 0 0,94-53-28 0 0,-27 17-14 0 0,0 1 0 0 0,2 1-1 0 0,0 2 1 0 0,1 0 0 0 0,1 2-1 0 0,2 1 1 0 0,0 0 0 0 0,2 2-1 0 0,0 1 1 0 0,2 0 0 0 0,2 1-1 0 0,0 1 1 0 0,2 1 0 0 0,-16 46 0 0 0,26-61 12 0 0,1 0 1 0 0,0 0-1 0 0,2 1 1 0 0,0-1-1 0 0,0 1 1 0 0,2 0-1 0 0,0-1 1 0 0,1 1-1 0 0,0-1 1 0 0,2 1-1 0 0,0-1 1 0 0,0 0-1 0 0,2 0 1 0 0,0 0-1 0 0,1 0 1 0 0,14 27-1 0 0,3-6 4 0 0,1-2-1 0 0,2 0 1 0 0,35 37-1 0 0,35 47-73 0 0,-67-76 146 0 0,38 74 1 0 0,-55-93-51 0 0,-2 0 1 0 0,-1 0-1 0 0,-1 1 1 0 0,-1 1-1 0 0,4 28 1 0 0,-9-33-20 0 0,0-1 0 0 0,-2 1 1 0 0,-1 0-1 0 0,0-1 1 0 0,-1 1-1 0 0,-1-1 1 0 0,-7 21-1 0 0,3-15 9 0 0,-1-1 0 0 0,-2-1 0 0 0,0 1 0 0 0,-2-2 0 0 0,-15 25 1 0 0,15-31 7 0 0,-1 0 1 0 0,0-1-1 0 0,-1 0 1 0 0,-1-1-1 0 0,-1-1 1 0 0,0 0-1 0 0,0-2 1 0 0,-20 13-1 0 0,25-18-32 0 0,-24 15-201 0 0,-37 32 0 0 0,67-50 193 0 0,4-3-74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4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41 919 0 0,'1'-1'67'0'0,"47"-34"9378"0"0,-48 35-9307 0 0,1 0-1 0 0,-1-1 0 0 0,1 1 1 0 0,-1-1-1 0 0,0 1 0 0 0,1 0 1 0 0,-1 0-1 0 0,1-1 0 0 0,-1 1 1 0 0,1 0-1 0 0,-1 0 0 0 0,1-1 1 0 0,-1 1-1 0 0,1 0 0 0 0,-1 0 1 0 0,2 0-1 0 0,1 1-59 0 0,-1 0-1 0 0,1 1 1 0 0,0 0 0 0 0,-1-1-1 0 0,1 1 1 0 0,-1 0 0 0 0,0 0-1 0 0,0 1 1 0 0,0-1 0 0 0,0 0-1 0 0,0 1 1 0 0,0-1-1 0 0,-1 1 1 0 0,1-1 0 0 0,-1 1-1 0 0,0 0 1 0 0,2 3 0 0 0,-2-3-65 0 0,30 60 1208 0 0,-10-17-461 0 0,28 44 1 0 0,-23-50-560 0 0,2-2 0 0 0,66 70 0 0 0,-92-105-158 0 0,3 3-59 0 0,-4-5-114 0 0,2 2-517 0 0,2-1 122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4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15 919 0 0,'4'-9'8887'0'0,"-6"8"-8806"0"0,-1 0-1 0 0,1 0 1 0 0,-1 0-1 0 0,0 1 1 0 0,1-1-1 0 0,-1 1 1 0 0,0-1 0 0 0,1 1-1 0 0,-1 0 1 0 0,0 0-1 0 0,1 1 1 0 0,-1-1 0 0 0,0 0-1 0 0,1 1 1 0 0,-1 0-1 0 0,0-1 1 0 0,-3 3-1 0 0,3-1 20 0 0,-1 0 0 0 0,1 0-1 0 0,-1 0 1 0 0,1 1-1 0 0,0 0 1 0 0,0 0-1 0 0,0 0 1 0 0,0 0-1 0 0,1 0 1 0 0,-4 5-1 0 0,-1 5 113 0 0,0-1 0 0 0,1 2 0 0 0,1-1-1 0 0,0 1 1 0 0,-5 20 0 0 0,-27 146 1481 0 0,-11 38-855 0 0,38-182-834 0 0,-2 0-1 0 0,-2-1 1 0 0,-35 64-1 0 0,-9-12 2 0 0,-2 6 78 0 0,49-75 50 0 0,5-9-70 0 0,0 1 0 0 0,0 1 0 0 0,1-1 0 0 0,1 1 0 0 0,0 0 0 0 0,0 0 0 0 0,-2 13 1 0 0,-1 26-66 0 0,7-48-63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4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10735 0 0,'0'0'1230'0'0,"2"1"-801"0"0,3 1-221 0 0,0-1 1 0 0,-1 0-1 0 0,1 0 1 0 0,0 0-1 0 0,0-1 1 0 0,-1 1-1 0 0,7-1 1 0 0,37-4 884 0 0,-35 3-799 0 0,452-83 4127 0 0,-436 78-4286 0 0,168-42 599 0 0,18-4-439 0 0,2 17-174 0 0,-200 33-216 0 0,0 1 0 0 0,0 0 0 0 0,0 2-1 0 0,29 4 1 0 0,-46-5 72 0 0,0 0 0 0 0,1 1 0 0 0,-1-1 1 0 0,0 0-1 0 0,0 0 0 0 0,1 1 0 0 0,-1-1 0 0 0,0 0 0 0 0,0 1 0 0 0,0-1 0 0 0,0 0 0 0 0,0 1 0 0 0,1-1 0 0 0,-1 0 1 0 0,0 1-1 0 0,0-1 0 0 0,0 0 0 0 0,0 1 0 0 0,0-1 0 0 0,0 0 0 0 0,0 1 0 0 0,0-1 0 0 0,0 0 0 0 0,0 1 0 0 0,0-1 1 0 0,-1 0-1 0 0,1 1 0 0 0,0-1 0 0 0,0 0 0 0 0,0 1 0 0 0,0-1 0 0 0,0 0 0 0 0,-1 1 0 0 0,1-1 0 0 0,0 0-13 0 0,-2 3-159 0 0,0-1 0 0 0,0 1 0 0 0,0-1 1 0 0,0 0-1 0 0,0 0 0 0 0,0 0 1 0 0,-1 0-1 0 0,1 0 0 0 0,-1 0 1 0 0,-3 1-1 0 0,3-1-222 0 0,-21 12-5906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4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252 209 12463 0 0,'0'0'1134'0'0,"2"-1"-937"0"0,38-19 1039 0 0,-21 11-392 0 0,37-14 0 0 0,-8 5-196 0 0,65-33-1 0 0,3-1 114 0 0,-95 44-601 0 0,1 0-1 0 0,0 2 0 0 0,34-5 0 0 0,-54 10-135 0 0,1 1-1 0 0,0 0 0 0 0,0 0 1 0 0,-1 0-1 0 0,1 0 1 0 0,0 0-1 0 0,0 0 0 0 0,-1 1 1 0 0,1-1-1 0 0,4 3 1 0 0,-6-3-18 0 0,0 1 0 0 0,0-1 0 0 0,0 1 0 0 0,0 0 0 0 0,0 0 0 0 0,0-1 0 0 0,0 1 0 0 0,0 0 0 0 0,-1 0 1 0 0,1 0-1 0 0,0 0 0 0 0,-1 0 0 0 0,1 0 0 0 0,0 0 0 0 0,-1 0 0 0 0,0 0 0 0 0,1 0 0 0 0,-1 1 0 0 0,1-1 0 0 0,-1 0 1 0 0,0 0-1 0 0,0 0 0 0 0,0 0 0 0 0,0 1 0 0 0,0-1 0 0 0,0 0 0 0 0,0 2 0 0 0,-1 3-9 0 0,0 0 0 0 0,0 0 0 0 0,-1 0 0 0 0,1 0 0 0 0,-1 0 0 0 0,-1-1 0 0 0,1 1-1 0 0,-7 10 1 0 0,-4 3-51 0 0,-15 19-1 0 0,15-22 16 0 0,-11 15-164 0 0,-2-1-1 0 0,-1-1 1 0 0,-1-1 0 0 0,-2-1-1 0 0,0-2 1 0 0,-47 29-1 0 0,-86 49-209 0 0,69-44 271 0 0,-28 20-139 0 0,87-55 233 0 0,21-16 17 0 0,1 2 0 0 0,0-1 0 0 0,0 1-1 0 0,-12 15 1 0 0,20-19 65 0 0,20-6 366 0 0,87-16 967 0 0,-33 4-553 0 0,35-4-492 0 0,150-20 1228 0 0,-193 31-1224 0 0,0 2-1 0 0,72 7 1 0 0,-97 1-326 0 0,-20 0 10 0 0,-14-2-20 0 0,-1-2-38 0 0,-1 0 19 0 0,0 0-1 0 0,1 0 1 0 0,-1-1-1 0 0,1 1 1 0 0,-1 0-1 0 0,0 0 1 0 0,1-1-1 0 0,-1 1 1 0 0,0 0-1 0 0,0 0 1 0 0,0 0 0 0 0,0-1-1 0 0,0 1 1 0 0,0 0-1 0 0,0 0 1 0 0,0 0-1 0 0,0-1 1 0 0,0 1-1 0 0,0 0 1 0 0,0 0-1 0 0,0 0 1 0 0,-1 0-1 0 0,1-1 1 0 0,0 1-1 0 0,-1 1 1 0 0,-10 16-1668 0 0,11-17 1634 0 0,-13 13-4093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4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340 491 7599 0 0,'0'0'1739'0'0,"7"7"3674"0"0,-10-5-5298 0 0,1 0 1 0 0,0 0-1 0 0,-1 0 0 0 0,1 0 0 0 0,-1 0 0 0 0,0 0 0 0 0,1-1 1 0 0,-1 1-1 0 0,0-1 0 0 0,0 0 0 0 0,0 0 0 0 0,0 0 0 0 0,-6 1 0 0 0,-7 1 288 0 0,-25 0 1 0 0,22-2-236 0 0,8 0-146 0 0,0-1 0 0 0,0 0 1 0 0,0-1-1 0 0,0 0 0 0 0,0-1 0 0 0,0 0 0 0 0,0-1 1 0 0,1 0-1 0 0,-1-1 0 0 0,1 0 0 0 0,0 0 1 0 0,-17-11-1 0 0,22 12-14 0 0,0-1-1 0 0,0 1 1 0 0,0-1 0 0 0,0 0 0 0 0,1-1 0 0 0,-1 1 0 0 0,1-1 0 0 0,0 0 0 0 0,1 0-1 0 0,-1 0 1 0 0,1 0 0 0 0,0-1 0 0 0,0 1 0 0 0,1-1 0 0 0,0 0 0 0 0,0 0-1 0 0,0 0 1 0 0,1 0 0 0 0,-1 0 0 0 0,2 0 0 0 0,-1 0 0 0 0,0-1 0 0 0,1 1-1 0 0,1-7 1 0 0,1 1-17 0 0,1 1 0 0 0,0-1 0 0 0,0 1 1 0 0,1 0-1 0 0,0 0 0 0 0,1 0 0 0 0,1 1 0 0 0,0-1 0 0 0,0 1 0 0 0,1 1 0 0 0,0-1 0 0 0,0 1 0 0 0,1 0 0 0 0,10-8 0 0 0,3-2-52 0 0,2 1 0 0 0,0 1 0 0 0,1 0-1 0 0,42-20 1 0 0,-35 22 149 0 0,1 1 0 0 0,1 1 0 0 0,0 2 0 0 0,1 1 0 0 0,40-5 0 0 0,-63 13-7 0 0,0 1-1 0 0,0 1 1 0 0,0 0-1 0 0,0 1 0 0 0,1 0 1 0 0,-1 0-1 0 0,0 2 1 0 0,21 6-1 0 0,-26-8-47 0 0,-1 2 0 0 0,1-1-1 0 0,0 1 1 0 0,-1 0 0 0 0,0 0-1 0 0,0 0 1 0 0,0 1 0 0 0,0-1-1 0 0,0 1 1 0 0,-1 0 0 0 0,0 1-1 0 0,1-1 1 0 0,-2 1 0 0 0,1 0-1 0 0,0 0 1 0 0,-1 0 0 0 0,5 10-1 0 0,-7-12-28 0 0,-1 1 1 0 0,1-1-1 0 0,0 0 0 0 0,-1 0 0 0 0,1 0 1 0 0,-1 0-1 0 0,0 1 0 0 0,0-1 0 0 0,-1 0 1 0 0,1 0-1 0 0,-1 0 0 0 0,1 0 0 0 0,-1 1 1 0 0,0-1-1 0 0,-3 5 0 0 0,3-3 5 0 0,-2-1-1 0 0,1 0 0 0 0,0 0 1 0 0,-1-1-1 0 0,0 1 0 0 0,0-1 1 0 0,0 1-1 0 0,0-1 0 0 0,-1 0 1 0 0,-4 4-1 0 0,-27 20 96 0 0,23-16-68 0 0,-20 12 0 0 0,-25 10-35 0 0,-1-3-1 0 0,-73 27 0 0 0,-130 31-1969 0 0,255-86 1329 0 0,-1 0 0 0 0,0-1 0 0 0,0 0 0 0 0,0 0 0 0 0,-13-1 0 0 0,26-10-3304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4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82 6911 0 0,'15'-12'625'0'0,"45"-31"-867"0"0,-52 39 1090 0 0,-1 0-1 0 0,0 0 1 0 0,1 1 0 0 0,0 0-1 0 0,-1 0 1 0 0,14-3-1 0 0,-19 6 355 0 0,1 11-1120 0 0,-3-8-65 0 0,-1 0 0 0 0,1-1 0 0 0,0 1 0 0 0,-1 0 0 0 0,1-1 0 0 0,-1 1 0 0 0,0-1 0 0 0,0 1-1 0 0,0-1 1 0 0,-3 5 0 0 0,-18 25 252 0 0,13-20-196 0 0,-171 213 1443 0 0,88-117-1082 0 0,10-9-315 0 0,-68 85-72 0 0,114-135-49 0 0,-56 101 0 0 0,88-142-39 0 0,-8 19-373 0 0,-2-2 0 0 0,-1 1 0 0 0,-2-2 0 0 0,-23 29 1 0 0,27-40-1133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0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11055 0 0,'-2'0'852'0'0,"-20"8"383"0"0,0 1 1 0 0,-38 21-1 0 0,47-22-892 0 0,1 0 0 0 0,0 1 0 0 0,0 0 0 0 0,1 1 0 0 0,-18 19 0 0 0,26-25-344 0 0,1-2 7 0 0,1 0 1 0 0,-1 0-1 0 0,1 0 0 0 0,0 0 1 0 0,-1 1-1 0 0,1-1 0 0 0,0 0 1 0 0,-1 4-1 0 0,2-4-134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4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1839 0 0,'-5'7'160'0'0,"-2"4"305"0"0,2 0-1 0 0,-1 0 0 0 0,1 0 1 0 0,1 1-1 0 0,0 0 0 0 0,0-1 0 0 0,2 1 1 0 0,-1 1-1 0 0,1-1 0 0 0,1 0 0 0 0,0 1 1 0 0,1-1-1 0 0,0 0 0 0 0,4 23 0 0 0,-2-26 15 0 0,0-1 0 0 0,0 1 0 0 0,1-1-1 0 0,0 1 1 0 0,1-1 0 0 0,-1 0 0 0 0,2 0 0 0 0,-1 0-1 0 0,8 9 1 0 0,-7-11-312 0 0,0-1 1 0 0,0 0-1 0 0,0 0 1 0 0,0-1-1 0 0,1 1 0 0 0,0-1 1 0 0,0 0-1 0 0,0 0 1 0 0,0-1-1 0 0,1 0 0 0 0,0 0 1 0 0,11 3-1 0 0,-15-5-208 0 0,1-1-1 0 0,0 1 1 0 0,0 0 0 0 0,0-1-1 0 0,0 0 1 0 0,0 0-1 0 0,-1 0 1 0 0,1-1-1 0 0,0 1 1 0 0,4-2 0 0 0,-3 1-535 0 0,-1-1 1 0 0,0 1 0 0 0,0-1 0 0 0,0 0 0 0 0,5-3 0 0 0,0-2-3943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6:4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35 7831 0 0,'2'-1'603'0'0,"10"-9"-407"0"0,18-14 7827 0 0,-37 35-7775 0 0,-12 14 52 0 0,-35 35 1 0 0,34-39-246 0 0,0 1 0 0 0,-17 26 0 0 0,-113 220 445 0 0,124-217-346 0 0,-25 49-39 0 0,-131 238 288 0 0,-47 61-749 0 0,209-361 853 0 0,2 0 0 0 0,-27 79 0 0 0,42-102-322 0 0,-1 5 54 0 0,7-21-268 0 0,0 0 1 0 0,0 0-1 0 0,0 0 1 0 0,0-1-1 0 0,0 0 1 0 0,0 1-1 0 0,0-1 0 0 0,0 0 1 0 0,0-1-1 0 0,-1 1 1 0 0,3-3-1 0 0,3-4-262 0 0,10-12-3874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1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5815 0 0,'0'0'8560'0'0,"2"-1"-8133"0"0,28-15 471 0 0,-11 6-492 0 0,25-11-1 0 0,194-53-45 0 0,-210 67-884 0 0,42-4 0 0 0,-6 7-3436 0 0,-54 6-2904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1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1839 0 0,'0'0'7244'0'0,"2"0"-6018"0"0,34-13 1468 0 0,45-21 0 0 0,25-9-816 0 0,-71 31-1534 0 0,-1 2 0 0 0,2 2 0 0 0,69-8 0 0 0,-100 16-251 0 0,1 0-1 0 0,-1 0 0 0 0,0 1 1 0 0,9 1-1 0 0,3 6-1088 0 0,-17-8 592 0 0,1 1 0 0 0,0 0 0 0 0,0-1 0 0 0,0 1 0 0 0,0 0 0 0 0,-1 0 0 0 0,1 0 0 0 0,0 0 0 0 0,-1 0 0 0 0,1 0 0 0 0,0 0 0 0 0,0 1 0 0 0,0 8-5266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1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1375 0 0,'0'0'439'0'0,"4"-8"5732"0"0,3-5-1173 0 0,0 6-3382 0 0,-5 7-1555 0 0,0 0 0 0 0,0 1 0 0 0,1 0 0 0 0,-1-1 0 0 0,0 1-1 0 0,0 0 1 0 0,0 0 0 0 0,0 0 0 0 0,0 0 0 0 0,0 1 0 0 0,0-1 0 0 0,0 0-1 0 0,-1 1 1 0 0,1-1 0 0 0,-1 1 0 0 0,1 0 0 0 0,-1 0 0 0 0,1-1-1 0 0,-1 1 1 0 0,0 0 0 0 0,0 0 0 0 0,0 0 0 0 0,2 5 0 0 0,2 5 83 0 0,-1 0 0 0 0,6 23 0 0 0,-10-34-139 0 0,25 160 534 0 0,-11-60-397 0 0,-13-98-99 0 0,1 4-59 0 0,-1-5-112 0 0,6 7-1322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1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38 6911 0 0,'37'-38'8355'0'0,"-37"41"-8256"0"0,0 6-39 0 0,0 0 1 0 0,0 0 0 0 0,-1 0 0 0 0,0-1-1 0 0,0 1 1 0 0,-1 0 0 0 0,-1 0-1 0 0,1-1 1 0 0,-7 15 0 0 0,-7 10 179 0 0,-19 31-1 0 0,30-57-203 0 0,-74 118 420 0 0,-29 52 0 0 0,30-21-198 0 0,-58 111-102 0 0,-22-12-66 0 0,149-244-98 0 0,-10 15 33 0 0,1 1 0 0 0,1 0 0 0 0,1 1 0 0 0,-15 36 1 0 0,31-63-80 0 0,0 0-46 0 0,0-1 64 0 0,0 1 0 0 0,1-1 0 0 0,-1 0 0 0 0,0 1 0 0 0,1-1 0 0 0,-1 0 0 0 0,0 1 0 0 0,1-1 0 0 0,-1 0 0 0 0,0 0 0 0 0,1 1 0 0 0,-1-1 0 0 0,1 0 0 0 0,-1 0 0 0 0,1 0 0 0 0,-1 0 0 0 0,0 1 0 0 0,1-1 0 0 0,-1 0 0 0 0,1 0 0 0 0,-1 0 0 0 0,1 0 0 0 0,-1 0 0 0 0,1 0 0 0 0,-1 0 0 0 0,1 0 0 0 0,-1 0 0 0 0,0-1 0 0 0,1 1 0 0 0,-1 0 0 0 0,1 0 0 0 0,-1 0 0 0 0,1-1 0 0 0,17-3-4778 0 0,-8-1-288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2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7167 0 0,'0'0'4944'0'0,"1"-1"-4452"0"0,29-22 698 0 0,61-33 0 0 0,-57 38-907 0 0,112-55 496 0 0,-104 54-258 0 0,67-20 0 0 0,-104 38-471 0 0,0-1 0 0 0,1 1-1 0 0,-1 0 1 0 0,0 0 0 0 0,1 1 0 0 0,6 0-1 0 0,-11 0-45 0 0,0 0 1 0 0,-1 0-1 0 0,1 0 0 0 0,0 0 0 0 0,0 0 0 0 0,0 0 0 0 0,-1 1 1 0 0,1-1-1 0 0,0 0 0 0 0,0 1 0 0 0,-1-1 0 0 0,1 0 0 0 0,0 1 1 0 0,1 0-1 0 0,-1 4-11 0 0,0-4 11 0 0,0 1-3 0 0,-1 1-1 0 0,1-1 1 0 0,0 1 0 0 0,0-1-1 0 0,-1 0 1 0 0,1 1-1 0 0,-1 0 1 0 0,0-1-1 0 0,0 1 1 0 0,0-1-1 0 0,0 1 1 0 0,0-1 0 0 0,-1 1-1 0 0,1-1 1 0 0,-1 1-1 0 0,1-1 1 0 0,-1 1-1 0 0,0-1 1 0 0,0 0 0 0 0,-2 4-1 0 0,-3 3 14 0 0,1 0 0 0 0,-2-1 1 0 0,-11 14-1 0 0,5-8-8 0 0,-21 27 12 0 0,-2-3-1 0 0,-60 51 1 0 0,89-83-14 0 0,-3 2 8 0 0,0-1 0 0 0,-20 13 0 0 0,41-13 52 0 0,-9-6-64 0 0,0 1 1 0 0,0-1-1 0 0,0 1 0 0 0,1-1 0 0 0,-1 0 1 0 0,1 0-1 0 0,-1 0 0 0 0,1 0 0 0 0,-1-1 0 0 0,1 1 1 0 0,-1-1-1 0 0,1 1 0 0 0,0-1 0 0 0,-1 0 0 0 0,6 0 1 0 0,0-1 10 0 0,20 0 99 0 0,0-2 0 0 0,1-2 0 0 0,44-12 0 0 0,-37 8 58 0 0,49-6 1 0 0,80 4 7 0 0,-69 11-1991 0 0,-40 1 480 0 0,-45-1 21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2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6447 0 0,'1'-2'2975'0'0,"5"-3"-2470"0"0,0 1 1 0 0,0-1-1 0 0,0 1 0 0 0,0 0 0 0 0,1 0 1 0 0,-1 1-1 0 0,8-3 0 0 0,55-16 173 0 0,-29 10-37 0 0,487-142 3565 0 0,-78 72-2676 0 0,-380 72-1565 0 0,-1-3 0 0 0,0-3 0 0 0,116-44 0 0 0,-170 54-204 0 0,-6 2-94 0 0,0 1-1 0 0,0 0 1 0 0,1 0-1 0 0,-1 1 1 0 0,1 0-1 0 0,16-2 1 0 0,-29 15-2084 0 0,-3 0 379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2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9503 0 0,'0'0'2863'0'0,"0"2"-2614"0"0,0-1-214 0 0,1 3 54 0 0,0-1 0 0 0,-1 1 0 0 0,1-1 0 0 0,-1 1 0 0 0,0-1 0 0 0,0 1 0 0 0,0-1 0 0 0,-1 1-1 0 0,1-1 1 0 0,-1 1 0 0 0,0-1 0 0 0,0 0 0 0 0,0 1 0 0 0,0-1 0 0 0,-3 6 0 0 0,-10 11 521 0 0,-36 52 550 0 0,21-39-1119 0 0,-2-1 0 0 0,0-2 0 0 0,-39 28 0 0 0,55-45-19 0 0,-1-2-1 0 0,-22 13 0 0 0,30-21-6 0 0,7-2 232 0 0,16-2-16 0 0,-1-1 1 0 0,1-1 0 0 0,0 0 0 0 0,19-7 0 0 0,-15 4-77 0 0,67-21 406 0 0,83-21-9 0 0,-136 41-520 0 0,-1 1-1 0 0,1 2 1 0 0,42-1 0 0 0,-38 8-528 0 0,-35-3 240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2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12351 0 0,'0'0'1366'0'0,"0"2"-1086"0"0,1 7-112 0 0,-1 0 0 0 0,0 0 1 0 0,0 0-1 0 0,-1 0 0 0 0,0 0 1 0 0,-1 0-1 0 0,0 0 1 0 0,-4 10-1 0 0,-31 70 306 0 0,31-76-419 0 0,-113 204 121 0 0,64-123-124 0 0,31-52-38 0 0,-55 103 63 0 0,68-121 19 0 0,1 1 1 0 0,1 0 0 0 0,1 0 0 0 0,-6 29-1 0 0,14-53-96 0 0,-1 3-6 0 0,1 0 1 0 0,-1 0-1 0 0,1 1 0 0 0,0-1 0 0 0,0 9 1 0 0,0-12-757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0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141 108 13471 0 0,'-9'-88'2755'0'0,"9"77"-1318"0"0,0 3 1366 0 0,-1 8-2764 0 0,1 0 0 0 0,0 0 0 0 0,0 0 0 0 0,0 0 0 0 0,0 0-1 0 0,-1 0 1 0 0,1 0 0 0 0,0 0 0 0 0,0 0 0 0 0,0 0 0 0 0,-1 0 0 0 0,1 0 0 0 0,0 0 0 0 0,0 1 0 0 0,0-1-1 0 0,0 0 1 0 0,-1 0 0 0 0,1 0 0 0 0,0 0 0 0 0,0 0 0 0 0,0 0 0 0 0,0 0 0 0 0,0 1 0 0 0,-1-1 0 0 0,1 0-1 0 0,0 0 1 0 0,0 0 0 0 0,0 0 0 0 0,0 1 0 0 0,0-1 0 0 0,0 0 0 0 0,0 0 0 0 0,0 0 0 0 0,0 1 0 0 0,0-1-1 0 0,0 0 1 0 0,0 0 0 0 0,0 1 0 0 0,-12 22-28 0 0,2 0 0 0 0,0 2-1 0 0,2-1 1 0 0,-8 36 0 0 0,10-37-9 0 0,-28 101-132 0 0,11-43-2792 0 0,16-54-3986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2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34 11311 0 0,'0'0'522'0'0,"0"-2"-13"0"0,0 0-423 0 0,1-2-28 0 0,7-8 39 0 0,-7 11-65 0 0,-1 0-1 0 0,1 0 1 0 0,0 0-1 0 0,0 0 1 0 0,0 1-1 0 0,0-1 1 0 0,0 0-1 0 0,0 0 1 0 0,0 0-1 0 0,0 1 1 0 0,0-1-1 0 0,0 0 1 0 0,0 1-1 0 0,1 0 1 0 0,-1-1-1 0 0,0 1 1 0 0,0-1-1 0 0,1 1 1 0 0,1 0-1 0 0,-2 0-10 0 0,-1 0 1 0 0,1 0-1 0 0,0 1 0 0 0,0-1 0 0 0,0 0 0 0 0,0 1 0 0 0,0-1 0 0 0,-1 1 0 0 0,1-1 0 0 0,0 1 1 0 0,0-1-1 0 0,-1 1 0 0 0,1-1 0 0 0,0 1 0 0 0,-1 0 0 0 0,1-1 0 0 0,-1 1 0 0 0,1 0 0 0 0,-1 0 1 0 0,1-1-1 0 0,-1 1 0 0 0,1 0 0 0 0,-1 0 0 0 0,0 0 0 0 0,1 0 0 0 0,-1 1 0 0 0,1 2-4 0 0,0 0 0 0 0,0 0 0 0 0,-1 1 0 0 0,1-1 1 0 0,-1 0-1 0 0,0 0 0 0 0,0 0 0 0 0,-1 1 0 0 0,1-1 0 0 0,-2 4 0 0 0,-14 43 291 0 0,11-38-252 0 0,-31 84 668 0 0,-58 105 0 0 0,-66 83 118 0 0,-50 99-334 0 0,14 9-248 0 0,170-342-211 0 0,-5 13 7 0 0,-94 200 875 0 0,101-205-593 0 0,3 1-1 0 0,-22 98 1 0 0,43-154-324 0 0,-4 14 25 0 0,2-15 99 0 0,1 0-558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2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6535 0 0,'0'0'299'0'0,"-1"1"-6"0"0,-19 13 99 0 0,2 1 0 0 0,0 1 0 0 0,0 1-1 0 0,-22 28 1 0 0,14-15-197 0 0,-36 42 804 0 0,53-60-472 0 0,0 1-1 0 0,1-1 0 0 0,1 2 0 0 0,-8 16 0 0 0,14-25-297 0 0,-1 1-1 0 0,1 0 1 0 0,-1-1-1 0 0,2 1 1 0 0,-1 0-1 0 0,1 0 1 0 0,0 0-1 0 0,0 0 1 0 0,0-1-1 0 0,1 1 1 0 0,0 0-1 0 0,0 0 1 0 0,4 10-1 0 0,-4-13-127 0 0,0 0-1 0 0,0 0 1 0 0,0-1-1 0 0,1 1 1 0 0,-1 0-1 0 0,1-1 1 0 0,-1 0 0 0 0,1 1-1 0 0,0-1 1 0 0,0 0-1 0 0,0 0 1 0 0,0 0-1 0 0,0 0 1 0 0,1 0 0 0 0,-1 0-1 0 0,0 0 1 0 0,1-1-1 0 0,0 0 1 0 0,-1 1-1 0 0,1-1 1 0 0,0 0 0 0 0,0 0-1 0 0,-1 0 1 0 0,1-1-1 0 0,0 1 1 0 0,0-1-1 0 0,0 1 1 0 0,0-1 0 0 0,4 0-1 0 0,19-4 412 0 0,1-1 0 0 0,-1 0 0 0 0,0-2 0 0 0,-1-1 0 0 0,1-2 0 0 0,23-11 0 0 0,-45 19-502 0 0,1 0-1 0 0,-1 0 1 0 0,0-1 0 0 0,0 0-1 0 0,0 1 1 0 0,-1-1-1 0 0,1 0 1 0 0,-1-1 0 0 0,1 1-1 0 0,-1-1 1 0 0,0 1-1 0 0,0-1 1 0 0,0 0 0 0 0,-1 0-1 0 0,0 0 1 0 0,0-1-1 0 0,0 1 1 0 0,0 0 0 0 0,0-1-1 0 0,-1 1 1 0 0,0-1-1 0 0,0 0 1 0 0,0 1 0 0 0,0-1-1 0 0,-1 0 1 0 0,0 0-1 0 0,0 0 1 0 0,0 1 0 0 0,-2-9-1 0 0,-6-20-328 0 0,-1 0-1 0 0,-1 1 1 0 0,-22-46 0 0 0,31 75 302 0 0,0 0 0 0 0,-1 1 0 0 0,1-1 0 0 0,-1 1 0 0 0,0 0 0 0 0,1-1 0 0 0,-1 1 0 0 0,0 0 0 0 0,0 0 1 0 0,0 0-1 0 0,-1 0 0 0 0,1 0 0 0 0,0 1 0 0 0,-1-1 0 0 0,1 1 0 0 0,-5-2 0 0 0,5 2-5 0 0,0 1-1 0 0,-1-1 1 0 0,1 1-1 0 0,0 0 1 0 0,0 0-1 0 0,0 0 1 0 0,-1 0 0 0 0,1 0-1 0 0,0 0 1 0 0,0 1-1 0 0,0-1 1 0 0,0 1-1 0 0,-1-1 1 0 0,1 1-1 0 0,0 0 1 0 0,0 0 0 0 0,0 0-1 0 0,0 0 1 0 0,1 0-1 0 0,-1 1 1 0 0,0-1-1 0 0,-2 2 1 0 0,-5 5-101 0 0,-19 13-1694 0 0,14-13 30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2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217 126 5351 0 0,'0'0'483'0'0,"-20"-8"6140"0"0,20 8-6446 0 0,0-1-1 0 0,-1 1 1 0 0,1 0 0 0 0,0 0-1 0 0,0 0 1 0 0,0-1 0 0 0,0 1-1 0 0,0 0 1 0 0,0 0 0 0 0,0-1-1 0 0,0 1 1 0 0,0 0 0 0 0,0 0-1 0 0,0-1 1 0 0,0 1 0 0 0,0 0-1 0 0,1 0 1 0 0,-1-1 0 0 0,8-12 1270 0 0,-4 8-1503 0 0,0 0 0 0 0,0 1 0 0 0,9-7 0 0 0,2 2 229 0 0,1 0 1 0 0,0 0 0 0 0,0 2-1 0 0,1 0 1 0 0,33-8-1 0 0,-26 9 70 0 0,1 1-1 0 0,0 2 0 0 0,42-1 0 0 0,-54 4-178 0 0,-4 4-48 0 0,-3 5-16 0 0,-5-7 0 0 0,-1 0 0 0 0,1 1 0 0 0,-1-1 0 0 0,0 1 0 0 0,1-1 0 0 0,-1 1 0 0 0,-1-1 0 0 0,1 1 0 0 0,0-1 0 0 0,-1 1 0 0 0,1-1 0 0 0,-1 0 0 0 0,1 1 0 0 0,-1-1 0 0 0,0 0 0 0 0,0 1 0 0 0,0-1 0 0 0,-1 0 0 0 0,1 0 0 0 0,0 0 0 0 0,-1 0 0 0 0,-2 2 0 0 0,-3 5 0 0 0,-1 0 0 0 0,0-1 0 0 0,-13 9 0 0 0,-101 75 0 0 0,65-51 0 0 0,3 2 0 0 0,-60 59 0 0 0,96-83 0 0 0,0 1 0 0 0,1 1 0 0 0,2 1 0 0 0,0 0 0 0 0,-20 39 0 0 0,32-52 0 0 0,1-2 11 0 0,2-6-3 0 0,1-1 0 0 0,0 1 0 0 0,-1-1 1 0 0,1 1-1 0 0,0-1 0 0 0,-1 0 0 0 0,1 1 0 0 0,0-1 0 0 0,-1 0 0 0 0,1 0 1 0 0,0 0-1 0 0,0 1 0 0 0,-1-1 0 0 0,1 0 0 0 0,1 0 0 0 0,-2 0-2 0 0,9 0 56 0 0,1 0-1 0 0,-1 0 1 0 0,1-1 0 0 0,-1-1-1 0 0,0 1 1 0 0,1-2 0 0 0,12-4 0 0 0,11-1 89 0 0,244-40 449 0 0,-266 47-617 0 0,-1 0 0 0 0,1 1 0 0 0,0 0 0 0 0,-1 1-1 0 0,1 0 1 0 0,18 5 0 0 0,-19 0-3439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7111 0 0,'0'0'6624'0'0,"2"0"-5861"0"0,186-60 4362 0 0,-140 46-5072 0 0,1 1-1 0 0,1 3 1 0 0,-1 2-1 0 0,1 2 1 0 0,1 3 0 0 0,64 2-1 0 0,-90 4-2017 0 0,-23-2 258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2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7831 0 0,'0'0'603'0'0,"2"0"-396"0"0,15-2 1200 0 0,1-1 0 0 0,-1 0 0 0 0,0-1 0 0 0,27-10 1 0 0,-12 4-975 0 0,346-87 4432 0 0,-351 93-4772 0 0,-1 1-1 0 0,33 0 0 0 0,-9 2-6701 0 0,-41 1 309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7:2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12671 0 0,'0'0'1143'0'0,"-1"1"-887"0"0,-5 8-36 0 0,1 0 1 0 0,1 0-1 0 0,0 1 0 0 0,0-1 0 0 0,1 1 1 0 0,0 0-1 0 0,-3 19 0 0 0,-4 13 107 0 0,-20 50 240 0 0,-79 169 0 0 0,86-215-483 0 0,-62 131 444 0 0,65-130-81 0 0,-25 91 0 0 0,16 33 237 0 0,27-146-623 0 0,1 29-1 0 0,1-39-14 0 0,0-12 7 0 0,1 2-14 0 0,0-4-108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6:5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1219 2759 0 0,'0'0'126'0'0,"-2"1"-5"0"0,-12 2 1543 0 0,0 1 0 0 0,0 0 0 0 0,0 1 0 0 0,-16 8 1 0 0,11-4-863 0 0,17-9-252 0 0,-1 1-327 0 0,0 0 1 0 0,1 0-1 0 0,-1 1 0 0 0,1-1 0 0 0,-1 0 0 0 0,-2 3 0 0 0,1-2 71 0 0,2 0 101 0 0,0-1-124 0 0,-46 22 631 0 0,27-10-822 0 0,19-11 80 0 0,-6 4 1619 0 0,23-15-1627 0 0,-1-1 0 0 0,1-1-1 0 0,-2 0 1 0 0,1-1 0 0 0,18-21 0 0 0,19-17 358 0 0,308-234 501 0 0,-51 42-971 0 0,-101 73-27 0 0,-84 79-13 0 0,43-34 0 0 0,-142 103 16 0 0,-2-1 0 0 0,0-1 0 0 0,-2-1 0 0 0,0-1 0 0 0,-2-1 0 0 0,0 0 0 0 0,19-42 0 0 0,-24 43-86 0 0,-11 23-54 0 0,-2 0-411 0 0,2-5 232 0 0,-1 6-35 0 0,-2 4-1268 0 0,-7 21-1171 0 0,-10 49 0 0 0,8-28-1071 0 0,1-8 186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6:5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1104 919 0 0,'-2'-2'67'0'0,"0"-2"323"0"0,0 1-1 0 0,-1-1 1 0 0,1 0-1 0 0,1 0 1 0 0,-1 0-1 0 0,0 0 1 0 0,1 0-1 0 0,0 0 0 0 0,0 0 1 0 0,0 0-1 0 0,1 0 1 0 0,-1-1-1 0 0,1 1 1 0 0,0 0-1 0 0,0 0 1 0 0,1-1-1 0 0,-1 1 1 0 0,1 0-1 0 0,0 0 1 0 0,0 0-1 0 0,0 0 1 0 0,1 0-1 0 0,-1 0 1 0 0,3-5-1 0 0,1 1 105 0 0,0 1 0 0 0,0-1 0 0 0,0 1 0 0 0,1 0 0 0 0,0 0 0 0 0,1 0 0 0 0,0 1 0 0 0,0 0 0 0 0,0 1 0 0 0,13-9 0 0 0,238-163 3512 0 0,-222 151-3840 0 0,122-86-8 0 0,10-8-129 0 0,15-11 37 0 0,-13-14-14 0 0,-143 118-39 0 0,20-20 23 0 0,83-63 0 0 0,-100 92-632 0 0,-27 17-84 0 0,-2 17-11092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46:5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1412 9215 0 0,'-4'13'533'0'0,"2"-7"-222"0"0,0 0-1 0 0,-1-1 1 0 0,1 1-1 0 0,-1-1 1 0 0,0 1-1 0 0,-6 7 7964 0 0,10-15-7809 0 0,43-56-93 0 0,133-183-68 0 0,131-143 69 0 0,-197 251-325 0 0,173-182-320 0 0,-215 247-738 0 0,3 4 1 0 0,109-75-1 0 0,-120 101-721 0 0,-7 8-69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819 158 3223 0 0,'49'-80'1362'0'0,"-48"79"-1166"0"0,-1-1 0 0 0,1 0 1 0 0,0 1-1 0 0,-1-1 0 0 0,1 0 1 0 0,-1 0-1 0 0,1 0 0 0 0,-1 0 1 0 0,0 1-1 0 0,0-1 0 0 0,0 0 1 0 0,0 0-1 0 0,-1-3 0 0 0,1 3-33 0 0,0 1-1 0 0,0-1 1 0 0,-1 0-1 0 0,1 1 1 0 0,0-1-1 0 0,0 1 1 0 0,1-1-1 0 0,-1 1 1 0 0,0-1-1 0 0,0 1 0 0 0,1-1 1 0 0,-1 1-1 0 0,1 0 1 0 0,-1-1-1 0 0,1 1 1 0 0,0-1-1 0 0,-1 1 1 0 0,1 0-1 0 0,0 0 1 0 0,0-1-1 0 0,0 1 1 0 0,2-2-1 0 0,19-11 2550 0 0,-21 13-1905 0 0,2 2-539 0 0,-3-1-252 0 0,0 0 1 0 0,1 0-1 0 0,-1 0 0 0 0,0 0 0 0 0,1 0 0 0 0,-1 0 1 0 0,1 0-1 0 0,-1 0 0 0 0,0 0 0 0 0,1 0 1 0 0,-1 1-1 0 0,0-1 0 0 0,1 0 0 0 0,-1 0 0 0 0,0 0 1 0 0,1 0-1 0 0,-1 1 0 0 0,0-1 0 0 0,0 0 0 0 0,1 0 1 0 0,-1 1-1 0 0,1 1 8 0 0,0 0 0 0 0,0 1 0 0 0,0-1 0 0 0,0 0 0 0 0,0 1 0 0 0,-1-1 0 0 0,1 1 0 0 0,-1-1 0 0 0,0 0 0 0 0,0 1 0 0 0,0-1 0 0 0,0 1 0 0 0,0-1 0 0 0,0 1 0 0 0,0-1 0 0 0,-2 5 0 0 0,-2 5 204 0 0,0 0 1 0 0,-6 13 0 0 0,3-8 6 0 0,-6 17 142 0 0,6-15-166 0 0,-1 0-1 0 0,-10 20 0 0 0,-53 70 449 0 0,16-27-415 0 0,-298 520 563 0 0,206-354-605 0 0,134-228-195 0 0,0 0 0 0 0,0-1 0 0 0,-2 0-1 0 0,-1-1 1 0 0,0 0 0 0 0,-1-2 0 0 0,-1 0 0 0 0,-38 27 0 0 0,54-42-111 0 0,-1 1 0 0 0,0-1 0 0 0,1 1 0 0 0,-1-1 0 0 0,0 0 0 0 0,0 0 0 0 0,0 0 0 0 0,0-1 0 0 0,0 1 0 0 0,0-1 1 0 0,0 1-1 0 0,0-1 0 0 0,0 0 0 0 0,-3 0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0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 9815 0 0,'-1'-1'448'0'0,"-9"-14"2782"0"0,9 17-3132 0 0,0 0 1 0 0,-1 0 0 0 0,1 0 0 0 0,0 0-1 0 0,0 0 1 0 0,0 0 0 0 0,1 0-1 0 0,-1 1 1 0 0,0-1 0 0 0,1 0 0 0 0,-1 4-1 0 0,-1 28 602 0 0,1-24-340 0 0,1 19 75 0 0,1 0 0 0 0,1 0 0 0 0,2 0 0 0 0,1 0 0 0 0,1 0 0 0 0,1-1 0 0 0,1 0 0 0 0,18 39 1 0 0,-22-59-429 0 0,-1 0 0 0 0,2-1 0 0 0,-1 0 0 0 0,1 0 0 0 0,0 0 0 0 0,0-1 0 0 0,1 1 0 0 0,0-1 0 0 0,0 0 0 0 0,0-1 0 0 0,1 0 0 0 0,0 0 0 0 0,0 0 0 0 0,0-1 0 0 0,0 0 0 0 0,1 0 0 0 0,10 3 0 0 0,-8-4-934 0 0,0 0 1 0 0,1-1-1 0 0,-1 0 0 0 0,0-1 1 0 0,11 0-1 0 0,24-2-5181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39 181 11975 0 0,'-38'-3'5132'0'0,"39"4"-5101"0"0,1 0-1 0 0,-1 0 1 0 0,1 0-1 0 0,0 0 0 0 0,0-1 1 0 0,-1 1-1 0 0,1 0 1 0 0,0-1-1 0 0,0 0 1 0 0,0 1-1 0 0,2-1 1 0 0,14 1 109 0 0,-1-2 1 0 0,1 0-1 0 0,-1 0 1 0 0,0-2-1 0 0,25-6 0 0 0,-3 0 208 0 0,235-50 1324 0 0,-142 31-1308 0 0,48-8-313 0 0,-178 36-51 0 0,224-27-1472 0 0,-156 19-316 0 0,-40 4 305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19 9671 0 0,'0'0'875'0'0,"-1"-2"-719"0"0,0 1 37 0 0,1 0-1 0 0,-1 0 1 0 0,1 0 0 0 0,-1 0-1 0 0,0 0 1 0 0,1 0-1 0 0,-1 0 1 0 0,0 1 0 0 0,0-1-1 0 0,0 0 1 0 0,1 0 0 0 0,-1 1-1 0 0,0-1 1 0 0,0 0 0 0 0,0 1-1 0 0,0-1 1 0 0,0 1-1 0 0,-1-1 1 0 0,1 1 0 0 0,0-1-1 0 0,0 1 1 0 0,0 0 0 0 0,0 0-1 0 0,0 0 1 0 0,-1-1 0 0 0,1 1-1 0 0,0 0 1 0 0,0 1-1 0 0,0-1 1 0 0,0 0 0 0 0,-1 0-1 0 0,1 0 1 0 0,0 1 0 0 0,-2 0-1 0 0,-2 1-153 0 0,1 0 1 0 0,0 0-1 0 0,-1 0 0 0 0,1 1 0 0 0,-7 5 0 0 0,5-2-39 0 0,-1 1-1 0 0,0-1 1 0 0,1 1 0 0 0,1 1-1 0 0,-1-1 1 0 0,-7 16 0 0 0,-23 53 139 0 0,25-49 4 0 0,3-9 115 0 0,-9 34 0 0 0,15-47-177 0 0,1 0-1 0 0,0 1 1 0 0,0-1 0 0 0,1 0 0 0 0,-1 0 0 0 0,1 1 0 0 0,0-1 0 0 0,1 0 0 0 0,-1 0 0 0 0,1 1 0 0 0,3 8 0 0 0,-3-12-17 0 0,1 0 0 0 0,0 0 0 0 0,0 0 0 0 0,0-1 0 0 0,0 1-1 0 0,0 0 1 0 0,0-1 0 0 0,0 0 0 0 0,1 1 0 0 0,-1-1 0 0 0,5 2 0 0 0,-4-2 18 0 0,7 3 38 0 0,-1-1-1 0 0,0 0 1 0 0,1-1 0 0 0,-1 0-1 0 0,1 0 1 0 0,0-1 0 0 0,12 0-1 0 0,69-6 88 0 0,-85 4-193 0 0,0 0 0 0 0,0 0-1 0 0,0 0 1 0 0,0-1 0 0 0,-1 0 0 0 0,1 0 0 0 0,-1-1-1 0 0,1 1 1 0 0,-1-1 0 0 0,0 0 0 0 0,7-5-1 0 0,-7 3 36 0 0,1-1-1 0 0,-1 1 1 0 0,0-1-1 0 0,0 0 1 0 0,0 0-1 0 0,-1-1 1 0 0,0 1-1 0 0,4-11 0 0 0,1-1-66 0 0,-2 0 0 0 0,0 0-1 0 0,8-35 1 0 0,-14 47-35 0 0,1 0 1 0 0,-2-1 0 0 0,1 1-1 0 0,-1 0 1 0 0,1 0-1 0 0,-2-1 1 0 0,1 1-1 0 0,-1 0 1 0 0,0 0-1 0 0,0 0 1 0 0,-1 0-1 0 0,1 0 1 0 0,-1 0 0 0 0,-1 0-1 0 0,1 0 1 0 0,-5-6-1 0 0,5 10-9 0 0,-1-1 1 0 0,1 0-1 0 0,-1 1 0 0 0,0-1 1 0 0,0 1-1 0 0,0 0 0 0 0,0 0 1 0 0,0 0-1 0 0,-1 0 0 0 0,1 0 1 0 0,-1 1-1 0 0,1 0 0 0 0,-6-2 0 0 0,-6-1-307 0 0,-29-2-1 0 0,41 5 347 0 0,-14 0-133 0 0,-23 2 1 0 0,26-1-953 0 0,-28-1 0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48 1839 0 0,'0'0'267'0'0,"-1"0"448"0"0,-8-1-141 0 0,1 0 0 0 0,0-1 0 0 0,0 0 0 0 0,0 0 0 0 0,0-1 0 0 0,0 0 0 0 0,-8-5 0 0 0,4 3-307 0 0,1 0 1 0 0,-20-5-1 0 0,16 8-150 0 0,-1 0 0 0 0,0 1-1 0 0,0 1 1 0 0,0 0 0 0 0,0 1-1 0 0,1 1 1 0 0,-1 1 0 0 0,0 0-1 0 0,1 1 1 0 0,0 0 0 0 0,-27 12-1 0 0,22-6 419 0 0,0 1-1 0 0,1 1 0 0 0,1 0 0 0 0,0 2 0 0 0,-23 21 1 0 0,28-23-211 0 0,1 1-1 0 0,0 1 1 0 0,1 0 0 0 0,0 1 0 0 0,2 0 0 0 0,0 0-1 0 0,-10 21 1 0 0,18-32-288 0 0,-1 0 0 0 0,1 0-1 0 0,0 0 1 0 0,0 0 0 0 0,0 0 0 0 0,0 0-1 0 0,1 0 1 0 0,0 1 0 0 0,0-1 0 0 0,0 0-1 0 0,0 0 1 0 0,2 6 0 0 0,-2-8-26 0 0,1 1 1 0 0,0-1 0 0 0,0 0-1 0 0,0 1 1 0 0,0-1-1 0 0,0 0 1 0 0,1 0-1 0 0,-1 0 1 0 0,1 0 0 0 0,-1 0-1 0 0,1 0 1 0 0,0 0-1 0 0,-1 0 1 0 0,1-1 0 0 0,0 1-1 0 0,0-1 1 0 0,1 1-1 0 0,-1-1 1 0 0,0 0-1 0 0,0 0 1 0 0,5 2 0 0 0,1-1 16 0 0,0 0 0 0 0,1 0 0 0 0,-1-1 0 0 0,1 0 0 0 0,-1-1 1 0 0,1 0-1 0 0,0 0 0 0 0,-1 0 0 0 0,1-2 0 0 0,-1 1 1 0 0,1-1-1 0 0,12-4 0 0 0,2-2 51 0 0,0-1 1 0 0,-1-1-1 0 0,25-15 0 0 0,-30 14-61 0 0,1 0 0 0 0,28-26 0 0 0,-63 54-50 0 0,0 2 1 0 0,2 0-1 0 0,-24 38 0 0 0,-48 94 33 0 0,-65 104 0 0 0,109-198 86 0 0,-53 57-1 0 0,12-17 72 0 0,38-43 231 0 0,-36 47 130 0 0,79-95-506 0 0,2-4-8 0 0,1-1 0 0 0,-1 0 1 0 0,0 1-1 0 0,0-1 0 0 0,0 0 1 0 0,0 0-1 0 0,0 1 0 0 0,0-1 1 0 0,0 0-1 0 0,0 0 0 0 0,0 0 1 0 0,-1 0-1 0 0,1-1 0 0 0,0 1 1 0 0,-3 1-1 0 0,3-1-257 0 0,2-3-793 0 0,3-7-314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281 123 10591 0 0,'0'0'819'0'0,"-1"1"-534"0"0,-3 2-125 0 0,2-2 60 0 0,1 0 0 0 0,0 0 0 0 0,0-1 0 0 0,0 1-1 0 0,0 0 1 0 0,0 0 0 0 0,0 0 0 0 0,1 0 0 0 0,-1 0 0 0 0,0 0-1 0 0,0 0 1 0 0,1 1 0 0 0,-1-1 0 0 0,0 2 0 0 0,1-3-169 0 0,0 1 1 0 0,0-1-1 0 0,0 0 1 0 0,0 1-1 0 0,0-1 1 0 0,0 1-1 0 0,0-1 1 0 0,0 0-1 0 0,0 1 1 0 0,1-1-1 0 0,-1 0 1 0 0,0 1-1 0 0,0-1 1 0 0,0 0-1 0 0,1 1 1 0 0,-1-1-1 0 0,0 0 1 0 0,0 0-1 0 0,1 1 1 0 0,-1-1-1 0 0,0 0 1 0 0,1 0-1 0 0,-1 1 1 0 0,0-1-1 0 0,1 0 1 0 0,-1 0-1 0 0,0 0 1 0 0,1 0-1 0 0,-1 0 1 0 0,1 1-1 0 0,3 0 67 0 0,0-1 0 0 0,0 1-1 0 0,0-1 1 0 0,0 1 0 0 0,0-1 0 0 0,0 0-1 0 0,4-1 1 0 0,1-1-23 0 0,0 0-1 0 0,0 0 1 0 0,0-1-1 0 0,0 0 0 0 0,-1 0 1 0 0,1-1-1 0 0,-1 0 1 0 0,11-8-1 0 0,-13 8-113 0 0,1 0 0 0 0,-1-1 0 0 0,-1 0 0 0 0,1 0 0 0 0,-1-1 0 0 0,1 1 0 0 0,-1-1 0 0 0,-1-1 0 0 0,1 1 1 0 0,4-11-1 0 0,-8 14-26 0 0,0 0 0 0 0,0-1 1 0 0,-1 1-1 0 0,1 0 1 0 0,-1-1-1 0 0,0 1 0 0 0,0-1 1 0 0,0 1-1 0 0,0 0 0 0 0,-1-4 1 0 0,0 6 31 0 0,0 0 0 0 0,0 0 0 0 0,0 0 0 0 0,0 1 0 0 0,0-1 0 0 0,0 1 0 0 0,-1-1 0 0 0,1 0 0 0 0,0 1 0 0 0,0 0 0 0 0,0-1 0 0 0,-1 1 0 0 0,1 0 0 0 0,-2-1 0 0 0,-2 1-3 0 0,-1 0 0 0 0,1 0-1 0 0,0 0 1 0 0,-1 1 0 0 0,1-1-1 0 0,0 1 1 0 0,0 1 0 0 0,-1-1-1 0 0,1 1 1 0 0,0 0 0 0 0,-9 4-1 0 0,-3 4-65 0 0,-30 20 0 0 0,7-1 130 0 0,1 2 1 0 0,2 1-1 0 0,1 1 0 0 0,-59 72 1 0 0,87-94-38 0 0,0 0 1 0 0,1 1-1 0 0,1-1 1 0 0,0 1-1 0 0,0 0 1 0 0,-5 19-1 0 0,10-25-4 0 0,-1-1 0 0 0,1 1 0 0 0,0-1 0 0 0,0 1 0 0 0,1-1 0 0 0,0 1 1 0 0,0 0-1 0 0,0-1 0 0 0,0 1 0 0 0,1-1 0 0 0,0 1 0 0 0,0-1 0 0 0,1 1 0 0 0,0-1 0 0 0,0 0 0 0 0,0 1 0 0 0,0-1 0 0 0,4 5 0 0 0,-4-7 12 0 0,0-1 0 0 0,0 1 0 0 0,1 0 0 0 0,-1-1-1 0 0,1 0 1 0 0,0 1 0 0 0,0-1 0 0 0,0 0 0 0 0,0-1 0 0 0,0 1-1 0 0,0 0 1 0 0,0-1 0 0 0,1 0 0 0 0,-1 0 0 0 0,0 0-1 0 0,5 1 1 0 0,25 0-882 0 0,0-6-3580 0 0,-6-4-1035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7 13735 0 0,'0'0'307'0'0,"0"0"-237"0"0,0-1 0 0 0,0 1 0 0 0,0 0 0 0 0,0-1 0 0 0,1 1 0 0 0,-1-1 0 0 0,0 1 0 0 0,0 0 0 0 0,0-1 1 0 0,1 1-1 0 0,-1 0 0 0 0,0-1 0 0 0,0 1 0 0 0,1 0 0 0 0,-1 0 0 0 0,0-1 0 0 0,1 1 0 0 0,-1 0 0 0 0,0 0 0 0 0,1-1 0 0 0,0 1 0 0 0,0 4-13 0 0,-1-1-1 0 0,1 1 1 0 0,-1-1-1 0 0,0 1 1 0 0,0-1-1 0 0,0 1 0 0 0,0-1 1 0 0,-1 1-1 0 0,0-1 1 0 0,-1 6-1 0 0,-14 38 430 0 0,11-34-345 0 0,-14 34 189 0 0,-2 0-1 0 0,-2-2 0 0 0,-30 45 0 0 0,-99 118 45 0 0,-54 67-299 0 0,138-180-13 0 0,17-23-107 0 0,-60 116 0 0 0,110-185 31 0 0,-33 70-1024 0 0,31-62-504 0 0,4-2-4258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10591 0 0,'0'0'6444'0'0,"3"0"-5732"0"0,244-21 1810 0 0,-206 16-2101 0 0,375-59 755 0 0,-312 36-2255 0 0,-36 5-2893 0 0,-40 12-2316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24 14135 0 0,'6'-8'1283'0'0,"-6"7"-1269"0"0,1 0-1 0 0,-1 0 1 0 0,1 0 0 0 0,0 0 0 0 0,0 0-1 0 0,-1 0 1 0 0,1 0 0 0 0,0 0 0 0 0,0 1-1 0 0,0-1 1 0 0,0 0 0 0 0,0 0 0 0 0,0 1-1 0 0,0-1 1 0 0,1 1 0 0 0,-1-1 0 0 0,0 1-1 0 0,0-1 1 0 0,0 1 0 0 0,1 0 0 0 0,-1-1-1 0 0,0 1 1 0 0,0 0 0 0 0,0 0 0 0 0,1 0-1 0 0,1 0 1 0 0,0 1 44 0 0,0-1 22 0 0,9 2-50 0 0,2 2 15 0 0,-1 2-40 0 0,-9-4 16 0 0,0 0 0 0 0,0 0-1 0 0,0 0 1 0 0,0 1-1 0 0,-1-1 1 0 0,1 1 0 0 0,3 4-1 0 0,-6-6 9 0 0,0 0 0 0 0,0 1 0 0 0,0-1 0 0 0,0 1 0 0 0,0 0 0 0 0,0-1-1 0 0,0 1 1 0 0,0 0 0 0 0,-1-1 0 0 0,1 1 0 0 0,-1 0 0 0 0,1 3 0 0 0,-1 0 36 0 0,0 0 1 0 0,-1 0 0 0 0,0 0 0 0 0,1 0 0 0 0,-2 0 0 0 0,1-1-1 0 0,-1 1 1 0 0,1 0 0 0 0,-5 6 0 0 0,-13 26 346 0 0,-1-1 0 0 0,-2-1 0 0 0,-32 39 0 0 0,4-5 5 0 0,-218 272 865 0 0,-27-21-863 0 0,80-91-518 0 0,197-209-256 0 0,-53 56-681 0 0,20-30-4320 0 0,44-40 3677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46 346 4143 0 0,'-9'2'371'0'0,"-8"1"-334"0"0,0 10 10299 0 0,15-8-8574 0 0,1-3-565 0 0,16 16-173 0 0,-13-16-975 0 0,1-1 1 0 0,-1 0-1 0 0,1 0 1 0 0,0 0-1 0 0,-1 0 1 0 0,1 0-1 0 0,0 0 1 0 0,-1-1-1 0 0,1 0 1 0 0,0 1-1 0 0,3-1 1 0 0,33-4 313 0 0,-28 2-264 0 0,77-13 350 0 0,-1-4 1 0 0,158-58-1 0 0,80-62-733 0 0,-265 112 5 0 0,-37 16 134 0 0,124-52-200 0 0,-119 53 136 0 0,1 2 0 0 0,-1 0 1 0 0,41-4-1 0 0,-44 9-2354 0 0,-16 2-3597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36 11519 0 0,'4'-3'6'0'0,"-1"0"166"0"0,0 0 1 0 0,0 0-1 0 0,0 0 0 0 0,-1-1 1 0 0,1 1-1 0 0,-1-1 0 0 0,4-5 3478 0 0,-7 10-3625 0 0,1 0 0 0 0,0 0 1 0 0,0 0-1 0 0,0 0 0 0 0,-1 0 1 0 0,1 0-1 0 0,-1 0 0 0 0,1 0 1 0 0,-1 0-1 0 0,1-1 0 0 0,-2 2 1 0 0,1 0-32 0 0,-14 24 49 0 0,-2-1 0 0 0,-21 24 0 0 0,20-26-4 0 0,-274 361 1306 0 0,213-279-1034 0 0,-96 116 479 0 0,114-147-588 0 0,25-26-97 0 0,-13 15 58 0 0,43-57-115 0 0,6-6-49 0 0,-12 10 142 0 0,12-10-138 0 0,0 0 0 0 0,0 0 0 0 0,0 0 0 0 0,0 0 0 0 0,-1 0-1 0 0,1 0 1 0 0,0 0 0 0 0,0 0 0 0 0,0 0 0 0 0,0 0 0 0 0,0 0-1 0 0,0 0 1 0 0,0 0 0 0 0,0 0 0 0 0,0 0 0 0 0,0 0 0 0 0,0 0 0 0 0,-1 0-1 0 0,1 0 1 0 0,0 0 0 0 0,0 0 0 0 0,0 0 0 0 0,0 0 0 0 0,0 0 0 0 0,0 0-1 0 0,0-1 1 0 0,0 1 0 0 0,0 0 0 0 0,0 0 0 0 0,0 0 0 0 0,0 0-1 0 0,0 0 1 0 0,0 0 0 0 0,0 0 0 0 0,0 0 0 0 0,0 0 0 0 0,0 0 0 0 0,0 0-1 0 0,0 0 1 0 0,0 0 0 0 0,-1-1 0 0 0,1 1 0 0 0,0 0 0 0 0,0 0 0 0 0,0 0-1 0 0,0 0 1 0 0,0 0 0 0 0,1 0 0 0 0,-1 0 0 0 0,0 0 0 0 0,0 0-1 0 0,0 0 1 0 0,0 0 0 0 0,0 0 0 0 0,0-1 0 0 0,0 1 0 0 0,0 0 0 0 0,-1-4-49 0 0,1 2 51 0 0,0 0-1 0 0,0 0 0 0 0,0 0 1 0 0,0 0-1 0 0,1 0 0 0 0,-1-1 1 0 0,0 1-1 0 0,1 0 1 0 0,0 0-1 0 0,-1 0 0 0 0,1 0 1 0 0,0 0-1 0 0,0 1 0 0 0,0-1 1 0 0,0 0-1 0 0,2-2 0 0 0,24-27-69 0 0,-24 28 50 0 0,31-28-53 0 0,0 0 1 0 0,2 3-1 0 0,1 1 1 0 0,73-40-1 0 0,-96 60 65 0 0,0 0 0 0 0,1 1-1 0 0,0 1 1 0 0,0 0 0 0 0,0 1 0 0 0,0 1-1 0 0,17-2 1 0 0,-26 4 46 0 0,1 1-1 0 0,-1 0 1 0 0,0 0 0 0 0,1 1-1 0 0,-1-1 1 0 0,0 1 0 0 0,0 1-1 0 0,1-1 1 0 0,-1 1-1 0 0,0 0 1 0 0,-1 0 0 0 0,1 1-1 0 0,0 0 1 0 0,-1 0 0 0 0,1 0-1 0 0,-1 1 1 0 0,0 0 0 0 0,0 0-1 0 0,0 0 1 0 0,5 7 0 0 0,-8-8-32 0 0,1 0 0 0 0,-1 0 0 0 0,0 0 0 0 0,0 0 0 0 0,0 1 0 0 0,-1-1 0 0 0,1 1 0 0 0,-1-1 0 0 0,0 1 0 0 0,0 0 1 0 0,0 0-1 0 0,0-1 0 0 0,-1 1 0 0 0,0 0 0 0 0,1 0 0 0 0,-1 0 0 0 0,-1-1 0 0 0,1 1 0 0 0,0 0 0 0 0,-1 0 0 0 0,0 0 0 0 0,0-1 1 0 0,0 1-1 0 0,0 0 0 0 0,-1-1 0 0 0,0 1 0 0 0,-2 3 0 0 0,-5 8 25 0 0,-1 0 0 0 0,0-1 0 0 0,-2 0 0 0 0,-19 19 0 0 0,19-20 26 0 0,-13 10-124 0 0,19-17-139 0 0,-1 0 1 0 0,1 1-1 0 0,0-1 1 0 0,-9 12 0 0 0,15-16-344 0 0,14-1-5334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325 170 3223 0 0,'1'-2'240'0'0,"12"-9"2280"0"0,-5 8 2767 0 0,-8 3-4877 0 0,1-1 1 0 0,0 1-1 0 0,0-1 0 0 0,-1 1 0 0 0,1 0 0 0 0,0-1 0 0 0,0 1 0 0 0,0 0 0 0 0,-1 0 0 0 0,1-1 0 0 0,0 1 0 0 0,0 0 0 0 0,1 0 0 0 0,46-3 558 0 0,-1-2 0 0 0,0-2 0 0 0,75-21 0 0 0,-108 24-930 0 0,1-1 0 0 0,-1-1-1 0 0,0-1 1 0 0,0 0 0 0 0,-1 0-1 0 0,0-2 1 0 0,0 1 0 0 0,-1-2-1 0 0,0 1 1 0 0,15-18 0 0 0,-22 21 15 0 0,-18 4 11 0 0,2 3-78 0 0,0 0 0 0 0,-1 0 0 0 0,1 1 0 0 0,-18 6 0 0 0,-44 19-72 0 0,49-18 80 0 0,9-3-4 0 0,-257 109-35 0 0,237-97 33 0 0,1 1-1 0 0,1 2 1 0 0,1 1-1 0 0,1 1 1 0 0,-44 44-1 0 0,67-59 8 0 0,0 2 0 0 0,1-1 0 0 0,0 1 0 0 0,0 0 0 0 0,1 1 0 0 0,0-1 0 0 0,1 1 0 0 0,1 0 0 0 0,-1 1 0 0 0,2-1 0 0 0,-1 1 0 0 0,-2 22 0 0 0,5-27 27 0 0,1-1-1 0 0,0 0 1 0 0,0 1-1 0 0,0-1 1 0 0,1 1-1 0 0,0-1 0 0 0,0 1 1 0 0,0-1-1 0 0,1 0 1 0 0,0 0-1 0 0,0 0 0 0 0,1 0 1 0 0,0 0-1 0 0,0 0 1 0 0,0-1-1 0 0,0 1 0 0 0,1-1 1 0 0,0 0-1 0 0,0 0 1 0 0,1 0-1 0 0,-1-1 1 0 0,1 0-1 0 0,0 0 0 0 0,0 0 1 0 0,9 5-1 0 0,-4-4 23 0 0,0-1-1 0 0,0 0 1 0 0,0 0 0 0 0,0-1-1 0 0,1 0 1 0 0,-1-1-1 0 0,1 0 1 0 0,0-1 0 0 0,0 0-1 0 0,17-2 1 0 0,-1 0-180 0 0,1-2 0 0 0,52-13 0 0 0,-61 11-1067 0 0,31-12 0 0 0,-18 2-231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0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1 7367 0 0,'-1'1'2956'0'0,"-1"5"-1976"0"0,0-1-1 0 0,-1 0 0 0 0,1 0 1 0 0,-1 0-1 0 0,0 0 0 0 0,-5 5 0 0 0,1-2-254 0 0,0-1-1 0 0,-16 13 1 0 0,-2-2-980 0 0,-38 19 1 0 0,41-24 874 0 0,-7 4-484 0 0,-312 174 565 0 0,237-139-649 0 0,-149 52 1 0 0,233-96-97 0 0,0-2 0 0 0,-1 0 1 0 0,1-1-1 0 0,-1-2 1 0 0,-29 3-1 0 0,48-6 21 0 0,0 0-1 0 0,0 0 0 0 0,0 0 1 0 0,1 0-1 0 0,-1 0 1 0 0,0 0-1 0 0,0-1 0 0 0,0 1 1 0 0,0-1-1 0 0,1 0 1 0 0,-1 1-1 0 0,0-1 0 0 0,1 0 1 0 0,-1 0-1 0 0,0 0 1 0 0,1 0-1 0 0,-1 0 0 0 0,1 0 1 0 0,-1 0-1 0 0,1-1 0 0 0,-2-1 1 0 0,2 1-13 0 0,0 0 0 0 0,1 0-1 0 0,-1 0 1 0 0,0-1 0 0 0,1 1 0 0 0,-1 0 0 0 0,1 0-1 0 0,0-1 1 0 0,-1 1 0 0 0,1 0 0 0 0,0 0 0 0 0,1-1-1 0 0,-1 1 1 0 0,0 0 0 0 0,1 0 0 0 0,-1-1 0 0 0,2-1 0 0 0,-1-2 8 0 0,1 0 0 0 0,0 0 1 0 0,0 0-1 0 0,0 1 1 0 0,1-1-1 0 0,0 1 1 0 0,0-1-1 0 0,1 1 1 0 0,-1 0-1 0 0,1 1 0 0 0,0-1 1 0 0,0 0-1 0 0,1 1 1 0 0,0 0-1 0 0,-1 0 1 0 0,1 1-1 0 0,0-1 1 0 0,1 1-1 0 0,-1 0 0 0 0,11-4 1 0 0,-15 7 37 0 0,-1 0 1 0 0,1 0-1 0 0,0-1 0 0 0,0 1 1 0 0,-1 0-1 0 0,1 0 0 0 0,0 0 1 0 0,0 0-1 0 0,-1 1 0 0 0,1-1 1 0 0,0 0-1 0 0,-1 0 0 0 0,1 0 1 0 0,0 1-1 0 0,0-1 1 0 0,-1 0-1 0 0,1 1 0 0 0,0-1 1 0 0,-1 0-1 0 0,1 1 0 0 0,-1-1 1 0 0,1 1-1 0 0,0-1 0 0 0,0 1 1 0 0,9 15 135 0 0,-6-2 4 0 0,0 1 0 0 0,-1-1 0 0 0,-1 1 0 0 0,0-1 0 0 0,-1 26 0 0 0,-1-39-142 0 0,0 34 146 0 0,-2-1-1 0 0,-1 1 0 0 0,-10 44 1 0 0,-34 99 87 0 0,28-95 165 0 0,10-38-47 0 0,5-12-8 0 0,4-30-525 0 0,1 1-1 0 0,-2 0 0 0 0,1 0 0 0 0,0 0 0 0 0,-1-1 0 0 0,0 1 0 0 0,0 0 0 0 0,0 0 0 0 0,0-1 0 0 0,0 1 0 0 0,-1-1 0 0 0,0 1 0 0 0,0-1 0 0 0,0 0 0 0 0,-3 5 0 0 0,4-7-531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4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6247 0 0,'0'0'5926'0'0,"0"2"-5852"0"0,1 4 30 0 0,-1 1 1 0 0,0 0-1 0 0,0 0 0 0 0,0 0 0 0 0,-1 0 0 0 0,0-1 0 0 0,0 1 0 0 0,-1 0 0 0 0,-4 10 1 0 0,-4 8 212 0 0,-17 28 0 0 0,3-5-283 0 0,-54 140 19 0 0,25-58-32 0 0,-17 41 0 0 0,-46 104 22 0 0,103-247-32 0 0,-3 8 61 0 0,-22 37 0 0 0,20-43 12 0 0,10-15 11 0 0,-1 0 0 0 0,-1-1 0 0 0,-20 25 0 0 0,27-37-22 0 0,0 0 0 0 0,0 1 0 0 0,0-2-1 0 0,0 1 1 0 0,-1 0 0 0 0,1-1 0 0 0,0 1 0 0 0,-1-1 0 0 0,1 0 0 0 0,-1 0 0 0 0,0 0 0 0 0,1-1-1 0 0,-1 1 1 0 0,-4-1 0 0 0,6 0 185 0 0,0-1 6 0 0,-3-4-175 0 0,1 1-1 0 0,-1 0 1 0 0,1-1 0 0 0,0 0 0 0 0,0 0 0 0 0,0 0 0 0 0,1-1 0 0 0,-1 1 0 0 0,1-1 0 0 0,1 0 0 0 0,-1 0 0 0 0,1 0 0 0 0,0 0-1 0 0,-2-9 1 0 0,-1-10 29 0 0,2-1 0 0 0,-2-32 0 0 0,4 43-89 0 0,1-82 100 0 0,1 66-64 0 0,-1 1 1 0 0,-2-1 0 0 0,-5-31 0 0 0,4 51-13 0 0,1 3-56 0 0,1 7-74 0 0,7 6-3413 0 0,1 0 2331 0 0,-1-1 0 0 0,12 7-1 0 0,-14-9-317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4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4607 0 0,'0'0'7032'0'0,"2"0"-6520"0"0,16 3 53 0 0,0-1-1 0 0,0 0 1 0 0,-1-2 0 0 0,1 0-1 0 0,0-1 1 0 0,35-6-1 0 0,109-35 750 0 0,-88 21-933 0 0,132-53 422 0 0,-58 17-519 0 0,210-49-85 0 0,-337 101-204 0 0,112-27 44 0 0,-112 28-146 0 0,0 1 0 0 0,1 2 0 0 0,-1 0 0 0 0,29 2 0 0 0,-34 1-258 0 0,0 1 0 0 0,-1 1 0 0 0,0 0 0 0 0,17 7 0 0 0,-30-10 202 0 0,1 0-1 0 0,-1 1 1 0 0,0-1 0 0 0,0 1 0 0 0,0-1 0 0 0,0 1-1 0 0,0 0 1 0 0,0 0 0 0 0,0 0 0 0 0,-1 0 0 0 0,1 0-1 0 0,-1 1 1 0 0,1-1 0 0 0,-1 0 0 0 0,0 1 0 0 0,1 3-1 0 0,-1-4-636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48 3223 0 0,'11'-30'561'0'0,"-7"21"1620"0"0,-1 0 2781 0 0,-4 11-4747 0 0,-25 50 29 0 0,-46 98 475 0 0,61-125-597 0 0,1-1 221 0 0,0 0 0 0 0,-8 37-1 0 0,16-54-293 0 0,1-1 0 0 0,0 1-1 0 0,0 1 1 0 0,1-1-1 0 0,0 0 1 0 0,0 0-1 0 0,1 0 1 0 0,0 0-1 0 0,0 0 1 0 0,0 0 0 0 0,1 0-1 0 0,0-1 1 0 0,5 12-1 0 0,-5-15 2 0 0,0 0 0 0 0,1-1 1 0 0,-1 1-1 0 0,1-1 0 0 0,-1 0 0 0 0,1 1 0 0 0,0-1 0 0 0,-1 0 0 0 0,1-1 0 0 0,0 1 0 0 0,0 0 0 0 0,1-1 0 0 0,-1 0 0 0 0,0 0 0 0 0,0 0 0 0 0,1 0 1 0 0,5 1-1 0 0,-5-2 45 0 0,0 0 1 0 0,1 0-1 0 0,-1-1 0 0 0,0 1 1 0 0,0-1-1 0 0,1 0 1 0 0,-1 0-1 0 0,0-1 1 0 0,0 1-1 0 0,0-1 1 0 0,0 0-1 0 0,-1 0 1 0 0,8-5-1 0 0,4-4 384 0 0,26-24 0 0 0,-30 25-260 0 0,260-256 934 0 0,-262 255-1281 0 0,-1-1 0 0 0,11-17-1 0 0,-16 23 90 0 0,-2 4-253 0 0,-4-4-3593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 6911 0 0,'0'0'528'0'0,"1"-1"-341"0"0,15-7 2929 0 0,-17 10-3088 0 0,-18 15 515 0 0,0 0 0 0 0,-32 22 0 0 0,19-16 605 0 0,-53 53 0 0 0,62-55-964 0 0,19-17-145 0 0,-28 30 145 0 0,29-32-172 0 0,1 1-1 0 0,0 0 1 0 0,1-1-1 0 0,-1 1 0 0 0,0 0 1 0 0,1 1-1 0 0,0-1 1 0 0,0 0-1 0 0,0 0 0 0 0,0 0 1 0 0,-1 5-1 0 0,2-7-8 0 0,0 0-1 0 0,-1 0 1 0 0,1 0 0 0 0,0 0-1 0 0,0 1 1 0 0,0-1 0 0 0,0 0-1 0 0,0 0 1 0 0,0 0-1 0 0,0 0 1 0 0,0 0 0 0 0,1 0-1 0 0,-1 0 1 0 0,0 0-1 0 0,1 0 1 0 0,-1 0 0 0 0,1 0-1 0 0,-1 0 1 0 0,1 0 0 0 0,-1 0-1 0 0,1 0 1 0 0,0 0-1 0 0,-1 0 1 0 0,1 0 0 0 0,1 1-1 0 0,1 0 8 0 0,5 6 41 0 0,0-1 0 0 0,0 0 0 0 0,0 0 0 0 0,16 8 0 0 0,41 21 135 0 0,-20-13-43 0 0,-34-17-73 0 0,-1 1 1 0 0,1 0-1 0 0,-1 0 1 0 0,-1 1-1 0 0,13 12 1 0 0,-18-16-47 0 0,-1 0 1 0 0,0 1 0 0 0,0-1 0 0 0,0 1-1 0 0,0-1 1 0 0,-1 1 0 0 0,0 0 0 0 0,0 0-1 0 0,0 0 1 0 0,0 0 0 0 0,-1 0-1 0 0,0 0 1 0 0,0 0 0 0 0,0 1 0 0 0,-1 5-1 0 0,0-5-6 0 0,-1-1 0 0 0,1 1 0 0 0,-2-1 0 0 0,1 0-1 0 0,0 0 1 0 0,-1 1 0 0 0,0-1 0 0 0,-1 0 0 0 0,1 0 0 0 0,-1-1-1 0 0,0 1 1 0 0,0 0 0 0 0,0-1 0 0 0,0 0 0 0 0,-1 0-1 0 0,0 0 1 0 0,-6 5 0 0 0,-4 3 40 0 0,-1-1 0 0 0,-1 0-1 0 0,-30 15 1 0 0,24-17-34 0 0,0 0 0 0 0,-1-1 0 0 0,0-2 0 0 0,0 0 0 0 0,-46 4 0 0 0,66-9-31 0 0,-1-1 0 0 0,1 1 0 0 0,0-1-1 0 0,-1 0 1 0 0,1 0 0 0 0,0 0 0 0 0,-1-1 0 0 0,1 1-1 0 0,0-1 1 0 0,-1 0 0 0 0,1 0 0 0 0,0 0 0 0 0,0 0-1 0 0,-5-3 1 0 0,8 4-6 0 0,0-1 0 0 0,-1 1 0 0 0,1-1 0 0 0,0 0 0 0 0,0 1 0 0 0,0-1 0 0 0,0 0 0 0 0,0 1 0 0 0,0-1 0 0 0,0 1 0 0 0,0-1 0 0 0,0 0 0 0 0,0 1 0 0 0,0-1 0 0 0,1 0 0 0 0,-1 1 0 0 0,0-1 0 0 0,1 0-1 0 0,-1-1-70 0 0,4-7-399 0 0,-1-1-1 0 0,1 0 0 0 0,1 1 1 0 0,0 0-1 0 0,0 0 1 0 0,10-12-1 0 0,16-16-795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54 9215 0 0,'4'-53'8072'0'0,"-5"64"-7960"0"0,0 5-117 0 0,-2 0-1 0 0,0 0 0 0 0,-1 0 1 0 0,-8 22-1 0 0,-30 60-43 0 0,8-23 30 0 0,-134 331 19 0 0,-9-37 74 0 0,150-316-64 0 0,-71 125 156 0 0,73-140-497 0 0,-1 0-1 0 0,-44 48 1 0 0,69-85 143 0 0,-1 1 1 0 0,1 0-1 0 0,-1-1 0 0 0,1 0 0 0 0,-1 1 0 0 0,0-1 1 0 0,0 0-1 0 0,1 1 0 0 0,-1-1 0 0 0,0 0 1 0 0,0-1-1 0 0,-4 3 0 0 0,5-3-711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150 299 5527 0 0,'-15'2'396'0'0,"1"1"0"0"0,0 0 0 0 0,-21 8 0 0 0,18-3 2085 0 0,-1 0 0 0 0,-18 12 1800 0 0,39-20-3901 0 0,11 1-192 0 0,0-1 0 0 0,0 0 0 0 0,0-1 0 0 0,0-1 0 0 0,0 0 0 0 0,17-5 0 0 0,84-31 602 0 0,-75 23-496 0 0,161-60 1430 0 0,116-39 285 0 0,-219 83-1828 0 0,130-22-1 0 0,-206 49-684 0 0,59-8 811 0 0,-40 12-2228 0 0,0 6-3930 0 0,-25-1-721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519 172 4143 0 0,'0'0'8204'0'0,"0"-7"-6481"0"0,-1 0-1442 0 0,2 0 0 0 0,-1 1 0 0 0,0-1 1 0 0,1 0-1 0 0,1 1 0 0 0,-1-1 0 0 0,5-12 0 0 0,-3 10 90 0 0,0-1 0 0 0,2-16-1 0 0,-5 22-370 0 0,0 1 0 0 0,0-1 0 0 0,0 1 0 0 0,-1 0 0 0 0,0-1 0 0 0,-1-3 0 0 0,2 6 0 0 0,0 1 0 0 0,0-1 0 0 0,0 1 0 0 0,0-1 0 0 0,0 1 0 0 0,0-1-1 0 0,0 1 1 0 0,0-1 0 0 0,-1 1 0 0 0,1-1 0 0 0,0 1 0 0 0,0-1 0 0 0,-1 1 0 0 0,1-1-1 0 0,0 1 1 0 0,-1-1 0 0 0,1 1 0 0 0,0 0 0 0 0,-1-1 0 0 0,1 1 0 0 0,-1 0 0 0 0,1-1-1 0 0,-1 1 1 0 0,1 0 0 0 0,0 0 0 0 0,-1-1 0 0 0,1 1 0 0 0,-1 0 0 0 0,1 0 0 0 0,-1 0 0 0 0,0-1-1 0 0,-1 1-13 0 0,-3-2-52 0 0,0 0 0 0 0,0 0 0 0 0,-1 0 0 0 0,1 1 0 0 0,-1 0 1 0 0,0 0-1 0 0,1 0 0 0 0,-1 1 0 0 0,0 0 0 0 0,1 0 1 0 0,-1 0-1 0 0,0 1 0 0 0,1-1 0 0 0,-1 1 0 0 0,-10 4 0 0 0,-3 2-81 0 0,1 1 0 0 0,0 0-1 0 0,-20 13 1 0 0,32-17 152 0 0,-22 15 13 0 0,0 1 0 0 0,1 2-1 0 0,2 0 1 0 0,-24 27 0 0 0,-2 1 80 0 0,36-36-61 0 0,1 0 1 0 0,0 1-1 0 0,2 0 0 0 0,0 1 1 0 0,0 1-1 0 0,1 0 0 0 0,-9 21 1 0 0,18-34-29 0 0,1 0 1 0 0,0 0-1 0 0,0-1 1 0 0,0 1-1 0 0,0 0 1 0 0,1 7-1 0 0,2 0-9 0 0,-1-10 0 0 0,1 0 0 0 0,-1 0 0 0 0,0 0 0 0 0,1 0 0 0 0,-1 0 0 0 0,1 0 0 0 0,-1 0 0 0 0,1 0 0 0 0,-1-1 0 0 0,1 1 0 0 0,0-1 0 0 0,-1 1 0 0 0,1-1 0 0 0,0 1 0 0 0,-1-1 0 0 0,1 0 0 0 0,0 0 0 0 0,-1 0 0 0 0,1 0 0 0 0,0 0 0 0 0,-1 0 0 0 0,1-1 0 0 0,0 1 0 0 0,-1 0 0 0 0,1-1 0 0 0,2 0 0 0 0,6-2 0 0 0,-1-1 0 0 0,18-9 0 0 0,2-4 63 0 0,44-33-1 0 0,-27 17-43 0 0,59-47-421 0 0,-89 66 198 0 0,-1-1 1 0 0,0 0 0 0 0,25-35-1 0 0,-39 48 159 0 0,-9 15 170 0 0,-7 10-39 0 0,-33 53 68 0 0,19-28-73 0 0,20-35-61 0 0,1 1 0 0 0,0 0-1 0 0,1 0 1 0 0,0 1 0 0 0,1 0-1 0 0,-5 20 1 0 0,10-25-20 0 0,0-7-159 0 0,16-4-1122 0 0,-1-2 518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13415 0 0,'0'0'2304'0'0,"-2"1"-2046"0"0,-16 6-233 0 0,1 2 0 0 0,-1 0 0 0 0,-25 18 1 0 0,-22 11-25 0 0,45-27 17 0 0,0 2 0 0 0,-29 24 0 0 0,11-8 19 0 0,24-16 135 0 0,14-12-99 0 0,-1 1-13 0 0,0 0-56 0 0,1 0-1 0 0,-1 1 0 0 0,1-1 1 0 0,0 0-1 0 0,-1 1 0 0 0,1-1 1 0 0,0 1-1 0 0,1-1 0 0 0,-1 0 1 0 0,0 1-1 0 0,1-1 0 0 0,-1 0 0 0 0,1 1 1 0 0,0-1-1 0 0,0 0 0 0 0,0 0 1 0 0,0 1-1 0 0,0-1 0 0 0,0 0 1 0 0,0 0-1 0 0,1 0 0 0 0,-1 0 1 0 0,1-1-1 0 0,0 1 0 0 0,-1 0 1 0 0,4 1-1 0 0,4 5-1 0 0,0-1 0 0 0,1 0-1 0 0,0 0 1 0 0,13 5 0 0 0,-20-10-1 0 0,31 16 39 0 0,62 42 0 0 0,-86-53-35 0 0,-1 1-1 0 0,-1-1 1 0 0,1 1 0 0 0,-2 1-1 0 0,1 0 1 0 0,-1 0 0 0 0,0 0-1 0 0,-1 1 1 0 0,0 0 0 0 0,0 0 0 0 0,4 13-1 0 0,-9-22-2 0 0,-1 1 0 0 0,1-1 0 0 0,0 1 0 0 0,-1 0 0 0 0,0 0 0 0 0,1-1-1 0 0,-1 1 1 0 0,0 0 0 0 0,0-1 0 0 0,0 1 0 0 0,0 0 0 0 0,0 0 0 0 0,0-1 0 0 0,0 1 0 0 0,-1 0-1 0 0,1-1 1 0 0,-1 1 0 0 0,1 0 0 0 0,-1-1 0 0 0,0 1 0 0 0,1 0 0 0 0,-1-1 0 0 0,0 1 0 0 0,0-1 0 0 0,0 0-1 0 0,0 1 1 0 0,-1-1 0 0 0,1 0 0 0 0,-2 2 0 0 0,-1 0 8 0 0,0-1-1 0 0,-1 1 1 0 0,1-1 0 0 0,-1 0 0 0 0,1 0 0 0 0,-1 0-1 0 0,-5 0 1 0 0,6-1-6 0 0,-26 7-43 0 0,-2-2 0 0 0,-52 5 1 0 0,-64-8-1127 0 0,135-4 988 0 0,-1 0 1 0 0,-12-4-1 0 0,6 0-79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29 158 1375 0 0,'1'2'6786'0'0,"2"8"-6146"0"0,0 0 1 0 0,0-1 0 0 0,-1 1 0 0 0,-1 0-1 0 0,1 0 1 0 0,-2 0 0 0 0,1 0 0 0 0,-3 20-1 0 0,-17 84 327 0 0,11-74-526 0 0,-8 27 2797 0 0,18-68-3022 0 0,4-1-138 0 0,-1 0 1 0 0,0-1-1 0 0,0 1 0 0 0,0-1 1 0 0,0 0-1 0 0,-1-1 1 0 0,1 1-1 0 0,7-9 1 0 0,32-39 76 0 0,-34 39-150 0 0,20-25-35 0 0,-10 12-248 0 0,44-45 0 0 0,-63 68 262 0 0,1 0 0 0 0,0 1 0 0 0,-1-1 1 0 0,1 1-1 0 0,0-1 0 0 0,0 1 0 0 0,0 0 1 0 0,0-1-1 0 0,0 1 0 0 0,0 0 0 0 0,0 0 1 0 0,1 1-1 0 0,-1-1 0 0 0,0 0 0 0 0,1 1 1 0 0,-1 0-1 0 0,0-1 0 0 0,0 1 0 0 0,1 0 1 0 0,2 0-1 0 0,-5 0 13 0 0,1 0 0 0 0,0 0 1 0 0,0 0-1 0 0,-1 0 0 0 0,1 1 0 0 0,0-1 1 0 0,0 0-1 0 0,-1 0 0 0 0,1 1 1 0 0,0-1-1 0 0,0 0 0 0 0,-1 1 0 0 0,1-1 1 0 0,0 0-1 0 0,-1 1 0 0 0,1-1 0 0 0,-1 1 1 0 0,1-1-1 0 0,-1 1 0 0 0,1 0 0 0 0,-1-1 1 0 0,1 1-1 0 0,-1-1 0 0 0,1 2 1 0 0,0 0-9 0 0,2 1 9 0 0,-1 0-1 0 0,0 0 1 0 0,-1 1-1 0 0,1-1 0 0 0,0 0 1 0 0,-1 0-1 0 0,0 1 1 0 0,0-1-1 0 0,0 1 1 0 0,0 0-1 0 0,0-1 1 0 0,0 7-1 0 0,-1 5-9 0 0,-1 26 0 0 0,0-23 9 0 0,0-5 3 0 0,0 19 0 0 0,0 1 0 0 0,5 34 0 0 0,-2-58 24 0 0,-1-8-9 0 0,-1-1-1 0 0,1 0 1 0 0,0 0 0 0 0,0 0-1 0 0,-1 0 1 0 0,1 0-1 0 0,0-1 1 0 0,0 1 0 0 0,-1 0-1 0 0,1 0 1 0 0,0 0-1 0 0,-1-1 1 0 0,1 1-1 0 0,0 0 1 0 0,-1-1 0 0 0,2 0-1 0 0,7-5 61 0 0,-1 0 0 0 0,1-1 0 0 0,-1 0 0 0 0,-1 0 0 0 0,11-13-1 0 0,-1 1 61 0 0,20-18 113 0 0,60-68-29 0 0,114-162-291 0 0,-203 257-66 0 0,0 2 0 0 0,17-16 1 0 0,-24 23 82 0 0,-1 1 0 0 0,1 0 0 0 0,0-1 0 0 0,-1 1 1 0 0,1 0-1 0 0,-1 0 0 0 0,1-1 0 0 0,0 1 1 0 0,-1 0-1 0 0,1 0 0 0 0,0 0 0 0 0,0 0 0 0 0,-1 0 1 0 0,1 0-1 0 0,0 0 0 0 0,-1 0 0 0 0,1 0 1 0 0,0 0-1 0 0,-1 0 0 0 0,1 1 0 0 0,0-1 0 0 0,-1 0 1 0 0,1 0-1 0 0,1 1 0 0 0,12 9-2397 0 0,-7-3 700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193 131 12095 0 0,'0'0'3632'0'0,"2"1"-3353"0"0,4 2-100 0 0,-1-1 0 0 0,1 0 0 0 0,0 0 0 0 0,0 0 1 0 0,-1-1-1 0 0,1 0 0 0 0,0 0 0 0 0,0 0 0 0 0,12-1 0 0 0,5-1 253 0 0,30-5-1 0 0,-50 5-430 0 0,5 0 16 0 0,0-1 1 0 0,0 0 0 0 0,0-1 0 0 0,-1 0 0 0 0,1 0 0 0 0,-1-1 0 0 0,10-5 0 0 0,-13 7-33 0 0,-1-1 1 0 0,1 0-1 0 0,0 0 1 0 0,-1 0-1 0 0,1 0 0 0 0,-1 0 1 0 0,0 0-1 0 0,0-1 0 0 0,0 0 1 0 0,-1 0-1 0 0,1 1 0 0 0,-1-1 1 0 0,0-1-1 0 0,2-5 1 0 0,-3 8-8 0 0,-1 1 0 0 0,1-1 0 0 0,-1 0 0 0 0,0 1 0 0 0,1-1 0 0 0,-1 0 1 0 0,0 1-1 0 0,0-1 0 0 0,0 0 0 0 0,0 1 0 0 0,-1-1 0 0 0,1 0 0 0 0,0 1 1 0 0,-1-1-1 0 0,1 0 0 0 0,-1 1 0 0 0,1-1 0 0 0,-1 1 0 0 0,0-1 1 0 0,0 1-1 0 0,0-1 0 0 0,1 1 0 0 0,-2-1 0 0 0,1 1 0 0 0,0 0 0 0 0,0 0 1 0 0,-3-3-1 0 0,2 3-13 0 0,0 0 1 0 0,-1 0-1 0 0,1 0 1 0 0,-1 0-1 0 0,1 0 1 0 0,-1 1 0 0 0,1-1-1 0 0,-1 1 1 0 0,1-1-1 0 0,-1 1 1 0 0,0 0-1 0 0,1 0 1 0 0,-1 0-1 0 0,1 0 1 0 0,-1 1-1 0 0,0-1 1 0 0,-3 2 0 0 0,-12 3-21 0 0,1 2 1 0 0,0 0-1 0 0,1 1 0 0 0,0 1 1 0 0,0 0-1 0 0,-20 16 1 0 0,3 1-96 0 0,-49 51 0 0 0,56-50 150 0 0,-39 52 0 0 0,58-68 0 0 0,-1 1 0 0 0,1-1 0 0 0,1 2 0 0 0,0-1 0 0 0,0 1 0 0 0,2-1 0 0 0,-1 1 0 0 0,-2 15 0 0 0,7-25 13 0 0,-1 1-1 0 0,1-1 1 0 0,0 0-1 0 0,0 0 1 0 0,0 0-1 0 0,0 1 1 0 0,1-1-1 0 0,-1 0 1 0 0,1 0-1 0 0,0 0 1 0 0,0 0 0 0 0,0 0-1 0 0,0 0 1 0 0,0 0-1 0 0,4 5 1 0 0,-3-4 27 0 0,1-1 1 0 0,0 0-1 0 0,0 0 1 0 0,0 0-1 0 0,0 0 1 0 0,1-1-1 0 0,-1 1 1 0 0,1-1-1 0 0,-1 0 1 0 0,8 4 0 0 0,-1-3 36 0 0,0 1 0 0 0,1-1 1 0 0,0-1-1 0 0,0 1 0 0 0,0-2 1 0 0,-1 0-1 0 0,1 0 1 0 0,16-1-1 0 0,56-9 22 0 0,-28-2-4939 0 0,-16 1-858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0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0,'0'0'3136'0'0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16 2759 0 0,'1'-1'463'0'0,"0"0"-29"0"0,10-9 1732 0 0,-1 6 3777 0 0,-13 15-5186 0 0,1-3-601 0 0,-2 0 0 0 0,1 0 0 0 0,-1 0 0 0 0,0 0 0 0 0,-1-1 1 0 0,-9 12-1 0 0,-38 38 698 0 0,38-42-660 0 0,-24 22-74 0 0,-1-1 0 0 0,-3-2 0 0 0,0-2 0 0 0,-66 38 0 0 0,-14-5 120 0 0,116-62-219 0 0,3-2-1 0 0,1 0 0 0 0,0 1 0 0 0,0-1-1 0 0,0 0 1 0 0,0 1 0 0 0,0-1 0 0 0,0 1-1 0 0,1-1 1 0 0,-4 4 0 0 0,18-3 137 0 0,13 3-50 0 0,0 1 48 0 0,32 2-1 0 0,7-2 78 0 0,77 17 0 0 0,-122-19-185 0 0,-8-2-21 0 0,-1 0-1 0 0,0 1 1 0 0,0 0 0 0 0,16 8 0 0 0,1 2-20 0 0,29 14 52 0 0,-57-26-46 0 0,1-1 0 0 0,-1 0-1 0 0,1 1 1 0 0,-1-1-1 0 0,1 1 1 0 0,-1-1 0 0 0,1 0-1 0 0,-1 1 1 0 0,0-1 0 0 0,1 1-1 0 0,-1-1 1 0 0,0 1-1 0 0,1-1 1 0 0,-1 1 0 0 0,0 0-1 0 0,0-1 1 0 0,0 1 0 0 0,1-1-1 0 0,-1 1 1 0 0,0 0-1 0 0,0-1 1 0 0,0 1 0 0 0,0 0-1 0 0,0 1 14 0 0,-1 1-1 0 0,1-2 1 0 0,0 1-1 0 0,-1 0 0 0 0,1 0 1 0 0,-1 0-1 0 0,-1 3 1 0 0,0 0 42 0 0,-1-1 1 0 0,1 0 0 0 0,-1 1 0 0 0,0-1 0 0 0,-6 6 0 0 0,-8 4 88 0 0,-1-1 1 0 0,0-1 0 0 0,-26 13 0 0 0,14-8-78 0 0,-12 6-49 0 0,-1-2-1 0 0,0-2 1 0 0,-2-1 0 0 0,-74 18-1 0 0,91-30-29 0 0,-36 5 0 0 0,56-10 0 0 0,1-1 0 0 0,-1 0 0 0 0,0 0 0 0 0,0 0 0 0 0,1-1 0 0 0,-1 0 0 0 0,0-1 0 0 0,1 0 0 0 0,-14-5 0 0 0,17 6-66 0 0,0-1 0 0 0,1-1 0 0 0,-1 1-1 0 0,1 0 1 0 0,-1-1 0 0 0,1 0 0 0 0,0 0 0 0 0,0 0-1 0 0,1 0 1 0 0,-1 0 0 0 0,-4-7 0 0 0,6 8 27 0 0,0 0 1 0 0,0 0-1 0 0,0 0 1 0 0,0 0-1 0 0,1 0 1 0 0,-1 0-1 0 0,1-1 1 0 0,-1 1-1 0 0,1 0 1 0 0,0 0-1 0 0,0 0 1 0 0,0-1-1 0 0,0 1 1 0 0,0 0-1 0 0,0 0 1 0 0,0-1-1 0 0,1 1 1 0 0,-1 0-1 0 0,1 0 1 0 0,0 0-1 0 0,0 0 1 0 0,0 0-1 0 0,1-2 1 0 0,-1 2-104 0 0,-1 0 1 0 0,1 1 0 0 0,0 0-1 0 0,0-1 1 0 0,1 1 0 0 0,-1-1-1 0 0,0 1 1 0 0,0 0 0 0 0,1 0-1 0 0,-1 0 1 0 0,0 0 0 0 0,1 0-1 0 0,2-1 1 0 0,-2 1-1186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1839 0 0,'-7'4'160'0'0,"2"-1"504"0"0,1 1-1 0 0,-1 0 0 0 0,1 1 0 0 0,0-1 0 0 0,1 1 0 0 0,-1-1 0 0 0,1 1 0 0 0,0 0 0 0 0,0 1 0 0 0,1-1 0 0 0,-4 10 0 0 0,1-5-252 0 0,3-4-65 0 0,0 0 0 0 0,0 1-1 0 0,1-1 1 0 0,-1 0 0 0 0,2 1 0 0 0,-1-1-1 0 0,1 11 1 0 0,4 47 1117 0 0,-2-54-1197 0 0,0 6 306 0 0,1-1 1 0 0,9 27-1 0 0,-12-40-394 0 0,2-1-33 0 0,-1 2-80 0 0,1-1 0 0 0,0 0 0 0 0,0 1 0 0 0,0-1-1 0 0,0 0 1 0 0,0-1 0 0 0,0 1 0 0 0,1 0 0 0 0,-1 0 0 0 0,0-1 0 0 0,1 0 0 0 0,0 1 0 0 0,-1-1 0 0 0,1 0 0 0 0,0 0-1 0 0,2 0 1 0 0,1 0 22 0 0,-1 0 0 0 0,0-1-1 0 0,0 0 1 0 0,0 0-1 0 0,0 0 1 0 0,1-1 0 0 0,-1 1-1 0 0,7-3 1 0 0,2-1 27 0 0,1-1-1 0 0,-1-1 1 0 0,-1 0 0 0 0,1-1-1 0 0,16-11 1 0 0,-11 3-119 0 0,0 0 0 0 0,-2 0 0 0 0,0-2-1 0 0,0 0 1 0 0,-2-1 0 0 0,0-1 0 0 0,-1 0 0 0 0,12-23 0 0 0,10-30-2466 0 0,-29 59 720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50 304 5527 0 0,'0'0'423'0'0,"1"2"-278"0"0,4 27 5955 0 0,-5-28-5254 0 0,-3 13 1664 0 0,3-13-2469 0 0,-1 0 1 0 0,1 0-1 0 0,-1 0 0 0 0,1 0 0 0 0,-1 0 0 0 0,1-1 0 0 0,-1 1 0 0 0,0 0 1 0 0,1 0-1 0 0,-1-1 0 0 0,0 1 0 0 0,0 0 0 0 0,0-1 0 0 0,1 1 0 0 0,-1-1 1 0 0,0 1-1 0 0,0-1 0 0 0,0 1 0 0 0,0-1 0 0 0,0 0 0 0 0,0 0 1 0 0,0 1-1 0 0,0-1 0 0 0,0 0 0 0 0,0 0 0 0 0,0 0 0 0 0,0 0 0 0 0,0 0 1 0 0,0 0-1 0 0,0 0 0 0 0,0 0 0 0 0,0 0 0 0 0,0-1 0 0 0,0 1 0 0 0,0 0 1 0 0,0-1-1 0 0,0 1 0 0 0,1-1 0 0 0,-2 0 0 0 0,0 0-19 0 0,1 0 0 0 0,-1 0 0 0 0,1-1 0 0 0,0 1-1 0 0,-1-1 1 0 0,1 1 0 0 0,0-1 0 0 0,0 0 0 0 0,0 1 0 0 0,0-1 0 0 0,0 0-1 0 0,1 0 1 0 0,-1 1 0 0 0,0-1 0 0 0,1 0 0 0 0,0 0 0 0 0,-1 0-1 0 0,1 0 1 0 0,0 0 0 0 0,0 0 0 0 0,0-2 0 0 0,1-3-21 0 0,0 0 1 0 0,1 0-1 0 0,0 1 1 0 0,0-1-1 0 0,1 1 1 0 0,0-1-1 0 0,0 1 0 0 0,0 0 1 0 0,1 0-1 0 0,0 0 1 0 0,0 0-1 0 0,6-5 1 0 0,2-2-3 0 0,0 0 1 0 0,1 2 0 0 0,25-19-1 0 0,-25 21-10 0 0,1 2 0 0 0,0 0 0 0 0,0 0 0 0 0,0 1 0 0 0,1 1 0 0 0,25-6 0 0 0,-32 10 8 0 0,1 0 0 0 0,0 0 0 0 0,0 1 0 0 0,0 0 0 0 0,0 0-1 0 0,0 1 1 0 0,0 0 0 0 0,-1 1 0 0 0,1 0 0 0 0,0 0 0 0 0,-1 1 0 0 0,11 5 0 0 0,-14-6 12 0 0,0 1-1 0 0,0-1 1 0 0,0 1-1 0 0,0 0 1 0 0,-1 1 0 0 0,0-1-1 0 0,1 1 1 0 0,-1 0-1 0 0,-1 0 1 0 0,1 0 0 0 0,0 0-1 0 0,-1 1 1 0 0,0-1-1 0 0,0 1 1 0 0,0 0 0 0 0,-1 0-1 0 0,0 0 1 0 0,0 0-1 0 0,0 0 1 0 0,0 1 0 0 0,0 5-1 0 0,-2-7 3 0 0,1 0-1 0 0,-1 0 1 0 0,-1 0-1 0 0,1-1 1 0 0,0 1-1 0 0,-1 0 1 0 0,0 0-1 0 0,0 0 0 0 0,0-1 1 0 0,0 1-1 0 0,-1-1 1 0 0,1 1-1 0 0,-1-1 1 0 0,0 1-1 0 0,0-1 1 0 0,0 0-1 0 0,-1 0 1 0 0,-5 6-1 0 0,-1 0 56 0 0,-1 0 0 0 0,0-1 0 0 0,-1 0-1 0 0,-13 7 1 0 0,0 4 90 0 0,23-18-97 0 0,2-2-4 0 0,45-39-141 0 0,46-53 1 0 0,14-14-189 0 0,-86 90 256 0 0,0 0 0 0 0,1 1-1 0 0,38-20 1 0 0,-46 29 20 0 0,1 0-1 0 0,0 1 1 0 0,0 1-1 0 0,0 0 1 0 0,1 1-1 0 0,0 1 1 0 0,16-2-1 0 0,-29 4 7 0 0,0 1-1 0 0,0 0 1 0 0,0 0 0 0 0,0 0-1 0 0,0 0 1 0 0,0 1-1 0 0,0-1 1 0 0,0 0-1 0 0,-1 1 1 0 0,1-1 0 0 0,0 1-1 0 0,0 0 1 0 0,0 0-1 0 0,-1-1 1 0 0,1 1-1 0 0,0 0 1 0 0,-1 1 0 0 0,1-1-1 0 0,-1 0 1 0 0,1 0-1 0 0,0 2 1 0 0,0 0-12 0 0,-1-1 1 0 0,1 1-1 0 0,-1-1 0 0 0,0 1 1 0 0,0-1-1 0 0,0 1 1 0 0,0 0-1 0 0,-1 0 0 0 0,1-1 1 0 0,-1 1-1 0 0,0 0 0 0 0,0 5 1 0 0,-1 4 41 0 0,0 0 0 0 0,-1 0 0 0 0,0 0 0 0 0,-1-1 0 0 0,-7 18 0 0 0,-40 85 387 0 0,-7 22-266 0 0,57-134-223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16 369 4607 0 0,'0'0'354'0'0,"0"7"-197"0"0,0-3 2452 0 0,-1 0-1792 0 0,-3 13 2058 0 0,-5-6 3392 0 0,9-15-6163 0 0,-1 0 1 0 0,1 1-1 0 0,0-1 0 0 0,0 0 0 0 0,0 1 1 0 0,0-1-1 0 0,1 0 0 0 0,0 1 1 0 0,-1-1-1 0 0,1 0 0 0 0,1 1 1 0 0,-1-1-1 0 0,3-5 0 0 0,4-4 23 0 0,17-26 0 0 0,-17 27 8 0 0,14-16-146 0 0,1 1 0 0 0,2 1 0 0 0,31-27 0 0 0,-51 49-9 0 0,6-6-28 0 0,2-1 0 0 0,0 2-1 0 0,0 0 1 0 0,21-11 0 0 0,-26 16 33 0 0,0 1 0 0 0,0 0 0 0 0,0 0 0 0 0,1 0 0 0 0,-1 1-1 0 0,1 1 1 0 0,-1-1 0 0 0,1 1 0 0 0,16 1 0 0 0,-22 0 16 0 0,0 0 0 0 0,0 1 0 0 0,0-1 0 0 0,0 1 0 0 0,0 0 0 0 0,0 0 0 0 0,0 0 0 0 0,-1 0 0 0 0,1 0 0 0 0,0 0 0 0 0,0 1 0 0 0,-1 0 0 0 0,1-1 0 0 0,-1 1 0 0 0,4 4 0 0 0,-3-3 22 0 0,0 1 0 0 0,-1-1 0 0 0,0 1 0 0 0,1-1 0 0 0,-2 1 0 0 0,1 0 0 0 0,0 0 1 0 0,-1 0-1 0 0,1 0 0 0 0,0 5 0 0 0,0 4 48 0 0,-1 0 1 0 0,0 0 0 0 0,0-1 0 0 0,-2 1 0 0 0,1 0-1 0 0,-5 18 1 0 0,3-20-52 0 0,-1 0 0 0 0,0 0 1 0 0,0-1-1 0 0,-1 1 0 0 0,-6 9 0 0 0,-30 46-108 0 0,18-30-278 0 0,21-35 1014 0 0,3-2-690 0 0,0 1 0 0 0,-1-1 0 0 0,1 0-1 0 0,-1 0 1 0 0,0 0 0 0 0,1-1 0 0 0,-1 1 0 0 0,2-3 0 0 0,2 0-58 0 0,102-97-924 0 0,-17 16 838 0 0,-52 51-156 0 0,1 1 0 0 0,2 2 0 0 0,1 3 0 0 0,52-28 0 0 0,-85 52 318 0 0,43-20-110 0 0,-46 22 222 0 0,0 0 0 0 0,1 0-1 0 0,-1 0 1 0 0,1 1 0 0 0,-1 0-1 0 0,7 0 1 0 0,-11 1-49 0 0,-1 0 0 0 0,1 0-1 0 0,-1 1 1 0 0,1-1 0 0 0,-1 1 0 0 0,1-1-1 0 0,-1 1 1 0 0,1 0 0 0 0,-1-1 0 0 0,0 1-1 0 0,1 0 1 0 0,-1 0 0 0 0,0 0 0 0 0,0 0-1 0 0,1 0 1 0 0,-1 0 0 0 0,0 0-1 0 0,0 1 1 0 0,0-1 0 0 0,-1 0 0 0 0,1 1-1 0 0,0-1 1 0 0,0 0 0 0 0,0 3 0 0 0,1 1 24 0 0,1 1 0 0 0,-1 0 0 0 0,-1-1 0 0 0,2 11 0 0 0,-1 3 41 0 0,-2 0-1 0 0,0-1 1 0 0,-1 1 0 0 0,-1 0-1 0 0,-8 34 1 0 0,0 6 38 0 0,-3 8-438 0 0,12-66-525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63 3679 0 0,'0'0'2431'0'0,"10"7"4456"0"0,3 1-5977 0 0,-3-1-369 0 0,0 0 1 0 0,1-1-1 0 0,12 6 0 0 0,-18-11-472 0 0,-1 1 0 0 0,0-1 0 0 0,0 0 0 0 0,1 0 0 0 0,-1 0 0 0 0,0-1 0 0 0,1 1 0 0 0,-1-1 0 0 0,1 0 0 0 0,-1-1 0 0 0,1 1 0 0 0,7-2 0 0 0,-2-1 35 0 0,0-1 1 0 0,0 0-1 0 0,0 0 1 0 0,16-10-1 0 0,-19 10-80 0 0,-1 0 0 0 0,-1 0-1 0 0,1-1 1 0 0,0 0-1 0 0,-1 0 1 0 0,0 0-1 0 0,-1 0 1 0 0,6-7-1 0 0,-10 11-39 0 0,1 0-1 0 0,0 0 0 0 0,-1 0 1 0 0,1 0-1 0 0,-1 0 0 0 0,1 0 1 0 0,-1 0-1 0 0,0 0 0 0 0,0 0 1 0 0,1 0-1 0 0,-1 0 0 0 0,0 0 1 0 0,0 0-1 0 0,0 0 0 0 0,0 0 1 0 0,0 0-1 0 0,0 0 0 0 0,0 0 1 0 0,0 0-1 0 0,0 0 0 0 0,-1 0 1 0 0,1 0-1 0 0,0 0 0 0 0,-1-2 1 0 0,0 2-12 0 0,0 0 0 0 0,0 1 0 0 0,0-1 0 0 0,0 0 0 0 0,0 0 0 0 0,0 1 0 0 0,0-1 0 0 0,0 1 0 0 0,0-1 0 0 0,0 1 0 0 0,0-1 0 0 0,0 1 0 0 0,0 0 0 0 0,-1-1 0 0 0,1 1 0 0 0,0 0 0 0 0,0 0 0 0 0,0 0 0 0 0,0 0 0 0 0,-1 0 0 0 0,1 0 0 0 0,0 0 0 0 0,-2 1 0 0 0,-10 1-48 0 0,0 1 1 0 0,1 1-1 0 0,0 0 0 0 0,-21 9 0 0 0,-45 30 87 0 0,45-23 98 0 0,2 1-1 0 0,1 2 0 0 0,0 2 1 0 0,2 0-1 0 0,1 2 1 0 0,-43 54-1 0 0,67-76-79 0 0,-1 0 0 0 0,1 0-1 0 0,0 1 1 0 0,1-1 0 0 0,-1 1 0 0 0,1-1 0 0 0,0 1 0 0 0,0 0-1 0 0,1 0 1 0 0,0 0 0 0 0,-1 8 0 0 0,2-12-39 0 0,0 0 1 0 0,0 1-1 0 0,0-1 1 0 0,1 0-1 0 0,-1 0 1 0 0,0 0 0 0 0,1 1-1 0 0,0-1 1 0 0,-1 0-1 0 0,1 0 1 0 0,0 0-1 0 0,0 0 1 0 0,0 0-1 0 0,0 0 1 0 0,1-1-1 0 0,-1 1 1 0 0,0 0-1 0 0,1 0 1 0 0,-1-1-1 0 0,1 1 1 0 0,0-1 0 0 0,-1 0-1 0 0,1 1 1 0 0,0-1-1 0 0,0 0 1 0 0,0 0-1 0 0,0 0 1 0 0,0 0-1 0 0,0 0 1 0 0,0-1-1 0 0,0 1 1 0 0,0-1-1 0 0,4 1 1 0 0,13 1-1275 0 0,5-1-4375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82 257 8287 0 0,'0'2'639'0'0,"-3"10"301"0"0,0-1-1 0 0,-1 1 1 0 0,0-1 0 0 0,0 0 0 0 0,-7 11-1 0 0,0 1-257 0 0,1-4-43 0 0,9-18-133 0 0,1 0-478 0 0,0-1 0 0 0,0 0 0 0 0,0 0 0 0 0,0 0 0 0 0,0 0 0 0 0,0 0 0 0 0,1 0 1 0 0,-1 0-1 0 0,0 0 0 0 0,0 1 0 0 0,0-1 0 0 0,0 0 0 0 0,0 0 0 0 0,0 0 0 0 0,0 0 0 0 0,0 0 0 0 0,0 0 0 0 0,0 0 0 0 0,0 1 0 0 0,0-1 0 0 0,0 0 0 0 0,0 0 0 0 0,0 0 0 0 0,0 0 0 0 0,0 0 0 0 0,0 0 0 0 0,0 1 0 0 0,0-1 0 0 0,0 0 0 0 0,0 0 0 0 0,-1 0 0 0 0,1 0 0 0 0,0 0 0 0 0,0 0 0 0 0,0 0 0 0 0,0 0 1 0 0,0 0-1 0 0,0 1 0 0 0,0-1 0 0 0,0 0 0 0 0,0 0 0 0 0,0 0 0 0 0,-1 0 0 0 0,1 0 0 0 0,0 0 0 0 0,0 0 0 0 0,0 0 0 0 0,0 0 0 0 0,0 0 0 0 0,0 0 0 0 0,0 0 0 0 0,-1 0 0 0 0,1 0 0 0 0,0 0 0 0 0,0 0 0 0 0,0 0 0 0 0,0 0 0 0 0,0 0 0 0 0,0 0 0 0 0,-1 0 0 0 0,1 0 0 0 0,0 0 0 0 0,0 0 0 0 0,0 0 0 0 0,0 0 1 0 0,0 0-1 0 0,-8-3 573 0 0,7 2-593 0 0,-1-1-1 0 0,0 1 1 0 0,1-1-1 0 0,-1 0 1 0 0,1 0-1 0 0,0 1 1 0 0,-1-1-1 0 0,1 0 1 0 0,0 0-1 0 0,0 0 1 0 0,0-1-1 0 0,1 1 1 0 0,-1 0-1 0 0,0 0 1 0 0,1 0-1 0 0,-1 0 1 0 0,1-1-1 0 0,0 1 1 0 0,0 0-1 0 0,0-1 1 0 0,0 1-1 0 0,0 0 1 0 0,1-5-1 0 0,2-3 31 0 0,-1-1-1 0 0,2 1 1 0 0,7-18-1 0 0,-7 18-31 0 0,2-5 1 0 0,1 0 0 0 0,1 0 0 0 0,0 1 0 0 0,17-22 0 0 0,-18 28-5 0 0,0 0 0 0 0,1 1 0 0 0,-1-1 0 0 0,2 1 0 0 0,-1 1 0 0 0,1 0-1 0 0,0 0 1 0 0,11-5 0 0 0,22-8-36 0 0,1 2 0 0 0,0 2 0 0 0,1 1 0 0 0,1 3 0 0 0,76-9 0 0 0,-112 19 70 0 0,0 0-1 0 0,0 0 1 0 0,0 2-1 0 0,0-1 0 0 0,17 3 1 0 0,-24-2-6 0 0,0-1 0 0 0,0 1 0 0 0,0 0 0 0 0,0-1 0 0 0,0 1-1 0 0,0 0 1 0 0,0 0 0 0 0,0 0 0 0 0,0 0 0 0 0,0 1 0 0 0,-1-1 0 0 0,1 0 0 0 0,0 1 0 0 0,-1-1 0 0 0,1 1 0 0 0,-1 0 0 0 0,1 0 0 0 0,-1-1 0 0 0,0 1 0 0 0,0 0-1 0 0,0 0 1 0 0,0 0 0 0 0,0 0 0 0 0,0 0 0 0 0,-1 0 0 0 0,1 0 0 0 0,-1 1 0 0 0,1-1 0 0 0,-1 3 0 0 0,0 3 28 0 0,0-1 0 0 0,-1 0 0 0 0,0 1 0 0 0,0-1 0 0 0,0 0 0 0 0,-1 0 0 0 0,0 0 0 0 0,-7 13 0 0 0,-3 6 101 0 0,-17 23 0 0 0,11-20-70 0 0,2-1-2 0 0,-1-2-1 0 0,-25 30 1 0 0,29-42-63 0 0,0 0 1 0 0,0-1-1 0 0,-1 0 0 0 0,-1-2 0 0 0,-17 13 1 0 0,22-19-114 0 0,-1 1 0 0 0,1-1 1 0 0,-1-1-1 0 0,0 0 1 0 0,0-1-1 0 0,-1 0 0 0 0,1 0 1 0 0,-19 1-1 0 0,28-4-108 0 0,0 0-1 0 0,-1 0 0 0 0,1 0 1 0 0,0 0-1 0 0,0-1 1 0 0,-1 1-1 0 0,1-1 0 0 0,0 1 1 0 0,0-1-1 0 0,-1 0 1 0 0,1 0-1 0 0,0 0 0 0 0,0 0 1 0 0,0 0-1 0 0,0 0 1 0 0,0 0-1 0 0,0-1 0 0 0,1 1 1 0 0,-4-4-1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12 8751 0 0,'0'0'674'0'0,"1"-1"-438"0"0,5-9 6310 0 0,-12 15-3303 0 0,3-2-4583 0 0,-39 49 1430 0 0,-54 49 0 0 0,-12 14 109 0 0,-10 20-147 0 0,-118 149 54 0 0,232-278-107 0 0,-6 7-65 0 0,1 0 0 0 0,-14 29 1 0 0,21-39 38 0 0,1 0 0 0 0,-1 0 1 0 0,1 0-1 0 0,0 0 0 0 0,0 0 0 0 0,1 0 1 0 0,-1 1-1 0 0,0-1 0 0 0,1 0 0 0 0,0 0 1 0 0,0 1-1 0 0,0-1 0 0 0,0 0 0 0 0,1 1 1 0 0,-1-1-1 0 0,1 0 0 0 0,0 0 1 0 0,0 0-1 0 0,0 1 0 0 0,0-1 0 0 0,2 3 1 0 0,7 5-900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9271 0 0,'0'0'838'0'0,"-2"1"-608"0"0,-23 8 395 0 0,1 2-1 0 0,0 0 0 0 0,-34 23 0 0 0,-65 53-1086 0 0,105-73 551 0 0,-25 19-227 0 0,-47 46-1 0 0,70-59 135 0 0,1 1 0 0 0,1 0-1 0 0,1 2 1 0 0,-16 26 0 0 0,27-37 114 0 0,0 0 1 0 0,1 0 0 0 0,0 1 0 0 0,0-1 0 0 0,-2 15-1 0 0,6-20 16 0 0,-1 1-1 0 0,1 0 0 0 0,1-1 0 0 0,-1 1 0 0 0,1 0 0 0 0,1 0 0 0 0,-1-1 1 0 0,1 1-1 0 0,1 0 0 0 0,2 7 0 0 0,-4-13-100 0 0,1 0 0 0 0,0 0 1 0 0,0 0-1 0 0,-1 0 0 0 0,2 0 0 0 0,-1-1 1 0 0,0 1-1 0 0,0 0 0 0 0,0-1 0 0 0,1 1 1 0 0,-1-1-1 0 0,1 1 0 0 0,0-1 0 0 0,-1 1 1 0 0,1-1-1 0 0,0 0 0 0 0,3 2 0 0 0,-2-2 19 0 0,1 0-1 0 0,-1 0 1 0 0,0-1-1 0 0,0 1 0 0 0,1-1 1 0 0,-1 1-1 0 0,0-1 0 0 0,1 0 1 0 0,-1 0-1 0 0,5-1 1 0 0,1-1 99 0 0,0 0 0 0 0,0-1 0 0 0,0 0 0 0 0,0 0 1 0 0,0-1-1 0 0,-1 0 0 0 0,9-6 0 0 0,-7 3 0 0 0,30-18 322 0 0,-1-1 0 0 0,53-48 1 0 0,-83 64-451 0 0,72-73 73 0 0,-73 73-83 0 0,0 0 0 0 0,-1-1 0 0 0,0 0 0 0 0,0-1 0 0 0,-1 1-1 0 0,7-23 1 0 0,-11 29-41 0 0,-1-1 0 0 0,0 1 0 0 0,0-1-1 0 0,0 0 1 0 0,-1 0 0 0 0,0 1 0 0 0,0-1 0 0 0,-1 0-1 0 0,1 0 1 0 0,-1 1 0 0 0,0-1 0 0 0,-1 0 0 0 0,-3-9-1 0 0,-2-1-378 0 0,-1 0-1 0 0,-1 1 1 0 0,-12-17-1 0 0,20 29 249 0 0,-1 1-1 0 0,0-1 1 0 0,0 1 0 0 0,0 0-1 0 0,0 0 1 0 0,0 0 0 0 0,0 0-1 0 0,0 0 1 0 0,-1 0 0 0 0,1 0-1 0 0,-1 1 1 0 0,0-1 0 0 0,-4-1-1 0 0,5 3 27 0 0,0 2-197 0 0,1 0 0 0 0,-1 0 0 0 0,0 0 0 0 0,1 0 0 0 0,-1 0 0 0 0,1 1 0 0 0,0-1 0 0 0,0 1 0 0 0,0-1 0 0 0,0 1 0 0 0,-1 4 0 0 0,-2 9-3641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153 184 1839 0 0,'-7'-6'160'0'0,"5"5"182"0"0,0-1-1 0 0,0 0 0 0 0,0 1 0 0 0,0-1 0 0 0,0 1 0 0 0,-1 0 0 0 0,1 0 0 0 0,0 0 0 0 0,-1 0 0 0 0,1 0 0 0 0,0 1 1 0 0,-1-1-1 0 0,1 0 0 0 0,-1 1 0 0 0,1 0 0 0 0,-6 0 0 0 0,5 0 51 0 0,0 1 1 0 0,0 0-1 0 0,0-1 1 0 0,1 1-1 0 0,-1 1 1 0 0,0-1-1 0 0,0 0 1 0 0,1 1-1 0 0,-1-1 0 0 0,1 1 1 0 0,-1 0-1 0 0,1 0 1 0 0,0 0-1 0 0,-3 2 1 0 0,-1 2-308 0 0,1 0 1 0 0,-1 1-1 0 0,1-1 1 0 0,0 1 0 0 0,1 0-1 0 0,-1 1 1 0 0,2-1-1 0 0,-1 1 1 0 0,1-1-1 0 0,0 1 1 0 0,0 0 0 0 0,1 0-1 0 0,0 0 1 0 0,1 1-1 0 0,0-1 1 0 0,0 0-1 0 0,1 1 1 0 0,0-1 0 0 0,0 1-1 0 0,1-1 1 0 0,3 17-1 0 0,7 19 347 0 0,-5-22-104 0 0,4 28 0 0 0,-9-44-252 0 0,1 0-1 0 0,0 0 1 0 0,0 0-1 0 0,1 0 0 0 0,0-1 1 0 0,4 8-1 0 0,4 8 245 0 0,24 64 330 0 0,-34-83-364 0 0,11-7 53 0 0,-8 2-266 0 0,1 0 0 0 0,-1 0 0 0 0,0-1-1 0 0,0 1 1 0 0,-1-1 0 0 0,7-8 0 0 0,18-31 268 0 0,-14 21-187 0 0,57-79-508 0 0,5 2 0 0 0,4 4 0 0 0,148-136 0 0 0,-211 219-1502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8:5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301 137 9671 0 0,'0'0'875'0'0,"2"1"-719"0"0,39 29 5997 0 0,-40-30-5143 0 0,10 6-537 0 0,-9-5-464 0 0,0-1 0 0 0,0 1 0 0 0,0 0 1 0 0,0 0-1 0 0,0-1 0 0 0,0 1 0 0 0,1-1 0 0 0,-1 0 1 0 0,0 0-1 0 0,0 0 0 0 0,1 0 0 0 0,-1 0 0 0 0,0 0 1 0 0,0 0-1 0 0,0-1 0 0 0,1 1 0 0 0,-1-1 0 0 0,0 1 0 0 0,0-1 1 0 0,0 0-1 0 0,0 0 0 0 0,3-2 0 0 0,-1 0-2 0 0,1-1-1 0 0,-1 0 1 0 0,0 0-1 0 0,0 0 1 0 0,0-1-1 0 0,3-5 1 0 0,-1 2 27 0 0,-3 5-38 0 0,3-4 8 0 0,0-1-1 0 0,-1 1 0 0 0,0-1 1 0 0,6-12-1 0 0,-10 18-17 0 0,-1 1-1 0 0,1-1 1 0 0,0 0-1 0 0,-1 0 1 0 0,1 1 0 0 0,-1-1-1 0 0,0 0 1 0 0,1 0-1 0 0,-1 0 1 0 0,0 0-1 0 0,0 0 1 0 0,0 0-1 0 0,0 0 1 0 0,-1 1-1 0 0,1-1 1 0 0,0 0 0 0 0,-1 0-1 0 0,1 0 1 0 0,-1 0-1 0 0,0 1 1 0 0,0-1-1 0 0,0 0 1 0 0,0 1-1 0 0,0-1 1 0 0,0 0 0 0 0,0 1-1 0 0,0 0 1 0 0,-2-3-1 0 0,-1 2-51 0 0,1-1 1 0 0,-1 1-1 0 0,0-1 0 0 0,0 1 0 0 0,0 0 1 0 0,0 1-1 0 0,0-1 0 0 0,0 1 0 0 0,0 0 0 0 0,-1 0 1 0 0,1 0-1 0 0,0 0 0 0 0,-1 1 0 0 0,1 0 0 0 0,0 0 1 0 0,-1 0-1 0 0,1 0 0 0 0,-1 1 0 0 0,1-1 1 0 0,0 1-1 0 0,-5 2 0 0 0,-10 3-36 0 0,-1 1 0 0 0,1 0 1 0 0,-22 13-1 0 0,31-14 127 0 0,-27 15-30 0 0,2 1 1 0 0,-51 43 0 0 0,72-54 36 0 0,1 1-1 0 0,1 0 1 0 0,-15 17 0 0 0,21-21 10 0 0,1-1 1 0 0,0 1-1 0 0,0-1 0 0 0,1 1 0 0 0,0 1 0 0 0,1-1 0 0 0,-1 0 0 0 0,-1 12 0 0 0,4-17-36 0 0,0 1 0 0 0,1 0-1 0 0,-1 0 1 0 0,1 0 0 0 0,0 0-1 0 0,0 0 1 0 0,1-1 0 0 0,-1 1-1 0 0,1 0 1 0 0,0 0 0 0 0,0 0-1 0 0,0-1 1 0 0,0 1 0 0 0,3 5-1 0 0,-1-4 32 0 0,1 0 0 0 0,-1 0 0 0 0,1 0 1 0 0,0-1-1 0 0,0 1 0 0 0,0-1 0 0 0,0 0 0 0 0,9 6 0 0 0,0-2-286 0 0,-1-1 0 0 0,1 0 0 0 0,0-1-1 0 0,1 0 1 0 0,0-1 0 0 0,28 6 0 0 0,-21-7-5362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0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18023 0 0,'0'0'3488'0'0,"13"-6"-5208"0"0,3 1-6264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0 664 8895 0 0,'0'0'808'0'0,"1"2"-664"0"0,3 17 5792 0 0,-2-20-5049 0 0,5-7-356 0 0,0 1 0 0 0,-1-2 1 0 0,0 1-1 0 0,0-1 0 0 0,-1 1 1 0 0,0-2-1 0 0,6-15 0 0 0,3-5 209 0 0,-1 9-629 0 0,0 0-1 0 0,2 0 1 0 0,0 1-1 0 0,1 1 1 0 0,1 1-1 0 0,24-20 1 0 0,122-88 462 0 0,-82 71-709 0 0,2 3 0 0 0,3 4 0 0 0,141-58 0 0 0,-169 81-2438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 2759 0 0,'0'0'1383'0'0,"-2"-14"9072"0"0,4 37-9883 0 0,-1 0 0 0 0,-4 36 0 0 0,3-52-462 0 0,-2 25 220 0 0,1-1-1 0 0,2 1 0 0 0,6 36 0 0 0,-6-56-293 0 0,2 0 0 0 0,0 0 0 0 0,0-1 0 0 0,1 1 0 0 0,0-1 0 0 0,1 0 0 0 0,0 0 0 0 0,1 0-1 0 0,0-1 1 0 0,1 0 0 0 0,12 14 0 0 0,-17-22-40 0 0,1 1-1 0 0,0-1 0 0 0,0 1 1 0 0,0-1-1 0 0,1 0 0 0 0,-1 0 1 0 0,0-1-1 0 0,1 1 0 0 0,-1-1 1 0 0,1 1-1 0 0,0-1 1 0 0,-1 0-1 0 0,1-1 0 0 0,0 1 1 0 0,0 0-1 0 0,-1-1 0 0 0,1 0 1 0 0,7-1-1 0 0,-7 1-402 0 0,1-1-1 0 0,-1 0 0 0 0,1 0 1 0 0,-1 0-1 0 0,1 0 1 0 0,-1-1-1 0 0,0 0 0 0 0,1 0 1 0 0,5-4-1 0 0,2-4-4832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1152 105 2759 0 0,'7'-11'-293'0'0,"25"-34"2600"0"0,-25 35 929 0 0,-1-1-1 0 0,7-17 4087 0 0,-24 33-6841 0 0,-2 4-452 0 0,0 1 0 0 0,1 1 0 0 0,0 0 0 0 0,-17 20 0 0 0,7-8-14 0 0,-11 14-15 0 0,1 2 0 0 0,-42 65 0 0 0,-41 93 0 0 0,63-104 0 0 0,42-76 1 0 0,-168 287 81 0 0,-20-14-5 0 0,-122 107-2493 0 0,288-358 2340 0 0,15-19 28 0 0,5-6-7 0 0,-19 28 0 0 0,30-41-37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256 377 5527 0 0,'0'0'4754'0'0,"0"3"-3429"0"0,0 2-1197 0 0,0 1-1 0 0,0 0 1 0 0,0 0 0 0 0,-1-1 0 0 0,0 1 0 0 0,0 0-1 0 0,-1-1 1 0 0,1 1 0 0 0,-6 9 0 0 0,-3 7-58 0 0,-14 20 0 0 0,16-28 9 0 0,-30 44 29 0 0,-3-2 0 0 0,-61 67 0 0 0,93-112-48 0 0,0 0 100 0 0,8-9 1064 0 0,3-5-905 0 0,128-152 1252 0 0,-19 20-1765 0 0,-75 96 125 0 0,2 2 0 0 0,59-45-1 0 0,-78 68 159 0 0,1 0 0 0 0,1 2 0 0 0,0 0 0 0 0,1 2-1 0 0,0 0 1 0 0,0 1 0 0 0,40-10 0 0 0,-53 18-33 0 0,0-1 0 0 0,-1 2-1 0 0,1-1 1 0 0,0 1 0 0 0,0 0 0 0 0,-1 1 0 0 0,1 0 0 0 0,0 0-1 0 0,-1 1 1 0 0,16 5 0 0 0,-21-5-52 0 0,0-1 0 0 0,0 0 0 0 0,0 0 0 0 0,0 1 0 0 0,0 0 0 0 0,-1-1 0 0 0,1 1 0 0 0,0 0 0 0 0,-1 1 0 0 0,0-1 0 0 0,1 0 0 0 0,-1 0 0 0 0,0 1 0 0 0,0 0 0 0 0,0-1 0 0 0,-1 1 0 0 0,1 0 0 0 0,-1 0 0 0 0,0 0 0 0 0,1 0 0 0 0,-1 0 0 0 0,0 0-1 0 0,-1 0 1 0 0,1 0 0 0 0,0 0 0 0 0,-1 1 0 0 0,0-1 0 0 0,0 0 0 0 0,0 0 0 0 0,0 1 0 0 0,0-1 0 0 0,-2 4 0 0 0,-1 5 14 0 0,0 1-1 0 0,-1-1 1 0 0,-1 0 0 0 0,0 0-1 0 0,-1-1 1 0 0,0 1-1 0 0,-13 17 1 0 0,3-7 22 0 0,-1-1 0 0 0,-33 31 1 0 0,17-24-21 0 0,-1-2 1 0 0,-2-1-1 0 0,-47 26 1 0 0,49-31-18 0 0,56-48 50 0 0,76-63-53 0 0,-21 21 0 0 0,-12 6 2 0 0,103-98-5 0 0,-111 113 11 0 0,67-47 1 0 0,-88 72 59 0 0,1 2 0 0 0,2 1 0 0 0,76-29 0 0 0,-109 48-68 0 0,0 0 0 0 0,0 0 0 0 0,0 1 0 0 0,0-1 0 0 0,1 1 0 0 0,10 0 0 0 0,-16 1 0 0 0,1 0 0 0 0,-1 1 0 0 0,0-1 0 0 0,0 0 0 0 0,1 0 0 0 0,-1 1 0 0 0,0-1 0 0 0,0 0 0 0 0,1 1 0 0 0,-1-1 0 0 0,0 1 0 0 0,0 0 0 0 0,0-1 0 0 0,0 1 0 0 0,0 0 0 0 0,0 0 0 0 0,0-1 0 0 0,0 1 0 0 0,0 0 0 0 0,0 0 0 0 0,-1 0 0 0 0,1 0 0 0 0,0 0 0 0 0,-1 0 0 0 0,1 0 0 0 0,-1 1 0 0 0,1-1 0 0 0,-1 0 0 0 0,1 0 0 0 0,-1 0 0 0 0,0 1 0 0 0,1-1 0 0 0,-1 0 0 0 0,0 0 0 0 0,0 1 0 0 0,0-1 0 0 0,0 0 0 0 0,0 0 0 0 0,-1 3 0 0 0,0 7 23 0 0,-1 0 0 0 0,0-1 0 0 0,-1 1 0 0 0,0-1 0 0 0,0 1 0 0 0,-1-1 0 0 0,-1 0 0 0 0,-9 15 0 0 0,-6 8 105 0 0,-27 30-1 0 0,45-60-125 0 0,-174 209 381 0 0,126-153-306 0 0,39-45-295 0 0,1-1 0 0 0,-17 30 0 0 0,27-42-173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292 234 9383 0 0,'2'0'431'0'0,"4"-2"-290"0"0,0 0 1 0 0,0 0-1 0 0,10-6 0 0 0,15-5 487 0 0,-16 8 93 0 0,-1 0-1 0 0,0-1 1 0 0,0-1-1 0 0,-1-1 0 0 0,24-17 1 0 0,-36 25-651 0 0,0-1-1 0 0,0 1 1 0 0,-1-1-1 0 0,1 1 1 0 0,0-1-1 0 0,0 0 1 0 0,-1 1 0 0 0,1-1-1 0 0,-1 0 1 0 0,1 0-1 0 0,0 1 1 0 0,-1-1 0 0 0,0 0-1 0 0,1 0 1 0 0,-1 0-1 0 0,1 0 1 0 0,-1 0 0 0 0,0 0-1 0 0,0 0 1 0 0,0 0-1 0 0,1 0 1 0 0,-1 0-1 0 0,0 0 1 0 0,0 1 0 0 0,0-1-1 0 0,0 0 1 0 0,-1 0-1 0 0,1 0 1 0 0,0-2 0 0 0,-1 2-34 0 0,0 0 1 0 0,1 0 0 0 0,-1 0 0 0 0,0 0 0 0 0,1 0 0 0 0,-1 0 0 0 0,0 1-1 0 0,0-1 1 0 0,0 0 0 0 0,0 0 0 0 0,0 1 0 0 0,0-1 0 0 0,0 0-1 0 0,0 1 1 0 0,0-1 0 0 0,0 1 0 0 0,0 0 0 0 0,0-1 0 0 0,0 1 0 0 0,-1 0-1 0 0,1-1 1 0 0,0 1 0 0 0,-2 0 0 0 0,-7 0-24 0 0,0 1-1 0 0,-1 0 1 0 0,1 0 0 0 0,0 1 0 0 0,0 0-1 0 0,0 1 1 0 0,0 0 0 0 0,0 1 0 0 0,1 0-1 0 0,-1 0 1 0 0,-11 8 0 0 0,-12 9-106 0 0,-48 40 1 0 0,71-53 91 0 0,-13 11-8 0 0,1 0 1 0 0,1 1 0 0 0,1 1-1 0 0,1 1 1 0 0,1 1 0 0 0,1 0-1 0 0,-26 46 1 0 0,41-63 6 0 0,0 0 1 0 0,-1 0-1 0 0,2-1 1 0 0,-1 1 0 0 0,1 1-1 0 0,0-1 1 0 0,0 0-1 0 0,0 11 1 0 0,1-15 1 0 0,0 0 1 0 0,0 0-1 0 0,1-1 1 0 0,-1 1 0 0 0,0 0-1 0 0,1-1 1 0 0,-1 1-1 0 0,1 0 1 0 0,-1-1 0 0 0,1 1-1 0 0,0 0 1 0 0,0-1-1 0 0,-1 1 1 0 0,1-1-1 0 0,0 1 1 0 0,0-1 0 0 0,1 0-1 0 0,-1 1 1 0 0,0-1-1 0 0,0 0 1 0 0,1 0 0 0 0,-1 0-1 0 0,1 0 1 0 0,-1 0-1 0 0,1 0 1 0 0,-1 0 0 0 0,1 0-1 0 0,-1-1 1 0 0,1 1-1 0 0,0-1 1 0 0,0 1 0 0 0,-1-1-1 0 0,1 0 1 0 0,0 1-1 0 0,2-1 1 0 0,6-1 52 0 0,0 0 1 0 0,0-1-1 0 0,0 0 1 0 0,-1 0-1 0 0,1-1 1 0 0,-1 0 0 0 0,16-8-1 0 0,-8 4 20 0 0,27-13 139 0 0,75-45 0 0 0,-54 27-124 0 0,-46 28-121 0 0,-14 8 12 0 0,1 0 1 0 0,-1-1-1 0 0,0 0 0 0 0,1-1 0 0 0,-2 1 0 0 0,9-8 1 0 0,-8 4-34 0 0,-4 6-11 0 0,-3 2 6 0 0,-29 33 53 0 0,-53 77 0 0 0,80-104-47 0 0,3-6-215 0 0,1-1 218 0 0,0 1 1 0 0,0-1-1 0 0,0 1 0 0 0,0 0 1 0 0,1-1-1 0 0,-1 1 0 0 0,0-1 1 0 0,0 1-1 0 0,1-1 0 0 0,-1 1 1 0 0,0-1-1 0 0,1 0 0 0 0,-1 1 1 0 0,0-1-1 0 0,1 1 0 0 0,-1-1 1 0 0,1 0-1 0 0,-1 1 0 0 0,1-1 1 0 0,-1 0-1 0 0,1 1 1 0 0,-1-1-1 0 0,1 0 0 0 0,-1 0 1 0 0,1 1-1 0 0,-1-1 0 0 0,1 0 1 0 0,-1 0-1 0 0,1 0 0 0 0,-1 0 1 0 0,1 0-1 0 0,0 0 0 0 0,-1 0 1 0 0,1 0-1 0 0,0 0 0 0 0,23-2-1057 0 0,-22 1 978 0 0,17-3-1018 0 0,22-8 1 0 0,-24 6 693 0 0,0 1 0 0 0,20-3 0 0 0,-28 7 399 0 0,1 0 0 0 0,0 1 1 0 0,0 0-1 0 0,0 0 0 0 0,0 1 0 0 0,0 0 0 0 0,11 4 0 0 0,-16-4 141 0 0,0 1 1 0 0,1 0-1 0 0,-1 0 0 0 0,0 1 0 0 0,0-1 0 0 0,0 1 0 0 0,0 0 0 0 0,0 1 0 0 0,-1-1 0 0 0,1 1 0 0 0,-1 0 0 0 0,0 0 0 0 0,10 13 6834 0 0,-15-25-7066 0 0,1 1 250 0 0,0 0-1 0 0,1 0 0 0 0,0-1 0 0 0,0 1 1 0 0,0 0-1 0 0,1 0 0 0 0,0 0 1 0 0,1 0-1 0 0,-1 1 0 0 0,1-1 1 0 0,6-9-1 0 0,5-7 532 0 0,31-36-1 0 0,-33 43-574 0 0,27-27-252 0 0,1 1 0 0 0,75-59 0 0 0,-72 65 63 0 0,-8 7-640 0 0,1 3 1 0 0,42-24-1 0 0,-43 30-756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96 9903 0 0,'0'0'455'0'0,"1"-1"-12"0"0,8-3-303 0 0,0-1 0 0 0,0 0 0 0 0,-1-1 0 0 0,12-9 0 0 0,0 1 724 0 0,-12 8-765 0 0,-4 4-91 0 0,-1-1 1 0 0,1 0-1 0 0,-1 0 1 0 0,1 0-1 0 0,-1-1 1 0 0,0 1 0 0 0,0-1-1 0 0,3-6 1 0 0,-5 8 1017 0 0,-10-1-150 0 0,6 3-752 0 0,1 0 0 0 0,-1 0-1 0 0,0 0 1 0 0,1 1-1 0 0,-1-1 1 0 0,0 1 0 0 0,1-1-1 0 0,-1 1 1 0 0,0 0-1 0 0,1 0 1 0 0,-5 2 0 0 0,-28 18 398 0 0,28-16-420 0 0,-34 22 155 0 0,1 2 0 0 0,2 1 0 0 0,1 2-1 0 0,-50 57 1 0 0,82-84-237 0 0,1 1 0 0 0,-1-1 0 0 0,1 1 0 0 0,1 1 0 0 0,-1-1 0 0 0,-3 12 0 0 0,6-16 139 0 0,4-2-129 0 0,-1 1 0 0 0,1-1 0 0 0,-1 1 0 0 0,1-1 0 0 0,-1 0 0 0 0,1 0 0 0 0,-1 0 0 0 0,1-1 0 0 0,-1 1 0 0 0,1 0 1 0 0,3-2-1 0 0,-5 2-8 0 0,22-7 170 0 0,-1 0 0 0 0,0-2 0 0 0,0-1 0 0 0,34-20 1 0 0,-13 7-138 0 0,-3 1-55 0 0,-1-2 0 0 0,0-2 0 0 0,33-30 0 0 0,-70 55 17 0 0,-3 3 82 0 0,-21 55 22 0 0,-29 53 0 0 0,18-43-77 0 0,-381 687-529 0 0,185-409 1017 0 0,217-328-447 0 0,-75 101 743 0 0,20-28-322 0 0,60-80-492 0 0,2-6-63 0 0,4-6 14 0 0,2-5-32 0 0,-1 7 64 0 0,7-23-787 0 0,2 0 1 0 0,21-42-1 0 0,-7 18-2119 0 0,-6 9-3083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0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 9671 0 0,'9'-3'11066'0'0,"-6"9"-10962"0"0,-1 1 1 0 0,0 0-1 0 0,0 0 1 0 0,-1 0 0 0 0,0 0-1 0 0,0 0 1 0 0,-1 1-1 0 0,0-1 1 0 0,0 0 0 0 0,-1 8-1 0 0,-2 8 252 0 0,-11 42 0 0 0,3-28-357 0 0,-1-1 1 0 0,-2 0-1 0 0,-21 41 0 0 0,10-21-2634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43 311 9671 0 0,'-7'5'1004'0'0,"-7"7"-1647"0"0,-5 3 7165 0 0,19-15-6481 0 0,0 0-1 0 0,0 0 1 0 0,0 0 0 0 0,0 0 0 0 0,0-1 0 0 0,0 1 0 0 0,0 0 0 0 0,0 0 0 0 0,0 0 0 0 0,0 0 0 0 0,0 0 0 0 0,0 0-1 0 0,0 0 1 0 0,0 0 0 0 0,0 0 0 0 0,0 0 0 0 0,0 0 0 0 0,0 0 0 0 0,0 0 0 0 0,0 0 0 0 0,0-1 0 0 0,0 1-1 0 0,0 0 1 0 0,0 0 0 0 0,0 0 0 0 0,0 0 0 0 0,0 0 0 0 0,0 0 0 0 0,0 0 0 0 0,0 0 0 0 0,0 0 0 0 0,0 0 0 0 0,0 0-1 0 0,0 0 1 0 0,0 0 0 0 0,0 0 0 0 0,0-1 0 0 0,0 1 0 0 0,0 0 0 0 0,0 0 0 0 0,0 0 0 0 0,0 0 0 0 0,-1 0 0 0 0,1 0-1 0 0,0 0 1 0 0,0 0 0 0 0,0 0 0 0 0,0 0 0 0 0,0 0 0 0 0,0 0 0 0 0,0 0 0 0 0,0 0 0 0 0,0 0 0 0 0,0 0-1 0 0,0 0 1 0 0,0 0 0 0 0,0 0 0 0 0,0 0 0 0 0,-1 0 0 0 0,1 0 0 0 0,0 0 0 0 0,0 0 0 0 0,0 0 0 0 0,0 0 0 0 0,0 0-1 0 0,0 0 1 0 0,0 0 0 0 0,0 0 0 0 0,0 0 0 0 0,7-14 221 0 0,6-4-276 0 0,0 0-1 0 0,1 1 0 0 0,20-18 1 0 0,2-3 56 0 0,-6 4-42 0 0,60-52 0 0 0,-78 76 0 0 0,1 1 0 0 0,0 0 0 0 0,0 0 0 0 0,1 2 0 0 0,0-1 0 0 0,1 2 0 0 0,-1 0 0 0 0,28-7 0 0 0,-38 12 5 0 0,0 1 0 0 0,0-1 1 0 0,0 1-1 0 0,0-1 0 0 0,0 1 0 0 0,0 0 0 0 0,0 1 0 0 0,0-1 0 0 0,0 1 0 0 0,0 0 0 0 0,-1 0 1 0 0,1 0-1 0 0,0 0 0 0 0,0 0 0 0 0,-1 1 0 0 0,1 0 0 0 0,4 3 0 0 0,-5-3-1 0 0,-1 0 0 0 0,1 0 0 0 0,-1 1 0 0 0,0-1 0 0 0,0 0 0 0 0,0 1 0 0 0,-1 0 0 0 0,1-1 0 0 0,-1 1 0 0 0,1 0 0 0 0,-1 0 0 0 0,0 0 0 0 0,0 0 0 0 0,0 0 0 0 0,0 0 0 0 0,-1 0 0 0 0,1 0 0 0 0,-1 0 0 0 0,0 0 0 0 0,0 1 0 0 0,0-1 0 0 0,0 4 0 0 0,-2 8-4 0 0,-1-1-1 0 0,0 1 0 0 0,-1-1 1 0 0,-9 23-1 0 0,-29 50-16 0 0,27-58-5 0 0,1 0 0 0 0,-11 33 0 0 0,20-40-1468 0 0,5-20-38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45 5527 0 0,'0'0'423'0'0,"1"-1"-278"0"0,42-34 8509 0 0,-40 32-8516 0 0,3-1-160 0 0,-4 3-181 0 0,-13 4-1156 0 0,1 1 1375 0 0,0 0-1 0 0,0 1 1 0 0,0 0-1 0 0,1 0 1 0 0,-12 9-1 0 0,-41 37 1110 0 0,61-50-1117 0 0,-20 18 368 0 0,-75 69 307 0 0,82-74-614 0 0,1 2-1 0 0,0-1 0 0 0,2 1 1 0 0,-15 26-1 0 0,24-38-16 0 0,0-1 0 0 0,1 1 0 0 0,-1-1 0 0 0,1 1 0 0 0,0 0 0 0 0,0-1 0 0 0,0 1 0 0 0,0 0 0 0 0,1 0 0 0 0,0 0 0 0 0,-1-1 0 0 0,1 1 0 0 0,1 0 0 0 0,-1 0 0 0 0,1 0 0 0 0,-1 0 0 0 0,1 0 0 0 0,2 5 0 0 0,-2-9-38 0 0,0 1 1 0 0,0 0 0 0 0,0 0-1 0 0,0-1 1 0 0,0 1-1 0 0,1-1 1 0 0,-1 1 0 0 0,0-1-1 0 0,0 0 1 0 0,0 1-1 0 0,1-1 1 0 0,-1 0-1 0 0,0 0 1 0 0,0 0 0 0 0,1 0-1 0 0,-1 0 1 0 0,2 0-1 0 0,-3 0-11 0 0,6 0 32 0 0,0-1 1 0 0,0 0-1 0 0,0 0 0 0 0,0 0 0 0 0,-1-1 0 0 0,1 0 0 0 0,0 0 0 0 0,-1-1 1 0 0,9-4-1 0 0,6-5 66 0 0,20-17 1 0 0,-18 13-73 0 0,22-17-25 0 0,20-13 216 0 0,-61 44-133 0 0,0 0 0 0 0,1 0 0 0 0,-1 0 0 0 0,0 0 0 0 0,1 1 0 0 0,-1 0 0 0 0,8-2 0 0 0,-7 12 1 0 0,-2 2-88 0 0,-2-6 51 0 0,-1 0-1 0 0,0 0 0 0 0,0 0 1 0 0,0 0-1 0 0,-1 0 0 0 0,-2 6 1 0 0,-4 15-6382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18255 0 0,'0'0'884'0'0,"1"1"-92"0"0,0 6-640 0 0,-2 0-126 0 0,0-1 1 0 0,-1 1-1 0 0,0-1 0 0 0,0 1 0 0 0,0-1 1 0 0,-5 7-1 0 0,-21 39-24 0 0,-60 106 136 0 0,7 4 1 0 0,-112 325 0 0 0,177-440-832 0 0,-14 44-239 0 0,6-31-5717 0 0,21-50 1293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21 1839 0 0,'2'-1'134'0'0,"0"0"169"0"0,10-7 2004 0 0,-4-1 3587 0 0,2 8-1557 0 0,-10 5-4293 0 0,-1-1 0 0 0,1 1 0 0 0,-1 0 0 0 0,0 0 0 0 0,0-1 0 0 0,0 1 0 0 0,-1-1 0 0 0,1 1 0 0 0,-4 4 0 0 0,-22 34 26 0 0,17-29-51 0 0,-205 313 50 0 0,122-181-58 0 0,-95 104 29 0 0,53-76-16 0 0,126-161-21 0 0,-23 32 79 0 0,1 1 0 0 0,-32 65 1 0 0,55-96-157 0 0,0-5 74 0 0,6-7 0 0 0,-18 3 0 0 0,16-4 16 0 0,0 0 0 0 0,0-1-1 0 0,1 0 1 0 0,-1 0 0 0 0,0 0 0 0 0,0 0-1 0 0,0 0 1 0 0,1-1 0 0 0,-1 1 0 0 0,0-1-1 0 0,1 0 1 0 0,-1 0 0 0 0,0-1 0 0 0,1 1-1 0 0,0-1 1 0 0,-1 0 0 0 0,1 0-1 0 0,0 0 1 0 0,0 0 0 0 0,0 0 0 0 0,0-1-1 0 0,0 1 1 0 0,0-1 0 0 0,1 0 0 0 0,-1 0-1 0 0,1 0 1 0 0,0 0 0 0 0,0 0 0 0 0,-2-5-1 0 0,-2-3 95 0 0,1-1 1 0 0,0 0-1 0 0,1 0 0 0 0,0 0 0 0 0,1 0 0 0 0,0-1 0 0 0,1 1 0 0 0,1-1 1 0 0,0 0-1 0 0,0 0 0 0 0,1 0 0 0 0,1 1 0 0 0,3-16 0 0 0,1-4 187 0 0,2 1-1 0 0,1 1 0 0 0,2 0 1 0 0,15-35-1 0 0,-13 42-296 0 0,-7 13 0 0 0,0 0 0 0 0,0 0 0 0 0,4-15 0 0 0,-5 13-14 0 0,-3 9-66 0 0,2 5-3212 0 0,-2-2 3214 0 0,-1 0 0 0 0,1 1 0 0 0,-1-1 0 0 0,1 0 1 0 0,-1 1-1 0 0,1-1 0 0 0,-1 1 0 0 0,0-1 0 0 0,1 1 0 0 0,-1-1 0 0 0,0 1 1 0 0,1-1-1 0 0,-1 1 0 0 0,0-1 0 0 0,0 1 0 0 0,1-1 0 0 0,-1 1 0 0 0,0 0 0 0 0,3 13-1413 0 0,-2 2 88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242 555 4607 0 0,'-1'0'354'0'0,"-4"2"-253"0"0,1 0 0 0 0,0 0 0 0 0,0 0 0 0 0,-6 5 0 0 0,9-6 47 0 0,0 0-1 0 0,0 0 1 0 0,0-1-1 0 0,0 1 1 0 0,0 0-1 0 0,0 0 0 0 0,1 0 1 0 0,-1 0-1 0 0,0 0 1 0 0,1 0-1 0 0,-1 0 1 0 0,0 0-1 0 0,1 0 1 0 0,0 0-1 0 0,-1 0 1 0 0,1 1-1 0 0,0-1 1 0 0,-1 0-1 0 0,1 0 1 0 0,0 0-1 0 0,0 0 1 0 0,0 2-1 0 0,0-1 1093 0 0,-4 3-105 0 0,-7 4 3689 0 0,-11-22-1642 0 0,-4-2-2832 0 0,-11-10-247 0 0,-15-11-49 0 0,47 32-53 0 0,0 0-1 0 0,1 0 1 0 0,0 0 0 0 0,0-1-1 0 0,0 1 1 0 0,1-1-1 0 0,0 0 1 0 0,-3-6-1 0 0,4 6-2 0 0,0 0 0 0 0,0 0 0 0 0,1 0 0 0 0,0-1 1 0 0,0 1-1 0 0,0 0 0 0 0,1-1 0 0 0,0 1 0 0 0,0-1 0 0 0,0 1 0 0 0,1 0 0 0 0,0-1 0 0 0,1-6 0 0 0,2 1-11 0 0,-1-1-1 0 0,1 1 1 0 0,1 0-1 0 0,11-21 1 0 0,7-5-117 0 0,2 0 0 0 0,35-40 0 0 0,-40 55 170 0 0,0 1-1 0 0,1 1 0 0 0,2 1 0 0 0,33-23 0 0 0,-46 36 44 0 0,0 1 1 0 0,0-1-1 0 0,1 2 0 0 0,0-1 1 0 0,0 1-1 0 0,0 1 0 0 0,0 0 0 0 0,0 1 1 0 0,1 0-1 0 0,-1 1 0 0 0,1 0 0 0 0,-1 0 1 0 0,1 1-1 0 0,0 1 0 0 0,-1 0 0 0 0,1 1 1 0 0,-1 0-1 0 0,0 1 0 0 0,1 0 1 0 0,-1 1-1 0 0,-1 0 0 0 0,1 0 0 0 0,0 1 1 0 0,-1 1-1 0 0,0 0 0 0 0,0 0 0 0 0,-1 1 1 0 0,0 0-1 0 0,0 1 0 0 0,11 12 0 0 0,-14-14-83 0 0,3 5 4 0 0,0 0 1 0 0,0 1 0 0 0,12 20 0 0 0,-20-29-9 0 0,1 1 0 0 0,-1-1 0 0 0,1 0 0 0 0,-1 1 1 0 0,0-1-1 0 0,0 0 0 0 0,-1 1 0 0 0,1 0 0 0 0,-1-1 0 0 0,1 1 0 0 0,-1-1 1 0 0,0 1-1 0 0,-1-1 0 0 0,1 1 0 0 0,0 0 0 0 0,-1-1 0 0 0,0 1 0 0 0,0-1 1 0 0,0 0-1 0 0,-2 5 0 0 0,-2 0-31 0 0,0 0 1 0 0,0 0 0 0 0,-1 0-1 0 0,0-1 1 0 0,-1 0 0 0 0,-7 8-1 0 0,-49 36 12 0 0,35-30-16 0 0,-91 66 42 0 0,42-31-39 0 0,-67 46-2803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0 15695 0 0,'-48'70'2768'0'0,"-145"283"-2188"0"0,-16 23-432 0 0,139-273-760 0 0,-130 146 0 0 0,133-169-708 0 0,60-70-190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12895 0 0,'0'0'2832'0'0,"-2"2"-1209"0"0,-57 83 2114 0 0,-31 45-2548 0 0,-37 53-1657 0 0,115-167 396 0 0,1 0-240 0 0,0 0-1 0 0,-9 19 1 0 0,19-32 90 0 0,0-1-1 0 0,0 0 0 0 0,1 1 1 0 0,-1-1-1 0 0,1 1 0 0 0,-1-1 1 0 0,1 4-1 0 0,0-3-1396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39 6447 0 0,'0'0'298'0'0,"0"-2"-10"0"0,21-35 12214 0 0,-15 59-12422 0 0,-6-17-122 0 0,-1 1 0 0 0,0-1 0 0 0,0 1-1 0 0,0-1 1 0 0,-1 1 0 0 0,1-1 0 0 0,-1 0-1 0 0,-1 0 1 0 0,-3 8 0 0 0,-6 5-395 0 0,-14 19 0 0 0,15-22 229 0 0,-2 1-23 0 0,-1 0-1 0 0,0 0 0 0 0,-30 23 1 0 0,-54 33 93 0 0,84-62 138 0 0,6 0 0 0 0,8-8 7 0 0,1-1-1 0 0,-1 0 1 0 0,0 1 0 0 0,0-1-1 0 0,1 1 1 0 0,-1-1 0 0 0,1 1-1 0 0,-1-1 1 0 0,1 0-1 0 0,0 1 1 0 0,-1-1 0 0 0,1 0-1 0 0,0 0 1 0 0,0 0-1 0 0,0 1 1 0 0,0-1 0 0 0,0 0-1 0 0,0 0 1 0 0,0 0-1 0 0,0-1 1 0 0,0 1 0 0 0,2 1-1 0 0,29 18 146 0 0,-8-6 15 0 0,0 1-1 0 0,-1 1 0 0 0,-1 1 1 0 0,31 30-1 0 0,-52-46-103 0 0,0 1 0 0 0,0-1 0 0 0,0 1 0 0 0,0-1 0 0 0,0 1-1 0 0,0-1 1 0 0,0 1 0 0 0,0 0 0 0 0,0-1 0 0 0,-1 1 0 0 0,1 0 0 0 0,-1 0-1 0 0,1 0 1 0 0,-1-1 0 0 0,0 1 0 0 0,0 0 0 0 0,0 0 0 0 0,0 0 0 0 0,0 0-1 0 0,0 0 1 0 0,0 0 0 0 0,-1-1 0 0 0,1 1 0 0 0,-1 0 0 0 0,1 0 0 0 0,-1 0-1 0 0,0-1 1 0 0,0 1 0 0 0,1 0 0 0 0,-1-1 0 0 0,0 1 0 0 0,-1-1 0 0 0,-1 3-1 0 0,-1 1 168 0 0,-1 1-1 0 0,0-1 1 0 0,0 0-1 0 0,-1 0 1 0 0,1 0-1 0 0,-1-1 1 0 0,-8 5 0 0 0,-33 15-737 0 0,-1-2 0 0 0,-93 29 1 0 0,141-51 484 0 0,-3 1-165 0 0,1 0 0 0 0,-1 0 1 0 0,1 0-1 0 0,-1-1 0 0 0,1 1 0 0 0,-1-1 0 0 0,1 1 0 0 0,-1-1 1 0 0,1 0-1 0 0,-1 0 0 0 0,0 0 0 0 0,1-1 0 0 0,-1 1 0 0 0,-3-2 1 0 0,-4-3-1404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56 14279 0 0,'33'-55'3098'0'0,"-33"57"-2970"0"0,0 3-115 0 0,0 0 0 0 0,-1-1 0 0 0,0 1 0 0 0,0 0 0 0 0,-1 0-1 0 0,1-1 1 0 0,-1 1 0 0 0,-4 7 0 0 0,-24 36 131 0 0,18-29-120 0 0,-42 59 61 0 0,-34 60 96 0 0,-98 250 475 0 0,120-235-504 0 0,-88 146 0 0 0,132-261-479 0 0,-3-1 0 0 0,-1-1 0 0 0,-1-2-1 0 0,-51 50 1 0 0,74-81-343 0 0,0 0-1 0 0,0 0 0 0 0,0 0 1 0 0,-6 3-1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89 270 919 0 0,'-2'1'67'0'0,"-16"10"-418"0"0,8-4 5694 0 0,0 0 1 0 0,-17 17-1 0 0,10-4-4693 0 0,15-17-546 0 0,0 4-73 0 0,2-7-25 0 0,0 1 1 0 0,1 0-1 0 0,-1-1 0 0 0,1 1 0 0 0,-1-1 1 0 0,1 1-1 0 0,-1-1 0 0 0,1 1 1 0 0,0-1-1 0 0,-1 1 0 0 0,1-1 1 0 0,0 0-1 0 0,-1 1 0 0 0,1-1 0 0 0,0 0 1 0 0,-1 0-1 0 0,1 1 0 0 0,1-1 1 0 0,-2 0 0 0 0,3 1 3 0 0,0 0 1 0 0,0 0 0 0 0,1-1 0 0 0,-1 1 0 0 0,0-1 0 0 0,1 0 0 0 0,-1 0 0 0 0,0 0-1 0 0,5-1 1 0 0,32-8 132 0 0,-28 6-108 0 0,12-3 113 0 0,-1-2-1 0 0,42-19 1 0 0,41-31 528 0 0,-2 2 67 0 0,216-81 1458 0 0,-285 124-2067 0 0,1 1 1 0 0,0 3 0 0 0,0 1-1 0 0,65-6 1 0 0,-96 14-296 0 0,-1 0 0 0 0,1 0 1 0 0,0 0-1 0 0,5 2 0 0 0,3 3-1640 0 0,-4 6-3580 0 0,-4 1-929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174 462 2303 0 0,'-1'1'167'0'0,"-15"20"328"0"0,12-18 791 0 0,0 1 0 0 0,0-1-1 0 0,0 0 1 0 0,0 0 0 0 0,-10 4-1 0 0,10-5-345 0 0,0 0-1 0 0,0-1 1 0 0,0 1-1 0 0,0-1 1 0 0,-1-1 0 0 0,1 1-1 0 0,-7 0 1 0 0,7-1-916 0 0,1 0 0 0 0,-1 0 0 0 0,1-1 0 0 0,-1 1 0 0 0,-6-3 1 0 0,7 2 95 0 0,0 0 0 0 0,-1-1 1 0 0,1 1-1 0 0,0-1 0 0 0,0 1 1 0 0,0-1-1 0 0,0 0 0 0 0,0 0 1 0 0,0-1-1 0 0,1 1 0 0 0,-1 0 1 0 0,1-1-1 0 0,-1 0 0 0 0,-2-4 1 0 0,4 5-34 0 0,-1-1 0 0 0,1 0 0 0 0,0 0 0 0 0,0 1 0 0 0,1-1 0 0 0,-1 0 0 0 0,0 0 0 0 0,1 0 0 0 0,0 0-1 0 0,0 0 1 0 0,0 0 0 0 0,0 0 0 0 0,0 0 0 0 0,0 0 0 0 0,1 0 0 0 0,0 0 0 0 0,1-5 0 0 0,2-3 24 0 0,1 0 0 0 0,0 0 0 0 0,0 0 0 0 0,1 0 0 0 0,1 1 0 0 0,12-16 0 0 0,55-52 573 0 0,-60 63-657 0 0,52-46-1391 0 0,111-81 0 0 0,-142 119-958 0 0,-19 12 500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0 919 0 0,'0'0'20174'0'0,"1"3"-19957"0"0,2 6-131 0 0,-1 2-1 0 0,0-1 1 0 0,0 0 0 0 0,0 12 0 0 0,-2-18-80 0 0,0 1 0 0 0,-1 0 0 0 0,1 0 0 0 0,-1 0 0 0 0,0 0 1 0 0,0-1-1 0 0,-1 1 0 0 0,0 0 0 0 0,1-1 0 0 0,-1 0 0 0 0,-4 7 1 0 0,-24 32 27 0 0,-41 46 1 0 0,29-38-22 0 0,36-43-41 0 0,0 0 0 0 0,-8 15 0 0 0,13-21-414 0 0,19-2-12696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38 15895 0 0,'7'-9'310'0'0,"-4"5"-103"0"0,1 0-1 0 0,0 0 1 0 0,0 1 0 0 0,0 0 0 0 0,1-1 0 0 0,4-1 0 0 0,-8 4 219 0 0,6 12 14 0 0,-6-9-447 0 0,0 1 1 0 0,0 0-1 0 0,-1 0 0 0 0,1 0 0 0 0,0 0 1 0 0,-1 0-1 0 0,0-1 0 0 0,1 1 0 0 0,-1 0 0 0 0,0 0 1 0 0,-1 0-1 0 0,1 0 0 0 0,-1 0 0 0 0,0 4 1 0 0,-3 5-45 0 0,-9 24 1 0 0,10-29 67 0 0,-137 289 239 0 0,77-168-179 0 0,-186 330 79 0 0,217-403-258 0 0,18-28 22 0 0,-2 0-1 0 0,-1-1 1 0 0,-1-1 0 0 0,-26 29-1 0 0,43-53 1 0 0,-7-2-648 0 0,7-2 683 0 0,1 0 0 0 0,-1 0 1 0 0,1 1-1 0 0,-1-1 0 0 0,1 0 0 0 0,0 0 0 0 0,0 1 0 0 0,0-1 0 0 0,1 0 1 0 0,-1 0-1 0 0,0 1 0 0 0,1-1 0 0 0,0 0 0 0 0,0 1 0 0 0,0-1 0 0 0,0 1 0 0 0,2-4 1 0 0,2-4-110 0 0,0 1-1 0 0,0 1 1 0 0,11-14 0 0 0,20-16 10 0 0,1 0-1 0 0,43-32 1 0 0,8-7 89 0 0,-61 51 274 0 0,1 2-1 0 0,1 1 0 0 0,1 1 1 0 0,55-29-1 0 0,-80 49-85 0 0,-1-1-1 0 0,1 2 0 0 0,0-1 1 0 0,-1 0-1 0 0,1 1 0 0 0,0 0 1 0 0,0 0-1 0 0,0 1 0 0 0,0-1 1 0 0,0 1-1 0 0,0 0 0 0 0,7 1 1 0 0,-9 0-77 0 0,0 0 1 0 0,1 0 0 0 0,-1 0 0 0 0,0 0 0 0 0,0 0 0 0 0,0 1-1 0 0,0-1 1 0 0,-1 1 0 0 0,1 0 0 0 0,0 0 0 0 0,-1 0-1 0 0,1 0 1 0 0,-1 0 0 0 0,0 0 0 0 0,1 1 0 0 0,-1-1-1 0 0,0 1 1 0 0,-1 0 0 0 0,1 0 0 0 0,2 3 0 0 0,-2 1-41 0 0,1 0 1 0 0,-1-1-1 0 0,0 1 1 0 0,-1 0 0 0 0,0 1-1 0 0,0-1 1 0 0,0 0-1 0 0,-1 0 1 0 0,0 0-1 0 0,0 0 1 0 0,-1 0 0 0 0,-3 13-1 0 0,0 0 14 0 0,-2-1 0 0 0,0 0 0 0 0,-11 24 1 0 0,-5 0 369 0 0,-2-1 1 0 0,-56 77 0 0 0,65-99-346 0 0,-1 0-1 0 0,0-2 1 0 0,-2 1-1 0 0,0-2 1 0 0,-1-1-1 0 0,0 0 1 0 0,-1-1 0 0 0,-1-1-1 0 0,-1-1 1 0 0,-23 10-1 0 0,39-20-61 0 0,-22 9 28 0 0,-38 11 0 0 0,57-20-26 0 0,1-1 0 0 0,-1 0 0 0 0,0-1 0 0 0,1 0-1 0 0,-1-1 1 0 0,0 1 0 0 0,0-2 0 0 0,1 1 0 0 0,-13-3 0 0 0,19 2-25 0 0,0 1 0 0 0,0-1 0 0 0,0 1 0 0 0,1-1 0 0 0,-1 0 0 0 0,0 0 0 0 0,0 0 0 0 0,1 0 0 0 0,-1 0 1 0 0,1 0-1 0 0,-1-1 0 0 0,1 1 0 0 0,-1 0 0 0 0,-1-4 0 0 0,2 4-394 0 0,0 0 1 0 0,0-1 0 0 0,1 1-1 0 0,-1 0 1 0 0,1-1 0 0 0,-1 1-1 0 0,1-1 1 0 0,-1 1 0 0 0,1-1 0 0 0,0 1-1 0 0,0-1 1 0 0,0 1 0 0 0,0-2-1 0 0,2-16-6176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5527 0 0,'0'0'423'0'0,"-1"1"-278"0"0,-5 11 1779 0 0,-1 0 1 0 0,0 0-1 0 0,-10 13 0 0 0,-9 12 771 0 0,7-3-2035 0 0,-30 45 315 0 0,35-60-822 0 0,-17 24 205 0 0,-50 86 0 0 0,68-101-331 0 0,13-28-26 0 0,0 0 0 0 0,0 0 0 0 0,0 1 0 0 0,-1-1 0 0 0,1 0 0 0 0,0 0 0 0 0,0 0 0 0 0,0 1 1 0 0,0-1-1 0 0,0 0 0 0 0,0 0 0 0 0,0 0 0 0 0,0 0 0 0 0,0 1 0 0 0,0-1 0 0 0,0 0 0 0 0,0 0 0 0 0,0 1 0 0 0,0-1 0 0 0,0 0 0 0 0,0 0 0 0 0,0 0 1 0 0,0 1-1 0 0,0-1 0 0 0,0 0 0 0 0,0 0 0 0 0,0 0 0 0 0,0 0 0 0 0,0 1 0 0 0,0-1 0 0 0,1 0 0 0 0,-1 0 0 0 0,0 0 0 0 0,0 0 0 0 0,0 1 0 0 0,0-1 1 0 0,0 0-1 0 0,1 0 0 0 0,-1 0 0 0 0,0 0 0 0 0,0 0 0 0 0,0 0 0 0 0,0 1 0 0 0,1-1 0 0 0,-1 0 0 0 0,0 0 0 0 0,0 0 0 0 0,0 0 0 0 0,1 0 0 0 0,-1 0 1 0 0,0 0-1 0 0,10-1-7 0 0,-10 1 9 0 0,12-2 6 0 0,-1-1-1 0 0,1 0 0 0 0,-1-1 0 0 0,0-1 1 0 0,18-8-1 0 0,49-36 6 0 0,126-117-589 0 0,-138 108 390 0 0,-48 44 183 0 0,-17 13 174 0 0,-2 2-145 0 0,0 0-1 0 0,0 0 1 0 0,0 1 0 0 0,0-1 0 0 0,0 0 0 0 0,0 1 0 0 0,0-1 0 0 0,1 0 0 0 0,-2 2 0 0 0,-1 5 30 0 0,-85 110 277 0 0,85-114-326 0 0,1 0 0 0 0,-1 0 1 0 0,1 0-1 0 0,0 1 0 0 0,0-1 1 0 0,0 1-1 0 0,-1 7 0 0 0,0 5-8 0 0,4-13 0 0 0,1-2 0 0 0,3 7 0 0 0,-2-7-19 0 0,-1 0 0 0 0,1-1-1 0 0,-1 1 1 0 0,1-1 0 0 0,-1 0-1 0 0,1 0 1 0 0,0 0 0 0 0,-1 0-1 0 0,1 0 1 0 0,0-1 0 0 0,0 1-1 0 0,0-1 1 0 0,0 0 0 0 0,5 0 0 0 0,-1 0-123 0 0,-1 0 1 0 0,1-1 0 0 0,-1 0-1 0 0,0 0 1 0 0,12-3 0 0 0,4-6-1026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3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281 324 10191 0 0,'0'0'920'0'0,"2"1"-754"0"0,-1-1-146 0 0,0 0 0 0 0,0 1 1 0 0,1-1-1 0 0,-1 0 0 0 0,0 0 0 0 0,1 0 1 0 0,-1 0-1 0 0,0 0 0 0 0,1 0 1 0 0,-1 0-1 0 0,0-1 0 0 0,0 1 0 0 0,1 0 1 0 0,-1-1-1 0 0,0 1 0 0 0,0-1 1 0 0,2 0-1 0 0,3-2 424 0 0,11-2 692 0 0,-1-2 0 0 0,0 0 0 0 0,0-1 0 0 0,29-19 0 0 0,-29 17-783 0 0,24-14-55 0 0,-1-2 0 0 0,37-32 0 0 0,-69 51-286 0 0,0 1 1 0 0,-1-1-1 0 0,0-1 1 0 0,0 1-1 0 0,-1-1 1 0 0,0 0-1 0 0,0 0 1 0 0,-1 0-1 0 0,5-13 1 0 0,-9 19-53 0 0,1 1-1 0 0,-1-1 1 0 0,0 0 0 0 0,0 0 0 0 0,0 1 0 0 0,0-1-1 0 0,0 0 1 0 0,-1 0 0 0 0,1 1 0 0 0,-1-1-1 0 0,1 0 1 0 0,-1 0 0 0 0,1 1 0 0 0,-1-1-1 0 0,0 1 1 0 0,0-1 0 0 0,0 1 0 0 0,0-1 0 0 0,0 1-1 0 0,0-1 1 0 0,0 1 0 0 0,-1 0 0 0 0,1 0-1 0 0,0-1 1 0 0,-1 1 0 0 0,1 0 0 0 0,-1 0-1 0 0,1 0 1 0 0,-1 1 0 0 0,-1-2 0 0 0,-1 0-115 0 0,0 0-1 0 0,0 0 1 0 0,0 1 0 0 0,-1 0 0 0 0,1-1-1 0 0,-1 2 1 0 0,1-1 0 0 0,0 0 0 0 0,-1 1-1 0 0,-6 0 1 0 0,2 1 46 0 0,0 1 0 0 0,0 1-1 0 0,1-1 1 0 0,-1 1 0 0 0,1 1 0 0 0,0 0-1 0 0,0 0 1 0 0,-11 8 0 0 0,-7 6 61 0 0,-24 23-1 0 0,0 4 10 0 0,-58 69 0 0 0,-33 60-59 0 0,119-145 77 0 0,-31 53 0 0 0,47-71 89 0 0,1 0 0 0 0,0 0-1 0 0,0 1 1 0 0,1 0 0 0 0,0 0 0 0 0,1 0 0 0 0,1 1-1 0 0,-2 18 1 0 0,4-25 37 0 0,0-1 0 0 0,1 0 0 0 0,-1 1 0 0 0,1-1 0 0 0,0 0-1 0 0,1 1 1 0 0,-1-1 0 0 0,1 0 0 0 0,0 0 0 0 0,0 0 0 0 0,0 0-1 0 0,4 5 1 0 0,-1-4 46 0 0,0 1 1 0 0,0-1-1 0 0,1 0 0 0 0,-1-1 0 0 0,1 1 0 0 0,0-1 0 0 0,12 7 0 0 0,-7-5-21 0 0,0-1 0 0 0,1 0-1 0 0,0-1 1 0 0,1 0 0 0 0,-1-1 0 0 0,1-1-1 0 0,0 1 1 0 0,-1-2 0 0 0,25 2 0 0 0,-3-3-50 0 0,0-2 0 0 0,-1-1 0 0 0,35-7 0 0 0,-48 4-419 0 0,-1 0 0 0 0,29-13 1 0 0,-17 4-276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131 324 9503 0 0,'-32'-3'880'0'0,"15"0"-308"0"0,-1 2 0 0 0,1 0 0 0 0,-30 2 4730 0 0,92 10-5001 0 0,-15-9-92 0 0,0 0 1 0 0,44-5 0 0 0,59-13 401 0 0,-105 12-464 0 0,223-43 1072 0 0,-27 3-322 0 0,199-23-305 0 0,-283 46-569 0 0,220-40 28 0 0,-298 47-45 0 0,245-39 37 0 0,-306 53-45 0 0,14-1-68 0 0,0 0 0 0 0,26 3-1 0 0,-38-2-125 0 0,0 0-1 0 0,1 1 1 0 0,-1-1-1 0 0,1 1 1 0 0,-1 0-1 0 0,0 0 1 0 0,0 0-1 0 0,0 1 1 0 0,0-1-1 0 0,0 1 1 0 0,0-1-1 0 0,0 1 1 0 0,0 0-1 0 0,0 0 1 0 0,-1 1-1 0 0,1-1 1 0 0,-1 1-1 0 0,3 3 1 0 0,4 12-6419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 10135 0 0,'0'0'919'0'0,"-1"1"-475"0"0,-7 11 2155 0 0,1 1 0 0 0,-11 25 0 0 0,0-1-2097 0 0,-162 297-220 0 0,-134 268 438 0 0,266-513-1198 0 0,-63 86 0 0 0,47-90-2610 0 0,57-75 1428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37 8751 0 0,'-7'-2'910'0'0,"5"2"-766"0"0,-1-1 1 0 0,1 1-1 0 0,-1 0 1 0 0,1 0-1 0 0,-1 0 1 0 0,1 0-1 0 0,-1 0 1 0 0,1 1-1 0 0,-1-1 1 0 0,1 1-1 0 0,-1-1 1 0 0,1 1-1 0 0,-5 2 1 0 0,1 1 1085 0 0,0 0 0 0 0,-1 0 1 0 0,-6 7-1 0 0,-10 6-184 0 0,5-5-971 0 0,7-6-57 0 0,0 0 0 0 0,1 1 0 0 0,0 1 1 0 0,1-1-1 0 0,0 1 0 0 0,0 1 0 0 0,-13 16 0 0 0,22-25-18 0 0,-1 1-1 0 0,1-1 0 0 0,0 0 1 0 0,-1 0-1 0 0,1 1 0 0 0,0-1 1 0 0,0 1-1 0 0,0-1 0 0 0,-1 0 0 0 0,1 1 1 0 0,0-1-1 0 0,0 0 0 0 0,0 1 1 0 0,0-1-1 0 0,0 1 0 0 0,0-1 1 0 0,0 1-1 0 0,0-1 0 0 0,0 0 1 0 0,0 1-1 0 0,0-1 0 0 0,0 1 1 0 0,0-1-1 0 0,0 0 0 0 0,0 1 1 0 0,0-1-1 0 0,0 1 0 0 0,0-1 1 0 0,1 1-1 0 0,5 1-39 0 0,-6-2 34 0 0,5 1-4 0 0,-1 1 1 0 0,1-2 0 0 0,-1 1-1 0 0,1 0 1 0 0,0-1 0 0 0,-1 0-1 0 0,1 0 1 0 0,0 0 0 0 0,7-2-1 0 0,42-11 187 0 0,-52 12-167 0 0,138-52 723 0 0,-58 20-297 0 0,-34 15-430 0 0,95-32 787 0 0,-124 45-1077 0 0,-1 1 1 0 0,1 1-1 0 0,-1 1 0 0 0,1 0 0 0 0,0 2 0 0 0,20 1 0 0 0,-21 0-844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256 200 1839 0 0,'0'0'83'0'0,"-1"2"-6"0"0,-14 19 47 0 0,-3 1 3573 0 0,-5 6 3382 0 0,-27 35-1048 0 0,25-33-5533 0 0,2 1-1 0 0,1 1 0 0 0,-24 45 0 0 0,15-11-1038 0 0,30-64 66 0 0</inkml:trace>
  <inkml:trace contextRef="#ctx0" brushRef="#br0" timeOffset="1">548 0 13591 0 0,'0'0'1472'0'0,"9"9"-1472"0"0,-2 0 128 0 0,0 0 0 0 0,0-2 0 0 0,0 3 0 0 0,-1 3-1088 0 0,1 3-216 0 0,2-2-40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4143 0 0,'-1'0'4412'0'0,"-4"2"-3565"0"0,1 1-1 0 0,-1-1 1 0 0,1 1-1 0 0,0 0 1 0 0,0 0-1 0 0,0 0 1 0 0,-6 8 0 0 0,-24 31 359 0 0,16-19-439 0 0,-6 8-390 0 0,2 1 1 0 0,0 0-1 0 0,2 2 1 0 0,2 0-1 0 0,-25 65 1 0 0,40-91-325 0 0,1 0 0 0 0,0 1 0 0 0,0-1-1 0 0,1 0 1 0 0,0 10 0 0 0,1-18-41 0 0,0 1 0 0 0,0 0 0 0 0,0-1-1 0 0,0 1 1 0 0,0-1 0 0 0,1 1 0 0 0,-1 0 0 0 0,0-1-1 0 0,0 1 1 0 0,1-1 0 0 0,-1 1 0 0 0,0-1 0 0 0,1 1-1 0 0,-1-1 1 0 0,1 1 0 0 0,-1-1 0 0 0,0 0 0 0 0,1 1-1 0 0,-1-1 1 0 0,1 1 0 0 0,-1-1 0 0 0,1 0 0 0 0,0 0-1 0 0,-1 1 1 0 0,1-1 0 0 0,-1 0 0 0 0,1 0-1 0 0,-1 0 1 0 0,1 1 0 0 0,0-1 0 0 0,0 0 0 0 0,20 0 373 0 0,-6-2-198 0 0,0 0 0 0 0,-1-2 0 0 0,0 0 0 0 0,0 0 0 0 0,0-2 0 0 0,0 1 0 0 0,17-12 0 0 0,-13 7-176 0 0,0-2-1 0 0,-1 0 1 0 0,0-1 0 0 0,23-25-1 0 0,-28 26-64 0 0,0-1-1 0 0,-1-1 0 0 0,-1 0 1 0 0,-1-1-1 0 0,14-26 0 0 0,-20 34 21 0 0,0 1-1 0 0,0-1 1 0 0,-1 1-1 0 0,0-1 1 0 0,-1 0-1 0 0,1 0 1 0 0,-1 0-1 0 0,0 0 1 0 0,-1 0-1 0 0,0 0 1 0 0,0 0-1 0 0,0 0 1 0 0,-1 0-1 0 0,0 0 1 0 0,-1 0-1 0 0,-3-12 1 0 0,3 16-92 0 0,1-1 0 0 0,-1 1 1 0 0,0 0-1 0 0,0 0 1 0 0,-1-1-1 0 0,1 1 0 0 0,-1 1 1 0 0,1-1-1 0 0,-1 0 1 0 0,0 1-1 0 0,0-1 1 0 0,0 1-1 0 0,-1 0 0 0 0,1 0 1 0 0,-4-2-1 0 0,3 2-873 0 0,1 1 0 0 0,-1 0 0 0 0,1 0 0 0 0,-1 0 0 0 0,-6 0 0 0 0,0 0-4719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17447 0 0,'0'0'3370'0'0,"1"-2"-2857"0"0,121-98 318 0 0,123-94 898 0 0,-239 190-1732 0 0,8-6-72 0 0,1 0 0 0 0,30-14 0 0 0,-41 22 64 0 0,0 0 1 0 0,0 1 0 0 0,-1 0-1 0 0,1 0 1 0 0,0 0-1 0 0,0 0 1 0 0,0 0-1 0 0,0 1 1 0 0,0 0-1 0 0,0 0 1 0 0,0 0-1 0 0,0 0 1 0 0,0 1-1 0 0,0-1 1 0 0,0 1 0 0 0,0 0-1 0 0,0 0 1 0 0,6 3-1 0 0,-8-2 25 0 0,0-1-1 0 0,0 1 0 0 0,0 0 1 0 0,0 0-1 0 0,0-1 1 0 0,-1 1-1 0 0,1 0 0 0 0,0 0 1 0 0,-1 1-1 0 0,0-1 1 0 0,0 0-1 0 0,0 0 0 0 0,0 1 1 0 0,0-1-1 0 0,0 1 1 0 0,0-1-1 0 0,-1 0 0 0 0,1 1 1 0 0,-1-1-1 0 0,0 1 1 0 0,0 4-1 0 0,1 6 51 0 0,-2 1-1 0 0,-3 24 1 0 0,2-27-38 0 0,-28 127 235 0 0,0-6-2569 0 0,30-131 1856 0 0,-2 14-335 0 0,2-9-2999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28 1375 0 0,'-14'-6'358'0'0,"9"4"736"0"0,0 0 0 0 0,0 0 0 0 0,0 0 0 0 0,0 0 0 0 0,-10-1 0 0 0,9 3-703 0 0,1 0 0 0 0,0 0 1 0 0,0 0-1 0 0,0 1 0 0 0,0-1 0 0 0,0 1 1 0 0,0 1-1 0 0,0-1 0 0 0,1 1 0 0 0,-7 2 1 0 0,-4 3 411 0 0,-1 1 0 0 0,1 0 0 0 0,1 1 0 0 0,0 1 0 0 0,-15 12 0 0 0,17-11-557 0 0,0 1 0 0 0,0 0 0 0 0,1 0 0 0 0,1 1 0 0 0,0 0-1 0 0,1 1 1 0 0,0 0 0 0 0,1 1 0 0 0,-6 16 0 0 0,12-27-218 0 0,1 0 1 0 0,-1-1-1 0 0,1 1 1 0 0,1 0-1 0 0,-1 0 1 0 0,0 0-1 0 0,1-1 1 0 0,0 1-1 0 0,0 0 0 0 0,0 0 1 0 0,0 0-1 0 0,0 0 1 0 0,1 0-1 0 0,0 0 1 0 0,0-1-1 0 0,2 6 1 0 0,-2-6-9 0 0,1-1 0 0 0,-1 1 0 0 0,1-1 0 0 0,0 1 0 0 0,0-1 0 0 0,0 0 1 0 0,0 0-1 0 0,1 0 0 0 0,-1 0 0 0 0,0 0 0 0 0,1 0 0 0 0,0 0 0 0 0,-1-1 0 0 0,1 0 1 0 0,0 1-1 0 0,0-1 0 0 0,-1 0 0 0 0,1 0 0 0 0,0-1 0 0 0,0 1 0 0 0,5 0 1 0 0,2 0 22 0 0,1 0 1 0 0,0 0 0 0 0,-1-1 0 0 0,1 0 0 0 0,0-1 0 0 0,-1-1 0 0 0,1 1 0 0 0,-1-2 0 0 0,1 0 0 0 0,-1 0 0 0 0,0 0-1 0 0,0-1 1 0 0,0-1 0 0 0,16-10 0 0 0,-22 12-49 0 0,0 0 0 0 0,0-1 1 0 0,-1 1-1 0 0,1-1 0 0 0,-1 0 0 0 0,0 0 0 0 0,0 0 0 0 0,-1 0 0 0 0,1-1 0 0 0,-1 1 1 0 0,0-1-1 0 0,0 1 0 0 0,0-1 0 0 0,-1 0 0 0 0,0 0 0 0 0,2-8 0 0 0,-1-5-130 0 0,-1-1-1 0 0,-1 1 1 0 0,-2-22 0 0 0,0 21-81 0 0,3 1-758 0 0,-1 0 0 0 0,2 0 0 0 0,4-20 0 0 0,-2 22-706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573 808 11487 0 0,'0'0'3623'0'0,"1"-2"-3383"0"0,4-10 52 0 0,1 0 1 0 0,1 0-1 0 0,0 1 0 0 0,13-16 1 0 0,2-4 78 0 0,65-117 279 0 0,-71 117-604 0 0,-2-1-1 0 0,19-64 1 0 0,3-81 112 0 0,-32 147-373 0 0,-2 0 1 0 0,-1-1-1 0 0,-5-57 1 0 0,3 83 99 0 0,0 0 1 0 0,0 0-1 0 0,0 0 0 0 0,-1 0 1 0 0,-2-7-1 0 0,4 12 107 0 0,-1 0 0 0 0,1 0 0 0 0,-1 0 0 0 0,1-1 0 0 0,0 1 0 0 0,-1 0 0 0 0,1 0-1 0 0,-1 0 1 0 0,1 0 0 0 0,0 0 0 0 0,-1 0 0 0 0,1 0 0 0 0,-1 0 0 0 0,1 0 0 0 0,0 0 0 0 0,-1 0 0 0 0,1 1 0 0 0,-1-1 0 0 0,1 0 0 0 0,0 0 0 0 0,-1 0 0 0 0,1 0 0 0 0,0 1 0 0 0,-1-1 0 0 0,-9 6-111 0 0,2 0 63 0 0,1 0 0 0 0,0 0 0 0 0,1 1 0 0 0,-1 0 1 0 0,1 0-1 0 0,1 0 0 0 0,-6 10 0 0 0,-30 59 55 0 0,36-65-6 0 0,-140 338 891 0 0,93-213-824 0 0,-77 204 404 0 0,-47 41 187 0 0,154-342-933 0 0,-1-1 1 0 0,-3 0-1 0 0,0-2 1 0 0,-50 49-1 0 0,55-66-1153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1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7 189 16127 0 0,'-2'-5'248'0'0,"-3"-13"5251"0"0,55 22-5131 0 0,-37-3-390 0 0,0 1-1 0 0,1-2 0 0 0,17 0 0 0 0,22-10-21 0 0,-1-1 0 0 0,85-30-1 0 0,-53 14 42 0 0,78-19-765 0 0,-54 20-2574 0 0,-87 20-1176 0 0,-2 1-1262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4143 0 0,'0'0'191'0'0,"13"-10"1408"0"0,-8 7-763 0 0,1 0-1 0 0,0 1 1 0 0,-1-1 0 0 0,1 1 0 0 0,0 0 0 0 0,0 1-1 0 0,0-1 1 0 0,0 1 0 0 0,12-1 0 0 0,-15 3-730 0 0,-1-1 0 0 0,1 0 0 0 0,-1 1 0 0 0,0-1 0 0 0,1 1 0 0 0,-1-1 0 0 0,0 1 0 0 0,1 0 0 0 0,-1 0 0 0 0,0 0 0 0 0,0 1 0 0 0,0-1 0 0 0,0 0 0 0 0,0 1 0 0 0,0-1 0 0 0,0 1 0 0 0,-1 0 0 0 0,1-1 1 0 0,0 1-1 0 0,-1 0 0 0 0,0 0 0 0 0,1 0 0 0 0,-1 0 0 0 0,0 1 0 0 0,0-1 0 0 0,0 0 0 0 0,0 0 0 0 0,0 4 0 0 0,5 14 415 0 0,-2 0 0 0 0,-1 0-1 0 0,1 32 1 0 0,-1-17 45 0 0,4 36 157 0 0,19 80-1 0 0,-19-123-697 0 0,1-1-1 0 0,1 1 1 0 0,1-2-1 0 0,2 1 1 0 0,26 44-1 0 0,-31-61-19 0 0,1 1 1 0 0,0-2-1 0 0,1 1 0 0 0,-1-1 0 0 0,2 0 1 0 0,-1-1-1 0 0,1 0 0 0 0,13 7 0 0 0,8 2 4 0 0,51 22-1 0 0,-51-23-217 0 0,-29-15 82 0 0,-6 3-2405 0 0,-9 9 2669 0 0,-2-7-6678 0 0,8-4 1197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1043 25 11831 0 0,'0'0'540'0'0,"3"-7"187"0"0,-3 6-671 0 0,1 0 0 0 0,-1 0 0 0 0,0 0 1 0 0,1 1-1 0 0,-1-1 0 0 0,1 0 0 0 0,-1 0 0 0 0,1 0 0 0 0,-1 0 0 0 0,1 1 1 0 0,0-1-1 0 0,-1 0 0 0 0,1 1 0 0 0,0-1 0 0 0,0 0 0 0 0,0 1 0 0 0,-1-1 1 0 0,1 1-1 0 0,0-1 0 0 0,0 1 0 0 0,1-1 0 0 0,3-1 1961 0 0,-12 15-1584 0 0,0-3-292 0 0,0-1 0 0 0,-1 0 0 0 0,0-1-1 0 0,-1 0 1 0 0,-16 13 0 0 0,-4 3 89 0 0,-191 192 1087 0 0,69-64-393 0 0,89-91-692 0 0,23-21-106 0 0,-2-1 0 0 0,-78 56 0 0 0,74-65-99 0 0,-2-2 1 0 0,-83 35-1 0 0,93-47-79 0 0,24-9 3 0 0,-1-1 0 0 0,0-1 0 0 0,-18 5 0 0 0,31-10-71 0 0,13-3-4208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7 1839 0 0,'0'0'83'0'0,"-5"-7"3596"0"0,-1 7-3231 0 0,0 1 1 0 0,1 0 0 0 0,-1 0-1 0 0,1 0 1 0 0,-1 1-1 0 0,1-1 1 0 0,0 1-1 0 0,0 1 1 0 0,0-1 0 0 0,0 1-1 0 0,0 0 1 0 0,-5 3-1 0 0,-7 7-491 0 0,-29 30-1 0 0,22-20 674 0 0,-6 5-437 0 0,-112 110 603 0 0,113-107-345 0 0,2 1 1 0 0,-39 61-1 0 0,61-85-320 0 0,0 0 1 0 0,1 1-1 0 0,0 0 0 0 0,0 0 0 0 0,-4 15 1 0 0,8-22-89 0 0,-1 1 0 0 0,1-1 0 0 0,-1 1 0 0 0,1-1 0 0 0,0 1 0 0 0,0 0 0 0 0,0-1 0 0 0,0 1 0 0 0,0-1 0 0 0,1 1 0 0 0,-1 0 0 0 0,1-1 0 0 0,0 1 0 0 0,0-1 0 0 0,0 0 0 0 0,0 1 0 0 0,0-1 0 0 0,0 0 0 0 0,1 1 0 0 0,-1-1 0 0 0,1 0 0 0 0,-1 0 0 0 0,1 0 1 0 0,0 0-1 0 0,3 2 0 0 0,1 0 52 0 0,0-1 0 0 0,0 1 1 0 0,0-1-1 0 0,1-1 0 0 0,-1 1 1 0 0,1-1-1 0 0,0 0 0 0 0,-1 0 1 0 0,1-1-1 0 0,0 0 0 0 0,0 0 1 0 0,0-1-1 0 0,0 0 0 0 0,0 0 1 0 0,0-1-1 0 0,8-1 0 0 0,13-3 198 0 0,-1-1 0 0 0,44-17-1 0 0,-62 20-233 0 0,39-15 206 0 0,-1-2-1 0 0,85-49 1 0 0,-101 49-235 0 0,0-2 1 0 0,-1 0-1 0 0,-1-3 1 0 0,42-45 0 0 0,-64 62-103 0 0,0 0 1 0 0,0 0 0 0 0,-1-1 0 0 0,-1 0 0 0 0,0 0 0 0 0,0-1 0 0 0,0 0 0 0 0,-1 0 0 0 0,-1 0 0 0 0,3-12 0 0 0,-5 16 2 0 0,0 1 0 0 0,0 0 0 0 0,-1-1 1 0 0,0 1-1 0 0,0 0 0 0 0,-1 0 0 0 0,1-1 0 0 0,-1 1 1 0 0,0 0-1 0 0,-1 0 0 0 0,1 0 0 0 0,-1 0 0 0 0,0 0 1 0 0,0 0-1 0 0,0 0 0 0 0,-1 0 0 0 0,0 1 1 0 0,0-1-1 0 0,0 1 0 0 0,-1 0 0 0 0,1 0 0 0 0,-5-4 1 0 0,5 5-21 0 0,-1 1 0 0 0,1-1 0 0 0,-1 0 0 0 0,0 1 0 0 0,0 0 1 0 0,0 0-1 0 0,0 0 0 0 0,0 0 0 0 0,0 1 0 0 0,0 0 1 0 0,-1 0-1 0 0,-5-1 0 0 0,2 1 12 0 0,0 1 1 0 0,1 0-1 0 0,-1 0 0 0 0,0 1 0 0 0,1 0 1 0 0,-13 3-1 0 0,-2 3 22 0 0,1 0 0 0 0,0 2 0 0 0,-36 21 0 0 0,32-16 19 0 0,17-8-128 0 0,-1 0-1 0 0,-1-1 0 0 0,1 0 0 0 0,-1-1 0 0 0,0 0 0 0 0,-12 3 0 0 0,20-7-247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351 317 6535 0 0,'0'0'3410'0'0,"1"-2"-2496"0"0,4-9-293 0 0,1 0 0 0 0,1 0 0 0 0,0 1 0 0 0,15-17 0 0 0,-11 13-151 0 0,16-25-1 0 0,-26 38-439 0 0,9-16 237 0 0,0-1 1 0 0,11-31 0 0 0,-19 45-251 0 0,-1 0 0 0 0,0 0 0 0 0,0 0-1 0 0,0-1 1 0 0,0 1 0 0 0,0 0 0 0 0,-1-1 0 0 0,0 1-1 0 0,0 0 1 0 0,0-1 0 0 0,0 1 0 0 0,-1 0 0 0 0,0-1-1 0 0,0 1 1 0 0,0 0 0 0 0,0 0 0 0 0,-1 0-1 0 0,-3-8 1 0 0,4 11-8 0 0,0-1-1 0 0,0 1 1 0 0,-1 0-1 0 0,1-1 1 0 0,0 1-1 0 0,-1 0 1 0 0,1 0-1 0 0,0 0 0 0 0,-1 0 1 0 0,1 0-1 0 0,-1 0 1 0 0,0 1-1 0 0,1-1 1 0 0,-1 0-1 0 0,-3 0 1 0 0,1 0-7 0 0,0 1 1 0 0,0 0 0 0 0,0-1-1 0 0,0 1 1 0 0,1 1 0 0 0,-1-1-1 0 0,-4 1 1 0 0,-2 1-5 0 0,1 1 0 0 0,-1 0 0 0 0,1 1-1 0 0,0-1 1 0 0,-9 6 0 0 0,-23 15 2 0 0,1 1 0 0 0,-53 45 0 0 0,70-51 0 0 0,2 2 0 0 0,0 0 0 0 0,1 1 0 0 0,2 1 0 0 0,-18 28 0 0 0,32-44 5 0 0,-2 2-4 0 0,0 0 0 0 0,1 1 0 0 0,-5 12 0 0 0,9-20 18 0 0,0 1 1 0 0,0-1-1 0 0,1 1 1 0 0,-1-1 0 0 0,1 1-1 0 0,-1-1 1 0 0,1 1-1 0 0,0 0 1 0 0,0-1-1 0 0,0 1 1 0 0,1-1 0 0 0,-1 1-1 0 0,0-1 1 0 0,1 1-1 0 0,0-1 1 0 0,0 1 0 0 0,-1-1-1 0 0,1 1 1 0 0,2 2-1 0 0,-1-3 21 0 0,0 0-1 0 0,0 0 0 0 0,0 0 1 0 0,0-1-1 0 0,0 1 0 0 0,0 0 1 0 0,1-1-1 0 0,-1 0 0 0 0,0 1 1 0 0,1-1-1 0 0,-1 0 0 0 0,1 0 1 0 0,0 0-1 0 0,-1-1 0 0 0,1 1 1 0 0,0-1-1 0 0,-1 1 0 0 0,1-1 1 0 0,0 0-1 0 0,-1 0 0 0 0,5-1 1 0 0,4 1 62 0 0,-1-2 0 0 0,0 1 0 0 0,1-1 0 0 0,12-4 0 0 0,3-4-139 0 0,0-1 1 0 0,0-1-1 0 0,-1-1 0 0 0,47-31 0 0 0,-70 42 38 0 0,7-8 14 0 0,-8 9 300 0 0,-1 7-335 0 0,-1 0 1 0 0,0 0 0 0 0,0 0-1 0 0,0-1 1 0 0,-1 1 0 0 0,0 0-1 0 0,-3 6 1 0 0,-21 39-12 0 0,16-34 30 0 0,10-17-14 0 0,-10 18-1188 0 0,-13 33 0 0 0,22-50-150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14 245 7367 0 0,'0'0'8383'0'0,"-7"-6"-8254"0"0,6 4-95 0 0,1 1 0 0 0,-1-1 0 0 0,0 0 0 0 0,0 0-1 0 0,1 1 1 0 0,-1-1 0 0 0,1 0 0 0 0,-1 0 0 0 0,1 0 0 0 0,0 1-1 0 0,0-1 1 0 0,0 0 0 0 0,0 0 0 0 0,0 0 0 0 0,0 0 0 0 0,0 0-1 0 0,1 1 1 0 0,-1-1 0 0 0,1 0 0 0 0,0-2 0 0 0,3-6 197 0 0,0-1-1 0 0,5-10 1 0 0,-6 16-166 0 0,5-12 111 0 0,1 1 1 0 0,1 0-1 0 0,14-18 0 0 0,-18 26-113 0 0,1 1 1 0 0,0 0-1 0 0,0 0 1 0 0,1 0-1 0 0,-1 1 0 0 0,1 0 1 0 0,16-9-1 0 0,-22 14-41 0 0,-1 0-1 0 0,1 0 1 0 0,0 1-1 0 0,0-1 1 0 0,0 1-1 0 0,0-1 1 0 0,0 1-1 0 0,0 0 1 0 0,0-1-1 0 0,0 1 1 0 0,0 0-1 0 0,0 0 1 0 0,0 1 0 0 0,0-1-1 0 0,0 0 1 0 0,0 1-1 0 0,0-1 1 0 0,0 1-1 0 0,2 0 1 0 0,-1 1 5 0 0,0 0-1 0 0,0 0 1 0 0,0 0 0 0 0,0 0 0 0 0,0 1 0 0 0,-1-1 0 0 0,1 1 0 0 0,-1-1-1 0 0,5 7 1 0 0,0 3-7 0 0,0 0 1 0 0,0 1-1 0 0,-1 0 0 0 0,5 18 0 0 0,-6-19-20 0 0,-2-5 0 0 0,-1 0 0 0 0,0 1 0 0 0,0-1 0 0 0,-1 1 0 0 0,1-1 0 0 0,-1 11 0 0 0,-1-15-30 0 0,0 1 0 0 0,-1 0 0 0 0,1 0 0 0 0,-1-1 0 0 0,1 1 0 0 0,-1 0 0 0 0,-1-1 0 0 0,1 1 0 0 0,0-1 0 0 0,-1 1 0 0 0,0-1 0 0 0,1 0 0 0 0,-1 0 0 0 0,-5 6 0 0 0,-4 3-175 0 0,1 0 0 0 0,-17 12-1 0 0,5-4-697 0 0,21-19-69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266 328 5527 0 0,'0'0'423'0'0,"-1"2"-278"0"0,0 2 567 0 0,-1 1 0 0 0,0 0-1 0 0,0-1 1 0 0,-1 1 0 0 0,1-1 0 0 0,-1 0-1 0 0,0 0 1 0 0,0 0 0 0 0,-7 7-1 0 0,8-9-536 0 0,1-1 0 0 0,-1 1 0 0 0,0-1-1 0 0,0 0 1 0 0,-1 0 0 0 0,1 0 0 0 0,0 0 0 0 0,0 0-1 0 0,0 0 1 0 0,-1-1 0 0 0,1 1 0 0 0,0-1 0 0 0,-1 1-1 0 0,1-1 1 0 0,0 0 0 0 0,-1 0 0 0 0,1 0 0 0 0,0 0-1 0 0,-1 0 1 0 0,1-1 0 0 0,0 1 0 0 0,-1-1-1 0 0,-3-1 1 0 0,-10-4 106 0 0,1-1 1 0 0,-1-1-1 0 0,2 0 0 0 0,-20-14 0 0 0,25 16-273 0 0,1-1 1 0 0,0 0-1 0 0,0 0 0 0 0,1-1 0 0 0,0 0 1 0 0,0-1-1 0 0,0 1 0 0 0,-4-11 0 0 0,9 17-8 0 0,1-1 0 0 0,0 0 0 0 0,0 0 0 0 0,0 0 0 0 0,0 0 0 0 0,0 0 0 0 0,1 0 0 0 0,-1 0 0 0 0,1 0 0 0 0,0 0 0 0 0,0 0 0 0 0,0 0 0 0 0,0 0 0 0 0,1 0 0 0 0,-1-1 0 0 0,1 1 0 0 0,0 0 0 0 0,0 1 0 0 0,0-1 0 0 0,0 0 0 0 0,0 0 0 0 0,1 0 0 0 0,-1 1 0 0 0,1-1 0 0 0,0 0 0 0 0,-1 1 0 0 0,1 0 0 0 0,0-1 0 0 0,5-2 0 0 0,3-5-37 0 0,2 1 0 0 0,-1 1 0 0 0,1 0 0 0 0,0 0 0 0 0,14-5 0 0 0,119-54-152 0 0,-116 56 166 0 0,0 1 0 0 0,1 1 0 0 0,34-4-1 0 0,-46 10 41 0 0,0 1-1 0 0,0 1 0 0 0,30 2 1 0 0,-41 0 10 0 0,0 0 1 0 0,0 0 0 0 0,-1 0-1 0 0,1 1 1 0 0,-1 0 0 0 0,1 0-1 0 0,-1 1 1 0 0,0-1 0 0 0,0 1-1 0 0,0 1 1 0 0,0-1 0 0 0,10 9 0 0 0,-14-9-9 0 0,0-1 1 0 0,0 1-1 0 0,0 0 1 0 0,-1 0-1 0 0,1 0 0 0 0,0 0 1 0 0,-1 0-1 0 0,0 0 1 0 0,0 0-1 0 0,0 0 1 0 0,0 1-1 0 0,-1-1 1 0 0,1 0-1 0 0,-1 1 1 0 0,0-1-1 0 0,0 0 1 0 0,0 1-1 0 0,0-1 1 0 0,0 1-1 0 0,-1-1 1 0 0,-1 4-1 0 0,0 4 16 0 0,-1 0-1 0 0,-1 0 1 0 0,1-1-1 0 0,-2 0 1 0 0,-6 12 0 0 0,2-8-55 0 0,0-1 0 0 0,-1 0 0 0 0,0-1 0 0 0,-1 0 0 0 0,0-1 0 0 0,-1 0 0 0 0,0-1 1 0 0,-1-1-1 0 0,0 1 0 0 0,-24 11 0 0 0,10-8-325 0 0,0 0 1 0 0,-1-2-1 0 0,0-1 1 0 0,-53 11-1 0 0,63-18 0 0 0,-1 0 1 0 0,1-1-1 0 0,-22 0 0 0 0,1-7-4388 0 0,20 0-179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10135 0 0,'0'0'2284'0'0,"0"2"-945"0"0,-1 6-1006 0 0,0-1 0 0 0,0 0 0 0 0,-1 0 0 0 0,0 0 0 0 0,0 0 0 0 0,-1 0 0 0 0,0-1 0 0 0,0 1-1 0 0,-7 10 1 0 0,-3 3-453 0 0,-25 31 0 0 0,-56 52 162 0 0,-10 12-20 0 0,19-11 81 0 0,-100 128 234 0 0,156-191-29 0 0,26-36-235 0 0,1-1 0 0 0,-1 1 0 0 0,1 0 0 0 0,0 0 0 0 0,0 0 0 0 0,-2 10 0 0 0,4-13-961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5 4143 0 0,'0'0'611'0'0,"-8"-3"2329"0"0,5 2-2514 0 0,0 1 0 0 0,0 0 1 0 0,0 0-1 0 0,0 0 0 0 0,-1 0 0 0 0,1 1 0 0 0,-4 0 1 0 0,-4 3-277 0 0,0 0-1 0 0,-12 5 1 0 0,5-1-44 0 0,-334 156 10 0 0,309-144 34 0 0,-51 17-1 0 0,28-12 1624 0 0,70-25-1595 0 0,0 1-1 0 0,1 0 0 0 0,-1-1 0 0 0,7 4 0 0 0,7 1 9 0 0,13 0-46 0 0,-1 1 0 0 0,0 2-1 0 0,0 1 1 0 0,44 19 0 0 0,-59-21-113 0 0,0 1 0 0 0,0 0-1 0 0,-1 1 1 0 0,0 0 0 0 0,-1 2 0 0 0,0-1 0 0 0,0 2-1 0 0,16 18 1 0 0,-24-23 9 0 0,0-1 0 0 0,0 1 0 0 0,0 0-1 0 0,-1 0 1 0 0,-1 1 0 0 0,7 14 0 0 0,-10-19-12 0 0,1 0 0 0 0,0 0 0 0 0,-1 0 0 0 0,0 0 0 0 0,0 0 0 0 0,0 1 0 0 0,0-1 0 0 0,0 0 0 0 0,0 0 1 0 0,-1 0-1 0 0,0 0 0 0 0,1 0 0 0 0,-1 0 0 0 0,0 0 0 0 0,-1 0 0 0 0,1 0 0 0 0,0-1 0 0 0,-1 1 0 0 0,1 0 0 0 0,-1-1 0 0 0,-3 4 0 0 0,-4 3 62 0 0,0 0 1 0 0,0 0-1 0 0,-1-1 0 0 0,0-1 0 0 0,0 1 0 0 0,-1-2 0 0 0,-18 9 0 0 0,12-6 279 0 0,-1-2-1 0 0,-1-1 1 0 0,1 0 0 0 0,-25 4-1 0 0,18-6-383 0 0,1-2-1 0 0,0-1 1 0 0,-1-1-1 0 0,1 0 1 0 0,-1-2-1 0 0,1-1 1 0 0,0-1-1 0 0,0-1 1 0 0,-24-9 0 0 0,43 12-212 0 0,-1 0 0 0 0,1 0 1 0 0,-1-1-1 0 0,-9-6 1 0 0,14 8 130 0 0,0 0-1 0 0,0 0 1 0 0,0 0 0 0 0,-1 0-1 0 0,1 0 1 0 0,0 0 0 0 0,0 0-1 0 0,1 0 1 0 0,-1 0 0 0 0,0 0-1 0 0,0-1 1 0 0,0 1 0 0 0,1 0-1 0 0,-1-1 1 0 0,1 1 0 0 0,-1 0-1 0 0,1-1 1 0 0,0 1 0 0 0,-1-1-1 0 0,1 1 1 0 0,0 0 0 0 0,0-1-1 0 0,0 1 1 0 0,0-1 0 0 0,0-2-1 0 0,5-6-5399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1839 0 0,'-2'1'6130'0'0,"-32"23"1081"0"0,-13 21-6126 0 0,3-3-807 0 0,-9 3 37 0 0,-70 63 494 0 0,96-83-600 0 0,2 2 0 0 0,-31 42 0 0 0,54-65-197 0 0,-27 40 115 0 0,27-40-109 0 0,0-1 0 0 0,1 1 0 0 0,-1 0 0 0 0,1 0 0 0 0,0 0 0 0 0,0 0 0 0 0,0 0 0 0 0,0 0 0 0 0,1 0 0 0 0,-1 6 0 0 0,1-9 0 0 0,0 0-1 0 0,0 0 1 0 0,1 0-1 0 0,-1 0 1 0 0,0 0-1 0 0,0 0 1 0 0,1-1-1 0 0,-1 1 1 0 0,0 0-1 0 0,1 0 1 0 0,-1 0-1 0 0,1 0 1 0 0,-1-1-1 0 0,1 1 1 0 0,-1 0-1 0 0,1-1 1 0 0,0 1-1 0 0,-1 0 1 0 0,1-1-1 0 0,0 1 1 0 0,0-1-1 0 0,-1 1 1 0 0,1-1-1 0 0,0 1 1 0 0,0-1-1 0 0,0 1 1 0 0,-1-1-1 0 0,1 0 1 0 0,0 0-1 0 0,0 1 1 0 0,0-1-1 0 0,0 0 1 0 0,0 0-1 0 0,0 0 1 0 0,0 0-1 0 0,0 0 1 0 0,1 0-1 0 0,3-1 82 0 0,1 1-1 0 0,-1-1 1 0 0,0-1-1 0 0,0 1 1 0 0,7-3-1 0 0,27-13 466 0 0,49-28-1 0 0,-75 38-475 0 0,11-7-33 0 0,-1-1 0 0 0,0-1-1 0 0,-1-1 1 0 0,-1 0 0 0 0,19-22 0 0 0,-4-1-54 0 0,49-72 0 0 0,-72 95-450 0 0,43-60 604 0 0,-46 65-3538 0 0,23-20 0 0 0,-22 23-2807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198 164 14423 0 0,'0'0'662'0'0,"-1"1"-17"0"0,-171 187 2911 0 0,148-166-3273 0 0,23-21 321 0 0,9-9-10 0 0,21-19-282 0 0,1 1-1 0 0,1 1 0 0 0,60-36 0 0 0,-17 14-224 0 0,-43 26-9 0 0,0 2 0 0 0,56-26-1 0 0,-57 36 18 0 0,-19 10-22 0 0,-9-1-69 0 0,-1 1 0 0 0,0 0-1 0 0,0 0 1 0 0,0 0 0 0 0,0 0-1 0 0,0 0 1 0 0,0 0-1 0 0,0 0 1 0 0,0 0 0 0 0,0 0-1 0 0,0 1 1 0 0,-1-1 0 0 0,1 0-1 0 0,0 0 1 0 0,-1 1-1 0 0,1-1 1 0 0,-1 0 0 0 0,1 1-1 0 0,-1-1 1 0 0,0 1-1 0 0,0-1 1 0 0,0 1 0 0 0,0-1-1 0 0,0 0 1 0 0,0 1 0 0 0,0 1-1 0 0,0 5-2 0 0,-1-1 0 0 0,0 0 0 0 0,-3 13 0 0 0,0-9 3 0 0,1-1 1 0 0,-2 0-1 0 0,1 0 1 0 0,-1-1-1 0 0,-1 1 0 0 0,0-1 1 0 0,0 0-1 0 0,-1-1 1 0 0,0 1-1 0 0,0-2 1 0 0,-11 10-1 0 0,18-17-4 0 0,0 0 0 0 0,0 1 0 0 0,0-1 0 0 0,0 0 0 0 0,0 0 0 0 0,0 0 0 0 0,-1 0 0 0 0,1 1 0 0 0,0-1 0 0 0,0 0 0 0 0,0 0 0 0 0,0 0 0 0 0,0 0-1 0 0,-1 0 1 0 0,1 0 0 0 0,0 1 0 0 0,0-1 0 0 0,0 0 0 0 0,-1 0 0 0 0,1 0 0 0 0,0 0 0 0 0,0 0 0 0 0,0 0 0 0 0,-1 0 0 0 0,1 0 0 0 0,0 0 0 0 0,0 0 0 0 0,0 0 0 0 0,0 0 0 0 0,-1 0 0 0 0,1 0 0 0 0,0 0 0 0 0,0 0-1 0 0,0 0 1 0 0,-1 0 0 0 0,1 0 0 0 0,0 0 0 0 0,0-1 0 0 0,0 1 0 0 0,-1 0 0 0 0,1 0 0 0 0,0 0 0 0 0,0 0 0 0 0,0 0 0 0 0,0 0 0 0 0,0-1 0 0 0,-1 1 0 0 0,1 0 0 0 0,0 0 0 0 0,0 0 0 0 0,0 0 0 0 0,0-1 0 0 0,0 1 0 0 0,0 0-1 0 0,0 0 1 0 0,0 0 0 0 0,0 0 0 0 0,0-1 0 0 0,-1 1 0 0 0,1 0 0 0 0,0-1 0 0 0,1-8 14 0 0,-1 9-13 0 0,3-8 7 0 0,0 0 0 0 0,0 1 0 0 0,1-1-1 0 0,0 1 1 0 0,0 0 0 0 0,10-12 0 0 0,-8 11-3 0 0,8-10-54 0 0,0 0 0 0 0,2 1 0 0 0,0 1-1 0 0,1 1 1 0 0,1 0 0 0 0,0 1 0 0 0,0 1 0 0 0,29-15-1 0 0,-28 19-4 0 0,1 1-1 0 0,0 1 0 0 0,0 1 0 0 0,1 0 0 0 0,36-4 0 0 0,-51 10 51 0 0,0-1 0 0 0,0 1 0 0 0,0 0 0 0 0,0 1 0 0 0,0-1 0 0 0,-1 1-1 0 0,1 0 1 0 0,0 0 0 0 0,0 1 0 0 0,-1 0 0 0 0,1 0 0 0 0,-1 0 0 0 0,0 1 0 0 0,1 0 0 0 0,-1 0-1 0 0,-1 0 1 0 0,1 1 0 0 0,6 4 0 0 0,-8-4 11 0 0,1-1 0 0 0,-1 1 1 0 0,0 0-1 0 0,0 0 0 0 0,-1 0 0 0 0,1 0 0 0 0,-1 0 0 0 0,1 1 1 0 0,-2-1-1 0 0,1 1 0 0 0,0-1 0 0 0,-1 1 0 0 0,0 0 0 0 0,0 0 1 0 0,0-1-1 0 0,-1 1 0 0 0,1 0 0 0 0,-1 0 0 0 0,0 0 0 0 0,-1 0 1 0 0,1 0-1 0 0,-2 7 0 0 0,0-6 4 0 0,0-1 0 0 0,0 1 0 0 0,-1 0 0 0 0,0-1 0 0 0,0 0 0 0 0,0 1 0 0 0,-1-1 0 0 0,1 0 1 0 0,-1-1-1 0 0,0 1 0 0 0,-1-1 0 0 0,1 1 0 0 0,-9 5 0 0 0,-1 0 49 0 0,-1-1 0 0 0,0 0 1 0 0,-24 10-1 0 0,24-12-1181 0 0,1 0-1 0 0,-1 1 1 0 0,-16 13 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14 320 2759 0 0,'0'0'11715'0'0,"0"13"-9570"0"0,-14 15 2411 0 0,16-33-4506 0 0,1 0-1 0 0,-1 0 0 0 0,1 0 1 0 0,0 1-1 0 0,0-1 0 0 0,5-4 1 0 0,-1-1-6 0 0,4-6-27 0 0,1 1 1 0 0,1 0 0 0 0,1 0-1 0 0,0 2 1 0 0,0 0 0 0 0,1 0-1 0 0,1 1 1 0 0,0 1 0 0 0,1 1-1 0 0,0 0 1 0 0,1 1-1 0 0,0 1 1 0 0,0 1 0 0 0,1 0-1 0 0,31-6 1 0 0,-38 10-36 0 0,-1 2 0 0 0,0 0 1 0 0,1 0-1 0 0,-1 1 0 0 0,1 0 0 0 0,-1 1 0 0 0,0 0 0 0 0,1 1 1 0 0,-1 0-1 0 0,0 0 0 0 0,0 2 0 0 0,15 5 0 0 0,-16-3 8 0 0,-3 2-33 0 0,-6-6 39 0 0,0 1 1 0 0,0-1-1 0 0,-1 1 1 0 0,1-1-1 0 0,-1 1 1 0 0,0 0-1 0 0,0-1 1 0 0,0 1-1 0 0,0-1 0 0 0,0 1 1 0 0,0 0-1 0 0,-1-1 1 0 0,1 1-1 0 0,-1-1 1 0 0,0 1-1 0 0,0-1 1 0 0,0 1-1 0 0,-2 3 1 0 0,-3 7 18 0 0,-1-1 1 0 0,-10 13-1 0 0,14-20 14 0 0,-23 30 377 0 0,-47 47 1 0 0,36-42-447 0 0,31-34 21 0 0,5-4-67 0 0,3-17-114 0 0,1 10 153 0 0,-1-1-1 0 0,1 1 1 0 0,-1 0 0 0 0,2 0-1 0 0,-1 0 1 0 0,0 0 0 0 0,1 1 0 0 0,6-7-1 0 0,2-3-69 0 0,12-14-48 0 0,1 1 0 0 0,1 1-1 0 0,1 2 1 0 0,57-39 0 0 0,79-40 76 0 0,-133 87 72 0 0,-1 2 0 0 0,2 1-1 0 0,57-16 1 0 0,-83 28 25 0 0,0 0 0 0 0,0 0-1 0 0,0 0 1 0 0,0 1 0 0 0,0 0 0 0 0,1 0-1 0 0,-1 1 1 0 0,0-1 0 0 0,0 1-1 0 0,6 2 1 0 0,-9-3-3 0 0,0 1-1 0 0,-1-1 0 0 0,1 1 1 0 0,0 0-1 0 0,-1 0 0 0 0,1 0 1 0 0,-1 0-1 0 0,1 0 0 0 0,-1 0 1 0 0,0 0-1 0 0,1 0 0 0 0,-1 0 1 0 0,0 1-1 0 0,0-1 0 0 0,0 0 1 0 0,0 1-1 0 0,0-1 0 0 0,0 1 1 0 0,0-1-1 0 0,0 1 0 0 0,-1 0 1 0 0,1-1-1 0 0,-1 1 0 0 0,1 0 1 0 0,-1 0-1 0 0,1-1 0 0 0,-1 1 1 0 0,0 0-1 0 0,0 0 0 0 0,0-1 1 0 0,0 1-1 0 0,-1 2 0 0 0,0 4 59 0 0,-1-1 0 0 0,1 0 1 0 0,-2 1-1 0 0,1-1 0 0 0,-1 0 0 0 0,-4 7 0 0 0,-26 40 347 0 0,20-33-234 0 0,13-21-172 0 0,-55 83 591 0 0,45-70-578 0 0,0 0-1 0 0,-1 0 0 0 0,-23 20 0 0 0,32-32-251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10535 0 0,'7'-2'201'0'0,"0"-1"0"0"0,0 0-1 0 0,-1 0 1 0 0,12-7 0 0 0,-11 5-20 0 0,0 1 0 0 0,0 1 0 0 0,0-1 0 0 0,9-2 1 0 0,6 1 1490 0 0,1 1 0 0 0,32-2 0 0 0,14-2-630 0 0,-48 5-641 0 0,0-1-1 0 0,-1-2 1 0 0,1 0-1 0 0,-1-1 0 0 0,32-16 1 0 0,-31 12-118 0 0,-10 6-199 0 0,-1-1-1 0 0,0 0 1 0 0,0 0 0 0 0,10-10-1 0 0,-14 12-71 0 0,-5 2 6 0 0,1 0 0 0 0,0 1 0 0 0,0-1 0 0 0,-1 0 0 0 0,1 0 0 0 0,-1 0 0 0 0,1 0 1 0 0,-1 0-1 0 0,0 0 0 0 0,2-4 0 0 0,-4 5-11 0 0,0 1-1 0 0,0-1 1 0 0,0 0-1 0 0,0 1 1 0 0,0-1 0 0 0,0 1-1 0 0,0 0 1 0 0,0-1 0 0 0,-1 1-1 0 0,1 0 1 0 0,0-1 0 0 0,0 1-1 0 0,-2 0 1 0 0,-3 0-15 0 0,0 0-1 0 0,0 1 0 0 0,1 0 1 0 0,-1 0-1 0 0,1 0 1 0 0,-1 0-1 0 0,1 1 1 0 0,-7 3-1 0 0,-41 21-80 0 0,47-23 87 0 0,-68 43-30 0 0,-119 95-1 0 0,190-139 34 0 0,-4 3-1 0 0,-40 35 0 0 0,43-36 0 0 0,1-1 0 0 0,-1 1 0 0 0,1 0 0 0 0,0 1 0 0 0,0-1 0 0 0,0 1 0 0 0,0-1 0 0 0,1 1 0 0 0,-2 6 0 0 0,3-10 2 0 0,1 1 0 0 0,-1-1-1 0 0,1 1 1 0 0,0-1 0 0 0,0 1 0 0 0,0 0-1 0 0,0-1 1 0 0,0 1 0 0 0,0-1 0 0 0,0 1 0 0 0,0 0-1 0 0,1-1 1 0 0,-1 1 0 0 0,0-1 0 0 0,1 1-1 0 0,0-1 1 0 0,-1 1 0 0 0,1-1 0 0 0,0 1-1 0 0,0-1 1 0 0,0 0 0 0 0,-1 1 0 0 0,2-1-1 0 0,-1 0 1 0 0,1 1 0 0 0,16 10-1459 0 0,3-5-3809 0 0,0-3-1193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1 394 5983 0 0,'0'0'464'0'0,"2"0"-305"0"0,111-2 16135 0 0,-120-14-16035 0 0,6 11-250 0 0,1 0-1 0 0,0 1 1 0 0,-1-1-1 0 0,1 1 1 0 0,1-1-1 0 0,-1 0 1 0 0,1 1-1 0 0,0-1 1 0 0,0 1-1 0 0,0-1 1 0 0,0 1-1 0 0,1 0 1 0 0,0 0-1 0 0,0-1 1 0 0,0 1-1 0 0,0 0 1 0 0,1 1-1 0 0,-1-1 1 0 0,1 0-1 0 0,4-3 1 0 0,3-4 30 0 0,0 0 0 0 0,1 0 0 0 0,1 2 0 0 0,23-16-1 0 0,22-12-303 0 0,1 2 0 0 0,2 3-1 0 0,120-45 1 0 0,-155 69 174 0 0,0 1 0 0 0,0 1 0 0 0,39-4 0 0 0,-56 9 121 0 0,0 0 0 0 0,0 1 0 0 0,0 0 0 0 0,0 0 0 0 0,0 1 0 0 0,0 0 0 0 0,0 1 0 0 0,0 0 0 0 0,0 0 0 0 0,-1 0 0 0 0,1 1 0 0 0,-1 1 0 0 0,0-1 0 0 0,0 1 0 0 0,11 7 0 0 0,-16-9-16 0 0,1 1 0 0 0,-1-1 0 0 0,1 1 1 0 0,-1-1-1 0 0,0 1 0 0 0,0 0 0 0 0,0 0 0 0 0,0 0 0 0 0,-1 0 0 0 0,1 0 0 0 0,-1 1 0 0 0,0-1 1 0 0,0 0-1 0 0,0 1 0 0 0,0-1 0 0 0,0 1 0 0 0,-1-1 0 0 0,0 1 0 0 0,1-1 0 0 0,-1 1 0 0 0,-1-1 1 0 0,1 1-1 0 0,0-1 0 0 0,-1 0 0 0 0,0 1 0 0 0,0-1 0 0 0,-2 7 0 0 0,-3 3 32 0 0,0 1-1 0 0,0-1 1 0 0,-2-1-1 0 0,1 1 1 0 0,-14 14-1 0 0,9-12-16 0 0,-2 0 0 0 0,0-1 1 0 0,-1 0-1 0 0,0-2 0 0 0,-1 0 0 0 0,-34 20 0 0 0,-111 46-30 0 0,158-77 1 0 0,-21 10-154 0 0,-31 9 1 0 0,19-13-2329 0 0,42-25-682 0 0,2 7 1154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82 8951 0 0,'0'0'808'0'0,"1"-2"-664"0"0,3-1-10 0 0,-1-1-1 0 0,0 1 1 0 0,0-1 0 0 0,0 0-1 0 0,4-7 1 0 0,-6 9 77 0 0,0 0 0 0 0,0 0 0 0 0,1 0 0 0 0,-1 0 0 0 0,1 0 0 0 0,-1 1 0 0 0,3-3 0 0 0,26-30 5243 0 0,-30 39-5394 0 0,-1-1-1 0 0,0 0 0 0 0,1 1 1 0 0,-2-1-1 0 0,1 0 0 0 0,0 0 1 0 0,-1 0-1 0 0,0 0 1 0 0,0 0-1 0 0,-3 4 0 0 0,-28 38 412 0 0,24-35-353 0 0,-60 76-162 0 0,-121 119 0 0 0,163-184-1888 0 0,18-15-4242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57 4607 0 0,'22'-38'765'0'0,"-16"20"13416"0"0,-7 19-14050 0 0,0 0 1 0 0,0 0 0 0 0,0 1-1 0 0,0-1 1 0 0,-1 0 0 0 0,1 0-1 0 0,0 0 1 0 0,-4 1 0 0 0,-2 3-77 0 0,-26 25-17 0 0,1 2 0 0 0,2 0 1 0 0,-40 57-1 0 0,-3 13 154 0 0,-65 84 24 0 0,123-168-201 0 0,-282 316 195 0 0,287-325-208 0 0,-27 31 24 0 0,34-36-21 0 0,0 0 1 0 0,0 0-1 0 0,1-1 0 0 0,-1 2 1 0 0,1-1-1 0 0,0 0 0 0 0,0 0 1 0 0,-2 9-1 0 0,4-12-35 0 0,0 0 0 0 0,0 1-1 0 0,-1-1 1 0 0,1 0 0 0 0,0 1 0 0 0,0-1-1 0 0,0 0 1 0 0,1 0 0 0 0,-1 1-1 0 0,0-1 1 0 0,0 0 0 0 0,1 1 0 0 0,-1-1-1 0 0,1 0 1 0 0,-1 0 0 0 0,1 0 0 0 0,-1 1-1 0 0,1-1 1 0 0,0 0 0 0 0,0 0-1 0 0,0 0 1 0 0,-1 0 0 0 0,1 0 0 0 0,0 0-1 0 0,0 0 1 0 0,0 0 0 0 0,0-1-1 0 0,1 1 1 0 0,-1 0 0 0 0,0-1 0 0 0,0 1-1 0 0,0-1 1 0 0,3 2 0 0 0,16 2-1149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27 13847 0 0,'7'-4'276'0'0,"-4"2"-123"0"0,0 0 1 0 0,0 0-1 0 0,0 0 1 0 0,1 0 0 0 0,-1 1-1 0 0,1-1 1 0 0,5 0-1 0 0,2-1 450 0 0,2 2 1961 0 0,-13 4-1433 0 0,-7 5-661 0 0,-8 5-460 0 0,0-1-1 0 0,-1-1 1 0 0,0 0-1 0 0,-22 11 1 0 0,15-9 41 0 0,-30 22 1 0 0,-74 78 533 0 0,119-105-536 0 0,2-1 0 0 0,-1 1-1 0 0,1 0 1 0 0,0 0 0 0 0,1 0 0 0 0,0 1-1 0 0,0 0 1 0 0,1 0 0 0 0,0 0-1 0 0,-4 17 1 0 0,7-25 67 0 0,12 4 120 0 0,-5-3-198 0 0,0 0 0 0 0,0 0 0 0 0,0-1 0 0 0,0 1 1 0 0,1-2-1 0 0,-1 1 0 0 0,0-1 0 0 0,0 0 0 0 0,1 0 0 0 0,-1 0 0 0 0,12-3 0 0 0,3-3-2 0 0,0 0 1 0 0,22-10-1 0 0,-10 4-10 0 0,191-78-106 0 0,-216 86 81 0 0,0-1 0 0 0,-1 0 0 0 0,0 0-1 0 0,0-1 1 0 0,0 0 0 0 0,-1 0 0 0 0,0-1 0 0 0,0 0-1 0 0,-1 0 1 0 0,0 0 0 0 0,0 0 0 0 0,4-10-1 0 0,5-10 51 0 0,-2 0 0 0 0,11-36 0 0 0,-16 34-22 0 0,-7 28-152 0 0,-2 0-121 0 0,-1 1 1 0 0,1 0-1 0 0,-1 0 0 0 0,1 1 0 0 0,-1-1 0 0 0,1 0 0 0 0,0 1 0 0 0,-1 0 0 0 0,1-1 0 0 0,-1 1 0 0 0,1 0 0 0 0,0 0 0 0 0,0 0 0 0 0,0 1 0 0 0,-1-1 0 0 0,1 0 0 0 0,-3 3 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89 118 16583 0 0,'0'0'762'0'0,"1"-1"-18"0"0,1-3-395 0 0,-1 2 670 0 0,-2 15-673 0 0,-1-1 1 0 0,0 0 0 0 0,-1 0-1 0 0,0 0 1 0 0,-6 14 0 0 0,-2 6 3 0 0,6-13-145 0 0,-14 48 159 0 0,-15 91-1 0 0,32-143-193 0 0,1-13-87 0 0,1-1 1 0 0,0 1-1 0 0,0-1 0 0 0,0 0 0 0 0,-1 1 1 0 0,1-1-1 0 0,1 1 0 0 0,-1-1 0 0 0,0 1 1 0 0,1 2-1 0 0,-1-2 584 0 0,2-2-630 0 0,-1 1-1 0 0,1-1 0 0 0,-1 0 0 0 0,1 0 1 0 0,-1 0-1 0 0,1 0 0 0 0,-1 0 0 0 0,1 0 0 0 0,-1 0 1 0 0,1 0-1 0 0,1-1 0 0 0,0 0-7 0 0,1-1 0 0 0,-1 1 0 0 0,0 0 0 0 0,0-1 0 0 0,0 0 0 0 0,0 0 0 0 0,0 0 0 0 0,0 0-1 0 0,4-4 1 0 0,22-26 46 0 0,-10 9 2 0 0,16-13-88 0 0,2 1 0 0 0,1 2-1 0 0,2 1 1 0 0,60-36-1 0 0,-15 16-311 0 0,141-75-1474 0 0,-194 112 1317 0 0,43-19-2885 0 0,-73 34 2778 0 0,0-1 1 0 0,0 1-1 0 0,0-1 0 0 0,0 1 1 0 0,0 0-1 0 0,1 0 1 0 0,-1 0-1 0 0,0 0 0 0 0,0 1 1 0 0,0-1-1 0 0,0 1 0 0 0,0-1 1 0 0,1 1-1 0 0,-1 0 1 0 0,0-1-1 0 0,0 1 0 0 0,0 0 1 0 0,-1 0-1 0 0,3 2 0 0 0,15 12-2491 0 0,-6 3 5704 0 0,-10-12-1302 0 0,0 0 0 0 0,0 1 0 0 0,-1 0 0 0 0,3 12 0 0 0,-3-13-765 0 0,-1-1 1 0 0,0 1 0 0 0,1-1-1 0 0,0 0 1 0 0,0 1 0 0 0,1-1-1 0 0,3 5 1 0 0,-3-5-250 0 0,1-1 1 0 0,0 0-1 0 0,-1 0 0 0 0,2 0 0 0 0,-1 0 1 0 0,0-1-1 0 0,1 1 0 0 0,-1-1 1 0 0,1 0-1 0 0,10 4 0 0 0,-8-5-154 0 0,-1 0-1 0 0,1 0 1 0 0,-1-1 0 0 0,1 0-1 0 0,0 0 1 0 0,0-1-1 0 0,0 0 1 0 0,11-1-1 0 0,6-1-73 0 0,1-1 0 0 0,-1-2 0 0 0,36-11 0 0 0,-48 12-61 0 0,-1 0 0 0 0,0-1 0 0 0,0 0-1 0 0,0-1 1 0 0,-1 0 0 0 0,0-1 0 0 0,0 0 0 0 0,0-1-1 0 0,9-10 1 0 0,-13 12-20 0 0,-1 0 0 0 0,8-13 0 0 0,-11 18-2 0 0,-1-1 0 0 0,0 0 0 0 0,0 0 0 0 0,0 0 0 0 0,0 0 1 0 0,-1 0-1 0 0,1 0 0 0 0,-1 0 0 0 0,1 0 0 0 0,-1 0 0 0 0,0 0 0 0 0,1-1 0 0 0,-1 1 0 0 0,0 0 0 0 0,-1-2 0 0 0,1 3-7 0 0,-1 1 1 0 0,1-1-1 0 0,0 1 0 0 0,-1 0 0 0 0,1-1 1 0 0,-1 1-1 0 0,1 0 0 0 0,-1-1 0 0 0,1 1 1 0 0,-1 0-1 0 0,1 0 0 0 0,-1 0 0 0 0,0-1 0 0 0,1 1 1 0 0,-1 0-1 0 0,1 0 0 0 0,-2 0 0 0 0,0 0-17 0 0,-5-2-27 0 0,0 1 0 0 0,0 0 0 0 0,-1 1 0 0 0,1 0 0 0 0,-1 0 0 0 0,1 0 0 0 0,0 1 0 0 0,-10 2 0 0 0,-60 19-271 0 0,41-11 278 0 0,1 1 12 0 0,0 1 0 0 0,0 1 1 0 0,-63 38-1 0 0,89-47 28 0 0,1 1-1 0 0,-1 0 1 0 0,1 1-1 0 0,0 0 1 0 0,1 0-1 0 0,0 0 1 0 0,0 1 0 0 0,1 0-1 0 0,0 0 1 0 0,-6 10-1 0 0,10-13 2 0 0,0-1 0 0 0,0 0 0 0 0,0 1-1 0 0,1-1 1 0 0,-1 1 0 0 0,1 0 0 0 0,0 0 0 0 0,0-1 0 0 0,1 1-1 0 0,-1 0 1 0 0,1 0 0 0 0,0 0 0 0 0,1-1 0 0 0,-1 1 0 0 0,1 0-1 0 0,0 0 1 0 0,0 0 0 0 0,0-1 0 0 0,1 1 0 0 0,0-1 0 0 0,0 1-1 0 0,0-1 1 0 0,3 5 0 0 0,5 8-211 0 0,1-1-1 0 0,23 25 1 0 0,-27-34-486 0 0,0 0 0 0 0,14 9 1 0 0,-15-12-800 0 0,1 0 1 0 0,0 0 0 0 0,14 5 0 0 0,-9-4-484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2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1 527 1839 0 0,'1'0'134'0'0,"30"-4"1708"0"0,-9-3 9225 0 0,11-5-5416 0 0,-32 12-5034 0 0,8-4 1600 0 0,-1-1-2024 0 0,0 0 1 0 0,0-1-1 0 0,-1 0 0 0 0,1 0 0 0 0,-1 0 0 0 0,-1-1 0 0 0,12-14 1 0 0,6-6-47 0 0,11-7-71 0 0,97-94 256 0 0,15 6-147 0 0,-115 99-222 0 0,1 2 1 0 0,66-32-1 0 0,-86 47-87 0 0,1 0 0 0 0,0 1 0 0 0,26-5 0 0 0,-34 9-19 0 0,0 0 1 0 0,-1 1-1 0 0,1 0 1 0 0,0 0-1 0 0,0 0 1 0 0,-1 0 0 0 0,1 1-1 0 0,0 0 1 0 0,-1 0-1 0 0,1 1 1 0 0,-1 0 0 0 0,9 3-1 0 0,13 11-3058 0 0,-15-7-4138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9503 0 0,'0'0'722'0'0,"0"-1"-504"0"0,3-3 1840 0 0,1 4-1852 0 0,-1 0 1 0 0,0 1-1 0 0,0 0 1 0 0,1-1 0 0 0,-1 1-1 0 0,0 1 1 0 0,0-1-1 0 0,0 0 1 0 0,0 1 0 0 0,0-1-1 0 0,0 1 1 0 0,0 0-1 0 0,-1 0 1 0 0,1 0 0 0 0,-1 0-1 0 0,1 1 1 0 0,2 3-1 0 0,4 5 64 0 0,0 1-1 0 0,11 21 0 0 0,-14-24-9 0 0,15 31-82 0 0,-1 1-1 0 0,17 49 0 0 0,21 91 716 0 0,3 6-8 0 0,-45-146-754 0 0,1-1 1 0 0,34 57-1 0 0,-44-87-125 0 0,0 1 0 0 0,1-1 0 0 0,0 0 0 0 0,15 14 0 0 0,-18-19-5 0 0,0-1 0 0 0,0-1 0 0 0,0 1 0 0 0,0-1-1 0 0,1 0 1 0 0,0 0 0 0 0,-1 0 0 0 0,1-1 0 0 0,0 0 0 0 0,0 0-1 0 0,9 1 1 0 0,17-4-2021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0 10911 0 0,'0'0'2400'0'0,"2"2"-1980"0"0,3 4-186 0 0,0 0 1 0 0,0 1-1 0 0,-1-1 0 0 0,1 1 0 0 0,-2 0 0 0 0,5 9 1 0 0,-7-12-167 0 0,0 0 0 0 0,0 0 1 0 0,0 0-1 0 0,0 1 0 0 0,-1-1 0 0 0,1 0 1 0 0,-1 0-1 0 0,0 0 0 0 0,0 1 1 0 0,-1-1-1 0 0,1 0 0 0 0,-1 0 1 0 0,0 0-1 0 0,-2 6 0 0 0,-4 5 28 0 0,1 0-1 0 0,-2-1 1 0 0,0 0 0 0 0,-14 18-1 0 0,-46 51 9 0 0,48-59-84 0 0,-222 217 49 0 0,31-34-64 0 0,199-194-13 0 0,-128 146 120 0 0,103-112-341 0 0,-47 77 0 0 0,82-121-104 0 0,-2 4 345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71 9215 0 0,'2'-4'66'0'0,"0"0"18"0"0,0 0 0 0 0,0 0 1 0 0,0 1-1 0 0,1-1 0 0 0,-1 1 0 0 0,1-1 0 0 0,0 1 1 0 0,0 0-1 0 0,0 0 0 0 0,7-4 0 0 0,-9 6 50 0 0,0 1 0 0 0,0-1 0 0 0,1 0 0 0 0,-1 0 0 0 0,0 0 0 0 0,0 1 0 0 0,0-1 0 0 0,0 0 0 0 0,0 0-1 0 0,-1 0 1 0 0,1 0 0 0 0,0-1 0 0 0,0 1 0 0 0,-1 0 0 0 0,2-2 0 0 0,-2 2-28 0 0,0 1-1 0 0,0 0 1 0 0,0 0 0 0 0,0-1-1 0 0,0 1 1 0 0,-1 0 0 0 0,1-1-1 0 0,0 1 1 0 0,0 0 0 0 0,0 0-1 0 0,0-1 1 0 0,0 1 0 0 0,-1 0-1 0 0,1 0 1 0 0,0 0 0 0 0,0-1-1 0 0,0 1 1 0 0,-1 0-1 0 0,1 0 1 0 0,0 0 0 0 0,0 0-1 0 0,-1-1 1 0 0,1 1 0 0 0,0 0-1 0 0,-1 0 1 0 0,1 0 0 0 0,0 0-1 0 0,0 0 1 0 0,-1 0 0 0 0,1 0-1 0 0,0 0 1 0 0,0 0 0 0 0,-1 0-1 0 0,-10-1 727 0 0,9 2-749 0 0,-1 0 0 0 0,1 0 0 0 0,-1 0 0 0 0,1 0 0 0 0,-1 0 1 0 0,1 1-1 0 0,0-1 0 0 0,-1 1 0 0 0,1 0 0 0 0,0 0 0 0 0,-2 2 0 0 0,-22 27 145 0 0,24-28-181 0 0,-27 39 278 0 0,3 1 1 0 0,-34 74-1 0 0,19-34-69 0 0,-97 206 138 0 0,-5 9-67 0 0,-123 158-209 0 0,164-307-69 0 0,25-42-105 0 0,77-106-624 0 0,-4 6 1694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5983 0 0,'-51'8'413'0'0,"11"-2"517"0"0,12 2 3678 0 0,3 6 1989 0 0,23-13-6053 0 0,3 0-522 0 0,-1 0-1 0 0,0 0 1 0 0,0 0 0 0 0,1 0-1 0 0,-1 0 1 0 0,1 0-1 0 0,-1 0 1 0 0,1 0 0 0 0,-1 0-1 0 0,1 0 1 0 0,-1 0-1 0 0,1 0 1 0 0,0-1-1 0 0,0 1 1 0 0,-1 0 0 0 0,1 0-1 0 0,0-1 1 0 0,0 1-1 0 0,0-1 1 0 0,0 1 0 0 0,0-1-1 0 0,0 1 1 0 0,0-1-1 0 0,0 1 1 0 0,1-1 0 0 0,33 10 300 0 0,-24-8-120 0 0,20 4 319 0 0,62 4 1 0 0,-33-5-207 0 0,352 28 405 0 0,-371-32-1625 0 0,0-3 0 0 0,0-1-1 0 0,0-2 1 0 0,57-14 0 0 0,-60 9-889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5527 0 0,'-1'1'423'0'0,"-27"22"570"0"0,-5 7 4194 0 0,24-22-4060 0 0,-1 1 1 0 0,0-1-1 0 0,-17 10 0 0 0,-9 7 43 0 0,7-2-852 0 0,2 1 0 0 0,1 1 0 0 0,1 1 0 0 0,-22 31 0 0 0,35-41-257 0 0,1 1-1 0 0,1 0 1 0 0,0 1 0 0 0,1 0 0 0 0,0 1 0 0 0,2 0-1 0 0,0 0 1 0 0,-6 35 0 0 0,12-51-21 0 0,0 1-1 0 0,1 0 1 0 0,0 0 0 0 0,0 0 0 0 0,0 0 0 0 0,0-1 0 0 0,0 1-1 0 0,1 0 1 0 0,0 0 0 0 0,0-1 0 0 0,0 1 0 0 0,0 0-1 0 0,0-1 1 0 0,1 1 0 0 0,3 5 0 0 0,-3-7-14 0 0,0 1 0 0 0,0-1 0 0 0,1 1 1 0 0,-1-1-1 0 0,1 0 0 0 0,-1 0 0 0 0,1 0 0 0 0,0 0 1 0 0,0-1-1 0 0,-1 1 0 0 0,1-1 0 0 0,1 0 0 0 0,-1 0 1 0 0,0 0-1 0 0,0 0 0 0 0,0 0 0 0 0,0 0 0 0 0,5-1 1 0 0,9 1 72 0 0,-1-1 1 0 0,0 0 0 0 0,1-2 0 0 0,-1 0 0 0 0,0 0 0 0 0,0-2 0 0 0,0 0 0 0 0,-1-1 0 0 0,1 0 0 0 0,26-14 0 0 0,-25 10-72 0 0,-1-1 0 0 0,0 0 0 0 0,-1-1 0 0 0,0-1 0 0 0,0 0 0 0 0,-2-1 0 0 0,1 0 0 0 0,-2-1 0 0 0,13-18 0 0 0,-20 24-10 0 0,0 0 0 0 0,0 0 0 0 0,-1-1 0 0 0,0 0 0 0 0,-1 0 0 0 0,0 0 0 0 0,0 0 0 0 0,-1 0 0 0 0,2-17 0 0 0,-3 19-27 0 0,-1 1 0 0 0,0-1-1 0 0,0 1 1 0 0,-1-1-1 0 0,1 1 1 0 0,-2 0-1 0 0,1-1 1 0 0,-1 1 0 0 0,0 0-1 0 0,0 0 1 0 0,0 0-1 0 0,-1 0 1 0 0,0 1 0 0 0,0-1-1 0 0,-6-6 1 0 0,-67-78-3076 0 0,74 88 2710 0 0,-2-2 158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689 161 3679 0 0,'0'-2'2126'0'0,"1"-12"895"0"0,-1 9-2233 0 0,0 1 0 0 0,0-1 0 0 0,0 0 0 0 0,-1 0 0 0 0,1 0 0 0 0,-3-9 0 0 0,-1 3 1 0 0,-1 0-1 0 0,-11-21 1 0 0,13 27-774 0 0,0 1 1 0 0,0-1-1 0 0,-1 1 1 0 0,1-1-1 0 0,-1 1 1 0 0,0 0-1 0 0,0 0 1 0 0,-7-4-1 0 0,10 7-21 0 0,-1 1 0 0 0,1-1 0 0 0,-1 0 0 0 0,1 1 0 0 0,-1 0 1 0 0,1-1-1 0 0,-1 1 0 0 0,1 0 0 0 0,-1-1 0 0 0,1 1 0 0 0,-1 0 0 0 0,1 0 0 0 0,-1 0 0 0 0,1 1 0 0 0,-1-1 0 0 0,1 0 0 0 0,-1 1 0 0 0,1-1 0 0 0,0 0 0 0 0,-3 2 0 0 0,-2 1-26 0 0,-1 1 1 0 0,1-1-1 0 0,-7 6 0 0 0,1 0-72 0 0,-28 16-121 0 0,-150 104-136 0 0,165-109 383 0 0,0 1 0 0 0,1 2 0 0 0,1 0 0 0 0,2 1 0 0 0,-20 27 0 0 0,34-40 76 0 0,0 0 0 0 0,-11 23 0 0 0,17-31-72 0 0,0-1 0 0 0,0 0 0 0 0,0 1 0 0 0,0-1 0 0 0,0 1 0 0 0,1 0 0 0 0,-1-1 0 0 0,1 1 0 0 0,0 0 0 0 0,-1-1 0 0 0,1 1 0 0 0,1 0 0 0 0,-1-1 0 0 0,0 1 0 0 0,1-1 0 0 0,-1 1 0 0 0,1 0 0 0 0,0-1 0 0 0,0 1 0 0 0,0-1 0 0 0,2 5 0 0 0,-2-6-7 0 0,1 1 0 0 0,-1-1-1 0 0,1 0 1 0 0,-1 1 0 0 0,1-1-1 0 0,0 0 1 0 0,-1 0 0 0 0,1 0-1 0 0,0 0 1 0 0,0 0 0 0 0,0-1-1 0 0,0 1 1 0 0,0-1 0 0 0,0 1-1 0 0,0-1 1 0 0,0 1 0 0 0,0-1-1 0 0,2 0 1 0 0,5 0 30 0 0,1 0 0 0 0,14-3 0 0 0,-19 2-31 0 0,36-6 99 0 0,1-2 1 0 0,66-24-1 0 0,78-43 4 0 0,-70 27-106 0 0,-93 39-96 0 0,-3 2-123 0 0,26-8 0 0 0,-43 16 61 0 0,-4 1-11 0 0,1 0 143 0 0,0 0 0 0 0,0 0 1 0 0,-1 0-1 0 0,1 0 1 0 0,-1-1-1 0 0,1 1 0 0 0,-1 0 1 0 0,1 0-1 0 0,-1 0 0 0 0,0 0 1 0 0,0 0-1 0 0,-2 3 5 0 0,-74 102 209 0 0,-31 49 402 0 0,61-73-573 0 0,-72 120-32 0 0,10-20-3 0 0,50-80 69 0 0,-87 115-1 0 0,97-159-64 0 0,-20 27-24 0 0,68-84-103 0 0,11-11-5114 0 0,3-3-172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54 388 3679 0 0,'0'0'167'0'0,"-1"1"-7"0"0,0 0-52 0 0,0 0 0 0 0,0-1 0 0 0,0 1 0 0 0,0 0 0 0 0,0-1-1 0 0,0 1 1 0 0,-1-1 0 0 0,1 1 0 0 0,0-1 0 0 0,0 1 0 0 0,0-1 0 0 0,-1 0 0 0 0,1 1 0 0 0,0-1-1 0 0,-1 0 1 0 0,1 0 0 0 0,0 0 0 0 0,-2-1 0 0 0,-7 1 7418 0 0,9-2-7348 0 0,-1 1 0 0 0,0-1 1 0 0,1 1-1 0 0,-1-1 0 0 0,1 0 0 0 0,0 1 1 0 0,0-1-1 0 0,0 0 0 0 0,0 0 0 0 0,0 0 1 0 0,0 0-1 0 0,0 0 0 0 0,0 0 0 0 0,1 0 1 0 0,-1 0-1 0 0,0-4 0 0 0,1 2-7 0 0,0-1 0 0 0,0 1 0 0 0,1-1 0 0 0,-1 1 0 0 0,1 0 0 0 0,0-1-1 0 0,2-7 1 0 0,2 1-62 0 0,0-1-1 0 0,1 1 0 0 0,0 0 0 0 0,0 1 0 0 0,10-12 1 0 0,-2 4-104 0 0,2 1 1 0 0,32-28-1 0 0,42-24-3 0 0,-66 51-2 0 0,-7 6-12 0 0,2 0 0 0 0,24-13 0 0 0,-33 21 7 0 0,-1 0 0 0 0,1 0 0 0 0,0 1 0 0 0,0 0 0 0 0,0 1-1 0 0,20-3 1 0 0,-27 5 3 0 0,1 0 0 0 0,-1 0 0 0 0,0 0-1 0 0,0 1 1 0 0,0-1 0 0 0,1 1 0 0 0,-1 0 0 0 0,0 0 0 0 0,0 0-1 0 0,0 0 1 0 0,0 0 0 0 0,0 1 0 0 0,0-1 0 0 0,-1 1-1 0 0,6 3 1 0 0,-5-1-5 0 0,0-1-1 0 0,1 1 0 0 0,-1-1 0 0 0,0 1 1 0 0,-1 0-1 0 0,1 0 0 0 0,-1 1 1 0 0,0-1-1 0 0,3 8 0 0 0,-1 0-8 0 0,0 1 0 0 0,-2 0 0 0 0,1 0 0 0 0,-2 0 0 0 0,0 0 0 0 0,-1 25 0 0 0,-1-24 16 0 0,-1 0 0 0 0,0 0 0 0 0,-1-1 0 0 0,-1 1 0 0 0,0-1 0 0 0,-1 0 0 0 0,-11 22 0 0 0,-2-3 0 0 0,-38 50 0 0 0,53-78-63 0 0,0 1 0 0 0,0-1-1 0 0,1 1 1 0 0,-1 0 0 0 0,1-1 0 0 0,0 1-1 0 0,0 0 1 0 0,-1 6 0 0 0,3-9-986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54 7367 0 0,'0'0'928'0'0,"0"2"-53"0"0,-4 9 766 0 0,4-9-1411 0 0,-1 0 1 0 0,0-1 0 0 0,1 1-1 0 0,-1 0 1 0 0,1 0 0 0 0,0 0 0 0 0,-1-1-1 0 0,1 1 1 0 0,0 0 0 0 0,0 0-1 0 0,0 0 1 0 0,1-1 0 0 0,-1 1-1 0 0,0 0 1 0 0,1 0 0 0 0,-1 0 0 0 0,1-1-1 0 0,-1 1 1 0 0,2 2 0 0 0,-1-2-124 0 0,0-1 0 0 0,0 0 1 0 0,0 0-1 0 0,0 0 0 0 0,0 1 0 0 0,0-1 1 0 0,0 0-1 0 0,1 0 0 0 0,-1-1 1 0 0,0 1-1 0 0,0 0 0 0 0,1 0 1 0 0,-1-1-1 0 0,1 1 0 0 0,-1 0 1 0 0,1-1-1 0 0,-1 0 0 0 0,2 1 1 0 0,1 0 73 0 0,0-1 0 0 0,-1 0 1 0 0,1 0-1 0 0,0 0 1 0 0,-1-1-1 0 0,1 1 0 0 0,5-2 1 0 0,1-1 125 0 0,0 0 1 0 0,-1-1-1 0 0,1 0 1 0 0,16-11 0 0 0,-16 8-241 0 0,0 0 1 0 0,-1-1 0 0 0,0 0-1 0 0,11-13 1 0 0,-19 20-76 0 0,0 1 0 0 0,-1-1-1 0 0,1 0 1 0 0,0 0 0 0 0,-1 0-1 0 0,1 0 1 0 0,0 0 0 0 0,-1 0-1 0 0,0 0 1 0 0,1 1 0 0 0,-1-1-1 0 0,1-1 1 0 0,-1 1 0 0 0,0 0-1 0 0,0 0 1 0 0,0 0 0 0 0,0 0 0 0 0,1 0-1 0 0,-2-1 1 0 0,1 1-12 0 0,0 0 0 0 0,0 0 0 0 0,-1 1-1 0 0,1-1 1 0 0,-1 0 0 0 0,1 0 0 0 0,-1 1 0 0 0,1-1 0 0 0,-1 0-1 0 0,1 1 1 0 0,-1-1 0 0 0,0 1 0 0 0,1-1 0 0 0,-1 0 0 0 0,0 1 0 0 0,1 0-1 0 0,-1-1 1 0 0,-1 0 0 0 0,-1 0-60 0 0,0 0 0 0 0,0 0 1 0 0,0 0-1 0 0,-1 0 0 0 0,1 0 0 0 0,0 1 0 0 0,-1-1 0 0 0,-3 1 0 0 0,1 1-35 0 0,0 0-1 0 0,-1 1 1 0 0,1-1-1 0 0,0 1 1 0 0,0 1-1 0 0,0-1 1 0 0,0 1 0 0 0,0 0-1 0 0,-10 7 1 0 0,-5 5-80 0 0,-20 20 1 0 0,38-33 181 0 0,-72 65-38 0 0,3 4-1 0 0,-68 86 1 0 0,99-101 148 0 0,36-49-50 0 0,1 1 0 0 0,0 0 0 0 0,0 0 0 0 0,1 0-1 0 0,-5 15 1 0 0,8-21-37 0 0,-1-1 0 0 0,1 1-1 0 0,0 0 1 0 0,0-1 0 0 0,0 1-1 0 0,-1 0 1 0 0,2-1 0 0 0,-1 1-1 0 0,0 0 1 0 0,0-1 0 0 0,0 1-1 0 0,1 0 1 0 0,-1-1 0 0 0,1 1-1 0 0,-1-1 1 0 0,1 1 0 0 0,0-1-1 0 0,0 1 1 0 0,-1-1 0 0 0,1 1-1 0 0,0-1 1 0 0,0 0 0 0 0,0 1-1 0 0,1-1 1 0 0,-1 0 0 0 0,0 0-1 0 0,0 0 1 0 0,1 0 0 0 0,-1 0-1 0 0,1 0 1 0 0,-1 0 0 0 0,0-1-1 0 0,1 1 1 0 0,0 0 0 0 0,-1-1-1 0 0,1 1 1 0 0,-1-1 0 0 0,1 0-1 0 0,2 1 1 0 0,5 0 38 0 0,0 0 0 0 0,0 0 1 0 0,0-1-1 0 0,-1-1 0 0 0,1 1 0 0 0,10-3 0 0 0,12-3 174 0 0,-1-1-1 0 0,49-20 0 0 0,56-31-1055 0 0,-108 46 143 0 0,31-15-5780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62 11519 0 0,'7'-9'490'0'0,"1"0"-1"0"0,15-12 1 0 0,-20 18 5 0 0,1 0 1 0 0,-1 1-1 0 0,1 0 1 0 0,0-1-1 0 0,0 2 1 0 0,0-1-1 0 0,0 0 1 0 0,0 1-1 0 0,0-1 0 0 0,5 0 1 0 0,-7 2 135 0 0,-1 2-325 0 0,2 1-269 0 0,-1 0 0 0 0,0 0 0 0 0,1 0 0 0 0,-2 1-1 0 0,1-1 1 0 0,0 1 0 0 0,-1-1 0 0 0,1 1 0 0 0,-1 0 0 0 0,0 0 0 0 0,0-1-1 0 0,-1 1 1 0 0,1 0 0 0 0,-1 0 0 0 0,0 0 0 0 0,0 0 0 0 0,0 0-1 0 0,0 0 1 0 0,-2 5 0 0 0,-1 6-3 0 0,0 0 0 0 0,-2 0-1 0 0,-9 24 1 0 0,-28 48 120 0 0,-80 125 0 0 0,35-65-62 0 0,-191 386-20 0 0,203-351-812 0 0,42-97-594 0 0,29-73-3272 0 0,2-1-1442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78 176 6447 0 0,'-13'7'279'0'0,"-22"9"-1"0"0,15-8 2362 0 0,11-4 4925 0 0,9-3-7483 0 0,0 0 0 0 0,0 0 0 0 0,1 0 1 0 0,-1 0-1 0 0,0 0 0 0 0,1 0 0 0 0,-1 0 1 0 0,1 0-1 0 0,0-1 0 0 0,-1 1 1 0 0,1 0-1 0 0,-1 0 0 0 0,1-1 0 0 0,0 1 1 0 0,0 0-1 0 0,0-1 0 0 0,-1 1 0 0 0,1 0 1 0 0,0-1-1 0 0,0 1 0 0 0,0-1 1 0 0,2 1-1 0 0,22 7 232 0 0,-5-7-139 0 0,-1-1-1 0 0,1-1 0 0 0,-1-1 1 0 0,1 0-1 0 0,20-6 0 0 0,-20 4-84 0 0,214-50 926 0 0,-105 22-481 0 0,198-69-1875 0 0,-248 73-2125 0 0,-55 22 1927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1015 56 7831 0 0,'1'-2'603'0'0,"3"-5"-309"0"0,1 0-1 0 0,1 1 1 0 0,8-9 0 0 0,-11 12 580 0 0,1 0 1 0 0,0 0 0 0 0,0 0-1 0 0,7-3 1770 0 0,-15 15-2324 0 0,-6 10-80 0 0,-22 28 0 0 0,3-5 34 0 0,-186 265 1108 0 0,-35 75-478 0 0,162-241-804 0 0,43-69-91 0 0,-91 138-3 0 0,96-154-7 0 0,-78 83-1 0 0,92-114-220 0 0,11-10-696 0 0,0 1 0 0 0,0 0 0 0 0,-18 28 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131 295 9671 0 0,'-17'5'386'0'0,"1"2"-1"0"0,-22 11 0 0 0,33-15-47 0 0,0-1-1 0 0,1 1 0 0 0,-1 0 1 0 0,1 0-1 0 0,0 1 0 0 0,0-1 1 0 0,0 1-1 0 0,0 0 0 0 0,1 0 1 0 0,0 0-1 0 0,0 1 0 0 0,-5 8 1 0 0,7-12-292 0 0,1 0 1 0 0,-1 1 0 0 0,1-1 0 0 0,-1 0 0 0 0,1 0 0 0 0,0 1 0 0 0,-1-1 0 0 0,1 0-1 0 0,0 1 1 0 0,0-1 0 0 0,0 0 0 0 0,0 1 0 0 0,0-1 0 0 0,0 0 0 0 0,1 1 0 0 0,-1-1-1 0 0,0 0 1 0 0,1 0 0 0 0,-1 1 0 0 0,1-1 0 0 0,-1 0 0 0 0,2 2 0 0 0,-1-2-1 0 0,1 1 1 0 0,-1-1-1 0 0,0 0 1 0 0,1 0 0 0 0,0 1-1 0 0,-1-1 1 0 0,1 0 0 0 0,0-1-1 0 0,-1 1 1 0 0,1 0 0 0 0,0 0-1 0 0,0-1 1 0 0,3 1-1 0 0,4 1 69 0 0,1-1 0 0 0,-1-1-1 0 0,0 1 1 0 0,1-2 0 0 0,10 0-1 0 0,15-5 343 0 0,0-1-1 0 0,45-15 1 0 0,66-31 797 0 0,-132 47-1158 0 0,401-156 2050 0 0,-139 52-3949 0 0,-182 69-1024 0 0,-54 22 535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715 133 919 0 0,'23'-30'-276'0'0,"29"-35"3990"0"0,-44 56-488 0 0,1 0-1 0 0,14-11 2324 0 0,-23 21-5445 0 0,1 0 1 0 0,-1 0-1 0 0,0 0 1 0 0,0 0 0 0 0,0 0-1 0 0,0 0 1 0 0,0 0-1 0 0,-1 0 1 0 0,1 0 0 0 0,0-1-1 0 0,0 1 1 0 0,-1 1-1 0 0,0 3 53 0 0,-5 19 166 0 0,-1-1 0 0 0,-2 1 0 0 0,-18 37 0 0 0,9-20 1 0 0,-101 199 842 0 0,92-188-1022 0 0,-59 98 70 0 0,22-42-180 0 0,-3 12-27 0 0,-72 128 27 0 0,-14-10-11 0 0,130-208-27 0 0,-1 0 0 0 0,-34 31 0 0 0,57-71-194 0 0,4 2 126 0 0,0 1 0 0 0,0 0 1 0 0,1 0-1 0 0,-1 0 0 0 0,2 0 1 0 0,5-7-1 0 0,0-1-16 0 0,14-20-161 0 0,3 1-1 0 0,0 1 0 0 0,2 2 1 0 0,65-54-1 0 0,-84 77 206 0 0,0 0-1 0 0,1 0 1 0 0,-1 1 0 0 0,19-9-1 0 0,-25 14 73 0 0,0 1 1 0 0,-1 0-1 0 0,1 0 0 0 0,0 0 0 0 0,0 0 0 0 0,0 0 0 0 0,0 1 0 0 0,0-1 0 0 0,0 1 0 0 0,0 0 0 0 0,0 1 1 0 0,0-1-1 0 0,0 1 0 0 0,0-1 0 0 0,0 1 0 0 0,0 0 0 0 0,-1 1 0 0 0,8 2 0 0 0,-5 0 42 0 0,1 0-1 0 0,0 0 0 0 0,-1 1 1 0 0,0 0-1 0 0,0 0 0 0 0,-1 0 1 0 0,1 1-1 0 0,-1 0 0 0 0,0 0 1 0 0,-1 0-1 0 0,1 0 1 0 0,-1 1-1 0 0,-1 0 0 0 0,1 0 1 0 0,-1 0-1 0 0,0 0 0 0 0,-1 1 1 0 0,2 7-1 0 0,-1-5-57 0 0,-1 0-1 0 0,-1 0 1 0 0,0 1 0 0 0,-1-1-1 0 0,0 0 1 0 0,0 1 0 0 0,-1-1-1 0 0,0 0 1 0 0,-1 0 0 0 0,0 0-1 0 0,-1 0 1 0 0,0 0 0 0 0,-5 10 0 0 0,6-16-182 0 0,2-2-72 0 0,-1 0 0 0 0,1 0 0 0 0,-1 0 0 0 0,0 0 0 0 0,0 0 0 0 0,0-1 0 0 0,0 1 0 0 0,0 0 0 0 0,0-1 0 0 0,0 1 0 0 0,-3 1 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153 183 11487 0 0,'0'0'1040'0'0,"1"1"-708"0"0,8 4 816 0 0,0-1 0 0 0,-1 1 1 0 0,17 4-1 0 0,-18-7-924 0 0,0-1 0 0 0,0 1 1 0 0,0-1-1 0 0,0-1 0 0 0,0 1 1 0 0,0-1-1 0 0,0 0 0 0 0,0-1 1 0 0,0 0-1 0 0,7-2 0 0 0,-1 0-156 0 0,0-2 0 0 0,0 0 0 0 0,-1 0-1 0 0,0-1 1 0 0,0 0 0 0 0,-1-1 0 0 0,0-1-1 0 0,0 0 1 0 0,0 0 0 0 0,-1-1 0 0 0,11-12 0 0 0,-18 17-64 0 0,-1 1 1 0 0,1 0 0 0 0,-1-1 0 0 0,0 1-1 0 0,0-1 1 0 0,0 0 0 0 0,0 0 0 0 0,-1 1 0 0 0,0-1-1 0 0,1 0 1 0 0,-2-1 0 0 0,1 1 0 0 0,0 0 0 0 0,0-7-1 0 0,-2 9-14 0 0,1-1 0 0 0,0 1 0 0 0,0 0 1 0 0,-1-1-1 0 0,0 1 0 0 0,1 0 0 0 0,-1-1 0 0 0,0 1 0 0 0,0 0 0 0 0,0 0 0 0 0,0 0 0 0 0,-1 0 0 0 0,1 0 0 0 0,0 0 0 0 0,-1 0 0 0 0,0 0 0 0 0,1 1 0 0 0,-1-1 0 0 0,0 1 0 0 0,0-1 0 0 0,0 1 0 0 0,0-1 0 0 0,0 1 0 0 0,0 0 0 0 0,0 0 0 0 0,-4-1 0 0 0,4 1-8 0 0,-1 0 1 0 0,0 1-1 0 0,0 0 0 0 0,0-1 0 0 0,0 1 0 0 0,0 0 0 0 0,0 0 0 0 0,0 0 1 0 0,0 1-1 0 0,0-1 0 0 0,0 1 0 0 0,0 0 0 0 0,0 0 0 0 0,0 0 1 0 0,-5 2-1 0 0,-4 3-32 0 0,0 1 0 0 0,-12 9 1 0 0,16-11 46 0 0,-22 16-9 0 0,1 2-1 0 0,1 1 1 0 0,1 1 0 0 0,2 2 0 0 0,0 0 0 0 0,1 2-1 0 0,2 0 1 0 0,1 2 0 0 0,2 0 0 0 0,1 1-1 0 0,-19 46 1 0 0,35-72 12 0 0,0 0 0 0 0,0 0 0 0 0,0 0 0 0 0,1 0 0 0 0,0 0 0 0 0,0 0 0 0 0,1 1 0 0 0,0-1 0 0 0,0 10 0 0 0,1-13 0 0 0,-1 0 0 0 0,1 0 0 0 0,0-1 0 0 0,0 1 0 0 0,0 0 0 0 0,0 0 0 0 0,0-1 0 0 0,0 1 0 0 0,1-1 0 0 0,-1 1 0 0 0,1-1 0 0 0,0 0 0 0 0,0 1 0 0 0,0-1 0 0 0,0 0 0 0 0,0 0 0 0 0,0 0 0 0 0,1-1 0 0 0,-1 1 0 0 0,0 0 0 0 0,1-1 0 0 0,3 2 0 0 0,3 0-3 0 0,0 0 1 0 0,0 0-1 0 0,1-1 0 0 0,-1 0 0 0 0,1 0 0 0 0,16-1 0 0 0,60-3-36 0 0,-71 1 32 0 0,76-3-2384 0 0,-73 2-3944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192 310 4143 0 0,'0'0'664'0'0,"-1"2"894"0"0,-43 55 5392 0 0,-30 28-6098 0 0,61-70-728 0 0,2-3-49 0 0,0 0-1 0 0,-25 20 0 0 0,35-31 283 0 0,2-2-287 0 0,0-1-1 0 0,0 0 0 0 0,0 0 1 0 0,0 0-1 0 0,0 0 1 0 0,0 1-1 0 0,1-4 0 0 0,2-6 106 0 0,6-5 14 0 0,1 0 0 0 0,1 1 0 0 0,0 0 1 0 0,1 1-1 0 0,20-17 0 0 0,-13 12-110 0 0,12-11-44 0 0,1 1 1 0 0,1 2-1 0 0,1 2 0 0 0,77-42 0 0 0,-52 41-55 0 0,-54 24 48 0 0,-1 0 1 0 0,1 1 0 0 0,0-1 0 0 0,-1 1 0 0 0,1 1-1 0 0,0-1 1 0 0,0 1 0 0 0,10 0 0 0 0,-14 1 76 0 0,0 0-3 0 0,0 2-84 0 0,-1 0 1 0 0,1 0 0 0 0,0-1 0 0 0,-1 2-1 0 0,1-1 1 0 0,-1 0 0 0 0,0 0 0 0 0,0 0-1 0 0,0 1 1 0 0,-1-1 0 0 0,1 0 0 0 0,-1 1-1 0 0,0-1 1 0 0,0 0 0 0 0,0 1 0 0 0,0-1-1 0 0,-1 0 1 0 0,1 1 0 0 0,-2 4 0 0 0,-1 5 18 0 0,0 0-1 0 0,-1-1 1 0 0,-11 23 0 0 0,10-23-21 0 0,-2 0-1 0 0,0 0 0 0 0,0-1 1 0 0,-1 0-1 0 0,0 0 1 0 0,-1-1-1 0 0,0 0 0 0 0,-14 12 1 0 0,21-21 72 0 0,13-10-371 0 0,4-4 166 0 0,172-140-619 0 0,-133 114 706 0 0,94-54 0 0 0,-24 34 398 0 0,-99 49-160 0 0,0 1 1 0 0,1 2-1 0 0,29-5 0 0 0,-42 9-88 0 0,44-4 221 0 0,-52 7-305 0 0,0 0 0 0 0,0 0 1 0 0,0 0-1 0 0,0 1 0 0 0,0-1 0 0 0,0 1 0 0 0,-1 1 1 0 0,10 2-1 0 0,-12-3-35 0 0,-1 0 0 0 0,0-1 0 0 0,0 1 0 0 0,1 0 0 0 0,-1 0 0 0 0,0 0 0 0 0,0 0 0 0 0,0 0 0 0 0,0 0 0 0 0,0 0 0 0 0,0 0 0 0 0,0 0 0 0 0,0 0 0 0 0,0 1 0 0 0,-1-1 0 0 0,1 0 0 0 0,0 1 0 0 0,-1-1 0 0 0,1 3 0 0 0,0-1 1 0 0,-1 0 1 0 0,0-1-1 0 0,0 1 1 0 0,0 0 0 0 0,0 0-1 0 0,0-1 1 0 0,-1 1-1 0 0,1 0 1 0 0,-1-1-1 0 0,-1 4 1 0 0,-1 2 16 0 0,-1 1 1 0 0,0-1 0 0 0,0 0-1 0 0,-1 0 1 0 0,-7 9-1 0 0,-36 53 61 0 0,8-9-12 0 0,10-20-42 0 0,2 0-1 0 0,-28 56 0 0 0,53-90-374 0 0,0 0 1 0 0,0 0-1 0 0,1 1 0 0 0,-1-1 0 0 0,2 1 0 0 0,-1-1 0 0 0,0 15 1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36 6447 0 0,'2'-1'499'0'0,"17"-9"-147"0"0,-19 10-333 0 0,0 0 0 0 0,0 0 0 0 0,0 0 0 0 0,0 0 1 0 0,0 0-1 0 0,1 0 0 0 0,-1 0 0 0 0,0 0 0 0 0,0-1 0 0 0,0 1 0 0 0,0 0 0 0 0,0 0 0 0 0,1 0 0 0 0,-1 0 1 0 0,0 0-1 0 0,0 0 0 0 0,0 0 0 0 0,0-1 0 0 0,0 1 0 0 0,0 0 0 0 0,0 0 0 0 0,0 0 0 0 0,0 0 0 0 0,0 0 0 0 0,1-1 1 0 0,-1 1-1 0 0,0 0 0 0 0,0 0 0 0 0,0 0 0 0 0,0 0 0 0 0,0 0 0 0 0,0-1 0 0 0,0 1 0 0 0,0 0 0 0 0,0 0 1 0 0,0 0-1 0 0,0 0 0 0 0,0-1 0 0 0,0 1 0 0 0,-1 0 0 0 0,1 0 0 0 0,0 0 0 0 0,0 0 0 0 0,0 0 0 0 0,0-1 1 0 0,0 1-1 0 0,0 0 0 0 0,0 0 0 0 0,0 0 0 0 0,0 0 0 0 0,-1 0 0 0 0,-10-6 1849 0 0,-20 0 748 0 0,9 3-2525 0 0,0 1 1 0 0,-35 1-1 0 0,45 1-41 0 0,1 2 0 0 0,0-1 0 0 0,1 2 0 0 0,-1-1 0 0 0,0 1 1 0 0,1 1-1 0 0,-13 6 0 0 0,-11 9 611 0 0,0 1-1 0 0,-55 46 1 0 0,51-37-335 0 0,6-4-96 0 0,1 1 1 0 0,1 1-1 0 0,1 2 1 0 0,2 0-1 0 0,-36 50 1 0 0,62-77-227 0 0,0 0 0 0 0,0-1 1 0 0,0 1-1 0 0,0 0 0 0 0,0 0 1 0 0,1 0-1 0 0,-1 0 1 0 0,0 0-1 0 0,1 0 0 0 0,0 0 1 0 0,-1 0-1 0 0,1 0 1 0 0,0 4-1 0 0,0-5-3 0 0,0 0 1 0 0,1-1-1 0 0,-1 1 0 0 0,0 0 1 0 0,1 0-1 0 0,-1 0 1 0 0,1 0-1 0 0,-1-1 0 0 0,1 1 1 0 0,-1 0-1 0 0,1 0 0 0 0,0-1 1 0 0,-1 1-1 0 0,1 0 1 0 0,0-1-1 0 0,-1 1 0 0 0,1-1 1 0 0,0 1-1 0 0,0-1 0 0 0,0 1 1 0 0,-1-1-1 0 0,1 0 1 0 0,0 1-1 0 0,0-1 0 0 0,0 0 1 0 0,0 1-1 0 0,0-1 0 0 0,0 0 1 0 0,0 0-1 0 0,0 0 1 0 0,0 0-1 0 0,1 0 0 0 0,5 0 18 0 0,1-1 0 0 0,0 0-1 0 0,-1 0 1 0 0,0 0 0 0 0,1-1-1 0 0,-1 0 1 0 0,0 0 0 0 0,10-5 0 0 0,55-31 216 0 0,-54 28-212 0 0,160-106 29 0 0,-100 63-51 0 0,-66 45-1 0 0,-4 6-24 0 0,-5 5 7 0 0,-5 5-8 0 0,-2 4 22 0 0,0 1 0 0 0,-1-1 1 0 0,-1 0-1 0 0,-6 11 1 0 0,3-7-5 0 0,-9 23 0 0 0,13-7-332 0 0,5-30 146 0 0,9 2-5586 0 0,1-1 903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0 507 10999 0 0,'1'-2'3760'0'0,"45"-67"2544"0"0,-31 45-5683 0 0,-7 12-359 0 0,0 0 0 0 0,14-15 0 0 0,82-87-93 0 0,40-43-961 0 0,-121 136-1674 0 0,38-28 0 0 0,-34 29-3866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1 9671 0 0,'0'0'4751'0'0,"-1"3"-4630"0"0,-55 145 866 0 0,-6-2 0 0 0,-138 237 1 0 0,-25-52-279 0 0,87-134-516 0 0,77-112-155 0 0,-41 68 50 0 0,80-115-97 0 0,-6 11 14 0 0,-27 59 0 0 0,45-87-244 0 0,10-20-45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1193 47 1839 0 0,'0'0'83'0'0,"2"-8"10"0"0,15-30 13658 0 0,-28 37-13479 0 0,0 4-256 0 0,0 1 1 0 0,0 0-1 0 0,0 0 1 0 0,1 1-1 0 0,-1 0 1 0 0,-13 10-1 0 0,0 0 12 0 0,-31 17 519 0 0,2 2 1 0 0,-97 83-1 0 0,121-88 209 0 0,28-27-224 0 0,15-8-236 0 0,34-16-306 0 0,-2-2-1 0 0,-1-1 0 0 0,-1-3 1 0 0,-1-1-1 0 0,52-48 0 0 0,-84 67-5 0 0,1-1-39 0 0,-22 18 9 0 0,-27 21 11 0 0,1 1 1 0 0,2 1 0 0 0,1 3-1 0 0,-44 54 1 0 0,28-20-488 0 0,3 2-1 0 0,-58 119 1 0 0,54-78-1752 0 0,-42 134 0 0 0,92-243 2256 0 0,-64 176-490 0 0,52-151 1027 0 0,0-1 0 0 0,-2 0 0 0 0,-1-1 0 0 0,-29 36 1 0 0,15-28 460 0 0,-1-1 1 0 0,-57 45-1 0 0,-77 40 1264 0 0,163-115-2232 0 0,-32 23 435 0 0,16-12-227 0 0,1 0 1 0 0,-34 17 0 0 0,49-28-307 0 0,1-4-142 0 0,8-23-670 0 0,2 1 0 0 0,0 0 0 0 0,26-45 0 0 0,-29 57 266 0 0,14-25-890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10591 0 0,'0'0'6070'0'0,"0"2"-5900"0"0,1 6 159 0 0,-1 0-1 0 0,0 0 1 0 0,0 1 0 0 0,-1-1-1 0 0,0 0 1 0 0,0 0-1 0 0,-1 0 1 0 0,-3 9 0 0 0,-2 4 589 0 0,-18 37 0 0 0,1-16-632 0 0,-56 75 1 0 0,39-60-2908 0 0,36-51-2262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11519 0 0,'0'0'7776'0'0,"1"-1"-6990"0"0,62-39 431 0 0,57-41-1212 0 0,25-26-89 0 0,-111 85 56 0 0,2 1 0 0 0,51-22 0 0 0,-81 41 37 0 0,-1 0 0 0 0,1 0 0 0 0,-1 0 0 0 0,1 1-1 0 0,0 0 1 0 0,-1 0 0 0 0,8 0 0 0 0,-3 3 58 0 0,-9-1-64 0 0,0 0 1 0 0,0 0 0 0 0,0 0 0 0 0,0 0 0 0 0,0 0 0 0 0,0 0 0 0 0,0 0 0 0 0,-1 0-1 0 0,1 1 1 0 0,0-1 0 0 0,-1 0 0 0 0,1 0 0 0 0,-1 1 0 0 0,0-1 0 0 0,1 0 0 0 0,-1 1-1 0 0,0-1 1 0 0,0 1 0 0 0,0-1 0 0 0,0 0 0 0 0,0 1 0 0 0,0-1 0 0 0,0 0 0 0 0,-1 3 0 0 0,0 4 10 0 0,-1 0 0 0 0,-5 15 1 0 0,6-21-13 0 0,-20 49-316 0 0,-2-1 0 0 0,-50 78-1 0 0,72-126 256 0 0,-3 4-1319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328 217 3679 0 0,'41'-51'399'0'0,"5"-5"5106"0"0,-33 42-2704 0 0,-7 8-2087 0 0,1-1 1 0 0,-1 0-1 0 0,0 0 1 0 0,-1-1-1 0 0,1 1 0 0 0,-2-1 1 0 0,6-11-1 0 0,-10 18-685 0 0,1 1-1 0 0,-1-1 1 0 0,0 0-1 0 0,0 1 1 0 0,1-1-1 0 0,-1 0 1 0 0,0 0 0 0 0,0 1-1 0 0,0-1 1 0 0,0 0-1 0 0,0 0 1 0 0,0 1-1 0 0,0-1 1 0 0,0 0-1 0 0,0 0 1 0 0,0 1-1 0 0,-1-1 1 0 0,1 0 0 0 0,0 0-1 0 0,0 1 1 0 0,-1-1-1 0 0,1 0 1 0 0,0 1-1 0 0,-1-1 1 0 0,1 1-1 0 0,-1-1 1 0 0,1 0-1 0 0,-2 0 1 0 0,1 0-11 0 0,0 1-1 0 0,-1-1 1 0 0,1 0-1 0 0,-1 1 1 0 0,1-1 0 0 0,-1 1-1 0 0,1 0 1 0 0,-1-1 0 0 0,1 1-1 0 0,-1 0 1 0 0,0 0 0 0 0,-2 0-1 0 0,-5 1-10 0 0,1 0 0 0 0,0 1 0 0 0,0-1 0 0 0,-9 4 0 0 0,-26 11 114 0 0,1 1-1 0 0,0 2 1 0 0,1 2-1 0 0,2 2 0 0 0,-73 54 1 0 0,100-67-104 0 0,1 0-1 0 0,0 1 1 0 0,-13 17 0 0 0,21-25-14 0 0,1 1-1 0 0,-1-1 1 0 0,1 1 0 0 0,0 0 0 0 0,0 0 0 0 0,0 0 0 0 0,0 0 0 0 0,1 0 0 0 0,0 0 0 0 0,-1 0 0 0 0,2 1 0 0 0,-1-1 0 0 0,0 1 0 0 0,1-1 0 0 0,0 0 0 0 0,0 6 0 0 0,1-8 1 0 0,0 1-1 0 0,-1 0 1 0 0,2-1-1 0 0,-1 1 0 0 0,0-1 1 0 0,0 1-1 0 0,1-1 1 0 0,-1 0-1 0 0,1 0 1 0 0,0 1-1 0 0,-1-1 1 0 0,1 0-1 0 0,0 0 0 0 0,0-1 1 0 0,1 1-1 0 0,-1 0 1 0 0,0-1-1 0 0,1 1 1 0 0,-1-1-1 0 0,0 0 1 0 0,1 0-1 0 0,0 0 0 0 0,3 1 1 0 0,4 1 16 0 0,0 0-1 0 0,0-1 1 0 0,0-1 0 0 0,20 2 0 0 0,21-4 96 0 0,0-3 1 0 0,51-9-1 0 0,-70 8-81 0 0,-32 5-35 0 0,1 0 0 0 0,-1-1 1 0 0,1 1-1 0 0,-1 0 1 0 0,1 0-1 0 0,-1 0 1 0 0,1 0-1 0 0,-1 0 1 0 0,1 0-1 0 0,-1 0 1 0 0,0 0-1 0 0,1 0 0 0 0,-1 0 1 0 0,1 0-1 0 0,-1 0 1 0 0,1 1-1 0 0,-1-1 1 0 0,1 0-1 0 0,-1 0 1 0 0,1 0-1 0 0,-1 1 1 0 0,0-1-1 0 0,1 0 1 0 0,-1 0-1 0 0,0 1 0 0 0,1-1 1 0 0,-1 0-1 0 0,1 1 1 0 0,-2 5-4 0 0,1-6 3 0 0,0 3-4 0 0,0 1 0 0 0,-1-1 0 0 0,0 1 0 0 0,0-1 0 0 0,0 0 0 0 0,0 1 0 0 0,0-1 0 0 0,-1 0 0 0 0,1 0-1 0 0,-1 0 1 0 0,-2 3 0 0 0,-26 31-120 0 0,25-31 96 0 0,-40 39-1633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7831 0 0,'-1'2'9259'0'0,"-1"10"-8423"0"0,-1 0-1 0 0,0-1 1 0 0,-1 1 0 0 0,-10 20-1 0 0,-28 44-1345 0 0,23-44 827 0 0,-42 78-277 0 0,-176 291 4 0 0,23-49-44 0 0,206-337-754 0 0,0 1-1 0 0,2-1 0 0 0,-8 26 1 0 0,12-26-5860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3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2503 0 0,'0'0'240'0'0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275 494 1839 0 0,'0'0'8883'0'0,"-5"19"-3422"0"0,4-14-5167 0 0,0 0-1 0 0,0-1 0 0 0,0 1 0 0 0,0 0 1 0 0,-5 8-1 0 0,5-11-251 0 0,0 0-1 0 0,0-1 1 0 0,-1 1-1 0 0,1 0 1 0 0,-1-1-1 0 0,0 1 1 0 0,1-1-1 0 0,-1 1 1 0 0,0-1-1 0 0,0 0 1 0 0,0 0-1 0 0,0 0 1 0 0,0 0-1 0 0,0 0 1 0 0,0 0-1 0 0,-3 0 1 0 0,-6 2 155 0 0,-1 0 0 0 0,0-1 0 0 0,0-1 0 0 0,-1 0 0 0 0,1-1 0 0 0,-18-1 1 0 0,24 0-173 0 0,0 0 0 0 0,0-1 0 0 0,-1 0 0 0 0,2 0 0 0 0,-1 0 1 0 0,0 0-1 0 0,0-1 0 0 0,1 0 0 0 0,0 0 0 0 0,-1-1 1 0 0,1 0-1 0 0,0 1 0 0 0,1-2 0 0 0,-1 1 0 0 0,1 0 0 0 0,0-1 1 0 0,0 0-1 0 0,0 0 0 0 0,1 0 0 0 0,-1-1 0 0 0,1 1 1 0 0,1-1-1 0 0,-1 1 0 0 0,1-1 0 0 0,0 0 0 0 0,0 0 1 0 0,1 0-1 0 0,-1 0 0 0 0,1 0 0 0 0,1-1 0 0 0,-1 1 0 0 0,1 0 1 0 0,0 0-1 0 0,1-1 0 0 0,1-10 0 0 0,5-3-137 0 0,0 0-1 0 0,1 0 0 0 0,1 0 1 0 0,0 1-1 0 0,2 1 0 0 0,0 0 1 0 0,1 0-1 0 0,1 1 0 0 0,1 1 1 0 0,0 0-1 0 0,30-25 0 0 0,-20 24-15 0 0,0 1-1 0 0,0 1 0 0 0,1 2 1 0 0,40-16-1 0 0,-51 23 100 0 0,28-11 8 0 0,1 3 0 0 0,54-10 0 0 0,-81 20 26 0 0,-1 0 78 0 0,0 1 1 0 0,1 1 0 0 0,-1 0-1 0 0,1 1 1 0 0,-1 1 0 0 0,1 1-1 0 0,18 2 1 0 0,-28-2-28 0 0,1 0 1 0 0,-1 1-1 0 0,0-1 1 0 0,0 1-1 0 0,0 1 1 0 0,0-1-1 0 0,0 1 0 0 0,0 0 1 0 0,-1 1-1 0 0,0-1 1 0 0,1 1-1 0 0,-1 0 1 0 0,-1 0-1 0 0,1 1 1 0 0,0 0-1 0 0,-1-1 0 0 0,0 1 1 0 0,0 1-1 0 0,-1-1 1 0 0,4 7-1 0 0,-4-4-32 0 0,0-1 0 0 0,0 1 0 0 0,-1-1 0 0 0,0 1-1 0 0,-1 0 1 0 0,0 0 0 0 0,0-1 0 0 0,-1 1 0 0 0,1 0 0 0 0,-2 0 0 0 0,1 0-1 0 0,-1 0 1 0 0,0 0 0 0 0,-1 0 0 0 0,0-1 0 0 0,-5 13 0 0 0,2-5-16 0 0,-2-1 1 0 0,0 0 0 0 0,0 0 0 0 0,-2-1 0 0 0,1 0 0 0 0,-2-1-1 0 0,-15 18 1 0 0,4-9-9 0 0,-1-1 0 0 0,-1-1 0 0 0,0-1 0 0 0,-1-1 0 0 0,-1-1 0 0 0,-1-1 0 0 0,-35 15 0 0 0,-11-2-11 0 0,-107 29 0 0 0,147-48-212 0 0,-35 9 117 0 0,61-17-154 0 0,-1 0 0 0 0,1-1-1 0 0,0 0 1 0 0,0 0 0 0 0,-1 0 0 0 0,1 0-1 0 0,0-1 1 0 0,-10-3 0 0 0,15 4 8 0 0,0 0 1 0 0,0 0-1 0 0,0 0 1 0 0,1-1-1 0 0,-1 1 1 0 0,0 0-1 0 0,0-1 1 0 0,0 1-1 0 0,0-1 1 0 0,1 1-1 0 0,-1-1 1 0 0,0 1-1 0 0,1-1 1 0 0,-1 0-1 0 0,0 1 1 0 0,1-1-1 0 0,-1 0 1 0 0,0 0-1 0 0,1 1 1 0 0,0-1-1 0 0,-1 0 1 0 0,1 0-1 0 0,-1-1 1 0 0,0-12-5140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14 12439 0 0,'1'-2'958'0'0,"0"1"-666"0"0,3-2-275 0 0,0-5 3788 0 0,-24 56-3752 0 0,-2-1-1 0 0,-3-1 1 0 0,-33 48-1 0 0,-100 122 122 0 0,72-106-133 0 0,-69 91 150 0 0,15 9-35 0 0,68-62-681 0 0,63-126 102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 11519 0 0,'2'-7'8618'0'0,"-12"23"-7472"0"0,4-9-1032 0 0,-102 152 249 0 0,20-33-1406 0 0,84-120 713 0 0,0 1 0 0 0,0-1 0 0 0,1 1 1 0 0,-1 0-1 0 0,1 0 0 0 0,-2 9 1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64 13823 0 0,'19'-25'1458'0'0,"-13"18"-53"0"0,0-1 0 0 0,9-15 2422 0 0,-21 32-3640 0 0,-3 3-309 0 0,0 0 1 0 0,-1 0-1 0 0,-1-1 1 0 0,-17 14-1 0 0,-52 35-884 0 0,47-37 666 0 0,-28 17-349 0 0,43-29 591 0 0,1-1 1 0 0,0 2-1 0 0,1 1 0 0 0,0 0 0 0 0,-19 21 0 0 0,33-32 96 0 0,1-1 0 0 0,-1 1 1 0 0,1 0-1 0 0,0 0 0 0 0,0-1 0 0 0,0 1 0 0 0,0 0 0 0 0,0 0 0 0 0,0 0 1 0 0,0 0-1 0 0,0 1 0 0 0,1-1 0 0 0,0 0 0 0 0,-1 0 0 0 0,1 0 0 0 0,0 0 1 0 0,0 1-1 0 0,0-1 0 0 0,0 0 0 0 0,0 3 0 0 0,1-3 1 0 0,0 1 0 0 0,1-1 0 0 0,-1 0-1 0 0,0 1 1 0 0,1-1 0 0 0,-1 0 0 0 0,1 0-1 0 0,0 0 1 0 0,0 0 0 0 0,-1 0 0 0 0,1 0-1 0 0,1 0 1 0 0,-1-1 0 0 0,0 1 0 0 0,0-1-1 0 0,3 2 1 0 0,30 17 1 0 0,-7-5 0 0 0,40 30 0 0 0,-60-39 0 0 0,-1 1 0 0 0,1 0 0 0 0,-1 0 0 0 0,-1 0 0 0 0,1 1 0 0 0,-1 0 0 0 0,-1 0 0 0 0,1 0 0 0 0,4 13 0 0 0,-8-16 54 0 0,0 0 0 0 0,-1 0-1 0 0,1 0 1 0 0,-1 0 0 0 0,0 0-1 0 0,-1 1 1 0 0,1-1 0 0 0,-1 0 0 0 0,0 1-1 0 0,-1-1 1 0 0,1 0 0 0 0,-1 1-1 0 0,-2 6 1 0 0,2-8 0 0 0,0 0 0 0 0,-1 0 1 0 0,1 0-1 0 0,-1 0 0 0 0,0 0 0 0 0,0 0 0 0 0,0-1 0 0 0,-1 1 0 0 0,0-1 0 0 0,1 1 0 0 0,-1-1 1 0 0,0 0-1 0 0,0 0 0 0 0,-1 0 0 0 0,1 0 0 0 0,-7 3 0 0 0,0-1 114 0 0,0-1 0 0 0,0-1 0 0 0,0 1 0 0 0,-1-2 0 0 0,1 1 1 0 0,-1-2-1 0 0,1 1 0 0 0,-1-1 0 0 0,-15-1 0 0 0,-12-2-29 0 0,-49-9 1 0 0,56 6-231 0 0,20 4-74 0 0,4 0-89 0 0,0 0 0 0 0,0 0 0 0 0,1 0 0 0 0,-1-1 0 0 0,0 0 0 0 0,1 0 0 0 0,-13-7 0 0 0,8 1-1610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13823 0 0,'1'-1'4658'0'0,"6"-3"-4357"0"0,0 1 1 0 0,0-1-1 0 0,0 2 0 0 0,1-1 1 0 0,-1 1-1 0 0,1 0 1 0 0,8 0-1 0 0,18-6 136 0 0,136-52 956 0 0,8-3-730 0 0,-150 55-631 0 0,1 2-1 0 0,0 0 1 0 0,0 2-1 0 0,41 0 1 0 0,-59 4-192 0 0,0 1 0 0 0,19 4 0 0 0,3 4-3680 0 0,-23-7-3232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 15 1839 0 0,'0'0'83'0'0,"-2"-1"-6"0"0,-12-7-216 0 0,11 7 880 0 0,1 0-1 0 0,0 0 0 0 0,-1 1 1 0 0,1-1-1 0 0,0 1 1 0 0,-1-1-1 0 0,1 1 0 0 0,-1 0 1 0 0,1 0-1 0 0,-1 0 1 0 0,1 0-1 0 0,-1 0 1 0 0,1 1-1 0 0,0-1 0 0 0,-4 2 1 0 0,-13 7-207 0 0,8 0-317 0 0,-1 0 0 0 0,2 0 1 0 0,-1 1-1 0 0,1 0 0 0 0,-12 19 1 0 0,-39 62 797 0 0,47-69-808 0 0,-118 206 1343 0 0,-44 67-236 0 0,-204 241-506 0 0,256-379-1353 0 0,67-88-159 0 0,46-58-28 0 0,0 1-1 0 0,-1-2 1 0 0,-19 15 0 0 0,22-20-882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44 270 18655 0 0,'-21'-2'1692'0'0,"20"2"-1681"0"0,0 0-1 0 0,1 1 0 0 0,-1-1 1 0 0,0 0-1 0 0,0 0 0 0 0,0 0 1 0 0,0 1-1 0 0,1-1 0 0 0,-1 0 1 0 0,0 1-1 0 0,0-1 0 0 0,1 1 1 0 0,-1-1-1 0 0,0 1 0 0 0,1-1 1 0 0,-1 1-1 0 0,0-1 0 0 0,1 1 1 0 0,-1 0-1 0 0,1-1 1 0 0,-1 1-1 0 0,1 0 0 0 0,-1-1 1 0 0,1 1-1 0 0,0 0 0 0 0,-1 0 1 0 0,1-1-1 0 0,0 1 0 0 0,-1 1 1 0 0,1 0 26 0 0,-1-1-27 0 0,1-1 0 0 0,-1 1 1 0 0,1 0-1 0 0,0 0 0 0 0,-1 0 0 0 0,1-1 0 0 0,0 1 0 0 0,0 0 0 0 0,0 0 0 0 0,-1 0 0 0 0,1-1 0 0 0,0 1 1 0 0,0 0-1 0 0,0 0 0 0 0,0 0 0 0 0,1 0 0 0 0,-1-1 0 0 0,0 1 0 0 0,0 0 0 0 0,0 0 0 0 0,1 0 1 0 0,-1-1-1 0 0,0 1 0 0 0,1 0 0 0 0,-1 0 0 0 0,1 0 0 0 0,0 0-4 0 0,1 1 0 0 0,-1-1 0 0 0,1 0 0 0 0,-1 0 0 0 0,1 0 0 0 0,-1 0 0 0 0,1 0 0 0 0,-1-1 0 0 0,1 1 0 0 0,0 0 0 0 0,2 0 0 0 0,4 1 4 0 0,0-1 0 0 0,-1 0-1 0 0,1-1 1 0 0,13 0 0 0 0,30-6 162 0 0,-1-2 1 0 0,98-30-1 0 0,-114 28-99 0 0,351-111 420 0 0,-79 2-1650 0 0,-295 114 580 0 0,-1 1 0 0 0,1 1 0 0 0,0 0 0 0 0,17-3 0 0 0,-11 6-778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114 452 4143 0 0,'0'0'191'0'0,"1"2"-11"0"0,-1 2-204 0 0,1 1-1 0 0,-1 0 1 0 0,0-1-1 0 0,-1 10 1 0 0,0-9 578 0 0,0 0 1 0 0,0-1-1 0 0,0 1 0 0 0,-1-1 1 0 0,1 0-1 0 0,-1 1 1 0 0,0-1-1 0 0,-1 0 1 0 0,1 0-1 0 0,-1 0 1 0 0,1 0-1 0 0,-1-1 1 0 0,-1 1-1 0 0,1-1 0 0 0,0 0 1 0 0,-1 0-1 0 0,-4 3 1 0 0,4-3-495 0 0,1-1 1 0 0,-1 0 0 0 0,0 0-1 0 0,0 0 1 0 0,-1-1-1 0 0,1 0 1 0 0,-4 2 0 0 0,7-3 16 0 0,0 0 1 0 0,0-1-1 0 0,0 1 0 0 0,1 0 1 0 0,-1 0-1 0 0,0 0 1 0 0,0 0-1 0 0,0-1 1 0 0,1 1-1 0 0,-1 0 1 0 0,0-1-1 0 0,0 1 1 0 0,1-1-1 0 0,-1 1 0 0 0,0-1 1 0 0,1 1-1 0 0,-1-1 1 0 0,1 1-1 0 0,-1-1 1 0 0,1 0-1 0 0,-2-1 1 0 0,-7-13 1648 0 0,7 10-1441 0 0,1 0 1 0 0,0 0-1 0 0,0 0 0 0 0,0 0 1 0 0,1 0-1 0 0,0-1 0 0 0,0 1 0 0 0,0 0 1 0 0,0 0-1 0 0,1 0 0 0 0,0 0 0 0 0,0 0 1 0 0,3-9-1 0 0,3-5 428 0 0,19-37 0 0 0,-25 55-693 0 0,15-29 208 0 0,2 2-1 0 0,1 0 1 0 0,1 1 0 0 0,25-26-1 0 0,-12 19-311 0 0,2 1 0 0 0,48-36-1 0 0,-61 53-699 0 0,1 2-1 0 0,1 0 0 0 0,0 1 0 0 0,34-12 1 0 0,-28 14-906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5983 0 0,'0'0'16275'0'0,"-1"2"-15705"0"0,-49 81 171 0 0,26-46-727 0 0,-21 32-406 0 0,-70 80 0 0 0,105-137 200 0 0,0 1 0 0 0,1 0 0 0 0,0 0 0 0 0,-11 26 0 0 0,19-38 160 0 0,1-1-1 0 0,-1 1 1 0 0,1 0-1 0 0,0 0 1 0 0,-1 0-1 0 0,1-1 1 0 0,0 1-1 0 0,0 0 1 0 0,0 0-1 0 0,0 0 0 0 0,-1 0 1 0 0,1 0-1 0 0,0 0 1 0 0,0-1-1 0 0,1 1 1 0 0,-1 0-1 0 0,0 0 1 0 0,0 0-1 0 0,0 0 1 0 0,1 0-1 0 0,-1-1 1 0 0,0 1-1 0 0,1 0 1 0 0,-1 0-1 0 0,0 0 1 0 0,1-1-1 0 0,-1 1 1 0 0,1 0-1 0 0,0-1 1 0 0,-1 1-1 0 0,2 1 1 0 0,0-1-356 0 0,-1-1 0 0 0,1 1 0 0 0,-1 0 0 0 0,1-1 0 0 0,0 0 0 0 0,-1 1 0 0 0,1-1 1 0 0,0 0-1 0 0,-1 0 0 0 0,1 0 0 0 0,0 0 0 0 0,0 0 0 0 0,-1 0 0 0 0,1 0 0 0 0,2-1 1 0 0,19-5-5895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985 1 17711 0 0,'0'0'1772'0'0,"1"2"-1624"0"0,0 8-146 0 0,-1 1 1 0 0,0 0-1 0 0,0-1 0 0 0,-1 1 0 0 0,0-1 0 0 0,-1 1 0 0 0,-4 16 1 0 0,0-9-4 0 0,-1-1 1 0 0,-1 1 0 0 0,-15 25-1 0 0,-12 10 1 0 0,-51 61 0 0 0,37-53 0 0 0,-137 169 0 0 0,35-43 0 0 0,107-134-608 0 0,-3-1 0 0 0,-86 75 0 0 0,118-115-939 0 0,0-1 1 0 0,-1-1-1 0 0,-1 0 0 0 0,1-1 0 0 0,-2-1 0 0 0,1-1 1 0 0,-1 0-1 0 0,-20 4 0 0 0,35-10 1385 0 0,-1-1 1 0 0,1 1-1 0 0,0-1 0 0 0,-1 0 1 0 0,1 0-1 0 0,-1 0 0 0 0,-2-1 1 0 0,4 1 1157 0 0,3-9 2185 0 0,0 5-2767 0 0,0 0 1 0 0,1 0-1 0 0,-1 1 0 0 0,1-1 0 0 0,0 0 1 0 0,0 1-1 0 0,0-1 0 0 0,0 1 1 0 0,4-4-1 0 0,28-27 1243 0 0,-24 24-1249 0 0,87-75 1403 0 0,156-108-1 0 0,-223 173-1217 0 0,60-32 0 0 0,-77 46-286 0 0,0 1 0 0 0,0 0 0 0 0,0 1 0 0 0,1 0 0 0 0,0 1 0 0 0,-1 1 0 0 0,1 0 0 0 0,14 0 1 0 0,-21 2-210 0 0,0 0 1 0 0,0 1 0 0 0,0 0 0 0 0,-1 0 0 0 0,1 1 0 0 0,0-1 0 0 0,-1 1 0 0 0,1 1 0 0 0,-1-1 0 0 0,0 1 0 0 0,0 1 0 0 0,0-1 0 0 0,0 1 0 0 0,0 0 0 0 0,-1 0 0 0 0,6 6 0 0 0,-7-6-96 0 0,-1 0 0 0 0,1 0 0 0 0,-1 1 0 0 0,0-1 0 0 0,-1 1 0 0 0,1-1 0 0 0,-1 1 0 0 0,1 0 0 0 0,-2 0 0 0 0,1 0 1 0 0,0 1-1 0 0,-1-1 0 0 0,0 0 0 0 0,0 1 0 0 0,-1-1 0 0 0,1 0 0 0 0,-1 1 0 0 0,-1-1 0 0 0,1 1 0 0 0,-2 9 0 0 0,-1-2-1 0 0,-1-1-1 0 0,0 1 1 0 0,-1-1-1 0 0,0 0 1 0 0,-11 16-1 0 0,-39 54 186 0 0,42-64-111 0 0,1-2 55 0 0,-2 0 1 0 0,0-1-1 0 0,0-1 0 0 0,-2 0 0 0 0,-30 21 0 0 0,4-8 114 0 0,-55 26 0 0 0,-35 7-13 0 0,125-57-230 0 0,4-1-15 0 0,-1-1 0 0 0,0 0 0 0 0,0 0 0 0 0,0 0 0 0 0,-8 1 0 0 0,10-2-440 0 0,10-12-9815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8287 0 0,'0'0'639'0'0,"2"0"-415"0"0,0 0 51 0 0,-1 0 0 0 0,1 0 0 0 0,0 0 0 0 0,-1 0 0 0 0,1 0 0 0 0,-1 0 0 0 0,1 1 0 0 0,0-1 1 0 0,-1 1-1 0 0,1-1 0 0 0,-1 1 0 0 0,3 1 0 0 0,-4-1-97 0 0,1-1 1 0 0,0 1 0 0 0,0 0-1 0 0,-1 0 1 0 0,1 0-1 0 0,-1 0 1 0 0,1 0 0 0 0,-1 0-1 0 0,1 0 1 0 0,-1 0-1 0 0,1 0 1 0 0,-1 0 0 0 0,0 0-1 0 0,0 0 1 0 0,0 0 0 0 0,1 0-1 0 0,-1 0 1 0 0,0 0-1 0 0,0 1 1 0 0,0-1 0 0 0,-1 2-1 0 0,0 6 108 0 0,-1 0-1 0 0,0 0 1 0 0,0 0-1 0 0,-1 0 1 0 0,0 0 0 0 0,-7 13-1 0 0,-32 51 1362 0 0,31-55-1261 0 0,-27 40 687 0 0,23-37-803 0 0,1 0-1 0 0,1 1 1 0 0,1 0 0 0 0,-10 29-1 0 0,21-49-194 0 0,11 6 69 0 0,-7-6-123 0 0,0-1-1 0 0,0 0 1 0 0,0 0-1 0 0,0 0 1 0 0,0 0 0 0 0,0-1-1 0 0,0 1 1 0 0,1-1-1 0 0,-1 1 1 0 0,0-1 0 0 0,0 0-1 0 0,1-1 1 0 0,-1 1-1 0 0,3-1 1 0 0,8-2 103 0 0,25-9 0 0 0,-31 10-92 0 0,23-10 47 0 0,-1-1-1 0 0,0-1 0 0 0,55-36 1 0 0,73-67 49 0 0,-142 104-156 0 0,-2 2-24 0 0,-4 3 31 0 0,0 0 0 0 0,0 0 0 0 0,1 1 1 0 0,0 1-1 0 0,0 0 0 0 0,0 0 0 0 0,18-5 0 0 0,-31 22-96 0 0,-8 6 76 0 0,-1-1 0 0 0,-23 29 0 0 0,-1 1-7 0 0,22-29 27 0 0,-24 40-250 0 0,34-52 214 0 0,0 0 0 0 0,1 0 1 0 0,0 1-1 0 0,0-1 0 0 0,0 0 0 0 0,1 1 0 0 0,-1-1 1 0 0,1 1-1 0 0,0 6 0 0 0,1-11-36 0 0,0-1 0 0 0,0 1 0 0 0,1 0 0 0 0,-1 0 1 0 0,0-1-1 0 0,0 1 0 0 0,1 0 0 0 0,-1-1 0 0 0,0 1 0 0 0,1 0 0 0 0,-1-1 0 0 0,0 1 0 0 0,1-1 0 0 0,-1 1 0 0 0,1-1 0 0 0,0 1 1 0 0,-1-1-1 0 0,1 1 0 0 0,-1-1 0 0 0,1 1 0 0 0,0-1 0 0 0,-1 0 0 0 0,1 1 0 0 0,-1-1 0 0 0,1 0 0 0 0,0 1 0 0 0,0-1 0 0 0,-1 0 1 0 0,1 0-1 0 0,0 0 0 0 0,0 0 0 0 0,2 1-261 0 0,0-1 1 0 0,-1 0-1 0 0,1 0 1 0 0,0 0-1 0 0,0 0 1 0 0,3 0-1 0 0,21-9-5656 0 0,-12 2 1016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49 2303 0 0,'14'-19'-813'0'0,"3"4"3336"0"0,-15 13-1568 0 0,1 0-1 0 0,0 1 0 0 0,-1-1 0 0 0,1 1 0 0 0,0 0 1 0 0,0 0-1 0 0,0 0 0 0 0,0 0 0 0 0,0 0 0 0 0,0 1 1 0 0,0-1-1 0 0,5 1 0 0 0,-6 0 222 0 0,-3 3-1150 0 0,1 1 0 0 0,-1-1 0 0 0,1 1 0 0 0,-1-1 0 0 0,0 0 0 0 0,-1 1 0 0 0,1-1 1 0 0,0 0-1 0 0,-1 0 0 0 0,-2 4 0 0 0,-23 29-74 0 0,21-28 70 0 0,-210 252 32 0 0,-169 186 500 0 0,181-194 103 0 0,137-164-2099 0 0,-2-2-3293 0 0,52-66-833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27 147 6911 0 0,'0'0'315'0'0,"-7"-3"102"0"0,0-1 5107 0 0,6 4-5130 0 0,0 1 0 0 0,0-1-1 0 0,1 1 1 0 0,-1-1 0 0 0,0 1-1 0 0,0-1 1 0 0,1 1-1 0 0,-1-1 1 0 0,0 1 0 0 0,1 0-1 0 0,-1-1 1 0 0,1 1 0 0 0,-1 0-1 0 0,1-1 1 0 0,-1 1 0 0 0,1 0-1 0 0,-1 1 1 0 0,1-2-291 0 0,0 1 0 0 0,0 0 0 0 0,0-1 0 0 0,0 1 0 0 0,0 0-1 0 0,0-1 1 0 0,0 1 0 0 0,0 0 0 0 0,0-1 0 0 0,0 1 0 0 0,0-1 0 0 0,1 1 0 0 0,-1 0 0 0 0,0-1 0 0 0,0 1 0 0 0,1 0 0 0 0,-1-1 0 0 0,1 1 0 0 0,0 1-99 0 0,0-1 0 0 0,0 0 1 0 0,0 0-1 0 0,1 1 1 0 0,-1-1-1 0 0,1 0 0 0 0,-1 0 1 0 0,0 0-1 0 0,1 0 0 0 0,0 0 1 0 0,-1-1-1 0 0,1 1 1 0 0,-1 0-1 0 0,1-1 0 0 0,0 1 1 0 0,2-1-1 0 0,8 0 140 0 0,0 0 0 0 0,0-1 0 0 0,0 0 1 0 0,0-1-1 0 0,22-7 0 0 0,-11 3 43 0 0,116-27 595 0 0,180-38-680 0 0,-89 24-2876 0 0,-190 40 1367 0 0,-14 5-4112 0 0,-8 1-745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453 225 5527 0 0,'0'0'423'0'0,"-2"2"-278"0"0,-9 12 5263 0 0,-15 24 0 0 0,13-12-3438 0 0,-6 18-1514 0 0,-1-2 1 0 0,-3-1 0 0 0,-41 59-1 0 0,42-72-401 0 0,0-1 0 0 0,-31 26 0 0 0,-56 44-128 0 0,61-56-335 0 0,28-23-2033 0 0</inkml:trace>
  <inkml:trace contextRef="#ctx0" brushRef="#br0" timeOffset="1">787 48 6447 0 0,'7'-18'288'0'0,"-3"11"56"0"0,1-1-280 0 0,2 2-64 0 0,1 1 0 0 0,-1 1 3272 0 0,3 6-1440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1 919 0 0,'2'1'2567'0'0,"0"1"-1406"0"0,-1 0-1 0 0,1 0 1 0 0,-1 0-1 0 0,0 0 0 0 0,0 0 1 0 0,0 0-1 0 0,2 4 1 0 0,-1 5-1086 0 0,-3-7-95 0 0,1 0 0 0 0,-1 0 0 0 0,0 0 0 0 0,0 0 0 0 0,0 0 0 0 0,-1-1 1 0 0,1 1-1 0 0,-1 0 0 0 0,0-1 0 0 0,0 1 0 0 0,0-1 0 0 0,-1 1 0 0 0,1-1 1 0 0,-1 0-1 0 0,-2 3 0 0 0,-8 6 15 0 0,0 0 0 0 0,-16 10-1 0 0,26-19 40 0 0,-56 42 566 0 0,-37 28 2198 0 0,86-66-2230 0 0,-1 1 0 0 0,1 0 0 0 0,1 1 0 0 0,-14 14 0 0 0,22-21 246 0 0,7 8-132 0 0,-5-7-592 0 0,2-1 0 0 0,-1 0 0 0 0,0 1 0 0 0,0-1 0 0 0,1 0 0 0 0,-1 0 0 0 0,1-1 0 0 0,0 1 0 0 0,0 0 0 0 0,-1-1 0 0 0,1 0 0 0 0,0 0 0 0 0,0 0 0 0 0,6 2 0 0 0,5 0 300 0 0,27 2 0 0 0,-36-5-359 0 0,9 1 3 0 0,0 0-1 0 0,0-1 0 0 0,0 0 0 0 0,0-1 0 0 0,0-1 0 0 0,0 0 0 0 0,0-1 0 0 0,26-9 0 0 0,-38 11-25 0 0,1-1-1 0 0,-1 1 1 0 0,1-1 0 0 0,-1 0 0 0 0,0 1-1 0 0,0-1 1 0 0,0 0 0 0 0,0 0 0 0 0,0-1-1 0 0,0 1 1 0 0,-1 0 0 0 0,1-1 0 0 0,-1 1-1 0 0,1-1 1 0 0,-1 1 0 0 0,0-1 0 0 0,0 1-1 0 0,0-1 1 0 0,0 0 0 0 0,-1 0 0 0 0,1 1-1 0 0,-1-1 1 0 0,0 0 0 0 0,1 0 0 0 0,-1 0 0 0 0,-1 0-1 0 0,1 1 1 0 0,0-1 0 0 0,-1 0 0 0 0,1 0-1 0 0,-1 0 1 0 0,-1-4 0 0 0,-10-20 11 0 0,-26-42 0 0 0,37 67-168 0 0,0 0-1 0 0,0 0 0 0 0,-1 0 0 0 0,1 0 0 0 0,1 0 1 0 0,-1 0-1 0 0,0 0 0 0 0,0 0 0 0 0,1-1 0 0 0,-1 1 0 0 0,1 0 1 0 0,0 0-1 0 0,0-1 0 0 0,0 1 0 0 0,0 0 0 0 0,0 0 0 0 0,0-1 1 0 0,0 1-1 0 0,1 0 0 0 0,-1 0 0 0 0,1-1 0 0 0,0 1 0 0 0,0 0 1 0 0,-1 0-1 0 0,1 0 0 0 0,1 0 0 0 0,-1 0 0 0 0,0 0 1 0 0,0 0-1 0 0,1 1 0 0 0,-1-1 0 0 0,1 0 0 0 0,-1 1 0 0 0,4-3 1 0 0,7-4-1897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49 15863 0 0,'1'-7'121'0'0,"0"3"85"0"0,-1 0 0 0 0,1 0 0 0 0,1 0-1 0 0,-1 0 1 0 0,0 0 0 0 0,1 1 0 0 0,3-6 0 0 0,-5 8 40 0 0,0 1-197 0 0,0 0 0 0 0,0-1 0 0 0,0 1 1 0 0,0 0-1 0 0,0 0 0 0 0,0 0 1 0 0,0 0-1 0 0,0-1 0 0 0,0 1 1 0 0,0 0-1 0 0,0 0 0 0 0,0 0 0 0 0,1 0 1 0 0,-1 0-1 0 0,0-1 0 0 0,0 1 1 0 0,0 0-1 0 0,0 0 0 0 0,0 0 0 0 0,0 0 1 0 0,0 0-1 0 0,0-1 0 0 0,1 1 1 0 0,-1 0-1 0 0,0 0 0 0 0,0 0 1 0 0,0 0-1 0 0,0 0 0 0 0,0 0 0 0 0,1 0 1 0 0,-1 0-1 0 0,0 0 0 0 0,0 0 1 0 0,0 0-1 0 0,-5 30 24 0 0,-2 0-1 0 0,-2 0 1 0 0,-15 38 0 0 0,2-6 104 0 0,-41 114-27 0 0,-7-2 1 0 0,-7-4-1 0 0,-160 257 0 0 0,51-117-1391 0 0,178-296 894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15775 0 0,'0'0'6913'0'0,"2"1"-6813"0"0,3-1-58 0 0,0 0-1 0 0,0 0 0 0 0,0 0 1 0 0,0 0-1 0 0,0-1 0 0 0,0 0 1 0 0,0 0-1 0 0,9-4 0 0 0,41-18 213 0 0,-47 19-212 0 0,140-80 506 0 0,-30 15-201 0 0,-114 67-347 0 0,272-129 189 0 0,-268 128-187 0 0,-1 0-1 0 0,1 1 0 0 0,0 0 1 0 0,0 0-1 0 0,0 0 0 0 0,0 1 1 0 0,16 0-1 0 0,-14 4-1 0 0,-9-2 0 0 0,0 0 0 0 0,0 0 0 0 0,0 0 0 0 0,0 0 0 0 0,0 0 0 0 0,0 1 0 0 0,0-1 0 0 0,-1 0 0 0 0,1 1 0 0 0,0-1 0 0 0,-1 0 0 0 0,0 1 0 0 0,1-1 0 0 0,-1 1 0 0 0,0-1 0 0 0,1 1 0 0 0,-1-1 0 0 0,0 1 0 0 0,0-1 0 0 0,0 1 0 0 0,0-1 0 0 0,-1 0 0 0 0,1 1 0 0 0,0-1 0 0 0,-1 2 0 0 0,-1 6 0 0 0,0-1 0 0 0,-6 16 0 0 0,0-8 0 0 0,0 0 0 0 0,-1-1 0 0 0,-21 27 0 0 0,18-26 0 0 0,0 0 0 0 0,2 1 0 0 0,-9 18 0 0 0,15-26 0 0 0,0-1 0 0 0,1 1 0 0 0,0 0 0 0 0,1 1 0 0 0,0-1 0 0 0,1 0 0 0 0,0 1 0 0 0,0-1 0 0 0,1 12 0 0 0,0-15 0 0 0,1 1 0 0 0,0-1 0 0 0,1 0 0 0 0,-1 1 0 0 0,1-1 0 0 0,1 0 0 0 0,-1 0 0 0 0,1 0 0 0 0,0 0 0 0 0,0-1 0 0 0,1 1 0 0 0,-1-1 0 0 0,1 0 0 0 0,6 6 0 0 0,8 6 19 0 0,1 0-1 0 0,1-1 1 0 0,22 13 0 0 0,-34-25-218 0 0,0 0-1 0 0,0 0 1 0 0,0-1 0 0 0,1 0 0 0 0,-1-1-1 0 0,1 1 1 0 0,0-2 0 0 0,11 2-1 0 0,-1-1-7977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286 112 9671 0 0,'-8'4'875'0'0,"6"-3"-893"0"0,-16 6 388 0 0,0 2 1 0 0,0 0-1 0 0,1 0 0 0 0,0 2 1 0 0,-24 19-1 0 0,14-6 180 0 0,-25 25 857 0 0,45-42-1212 0 0,1 1 1 0 0,0 0 0 0 0,0 0 0 0 0,1 0 0 0 0,-6 13 0 0 0,6-10-63 0 0,1 1-1 0 0,0 0 1 0 0,0 0 0 0 0,1 0 0 0 0,1 0-1 0 0,0 0 1 0 0,1 1 0 0 0,0-1 0 0 0,1 1-1 0 0,1 12 1 0 0,-1-20-66 0 0,1 0-1 0 0,0 0 1 0 0,0-1-1 0 0,0 1 1 0 0,0 0-1 0 0,1-1 0 0 0,0 1 1 0 0,0-1-1 0 0,0 1 1 0 0,0-1-1 0 0,1 0 1 0 0,0 0-1 0 0,-1 0 1 0 0,2 0-1 0 0,-1-1 1 0 0,0 1-1 0 0,1-1 1 0 0,-1 0-1 0 0,1 0 1 0 0,0 0-1 0 0,0 0 1 0 0,1-1-1 0 0,-1 1 0 0 0,0-1 1 0 0,1 0-1 0 0,-1-1 1 0 0,1 1-1 0 0,5 0 1 0 0,0 0 47 0 0,0-1 1 0 0,1 0-1 0 0,-1-1 1 0 0,0 0-1 0 0,1-1 1 0 0,-1 0-1 0 0,0 0 1 0 0,0-1-1 0 0,0-1 1 0 0,0 0-1 0 0,0 0 1 0 0,0-1-1 0 0,-1 0 1 0 0,0 0-1 0 0,17-12 1 0 0,-12 7-99 0 0,0-1 0 0 0,-1 0 0 0 0,0-1 0 0 0,-1-1 0 0 0,0 0 1 0 0,-1-1-1 0 0,0 0 0 0 0,17-28 0 0 0,-24 32-45 0 0,0 1 0 0 0,0-1 0 0 0,0 0 0 0 0,-2 0-1 0 0,1 0 1 0 0,-1 0 0 0 0,0-1 0 0 0,-1 1 0 0 0,0 0 0 0 0,0-1-1 0 0,-1 1 1 0 0,-1-1 0 0 0,-1-14 0 0 0,-3 0-224 0 0,-1 1 0 0 0,-1-1 0 0 0,-1 1 0 0 0,-11-24 0 0 0,8 18-350 0 0,9 23 287 0 0,0-1 0 0 0,0 1 1 0 0,-1 0-1 0 0,0 0 0 0 0,0 0 1 0 0,0 0-1 0 0,-1 0 0 0 0,0 1 0 0 0,0-1 1 0 0,-5-4-1 0 0,-7-9-2759 0 0,14 17 1507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491 913 5527 0 0,'0'0'791'0'0,"2"1"378"0"0,1 2-525 0 0,0 0 0 0 0,-1 1 0 0 0,1-1-1 0 0,0 1 1 0 0,-1-1 0 0 0,0 1-1 0 0,0 0 1 0 0,0 0 0 0 0,2 6 0 0 0,-4-9 638 0 0,11-5 17 0 0,-8 3-1142 0 0,0-1 0 0 0,0 0 0 0 0,-1 0 0 0 0,1 0 1 0 0,-1 0-1 0 0,1 0 0 0 0,-1-1 0 0 0,0 1 0 0 0,3-6 0 0 0,16-28 756 0 0,-15 25-632 0 0,33-63 743 0 0,37-99 0 0 0,-58 125-1012 0 0,-3-1 0 0 0,-3-1 0 0 0,10-68 0 0 0,-6-58-92 0 0,-15 132-240 0 0,-2 1 0 0 0,-7-46 0 0 0,8 88 292 0 0,0 0 0 0 0,0 1 0 0 0,0-1-1 0 0,0 1 1 0 0,0-1 0 0 0,0 0 0 0 0,0 1 0 0 0,0-1-1 0 0,-1 1 1 0 0,1-1 0 0 0,0 1 0 0 0,0-1 0 0 0,0 0-1 0 0,-1 1 1 0 0,1-1 0 0 0,0 1 0 0 0,0-1 0 0 0,-1 1-1 0 0,1-1 1 0 0,-1 1 0 0 0,1 0 0 0 0,0-1 0 0 0,-1 1 0 0 0,1-1-1 0 0,-1 1 1 0 0,1 0 0 0 0,-1-1 0 0 0,0 1 0 0 0,0 0-8 0 0,0 1 1 0 0,0-1 0 0 0,0 1 0 0 0,0 0 0 0 0,0-1 0 0 0,0 1 0 0 0,0 0 0 0 0,0 0 0 0 0,1-1 0 0 0,-1 1 0 0 0,0 0-1 0 0,0 0 1 0 0,1 0 0 0 0,-2 2 0 0 0,-14 23-172 0 0,1 2 1 0 0,2 0-1 0 0,0 0 0 0 0,-10 38 1 0 0,20-59 207 0 0,-79 268-11 0 0,-72 276 700 0 0,128-466-690 0 0,-4-2 0 0 0,-69 135 0 0 0,58-141 27 0 0,-73 122 122 0 0,106-187-159 0 0,-1-1 0 0 0,0 0-1 0 0,-1-1 1 0 0,-14 13 0 0 0,17-18-676 0 0,0 0 1 0 0,0 0-1 0 0,-1-1 1 0 0,-14 7 0 0 0,9-7-4965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9671 0 0,'0'0'748'0'0,"2"-1"-492"0"0,100-58 5425 0 0,9 11-3708 0 0,119-31-2083 0 0,-181 63 442 0 0,94-27-296 0 0,-81 28-5280 0 0,-40 10-484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10303 0 0,'0'0'1159'0'0,"-1"2"-847"0"0,-2 6-114 0 0,1 0-1 0 0,0 1 1 0 0,1-1 0 0 0,-1 0 0 0 0,1 0-1 0 0,1 1 1 0 0,0-1 0 0 0,0 1-1 0 0,2 10 1 0 0,16 77 864 0 0,-17-90-998 0 0,4 13 95 0 0,1 0 0 0 0,1 0 0 0 0,1-1-1 0 0,0 0 1 0 0,16 25 0 0 0,-6-16-69 0 0,1-1 1 0 0,35 37-1 0 0,-54-63-96 0 0,28 27 459 0 0,-10-15-1133 0 0,-17-11 300 0 0,0 0 0 0 0,0-1 0 0 0,1 1-1 0 0,-1-1 1 0 0,0 1 0 0 0,1-1 0 0 0,-1 0 0 0 0,0 0-1 0 0,1 1 1 0 0,1-1 0 0 0,9-3-4651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0 11519 0 0,'0'0'4714'0'0,"1"2"-3617"0"0,-1 4-1013 0 0,0-1 0 0 0,0 0 0 0 0,0 1 0 0 0,0-1 1 0 0,-1 0-1 0 0,0 0 0 0 0,0 1 0 0 0,0-1 0 0 0,-1 0 0 0 0,-3 7 0 0 0,1-4-39 0 0,0 1-1 0 0,-1-1 0 0 0,0-1 1 0 0,-1 1-1 0 0,-8 9 0 0 0,-4 1-19 0 0,0-2 0 0 0,-1 0 0 0 0,-36 23 0 0 0,-435 253-983 0 0,203-160-55 0 0,282-129 938 0 0,1-2-101 0 0,1 1 0 0 0,-1-1 0 0 0,1 0 0 0 0,-1 0 0 0 0,0 0 0 0 0,-6 0 0 0 0,23-10-462 0 0,-7 4 518 0 0,4 0 328 0 0,-1-1 1 0 0,1 1-1 0 0,0 1 1 0 0,0 0-1 0 0,0 0 0 0 0,0 1 1 0 0,1 0-1 0 0,-1 1 1 0 0,1 0-1 0 0,0 0 1 0 0,0 2-1 0 0,0-1 1 0 0,15 2-1 0 0,-24 0-156 0 0,1-1-1 0 0,0 1 0 0 0,0 0 1 0 0,-1 0-1 0 0,1 0 0 0 0,0 1 1 0 0,-1-1-1 0 0,1 0 0 0 0,-1 1 1 0 0,0 0-1 0 0,1 0 0 0 0,-1-1 1 0 0,0 1-1 0 0,0 0 1 0 0,0 1-1 0 0,0-1 0 0 0,-1 0 1 0 0,1 1-1 0 0,0-1 0 0 0,-1 1 1 0 0,0-1-1 0 0,0 1 0 0 0,1 0 1 0 0,-2-1-1 0 0,2 5 0 0 0,1 7 124 0 0,0-1 0 0 0,-1 1 0 0 0,-1-1 0 0 0,0 14 0 0 0,-1-26-161 0 0,0 26 103 0 0,-1-1 0 0 0,-1 0 0 0 0,-2 0 0 0 0,0 0 0 0 0,-2 0 1 0 0,-1 0-1 0 0,-15 37 0 0 0,13-44-200 0 0,0 1 1 0 0,-1-2-1 0 0,0 1 1 0 0,-2-1-1 0 0,0-1 1 0 0,-1 0 0 0 0,-1-1-1 0 0,-1-1 1 0 0,-29 26-1 0 0,41-39-67 0 0,2 0 41 0 0,-1-1 0 0 0,1 0 0 0 0,0-1 0 0 0,0 1 0 0 0,-1 0 0 0 0,1 0 0 0 0,0 0 0 0 0,-1-1 1 0 0,1 1-1 0 0,-1-1 0 0 0,1 1 0 0 0,-1-1 0 0 0,1 1 0 0 0,-3-1 0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4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9935 0 0,'0'0'1467'0'0,"-8"7"-163"0"0,2 6-468 0 0,6-12-209 0 0,-2 10 1243 0 0,2-8-1690 0 0,1 1 0 0 0,-1-1-1 0 0,1 1 1 0 0,0-1 0 0 0,0 1-1 0 0,0-1 1 0 0,1 0-1 0 0,-1 1 1 0 0,1-1 0 0 0,2 4-1 0 0,26 33 386 0 0,-8-12-450 0 0,-13-13-85 0 0,0 0 1 0 0,0 1-1 0 0,-1-1 0 0 0,-1 1 0 0 0,-1 1 0 0 0,0-1 0 0 0,4 23 0 0 0,-9-28-6 0 0,1 0-1 0 0,-1-1 0 0 0,-1 1 0 0 0,0 0 0 0 0,0 0 0 0 0,-1-1 1 0 0,-1 1-1 0 0,0-1 0 0 0,0 1 0 0 0,-1-1 0 0 0,0 1 0 0 0,-1-1 0 0 0,-5 10 1 0 0,0-4 0 0 0,0 0 0 0 0,-1-1 0 0 0,-1 0 1 0 0,0-1-1 0 0,-1 0 0 0 0,0-1 0 0 0,-1 0 0 0 0,-1-1 1 0 0,0-1-1 0 0,-16 11 0 0 0,12-14-238 0 0,16-7-533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5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57 257 9271 0 0,'0'0'1962'0'0,"-1"8"-966"0"0,-20 118 551 0 0,-1 27-230 0 0,10 21-352 0 0,12-166-962 0 0,0-1 1 0 0,0 1-1 0 0,3 11 0 0 0,-1-10-3 0 0,2-1 24 0 0,-3-7 224 0 0,10-3-9 0 0,-6 0-204 0 0,0 0 0 0 0,0 0 1 0 0,0 0-1 0 0,0-1 0 0 0,0 1 0 0 0,-1-1 0 0 0,1 0 1 0 0,-1-1-1 0 0,0 1 0 0 0,7-7 0 0 0,2-6-10 0 0,18-25-1 0 0,-18 24-11 0 0,65-103-75 0 0,10-13 100 0 0,-85 130-37 0 0,9-9 9 0 0,-11 12-4 0 0,-1 0 0 0 0,1 0-1 0 0,0 0 1 0 0,-1 0 0 0 0,1 0 0 0 0,-1 0 0 0 0,1 0-1 0 0,-1 1 1 0 0,1-1 0 0 0,0 0 0 0 0,-1 0 0 0 0,1 1-1 0 0,-1-1 1 0 0,1 0 0 0 0,-1 0 0 0 0,1 1 0 0 0,-1-1-1 0 0,1 1 1 0 0,0 0 9 0 0,1 0 6 0 0,1 1-1 0 0,-1 0 0 0 0,0 0 1 0 0,0 0-1 0 0,0 0 0 0 0,0 1 1 0 0,0-1-1 0 0,0 0 0 0 0,-1 1 1 0 0,1-1-1 0 0,1 5 0 0 0,12 34 236 0 0,-9-22-140 0 0,21 69 317 0 0,14 38-182 0 0,-36-114-154 0 0,-3-7-36 0 0,0 1 1 0 0,1-1-1 0 0,-1 0 1 0 0,1-1-1 0 0,0 1 1 0 0,0 0-1 0 0,0-1 1 0 0,0 0-1 0 0,1 0 1 0 0,0 0-1 0 0,0 0 1 0 0,6 4-1 0 0,-7-6-2 0 0,-1-2-31 0 0,0 0 1 0 0,1 0-1 0 0,-1 0 0 0 0,0 0 1 0 0,0 0-1 0 0,0 0 0 0 0,0 0 1 0 0,0-1-1 0 0,0 1 0 0 0,1-1 1 0 0,-1 0-1 0 0,0 1 0 0 0,0-1 1 0 0,-1 0-1 0 0,1 0 1 0 0,0 0-1 0 0,0 0 0 0 0,0-1 1 0 0,-1 1-1 0 0,1 0 0 0 0,-1-1 1 0 0,1 1-1 0 0,-1-1 0 0 0,1 0 1 0 0,0-2-1 0 0,1 1 39 0 0,33-43 660 0 0,-2-1 0 0 0,36-69 0 0 0,-52 85-575 0 0,60-109-1 0 0,37-60-1016 0 0,-84 154-906 0 0,57-64 0 0 0,-67 89 695 0 0,-19 20-42 0 0,7 3-1633 0 0,-7-2 1344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5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200 143 3679 0 0,'0'0'10016'0'0,"1"1"-9568"0"0,17 15 641 0 0,-15-13-886 0 0,0 0 0 0 0,0 0 0 0 0,0 0 0 0 0,1 0 0 0 0,-1-1 0 0 0,1 1 0 0 0,0-1 0 0 0,0 0 0 0 0,0 0 0 0 0,0 0 0 0 0,0 0 0 0 0,5 0 0 0 0,2 1-21 0 0,1-2 0 0 0,-1 1 0 0 0,1-2 0 0 0,0 1-1 0 0,-1-2 1 0 0,1 1 0 0 0,-1-2 0 0 0,1 1 0 0 0,-1-2 0 0 0,1 0 0 0 0,-1 0-1 0 0,0-1 1 0 0,0 0 0 0 0,-1-1 0 0 0,1 0 0 0 0,-1 0 0 0 0,11-9 0 0 0,-18 12-190 0 0,0-1 0 0 0,0 0 0 0 0,0 0 0 0 0,0 0 0 0 0,-1 0 0 0 0,1-1 0 0 0,-1 1 0 0 0,0-1 0 0 0,0 1 0 0 0,0-1 0 0 0,0 0 0 0 0,-1 0 0 0 0,1 0 0 0 0,-1 0 0 0 0,0 0 0 0 0,0 0 0 0 0,-1 0 0 0 0,1-8 0 0 0,-1 9-40 0 0,0 0 0 0 0,0 0-1 0 0,-1 0 1 0 0,1 0 0 0 0,-1 0 0 0 0,0 0 0 0 0,0 0 0 0 0,0 0 0 0 0,0 1 0 0 0,-1-1 0 0 0,1 0-1 0 0,-1 1 1 0 0,0-1 0 0 0,0 0 0 0 0,1 1 0 0 0,-2 0 0 0 0,1 0 0 0 0,0-1 0 0 0,0 1 0 0 0,-1 0-1 0 0,1 1 1 0 0,-1-1 0 0 0,1 0 0 0 0,-1 1 0 0 0,-5-3 0 0 0,3 3-44 0 0,-1-1 0 0 0,1 1 0 0 0,-1 0 1 0 0,1 0-1 0 0,-1 0 0 0 0,1 1 0 0 0,-1 0 0 0 0,0 0 1 0 0,1 0-1 0 0,-1 1 0 0 0,0-1 0 0 0,1 2 0 0 0,-1-1 0 0 0,1 0 1 0 0,0 1-1 0 0,-10 4 0 0 0,-1 3-52 0 0,0-1 0 0 0,0 2 0 0 0,-26 21 0 0 0,18-13 130 0 0,1 2 0 0 0,1 1 0 0 0,1 0 0 0 0,1 2 1 0 0,-20 28-1 0 0,13-11 3 0 0,-25 51 1 0 0,42-70 42 0 0,1 0 0 0 0,1 0 0 0 0,1 1 0 0 0,-7 37 0 0 0,13-53-32 0 0,0 0 1 0 0,0 0 0 0 0,1 0 0 0 0,0-1 0 0 0,0 1 0 0 0,0 0 0 0 0,1 0 0 0 0,0 0 0 0 0,0-1 0 0 0,2 8 0 0 0,-1-10 7 0 0,-1 0 1 0 0,1 0 0 0 0,-1 0 0 0 0,1-1 0 0 0,0 1-1 0 0,0 0 1 0 0,0-1 0 0 0,0 0 0 0 0,0 1-1 0 0,1-1 1 0 0,-1 0 0 0 0,1 0 0 0 0,0 0-1 0 0,-1-1 1 0 0,1 1 0 0 0,0-1 0 0 0,0 1-1 0 0,0-1 1 0 0,6 2 0 0 0,0-1 25 0 0,0 0-1 0 0,1-1 1 0 0,-1 0-1 0 0,1 0 1 0 0,-1-1 0 0 0,11-1-1 0 0,57-9 313 0 0,-51 5-230 0 0,160-30-1177 0 0,-143 24-5206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5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85 8031 0 0,'0'0'616'0'0,"1"-9"-392"0"0,-3 2-124 0 0,2 6-50 0 0,0 1-1 0 0,-1-1 0 0 0,1 0 1 0 0,0 0-1 0 0,0 0 0 0 0,-1 0 1 0 0,1 0-1 0 0,0 0 1 0 0,0 0-1 0 0,0 1 0 0 0,0-1 1 0 0,0 0-1 0 0,1 0 0 0 0,-1 0 1 0 0,0 0-1 0 0,0 0 1 0 0,0 0-1 0 0,1 0 0 0 0,-1 1 1 0 0,1-1-1 0 0,-1 0 1 0 0,0 0-1 0 0,1 0 0 0 0,0 1 1 0 0,-1-1-1 0 0,1 0 0 0 0,-1 1 1 0 0,1-1-1 0 0,0 0 1 0 0,-1 1-1 0 0,2-1 0 0 0,6-7 1334 0 0,-5 6-924 0 0,0-1 0 0 0,-1 1 0 0 0,1 0 0 0 0,0 0-1 0 0,5-3 1 0 0,0 1 21 0 0,-7 3 183 0 0,1 2-519 0 0,-1-1-107 0 0,0 0-1 0 0,0 0 1 0 0,0 1 0 0 0,0-1 0 0 0,0 0 0 0 0,0 1-1 0 0,0-1 1 0 0,0 1 0 0 0,-1-1 0 0 0,1 1-1 0 0,0 0 1 0 0,0-1 0 0 0,0 1 0 0 0,-1 0 0 0 0,1-1-1 0 0,0 1 1 0 0,-1 0 0 0 0,1 0 0 0 0,0 1-1 0 0,0 0 22 0 0,0 1-1 0 0,0-1 0 0 0,0 1 1 0 0,0-1-1 0 0,-1 1 0 0 0,1-1 0 0 0,0 4 1 0 0,-1 5 100 0 0,0 0 0 0 0,-2 18 0 0 0,1-27-137 0 0,-5 73 491 0 0,4 110 0 0 0,2-175-511 0 0,0 2 10 0 0,1-1-1 0 0,0 0 1 0 0,1 1 0 0 0,0-1 0 0 0,7 20 0 0 0,-9-31 0 0 0,0 1 1 0 0,1-1 0 0 0,-1 1 0 0 0,0-1 0 0 0,0 0 0 0 0,1 1 0 0 0,-1-1 0 0 0,0 1 0 0 0,1-1 0 0 0,-1 0 0 0 0,0 1 0 0 0,1-1 0 0 0,-1 0 0 0 0,1 1 0 0 0,-1-1 0 0 0,1 0 0 0 0,-1 0 0 0 0,1 0-1 0 0,-1 1 1 0 0,1-1 0 0 0,-1 0 0 0 0,1 0 0 0 0,-1 0 0 0 0,1 0 0 0 0,-1 0 0 0 0,1 0 0 0 0,-1 0 0 0 0,1 0 0 0 0,-1 0 0 0 0,1 0 0 0 0,-1 0 0 0 0,2 0 0 0 0,14-6 216 0 0,-5-2-11 0 0,0-1 0 0 0,-1 0 0 0 0,1 0-1 0 0,-2-1 1 0 0,1 0 0 0 0,13-21 0 0 0,3-1-43 0 0,-10 11-211 0 0,-1 0 0 0 0,15-30 1 0 0,-12 20-235 0 0,-17 29 168 0 0,-1 4-641 0 0,11 42 678 0 0,12 48 44 0 0,-19-80 55 0 0,1-1 1 0 0,0 1 0 0 0,1-1 0 0 0,0 0 0 0 0,12 17 0 0 0,-16-25-11 0 0,0 0 0 0 0,1-1 0 0 0,-1 1 0 0 0,1 0 0 0 0,-1-1 0 0 0,1 0 0 0 0,0 0 1 0 0,0 0-1 0 0,0 0 0 0 0,0 0 0 0 0,0 0 0 0 0,1-1 0 0 0,6 3 0 0 0,-7-4 2 0 0,-1 0 1 0 0,1 1-1 0 0,0-1 1 0 0,0-1-1 0 0,0 1 0 0 0,-1 0 1 0 0,1 0-1 0 0,0-1 0 0 0,0 0 1 0 0,-1 0-1 0 0,1 1 1 0 0,0-2-1 0 0,-1 1 0 0 0,1 0 1 0 0,-1 0-1 0 0,1-1 0 0 0,-1 1 1 0 0,3-3-1 0 0,1-2 39 0 0,0 1 1 0 0,0-1-1 0 0,0 0 0 0 0,-1 0 0 0 0,0-1 0 0 0,7-11 0 0 0,22-48 224 0 0,-11 19-137 0 0,-12 27-141 0 0,21-40 77 0 0,79-109 0 0 0,-111 168-88 0 0,23-24-1617 0 0,-21 23 1337 0 0,0 0 0 0 0,0 1 0 0 0,0 0 1 0 0,0-1-1 0 0,0 1 0 0 0,0 0 0 0 0,0 0 1 0 0,0 0-1 0 0,0 0 0 0 0,0 0 0 0 0,1 1 1 0 0,2-1-1 0 0,4-1-5882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8719 0 0,'0'0'1068'0'0,"0"2"-369"0"0,-2 19 346 0 0,0 0 1 0 0,-2-1-1 0 0,0 1 1 0 0,-1-1-1 0 0,-12 29 1 0 0,-9 37 248 0 0,23-74-1191 0 0,1 0-1 0 0,0 1 1 0 0,1-1-1 0 0,1 0 1 0 0,1 16 0 0 0,-1-23-81 0 0,1-1 1 0 0,-1 1 0 0 0,1-1-1 0 0,1 1 1 0 0,2 7 0 0 0,-3-10-71 0 0,0-1 1 0 0,0 1 0 0 0,-1 0 0 0 0,1-1-1 0 0,1 0 1 0 0,-1 1 0 0 0,0-1 0 0 0,0 1-1 0 0,0-1 1 0 0,1 0 0 0 0,-1 0 0 0 0,1 0 0 0 0,-1 0-1 0 0,1 0 1 0 0,-1 0 0 0 0,1 0 0 0 0,-1-1-1 0 0,3 2 1 0 0,9 0-941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5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5527 0 0,'1'2'11560'0'0,"1"9"-11414"0"0,0 0 0 0 0,-1 0 0 0 0,0 0 0 0 0,-1 0 0 0 0,0 0 0 0 0,0 0 0 0 0,-4 16 0 0 0,-20 78 102 0 0,-9-7-197 0 0,27-83-38 0 0,-1 0 1 0 0,-1 0-1 0 0,0-1 0 0 0,-13 16 1 0 0,19-28-225 0 0,-1 2 431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5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7367 0 0,'0'0'6752'0'0,"0"1"-6414"0"0,-63 148 1683 0 0,27-71-1332 0 0,-43 75 302 0 0,32-65-676 0 0,-32 58-200 0 0,28-53-172 0 0,28-43-908 0 0,22-48 429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5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17279 0 0,'0'0'1927'0'0,"0"2"-1458"0"0,-5 13 237 0 0,0 1 1 0 0,-3 30-1 0 0,0-1-549 0 0,-9 19-72 0 0,-45 109-1 0 0,-42 52 165 0 0,-3 9-115 0 0,102-221-190 0 0,0 0-1 0 0,1 0 1 0 0,0 0-1 0 0,1 1 1 0 0,0 0-1 0 0,2-1 1 0 0,-1 17-1 0 0,2-29-410 0 0,1 0-1 0 0,0 0 1 0 0,0 0-1 0 0,0 0 0 0 0,0 1 1 0 0,0-2-1 0 0,0 1 1 0 0,0 0-1 0 0,0 0 1 0 0,0 0-1 0 0,0 0 1 0 0,2 0-1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5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4607 0 0,'0'0'208'0'0,"0"-2"196"0"0,33-41 12344 0 0,-33 51-12689 0 0,-1 1 0 0 0,0-1 0 0 0,-4 11-1 0 0,-2 15-9 0 0,6-22-59 0 0,-1 1-25 0 0,1 0 0 0 0,0-1 0 0 0,1 1 0 0 0,3 22 0 0 0,-3-33-186 0 0,6 2-4894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09:5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13759 0 0,'0'0'3408'0'0,"-1"12"-3200"0"0,-25 93 598 0 0,-5 13-877 0 0,28-110-327 0 0,-5 16 378 0 0,6-6-4546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2303 0 0,'0'0'11607'0'0,"-1"2"-11206"0"0,-12 56 1509 0 0,3-13-880 0 0,-18 48 1 0 0,27-90-1037 0 0,-13 35 128 0 0,-20 38-1 0 0,28-65-204 0 0,0 0 0 0 0,-1-1 0 0 0,0 0 1 0 0,0 0-1 0 0,-1-1 0 0 0,0 0 0 0 0,-1-1 1 0 0,-10 9-1 0 0,16-16-1364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1 402 7367 0 0,'0'0'8651'0'0,"0"-2"-8555"0"0,6-10-105 0 0,0 1 1 0 0,0-1-1 0 0,1 1 0 0 0,15-18 1 0 0,39-39-55 0 0,-36 42 54 0 0,24-28 27 0 0,-22 22 21 0 0,1 1 0 0 0,2 2 0 0 0,46-36 0 0 0,-72 62-15 0 0,0 1 0 0 0,-1 0 1 0 0,1 0-1 0 0,0 0 1 0 0,0 0-1 0 0,0 1 1 0 0,1-1-1 0 0,-1 1 1 0 0,0 0-1 0 0,1 0 0 0 0,3 0 1 0 0,-6 1-7 0 0,0 0 0 0 0,-1 0 0 0 0,1 1 0 0 0,0-1 0 0 0,-1 0 0 0 0,1 0 0 0 0,-1 1 0 0 0,1-1 0 0 0,-1 1 0 0 0,1 0 0 0 0,-1-1 0 0 0,1 1 0 0 0,-1 0 0 0 0,1 0 0 0 0,-1 0 1 0 0,0 0-1 0 0,1 0 0 0 0,-1 0 0 0 0,0 0 0 0 0,0 1 0 0 0,0-1 0 0 0,0 0 0 0 0,0 1 0 0 0,0-1 0 0 0,0 0 0 0 0,-1 1 0 0 0,1-1 0 0 0,0 1 0 0 0,-1-1 0 0 0,1 1 0 0 0,-1 2 0 0 0,2 5-6 0 0,0 1 1 0 0,-1 0-1 0 0,-1 0 0 0 0,0-1 0 0 0,0 1 1 0 0,-1 0-1 0 0,-1 11 0 0 0,-19 66-18 0 0,16-69 3 0 0,-2 0 0 0 0,0-1 0 0 0,-12 22 0 0 0,-25 56 143 0 0,43-93-120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0 16415 0 0,'0'0'1484'0'0,"-1"1"-1221"0"0,-2 0-259 0 0,0 0 1 0 0,0 1-1 0 0,1 0 0 0 0,-1-1 1 0 0,1 1-1 0 0,0 0 0 0 0,-1 0 1 0 0,1 1-1 0 0,0-1 0 0 0,-2 4 1 0 0,-18 29 47 0 0,14-20-35 0 0,-65 118 74 0 0,-27 72-306 0 0,71-143 27 0 0,-87 216 442 0 0,-16 35-148 0 0,86-225 25 0 0,-91 134 0 0 0,76-145-433 0 0,60-75-10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5983 0 0,'2'-1'11718'0'0,"3"-4"-11459"0"0,0 1 1 0 0,0 0 0 0 0,1 0 0 0 0,0 1 0 0 0,0 0-1 0 0,0 0 1 0 0,0 0 0 0 0,0 1 0 0 0,0 0 0 0 0,13-3-1 0 0,7 1 342 0 0,37-3 0 0 0,-44 6-410 0 0,111-8 150 0 0,121-13 270 0 0,95-19-6988 0 0,-304 34 4186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6911 0 0,'0'0'10343'0'0,"5"7"-9619"0"0,-2-5-621 0 0,-1 0 0 0 0,1 0 0 0 0,0 0 0 0 0,0 0 1 0 0,0 0-1 0 0,0 0 0 0 0,0-1 0 0 0,0 1 0 0 0,0-1 0 0 0,1 0 0 0 0,6 1 1 0 0,40 5 512 0 0,-44-7-545 0 0,12 1 10 0 0,0 0 0 0 0,0-2-1 0 0,-1 0 1 0 0,1-1 0 0 0,0 0 0 0 0,-1-2-1 0 0,0 0 1 0 0,1-1 0 0 0,-2-1-1 0 0,23-10 1 0 0,-30 11-131 0 0,0 0-1 0 0,0-1 1 0 0,0 0 0 0 0,-1 0-1 0 0,0-1 1 0 0,-1 0 0 0 0,1-1-1 0 0,5-8 1 0 0,-11 14 34 0 0,0 0 1 0 0,0-1 0 0 0,-1 1-1 0 0,1 0 1 0 0,-1-1-1 0 0,0 1 1 0 0,0-1-1 0 0,0 0 1 0 0,0 1-1 0 0,0-1 1 0 0,-1 0-1 0 0,1 0 1 0 0,-1 0 0 0 0,1 1-1 0 0,-1-1 1 0 0,0 0-1 0 0,0 0 1 0 0,-1 0-1 0 0,1 0 1 0 0,-1 1-1 0 0,1-1 1 0 0,-1 0-1 0 0,0 0 1 0 0,0 1 0 0 0,0-1-1 0 0,0 1 1 0 0,0-1-1 0 0,-1 1 1 0 0,1-1-1 0 0,-1 1 1 0 0,1 0-1 0 0,-1-1 1 0 0,-4-3 0 0 0,3 4-31 0 0,0 0 0 0 0,0 0 1 0 0,0 0-1 0 0,-1 0 0 0 0,1 0 1 0 0,0 1-1 0 0,-1-1 0 0 0,1 1 1 0 0,-1 0-1 0 0,0 0 0 0 0,1 0 1 0 0,-1 1-1 0 0,0-1 0 0 0,1 1 1 0 0,-1 0-1 0 0,0 0 1 0 0,0 0-1 0 0,1 0 0 0 0,-7 2 1 0 0,-6 1-88 0 0,0 1-1 0 0,0 1 1 0 0,-16 7 0 0 0,14-5 64 0 0,0 1-1 0 0,0 1 1 0 0,1 1 0 0 0,1 0-1 0 0,-1 1 1 0 0,2 1 0 0 0,-23 21-1 0 0,30-25 91 0 0,1 0-1 0 0,0 0 0 0 0,0 1 0 0 0,1 0 1 0 0,1 0-1 0 0,-1 0 0 0 0,1 1 0 0 0,1 0 1 0 0,0 0-1 0 0,0 0 0 0 0,1 0 0 0 0,0 1 1 0 0,1 0-1 0 0,0-1 0 0 0,0 15 1 0 0,2-15-9 0 0,0-1 1 0 0,0 0 0 0 0,1 1-1 0 0,1-1 1 0 0,-1 0 0 0 0,1 1-1 0 0,1-1 1 0 0,0 0 0 0 0,6 14-1 0 0,-6-19-142 0 0,-1 0 0 0 0,1 1 0 0 0,0-1 0 0 0,0-1-1 0 0,0 1 1 0 0,0 0 0 0 0,1-1 0 0 0,-1 1 0 0 0,1-1 0 0 0,0 0 0 0 0,0-1-1 0 0,0 1 1 0 0,1 0 0 0 0,-1-1 0 0 0,0 0 0 0 0,1 0 0 0 0,0-1-1 0 0,-1 1 1 0 0,1-1 0 0 0,5 1 0 0 0,13 0-1081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52 14943 0 0,'-1'-7'230'0'0,"1"5"-106"0"0,-1 0 1 0 0,1 0-1 0 0,0 0 0 0 0,0 0 1 0 0,0 0-1 0 0,0 0 0 0 0,1 0 1 0 0,-1 0-1 0 0,0 0 0 0 0,2-3 1 0 0,0-2-331 0 0,-1 7 296 0 0,-1-1 1 0 0,0 1 0 0 0,0 0 0 0 0,0 0 0 0 0,1-1 0 0 0,-1 1 0 0 0,0 0 0 0 0,0-1-1 0 0,0 1 1 0 0,0 0 0 0 0,0-1 0 0 0,0 1 0 0 0,0 0 0 0 0,0-1 0 0 0,0 1 0 0 0,1 0-1 0 0,-2-1 1 0 0,1 1 0 0 0,0-1 0 0 0,0 1 0 0 0,0 0 0 0 0,0-1 0 0 0,0 1 0 0 0,0 0-1 0 0,0-1 1 0 0,0 1 0 0 0,0 0 0 0 0,-1-1 0 0 0,1 1 0 0 0,0 0 0 0 0,0 0 0 0 0,0-1-1 0 0,-1 1 1 0 0,1-1 0 0 0,-1 1 209 0 0,-5 9-155 0 0,3-5-135 0 0,-121 210 432 0 0,15 8 28 0 0,2-2-146 0 0,-148 244-99 0 0,69-157-1430 0 0,165-270-936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928 122 4143 0 0,'0'0'319'0'0,"-2"-8"-198"0"0,-4-7 5207 0 0,-12-25 0 0 0,-2 6-3105 0 0,8 17-1718 0 0,1 10-254 0 0,7 8-279 0 0,3-1 45 0 0,-4 1-17 0 0,1 0 0 0 0,0 0 0 0 0,0 0 0 0 0,0 1 0 0 0,0-1 0 0 0,0 1 0 0 0,1 0 0 0 0,-1 0 0 0 0,0 0 0 0 0,1 1 0 0 0,-5 3 0 0 0,-4 5 0 0 0,-17 20 0 0 0,19-21 0 0 0,-111 137 0 0 0,119-144 4 0 0,-7 7 10 0 0,2 1 0 0 0,-1 0 1 0 0,1 0-1 0 0,1 0 0 0 0,0 1 0 0 0,0 0 0 0 0,-3 15 1 0 0,8-26-15 0 0,1 0 1 0 0,0-1 0 0 0,0 1 0 0 0,-1 0 0 0 0,1 0-1 0 0,0 0 1 0 0,0 0 0 0 0,0 0 0 0 0,0-1-1 0 0,0 1 1 0 0,0 0 0 0 0,1 0 0 0 0,-1 0 0 0 0,0 0-1 0 0,1 1 1 0 0,3 0 3 0 0,-3-2 1 0 0,1 1-3 0 0,0 0-1 0 0,-1-1 1 0 0,1 1 0 0 0,0-1-1 0 0,0 1 1 0 0,0-1 0 0 0,-1 0-1 0 0,1 0 1 0 0,0 0 0 0 0,0 0-1 0 0,0 0 1 0 0,0 0 0 0 0,0-1-1 0 0,-1 1 1 0 0,1 0 0 0 0,0-1-1 0 0,0 0 1 0 0,2-1 0 0 0,33-17 18 0 0,-31 15-19 0 0,31-18-75 0 0,-17 11-36 0 0,-1 0-1 0 0,0-2 1 0 0,-1 0 0 0 0,21-20 0 0 0,-41 35 67 0 0,1 0 0 0 0,-1 1 1 0 0,1-1-1 0 0,0 0 0 0 0,0 0 1 0 0,-1 5-1 0 0,-3 4-14 0 0,-16 33-94 0 0,2 0 0 0 0,-22 75 0 0 0,-9 99-1187 0 0,43-184 514 0 0,-1 1 0 0 0,-2-2-1 0 0,-2 1 1 0 0,-1-1-1 0 0,-1-1 1 0 0,-28 46 0 0 0,17-39 608 0 0,-2-1 0 0 0,-2-1 0 0 0,-58 58 0 0 0,79-87 545 0 0,-27 25 3197 0 0,-60 75 0 0 0,91-103-3473 0 0,1-1 0 0 0,-1 0 0 0 0,0 1 0 0 0,-1-1 0 0 0,1-1 0 0 0,-1 1 0 0 0,1 0 0 0 0,-1-1 0 0 0,0 0 1 0 0,-9 3-1 0 0,12-5-45 0 0,-1 0 0 0 0,0 0 0 0 0,1 0 1 0 0,-1 0-1 0 0,0-1 0 0 0,0 1 1 0 0,0-1-1 0 0,1 0 0 0 0,-1 0 0 0 0,0 0 1 0 0,0 0-1 0 0,0 0 0 0 0,0-1 1 0 0,0 1-1 0 0,1-1 0 0 0,-1 0 1 0 0,0 0-1 0 0,1 0 0 0 0,-1 0 0 0 0,0 0 1 0 0,1-1-1 0 0,0 1 0 0 0,-4-3 1 0 0,-4-6 128 0 0,-1 0 0 0 0,1 0 0 0 0,1-1 1 0 0,0 0-1 0 0,1-1 0 0 0,0 0 1 0 0,1 0-1 0 0,0-1 0 0 0,-9-24 1 0 0,9 19-80 0 0,2 1 1 0 0,0-1 0 0 0,1 0 0 0 0,1 0 0 0 0,0 0 0 0 0,2 0 0 0 0,0-25 0 0 0,2 30-245 0 0,1 0 1 0 0,0 0 0 0 0,5-17 0 0 0,8-14-4473 0 0,1 7-1193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37 524 1839 0 0,'-6'-7'160'0'0,"2"0"369"0"0,0 0 0 0 0,0 0-1 0 0,1 0 1 0 0,0-1 0 0 0,0 1-1 0 0,1-1 1 0 0,0 0-1 0 0,0 0 1 0 0,0 0 0 0 0,1 0-1 0 0,1 0 1 0 0,-1-14-1 0 0,3 7 647 0 0,0-1 0 0 0,1 1-1 0 0,0 0 1 0 0,1 0 0 0 0,10-24-1 0 0,-3 13-967 0 0,1 0-1 0 0,2 0 0 0 0,17-25 1 0 0,-19 34-227 0 0,1 1 1 0 0,0 0 0 0 0,1 1-1 0 0,0 1 1 0 0,18-14 0 0 0,-23 21 17 0 0,0 1 1 0 0,0 0 0 0 0,0 0 0 0 0,1 1 0 0 0,0 1-1 0 0,0 0 1 0 0,0 0 0 0 0,1 1 0 0 0,-1 0-1 0 0,15-2 1 0 0,-22 5-122 0 0,0 0 0 0 0,0 0 0 0 0,0 0 0 0 0,0 1 0 0 0,-1 0 0 0 0,1-1 1 0 0,0 1-1 0 0,5 2 0 0 0,6 4-5411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31 15407 0 0,'0'0'1394'0'0,"1"-2"-1150"0"0,-1 1-192 0 0,1 0 1 0 0,-1 0-1 0 0,0 0 1 0 0,1 0-1 0 0,-1 0 1 0 0,0 0-1 0 0,0 0 1 0 0,1 0 0 0 0,-1 0-1 0 0,0-1 1 0 0,0 1-1 0 0,0 0 1 0 0,0 0-1 0 0,-1 0 1 0 0,1 0-1 0 0,-1-2 1 0 0,1 2-54 0 0,0 1-1 0 0,-1-1 1 0 0,1 1 0 0 0,-1-1 0 0 0,1 1-1 0 0,-1-1 1 0 0,1 1 0 0 0,-1-1-1 0 0,1 1 1 0 0,-1 0 0 0 0,1-1 0 0 0,-1 1-1 0 0,1-1 1 0 0,-1 1 0 0 0,0 0-1 0 0,1 0 1 0 0,-1-1 0 0 0,0 1 0 0 0,0 0-1 0 0,-3 0-76 0 0,0-1 0 0 0,0 1 0 0 0,0 0 0 0 0,0 0 0 0 0,0 1 0 0 0,-5 0 0 0 0,7 0 151 0 0,-24 5-117 0 0,0 1-1 0 0,1 1 1 0 0,0 1-1 0 0,1 1 1 0 0,-34 21 0 0 0,39-21 209 0 0,1 1 1 0 0,-30 25 0 0 0,40-29-124 0 0,1-1-1 0 0,0 2 1 0 0,1-1-1 0 0,-1 1 1 0 0,1 0 0 0 0,1 0-1 0 0,-1 0 1 0 0,-4 12 0 0 0,7-11-20 0 0,3-8-13 0 0,0-1-1 0 0,0 1 1 0 0,0 0 0 0 0,0-1-1 0 0,0 1 1 0 0,0-1-1 0 0,0 1 1 0 0,1-1-1 0 0,-1 1 1 0 0,0 0 0 0 0,0-1-1 0 0,1 1 1 0 0,-1-1-1 0 0,0 1 1 0 0,1-1 0 0 0,-1 0-1 0 0,1 1 1 0 0,-1-1-1 0 0,0 1 1 0 0,1-1 0 0 0,-1 0-1 0 0,1 1 1 0 0,-1-1-1 0 0,1 0 1 0 0,-1 1-1 0 0,1-1 1 0 0,0 0 0 0 0,-1 0-1 0 0,1 0 1 0 0,-1 0-1 0 0,1 1 1 0 0,-1-1 0 0 0,1 0-1 0 0,0 0 1 0 0,21 4 254 0 0,-12-4-152 0 0,1-1-1 0 0,-1 0 0 0 0,1 0 1 0 0,16-5-1 0 0,43-16 302 0 0,-40 12-289 0 0,50-16 193 0 0,-79 26-304 0 0,1 0 0 0 0,-1 0 0 0 0,1-1 0 0 0,-1 1 0 0 0,1 0-1 0 0,-1 1 1 0 0,1-1 0 0 0,-1 0 0 0 0,0 0 0 0 0,1 0 0 0 0,-1 1 0 0 0,1-1 0 0 0,-1 1 0 0 0,0-1 0 0 0,1 1 0 0 0,-1 0 0 0 0,0 0 0 0 0,0-1 0 0 0,1 1-1 0 0,-1 0 1 0 0,0 0 0 0 0,0 0 0 0 0,0 0 0 0 0,0 0 0 0 0,0 0 0 0 0,0 1 0 0 0,-1-1 0 0 0,1 0 0 0 0,0 0 0 0 0,0 1 0 0 0,-1-1 0 0 0,1 0 0 0 0,-1 1-1 0 0,1-1 1 0 0,-1 0 0 0 0,0 1 0 0 0,1 1 0 0 0,-2 8-37 0 0,0 0-1 0 0,-1 1 0 0 0,0-1 1 0 0,-1-1-1 0 0,0 1 0 0 0,0 0 1 0 0,-10 19-1 0 0,8-22-659 0 0,4-6-211 0 0,14-3-2886 0 0,3-2 1734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15 10135 0 0,'21'-14'9071'0'0,"-20"18"-8975"0"0,0-1 0 0 0,0 1 0 0 0,0 0 0 0 0,0 0-1 0 0,-1-1 1 0 0,0 1 0 0 0,0 0 0 0 0,0 0 0 0 0,0 0 0 0 0,0 0 0 0 0,-1 0 0 0 0,1-1 0 0 0,-3 8 0 0 0,-3 7-1 0 0,-11 26 1 0 0,16-41-61 0 0,-136 275 819 0 0,100-207-666 0 0,-389 638 502 0 0,419-700-770 0 0,-93 131-2673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9215 0 0,'2'-1'3088'0'0,"7"-4"-1151"0"0,0 0 0 0 0,0 1-1 0 0,12-3 1 0 0,61-13-1540 0 0,-43 12 306 0 0,50-14 40 0 0,98-20 443 0 0,-156 37-1349 0 0,0 2 1 0 0,1 1-1 0 0,-1 1 0 0 0,33 4 1 0 0,-20 5-3262 0 0,-27-4-3539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136 109 3679 0 0,'0'0'11836'0'0,"1"1"-10593"0"0,1 2-1092 0 0,0 0 0 0 0,0 0 0 0 0,1 0 1 0 0,-1-1-1 0 0,1 1 0 0 0,0-1 0 0 0,0 1 0 0 0,0-1 1 0 0,0 0-1 0 0,0 0 0 0 0,0-1 0 0 0,1 1 0 0 0,-1-1 0 0 0,0 1 1 0 0,1-1-1 0 0,-1 0 0 0 0,5 0 0 0 0,10 1 207 0 0,0-2-1 0 0,0 0 1 0 0,0-1 0 0 0,0-1-1 0 0,30-7 1 0 0,-27 6-216 0 0,-6 0-105 0 0,-1-1-1 0 0,0 0 1 0 0,0-1-1 0 0,0 0 1 0 0,23-13-1 0 0,-31 15-33 0 0,0-1 1 0 0,0 1-1 0 0,-1-1 0 0 0,0-1 1 0 0,0 1-1 0 0,0 0 0 0 0,0-1 1 0 0,-1 0-1 0 0,1 0 0 0 0,-1-1 1 0 0,0 1-1 0 0,-1-1 0 0 0,0 0 1 0 0,0 0-1 0 0,3-7 0 0 0,-4 6-24 0 0,-2 5-94 0 0,-4 2 40 0 0,1-1-1 0 0,-1 1 1 0 0,0 0-1 0 0,1 0 1 0 0,-1 0-1 0 0,0 0 1 0 0,1 1 0 0 0,-1-1-1 0 0,-4 2 1 0 0,-33 13-402 0 0,20-7 212 0 0,18-7 248 0 0,-66 24-272 0 0,-77 38 0 0 0,126-53 289 0 0,0 1 1 0 0,1 1-1 0 0,1 0 0 0 0,0 2 1 0 0,0 0-1 0 0,2 1 0 0 0,0 1 1 0 0,-19 23-1 0 0,30-32 21 0 0,1-1 0 0 0,0 1 0 0 0,0 0-1 0 0,1 0 1 0 0,0 1 0 0 0,0-1 0 0 0,0 0-1 0 0,1 1 1 0 0,0 0 0 0 0,1 0 0 0 0,-2 15 0 0 0,3-19-3 0 0,0 1 0 0 0,1-1 1 0 0,-1 1-1 0 0,1-1 0 0 0,-1 0 1 0 0,1 1-1 0 0,1-1 1 0 0,-1 0-1 0 0,1 1 0 0 0,-1-1 1 0 0,1 0-1 0 0,0 0 0 0 0,1 0 1 0 0,-1-1-1 0 0,1 1 1 0 0,-1 0-1 0 0,1-1 0 0 0,0 0 1 0 0,1 0-1 0 0,-1 0 0 0 0,0 0 1 0 0,5 3-1 0 0,0-2 15 0 0,0 0 0 0 0,0-1 0 0 0,0 0 0 0 0,0 0 1 0 0,0-1-1 0 0,0 0 0 0 0,1 0 0 0 0,-1-1 0 0 0,1 0 0 0 0,-1 0 0 0 0,1-1 0 0 0,15-2 0 0 0,3-1-485 0 0,-1-2 1 0 0,46-13-1 0 0,-41 9-1431 0 0,0-1-4581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96 455 0 0,'7'-5'197'0'0,"1"-1"0"0"0,-1 1-1 0 0,-1-1 1 0 0,7-7-1 0 0,-9 9 517 0 0,-2 2-226 0 0,-1 0-1 0 0,0 0 0 0 0,0 0 0 0 0,0-1 1 0 0,0 1-1 0 0,0 0 0 0 0,0 0 0 0 0,-1 0 1 0 0,1-1-1 0 0,-1 1 0 0 0,1-5 0 0 0,3-12 5162 0 0,-4 18-5546 0 0,-1 1 1 0 0,1-1-1 0 0,-1 1 1 0 0,1 0-1 0 0,-1-1 1 0 0,1 1-1 0 0,-1-1 1 0 0,1 1-1 0 0,-1 0 1 0 0,0-1-1 0 0,1 1 1 0 0,-1 0-1 0 0,0-1 1 0 0,1 1-1 0 0,-1 0 1 0 0,0 0-1 0 0,1 0 1 0 0,-1 0-1 0 0,0 0 0 0 0,1 0 1 0 0,-1 0-1 0 0,0 0 1 0 0,1 0-1 0 0,-1 0 1 0 0,0 0-1 0 0,1 0 1 0 0,-1 0-1 0 0,0 1 1 0 0,1-1-1 0 0,-1 0 1 0 0,-1 1-1 0 0,-23 11-195 0 0,23-11 248 0 0,-52 33-109 0 0,1 1 0 0 0,2 3 0 0 0,-91 87 0 0 0,124-107 8 0 0,1 0-1 0 0,1 1 0 0 0,-18 27 1 0 0,33-44-38 0 0,-1 1 1 0 0,1-1 0 0 0,0 0 0 0 0,0 1 0 0 0,0-1 0 0 0,0 1-1 0 0,0 0 1 0 0,0-1 0 0 0,1 1 0 0 0,-1 0 0 0 0,1-1-1 0 0,0 1 1 0 0,0 0 0 0 0,0-1 0 0 0,0 1 0 0 0,0 0 0 0 0,1-1-1 0 0,-1 1 1 0 0,1 0 0 0 0,0-1 0 0 0,0 1 0 0 0,0 0 0 0 0,0-1-1 0 0,0 0 1 0 0,0 1 0 0 0,0-1 0 0 0,1 0 0 0 0,0 1 0 0 0,-1-1-1 0 0,1 0 1 0 0,0 0 0 0 0,0 0 0 0 0,0 0 0 0 0,0-1-1 0 0,0 1 1 0 0,1-1 0 0 0,-1 1 0 0 0,0-1 0 0 0,1 0 0 0 0,-1 0-1 0 0,4 2 1 0 0,6 1 170 0 0,0-1-1 0 0,1 0 0 0 0,-1 0 1 0 0,1-1-1 0 0,-1-1 0 0 0,1 0 1 0 0,23-2-1 0 0,-15-1 9 0 0,0 0 1 0 0,0-2-1 0 0,39-12 0 0 0,-42 10-160 0 0,1-2 0 0 0,-1 0 0 0 0,-1-1 0 0 0,25-17 0 0 0,-30 18-15 0 0,-2-1-1 0 0,1 1 1 0 0,-1-2 0 0 0,0 1-1 0 0,-1-2 1 0 0,0 1 0 0 0,9-16-1 0 0,-15 21-38 0 0,0 0 1 0 0,0-1-1 0 0,-1 1 0 0 0,0 0 1 0 0,0-1-1 0 0,-1 1 0 0 0,1-1 0 0 0,-1 0 1 0 0,0 1-1 0 0,-1-1 0 0 0,0 0 0 0 0,1 0 1 0 0,-2 1-1 0 0,1-1 0 0 0,-1 0 0 0 0,-2-9 1 0 0,1 7-158 0 0,-1-1-1 0 0,-1 1 1 0 0,1-1 0 0 0,-1 1 0 0 0,-1 0 0 0 0,1 0 0 0 0,-2 1 0 0 0,1-1-1 0 0,-11-10 1 0 0,2 2-395 0 0,12 12 411 0 0,-1 0 0 0 0,0 1 0 0 0,0 0-1 0 0,0 0 1 0 0,0 0 0 0 0,-1 0 0 0 0,1 0 0 0 0,-6-2 0 0 0,-23-13-1318 0 0,31 17 915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85 9215 0 0,'0'0'707'0'0,"1"-1"-464"0"0,35-14 7723 0 0,-37 19-7916 0 0,0 0-1 0 0,-1 0 1 0 0,1 0-1 0 0,-1 0 1 0 0,0 0-1 0 0,0 0 0 0 0,0-1 1 0 0,0 1-1 0 0,-1-1 1 0 0,-5 6-1 0 0,-2 5 151 0 0,-29 41 422 0 0,-26 42 465 0 0,57-82-962 0 0,0 0 0 0 0,1 0 0 0 0,1 1 0 0 0,-9 29 0 0 0,13-13-44 0 0,2-28-73 0 0,0-3 61 0 0,2 0 77 0 0,2 1-97 0 0,1-1 1 0 0,-1-1 0 0 0,1 1-1 0 0,-1 0 1 0 0,1-1 0 0 0,-1 0-1 0 0,1 0 1 0 0,-1-1 0 0 0,1 1-1 0 0,-1-1 1 0 0,0 0 0 0 0,1 0-1 0 0,-1 0 1 0 0,6-3 0 0 0,8-4 252 0 0,35-20 0 0 0,-31 16-126 0 0,-15 8-154 0 0,137-80 379 0 0,-115 65-306 0 0,-1-1 1 0 0,46-44-1 0 0,-68 59-166 0 0,-1-1-1 0 0,0 0 1 0 0,0 0-1 0 0,-1 0 1 0 0,0 0-1 0 0,0-1 1 0 0,-1 1-1 0 0,1-1 1 0 0,-1 0-1 0 0,-1 0 1 0 0,1 0 0 0 0,-1-1-1 0 0,-1 1 1 0 0,2-11-1 0 0,-3 17-21 0 0,0-1-1 0 0,1 1 1 0 0,-1-1-1 0 0,1 0 1 0 0,-1 1-1 0 0,1-1 1 0 0,-1 1-1 0 0,1-1 1 0 0,0 1-1 0 0,0 0 1 0 0,0-1-1 0 0,0 1 1 0 0,1-2-1 0 0,16-15-1604 0 0,-14 14 1128 0 0,12-10-1802 0 0,1-2-3883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92 7831 0 0,'4'-9'159'0'0,"1"0"0"0"0,1 1-1 0 0,-1-1 1 0 0,2 1 0 0 0,-1 0-1 0 0,10-8 1 0 0,-10 9 1064 0 0,-5 5-802 0 0,-1 1 1 0 0,1 0 0 0 0,0 0 0 0 0,0-1 0 0 0,0 1-1 0 0,1 0 1 0 0,-1 0 0 0 0,0 0 0 0 0,0 0-1 0 0,1 0 1 0 0,-1 0 0 0 0,0 1 0 0 0,1-1-1 0 0,-1 0 1 0 0,1 1 0 0 0,-1-1 0 0 0,3 0 0 0 0,-3 1-394 0 0,-1 0 1 0 0,1 1-1 0 0,-1-1 1 0 0,1 0 0 0 0,-1 0-1 0 0,1 1 1 0 0,-1-1-1 0 0,1 0 1 0 0,-1 1-1 0 0,1-1 1 0 0,-1 0 0 0 0,1 1-1 0 0,-1-1 1 0 0,0 0-1 0 0,1 1 1 0 0,-1-1 0 0 0,0 1-1 0 0,1-1 1 0 0,-1 1-1 0 0,0-1 1 0 0,0 1 0 0 0,0-1-1 0 0,1 1 1 0 0,-1-1-1 0 0,0 1 1 0 0,0-1 0 0 0,0 1-1 0 0,0 0 1 0 0,0-1-1 0 0,0 1 1 0 0,0-1-1 0 0,0 1 1 0 0,0 0 0 0 0,-2 21 216 0 0,-7 7 80 0 0,-1 0 0 0 0,-1-1 1 0 0,-26 45-1 0 0,30-59-222 0 0,-214 361 1895 0 0,-184 214-2232 0 0,367-542-2322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93 162 15031 0 0,'-8'0'221'0'0,"0"0"1"0"0,0 1-1 0 0,0 0 0 0 0,0 0 0 0 0,0 1 0 0 0,0 0 1 0 0,0 1-1 0 0,1-1 0 0 0,-14 9 1935 0 0,32-6-1361 0 0,-7-4-703 0 0,1 0 0 0 0,-1 0 1 0 0,1 0-1 0 0,0-1 1 0 0,-1 1-1 0 0,1-1 0 0 0,0 0 1 0 0,-1-1-1 0 0,6 0 1 0 0,42-11 461 0 0,-32 6-350 0 0,192-55 1431 0 0,-10 3-542 0 0,-155 45-891 0 0,-6 1-166 0 0,0 1 0 0 0,1 3 0 0 0,42-3 1 0 0,-81 10-166 0 0,-1 1 0 0 0,0 0 0 0 0,1 1 0 0 0,-1-1 0 0 0,0 0 0 0 0,1 1-1 0 0,-1-1 1 0 0,0 1 0 0 0,0 0 0 0 0,1 0 0 0 0,-1 0 0 0 0,0 0 0 0 0,3 2 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30 5063 0 0,'1'-1'390'0'0,"3"-15"-882"0"0,-4 4 11012 0 0,-9 13-9983 0 0,5 0-437 0 0,0 1 1 0 0,1 0-1 0 0,-1 0 1 0 0,0 0-1 0 0,1 1 1 0 0,-1-1-1 0 0,1 1 1 0 0,-5 4-1 0 0,-24 29 155 0 0,27-29-223 0 0,-142 183 361 0 0,75-94-116 0 0,-84 118 22 0 0,120-158-278 0 0,3 0 1 0 0,-27 63-1 0 0,58-116-64 0 0,1 0 1 0 0,0 0-1 0 0,-1 0 1 0 0,1 1-1 0 0,0-1 1 0 0,1 0-1 0 0,-1 1 1 0 0,1-1-1 0 0,-1 0 0 0 0,1 7 1 0 0,1-10-61 0 0,-1 0 0 0 0,1 1-1 0 0,-1-1 1 0 0,1 0 0 0 0,-1 0 0 0 0,1 0 0 0 0,0 0 0 0 0,-1 1-1 0 0,1-1 1 0 0,-1 0 0 0 0,1 0 0 0 0,0 0 0 0 0,-1 0 0 0 0,1 0-1 0 0,-1 0 1 0 0,1-1 0 0 0,0 1 0 0 0,-1 0 0 0 0,1 0 0 0 0,-1 0 0 0 0,1-1-1 0 0,-1 1 89 0 0,16-7-1347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36 10135 0 0,'-5'-35'7244'0'0,"1"35"-7169"0"0,1 1 0 0 0,-1-1 0 0 0,1 1 0 0 0,0 0 0 0 0,-1 0 0 0 0,1 1 0 0 0,0-1 0 0 0,0 1 0 0 0,0-1 0 0 0,0 1 0 0 0,0 0-1 0 0,0 0 1 0 0,0 1 0 0 0,1-1 0 0 0,-4 3 0 0 0,-2 4 82 0 0,0 0 1 0 0,1 1-1 0 0,-8 10 0 0 0,-1 8-157 0 0,1 1 0 0 0,1 0 0 0 0,-15 46 0 0 0,26-65-315 0 0,0 0 0 0 0,1 1 1 0 0,0-1-1 0 0,1 0 0 0 0,0 16 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0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18023 0 0,'0'0'1632'0'0,"0"1"-1344"0"0,0 5-193 0 0,-2 0-1 0 0,1 0 1 0 0,-1-1-1 0 0,1 1 1 0 0,-2-1 0 0 0,1 1-1 0 0,-1-1 1 0 0,-3 6-1 0 0,-4 8 118 0 0,-59 118 630 0 0,13-25-1025 0 0,43-85-604 0 0,-2-2 0 0 0,0 0 1 0 0,-19 24-1 0 0,31-46 843 0 0,1-1-790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0,'0'0'10800'0'0,"1"1"-10598"0"0,16 18 531 0 0,-2 1-1 0 0,0 1 1 0 0,-1 0 0 0 0,-2 1 0 0 0,18 39 0 0 0,-16-23-48 0 0,13 69-1 0 0,-2 42-143 0 0,-9-47-460 0 0,-15-96-122 0 0,0 2-22 0 0,1 1 0 0 0,0-1 0 0 0,0 0 0 0 0,7 16 0 0 0,-9-22-9 0 0,1-1 0 0 0,0 1 0 0 0,0-1 0 0 0,-1 0 0 0 0,1 0-1 0 0,0 1 1 0 0,0-1 0 0 0,0 0 0 0 0,0 0 0 0 0,1 0 0 0 0,-1 0 0 0 0,0 0-1 0 0,0 0 1 0 0,1 0 0 0 0,-1-1 0 0 0,0 1 0 0 0,1 0 0 0 0,-1-1 0 0 0,1 1 0 0 0,-1-1-1 0 0,0 1 1 0 0,1-1 0 0 0,-1 0 0 0 0,1 0 0 0 0,0 1 0 0 0,-1-1 0 0 0,1 0-1 0 0,-1 0 1 0 0,1-1 0 0 0,-1 1 0 0 0,1 0 0 0 0,-1 0 0 0 0,1-1 0 0 0,2 0 0 0 0,5-3-1321 0 0,-1 0 1 0 0,1 0 0 0 0,7-6-1 0 0,9-7-3667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0 10591 0 0,'0'0'4728'0'0,"0"2"-3612"0"0,1 2-1068 0 0,0 0-1 0 0,-1 0 1 0 0,0 1-1 0 0,0-1 1 0 0,0 0-1 0 0,-1 0 1 0 0,1 0-1 0 0,-1 0 1 0 0,0 0-1 0 0,0 0 1 0 0,0 0-1 0 0,0 0 1 0 0,-1-1-1 0 0,-3 6 1 0 0,-5 10-7 0 0,-20 27 1 0 0,16-26 62 0 0,-37 56 82 0 0,-152 235 213 0 0,22 13 136 0 0,-28 194-187 0 0,91-198-1604 0 0,117-318 1098 0 0,3-3-1316 0 0,9-4-4250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39 10135 0 0,'8'-10'297'0'0,"-4"5"-133"0"0,-1 1 0 0 0,1 0 0 0 0,0 0-1 0 0,0 0 1 0 0,9-4 3568 0 0,-11 10-3598 0 0,-1 1 0 0 0,0-1 0 0 0,1 1 0 0 0,-1-1 0 0 0,0 1 1 0 0,-1 0-1 0 0,1 0 0 0 0,0-1 0 0 0,-1 1 0 0 0,1 0 0 0 0,-1 0 0 0 0,0-1 0 0 0,0 1 0 0 0,0 0 0 0 0,0 0 0 0 0,-2 4 0 0 0,-1 7-74 0 0,0 0 1 0 0,-6 14 0 0 0,6-19 104 0 0,-14 35 165 0 0,-1 0 0 0 0,-42 70 1 0 0,-62 76 308 0 0,62-100-391 0 0,4-4-12 0 0,-318 462 216 0 0,350-517-685 0 0,-1-1 0 0 0,-2-1-1 0 0,0-1 1 0 0,-58 44 0 0 0,78-68-3 0 0,-2 1-212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94 147 2759 0 0,'-2'0'207'0'0,"-18"-3"-1258"0"0,-9 5 6733 0 0,26-2-5129 0 0,1 1-1 0 0,-1-1 0 0 0,1 1 1 0 0,0 0-1 0 0,-1 0 1 0 0,1 0-1 0 0,0 0 0 0 0,0 0 1 0 0,0 0-1 0 0,0 1 1 0 0,0-1-1 0 0,0 1 0 0 0,0 0 1 0 0,0-1-1 0 0,0 1 0 0 0,1 0 1 0 0,-1 0-1 0 0,-1 2 1 0 0,3-2-531 0 0,-1 0 0 0 0,1 0 1 0 0,0 0-1 0 0,0 0 0 0 0,0 0 1 0 0,0 0-1 0 0,0 0 0 0 0,0 0 1 0 0,0 0-1 0 0,1 0 0 0 0,-1 0 1 0 0,1 0-1 0 0,-1 0 0 0 0,1 0 1 0 0,0 0-1 0 0,1 3 0 0 0,-1-3 29 0 0,0 0 3 0 0,0 0-1 0 0,0 0 0 0 0,1 0 0 0 0,-1 0 1 0 0,0 0-1 0 0,1 0 0 0 0,-1-1 0 0 0,1 1 1 0 0,0-1-1 0 0,-1 1 0 0 0,1-1 1 0 0,0 1-1 0 0,0-1 0 0 0,0 0 0 0 0,0 0 1 0 0,0 0-1 0 0,0 0 0 0 0,1 0 1 0 0,-1-1-1 0 0,0 1 0 0 0,0-1 0 0 0,3 1 1 0 0,5 0 178 0 0,1 0 1 0 0,0-1-1 0 0,15-1 1 0 0,-12 0-33 0 0,27-3 217 0 0,1-2 1 0 0,66-18-1 0 0,-67 14-293 0 0,499-150-327 0 0,-525 155-157 0 0,2-2-671 0 0,0 1 0 0 0,0 1 0 0 0,1 0-1 0 0,-1 2 1 0 0,31-3 0 0 0,-33 7-1259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9215 0 0,'0'0'707'0'0,"-1"1"-215"0"0,-8 9 1746 0 0,0 0-1 0 0,-14 11 1 0 0,-7 7-1494 0 0,23-20-653 0 0,-129 138 615 0 0,13 11-583 0 0,122-157-122 0 0,-6 10 55 0 0,1 0 0 0 0,0 0 0 0 0,0 1 0 0 0,-5 16 0 0 0,10-25-28 0 0,0 0 0 0 0,1 1 0 0 0,-1-1 0 0 0,1 0 0 0 0,0 1 0 0 0,-1-1 0 0 0,1 1 0 0 0,0-1 0 0 0,0 1 0 0 0,1-1 0 0 0,-1 0 0 0 0,1 4 0 0 0,0-4 0 0 0,0 0 1 0 0,0-1 0 0 0,0 0 0 0 0,0 1-1 0 0,0-1 1 0 0,0 0 0 0 0,0 1-1 0 0,0-1 1 0 0,0 0 0 0 0,0 0 0 0 0,1 0-1 0 0,-1 0 1 0 0,0 0 0 0 0,1 0 0 0 0,-1 0-1 0 0,1 0 1 0 0,-1-1 0 0 0,1 1 0 0 0,0-1-1 0 0,2 1 1 0 0,2 1 83 0 0,0-1 0 0 0,0 0-1 0 0,1-1 1 0 0,-1 1 0 0 0,1-1 0 0 0,-1-1-1 0 0,0 1 1 0 0,12-3 0 0 0,52-17 644 0 0,-43 11-579 0 0,17-4 2 0 0,-1-2 0 0 0,0-2 1 0 0,44-24-1 0 0,-80 36-177 0 0,0 1 0 0 0,0-1 0 0 0,0 0 0 0 0,-1 0 0 0 0,0-1-1 0 0,0 0 1 0 0,-1 0 0 0 0,1 0 0 0 0,-1-1 0 0 0,6-10 0 0 0,-9 13-4 0 0,0 0 0 0 0,0 0 0 0 0,-1-1 0 0 0,1 1 0 0 0,-1 0 0 0 0,0-1 0 0 0,0 1 0 0 0,-1-1 0 0 0,1 1 0 0 0,-1-1 0 0 0,0 1 0 0 0,0-1 0 0 0,0 1 0 0 0,-1-1 0 0 0,0 1 0 0 0,1 0 0 0 0,-2-1 0 0 0,1 1 0 0 0,0 0 0 0 0,-4-8 0 0 0,1 6-85 0 0,0 0 0 0 0,0 0 0 0 0,0 0 0 0 0,0 0 0 0 0,-1 0 0 0 0,0 1 0 0 0,0 0 0 0 0,-1 0 0 0 0,1 0 0 0 0,-1 1 0 0 0,0 0 0 0 0,0 0 0 0 0,-1 0-1 0 0,-10-4 1 0 0,-4 0-542 0 0,-2 1 0 0 0,1 1 0 0 0,-29-4 0 0 0,37 8 210 0 0,11 1 60 0 0,-1 0 0 0 0,1 0 0 0 0,0 0 0 0 0,0 0 0 0 0,0 0 0 0 0,0-1 0 0 0,0 1 0 0 0,-3-3 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615 210 7367 0 0,'0'0'568'0'0,"0"2"-373"0"0,1 0-140 0 0,-1 0 1 0 0,0 0-1 0 0,0 0 0 0 0,0 0 1 0 0,0 0-1 0 0,0 0 0 0 0,0 0 1 0 0,0 0-1 0 0,-1 2 0 0 0,-6 4 434 0 0,6-7-420 0 0,1-1 0 0 0,-1 0-1 0 0,1 1 1 0 0,-1-1 0 0 0,1 1 0 0 0,-1-1-1 0 0,1 1 1 0 0,-1-1 0 0 0,1 1-1 0 0,0-1 1 0 0,-1 1 0 0 0,1-1 0 0 0,-1 3 2318 0 0,2-5-2126 0 0,0 0 1 0 0,-1 0-1 0 0,1 1 0 0 0,1-1 1 0 0,-1 0-1 0 0,0 1 1 0 0,2-3-1 0 0,6-9 437 0 0,1-6-194 0 0,-5 11-329 0 0,-1 0 0 0 0,0 0 0 0 0,0-1 0 0 0,0 1 0 0 0,-1-1 0 0 0,-1 0 0 0 0,0 0-1 0 0,0-1 1 0 0,1-13 0 0 0,-3 18-139 0 0,0-1 0 0 0,-1 0 0 0 0,0 0 0 0 0,0 1 0 0 0,0-1 0 0 0,0 0 0 0 0,-1 1 0 0 0,0-1 0 0 0,0 1-1 0 0,-1 0 1 0 0,-3-7 0 0 0,4 10-42 0 0,0-1-1 0 0,1 1 0 0 0,-1 0 0 0 0,0 0 0 0 0,0 0 1 0 0,0 1-1 0 0,0-1 0 0 0,0 0 0 0 0,-1 1 0 0 0,1-1 1 0 0,0 1-1 0 0,-1 0 0 0 0,1 0 0 0 0,-1 0 1 0 0,1 0-1 0 0,-1 0 0 0 0,0 1 0 0 0,1-1 0 0 0,-1 1 1 0 0,0 0-1 0 0,1-1 0 0 0,-1 1 0 0 0,0 0 1 0 0,0 1-1 0 0,1-1 0 0 0,-4 1 0 0 0,-6 2-16 0 0,1 0-1 0 0,-1 1 0 0 0,1 0 1 0 0,0 1-1 0 0,0 1 0 0 0,0-1 1 0 0,1 2-1 0 0,0-1 0 0 0,0 2 1 0 0,0-1-1 0 0,-9 10 0 0 0,-6 9-54 0 0,1 1-1 0 0,-30 42 0 0 0,48-60 73 0 0,0 0 0 0 0,0 1 0 0 0,1-1 0 0 0,0 1 0 0 0,-4 13 0 0 0,8-21 5 0 0,0 1 0 0 0,0-1-1 0 0,1 1 1 0 0,-1 0 0 0 0,1-1-1 0 0,-1 1 1 0 0,1 0 0 0 0,0-1-1 0 0,0 1 1 0 0,0 0 0 0 0,1-1-1 0 0,-1 1 1 0 0,0 0 0 0 0,1-1-1 0 0,0 1 1 0 0,0 0 0 0 0,0-1-1 0 0,0 0 1 0 0,0 1 0 0 0,0-1-1 0 0,0 1 1 0 0,1-1 0 0 0,-1 0-1 0 0,1 0 1 0 0,0 0 0 0 0,3 3-1 0 0,-3-3 2 0 0,-1-1 0 0 0,1-1 0 0 0,0 1 0 0 0,-1 0 0 0 0,1 0 0 0 0,0-1 0 0 0,0 1 0 0 0,0 0-1 0 0,-1-1 1 0 0,1 0 0 0 0,0 1 0 0 0,0-1 0 0 0,0 0 0 0 0,0 0 0 0 0,2-1 0 0 0,32-6 25 0 0,-20 3 30 0 0,5-1-8 0 0,-1-1 0 0 0,0-1 0 0 0,0 0 1 0 0,-1-2-1 0 0,0-1 0 0 0,0 0 0 0 0,32-24 0 0 0,-41 25-36 0 0,-10 9-10 0 0,0 0 0 0 0,0 0-1 0 0,0 0 1 0 0,0 1 0 0 0,0-1 0 0 0,0 0 0 0 0,0 0 0 0 0,0 0-1 0 0,0 0 1 0 0,0 0 0 0 0,0 0 0 0 0,0 0 0 0 0,0 0 0 0 0,0 0 0 0 0,0 0-1 0 0,0 0 1 0 0,0 0 0 0 0,0 0 0 0 0,0 0 0 0 0,0 0 0 0 0,0 0-1 0 0,0 0 1 0 0,0 0 0 0 0,0 0 0 0 0,0 0 0 0 0,0 0 0 0 0,0 1-1 0 0,0-1 1 0 0,0 0 0 0 0,0 0 0 0 0,0 0 0 0 0,0 0 0 0 0,1 0 0 0 0,-1 0-1 0 0,0 0 1 0 0,0 0 0 0 0,0 0 0 0 0,0 0 0 0 0,0 0 0 0 0,0 0-1 0 0,0 0 1 0 0,0 0 0 0 0,0 0 0 0 0,0 0 0 0 0,0 0 0 0 0,0 0-1 0 0,0 0 1 0 0,0 0 0 0 0,0 0 0 0 0,0 0 0 0 0,0 0 0 0 0,0 0 0 0 0,0 0-1 0 0,0 0 1 0 0,0 0 0 0 0,1 0 0 0 0,-1 0 0 0 0,0 0 0 0 0,-3 8 7 0 0,-4 11-13 0 0,-48 71 389 0 0,2-4 19 0 0,-45 115-24 0 0,30-59-414 0 0,39-83-21 0 0,-73 135-401 0 0,82-161 443 0 0,-1-1 1 0 0,-2-1-1 0 0,-44 47 0 0 0,48-62 56 0 0,-13 10 11 0 0,31-25-248 0 0,23-26-6825 0 0,-3 8 2209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82 13359 0 0,'0'0'1027'0'0,"-1"2"-670"0"0,-13 42 341 0 0,3-12 464 0 0,-6 35 0 0 0,17-65-1004 0 0,6-3-42 0 0,-1 1 1 0 0,1-1-1 0 0,-1-1 0 0 0,1 1 0 0 0,-1-1 0 0 0,1 0 1 0 0,-1 0-1 0 0,0 0 0 0 0,0-1 0 0 0,0 0 0 0 0,0 0 1 0 0,-1 0-1 0 0,1 0 0 0 0,4-6 0 0 0,6-5-27 0 0,0-1 0 0 0,18-25 0 0 0,-27 32-88 0 0,0 1 0 0 0,-1-1 0 0 0,0 0 0 0 0,-1 0 0 0 0,1 0 0 0 0,-1-1 0 0 0,-1 1 0 0 0,0-1 0 0 0,4-17 0 0 0,-7 25-6 0 0,0 1-1 0 0,0-1 1 0 0,0 0 0 0 0,1 0-1 0 0,-1 0 1 0 0,0 1-1 0 0,0-1 1 0 0,-1 0-1 0 0,1 0 1 0 0,0 0 0 0 0,0 1-1 0 0,0-1 1 0 0,0 0-1 0 0,-1 0 1 0 0,1 1 0 0 0,0-1-1 0 0,-1 0 1 0 0,1 1-1 0 0,0-1 1 0 0,-1 0 0 0 0,1 1-1 0 0,-1-1 1 0 0,1 0-1 0 0,-1 1 1 0 0,0-1-1 0 0,1 1 1 0 0,-1-1 0 0 0,1 1-1 0 0,-1-1 1 0 0,0 1-1 0 0,0 0 1 0 0,1-1 0 0 0,-1 1-1 0 0,0 0 1 0 0,1 0-1 0 0,-1-1 1 0 0,0 1-1 0 0,0 0 1 0 0,0 0 0 0 0,1 0-1 0 0,-1 0 1 0 0,0 0-1 0 0,0 0 1 0 0,0 0 0 0 0,1 0-1 0 0,-1 0 1 0 0,0 0-1 0 0,0 1 1 0 0,0-1 0 0 0,-6 2-64 0 0,1-1 0 0 0,0 2 1 0 0,0-1-1 0 0,-9 5 1 0 0,-7 5-38 0 0,0 1-1 0 0,2 1 1 0 0,0 1 0 0 0,-31 28 0 0 0,-62 81 176 0 0,93-98 21 0 0,0 1 1 0 0,-20 36 0 0 0,33-49-60 0 0,-1 1 0 0 0,2 0 0 0 0,0 0 0 0 0,1 0 0 0 0,1 1 0 0 0,-5 26 1 0 0,9-37-28 0 0,-1-1 1 0 0,1 0-1 0 0,0 0 1 0 0,0 1 0 0 0,1-1-1 0 0,-1 0 1 0 0,1 0-1 0 0,0 1 1 0 0,0-1 0 0 0,0 0-1 0 0,1 0 1 0 0,-1 0-1 0 0,1 0 1 0 0,0 0 0 0 0,0-1-1 0 0,1 1 1 0 0,-1-1-1 0 0,4 4 1 0 0,-2-2-19 0 0,1-1 0 0 0,-1-1 0 0 0,1 1 0 0 0,0-1 0 0 0,0 0-1 0 0,0 0 1 0 0,0 0 0 0 0,0-1 0 0 0,1 1 0 0 0,-1-1 0 0 0,1-1 0 0 0,9 3 0 0 0,-3-2-324 0 0,-1-1 1 0 0,23 0-1 0 0,5-4-4211 0 0,-2-1-1360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22 1375 0 0,'16'-21'15398'0'0,"-16"23"-15244"0"0,0 0 0 0 0,0 0 1 0 0,0 0-1 0 0,0 0 0 0 0,0 0 1 0 0,0 1-1 0 0,0-1 0 0 0,-1 0 1 0 0,1 0-1 0 0,-1 0 1 0 0,-1 3-1 0 0,2-2 8 0 0,-12 33 144 0 0,-26 55 0 0 0,-24 33 78 0 0,-240 367 556 0 0,192-325-776 0 0,-120 161-1765 0 0,211-305 46 0 0,18-21 371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3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179 284 9215 0 0,'0'0'5798'0'0,"-1"2"-5249"0"0,-63 189 758 0 0,-2 7-918 0 0,52-151-342 0 0,3-11-38 0 0,-12 65-1 0 0,23-99 47 0 0,2-3 47 0 0,15-16 252 0 0,-2 0-1 0 0,1-1 1 0 0,-2 0-1 0 0,23-40 0 0 0,-7 12 107 0 0,-3 5-365 0 0,52-72 63 0 0,-39 57-158 0 0,32-40 0 0 0,-69 94-5 0 0,-3 8-8 0 0,-3 8-23 0 0,3-12 30 0 0,-21 89-6 0 0,7-35 12 0 0,3 1 0 0 0,-6 74 0 0 0,17-125 11 0 0,0-1-1 0 0,0 1 1 0 0,1-1-1 0 0,0 1 1 0 0,0-1-1 0 0,0 0 1 0 0,4 11-1 0 0,-4-15 26 0 0,0 0 1 0 0,0 1-1 0 0,0-1 0 0 0,0 0 0 0 0,1 0 0 0 0,-1 0 1 0 0,0 0-1 0 0,0 0 0 0 0,1-1 0 0 0,-1 1 0 0 0,0 0 1 0 0,1-1-1 0 0,-1 1 0 0 0,1 0 0 0 0,-1-1 0 0 0,1 0 1 0 0,-1 1-1 0 0,1-1 0 0 0,2 0 0 0 0,5 0 81 0 0,0 0-1 0 0,0-1 0 0 0,0-1 1 0 0,0 0-1 0 0,-1 0 0 0 0,1 0 1 0 0,-1-1-1 0 0,1 0 0 0 0,-1-1 1 0 0,13-7-1 0 0,-4 0-52 0 0,0-1 1 0 0,-1-1-1 0 0,22-22 0 0 0,-15 14-5 0 0,9-10 19 0 0,-2-2-1 0 0,31-41 1 0 0,46-78 111 0 0,20-27-124 0 0,-111 160-113 0 0,15-22-680 0 0,2 2 0 0 0,59-53 0 0 0,-90 90 429 0 0,1 0 1 0 0,0 0-1 0 0,0 0 1 0 0,0 0-1 0 0,7-2 1 0 0,8-2-5244 0 0,-9 4-168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290 581 4143 0 0,'-183'131'7127'0'0,"182"-130"-6387"0"0,2-3-591 0 0,0 0 0 0 0,-1-1 0 0 0,1 1 1 0 0,0 0-1 0 0,0 0 0 0 0,1 0 0 0 0,-1 0 0 0 0,0 0 0 0 0,1 0 1 0 0,-1 0-1 0 0,4-3 0 0 0,0-1 112 0 0,239-310 1853 0 0,-203 265-1817 0 0,72-67-1 0 0,-85 93-215 0 0,0 2-1 0 0,1 1 0 0 0,2 1 1 0 0,39-20-1 0 0,-46 28 72 0 0,2 2 0 0 0,43-13 1 0 0,-55 20-87 0 0,0 1 1 0 0,0 0-1 0 0,1 1 1 0 0,-1 1-1 0 0,1 0 1 0 0,26 3 0 0 0,-38-2-69 0 0,0 0 1 0 0,0 1 0 0 0,0-1 0 0 0,0 1 0 0 0,0 0 0 0 0,0 0-1 0 0,-1 0 1 0 0,1 0 0 0 0,0 0 0 0 0,-1 0 0 0 0,1 1-1 0 0,0 0 1 0 0,-1-1 0 0 0,0 1 0 0 0,1 0 0 0 0,-1 0 0 0 0,0 0-1 0 0,0 0 1 0 0,0 1 0 0 0,0-1 0 0 0,-1 1 0 0 0,1-1 0 0 0,-1 1-1 0 0,1-1 1 0 0,-1 1 0 0 0,0 0 0 0 0,0 0 0 0 0,0-1 0 0 0,0 1-1 0 0,-1 0 1 0 0,1 0 0 0 0,-1 0 0 0 0,0 0 0 0 0,1 0-1 0 0,-1 0 1 0 0,-1 0 0 0 0,1 0 0 0 0,0 0 0 0 0,-1 0 0 0 0,0 0-1 0 0,-1 5 1 0 0,-10 32 40 0 0,-2-1 0 0 0,-30 58-1 0 0,-196 297 629 0 0,128-219-454 0 0,91-142-194 0 0,-101 157 129 0 0,-12-11 24 0 0,122-164-106 0 0,-1-1 0 0 0,-1 0 0 0 0,0-1 0 0 0,-1-1 1 0 0,0 0-1 0 0,-18 10 0 0 0,28-19-12 0 0,-1 0 0 0 0,0 0 0 0 0,0-1 0 0 0,0 1 0 0 0,0-1 0 0 0,0 0 0 0 0,-1-1 0 0 0,1 0 0 0 0,-1 0 0 0 0,1 0 0 0 0,-1-1 0 0 0,1 0 0 0 0,-1 0 1 0 0,1 0-1 0 0,-1-1 0 0 0,1 0 0 0 0,-1-1 0 0 0,1 1 0 0 0,0-1 0 0 0,0 0 0 0 0,-8-4 0 0 0,10 4-35 0 0,0 0 1 0 0,-1-1-1 0 0,1 1 1 0 0,0-1-1 0 0,1 0 0 0 0,-1 0 1 0 0,0-1-1 0 0,1 1 1 0 0,0-1-1 0 0,0 1 1 0 0,0-1-1 0 0,-3-4 1 0 0,5 4-32 0 0,-1 1 1 0 0,1-1 0 0 0,0 0-1 0 0,-1 0 1 0 0,2 1 0 0 0,-1-1-1 0 0,0 0 1 0 0,1 0 0 0 0,0 0 0 0 0,-1 0-1 0 0,2 0 1 0 0,-1 0 0 0 0,0 0-1 0 0,1 0 1 0 0,1-4 0 0 0,0 2-87 0 0,0-1 1 0 0,0 1-1 0 0,1-1 1 0 0,0 1-1 0 0,0 0 1 0 0,0 0-1 0 0,1 0 1 0 0,0 0-1 0 0,7-6 1 0 0,3-3-1638 0 0,30-24 0 0 0,-31 28-219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165 137 4143 0 0,'-49'15'-20'0'0,"31"-10"2261"0"0,-23 9 0 0 0,36-12-1235 0 0,0 1 0 0 0,0-1 1 0 0,0 1-1 0 0,0 0 0 0 0,1 0 1 0 0,-1 1-1 0 0,1-1 1 0 0,-7 9-1 0 0,10-12-974 0 0,1 1-1 0 0,-1 0 1 0 0,0-1-1 0 0,1 1 1 0 0,-1 0 0 0 0,1 0-1 0 0,-1 0 1 0 0,1 0 0 0 0,0-1-1 0 0,-1 1 1 0 0,1 0 0 0 0,0 0-1 0 0,-1 0 1 0 0,1 0 0 0 0,0 0-1 0 0,0 0 1 0 0,0 0 0 0 0,0 0-1 0 0,0 0 1 0 0,0 1-1 0 0,0-1-8 0 0,1 0-1 0 0,-1 0 1 0 0,1-1-1 0 0,-1 1 1 0 0,1 0-1 0 0,-1-1 1 0 0,1 1-1 0 0,-1 0 1 0 0,1-1-1 0 0,0 1 1 0 0,-1 0-1 0 0,1-1 1 0 0,0 1-1 0 0,-1-1 1 0 0,1 0-1 0 0,0 1 1 0 0,1 0-1 0 0,4 1 29 0 0,-1-1 0 0 0,1 0 1 0 0,-1 0-1 0 0,1 0 0 0 0,9 0 0 0 0,2-1 175 0 0,-1 0-1 0 0,1-2 1 0 0,25-5 0 0 0,49-17 413 0 0,-56 15-460 0 0,240-77 1081 0 0,-213 65-1016 0 0,25-9-151 0 0,-28 9-471 0 0,73-17-1 0 0,-97 33-1511 0 0,-23 6 116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537 112 7831 0 0,'8'-9'431'0'0,"1"0"-1"0"0,0 0 1 0 0,0 1-1 0 0,16-11 0 0 0,-9 9 2127 0 0,8-5 805 0 0,-21 13-3000 0 0,1 0 0 0 0,0 0 0 0 0,-1 0 0 0 0,1-1 0 0 0,5-5 0 0 0,9-5 1775 0 0,-11 21-1885 0 0,-6-2-235 0 0,1-1-1 0 0,-1 1 1 0 0,-1 0 0 0 0,1 0-1 0 0,-1 0 1 0 0,0-1 0 0 0,0 1-1 0 0,-1 0 1 0 0,1 0-1 0 0,-4 9 1 0 0,4-11-16 0 0,-5 15-1 0 0,1 0 0 0 0,-2 0 0 0 0,-13 30 0 0 0,-33 52 0 0 0,30-60 0 0 0,-256 421-624 0 0,183-313 446 0 0,-34 40-585 0 0,103-152 580 0 0,-13 21-62 0 0,25-32-3042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63 280 4143 0 0,'-2'1'319'0'0,"-59"15"15426"0"0,72-13-15582 0 0,-1-1 0 0 0,1 0 0 0 0,-1 0-1 0 0,1-1 1 0 0,-1-1 0 0 0,14 0 0 0 0,69-10 388 0 0,-47 4-341 0 0,24-3-112 0 0,111-29-1 0 0,-132 23-179 0 0,0-1-1 0 0,-2-3 1 0 0,46-24 0 0 0,24-16-551 0 0,31-16-2334 0 0,-119 58 1328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5 14279 0 0,'-3'-4'5647'0'0,"3"3"-5571"0"0,-28 92-118 0 0,-6 13-20 0 0,-176 363-21 0 0,64-196 187 0 0,76-146-72 0 0,48-85-15 0 0,3-3 45 0 0,-1-1 0 0 0,-50 64 0 0 0,45-74-5 0 0,29-50-446 0 0,2 10 349 0 0,0 0 0 0 0,1 0 0 0 0,0 0 0 0 0,14-18 0 0 0,-4 9-20 0 0,31-32 1 0 0,-31 38 53 0 0,1 1-1 0 0,0 1 1 0 0,1 1 0 0 0,1 0-1 0 0,0 1 1 0 0,1 2 0 0 0,0 0-1 0 0,40-14 1 0 0,-57 24 41 0 0,0 0 0 0 0,0 0 0 0 0,0 0 0 0 0,0 0 0 0 0,0 1 0 0 0,0 0 0 0 0,0 0 0 0 0,0 0 0 0 0,0 0 0 0 0,0 1 1 0 0,7 1-1 0 0,-9-1-8 0 0,0 0 0 0 0,0-1 0 0 0,0 1 1 0 0,0 0-1 0 0,0 1 0 0 0,0-1 0 0 0,0 0 1 0 0,0 0-1 0 0,-1 1 0 0 0,1-1 1 0 0,0 1-1 0 0,-1 0 0 0 0,0-1 0 0 0,1 1 1 0 0,-1 0-1 0 0,0 0 0 0 0,0 0 0 0 0,0 0 1 0 0,0 0-1 0 0,0 0 0 0 0,0 0 1 0 0,0 4-1 0 0,1 4 29 0 0,-1 0 0 0 0,0 0-1 0 0,0-1 1 0 0,-1 1 0 0 0,0 0 0 0 0,-1 0 0 0 0,0 0 0 0 0,-1 0 0 0 0,0-1 0 0 0,-6 18-1 0 0,1-10-191 0 0,0 0-1 0 0,-1-1 0 0 0,0 0 0 0 0,-1-1 0 0 0,-13 16 0 0 0,9-17-1597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97 7367 0 0,'2'-2'334'0'0,"1"-1"-105"0"0,-2 2-198 0 0,1-1 0 0 0,0 1 1 0 0,-1 0-1 0 0,1 0 0 0 0,0 0 0 0 0,-1-1 0 0 0,1 2 0 0 0,0-1 0 0 0,0 0 0 0 0,0 0 0 0 0,0 1 0 0 0,0-1 1 0 0,0 1-1 0 0,4-1 0 0 0,-3 1 556 0 0,0-1 0 0 0,0 1 0 0 0,0 1 0 0 0,0-1 0 0 0,0 0 0 0 0,0 1 0 0 0,0 0 0 0 0,0-1 0 0 0,5 3 0 0 0,24 12 49 0 0,-14-4-495 0 0,-2-4 1910 0 0,-15-7-1561 0 0,1 0 38 0 0,2-2-347 0 0,0 0 1 0 0,-1 0-1 0 0,1 0 1 0 0,-1 0-1 0 0,0 0 1 0 0,1-1-1 0 0,-1 1 1 0 0,0-1-1 0 0,0 0 1 0 0,-1 0 0 0 0,5-5-1 0 0,-4 3-125 0 0,1 0-1 0 0,-1-1 0 0 0,0 1 1 0 0,0-1-1 0 0,0 0 1 0 0,2-12-1 0 0,-3 11-55 0 0,-2 6-9 0 0,0 0-1 0 0,0 0 0 0 0,0 0 1 0 0,0 1-1 0 0,0-1 1 0 0,0 0-1 0 0,0 0 0 0 0,0 0 1 0 0,0 0-1 0 0,-1 1 1 0 0,1-1-1 0 0,0 0 0 0 0,0 0 1 0 0,-1 0-1 0 0,1 1 1 0 0,-1-1-1 0 0,1 0 1 0 0,-1 1-1 0 0,1-1 0 0 0,-1 0 1 0 0,1 1-1 0 0,-1-1 1 0 0,0 1-1 0 0,1-1 0 0 0,-1 1 1 0 0,0-1-1 0 0,1 1 1 0 0,-1-1-1 0 0,0 1 0 0 0,0-1 1 0 0,1 1-1 0 0,-1 0 1 0 0,0 0-1 0 0,0-1 0 0 0,0 1 1 0 0,1 0-1 0 0,-1 0 1 0 0,0 0-1 0 0,0 0 0 0 0,0 0 1 0 0,0 0-1 0 0,1 0 1 0 0,-1 0-1 0 0,-1 1 1 0 0,1-1-16 0 0,-4 0-53 0 0,1 1 0 0 0,-1-1 0 0 0,1 2 0 0 0,-1-1 0 0 0,1 0 0 0 0,0 1 0 0 0,-1 0 0 0 0,1 0 0 0 0,-5 3 0 0 0,-36 25-604 0 0,43-29 659 0 0,-29 25-73 0 0,1 2 1 0 0,2 0-1 0 0,-31 39 0 0 0,46-51 117 0 0,0 1 0 0 0,2 0 0 0 0,0 1 0 0 0,0 1 0 0 0,-11 31 0 0 0,17-38 16 0 0,1 0 0 0 0,0 1 0 0 0,1 0 0 0 0,1 0 0 0 0,0-1 0 0 0,0 2 0 0 0,2-1 0 0 0,-1 0 0 0 0,2 0 0 0 0,2 15 1 0 0,-2-20 103 0 0,1-1 1 0 0,0 1 0 0 0,1-1-1 0 0,0 0 1 0 0,0 0 0 0 0,1 0-1 0 0,-1-1 1 0 0,2 1 0 0 0,-1-1-1 0 0,1 0 1 0 0,7 8 0 0 0,-9-11-119 0 0,-1 0 1 0 0,1-1-1 0 0,0 1 1 0 0,0-1-1 0 0,0 0 1 0 0,0 0-1 0 0,0 0 0 0 0,1 0 1 0 0,-1-1-1 0 0,1 1 1 0 0,-1-1-1 0 0,1 0 1 0 0,-1 0-1 0 0,1 0 1 0 0,0 0-1 0 0,-1-1 1 0 0,1 1-1 0 0,0-1 0 0 0,0 0 1 0 0,-1 0-1 0 0,1-1 1 0 0,0 1-1 0 0,-1-1 1 0 0,8-1-1 0 0,40-19-1109 0 0,72-42-1 0 0,-93 46-212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255 190 10943 0 0,'0'0'1096'0'0,"1"2"-1002"0"0,-1 0-84 0 0,1 0 1 0 0,-1 0-1 0 0,0 0 1 0 0,1 1-1 0 0,-1-1 0 0 0,0 0 1 0 0,0 0-1 0 0,-1 0 1 0 0,1 1-1 0 0,0-1 1 0 0,-1 0-1 0 0,1 0 1 0 0,-2 3-1 0 0,-12 34 721 0 0,9-28-462 0 0,-5 9 12 0 0,-1 1-1 0 0,-1-1 0 0 0,-1-1 0 0 0,0 0 0 0 0,-19 18 1 0 0,13-14 85 0 0,-105 114 2082 0 0,178-192-2450 0 0,38-38-128 0 0,-39 43 70 0 0,90-81-276 0 0,-103 98 250 0 0,76-49 0 0 0,-101 72 181 0 0,1 2-1 0 0,0 0 1 0 0,1 1-1 0 0,22-7 1 0 0,-34 12-28 0 0,0 1 0 0 0,0 0 0 0 0,1 0 0 0 0,-1 0 1 0 0,1 0-1 0 0,-1 1 0 0 0,1 0 0 0 0,-1 0 0 0 0,1 1 0 0 0,-1-1 0 0 0,1 1 0 0 0,-1 0 0 0 0,0 1 1 0 0,1-1-1 0 0,-1 1 0 0 0,0 0 0 0 0,0 0 0 0 0,5 4 0 0 0,-7-4-41 0 0,-1 0-1 0 0,1 0 0 0 0,-1 0 1 0 0,1 0-1 0 0,-1 0 0 0 0,0 1 1 0 0,0-1-1 0 0,0 1 1 0 0,0 0-1 0 0,0-1 0 0 0,-1 1 1 0 0,1 0-1 0 0,-1 0 0 0 0,0 0 1 0 0,0 0-1 0 0,1 6 0 0 0,-1-4 5 0 0,-1 0-1 0 0,0-1 0 0 0,0 1 0 0 0,0 0 0 0 0,0 0 0 0 0,-1 0 0 0 0,0-1 0 0 0,0 1 0 0 0,0 0 0 0 0,-3 5 1 0 0,-3 6 53 0 0,-2 0 0 0 0,0 0 1 0 0,0-1-1 0 0,-21 25 0 0 0,-18 11 62 0 0,39-42-145 0 0,-1 0 0 0 0,1 0 0 0 0,1 1 0 0 0,0 1 0 0 0,0-1-1 0 0,1 1 1 0 0,-8 17 0 0 0,14-27-157 0 0,4-2-448 0 0,-1 1 533 0 0,1-1-1 0 0,-1-1 1 0 0,1 1-1 0 0,-1 0 1 0 0,1-1-1 0 0,-1 1 1 0 0,0-1-1 0 0,0 0 1 0 0,0 1-1 0 0,0-1 1 0 0,3-4-1 0 0,3-2-91 0 0,123-117-199 0 0,-92 85 445 0 0,1 2 1 0 0,85-63-1 0 0,-12 32-90 0 0,-95 60 73 0 0,-1 1 0 0 0,1 1 1 0 0,1 0-1 0 0,33-6 1 0 0,-48 12-56 0 0,0 0 0 0 0,0 1 0 0 0,0 0-1 0 0,0 0 1 0 0,1 0 0 0 0,-1 0 0 0 0,0 1 0 0 0,0 0 0 0 0,0-1 0 0 0,0 2 0 0 0,0-1 0 0 0,0 0-1 0 0,0 1 1 0 0,0 0 0 0 0,0-1 0 0 0,-1 2 0 0 0,1-1 0 0 0,3 3 0 0 0,-4-2 14 0 0,0-1 1 0 0,-1 1-1 0 0,0-1 1 0 0,0 1 0 0 0,0 0-1 0 0,0 0 1 0 0,0 0-1 0 0,0 0 1 0 0,-1 0 0 0 0,1 0-1 0 0,-1 1 1 0 0,0-1-1 0 0,0 0 1 0 0,0 1 0 0 0,-1-1-1 0 0,1 1 1 0 0,-1-1-1 0 0,0 1 1 0 0,1-1-1 0 0,-2 1 1 0 0,1-1 0 0 0,-1 4-1 0 0,-3 13 139 0 0,-1 0 0 0 0,0 0 0 0 0,-2 0-1 0 0,0-1 1 0 0,-15 26 0 0 0,-58 85 524 0 0,32-48-1328 0 0,48-80 314 0 0,26-15-6203 0 0,-1-3 4308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68 12671 0 0,'2'-1'290'0'0,"60"-42"3628"0"0,-65 41-3815 0 0,0-1-1 0 0,0 1 0 0 0,0 0 1 0 0,0 0-1 0 0,-1 0 0 0 0,1 0 0 0 0,0 1 1 0 0,-1-1-1 0 0,0 1 0 0 0,1 0 1 0 0,-1 0-1 0 0,0 0 0 0 0,1 0 1 0 0,-1 1-1 0 0,0 0 0 0 0,0-1 1 0 0,0 1-1 0 0,1 1 0 0 0,-1-1 1 0 0,0 1-1 0 0,-6 1 0 0 0,-7 2-123 0 0,1 2-1 0 0,-1 0 1 0 0,-23 12-1 0 0,17-7 121 0 0,-27 13-149 0 0,1 1 0 0 0,-46 33 0 0 0,70-41 47 0 0,0 1 0 0 0,1 2 0 0 0,2 0 0 0 0,0 2 0 0 0,-23 29 0 0 0,40-45 19 0 0,1 1 1 0 0,0 0-1 0 0,0-1 0 0 0,0 1 1 0 0,1 1-1 0 0,0-1 0 0 0,1 0 0 0 0,-1 1 1 0 0,2-1-1 0 0,-2 10 0 0 0,2-14 1 0 0,1 0 0 0 0,0-1-1 0 0,0 1 1 0 0,0 0 0 0 0,0 0-1 0 0,0-1 1 0 0,1 1 0 0 0,-1 0-1 0 0,1-1 1 0 0,0 1 0 0 0,0 0-1 0 0,0-1 1 0 0,0 1 0 0 0,0-1-1 0 0,0 1 1 0 0,1-1 0 0 0,-1 0-1 0 0,1 0 1 0 0,0 1 0 0 0,-1-1-1 0 0,1 0 1 0 0,0 0 0 0 0,0-1-1 0 0,1 1 1 0 0,-1 0 0 0 0,0-1-1 0 0,0 1 1 0 0,1-1 0 0 0,-1 0 0 0 0,1 0-1 0 0,-1 0 1 0 0,4 1 0 0 0,1-1 61 0 0,-1 1 0 0 0,1-1 1 0 0,-1 0-1 0 0,1-1 1 0 0,0 0-1 0 0,-1 0 1 0 0,13-2-1 0 0,45-12 280 0 0,-63 14-357 0 0,29-9 92 0 0,0-1-1 0 0,55-27 0 0 0,50-42 131 0 0,-47 14-237 0 0,-87 64-62 0 0,-4 12-79 0 0,-3 1 119 0 0,0-1 1 0 0,0 1-1 0 0,-11 13 1 0 0,-12 21-50 0 0,29-45 49 0 0,-1-1-1 0 0,1 1 1 0 0,0 0-1 0 0,-1 0 1 0 0,1 0-1 0 0,0-1 1 0 0,-1 1 0 0 0,1 0-1 0 0,0 0 1 0 0,0 0-1 0 0,0 0 1 0 0,0 0-1 0 0,-1 0 1 0 0,1 0-1 0 0,1 0 1 0 0,-1-1-1 0 0,0 1 1 0 0,0 0 0 0 0,0 0-1 0 0,0 0 1 0 0,1 0-1 0 0,-1 0 1 0 0,0 0-1 0 0,1-1 1 0 0,-1 1-1 0 0,1 0 1 0 0,-1 0 0 0 0,1 0-1 0 0,-1-1 1 0 0,1 1-1 0 0,-1 0 1 0 0,1-1-1 0 0,0 1 1 0 0,-1-1-1 0 0,1 1 1 0 0,0 0-1 0 0,0-1 1 0 0,-1 0 0 0 0,1 1-1 0 0,0-1 1 0 0,1 1-1 0 0,0 0-174 0 0,10 4-1504 0 0,0-1-452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0 532 1839 0 0,'1'-2'13663'0'0,"45"-61"-8351"0"0,17-21-3496 0 0,-8 25-1725 0 0,1 2 1 0 0,3 2 0 0 0,83-57-1 0 0,-106 85-262 0 0,-18 12-357 0 0,0 1 0 0 0,2 2 1 0 0,20-12-1 0 0,-25 19-1676 0 0,-3 2-4619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81 14567 0 0,'1'-1'664'0'0,"10"-10"-390"0"0,1 2 0 0 0,1-1-1 0 0,-1 2 1 0 0,1-1 0 0 0,1 2 0 0 0,18-8-1 0 0,-30 14 1067 0 0,-4 0-1283 0 0,1 0 0 0 0,-1 0 0 0 0,1 0 0 0 0,-1 0-1 0 0,1 1 1 0 0,-1-1 0 0 0,0 0 0 0 0,1 1 0 0 0,-1-1 0 0 0,-3 1 0 0 0,-3-1 21 0 0,0 1 0 0 0,0 0 0 0 0,0 1 0 0 0,0 0 0 0 0,1 0 0 0 0,-1 0 1 0 0,0 1-1 0 0,-15 6 0 0 0,1 1-82 0 0,-36 21-1 0 0,24-9 5 0 0,0 1 0 0 0,2 1 0 0 0,1 2 0 0 0,0 1 0 0 0,-50 57 0 0 0,76-77 14 0 0,0 0 0 0 0,1 0 0 0 0,-1 1-1 0 0,2-1 1 0 0,-7 15 0 0 0,10-21-9 0 0,0 1 0 0 0,0 0 0 0 0,0-1 0 0 0,0 1 1 0 0,0 0-1 0 0,0-1 0 0 0,0 1 0 0 0,0-1 0 0 0,0 1 0 0 0,0 0 0 0 0,0-1 0 0 0,1 1 1 0 0,-1 0-1 0 0,0-1 0 0 0,0 1 0 0 0,1-1 0 0 0,-1 1 0 0 0,0-1 0 0 0,1 1 1 0 0,-1-1-1 0 0,1 1 0 0 0,-1-1 0 0 0,1 1 0 0 0,-1-1 0 0 0,1 1 0 0 0,-1-1 0 0 0,1 0 1 0 0,-1 1-1 0 0,1-1 0 0 0,0 0 0 0 0,18 8 57 0 0,-12-7-27 0 0,0 0-1 0 0,0-1 1 0 0,0 0-1 0 0,1 0 1 0 0,-1 0-1 0 0,0-1 1 0 0,0 0-1 0 0,11-3 1 0 0,56-22-23 0 0,-48 16-185 0 0,43-18-362 0 0,27-9-816 0 0,-94 36 1257 0 0,-3 3 30 0 0,-4 10 184 0 0,-1 0 0 0 0,0-1 0 0 0,-1 0 1 0 0,0 0-1 0 0,-13 14 0 0 0,-7 11 17 0 0,1 8-98 0 0,1 1 1 0 0,2 2-1 0 0,3 0 0 0 0,-16 54 0 0 0,-66 178-233 0 0,-22-9 15 0 0,103-235 384 0 0,-1-1 1 0 0,-1-1 0 0 0,-35 37-1 0 0,-92 80 1330 0 0,136-136-1469 0 0,0-2-1 0 0,-1 0 0 0 0,-27 16 1 0 0,42-28-66 0 0,-1 1 0 0 0,1-1 1 0 0,-1 1-1 0 0,0-1 1 0 0,1 0-1 0 0,-1 1 1 0 0,1-1-1 0 0,-1 0 1 0 0,0 0-1 0 0,1 0 0 0 0,-1 1 1 0 0,0-1-1 0 0,1 0 1 0 0,-1 0-1 0 0,0 0 1 0 0,1 0-1 0 0,-1 0 1 0 0,0 0-1 0 0,1 0 0 0 0,-1 0 1 0 0,0-1-1 0 0,1 1 1 0 0,-1 0-1 0 0,1 0 1 0 0,-2-1-1 0 0,-2-8-2 0 0,4 8 3 0 0,-1-3-39 0 0,1 0 1 0 0,-1 0-1 0 0,1 0 0 0 0,0 0 1 0 0,0 0-1 0 0,1 0 0 0 0,-1 0 1 0 0,1-1-1 0 0,1-4 0 0 0,14-38-1471 0 0,-11 32 431 0 0,9-21-5670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91 11519 0 0,'6'-13'600'0'0,"0"1"-1"0"0,1 0 1 0 0,1 0-1 0 0,17-21 1974 0 0,-18 30 1844 0 0,-6 2-4380 0 0,-1 1 1 0 0,1-1-1 0 0,-1 1 0 0 0,1-1 0 0 0,-1 1 0 0 0,1 0 0 0 0,-1-1 1 0 0,1 1-1 0 0,-1 0 0 0 0,1 0 0 0 0,0-1 0 0 0,-1 1 0 0 0,1 0 1 0 0,0 0-1 0 0,0 0 0 0 0,0 0-34 0 0,0 0 1 0 0,0 0-1 0 0,0 0 0 0 0,0 0 1 0 0,0 1-1 0 0,0-1 1 0 0,0 0-1 0 0,0 1 0 0 0,0-1 1 0 0,0 1-1 0 0,0-1 1 0 0,0 1-1 0 0,0-1 0 0 0,0 1 1 0 0,-1 0-1 0 0,1 0 1 0 0,0-1-1 0 0,0 1 1 0 0,-1 0-1 0 0,1 0 0 0 0,-1 0 1 0 0,1-1-1 0 0,0 1 1 0 0,-1 0-1 0 0,0 0 0 0 0,1 0 1 0 0,-1 0-1 0 0,0 0 1 0 0,1 0-1 0 0,-1 0 0 0 0,0 0 1 0 0,0 0-1 0 0,0 0 1 0 0,0 0-1 0 0,0 1 0 0 0,0-1 1 0 0,0 2-1 0 0,-1 3 36 0 0,1 0 1 0 0,-1 0-1 0 0,0 0 0 0 0,-1 0 0 0 0,0 0 1 0 0,0 0-1 0 0,-5 11 0 0 0,-26 39 383 0 0,22-37-310 0 0,-143 223 808 0 0,138-217-1261 0 0,9-16-166 0 0,0 1 1 0 0,-10 21-1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4607 0 0,'0'0'354'0'0,"-1"1"-233"0"0,-6 6 1091 0 0,0 1 0 0 0,1 0 0 0 0,0 1 0 0 0,1-1 0 0 0,-1 1 0 0 0,-4 11 0 0 0,1-3 164 0 0,-27 47 988 0 0,-83 171 929 0 0,114-220-3297 0 0,0-1 0 0 0,0 1 0 0 0,-1 17 0 0 0,6-30-961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19 331 11975 0 0,'0'0'923'0'0,"-1"1"-602"0"0,-1 1 112 0 0,-1 1 0 0 0,1 0 0 0 0,0 0 1 0 0,0 0-1 0 0,0 0 0 0 0,-2 5 0 0 0,3-3 1974 0 0,8-10-1954 0 0,38-51-435 0 0,-29 34 51 0 0,25-25 0 0 0,-5 11-46 0 0,3 2 1 0 0,0 2-1 0 0,2 2 0 0 0,69-38 0 0 0,-101 63-5 0 0,1 0-1 0 0,0 1 1 0 0,0 0-1 0 0,0 1 1 0 0,1 0-1 0 0,-1 0 1 0 0,13 0-1 0 0,-20 2-8 0 0,1 1 0 0 0,-1 0-1 0 0,0 0 1 0 0,1 0 0 0 0,-1 0 0 0 0,0 1-1 0 0,0-1 1 0 0,1 1 0 0 0,-1 0 0 0 0,0 0-1 0 0,0 0 1 0 0,0 0 0 0 0,0 0 0 0 0,0 1-1 0 0,0-1 1 0 0,0 1 0 0 0,-1 0 0 0 0,1 0-1 0 0,0 0 1 0 0,-1 0 0 0 0,0 1-1 0 0,1-1 1 0 0,-1 1 0 0 0,0-1 0 0 0,0 1-1 0 0,3 5 1 0 0,-2 1 130 0 0,1 0 0 0 0,-1 0 0 0 0,-1 1 0 0 0,0-1 0 0 0,0 1 0 0 0,-1-1 0 0 0,0 1 0 0 0,0-1 0 0 0,-1 1 0 0 0,-1-1 0 0 0,-1 12 0 0 0,-1-1-37 0 0,-1-1-1 0 0,-1 0 1 0 0,0 0 0 0 0,-12 26-1 0 0,-43 74-552 0 0,24-50-2703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1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52 8287 0 0,'1'-1'639'0'0,"11"-25"4391"0"0,-14 19-276 0 0,-2 4-4679 0 0,0 1 0 0 0,0 0 0 0 0,0 0-1 0 0,0 0 1 0 0,0 1 0 0 0,-1 0 0 0 0,1-1 0 0 0,0 2 0 0 0,-1-1 0 0 0,1 0 0 0 0,-1 1 0 0 0,1 0 0 0 0,-10 1-1 0 0,-2 0-132 0 0,-1 1 0 0 0,-25 7-1 0 0,12 1 103 0 0,1 1-1 0 0,0 1 0 0 0,1 1 1 0 0,1 2-1 0 0,0 1 1 0 0,-33 25-1 0 0,45-30 70 0 0,0 1 0 0 0,1 1 0 0 0,0 0 0 0 0,-18 22 0 0 0,28-30-85 0 0,1 0 0 0 0,-1 0 0 0 0,1 0 0 0 0,0 1 0 0 0,0-1 0 0 0,0 1 0 0 0,1 0 0 0 0,0 0 0 0 0,0 0 0 0 0,0 0 0 0 0,1 0 0 0 0,0 0 0 0 0,0 0 0 0 0,1 0 0 0 0,-1 0 0 0 0,1 1 0 0 0,2 9 1 0 0,-2-13-24 0 0,1 0 0 0 0,0 0 0 0 0,-1 0 0 0 0,1-1 0 0 0,1 1 0 0 0,-1 0 0 0 0,0 0 1 0 0,1-1-1 0 0,-1 1 0 0 0,1-1 0 0 0,0 1 0 0 0,0-1 0 0 0,0 0 0 0 0,0 0 1 0 0,0 0-1 0 0,5 3 0 0 0,-4-3 2 0 0,1 0 0 0 0,0 0 0 0 0,-1 0 1 0 0,1-1-1 0 0,0 0 0 0 0,0 0 0 0 0,0 0 1 0 0,0 0-1 0 0,0-1 0 0 0,8 1 0 0 0,3-2 31 0 0,0-1 0 0 0,-1 0 0 0 0,1 0-1 0 0,-1-2 1 0 0,23-8 0 0 0,137-60 127 0 0,-63 23-169 0 0,-98 44 4 0 0,-2 4 0 0 0,-11 2-4 0 0,1 0-1 0 0,0 0 0 0 0,-1-1 1 0 0,1 1-1 0 0,0 0 0 0 0,-1 0 1 0 0,1 0-1 0 0,-1 0 0 0 0,0 0 1 0 0,1-1-1 0 0,-1 1 0 0 0,0 0 1 0 0,1 0-1 0 0,-1 0 0 0 0,0 0 1 0 0,0 0-1 0 0,0 0 0 0 0,0 0 1 0 0,0 0-1 0 0,0 0 0 0 0,0 0 1 0 0,0 0-1 0 0,-1 0 1 0 0,1 1-1 0 0,-8 26-127 0 0,-1-9 120 0 0,-2-1 1 0 0,0 0-1 0 0,-1 0 0 0 0,-15 16 0 0 0,-8 12-105 0 0,56-58-8407 0 0,-19 10 8014 0 0,21-15-1584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36 2303 0 0,'35'-36'17600'0'0,"-35"38"-16949"0"0,0 6-468 0 0,-1 0 0 0 0,0 0 1 0 0,-1-1-1 0 0,0 1 0 0 0,0 0 0 0 0,-4 9 1 0 0,-24 46 61 0 0,22-48-135 0 0,-163 306 150 0 0,114-218-182 0 0,-113 200 39 0 0,129-233-1228 0 0,-52 98-6494 0 0,89-159 1585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247 399 5063 0 0,'1'1'7940'0'0,"1"0"-7691"0"0,-1 0-1 0 0,1 0 1 0 0,-1 1-1 0 0,0-1 0 0 0,1 0 1 0 0,-1 1-1 0 0,0-1 1 0 0,0 1-1 0 0,0-1 0 0 0,0 1 1 0 0,0-1-1 0 0,0 1 1 0 0,-1 0-1 0 0,1-1 1 0 0,-1 1-1 0 0,1 0 0 0 0,-1 0 1 0 0,1 2-1 0 0,-1-1-122 0 0,0 0 0 0 0,0 0-1 0 0,0 1 1 0 0,0-1 0 0 0,-1 0 0 0 0,1 0 0 0 0,-1 0-1 0 0,0 1 1 0 0,0-1 0 0 0,-2 3 0 0 0,2-3-108 0 0,-1 1 0 0 0,1-1 1 0 0,-1 0-1 0 0,0 0 1 0 0,0 0-1 0 0,0-1 0 0 0,0 1 1 0 0,0 0-1 0 0,-1-1 0 0 0,1 0 1 0 0,-1 1-1 0 0,0-1 1 0 0,0 0-1 0 0,0 0 0 0 0,0-1 1 0 0,0 1-1 0 0,0-1 1 0 0,0 1-1 0 0,0-1 0 0 0,0 0 1 0 0,-6 1-1 0 0,4-1 38 0 0,0-1 0 0 0,-1 0 0 0 0,1 0 0 0 0,-1-1 0 0 0,1 1-1 0 0,0-1 1 0 0,0 0 0 0 0,-1-1 0 0 0,1 1 0 0 0,0-1 0 0 0,0 0 0 0 0,0 0 0 0 0,0-1-1 0 0,1 1 1 0 0,-1-1 0 0 0,1 0 0 0 0,-1 0 0 0 0,1-1 0 0 0,0 1 0 0 0,-7-9 0 0 0,2 2-43 0 0,0 0 0 0 0,1 0 1 0 0,0-1-1 0 0,0 0 0 0 0,1-1 1 0 0,1 1-1 0 0,0-1 0 0 0,0-1 1 0 0,1 1-1 0 0,-5-23 0 0 0,8 26-50 0 0,0-1 0 0 0,1 0 0 0 0,0 1-1 0 0,0-1 1 0 0,1 0 0 0 0,0 0 0 0 0,1 1 0 0 0,0-1-1 0 0,1 0 1 0 0,0 1 0 0 0,0-1 0 0 0,1 1 0 0 0,0 0-1 0 0,1 0 1 0 0,0 0 0 0 0,1 0 0 0 0,-1 1 0 0 0,2 0-1 0 0,-1 0 1 0 0,1 0 0 0 0,0 0 0 0 0,1 1 0 0 0,-1 0 0 0 0,2 1-1 0 0,-1-1 1 0 0,1 1 0 0 0,0 1 0 0 0,14-9 0 0 0,3 2 198 0 0,0 0 0 0 0,0 2 1 0 0,1 1-1 0 0,0 1 0 0 0,0 1 1 0 0,1 1-1 0 0,46-4 1 0 0,-55 10 73 0 0,-1 0 1 0 0,1 0-1 0 0,-1 2 1 0 0,0 0 0 0 0,27 8-1 0 0,-32-7-107 0 0,0 1 0 0 0,0 1-1 0 0,0 0 1 0 0,-1 1-1 0 0,0 0 1 0 0,0 1 0 0 0,-1 0-1 0 0,14 11 1 0 0,-21-15-100 0 0,0 0 1 0 0,1 1-1 0 0,-1-1 1 0 0,-1 0-1 0 0,1 1 1 0 0,-1 0 0 0 0,1-1-1 0 0,-1 1 1 0 0,0 0-1 0 0,0 0 1 0 0,-1 1-1 0 0,1-1 1 0 0,-1 0-1 0 0,2 8 1 0 0,-3-6-17 0 0,0 0 0 0 0,0-1 1 0 0,0 1-1 0 0,-1-1 0 0 0,1 1 1 0 0,-1-1-1 0 0,-1 1 0 0 0,1-1 0 0 0,-1 0 1 0 0,-4 9-1 0 0,1-3-4 0 0,-1-1 0 0 0,-1 0 0 0 0,0 0-1 0 0,0 0 1 0 0,-1-1 0 0 0,0 0 0 0 0,0-1 0 0 0,-1 1-1 0 0,0-2 1 0 0,-15 10 0 0 0,-13 4-427 0 0,-1-2 1 0 0,-1-1-1 0 0,-1-3 0 0 0,-51 15 1 0 0,63-22 43 0 0,0 0 0 0 0,0-2 0 0 0,-1-1 0 0 0,-38 2 0 0 0,66-7 293 0 0,0 0 0 0 0,0 0 0 0 0,1 0 0 0 0,-1 0 0 0 0,0 0 0 0 0,0 0 0 0 0,0 0-1 0 0,1 0 1 0 0,-1 0 0 0 0,0 0 0 0 0,0 0 0 0 0,0-1 0 0 0,1 1 0 0 0,-1 0 0 0 0,0-1 0 0 0,0 1 0 0 0,1 0 0 0 0,-1-1-1 0 0,0 1 1 0 0,1-1 0 0 0,-1 1 0 0 0,0-1 0 0 0,1 1 0 0 0,-1-1 0 0 0,1 1 0 0 0,-1-1 0 0 0,1 0 0 0 0,-1 1 0 0 0,1-1 0 0 0,0 0-1 0 0,-1 0 1 0 0,1 1 0 0 0,0-1 0 0 0,-1 0 0 0 0,1 0 0 0 0,0 0 0 0 0,-1-11-1417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763 106 6447 0 0,'8'-14'480'0'0,"1"1"0"0"0,19-22 0 0 0,-6 11 2702 0 0,-15 16-1321 0 0,-6 7-1654 0 0,-1 0 1 0 0,1 0-1 0 0,0 0 1 0 0,0 0-1 0 0,0 0 1 0 0,0 1-1 0 0,-1-1 0 0 0,1 0 1 0 0,0 1-1 0 0,0-1 1 0 0,0 0-1 0 0,0 1 1 0 0,3-1-1 0 0,-4 1-137 0 0,0 0 0 0 0,0 1-1 0 0,0-1 1 0 0,1 0 0 0 0,-1 1 0 0 0,0-1-1 0 0,0 0 1 0 0,0 1 0 0 0,0-1 0 0 0,0 0 0 0 0,0 1-1 0 0,0-1 1 0 0,0 1 0 0 0,0-1 0 0 0,0 0 0 0 0,0 1-1 0 0,0-1 1 0 0,0 1 0 0 0,0-1 0 0 0,0 0-1 0 0,0 1 1 0 0,0-1 0 0 0,0 0 0 0 0,-1 1 0 0 0,1-1-1 0 0,0 1 1 0 0,-16 36 702 0 0,-144 236-147 0 0,-23-12-394 0 0,88-128-10 0 0,7-13-337 0 0,-156 165 0 0 0,230-271-157 0 0,0 1 0 0 0,2 1-1 0 0,-12 18 1 0 0,23-33-612 0 0,2 1-246 0 0,7 3-48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154 208 4607 0 0,'0'0'354'0'0,"0"-2"-233"0"0,5-5 6182 0 0,-4 7-5572 0 0,0-1 1 0 0,0 1 0 0 0,0 0 0 0 0,0-1 0 0 0,0 1-1 0 0,0-1 1 0 0,0 1 0 0 0,0-1 0 0 0,0 0 0 0 0,1-1-1 0 0,0 2-604 0 0,-1-1 0 0 0,0 0 0 0 0,0 0 0 0 0,0 0 0 0 0,0 1 0 0 0,0-1 0 0 0,1 1-1 0 0,-1-1 1 0 0,2 0 0 0 0,25-1 59 0 0,-16 2-162 0 0,0-1 0 0 0,0 0-1 0 0,1-1 1 0 0,-2-1 0 0 0,17-4-1 0 0,-13 1 35 0 0,0-1-1 0 0,-1-1 0 0 0,1 0 1 0 0,-2-1-1 0 0,1 0 0 0 0,-1-1 1 0 0,18-18-1 0 0,-28 25-78 0 0,0 0-1 0 0,0 0 1 0 0,0-1 0 0 0,-1 1 0 0 0,0-1-1 0 0,0 1 1 0 0,0-1 0 0 0,0 1-1 0 0,0-1 1 0 0,-1 0 0 0 0,1 0 0 0 0,-1 0-1 0 0,0 0 1 0 0,0 0 0 0 0,-1 0 0 0 0,1 0-1 0 0,-1 0 1 0 0,0-5 0 0 0,0 9-1 0 0,0-1 1 0 0,-1 1-1 0 0,1-1 0 0 0,0 1 1 0 0,-1-1-1 0 0,1 1 1 0 0,0-1-1 0 0,-1 1 0 0 0,1-1 1 0 0,0 1-1 0 0,-1 0 0 0 0,1-1 1 0 0,-1 1-1 0 0,1 0 1 0 0,-1-1-1 0 0,1 1 0 0 0,-1 0 1 0 0,1 0-1 0 0,-1 0 1 0 0,1-1-1 0 0,-1 1 0 0 0,1 0 1 0 0,-1 0-1 0 0,1 0 0 0 0,-1 0 1 0 0,0 0-1 0 0,1 0 1 0 0,-1 0-1 0 0,0 0 0 0 0,-16 2-441 0 0,7 1 327 0 0,-1 1 1 0 0,1 0-1 0 0,1 0 0 0 0,-1 1 1 0 0,1 0-1 0 0,0 1 1 0 0,-9 7-1 0 0,-59 52 75 0 0,67-56 55 0 0,-180 186 599 0 0,185-190-572 0 0,-8 11 7 0 0,-16 24-1 0 0,26-36-22 0 0,0 1 0 0 0,1-1 0 0 0,0 1-1 0 0,0-1 1 0 0,0 1 0 0 0,0 0 0 0 0,1-1-1 0 0,0 1 1 0 0,0 0 0 0 0,0 0 0 0 0,0 8 0 0 0,1-11-11 0 0,1-1 1 0 0,-1 1 0 0 0,0 0 0 0 0,1-1 0 0 0,-1 1-1 0 0,1-1 1 0 0,-1 1 0 0 0,1-1 0 0 0,-1 1-1 0 0,1-1 1 0 0,0 1 0 0 0,0-1 0 0 0,0 0 0 0 0,0 1-1 0 0,0-1 1 0 0,0 0 0 0 0,0 0 0 0 0,1 0 0 0 0,-1 0-1 0 0,0 0 1 0 0,1 0 0 0 0,-1 0 0 0 0,0 0 0 0 0,1-1-1 0 0,-1 1 1 0 0,1 0 0 0 0,-1-1 0 0 0,1 1 0 0 0,0-1-1 0 0,-1 0 1 0 0,1 1 0 0 0,3-1 0 0 0,4 1-242 0 0,1-1 1 0 0,-1 0 0 0 0,0-1-1 0 0,13-2 1 0 0,-17 2 51 0 0,27-4-612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181 268 6911 0 0,'0'0'528'0'0,"0"2"-341"0"0,-1 3 196 0 0,0 0 0 0 0,-1 0 0 0 0,1 0 1 0 0,-1 0-1 0 0,0-1 0 0 0,0 1 0 0 0,-1-1 0 0 0,0 1 0 0 0,1-1 1 0 0,-1 0-1 0 0,-1 0 0 0 0,1 0 0 0 0,-1 0 0 0 0,-6 5 0 0 0,-7 4 739 0 0,0 0-1 0 0,-25 12 0 0 0,27-16-777 0 0,10-6 69 0 0,-1 0 0 0 0,0 0 0 0 0,1-1 0 0 0,-1 1 0 0 0,-9 1 0 0 0,13-4 203 0 0,1-12 849 0 0,1 10-1395 0 0,0 0 1 0 0,-1 0 0 0 0,1-1-1 0 0,0 1 1 0 0,0 0-1 0 0,0 0 1 0 0,1-4-1 0 0,2-4 39 0 0,1-1-1 0 0,0 0 0 0 0,0 1 0 0 0,1 0 1 0 0,1 0-1 0 0,-1 0 0 0 0,2 1 0 0 0,10-14 1 0 0,3 0-68 0 0,45-40-1 0 0,-12 21-111 0 0,1 2 0 0 0,67-37 0 0 0,-111 71 30 0 0,1 0-1 0 0,0 1 1 0 0,0 0-1 0 0,1 0 1 0 0,-1 2-1 0 0,15-4 0 0 0,-25 7 43 0 0,0 0 0 0 0,0-1 0 0 0,0 1 0 0 0,0 0 0 0 0,0 0 0 0 0,0 0 0 0 0,0 0 0 0 0,0 1 0 0 0,0-1 0 0 0,0 0 0 0 0,0 0-1 0 0,0 0 1 0 0,0 1 0 0 0,0-1 0 0 0,0 1 0 0 0,0-1 0 0 0,0 1 0 0 0,0-1 0 0 0,0 1 0 0 0,0-1 0 0 0,-1 1 0 0 0,1 0-1 0 0,0 0 1 0 0,0-1 0 0 0,-1 1 0 0 0,1 0 0 0 0,-1 0 0 0 0,1 0 0 0 0,0-1 0 0 0,-1 1 0 0 0,0 0 0 0 0,1 0 0 0 0,-1 0-1 0 0,1 0 1 0 0,-1 0 0 0 0,0 0 0 0 0,0 0 0 0 0,0 0 0 0 0,0 0 0 0 0,0 0 0 0 0,1 0 0 0 0,-2 0 0 0 0,1 2 0 0 0,0 5 50 0 0,-1-1 1 0 0,0 0 0 0 0,0 0-1 0 0,-4 13 1 0 0,-50 129 207 0 0,22-65-174 0 0,26-65-106 0 0,0-1-94 0 0,1-1 0 0 0,-6 25-1 0 0,12-40-149 0 0,0 5-146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52 2303 0 0,'32'-52'18947'0'0,"-47"65"-18686"0"0,10-9-221 0 0,-22 22-29 0 0,-25 29 0 0 0,-21 21 47 0 0,-49 30-58 0 0,25-24 0 0 0,91-74 0 0 0,6-8-6 0 0,-1 5 16 0 0,10 8-91 0 0,-2-7 74 0 0,0-1 0 0 0,0 0 0 0 0,0 0 0 0 0,1-1 0 0 0,-1 0 0 0 0,1 0 1 0 0,0-1-1 0 0,15 4 0 0 0,2 2 2 0 0,9 4 24 0 0,50 21-59 0 0,-76-30 70 0 0,0 1 0 0 0,0-1 0 0 0,-1 1 0 0 0,0 1 0 0 0,0-1 0 0 0,0 1 0 0 0,10 11 0 0 0,-15-14 12 0 0,0 0-1 0 0,0 0 1 0 0,0 0 0 0 0,0 1 0 0 0,-1-1 0 0 0,1 0-1 0 0,-1 1 1 0 0,0-1 0 0 0,0 1 0 0 0,0-1 0 0 0,0 1-1 0 0,-1-1 1 0 0,0 1 0 0 0,1 0 0 0 0,-1-1 0 0 0,0 1-1 0 0,-1-1 1 0 0,1 1 0 0 0,-1 0 0 0 0,1-1 0 0 0,-1 1-1 0 0,0-1 1 0 0,-1 1 0 0 0,1-1 0 0 0,-1 0 0 0 0,1 1-1 0 0,-1-1 1 0 0,0 0 0 0 0,0 0 0 0 0,0 0 0 0 0,0 0-1 0 0,-1-1 1 0 0,1 1 0 0 0,-1-1 0 0 0,0 1 0 0 0,0-1-1 0 0,0 0 1 0 0,0 0 0 0 0,-6 3 0 0 0,-7 2-58 0 0,0-1 1 0 0,-1 0-1 0 0,0-1 1 0 0,0-1-1 0 0,0-1 0 0 0,-20 2 1 0 0,-106 0-111 0 0,142-5 126 0 0,-29 1-46 0 0,20 0 5 0 0,-1 0 1 0 0,1-1 0 0 0,0-1 0 0 0,0 1 0 0 0,0-2 0 0 0,0 1-1 0 0,0-1 1 0 0,-11-4 0 0 0,20 6-29 0 0,1-1 0 0 0,-1 1 0 0 0,1 0-1 0 0,-1-1 1 0 0,0 1 0 0 0,1-1 0 0 0,-1 1 0 0 0,1-1 0 0 0,-1 1-1 0 0,1-1 1 0 0,-1 1 0 0 0,1-1 0 0 0,-1 1 0 0 0,1-1-1 0 0,0 0 1 0 0,-1 1 0 0 0,1-1 0 0 0,0 0 0 0 0,0 1-1 0 0,-1-1 1 0 0,1 0 0 0 0,0 1 0 0 0,0-1 0 0 0,0 0 0 0 0,0 1-1 0 0,0-2 1 0 0,2-12-1887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10135 0 0,'0'0'9032'0'0,"1"2"-8704"0"0,0 4-240 0 0,0 0 0 0 0,0 0 0 0 0,0-1 0 0 0,-1 1-1 0 0,0 0 1 0 0,0 0 0 0 0,0 0 0 0 0,-1 0 0 0 0,0 0 0 0 0,0-1 0 0 0,-1 1-1 0 0,1 0 1 0 0,-3 5 0 0 0,-5 8 260 0 0,0 0 0 0 0,-17 24 1 0 0,10-17 68 0 0,11-18-249 0 0,-81 151 1628 0 0,82-151-1805 0 0,3-7-220 0 0,0 1-1 0 0,0-1 1 0 0,0 1 0 0 0,0 0-1 0 0,0-1 1 0 0,1 1 0 0 0,-1 0-1 0 0,0 2 1 0 0,13-5-2218 0 0,3-7 591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766 191 5983 0 0,'27'-40'-221'0'0,"-4"9"6792"0"0,40-40 0 0 0,-22 31-4521 0 0,-30 32-1656 0 0,-11 8-379 0 0,0 0-1 0 0,0 0 0 0 0,0 0 0 0 0,0 0 1 0 0,0 0-1 0 0,1 0 0 0 0,-1 0 0 0 0,0 0 1 0 0,0 0-1 0 0,0 0 0 0 0,0 0 1 0 0,0 0-1 0 0,1 0 0 0 0,-1 0 0 0 0,0 0 1 0 0,0 0-1 0 0,0 0 0 0 0,0 0 0 0 0,0 0 1 0 0,1 0-1 0 0,-1 0 0 0 0,0 0 0 0 0,0 0 1 0 0,0 0-1 0 0,0 0 0 0 0,0 0 0 0 0,0 0 1 0 0,1 0-1 0 0,-1 0 0 0 0,0 1 0 0 0,0-1 1 0 0,0 0-1 0 0,0 0 0 0 0,0 0 0 0 0,0 0 1 0 0,0 0-1 0 0,0 0 0 0 0,1 1 1 0 0,-1 1 56 0 0,0 0 0 0 0,0 0 0 0 0,0 0 0 0 0,-1-1 0 0 0,1 1 0 0 0,0 0 0 0 0,-1 0 0 0 0,1 0 0 0 0,-2 3 0 0 0,-9 22-21 0 0,0-1 1 0 0,-2 0-1 0 0,-27 40 0 0 0,20-33-11 0 0,-198 297 525 0 0,-14-9-251 0 0,91-129-273 0 0,20-17 49 0 0,86-117-241 0 0,-32 69-1 0 0,62-117-273 0 0,1 1-1 0 0,0 0 0 0 0,-5 19 1 0 0,9-28-982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53 14079 0 0,'3'-4'47'0'0,"0"0"80"0"0,0-1 0 0 0,0 1 0 0 0,0 0 0 0 0,0 0 0 0 0,1 0 0 0 0,0 0 0 0 0,-1 1 0 0 0,2 0 0 0 0,-1 0 0 0 0,0 0 0 0 0,8-4 0 0 0,-11 6 925 0 0,0 2-1036 0 0,-1-1 1 0 0,0 1-1 0 0,1 0 0 0 0,-1 0 1 0 0,0 0-1 0 0,0-1 0 0 0,0 1 1 0 0,1 0-1 0 0,-1 0 0 0 0,0 0 1 0 0,0 0-1 0 0,0-1 0 0 0,0 1 1 0 0,-1 0-1 0 0,1 0 0 0 0,0 0 1 0 0,0-1-1 0 0,0 1 1 0 0,-1 0-1 0 0,1 0 0 0 0,-1 1 1 0 0,-9 17 108 0 0,1-8-60 0 0,0 0 0 0 0,-1-1 0 0 0,0 0 0 0 0,-1-1-1 0 0,0 0 1 0 0,0 0 0 0 0,-14 7 0 0 0,13-8-47 0 0,1 1 1 0 0,-13 13-1 0 0,-13 9 172 0 0,-114 70-47 0 0,138-91-199 0 0,1 1 1 0 0,-18 19-1 0 0,29-27 52 0 0,0-1 0 0 0,-1 0 0 0 0,1 0 0 0 0,0 1-1 0 0,0-1 1 0 0,1 1 0 0 0,-1-1 0 0 0,0 1 0 0 0,1-1 0 0 0,0 1-1 0 0,-1-1 1 0 0,1 1 0 0 0,0-1 0 0 0,0 1 0 0 0,0-1 0 0 0,1 1-1 0 0,0 4 1 0 0,1 3-11 0 0,1 0 0 0 0,0 0-1 0 0,4 9 1 0 0,23 56 13 0 0,40 93-76 0 0,-61-152 398 0 0,-2 2 0 0 0,9 31 0 0 0,-16-48-281 0 0,-1 0 1 0 0,1 0-1 0 0,-1 1 0 0 0,0-1 0 0 0,0 0 0 0 0,0 0 1 0 0,1 0-1 0 0,-1 0 0 0 0,0 0 0 0 0,0 0 0 0 0,0-1 1 0 0,-1 1-1 0 0,1 0 0 0 0,-1 1 0 0 0,-3 0 54 0 0,1-1 0 0 0,0 1-1 0 0,-1 0 1 0 0,1-1-1 0 0,-1 0 1 0 0,1 0 0 0 0,-9 1-1 0 0,-35-2 354 0 0,32 0-359 0 0,-240-10-534 0 0,237 7-1067 0 0,8 0-2860 0 0,1 0-1737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40 199 11519 0 0,'-2'0'887'0'0,"-35"-1"7917"0"0,48 2-8360 0 0,-4-2-372 0 0,0 0 0 0 0,-1 0 0 0 0,1-1 0 0 0,-1 0 0 0 0,1 0 0 0 0,7-4 0 0 0,6-2 65 0 0,181-65 875 0 0,-37 13-888 0 0,-138 50-371 0 0,0 2 0 0 0,1 1 0 0 0,0 1 0 0 0,1 1 0 0 0,34-1 0 0 0,-59 6-98 0 0,-1 0 1 0 0,1 0 0 0 0,-1 0-1 0 0,1 1 1 0 0,0-1 0 0 0,-1 1-1 0 0,1 0 1 0 0,-1 0 0 0 0,1-1-1 0 0,-1 2 1 0 0,1-1 0 0 0,-1 0-1 0 0,0 0 1 0 0,0 1 0 0 0,1-1-1 0 0,1 3 1 0 0,-3-3 102 0 0,0 1 0 0 0,1 0 0 0 0,-1-1 0 0 0,0 1 0 0 0,0 0 0 0 0,0 0 0 0 0,0 0 0 0 0,0 0 0 0 0,-1 0 0 0 0,1 0 0 0 0,-1 0 0 0 0,1 0 0 0 0,-1 0 0 0 0,1 0 0 0 0,-1 1 0 0 0,0-1 0 0 0,0 0 0 0 0,0 0 0 0 0,-1 0 0 0 0,0 3 0 0 0,-2 22-1297 0 0,3-25 1964 0 0,0 21 2225 0 0,-13 134 4617 0 0,7-107-5909 0 0,0 77 0 0 0,7-105-1272 0 0,5 75-332 0 0,-6-97 173 0 0,0 1-1 0 0,0-1 1 0 0,0 1-1 0 0,1 0 0 0 0,-1-1 1 0 0,0 1-1 0 0,0-1 1 0 0,1 1-1 0 0,-1-1 0 0 0,0 1 1 0 0,1-1-1 0 0,-1 1 0 0 0,1-1 1 0 0,-1 1-1 0 0,1-1 1 0 0,-1 1-1 0 0,1-1 0 0 0,-1 0 1 0 0,1 1-1 0 0,-1-1 0 0 0,1 0 1 0 0,-1 1-1 0 0,1-1 1 0 0,-1 0-1 0 0,1 0 0 0 0,0 1 1 0 0,-1-1-1 0 0,1 0 0 0 0,-1 0 1 0 0,1 0-1 0 0,0 0 1 0 0,19-2-2153 0 0,-14 0 1587 0 0,0-1-1 0 0,0 0 1 0 0,-1 0-1 0 0,1 0 1 0 0,-1 0-1 0 0,0-1 1 0 0,8-7-1 0 0,6-6-1268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704 298 6127 0 0,'50'-96'664'0'0,"-37"67"1773"0"0,2-1 0 0 0,0 2 0 0 0,2 0-1 0 0,34-42 1 0 0,-50 68-2162 0 0,0 1-1 0 0,1 0 1 0 0,-1-1-1 0 0,1 1 1 0 0,-1 0 0 0 0,1-1-1 0 0,-1 1 1 0 0,1 0-1 0 0,0 0 1 0 0,-1 0-1 0 0,1 0 1 0 0,3-1-1 0 0,-6 5-150 0 0,-47 93 757 0 0,-64 95-1 0 0,13-25-197 0 0,16-20-455 0 0,-186 247-1 0 0,33-77-2372 0 0,231-308 1964 0 0,-3 2 76 0 0,1 1 0 0 0,-5 12 0 0 0,11-21 10 0 0,0 0 0 0 0,0 1 0 0 0,0-1 0 0 0,0 0-1 0 0,1 1 1 0 0,-1-1 0 0 0,1 1 0 0 0,-1-1 0 0 0,1 1 0 0 0,0-1 0 0 0,0 1 0 0 0,0 0 0 0 0,0-1 0 0 0,0 1 0 0 0,1-1 0 0 0,0 4 0 0 0,6 4-1056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390 146 2303 0 0,'0'0'1879'0'0,"-14"-12"5530"0"0,-8-30-3223 0 0,21 41-3588 0 0,0 0-487 0 0,0 0-1 0 0,1 0 1 0 0,-1 0 0 0 0,0 0-1 0 0,0 1 1 0 0,0-1-1 0 0,0 0 1 0 0,0 0 0 0 0,0 1-1 0 0,0-1 1 0 0,0 1-1 0 0,0-1 1 0 0,-1 1 0 0 0,1-1-1 0 0,0 1 1 0 0,0-1-1 0 0,-2 1 1 0 0,0 0-65 0 0,-1 0 1 0 0,1 0-1 0 0,0 1 0 0 0,-1-1 1 0 0,1 1-1 0 0,0 0 1 0 0,0 0-1 0 0,-1 0 0 0 0,1 1 1 0 0,-4 1-1 0 0,-30 20 342 0 0,33-20-381 0 0,-36 27 82 0 0,1 2-1 0 0,-57 61 0 0 0,66-63-49 0 0,24-25 6 0 0,1 1 1 0 0,-1 0-1 0 0,2 0 0 0 0,-1 0 0 0 0,1 1 1 0 0,0 0-1 0 0,-4 7 0 0 0,7-12-22 0 0,1 0 0 0 0,-1 0 0 0 0,0 0 1 0 0,1 0-1 0 0,-1 1 0 0 0,1-1 0 0 0,0 0 0 0 0,0 0 0 0 0,0 1 0 0 0,0-1 0 0 0,0 0 0 0 0,0 0 1 0 0,0 0-1 0 0,1 1 0 0 0,-1-1 0 0 0,1 0 0 0 0,0 0 0 0 0,0 0 0 0 0,0 0 0 0 0,0 0 0 0 0,0 0 0 0 0,0 0 1 0 0,0 0-1 0 0,0 0 0 0 0,1-1 0 0 0,-1 1 0 0 0,1 0 0 0 0,3 2 0 0 0,1 1 46 0 0,1 0-1 0 0,1-1 1 0 0,-1 0-1 0 0,1 0 1 0 0,-1-1-1 0 0,1 1 1 0 0,0-2-1 0 0,1 1 1 0 0,-1-1-1 0 0,0 0 1 0 0,1-1-1 0 0,-1 0 1 0 0,1-1-1 0 0,8 1 1 0 0,0-2 68 0 0,0 0 1 0 0,-1-1 0 0 0,0 0 0 0 0,1-1 0 0 0,-1-1-1 0 0,21-8 1 0 0,-23 6-64 0 0,0 0 0 0 0,0 0 0 0 0,-1-1 0 0 0,1-1 0 0 0,-2 0 1 0 0,1-1-1 0 0,13-13 0 0 0,-22 18-68 0 0,0 0 1 0 0,0-1 0 0 0,0 0 0 0 0,0 0 0 0 0,-1 0 0 0 0,0 0-1 0 0,0 0 1 0 0,0-1 0 0 0,-1 1 0 0 0,0-1 0 0 0,0 0 0 0 0,0 1-1 0 0,-1-1 1 0 0,1 0 0 0 0,-2 0 0 0 0,1 0 0 0 0,-1 0 0 0 0,1 0-1 0 0,-2 0 1 0 0,1 0 0 0 0,-2-7 0 0 0,0 4-142 0 0,0 0 1 0 0,-1 0-1 0 0,0 0 1 0 0,-1 0-1 0 0,0 0 1 0 0,0 1-1 0 0,-1 0 1 0 0,0 0-1 0 0,-1 0 1 0 0,0 0-1 0 0,-12-12 1 0 0,-1 2-994 0 0,-2 0-1 0 0,-42-28 1 0 0,61 45 1047 0 0,-21-16-421 0 0,21 15 280 0 0,1 1-1 0 0,-1 0 1 0 0,1-1 0 0 0,-1 1 0 0 0,1-1-1 0 0,0 0 1 0 0,0 1 0 0 0,0-1-1 0 0,0 0 1 0 0,0 0 0 0 0,-1-2 0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596 982 7367 0 0,'0'0'568'0'0,"-2"0"-373"0"0,-2 0 184 0 0,0 1-1 0 0,0-1 0 0 0,1 1 1 0 0,-1 0-1 0 0,-6 2 1 0 0,-17 5 2697 0 0,26-8-2312 0 0,2-2-650 0 0,-1 1 0 0 0,0-1 0 0 0,1 0 0 0 0,-1 0 0 0 0,1 1 0 0 0,0-1 0 0 0,-1 0 1 0 0,1 1-1 0 0,0-1 0 0 0,0 1 0 0 0,0-1 0 0 0,2-1 0 0 0,14-16 734 0 0,-15 17-715 0 0,5-6 227 0 0,-1 1 0 0 0,0-1 1 0 0,-1-1-1 0 0,6-11 0 0 0,2-3 197 0 0,0 0-373 0 0,-1 0 1 0 0,-1 0-1 0 0,-2-1 0 0 0,9-32 1 0 0,19-103 526 0 0,-34 145-704 0 0,62-324-1119 0 0,-57 295 850 0 0,-1 0 1 0 0,0-88-1 0 0,-8 134 239 0 0,1-1 1 0 0,-1 0-1 0 0,0 0 1 0 0,0 0-1 0 0,0 0 1 0 0,0 0-1 0 0,-2 3 1 0 0,-3 6 7 0 0,-83 240 103 0 0,-36 87 76 0 0,9-97-98 0 0,9-23 8 0 0,16 3 72 0 0,68-155-67 0 0,-21 96 0 0 0,38-130-41 0 0,-18 51 1 0 0,19-72-237 0 0,1 0 0 0 0,-1 0-1 0 0,-1-1 1 0 0,0 0 0 0 0,-1 0 0 0 0,0 0 0 0 0,-14 15 0 0 0,19-24 131 0 0,-1 0 1 0 0,1 0-1 0 0,-1 0 0 0 0,0 0 0 0 0,1 0 0 0 0,-1 0 1 0 0,0-1-1 0 0,-3 1 0 0 0,1-1-10 0 0,0 1-502 0 0,0-1-1 0 0,0 1 1 0 0,0 0 0 0 0,-6 2 0 0 0,9-2 471 0 0,0 0 0 0 0,0 0 0 0 0,0 0 0 0 0,0 0 0 0 0,0 1 0 0 0,0-1 0 0 0,1 1 0 0 0,-1 0 0 0 0,0-1 0 0 0,1 1 0 0 0,-3 4 0 0 0,-12 19 340 0 0,16-24 688 0 0,1-2-754 0 0,41-30 488 0 0,-3 3-4664 0 0,-15 12-666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9215 0 0,'0'0'707'0'0,"-2"0"-464"0"0,0 0 13 0 0,0 0-1 0 0,-1-1 1 0 0,1 1 0 0 0,0 0 0 0 0,-1 0 0 0 0,1 1 0 0 0,0-1 0 0 0,0 0 0 0 0,-1 1-1 0 0,1 0 1 0 0,0-1 0 0 0,0 1 0 0 0,-1 0 0 0 0,1 0 0 0 0,0 0 0 0 0,0 0 0 0 0,0 1 0 0 0,1-1-1 0 0,-1 0 1 0 0,0 1 0 0 0,0 0 0 0 0,-2 2 0 0 0,1 0-9 0 0,1 0 0 0 0,-1 0 0 0 0,1 0 0 0 0,-1 0 0 0 0,1 0 0 0 0,1 1 0 0 0,-1-1 0 0 0,1 0 0 0 0,-1 1 0 0 0,0 5 0 0 0,2-9-223 0 0,0 0 0 0 0,0 0 0 0 0,0 0 0 0 0,1 0 0 0 0,-1-1-1 0 0,0 1 1 0 0,0 0 0 0 0,0 0 0 0 0,1 0 0 0 0,-1 0 0 0 0,0-1 0 0 0,1 1 0 0 0,-1 0-1 0 0,1 0 1 0 0,-1-1 0 0 0,1 1 0 0 0,-1 0 0 0 0,1-1 0 0 0,0 1 0 0 0,0 0-1 0 0,15 9 378 0 0,-9-8-212 0 0,0-1 0 0 0,0 1 0 0 0,1-1 0 0 0,-1 0 0 0 0,1-1 1 0 0,-1 0-1 0 0,1 0 0 0 0,8-1 0 0 0,61-14 1337 0 0,-70 13-1407 0 0,147-30 1373 0 0,-34 8-769 0 0,-81 16-888 0 0,0 1-1 0 0,71-1 1 0 0,-108 8-279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0,'0'0'390'0'0,"1"1"54"0"0,19 15 3322 0 0,-10-10-2417 0 0,-1 2 0 0 0,0-1 0 0 0,13 15 0 0 0,4 10-363 0 0,86 105 1215 0 0,-78-93-2007 0 0,2-2-1 0 0,2-1 1 0 0,2-2 0 0 0,1-2 0 0 0,76 54 0 0 0,-79-66 39 0 0,42 38 1 0 0,-61-46-112 0 0,-1 1 1 0 0,0 1-1 0 0,25 37 1 0 0,-28-34-89 0 0,-4-7-26 0 0,0 1 0 0 0,-2 0-1 0 0,14 30 1 0 0,-23-44-98 0 0,-2-2-1298 0 0,1 0 1228 0 0,0 0 0 0 0,0-1-1 0 0,-1 1 1 0 0,1 0 0 0 0,0-1-1 0 0,0 1 1 0 0,0-1 0 0 0,0 1 0 0 0,0-1-1 0 0,-2-1 1 0 0,-5-7-1293 0 0,1-2-277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1 6911 0 0,'0'0'982'0'0,"-2"2"420"0"0,-43 89 4764 0 0,27-62-6127 0 0,-1-1-1 0 0,-1 0 0 0 0,-1-1 1 0 0,-1-1-1 0 0,-27 23 0 0 0,-2-3-95 0 0,-2-2 1 0 0,-2-2-1 0 0,-2-3 0 0 0,-81 43 0 0 0,111-69 1 0 0,-120 58-60 0 0,113-58 142 0 0,0 0 1 0 0,-53 11 0 0 0,53-22 249 0 0,33-2 302 0 0,2 0-316 0 0,65 0-1174 0 0,-41-1-4648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368 241 8551 0 0,'0'0'3220'0'0,"2"1"-2674"0"0,-2-1-375 0 0,1 0 1 0 0,0 0 0 0 0,0 0 0 0 0,0 0-1 0 0,-1 0 1 0 0,1 0 0 0 0,0-1 0 0 0,0 1-1 0 0,-1 0 1 0 0,1 0 0 0 0,0-1 0 0 0,0 1 0 0 0,-1 0-1 0 0,1-1 1 0 0,0 1 0 0 0,-1 0 0 0 0,1-1-1 0 0,0 1 1 0 0,0-2 0 0 0,12-17 967 0 0,-8 7-1195 0 0,7-23-1 0 0,-10 26 324 0 0,2-5-241 0 0,0-1 0 0 0,-2 0 1 0 0,0 0-1 0 0,0 0 0 0 0,-2 0 1 0 0,0 0-1 0 0,-3-27 0 0 0,2 34-38 0 0,0 8 8 0 0,0-1 0 0 0,0 0 0 0 0,0 1 0 0 0,0-1 0 0 0,0 1 0 0 0,0-1 0 0 0,0 1 0 0 0,0-1 0 0 0,0 1-1 0 0,0 0 1 0 0,-1-1 0 0 0,1 1 0 0 0,0 0 0 0 0,0 0 0 0 0,0 0 0 0 0,0 0 0 0 0,-2 0 0 0 0,0 0-7 0 0,-1 1 0 0 0,1-1 0 0 0,-1 1 1 0 0,1 0-1 0 0,-1 0 0 0 0,1 0 0 0 0,0 1 0 0 0,-1-1 0 0 0,-4 3 1 0 0,-28 21-21 0 0,26-17 27 0 0,-41 31-40 0 0,2 3 0 0 0,-55 60 0 0 0,85-82 42 0 0,1 1-1 0 0,-19 31 0 0 0,31-43 14 0 0,0 0 0 0 0,1 1 1 0 0,0 0-1 0 0,1 1 0 0 0,0-1 0 0 0,1 1 0 0 0,0-1 0 0 0,-2 18 0 0 0,4-25 16 0 0,1-1 0 0 0,0 0 0 0 0,0 0 0 0 0,0 0-1 0 0,0 0 1 0 0,0 0 0 0 0,0 1 0 0 0,1-1 0 0 0,-1 0 0 0 0,1 0-1 0 0,-1 0 1 0 0,1 0 0 0 0,0 0 0 0 0,0 0 0 0 0,0 0 0 0 0,0 0-1 0 0,0-1 1 0 0,0 1 0 0 0,1 0 0 0 0,-1-1 0 0 0,0 1 0 0 0,1 0-1 0 0,-1-1 1 0 0,1 0 0 0 0,2 2 0 0 0,-2-2 42 0 0,1 0 0 0 0,0 0 0 0 0,-1 0 1 0 0,1 0-1 0 0,0 0 0 0 0,0-1 0 0 0,-1 1 0 0 0,1-1 0 0 0,0 0 1 0 0,0 0-1 0 0,0 0 0 0 0,-1 0 0 0 0,1-1 0 0 0,0 1 1 0 0,0-1-1 0 0,-1 1 0 0 0,1-1 0 0 0,5-2 0 0 0,11-6 13 0 0,-1 0 0 0 0,1-1 0 0 0,-2-1 0 0 0,1 0 0 0 0,26-24 0 0 0,-14 7 96 0 0,50-60 0 0 0,-68 71-194 0 0,-11 16-61 0 0,-1 3 68 0 0,1 0 0 0 0,0 0 0 0 0,-1 0 0 0 0,0 0 1 0 0,1 0-1 0 0,-1 0 0 0 0,0 0 0 0 0,0 3 0 0 0,0-1-6 0 0,0 5 55 0 0,0 1-1 0 0,-1-1 1 0 0,0 1-1 0 0,0-1 1 0 0,-4 14-1 0 0,-19 46 204 0 0,16-48-989 0 0,-10 40 0 0 0,18-59 138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4607 0 0,'43'-20'649'0'0,"-6"3"12334"0"0,-36 16-12919 0 0,1 1 0 0 0,-1 0 0 0 0,0 0-1 0 0,0-1 1 0 0,1 1 0 0 0,-1-1 0 0 0,0 1-1 0 0,0-1 1 0 0,0 0 0 0 0,1 1 0 0 0,-1-1 0 0 0,0 0-1 0 0,0 0 1 0 0,0 0 0 0 0,0 0 0 0 0,0-1-1 0 0,17-20 206 0 0,-10 10-71 0 0,9-5-125 0 0,-1 1-1 0 0,2 1 1 0 0,0 0 0 0 0,1 1-1 0 0,1 2 1 0 0,0-1 0 0 0,0 2-1 0 0,1 1 1 0 0,1 1 0 0 0,-1 0-1 0 0,2 2 1 0 0,-1 1 0 0 0,36-6-1 0 0,-51 10-71 0 0,0 2-1 0 0,0-1 1 0 0,0 1 0 0 0,0 0-1 0 0,0 0 1 0 0,0 1-1 0 0,0 0 1 0 0,9 3-1 0 0,-14-3-2 0 0,1-1 0 0 0,-1 2-1 0 0,0-1 1 0 0,0 0-1 0 0,0 0 1 0 0,0 1 0 0 0,0-1-1 0 0,0 1 1 0 0,0-1-1 0 0,0 1 1 0 0,0 0-1 0 0,-1 0 1 0 0,1 0 0 0 0,-1 0-1 0 0,1 0 1 0 0,-1 0-1 0 0,0 0 1 0 0,0 0 0 0 0,0 1-1 0 0,0-1 1 0 0,0 0-1 0 0,0 1 1 0 0,-1-1-1 0 0,1 1 1 0 0,-1-1 0 0 0,0 4-1 0 0,1 2 2 0 0,-2 0 0 0 0,1 0 0 0 0,-1 1 0 0 0,0-1 0 0 0,-1 0 0 0 0,0 0 0 0 0,0-1 0 0 0,0 1 0 0 0,-1 0 0 0 0,-1-1 0 0 0,1 1 0 0 0,-6 7 0 0 0,-8 11 2 0 0,-37 44 0 0 0,48-64-2 0 0,-5 8-15 0 0,-15 19-353 0 0,25-32-618 0 0,1 8-1697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124 427 11111 0 0,'2'1'507'0'0,"23"14"205"0"0,16 6 279 0 0,-33-17 264 0 0,-12-4 139 0 0,-13-6-638 0 0,-4-3-497 0 0,0 0 8 0 0,0-1-1 0 0,1-1 1 0 0,0-1 0 0 0,-24-18 0 0 0,41 27-224 0 0,1 1 0 0 0,-1-1 0 0 0,0 0 1 0 0,1 0-1 0 0,0 0 0 0 0,-1 0 0 0 0,1 0 0 0 0,1 0 0 0 0,-1-1 0 0 0,0 1 0 0 0,1-1 0 0 0,-1 1 0 0 0,1-1 0 0 0,0 0 0 0 0,0-3 0 0 0,1 1-8 0 0,-1 1 0 0 0,1-1 0 0 0,1 1 0 0 0,-1 0 0 0 0,1-1 0 0 0,0 1 0 0 0,0 0-1 0 0,1 0 1 0 0,2-9 0 0 0,3 0-16 0 0,1 0-1 0 0,0 1 1 0 0,0-1-1 0 0,1 2 1 0 0,1-1 0 0 0,16-15-1 0 0,-11 14-23 0 0,0 0 0 0 0,2 1 0 0 0,0 1 1 0 0,0 0-1 0 0,1 2 0 0 0,0 0 0 0 0,1 1 0 0 0,32-11 0 0 0,-18 10-2 0 0,0 1 0 0 0,1 1 0 0 0,0 2 0 0 0,49-2 1 0 0,-70 7 66 0 0,-1 1 1 0 0,0 1-1 0 0,1 0 1 0 0,-1 1 0 0 0,0 0-1 0 0,0 1 1 0 0,0 0-1 0 0,-1 1 1 0 0,1 0-1 0 0,-1 0 1 0 0,12 8 0 0 0,-17-9-31 0 0,-1 1 1 0 0,1-1-1 0 0,-1 1 1 0 0,0 1-1 0 0,0-1 0 0 0,-1 1 1 0 0,1 0-1 0 0,-1 0 1 0 0,0 0-1 0 0,0 0 1 0 0,0 1-1 0 0,-1 0 1 0 0,0-1-1 0 0,0 1 1 0 0,-1 0-1 0 0,1 1 1 0 0,-1-1-1 0 0,-1 0 0 0 0,1 1 1 0 0,-1-1-1 0 0,1 14 1 0 0,-3-11-15 0 0,1 0 0 0 0,-1 0 1 0 0,-1 0-1 0 0,0 0 0 0 0,0 0 0 0 0,-1-1 1 0 0,0 1-1 0 0,0-1 0 0 0,-1 1 0 0 0,0-1 1 0 0,-1 0-1 0 0,0-1 0 0 0,-9 13 1 0 0,-6 4 46 0 0,-2-1 0 0 0,-37 32 0 0 0,35-36-181 0 0,-1-1 0 0 0,0-1-1 0 0,-2-1 1 0 0,0-1 0 0 0,0-2-1 0 0,-1-1 1 0 0,-54 16 0 0 0,69-24-484 0 0,-25 2 0 0 0,4-3-4688 0 0,12-3-646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88 1375 0 0,'61'-60'98'0'0,"-37"33"13904"0"0,-39 40-13484 0 0,0-1-1 0 0,-27 17 0 0 0,7-5-298 0 0,-38 30 152 0 0,-130 90 57 0 0,5-13-335 0 0,172-114-4 0 0,0 1 0 0 0,1 1 0 0 0,1 1 0 0 0,-25 27 0 0 0,44-42-1 0 0,0 1 1 0 0,0 0-1 0 0,1 1 0 0 0,0-1 0 0 0,0 1 1 0 0,1 0-1 0 0,-3 8 0 0 0,5-13-61 0 0,0-1 0 0 0,1 1 0 0 0,-1-1 0 0 0,1 1 0 0 0,0 0 0 0 0,-1-1 0 0 0,1 1 0 0 0,0 0 0 0 0,0-1 0 0 0,0 1 0 0 0,0 0 0 0 0,0-1 0 0 0,1 1 0 0 0,-1 0 0 0 0,0-1 0 0 0,1 1 0 0 0,-1 0 1 0 0,1-1-1 0 0,0 1 0 0 0,-1-1 0 0 0,1 1 0 0 0,0-1 0 0 0,0 1 0 0 0,0-1 0 0 0,0 0 0 0 0,0 1 0 0 0,0-1 0 0 0,1 0 0 0 0,-1 0 0 0 0,0 0 0 0 0,1 0 0 0 0,-1 0 0 0 0,0 0 0 0 0,1 0 0 0 0,-1 0 0 0 0,1-1 0 0 0,0 1 0 0 0,1 0 0 0 0,5 1 76 0 0,1 0 0 0 0,-1 0 0 0 0,1-1 1 0 0,-1 0-1 0 0,1 0 0 0 0,10-1 0 0 0,53-6 279 0 0,-52 3-295 0 0,58-6 16 0 0,50-5-3507 0 0,-94 7 392 0 0,-25 4 2324 0 0,12-1-1214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10135 0 0,'0'0'464'0'0,"-9"3"151"0"0,5-2-555 0 0,0 1 1 0 0,1-1-1 0 0,-1 1 1 0 0,0 0-1 0 0,1 1 0 0 0,-1-1 1 0 0,1 1-1 0 0,-5 4 1 0 0,-22 27 2122 0 0,17-19-1229 0 0,-71 77 1080 0 0,-81 99-1194 0 0,26 9-422 0 0,101-139-248 0 0,-42 91 0 0 0,46-80-2418 0 0,27-52 992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6911 0 0,'0'0'528'0'0,"-2"0"-341"0"0,-2 3 23 0 0,1-1-1 0 0,-1 1 1 0 0,1-1-1 0 0,0 1 1 0 0,-1 0-1 0 0,1 0 1 0 0,1 0-1 0 0,-6 7 1 0 0,-19 35 4040 0 0,9-12-2838 0 0,2-9-1308 0 0,2 0 1 0 0,1 1-1 0 0,-19 52 0 0 0,28-59-155 0 0,0-2-4190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2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11519 0 0,'0'0'1040'0'0,"-1"1"-853"0"0,-11 20 2181 0 0,-18 39 1 0 0,27-53-2134 0 0,0 1 0 0 0,1-1 0 0 0,0 1 0 0 0,0 0 0 0 0,1 0 0 0 0,0-1 1 0 0,1 1-1 0 0,-1 0 0 0 0,2 13 0 0 0,1-7-285 0 0,-1-1 0 0 0,0 1 0 0 0,-3 23 0 0 0,1-30-160 0 0,0 0 1 0 0,0 0-1 0 0,-1 0 1 0 0,-1 0 0 0 0,1-1-1 0 0,-1 1 1 0 0,0-1-1 0 0,-8 13 1 0 0,-6 7-1703 0 0,8-15 850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1375 0 0,'0'0'18831'0'0,"0"3"-18455"0"0,1 1-295 0 0,0 0 1 0 0,-1 1 0 0 0,0-1-1 0 0,0 1 1 0 0,0-1-1 0 0,0 1 1 0 0,-1-1-1 0 0,1 0 1 0 0,-3 8-1 0 0,-16 42-21 0 0,13-38-54 0 0,-6 15-103 0 0,-2-2 0 0 0,-1 0-1 0 0,-1 0 1 0 0,-2-2 0 0 0,0 0-1 0 0,-25 26 1 0 0,27-38-713 0 0,5-9-4845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37 402 6911 0 0,'0'0'528'0'0,"0"1"-341"0"0,-4 8 1502 0 0,-1-1 0 0 0,-10 17 1080 0 0,14-25-2723 0 0,1 0 1 0 0,-1-1 0 0 0,1 1 0 0 0,-1 0 0 0 0,1 0 0 0 0,-1 0 0 0 0,1 0-1 0 0,-1 0 1 0 0,1 0 0 0 0,-1 0 0 0 0,1-1 0 0 0,0 1 0 0 0,-1 0 0 0 0,1 0 0 0 0,-1-1-1 0 0,1 1 1 0 0,0 0 0 0 0,-1-1 0 0 0,1 1 0 0 0,0 0 0 0 0,-1-1 0 0 0,1 1-1 0 0,0 0 1 0 0,0-1 0 0 0,-1 1 0 0 0,1-1 0 0 0,0 1 0 0 0,0-1 0 0 0,-2-17 545 0 0,3 11-483 0 0,1-1-1 0 0,-1 1 1 0 0,4-8-1 0 0,4-6-16 0 0,0 1 1 0 0,2 0-1 0 0,0 0 1 0 0,1 1-1 0 0,1 1 0 0 0,1 0 1 0 0,28-29-1 0 0,-19 25-120 0 0,2 1-1 0 0,0 1 1 0 0,1 1 0 0 0,53-29-1 0 0,-44 28 46 0 0,24-12 178 0 0,-52 29-113 0 0,0 0 0 0 0,0 1 0 0 0,0 0 0 0 0,1 0 0 0 0,-1 0 0 0 0,12 0 0 0 0,-16 2-24 0 0,-1-1 1 0 0,1 1 0 0 0,0 1 0 0 0,0-1 0 0 0,-1 0 0 0 0,1 1 0 0 0,0-1-1 0 0,-1 1 1 0 0,1 0 0 0 0,-1 0 0 0 0,1 0 0 0 0,-1 0 0 0 0,1 0 0 0 0,-1 1-1 0 0,0-1 1 0 0,1 1 0 0 0,2 2 0 0 0,-2-1 20 0 0,-1 0 0 0 0,1 1 0 0 0,-1-1 0 0 0,0 0 0 0 0,0 1 0 0 0,0 0 0 0 0,-1-1 0 0 0,1 1 0 0 0,-1 0 0 0 0,2 6 0 0 0,0 6 97 0 0,-1 0 1 0 0,-1 0-1 0 0,0 0 0 0 0,-4 28 0 0 0,2-18-255 0 0,-1 5 267 0 0,-9 47 0 0 0,9-69-355 0 0,0 0-1 0 0,-1 0 1 0 0,0 0 0 0 0,0-1-1 0 0,-1 1 1 0 0,0-1 0 0 0,-1 0 0 0 0,1 0-1 0 0,-12 12 1 0 0,2-3-2329 0 0,9-9 289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6 5983 0 0,'-7'-5'6663'0'0,"3"7"-5634"0"0,0 3-646 0 0,-1-1-1 0 0,1 1 1 0 0,1 0-1 0 0,-1 0 0 0 0,1 0 1 0 0,-3 6-1 0 0,-8 11 57 0 0,-111 187 317 0 0,18 10 640 0 0,18-34-682 0 0,34-78-307 0 0,-5-3 1 0 0,-4-2 0 0 0,-85 101-1 0 0,11-30-2705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139 256 7367 0 0,'-8'0'248'0'0,"-1"1"1"0"0,1 0-1 0 0,0 0 0 0 0,-1 1 0 0 0,1 0 0 0 0,0 0 0 0 0,-9 4 0 0 0,7-1 1211 0 0,-1 0-1 0 0,1 1 1 0 0,0 0-1 0 0,-12 11 1 0 0,22-17-1453 0 0,0 1 1 0 0,-1-1 0 0 0,2 0 0 0 0,-1 1-1 0 0,0-1 1 0 0,0 1 0 0 0,0-1-1 0 0,0 0 1 0 0,0 1 0 0 0,0-1 0 0 0,0 1-1 0 0,0-1 1 0 0,1 0 0 0 0,-1 1 0 0 0,0-1-1 0 0,0 0 1 0 0,0 1 0 0 0,1-1 0 0 0,-1 0-1 0 0,0 1 1 0 0,1-1 0 0 0,-1 0-1 0 0,0 0 1 0 0,1 1 0 0 0,-1-1 0 0 0,0 0-1 0 0,2 1 16 0 0,0 1 0 0 0,0-1-1 0 0,0 0 1 0 0,0-1 0 0 0,0 1 0 0 0,0 0 0 0 0,0-1 0 0 0,0 1-1 0 0,0-1 1 0 0,1 1 0 0 0,-1-1 0 0 0,0 0 0 0 0,0 0 0 0 0,3 0-1 0 0,36-5 187 0 0,-29 3-114 0 0,266-55 2170 0 0,-4-20-1531 0 0,-39 10-106 0 0,-67 20-187 0 0,69-18-593 0 0,-201 58-606 0 0,-34 7-151 0 0,-1 2-208 0 0,-1 7-1026 0 0,-2 5-3956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352 117 3223 0 0,'1'2'13860'0'0,"4"3"-13182"0"0,-4-3-138 0 0,1-1-55 0 0,4 0-337 0 0,1 1 0 0 0,0-1 0 0 0,-1-1 0 0 0,1 1 0 0 0,0-1 1 0 0,-1 0-1 0 0,1 0 0 0 0,-1-1 0 0 0,1 0 0 0 0,0 0 0 0 0,-1-1 0 0 0,12-4 0 0 0,2-2-41 0 0,0 0 0 0 0,32-21-1 0 0,-46 25-159 0 0,0-1 0 0 0,0 0 0 0 0,9-9 0 0 0,-10 8-57 0 0,-4 6 91 0 0,-1-1 0 0 0,1 0 0 0 0,0 1 1 0 0,-1-1-1 0 0,0 0 0 0 0,1 1 1 0 0,-1-1-1 0 0,1 0 0 0 0,-1 0 1 0 0,0 1-1 0 0,0-1 0 0 0,1 0 1 0 0,-1 0-1 0 0,0 0 0 0 0,0 1 1 0 0,0-1-1 0 0,0 0 0 0 0,0 0 1 0 0,0 0-1 0 0,0 1 0 0 0,0-1 1 0 0,0 0-1 0 0,0 0 0 0 0,0 0 1 0 0,-1 1-1 0 0,1-1 0 0 0,0 0 1 0 0,-1 0-1 0 0,1 1 0 0 0,0-1 1 0 0,-2-1-1 0 0,2 1 6 0 0,-1 0 0 0 0,0-1 0 0 0,0 1 0 0 0,0 0 0 0 0,0 0 0 0 0,-1 0 0 0 0,1 0 0 0 0,0 0 0 0 0,0 0 1 0 0,-1 0-1 0 0,1 1 0 0 0,0-1 0 0 0,-3-1 0 0 0,0 2-51 0 0,0-1 0 0 0,0 1 0 0 0,0 0 0 0 0,0 0 0 0 0,0 0 0 0 0,0 0 1 0 0,0 1-1 0 0,-7 1 0 0 0,-32 13-295 0 0,27-9 285 0 0,-40 15-66 0 0,-67 35 0 0 0,94-39 262 0 0,0 0 0 0 0,1 2 0 0 0,-45 39 0 0 0,50-37 133 0 0,-30 37 0 0 0,46-49-207 0 0,0 0 0 0 0,0 1-1 0 0,1 0 1 0 0,1 0 0 0 0,-1 0-1 0 0,2 1 1 0 0,-5 14 0 0 0,8-22-40 0 0,0 1-1 0 0,0 0 1 0 0,0-1 0 0 0,1 1 0 0 0,0 0 0 0 0,0 0-1 0 0,0-1 1 0 0,0 1 0 0 0,1 0 0 0 0,-1 0 0 0 0,1-1-1 0 0,0 1 1 0 0,0-1 0 0 0,0 1 0 0 0,1 0 0 0 0,-1-1 0 0 0,1 0-1 0 0,0 1 1 0 0,0-1 0 0 0,0 0 0 0 0,0 0 0 0 0,0 0-1 0 0,4 3 1 0 0,-2-2-137 0 0,1 0 0 0 0,1 0 0 0 0,-1-1 0 0 0,0 1 0 0 0,1-1 0 0 0,0 0 0 0 0,0-1 0 0 0,0 1 0 0 0,0-1 0 0 0,0 0 0 0 0,0-1 1 0 0,12 2-1 0 0,20 0-1461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1065 124 5983 0 0,'0'-2'464'0'0,"12"-22"-207"0"0,-8 15 2255 0 0,0-1 0 0 0,0 1 0 0 0,3-11 0 0 0,-5-2-954 0 0,-2 21-1489 0 0,0-1 44 0 0,0 1 1 0 0,0-1-1 0 0,0 0 1 0 0,0 0-1 0 0,0 0 0 0 0,0 0 1 0 0,-1 0-1 0 0,0-2 1 0 0,0 3-109 0 0,1 1 1 0 0,-1-1-1 0 0,1 1 1 0 0,-1-1-1 0 0,1 1 0 0 0,-1-1 1 0 0,0 1-1 0 0,1-1 1 0 0,-1 1-1 0 0,1-1 0 0 0,-1 1 1 0 0,0 0-1 0 0,0-1 1 0 0,1 1-1 0 0,-1 0 0 0 0,0 0 1 0 0,0 0-1 0 0,1-1 1 0 0,-1 1-1 0 0,0 0 1 0 0,0 0-1 0 0,1 0 0 0 0,-1 0 1 0 0,-1 0-1 0 0,-4 1-5 0 0,1 0 1 0 0,-1 0-1 0 0,0 0 0 0 0,1 0 0 0 0,-1 1 0 0 0,1 0 1 0 0,0 0-1 0 0,0 1 0 0 0,-10 5 0 0 0,-3 4-41 0 0,-20 16 0 0 0,21-13 42 0 0,1 1-1 0 0,1 1 1 0 0,0 0-1 0 0,1 0 1 0 0,0 2-1 0 0,2 0 0 0 0,0 0 1 0 0,1 1-1 0 0,1 0 1 0 0,1 1-1 0 0,1 0 1 0 0,1 1-1 0 0,1-1 1 0 0,1 1-1 0 0,0 1 1 0 0,-1 27-1 0 0,6-44-149 0 0,0-1 0 0 0,0 1 0 0 0,1 10 0 0 0,0-15-29 0 0,0-1-19 0 0,0 0 170 0 0,1 0 0 0 0,-1-1 0 0 0,0 1 0 0 0,0 0 0 0 0,1-1 0 0 0,-1 1 0 0 0,0-1 0 0 0,0 0 0 0 0,0 1 0 0 0,2-2 0 0 0,-1 1 15 0 0,7-4 13 0 0,0-1 0 0 0,-1 0 0 0 0,1-1 0 0 0,-1 0 1 0 0,10-11-1 0 0,31-42 112 0 0,-32 38-40 0 0,22-23 1 0 0,-39 44-72 0 0,0 1-1 0 0,0 0 1 0 0,0 0 0 0 0,1-1 0 0 0,-1 1 0 0 0,0 0-1 0 0,0 0 1 0 0,1 0 0 0 0,-1-1 0 0 0,0 1-1 0 0,0 0 1 0 0,1 0 0 0 0,-1 0 0 0 0,0 0 0 0 0,1 0-1 0 0,-1-1 1 0 0,0 1 0 0 0,1 0 0 0 0,-1 0-1 0 0,0 0 1 0 0,1 0 0 0 0,-1 0 0 0 0,1 0 0 0 0,0 1-5 0 0,0 0 1 0 0,0 0 0 0 0,0 0 0 0 0,0 0-1 0 0,-1 0 1 0 0,1 0 0 0 0,0 0 0 0 0,0 0 0 0 0,-1 0-1 0 0,1 0 1 0 0,-1 0 0 0 0,1 0 0 0 0,-1 0-1 0 0,0 1 1 0 0,1-1 0 0 0,-1 0 0 0 0,0 0 0 0 0,0 1-1 0 0,0-1 1 0 0,1 0 0 0 0,-2 2 0 0 0,1 31-90 0 0,0-34 91 0 0,-6 54-102 0 0,-1 0 0 0 0,-3-1 0 0 0,-22 66 0 0 0,21-85 15 0 0,-1-2 0 0 0,-2 1 0 0 0,-2-2 0 0 0,0 0 0 0 0,-2 0 0 0 0,-25 30 0 0 0,-337 366 2574 0 0,326-371-2413 0 0,-63 62 38 0 0,87-91-99 0 0,-1-1 1 0 0,-38 24 0 0 0,59-44 205 0 0,1-1 0 0 0,-1 0 0 0 0,-11 4 1 0 0,17-7-114 0 0,0-1 0 0 0,0 0 0 0 0,-1 0 1 0 0,1 0-1 0 0,0 0 0 0 0,-1-1 1 0 0,1 0-1 0 0,0 0 0 0 0,-1 0 1 0 0,-4-1-1 0 0,8 1-35 0 0,1 0 0 0 0,-1-1 1 0 0,0 1-1 0 0,1-1 0 0 0,-1 1 1 0 0,1 0-1 0 0,-1-1 0 0 0,1 0 0 0 0,-1 1 1 0 0,1-1-1 0 0,-1 1 0 0 0,1-1 1 0 0,0 1-1 0 0,-1-1 0 0 0,1 0 0 0 0,0 1 1 0 0,-1-1-1 0 0,1 0 0 0 0,0 1 1 0 0,0-1-1 0 0,0 0 0 0 0,-1-1 0 0 0,-1-14 368 0 0,3 6-334 0 0,0 0-1 0 0,0 0 0 0 0,1 0 1 0 0,0 0-1 0 0,7-17 0 0 0,23-47-442 0 0,-23 54 214 0 0,60-117-4616 0 0,-41 85-2495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7 403 11055 0 0,'0'0'506'0'0,"0"2"-10"0"0,-3 82 795 0 0,-1 25 5092 0 0,11-124-5435 0 0,-3 8-700 0 0,40-101 608 0 0,-19 43-526 0 0,43-78 0 0 0,-58 124-318 0 0,2 1-1 0 0,0 0 1 0 0,1 1-1 0 0,0 0 0 0 0,2 1 1 0 0,0 1-1 0 0,0 0 0 0 0,27-18 1 0 0,-27 23-142 0 0,1 1 1 0 0,1 1-1 0 0,0 0 0 0 0,0 1 1 0 0,0 1-1 0 0,26-6 1 0 0,110-13-1984 0 0,-149 25 2042 0 0,57-3-3086 0 0,-44 0 1690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9215 0 0,'0'0'707'0'0,"1"1"-464"0"0,14 38 7602 0 0,-16-45-7561 0 0,0 0 1 0 0,1 0 0 0 0,-1 0-1 0 0,1-1 1 0 0,1 1-1 0 0,-1 0 1 0 0,1 0-1 0 0,3-10 1 0 0,1-2 68 0 0,11-27 0 0 0,-4 15-455 0 0,2 1 1 0 0,1 0 0 0 0,1 1 0 0 0,1 1 0 0 0,2 0-1 0 0,1 1 1 0 0,1 1 0 0 0,1 2 0 0 0,35-32 0 0 0,-18 25-2069 0 0,56-35 0 0 0,-66 47 908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28 3679 0 0,'0'0'167'0'0,"7"-6"26"0"0,5-2 1273 0 0,10-5 13769 0 0,-39 20-14317 0 0,-13 8-911 0 0,1 2 0 0 0,0 1-1 0 0,2 1 1 0 0,0 1 0 0 0,1 1 0 0 0,-26 28 0 0 0,35-32 135 0 0,0 1 0 0 0,2 0 0 0 0,-19 29 0 0 0,34-47-139 0 0,0 1 1 0 0,0-1 0 0 0,0 1-1 0 0,0-1 1 0 0,0 0-1 0 0,0 1 1 0 0,0-1 0 0 0,1 1-1 0 0,-1-1 1 0 0,0 1-1 0 0,0-1 1 0 0,0 0-1 0 0,1 1 1 0 0,-1-1 0 0 0,0 0-1 0 0,0 1 1 0 0,1-1-1 0 0,-1 1 1 0 0,0-1 0 0 0,1 0-1 0 0,-1 0 1 0 0,1 1-1 0 0,-1-1 1 0 0,0 0 0 0 0,1 1-1 0 0,-1-1 5 0 0,3 1 5 0 0,-1 1 0 0 0,0-1-1 0 0,1 0 1 0 0,-1 0 0 0 0,1 0 0 0 0,0 0 0 0 0,-1 0-1 0 0,1-1 1 0 0,0 1 0 0 0,-1-1 0 0 0,1 0-1 0 0,0 0 1 0 0,-1 0 0 0 0,6 0 0 0 0,5-2 113 0 0,24-5 0 0 0,-20 3-90 0 0,38-10-36 0 0,-46 12 0 0 0,0 4 0 0 0,-3 2-15 0 0,-6-2 8 0 0,1-1 0 0 0,-1 0-1 0 0,0 1 1 0 0,1 0-1 0 0,-1-1 1 0 0,0 1-1 0 0,0-1 1 0 0,0 1-1 0 0,0-1 1 0 0,-1 1-1 0 0,1-1 1 0 0,0 1-1 0 0,-1-1 1 0 0,0 2 0 0 0,1-1-8 0 0,-3 8 18 0 0,0 1 0 0 0,-7 13 0 0 0,6-15-89 0 0,0 0 1 0 0,-3 17-1 0 0,7-25-879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25 15199 0 0,'44'-25'6139'0'0,"-46"37"-4266"0"0,-1-5-1862 0 0,0 0-1 0 0,0-1 1 0 0,-1 1-1 0 0,0-1 1 0 0,-9 12-1 0 0,-29 27-16 0 0,21-23 1 0 0,-44 51 5 0 0,-78 114 0 0 0,-202 369 300 0 0,330-530-421 0 0,-35 60 304 0 0,40-71-1588 0 0,-20 21 0 0 0,20-26-3789 0 0,1-2-1540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82 247 13359 0 0,'-17'-4'1625'0'0,"0"1"-1"0"0,-30-1 2355 0 0,49 4-3496 0 0,28-1 158 0 0,0-1 1 0 0,50-11 0 0 0,61-23-249 0 0,-47 10-177 0 0,345-104-326 0 0,-423 124-440 0 0,-1 0 435 0 0,29-7 1 0 0,-15 11-2058 0 0,-25 2 1209 0 0,0 0 1 0 0,0 1 0 0 0,0-1-1 0 0,0 1 1 0 0,5 2 0 0 0,7 4-5408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88 8287 0 0,'0'0'8551'0'0,"3"1"-7394"0"0,14 5-415 0 0,1 0 0 0 0,0-2-1 0 0,24 3 1 0 0,-19-4-943 0 0,0-2 0 0 0,0-1-1 0 0,0 0 1 0 0,0-2 0 0 0,0-1 0 0 0,0 0 0 0 0,-1-2-1 0 0,30-10 1 0 0,-46 14 206 0 0,-1-2 0 0 0,0 1 0 0 0,0-1 0 0 0,0 1 0 0 0,0-2 0 0 0,0 1 0 0 0,0 0 0 0 0,-1-1 0 0 0,0 0 0 0 0,1 0 0 0 0,-1 0 0 0 0,-1-1 0 0 0,1 1 0 0 0,4-8 0 0 0,-4-1 23 0 0,-6 10-6 0 0,1 2-19 0 0,-5-5-3 0 0,3 5-2 0 0,-1 0-1 0 0,0 0 1 0 0,0 0-1 0 0,0 0 1 0 0,0 0 0 0 0,0 1-1 0 0,0 0 1 0 0,0 0-1 0 0,0 0 1 0 0,0 0-1 0 0,1 0 1 0 0,-1 1-1 0 0,0 0 1 0 0,-5 1 0 0 0,-9 4-15 0 0,-30 14 0 0 0,32-13 23 0 0,-145 76 359 0 0,6 15-123 0 0,125-79-235 0 0,4-3-4 0 0,-11 7 15 0 0,2 1 0 0 0,0 1-1 0 0,-36 37 1 0 0,64-56 11 0 0,1 1-1 0 0,0 1 0 0 0,1-1 1 0 0,-1 1-1 0 0,1 0 0 0 0,-7 16 1 0 0,11-21 13 0 0,0-1 1 0 0,0 1-1 0 0,0-1 1 0 0,1 1-1 0 0,-1-1 1 0 0,1 1 0 0 0,-1 0-1 0 0,1-1 1 0 0,0 1-1 0 0,0-1 1 0 0,0 1 0 0 0,0 0-1 0 0,1-1 1 0 0,-1 1-1 0 0,1-1 1 0 0,0 1-1 0 0,-1-1 1 0 0,1 1 0 0 0,0-1-1 0 0,0 1 1 0 0,1-1-1 0 0,-1 0 1 0 0,0 1 0 0 0,1-1-1 0 0,-1 0 1 0 0,1 0-1 0 0,0 0 1 0 0,3 3 0 0 0,0-2 51 0 0,1 1 0 0 0,-1-1 0 0 0,1 0 0 0 0,-1 0 0 0 0,1-1 0 0 0,0 0 0 0 0,0 0 0 0 0,0 0 0 0 0,8 1 0 0 0,10 0 199 0 0,26 1 1 0 0,-37-3-228 0 0,5-1-3 0 0,0 0 0 0 0,0-1 0 0 0,0-1 1 0 0,26-7-1 0 0,70-24-96 0 0,-84 23-109 0 0,-13 4-516 0 0,23-11 1 0 0,-5-3-6445 0 0,-21 10 775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6447 0 0,'-1'1'5574'0'0,"-5"7"-3485"0"0,1 0 0 0 0,-7 12 0 0 0,-6 21 183 0 0,-10 46-1186 0 0,26-80-788 0 0,-1 3-635 0 0,-19 68 1374 0 0,11-28-8043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 4607 0 0,'9'-3'16243'0'0,"-8"4"-16025"0"0,1 0 1 0 0,-1 1-1 0 0,0 0 0 0 0,0-1 0 0 0,0 1 1 0 0,0 0-1 0 0,0-1 0 0 0,0 1 1 0 0,-1 0-1 0 0,1 0 0 0 0,0 3 1 0 0,1 4-154 0 0,0 0 1 0 0,-1 0-1 0 0,0 0 0 0 0,-1 0 1 0 0,0 0-1 0 0,-1 0 0 0 0,1 0 1 0 0,-2 0-1 0 0,1 0 1 0 0,-1 0-1 0 0,0 0 0 0 0,-1-1 1 0 0,0 1-1 0 0,-5 9 0 0 0,-8 13-90 0 0,-1-1 0 0 0,-27 37 0 0 0,38-59 20 0 0,-22 29-222 0 0,-1-2 1 0 0,-46 42 0 0 0,54-56 75 0 0,2 1-108 0 0,17-20 144 0 0,1-1 0 0 0,0 1 0 0 0,1-1 0 0 0,-1 1-1 0 0,0-1 1 0 0,0 1 0 0 0,1 0 0 0 0,-1-1 0 0 0,1 1-1 0 0,-1 0 1 0 0,1 0 0 0 0,0-1 0 0 0,0 4 0 0 0,2 4-1283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89 9935 0 0,'8'-12'550'0'0,"1"0"1"0"0,21-20 4480 0 0,-80 69-4182 0 0,-22 17-730 0 0,-60 72 250 0 0,104-96-230 0 0,1 2 0 0 0,-31 48 0 0 0,50-68-100 0 0,1 1 1 0 0,0-1 0 0 0,-6 21 0 0 0,11-27-9 0 0,0 0 1 0 0,0 0-1 0 0,1 0 0 0 0,0 1 0 0 0,0-1 0 0 0,0 0 0 0 0,1 1 1 0 0,0-1-1 0 0,0 1 0 0 0,2 7 0 0 0,-1-11 2 0 0,0 0-1 0 0,0 0 0 0 0,0 0 1 0 0,0 0-1 0 0,0 0 1 0 0,1 0-1 0 0,-1 0 1 0 0,1-1-1 0 0,0 1 0 0 0,0 0 1 0 0,0-1-1 0 0,0 0 1 0 0,0 1-1 0 0,1-1 0 0 0,3 3 1 0 0,-2-3 42 0 0,0 1 0 0 0,0-1 0 0 0,1 0 0 0 0,-1 0 0 0 0,1-1 0 0 0,0 1 0 0 0,-1-1 0 0 0,1 0 0 0 0,6 1 0 0 0,2-1 138 0 0,0-1 1 0 0,-1 0 0 0 0,1-1-1 0 0,0 0 1 0 0,-1-1 0 0 0,24-7-1 0 0,-9 0-13 0 0,-1-2 0 0 0,0 0-1 0 0,0-2 1 0 0,-1-1-1 0 0,0 0 1 0 0,-2-2 0 0 0,37-32-1 0 0,-52 41-195 0 0,0-1-1 0 0,-1 0 1 0 0,0 0-1 0 0,-1-1 1 0 0,0 1-1 0 0,0-1 1 0 0,-1-1-1 0 0,0 1 1 0 0,0-1-1 0 0,-1 0 1 0 0,-1 0-1 0 0,0 0 1 0 0,0 0-1 0 0,-1-1 1 0 0,0 1-1 0 0,0-1 1 0 0,-1 1-1 0 0,-1-1 1 0 0,0 0-1 0 0,-1 1 1 0 0,0-1-1 0 0,0 1 1 0 0,-4-15-1 0 0,-5-14-1084 0 0,-1 1-1 0 0,-30-67 0 0 0,29 86 205 0 0,12 18 611 0 0,-1 1 1 0 0,0-1 0 0 0,1 0 0 0 0,-1 1-1 0 0,0-1 1 0 0,0 1 0 0 0,1-1 0 0 0,-1 1-1 0 0,0-1 1 0 0,0 1 0 0 0,0 0-1 0 0,0-1 1 0 0,1 1 0 0 0,-1 0 0 0 0,0 0-1 0 0,0-1 1 0 0,0 1 0 0 0,0 0 0 0 0,0 0-1 0 0,0 0 1 0 0,0 0 0 0 0,-1 1 0 0 0,-7 2-5145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105 492 8607 0 0,'3'-14'506'0'0,"0"2"-224"0"0,0-1 0 0 0,0-15 0 0 0,-2 25 116 0 0,-1-1-1 0 0,0 1 1 0 0,-1-1-1 0 0,1 1 1 0 0,0-1-1 0 0,-1 1 1 0 0,0-1 0 0 0,0 1-1 0 0,0 0 1 0 0,0 0-1 0 0,-1-1 1 0 0,-2-4-1 0 0,3 7-329 0 0,1 1 0 0 0,0 0 0 0 0,-1-1 0 0 0,1 1 0 0 0,-1 0 0 0 0,1 0 0 0 0,-1-1 0 0 0,1 1 0 0 0,0 0 0 0 0,-1 0 0 0 0,1 0 0 0 0,-1-1 0 0 0,1 1 0 0 0,-1 0 0 0 0,1 0 0 0 0,-1 0 0 0 0,1 0 0 0 0,-1 0 0 0 0,1 0 0 0 0,-1 0-1 0 0,1 0 1 0 0,-1 0 0 0 0,1 0 0 0 0,-1 1 0 0 0,1-1 0 0 0,-1 0 0 0 0,1 0 0 0 0,-1 0 0 0 0,1 1 0 0 0,-1-1 0 0 0,1 0 0 0 0,0 0 0 0 0,-1 1 0 0 0,1-1 0 0 0,-1 0 0 0 0,1 1 0 0 0,-17 13 214 0 0,16-12-173 0 0,-3 2-42 0 0,0 1 1 0 0,1 0 0 0 0,-1 0-1 0 0,1 1 1 0 0,0-1 0 0 0,1 1 0 0 0,-5 11-1 0 0,-9 44 210 0 0,13-49-241 0 0,-3 15 34 0 0,0 0 0 0 0,2 0-1 0 0,1 1 1 0 0,1-1 0 0 0,2 1-1 0 0,1 0 1 0 0,7 47 0 0 0,-7-70-67 0 0,0 0 1 0 0,0 0-1 0 0,1-1 1 0 0,0 1-1 0 0,3 6 1 0 0,4 0 39 0 0,-7-11-21 0 0,-1 1 0 0 0,0-1 0 0 0,0 1 1 0 0,1-1-1 0 0,-1 1 0 0 0,0-1 1 0 0,1 0-1 0 0,-1 0 0 0 0,1 0 1 0 0,-1 0-1 0 0,0 0 0 0 0,1 0 1 0 0,-1 0-1 0 0,1 0 0 0 0,-1 0 0 0 0,0-1 1 0 0,1 1-1 0 0,-1 0 0 0 0,0-1 1 0 0,1 0-1 0 0,-1 1 0 0 0,0-1 1 0 0,2-1-1 0 0,3-1 143 0 0,0-1 0 0 0,0-1-1 0 0,6-5 1 0 0,118-127 1157 0 0,-95 97-1092 0 0,16-20-244 0 0,-2-2 0 0 0,-4-3-1 0 0,72-133 1 0 0,-36 15-4353 0 0,-69 150-217 0 0,-1 6-1152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37 15919 0 0,'7'-11'347'0'0,"9"-15"1289"0"0,-97 184-898 0 0,-39 79 59 0 0,53-83-493 0 0,6 2 1 0 0,-44 178 0 0 0,73-214-361 0 0,-20 71-293 0 0,-13-6-2427 0 0,44-141-407 0 0,10-27-2053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3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7 103 5983 0 0,'-1'0'464'0'0,"-5"2"4356"0"0,10 4 558 0 0,5 5-4381 0 0,-4-6-776 0 0,0-2 0 0 0,1 1 0 0 0,0 0 0 0 0,-1-1 0 0 0,1 0 0 0 0,0-1 0 0 0,0 1 0 0 0,1-1 0 0 0,-1 0 0 0 0,0-1 0 0 0,1 1 0 0 0,-1-1 0 0 0,1-1 0 0 0,0 1 0 0 0,-1-1 0 0 0,1 0 0 0 0,12-2 0 0 0,7-2 262 0 0,0-2-1 0 0,-1 0 1 0 0,28-12-1 0 0,-33 11-337 0 0,62-21 146 0 0,88-27 616 0 0,-135 45-1938 0 0,1 2 0 0 0,67-6 0 0 0,-92 14-1612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43 7367 0 0,'0'0'667'0'0,"5"7"-534"0"0,-1-2 908 0 0,0 0 0 0 0,0-1 0 0 0,0 1 0 0 0,0-1 0 0 0,1 0 0 0 0,7 6 0 0 0,-9-8-867 0 0,0-1-1 0 0,-1 0 0 0 0,1 0 0 0 0,0 0 1 0 0,-1 0-1 0 0,1 0 0 0 0,0-1 0 0 0,0 1 0 0 0,0-1 1 0 0,0 0-1 0 0,-1 0 0 0 0,1 0 0 0 0,0 0 1 0 0,0 0-1 0 0,0-1 0 0 0,4-1 0 0 0,20-6 335 0 0,-1-1 1 0 0,32-15-1 0 0,2-1-369 0 0,-53 22-176 0 0,-1 0 1 0 0,0 0-1 0 0,1 0 0 0 0,6-6 0 0 0,-12 8-71 0 0,-9-2-1040 0 0,5 2 1085 0 0,0 1-1 0 0,-1-1 1 0 0,1 1 0 0 0,0 0-1 0 0,-1 0 1 0 0,1 0 0 0 0,0 1-1 0 0,0-1 1 0 0,-1 1 0 0 0,-3 1-1 0 0,-34 12-106 0 0,23-7 125 0 0,-12 5 15 0 0,0 1 0 0 0,0 1 0 0 0,1 1 0 0 0,1 2 0 0 0,-40 31 0 0 0,47-31 64 0 0,1 1-1 0 0,1 1 1 0 0,1 1 0 0 0,1 0-1 0 0,0 1 1 0 0,1 1 0 0 0,-14 28 0 0 0,20-33 46 0 0,1 1 1 0 0,1 0-1 0 0,0 0 1 0 0,2 1-1 0 0,0 0 1 0 0,1 0-1 0 0,-5 34 1 0 0,10-50-59 0 0,0 1 1 0 0,0-1-1 0 0,0 1 1 0 0,0-1-1 0 0,0 1 1 0 0,1-1-1 0 0,0 0 1 0 0,0 1-1 0 0,0-1 0 0 0,0 0 1 0 0,0 1-1 0 0,0-1 1 0 0,1 0-1 0 0,0 0 1 0 0,-1 0-1 0 0,1 0 1 0 0,0 0-1 0 0,1-1 1 0 0,-1 1-1 0 0,0-1 1 0 0,4 3-1 0 0,-2-2 2 0 0,0 0-1 0 0,0-1 0 0 0,1 1 1 0 0,-1-1-1 0 0,1 0 1 0 0,-1-1-1 0 0,1 1 0 0 0,0-1 1 0 0,-1 0-1 0 0,1 0 0 0 0,0 0 1 0 0,0-1-1 0 0,0 1 1 0 0,7-2-1 0 0,9-1 7 0 0,0 0 0 0 0,0-2 0 0 0,22-7 1 0 0,61-24-60 0 0,-58 19-122 0 0,55-20-773 0 0,173-88-1 0 0,-206 86 438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31 919 0 0,'1'-1'67'0'0,"21"-28"13770"0"0,-36 45-13261 0 0,13-13-524 0 0,0 0-1 0 0,0 0 1 0 0,0 0-1 0 0,0 0 1 0 0,0 0 0 0 0,1 0-1 0 0,0 0 1 0 0,0 1-1 0 0,0-1 1 0 0,0 0-1 0 0,0 0 1 0 0,0 0-1 0 0,1 0 1 0 0,-1 0-1 0 0,1 1 1 0 0,2 4 0 0 0,3 6 184 0 0,-1-1 0 0 0,11 17 0 0 0,-12-23-141 0 0,21 35 448 0 0,2-2 0 0 0,2 0 0 0 0,60 64 0 0 0,118 90 189 0 0,-101-109-595 0 0,0 0-38 0 0,-81-62-82 0 0,-2 0 1 0 0,24 28-1 0 0,-41-42-7 0 0,0-1 0 0 0,0 1 0 0 0,-1 0-1 0 0,0 0 1 0 0,0 1 0 0 0,5 15 0 0 0,-9-20-70 0 0,1 0 0 0 0,-1 0 0 0 0,0 0 0 0 0,-1 0 1 0 0,1 0-1 0 0,-1 0 0 0 0,0 0 0 0 0,0 0 0 0 0,0 0 0 0 0,-1 0 0 0 0,0 0 0 0 0,0 0 1 0 0,0 0-1 0 0,-1 0 0 0 0,-3 7 0 0 0,5-11-3 0 0,-1 0-1 0 0,1 0 1 0 0,-1 0 0 0 0,1 0 0 0 0,-1 0-1 0 0,1 0 1 0 0,-1 0 0 0 0,0 0 0 0 0,1-1 0 0 0,-1 1-1 0 0,0 0 1 0 0,0 0 0 0 0,0-1 0 0 0,0 1-1 0 0,0 0 1 0 0,0-1 0 0 0,0 1 0 0 0,1-1-1 0 0,-2 0 1 0 0,1 1 0 0 0,0-1 0 0 0,0 0 0 0 0,0 1-1 0 0,0-1 1 0 0,0 0 0 0 0,0 0 0 0 0,0 0-1 0 0,-2 0 1 0 0,1-1-99 0 0,0 1-1 0 0,1-1 0 0 0,-1 1 1 0 0,0-1-1 0 0,1 0 1 0 0,-1 0-1 0 0,1 0 1 0 0,-1 0-1 0 0,1 0 0 0 0,0 0 1 0 0,-1 0-1 0 0,1 0 1 0 0,0-1-1 0 0,0 1 1 0 0,0 0-1 0 0,0-1 1 0 0,-2-2-1 0 0,-5-12-964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0 8287 0 0,'0'0'8176'0'0,"0"2"-8090"0"0,1 1-60 0 0,0 1 0 0 0,-1 0 1 0 0,0 0-1 0 0,1-1 0 0 0,-1 1 1 0 0,-1 0-1 0 0,1 0 1 0 0,-1 0-1 0 0,1-1 0 0 0,-3 8 1 0 0,-15 38 162 0 0,15-43-168 0 0,-12 25 44 0 0,-2-1 0 0 0,-1-1 0 0 0,-39 49 1 0 0,39-55-57 0 0,-25 30 147 0 0,-2-3 0 0 0,-55 50 0 0 0,-112 78 482 0 0,100-83 119 0 0,48-39-525 0 0,-110 73 1 0 0,165-123-233 0 0,-1 0 0 0 0,-14 6 0 0 0,24-12 0 0 0,0 0 0 0 0,0 0 0 0 0,0 0 0 0 0,-1 1 0 0 0,1-1 0 0 0,0 0 0 0 0,0 0 0 0 0,-1 0 0 0 0,1 0 0 0 0,0 0 0 0 0,0 1 0 0 0,-1-1 0 0 0,1 0 0 0 0,0 0 0 0 0,0 0 0 0 0,-1 0 0 0 0,1 0 0 0 0,0 0 0 0 0,-1 0 0 0 0,1 0 0 0 0,0 0 0 0 0,0 0 0 0 0,-1 0 0 0 0,1 0 0 0 0,0 0 0 0 0,-1 0 0 0 0,1 0 0 0 0,0-1 0 0 0,0 1 0 0 0,-1 0 0 0 0,1 0 0 0 0,0 0 0 0 0,0 0 0 0 0,-1 0 0 0 0,1-1 0 0 0,0 1 0 0 0,2-5-77 0 0,1 0 0 0 0,1 0 0 0 0,-1 0 0 0 0,1 0 0 0 0,-1 1 0 0 0,1 0 1 0 0,5-4-1 0 0,-2 0-162 0 0,18-18-663 0 0,43-35 0 0 0,-53 49 679 0 0,66-52-832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1097 48 8751 0 0,'17'-45'1143'0'0,"-16"44"-74"0"0,0 1-819 0 0,-1-1-1 0 0,1 1 1 0 0,-1 0-1 0 0,1 0 1 0 0,-1 0-1 0 0,1 0 1 0 0,0 0-1 0 0,-1 0 1 0 0,1 0-1 0 0,-1 0 1 0 0,1 0-1 0 0,0 0 1 0 0,-1 0-1 0 0,1 0 1 0 0,-1 1-1 0 0,2-1 1 0 0,-78 90 716 0 0,23-31-904 0 0,-16 31 152 0 0,-66 110 1 0 0,-43 109 937 0 0,101-172-511 0 0,-76 157 130 0 0,31-54-683 0 0,116-229-85 0 0,-137 234 47 0 0,131-227-139 0 0,-1 0 0 0 0,0-2-1 0 0,-2 1 1 0 0,0-2 0 0 0,-23 20-1 0 0,38-35 74 0 0,0 0 0 0 0,0 0-1 0 0,0 0 1 0 0,0 0 0 0 0,0 1 0 0 0,0-1-1 0 0,0 0 1 0 0,0 0 0 0 0,-1 0 0 0 0,1 0-1 0 0,0 0 1 0 0,0 1 0 0 0,0-1 0 0 0,0 0-1 0 0,0 0 1 0 0,-1 0 0 0 0,1 0 0 0 0,0 0-1 0 0,0 0 1 0 0,0 0 0 0 0,0 0 0 0 0,-1 0-1 0 0,1 0 1 0 0,0 0 0 0 0,0 0 0 0 0,0 1-1 0 0,0-1 1 0 0,-1 0 0 0 0,1 0 0 0 0,0 0-1 0 0,0-1 1 0 0,0 1 0 0 0,-1 0 0 0 0,1 0-1 0 0,0 0 1 0 0,0 0 0 0 0,0 0 0 0 0,0 0-1 0 0,-1 0 1 0 0,1 0 0 0 0,0 0 0 0 0,0 0-1 0 0,0 0 1 0 0,0 0 0 0 0,0-1 0 0 0,-1 1-1 0 0,1 0 1 0 0,0 0 0 0 0,0 0 0 0 0,0 0-1 0 0,0 0 1 0 0,0-1 0 0 0,0 1 0 0 0,-1 0-1 0 0,4-15-498 0 0,10-18-946 0 0,2 4-181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61 13303 0 0,'-9'1'222'0'0,"1"1"0"0"0,0 0 1 0 0,0 1-1 0 0,0 0 0 0 0,0 0 0 0 0,-14 8 0 0 0,19-10-70 0 0,0 1 1 0 0,0 1-1 0 0,0-1 1 0 0,0 0-1 0 0,0 1 1 0 0,1-1 0 0 0,-1 1-1 0 0,0 0 1 0 0,1 0-1 0 0,0 0 1 0 0,0 0-1 0 0,0 0 1 0 0,0 1-1 0 0,1-1 1 0 0,-1 1-1 0 0,1-1 1 0 0,-1 5-1 0 0,1-7-121 0 0,1 0 0 0 0,0 0 0 0 0,0 0-1 0 0,0 0 1 0 0,0 0 0 0 0,1 0 0 0 0,-1 0 0 0 0,0 0 0 0 0,0 0-1 0 0,1 0 1 0 0,-1 0 0 0 0,0 0 0 0 0,1 0 0 0 0,-1 0-1 0 0,1 0 1 0 0,0 0 0 0 0,-1 0 0 0 0,1 0 0 0 0,-1-1-1 0 0,1 1 1 0 0,0 0 0 0 0,0 0 0 0 0,0-1 0 0 0,-1 1 0 0 0,1 0-1 0 0,0-1 1 0 0,0 1 0 0 0,0-1 0 0 0,0 0 0 0 0,1 1-1 0 0,2 1 37 0 0,0-1 0 0 0,0 1 0 0 0,0-1 0 0 0,0 0-1 0 0,8 1 1 0 0,3-2 122 0 0,1 0 1 0 0,-1 0-1 0 0,0-2 0 0 0,20-3 0 0 0,62-19 519 0 0,-63 14-490 0 0,87-23 312 0 0,135-33 410 0 0,-195 53-2148 0 0,0 3 0 0 0,78-2 1 0 0,-110 12-512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5063 0 0,'0'0'232'0'0,"-1"1"-13"0"0,-28 32 5720 0 0,-37 52-1 0 0,29-36-6236 0 0,1-2 660 0 0,1 2 1 0 0,3 1 0 0 0,-40 82-1 0 0,70-126-284 0 0,0 0 0 0 0,0 0 0 0 0,0 0 0 0 0,0 0 0 0 0,1 0 0 0 0,0 0 0 0 0,0 7 0 0 0,1-12-45 0 0,0 1 0 0 0,0 0 0 0 0,0-1 0 0 0,0 1 0 0 0,0-1 0 0 0,1 1-1 0 0,-1-1 1 0 0,0 1 0 0 0,1-1 0 0 0,0 1 0 0 0,-1-1 0 0 0,1 1 0 0 0,0-1 0 0 0,-1 0 0 0 0,1 1 0 0 0,0-1 0 0 0,0 0 0 0 0,0 0 0 0 0,0 1 0 0 0,0-1 0 0 0,1 0 0 0 0,-1 0 0 0 0,0 0 0 0 0,0-1 0 0 0,1 1 0 0 0,-1 0 0 0 0,0 0-1 0 0,1-1 1 0 0,-1 1 0 0 0,1 0 0 0 0,-1-1 0 0 0,1 0 0 0 0,1 1 0 0 0,5 0 108 0 0,0-1 0 0 0,1 1-1 0 0,-1-1 1 0 0,0-1-1 0 0,0 0 1 0 0,0 0 0 0 0,15-4-1 0 0,54-23 438 0 0,-40 13-396 0 0,60-34-1 0 0,-84 41-149 0 0,-1 1 0 0 0,-1-2 0 0 0,0 0-1 0 0,0 0 1 0 0,-1-1 0 0 0,0 0 0 0 0,0-1-1 0 0,10-16 1 0 0,-17 22-95 0 0,0 1-1 0 0,-1-1 1 0 0,1 1-1 0 0,-1-1 0 0 0,-1 0 1 0 0,1 0-1 0 0,-1 0 1 0 0,1 0-1 0 0,-1 0 1 0 0,-1 0-1 0 0,1 0 1 0 0,-1-1-1 0 0,0 1 1 0 0,0 0-1 0 0,0 0 1 0 0,-1 0-1 0 0,-1-7 1 0 0,-1 5-39 0 0,1 1 1 0 0,0 0 0 0 0,-1 0-1 0 0,0 0 1 0 0,-1 0 0 0 0,1 0 0 0 0,-1 1-1 0 0,0 0 1 0 0,-1-1 0 0 0,1 2 0 0 0,-1-1-1 0 0,0 0 1 0 0,-7-4 0 0 0,-2-1-1666 0 0,-27-16 1 0 0,26 18 164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677 226 7367 0 0,'0'0'568'0'0,"7"-6"-352"0"0,-3-1 601 0 0,1-1 0 0 0,-1 1 0 0 0,-1 0 0 0 0,1-1 0 0 0,-2 0 0 0 0,1 0 0 0 0,2-13 0 0 0,-3 14-649 0 0,-1-1 0 0 0,-1 1 1 0 0,1-1-1 0 0,-1 1 0 0 0,-1 0 0 0 0,1-1 0 0 0,-1 1 0 0 0,-1 0 0 0 0,1 0 0 0 0,-3-8 0 0 0,3 12-98 0 0,-1 0-1 0 0,1-1 0 0 0,0 1 0 0 0,-1 0 1 0 0,0 0-1 0 0,0 0 0 0 0,0 0 1 0 0,0 1-1 0 0,0-1 0 0 0,0 0 0 0 0,-1 1 1 0 0,1 0-1 0 0,-1 0 0 0 0,0-1 1 0 0,0 1-1 0 0,0 1 0 0 0,0-1 0 0 0,0 0 1 0 0,0 1-1 0 0,0 0 0 0 0,-1-1 1 0 0,1 1-1 0 0,-5 0 0 0 0,-2 0-107 0 0,-1 0 0 0 0,0 1 0 0 0,0 0 0 0 0,1 1 0 0 0,-1 0 0 0 0,0 1 0 0 0,1 0 0 0 0,-1 1 0 0 0,1 0 0 0 0,-16 7 0 0 0,5 0-79 0 0,0 0-1 0 0,1 2 1 0 0,-36 26-1 0 0,34-20 127 0 0,1 0-1 0 0,0 2 0 0 0,-20 25 1 0 0,31-32-2 0 0,0 1 0 0 0,0 0 0 0 0,1 1 0 0 0,1-1 0 0 0,0 2 0 0 0,-7 23 0 0 0,13-36 3 0 0,1 0 1 0 0,1 1-1 0 0,-1-1 0 0 0,0 1 1 0 0,1-1-1 0 0,0 1 0 0 0,-1 0 1 0 0,2-1-1 0 0,-1 1 0 0 0,0-1 1 0 0,1 1-1 0 0,-1-1 0 0 0,1 1 1 0 0,2 4-1 0 0,-2-6 7 0 0,0 0-1 0 0,0 0 1 0 0,0 0-1 0 0,1 0 1 0 0,-1-1-1 0 0,0 1 1 0 0,1 0 0 0 0,0-1-1 0 0,-1 1 1 0 0,1-1-1 0 0,0 0 1 0 0,0 1 0 0 0,0-1-1 0 0,0 0 1 0 0,0 0-1 0 0,0 0 1 0 0,0 0 0 0 0,0-1-1 0 0,0 1 1 0 0,0-1-1 0 0,1 1 1 0 0,-1-1 0 0 0,4 1-1 0 0,2-1 93 0 0,0 0-1 0 0,1 0 1 0 0,-1-1 0 0 0,0 0-1 0 0,17-5 1 0 0,40-16 238 0 0,-36 11-246 0 0,-7 3-175 0 0,0-1-1 0 0,0 0 1 0 0,-1-2-1 0 0,0-1 1 0 0,-1-1-1 0 0,21-16 1 0 0,-29 17-560 0 0,-11 9 29 0 0,-8 6 417 0 0,-2 2 186 0 0,0 1-1 0 0,1 1 0 0 0,-1 0 1 0 0,1 0-1 0 0,1 1 0 0 0,-1-1 1 0 0,-8 14-1 0 0,-40 65 156 0 0,54-82-137 0 0,-51 94 452 0 0,-43 113 0 0 0,55-116-302 0 0,4-7-117 0 0,9-19 52 0 0,-66 114-1 0 0,-26 7 24 0 0,119-188-217 0 0,3-5-1048 0 0,9-10-43 0 0,5-8-58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11887 0 0,'-2'2'267'0'0,"-1"2"-28"0"0,-82 99 820 0 0,45-61 2467 0 0,62-45-2466 0 0,-11-1-1024 0 0,0-1 0 0 0,0 0 0 0 0,16-11-1 0 0,-25 14-143 0 0,1 0 0 0 0,-1 1 0 0 0,1-1 0 0 0,-1 0 0 0 0,0 0 0 0 0,0-1 0 0 0,0 1 0 0 0,0 0 0 0 0,0-1 0 0 0,0 1 0 0 0,-1-1 0 0 0,1 1 0 0 0,-1-1 0 0 0,1 0 0 0 0,-1 0 0 0 0,0 0 0 0 0,0 1 0 0 0,-1-1 0 0 0,2-6 0 0 0,-2 8 11 0 0,0-1 1 0 0,-1 0 0 0 0,1 1 0 0 0,0-1 0 0 0,-1 1 0 0 0,1-1 0 0 0,-1 1-1 0 0,1-1 1 0 0,-1 1 0 0 0,0-1 0 0 0,1 1 0 0 0,-1-1 0 0 0,0 1-1 0 0,0 0 1 0 0,0-1 0 0 0,0 1 0 0 0,0 0 0 0 0,0 0 0 0 0,-1 0 0 0 0,1 0-1 0 0,0 0 1 0 0,-1 0 0 0 0,1 0 0 0 0,0 0 0 0 0,-1 1 0 0 0,1-1 0 0 0,-1 0-1 0 0,1 1 1 0 0,-1-1 0 0 0,1 1 0 0 0,-1 0 0 0 0,0 0 0 0 0,1-1 0 0 0,-3 1-1 0 0,-4 0 2 0 0,0-1 1 0 0,0 1-1 0 0,0 1 0 0 0,-1-1 0 0 0,-10 4 0 0 0,3-1 174 0 0,0 2 0 0 0,0 0 0 0 0,1 1 0 0 0,0 0 1 0 0,0 2-1 0 0,1-1 0 0 0,-1 2 0 0 0,2 0 0 0 0,-1 0 0 0 0,1 2 0 0 0,-13 12 0 0 0,8-4 222 0 0,0 1-1 0 0,2 1 1 0 0,0 0-1 0 0,1 1 0 0 0,1 1 1 0 0,-13 29-1 0 0,22-41-103 0 0,0 1 1 0 0,1-1-1 0 0,0 1 1 0 0,1 0-1 0 0,0 0 1 0 0,1 0-1 0 0,1 0 1 0 0,0 1-1 0 0,0-1 1 0 0,2 19-1 0 0,0-25-151 0 0,0 0 0 0 0,0-1 1 0 0,0 1-1 0 0,1 0 0 0 0,0-1 0 0 0,0 1 0 0 0,0-1 0 0 0,1 1 0 0 0,0-1 0 0 0,0 0 1 0 0,0 0-1 0 0,0-1 0 0 0,1 1 0 0 0,0-1 0 0 0,0 1 0 0 0,0-1 0 0 0,0 0 0 0 0,1-1 1 0 0,0 1-1 0 0,-1-1 0 0 0,1 0 0 0 0,1 0 0 0 0,-1 0 0 0 0,6 1 0 0 0,0 0-11 0 0,0-1 0 0 0,0-1-1 0 0,0 0 1 0 0,1 0-1 0 0,-1-1 1 0 0,0 0 0 0 0,14-2-1 0 0,4-1-358 0 0,46-10-1 0 0,-31 2-575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8 15951 0 0,'3'-8'1854'0'0,"-40"74"-1631"0"0,-30 75 0 0 0,-18 75 166 0 0,0 0-23 0 0,12-55-127 0 0,-21 52-73 0 0,19 5-66 0 0,70-198-267 0 0,2-1 0 0 0,-3 26 0 0 0,5-11-4061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12 137 2303 0 0,'0'0'102'0'0,"-2"1"-1"0"0,2-1 108 0 0,-1 0 0 0 0,1 0 0 0 0,-1 0 0 0 0,1 1 0 0 0,-1-1 0 0 0,1 0 0 0 0,-1 0 0 0 0,1 1 0 0 0,-1-1 0 0 0,1 0 0 0 0,-1 1 0 0 0,1-1 0 0 0,0 0 0 0 0,-1 1 0 0 0,1-1 0 0 0,0 1 0 0 0,-1-1 0 0 0,1 1 0 0 0,0-1 0 0 0,0 1 0 0 0,-1-1 0 0 0,1 1 0 0 0,0-1 0 0 0,0 1 0 0 0,0-1 0 0 0,0 1 0 0 0,-1-1 0 0 0,1 1 0 0 0,0-1 0 0 0,0 1 0 0 0,0 0 0 0 0,0-1 0 0 0,0 1 0 0 0,1-1 0 0 0,-1 1 0 0 0,0-1 0 0 0,0 1 0 0 0,0-1 0 0 0,1 1 0 0 0,8 13 6219 0 0,-6-12-6241 0 0,0 0 0 0 0,0 0 0 0 0,1 0 1 0 0,-1 0-1 0 0,1-1 0 0 0,0 1 0 0 0,-1-1 0 0 0,1 0 1 0 0,0 0-1 0 0,0 0 0 0 0,0-1 0 0 0,0 1 0 0 0,4-1 0 0 0,7 0 229 0 0,30-3-1 0 0,14-5 342 0 0,-1-3 0 0 0,71-22 0 0 0,105-57-670 0 0,-151 58-2717 0 0,-62 23 1228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7367 0 0,'0'0'916'0'0,"2"1"-102"0"0,0 1-503 0 0,0 0-1 0 0,0-1 1 0 0,0 1 0 0 0,0 1 0 0 0,0-1 0 0 0,0 0-1 0 0,0 0 1 0 0,0 1 0 0 0,2 4 0 0 0,-4-5-206 0 0,1 0 1 0 0,-1 0-1 0 0,1 0 1 0 0,-1 0-1 0 0,0 0 1 0 0,0 0-1 0 0,0 0 1 0 0,0 0-1 0 0,0 0 1 0 0,-1 0-1 0 0,1 0 1 0 0,0 0-1 0 0,-1 0 1 0 0,0 0-1 0 0,1 0 0 0 0,-3 3 1 0 0,-3 6 94 0 0,-1-1 1 0 0,-1 0-1 0 0,1 0 0 0 0,-2-1 0 0 0,1 0 1 0 0,-17 12-1 0 0,13-10-26 0 0,-18 18 200 0 0,2 1 0 0 0,0 1 0 0 0,-24 38 0 0 0,19-18 255 0 0,-39 80-1 0 0,35-55-247 0 0,-104 202 185 0 0,85-182-508 0 0,-38 74-247 0 0,93-168-19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0 10135 0 0,'0'0'5442'0'0,"-1"2"-4073"0"0,-78 103 206 0 0,-146 287-104 0 0,27-44-1144 0 0,144-259-237 0 0,-63 96 47 0 0,-122 162 135 0 0,190-274-338 0 0,-62 122 0 0 0,110-194-120 0 0,0 1-76 0 0,0 0 0 0 0,0 0 1 0 0,1-1-1 0 0,-1 1 0 0 0,0 0 1 0 0,1 0-1 0 0,-1 0 0 0 0,1 3 1 0 0,10-6-7853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114 274 8287 0 0,'-13'-2'158'0'0,"1"1"-1"0"0,-20 0 0 0 0,27 1 90 0 0,0 1 0 0 0,0 0 0 0 0,0 0 0 0 0,-8 3 0 0 0,-7 7 5818 0 0,20-11-5977 0 0,-1 0 0 0 0,1 0-1 0 0,0 0 1 0 0,0 0 0 0 0,0 1-1 0 0,-1-1 1 0 0,1 0 0 0 0,0 0-1 0 0,0 0 1 0 0,0 0 0 0 0,0 1 0 0 0,0-1-1 0 0,-1 0 1 0 0,1 0 0 0 0,0 0-1 0 0,0 1 1 0 0,0-1 0 0 0,0 0-1 0 0,0 0 1 0 0,0 0 0 0 0,0 1-1 0 0,0-1 1 0 0,0 0 0 0 0,0 0-1 0 0,0 1 1 0 0,0-1 0 0 0,0 0 0 0 0,0 0-1 0 0,0 0 1 0 0,0 1 0 0 0,0-1-1 0 0,0 0 1 0 0,0 0 0 0 0,0 1-1 0 0,0-1 1 0 0,1 0 0 0 0,1 10 51 0 0,0-7-83 0 0,0-1-1 0 0,0 0 1 0 0,1 0-1 0 0,-1 0 1 0 0,0 0 0 0 0,1 0-1 0 0,-1 0 1 0 0,1-1-1 0 0,0 1 1 0 0,-1-1-1 0 0,1 0 1 0 0,0 0 0 0 0,0 0-1 0 0,0 0 1 0 0,0 0-1 0 0,0-1 1 0 0,0 1-1 0 0,0-1 1 0 0,0 0 0 0 0,4 0-1 0 0,8 0 267 0 0,-1-1-1 0 0,27-4 1 0 0,226-54 1410 0 0,-139 28-1576 0 0,-16 5-977 0 0,-2-5 0 0 0,134-57 1 0 0,-210 73-1442 0 0,53-34 1 0 0,-49 23 150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4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1375 0 0,'-1'2'7690'0'0,"-36"74"-2154"0"0,-42 107-3080 0 0,32-69-1856 0 0,-4-2 1 0 0,-83 129 0 0 0,-92 95 83 0 0,199-298-616 0 0,-11 17 93 0 0,-82 88 0 0 0,117-140-143 0 0,2-1 4 0 0,0-1 1 0 0,-1 1-1 0 0,0 0 0 0 0,1-1 0 0 0,-1 1 1 0 0,0-1-1 0 0,0 0 0 0 0,-3 2 0 0 0,4-14 121 0 0,3 4-119 0 0,-1 0 0 0 0,1 0 0 0 0,1 0-1 0 0,0 0 1 0 0,0 0 0 0 0,0 1 0 0 0,1-1 0 0 0,7-10 0 0 0,1-1 8 0 0,22-37-154 0 0,2 2 0 0 0,3 2 1 0 0,2 2-1 0 0,54-52 1 0 0,-77 84 79 0 0,1 0 1 0 0,0 1 0 0 0,1 2 0 0 0,41-25 0 0 0,-58 37 45 0 0,1 1 1 0 0,0 0-1 0 0,-1-1 0 0 0,1 1 0 0 0,0 0 0 0 0,0 0 0 0 0,0 1 0 0 0,0-1 1 0 0,7 1-1 0 0,-9 0 14 0 0,-1 1 0 0 0,1-1 0 0 0,-1 0 1 0 0,1 1-1 0 0,-1-1 0 0 0,1 0 0 0 0,-1 1 1 0 0,1 0-1 0 0,-1-1 0 0 0,0 1 0 0 0,1 0 1 0 0,-1 0-1 0 0,0 0 0 0 0,0 0 0 0 0,0 0 0 0 0,1 0 1 0 0,-1 0-1 0 0,0 0 0 0 0,0 0 0 0 0,-1 1 1 0 0,1-1-1 0 0,0 0 0 0 0,0 1 0 0 0,-1-1 0 0 0,1 0 1 0 0,0 1-1 0 0,0 2 0 0 0,1 7 94 0 0,0 0-1 0 0,0 0 0 0 0,-1 1 1 0 0,-1-1-1 0 0,0 0 1 0 0,-2 13-1 0 0,-1 1 95 0 0,-11 41 0 0 0,-24 46 43 0 0,19-60-191 0 0,5-18-403 0 0,14-32-27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5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218 107 1375 0 0,'2'0'107'0'0,"5"0"1673"0"0,1 1 1 0 0,-1 1-1 0 0,0-1 0 0 0,1 1 1 0 0,-1 0-1 0 0,11 6 0 0 0,-12-5-1419 0 0,0-1 1 0 0,-1 1-1 0 0,1-1 0 0 0,0-1 0 0 0,1 1 0 0 0,-1-1 0 0 0,0 0 0 0 0,0 0 0 0 0,1-1 1 0 0,-1 0-1 0 0,8-1 0 0 0,17-5 715 0 0,56-19 1 0 0,-73 19-1179 0 0,1 0 1 0 0,-1-1 0 0 0,0-1 0 0 0,0 0-1 0 0,20-16 1 0 0,-32 23-25 0 0,-1 0-1 0 0,1-1 1 0 0,0 1-1 0 0,-1-1 1 0 0,1 1 0 0 0,-1-1-1 0 0,0 1 1 0 0,1-1-1 0 0,-1 0 1 0 0,0 0-1 0 0,0 0 1 0 0,0 0-1 0 0,0 0 1 0 0,-1 0 0 0 0,1 0-1 0 0,0 0 1 0 0,0-3-1 0 0,-1 5 65 0 0,0-1 0 0 0,-1 1-1 0 0,1-1 1 0 0,0 1 0 0 0,0-1 0 0 0,0 1-1 0 0,-1-1 1 0 0,1 1 0 0 0,0-1 0 0 0,0 1-1 0 0,-1-1 1 0 0,1 1 0 0 0,-1-1 0 0 0,1 1-1 0 0,0-1 1 0 0,-1 1 0 0 0,1 0 0 0 0,-1-1-1 0 0,1 1 1 0 0,-1 0 0 0 0,1 0-1 0 0,-1-1 1 0 0,1 1 0 0 0,-1 0 0 0 0,1 0-1 0 0,-1-1 1 0 0,1 1 0 0 0,-2 0 0 0 0,-15-2-668 0 0,16 2 669 0 0,-7 0-230 0 0,-1 0 0 0 0,0 1 0 0 0,0 0 0 0 0,1 1 0 0 0,-14 3 0 0 0,-41 18-537 0 0,54-20 801 0 0,-21 10 250 0 0,0 2-1 0 0,1 0 1 0 0,1 2 0 0 0,0 1 0 0 0,2 1 0 0 0,-41 38-1 0 0,42-32 331 0 0,0 1 1 0 0,2 1-1 0 0,1 1 0 0 0,1 0 0 0 0,2 2 1 0 0,-16 32-1 0 0,29-51-338 0 0,0 1 0 0 0,1 0 0 0 0,1 0 1 0 0,-5 19-1 0 0,8-29-189 0 0,1 1 0 0 0,-1-1 1 0 0,1 1-1 0 0,0-1 0 0 0,0 1 1 0 0,0-1-1 0 0,0 1 0 0 0,0-1 1 0 0,0 1-1 0 0,1-1 0 0 0,-1 1 1 0 0,1-1-1 0 0,0 0 0 0 0,0 1 1 0 0,-1-1-1 0 0,2 0 0 0 0,-1 1 0 0 0,0-1 1 0 0,0 0-1 0 0,1 0 0 0 0,-1 0 1 0 0,1 0-1 0 0,0 0 0 0 0,-1-1 1 0 0,1 1-1 0 0,0 0 0 0 0,0-1 1 0 0,0 1-1 0 0,5 1 0 0 0,-1 0-5 0 0,1-1 0 0 0,-1 1 0 0 0,1-2 0 0 0,0 1 0 0 0,0-1 0 0 0,0 0 0 0 0,0 0 0 0 0,0-1 0 0 0,0 0 0 0 0,8-1 0 0 0,13-2-219 0 0,33-9 1 0 0,-32 6-353 0 0,8-1-365 0 0,0-2-40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5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123 236 10679 0 0,'0'0'971'0'0,"2"0"-800"0"0,42-2 1229 0 0,-42 4-1146 0 0,0 0 1 0 0,0-1-1 0 0,0 1 0 0 0,0 0 1 0 0,-1 0-1 0 0,1 0 1 0 0,-1 1-1 0 0,1-1 1 0 0,0 3-1 0 0,-1-5-61 0 0,0 3-39 0 0,1 0 0 0 0,-1 1 1 0 0,0-1-1 0 0,0 0 0 0 0,0 0 1 0 0,0 0-1 0 0,-1 1 0 0 0,1-1 0 0 0,-1 0 1 0 0,0 1-1 0 0,0-1 0 0 0,-1 4 0 0 0,0 5 91 0 0,-1-1 0 0 0,-4 12-1 0 0,6-21-186 0 0,-5 12 25 0 0,0 0 0 0 0,0-1-1 0 0,-2 1 1 0 0,1-1 0 0 0,-2-1-1 0 0,-10 15 1 0 0,-58 66-136 0 0,66-82 67 0 0,6-6-62 0 0,-1 0 0 0 0,0 0 0 0 0,0-1 0 0 0,-1 0 0 0 0,1 0 0 0 0,-9 5 0 0 0,12-8-48 0 0,2-3-5 0 0,0 1 96 0 0,0-1-1 0 0,0 0 1 0 0,0 0 0 0 0,0 0-1 0 0,0 1 1 0 0,0-1 0 0 0,1 0-1 0 0,-1 0 1 0 0,1 1 0 0 0,0-1-1 0 0,0-2 1 0 0,12-19-22 0 0,-12 21 27 0 0,23-32-24 0 0,1 2 0 0 0,2 0 0 0 0,44-40 0 0 0,-48 49 12 0 0,42-38-142 0 0,142-101 0 0 0,-182 145 145 0 0,29-15 0 0 0,-45 27 11 0 0,1 0 0 0 0,-1 1 1 0 0,1 1-1 0 0,0-1 1 0 0,1 2-1 0 0,15-3 1 0 0,-23 4 14 0 0,-1 1-1 0 0,1 0 1 0 0,0 0 0 0 0,-1 0-1 0 0,1 0 1 0 0,-1 1 0 0 0,1-1-1 0 0,-1 1 1 0 0,1-1-1 0 0,-1 1 1 0 0,0 0 0 0 0,1 0-1 0 0,-1 0 1 0 0,0 0 0 0 0,1 0-1 0 0,-1 1 1 0 0,0-1 0 0 0,0 1-1 0 0,3 2 1 0 0,-3-1 9 0 0,0-1 1 0 0,0 1-1 0 0,-1 0 0 0 0,1 0 1 0 0,-1 0-1 0 0,1-1 0 0 0,-1 1 1 0 0,0 0-1 0 0,0 1 0 0 0,-1-1 1 0 0,1 0-1 0 0,0 0 1 0 0,-1 0-1 0 0,0 0 0 0 0,0 4 1 0 0,-1 11 78 0 0,0-1 0 0 0,-2 1 0 0 0,0-1 0 0 0,-1 1 0 0 0,-8 22 0 0 0,-39 84 160 0 0,40-99-236 0 0,-1 0 29 0 0,0 0 0 0 0,-2-2 0 0 0,-31 42 0 0 0,45-64 6 0 0,2-26 2 0 0,2 10-116 0 0,1 1 0 0 0,0 0 0 0 0,1 1-1 0 0,1-1 1 0 0,14-22 0 0 0,50-58-376 0 0,-68 90 417 0 0,127-146-949 0 0,-108 127 762 0 0,2 1 0 0 0,1 1 0 0 0,1 1 0 0 0,30-17 0 0 0,-47 31 198 0 0,0 1 1 0 0,1 1 0 0 0,0-1 0 0 0,0 2 0 0 0,0-1 0 0 0,1 1 0 0 0,-1 1-1 0 0,14-2 1 0 0,-21 4 20 0 0,1 0 0 0 0,-1 0 0 0 0,1 0-1 0 0,-1 0 1 0 0,1 0 0 0 0,-1 1 0 0 0,1-1-1 0 0,-1 1 1 0 0,0 0 0 0 0,1 0 0 0 0,-1 1-1 0 0,0-1 1 0 0,0 0 0 0 0,0 1-1 0 0,0 0 1 0 0,0 0 0 0 0,0 0 0 0 0,0 0-1 0 0,0 0 1 0 0,-1 1 0 0 0,0-1 0 0 0,1 1-1 0 0,-1 0 1 0 0,0 0 0 0 0,0 0 0 0 0,0 0-1 0 0,0 0 1 0 0,1 4 0 0 0,0 1 35 0 0,0 1 1 0 0,-1 0-1 0 0,0 0 1 0 0,0 0-1 0 0,-1 0 1 0 0,0 0-1 0 0,0 0 0 0 0,-1 1 1 0 0,-1-1-1 0 0,-1 15 1 0 0,-5 10 116 0 0,-15 50 0 0 0,14-56-151 0 0,-12 42 82 0 0,-31 70 0 0 0,48-133-215 0 0,-1 0 0 0 0,0-1 0 0 0,0 1 0 0 0,-5 5 0 0 0,-4 2-5186 0 0,2-5-593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5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18 5983 0 0,'0'0'274'0'0,"-2"0"-6"0"0,-43 4 405 0 0,33-2 550 0 0,0-1 1 0 0,-1 0-1 0 0,-21-2 0 0 0,10-3 73 0 0,-26-8-1 0 0,25 5-283 0 0,21 6-930 0 0,1 1 0 0 0,0 0 1 0 0,-1-1-1 0 0,1 1 0 0 0,0 0 0 0 0,0 1 0 0 0,-1-1 0 0 0,1 1 1 0 0,0-1-1 0 0,0 1 0 0 0,-1 0 0 0 0,1 0 0 0 0,0 0 1 0 0,0 1-1 0 0,0-1 0 0 0,0 1 0 0 0,-4 3 0 0 0,-4 3-18 0 0,1 1-1 0 0,0 0 0 0 0,-10 11 0 0 0,5-4-23 0 0,-107 113 109 0 0,102-105-128 0 0,2 0 1 0 0,0 1-1 0 0,-25 49 1 0 0,41-69-7 0 0,-1-1 0 0 0,1 1 0 0 0,1 0 0 0 0,-1 0 0 0 0,1 0 0 0 0,-1 0 0 0 0,2 0 0 0 0,-1 0 0 0 0,0 0 0 0 0,1 10 0 0 0,0-14-8 0 0,1-1 1 0 0,-1 0-1 0 0,0 1 1 0 0,1-1-1 0 0,-1 1 1 0 0,0-1 0 0 0,1 0-1 0 0,-1 1 1 0 0,1-1-1 0 0,-1 0 1 0 0,1 1-1 0 0,-1-1 1 0 0,0 0-1 0 0,1 0 1 0 0,-1 1-1 0 0,1-1 1 0 0,-1 0-1 0 0,1 0 1 0 0,0 0-1 0 0,-1 0 1 0 0,1 1-1 0 0,1-1 17 0 0,2 1 0 0 0,-1-1 0 0 0,1 1 0 0 0,0-1 0 0 0,-1 0 1 0 0,1 0-1 0 0,0 0 0 0 0,0 0 0 0 0,-1-1 0 0 0,1 1 0 0 0,0-1 0 0 0,-1 0 0 0 0,1 0 0 0 0,5-3 0 0 0,6-3 153 0 0,25-14 0 0 0,-32 16-124 0 0,41-25 13 0 0,-1-2 0 0 0,-2-2 0 0 0,74-70 0 0 0,-106 89-151 0 0,0-1-1 0 0,13-19 1 0 0,-21 26-37 0 0,0 0 1 0 0,-1-1 0 0 0,0 1 0 0 0,0-1-1 0 0,5-19 1 0 0,-9 28-17 0 0,-3 1-237 0 0,-6 6 301 0 0,0 0 0 0 0,0 1 0 0 0,1-1 0 0 0,0 1 0 0 0,-7 9 0 0 0,-30 42 295 0 0,28-34-7 0 0,-20 41 0 0 0,30-53-157 0 0,1 0 0 0 0,1 1-1 0 0,0 0 1 0 0,1-1 0 0 0,-4 24-1 0 0,7-33-143 0 0,-1 0 1 0 0,1 0-1 0 0,0 0 0 0 0,0 0 0 0 0,0 1 0 0 0,1-1 1 0 0,-1 0-1 0 0,1 0 0 0 0,0 0 0 0 0,0 0 0 0 0,0 0 1 0 0,0 0-1 0 0,0 0 0 0 0,0-1 0 0 0,1 1 0 0 0,0 0 1 0 0,-1 0-1 0 0,1-1 0 0 0,4 4 0 0 0,6 2-913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5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0 584 6447 0 0,'0'0'499'0'0,"1"-2"10"0"0,17-48 8633 0 0,-2-2-5071 0 0,-5 15-3614 0 0,2 1 0 0 0,24-52 0 0 0,-14 49-979 0 0,2 0-1 0 0,1 2 1 0 0,2 0-1 0 0,1 2 1 0 0,56-51 0 0 0,-56 61-870 0 0,2 5-202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5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77 1375 0 0,'1'-1'523'0'0,"2"-3"975"0"0,1 0-1 0 0,-1 1 1 0 0,1 0 0 0 0,0 0-1 0 0,5-4 1 0 0,0 1-513 0 0,0 0 0 0 0,12-14 0 0 0,-20 20-959 0 0,0-1-1 0 0,0 1 1 0 0,-1-1-1 0 0,1 0 0 0 0,0 0 1 0 0,-1 1-1 0 0,1-1 1 0 0,-1 0-1 0 0,1 0 1 0 0,-1 0-1 0 0,1 1 1 0 0,-1-1-1 0 0,0 0 0 0 0,1 0 1 0 0,-1 0-1 0 0,0-2 1 0 0,0 3-17 0 0,0 0 1 0 0,0 0 0 0 0,0-1-1 0 0,0 1 1 0 0,0 0 0 0 0,-1-1 0 0 0,1 1-1 0 0,0 0 1 0 0,0 0 0 0 0,-1-1-1 0 0,1 1 1 0 0,0 0 0 0 0,0 0-1 0 0,-1-1 1 0 0,1 1 0 0 0,0 0 0 0 0,0 0-1 0 0,-1 0 1 0 0,1 0 0 0 0,0-1-1 0 0,-1 1 1 0 0,1 0 0 0 0,0 0-1 0 0,-1 0 1 0 0,1 0 0 0 0,0 0-1 0 0,-1 0 1 0 0,-22 1 376 0 0,11 2-283 0 0,1 1 0 0 0,-1 0 0 0 0,1 0 0 0 0,0 1 0 0 0,-19 12 1 0 0,-48 39 427 0 0,-95 97 712 0 0,152-132-914 0 0,1 0 0 0 0,0 2 0 0 0,-23 34 0 0 0,40-51-265 0 0,0 1 0 0 0,0-1 0 0 0,0 0 0 0 0,0 1 1 0 0,1-1-1 0 0,0 1 0 0 0,-2 13 0 0 0,4-18-54 0 0,0 0-1 0 0,0 0 1 0 0,0-1-1 0 0,0 1 1 0 0,0 0-1 0 0,0 0 1 0 0,0-1 0 0 0,1 1-1 0 0,-1 0 1 0 0,0 0-1 0 0,1-1 1 0 0,0 1-1 0 0,-1 0 1 0 0,1-1-1 0 0,0 1 1 0 0,0-1 0 0 0,0 1-1 0 0,0-1 1 0 0,0 1-1 0 0,0-1 1 0 0,0 0-1 0 0,1 0 1 0 0,-1 1-1 0 0,0-1 1 0 0,1 0 0 0 0,-1 0-1 0 0,1 0 1 0 0,-1 0-1 0 0,1-1 1 0 0,-1 1-1 0 0,1 0 1 0 0,0-1 0 0 0,-1 1-1 0 0,1-1 1 0 0,2 1-1 0 0,2 0 12 0 0,0-1 1 0 0,0 1-1 0 0,0-2 0 0 0,0 1 1 0 0,0 0-1 0 0,-1-1 0 0 0,1 0 0 0 0,0-1 1 0 0,0 1-1 0 0,10-5 0 0 0,6-4 53 0 0,27-17 0 0 0,-29 16-72 0 0,18-11-96 0 0,0-1-1 0 0,38-34 1 0 0,-55 40-35 0 0,-1-1 0 0 0,-1-1 0 0 0,-1-1 0 0 0,28-39 0 0 0,-30 30-215 0 0,-16 28 211 0 0,-1 1-326 0 0,-1 0 411 0 0,0 0 0 0 0,1 1 0 0 0,-1-1 0 0 0,0 1 0 0 0,1 0 0 0 0,-1-1 0 0 0,0 1 0 0 0,1 0 0 0 0,-2 1-1 0 0,2-2 40 0 0,-7 6-15 0 0,-1 0 0 0 0,1 0 0 0 0,0 1 0 0 0,1 0 0 0 0,-1 1 0 0 0,-11 15 1 0 0,-33 55 139 0 0,52-77-116 0 0,-50 89 24 0 0,-45 116 1 0 0,68-143-21 0 0,4-6-268 0 0,3 1 0 0 0,2 1-1 0 0,-12 74 1 0 0,-34 136-1715 0 0,50-226 2160 0 0,-2 1 0 0 0,-2-2 0 0 0,-2 0-1 0 0,-25 38 1 0 0,-53 56 1851 0 0,9-15-164 0 0,79-105-1650 0 0,0 0-1 0 0,1 1 1 0 0,-10 29 0 0 0,16-37-354 0 0,0 0 0 0 0,1 1 0 0 0,0 0 0 0 0,0-1 0 0 0,1 1 0 0 0,0 0 0 0 0,1 0 0 0 0,1 14 0 0 0,-1-21-353 0 0,12-23-2369 0 0,3-7 2329 0 0,-1-10-283 0 0,-1-1-1 0 0,9-47 1 0 0,-13 38-3754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5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4143 0 0,'0'0'191'0'0,"-1"1"-11"0"0,-28 50 7996 0 0,1 1-4316 0 0,-6 10-2644 0 0,-6 3 156 0 0,-10 20 185 0 0,50-84-1439 0 0,-3 5 67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5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0 438 1839 0 0,'0'0'17868'0'0,"1"-2"-17397"0"0,12-17 254 0 0,1 1 1 0 0,29-31 0 0 0,-11 13-521 0 0,-3 4-152 0 0,65-54-1 0 0,43-19-729 0 0,-107 82 223 0 0,-16 12 162 0 0,1 1 0 0 0,0 0 0 0 0,1 1 0 0 0,0 1 0 0 0,23-9 0 0 0,-28 14 261 0 0,-10 4 32 0 0,-1-1 0 0 0,1 0 0 0 0,-1 0 0 0 0,1 0 0 0 0,-1 0 0 0 0,1 0 0 0 0,-1 1 0 0 0,1-1 0 0 0,-1 0 0 0 0,1 1 0 0 0,-1-1-1 0 0,0 0 1 0 0,1 1 0 0 0,-1-1 0 0 0,1 0 0 0 0,0 1 0 0 0,1 3 34 0 0,0 0 0 0 0,0-1 0 0 0,-1 1 0 0 0,1 0 0 0 0,-1 0 0 0 0,0 0 0 0 0,0 0 0 0 0,0 0 0 0 0,0 0 0 0 0,-1 1 0 0 0,1-1 0 0 0,-1 0 0 0 0,-1 6 0 0 0,0 5 215 0 0,0-1 1 0 0,-6 22 0 0 0,-1-5 26 0 0,-2 1 0 0 0,-1-2 1 0 0,-22 44-1 0 0,-57 81-316 0 0,69-118-1614 0 0,14-22 658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5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66 1839 0 0,'3'-5'22'0'0,"-1"-1"0"0"0,1 0 0 0 0,-1 0 0 0 0,-1 0-1 0 0,2-6 1 0 0,-10-10 10595 0 0,-8 20-7131 0 0,5 2-3268 0 0,0 0 1 0 0,0 1-1 0 0,0 0 0 0 0,-1 1 1 0 0,1 0-1 0 0,-17 7 1 0 0,1 0-280 0 0,-31 18-1 0 0,25-10 70 0 0,1 2 0 0 0,1 1 0 0 0,1 1 0 0 0,0 1 0 0 0,2 2 0 0 0,1 1 0 0 0,-40 48 0 0 0,57-61-8 0 0,-15 25 0 0 0,22-33 0 0 0,0-1 0 0 0,0 1 0 0 0,1 0 0 0 0,-1-1 0 0 0,1 1 0 0 0,0 0 0 0 0,0 0 0 0 0,0 0 0 0 0,1 0 0 0 0,-1 0 0 0 0,1 0 0 0 0,1 5 0 0 0,2 0 0 0 0,-1-7 4 0 0,0 0 0 0 0,0-1-1 0 0,0 1 1 0 0,-1-1-1 0 0,1 1 1 0 0,1-1 0 0 0,-1 0-1 0 0,0 0 1 0 0,0 0 0 0 0,0 0-1 0 0,1 0 1 0 0,-1-1-1 0 0,0 1 1 0 0,1-1 0 0 0,-1 1-1 0 0,0-1 1 0 0,1 0 0 0 0,-1 0-1 0 0,1 0 1 0 0,-1 0 0 0 0,1-1-1 0 0,3 0 1 0 0,4-1-62 0 0,1 0-1 0 0,0-1 1 0 0,15-7 0 0 0,-4-1-9 0 0,0-1 1 0 0,-1-1-1 0 0,24-18 0 0 0,2-1 75 0 0,-43 30-7 0 0,9-9 25 0 0,-12 10 547 0 0,-2 2-338 0 0,-64 97 1882 0 0,61-91-1985 0 0,3-5-57 0 0,1-2-82 0 0,0 1 0 0 0,0-1-1 0 0,0 0 1 0 0,0 1 0 0 0,0-1 0 0 0,0 1 0 0 0,0-1-1 0 0,0 1 1 0 0,0-1 0 0 0,0 1 0 0 0,0-1 0 0 0,0 1 0 0 0,0-1-1 0 0,1 0 1 0 0,-1 1 0 0 0,0-1 0 0 0,0 1 0 0 0,0-1 0 0 0,1 1-1 0 0,-1-1 1 0 0,9 4-1462 0 0,3-1-5238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5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128 165 11519 0 0,'-2'0'99'0'0,"-87"18"1081"0"0,52-6 5517 0 0,49-10-5882 0 0,11-3-462 0 0,-1 0 0 0 0,1-1 1 0 0,42-11-1 0 0,-32 7-138 0 0,282-62 540 0 0,96-18-650 0 0,-294 70-1757 0 0,-92 13 161 0 0,0 2 1 0 0,42 4 0 0 0,-62-3 1189 0 0,0 1 0 0 0,0 0 0 0 0,0 0-1 0 0,0 0 1 0 0,0 1 0 0 0,0-1 0 0 0,-1 1 0 0 0,7 4-1 0 0,-9-5 178 0 0,0 0-1 0 0,-1 0 0 0 0,0 1 1 0 0,1-1-1 0 0,-1 0 0 0 0,0 1 1 0 0,0-1-1 0 0,1 1 0 0 0,-1-1 0 0 0,0 1 1 0 0,0-1-1 0 0,-1 1 0 0 0,1 0 1 0 0,0-1-1 0 0,-1 1 0 0 0,1 0 0 0 0,-1 0 1 0 0,1 0-1 0 0,-1 0 0 0 0,0-1 1 0 0,0 1-1 0 0,1 0 0 0 0,-2 0 0 0 0,1 0 1 0 0,0 3-1 0 0,-2 2-137 0 0,1 0 0 0 0,-1 0-1 0 0,-1 0 1 0 0,1 0 0 0 0,-1 0 0 0 0,-1-1 0 0 0,1 0 0 0 0,-5 8-1 0 0,-39 45-91 0 0,32-42 408 0 0,-76 101 3782 0 0,90-117-2927 0 0,1-1-819 0 0,0 0 1 0 0,0 0-1 0 0,-1 0 0 0 0,1 0 0 0 0,0 1 0 0 0,0-1 0 0 0,0 0 0 0 0,0 0 1 0 0,0 0-1 0 0,-1 0 0 0 0,1 0 0 0 0,0 0 0 0 0,0 0 0 0 0,0 0 0 0 0,0 0 0 0 0,0 0 1 0 0,0 1-1 0 0,0-1 0 0 0,-1 0 0 0 0,1 0 0 0 0,0 0 0 0 0,0 0 0 0 0,0 0 1 0 0,0 1-1 0 0,0-1 0 0 0,0 0 0 0 0,0 0 0 0 0,0 0 0 0 0,0 0 0 0 0,0 0 0 0 0,0 1 1 0 0,0-1-1 0 0,0 0 0 0 0,0 0 0 0 0,0 0 0 0 0,0 0 0 0 0,0 0 0 0 0,0 1 1 0 0,0-1-1 0 0,0 0 0 0 0,0 0 0 0 0,0 0 0 0 0,0 0 0 0 0,0 1 0 0 0,0-1 0 0 0,0 0 1 0 0,1 0-1 0 0,-1 0 0 0 0,0 0 0 0 0,0 0 0 0 0,0 0 0 0 0,0 0 0 0 0,0 1 1 0 0,0-1-1 0 0,0 0 0 0 0,1 0 0 0 0,4 7 1506 0 0,-1-5-1487 0 0,0 0 1 0 0,0 0 0 0 0,0 0-1 0 0,0-1 1 0 0,0 1 0 0 0,0-1 0 0 0,1 0-1 0 0,-1-1 1 0 0,0 1 0 0 0,1-1 0 0 0,-1 1-1 0 0,0-1 1 0 0,1-1 0 0 0,4 0 0 0 0,10-2 26 0 0,36-10 0 0 0,-34 7-73 0 0,10-2-34 0 0,-1-2 1 0 0,0-2-1 0 0,34-17 0 0 0,-21 9-25 0 0,-27 13-129 0 0,-1 0 1 0 0,0-1-1 0 0,16-11 1 0 0,-31 19 111 0 0,0 0 0 0 0,0 0 0 0 0,0 0 0 0 0,0 0 0 0 0,0 0 0 0 0,0 0 0 0 0,0 0 0 0 0,0 0 0 0 0,0 0 0 0 0,0 0 0 0 0,0 0 0 0 0,-1 0 0 0 0,1 0 0 0 0,0 0 1 0 0,0-1-1 0 0,0 1 0 0 0,0 0 0 0 0,0 0 0 0 0,0 0 0 0 0,0 0 0 0 0,0 0 0 0 0,0 0 0 0 0,0 0 0 0 0,0 0 0 0 0,0 0 0 0 0,0 0 0 0 0,0 0 0 0 0,0 0 0 0 0,0-1 1 0 0,0 1-1 0 0,0 0 0 0 0,0 0 0 0 0,0 0 0 0 0,0 0 0 0 0,0 0 0 0 0,0 0 0 0 0,0 0 0 0 0,0 0 0 0 0,0 0 0 0 0,0 0 0 0 0,0 0 0 0 0,0-1 0 0 0,0 1 0 0 0,0 0 1 0 0,0 0-1 0 0,0 0 0 0 0,0 0 0 0 0,1 0 0 0 0,-1 0 0 0 0,0 0 0 0 0,0 0 0 0 0,0 0 0 0 0,0 0 0 0 0,0 0 0 0 0,0 0 0 0 0,0 0 0 0 0,0 0 0 0 0,0 0 0 0 0,0 0 1 0 0,0 0-1 0 0,-12 1-244 0 0,-17 5 104 0 0,-24 10 24 0 0,1 3 1 0 0,1 1-1 0 0,-81 46 0 0 0,87-37 203 0 0,1 1-1 0 0,1 2 1 0 0,2 3 0 0 0,-71 76-1 0 0,88-85 64 0 0,2 1 0 0 0,-27 43 0 0 0,38-52-35 0 0,1 1 0 0 0,1 0 0 0 0,1 1 1 0 0,0 0-1 0 0,-6 26 0 0 0,13-41-66 0 0,0 0-1 0 0,0 0 1 0 0,0 0-1 0 0,1 1 1 0 0,0-1-1 0 0,0 0 1 0 0,0 1-1 0 0,1-1 1 0 0,2 10-1 0 0,-3-12-15 0 0,1-1 0 0 0,0 0 0 0 0,1 1 0 0 0,-1-1 0 0 0,0 0 0 0 0,1 1-1 0 0,-1-1 1 0 0,1 0 0 0 0,-1 0 0 0 0,1 0 0 0 0,0-1 0 0 0,0 1 0 0 0,0 0-1 0 0,0-1 1 0 0,0 1 0 0 0,1-1 0 0 0,-1 0 0 0 0,0 1 0 0 0,1-1-1 0 0,-1 0 1 0 0,5 1 0 0 0,1 0 4 0 0,0-1 1 0 0,1 0-1 0 0,-1 0 0 0 0,0-1 0 0 0,1 0 1 0 0,-1 0-1 0 0,13-3 0 0 0,61-15 5 0 0,-57 12-44 0 0,90-26-1701 0 0,153-66-1 0 0,-180 58-4099 0 0,-50 19 385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5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14047 0 0,'-1'1'646'0'0,"-13"11"-411"0"0,1 1 1 0 0,0 0 0 0 0,-15 20 0 0 0,8-8 161 0 0,-35 42 881 0 0,-52 87 1 0 0,-35 82 649 0 0,12 10-718 0 0,108-196-1123 0 0,2 0 0 0 0,3 1 0 0 0,-13 60 0 0 0,27-98-183 0 0,1 1 0 0 0,-1 17 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0:5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0,'0'0'16984'0'0,"7"11"-16984"0"0,-2-2-120 0 0,1 1-6552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151 422 919 0 0,'1'-1'67'0'0,"13"-7"-124"0"0,22-11 7303 0 0,-34 19-6611 0 0,8-1 5025 0 0,10 20-3499 0 0,-18-18-1843 0 0,-1 1 22 0 0,-1-1-216 0 0,1-1 0 0 0,0 1 0 0 0,-1 0 0 0 0,1 0 0 0 0,-1 0 0 0 0,1 0 0 0 0,-1 0 1 0 0,0 0-1 0 0,1 0 0 0 0,-1 0 0 0 0,0 1 0 0 0,0-1 0 0 0,1 0 0 0 0,-1 0 0 0 0,0 0 1 0 0,0 0-1 0 0,0 0 0 0 0,-1 0 0 0 0,1 0 0 0 0,0 2 0 0 0,-1-1 51 0 0,-14 10 186 0 0,11-10-332 0 0,-1 0 0 0 0,1 0-1 0 0,-1-1 1 0 0,0 1 0 0 0,0-1 0 0 0,0 0-1 0 0,1-1 1 0 0,-9 1 0 0 0,-41-3-6 0 0,40 1-25 0 0,10 0 1 0 0,-1 1 0 0 0,1-1 0 0 0,0 0 0 0 0,-1 0 0 0 0,1 0 1 0 0,0 0-1 0 0,0-1 0 0 0,0 0 0 0 0,0 0 0 0 0,0 0 0 0 0,0 0 0 0 0,1-1 0 0 0,-1 1 0 0 0,1-1 0 0 0,-1 0 0 0 0,-2-3 0 0 0,2 1-38 0 0,0-1-1 0 0,1 1 1 0 0,-1 0-1 0 0,1-1 1 0 0,0 0-1 0 0,1 0 1 0 0,-1 0-1 0 0,1 0 1 0 0,0 0-1 0 0,-1-8 1 0 0,1 4-86 0 0,1 1 0 0 0,0-1 0 0 0,1 1 1 0 0,0-1-1 0 0,0 1 0 0 0,1-1 0 0 0,0 1 0 0 0,1 0 0 0 0,0-1 0 0 0,0 1 1 0 0,1 0-1 0 0,0 0 0 0 0,1 0 0 0 0,0 1 0 0 0,5-9 0 0 0,-1 7 129 0 0,-1 1 0 0 0,2 1 0 0 0,-1-1 0 0 0,1 1 0 0 0,0 1 0 0 0,1 0 0 0 0,0 0 0 0 0,0 1 0 0 0,21-10 0 0 0,4 1 157 0 0,64-18 0 0 0,-78 27-130 0 0,46-14 449 0 0,79-12 0 0 0,-125 29-275 0 0,0 0-1 0 0,0 2 1 0 0,0 0-1 0 0,0 2 1 0 0,1 0-1 0 0,-1 1 1 0 0,-1 2-1 0 0,28 6 1 0 0,-41-8-161 0 0,-1 1 1 0 0,1-1 0 0 0,-1 1 0 0 0,1 0 0 0 0,-1 1 0 0 0,0-1 0 0 0,9 9 0 0 0,-13-11-31 0 0,0 1 0 0 0,-1 0 0 0 0,1 0 0 0 0,0 0-1 0 0,-1 0 1 0 0,1 0 0 0 0,-1 1 0 0 0,1-1 0 0 0,-1 0 0 0 0,0 1 0 0 0,0-1 0 0 0,0 0-1 0 0,-1 1 1 0 0,1 0 0 0 0,0-1 0 0 0,-1 1 0 0 0,0-1 0 0 0,0 1 0 0 0,1 0 0 0 0,-1-1-1 0 0,-1 1 1 0 0,0 5 0 0 0,-1-1 0 0 0,0 0 0 0 0,0 0 0 0 0,-1 0 0 0 0,0 0 0 0 0,-1 0 0 0 0,0-1 0 0 0,0 1 1 0 0,-9 10-1 0 0,-5 4 2 0 0,-22 19 0 0 0,19-19-23 0 0,3-3-72 0 0,-2 0-1 0 0,1-1 1 0 0,-2-1 0 0 0,0-1-1 0 0,-1-1 1 0 0,-1-1 0 0 0,0-1 0 0 0,0-1-1 0 0,-1-1 1 0 0,-1-1 0 0 0,-48 11-1 0 0,45-14-363 0 0,-53 7-863 0 0,70-12 1055 0 0,1 0 0 0 0,-1-1 0 0 0,0 0 0 0 0,0-1-1 0 0,-15-3 1 0 0,25 4 118 0 0,-1 0 0 0 0,1 0 0 0 0,0-1 0 0 0,0 1 0 0 0,0 0 0 0 0,0-1 0 0 0,-1 1 0 0 0,1-1 0 0 0,0 1 0 0 0,0-1 0 0 0,0 1 0 0 0,0-1 0 0 0,0 0 0 0 0,0 1 0 0 0,0-1 0 0 0,1 0 0 0 0,-1 0 0 0 0,0 0 0 0 0,0 0 0 0 0,0 0 0 0 0,1 0 0 0 0,-1 0 0 0 0,1 0 0 0 0,-1 0 0 0 0,1 0 0 0 0,-1 0 0 0 0,1 0 0 0 0,-1 0-1 0 0,1-1 1 0 0,0 1 0 0 0,0 0 0 0 0,0 0 0 0 0,-1 0 0 0 0,1-1 0 0 0,0 1 0 0 0,1 0 0 0 0,-1 0 0 0 0,0 0 0 0 0,0-1 0 0 0,0 1 0 0 0,1 0 0 0 0,-1 0 0 0 0,1 0 0 0 0,-1 0 0 0 0,1 0 0 0 0,-1 0 0 0 0,2-2 0 0 0,4-8-1570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27 11975 0 0,'4'-3'175'0'0,"0"0"-1"0"0,1 0 0 0 0,-1 0 0 0 0,1 1 0 0 0,0 0 1 0 0,0-1-1 0 0,0 2 0 0 0,0-1 0 0 0,0 1 1 0 0,1-1-1 0 0,4 1 0 0 0,-9 1-108 0 0,-1 0 0 0 0,1 0 0 0 0,-1 1 0 0 0,0-1 1 0 0,1 0-1 0 0,-1 0 0 0 0,0 1 0 0 0,1-1 0 0 0,-1 0 0 0 0,0 1 0 0 0,1-1 0 0 0,-1 0 0 0 0,0 1 1 0 0,0-1-1 0 0,1 0 0 0 0,-1 1 0 0 0,0-1 0 0 0,0 1 0 0 0,0-1 0 0 0,0 0 0 0 0,0 1 0 0 0,1-1 1 0 0,-1 1-1 0 0,0 0 0 0 0,0-1 96 0 0,0 3-84 0 0,1 0 0 0 0,-1 0 0 0 0,0 0 0 0 0,0 0 0 0 0,0 0 0 0 0,0 0 0 0 0,0 0 0 0 0,-1 0 0 0 0,1 0 0 0 0,-1 0 1 0 0,0 0-1 0 0,0 0 0 0 0,0-1 0 0 0,-2 5 0 0 0,-4 6-179 0 0,-14 19-1 0 0,17-26 147 0 0,-21 28-54 0 0,-47 49 0 0 0,-37 25 68 0 0,44-46 37 0 0,-356 379 91 0 0,371-386-182 0 0,12-18-511 0 0,-1-1-1 0 0,-53 37 0 0 0,91-72 175 0 0,10-7-6744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177 110 12551 0 0,'0'0'572'0'0,"-1"2"-9"0"0,-1 12-203 0 0,1-1 0 0 0,0 1 1 0 0,3 24-1 0 0,-2-33-184 0 0,1-1 1 0 0,-1 1-1 0 0,1-1 1 0 0,1 1 0 0 0,-1-1-1 0 0,1 1 1 0 0,-1-1-1 0 0,1 0 1 0 0,0 0-1 0 0,1 0 1 0 0,-1 0-1 0 0,1 0 1 0 0,0 0-1 0 0,0 0 1 0 0,4 3-1 0 0,-5-5-73 0 0,1 0-1 0 0,0 0 1 0 0,-1-1 0 0 0,1 1-1 0 0,0-1 1 0 0,0 1-1 0 0,0-1 1 0 0,0 0 0 0 0,0 0-1 0 0,0-1 1 0 0,0 1 0 0 0,0-1-1 0 0,7 1 1 0 0,-4-1 104 0 0,0-1 0 0 0,0 1 1 0 0,0-1-1 0 0,0 0 0 0 0,0-1 1 0 0,10-3-1 0 0,-1-2 123 0 0,-1 0-1 0 0,0 0 1 0 0,0-1 0 0 0,21-18-1 0 0,-16 12-198 0 0,-1-2 1 0 0,-1 0-1 0 0,17-19 0 0 0,-30 30-184 0 0,0-1 0 0 0,0 1-1 0 0,0-1 1 0 0,-1 0 0 0 0,1 0-1 0 0,-1 0 1 0 0,-1 0 0 0 0,1 0-1 0 0,-1-1 1 0 0,0 1 0 0 0,-1-1-1 0 0,0 1 1 0 0,0-1 0 0 0,0 0-1 0 0,-1-10 1 0 0,0 16 6 0 0,0 0 1 0 0,0 0-1 0 0,0 0 0 0 0,0 0 1 0 0,0 0-1 0 0,0 0 0 0 0,-1 0 0 0 0,1 0 1 0 0,0 0-1 0 0,-1 0 0 0 0,1 0 0 0 0,-1 0 1 0 0,1 1-1 0 0,-1-1 0 0 0,1 0 1 0 0,-1 0-1 0 0,1 0 0 0 0,-1 1 0 0 0,0-1 1 0 0,1 0-1 0 0,-1 1 0 0 0,0-1 0 0 0,0 1 1 0 0,-1-2-1 0 0,1 2-19 0 0,-1 0 1 0 0,1-1-1 0 0,-1 1 0 0 0,1 0 0 0 0,-1 0 1 0 0,0 0-1 0 0,1 0 0 0 0,-1 0 0 0 0,1 0 1 0 0,-1 0-1 0 0,0 0 0 0 0,1 1 1 0 0,-3 0-1 0 0,-3 2-156 0 0,-1 0-1 0 0,1 0 1 0 0,-1 1 0 0 0,-9 7-1 0 0,-21 18-17 0 0,-47 45 0 0 0,34-28 16 0 0,-144 141 286 0 0,190-182-50 0 0,-10 11-14 0 0,-14 22 0 0 0,26-34 15 0 0,0 0 1 0 0,0 0-1 0 0,1 1 1 0 0,0-1 0 0 0,0 1-1 0 0,0 0 1 0 0,0-1-1 0 0,1 1 1 0 0,0 0-1 0 0,-1 0 1 0 0,1 6-1 0 0,1-9-4 0 0,0-1-1 0 0,1 0 1 0 0,-1 1 0 0 0,0-1-1 0 0,1 0 1 0 0,-1 1-1 0 0,0-1 1 0 0,1 0 0 0 0,0 1-1 0 0,-1-1 1 0 0,1 0-1 0 0,0 0 1 0 0,0 0-1 0 0,0 0 1 0 0,-1 0 0 0 0,1 0-1 0 0,0 0 1 0 0,1 0-1 0 0,-1 0 1 0 0,0 0 0 0 0,0 0-1 0 0,0-1 1 0 0,0 1-1 0 0,1 0 1 0 0,-1-1-1 0 0,0 1 1 0 0,0-1 0 0 0,1 1-1 0 0,-1-1 1 0 0,1 0-1 0 0,1 1 1 0 0,6 0-2 0 0,0 0 0 0 0,0-1 1 0 0,16 0-1 0 0,-19-1-63 0 0,17-1-776 0 0,-1-1 0 0 0,0 0 1 0 0,31-11-1 0 0,-48 12 750 0 0,51-14-1229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46 299 14367 0 0,'0'0'1306'0'0,"-1"1"-1077"0"0,-18 14 164 0 0,18-14 423 0 0,1 0-760 0 0,-1-1-1 0 0,1 0 0 0 0,0 0 1 0 0,-1 0-1 0 0,1 1 1 0 0,0-1-1 0 0,-1 0 1 0 0,1 0-1 0 0,0 0 0 0 0,-1 0 1 0 0,1 0-1 0 0,0 0 1 0 0,-1 0-1 0 0,1 0 0 0 0,0 0 1 0 0,-1 0-1 0 0,1 0 1 0 0,-1 0-1 0 0,1 0 1 0 0,0 0-1 0 0,-1 0 0 0 0,1 0 1 0 0,0 0-1 0 0,-1 0 1 0 0,1-1-1 0 0,0 1 0 0 0,-1 0 1 0 0,1 0-1 0 0,0 0 1 0 0,0 0-1 0 0,-1-1 0 0 0,1 1 1 0 0,0 0-1 0 0,-1 0 1 0 0,1-1-1 0 0,0 1 1 0 0,0 0-1 0 0,0-1 0 0 0,-1 1 1 0 0,1 0-1 0 0,0-1 1 0 0,-8-13 839 0 0,7 9-804 0 0,0 1 1 0 0,0-1-1 0 0,1 1 0 0 0,0-1 1 0 0,0 1-1 0 0,0-1 0 0 0,0 0 1 0 0,0 1-1 0 0,1-1 1 0 0,0 1-1 0 0,0-1 0 0 0,0 1 1 0 0,1 0-1 0 0,2-6 0 0 0,1-1 47 0 0,1-1 0 0 0,0 1-1 0 0,14-19 1 0 0,-10 19-109 0 0,0 0 0 0 0,1 0 0 0 0,0 1 0 0 0,1 0 1 0 0,0 1-1 0 0,0 0 0 0 0,1 1 0 0 0,0 0 0 0 0,27-10 0 0 0,-5 5-209 0 0,-1 1 0 0 0,71-13 0 0 0,-90 22 153 0 0,-1 2 0 0 0,1-1 0 0 0,0 2 0 0 0,-1 0 0 0 0,21 3 0 0 0,-27-2 19 0 0,0 0-1 0 0,0 1 1 0 0,-1 0 0 0 0,1 0-1 0 0,-1 1 1 0 0,0 0-1 0 0,0 0 1 0 0,0 1-1 0 0,0 0 1 0 0,0 0 0 0 0,10 9-1 0 0,-16-12 11 0 0,1 1-1 0 0,0 0 1 0 0,0 0-1 0 0,-1 0 1 0 0,0 0-1 0 0,1 0 0 0 0,-1 0 1 0 0,0 0-1 0 0,0 0 1 0 0,0 1-1 0 0,0-1 1 0 0,0 0-1 0 0,0 1 1 0 0,-1-1-1 0 0,0 0 1 0 0,1 6-1 0 0,-1-4 15 0 0,0 0 0 0 0,-1 0 0 0 0,1-1-1 0 0,-1 1 1 0 0,0 0 0 0 0,0 0 0 0 0,-1 0-1 0 0,1-1 1 0 0,-4 7 0 0 0,-2 1 51 0 0,0 0 0 0 0,-1-1 0 0 0,-1 0-1 0 0,1 0 1 0 0,-15 12 0 0 0,2-6 30 0 0,0 0 0 0 0,-2-1 0 0 0,-25 13 0 0 0,-28 17-165 0 0,68-38-182 0 0,-5 2 27 0 0,5-5-5208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410 219 11887 0 0,'168'-183'4930'0'0,"-134"148"-370"0"0,-36 36-4501 0 0,-1-1 1 0 0,1 1-1 0 0,0 0 1 0 0,0 0 0 0 0,0 0-1 0 0,0 0 1 0 0,0 1 0 0 0,0-1-1 0 0,0 1 1 0 0,0-1-1 0 0,-2 4 1 0 0,0-2-41 0 0,-60 52 47 0 0,-112 75 0 0 0,144-108-53 0 0,16-11-13 0 0,-31 17-1 0 0,37-24-16 0 0,1 1-1 0 0,0 0 0 0 0,0 1 1 0 0,0 0-1 0 0,1 0 0 0 0,0 1 0 0 0,-9 9 1 0 0,15-15-50 0 0,12 8-141 0 0,-4-5 186 0 0,0-1 1 0 0,0 1-1 0 0,0-1 0 0 0,0-1 1 0 0,1 1-1 0 0,-1-1 0 0 0,13 3 0 0 0,52 4-55 0 0,-31-4 60 0 0,-34-5 10 0 0,19 3-41 0 0,-1 2 0 0 0,0 0 0 0 0,44 16 0 0 0,-61-19 37 0 0,-1 1 0 0 0,1 1-1 0 0,-1-1 1 0 0,0 1-1 0 0,-1 0 1 0 0,1 1 0 0 0,9 9-1 0 0,-12-11 9 0 0,0 1-1 0 0,0 0 1 0 0,-1-1-1 0 0,0 1 0 0 0,1 0 1 0 0,-1 0-1 0 0,-1 1 1 0 0,1-1-1 0 0,-1 0 1 0 0,1 1-1 0 0,-1-1 0 0 0,-1 1 1 0 0,2 6-1 0 0,-2-8 8 0 0,-1 1 1 0 0,1-1-1 0 0,0 0 0 0 0,-1 0 0 0 0,0 1 1 0 0,1-1-1 0 0,-1 0 0 0 0,-1 0 0 0 0,1 0 1 0 0,0 0-1 0 0,-1 0 0 0 0,1 0 0 0 0,-1 0 1 0 0,0-1-1 0 0,0 1 0 0 0,0-1 0 0 0,0 1 1 0 0,-1-1-1 0 0,1 0 0 0 0,-1 0 0 0 0,1 0 1 0 0,-1 0-1 0 0,0 0 0 0 0,-3 1 0 0 0,-7 4 29 0 0,0-1 0 0 0,0 0-1 0 0,0-1 1 0 0,-17 3 0 0 0,-25 5-21 0 0,0-3 0 0 0,-1-3 0 0 0,0-2 1 0 0,-61-2-1 0 0,98-3-146 0 0,9 1-105 0 0,0-1 0 0 0,0 0-1 0 0,1-1 1 0 0,-1 0 0 0 0,0 0-1 0 0,0-1 1 0 0,-11-4 0 0 0,14 2-4552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9215 0 0,'0'0'831'0'0,"-1"1"-686"0"0,-15 32 4960 0 0,-29 40 0 0 0,34-57-4711 0 0,-1-1 0 0 0,-1 0 1 0 0,0-1-1 0 0,-22 17 0 0 0,-108 84-135 0 0,113-94-67 0 0,28-21-159 0 0,13-7-5699 0 0,1 0-765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960 0 14279 0 0,'0'0'2615'0'0,"-1"3"-1424"0"0,-11 16-517 0 0,0 0 0 0 0,-2-1 0 0 0,-23 27 0 0 0,1-4-613 0 0,-309 447 111 0 0,38-49 391 0 0,166-243-1519 0 0,97-134-1967 0 0,33-45-3552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17047 0 0,'0'0'5660'0'0,"2"0"-5307"0"0,84 7-155 0 0,193-16-2420 0 0,-227 4 590 0 0,-1-2 1 0 0,-1-2-1 0 0,70-23 1 0 0,-105 27-44 0 0,-2 1-3089 0 0</inkml:trace>
  <inkml:trace contextRef="#ctx0" brushRef="#br0" timeOffset="1">715 37 11887 0 0,'0'0'1083'0'0,"0"2"-891"0"0,0 9 253 0 0,1 0 0 0 0,1 0 0 0 0,0 0 0 0 0,0 0 0 0 0,1 0 0 0 0,0 0 0 0 0,8 15 0 0 0,41 69 2915 0 0,-41-77-3308 0 0,-10-16 13 0 0,5 4-1197 0 0,-5-5 456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0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105 256 4143 0 0,'0'0'319'0'0,"1"-1"-210"0"0,3-6 1465 0 0,1 0-1 0 0,16-12 7100 0 0,-25 49-8187 0 0,-2-1-1 0 0,-12 34 1 0 0,-25 58 667 0 0,17-52-829 0 0,-13 32 1734 0 0,40-107-1861 0 0,0-1-1 0 0,1 0 0 0 0,-1 0 1 0 0,6-13-1 0 0,-1 2-165 0 0,5-16-18 0 0,1 1 0 0 0,1 1 0 0 0,2 0-1 0 0,2 1 1 0 0,0 0 0 0 0,31-37-1 0 0,-23 35-131 0 0,3 1 0 0 0,0 2 0 0 0,2 1-1 0 0,1 1 1 0 0,38-25 0 0 0,-52 42 94 0 0,1 0-1 0 0,0 1 1 0 0,1 1 0 0 0,30-10 0 0 0,83-16-78 0 0,-108 31 85 0 0,1 2 0 0 0,0 0 0 0 0,-1 1 0 0 0,1 1 0 0 0,-1 2 0 0 0,27 4 0 0 0,-46-5-13 0 0,0 0-1 0 0,0 0 0 0 0,0 0 1 0 0,0 0-1 0 0,0 1 1 0 0,-1 0-1 0 0,1 0 1 0 0,0 0-1 0 0,-1 0 0 0 0,1 1 1 0 0,-1 0-1 0 0,0 0 1 0 0,0 0-1 0 0,0 0 0 0 0,0 1 1 0 0,-1-1-1 0 0,0 1 1 0 0,4 5-1 0 0,-6-7-456 0 0,1 5-750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1 14743 0 0,'0'0'3031'0'0,"-2"1"-1407"0"0,-7 8-966 0 0,1 1 0 0 0,0-1-1 0 0,1 1 1 0 0,0 1 0 0 0,-7 12 0 0 0,-19 27-583 0 0,-115 126 7 0 0,-4 4-89 0 0,82-83 110 0 0,-113 210-1 0 0,74-122-507 0 0,80-144-433 0 0,-1-2-1 0 0,-46 47 0 0 0,24-39-2141 0 0,50-46 1696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68 303 5039 0 0,'67'-40'800'0'0,"15"-12"416"0"0,-53 34-344 0 0,-1 1 1226 0 0,-11 3 2306 0 0,-17 14-4351 0 0,1-1 0 0 0,-1 1 0 0 0,0 0 1 0 0,0 0-1 0 0,0 0 0 0 0,0 0 0 0 0,0 0 0 0 0,0 0 1 0 0,0 0-1 0 0,0 0 0 0 0,0 0 0 0 0,1 0 1 0 0,-1 0-1 0 0,0 0 0 0 0,0-1 0 0 0,0 1 0 0 0,0 0 1 0 0,0 0-1 0 0,0 0 0 0 0,0 0 0 0 0,0 0 1 0 0,0 0-1 0 0,0 0 0 0 0,0 0 0 0 0,0-1 0 0 0,0 1 1 0 0,0 0-1 0 0,0 0 0 0 0,0 0 0 0 0,0 0 1 0 0,0 0-1 0 0,0 0 0 0 0,0 0 0 0 0,0-1 0 0 0,0 1 1 0 0,0 0-1 0 0,0 0 0 0 0,0 0 0 0 0,0 0 1 0 0,0 0-1 0 0,0 0 0 0 0,0 0 0 0 0,0 0 0 0 0,0-1 1 0 0,-1 1-1 0 0,1 0 0 0 0,0 0 0 0 0,0 0 1 0 0,0 0-1 0 0,0 0 0 0 0,0 0 0 0 0,0 0 0 0 0,0 0 1 0 0,0 0-1 0 0,0 0 0 0 0,-1 0 0 0 0,1 0 1 0 0,0 0-1 0 0,0 0 0 0 0,0 0 0 0 0,0 0 0 0 0,0 0 1 0 0,-13-1 767 0 0,-14 5-489 0 0,19-2-125 0 0,0 0 0 0 0,0 1 0 0 0,1 0 0 0 0,-1 1 0 0 0,1-1 0 0 0,0 1 0 0 0,0 1 0 0 0,0-1 0 0 0,1 1 0 0 0,-12 11 0 0 0,-2 4 164 0 0,-29 41 0 0 0,44-55-350 0 0,-8 12 22 0 0,0 1 0 0 0,1 0 0 0 0,-16 37 1 0 0,24-48-34 0 0,1 0 1 0 0,0 1-1 0 0,0-1 1 0 0,1 1 0 0 0,1-1-1 0 0,-1 1 1 0 0,1 0 0 0 0,1-1-1 0 0,-1 1 1 0 0,2 0 0 0 0,-1 0-1 0 0,4 15 1 0 0,-4-22 9 0 0,1 1 0 0 0,0 0 0 0 0,0-1 0 0 0,0 1 0 0 0,0-1 0 0 0,0 0 0 0 0,0 1 0 0 0,1-1 0 0 0,-1 0 0 0 0,1 0 0 0 0,0 0-1 0 0,0 0 1 0 0,0 0 0 0 0,0 0 0 0 0,0 0 0 0 0,0-1 0 0 0,4 3 0 0 0,-3-2 14 0 0,0-1 0 0 0,0 0-1 0 0,0 0 1 0 0,0-1-1 0 0,0 1 1 0 0,0-1 0 0 0,0 0-1 0 0,1 1 1 0 0,-1-1-1 0 0,0-1 1 0 0,0 1 0 0 0,0 0-1 0 0,0-1 1 0 0,0 1 0 0 0,3-2-1 0 0,19-7 142 0 0,-2-1 1 0 0,1-1-1 0 0,34-21 0 0 0,-53 29-172 0 0,26-16-174 0 0,49-37 0 0 0,-68 45 107 0 0,1 0 0 0 0,-2-1 0 0 0,1 0 0 0 0,-2-1 0 0 0,0 0 0 0 0,9-16-1 0 0,-16 25-68 0 0,-1-1-1 0 0,0 0 0 0 0,0 0 0 0 0,-1-1 0 0 0,0 1 0 0 0,0 0 0 0 0,0-1 0 0 0,0 1 0 0 0,-1 0 0 0 0,0-1 0 0 0,0 1 0 0 0,-1 0 0 0 0,1-1 0 0 0,-1 1 1 0 0,-2-7-1 0 0,-3-10-433 0 0,-1 0 0 0 0,-13-27 0 0 0,7 20 177 0 0,10 19 169 0 0,-1 0 0 0 0,1 1-1 0 0,1-2 1 0 0,0 1 0 0 0,0 0-1 0 0,1 0 1 0 0,1 0 0 0 0,0-20-1 0 0,0 30-93 0 0,3-13 77 0 0,10 8-9409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961 738 13359 0 0,'21'-7'2667'0'0,"-23"8"-2502"0"0,0 0 0 0 0,-1 0 0 0 0,1 1 0 0 0,-1 0-1 0 0,1-1 1 0 0,0 1 0 0 0,0 0 0 0 0,-2 2 0 0 0,-7 6-172 0 0,2-5 18 0 0,8-4 1 0 0,0-1 0 0 0,0 1 1 0 0,0-1-1 0 0,0 1 0 0 0,0-1 1 0 0,0 0-1 0 0,-1 0 0 0 0,1 1 0 0 0,0-1 1 0 0,0 0-1 0 0,-2 0 0 0 0,-1-3 52 0 0,4 2-32 0 0,-1 0-3 0 0,0-1 0 0 0,0 1 0 0 0,0 0 0 0 0,0-1 0 0 0,0 1 1 0 0,0-1-1 0 0,0 0 0 0 0,0 1 0 0 0,1-1 0 0 0,-1 0 1 0 0,1 1-1 0 0,-1-1 0 0 0,1 0 0 0 0,-1 0 0 0 0,1 1 0 0 0,0-1 1 0 0,0-2-1 0 0,2-34 335 0 0,-1 32-299 0 0,4-28 100 0 0,2 1-1 0 0,14-43 1 0 0,4-14 21 0 0,2-96-143 0 0,-13 66-22 0 0,-2 69-64 0 0,-8 38 12 0 0,-1 0-1 0 0,-1 0 0 0 0,3-26 1 0 0,-5 38 21 0 0,0 1 0 0 0,0-1 1 0 0,0 0-1 0 0,0 1 0 0 0,0-1 0 0 0,0 0 1 0 0,0 0-1 0 0,0 1 0 0 0,-1-1 0 0 0,1 0 1 0 0,0 1-1 0 0,0-1 0 0 0,-1 0 1 0 0,1 1-1 0 0,0-1 0 0 0,-1 1 0 0 0,1-1 1 0 0,0 1-1 0 0,-1-1 0 0 0,1 0 0 0 0,-1 1 1 0 0,1-1-1 0 0,-1 1 0 0 0,0 0 0 0 0,1-1 1 0 0,-1 1-1 0 0,0-1 0 0 0,-1 1-13 0 0,1-1 1 0 0,0 1-1 0 0,-1 0 0 0 0,1 0 0 0 0,-1 0 1 0 0,1 0-1 0 0,-1 0 0 0 0,1 0 0 0 0,-1 0 1 0 0,1 1-1 0 0,-1-1 0 0 0,-1 1 1 0 0,-5 2-90 0 0,0 0 0 0 0,1 1 1 0 0,-11 6-1 0 0,1 1 48 0 0,1 1 1 0 0,0 0-1 0 0,1 1 0 0 0,1 1 0 0 0,0 1 0 0 0,0 0 0 0 0,-17 27 0 0 0,-67 127 39 0 0,82-140 7 0 0,-200 458 732 0 0,18-31 706 0 0,152-362-1273 0 0,-17 31 4 0 0,50-103-113 0 0,-2 0 0 0 0,0 0 0 0 0,-22 23 0 0 0,24-32-271 0 0,0 1-1 0 0,-1-2 1 0 0,0 0-1 0 0,-1-1 1 0 0,-21 13 0 0 0,34-24-49 0 0,-2 2 263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0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98 13735 0 0,'-2'-1'93'0'0,"-1"0"0"0"0,0 0 0 0 0,0 1 0 0 0,0-1 0 0 0,1 1 0 0 0,-1 0 0 0 0,0 0 0 0 0,0 0 0 0 0,0 0 0 0 0,0 0 0 0 0,0 1 0 0 0,1-1 0 0 0,-1 1 0 0 0,0 0 0 0 0,-4 1 0 0 0,7-2-60 0 0,-1 0 0 0 0,1 0 0 0 0,0 0 0 0 0,0 0 0 0 0,0 0 0 0 0,0 0 0 0 0,0 0 0 0 0,0 0 0 0 0,-1 0 0 0 0,1 0 0 0 0,0 0 0 0 0,0 0 0 0 0,0 0 0 0 0,0 0 0 0 0,0 1 0 0 0,0-1 0 0 0,0 0 0 0 0,-1 0 0 0 0,1 0 0 0 0,0 0 0 0 0,0 0 0 0 0,0 0 0 0 0,0 0 0 0 0,0 0 0 0 0,0 0 0 0 0,0 0 0 0 0,0 0 0 0 0,-1 0 0 0 0,1 1 0 0 0,0-1 0 0 0,0 0 0 0 0,0 0 0 0 0,0 0 0 0 0,0 0 0 0 0,0 0 0 0 0,0 0 0 0 0,0 1 0 0 0,0-1 0 0 0,0 0 0 0 0,0 0 0 0 0,0 0 0 0 0,0 0 0 0 0,0 0 0 0 0,0 0 0 0 0,0 1 0 0 0,0-1 0 0 0,0 0 0 0 0,0 0 0 0 0,0 0 0 0 0,0 0 0 0 0,0 0 0 0 0,0 0 0 0 0,0 0 0 0 0,0 1 0 0 0,0-1 0 0 0,0 0 0 0 0,1 0 0 0 0,-1 0 0 0 0,0 0 0 0 0,0 0 0 0 0,0 0 0 0 0,0 0 0 0 0,0 0 0 0 0,0 1 0 0 0,0-1 0 0 0,1 0 0 0 0,12 2 554 0 0,23-1-290 0 0,73-13 1312 0 0,128-31 1 0 0,35-5-469 0 0,-242 45-1593 0 0,0 2 0 0 0,35 2 0 0 0,-39 1-431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1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 1839 0 0,'1'-1'134'0'0,"-4"-11"9680"0"0,3 12-9656 0 0,-13 8 1680 0 0,-11 17-2076 0 0,21-19 302 0 0,0-1 1 0 0,1 1-1 0 0,-1 0 1 0 0,1 0-1 0 0,0 1 1 0 0,1-1 0 0 0,-1 0-1 0 0,1 1 1 0 0,0-1-1 0 0,1 1 1 0 0,0 7-1 0 0,0-3 28 0 0,1 0-1 0 0,0 0 1 0 0,1 0-1 0 0,0 0 1 0 0,8 20 0 0 0,-5-18 0 0 0,1-1 1 0 0,1 0 0 0 0,0 0 0 0 0,1 0 0 0 0,0-1-1 0 0,14 15 1 0 0,65 57 754 0 0,-36-37-293 0 0,-37-32-350 0 0,0 0-1 0 0,22 30 0 0 0,-30-36-186 0 0,-1 1 0 0 0,-1-1-1 0 0,0 1 1 0 0,0 0 0 0 0,0 0 0 0 0,-1 0-1 0 0,4 19 1 0 0,-3 16-705 0 0,-4-42 327 0 0,7-8-2835 0 0,3-4 1873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1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68 11951 0 0,'2'-1'547'0'0,"17"-9"209"0"0,0 1 0 0 0,31-10 0 0 0,20-9 2389 0 0,-69 28-2614 0 0,0 0-503 0 0,-1 0 0 0 0,1 0 0 0 0,-1 0 0 0 0,1 1 1 0 0,-1-1-1 0 0,1 0 0 0 0,-1 1 0 0 0,1-1 0 0 0,-1 0 0 0 0,0 1 1 0 0,1-1-1 0 0,-1 0 0 0 0,0 1 0 0 0,1-1 0 0 0,-1 1 0 0 0,0-1 0 0 0,1 1 1 0 0,-1-1-1 0 0,0 1 0 0 0,0-1 0 0 0,0 1 0 0 0,1-1 0 0 0,-1 1 1 0 0,0-1-1 0 0,0 1 0 0 0,0-1 0 0 0,0 1 0 0 0,0 0 0 0 0,0-1 0 0 0,0 1 1 0 0,0-1-1 0 0,0 1 0 0 0,-2 19 275 0 0,-1-11-240 0 0,0-1-1 0 0,-1 1 1 0 0,0 0 0 0 0,0-1 0 0 0,-1 0-1 0 0,0 0 1 0 0,-6 7 0 0 0,-47 51 216 0 0,50-58-239 0 0,-29 29 85 0 0,-58 45-1 0 0,-49 24-397 0 0,71-55-144 0 0,-1-4 0 0 0,-3-3 0 0 0,-101 42 0 0 0,151-76 321 0 0,-34 10 0 0 0,52-18 101 0 0,0 0 1 0 0,0-1-1 0 0,0 0 0 0 0,0 0 1 0 0,0-1-1 0 0,0 0 1 0 0,-17-3-1 0 0,25 3 70 0 0,1-1 3 0 0,2-1-74 0 0,1 0 0 0 0,-1 0-1 0 0,0 0 1 0 0,0 0 0 0 0,1 1 0 0 0,-1-1-1 0 0,1 1 1 0 0,0 0 0 0 0,-1-1-1 0 0,1 1 1 0 0,0 0 0 0 0,0 1 0 0 0,-1-1-1 0 0,1 0 1 0 0,0 1 0 0 0,5-1-1 0 0,4 1 3 0 0,-1 0 0 0 0,23 2-1 0 0,-18 0 22 0 0,-1 1-1 0 0,0 1 0 0 0,17 5 1 0 0,-24-6-13 0 0,-1 0 1 0 0,1 1 0 0 0,-1-1 0 0 0,0 1 0 0 0,0 1 0 0 0,-1-1-1 0 0,12 11 1 0 0,-16-13-12 0 0,0 0 0 0 0,0 0-1 0 0,0 0 1 0 0,0 0 0 0 0,-1 0-1 0 0,1 1 1 0 0,-1-1 0 0 0,0 1-1 0 0,1-1 1 0 0,-1 1 0 0 0,0 0-1 0 0,0-1 1 0 0,-1 1 0 0 0,1 0 0 0 0,-1 0-1 0 0,1-1 1 0 0,-1 1 0 0 0,0 0-1 0 0,0 5 1 0 0,-1-5 20 0 0,0 0 0 0 0,0 0 0 0 0,0 0-1 0 0,0 0 1 0 0,0 0 0 0 0,-1 0 0 0 0,1 0 0 0 0,-1 0 0 0 0,0-1 0 0 0,0 1 0 0 0,0-1-1 0 0,0 1 1 0 0,0-1 0 0 0,-1 0 0 0 0,1 0 0 0 0,-6 4 0 0 0,-37 20 474 0 0,36-21-444 0 0,0-1 0 0 0,1 1 1 0 0,0 1-1 0 0,-1-1 0 0 0,2 1 0 0 0,-1 1 0 0 0,1-1 1 0 0,-12 15-1 0 0,12-11-37 0 0,0 1 0 0 0,0 0-1 0 0,1 0 1 0 0,0 1 0 0 0,1-1 0 0 0,1 1 0 0 0,-6 19 0 0 0,8-14 10 0 0,-1 1-1 0 0,2-1 1 0 0,0 1 0 0 0,2-1-1 0 0,-1 1 1 0 0,5 19 0 0 0,-4-27-25 0 0,-1 0 1 0 0,0 0 0 0 0,-1 0 0 0 0,0 0 0 0 0,0 0 0 0 0,-1 0 0 0 0,0 0 0 0 0,-4 9 0 0 0,-34 79-61 0 0,21-56-81 0 0,-24 81-908 0 0,42-120 703 0 0,17-12-8462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1:1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3223 0 0,'-6'6'3643'0'0,"3"-3"-1775"0"0,-1 0 0 0 0,1 1 1 0 0,0 0-1 0 0,0 0 0 0 0,-5 7 0 0 0,5-5-1222 0 0,0 0-1 0 0,1 0 1 0 0,-1 0-1 0 0,-1 8 1 0 0,3-10-617 0 0,0 0 1 0 0,0 0 0 0 0,1 0-1 0 0,-1 1 1 0 0,1-1 0 0 0,0 0-1 0 0,0 0 1 0 0,0 0 0 0 0,1 0-1 0 0,0 0 1 0 0,-1 0 0 0 0,1 0-1 0 0,1 0 1 0 0,-1 0 0 0 0,1 0 0 0 0,2 5-1 0 0,-3-8-71 0 0,-1-1 0 0 0,1 0-1 0 0,0 1 1 0 0,0-1 0 0 0,-1 0 0 0 0,1 0-1 0 0,0 1 1 0 0,-1-1 0 0 0,1 0 0 0 0,0 0-1 0 0,0 0 1 0 0,-1 0 0 0 0,1 0 0 0 0,0 0-1 0 0,0 0 1 0 0,0 0 0 0 0,-1 0 0 0 0,1-1-1 0 0,1 1 1 0 0,0-1-93 0 0,17-2-485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50 919 0 0,'-1'2'8732'0'0,"-4"2"-8106"0"0,-1 0-1 0 0,1 0 1 0 0,-1 0-1 0 0,1 0 1 0 0,-1-1-1 0 0,-11 5 1 0 0,-45 13-921 0 0,16-6 487 0 0,38-11-38 0 0,0 0-1 0 0,0 1 1 0 0,0-1-1 0 0,0 2 1 0 0,1-1-1 0 0,0 1 1 0 0,0 0-1 0 0,0 1 1 0 0,1 0-1 0 0,0 0 1 0 0,0 0-1 0 0,1 1 1 0 0,0-1-1 0 0,0 1 1 0 0,1 0-1 0 0,-6 15 1 0 0,5-8-11 0 0,0 0 0 0 0,0 1-1 0 0,2-1 1 0 0,0 1 0 0 0,0 0 0 0 0,2 0 0 0 0,0 0 0 0 0,2 28 0 0 0,-1-41-137 0 0,0-1-1 0 0,1 1 1 0 0,-1-1-1 0 0,1 1 1 0 0,-1-1-1 0 0,1 0 1 0 0,0 1-1 0 0,0-1 1 0 0,0 0-1 0 0,0 0 1 0 0,0 0-1 0 0,1 1 1 0 0,-1-1-1 0 0,1 0 1 0 0,-1-1-1 0 0,1 1 1 0 0,0 0-1 0 0,-1 0 1 0 0,4 1-1 0 0,-2-1 18 0 0,-1-1-1 0 0,1 0 0 0 0,-1 0 1 0 0,1 0-1 0 0,-1 0 0 0 0,1-1 1 0 0,0 1-1 0 0,0-1 0 0 0,-1 0 1 0 0,1 1-1 0 0,0-1 0 0 0,0 0 1 0 0,0-1-1 0 0,-1 1 0 0 0,1 0 1 0 0,0-1-1 0 0,2 0 0 0 0,32-11 359 0 0,-1-2-1 0 0,48-25 1 0 0,-45 21-347 0 0,69-38-54 0 0,-90 46-95 0 0,-1-2 0 0 0,0 0 0 0 0,28-26 0 0 0,-39 32 63 0 0,0 0 0 0 0,-1-1 0 0 0,0 0 0 0 0,0-1-1 0 0,0 1 1 0 0,-1-1 0 0 0,0 1 0 0 0,-1-1 0 0 0,4-11 0 0 0,-6 16 35 0 0,0 0 1 0 0,0-1-1 0 0,0 1 1 0 0,-1 0-1 0 0,1-1 1 0 0,-1 1-1 0 0,0-1 1 0 0,0 1-1 0 0,-1-1 1 0 0,1 1-1 0 0,0 0 1 0 0,-1-1-1 0 0,0 1 1 0 0,0 0-1 0 0,0-1 1 0 0,0 1-1 0 0,-1 0 1 0 0,1 0-1 0 0,-1 0 1 0 0,0 0-1 0 0,1 0 1 0 0,-2 0-1 0 0,1 1 1 0 0,0-1-1 0 0,-5-4 1 0 0,0 2-55 0 0,0 1 0 0 0,0 0 0 0 0,0 0 1 0 0,-1 0-1 0 0,1 1 0 0 0,-1 0 0 0 0,0 0 0 0 0,0 1 1 0 0,-8-2-1 0 0,-14 0-620 0 0,-34-2 1 0 0,45 4 255 0 0,8 2 167 0 0,-22-4-633 0 0,32 4 823 0 0,-1 0-1 0 0,1-1 1 0 0,0 1-1 0 0,-1-1 1 0 0,1 1-1 0 0,-1-1 1 0 0,1 1 0 0 0,0-1-1 0 0,0 0 1 0 0,0 0-1 0 0,-1 0 1 0 0,1 0 0 0 0,0 0-1 0 0,0 0 1 0 0,0 0-1 0 0,0 0 1 0 0,0 0-1 0 0,0-2 1 0 0,1 0-363 0 0,4-5 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842 732 12751 0 0,'19'0'1158'0'0,"-24"-7"-640"0"0,4 5-436 0 0,-1 0 0 0 0,1 0 0 0 0,-1 0 0 0 0,1-1 0 0 0,0 1 0 0 0,0-1 0 0 0,0 1 0 0 0,0-1 0 0 0,1 1 0 0 0,-1-1-1 0 0,1 1 1 0 0,-1-1 0 0 0,1 0 0 0 0,0 1 0 0 0,0-1 0 0 0,0 0 0 0 0,0 1 0 0 0,1-1 0 0 0,-1 1 0 0 0,1-1 0 0 0,-1 1 0 0 0,1-1 0 0 0,0 1-1 0 0,0-1 1 0 0,0 1 0 0 0,2-3 0 0 0,6-14 213 0 0,2 0-1 0 0,15-22 1 0 0,7-10-53 0 0,22-58 35 0 0,-20 38-86 0 0,-20 39-27 0 0,-1 0 0 0 0,16-54 0 0 0,-24 64-122 0 0,-1 0-1 0 0,-1 0 1 0 0,-2 0 0 0 0,0-1 0 0 0,-1-25-1 0 0,-1 46-41 0 0,0 0 0 0 0,0 0 1 0 0,0 0-1 0 0,0 0 0 0 0,-1 0 0 0 0,1 0 0 0 0,-1 1 0 0 0,0-1 0 0 0,1 0 0 0 0,-1 0 1 0 0,0 0-1 0 0,0 1 0 0 0,0-1 0 0 0,-2-3 0 0 0,2 5-1 0 0,0-1 0 0 0,0 0 1 0 0,0 1-1 0 0,0-1 0 0 0,0 1 0 0 0,0 0 0 0 0,0-1 0 0 0,0 1 1 0 0,0 0-1 0 0,0-1 0 0 0,0 1 0 0 0,0 0 0 0 0,0 0 0 0 0,0 0 1 0 0,-1 0-1 0 0,1 0 0 0 0,0 0 0 0 0,0 0 0 0 0,0 0 1 0 0,0 0-1 0 0,0 1 0 0 0,0-1 0 0 0,0 0 0 0 0,0 1 0 0 0,0-1 1 0 0,0 1-1 0 0,-2 0 0 0 0,-10 8-69 0 0,-1 0 0 0 0,1 0 0 0 0,1 1-1 0 0,-15 16 1 0 0,11-11 18 0 0,-16 17-7 0 0,2 1 1 0 0,1 1-1 0 0,1 1 0 0 0,3 2 0 0 0,-28 50 1 0 0,6 4 86 0 0,-41 115 0 0 0,-23 152-234 0 0,99-313 256 0 0,-2-2 1 0 0,-2 1 0 0 0,-2-2 0 0 0,-2-1 0 0 0,-1 0 0 0 0,-52 72 0 0 0,55-90-153 0 0,-1-1 0 0 0,-2 0 1 0 0,-30 25-1 0 0,-76 47-70 0 0,107-82-816 0 0,-28 14 1 0 0,19-14-3783 0 0,15-8-24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11519 0 0,'0'0'1040'0'0,"4"0"-853"0"0,41 3 1932 0 0,1-3-1 0 0,77-9 1 0 0,93-25-1084 0 0,-214 33-1033 0 0,8-1-27 0 0,197-40-1064 0 0,-160 29-465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0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0,'0'0'5971'0'0,"1"2"-5259"0"0,1 15 811 0 0,3 18 1225 0 0,5-13-4331 0 0,-4-13 708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13 6911 0 0,'0'0'528'0'0,"-9"-13"5939"0"0,2 19-6213 0 0,-1 1 0 0 0,1 0 0 0 0,0 0 0 0 0,0 0-1 0 0,1 1 1 0 0,0 0 0 0 0,1 0 0 0 0,0 0 0 0 0,0 1 0 0 0,0 0 0 0 0,1 0 0 0 0,1 0 0 0 0,-4 12-1 0 0,1 1-90 0 0,0 2-1 0 0,2-1 0 0 0,0 0 0 0 0,0 36 0 0 0,4-42-95 0 0,0 1 1 0 0,1 0-1 0 0,1 0 0 0 0,1-1 1 0 0,1 1-1 0 0,9 27 0 0 0,-10-37-48 0 0,0 0-1 0 0,1 0 1 0 0,0 0-1 0 0,0 0 1 0 0,1-1 0 0 0,0 0-1 0 0,0 0 1 0 0,1-1-1 0 0,0 1 1 0 0,0-1-1 0 0,1 0 1 0 0,-1-1 0 0 0,1 1-1 0 0,0-1 1 0 0,14 6-1 0 0,-4-3-255 0 0,1-2 0 0 0,0 0-1 0 0,0-1 1 0 0,0-1 0 0 0,1 0-1 0 0,23 0 1 0 0,21-1-742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1242 50 13159 0 0,'14'-8'469'0'0,"0"0"0"0"0,0 1-1 0 0,1 1 1 0 0,-1 1 0 0 0,20-5-1 0 0,-30 8-93 0 0,-3 1-164 0 0,1 1 1 0 0,-1-1-1 0 0,1 1 1 0 0,0-1-1 0 0,-1 1 1 0 0,1 0-1 0 0,0-1 1 0 0,-1 1-1 0 0,4 0 1 0 0,-6 11 70 0 0,0-7-247 0 0,-1 0-1 0 0,1 0 1 0 0,-1 0 0 0 0,0-1-1 0 0,0 1 1 0 0,0-1-1 0 0,0 1 1 0 0,-1-1-1 0 0,-4 6 1 0 0,-32 26 246 0 0,35-32-252 0 0,-195 146 669 0 0,-13-14-391 0 0,190-122-282 0 0,-85 49-50 0 0,-4-5 1 0 0,-2-5 0 0 0,-191 60-1 0 0,299-111 14 0 0,-23 9-122 0 0,-1-2-1 0 0,0-1 1 0 0,-34 4 0 0 0,60-10 128 0 0,1-1-1 0 0,0 0 1 0 0,-1 0 0 0 0,1 0-1 0 0,0 0 1 0 0,0 0 0 0 0,-1-1-1 0 0,1 1 1 0 0,0-1-1 0 0,0 1 1 0 0,0-1 0 0 0,0 0-1 0 0,-1 0 1 0 0,1 0 0 0 0,0 0-1 0 0,-2-2 1 0 0,3 2 4 0 0,0 0 1 0 0,0 0-1 0 0,1-1 0 0 0,-1 1 1 0 0,0 0-1 0 0,1 0 1 0 0,-1 0-1 0 0,1-1 1 0 0,0 1-1 0 0,-1 0 0 0 0,1-1 1 0 0,0 1-1 0 0,0 0 1 0 0,0-1-1 0 0,-1 1 1 0 0,2 0-1 0 0,-1-1 0 0 0,0 1 1 0 0,0 0-1 0 0,0-1 1 0 0,1 1-1 0 0,-1 0 1 0 0,0 0-1 0 0,1-1 0 0 0,-1 1 1 0 0,1 0-1 0 0,0 0 1 0 0,0-2-1 0 0,3-4-11 0 0,0 1 1 0 0,0-1-1 0 0,1 0 0 0 0,0 1 1 0 0,0 0-1 0 0,0 0 0 0 0,1 1 0 0 0,0 0 1 0 0,0 0-1 0 0,0 0 0 0 0,1 0 0 0 0,-1 1 1 0 0,9-4-1 0 0,-1 1 6 0 0,1 1 1 0 0,0 1-1 0 0,0 0 0 0 0,0 1 0 0 0,25-3 1 0 0,-34 6 43 0 0,-1 0 0 0 0,1 1 1 0 0,0 0-1 0 0,-1 0 1 0 0,1 0-1 0 0,0 1 0 0 0,-1 0 1 0 0,1 0-1 0 0,9 4 1 0 0,-13-5-24 0 0,0 1 0 0 0,0 0 0 0 0,0 0 0 0 0,-1 0 0 0 0,1 0 0 0 0,0 1 0 0 0,0-1 0 0 0,-1 0 0 0 0,1 1 0 0 0,-1 0 0 0 0,1-1 0 0 0,-1 1 0 0 0,0 0 0 0 0,1-1 0 0 0,-1 1 0 0 0,0 0 0 0 0,0 0 0 0 0,0 0 0 0 0,-1 0 0 0 0,1 0 0 0 0,0 0 0 0 0,-1 0 0 0 0,1 0 0 0 0,-1 0 0 0 0,0 1 0 0 0,0-1 0 0 0,1 0 0 0 0,-2 3 1 0 0,0 5-14 0 0,0 0 1 0 0,-1 0 0 0 0,0 1-1 0 0,-1-1 1 0 0,0-1 0 0 0,-7 16-1 0 0,-33 56 12 0 0,24-48 26 0 0,-54 93 12 0 0,-17 32 46 0 0,63-106 42 0 0,-22 62-1 0 0,46-107-134 0 0,2-5-65 0 0,0-1-1 0 0,0 1 1 0 0,0 0 0 0 0,0-1 0 0 0,1 1 0 0 0,-1 0 0 0 0,0 0-1 0 0,1 0 1 0 0,0 0 0 0 0,0 0 0 0 0,-1 0 0 0 0,1 3 0 0 0,15-5-11278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 1375 0 0,'11'-26'19640'0'0,"-5"30"-20140"0"0,35 27 1472 0 0,-29-23-704 0 0,0 1-1 0 0,0 0 0 0 0,-1 1 0 0 0,13 14 0 0 0,-16-14-212 0 0,0 1-1 0 0,-1 0 0 0 0,-1 0 1 0 0,1 1-1 0 0,-2-1 0 0 0,0 1 1 0 0,0 1-1 0 0,-1-1 0 0 0,0 1 1 0 0,-2-1-1 0 0,4 22 1 0 0,-6-24-42 0 0,1-1 1 0 0,-1 1-1 0 0,-1 0 1 0 0,1 0-1 0 0,-2-1 1 0 0,1 1-1 0 0,-2-1 1 0 0,1 1-1 0 0,-1-1 1 0 0,0 0 0 0 0,-1 0-1 0 0,0 0 1 0 0,-1-1-1 0 0,1 1 1 0 0,-2-1-1 0 0,-6 9 1 0 0,3-6-8 0 0,-1-1 1 0 0,1 0 0 0 0,-2-1-1 0 0,1 0 1 0 0,-1 0 0 0 0,-1-1-1 0 0,1-1 1 0 0,-1 0 0 0 0,-1-1-1 0 0,-17 8 1 0 0,16-9-451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1751 18 5527 0 0,'9'-3'9592'0'0,"-8"1"-8518"0"0,4-6-857 0 0,-5 8-157 0 0,0 0 0 0 0,0 0 0 0 0,0 0 1 0 0,0 0-1 0 0,1 0 0 0 0,-1-1 0 0 0,0 1 0 0 0,0 0 0 0 0,0 0 0 0 0,0 0 0 0 0,0 0 0 0 0,0 0 1 0 0,0 0-1 0 0,0 0 0 0 0,0 0 0 0 0,0 0 0 0 0,0-1 0 0 0,0 1 0 0 0,0 0 0 0 0,0 0 0 0 0,0 0 1 0 0,0 0-1 0 0,0 0 0 0 0,0 0 0 0 0,0-1 0 0 0,0 1 0 0 0,0 0 0 0 0,0 0 0 0 0,0 0 0 0 0,0 0 1 0 0,0 0-1 0 0,0 0 0 0 0,0 0 0 0 0,0-1 0 0 0,0 1 0 0 0,0 0 0 0 0,0 0 0 0 0,0 0 0 0 0,0 0 0 0 0,0 0 1 0 0,0 0-1 0 0,0 0 0 0 0,-1 0 0 0 0,1 0 0 0 0,0-1 0 0 0,0 1 0 0 0,-10 1-44 0 0,0 1 0 0 0,0 0 0 0 0,0 0 0 0 0,-16 7 0 0 0,-4 1-78 0 0,-240 80-1244 0 0,26-7-628 0 0,188-67 1426 0 0,-1-3 0 0 0,-85 9 0 0 0,41-19 352 0 0,87-3 154 0 0,1-1-1 0 0,-1-1 1 0 0,1 0 0 0 0,-1-1 0 0 0,-18-6-1 0 0,25 6 31 0 0,1 0 1 0 0,-1 0-1 0 0,0-1 0 0 0,1 0 0 0 0,0 0 0 0 0,0-1 0 0 0,-6-4 1 0 0,10 7 39 0 0,0 0 0 0 0,0 0 1 0 0,0 0-1 0 0,1 0 0 0 0,-1-1 1 0 0,1 1-1 0 0,-1 0 0 0 0,1-1 1 0 0,0 1-1 0 0,0-1 1 0 0,0 1-1 0 0,0-1 0 0 0,0 0 1 0 0,0 1-1 0 0,1-1 0 0 0,0 0 1 0 0,-1 0-1 0 0,1 1 0 0 0,0-1 1 0 0,0 0-1 0 0,1-4 1 0 0,-1 5 168 0 0,5-5 814 0 0,-4 14-1050 0 0,1-1 1 0 0,-1 1-1 0 0,0 0 1 0 0,-1-1-1 0 0,1 1 1 0 0,-1 0-1 0 0,-1 0 1 0 0,1-1-1 0 0,-4 14 1 0 0,-2 5-1 0 0,-13 32 1 0 0,12-37 5 0 0,-142 334 100 0 0,35-137-43 0 0,98-195-61 0 0,-1 0 0 0 0,-34 34 1 0 0,18-22-4 0 0,0-1 18 0 0,-63 48 0 0 0,23-21 10 0 0,60-50-28 0 0,65-23 64 0 0,12-3 163 0 0,2 3 0 0 0,0 3-1 0 0,131-3 1 0 0,-111 13 50 0 0,-84 0-346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7367 0 0,'2'-2'568'0'0,"18"-15"448"0"0,1 1 0 0 0,1 2 0 0 0,25-14 0 0 0,-6 3 794 0 0,-22 13-864 0 0,23-11 1 0 0,3 3 11 0 0,1 2 0 0 0,83-22 1 0 0,21 7-2145 0 0,-123 27 34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0,'0'0'5959'0'0,"1"3"-5290"0"0,22 58 981 0 0,48 90-1 0 0,-53-121-1411 0 0,1 0 0 0 0,30 37 0 0 0,-37-53-159 0 0,1-1 0 0 0,0 0 0 0 0,1-1 0 0 0,0 0 0 0 0,1-1 0 0 0,20 12 0 0 0,-28-20-294 0 0,9 7 463 0 0,1-1 1 0 0,1-1-1 0 0,23 8 1 0 0,-35-14-397 0 0,0-1 1 0 0,1 1 0 0 0,-1-2-1 0 0,1 1 1 0 0,10-1 0 0 0,-12 0-430 0 0,0-1 0 0 0,0 1 1 0 0,0-1-1 0 0,-1-1 0 0 0,1 1 1 0 0,0-1-1 0 0,0 0 1 0 0,5-3-1 0 0,1-1-4938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29 16207 0 0,'-2'-27'1628'0'0,"1"27"-1611"0"0,0-1 0 0 0,0 1 1 0 0,-1 0-1 0 0,1 0 0 0 0,0 0 0 0 0,0 0 0 0 0,0 0 0 0 0,0 0 0 0 0,0 0 1 0 0,-1 0-1 0 0,1 1 0 0 0,-1 0 0 0 0,-4 1-8 0 0,1 1 0 0 0,0 1 0 0 0,0-1 0 0 0,0 1 0 0 0,0 0 0 0 0,-7 7 0 0 0,-4 4-109 0 0,-346 335-186 0 0,264-241 371 0 0,-26 27-1584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14831 0 0,'0'0'1688'0'0,"-3"13"-1624"0"0,5-1-224 0 0,-1 0 56 0 0,1-1-6440 0 0</inkml:trace>
  <inkml:trace contextRef="#ctx0" brushRef="#br0" timeOffset="1">0 441 8287 0 0,'0'0'6888'0'0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1833 8 7343 0 0,'0'0'660'0'0,"1"-1"-541"0"0,26-5 5421 0 0,-40 10-4731 0 0,-170 59 233 0 0,-268 109-1030 0 0,373-140-408 0 0,-112 30 1 0 0,-88 1-1180 0 0,274-62 1534 0 0,-33 7-234 0 0,-1-3 1 0 0,-44 2 0 0 0,77-7 252 0 0,0 0-1 0 0,0-1 0 0 0,1 0 1 0 0,-1 0-1 0 0,0 0 0 0 0,0 0 1 0 0,1-1-1 0 0,-1 0 0 0 0,1 0 1 0 0,-1 0-1 0 0,-4-4 0 0 0,7 5-2 0 0,1 0 0 0 0,-1 0 0 0 0,1 0 0 0 0,0 0 0 0 0,0 0 0 0 0,0 0 0 0 0,-1 0 0 0 0,1-1-1 0 0,1 1 1 0 0,-1 0 0 0 0,0-1 0 0 0,0 1 0 0 0,0-1 0 0 0,1 1 0 0 0,-1-1 0 0 0,0 1 0 0 0,1-1 0 0 0,0 0 0 0 0,-1 1 0 0 0,1-1 0 0 0,0 0-1 0 0,0 1 1 0 0,0-1 0 0 0,0 0 0 0 0,0 1 0 0 0,0-1 0 0 0,0 1 0 0 0,1-1 0 0 0,-1 0 0 0 0,1 1 0 0 0,-1-1 0 0 0,1 1 0 0 0,0-1 0 0 0,-1 1-1 0 0,1-1 1 0 0,1-1 0 0 0,5-8-67 0 0,1 0 0 0 0,1 1-1 0 0,0 0 1 0 0,0 0-1 0 0,1 1 1 0 0,0 0 0 0 0,0 1-1 0 0,1 0 1 0 0,22-13-1 0 0,-31 20 449 0 0,8 23-44 0 0,-9-17-275 0 0,0 0 0 0 0,-1 0 0 0 0,0 0 0 0 0,0 0 0 0 0,0 1 0 0 0,-1-1 0 0 0,1 0 0 0 0,-1 0 0 0 0,0 0 0 0 0,-2 5 0 0 0,-4 10 126 0 0,-11 21-1 0 0,10-23-62 0 0,-62 152 1714 0 0,-15 35-174 0 0,54-139-1403 0 0,-41 65 0 0 0,43-87-178 0 0,-2 0-1 0 0,-2-2 1 0 0,-42 43 0 0 0,47-59-2590 0 0,-31 25-1 0 0,48-44-2104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10591 0 0,'0'0'2220'0'0,"2"1"-1017"0"0,4 3-937 0 0,0-1 0 0 0,0 0-1 0 0,0-1 1 0 0,0 1 0 0 0,1-1 0 0 0,-1-1 0 0 0,1 1 0 0 0,-1-1-1 0 0,1 0 1 0 0,0 0 0 0 0,-1-1 0 0 0,1 0 0 0 0,0 0-1 0 0,-1-1 1 0 0,11-1 0 0 0,9-4-111 0 0,-1-1 0 0 0,42-16-1 0 0,-32 10 45 0 0,78-30-4156 0 0,-90 33 2495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3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 15863 0 0,'0'0'728'0'0,"-1"-1"-17"0"0,0 1-694 0 0,1 0 1 0 0,-1-1-1 0 0,1 1 1 0 0,-1 0-1 0 0,1 0 0 0 0,-1-1 1 0 0,0 1-1 0 0,1 0 1 0 0,-1 0-1 0 0,1 0 0 0 0,-1 0 1 0 0,0-1-1 0 0,1 1 1 0 0,-1 0-1 0 0,1 0 0 0 0,-1 0 1 0 0,0 0-1 0 0,1 0 1 0 0,-1 1-1 0 0,1-1 0 0 0,-1 0 1 0 0,0 0-1 0 0,1 0 1 0 0,-1 0-1 0 0,1 1 0 0 0,-1-1 1 0 0,1 0-1 0 0,-1 1 1 0 0,1-1-1 0 0,-1 0 0 0 0,1 1 1 0 0,-1-1-1 0 0,1 1 0 0 0,-1-1 1 0 0,1 0-1 0 0,-1 2 1 0 0,0-1 199 0 0,-7 6 118 0 0,1 0 0 0 0,1 0-1 0 0,0 1 1 0 0,0 0-1 0 0,0 0 1 0 0,-5 11 0 0 0,-1 1-227 0 0,-125 225-254 0 0,125-222-43 0 0,12-22 169 0 0,-42 86-2320 0 0,41-86 1787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0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78 12551 0 0,'0'0'1135'0'0,"-2"1"-932"0"0,-14 14 234 0 0,0 2 1 0 0,0 0 0 0 0,2 1 0 0 0,0 0 0 0 0,1 1 0 0 0,1 0-1 0 0,-16 34 1 0 0,13-20 123 0 0,2 0 0 0 0,-17 61-1 0 0,25-69-326 0 0,1-1-1 0 0,0 1 1 0 0,2-1-1 0 0,2 47 1 0 0,3-33 471 0 0,1 66 216 0 0,-4-102-781 0 0,2-2-104 0 0,0-1 0 0 0,-1 1 0 0 0,1 0-1 0 0,0-1 1 0 0,-1 1 0 0 0,1-1 0 0 0,0 0 0 0 0,-1 1-1 0 0,1-1 1 0 0,-1 0 0 0 0,1 0 0 0 0,2-2 0 0 0,17-17 150 0 0,-12 11-86 0 0,71-71 112 0 0,69-60 152 0 0,-140 131-364 0 0,248-198 64 0 0,17 2-568 0 0,-257 193-196 0 0,25-12-1 0 0,-16 12-6127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21 10135 0 0,'-4'-8'1050'0'0,"3"8"-899"0"0,1-1-1 0 0,0 0 1 0 0,-1 0 0 0 0,0 0 0 0 0,1 0 0 0 0,-1 1 0 0 0,1-1 0 0 0,-1 0 0 0 0,0 1-1 0 0,0-1 1 0 0,1 0 0 0 0,-1 1 0 0 0,0-1 0 0 0,0 1 0 0 0,0-1 0 0 0,0 1 0 0 0,0 0 0 0 0,1-1-1 0 0,-1 1 1 0 0,0 0 0 0 0,0 0 0 0 0,0 0 0 0 0,-1-1 0 0 0,-1 1 400 0 0,1 1 0 0 0,-1-1 1 0 0,1 1-1 0 0,-1-1 0 0 0,1 1 0 0 0,0 0 1 0 0,-1-1-1 0 0,-2 3 0 0 0,-27 12-524 0 0,1 2-1 0 0,1 1 0 0 0,1 1 1 0 0,-39 34-1 0 0,54-41-281 0 0,-25 21-808 0 0,2 2 0 0 0,-38 45 0 0 0,74-79 727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6447 0 0,'0'0'4146'0'0,"11"-6"223"0"0,-5 3-4222 0 0,0-1-1 0 0,-1 0 1 0 0,1 0 0 0 0,-1 0 0 0 0,0-1-1 0 0,0 1 1 0 0,7-10 0 0 0,30-41 520 0 0,-27 34-616 0 0,0 1 0 0 0,2 0 0 0 0,1 1 0 0 0,0 1 0 0 0,26-20 0 0 0,-37 33-27 0 0,1 1 0 0 0,-1 0 1 0 0,1 0-1 0 0,0 0 1 0 0,11-3-1 0 0,-8 6-24 0 0,-9 1 17 0 0,0 1 0 0 0,1 0 0 0 0,-1 0 0 0 0,0 0 0 0 0,1 0 0 0 0,-1 0 0 0 0,0 0 0 0 0,0 1 0 0 0,0-1 0 0 0,0 1 0 0 0,0-1 1 0 0,0 1-1 0 0,2 2 0 0 0,20 28 255 0 0,-15-17-219 0 0,0 0 0 0 0,-1 1 0 0 0,7 21 0 0 0,-11-27-38 0 0,-1 0 0 0 0,-1 0-1 0 0,0 0 1 0 0,0 0-1 0 0,0 0 1 0 0,-2 0 0 0 0,1 11-1 0 0,-2-16 3 0 0,0-1 0 0 0,1 0 0 0 0,-2 1 0 0 0,1-1 0 0 0,0 0 0 0 0,-1 0 0 0 0,0 0 0 0 0,0 0 0 0 0,0 0 0 0 0,0 0 0 0 0,-1 0 0 0 0,-4 5 0 0 0,-4 2-470 0 0,0 0 0 0 0,-15 11 0 0 0,20-17-107 0 0,-4 3-1278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172 245 10135 0 0,'0'0'919'0'0,"2"1"-759"0"0,4 14-130 0 0,-7-9 44 0 0,0-4 25 0 0,0 5 410 0 0,0-1 1 0 0,-1 0 0 0 0,0 0 0 0 0,0 0 0 0 0,0 0-1 0 0,0-1 1 0 0,-1 1 0 0 0,0-1 0 0 0,0 1 0 0 0,-7 7 0 0 0,5-7-447 0 0,0 0 0 0 0,-1-1 0 0 0,1 0 0 0 0,-1 0 0 0 0,0 0 0 0 0,-1-1 0 0 0,1 0 0 0 0,-1 0 0 0 0,0 0 0 0 0,0-1 0 0 0,0 0 0 0 0,0-1 0 0 0,-10 3 0 0 0,12-4-48 0 0,3 0-9 0 0,0-1-1 0 0,0 1 1 0 0,0-1 0 0 0,1 0 0 0 0,-1 0 0 0 0,0 0 0 0 0,0 0 0 0 0,0 0 0 0 0,0-1 0 0 0,0 1 0 0 0,-3-1 0 0 0,4 0 6 0 0,0 1 0 0 0,0 0 0 0 0,1 0 1 0 0,-1 0-1 0 0,0-1 0 0 0,0 1 1 0 0,1 0-1 0 0,-1-1 0 0 0,0 1 1 0 0,0-1-1 0 0,1 1 0 0 0,-1-1 1 0 0,0 1-1 0 0,1-1 0 0 0,-1 0 0 0 0,1 1 1 0 0,-1-1-1 0 0,1 1 0 0 0,-1-1 1 0 0,1 0-1 0 0,-1 0 0 0 0,1 1 1 0 0,-1-2-1 0 0,1 0-1 0 0,-1 0 1 0 0,1 0-1 0 0,0 0 1 0 0,0 0 0 0 0,-1 0-1 0 0,1 0 1 0 0,1 0-1 0 0,-1 1 1 0 0,0-1-1 0 0,1-2 1 0 0,1-4-6 0 0,1 0 0 0 0,0 0 0 0 0,5-11 0 0 0,-7 19-6 0 0,17-33-84 0 0,3 0 1 0 0,0 2-1 0 0,2 0 0 0 0,1 2 0 0 0,2 1 0 0 0,53-46 1 0 0,-75 70 80 0 0,8-7 51 0 0,1 1 0 0 0,23-14 0 0 0,-32 21 54 0 0,0 1 0 0 0,-1 1 0 0 0,1-1 0 0 0,0 0 0 0 0,1 1 0 0 0,-1 0 0 0 0,0 0 0 0 0,0 0 1 0 0,0 0-1 0 0,1 1 0 0 0,-1 0 0 0 0,0 0 0 0 0,1 0 0 0 0,-1 0 0 0 0,5 1 0 0 0,-3 2-33 0 0,0 0-1 0 0,0 0 1 0 0,-1 0-1 0 0,1 0 1 0 0,-1 1 0 0 0,1 0-1 0 0,-1 1 1 0 0,-1-1-1 0 0,1 1 1 0 0,-1-1-1 0 0,7 11 1 0 0,31 46 38 0 0,-38-55-95 0 0,-1 0 1 0 0,-1 0 0 0 0,1 0 0 0 0,-1 0 0 0 0,1 8 0 0 0,0-5-8 0 0,-3-8-4 0 0,1 1 0 0 0,-1-1 1 0 0,0 1-1 0 0,0-1 0 0 0,0 1 0 0 0,0-1 0 0 0,0 0 0 0 0,-1 1 0 0 0,1-1 0 0 0,0 1 0 0 0,-1-1 1 0 0,1 0-1 0 0,-1 1 0 0 0,1-1 0 0 0,-1 0 0 0 0,1 0 0 0 0,-1 1 0 0 0,0-1 0 0 0,0 0 1 0 0,0 0-1 0 0,0 0 0 0 0,0 0 0 0 0,0 0 0 0 0,0 0 0 0 0,0 0 0 0 0,0 0 0 0 0,0 0 1 0 0,-2 0-1 0 0,-5 4 1 0 0,-1 0 1 0 0,1-1-1 0 0,-12 4 1 0 0,9-4-23 0 0,-124 57-1723 0 0,46-18-3358 0 0,69-34-126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14711 0 0,'0'0'2370'0'0,"-1"3"-1956"0"0,-304 431 240 0 0,125-191-577 0 0,168-227-68 0 0,1 0 1 0 0,1 0-1 0 0,-14 33 0 0 0,23-47-47 0 0,1-1-1 0 0,-1 1 0 0 0,1 0 0 0 0,-1 0 1 0 0,1 0-1 0 0,0-1 0 0 0,0 1 1 0 0,0 0-1 0 0,0 0 0 0 0,0 3 0 0 0,0-4-277 0 0,1 0 0 0 0,-1 0 0 0 0,0 0 0 0 0,1 0 0 0 0,-1-1 0 0 0,0 1-1 0 0,1 0 1 0 0,-1 0 0 0 0,1-1 0 0 0,-1 1 0 0 0,1 0 0 0 0,0-1 0 0 0,-1 1-1 0 0,2 1 1 0 0,10 4-5316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908 0 9215 0 0,'0'0'3478'0'0,"0"3"-2105"0"0,-1 13-878 0 0,0-1-1 0 0,-2 0 1 0 0,1 0-1 0 0,-2 0 1 0 0,-5 15 0 0 0,-32 76 109 0 0,30-80-291 0 0,-35 81 63 0 0,-4-1 0 0 0,-77 117 0 0 0,32-83-314 0 0,-7-3-1 0 0,-125 127 0 0 0,203-238-239 0 0,-2-2-1 0 0,-1-1 0 0 0,-40 27 1 0 0,41-36-1308 0 0,7-11-4210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73 208 5983 0 0,'-21'18'599'0'0,"15"-13"20"0"0,0 0 0 0 0,-10 11 0 0 0,-7 14 7195 0 0,24-29-7742 0 0,1 0 0 0 0,0 0 0 0 0,-1 0 1 0 0,1 0-1 0 0,0 0 0 0 0,0 0 0 0 0,0 0 1 0 0,0-1-1 0 0,0 1 0 0 0,0-1 1 0 0,0 0-1 0 0,0 1 0 0 0,0-1 0 0 0,0 0 1 0 0,0 0-1 0 0,0 0 0 0 0,0 0 0 0 0,0-1 1 0 0,2 0-1 0 0,7-1 128 0 0,0-1 0 0 0,13-5 0 0 0,-15 5-35 0 0,149-54 1190 0 0,60-19-262 0 0,141-45-2235 0 0,-307 101 124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0 14255 0 0,'0'0'1291'0'0,"-1"2"-1063"0"0,-10 32 290 0 0,-27 59 0 0 0,-27 31 861 0 0,49-93-1331 0 0,-144 249 511 0 0,-25-17-444 0 0,165-239-93 0 0,-132 158 75 0 0,113-139 21 0 0,-2-2 0 0 0,-49 37-1 0 0,81-70-79 0 0,6-5-21 0 0,0 0-1 0 0,0 0 0 0 0,0-1 1 0 0,-1 1-1 0 0,-4 2 0 0 0,7-5 31 0 0,5-13-215 0 0,2 0 102 0 0,0 0 0 0 0,0 0 0 0 0,2 1 0 0 0,0 0 0 0 0,0 0 0 0 0,1 1 0 0 0,19-20 0 0 0,3 3-170 0 0,48-36 1 0 0,44-23 365 0 0,-97 70-64 0 0,1 2 1 0 0,54-22 0 0 0,-77 35-4 0 0,1 0 1 0 0,0 1-1 0 0,0 0 1 0 0,0 0 0 0 0,1 0-1 0 0,-1 0 1 0 0,0 1 0 0 0,0 0-1 0 0,0 0 1 0 0,1 0-1 0 0,5 2 1 0 0,-8-2-38 0 0,-1 1-1 0 0,1 0 1 0 0,-1 0-1 0 0,1 0 0 0 0,-1 0 1 0 0,0 1-1 0 0,1-1 1 0 0,-1 1-1 0 0,0-1 1 0 0,0 1-1 0 0,0 0 1 0 0,0 0-1 0 0,0 0 1 0 0,0 0-1 0 0,-1 0 1 0 0,1 0-1 0 0,-1 1 0 0 0,1-1 1 0 0,-1 0-1 0 0,0 1 1 0 0,0-1-1 0 0,0 1 1 0 0,1 3-1 0 0,-1 1-10 0 0,0 0 0 0 0,0-1-1 0 0,0 1 1 0 0,-1 0 0 0 0,0 0-1 0 0,0 0 1 0 0,-1 0 0 0 0,0 0 0 0 0,0 0-1 0 0,0 0 1 0 0,-1-1 0 0 0,0 1-1 0 0,-6 12 1 0 0,-4 5 44 0 0,0-1 1 0 0,-20 27-1 0 0,31-49-59 0 0,-66 91-2398 0 0,60-83-2093 0 0,0-3-1372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14367 0 0,'0'0'1306'0'0,"2"2"-1077"0"0,5 1-50 0 0,-1 1 0 0 0,0 0 1 0 0,-1 0-1 0 0,1 0 0 0 0,7 9 0 0 0,-10-9-66 0 0,1-1 0 0 0,0 1 0 0 0,0-1 0 0 0,0 1 0 0 0,0-1 0 0 0,0-1 0 0 0,0 1 0 0 0,1 0 0 0 0,0-1 0 0 0,-1 0 0 0 0,1 0-1 0 0,0 0 1 0 0,0-1 0 0 0,7 2 0 0 0,-4-3-42 0 0,1 0-1 0 0,-1-1 1 0 0,0 0 0 0 0,0 0-1 0 0,0 0 1 0 0,0-1-1 0 0,0 0 1 0 0,0-1-1 0 0,0 0 1 0 0,-1 0 0 0 0,1-1-1 0 0,-1 0 1 0 0,0 0-1 0 0,10-8 1 0 0,-12 8-80 0 0,-4 3-249 0 0,-7 1 84 0 0,0 1-1 0 0,1 0 1 0 0,-1 0-1 0 0,1 0 1 0 0,-1 0-1 0 0,1 1 1 0 0,0 0-1 0 0,-8 4 1 0 0,-40 26-363 0 0,36-20 300 0 0,-202 140-195 0 0,174-117 542 0 0,2 2 1 0 0,-64 72 0 0 0,105-107-108 0 0,-5 6 0 0 0,1-1-1 0 0,0 1 0 0 0,-9 17 1 0 0,14-23-2 0 0,0 0 1 0 0,1 0-1 0 0,-1 0 0 0 0,0-1 1 0 0,1 1-1 0 0,-1 0 1 0 0,1 0-1 0 0,0 0 1 0 0,0 0-1 0 0,0 1 1 0 0,0 1-1 0 0,0-3 2 0 0,0 0-1 0 0,1 0 1 0 0,-1 1 0 0 0,0-1 0 0 0,1 0-1 0 0,-1 0 1 0 0,1 0 0 0 0,0 0-1 0 0,-1 0 1 0 0,1 0 0 0 0,0-1 0 0 0,-1 1-1 0 0,1 0 1 0 0,0 0 0 0 0,0 0-1 0 0,0-1 1 0 0,0 1 0 0 0,0 0-1 0 0,0-1 1 0 0,0 1 0 0 0,1 0 0 0 0,3 1 8 0 0,0-1 0 0 0,0 1 0 0 0,1-1 1 0 0,-1 0-1 0 0,0 0 0 0 0,0-1 1 0 0,1 1-1 0 0,9-2 0 0 0,47-7 139 0 0,-48 6-91 0 0,65-14 282 0 0,115-38 0 0 0,-145 36-1176 0 0,-1-1-3288 0 0,-1-1-1517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4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220 185 2759 0 0,'1'1'2750'0'0,"0"1"-2466"0"0,0 0-1 0 0,-1-1 1 0 0,1 1 0 0 0,-1 0 0 0 0,1 0 0 0 0,-1 0-1 0 0,0-1 1 0 0,0 1 0 0 0,0 0 0 0 0,0 0 0 0 0,0 0 0 0 0,0 0-1 0 0,0 0 1 0 0,-1-1 0 0 0,1 1 0 0 0,-1 0 0 0 0,1 0-1 0 0,-1 0 1 0 0,1-1 0 0 0,-3 4 0 0 0,-1 3 63 0 0,0 0-1 0 0,0-1 1 0 0,-8 11-1 0 0,-10 9 176 0 0,-2-2 0 0 0,0 0 0 0 0,-30 21 0 0 0,27-24-219 0 0,-17 14 1922 0 0,46-38-2165 0 0,69-65 27 0 0,-1 11 84 0 0,141-83-1 0 0,-196 130-21 0 0,1 0-1 0 0,-1 2 0 0 0,27-10 1 0 0,-36 15-98 0 0,1 0 0 0 0,-1 1 1 0 0,1 0-1 0 0,-1 0 0 0 0,1 0 1 0 0,0 1-1 0 0,0 0 1 0 0,-1 0-1 0 0,1 1 0 0 0,0 0 1 0 0,-1 0-1 0 0,10 3 1 0 0,-1 2-40 0 0,-12-4-12 0 0,-2 1-2 0 0,9 9 2 0 0,-9-7 0 0 0,-1-2 0 0 0,0 1 4 0 0,1 0 0 0 0,-1 0 0 0 0,0 1 0 0 0,0-1 0 0 0,-1 0 0 0 0,1 0 1 0 0,-1 0-1 0 0,0 1 0 0 0,0-1 0 0 0,0 0 0 0 0,-1 0 0 0 0,1 0 0 0 0,-1-1 0 0 0,-4 7 0 0 0,-2 4 23 0 0,-1-1 0 0 0,-16 18 0 0 0,-100 125 255 0 0,162-210-632 0 0,7 2-165 0 0,100-91 0 0 0,-104 106 255 0 0,-17 16 199 0 0,0 2 0 0 0,1 1 1 0 0,1 1-1 0 0,42-22 0 0 0,-49 30 85 0 0,1 0 0 0 0,0 2 0 0 0,0 1 1 0 0,1 0-1 0 0,0 1 0 0 0,0 1 0 0 0,34-2 1 0 0,-44 5 36 0 0,4 0 50 0 0,0 1 0 0 0,0 0 0 0 0,0 1 0 0 0,0 1 0 0 0,16 3 0 0 0,-28-5-104 0 0,1 1-1 0 0,0 0 1 0 0,-1 0 0 0 0,1 0 0 0 0,0 0 0 0 0,-1 0-1 0 0,0 1 1 0 0,1-1 0 0 0,-1 1 0 0 0,0 0-1 0 0,1-1 1 0 0,-1 1 0 0 0,0 0 0 0 0,0 0-1 0 0,-1 0 1 0 0,1 1 0 0 0,0-1 0 0 0,-1 0-1 0 0,1 1 1 0 0,-1-1 0 0 0,0 1 0 0 0,0-1 0 0 0,0 1-1 0 0,0 0 1 0 0,0-1 0 0 0,-1 1 0 0 0,1 0-1 0 0,-1 0 1 0 0,0 0 0 0 0,1-1 0 0 0,-1 1-1 0 0,-1 4 1 0 0,0 5 35 0 0,-1 0-1 0 0,0 1 1 0 0,-1-1-1 0 0,0 0 1 0 0,-1-1-1 0 0,0 1 1 0 0,-1-1-1 0 0,-1 1 1 0 0,-12 19-1 0 0,-6 3 226 0 0,-45 49 0 0 0,56-68-284 0 0,-95 107-36 0 0,85-97-2465 0 0,14-16-495 0 0,-5 5-3095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9 8287 0 0,'2'0'382'0'0,"4"-2"914"0"0,-12-1 1791 0 0,-6 1-607 0 0,4 1-3609 0 0,-2 1 1144 0 0,1 0-1 0 0,-1 1 1 0 0,0 0 0 0 0,0 1-1 0 0,0 0 1 0 0,1 0-1 0 0,-1 1 1 0 0,-11 5-1 0 0,-73 40 298 0 0,79-40-277 0 0,-146 87 345 0 0,117-66-219 0 0,-63 55 0 0 0,92-71-131 0 0,-78 75 215 0 0,80-74-213 0 0,0 0 0 0 0,2 1 1 0 0,0 1-1 0 0,-15 27 0 0 0,24-41-19 0 0,1 0 0 0 0,0 0-1 0 0,0 0 1 0 0,1 0 0 0 0,-1 0-1 0 0,0 0 1 0 0,1 0 0 0 0,-1 0-1 0 0,1 0 1 0 0,0 1 0 0 0,-1-1-1 0 0,1 0 1 0 0,1 4 0 0 0,-1-5-2 0 0,1-1 1 0 0,0 0-1 0 0,0 1 1 0 0,-1-1-1 0 0,1 0 1 0 0,0 0-1 0 0,0 0 1 0 0,0 1-1 0 0,0-1 1 0 0,-1 0 0 0 0,1 0-1 0 0,0 0 1 0 0,0 0-1 0 0,0 0 1 0 0,0-1-1 0 0,1 1 1 0 0,-2 0 2 0 0,11-2 130 0 0,0-1 0 0 0,0 0 0 0 0,-1-1 0 0 0,1 0 0 0 0,14-9-1 0 0,-2 2 116 0 0,27-12 287 0 0,78-49 0 0 0,-104 56-506 0 0,0-2 1 0 0,-2 0-1 0 0,0-1 1 0 0,37-43-1 0 0,-52 53-40 0 0,-2 3-22 0 0,-4 5-86 0 0,-2 7-451 0 0,0-1 449 0 0,0 1 0 0 0,-1 0 1 0 0,1-1-1 0 0,-1 0 1 0 0,-1 1-1 0 0,1-1 1 0 0,-1 0-1 0 0,-3 6 0 0 0,-7 14-36 0 0,3-2 132 0 0,3-10 14 0 0,1 1-1 0 0,1 0 0 0 0,0 1 1 0 0,1 0-1 0 0,-4 22 0 0 0,8-32-269 0 0,-3 36 693 0 0,8-15-5410 0 0,-2-15-243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0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0,'0'0'13336'0'0,"0"1"-13282"0"0,0 0-113 0 0,0 0 1 0 0,0 0-1 0 0,0-1 1 0 0,0 1-1 0 0,0 0 1 0 0,0 0-1 0 0,0-1 1 0 0,0 1-1 0 0,0 0 1 0 0,0 0-1 0 0,1-1 1 0 0,-1 1-1 0 0,0 0 1 0 0,1-1-1 0 0,-1 1 1 0 0,0 0-1 0 0,1-1 1 0 0,-1 1-1 0 0,1-1 1 0 0,-1 1-1 0 0,1 0 1 0 0,-1-1-1 0 0,1 1 1 0 0,-1-1-1 0 0,2 1 1 0 0,0 0-244 0 0,0 1 1 0 0,0-1 0 0 0,1 0-1 0 0,-1 0 1 0 0,0 0-1 0 0,1-1 1 0 0,2 2 0 0 0,7 0-1677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1 554 15319 0 0,'0'0'1163'0'0,"1"-3"-791"0"0,22-38-106 0 0,68-110 1536 0 0,-75 129-1547 0 0,0 1 0 0 0,2 0 0 0 0,0 1 1 0 0,33-27-1 0 0,-19 23-142 0 0,2 1 0 0 0,0 2 0 0 0,1 1 0 0 0,62-24-1 0 0,157-41-2408 0 0,-218 75 1189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44 12151 0 0,'0'0'555'0'0,"-3"-7"181"0"0,-1 3-602 0 0,0 0-1 0 0,-1 1 1 0 0,0-1-1 0 0,0 1 1 0 0,0 0 0 0 0,0 0-1 0 0,0 1 1 0 0,-10-4-1 0 0,14 6-94 0 0,-2-2 117 0 0,-1 2 0 0 0,0-1 0 0 0,1 0 0 0 0,-1 1 0 0 0,0 0 0 0 0,0 0 0 0 0,1 0 0 0 0,-1 0 0 0 0,0 0 0 0 0,-5 2 0 0 0,-37 11 108 0 0,17-3-55 0 0,1 2-1 0 0,0 0 1 0 0,1 2-1 0 0,0 1 0 0 0,-28 21 1 0 0,48-30-156 0 0,3 1 11 0 0,5-7-52 0 0,-1 1 0 0 0,1-1 0 0 0,-1 0 0 0 0,1 1 0 0 0,0-1 0 0 0,-1 0 0 0 0,1 0 0 0 0,-1 0 0 0 0,1 0 0 0 0,0 1 0 0 0,-1-1 0 0 0,1 0 0 0 0,0 0 0 0 0,-1 0 0 0 0,2 0 0 0 0,7-2 50 0 0,-1 1-1 0 0,1-1 1 0 0,0 0-1 0 0,-1-1 1 0 0,1 0 0 0 0,15-8-1 0 0,-7 3-45 0 0,29-13 53 0 0,80-50-1 0 0,-119 67-84 0 0,-15 18-134 0 0,-59 75 101 0 0,43-61 40 0 0,-24 39 1 0 0,18-17 8 0 0,2 1 0 0 0,2 2 0 0 0,3 1 0 0 0,2 0 0 0 0,-19 76 0 0 0,-56 262 0 0 0,44-99 1715 0 0,33-168-1127 0 0,16-105-419 0 0,-1-1 1 0 0,0 0 0 0 0,-2 0-1 0 0,0 0 1 0 0,-1 0-1 0 0,-1-1 1 0 0,-1 0-1 0 0,-1-1 1 0 0,0 0 0 0 0,-18 23-1 0 0,21-31-52 0 0,5-6-34 0 0,0 0 1 0 0,-1 0-1 0 0,1 0 0 0 0,-1 0 1 0 0,0-1-1 0 0,0 1 1 0 0,-5 3-1 0 0,7-5 477 0 0,5-20-362 0 0,-2 5-156 0 0,8-16-626 0 0,2 0-1 0 0,1 1 1 0 0,1 1-1 0 0,28-41 1 0 0,-13 24-1062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7 5983 0 0,'-5'-7'10556'0'0,"0"8"-9919"0"0,0 1 1 0 0,0-1-1 0 0,-1 1 0 0 0,2 1 0 0 0,-1-1 1 0 0,0 0-1 0 0,-7 6 0 0 0,-32 26-950 0 0,23-17 636 0 0,-59 50-314 0 0,-27 20 57 0 0,52-49 41 0 0,-13 10-418 0 0,67-47-833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11975 0 0,'0'0'2554'0'0,"1"0"-1140"0"0,9 2-373 0 0,0-1 0 0 0,0 0-1 0 0,10-1 1 0 0,-15 0-1027 0 0,-1-1 0 0 0,0 1 0 0 0,1-1 1 0 0,-1 0-1 0 0,0 0 0 0 0,0-1 0 0 0,0 1 0 0 0,1-1 0 0 0,6-4 0 0 0,19-16 81 0 0,-1 0-1 0 0,40-41 1 0 0,-17 14-35 0 0,14 0 4 0 0,-57 44-76 0 0,-9 5 8 0 0,1 0-1 0 0,-1 0 0 0 0,0 0 1 0 0,1 0-1 0 0,-1 0 1 0 0,1 0-1 0 0,-1 0 0 0 0,0 0 1 0 0,1 1-1 0 0,-1-1 1 0 0,1 0-1 0 0,-1 0 0 0 0,0 0 1 0 0,1 0-1 0 0,-1 1 1 0 0,0-1-1 0 0,1 0 1 0 0,-1 0-1 0 0,0 1 0 0 0,1-1 1 0 0,-1 0-1 0 0,0 1 1 0 0,0-1-1 0 0,1 0 0 0 0,-1 1 1 0 0,0-1-1 0 0,0 0 1 0 0,0 1-1 0 0,1 0 0 0 0,4 10-15 0 0,-2-1 14 0 0,-2 0 0 0 0,1 0 1 0 0,-2 1-1 0 0,1-1 1 0 0,-1 1-1 0 0,-1-1 1 0 0,-2 14-1 0 0,1 5 64 0 0,1 14 41 0 0,1-25-32 0 0,0 1-1 0 0,-4 17 1 0 0,3-30-70 0 0,0 0 1 0 0,-1 0-1 0 0,0 0 0 0 0,0 0 0 0 0,0 0 1 0 0,-1-1-1 0 0,0 1 0 0 0,0-1 1 0 0,-7 9-1 0 0,-2 3-858 0 0,12-16 334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35 9215 0 0,'1'-2'707'0'0,"25"-30"7664"0"0,-32 33-8384 0 0,1-1 1 0 0,0 2 0 0 0,-1-1 0 0 0,1 1 0 0 0,0-1 0 0 0,-10 6 0 0 0,2-1-27 0 0,-44 21 220 0 0,0 3 1 0 0,-98 69 0 0 0,133-84 117 0 0,-25 23 1 0 0,39-30-226 0 0,0 0 0 0 0,0 1 1 0 0,1 0-1 0 0,0 0 1 0 0,-8 16-1 0 0,14-24-60 0 0,0 0-1 0 0,1 0 1 0 0,-1 0-1 0 0,0 0 1 0 0,1 0-1 0 0,-1 1 1 0 0,1-1-1 0 0,-1 0 1 0 0,1 1-1 0 0,0-1 1 0 0,-1 0-1 0 0,1 1 1 0 0,0-1-1 0 0,0 0 1 0 0,0 1-1 0 0,0-1 1 0 0,0 0-1 0 0,0 1 1 0 0,1-1-1 0 0,-1 0 1 0 0,0 1-1 0 0,1-1 1 0 0,-1 0 0 0 0,1 0-1 0 0,-1 1 1 0 0,1-1-1 0 0,0 0 1 0 0,-1 0-1 0 0,1 0 1 0 0,0 0-1 0 0,0 0 1 0 0,0 0-1 0 0,0 0 1 0 0,0 0-1 0 0,0 0 1 0 0,0 0-1 0 0,2 1 1 0 0,1 0 47 0 0,1 0 0 0 0,0 0 0 0 0,-1-1 0 0 0,1 1 1 0 0,0-1-1 0 0,0 0 0 0 0,0 0 0 0 0,10 0 0 0 0,-2-1 27 0 0,0-1 0 0 0,0 0 0 0 0,0-1 0 0 0,0 0 0 0 0,22-7 0 0 0,60-27 360 0 0,-66 22-388 0 0,-18 10-48 0 0,-3 4-28 0 0,-7 0 11 0 0,-1 0 0 0 0,0 0 0 0 0,1 0 0 0 0,-1 1 0 0 0,0-1-1 0 0,0 0 1 0 0,1 0 0 0 0,-1 0 0 0 0,0 1 0 0 0,0-1 0 0 0,1 0 0 0 0,-1 0-1 0 0,0 1 1 0 0,0-1 0 0 0,0 0 0 0 0,1 1 0 0 0,-1-1 0 0 0,0 0 0 0 0,0 0 0 0 0,0 1-1 0 0,0-1 1 0 0,0 0 0 0 0,0 1 0 0 0,0-1 0 0 0,0 0 0 0 0,0 1 0 0 0,0-1-1 0 0,0 1 1 0 0,0 9-54 0 0,-1-2-46 0 0,-1-1 0 0 0,0 1-1 0 0,-1-1 1 0 0,0 0 0 0 0,-6 13 0 0 0,-2 3-2325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5983 0 0,'0'0'13875'0'0,"0"3"-12708"0"0,1 4-1091 0 0,-1 0 0 0 0,0 1 0 0 0,-1-1 1 0 0,0 1-1 0 0,0-1 0 0 0,-1 0 0 0 0,-3 11 1 0 0,-23 53 86 0 0,24-62-122 0 0,-46 96 439 0 0,-5-2-1 0 0,-116 166 1 0 0,34-67-7 0 0,97-135-1408 0 0,-36 80-1 0 0,69-131-745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199 396 6247 0 0,'0'0'134'0'0,"-1"1"22"0"0,-32 16 146 0 0,25-12 278 0 0,-1-1 1 0 0,1 0-1 0 0,-17 6 1 0 0,24-10 236 0 0,1 1-668 0 0,-1-1 0 0 0,0 0 0 0 0,1 1 1 0 0,-1-1-1 0 0,1 1 0 0 0,-1-1 0 0 0,0 0 0 0 0,0 0 0 0 0,1 1 0 0 0,-1-1 0 0 0,0 0 1 0 0,1 0-1 0 0,-1 0 0 0 0,0 0 0 0 0,0 0 0 0 0,1 0 0 0 0,-1 0 0 0 0,0 0 1 0 0,0 0-1 0 0,1 0 0 0 0,-2 0 0 0 0,-17-2 1359 0 0,15 1-1364 0 0,0 0-1 0 0,0 0 1 0 0,1 0-1 0 0,-1-1 0 0 0,0 1 1 0 0,1-1-1 0 0,-1 0 1 0 0,1 0-1 0 0,0 0 1 0 0,0 0-1 0 0,0-1 0 0 0,0 1 1 0 0,0-1-1 0 0,0 0 1 0 0,0 0-1 0 0,1 0 1 0 0,-3-4-1 0 0,2 2-117 0 0,1 0 0 0 0,-1 0 1 0 0,1-1-1 0 0,1 1 0 0 0,-1 0 0 0 0,1 0 0 0 0,0-1 1 0 0,0 1-1 0 0,0-1 0 0 0,1 1 0 0 0,0-11 0 0 0,1 8-43 0 0,0 0-1 0 0,1 0 1 0 0,0 0 0 0 0,0 0-1 0 0,1 0 1 0 0,0 0 0 0 0,1 1-1 0 0,-1-1 1 0 0,1 1-1 0 0,1 0 1 0 0,-1 0 0 0 0,1 1-1 0 0,0-1 1 0 0,1 1-1 0 0,10-9 1 0 0,-1 1-92 0 0,2 2 0 0 0,-1 0 0 0 0,1 1-1 0 0,1 0 1 0 0,22-9 0 0 0,124-49-23 0 0,-125 56 361 0 0,0 1 0 0 0,56-8 0 0 0,-81 18 0 0 0,0 1 1 0 0,0 0 0 0 0,0 2-1 0 0,0-1 1 0 0,0 2 0 0 0,0 0 0 0 0,19 5-1 0 0,-25-5-134 0 0,-1 0-1 0 0,0 0 1 0 0,0 1-1 0 0,0 0 0 0 0,-1 0 1 0 0,1 1-1 0 0,-1 0 0 0 0,1 0 1 0 0,-1 1-1 0 0,-1-1 1 0 0,1 1-1 0 0,-1 0 0 0 0,1 1 1 0 0,-1 0-1 0 0,6 8 1 0 0,-9-10-85 0 0,-1-1 1 0 0,1 1 0 0 0,0 0 0 0 0,-1-1-1 0 0,0 1 1 0 0,1 0 0 0 0,-2 0 0 0 0,1 0 0 0 0,0 0-1 0 0,-1 0 1 0 0,0 0 0 0 0,1 0 0 0 0,-2 0-1 0 0,1 0 1 0 0,-1 6 0 0 0,-1-5 7 0 0,0 1 1 0 0,0 0-1 0 0,0 0 0 0 0,-1-1 1 0 0,0 0-1 0 0,0 1 0 0 0,0-1 0 0 0,0 0 1 0 0,-6 6-1 0 0,-3 1 32 0 0,-1 0-1 0 0,0-1 1 0 0,-1 0-1 0 0,0-1 1 0 0,0 0 0 0 0,-19 9-1 0 0,-3-2-12 0 0,-2-1 0 0 0,1-1-1 0 0,-59 13 1 0 0,-122 15-426 0 0,169-35 143 0 0,40-6 183 0 0,-47 6-404 0 0,50-8 277 0 0,-1 1-1 0 0,0-1 1 0 0,1-1-1 0 0,-1 1 0 0 0,1-1 1 0 0,-10-3-1 0 0,15 4 92 0 0,1 0-1 0 0,-1 0 1 0 0,0-1-1 0 0,0 1 1 0 0,0-1-1 0 0,1 1 0 0 0,-1 0 1 0 0,0-1-1 0 0,1 1 1 0 0,-1-1-1 0 0,0 0 1 0 0,1 1-1 0 0,-1-1 1 0 0,1 1-1 0 0,-1-1 1 0 0,1 0-1 0 0,-1 0 1 0 0,1 1-1 0 0,-1-1 1 0 0,1 0-1 0 0,0 0 0 0 0,-1-1 1 0 0,0-10-1860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6 9215 0 0,'1'-1'707'0'0,"3"-3"2956"0"0,-13 12-2216 0 0,7-6-1290 0 0,-85 105 748 0 0,-82 70-143 0 0,-267 216 0 0 0,396-360-735 0 0,-47 51-1 0 0,83-80-32 0 0,0 0 1 0 0,1 1-1 0 0,0-1 0 0 0,-1 1 0 0 0,1 0 1 0 0,1 0-1 0 0,-1 0 0 0 0,-2 6 0 0 0,5-9-603 0 0,6 4-2027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59 1375 0 0,'2'0'3175'0'0,"26"6"5748"0"0,15 6-5009 0 0,-4-2-2862 0 0,-32-9-888 0 0,0 0 0 0 0,0-1 0 0 0,1 0 0 0 0,-1 0 0 0 0,0-1 0 0 0,1 0 0 0 0,-1 0 0 0 0,0-1 0 0 0,0 0 0 0 0,0 0 0 0 0,0-1 0 0 0,0 1 0 0 0,-1-2 0 0 0,1 1 0 0 0,10-8 0 0 0,-14 10-146 0 0,9-12 44 0 0,-10 9-76 0 0,0 1-1 0 0,0 0 1 0 0,-1-1 0 0 0,1 1-1 0 0,1-8 1 0 0,-2 7-72 0 0,0 3-68 0 0,-1-1-95 0 0,0 1 219 0 0,0 1-1 0 0,0 0 1 0 0,0 0-1 0 0,0-1 1 0 0,0 1 0 0 0,0 0-1 0 0,0-1 1 0 0,0 1 0 0 0,0 0-1 0 0,0-1 1 0 0,0 1 0 0 0,0 0-1 0 0,0-1 1 0 0,0 1-1 0 0,0 0 1 0 0,0 0 0 0 0,0-1-1 0 0,0 1 1 0 0,0 0 0 0 0,-1 0-1 0 0,1-1 1 0 0,0 1 0 0 0,-1-1-1 0 0,-3 1-22 0 0,0 0 0 0 0,0 0 0 0 0,0 0-1 0 0,0 1 1 0 0,1-1 0 0 0,-1 1 0 0 0,0 0 0 0 0,0 0-1 0 0,0 1 1 0 0,0-1 0 0 0,-4 3 0 0 0,-42 24-475 0 0,48-27 526 0 0,2-1 2 0 0,-166 109 129 0 0,132-85-80 0 0,1 2 0 0 0,-50 52 0 0 0,79-74-47 0 0,0 1-1 0 0,1-1 1 0 0,-1 1-1 0 0,1 0 1 0 0,0 0 0 0 0,0 1-1 0 0,-3 10 1 0 0,5-15 0 0 0,0 1 0 0 0,1 0 0 0 0,0-1 0 0 0,-1 1 0 0 0,1 0 0 0 0,0-1 0 0 0,0 1 0 0 0,0 0 0 0 0,0-1 0 0 0,0 1 0 0 0,0 0 0 0 0,1 0 0 0 0,-1-1-1 0 0,0 1 1 0 0,1-1 0 0 0,0 1 0 0 0,-1 0 0 0 0,1-1 0 0 0,0 1 0 0 0,0-1 0 0 0,-1 1 0 0 0,1-1 0 0 0,0 0 0 0 0,1 1 0 0 0,-1-1 0 0 0,0 0 0 0 0,0 0 0 0 0,0 0 0 0 0,1 0 0 0 0,-1 0 0 0 0,3 2 0 0 0,3 0-122 0 0,1 0 0 0 0,0-1-1 0 0,0 1 1 0 0,0-1 0 0 0,0-1 0 0 0,0 1 0 0 0,0-2-1 0 0,0 1 1 0 0,0-1 0 0 0,13-1 0 0 0,14-1-1278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9 237 3223 0 0,'0'2'240'0'0,"-9"27"12224"0"0,11-29-11682 0 0,11-6-128 0 0,-1 0 0 0 0,0 0 0 0 0,0-2 0 0 0,16-12 0 0 0,2-1-359 0 0,27-14-258 0 0,1 2 1 0 0,2 4-1 0 0,78-28 0 0 0,-108 45-38 0 0,-7 2-41 0 0,31-8-1 0 0,-47 16 30 0 0,-1 1-1 0 0,1 0 1 0 0,0 0 0 0 0,0 0-1 0 0,-1 1 1 0 0,1 0-1 0 0,0 0 1 0 0,0 1 0 0 0,11 2-1 0 0,-9 1-34 0 0,4 5 36 0 0,-11-4 17 0 0,-1-2 1 0 0,0 0 4 0 0,0-1-1 0 0,0 1 1 0 0,0 0 0 0 0,0 0-1 0 0,0 0 1 0 0,-1 0 0 0 0,1 0-1 0 0,-1 1 1 0 0,0-1 0 0 0,0 0-1 0 0,0 0 1 0 0,0 0 0 0 0,-1 0 0 0 0,1 0-1 0 0,-1 0 1 0 0,-1 5 0 0 0,-3 5 51 0 0,0 0 0 0 0,-10 18 1 0 0,8-18-8 0 0,-78 126 432 0 0,67-112-626 0 0,8-9-406 0 0,7-6-5128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0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9671 0 0,'0'0'748'0'0,"-2"1"-248"0"0,-17 16 2277 0 0,0 2-1 0 0,-21 25 0 0 0,23-24-2445 0 0,2 2-1 0 0,0 0 1 0 0,1 1-1 0 0,-15 35 1 0 0,27-54-377 0 0,1 0 1 0 0,-1 1-1 0 0,0-1 1 0 0,1 0-1 0 0,0 1 1 0 0,0-1-1 0 0,1 1 1 0 0,-1-1 0 0 0,1 1-1 0 0,0-1 1 0 0,0 1-1 0 0,1 4 1 0 0,2 2-346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10135 0 0,'0'0'919'0'0,"-1"2"-551"0"0,-27 19 1290 0 0,0-1 0 0 0,-1-1 1 0 0,-32 15-1 0 0,-99 39-1963 0 0,73-35 738 0 0,67-29-524 0 0,-94 41 78 0 0,113-50 157 0 0,12 2 0 0 0,76 2 806 0 0,-63-4-1497 0 0,0 0-1 0 0,33 6 1 0 0,-49-4 527 0 0,0 0 0 0 0,0 0 0 0 0,-1 1 0 0 0,1 0 1 0 0,-1 0-1 0 0,0 0 0 0 0,1 1 0 0 0,-2 0 0 0 0,1 1 0 0 0,0-1 0 0 0,6 8 1 0 0,-1-1 319 0 0,0 0 1 0 0,-1 2 0 0 0,-1-1 0 0 0,0 1 0 0 0,15 26 0 0 0,-24-38-258 0 0,-1 1 1 0 0,1-1-1 0 0,-1 0 1 0 0,0 1-1 0 0,0-1 0 0 0,1 1 1 0 0,-1-1-1 0 0,0 1 1 0 0,0-1-1 0 0,0 0 1 0 0,0 1-1 0 0,-1-1 0 0 0,1 1 1 0 0,0-1-1 0 0,-1 1 1 0 0,1-1-1 0 0,-1 0 1 0 0,1 1-1 0 0,-1-1 1 0 0,1 0-1 0 0,-1 0 0 0 0,0 1 1 0 0,0-1-1 0 0,0 0 1 0 0,0 0-1 0 0,0 0 1 0 0,0 0-1 0 0,0 0 0 0 0,0 0 1 0 0,0 0-1 0 0,0 0 1 0 0,-3 1-1 0 0,-2 2-23 0 0,-1 0 1 0 0,0 0-1 0 0,0-1 0 0 0,-13 4 1 0 0,-51 15-9 0 0,34-12-363 0 0,-40 17 0 0 0,11-3-2726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10135 0 0,'-2'1'464'0'0,"-11"6"-189"0"0,0 1 0 0 0,1 0 0 0 0,-21 19 0 0 0,-31 36 3825 0 0,40-39-1490 0 0,16-17-2477 0 0,1 1 1 0 0,-1 0 0 0 0,2 0-1 0 0,-1 1 1 0 0,1-1 0 0 0,0 1-1 0 0,1 1 1 0 0,0-1 0 0 0,1 1-1 0 0,0 0 1 0 0,-4 15 0 0 0,7-24-240 0 0,1 0 11 0 0,0 0 0 0 0,0-1 0 0 0,0 1 0 0 0,0-1 0 0 0,0 1 0 0 0,1-1 0 0 0,-1 1 0 0 0,0-1 0 0 0,0 1 0 0 0,0-1 0 0 0,1 1 0 0 0,-1-1 0 0 0,0 1 0 0 0,0-1 1 0 0,1 1-1 0 0,-1 0 0 0 0,19-2-5413 0 0,-7 0-6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0 11975 0 0,'0'0'5966'0'0,"-1"3"-5582"0"0,-5 13-352 0 0,-2-1 0 0 0,1 1 1 0 0,-2-1-1 0 0,0 0 0 0 0,-20 24 1 0 0,0 0 31 0 0,-102 169 1122 0 0,14-22 54 0 0,-14-9-586 0 0,51-79-437 0 0,-43 49-66 0 0,63-80-199 0 0,-103 118-2042 0 0,149-166 546 0 0,2-4-382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16351 0 0,'0'0'1484'0'0,"2"0"-1158"0"0,66-19 306 0 0,1 4 0 0 0,87-9 0 0 0,-54 10-426 0 0,-101 14-205 0 0,207-36 62 0 0,-178 31-118 0 0,56-2 0 0 0,-18 3-6063 0 0,-43 1 50 0 0</inkml:trace>
  <inkml:trace contextRef="#ctx0" brushRef="#br0" timeOffset="1">766 127 12351 0 0,'0'0'564'0'0,"0"2"-9"0"0,5 47-240 0 0,-3-20 889 0 0,2 0-1 0 0,1 0 0 0 0,16 55 0 0 0,-18-76-1101 0 0,0-1 0 0 0,0 0-1 0 0,1 1 1 0 0,0-1 0 0 0,0-1-1 0 0,0 1 1 0 0,1-1 0 0 0,0 1-1 0 0,1-1 1 0 0,-1 0-1 0 0,1-1 1 0 0,0 0 0 0 0,1 0-1 0 0,-1 0 1 0 0,1-1 0 0 0,0 1-1 0 0,0-2 1 0 0,0 1 0 0 0,11 3-1 0 0,-11-5-604 0 0,1 1-1 0 0,16 1 1 0 0,2-5-5217 0 0,-11-2-58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5:5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25 12959 0 0,'2'-1'595'0'0,"14"-23"5365"0"0,-16 26-5839 0 0,0-1 0 0 0,0 1 0 0 0,-1-1-1 0 0,1 1 1 0 0,0-1 0 0 0,-1 0 0 0 0,1 1 0 0 0,-1-1 0 0 0,0 2 0 0 0,0-2 3 0 0,-4 9 148 0 0,0 0 0 0 0,-1-1-1 0 0,0 0 1 0 0,-12 12 0 0 0,0 2 88 0 0,-248 294 1126 0 0,2-3-283 0 0,71-39-1224 0 0,163-231-522 0 0,10-16-6047 0 0,6-10-1192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331 452 9007 0 0,'0'0'816'0'0,"0"2"-672"0"0,1 1 23 0 0,0 0 0 0 0,-1 1 0 0 0,0-1-1 0 0,0 1 1 0 0,0-1 0 0 0,0 0 0 0 0,0 1 0 0 0,-1-1-1 0 0,-1 7 1 0 0,-1 1 5093 0 0,-18-5-4972 0 0,-100 23-430 0 0,83-17 45 0 0,20-5 17 0 0,-1-2 0 0 0,1 0-1 0 0,-35 3 1 0 0,39-8 70 0 0,2-4-33 0 0,11 3 45 0 0,0 1-1 0 0,0-1 1 0 0,0 0 0 0 0,0 0 0 0 0,0 0-1 0 0,1 0 1 0 0,-1 0 0 0 0,0 0 0 0 0,1 0-1 0 0,-1 0 1 0 0,0-1 0 0 0,1 1-1 0 0,-1 0 1 0 0,1 0 0 0 0,0-1 0 0 0,-1 1-1 0 0,1 0 1 0 0,0 0 0 0 0,0-1 0 0 0,0 1-1 0 0,0 0 1 0 0,0 0 0 0 0,0-1 0 0 0,0 1-1 0 0,0 0 1 0 0,1-1 0 0 0,-1 1-1 0 0,0 0 1 0 0,1 0 0 0 0,0-2 0 0 0,2-4 46 0 0,0 0 1 0 0,1 0-1 0 0,6-11 1 0 0,-9 17-44 0 0,34-55 202 0 0,82-119 257 0 0,-97 150-519 0 0,0 1 1 0 0,1 0 0 0 0,2 2-1 0 0,42-32 1 0 0,-40 36-62 0 0,2 1 0 0 0,29-15 1 0 0,-41 25 103 0 0,1 1 1 0 0,0 0 0 0 0,0 1 0 0 0,0 0-1 0 0,25-3 1 0 0,18 2 195 0 0,110 0 0 0 0,-164 6-146 0 0,-1 1 0 0 0,1-1 0 0 0,-1 1 0 0 0,0-1 0 0 0,1 1 0 0 0,-1 1 0 0 0,0-1 0 0 0,0 0 0 0 0,0 1 0 0 0,4 2 0 0 0,-6-3-18 0 0,0 1 1 0 0,-1-1-1 0 0,0 0 0 0 0,1 1 1 0 0,-1-1-1 0 0,0 1 1 0 0,0-1-1 0 0,0 1 1 0 0,0-1-1 0 0,0 1 0 0 0,0 0 1 0 0,0 0-1 0 0,0-1 1 0 0,-1 1-1 0 0,1 0 0 0 0,-1 0 1 0 0,1 0-1 0 0,-1 0 1 0 0,0 0-1 0 0,0 0 1 0 0,0 0-1 0 0,0 0 0 0 0,0 0 1 0 0,-1 3-1 0 0,0 0 3 0 0,0 1 0 0 0,0-1 0 0 0,-1 0 0 0 0,0 0 0 0 0,0 0 0 0 0,0 0 0 0 0,0-1 0 0 0,-4 6 0 0 0,-28 36 64 0 0,11-17-38 0 0,-8 14-63 0 0,-2-2 0 0 0,-3-2 0 0 0,-75 67 0 0 0,54-61-687 0 0,-2-2 0 0 0,-82 45 0 0 0,128-80 458 0 0,-1-1 0 0 0,-17 5 0 0 0,27-10 160 0 0,0-1 0 0 0,-1 1 0 0 0,1-1 0 0 0,-1 0 0 0 0,1-1 0 0 0,-1 1-1 0 0,0-1 1 0 0,1 0 0 0 0,-1 0 0 0 0,1-1 0 0 0,-8-1 0 0 0,10 2 52 0 0,1-1 1 0 0,-1 1-1 0 0,1-1 0 0 0,0 1 1 0 0,0-1-1 0 0,-1 0 1 0 0,1 0-1 0 0,0 1 1 0 0,0-1-1 0 0,0 0 1 0 0,0 0-1 0 0,0 0 1 0 0,0-1-1 0 0,0 1 1 0 0,0 0-1 0 0,0 0 1 0 0,0 0-1 0 0,1-1 1 0 0,-1 1-1 0 0,0-2 1 0 0,0 0-111 0 0,0 1 1 0 0,1-1-1 0 0,-1 0 1 0 0,1 1 0 0 0,0-1-1 0 0,0 0 1 0 0,0 1-1 0 0,0-1 1 0 0,0 0 0 0 0,1-3-1 0 0,4-12-1171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984 100 7367 0 0,'70'-57'619'0'0,"-20"15"5978"0"0,-58 53-6451 0 0,-7 8-224 0 0,-1-1 0 0 0,-1 0 0 0 0,-21 16 0 0 0,-29 31-20 0 0,-193 280 98 0 0,213-273 8 0 0,12-18 136 0 0,-52 61 0 0 0,-64 39 13 0 0,-12-13-875 0 0,141-122 471 0 0,-146 136-2214 0 0,160-146 2098 0 0,6-7-651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20 11023 0 0,'0'1'248'0'0,"-11"29"251"0"0,3-11-105 0 0,2 1 1 0 0,-6 22 0 0 0,11-37-212 0 0,0 0-1 0 0,1 0 1 0 0,-1 0 0 0 0,1 0 0 0 0,0-1-1 0 0,0 1 1 0 0,1 0 0 0 0,-1 0 0 0 0,1 0-1 0 0,0 0 1 0 0,0 0 0 0 0,1-1 0 0 0,-1 1 0 0 0,4 5-1 0 0,-3-7-73 0 0,-1-1 0 0 0,1-1-1 0 0,0 1 1 0 0,0 0 0 0 0,0 0 0 0 0,0-1-1 0 0,0 1 1 0 0,1-1 0 0 0,-1 1 0 0 0,0-1-1 0 0,1 0 1 0 0,-1 0 0 0 0,1 0-1 0 0,-1-1 1 0 0,1 1 0 0 0,-1 0 0 0 0,1-1-1 0 0,4 1 1 0 0,2 0 217 0 0,1-1-1 0 0,0 0 1 0 0,17-3-1 0 0,31-7 745 0 0,101-32 0 0 0,-153 40-1071 0 0,13-4 9 0 0,0 0 1 0 0,-1-1-1 0 0,0-1 1 0 0,23-14-1 0 0,-37 19-56 0 0,1 0-1 0 0,-1-1 0 0 0,0 1 0 0 0,0-1 0 0 0,0 0 0 0 0,-1 0 1 0 0,1 0-1 0 0,4-10 0 0 0,-6 11-36 0 0,0-1 1 0 0,-1 1 0 0 0,1-1-1 0 0,-1 0 1 0 0,0 0-1 0 0,-1 0 1 0 0,1 1 0 0 0,-1-1-1 0 0,1 0 1 0 0,-1 0-1 0 0,0 0 1 0 0,0 0 0 0 0,-2-7-1 0 0,2 10 43 0 0,-1-1 1 0 0,1 1-1 0 0,0 0 0 0 0,-1 0 1 0 0,1-1-1 0 0,-1 1 0 0 0,1 0 0 0 0,-1 0 1 0 0,0 0-1 0 0,0 0 0 0 0,1-1 0 0 0,-1 1 1 0 0,0 0-1 0 0,0 0 0 0 0,0 1 0 0 0,0-1 1 0 0,0 0-1 0 0,0 0 0 0 0,0 0 0 0 0,0 1 1 0 0,-1-1-1 0 0,1 0 0 0 0,0 1 1 0 0,0-1-1 0 0,-1 1 0 0 0,1 0 0 0 0,0-1 1 0 0,-1 1-1 0 0,1 0 0 0 0,0 0 0 0 0,-1 0 1 0 0,1 0-1 0 0,0 0 0 0 0,-1 0 0 0 0,-1 0 1 0 0,-5 1-173 0 0,0 1 0 0 0,0 0 0 0 0,0 0 0 0 0,-11 5 1 0 0,17-7 191 0 0,-39 17-447 0 0,0 2 1 0 0,1 1-1 0 0,-72 50 0 0 0,60-30 431 0 0,2 3 0 0 0,2 1-1 0 0,-70 85 1 0 0,101-109 19 0 0,-20 32 0 0 0,33-45 63 0 0,-1 1 0 0 0,1 0 0 0 0,0 0 0 0 0,1 1 0 0 0,0-1 1 0 0,0 1-1 0 0,-2 16 0 0 0,4-22-4 0 0,1-1 0 0 0,0 1 1 0 0,1-1-1 0 0,-1 1 1 0 0,0-1-1 0 0,1 1 1 0 0,-1-1-1 0 0,1 0 0 0 0,0 1 1 0 0,0-1-1 0 0,0 1 1 0 0,0-1-1 0 0,0 0 1 0 0,0 0-1 0 0,1 0 0 0 0,-1 0 1 0 0,1 0-1 0 0,-1 0 1 0 0,1 0-1 0 0,0 0 1 0 0,0-1-1 0 0,0 1 0 0 0,0-1 1 0 0,0 1-1 0 0,0-1 1 0 0,0 0-1 0 0,1 0 1 0 0,2 2-1 0 0,2 0 18 0 0,0-1 0 0 0,1 0 0 0 0,-1 0-1 0 0,1 0 1 0 0,-1-1 0 0 0,1 0 0 0 0,0 0 0 0 0,9-1 0 0 0,-2-1-599 0 0,28-5-1 0 0,-11-1-5138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71 417 11487 0 0,'-7'6'563'0'0,"-48"39"225"0"0,55-45-663 0 0,0 0-1 0 0,-1 0 1 0 0,1 1-1 0 0,0-1 1 0 0,0 0 0 0 0,0 0-1 0 0,-1 0 1 0 0,1 0-1 0 0,0 1 1 0 0,0-1 0 0 0,0 0-1 0 0,-1 0 1 0 0,1 0 0 0 0,0 0-1 0 0,0 0 1 0 0,-1 0-1 0 0,1 0 1 0 0,0 0 0 0 0,-1 0-1 0 0,1 1 1 0 0,0-1-1 0 0,0 0 1 0 0,-1 0 0 0 0,1 0-1 0 0,0 0 1 0 0,0-1 0 0 0,-1 1-1 0 0,1 0 1 0 0,-1 0-1 0 0,1-7 923 0 0,5-13-493 0 0,1 8-309 0 0,0 0 1 0 0,1 0 0 0 0,0 0 0 0 0,1 1 0 0 0,11-13 0 0 0,50-48 139 0 0,-31 37-346 0 0,0 1 0 0 0,2 2 1 0 0,2 2-1 0 0,0 2 1 0 0,2 2-1 0 0,1 1 0 0 0,1 3 1 0 0,77-26-1 0 0,-118 46-40 0 0,1 0 0 0 0,-1 1 1 0 0,1 0-1 0 0,0 0 0 0 0,-1 0 0 0 0,1 1 0 0 0,7 0 0 0 0,-11 0-2 0 0,-1 0 0 0 0,1 1 0 0 0,-1-1 0 0 0,0 0 1 0 0,1 1-1 0 0,-1-1 0 0 0,1 1 0 0 0,-1-1 0 0 0,0 1 0 0 0,1 0 0 0 0,-1-1 0 0 0,0 1 0 0 0,0 0 0 0 0,0 0 0 0 0,1 0 0 0 0,-1 0 0 0 0,0 0 0 0 0,0 0 0 0 0,0 0 0 0 0,-1 1 0 0 0,1-1 1 0 0,0 0-1 0 0,0 0 0 0 0,-1 1 0 0 0,1-1 0 0 0,0 0 0 0 0,-1 1 0 0 0,0-1 0 0 0,1 1 0 0 0,-1-1 0 0 0,0 1 0 0 0,1 2 0 0 0,-1 2-11 0 0,-1 0 0 0 0,1 1 1 0 0,-1-1-1 0 0,0 0 0 0 0,0 0 0 0 0,0 0 0 0 0,-1 0 0 0 0,0 0 0 0 0,-5 10 1 0 0,-4 5 5 0 0,-17 24 0 0 0,18-29 40 0 0,-48 71 87 0 0,-98 111 0 0 0,87-123 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13359 0 0,'0'0'1210'0'0,"-2"1"-996"0"0,-76 45 366 0 0,-97 79 0 0 0,150-105-564 0 0,2 2 0 0 0,0 1 0 0 0,-30 39 0 0 0,44-47 44 0 0,0 0 0 0 0,1 1-1 0 0,0 0 1 0 0,1 0-1 0 0,1 0 1 0 0,1 1 0 0 0,0 0-1 0 0,2 0 1 0 0,0 0 0 0 0,-2 23-1 0 0,5-34 5 0 0,0 0 0 0 0,1 0 0 0 0,1 10 0 0 0,-1-14 24 0 0,17 6 656 0 0,-15-8-611 0 0,1 0 1 0 0,0 0-1 0 0,0 0 0 0 0,0 0 0 0 0,-1-1 1 0 0,1 1-1 0 0,0-1 0 0 0,0 0 0 0 0,6-3 1 0 0,35-17 1012 0 0,-32 14-822 0 0,86-48 593 0 0,-81 43-830 0 0,-2 0 0 0 0,0 0 0 0 0,22-23 0 0 0,-33 31-91 0 0,-1-1 0 0 0,1 0 0 0 0,-1-1 0 0 0,0 1 0 0 0,-1-1 0 0 0,1 0 0 0 0,-1 1 0 0 0,0-2 0 0 0,-1 1 0 0 0,0 0 0 0 0,1 0 0 0 0,-2-1 0 0 0,1 1 0 0 0,-1-1 0 0 0,0 0 0 0 0,0 1 0 0 0,-1-1 0 0 0,-1-11 0 0 0,0 10-100 0 0,0-1-1 0 0,-1 1 0 0 0,0 0 1 0 0,-1 0-1 0 0,0 0 0 0 0,0 0 1 0 0,0 1-1 0 0,-1-1 1 0 0,0 1-1 0 0,-1 0 0 0 0,1 0 1 0 0,-11-10-1 0 0,-4-1-706 0 0,15 14 370 0 0,-1 0 1 0 0,1 0-1 0 0,0 0 1 0 0,0 0-1 0 0,1 0 0 0 0,-1-1 1 0 0,-3-7-1 0 0,6 11 168 0 0,1 1-1 0 0,0-1 1 0 0,0 0 0 0 0,0 1-1 0 0,-1-1 1 0 0,1 0-1 0 0,0 1 1 0 0,0-1 0 0 0,0 0-1 0 0,0 0 1 0 0,0 1-1 0 0,0-1 1 0 0,1 0 0 0 0,-1 1-1 0 0,0-1 1 0 0,0 0-1 0 0,0 1 1 0 0,1-2 0 0 0,4-5-4421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0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 7831 0 0,'0'0'43'0'0,"0"0"0"0"0,0-1 1 0 0,1 1-1 0 0,-1 0 0 0 0,0 0 0 0 0,0 0 0 0 0,0 0 0 0 0,0-1 0 0 0,0 1 0 0 0,0 0 0 0 0,0 0 0 0 0,0 0 0 0 0,0 0 0 0 0,0-1 0 0 0,0 1 0 0 0,0 0 0 0 0,0 0 0 0 0,0 0 0 0 0,0 0 1 0 0,-1-1-1 0 0,1 1 0 0 0,0 0 0 0 0,0 0 0 0 0,0 0 0 0 0,0 0 0 0 0,0 0 0 0 0,0-1 0 0 0,0 1 0 0 0,0 0 0 0 0,-1 0 0 0 0,1 0 0 0 0,0 0 0 0 0,0 0 0 0 0,0 0 0 0 0,0 0 0 0 0,0-1 0 0 0,0 1 1 0 0,-1 0-1 0 0,1 0 0 0 0,0 0 0 0 0,0 0 0 0 0,0 0 0 0 0,-1 0 0 0 0,-10 2 3672 0 0,-12 10 1547 0 0,2 1-5262 0 0,0 2 0 0 0,2 0 0 0 0,-1 2 0 0 0,2 0 0 0 0,1 1 0 0 0,0 0 0 0 0,1 2 0 0 0,1 0 0 0 0,-21 36 0 0 0,29-43 0 0 0,4-3 0 0 0,4-9-7 0 0,-1 0 1 0 0,0 0-1 0 0,0 0 0 0 0,0-1 1 0 0,1 1-1 0 0,-1 0 0 0 0,0 0 0 0 0,1-1 1 0 0,-1 1-1 0 0,0 0 0 0 0,1-1 1 0 0,-1 1-1 0 0,1 0 0 0 0,-1-1 0 0 0,1 1 1 0 0,0-1-1 0 0,-1 1 0 0 0,1-1 0 0 0,0 1 1 0 0,-1-1-1 0 0,1 1 0 0 0,0-1 1 0 0,-1 1-1 0 0,1-1 0 0 0,0 0 0 0 0,0 0 1 0 0,-1 1-1 0 0,2-1 0 0 0,27 5-322 0 0,-21-5 253 0 0,56 5-538 0 0,17 2 148 0 0,-72-6 513 0 0,0 1 0 0 0,1 0 0 0 0,-1 1 0 0 0,0 0-1 0 0,-1 1 1 0 0,12 5 0 0 0,-18-8 8 0 0,1 1 1 0 0,-1-1-1 0 0,0 1 0 0 0,0 0 0 0 0,0 0 0 0 0,0-1 0 0 0,0 1 1 0 0,-1 0-1 0 0,1 1 0 0 0,0-1 0 0 0,-1 0 0 0 0,0 0 0 0 0,1 1 1 0 0,-1-1-1 0 0,0 1 0 0 0,1 4 0 0 0,-1-2 67 0 0,0 0 1 0 0,0 0-1 0 0,-1 0 1 0 0,0 0-1 0 0,0 0 0 0 0,0 0 1 0 0,-1 0-1 0 0,-1 7 1 0 0,-3 5 222 0 0,0 0 1 0 0,-1 0-1 0 0,-1-1 0 0 0,-9 16 1 0 0,1-7 36 0 0,10-17-231 0 0,1-1 0 0 0,-1 1 0 0 0,1-1 0 0 0,-2 10 0 0 0,4-14-103 0 0,0 1 0 0 0,-1-1 0 0 0,1 1 0 0 0,-1-1 0 0 0,1 0 0 0 0,-1 0 0 0 0,0 0 0 0 0,0 0 0 0 0,0 0 0 0 0,-1-1 0 0 0,1 1 0 0 0,-1-1 0 0 0,1 0 0 0 0,-7 2 0 0 0,8-3-40 0 0,-9 2 71 0 0,0-5-227 0 0,9 2-547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788 105 11055 0 0,'13'-23'600'0'0,"32"-42"0"0"0,-34 49 6339 0 0,-12 16-6422 0 0,-2 1-481 0 0,0 0 1 0 0,0 0-1 0 0,0 0 0 0 0,1 0 0 0 0,-1 1 0 0 0,0-1 1 0 0,1 1-1 0 0,-1 0 0 0 0,1 0 0 0 0,0-1 0 0 0,0 2 1 0 0,-1-1-1 0 0,1 0 0 0 0,-2 4 0 0 0,-5 6 174 0 0,-12 23-1 0 0,14-22-179 0 0,-164 326 263 0 0,43-80 71 0 0,85-180-272 0 0,-65 88-1 0 0,-16-2-185 0 0,-57 80-1081 0 0,158-205-1544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9671 0 0,'0'0'10828'0'0,"2"0"-10642"0"0,66 5 550 0 0,-43-2-459 0 0,34 0 0 0 0,0-8 38 0 0,-1-3-1 0 0,82-22 1 0 0,13-1-789 0 0,-51 16-6753 0 0,-58 10 672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 7831 0 0,'0'0'603'0'0,"-1"2"-396"0"0,-17 14 659 0 0,0 1 3653 0 0,17-17-4273 0 0,1 0-1 0 0,-1 1 1 0 0,1-1 0 0 0,0 1-1 0 0,-1-1 1 0 0,1 1 0 0 0,0-1-1 0 0,-1 1 1 0 0,1-1 0 0 0,0 1-1 0 0,0-1 1 0 0,0 1 0 0 0,-1-1-1 0 0,1 1 1 0 0,0-1 0 0 0,0 1-1 0 0,0 0 1 0 0,0-1 0 0 0,0 2-1 0 0,6 8 842 0 0,-5-9-1060 0 0,1 1 0 0 0,0-1 1 0 0,0 1-1 0 0,0-1 0 0 0,0 0 0 0 0,0 0 0 0 0,4 1 0 0 0,0 0 63 0 0,0-1 1 0 0,0 0-1 0 0,0 0 0 0 0,0-1 0 0 0,0 0 1 0 0,1 0-1 0 0,-1-1 0 0 0,6 0 1 0 0,51-14 357 0 0,-42 10-330 0 0,40-12 99 0 0,67-30-1 0 0,-83 32-664 0 0,-43 14 298 0 0,-7 2-1340 0 0,0 0 1350 0 0,0 0 1 0 0,1 0 0 0 0,-1 1 0 0 0,1-1-1 0 0,-1 1 1 0 0,1 0 0 0 0,0 0 0 0 0,0 1-1 0 0,0-1 1 0 0,-5 5 0 0 0,-12 6-87 0 0,-149 83-313 0 0,137-73 692 0 0,0 0 0 0 0,-54 53 0 0 0,76-65-6 0 0,0 1 1 0 0,1 0-1 0 0,0 1 1 0 0,1 0 0 0 0,-13 27-1 0 0,19-34-73 0 0,0 1 0 0 0,1 0 0 0 0,0 0 0 0 0,0 0-1 0 0,1 0 1 0 0,-2 12 0 0 0,3-15-49 0 0,0 1 0 0 0,0-1 0 0 0,1 0 0 0 0,-1 1 0 0 0,1-1 0 0 0,0 0 0 0 0,0 0 0 0 0,1 0 0 0 0,-1 0 0 0 0,1 0 0 0 0,4 8 0 0 0,-3-8-36 0 0,-1-1 0 0 0,1 1 0 0 0,0-1 0 0 0,1 0-1 0 0,-1 1 1 0 0,0-1 0 0 0,1-1 0 0 0,0 1 0 0 0,0-1-1 0 0,0 1 1 0 0,8 2 0 0 0,-4-1-986 0 0,0-1-1 0 0,1-1 1 0 0,-1 0-1 0 0,1 0 1 0 0,11 1 0 0 0,8-1-4909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1 432 4143 0 0,'0'0'191'0'0,"2"0"-11"0"0,1 1 942 0 0,1-1-1 0 0,0 1 0 0 0,-1-1 1 0 0,1 0-1 0 0,5 0 1 0 0,6 0 3885 0 0,-12 1-5364 0 0,7-1 3072 0 0,-9 0-2665 0 0,-1 0 0 0 0,0 0-1 0 0,0 0 1 0 0,0 0 0 0 0,1 0 0 0 0,-1-1 0 0 0,0 1-1 0 0,0 0 1 0 0,0 0 0 0 0,1 0 0 0 0,-1 0-1 0 0,0-1 1 0 0,0 1 0 0 0,0 0 0 0 0,0 0-1 0 0,0 0 1 0 0,1-1 0 0 0,-1 1 0 0 0,0 0-1 0 0,0 0 1 0 0,0-1 0 0 0,0 1 0 0 0,0 0 0 0 0,0 0-1 0 0,0-1 1 0 0,0 1 0 0 0,0 0 0 0 0,0 0-1 0 0,0-1 1 0 0,0 1 0 0 0,0 0 0 0 0,0 0-1 0 0,0-1 1 0 0,0 1 0 0 0,0 0 0 0 0,0 0-1 0 0,-1 0 1 0 0,1-1 0 0 0,0 1 0 0 0,0 0 0 0 0,-3-8 90 0 0,0 0 0 0 0,0 1 0 0 0,-6-8 0 0 0,6 11-106 0 0,1 0 1 0 0,-1-1-1 0 0,1 1 1 0 0,0-1-1 0 0,0 1 0 0 0,1-1 1 0 0,-1 0-1 0 0,1 0 1 0 0,0 1-1 0 0,1-1 0 0 0,-1-9 1 0 0,1 7 2 0 0,1 0 0 0 0,0 0 0 0 0,1 1 0 0 0,0-1-1 0 0,0 0 1 0 0,0 1 0 0 0,1-1 0 0 0,0 1 0 0 0,5-9 0 0 0,-2 6-30 0 0,1 0 0 0 0,0 0-1 0 0,0 0 1 0 0,1 1 0 0 0,10-9 0 0 0,8-2-109 0 0,1 0 1 0 0,58-29-1 0 0,-45 27 4 0 0,0 2 1 0 0,83-25-1 0 0,-106 39 209 0 0,1 1 0 0 0,0 0 0 0 0,0 2-1 0 0,0 0 1 0 0,0 1 0 0 0,1 0 0 0 0,-1 2 0 0 0,0 0 0 0 0,35 8 0 0 0,-48-8-57 0 0,0 1 0 0 0,0 0 0 0 0,0 0 0 0 0,0 0-1 0 0,0 0 1 0 0,0 1 0 0 0,-1 0 0 0 0,1 0 0 0 0,-1 0 0 0 0,0 0 0 0 0,7 8 0 0 0,-9-9-34 0 0,0 1-1 0 0,-1-1 1 0 0,1 0 0 0 0,-1 1 0 0 0,0-1 0 0 0,0 1 0 0 0,0-1 0 0 0,0 1 0 0 0,0-1 0 0 0,0 1 0 0 0,-1 0 0 0 0,1 0 0 0 0,-1-1 0 0 0,0 1 0 0 0,1 0 0 0 0,-1 0 0 0 0,-1-1 0 0 0,1 1 0 0 0,0 0 0 0 0,-1 0 0 0 0,1-1 0 0 0,-1 1 0 0 0,0 0 0 0 0,-1 3-1 0 0,-10 16 76 0 0,0 0-1 0 0,-1-1 0 0 0,-1 0 1 0 0,-1-2-1 0 0,-1 1 0 0 0,-32 29 0 0 0,20-21-350 0 0,-1-3-1 0 0,-1 0 0 0 0,-1-2 1 0 0,-2-1-1 0 0,0-1 0 0 0,-1-2 1 0 0,-48 19-1 0 0,77-36 89 0 0,0-1-1 0 0,0 1 0 0 0,-1-1 1 0 0,1 0-1 0 0,-1 0 0 0 0,-7 0 1 0 0,12-1 92 0 0,1 0-1 0 0,-1 0 1 0 0,0 0 0 0 0,0 0 0 0 0,0 0-1 0 0,0-1 1 0 0,0 1 0 0 0,0 0 0 0 0,0 0 0 0 0,0 0-1 0 0,1-1 1 0 0,-1 1 0 0 0,0-1 0 0 0,0 1-1 0 0,0-1 1 0 0,1 1 0 0 0,-1-1 0 0 0,0 1 0 0 0,1-1-1 0 0,-1 1 1 0 0,0-1 0 0 0,1 0 0 0 0,-1 1 0 0 0,1-1-1 0 0,-1 0 1 0 0,1 0 0 0 0,-1 0 0 0 0,1 1-1 0 0,-1-1 1 0 0,1 0 0 0 0,0 0 0 0 0,0 0 0 0 0,-1 0-1 0 0,1 0 1 0 0,0 1 0 0 0,0-1 0 0 0,0 0-1 0 0,0 0 1 0 0,0 0 0 0 0,0 0 0 0 0,0 0 0 0 0,0 0-1 0 0,0 0 1 0 0,1 0 0 0 0,-1 1 0 0 0,0-2 0 0 0,7-17-1834 0 0,5-4-66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94 14855 0 0,'17'-22'582'0'0,"1"0"1"0"0,29-28 2956 0 0,-51 65-3031 0 0,-6 16-416 0 0,-1 0 0 0 0,-1-2 0 0 0,-1 1 0 0 0,-2-2-1 0 0,-33 50 1 0 0,-111 122 128 0 0,119-153-187 0 0,-167 211 99 0 0,152-182-66 0 0,-69 126 0 0 0,110-169-804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957 919 6911 0 0,'0'0'623'0'0,"-1"2"-302"0"0,-3 2 455 0 0,-1 0 0 0 0,0 0-1 0 0,0 0 1 0 0,0 0-1 0 0,0-1 1 0 0,-1 0-1 0 0,1 0 1 0 0,-1 0 0 0 0,-11 3-1 0 0,12-4-723 0 0,3-1 287 0 0,1-1-213 0 0,0-1 0 0 0,0 1 0 0 0,0 0 1 0 0,0 0-1 0 0,0-1 0 0 0,0 1 0 0 0,0-1 0 0 0,0 1 1 0 0,0-1-1 0 0,0 1 0 0 0,0-1 0 0 0,0 0 0 0 0,-1-1 1 0 0,3-4 100 0 0,1-1 0 0 0,0 0 1 0 0,0 0-1 0 0,1 1 0 0 0,0-1 1 0 0,5-7-1 0 0,26-39 614 0 0,-20 33-532 0 0,68-97 282 0 0,64-104-557 0 0,9-87-2182 0 0,-146 291 1918 0 0,-2-1 0 0 0,0-1 0 0 0,-2 1 0 0 0,1-1 0 0 0,1-19 0 0 0,-7 35 219 0 0,1 1-1 0 0,-1-1 0 0 0,0 1 0 0 0,-1-1 1 0 0,1 1-1 0 0,0 0 0 0 0,-1-1 1 0 0,1 1-1 0 0,-1-1 0 0 0,0 1 1 0 0,0 0-1 0 0,1-1 0 0 0,-2 1 0 0 0,0-2 1 0 0,1 3 2 0 0,0 0-1 0 0,1 0 1 0 0,-1 0 0 0 0,0 0 0 0 0,0 0 0 0 0,0 0 0 0 0,0 0 0 0 0,0 1 0 0 0,0-1 0 0 0,0 0-1 0 0,0 1 1 0 0,-1-1 0 0 0,1 1 0 0 0,0-1 0 0 0,0 1 0 0 0,0-1 0 0 0,-1 1 0 0 0,1 0-1 0 0,0 0 1 0 0,0-1 0 0 0,-1 1 0 0 0,1 0 0 0 0,0 0 0 0 0,0 0 0 0 0,-1 1 0 0 0,1-1-1 0 0,0 0 1 0 0,-2 1 0 0 0,-4 1-18 0 0,1 1 0 0 0,-1 0-1 0 0,1 0 1 0 0,0 1 0 0 0,0-1 0 0 0,0 1-1 0 0,0 1 1 0 0,1-1 0 0 0,0 1-1 0 0,0 0 1 0 0,0 0 0 0 0,-6 9 0 0 0,-5 9 151 0 0,-24 43 1 0 0,37-61-100 0 0,-44 81 397 0 0,-57 101 68 0 0,27-73-347 0 0,22-35-110 0 0,-172 275 103 0 0,98-120 140 0 0,81-140-53 0 0,-55 85-146 0 0,75-137-53 0 0,-57 66-1 0 0,-44 31-13 0 0,111-121-25 0 0,-2 3-150 0 0,0-1 0 0 0,-2-1 0 0 0,-33 23 0 0 0,52-41 156 0 0,-9 9 15 0 0,19-30-507 0 0,1 8 183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9671 0 0,'0'0'10119'0'0,"3"-1"-9710"0"0,27-8 735 0 0,2 1-1 0 0,50-7 1 0 0,-3 2 90 0 0,13-11-777 0 0,105-42-1 0 0,-78 25-794 0 0,-50 15-142 0 0,-67 25 127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12207 0 0,'0'0'562'0'0,"-2"1"-18"0"0,-1 2-435 0 0,0-1 0 0 0,1 1 0 0 0,-1 1 0 0 0,1-1 1 0 0,0 0-1 0 0,0 0 0 0 0,0 1 0 0 0,0 0 0 0 0,0-1 0 0 0,1 1 1 0 0,-2 4-1 0 0,2-5 60 0 0,1 0 1 0 0,-1 0-1 0 0,0 0 1 0 0,1 0-1 0 0,0 0 0 0 0,-1 0 1 0 0,1 0-1 0 0,0 0 1 0 0,1 0-1 0 0,-1 0 1 0 0,0 0-1 0 0,1 0 1 0 0,0 0-1 0 0,0 0 0 0 0,1 4 1 0 0,2 0 86 0 0,46 79 1666 0 0,-41-72-1880 0 0,1-1-1 0 0,0 0 0 0 0,24 23 1 0 0,-32-35-361 0 0,-1 1 0 0 0,1-1 0 0 0,0 0 0 0 0,0 0 0 0 0,0 0 0 0 0,0 0 0 0 0,0 0 1 0 0,0 0-1 0 0,0 0 0 0 0,0-1 0 0 0,0 1 0 0 0,0-1 0 0 0,0 1 0 0 0,0-1 0 0 0,3 0 0 0 0,11 1-5209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 7831 0 0,'1'2'5538'0'0,"0"1"-5260"0"0,1 0 0 0 0,-1 0 1 0 0,0 0-1 0 0,-1 0 0 0 0,1 0 1 0 0,0 0-1 0 0,-1 1 0 0 0,0-1 0 0 0,0 0 1 0 0,0 0-1 0 0,0 1 0 0 0,-1 5 1 0 0,-1-3-36 0 0,1 1 0 0 0,-2-1 0 0 0,1 1 0 0 0,0-1 0 0 0,-7 11 0 0 0,-1-3-107 0 0,1 0 1 0 0,-2 0-1 0 0,0-2 1 0 0,-16 16-1 0 0,8-11-97 0 0,-1-1 0 0 0,0-1 0 0 0,-35 20 0 0 0,-71 26-448 0 0,109-54 185 0 0,-1 0 0 0 0,1-2 0 0 0,-1 0-1 0 0,-27 4 1 0 0,34-8 70 0 0,1 0-1 0 0,-1-1 0 0 0,0 0 1 0 0,0-1-1 0 0,1 0 1 0 0,-1-1-1 0 0,1 0 0 0 0,-1-1 1 0 0,-10-3-1 0 0,-1-3-406 0 0,20 9 266 0 0,3 6 543 0 0,0 0 42 0 0,0-1-1 0 0,1 1 1 0 0,0 0-1 0 0,0 0 1 0 0,3 6-1 0 0,6 19 253 0 0,-9-2-107 0 0,-2-21-318 0 0,0-7-72 0 0,-1 1-1 0 0,1-1 1 0 0,-1 0 0 0 0,1 0 0 0 0,-1 1 0 0 0,1-1-1 0 0,-1 0 1 0 0,1 0 0 0 0,-1 0 0 0 0,0 0-1 0 0,0 0 1 0 0,-1 2 0 0 0,-2 1 94 0 0,-104 174 2100 0 0,52-77-1857 0 0,33-56-228 0 0,-54 78 1 0 0,76-122-217 0 0,10-10-6234 0 0,3-5-460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11687 0 0,'0'0'1060'0'0,"-1"0"-869"0"0,-2 1-147 0 0,1-1 0 0 0,0 0 0 0 0,0 1 0 0 0,-1-1 0 0 0,1 1 0 0 0,0 0 0 0 0,0 0 0 0 0,-1 0 0 0 0,1 0 0 0 0,0 0 0 0 0,0 0 0 0 0,-2 3 0 0 0,-25 22 1129 0 0,13-11-759 0 0,-23 19 259 0 0,-63 59 576 0 0,27-14-652 0 0,-58 62-339 0 0,126-133-250 0 0,0 0 0 0 0,1 1 1 0 0,0 0-1 0 0,0 0 0 0 0,1 0 1 0 0,0 1-1 0 0,1-1 0 0 0,-5 15 1 0 0,8-20-3 0 0,0 0 1 0 0,1 0 0 0 0,-1 1 0 0 0,0-1 0 0 0,1 0 0 0 0,0 0-1 0 0,0 0 1 0 0,0 0 0 0 0,1 0 0 0 0,0 0 0 0 0,-1 0-1 0 0,1 0 1 0 0,1 0 0 0 0,-1 0 0 0 0,0 0 0 0 0,1 0 0 0 0,0 0-1 0 0,0-1 1 0 0,0 1 0 0 0,0-1 0 0 0,1 0 0 0 0,-1 1 0 0 0,1-1-1 0 0,4 3 1 0 0,-4-2-97 0 0,1-1 0 0 0,0 1 0 0 0,0-1 0 0 0,0 0 0 0 0,0-1-1 0 0,1 1 1 0 0,-1-1 0 0 0,1 0 0 0 0,4 2 0 0 0,5-1-1033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2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6191 0 0,'0'0'8343'0'0,"-1"1"-8262"0"0,-29 48 891 0 0,-67 81 0 0 0,53-73-923 0 0,-44 74 0 0 0,19-26 67 0 0,11-15-43 0 0,-15 22-80 0 0,26-49-322 0 0,32-43 162 0 0,14-18 27 0 0,30-24-6421 0 0,-15 8 2406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 10591 0 0,'-13'-5'819'0'0,"13"5"-805"0"0,-1 0 1 0 0,1 0-1 0 0,0 0 1 0 0,-1 0-1 0 0,1 0 0 0 0,-1 0 1 0 0,1 0-1 0 0,0 0 1 0 0,-1 1-1 0 0,1-1 0 0 0,-1 0 1 0 0,1 0-1 0 0,0 0 1 0 0,-1 0-1 0 0,1 1 0 0 0,0-1 1 0 0,-1 0-1 0 0,1 0 1 0 0,0 1-1 0 0,-1-1 0 0 0,1 0 1 0 0,0 1-1 0 0,0-1 1 0 0,-1 0-1 0 0,1 1 0 0 0,0-1 1 0 0,-1 2 100 0 0,-5 4 398 0 0,1-1 0 0 0,0 2 0 0 0,0-1 1 0 0,1 0-1 0 0,0 1 0 0 0,0 0 0 0 0,1 0 0 0 0,-4 9 0 0 0,1 2 168 0 0,1-1-1 0 0,-5 28 1 0 0,8-38-589 0 0,1 0 1 0 0,1 1-1 0 0,-1-1 1 0 0,1 1-1 0 0,0-1 1 0 0,1 1-1 0 0,0-1 0 0 0,0 1 1 0 0,1-1-1 0 0,0 0 1 0 0,0 0-1 0 0,0 0 1 0 0,1 0-1 0 0,0 0 1 0 0,1 0-1 0 0,-1-1 0 0 0,1 1 1 0 0,0-1-1 0 0,1 0 1 0 0,0 0-1 0 0,0-1 1 0 0,0 1-1 0 0,0-1 0 0 0,1 0 1 0 0,0-1-1 0 0,11 8 1 0 0,-10-9-54 0 0,0 1 0 0 0,0-1 0 0 0,1 0 1 0 0,-1-1-1 0 0,0 0 0 0 0,1 0 0 0 0,-1-1 0 0 0,1 1 0 0 0,0-2 1 0 0,0 1-1 0 0,-1-1 0 0 0,1 0 0 0 0,11-2 0 0 0,-12 1-1234 0 0,-1-1 0 0 0,1 0 1 0 0,-1 0-1 0 0,0 0 0 0 0,11-5 0 0 0,-6 0-5031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93 2303 0 0,'0'-2'102'0'0,"2"-1"30"0"0,21-45 463 0 0,-4 9 14880 0 0,-21 48-14696 0 0,-95 181 349 0 0,-99 142-303 0 0,-33-20-664 0 0,211-289-143 0 0,-14 16-60 0 0,1 2 1 0 0,2 2-1 0 0,-26 52 0 0 0,52-89 35 0 0,1-3-6 0 0,1 1 1 0 0,-1-1-1 0 0,1 1 0 0 0,0 0 1 0 0,0-1-1 0 0,0 6 0 0 0,0-8-483 0 0,12 1-1624 0 0,4-3-2536 0 0,4-5-1368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36 11055 0 0,'-6'-7'1180'0'0,"5"5"-1165"0"0,-8-9 38 0 0,8 9 194 0 0,1 2-201 0 0,0-1 0 0 0,0 0 0 0 0,1 1 0 0 0,-1-1 0 0 0,0 1 0 0 0,1-1 0 0 0,-1 1 0 0 0,1-1 0 0 0,-1 1 0 0 0,1-1 0 0 0,-1 1 0 0 0,1-1 0 0 0,-1 1 0 0 0,1 0 0 0 0,0-1-1 0 0,-1 1 1 0 0,1 0 0 0 0,-1-1 0 0 0,2 1 0 0 0,12-4 644 0 0,-12 4-624 0 0,0 0 0 0 0,0 1 0 0 0,0-1 0 0 0,0 1 0 0 0,0-1 0 0 0,0 1 0 0 0,0 0 0 0 0,0 0 0 0 0,0 0 0 0 0,0 0 0 0 0,-1 0 0 0 0,1 0 0 0 0,0 1 0 0 0,-1-1 0 0 0,1 0-1 0 0,-1 1 1 0 0,1 0 0 0 0,-1-1 0 0 0,0 1 0 0 0,0 0 0 0 0,2 2 0 0 0,1 4 215 0 0,0 0-1 0 0,0 0 1 0 0,4 13 0 0 0,5 23 792 0 0,13 83 0 0 0,-6 49 59 0 0,-11-92-793 0 0,-5 109 0 0 0,-5-165-198 0 0,-1 0 0 0 0,-2 0 0 0 0,0-1-1 0 0,-2 1 1 0 0,-2-1 0 0 0,0 0-1 0 0,-23 48 1 0 0,21-57-59 0 0,0-1-1 0 0,-2 1 1 0 0,0-2 0 0 0,-1 0-1 0 0,-1 0 1 0 0,0-1-1 0 0,-1-1 1 0 0,-1 0 0 0 0,-29 19-1 0 0,36-28-290 0 0,0-1-1 0 0,-1 0 1 0 0,0 0-1 0 0,0-1 1 0 0,0 0-1 0 0,-13 2 1 0 0,21-5-873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1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 5527 0 0,'0'0'7020'0'0,"0"-1"-6813"0"0,0 1-1 0 0,1 0 1 0 0,-1-1-1 0 0,0 1 1 0 0,1 0 0 0 0,-1-1-1 0 0,0 1 1 0 0,1 0-1 0 0,-1 0 1 0 0,0 0-1 0 0,1-1 1 0 0,-1 1-1 0 0,0 0 1 0 0,1 0 0 0 0,-1 0-1 0 0,1 0 1 0 0,-1 0-1 0 0,0-1 1 0 0,1 1-1 0 0,-1 0 1 0 0,1 0-1 0 0,0 0 1 0 0,0 2-128 0 0,1-1 0 0 0,-1 1-1 0 0,1-1 1 0 0,-1 1 0 0 0,0 0 0 0 0,1-1 0 0 0,-1 1 0 0 0,0 0-1 0 0,0 0 1 0 0,0 0 0 0 0,0 0 0 0 0,-1 0 0 0 0,1 0-1 0 0,-1 0 1 0 0,1 3 0 0 0,0-1 14 0 0,-1 1 0 0 0,0-1-1 0 0,0 1 1 0 0,0-1 0 0 0,0 1 0 0 0,-3 7-1 0 0,-1 2 71 0 0,0 0 0 0 0,-1-1-1 0 0,-12 22 1 0 0,3-9-37 0 0,-1 0 0 0 0,-2 0 0 0 0,-1-2 0 0 0,0 0 0 0 0,-2-1 0 0 0,-27 25 0 0 0,45-46-300 0 0,-3 1 414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1 405 10135 0 0,'1'-1'4200'0'0,"5"-1"-3746"0"0,-1-1 0 0 0,1 0-1 0 0,-1 0 1 0 0,0-1-1 0 0,0 1 1 0 0,-1-1 0 0 0,1 0-1 0 0,-1 0 1 0 0,0-1 0 0 0,0 1-1 0 0,4-6 1 0 0,7-12-253 0 0,15-27 1 0 0,-26 42-43 0 0,32-59-20 0 0,17-30 1 0 0,-44 83-100 0 0,-1 1 1 0 0,2 0-1 0 0,0 0 1 0 0,0 1 0 0 0,14-11-1 0 0,-19 18-32 0 0,0 0 0 0 0,1 0 0 0 0,0 0 0 0 0,-1 1-1 0 0,1 0 1 0 0,1 0 0 0 0,9-3 0 0 0,-14 6-14 0 0,-1-1 1 0 0,1 1-1 0 0,0 0 0 0 0,-1-1 1 0 0,1 1-1 0 0,0 0 1 0 0,0 0-1 0 0,-1 0 0 0 0,1 0 1 0 0,0 1-1 0 0,0-1 1 0 0,-1 0-1 0 0,1 1 0 0 0,0-1 1 0 0,-1 1-1 0 0,1-1 1 0 0,0 1-1 0 0,-1 0 0 0 0,1 0 1 0 0,-1 0-1 0 0,1 0 0 0 0,-1 0 1 0 0,1 0-1 0 0,-1 0 1 0 0,0 0-1 0 0,0 1 0 0 0,0-1 1 0 0,0 0-1 0 0,1 1 1 0 0,-2-1-1 0 0,1 1 0 0 0,0-1 1 0 0,1 4-1 0 0,1 2 1 0 0,-1 0-1 0 0,0 0 1 0 0,0 0-1 0 0,-1 1 1 0 0,0-1 0 0 0,0 1-1 0 0,-1-1 1 0 0,0 8-1 0 0,-8 62-24 0 0,6-67 29 0 0,-11 61 60 0 0,6-39 14 0 0,-4 54-1 0 0,11-79-35 0 0,0-1 1 0 0,0 1-1 0 0,0 0 0 0 0,1 0 0 0 0,0 0 1 0 0,5 12-1 0 0,-5-16-95 0 0,0 0 1 0 0,0 0-1 0 0,1 0 1 0 0,0 0-1 0 0,-1 0 1 0 0,1 0-1 0 0,0-1 0 0 0,0 1 1 0 0,1 0-1 0 0,-1-1 1 0 0,1 0-1 0 0,-1 0 1 0 0,1 0-1 0 0,-1 0 1 0 0,7 3-1 0 0,1-1-1086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91 10623 0 0,'5'-8'143'0'0,"1"0"-1"0"0,-1 0 0 0 0,1 0 1 0 0,1 1-1 0 0,-1-1 1 0 0,1 2-1 0 0,1-1 0 0 0,13-9 1 0 0,-11 8-257 0 0,-1 2 4044 0 0,-11 12-3384 0 0,-70 134 1150 0 0,35-73-948 0 0,-163 296 484 0 0,-23-14-1036 0 0,147-235-34 0 0,63-90-365 0 0,0 0-1 0 0,-18 49 1 0 0,31-71-954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31 174 9671 0 0,'-2'0'440'0'0,"-2"-2"-204"0"0,-21-10 7667 0 0,29 11-7800 0 0,-1 0 0 0 0,1 0 1 0 0,-1 0-1 0 0,1 1 0 0 0,0-1 0 0 0,-1 1 1 0 0,8 0-1 0 0,5-1 196 0 0,259-47 2801 0 0,-71 8-1964 0 0,-4 7-1660 0 0,-68 8-3750 0 0,-98 18 2228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10591 0 0,'-1'2'4858'0'0,"-25"38"-1621"0"0,-7 28-3007 0 0,20-43-588 0 0,-62 160 571 0 0,19-44 575 0 0,-157 307 564 0 0,183-396-1254 0 0,-2 0 0 0 0,-69 81 0 0 0,86-117-52 0 0,0-1 0 0 0,-2-1 1 0 0,0 0-1 0 0,0-1 0 0 0,-2 0 1 0 0,1-2-1 0 0,-22 10 0 0 0,36-19-22 0 0,1-1 0 0 0,0 0 0 0 0,-1 1 0 0 0,1-1 0 0 0,-1 0 0 0 0,1-1 0 0 0,-6 1 0 0 0,8-1 46 0 0,3-21 212 0 0,2 14-263 0 0,0 0-1 0 0,0 0 0 0 0,0 1 1 0 0,1-1-1 0 0,0 1 1 0 0,8-8-1 0 0,39-31 18 0 0,-28 25-44 0 0,-10 8-8 0 0,34-29-356 0 0,104-69-1 0 0,-105 85 211 0 0,-42 23 147 0 0,0-1 0 0 0,1 1 0 0 0,-1 1-1 0 0,1-1 1 0 0,-1 1 0 0 0,1 0-1 0 0,6 0 1 0 0,-2 4 15 0 0,-8-2 0 0 0,-1 1 0 0 0,0-1 0 0 0,0 1 0 0 0,0-1 0 0 0,0 1 0 0 0,0-1 0 0 0,0 1 0 0 0,-1 0 0 0 0,1-1 0 0 0,-1 1 0 0 0,1 0 0 0 0,-1 0 0 0 0,1-1 0 0 0,-1 1-1 0 0,0 0 1 0 0,0 0 0 0 0,0 0 0 0 0,0 2 0 0 0,-1 4 4 0 0,0 1 0 0 0,-3 13 0 0 0,-7 15 65 0 0,-2 0 0 0 0,-17 35 0 0 0,-15 42 69 0 0,45-112-166 0 0,-1 0-6 0 0,0-1-1 0 0,1 1 1 0 0,-1 0-1 0 0,1 0 1 0 0,0-1-1 0 0,-1 1 0 0 0,1 0 1 0 0,0 0-1 0 0,0-1 1 0 0,1 3-1 0 0,12-1-1910 0 0,6-5-2835 0 0,5-6-1451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50 11431 0 0,'0'0'1032'0'0,"0"2"-845"0"0,0 15-164 0 0,0 8 829 0 0,0-8 2765 0 0,12-15-2442 0 0,-3-2-887 0 0,0 0 0 0 0,0-1 0 0 0,0 0 0 0 0,0-1 0 0 0,0 0 0 0 0,0-1 0 0 0,0 0 0 0 0,9-4 0 0 0,-4 2-155 0 0,9-4-64 0 0,0 0 0 0 0,0-2 0 0 0,-1-1-1 0 0,-1-1 1 0 0,28-20 0 0 0,-47 32-199 0 0,-5 1-204 0 0,-4 0 180 0 0,1 1 1 0 0,-1 0-1 0 0,0 0 0 0 0,0 1 1 0 0,0 0-1 0 0,-9 4 0 0 0,-41 21-348 0 0,38-17 374 0 0,-69 35-98 0 0,2 4 0 0 0,-103 76 0 0 0,189-125 226 0 0,-75 63 32 0 0,68-57-21 0 0,0 1 0 0 0,1 0-1 0 0,0 1 1 0 0,0 0 0 0 0,0 0-1 0 0,1 0 1 0 0,0 0 0 0 0,-3 10-1 0 0,7-16 8 0 0,1-1 0 0 0,-1 1-1 0 0,1 0 1 0 0,-1-1 0 0 0,1 1-1 0 0,0 0 1 0 0,0-1 0 0 0,0 1 0 0 0,0 0-1 0 0,0-1 1 0 0,0 1 0 0 0,0 0-1 0 0,0 0 1 0 0,1-1 0 0 0,-1 1 0 0 0,1 0-1 0 0,-1-1 1 0 0,1 1 0 0 0,0-1-1 0 0,0 1 1 0 0,-1-1 0 0 0,1 1-1 0 0,0-1 1 0 0,0 0 0 0 0,1 1 0 0 0,-1-1-1 0 0,0 0 1 0 0,0 0 0 0 0,0 1-1 0 0,1-1 1 0 0,-1 0 0 0 0,1-1 0 0 0,-1 1-1 0 0,1 0 1 0 0,-1 0 0 0 0,4 0-1 0 0,4 3 187 0 0,1-1-1 0 0,0 0 0 0 0,0-1 1 0 0,18 2-1 0 0,1-1 192 0 0,0-1 1 0 0,1-2-1 0 0,0-1 0 0 0,50-9 0 0 0,-24-1-496 0 0,82-28-1 0 0,-99 25-703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2735 0 0,'0'0'13516'0'0,"-1"1"-13288"0"0,-64 127 1739 0 0,15-26-968 0 0,13-37-720 0 0,-92 119 1 0 0,-72 40-1090 0 0,177-200 766 0 0,3-4-100 0 0,0 2 1 0 0,-21 28-1 0 0,40-48-105 0 0,-1 2 372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8951 0 0,'0'0'3179'0'0,"2"1"-2848"0"0,7 0-5 0 0,1 1 1 0 0,-1-1 0 0 0,11 0 0 0 0,8 0 231 0 0,5 0-5 0 0,-1-1 0 0 0,1-2-1 0 0,60-11 1 0 0,-6 1-43 0 0,-21 6-246 0 0,134-21 260 0 0,67-37-291 0 0,68-15-110 0 0,-11 14-316 0 0,-186 34-5326 0 0,-100 23 151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42 516 8783 0 0,'0'0'659'0'0,"-1"1"-448"0"0,-1 1-184 0 0,0 1-14 0 0,-11 3-11 0 0,13-6 52 0 0,-1 0 0 0 0,0 1-1 0 0,1-1 1 0 0,-1 0 0 0 0,0 0-1 0 0,1 0 1 0 0,-1 0 0 0 0,0 0-1 0 0,1 0 1 0 0,-1 0-1 0 0,0 0 1 0 0,1 0 0 0 0,-1 0-1 0 0,0 0 1 0 0,1 0 0 0 0,-1 0-1 0 0,0-1 1 0 0,1 1 0 0 0,-1 0-1 0 0,0-1 1 0 0,1 1 0 0 0,-1 0-1 0 0,1-1 1 0 0,-1 1 0 0 0,1-1-1 0 0,-1 1 1 0 0,1 0-1 0 0,-1-1 1 0 0,1 1 0 0 0,-1-1-1 0 0,1 0 1 0 0,-1 1 0 0 0,1-1-1 0 0,0 1 1 0 0,-1-1 0 0 0,1 0-1 0 0,0 1 1 0 0,0-1 0 0 0,0 0-1 0 0,-1 1 1 0 0,1-1 0 0 0,0 0-1 0 0,0 1 1 0 0,0-1 0 0 0,0 0-1 0 0,-1-4 234 0 0,1 1 0 0 0,0-1 1 0 0,-1 1-1 0 0,1-1 0 0 0,2-6 0 0 0,2-13 171 0 0,2 1 0 0 0,1 0 0 0 0,0 1 0 0 0,2-1 0 0 0,0 2 0 0 0,2-1 0 0 0,0 1 0 0 0,27-35 0 0 0,-20 32-507 0 0,1 1-1 0 0,2 1 1 0 0,0 1 0 0 0,1 0 0 0 0,1 2-1 0 0,41-27 1 0 0,-45 36 110 0 0,1 0 1 0 0,0 1-1 0 0,0 1 0 0 0,1 1 0 0 0,-1 1 0 0 0,2 1 0 0 0,-1 0 0 0 0,0 2 1 0 0,1 0-1 0 0,0 2 0 0 0,0 0 0 0 0,-1 2 0 0 0,37 4 0 0 0,-51-4-6 0 0,0 1-1 0 0,0 0 1 0 0,0 0 0 0 0,-1 0-1 0 0,1 1 1 0 0,-1 0-1 0 0,1 0 1 0 0,-1 0 0 0 0,0 1-1 0 0,0 0 1 0 0,-1 0-1 0 0,7 6 1 0 0,-8-6-23 0 0,-1 0 0 0 0,1 0 1 0 0,-1 1-1 0 0,0-1 0 0 0,0 1 0 0 0,0-1 0 0 0,-1 1 1 0 0,1 0-1 0 0,-1 0 0 0 0,0 0 0 0 0,-1 0 0 0 0,1 0 1 0 0,-1 1-1 0 0,0-1 0 0 0,-1 0 0 0 0,1 9 1 0 0,-2 0 63 0 0,0 0 1 0 0,-1 0 0 0 0,-1 0 0 0 0,0 0 0 0 0,-1-1 0 0 0,0 1 0 0 0,-1-1 0 0 0,-13 24-1 0 0,6-16 30 0 0,-1 0 0 0 0,-1-1 0 0 0,0-1 0 0 0,-25 25 0 0 0,10-15-92 0 0,-2-2 1 0 0,-1-1-1 0 0,-1-2 1 0 0,-1-1-1 0 0,-1-1 1 0 0,-1-2-1 0 0,-51 20 1 0 0,63-30-108 0 0,1 0-147 0 0,0-1 0 0 0,-39 10 1 0 0,60-19 52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71 603 1839 0 0,'0'12'8396'0'0,"-1"-11"-8257"0"0,1-1-1 0 0,-1 1 0 0 0,1 0 0 0 0,-1 0 0 0 0,0 0 0 0 0,1 0 0 0 0,-1-1 1 0 0,0 1-1 0 0,1 0 0 0 0,-1-1 0 0 0,0 1 0 0 0,0 0 0 0 0,0-1 1 0 0,0 1-1 0 0,1-1 0 0 0,-1 0 0 0 0,0 1 0 0 0,0-1 0 0 0,0 0 1 0 0,0 1-1 0 0,0-1 0 0 0,0 0 0 0 0,0 0 0 0 0,0 0 0 0 0,0 0 1 0 0,0 0-1 0 0,0 0 0 0 0,0 0 0 0 0,0 0 0 0 0,0 0 0 0 0,0 0 0 0 0,0-1 1 0 0,0 1-1 0 0,0 0 0 0 0,0-1 0 0 0,-1 0 0 0 0,0 0-22 0 0,0-1-1 0 0,-1 1 0 0 0,1-1 0 0 0,0 0 1 0 0,1 1-1 0 0,-1-1 0 0 0,0 0 1 0 0,0 0-1 0 0,1 0 0 0 0,-1 0 0 0 0,1-1 1 0 0,0 1-1 0 0,0 0 0 0 0,-2-4 1 0 0,0-5 59 0 0,1 1 0 0 0,0-1 0 0 0,0 0 0 0 0,1 0 0 0 0,1 0 1 0 0,-1 0-1 0 0,2 1 0 0 0,0-1 0 0 0,0 0 0 0 0,1 0 1 0 0,0 0-1 0 0,1 1 0 0 0,0-1 0 0 0,9-19 0 0 0,0 5 32 0 0,1 0 0 0 0,1 1 0 0 0,1 1 0 0 0,32-38 0 0 0,-20 30-603 0 0,2 2 0 0 0,2 1 0 0 0,0 2 0 0 0,2 1 0 0 0,0 1 0 0 0,61-31 0 0 0,-91 53 309 0 0,11-5-274 0 0,0 0 1 0 0,20-7 0 0 0,-30 13 55 0 0,0 0 0 0 0,1 0 0 0 0,-1 0 0 0 0,0 0 0 0 0,0 1 0 0 0,1 0 0 0 0,-1 0 0 0 0,0 0 0 0 0,1 0 0 0 0,-1 0 0 0 0,0 1 0 0 0,0 0 0 0 0,7 2 0 0 0,2 4-4385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104 178 919 0 0,'2'1'67'0'0,"13"12"-410"0"0,-11-11 1670 0 0,-1 1 1 0 0,1-1 0 0 0,0 0-1 0 0,0 0 1 0 0,1 0 0 0 0,-1-1-1 0 0,0 1 1 0 0,1-1 0 0 0,-1 0-1 0 0,8 1 1 0 0,14-5-468 0 0,43-16 1079 0 0,-56 14-1739 0 0,0-1 0 0 0,0 0 1 0 0,0-1-1 0 0,-1-1 0 0 0,15-11 0 0 0,-26 19-192 0 0,9-8 50 0 0,2 1 23 0 0,-1-1-1 0 0,18-17 1 0 0,-27 23-92 0 0,0 0 1 0 0,0 0-1 0 0,-1 0 0 0 0,1 0 0 0 0,0-1 0 0 0,-1 1 0 0 0,1 0 0 0 0,-1-1 0 0 0,0 1 0 0 0,0-1 0 0 0,0 1 0 0 0,0-1 0 0 0,0 0 0 0 0,-1 1 0 0 0,1-1 0 0 0,-1 0 0 0 0,0 0 0 0 0,0 1 0 0 0,0-7 1 0 0,-1 8-39 0 0,1-1 1 0 0,-1 0-1 0 0,0 0 1 0 0,0 0-1 0 0,0 1 1 0 0,0-1-1 0 0,0 0 1 0 0,0 1 0 0 0,-1-1-1 0 0,1 1 1 0 0,0 0-1 0 0,-1-1 1 0 0,1 1-1 0 0,-1 0 1 0 0,0 0-1 0 0,1 0 1 0 0,-1 0 0 0 0,0 0-1 0 0,1 0 1 0 0,-1 0-1 0 0,0 1 1 0 0,0-1-1 0 0,-4 0 1 0 0,1-1-147 0 0,-1 1 1 0 0,0 0 0 0 0,-1 1-1 0 0,1-1 1 0 0,0 1-1 0 0,-9 1 1 0 0,1 1-15 0 0,1 1-1 0 0,0 1 1 0 0,0 0 0 0 0,1 1 0 0 0,-1 0 0 0 0,-23 14 0 0 0,11-3 197 0 0,0 1 1 0 0,-23 21-1 0 0,34-24 147 0 0,0-1-1 0 0,2 2 1 0 0,0 0-1 0 0,0 0 1 0 0,2 1-1 0 0,0 0 1 0 0,0 1 0 0 0,2 0-1 0 0,0 1 1 0 0,1 0-1 0 0,1 0 1 0 0,0 0 0 0 0,2 1-1 0 0,0 0 1 0 0,1 0-1 0 0,1 0 1 0 0,0 0 0 0 0,2 19-1 0 0,0-32-114 0 0,1-1 0 0 0,-1 0 0 0 0,1 0-1 0 0,0 0 1 0 0,0 0 0 0 0,1 0 0 0 0,-1 0-1 0 0,1-1 1 0 0,0 1 0 0 0,1 0 0 0 0,3 5-1 0 0,-4-8-8 0 0,0 1 0 0 0,0-1 0 0 0,0 0 0 0 0,1 0 0 0 0,-1 1 0 0 0,1-2 0 0 0,-1 1 0 0 0,1 0 0 0 0,0 0 0 0 0,0-1 0 0 0,-1 0 0 0 0,1 1 0 0 0,0-1 0 0 0,0 0-1 0 0,0-1 1 0 0,1 1 0 0 0,-1 0 0 0 0,0-1 0 0 0,4 0 0 0 0,13 0-108 0 0,-1-2 0 0 0,0 0 0 0 0,0-1-1 0 0,37-12 1 0 0,-12 4-611 0 0,-9 2-696 0 0,44-17 1 0 0,-42 11-356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69 167 3223 0 0,'27'-42'13778'0'0,"-29"69"-12929"0"0,-1 1 1 0 0,-1-1 0 0 0,-10 32 0 0 0,-4 26 19 0 0,13-60-785 0 0,-1 0 0 0 0,-11 26 1 0 0,9-27 181 0 0,-10 45 1 0 0,17-68-167 0 0,1 0-76 0 0,0 0 0 0 0,0-1 0 0 0,0 1 0 0 0,0-1 0 0 0,0 1 0 0 0,0 0 0 0 0,0-1 0 0 0,0 1 0 0 0,0-1 0 0 0,1 1 0 0 0,-1-1 0 0 0,0 1 0 0 0,0 0 0 0 0,0-1 0 0 0,1 1 0 0 0,-1-1 0 0 0,0 1 0 0 0,1-1 0 0 0,-1 1 0 0 0,0-1 0 0 0,1 1 0 0 0,-1-1 0 0 0,1 0 0 0 0,-1 1 0 0 0,1-1 0 0 0,-1 0 0 0 0,1 1 0 0 0,0-1 0 0 0,0 1 188 0 0,10-4 239 0 0,-2-2-280 0 0,-1 0 1 0 0,0-1 0 0 0,0 0-1 0 0,-1 0 1 0 0,0-1-1 0 0,0 0 1 0 0,-1 0-1 0 0,9-11 1 0 0,7-9-8 0 0,225-211 172 0 0,-183 190-1674 0 0,77-44 0 0 0,-138 90 1234 0 0,28-17-3513 0 0,1 2-1 0 0,65-25 1 0 0,-78 36 1418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167 202 7367 0 0,'1'2'2798'0'0,"3"6"-1874"0"0,-1-1-1 0 0,0 1 1 0 0,-1-1 0 0 0,0 1 0 0 0,0 0 0 0 0,0 0 0 0 0,-1 0-1 0 0,0 0 1 0 0,-1 13 0 0 0,-1-10-517 0 0,0 0 0 0 0,-1-1-1 0 0,0 0 1 0 0,0 1 0 0 0,-2-1 0 0 0,-5 15-1 0 0,-7 5-557 0 0,-1-1-1 0 0,-1 0 1 0 0,-35 42-1 0 0,32-44 734 0 0,11-14-723 0 0,-10 20 1 0 0,9-11-3476 0 0</inkml:trace>
  <inkml:trace contextRef="#ctx0" brushRef="#br0" timeOffset="1">516 13 11807 0 0,'0'0'896'0'0,"11"-5"-568"0"0,1-1-264 0 0,-1 5-64 0 0,-1 2 0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9 919 0 0,'-1'2'9195'0'0,"-2"6"-8185"0"0,0-1 0 0 0,-1 1 0 0 0,0 0 0 0 0,-1-1 0 0 0,-9 13 0 0 0,-34 32-674 0 0,16-17 53 0 0,-25 25-156 0 0,-18 22 910 0 0,72-78-992 0 0,0 0-1 0 0,0 1 1 0 0,0-1 0 0 0,1 1-1 0 0,-1-1 1 0 0,-2 9-1 0 0,5-12-102 0 0,-1 1 1 0 0,1 0-1 0 0,0-1 0 0 0,-1 1 0 0 0,1 0 0 0 0,0 0 0 0 0,0 0 0 0 0,0-1 1 0 0,0 1-1 0 0,0 0 0 0 0,0 0 0 0 0,1-1 0 0 0,-1 1 0 0 0,1 0 0 0 0,-1-1 1 0 0,1 1-1 0 0,0 0 0 0 0,-1-1 0 0 0,1 1 0 0 0,0-1 0 0 0,0 1 0 0 0,2 2 1 0 0,3 1 96 0 0,1 1 0 0 0,-1-1 1 0 0,1 0-1 0 0,0 0 1 0 0,0 0-1 0 0,1-1 1 0 0,-1-1-1 0 0,1 1 1 0 0,13 3-1 0 0,11 2 438 0 0,36 5-1 0 0,-52-11-440 0 0,21 3 3 0 0,-23-7-50 0 0,-10-2-85 0 0,-3 1 2 0 0,2-1 17 0 0,0 0-1 0 0,0 0 1 0 0,-1 0-1 0 0,1 0 1 0 0,-1-1-1 0 0,0 1 1 0 0,1-1-1 0 0,-2 0 0 0 0,1 0 1 0 0,0 0-1 0 0,-1 0 1 0 0,0 0-1 0 0,2-6 1 0 0,0-9 49 0 0,1-32 0 0 0,-3 35-59 0 0,2-34 9 0 0,6-62 16 0 0,-7 95-83 0 0,1 0 0 0 0,1 0 0 0 0,1 0 0 0 0,9-21 0 0 0,-13 35-95 0 0,1-1-1 0 0,0 1 1 0 0,0 0 0 0 0,1-1-1 0 0,-1 1 1 0 0,1 0 0 0 0,-1 0-1 0 0,1 1 1 0 0,0-1 0 0 0,0 1-1 0 0,0-1 1 0 0,5-1-1 0 0,-8 3 7 0 0,1 1 0 0 0,-1 0-1 0 0,1 0 1 0 0,-1-1-1 0 0,1 1 1 0 0,-1 0 0 0 0,1 0-1 0 0,-1 0 1 0 0,1 0-1 0 0,-1 0 1 0 0,1 0 0 0 0,-1 0-1 0 0,1 0 1 0 0,-1 0-1 0 0,1 0 1 0 0,-1 0-1 0 0,1 0 1 0 0,0 0 0 0 0,1 1-308 0 0,0-1-1222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5983 0 0,'0'0'464'0'0,"1"0"-305"0"0,25 3 2313 0 0,-15-2 304 0 0,0 0 1 0 0,12 4-1 0 0,-20-4-2693 0 0,0-1 1 0 0,0 2-1 0 0,0-1 0 0 0,-1 0 1 0 0,1 0-1 0 0,0 1 1 0 0,2 2-1 0 0,-3-3 86 0 0,-2 1-29 0 0,1 3-40 0 0,0 0 0 0 0,0 0 0 0 0,-1 1 0 0 0,1-1 0 0 0,-2 0 0 0 0,1 0 0 0 0,0 0-1 0 0,-1 0 1 0 0,0 1 0 0 0,0-1 0 0 0,-3 7 0 0 0,-4 8 386 0 0,-15 30 0 0 0,10-25-202 0 0,2-2-70 0 0,6-15-20 0 0,1-1 0 0 0,1 0 0 0 0,-1 1 0 0 0,1 0 0 0 0,1-1-1 0 0,-1 1 1 0 0,2 0 0 0 0,-1 1 0 0 0,0 8 0 0 0,2-16-169 0 0,1 1 0 0 0,-1-1-1 0 0,0 1 1 0 0,1-1 0 0 0,0 0-1 0 0,-1 1 1 0 0,1-1 0 0 0,0 0-1 0 0,0 0 1 0 0,0 1 0 0 0,0-1-1 0 0,0 0 1 0 0,0 0 0 0 0,0 0-1 0 0,0 0 1 0 0,0 0 0 0 0,3 1-1 0 0,23 12 220 0 0,-21-11-192 0 0,-1-2 0 0 0,1 1 0 0 0,0-1 0 0 0,0 0 0 0 0,0 0 0 0 0,0 0 0 0 0,0-1 0 0 0,0 0 0 0 0,0 0 0 0 0,10-2 0 0 0,-8 0-10 0 0,-1 0-1 0 0,1-1 1 0 0,-1 0-1 0 0,0 0 1 0 0,0 0-1 0 0,0-1 1 0 0,12-9-1 0 0,4-4 26 0 0,-2-1 0 0 0,30-32 0 0 0,33-47 212 0 0,27-28-1708 0 0,-97 111 664 0 0,23-21-2010 0 0,-12 13-2430 0 0,-1 4-1245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34 13935 0 0,'2'-1'638'0'0,"27"-13"7"0"0,-7 3 163 0 0,-6 3 4644 0 0,-18 17-5172 0 0,-3-1-265 0 0,1 0 0 0 0,-2-1 1 0 0,1 0-1 0 0,-1 0 0 0 0,0 0 0 0 0,0-1 0 0 0,-1 0 1 0 0,-8 6-1 0 0,-6 7 1 0 0,-18 15-16 0 0,23-20 0 0 0,0 1 0 0 0,0 0 0 0 0,1 1 0 0 0,-21 30 0 0 0,35-44-3 0 0,-1 1-1 0 0,1-1 1 0 0,0 1-1 0 0,0 0 1 0 0,0 0-1 0 0,0 0 1 0 0,0-1-1 0 0,0 1 1 0 0,1 0-1 0 0,0 0 1 0 0,-1 0-1 0 0,1 0 1 0 0,0 0-1 0 0,1 0 1 0 0,-1 0 0 0 0,0 0-1 0 0,1 0 1 0 0,0 0-1 0 0,-1 0 1 0 0,1 0-1 0 0,0-1 1 0 0,1 1-1 0 0,1 4 1 0 0,4 3-27 0 0,0 1 1 0 0,1-1 0 0 0,0 0 0 0 0,13 12 0 0 0,14 17-27 0 0,-25-24 121 0 0,-1 0 1 0 0,0 0 0 0 0,-1 1-1 0 0,-1 1 1 0 0,8 25-1 0 0,-13-38 87 0 0,-1 1-1 0 0,1-1 1 0 0,-1 1 0 0 0,-1 0-1 0 0,1 0 1 0 0,0 9 0 0 0,-2-12-117 0 0,1 0 0 0 0,-1 0 0 0 0,1 0 0 0 0,-1 0 0 0 0,0-1 0 0 0,1 1 0 0 0,-1 0 0 0 0,0 0 0 0 0,0-1-1 0 0,0 1 1 0 0,-1 0 0 0 0,1-1 0 0 0,0 1 0 0 0,-1-1 0 0 0,1 0 0 0 0,0 1 0 0 0,-1-1 0 0 0,0 0 0 0 0,-2 2 0 0 0,-5 1 18 0 0,0 0-1 0 0,-1 0 0 0 0,1-1 1 0 0,-1 0-1 0 0,0-1 0 0 0,1 0 0 0 0,-16 1 1 0 0,4 1-5 0 0,-22 1 15 0 0,1-1 0 0 0,-1-2 0 0 0,0-2 0 0 0,-47-6 0 0 0,66 1-955 0 0,23 5-187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293 238 10159 0 0,'-2'0'464'0'0,"-50"7"2298"0"0,52-7-2672 0 0,-1 0 0 0 0,0 1 0 0 0,1-1 0 0 0,-1 0 0 0 0,0 1 0 0 0,1-1 0 0 0,-1 1 0 0 0,1-1 0 0 0,-1 1 0 0 0,1-1 0 0 0,-1 1 0 0 0,1 0 0 0 0,-1-1 0 0 0,1 1 0 0 0,0 0 0 0 0,-1-1 0 0 0,0 2 0 0 0,1-1-17 0 0,0 0-1 0 0,0-1 1 0 0,-1 1-1 0 0,1-1 1 0 0,-1 1-1 0 0,1 0 1 0 0,-1-1-1 0 0,1 1 1 0 0,-1-1-1 0 0,1 1 1 0 0,-1-1-1 0 0,1 1 1 0 0,-1-1-1 0 0,0 1 1 0 0,0 11 1129 0 0,1-11-1155 0 0,-1-1 0 0 0,1 1-1 0 0,0 0 1 0 0,-1-1 0 0 0,1 1 0 0 0,0-1-1 0 0,0 1 1 0 0,0 0 0 0 0,-1-1 0 0 0,1 1-1 0 0,0 0 1 0 0,0-1 0 0 0,0 1 0 0 0,0 0-1 0 0,0-1 1 0 0,0 1 0 0 0,0 0-1 0 0,0-1 1 0 0,1 1 0 0 0,-1 0 0 0 0,0-1-1 0 0,0 1 1 0 0,1 1 0 0 0,1-1 30 0 0,-1 0 1 0 0,1 0 0 0 0,0 0-1 0 0,0 0 1 0 0,-1-1-1 0 0,1 1 1 0 0,0-1-1 0 0,3 2 1 0 0,-3-2-72 0 0,7 2 220 0 0,-1-1 0 0 0,1 0 1 0 0,0 0-1 0 0,-1-1 1 0 0,1 0-1 0 0,0 0 1 0 0,-1-1-1 0 0,1 0 0 0 0,10-3 1 0 0,12-4 261 0 0,34-15 0 0 0,-27 9-362 0 0,120-44-36 0 0,-120 42-493 0 0,-1-2 0 0 0,37-24 1 0 0,-71 40 293 0 0,-1 1 0 0 0,1-1 0 0 0,-1 0 0 0 0,0 0 0 0 0,1 0 0 0 0,-1 0 0 0 0,0-1 0 0 0,0 1 0 0 0,0-1 0 0 0,-1 1 0 0 0,1-1 0 0 0,-1 1 0 0 0,1-1 1 0 0,-1 0-1 0 0,0 0 0 0 0,0 0 0 0 0,0 0 0 0 0,0-3 0 0 0,-1 4 62 0 0,0-1 0 0 0,0 1 0 0 0,0 0 0 0 0,0 0 0 0 0,0-1 0 0 0,-1 1 1 0 0,1 0-1 0 0,-1 0 0 0 0,0 0 0 0 0,0 0 0 0 0,0-1 0 0 0,0 1 0 0 0,0 0 0 0 0,0 1 0 0 0,0-1 0 0 0,-1 0 0 0 0,1 0 1 0 0,-1 0-1 0 0,1 1 0 0 0,-1-1 0 0 0,0 1 0 0 0,1-1 0 0 0,-1 1 0 0 0,0 0 0 0 0,-2-2 0 0 0,-3 0 12 0 0,0 0-1 0 0,0 0 1 0 0,0 0-1 0 0,-1 1 1 0 0,1 0-1 0 0,-1 0 1 0 0,1 1-1 0 0,-1 0 1 0 0,1 1-1 0 0,-1-1 1 0 0,0 1-1 0 0,1 1 0 0 0,-1-1 1 0 0,-12 4-1 0 0,-10 3 34 0 0,0 1-1 0 0,-35 15 1 0 0,52-18-18 0 0,-181 81 243 0 0,153-64 25 0 0,2 2 1 0 0,-59 46-1 0 0,80-54-109 0 0,0 1 0 0 0,1 0 0 0 0,-23 30 0 0 0,32-37-82 0 0,1 0-1 0 0,1 1 1 0 0,0-1-1 0 0,0 2 1 0 0,1-1-1 0 0,1 0 0 0 0,-1 1 1 0 0,-3 21-1 0 0,7-28-37 0 0,1-1 0 0 0,-1 1 0 0 0,1 0 0 0 0,0-1 0 0 0,0 1 0 0 0,1-1 0 0 0,-1 1 0 0 0,1 0 0 0 0,0-1 0 0 0,0 0 0 0 0,1 1 0 0 0,-1-1 0 0 0,1 0 0 0 0,2 5 0 0 0,0-4 27 0 0,-1 0-1 0 0,1 0 1 0 0,0 0 0 0 0,0 0 0 0 0,1-1 0 0 0,-1 0-1 0 0,1 0 1 0 0,0 0 0 0 0,7 4 0 0 0,5 1 147 0 0,0-1 1 0 0,0 0 0 0 0,1-2 0 0 0,-1 0 0 0 0,36 7 0 0 0,-10-6-253 0 0,0-2 1 0 0,1-1-1 0 0,0-3 1 0 0,73-6 0 0 0,-65-4-2436 0 0,-27 4 1014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12263 0 0,'0'0'563'0'0,"-1"0"-14"0"0,-2 0-524 0 0,0 1 0 0 0,0-1 0 0 0,0 1 1 0 0,1 0-1 0 0,-1 0 0 0 0,0 0 0 0 0,0 0 0 0 0,1 1 0 0 0,-1-1 0 0 0,1 1 0 0 0,-1-1 0 0 0,1 1 0 0 0,0 0 0 0 0,0 0 0 0 0,0 0 0 0 0,0 0 0 0 0,-3 4 0 0 0,-4 6 302 0 0,0 0-1 0 0,-7 15 1 0 0,15-24-252 0 0,-6 9 206 0 0,1 0 0 0 0,0 0 0 0 0,1 1 0 0 0,0 0 0 0 0,1 0 0 0 0,1 0 0 0 0,-3 16 0 0 0,5-19-71 0 0,0 0 0 0 0,1 0 0 0 0,0 0 0 0 0,1 0 0 0 0,0 0 0 0 0,1-1 0 0 0,0 1 0 0 0,0 0 0 0 0,1-1 0 0 0,7 16 0 0 0,-3-11 62 0 0,0-1 0 0 0,1 0 0 0 0,1 0 0 0 0,0-1 0 0 0,0 0 0 0 0,18 15 0 0 0,73 58 1094 0 0,-94-81-1317 0 0,2 2-8 0 0,0 0 0 0 0,0 0 0 0 0,1-1 0 0 0,0 0 0 0 0,17 6 0 0 0,-22-10-222 0 0,-1 0-1 0 0,1 0 1 0 0,-1 0 0 0 0,1 0-1 0 0,0-1 1 0 0,0 0 0 0 0,-1 1 0 0 0,1-1-1 0 0,0-1 1 0 0,-1 1 0 0 0,1-1-1 0 0,0 1 1 0 0,-1-1 0 0 0,1 0-1 0 0,0 0 1 0 0,-1-1 0 0 0,0 1 0 0 0,7-4-1 0 0,3-4-2098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2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0 5063 0 0,'0'0'390'0'0,"-2"1"-78"0"0,-8 5 533 0 0,0 1-1 0 0,0 0 1 0 0,0 0 0 0 0,1 0 0 0 0,-11 13-1 0 0,2-1-454 0 0,-22 32 0 0 0,-26 51 563 0 0,-68 146 1 0 0,123-226-944 0 0,-10 19 27 0 0,-6 15-24 0 0,-54 80 1 0 0,80-135-14 0 0,-112 150 170 0 0,88-122 41 0 0,0-1 1 0 0,-2-2-1 0 0,-30 24 0 0 0,-59 42 810 0 0,115-91-737 0 0,4-7-209 0 0,1 0-1 0 0,0 0 1 0 0,1 1 0 0 0,-1 0-1 0 0,9-8 1 0 0,7-8-27 0 0,40-50-13 0 0,84-94-179 0 0,-118 139 73 0 0,1 1-1 0 0,2 1 1 0 0,58-38-1 0 0,-80 57 56 0 0,0 1 0 0 0,0 1-1 0 0,1-1 1 0 0,-1 1 0 0 0,1 1 0 0 0,9-3-1 0 0,-15 4 17 0 0,0 1 0 0 0,0 0-1 0 0,0 0 1 0 0,0 0-1 0 0,-1 0 1 0 0,1 0-1 0 0,0 0 1 0 0,0 0-1 0 0,0 0 1 0 0,0 1 0 0 0,0-1-1 0 0,0 1 1 0 0,0-1-1 0 0,-1 1 1 0 0,1 0-1 0 0,0 0 1 0 0,-1 0-1 0 0,1 0 1 0 0,0 0 0 0 0,-1 0-1 0 0,1 0 1 0 0,-1 0-1 0 0,1 1 1 0 0,-1-1-1 0 0,0 1 1 0 0,0-1-1 0 0,0 1 1 0 0,0-1 0 0 0,0 1-1 0 0,0 0 1 0 0,1 2-1 0 0,0 1 13 0 0,-1 0 0 0 0,1-1 0 0 0,-1 1-1 0 0,0 0 1 0 0,-1 0 0 0 0,1 0 0 0 0,-1 0-1 0 0,0 0 1 0 0,-1 5 0 0 0,-8 46 162 0 0,6-42-119 0 0,-3 16 103 0 0,-1 1-1 0 0,-2-1 1 0 0,-1 0 0 0 0,-1-1-1 0 0,-2 0 1 0 0,-1-1 0 0 0,-31 48-1 0 0,28-52-163 0 0,-25 37-145 0 0,41-59-668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10591 0 0,'-12'4'667'0'0,"4"-2"-487"0"0,-1 1 0 0 0,1 0-1 0 0,0 0 1 0 0,0 1 0 0 0,0 0 0 0 0,-14 11 0 0 0,-5 7 1083 0 0,2 2 1 0 0,-41 50-1 0 0,-35 64 430 0 0,11-15-1042 0 0,-24 14-287 0 0,63-83-5864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55 919 0 0,'0'0'8184'0'0,"-4"6"-2961"0"0,27-28-3615 0 0,-22 20-1522 0 0,1 1 0 0 0,-1-1 0 0 0,0 0 0 0 0,0 0 0 0 0,0 0-1 0 0,0 1 1 0 0,0-1 0 0 0,0 0 0 0 0,0 0 0 0 0,-1-1 0 0 0,1 1 0 0 0,-1 0 0 0 0,1-2 0 0 0,-2 3-77 0 0,1 0 0 0 0,-1 1 0 0 0,0-1 0 0 0,1 0 1 0 0,-1 1-1 0 0,0-1 0 0 0,0 0 0 0 0,0 1 0 0 0,1-1 0 0 0,-1 1 1 0 0,0-1-1 0 0,0 1 0 0 0,0 0 0 0 0,0-1 0 0 0,0 1 1 0 0,0 0-1 0 0,0 0 0 0 0,-1-1 0 0 0,-2 1-12 0 0,0 0 0 0 0,0 0 0 0 0,0 0-1 0 0,0 1 1 0 0,0-1 0 0 0,0 1 0 0 0,0 0 0 0 0,0 0-1 0 0,-7 3 1 0 0,-34 19-29 0 0,7 0 254 0 0,1 2 0 0 0,-44 40 0 0 0,-61 67 544 0 0,124-115-654 0 0,1 1 0 0 0,1 0 0 0 0,1 1 0 0 0,-13 22 0 0 0,27-39-103 0 0,0-1 0 0 0,0 0 0 0 0,1 1 0 0 0,-1-1 0 0 0,0 1 1 0 0,1-1-1 0 0,-1 1 0 0 0,1-1 0 0 0,0 1 0 0 0,-1-1 0 0 0,1 1 0 0 0,0-1 0 0 0,0 4 0 0 0,0-4-1 0 0,1 0 0 0 0,-1 0 1 0 0,0 0-1 0 0,1 0 0 0 0,0-1 0 0 0,-1 1 1 0 0,1 0-1 0 0,-1 0 0 0 0,1-1 1 0 0,0 1-1 0 0,-1 0 0 0 0,1-1 0 0 0,0 1 1 0 0,0 0-1 0 0,0-1 0 0 0,0 1 0 0 0,-1-1 1 0 0,1 0-1 0 0,0 1 0 0 0,0-1 0 0 0,0 0 1 0 0,0 1-1 0 0,0-1 0 0 0,2 0 1 0 0,7 2 56 0 0,0 0 1 0 0,0-1 0 0 0,0-1 0 0 0,0 1 0 0 0,1-2 0 0 0,-1 1 0 0 0,15-4 0 0 0,4-2-24 0 0,35-12-1 0 0,-31 7-139 0 0,38-18 1 0 0,-58 23-38 0 0,0-1-1 0 0,-1 0 1 0 0,1-1 0 0 0,-2-1 0 0 0,19-16 0 0 0,-16 7-87 0 0,-14 18 222 0 0,0 0-1 0 0,0 0 1 0 0,0-1-1 0 0,1 1 1 0 0,-1 0-1 0 0,0 0 1 0 0,0 0-1 0 0,0-1 1 0 0,0 1-1 0 0,0 0 1 0 0,0 0-1 0 0,1 0 1 0 0,-1-1-1 0 0,0 1 1 0 0,0 0-1 0 0,0 0 1 0 0,0-1 0 0 0,0 1-1 0 0,0 0 1 0 0,0 0-1 0 0,0-1 1 0 0,0 1-1 0 0,0 0 1 0 0,0 0-1 0 0,0-1 1 0 0,0 1-1 0 0,-1 0 1 0 0,1 0-1 0 0,0 0 1 0 0,0-1-1 0 0,0 1 1 0 0,0 0-1 0 0,0 0 1 0 0,0 0-1 0 0,0-1 1 0 0,-1 1-1 0 0,1 0 1 0 0,0 0-1 0 0,0 0 1 0 0,0 0-1 0 0,-1-1 1 0 0,1 1-1 0 0,0 0 1 0 0,0 0 0 0 0,0 0-1 0 0,-1 0 1 0 0,1 0-1 0 0,0 0 1 0 0,0 0-1 0 0,0 0 1 0 0,-1 0-1 0 0,1-1 1 0 0,0 1-1 0 0,0 0 1 0 0,-1 0-1 0 0,1 0 1 0 0,0 0-1 0 0,0 0 1 0 0,-1 0-1 0 0,1 1 1 0 0,0-1-1 0 0,0 0 1 0 0,-1 0-1 0 0,1 0 1 0 0,0 0-1 0 0,0 0 1 0 0,0 0-1 0 0,-1 1 1 0 0,-5-1-19 0 0,1 2 0 0 0,-1-1 0 0 0,1 1 0 0 0,0 0 0 0 0,-1 0-1 0 0,1 0 1 0 0,0 1 0 0 0,0 0 0 0 0,0 0 0 0 0,-7 6 0 0 0,5-3-13 0 0,1-1-1 0 0,-1 2 0 0 0,1-1 1 0 0,0 1-1 0 0,-9 14 1 0 0,14-20-512 0 0,1 1-154 0 0,3 7-26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8 280 4143 0 0,'0'0'8499'0'0,"-5"1"-5108"0"0,5-1-3347 0 0,0 0 0 0 0,0 1 0 0 0,0-1-1 0 0,0 0 1 0 0,0 0 44 0 0,0 0-44 0 0,0 0-1 0 0,0 0 1 0 0,0 0 0 0 0,0 0 0 0 0,-1 0 0 0 0,1 0-1 0 0,0 0 1 0 0,0 0 0 0 0,0 0 0 0 0,0 0 0 0 0,0 0 0 0 0,0 0-1 0 0,0 0 1 0 0,0 0 0 0 0,0 0 0 0 0,0 0 0 0 0,0 0-1 0 0,0 0 1 0 0,0 0 0 0 0,-1 0 0 0 0,1 0 0 0 0,0 0-1 0 0,0 0 1 0 0,0 0 0 0 0,0 0 0 0 0,0 0 0 0 0,0 0 0 0 0,0 0-1 0 0,0 0 1 0 0,0 0 0 0 0,0 0 0 0 0,0 0 0 0 0,0 0-1 0 0,0 0 45 0 0,-1 0-44 0 0,1 0 0 0 0,0 0 0 0 0,0-1-1 0 0,0 1 1 0 0,0 0 0 0 0,0 0 0 0 0,0 0 0 0 0,0 0-1 0 0,0 0 1 0 0,0 0 0 0 0,0 0 0 0 0,0 0 0 0 0,0 0-1 0 0,0 0 1 0 0,0 0 0 0 0,0 0 0 0 0,0 0 0 0 0,0-1 0 0 0,0 1-1 0 0,0 0 1 0 0,0 0 0 0 0,0 0 0 0 0,0 0 0 0 0,4-6 202 0 0,1 1 1 0 0,-1 0 0 0 0,1 0-1 0 0,0 0 1 0 0,1 1 0 0 0,-1-1 0 0 0,11-5-1 0 0,48-23 75 0 0,-28 15-123 0 0,64-41-140 0 0,-59 33-42 0 0,56-26 0 0 0,-83 46-16 0 0,-3 4-16 0 0,-2 7-64 0 0,-8-4 76 0 0,0 2-1 0 0,0-1 1 0 0,-1 0-1 0 0,1 0 1 0 0,0 0-1 0 0,-1 0 1 0 0,1 0-1 0 0,-1 1 1 0 0,0-1-1 0 0,1 0 1 0 0,-1 0-1 0 0,0 1 1 0 0,-1-1-1 0 0,1 0 1 0 0,-1 5-1 0 0,-1 0-1 0 0,1 0 0 0 0,-1 0 0 0 0,-5 11 0 0 0,-2-1 83 0 0,0-1-1 0 0,-14 17 1 0 0,-9 18 99 0 0,28-43-107 0 0,3-7 24 0 0,3-1 2 0 0,2 1-72 0 0,-1-1-1 0 0,1 0 1 0 0,0 0 0 0 0,-1-1-1 0 0,1 1 1 0 0,-1-1 0 0 0,1 0-1 0 0,0 0 1 0 0,-1 0 0 0 0,0 0-1 0 0,1-1 1 0 0,-1 1 0 0 0,5-4-1 0 0,6-4 0 0 0,22-18-1 0 0,-19 14-17 0 0,74-64-329 0 0,0 1-225 0 0,-89 74 536 0 0,2-1 1 0 0,0-1 0 0 0,1 1 0 0 0,0 0 0 0 0,-1 0 0 0 0,1 1 0 0 0,0-1 0 0 0,1 1 0 0 0,-1 0 0 0 0,0 1 0 0 0,1-1 0 0 0,-1 1 0 0 0,7-1 1 0 0,-12 2 8 0 0,1 1 1 0 0,-1-1 0 0 0,1 0 0 0 0,-1 0 0 0 0,0 0 0 0 0,1 0 0 0 0,-1 1 0 0 0,1-1-1 0 0,-1 0 1 0 0,0 1 0 0 0,1-1 0 0 0,-1 0 0 0 0,0 0 0 0 0,1 1 0 0 0,-1-1 0 0 0,0 1-1 0 0,1-1 1 0 0,-1 0 0 0 0,0 1 0 0 0,0-1 0 0 0,1 1 0 0 0,-1-1 0 0 0,0 0 0 0 0,0 1-1 0 0,0-1 1 0 0,0 1 0 0 0,4 12-31 0 0,-4-9 50 0 0,1 0-1 0 0,-1 0 1 0 0,0 0-1 0 0,0 1 1 0 0,0-1 0 0 0,-1 0-1 0 0,0 0 1 0 0,-2 8 0 0 0,-14 34 274 0 0,1-5 65 0 0,13-30-275 0 0,-6 30 159 0 0,9-40 13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590 211 8751 0 0,'0'2'6475'0'0,"-1"11"-6033"0"0,0 0 1 0 0,-1 1-1 0 0,-1-1 0 0 0,0 0 1 0 0,-1 0-1 0 0,0 0 1 0 0,-1 0-1 0 0,-1-1 0 0 0,-7 13 1 0 0,-7 8 167 0 0,-46 61 1 0 0,-83 75 907 0 0,33-41-1064 0 0,43-47-373 0 0,-15 20 10 0 0,54-63-803 0 0,32-36 346 0 0,8-3-1834 0 0,1-1 1541 0 0,-1 0 0 0 0,0 1 0 0 0,-1-2 0 0 0,1 1 0 0 0,0-1 0 0 0,-1 0 0 0 0,1 0 0 0 0,7-6 0 0 0,10-8-1554 0 0,0-2 0 0 0,-1 0 0 0 0,29-34 1 0 0,49-73 151 0 0,-77 96 2973 0 0,-2-2 0 0 0,-1-1 0 0 0,-2 0-1 0 0,-1-1 1 0 0,-1-1 0 0 0,11-39 0 0 0,-18 45 57 0 0,1 0 0 0 0,15-30 0 0 0,-18 46-595 0 0,1-1 1 0 0,0 1-1 0 0,1 1 1 0 0,0-1-1 0 0,1 1 0 0 0,13-12 1 0 0,-4 9-111 0 0,0 0 0 0 0,0 0 1 0 0,2 2-1 0 0,31-16 1 0 0,94-33-441 0 0,-50 30-208 0 0,102-18 0 0 0,-169 44 662 0 0,45-5 0 0 0,-64 11-37 0 0,0-1 1 0 0,-1 1 0 0 0,1 1-1 0 0,0 0 1 0 0,-1 0 0 0 0,1 1 0 0 0,-1 0-1 0 0,15 5 1 0 0,-22-6-167 0 0,0 0 0 0 0,-1 0 0 0 0,1 0-1 0 0,0 0 1 0 0,-1 0 0 0 0,1 1 0 0 0,-1-1 0 0 0,1 0 0 0 0,-1 1 0 0 0,0-1-1 0 0,0 1 1 0 0,1-1 0 0 0,-1 1 0 0 0,0-1 0 0 0,0 1 0 0 0,-1 0 0 0 0,1 0 0 0 0,0-1-1 0 0,0 1 1 0 0,-1 0 0 0 0,1 0 0 0 0,-1 0 0 0 0,0 0 0 0 0,0 0 0 0 0,0 0-1 0 0,1 0 1 0 0,-2 0 0 0 0,1 0 0 0 0,0-1 0 0 0,0 1 0 0 0,-1 0 0 0 0,0 3 0 0 0,-1 4 80 0 0,-1-1 0 0 0,0 1 0 0 0,0-1 0 0 0,-1 1 0 0 0,-8 11 0 0 0,-7 10 126 0 0,-2-1 0 0 0,-1-1-1 0 0,-2-1 1 0 0,0-1 0 0 0,-55 45 0 0 0,-156 93 148 0 0,181-129-384 0 0,-124 68 109 0 0,85-52-30 0 0,86-48-640 0 0,5-3 39 0 0,9-9-501 0 0,16-13-2102 0 0,-4 5-3838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2 1375 0 0,'0'0'66'0'0,"1"-1"-8"0"0,0 1 409 0 0,0 0 0 0 0,0 0 0 0 0,0-1 0 0 0,0 1 0 0 0,0 0 0 0 0,0 0 0 0 0,0 0 0 0 0,0 0 0 0 0,0 0 0 0 0,0 1 0 0 0,0-1 0 0 0,0 0 0 0 0,0 0 0 0 0,0 1 0 0 0,0-1 0 0 0,0 0 0 0 0,0 1 0 0 0,1 0 0 0 0,-1 0-182 0 0,-1-1 0 0 0,1 1 0 0 0,-1 0 0 0 0,1 0 0 0 0,0-1 0 0 0,-1 1 0 0 0,0 0 0 0 0,1 0 0 0 0,-1 0 0 0 0,1-1 0 0 0,-1 1 0 0 0,0 0 0 0 0,0 0 0 0 0,0 0 0 0 0,1 2 0 0 0,-1 1 92 0 0,0 0 1 0 0,0 0-1 0 0,-1 0 0 0 0,1 0 0 0 0,-3 7 0 0 0,3-11-374 0 0,-5 16 299 0 0,-1 0 1 0 0,0-1-1 0 0,-1 0 0 0 0,0-1 1 0 0,-11 15-1 0 0,-52 66 771 0 0,-61 47 31 0 0,50-56-675 0 0,-31 32-87 0 0,-68 79-47 0 0,151-163-311 0 0,2 1-1 0 0,1 2 1 0 0,-26 48 0 0 0,51-83-44 0 0,0 0 0 0 0,1 0 1 0 0,-1 0-1 0 0,0-1 0 0 0,0 1 1 0 0,1 0-1 0 0,-1 0 0 0 0,1 0 1 0 0,0 0-1 0 0,-1 1 0 0 0,1-1 1 0 0,0 0-1 0 0,0 0 0 0 0,1 0 1 0 0,0 4-1 0 0,-1-5-106 0 0,1 0-1 0 0,-1 0 1 0 0,1 0 0 0 0,0 0-1 0 0,0 0 1 0 0,0 0 0 0 0,-1 0-1 0 0,1-1 1 0 0,0 1 0 0 0,0 0-1 0 0,0 0 1 0 0,0-1 0 0 0,0 1-1 0 0,1 0 1 0 0,-1-1 0 0 0,0 1-1 0 0,0-1 1 0 0,0 0 0 0 0,0 1 0 0 0,1-1-1 0 0,-1 0 1 0 0,0 0 0 0 0,0 0-1 0 0,1 0 1 0 0,-1 0 0 0 0,0 0-1 0 0,2 0 1 0 0,19-2-6069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2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59 6911 0 0,'0'0'623'0'0,"2"9"1190"0"0,6 17 4767 0 0,-7-23-6424 0 0,1-1 1 0 0,-1 1-1 0 0,1-1 0 0 0,-1 0 1 0 0,1 0-1 0 0,0 0 0 0 0,0 0 1 0 0,0 0-1 0 0,0 0 0 0 0,0 0 1 0 0,1-1-1 0 0,-1 1 0 0 0,0-1 1 0 0,1 0-1 0 0,-1 1 0 0 0,1-1 1 0 0,-1 0-1 0 0,1-1 0 0 0,0 1 1 0 0,2 0-1 0 0,6 1 134 0 0,0 0 0 0 0,-1-1 0 0 0,1 0-1 0 0,0-1 1 0 0,11-1 0 0 0,55-9 557 0 0,-51 7-626 0 0,12-4-34 0 0,38-10 0 0 0,-59 12-133 0 0,1-1 1 0 0,-1 0-1 0 0,-1-2 1 0 0,23-12-1 0 0,-35 16-71 0 0,1 1 0 0 0,0-1 0 0 0,-1 1 0 0 0,0-2 0 0 0,7-7-1 0 0,-11 12 7 0 0,0-1 0 0 0,0 1 0 0 0,0-1 0 0 0,0 1 0 0 0,0 0 0 0 0,0-1 0 0 0,0 1 0 0 0,0 0 0 0 0,-1-1 0 0 0,1 1 0 0 0,0 0 0 0 0,0-1 0 0 0,0 1 0 0 0,0 0 0 0 0,-1-1 0 0 0,1 1 0 0 0,0 0 0 0 0,0-1 0 0 0,-1 1 0 0 0,1 0 0 0 0,0 0 0 0 0,0-1 0 0 0,-1 1 0 0 0,1 0 0 0 0,0 0 0 0 0,-1-1 0 0 0,-8-5-132 0 0,6 5 79 0 0,0 0 0 0 0,0 0 0 0 0,0 0 0 0 0,0 1 0 0 0,-1-1 0 0 0,1 1 0 0 0,0 0 0 0 0,0 0 0 0 0,0 0 0 0 0,-1 0 0 0 0,1 0 0 0 0,-4 2 0 0 0,-40 10-418 0 0,38-9 422 0 0,-51 17-269 0 0,-107 52 0 0 0,130-52 425 0 0,1 1 0 0 0,1 2 0 0 0,-59 50-1 0 0,80-61 45 0 0,1 2 1 0 0,0 0-1 0 0,-21 29 0 0 0,30-37-49 0 0,0-1 0 0 0,1 2-1 0 0,-1-1 1 0 0,1 0 0 0 0,1 1 0 0 0,-1-1 0 0 0,1 1-1 0 0,0 0 1 0 0,1 0 0 0 0,0 0 0 0 0,0 0 0 0 0,0 0-1 0 0,1 12 1 0 0,1-16-17 0 0,-1 0 0 0 0,1 0 0 0 0,0 1 0 0 0,-1-1 0 0 0,1 0 0 0 0,1 0 0 0 0,-1-1 0 0 0,0 1-1 0 0,1 0 1 0 0,-1 0 0 0 0,1-1 0 0 0,0 1 0 0 0,0-1 0 0 0,4 4 0 0 0,-2-2 31 0 0,0-1 0 0 0,0 0-1 0 0,0 0 1 0 0,1 0 0 0 0,0-1 0 0 0,-1 0-1 0 0,1 0 1 0 0,6 2 0 0 0,5 0 100 0 0,1 0 1 0 0,0-1-1 0 0,1-1 0 0 0,20 0 1 0 0,101-5 151 0 0,-32-1-753 0 0,-101 4 302 0 0,13 0-762 0 0,29 3 1 0 0,-46-2 81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2759 0 0,'2'-2'626'0'0,"0"-1"768"0"0,1 1 0 0 0,0 0 0 0 0,0-1 0 0 0,0 1 0 0 0,0 0 0 0 0,0 0 1 0 0,0 0-1 0 0,1 1 0 0 0,5-3 0 0 0,12 1-1246 0 0,-9 3-25 0 0,0 0 0 0 0,22 5 0 0 0,-20-3-119 0 0,-9-1-4 0 0,-1 0 0 0 0,0 0 0 0 0,0 1 0 0 0,0 0 0 0 0,6 3 0 0 0,4 1-140 0 0,-12-5-52 0 0,-2 0-764 0 0,5 7-3097 0 0,-2 2-1334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18799 0 0,'0'0'2040'0'0,"7"-3"-2040"0"0,2-2 0 0 0,-2-3 1176 0 0,0 3-768 0 0,-2-2 216 0 0,4 2-432 0 0,2 1-3112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627 759 1375 0 0,'0'0'66'0'0,"0"2"-8"0"0,0 5-387 0 0,3 18 7609 0 0,-3-18-6603 0 0,1-5 853 0 0,4 0-817 0 0,-5-1-648 0 0,1-1 0 0 0,-1 0 0 0 0,1 1 0 0 0,-1-1 0 0 0,1 1-1 0 0,-1-1 1 0 0,1 0 0 0 0,0 0 0 0 0,-1 1 0 0 0,1-1 0 0 0,0 0-1 0 0,-1 0 1 0 0,1 0 0 0 0,0 0 0 0 0,-1 0 0 0 0,2 0 0 0 0,2 0 146 0 0,0-1 0 0 0,0 0-1 0 0,0 0 1 0 0,0-1 0 0 0,0 1 0 0 0,0-1 0 0 0,0 0 0 0 0,-1 0 0 0 0,1-1 0 0 0,-1 1 0 0 0,1 0 0 0 0,-1-1 0 0 0,5-5 0 0 0,5-6 266 0 0,19-28 0 0 0,-12 15-46 0 0,-5 8-201 0 0,176-232 859 0 0,-165 211-1124 0 0,-1-1 0 0 0,-3-2 1 0 0,-1 0-1 0 0,24-70 1 0 0,-40 95-241 0 0,6-31 0 0 0,-10 43 149 0 0,0 0 0 0 0,-1 0-1 0 0,1-1 1 0 0,-2 1 0 0 0,1 0 0 0 0,-1-1 0 0 0,0 1-1 0 0,-2-10 1 0 0,3 15 85 0 0,-1 1 0 0 0,1-1 0 0 0,0 0 0 0 0,0 1 0 0 0,-1-1 0 0 0,1 1 0 0 0,0-1 0 0 0,-1 0 0 0 0,1 1 0 0 0,-1-1 0 0 0,1 1 0 0 0,-1-1 0 0 0,1 1 0 0 0,-1 0 0 0 0,1-1 0 0 0,-1 1 0 0 0,1-1 0 0 0,-1 1 0 0 0,0 0 0 0 0,1-1 0 0 0,-1 1 0 0 0,0 0 0 0 0,-1-1 0 0 0,1 1-12 0 0,-1 0 0 0 0,0 0 1 0 0,1 0-1 0 0,-1 0 0 0 0,1 0 1 0 0,-1 1-1 0 0,0-1 0 0 0,1 1 1 0 0,-1-1-1 0 0,-1 1 0 0 0,-6 3-105 0 0,1 1 0 0 0,0-1-1 0 0,-8 7 1 0 0,9-7-5 0 0,-8 7 46 0 0,1 0-1 0 0,0 1 1 0 0,-20 21 0 0 0,-32 46 133 0 0,64-76-19 0 0,-27 36 130 0 0,-44 79 0 0 0,-11 50 222 0 0,49-95-296 0 0,12-28-51 0 0,-123 267 84 0 0,113-231-50 0 0,-44 163 0 0 0,67-206 4 0 0,-1 0 0 0 0,-3 0 0 0 0,-1-1 0 0 0,-1-1 0 0 0,-2 0-1 0 0,-2-2 1 0 0,-1 0 0 0 0,-1-1 0 0 0,-42 46 0 0 0,-104 101 305 0 0,166-177-509 0 0,0-1-455 0 0,0 0-1 0 0,0 1 1 0 0,0-1-1 0 0,0 0 1 0 0,0 0-1 0 0,-1-1 1 0 0,-3 4-1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7 263 7367 0 0,'-7'-4'7144'0'0,"18"-1"-5646"0"0,19-10-763 0 0,1 2 0 0 0,0 1 1 0 0,63-15-1 0 0,7-2-175 0 0,208-75 334 0 0,-176 61-3792 0 0,-101 33-3489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2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351 141 10943 0 0,'0'0'248'0'0,"0"3"35"0"0,0-2-238 0 0,0 6 119 0 0,0 1 1 0 0,1-1 0 0 0,0 1-1 0 0,0 0 1 0 0,0-1 0 0 0,5 12-1 0 0,-5-18 432 0 0,0 1 32 0 0,1-1-454 0 0,1 1 0 0 0,-1-1 0 0 0,0 1 0 0 0,1-1 0 0 0,-1 0-1 0 0,1 0 1 0 0,0 0 0 0 0,-1 0 0 0 0,1 0 0 0 0,0-1 0 0 0,0 1 0 0 0,-1-1-1 0 0,5 1 1 0 0,-2-1-32 0 0,0-1-1 0 0,0 1 0 0 0,0-1 1 0 0,0 0-1 0 0,0-1 1 0 0,9-2-1 0 0,1-3-73 0 0,-1-1 0 0 0,1 0 0 0 0,20-16 0 0 0,-24 16-63 0 0,52-42-113 0 0,-54 43-20 0 0,-1-1 1 0 0,-1-1 0 0 0,0 1 0 0 0,0-1 0 0 0,7-13 0 0 0,-11 17 4 0 0,0-1 1 0 0,0 1 0 0 0,0-1 0 0 0,2-11 0 0 0,-5 17 104 0 0,0-1 0 0 0,0 1 0 0 0,0-1 1 0 0,0 1-1 0 0,0 0 0 0 0,0-1 0 0 0,-1 1 0 0 0,1 0 0 0 0,0-1 0 0 0,0 1 1 0 0,0 0-1 0 0,-1 0 0 0 0,1-1 0 0 0,0 1 0 0 0,-1 0 0 0 0,1 0 0 0 0,0-1 1 0 0,0 1-1 0 0,-1 0 0 0 0,1 0 0 0 0,0 0 0 0 0,-1 0 0 0 0,1-1 0 0 0,-1 1 1 0 0,1 0-1 0 0,0 0 0 0 0,-1 0 0 0 0,-10-3-189 0 0,4 4 154 0 0,0 0-1 0 0,-1 0 1 0 0,1 1-1 0 0,0 0 1 0 0,0 0-1 0 0,0 1 1 0 0,0 0-1 0 0,-12 7 1 0 0,7-4 6 0 0,-148 80-24 0 0,80-40 62 0 0,6-6-23 0 0,-83 61 0 0 0,149-94 94 0 0,0 0 1 0 0,0 1-1 0 0,1 0 0 0 0,0 0 0 0 0,1 0 1 0 0,0 1-1 0 0,0 0 0 0 0,1 0 0 0 0,0 0 0 0 0,0 1 1 0 0,1 0-1 0 0,1 0 0 0 0,0 0 0 0 0,0 0 1 0 0,1 1-1 0 0,0-1 0 0 0,-1 16 0 0 0,3-19 4 0 0,0 0 0 0 0,0 1-1 0 0,1-1 1 0 0,0 0 0 0 0,0 0-1 0 0,1 0 1 0 0,0 0 0 0 0,0 0-1 0 0,1 0 1 0 0,-1 0 0 0 0,7 9-1 0 0,-6-11-38 0 0,1 0-1 0 0,-1 0 0 0 0,2 0 1 0 0,-1-1-1 0 0,0 1 1 0 0,1-1-1 0 0,0 0 0 0 0,0-1 1 0 0,0 1-1 0 0,0-1 1 0 0,1 0-1 0 0,-1 0 0 0 0,1-1 1 0 0,11 4-1 0 0,-5-3 19 0 0,0 0-1 0 0,0-1 1 0 0,1-1 0 0 0,-1 0-1 0 0,1 0 1 0 0,-1-1 0 0 0,1-1-1 0 0,19-3 1 0 0,6-4 74 0 0,54-18 0 0 0,24-22-828 0 0,-55 19-206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36 7023 0 0,'0'0'323'0'0,"1"-1"-8"0"0,23-33 8686 0 0,-27 34-8952 0 0,1 1 0 0 0,-1 1 1 0 0,1-1-1 0 0,0 0 0 0 0,-1 0 0 0 0,1 1 1 0 0,0 0-1 0 0,0-1 0 0 0,0 1 0 0 0,0 0 1 0 0,0 0-1 0 0,-2 2 0 0 0,1 0-12 0 0,-29 29-4 0 0,2 3 0 0 0,1 0 0 0 0,2 2-1 0 0,-30 54 1 0 0,43-66-22 0 0,1 0 0 0 0,1 1-1 0 0,2 0 1 0 0,0 1 0 0 0,-9 47-1 0 0,18-68-64 0 0,1 0 0 0 0,-1 0 0 0 0,1 0 0 0 0,0 0 0 0 0,1 1 0 0 0,0-1 1 0 0,0 0-1 0 0,0 0 0 0 0,1 0 0 0 0,0 0 0 0 0,1-1 0 0 0,-1 1 0 0 0,1 0 0 0 0,0-1 0 0 0,1 0 0 0 0,0 0 0 0 0,0 0 0 0 0,0 0 0 0 0,1 0 0 0 0,-1-1 0 0 0,1 0 0 0 0,1 0 0 0 0,-1 0 0 0 0,1-1 0 0 0,0 0 0 0 0,0 0 0 0 0,0 0 0 0 0,0-1 1 0 0,10 4-1 0 0,-1-1-3874 0 0,-1 1-1246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10679 0 0,'0'0'971'0'0,"0"2"-800"0"0,0 16 388 0 0,0 1 0 0 0,1-1 1 0 0,2 1-1 0 0,0-1 1 0 0,0 0-1 0 0,2 0 0 0 0,0 0 1 0 0,14 30-1 0 0,13 11 897 0 0,2-2-1 0 0,50 64 1 0 0,-44-67-1172 0 0,-35-48-270 0 0,0 1-840 0 0,1 0 0 0 0,0 0 0 0 0,9 7 1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1839 0 0,'0'1'6081'0'0,"-7"4"-4160"0"0,2 0-1113 0 0,0 1 1 0 0,0-1-1 0 0,0 1 1 0 0,1 0 0 0 0,0 0-1 0 0,-6 10 1 0 0,-15 45-379 0 0,10-25 114 0 0,-15 30-282 0 0,-41 67-1 0 0,55-106-171 0 0,-2-1 0 0 0,-1 0 0 0 0,-2-2-1 0 0,-45 44 1 0 0,23-31-66 0 0,-3-2 0 0 0,-78 47 0 0 0,89-60-176 0 0,33-21-112 0 0,5-2-806 0 0,7-7-348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12959 0 0,'0'0'1172'0'0,"-1"2"-966"0"0,-3 3-21 0 0,1 1 1 0 0,1 0 0 0 0,-1 0 0 0 0,1 0 0 0 0,0 0-1 0 0,0 0 1 0 0,1 0 0 0 0,0 1 0 0 0,0-1 0 0 0,0 0-1 0 0,1 1 1 0 0,0-1 0 0 0,0 1 0 0 0,1-1 0 0 0,0 0-1 0 0,0 1 1 0 0,0-1 0 0 0,1 0 0 0 0,4 12 0 0 0,2 2 174 0 0,-2 0 1 0 0,0 1 0 0 0,-1 0-1 0 0,-1 0 1 0 0,1 23 0 0 0,-6-31-273 0 0,1 0 1 0 0,-2 0-1 0 0,0 0 1 0 0,0-1 0 0 0,-1 1-1 0 0,-1 0 1 0 0,0-1-1 0 0,-1 0 1 0 0,0 0 0 0 0,0 0-1 0 0,-2 0 1 0 0,1-1 0 0 0,-2 0-1 0 0,-14 18 1 0 0,-14 6-126 0 0,34-34-99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8751 0 0,'-7'5'910'0'0,"3"-1"-548"0"0,0 0 0 0 0,1 0 0 0 0,0 1 0 0 0,0-1 0 0 0,0 1 0 0 0,0-1 0 0 0,1 1 0 0 0,0 0 0 0 0,0 0 0 0 0,0 0 0 0 0,0 0 0 0 0,1 1 0 0 0,0-1 0 0 0,0 0 0 0 0,0 0 0 0 0,1 8 0 0 0,0 5 386 0 0,0 1 0 0 0,2-1-1 0 0,5 26 1 0 0,0-11-124 0 0,3-1-1 0 0,0 0 1 0 0,2 0 0 0 0,21 38-1 0 0,-29-62-582 0 0,0-1-1 0 0,1 0 0 0 0,0 0 0 0 0,9 11 0 0 0,-12-16-170 0 0,0 0 1 0 0,0 0 0 0 0,0-1-1 0 0,0 1 1 0 0,0 0 0 0 0,0-1-1 0 0,0 1 1 0 0,0-1 0 0 0,1 0-1 0 0,-1 0 1 0 0,0 0 0 0 0,1 0-1 0 0,-1 0 1 0 0,1 0 0 0 0,0-1-1 0 0,-1 1 1 0 0,1-1 0 0 0,4 1-1 0 0,9-4-2066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9671 0 0,'0'0'875'0'0,"-1"-1"-719"0"0,-2 1-64 0 0,1 0-1 0 0,-1 0 1 0 0,1 0-1 0 0,-1 1 1 0 0,1-1-1 0 0,0 0 1 0 0,-1 1 0 0 0,1 0-1 0 0,-1-1 1 0 0,1 1-1 0 0,0 0 1 0 0,0 0-1 0 0,-1 0 1 0 0,1 1 0 0 0,0-1-1 0 0,0 0 1 0 0,0 1-1 0 0,-2 1 1 0 0,-6 6 1191 0 0,1 1 0 0 0,-10 12 0 0 0,8-10-757 0 0,0 0-107 0 0,-13 14 134 0 0,0 2 1 0 0,2 0-1 0 0,2 1 0 0 0,-18 32 0 0 0,-152 395 1396 0 0,167-394-1925 0 0,-132 286-304 0 0,112-267 203 0 0,-12 25-3234 0 0,57-106 1925 0 0,6-1-56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0,'0'0'3326'0'0,"2"1"-2146"0"0,37 27 1114 0 0,-22-17-1897 0 0,18 15 0 0 0,-17-9-136 0 0,0 1 0 0 0,-1 0 1 0 0,0 1-1 0 0,-2 1 1 0 0,0 0-1 0 0,-2 1 1 0 0,0 1-1 0 0,-1 0 0 0 0,-1 0 1 0 0,-2 1-1 0 0,0 1 1 0 0,6 24-1 0 0,-9-21-177 0 0,-1 1 0 0 0,-1-1 0 0 0,-1 1 0 0 0,-1 0 0 0 0,-3 37 0 0 0,-2-27 131 0 0,-2-1 0 0 0,-2-1 0 0 0,-16 55 0 0 0,2-33 20 0 0,-2-1-1 0 0,-2-1 0 0 0,-3-1 1 0 0,-59 87-1 0 0,39-84-185 0 0,47-57-246 0 0</inkml:trace>
  <inkml:trace contextRef="#ctx0" brushRef="#br0" timeOffset="1">757 549 7367 0 0,'0'0'9128'0'0,"2"1"-8546"0"0,7 0-185 0 0,1-1 1 0 0,-1 0 0 0 0,0 0 0 0 0,0-1 0 0 0,1 0 0 0 0,9-3 0 0 0,58-18 984 0 0,-13 2-667 0 0,40-1-25 0 0,-89 19-789 0 0,1 0-1 0 0,-1 1 0 0 0,0 1 1 0 0,29 3-1 0 0,-34 0-2036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9671 0 0,'0'0'1343'0'0,"2"0"440"0"0,48-11 5581 0 0,25-14-4274 0 0,4-1-2122 0 0,-63 22-834 0 0,-6 2-17 0 0,0-1-1 0 0,0 0 1 0 0,-1-1 0 0 0,14-7-1 0 0,-9 6-150 0 0,-1-1-1 0 0,1 2 0 0 0,-1 0 0 0 0,26-4 0 0 0,-13 2-860 0 0,-8 3-1282 0 0,-3 0-5722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3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2263 36 8031 0 0,'8'-5'81'0'0,"-1"1"0"0"0,1 0-1 0 0,0 0 1 0 0,0 0 0 0 0,0 1-1 0 0,0 0 1 0 0,0 1 0 0 0,1 0-1 0 0,-1 0 1 0 0,1 1 0 0 0,11-1-1 0 0,-20 2-25 0 0,0 0 0 0 0,0 0 0 0 0,0 0 0 0 0,0 0 0 0 0,1 0 0 0 0,-1 0-1 0 0,0 0 1 0 0,0 0 0 0 0,0 0 0 0 0,0 0 0 0 0,0 0 0 0 0,0 0 0 0 0,1 0-1 0 0,-1 0 1 0 0,0 0 0 0 0,0 0 0 0 0,0 0 0 0 0,0 0 0 0 0,0 0-1 0 0,0 0 1 0 0,1 0 0 0 0,-1 1 0 0 0,0-1 0 0 0,0 0 0 0 0,0 0 0 0 0,0 0-1 0 0,0 0 1 0 0,0 0 0 0 0,0 0 0 0 0,0 0 0 0 0,1 0 0 0 0,-1 0 0 0 0,0 1-1 0 0,0-1 1 0 0,0 0 0 0 0,0 0 0 0 0,0 0 0 0 0,0 0 0 0 0,0 0 0 0 0,0 0-1 0 0,0 0 1 0 0,0 1 0 0 0,0-1 0 0 0,0 0 0 0 0,0 0 0 0 0,0 0 0 0 0,0 0-1 0 0,0 0 1 0 0,0 1 0 0 0,0-1 0 0 0,0 0 0 0 0,0 0 0 0 0,0 0 0 0 0,0 0-1 0 0,0 0 1 0 0,0 0 0 0 0,0 1 0 0 0,0-1 0 0 0,0 0 0 0 0,0 0 0 0 0,0 0-1 0 0,-1 0 1 0 0,1 0 0 0 0,0 0 0 0 0,-11 13 1182 0 0,-19 12-257 0 0,-67 43-96 0 0,-107 81 1345 0 0,-19 59-2229 0 0,129-117 0 0 0,45-44 0 0 0,1 2 0 0 0,-65 88 0 0 0,110-133-6 0 0,-5 11 48 0 0,8-14 380 0 0,11 6 80 0 0,-5-5-373 0 0,0 1 0 0 0,0-1-1 0 0,0 0 1 0 0,0-1 0 0 0,1 0-1 0 0,-1 0 1 0 0,12 1 0 0 0,48-6 395 0 0,-15 1-292 0 0,78 2-66 0 0,-128 0-166 0 0,-1 1 0 0 0,0 0 0 0 0,1 0 0 0 0,-1 0 0 0 0,0 0 0 0 0,1 0 0 0 0,-1 0 0 0 0,0 0 0 0 0,1 0 0 0 0,-1 0 0 0 0,0 0 0 0 0,0 0 0 0 0,1 0 0 0 0,-1 0 0 0 0,0 0 0 0 0,1 0 0 0 0,-1 1 0 0 0,0-1 0 0 0,0 0 0 0 0,1 0 0 0 0,-1 0 0 0 0,0 0 0 0 0,1 1 0 0 0,-1-1 0 0 0,0 0 0 0 0,0 0 0 0 0,0 0 0 0 0,1 1 0 0 0,-1-1 0 0 0,0 0 0 0 0,0 0 0 0 0,0 1 0 0 0,0-1 0 0 0,1 0 0 0 0,-1 0 0 0 0,0 1 0 0 0,0-1 0 0 0,0 0 0 0 0,0 1 0 0 0,0-1 0 0 0,0 0 0 0 0,0 1 0 0 0,0-1 0 0 0,0 0 0 0 0,0 1 0 0 0,0-1 0 0 0,0 0 0 0 0,-5 10 0 0 0,5-10 0 0 0,-3 5 0 0 0,0-1 0 0 0,0 0 0 0 0,-1 0 0 0 0,0 0 0 0 0,0 0 0 0 0,0-1 0 0 0,0 0 0 0 0,-5 4 0 0 0,-41 21 0 0 0,22-14 0 0 0,20-9 6 0 0,-101 60-33 0 0,92-52 14 0 0,-1 0 1 0 0,2 1-1 0 0,-28 30 0 0 0,27-25 13 0 0,1 1 0 0 0,1 0 0 0 0,1 1 0 0 0,0 0 0 0 0,-10 25 0 0 0,19-32 44 0 0,5-12-24 0 0,0 0 50 0 0,1-1 42 0 0,1 1-43 0 0,1 0 1 0 0,-1 0 0 0 0,1-1 0 0 0,0 1 0 0 0,0-1 0 0 0,0 0 0 0 0,-1 0 0 0 0,1 0 0 0 0,0 0 0 0 0,0 0 0 0 0,1-1 0 0 0,-1 1 0 0 0,0-1 0 0 0,0 0-1 0 0,4 0 1 0 0,9 0 213 0 0,29-5 0 0 0,-19 2-176 0 0,11-3-34 0 0,-22 4-37 0 0,1-1 1 0 0,24 1-1 0 0,-36 3 6 0 0,-4-1-41 0 0,1 0-1 0 0,-1 0 0 0 0,1 0 1 0 0,-1 1-1 0 0,1-1 0 0 0,-1 0 0 0 0,1 1 1 0 0,-1-1-1 0 0,1 0 0 0 0,-1 1 0 0 0,1-1 1 0 0,-1 0-1 0 0,1 1 0 0 0,-1-1 0 0 0,0 1 1 0 0,1-1-1 0 0,-1 1 0 0 0,0-1 1 0 0,1 1-1 0 0,-1-1 0 0 0,0 1 0 0 0,0 0 1 0 0,0-1-1 0 0,1 1 0 0 0,-1-1 0 0 0,0 1 1 0 0,0-1-1 0 0,0 1 0 0 0,0 0 0 0 0,0-1 1 0 0,0 1-1 0 0,0-1 0 0 0,0 1 1 0 0,0 0-1 0 0,0-1 0 0 0,-1 1 0 0 0,1-1 1 0 0,0 1-1 0 0,0-1 0 0 0,-1 2 0 0 0,1-2 0 0 0,-1 5-24 0 0,0 1-1 0 0,0-1 0 0 0,-1 0 1 0 0,1 0-1 0 0,-1 0 0 0 0,0-1 1 0 0,-1 1-1 0 0,-5 8 0 0 0,-29 35-316 0 0,24-32 281 0 0,-237 283-546 0 0,-19-16 11 0 0,148-169 379 0 0,-244 242-85 0 0,232-224 297 0 0,-62 65-12 0 0,143-140 78 0 0,-69 101 0 0 0,110-140 29 0 0,0 0 1 0 0,-15 34 0 0 0,23-43-42 0 0,0 0 0 0 0,0 1 1 0 0,0-1-1 0 0,1 1 0 0 0,1 0 1 0 0,-1 0-1 0 0,2 19 0 0 0,0-24-25 0 0,0-1 1 0 0,1 1-1 0 0,0-1 0 0 0,0 1 0 0 0,0-1 0 0 0,1 1 1 0 0,-1-1-1 0 0,1 0 0 0 0,0 0 0 0 0,1 0 1 0 0,-1 0-1 0 0,1 0 0 0 0,3 4 0 0 0,-2-3 29 0 0,0-1 0 0 0,1 0 0 0 0,0 0 1 0 0,0 0-1 0 0,0-1 0 0 0,0 1 0 0 0,1-1 0 0 0,10 4 0 0 0,-3-2 47 0 0,1-1-1 0 0,0 0 1 0 0,0-2 0 0 0,0 1-1 0 0,1-2 1 0 0,-1 1 0 0 0,25-3-1 0 0,13-4 309 0 0,98-24 0 0 0,-118 20-152 0 0,38-16 1 0 0,13-3-60 0 0,-77 26-179 0 0,16-6 53 0 0,-20 7-43 0 0,-3 3-82 0 0,-6 8-386 0 0,-1-1 0 0 0,0 0 0 0 0,-1 0 0 0 0,0 0 1 0 0,-13 8-1 0 0,-2 4-5507 0 0,6-6-1006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0,'0'0'10060'0'0,"1"1"-9681"0"0,9 11 40 0 0,-1 0 1 0 0,-1 0-1 0 0,0 0 1 0 0,11 23-1 0 0,6 11 513 0 0,11 9 579 0 0,48 55-1 0 0,51 43-340 0 0,-52-61-978 0 0,-74-81-175 0 0,6 5 12 0 0,-1 0 1 0 0,-1 1 0 0 0,0 1 0 0 0,-2 0 0 0 0,0 0-1 0 0,14 32 1 0 0,-25-49-182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4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900 207 455 0 0,'0'0'360'0'0,"-6"4"2435"0"0,31-35-630 0 0,-17 22-1496 0 0,13-19 0 0 0,-5 4 311 0 0,18-33 879 0 0,-32 51-951 0 0,1 1 1 0 0,-1-1-1 0 0,0 0 0 0 0,0 0 1 0 0,-1 0-1 0 0,1 0 0 0 0,-1 0 1 0 0,0-8-1 0 0,-2 14-783 0 0,0 0-121 0 0,0 0 0 0 0,0 0-1 0 0,0 0 1 0 0,0 0 0 0 0,0 0-1 0 0,0 0 1 0 0,0 0 0 0 0,0 0-1 0 0,1 0 1 0 0,-1 0 0 0 0,0 1 0 0 0,0-1-1 0 0,0 0 1 0 0,0 0 0 0 0,-1 1-1 0 0,-3 3-3 0 0,-1-1 0 0 0,1 1 0 0 0,0 0 0 0 0,0 0 0 0 0,0 1 0 0 0,0-1 0 0 0,1 1 0 0 0,-1 0 0 0 0,-6 11 0 0 0,-29 55 0 0 0,36-64 0 0 0,-163 354 189 0 0,38-76-58 0 0,80-184-104 0 0,-100 200 136 0 0,98-194-93 0 0,-9 15-2 0 0,54-110-29 0 0,-1 0 1 0 0,0-1-1 0 0,-1 0 0 0 0,-10 10 0 0 0,17-20-10 0 0,0 0 0 0 0,0 0-1 0 0,-1 0 1 0 0,1 0 0 0 0,0 0-1 0 0,-1 0 1 0 0,1-1-1 0 0,0 1 1 0 0,-1 0 0 0 0,1-1-1 0 0,-1 1 1 0 0,0-1 0 0 0,1 0-1 0 0,-1 1 1 0 0,1-1 0 0 0,-1 0-1 0 0,0 0 1 0 0,1 0 0 0 0,-1 0-1 0 0,1 0 1 0 0,-1 0 0 0 0,0-1-1 0 0,1 1 1 0 0,-1 0 0 0 0,1-1-1 0 0,-1 1 1 0 0,1-1 0 0 0,-1 0-1 0 0,1 1 1 0 0,-1-1 0 0 0,1 0-1 0 0,0 0 1 0 0,-2-1 0 0 0,-3-3 81 0 0,0 0 0 0 0,1 0 0 0 0,-1-1 1 0 0,1 1-1 0 0,-6-10 0 0 0,-30-50 391 0 0,15 21-354 0 0,12 21-132 0 0,0 0-1 0 0,2-1 0 0 0,1-1 1 0 0,-9-27-1 0 0,16 40-51 0 0,0 0 0 0 0,1-1 0 0 0,1 0 0 0 0,0 0 0 0 0,-1-18 0 0 0,4 16-113 0 0,-1-1 0 0 0,2 1 0 0 0,0-1 0 0 0,1 1 1 0 0,9-28-1 0 0,-4 21-485 0 0,1 1 0 0 0,1 0 0 0 0,16-23 0 0 0,-19 32-960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12095 0 0,'0'0'1091'0'0,"-2"0"-842"0"0,-9 7 132 0 0,1-1 1 0 0,-1 1-1 0 0,1 1 0 0 0,-16 16 0 0 0,-35 41 324 0 0,50-53-528 0 0,-201 224 1055 0 0,157-177-652 0 0,-94 80-1 0 0,78-81-334 0 0,69-58-215 0 0,12-4-5364 0 0,3-2-486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0,'0'0'6230'0'0,"1"1"-5553"0"0,1 2-537 0 0,1 0 0 0 0,-1 0 0 0 0,0 0 0 0 0,0 0 1 0 0,0 1-1 0 0,0-1 0 0 0,-1 1 0 0 0,1-1 0 0 0,1 8 0 0 0,5 39 840 0 0,-3-17-409 0 0,-5-33-571 0 0,6 32 359 0 0,1 0 0 0 0,2 0 0 0 0,1-1 0 0 0,14 31-1 0 0,-19-53-310 0 0,-1-1-1 0 0,1 0 0 0 0,1 0 0 0 0,0 0 0 0 0,0 0 0 0 0,0-1 0 0 0,15 12 0 0 0,-16-15-34 0 0,1 0 0 0 0,-1-1-1 0 0,1 1 1 0 0,0-1 0 0 0,0 0-1 0 0,0-1 1 0 0,1 0 0 0 0,-1 0-1 0 0,0 0 1 0 0,1-1 0 0 0,0 0-1 0 0,11 1 1 0 0,-9-2-130 0 0,0 0-1 0 0,0 0 1 0 0,1-1 0 0 0,-1-1 0 0 0,12-2 0 0 0,5-7-5585 0 0,-11 3-560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43 8751 0 0,'18'-42'10140'0'0,"-17"43"-9714"0"0,0 3-319 0 0,1 0 1 0 0,-1 0 0 0 0,0 0 0 0 0,0 1-1 0 0,0-1 1 0 0,0 0 0 0 0,-1 0 0 0 0,1 0-1 0 0,-1 1 1 0 0,0-1 0 0 0,-1 0 0 0 0,1 1-1 0 0,-2 5 1 0 0,-2 5 100 0 0,-1 1 0 0 0,-8 19 0 0 0,-2 5 6 0 0,-10 31 58 0 0,-65 130 1 0 0,-55 55-68 0 0,127-225-182 0 0,-24 42-374 0 0,3 1 0 0 0,3 2 0 0 0,-44 137-1 0 0,74-188-1136 0 0,5-16 112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28 14335 0 0,'-29'-6'331'0'0,"23"5"781"0"0,6 0-1058 0 0,0 0 1 0 0,0 0-1 0 0,-1 1 1 0 0,1-1-1 0 0,0 0 1 0 0,0 0-1 0 0,-1 0 1 0 0,1 1-1 0 0,0-1 1 0 0,-1 0-1 0 0,1 0 1 0 0,-1 1-1 0 0,1-1 1 0 0,-1 0-1 0 0,1 1 0 0 0,-1-1 1 0 0,0 1-1 0 0,1-1 1 0 0,-1 1-1 0 0,0-1 1 0 0,1 1-1 0 0,-1-1 1 0 0,0 1-1 0 0,0-1 1 0 0,1 1-1 0 0,-1 0 1 0 0,0 0-1 0 0,0-1 1 0 0,-1 1-1 0 0,0-1 82 0 0,-1 1 0 0 0,1-1 1 0 0,-1 1-1 0 0,1 0 0 0 0,0 0 0 0 0,-1 0 0 0 0,1 0 1 0 0,-5 1-1 0 0,-3 2-68 0 0,1 0 1 0 0,-1 1-1 0 0,1 0 0 0 0,0 1 1 0 0,0 0-1 0 0,0 1 1 0 0,1-1-1 0 0,0 1 0 0 0,-15 15 1 0 0,-3 6 215 0 0,-30 40 1 0 0,51-60-281 0 0,-24 31 9 0 0,1 1 0 0 0,2 1 0 0 0,2 1-1 0 0,-26 62 1 0 0,46-94 8 0 0,1 0 1 0 0,0 0-1 0 0,0 1 0 0 0,1-1 0 0 0,0 1 1 0 0,1 0-1 0 0,0 12 0 0 0,1-19-13 0 0,0-1 0 0 0,0 1-1 0 0,0-1 1 0 0,1 1 0 0 0,-1-1-1 0 0,1 1 1 0 0,0-1 0 0 0,0 1-1 0 0,0-1 1 0 0,0 1 0 0 0,0-1 0 0 0,0 0-1 0 0,1 0 1 0 0,-1 0 0 0 0,1 1-1 0 0,-1-1 1 0 0,1-1 0 0 0,0 1-1 0 0,0 0 1 0 0,0 0 0 0 0,0-1 0 0 0,0 1-1 0 0,0-1 1 0 0,0 0 0 0 0,1 1-1 0 0,-1-1 1 0 0,0 0 0 0 0,1 0-1 0 0,-1-1 1 0 0,1 1 0 0 0,-1 0-1 0 0,4 0 1 0 0,6 0 107 0 0,1 1 0 0 0,0-2 0 0 0,-1 1 0 0 0,1-2 0 0 0,0 0 0 0 0,16-3-1 0 0,75-22 790 0 0,-87 21-785 0 0,18-6 33 0 0,0-2 1 0 0,-1 0 0 0 0,-1-3-1 0 0,0-1 1 0 0,-2-1 0 0 0,0-1-1 0 0,34-28 1 0 0,-59 41-146 0 0,0 1-1 0 0,0-1 0 0 0,0-1 1 0 0,-1 1-1 0 0,1-1 1 0 0,-2 0-1 0 0,1 0 1 0 0,-1 0-1 0 0,0 0 1 0 0,0-1-1 0 0,2-9 0 0 0,-4 11-12 0 0,0 0 0 0 0,-1 0-1 0 0,-1 0 1 0 0,1 0-1 0 0,-1 0 1 0 0,0 0-1 0 0,0 0 1 0 0,0 0 0 0 0,-1 0-1 0 0,0 0 1 0 0,0 0-1 0 0,-1 0 1 0 0,1 1-1 0 0,-1-1 1 0 0,-1 0 0 0 0,-3-6-1 0 0,1 2-77 0 0,-1 1-1 0 0,0 0 1 0 0,0 0-1 0 0,-1 0 0 0 0,-1 1 1 0 0,1 0-1 0 0,-1 0 1 0 0,0 1-1 0 0,-1 0 1 0 0,0 1-1 0 0,0 0 1 0 0,0 0-1 0 0,-1 1 1 0 0,0 0-1 0 0,0 1 1 0 0,0 0-1 0 0,-1 0 1 0 0,1 1-1 0 0,-19-3 1 0 0,-94-5-3488 0 0,104 9 1964 0 0,9 1-4458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597 794 2303 0 0,'0'0'14766'0'0,"11"4"-13782"0"0,-7-5-967 0 0,0 0 0 0 0,-1 0 0 0 0,1 0 0 0 0,0 0 0 0 0,0 0 0 0 0,-1-1 0 0 0,1 1 0 0 0,-1-1 0 0 0,0 0 0 0 0,1 0 0 0 0,-1-1 0 0 0,0 1 0 0 0,0-1 0 0 0,4-4 0 0 0,3-4 107 0 0,0 0 0 0 0,13-21-1 0 0,-6 4-61 0 0,-1-1-1 0 0,-2-1 0 0 0,-1 0 1 0 0,-1-1-1 0 0,-2 0 0 0 0,9-45 1 0 0,38-258-788 0 0,-46 211-168 0 0,-11 121 759 0 0,-8 4-92 0 0,3 1 177 0 0,-1 1-1 0 0,1 1 1 0 0,0-1-1 0 0,0 1 0 0 0,0-1 1 0 0,1 1-1 0 0,0 1 1 0 0,-5 5-1 0 0,4-4 10 0 0,-22 31-60 0 0,2 0 0 0 0,-32 65-1 0 0,-25 91 86 0 0,64-139 18 0 0,-20 97 0 0 0,5 60-24 0 0,-4 18 342 0 0,26-184-142 0 0,-2-1 1 0 0,-2 0 0 0 0,-21 42 0 0 0,-70 124 261 0 0,37-80-62 0 0,53-99-347 0 0,-2-1 0 0 0,-2-1 0 0 0,0-1 1 0 0,-37 40-1 0 0,51-62-93 0 0,-1 1 0 0 0,-1-1 0 0 0,1-1-1 0 0,-1 1 1 0 0,0-1 0 0 0,-1-1 0 0 0,1 1 0 0 0,-1-2 0 0 0,0 1 0 0 0,-1-1 0 0 0,-16 5 0 0 0,24-9-177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5527 0 0,'0'0'11374'0'0,"2"0"-10184"0"0,13-3-463 0 0,0-1 1 0 0,0-1-1 0 0,27-12 0 0 0,15-5 376 0 0,-19 9-740 0 0,2 3-1 0 0,78-11 1 0 0,-15 7-4056 0 0,-87 10-3438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5983 0 0,'-8'0'11108'0'0,"7"2"-11007"0"0,0 0 0 0 0,0 1 0 0 0,1-1 0 0 0,-1 1-1 0 0,1-1 1 0 0,-1 0 0 0 0,1 1 0 0 0,0-1 0 0 0,0 1 0 0 0,0-1-1 0 0,1 1 1 0 0,-1-1 0 0 0,0 1 0 0 0,1-1 0 0 0,0 1 0 0 0,-1-1 0 0 0,1 0-1 0 0,0 1 1 0 0,0-1 0 0 0,0 0 0 0 0,1 0 0 0 0,1 3 0 0 0,5 8 332 0 0,1-1 0 0 0,15 17 1 0 0,-18-23-348 0 0,10 12-119 0 0,52 55 606 0 0,-58-64-1187 0 0,0-1 0 0 0,1 0 0 0 0,12 7 0 0 0,-9-8-620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34 4143 0 0,'5'-6'428'0'0,"0"0"-1666"0"0,5-11 16041 0 0,-8 12-12805 0 0,-6 18-2060 0 0,-1-1-1 0 0,0-1 1 0 0,-1 1 0 0 0,0-1-1 0 0,-1 0 1 0 0,0 0 0 0 0,-1-1 0 0 0,0 0-1 0 0,0-1 1 0 0,-19 17 0 0 0,-2-2-695 0 0,-2-2 1 0 0,-47 28-1 0 0,49-33 371 0 0,-10 6 75 0 0,-51 38-1 0 0,50-27 147 0 0,1 2 1 0 0,2 2-1 0 0,-50 63 0 0 0,81-93 261 0 0,0 1 1 0 0,0 0-1 0 0,1 0 0 0 0,1 0 0 0 0,0 1 1 0 0,0-1-1 0 0,0 1 0 0 0,-2 13 0 0 0,5-20-69 0 0,1-1-1 0 0,-1 1 1 0 0,1 0-1 0 0,0-1 1 0 0,0 1-1 0 0,0 0 1 0 0,0-1 0 0 0,0 1-1 0 0,1 0 1 0 0,-1-1-1 0 0,1 1 1 0 0,-1-1-1 0 0,1 1 1 0 0,0 0-1 0 0,0-1 1 0 0,0 0-1 0 0,1 1 1 0 0,-1-1 0 0 0,0 0-1 0 0,1 1 1 0 0,0-1-1 0 0,-1 0 1 0 0,1 0-1 0 0,0 0 1 0 0,0-1-1 0 0,0 1 1 0 0,0 0-1 0 0,0-1 1 0 0,1 1-1 0 0,-1-1 1 0 0,0 0 0 0 0,1 0-1 0 0,-1 0 1 0 0,1 0-1 0 0,-1 0 1 0 0,6 1-1 0 0,-6-2-36 0 0,1 1-1 0 0,0-1 1 0 0,0 0 0 0 0,0 0-1 0 0,-1 0 1 0 0,1 0-1 0 0,0 0 1 0 0,0 0 0 0 0,0-1-1 0 0,-1 1 1 0 0,1-1-1 0 0,0 0 1 0 0,0 0 0 0 0,4-2-1 0 0,3-4-369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31 3223 0 0,'0'0'143'0'0,"1"-1"-3"0"0,19-28 10591 0 0,-20 31-10629 0 0,-1 0 1 0 0,0 0 0 0 0,1 0 0 0 0,-1 0-1 0 0,0 0 1 0 0,0 0 0 0 0,0 0 0 0 0,-1 0 0 0 0,0 1-1 0 0,-2 3 47 0 0,-177 264 1331 0 0,131-206-1469 0 0,35-47-11 0 0,1 1 0 0 0,1 0 0 0 0,0 0-1 0 0,1 2 1 0 0,-10 22 0 0 0,21-39 17 0 0,0-1 0 0 0,0 1 1 0 0,0-1-1 0 0,0 1 0 0 0,1 0 0 0 0,-1 0 0 0 0,1-1 0 0 0,0 1 0 0 0,-1 0 0 0 0,1 0 1 0 0,1-1-1 0 0,-1 1 0 0 0,0 0 0 0 0,1-1 0 0 0,-1 1 0 0 0,1 0 0 0 0,0-1 1 0 0,0 1-1 0 0,0 0 0 0 0,1 2 0 0 0,-1-3-98 0 0,1 0 0 0 0,-1-1 0 0 0,1 1 0 0 0,0 0 0 0 0,-1-1 0 0 0,1 1 0 0 0,0-1 0 0 0,0 1 0 0 0,3 1 0 0 0,-1-1-558 0 0,-1-1-1 0 0,1 1 1 0 0,0-1-1 0 0,-1 0 1 0 0,1 0-1 0 0,6 0 1 0 0,6 0-4507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14047 0 0,'0'0'646'0'0,"-1"1"-16"0"0,-2 3-536 0 0,0-1 0 0 0,0 1-1 0 0,0-1 1 0 0,1 1 0 0 0,-1 0 0 0 0,1 0-1 0 0,0 0 1 0 0,0 0 0 0 0,0 0-1 0 0,0 0 1 0 0,1 1 0 0 0,0-1 0 0 0,0 1-1 0 0,-1 7 1 0 0,2-6 135 0 0,0 1 1 0 0,0-1-1 0 0,1 0 1 0 0,0 0-1 0 0,0 0 1 0 0,1 0-1 0 0,-1 0 1 0 0,1 0-1 0 0,6 11 0 0 0,-3-7-92 0 0,0-1-1 0 0,1 0 0 0 0,1 0 0 0 0,-1 0 0 0 0,1-1 1 0 0,1 0-1 0 0,0 0 0 0 0,0-1 0 0 0,0 0 0 0 0,1 0 0 0 0,0-1 1 0 0,11 6-1 0 0,-13-9-671 0 0,0 1 1 0 0,1-1-1 0 0,14 4 0 0 0,-8-6-697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4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5983 0 0,'1'-2'464'0'0,"44"-56"3451"0"0,-43 55-3453 0 0,7-6 695 0 0,-1-1 0 0 0,0-1 0 0 0,0 1 1 0 0,-1-1-1 0 0,7-14 0 0 0,-14 24-1014 0 0,1 0-23 0 0,3-4-15 0 0,-3 4-54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6 12007 0 0,'0'0'1083'0'0,"0"-1"-891"0"0,-3-4-68 0 0,3 5-55 0 0,-1 0 0 0 0,1 0 1 0 0,-1 0-1 0 0,0 0 0 0 0,1 0 0 0 0,-1 0 1 0 0,0 0-1 0 0,1 0 0 0 0,-1 1 0 0 0,1-1 1 0 0,-1 0-1 0 0,1 0 0 0 0,-1 1 0 0 0,0-1 0 0 0,1 0 1 0 0,-1 1-1 0 0,0-1-17 0 0,-3 3 183 0 0,-1 1 1 0 0,0 0-1 0 0,1 0 0 0 0,-1 0 0 0 0,1 0 0 0 0,0 0 0 0 0,1 1 1 0 0,-5 6-1 0 0,-24 43 335 0 0,32-53-550 0 0,-266 529 1989 0 0,146-274-1998 0 0,76-165 37 0 0,21-47-133 0 0,2 1 0 0 0,-22 70 0 0 0,39-90-463 0 0,4-23-593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0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10135 0 0,'0'0'6599'0'0,"1"2"-5975"0"0,65 136 1227 0 0,-19-34-941 0 0,-17-39-206 0 0,26 77 0 0 0,-37-92-477 0 0,-8-19-89 0 0,0 1 0 0 0,9 48 0 0 0,-18-71-93 0 0,-1 1 0 0 0,0 0 0 0 0,-1 0 0 0 0,0 0 0 0 0,0-1-1 0 0,-1 1 1 0 0,0 0 0 0 0,-1 0 0 0 0,0-1 0 0 0,-1 1 0 0 0,0-1 0 0 0,-8 18 0 0 0,-8 4 159 0 0,-1-1 0 0 0,-2 0-1 0 0,-40 41 1 0 0,29-37-105 0 0,-49 38 1 0 0,24-22-212 0 0,53-45 345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0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61 9671 0 0,'0'0'10935'0'0,"2"0"-10308"0"0,11 2-330 0 0,1-1 1 0 0,0-1 0 0 0,-1 0 0 0 0,1-1 0 0 0,15-3 0 0 0,69-17 1283 0 0,-93 19-1575 0 0,114-30-3126 0 0,-103 29 1488 0 0</inkml:trace>
  <inkml:trace contextRef="#ctx0" brushRef="#br0" timeOffset="1">1 350 6911 0 0,'2'0'3643'0'0,"26"-6"3597"0"0,0-1-3288 0 0,60-21-2210 0 0,-48 14-776 0 0,7-2-523 0 0,-2 0-324 0 0,64-14-1 0 0,-105 29-637 0 0,0 1 1 0 0,0-1-1 0 0,0 1 1 0 0,1 0 0 0 0,6 0-1 0 0,0 2-1337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0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9 1839 0 0,'0'0'12006'0'0,"-14"-6"-8524"0"0,11 6-3454 0 0,0 1 1 0 0,0 1-1 0 0,0-1 0 0 0,0 0 0 0 0,0 1 1 0 0,0 0-1 0 0,1-1 0 0 0,-1 1 0 0 0,0 0 1 0 0,1 0-1 0 0,-4 5 0 0 0,-25 33 330 0 0,13-17-271 0 0,-146 170-87 0 0,159-187 31 0 0,0 1 1 0 0,0 0-1 0 0,0-1 0 0 0,1 2 0 0 0,0-1 0 0 0,-5 15 0 0 0,8-20-21 0 0,1 1 0 0 0,-1-1 0 0 0,1 0 0 0 0,-1 0 1 0 0,1 1-1 0 0,0-1 0 0 0,0 0 0 0 0,0 1 0 0 0,0-1 0 0 0,1 0 0 0 0,-1 1 0 0 0,1-1 0 0 0,-1 0 0 0 0,1 0 0 0 0,0 0 0 0 0,0 0 0 0 0,0 1 0 0 0,0-1 0 0 0,0 0 1 0 0,0-1-1 0 0,0 1 0 0 0,1 0 0 0 0,-1 0 0 0 0,1 0 0 0 0,-1-1 0 0 0,1 1 0 0 0,0-1 0 0 0,0 1 0 0 0,2 1 0 0 0,3 1 127 0 0,1 0-1 0 0,-1-1 1 0 0,1 0 0 0 0,-1 0-1 0 0,1 0 1 0 0,0-1-1 0 0,0 0 1 0 0,0-1-1 0 0,1 0 1 0 0,-1 0 0 0 0,10 0-1 0 0,2-2 275 0 0,1 0-1 0 0,0-1 1 0 0,25-6 0 0 0,-21 2-191 0 0,0-1 1 0 0,-1-1-1 0 0,-1-1 1 0 0,1-1 0 0 0,-1 0-1 0 0,-1-2 1 0 0,26-18 0 0 0,-45 28-223 0 0,0 0 1 0 0,0 0-1 0 0,-1-1 1 0 0,1 1-1 0 0,-1 0 1 0 0,1-1 0 0 0,-1 0-1 0 0,0 1 1 0 0,0-1-1 0 0,0 0 1 0 0,0 0-1 0 0,-1 0 1 0 0,1 0-1 0 0,-1-1 1 0 0,0 1-1 0 0,0 0 1 0 0,0-1-1 0 0,0 1 1 0 0,0-1-1 0 0,-1 1 1 0 0,0-1-1 0 0,1 1 1 0 0,-1-1 0 0 0,-1 1-1 0 0,1 0 1 0 0,0-1-1 0 0,-1 1 1 0 0,0-1-1 0 0,0 1 1 0 0,0-1-1 0 0,0 1 1 0 0,0 0-1 0 0,-1 0 1 0 0,1 0-1 0 0,-1 0 1 0 0,0 0-1 0 0,0 0 1 0 0,-3-3-1 0 0,-4-4-254 0 0,0 0-1 0 0,0 1 0 0 0,-1 0 0 0 0,-18-13 0 0 0,-48-24-1207 0 0,70 43 1335 0 0,-22-12-600 0 0,-46-16-1 0 0,-3-2 613 0 0,76 33 325 0 0,12-5-64 0 0,35-6-416 0 0,-29 8-1097 0 0,1 0-5054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1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 1839 0 0,'0'0'9984'0'0,"10"-4"-7909"0"0,2-1-1250 0 0,0 1-1 0 0,1 0 1 0 0,-1 1 0 0 0,1 0 0 0 0,-1 1-1 0 0,14-1 1 0 0,-25 3-783 0 0,1 0 0 0 0,-1 0 0 0 0,0 0 0 0 0,0 0 0 0 0,0 0 0 0 0,1 0-1 0 0,-1 1 1 0 0,0-1 0 0 0,0 0 0 0 0,0 1 0 0 0,0-1 0 0 0,1 1 0 0 0,-1-1 0 0 0,0 1-1 0 0,0 0 1 0 0,0-1 0 0 0,0 1 0 0 0,0 0 0 0 0,-1 0 0 0 0,1 0 0 0 0,1 1 0 0 0,-1-1-11 0 0,0 1 1 0 0,0 0 0 0 0,-1 0-1 0 0,1 0 1 0 0,0-1 0 0 0,-1 1 0 0 0,0 0-1 0 0,1 0 1 0 0,-1 0 0 0 0,0 0-1 0 0,0 0 1 0 0,0 2 0 0 0,-1 5 32 0 0,0 0 0 0 0,0-1 0 0 0,-1 1 0 0 0,-4 11 0 0 0,5-18-38 0 0,-15 40 215 0 0,-2-1-1 0 0,-34 58 0 0 0,26-54-130 0 0,-26 67-1 0 0,44-92-62 0 0,4-10-16 0 0,0 0 0 0 0,0 0-1 0 0,1 0 1 0 0,1 0 0 0 0,0 1 0 0 0,-2 12 0 0 0,4-22 23 0 0,2 0 5 0 0,-1 0-167 0 0,1 0 0 0 0,-1 0 0 0 0,1 0-1 0 0,-1-1 1 0 0,1 1 0 0 0,0 0 0 0 0,-1-1-1 0 0,1 1 1 0 0,0-1 0 0 0,-1 0 0 0 0,1 0 0 0 0,0 1-1 0 0,0-1 1 0 0,-1 0 0 0 0,1 0 0 0 0,0-1 0 0 0,0 1-1 0 0,-1 0 1 0 0,1-1 0 0 0,0 1 0 0 0,-1-1 0 0 0,1 1-1 0 0,3-2 1 0 0,-2 0-404 0 0,6-1-599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2303 0 0,'0'0'102'0'0,"-1"0"315"0"0,-7 0 1152 0 0,0 1 0 0 0,1 0 0 0 0,-13 3 0 0 0,-24 10 1030 0 0,-40 28-2094 0 0,72-35-345 0 0,-38 21-68 0 0,2 2-1 0 0,-65 53 1 0 0,82-58 152 0 0,2 3 0 0 0,1 0 0 0 0,1 2 0 0 0,-31 44 0 0 0,49-60-128 0 0,1 0 1 0 0,0 0-1 0 0,0 1 1 0 0,2 0 0 0 0,0 1-1 0 0,1-1 1 0 0,0 1 0 0 0,1 0-1 0 0,-2 21 1 0 0,4-15-59 0 0,1 0 1 0 0,1 0-1 0 0,1-1 0 0 0,1 1 1 0 0,1 0-1 0 0,7 25 0 0 0,2-5-118 0 0,2-1 0 0 0,24 51-1 0 0,45 74-540 0 0,-58-118 358 0 0,24 49 948 0 0,37 108 0 0 0,-65-144 277 0 0,-3 1-1 0 0,-2 1 1 0 0,8 70 0 0 0,-22-113-930 0 0,-1-1-1 0 0,-1 1 1 0 0,0-1-1 0 0,-2 0 1 0 0,0 1 0 0 0,-1-1-1 0 0,-1 0 1 0 0,-1 0-1 0 0,-1-1 1 0 0,0 1-1 0 0,-1-1 1 0 0,-1-1-1 0 0,-1 1 1 0 0,-1-1 0 0 0,0-1-1 0 0,-1 0 1 0 0,-15 17-1 0 0,-67 64 408 0 0,56-60-208 0 0,-38 47-1 0 0,56-59-98 0 0,18-24-77 0 0,1 1-16 0 0,-3 5-37 0 0,1-1 16 0 0,2-5-80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0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1839 0 0,'4'-9'11167'0'0,"-4"9"-10853"0"0,10 5 3500 0 0,15 19-5365 0 0,-16-14 2862 0 0,28 28-671 0 0,-3 2 0 0 0,-1 1 0 0 0,30 49-1 0 0,-32-43-260 0 0,3-1-1 0 0,51 54 1 0 0,-71-85-350 0 0,59 52 60 0 0,-63-59-62 0 0,-1-1 1 0 0,1 0 0 0 0,1-1-1 0 0,-1 0 1 0 0,1-1 0 0 0,13 5 0 0 0,-22-10 4 0 0,-11 2-5686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0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0 919 0 0,'0'0'9464'0'0,"0"2"-8914"0"0,-9 16 32 0 0,0-1 1 0 0,-2 0 0 0 0,-13 18-1 0 0,-19 14 163 0 0,19-22-290 0 0,-3 4 21 0 0,-145 154 943 0 0,114-128-1205 0 0,-47 40 65 0 0,94-88-536 0 0,-1-1 0 0 0,0 0 1 0 0,0-1-1 0 0,0 0 0 0 0,-21 7 0 0 0,26-13-1479 0 0,12-6 1402 0 0,12-8-713 0 0,2 2-3363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0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0,'0'0'875'0'0,"1"2"-639"0"0,8 30 1912 0 0,27 60 0 0 0,-28-76-1897 0 0,0-1 0 0 0,1 0-1 0 0,1-1 1 0 0,0 0-1 0 0,21 22 1 0 0,-9-15 61 0 0,0-1 1 0 0,34 22-1 0 0,-43-32-230 0 0,1-1-1 0 0,-1 1 0 0 0,-1 1 1 0 0,14 15-1 0 0,-25-25-216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0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34 4143 0 0,'0'0'191'0'0,"1"-1"-11"0"0,10-13 365 0 0,12-4 9573 0 0,-22 20-9920 0 0,0 4-103 0 0,0 1 0 0 0,0 0 0 0 0,-1-1 0 0 0,1 1 0 0 0,-2 0 0 0 0,1 0 0 0 0,-1-1 0 0 0,-2 11 0 0 0,-17 58 693 0 0,10-42-469 0 0,-119 329 1358 0 0,-27-9-905 0 0,122-278-716 0 0,19-42-19 0 0,-56 137 33 0 0,65-148-69 0 0,1-1 1 0 0,1 1 0 0 0,1 0 0 0 0,2 0-1 0 0,0 35 1 0 0,-1-38-8891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3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12895 0 0,'-8'6'296'0'0,"1"0"0"0"0,0 0 0 0 0,0 1 0 0 0,-11 14 0 0 0,-22 35-344 0 0,30-41 308 0 0,-9 15 88 0 0,1 1-1 0 0,2 0 1 0 0,-16 45-1 0 0,-26 103 100 0 0,13-32-405 0 0,30-106-10 0 0,-31 58 0 0 0,-24 27-151 0 0,60-105-181 0 0,9-19 22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4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55 5983 0 0,'16'-12'8596'0'0,"-18"12"-8444"0"0,0 0-1 0 0,0 0 1 0 0,1 0-1 0 0,-1 0 1 0 0,0 0 0 0 0,0 0-1 0 0,0 1 1 0 0,1-1-1 0 0,-1 0 1 0 0,0 1-1 0 0,-3 1 1 0 0,-7 4 18 0 0,0 0-1 0 0,0 1 1 0 0,1 0 0 0 0,-20 16-1 0 0,-38 41 336 0 0,-37 52 74 0 0,89-94-511 0 0,2 0-1 0 0,0 1 1 0 0,-21 43 0 0 0,33-57-36 0 0,-1-1 1 0 0,1 1 0 0 0,1 0-1 0 0,0 0 1 0 0,0 0 0 0 0,1 0 0 0 0,0 0-1 0 0,0 0 1 0 0,2 16 0 0 0,-1-21-6 0 0,1-1 0 0 0,-1 1 0 0 0,1-1 1 0 0,0 1-1 0 0,0-1 0 0 0,0 1 1 0 0,1-1-1 0 0,-1 0 0 0 0,1 1 0 0 0,0-1 1 0 0,-1 0-1 0 0,1 0 0 0 0,1 0 0 0 0,-1 0 1 0 0,0-1-1 0 0,1 1 0 0 0,0-1 0 0 0,-1 1 1 0 0,1-1-1 0 0,0 0 0 0 0,0 0 1 0 0,0 0-1 0 0,0-1 0 0 0,1 1 0 0 0,-1-1 1 0 0,0 1-1 0 0,4 0 0 0 0,4 0 59 0 0,-1-1 0 0 0,0 0-1 0 0,0 0 1 0 0,0-1 0 0 0,1 0 0 0 0,-1-1-1 0 0,0 0 1 0 0,0-1 0 0 0,0 0-1 0 0,0 0 1 0 0,0-1 0 0 0,0-1 0 0 0,-1 1-1 0 0,15-9 1 0 0,-1 0-18 0 0,0-2 1 0 0,-1-1-1 0 0,-1 0 1 0 0,29-28-1 0 0,-33 27-122 0 0,0-1-1 0 0,-2-1 0 0 0,0 0 1 0 0,-1-1-1 0 0,0 0 0 0 0,-2-1 1 0 0,-1-1-1 0 0,0 0 0 0 0,-1 0 1 0 0,-2-1-1 0 0,10-36 0 0 0,-15 45-27 0 0,0 2-101 0 0,0 1 0 0 0,-1-1 0 0 0,0 1 0 0 0,-1-1 0 0 0,0 0 0 0 0,-1 0 0 0 0,0 1 0 0 0,-1-1 0 0 0,-3-15 0 0 0,3 21 57 0 0,0 0-1 0 0,0 0 1 0 0,-1 0 0 0 0,0 0-1 0 0,0 0 1 0 0,-1 0 0 0 0,-4-6-1 0 0,6 10 99 0 0,0-1 0 0 0,0 1 0 0 0,0 0 1 0 0,-1 0-1 0 0,1 0 0 0 0,0 0 0 0 0,-1 0 0 0 0,1 0 0 0 0,-1 0 0 0 0,1 1 0 0 0,-1-1 0 0 0,1 0 1 0 0,-1 1-1 0 0,0-1 0 0 0,1 1 0 0 0,-1 0 0 0 0,0-1 0 0 0,1 1 0 0 0,-1 0 0 0 0,0 0 0 0 0,1 0 1 0 0,-1 0-1 0 0,0 1 0 0 0,1-1 0 0 0,-1 0 0 0 0,0 1 0 0 0,-1 0 0 0 0,-7 2-13 0 0,0 1-1 0 0,1 0 1 0 0,-1 1-1 0 0,1 0 1 0 0,0 0 0 0 0,1 1-1 0 0,-1 0 1 0 0,1 1-1 0 0,-13 13 1 0 0,11-10 18 0 0,1 1 0 0 0,1 0 0 0 0,-1 0 0 0 0,2 1 0 0 0,-1 0 0 0 0,-7 20 1 0 0,12-24-25 0 0,0-1 1 0 0,1 1 0 0 0,-2 15-1 0 0,0-2-41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1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180 413 455 0 0,'0'0'9620'0'0,"1"2"-9136"0"0,0 1-164 0 0,-1 0 0 0 0,1 0 0 0 0,0 1 0 0 0,-1-1 0 0 0,1 0 0 0 0,-1 0 0 0 0,0 1 0 0 0,0-1 0 0 0,0 0 0 0 0,-1 1 0 0 0,1-1 0 0 0,-1 0 0 0 0,0 0 0 0 0,0 0 0 0 0,-1 4 0 0 0,1-5 240 0 0,1-2-478 0 0,0 1 0 0 0,0 0 0 0 0,0-1 0 0 0,-1 1 0 0 0,1 0 0 0 0,0 0 0 0 0,0-1 0 0 0,-1 1 0 0 0,1 0 0 0 0,0-1 0 0 0,-1 1 0 0 0,1-1 0 0 0,-1 1 0 0 0,1 0 0 0 0,-1-1 0 0 0,1 1 0 0 0,-1-1 0 0 0,1 1 0 0 0,-1-1 0 0 0,1 0 0 0 0,-1 1 0 0 0,0-1 0 0 0,1 0 0 0 0,-1 1 0 0 0,0-1 0 0 0,1 0 0 0 0,-1 1 0 0 0,0-1 0 0 0,-1 0 0 0 0,-20 2 284 0 0,15-2-358 0 0,0 0 0 0 0,1-1 0 0 0,-1 0 0 0 0,0 0 0 0 0,1-1 1 0 0,0 0-1 0 0,-1 0 0 0 0,1 0 0 0 0,0-1 0 0 0,0 0 0 0 0,0 0 1 0 0,0 0-1 0 0,-7-7 0 0 0,9 7-3 0 0,0-1 0 0 0,0 1-1 0 0,1-1 1 0 0,0 0 0 0 0,0 0 0 0 0,0 0 0 0 0,0 0 0 0 0,0 0 0 0 0,1-1-1 0 0,0 1 1 0 0,0-1 0 0 0,0 0 0 0 0,1 1 0 0 0,-1-1 0 0 0,1 0 0 0 0,0 0-1 0 0,1 0 1 0 0,-1-9 0 0 0,1 11-9 0 0,0 0 0 0 0,0 0 0 0 0,0 0 0 0 0,0-1 0 0 0,1 1 0 0 0,-1 0 0 0 0,1 0 0 0 0,0 0-1 0 0,0 0 1 0 0,0 0 0 0 0,2-3 0 0 0,1-3-20 0 0,4-10-32 0 0,1 0 1 0 0,1 1-1 0 0,0 0 0 0 0,17-21 1 0 0,-4 9-74 0 0,39-38 1 0 0,-48 54 119 0 0,1 1 0 0 0,1 0 0 0 0,33-20 0 0 0,-42 28 6 0 0,1 1 0 0 0,0 0 0 0 0,0 1 0 0 0,1-1 0 0 0,-1 2 0 0 0,1-1 0 0 0,0 1 0 0 0,-1 0 0 0 0,1 1 0 0 0,0 0 0 0 0,11 1 0 0 0,-18 0 3 0 0,1 0 0 0 0,0 0 0 0 0,-1 1 0 0 0,1-1 0 0 0,-1 1 0 0 0,1 0 0 0 0,-1 0 0 0 0,1 0 0 0 0,-1 0 0 0 0,0 0 0 0 0,0 1 0 0 0,1-1 0 0 0,-1 1 0 0 0,0-1 0 0 0,0 1 0 0 0,0 0 0 0 0,0 0 0 0 0,-1-1 0 0 0,1 1 0 0 0,0 1 0 0 0,-1-1 0 0 0,0 0 0 0 0,1 0 0 0 0,1 5 0 0 0,1 3 0 0 0,-1 1 0 0 0,0 0 0 0 0,-1 0 0 0 0,2 18 0 0 0,2 9 0 0 0,-3-27 0 0 0,1-1 0 0 0,-2-7 2 0 0,-1 0-1 0 0,0 0 0 0 0,0 0 1 0 0,0 0-1 0 0,0 0 1 0 0,-1 0-1 0 0,1 0 0 0 0,-1 0 1 0 0,0 0-1 0 0,0 0 1 0 0,0 0-1 0 0,0 0 0 0 0,0 0 1 0 0,-1 0-1 0 0,1 0 0 0 0,-1 0 1 0 0,-2 6-1 0 0,0-3 5 0 0,0 0 0 0 0,-1-1 0 0 0,0 1 0 0 0,0-1 0 0 0,-9 10 0 0 0,2-2-3 0 0,-29 30 19 0 0,-1-2-1 0 0,-53 42 0 0 0,85-75-21 0 0,3-3 0 0 0,-1 1 0 0 0,0-1 0 0 0,0 0 0 0 0,-1-1 0 0 0,-12 6 0 0 0,2-5-956 0 0,18-5 909 0 0,-1 1 1 0 0,1-1-1 0 0,-1 0 1 0 0,1 0-1 0 0,-1 0 1 0 0,1 0-1 0 0,0 0 1 0 0,-1 1-1 0 0,1-1 1 0 0,-1 0-1 0 0,1 0 1 0 0,-1 0-1 0 0,1 0 1 0 0,-1 0-1 0 0,1-1 1 0 0,-1 1 0 0 0,1 0-1 0 0,-1 0 1 0 0,1 0-1 0 0,-1 0 1 0 0,1 0-1 0 0,0-1 1 0 0,-1 1-1 0 0,1 0 1 0 0,-1 0-1 0 0,1-1 1 0 0,0 1-1 0 0,-1 0 1 0 0,1-1-1 0 0,-1 0 1 0 0,1-13-2814 0 0,2 5-2163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1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59 4607 0 0,'0'0'208'0'0,"1"-2"-9"0"0,20-21 177 0 0,0-1 3337 0 0,-20 23-2433 0 0,1 0-672 0 0,-2 0-567 0 0,1 1 0 0 0,-1-1-1 0 0,1 0 1 0 0,-1 1-1 0 0,1-1 1 0 0,0 1 0 0 0,-1 0-1 0 0,1-1 1 0 0,0 1 0 0 0,-1-1-1 0 0,1 1 1 0 0,0 0-1 0 0,0-1 1 0 0,-1 1 0 0 0,1 0-1 0 0,0 0 1 0 0,0 0 0 0 0,-1 0-1 0 0,2 0 1 0 0,-2 0 25 0 0,0 1 0 0 0,0-1 0 0 0,0 1 0 0 0,0-1 0 0 0,0 1-1 0 0,0 0 1 0 0,0-1 0 0 0,0 1 0 0 0,0-1 0 0 0,0 1 0 0 0,0 0 0 0 0,0-1 0 0 0,-1 1 0 0 0,1-1 0 0 0,0 1 0 0 0,0-1 0 0 0,-1 1 0 0 0,1 0 0 0 0,-22 34 690 0 0,-82 91-177 0 0,60-75-404 0 0,-10 14 139 0 0,2 3-1 0 0,4 2 1 0 0,3 2 0 0 0,-53 113-1 0 0,92-170-278 0 0,0 0-1 0 0,0 0 1 0 0,-5 27 0 0 0,10-34-3 0 0,0-1 1 0 0,0 1-1 0 0,1 0 1 0 0,0 0-1 0 0,0-1 1 0 0,1 1 0 0 0,0 0-1 0 0,0-1 1 0 0,4 12-1 0 0,-4-17 91 0 0,-1 0-446 0 0,1-1 1 0 0,-1 1-1 0 0,1 0 1 0 0,-1-1-1 0 0,0 1 1 0 0,0-1-1 0 0,0 1 1 0 0,0 0-1 0 0,0 3 1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1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9 919 0 0,'-5'-5'4222'0'0,"4"4"-3664"0"0,0 1 1 0 0,-1-1-1 0 0,1 1 0 0 0,0-1 1 0 0,-1 1-1 0 0,1 0 1 0 0,0 0-1 0 0,-1 0 1 0 0,1 0-1 0 0,0 0 0 0 0,-1 0 1 0 0,1 0-1 0 0,-3 1 1 0 0,-8 4 773 0 0,11-4-1057 0 0,0-1-237 0 0,1 0 0 0 0,0 1 0 0 0,-1-1 0 0 0,1 0 0 0 0,-1 1 0 0 0,1-1 0 0 0,0 1 0 0 0,-1-1 0 0 0,1 0 0 0 0,0 1 0 0 0,-1-1-1 0 0,1 1 1 0 0,0-1 0 0 0,0 1 0 0 0,-1-1 0 0 0,1 1 0 0 0,0-1 0 0 0,0 1 0 0 0,0 0 0 0 0,0-1 0 0 0,0 1 0 0 0,0-1 0 0 0,0 1 0 0 0,0 0 0 0 0,-1 15 446 0 0,2-10-326 0 0,0 0 0 0 0,1 0 0 0 0,0 0 0 0 0,0-1-1 0 0,0 1 1 0 0,0-1 0 0 0,1 1 0 0 0,0-1 0 0 0,7 9-1 0 0,3 3 402 0 0,21 22 0 0 0,37 34 428 0 0,52 55 13 0 0,-29-14-690 0 0,-66-79-223 0 0,-21-26-86 0 0,33 34 9 0 0,-37-41 33 0 0,6 2-33 0 0,5 0-84 0 0,-11-4 152 0 0,1-2-2590 0 0,-19 13-138 0 0,11-7 1784 0 0,-5 3-886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1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17 8495 0 0,'0'0'636'0'0,"2"-1"-365"0"0,25-5 878 0 0,-19 3-693 0 0,1 1 0 0 0,-1 1 0 0 0,0-1 0 0 0,10 1 0 0 0,-5 2 902 0 0,-8 3 82 0 0,-5-2-1327 0 0,0-1 0 0 0,-1 1 0 0 0,1-1 0 0 0,0 1 0 0 0,-1-1 0 0 0,0 1 0 0 0,1-1 0 0 0,-1 0 0 0 0,0 1 0 0 0,0-1 0 0 0,-1 2 0 0 0,-1 3-347 0 0,-11 14 367 0 0,-1 0 0 0 0,-1-1 0 0 0,-30 30 0 0 0,23-26-94 0 0,-119 113 280 0 0,53-54-321 0 0,-23 26 2 0 0,37-33 75 0 0,85-71-814 0 0,4-4-3375 0 0,1-3-1412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2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6447 0 0,'0'0'4344'0'0,"2"-1"-3928"0"0,204-48 4407 0 0,50-15-3350 0 0,-244 60-1597 0 0,64-18 205 0 0,-66 20-1043 0 0,0 1 0 0 0,19-2 0 0 0,-27 3-145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2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10911 0 0,'0'0'2284'0'0,"11"-5"-678"0"0,74-13 1368 0 0,37-1-1377 0 0,-70 10-1290 0 0,51-13 4 0 0,14-3-181 0 0,-97 22-249 0 0,0 1 0 0 0,0 1 0 0 0,37 2 1 0 0,-52 0-88 0 0,-4-1 94 0 0,0 0-1 0 0,1 0 0 0 0,-1 0 0 0 0,0 0 0 0 0,1 0 0 0 0,-1 0 0 0 0,0 0 0 0 0,1 1 0 0 0,-1-1 0 0 0,0 1 0 0 0,0-1 0 0 0,0 1 0 0 0,1-1 0 0 0,-1 1 0 0 0,2 1 1 0 0,3 6-1514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3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2303 0 0,'0'0'4459'0'0,"1"-2"-3082"0"0,0-15 3648 0 0,-1 28-4294 0 0,1 0-581 0 0,0 0 0 0 0,1 0-1 0 0,0 0 1 0 0,1 0 0 0 0,0 0 0 0 0,0-1-1 0 0,2 1 1 0 0,-1-1 0 0 0,12 18 0 0 0,3 2 285 0 0,40 49 0 0 0,-24-41 1 0 0,1-3-1 0 0,63 49 1 0 0,-50-44-129 0 0,43 45-1 0 0,-79-70-277 0 0,0 0-1 0 0,-1 1 1 0 0,-1 1-1 0 0,0 0 0 0 0,15 33 1 0 0,-26-49 63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3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21 6911 0 0,'0'0'5344'0'0,"2"-1"-4894"0"0,23-13 1142 0 0,-24 13-1010 0 0,3 0 199 0 0,-3 0-670 0 0,-1 1 1 0 0,1-1-1 0 0,0 1 0 0 0,-1 0 0 0 0,1-1 1 0 0,0 1-1 0 0,0 0 0 0 0,-1 0 0 0 0,1 0 0 0 0,0-1 1 0 0,-1 1-1 0 0,1 0 0 0 0,0 0 0 0 0,0 0 1 0 0,0 0-1 0 0,-1 0 0 0 0,1 0 0 0 0,0 1 1 0 0,0-1-1 0 0,-1 0 0 0 0,2 1 0 0 0,-1 1-100 0 0,0 1 0 0 0,-1 0 1 0 0,1 0-1 0 0,-1 0 0 0 0,0 0 0 0 0,1 0 0 0 0,-1 0 0 0 0,0 0 0 0 0,-1 0 0 0 0,1 0 1 0 0,-1 0-1 0 0,1 0 0 0 0,-1 0 0 0 0,0 0 0 0 0,0 0 0 0 0,0 0 0 0 0,0 0 0 0 0,-1-1 0 0 0,-2 6 1 0 0,-5 5 22 0 0,0-1 1 0 0,-19 21 0 0 0,14-18 5 0 0,-26 28 83 0 0,-46 38 1 0 0,-52 33 13 0 0,96-80-145 0 0,-152 113 61 0 0,179-133-55 0 0,-10 9 47 0 0,36-21-294 0 0,5-2-294 0 0,-1-1 1 0 0,1-1 0 0 0,-1 0 0 0 0,16-5 0 0 0,-13 2-613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3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91 190 7687 0 0,'0'0'1388'0'0,"5"-8"575"0"0,-1 1-1413 0 0,1 0 0 0 0,1 1 1 0 0,-1 0-1 0 0,1 0 0 0 0,0 0 0 0 0,9-7 1 0 0,47-27 434 0 0,-46 29-613 0 0,8-2-37 0 0,0 1-1 0 0,1 1 0 0 0,1 1 0 0 0,0 1 1 0 0,0 1-1 0 0,37-6 0 0 0,-58 13-309 0 0,1 0 0 0 0,-1 1 1 0 0,1 0-1 0 0,0 0 0 0 0,10 1 0 0 0,-15 0-24 0 0,0-1 0 0 0,-1 0 0 0 0,1 0 0 0 0,0 0 0 0 0,0 0 0 0 0,0 0 0 0 0,-1 1 0 0 0,1-1 0 0 0,0 0 0 0 0,0 1 0 0 0,-1-1 0 0 0,1 1 0 0 0,0-1-1 0 0,-1 0 1 0 0,1 1 0 0 0,0 0 0 0 0,0 5-3 0 0,-1-5 1 0 0,0 2 1 0 0,0 0 0 0 0,-1 0 0 0 0,1 0-1 0 0,-1 0 1 0 0,1-1 0 0 0,-1 1 0 0 0,0 0 0 0 0,0 0-1 0 0,0 0 1 0 0,0-1 0 0 0,-1 1 0 0 0,1-1 0 0 0,-1 1-1 0 0,-3 3 1 0 0,-3 4 8 0 0,-16 18-1 0 0,-97 73 122 0 0,63-55-134 0 0,-10 8 5 0 0,-50 43 0 0 0,110-91-9 0 0,0 1-4 0 0,-1 1-1 0 0,1-1 1 0 0,1 1 0 0 0,-1 1-1 0 0,1-1 1 0 0,1 1 0 0 0,-10 18-1 0 0,15-26 70 0 0,3 0-12 0 0,1 0-42 0 0,1 0 0 0 0,0 0 0 0 0,0 0-1 0 0,-1-1 1 0 0,1 1 0 0 0,0-1 0 0 0,0 0 0 0 0,0 0-1 0 0,0-1 1 0 0,-1 1 0 0 0,9-2 0 0 0,3-1 96 0 0,42-3 163 0 0,80-6-54 0 0,-31 15-121 0 0,-87-1-356 0 0,0 1 0 0 0,0 0 1 0 0,27 9-1 0 0,-44-12-569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3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0,'0'0'694'0'0,"1"2"452"0"0,4 15 1866 0 0,14 28-1 0 0,31 45-419 0 0,-34-67-2227 0 0,0-1 1 0 0,2 0 0 0 0,0-1-1 0 0,1-1 1 0 0,37 29-1 0 0,-48-44-518 0 0,-8-5 75 0 0,0 1 0 0 0,1-1 0 0 0,-1 0 0 0 0,1 0 0 0 0,-1 0 0 0 0,1 1 0 0 0,-1-1 0 0 0,1 0 0 0 0,-1 0 1 0 0,1 0-1 0 0,-1 0 0 0 0,1 0 0 0 0,-1 0 0 0 0,1 0 0 0 0,-1 0 0 0 0,1 0 0 0 0,-1 0 0 0 0,1-1 0 0 0,0 1 0 0 0,0 0-199 0 0,9-3-814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4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16039 0 0,'0'0'1452'0'0,"-2"0"-1196"0"0,-1 0-236 0 0,0 0 0 0 0,0 0 0 0 0,1 1 0 0 0,-1-1 0 0 0,0 1 0 0 0,0-1 0 0 0,0 1 0 0 0,1 0 0 0 0,-1 0 0 0 0,0 1 0 0 0,1-1 0 0 0,-1 0 0 0 0,-3 4-1 0 0,-33 24 852 0 0,18-9-696 0 0,1 1 1 0 0,-27 36 0 0 0,25-29-153 0 0,15-19-6 0 0,0 1 0 0 0,0 0 0 0 0,1 0 0 0 0,-5 13 0 0 0,9-18-214 0 0,-1 1-1 0 0,2-1 1 0 0,-1 0 0 0 0,1 1 0 0 0,-1-1 0 0 0,1 1 0 0 0,1-1 0 0 0,-1 1 0 0 0,1-1-1 0 0,1 10 1 0 0,0-12-1295 0 0,3 4-68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3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57 2759 0 0,'0'-1'207'0'0,"7"-15"224"0"0,4-5 10090 0 0,5 5-7720 0 0,-15 15-2369 0 0,0 1-321 0 0,-1 0 0 0 0,0 0-1 0 0,1-1 1 0 0,-1 1 0 0 0,1 0 0 0 0,-1 0-1 0 0,1 0 1 0 0,-1 0 0 0 0,0-1 0 0 0,1 1-1 0 0,-1 0 1 0 0,1 0 0 0 0,-1 0-1 0 0,1 0 1 0 0,-1 0 0 0 0,1 0 0 0 0,-1 0-1 0 0,1 0 1 0 0,-1 1 0 0 0,1 3-95 0 0,-1 0 1 0 0,0 0 0 0 0,0 0-1 0 0,-1 0 1 0 0,1 0-1 0 0,-1 1 1 0 0,0-1 0 0 0,0 0-1 0 0,-3 7 1 0 0,-20 39 64 0 0,12-29-25 0 0,-49 93 138 0 0,-14 25-4 0 0,-24 83 74 0 0,-25 51 30 0 0,87-193-187 0 0,12-26 156 0 0,-61 101 1 0 0,73-135-200 0 0,11-19-208 0 0,-2 3 231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3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5983 0 0,'1'2'2754'0'0,"1"1"-2141"0"0,0 0 1 0 0,1-1 0 0 0,-1 1-1 0 0,0-1 1 0 0,1 0 0 0 0,-1 1-1 0 0,1-1 1 0 0,0 0 0 0 0,0-1-1 0 0,0 1 1 0 0,3 1 0 0 0,0-1-273 0 0,-1 0 0 0 0,1 0 0 0 0,0 0 0 0 0,0-1 0 0 0,10 1 0 0 0,3-2 32 0 0,0 0 0 0 0,38-6 0 0 0,192-48 2297 0 0,-198 41-2287 0 0,251-70 1078 0 0,3 0-628 0 0,2 18-454 0 0,-108 37-562 0 0,-151 24-231 0 0,-1 1 0 0 0,57 6 0 0 0,-93-2 220 0 0,0 0-1 0 0,0 1 1 0 0,-1 1-1 0 0,18 5 1 0 0,-24-6-16 0 0,0-1 0 0 0,1 1 0 0 0,-1 1-1 0 0,0-1 1 0 0,0 0 0 0 0,-1 1 0 0 0,1 0 0 0 0,0 0 0 0 0,-1 0 0 0 0,0 0 0 0 0,1 1 0 0 0,-2-1 0 0 0,5 6 0 0 0,1 7-1661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3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309 181 10591 0 0,'0'0'1984'0'0,"-3"-10"799"0"0,4 7-2689 0 0,1-1 0 0 0,0 1 1 0 0,0 0-1 0 0,0 1 0 0 0,0-1 0 0 0,0 0 0 0 0,1 1 1 0 0,-1-1-1 0 0,1 1 0 0 0,0 0 0 0 0,0 0 0 0 0,0 0 1 0 0,4-3-1 0 0,7-2 403 0 0,27-9 1 0 0,-15 6-11 0 0,28-13 425 0 0,1 2 0 0 0,1 3 0 0 0,82-16 0 0 0,-133 33-879 0 0,0 0 0 0 0,0 1 0 0 0,0 0 0 0 0,0 0-1 0 0,0 0 1 0 0,0 0 0 0 0,0 1 0 0 0,0 0 0 0 0,0 0 0 0 0,8 3-1 0 0,-11-3-30 0 0,0 0 0 0 0,0 0 0 0 0,0 0-1 0 0,0 1 1 0 0,0-1 0 0 0,0 0 0 0 0,-1 1 0 0 0,1-1-1 0 0,0 1 1 0 0,-1 0 0 0 0,0-1 0 0 0,1 1 0 0 0,-1 0-1 0 0,0 0 1 0 0,0 0 0 0 0,0 0 0 0 0,0 0-1 0 0,0 0 1 0 0,0 0 0 0 0,-1 0 0 0 0,1 0 0 0 0,-1 1-1 0 0,1-1 1 0 0,-1 0 0 0 0,0 0 0 0 0,0 4-1 0 0,-1 1-17 0 0,1 1-1 0 0,-2-1 0 0 0,1 0 0 0 0,-1 1 0 0 0,0-1 0 0 0,0 0 0 0 0,-1 0 0 0 0,0 0 1 0 0,0-1-1 0 0,-1 1 0 0 0,0-1 0 0 0,-8 11 0 0 0,-5 4-20 0 0,-2-1 0 0 0,-21 20 0 0 0,33-34 26 0 0,-22 21-126 0 0,-1-2 0 0 0,-1-1 0 0 0,-2-1 0 0 0,0-2 0 0 0,-1-1 0 0 0,-1-2 0 0 0,-46 18 0 0 0,-257 102 105 0 0,282-106-12 0 0,74-40 245 0 0,1 2-1 0 0,-1 1 1 0 0,28-6 0 0 0,-11 4 43 0 0,64-12 890 0 0,129-7 0 0 0,-223 26-1097 0 0,86-7 283 0 0,-1 4 0 0 0,124 13 0 0 0,-117-2-711 0 0,-75-8-803 0 0,-20 0 199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4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62 8287 0 0,'7'-9'512'0'0,"1"0"0"0"0,0 1-1 0 0,9-9 1 0 0,-15 15-149 0 0,0 1 0 0 0,1-1 1 0 0,-1 0-1 0 0,1 0 0 0 0,-1 1 0 0 0,1 0 1 0 0,0-1-1 0 0,-1 1 0 0 0,1 0 1 0 0,0 0-1 0 0,0 0 0 0 0,0 1 0 0 0,-1-1 1 0 0,1 1-1 0 0,0 0 0 0 0,0-1 0 0 0,4 1 1 0 0,-6 1-336 0 0,1-1 0 0 0,0 1 0 0 0,-1-1 0 0 0,1 1 0 0 0,-1 0 0 0 0,1-1 0 0 0,-1 1 0 0 0,0 0 0 0 0,1 0 0 0 0,-1 0 1 0 0,0 0-1 0 0,1 0 0 0 0,-1 0 0 0 0,0 0 0 0 0,0 1 0 0 0,0-1 0 0 0,0 0 0 0 0,0 1 0 0 0,0-1 0 0 0,-1 1 0 0 0,1-1 1 0 0,0 1-1 0 0,-1-1 0 0 0,1 1 0 0 0,-1-1 0 0 0,1 1 0 0 0,-1-1 0 0 0,0 1 0 0 0,0 0 0 0 0,0-1 0 0 0,0 3 1 0 0,0 6 5 0 0,0-1 1 0 0,-1 1 0 0 0,0-1 0 0 0,-3 10-1 0 0,3-16-2 0 0,-15 62 388 0 0,-37 89 1 0 0,16-50-62 0 0,-145 386 726 0 0,121-345-976 0 0,-112 287 87 0 0,37 10-94 0 0,135-439-102 0 0,-8 32 50 0 0,2 1-1 0 0,-5 70 1 0 0,12-105 41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4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14047 0 0,'0'0'1276'0'0,"-1"2"-1022"0"0,-73 131 830 0 0,51-82-708 0 0,2 1 0 0 0,2 1 1 0 0,3 1-1 0 0,2 1 1 0 0,-10 72-1 0 0,21-96-473 0 0,3-29-679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4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10911 0 0,'0'0'1818'0'0,"2"-2"-1113"0"0,60-28 1135 0 0,2 2 0 0 0,67-20 0 0 0,128-18-693 0 0,-147 47-7314 0 0,-95 17 176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4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10135 0 0,'0'0'1215'0'0,"2"-1"-331"0"0,20-8 1361 0 0,38-10-1 0 0,-52 16-2153 0 0,31-8 1029 0 0,1 2 1 0 0,0 1-1 0 0,55-3 0 0 0,126 9 889 0 0,-132 2-3142 0 0,-69 0-875 0 0,-2-1-5332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0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19 133 919 0 0,'0'0'2658'0'0,"-4"-8"-122"0"0,0-4-1598 0 0,1 0 0 0 0,0 0 1 0 0,1-1-1 0 0,1 1 0 0 0,0 0 0 0 0,1-23 1 0 0,0 32-877 0 0,1-10 965 0 0,0 13-993 0 0,-1 0 0 0 0,0 0 0 0 0,0 0 0 0 0,0 0 0 0 0,0 0 0 0 0,0 0 0 0 0,0 0 0 0 0,0 0 0 0 0,1 0 0 0 0,-1 0 0 0 0,0 0 0 0 0,0 0 0 0 0,0 0 0 0 0,0 0 0 0 0,0 0 0 0 0,0 0 0 0 0,0 0 0 0 0,1 0 0 0 0,-1 0 0 0 0,0 0 0 0 0,0 0 0 0 0,0 0 0 0 0,0 0 0 0 0,0 0 0 0 0,0 1 0 0 0,0-1 0 0 0,0 0 0 0 0,0 0 0 0 0,0 0 0 0 0,1 0 0 0 0,-1 0 0 0 0,0 0 0 0 0,0 0 0 0 0,0 0 0 0 0,0 1 0 0 0,0-1 1 0 0,0 0-1 0 0,0 0 0 0 0,0 0 0 0 0,0 0 0 0 0,0 0 0 0 0,0 0 0 0 0,0 0 0 0 0,0 1 0 0 0,0-1 0 0 0,8 26 2146 0 0,-5-17-2680 0 0,7 22 771 0 0,16 30 0 0 0,-19-47-221 0 0,0-1 0 0 0,1 0 0 0 0,0-1 0 0 0,16 18 0 0 0,38 34 505 0 0,-33-35-319 0 0,-2 0 1 0 0,34 47-1 0 0,-49-56-264 0 0,-12-18-60 0 0,1-1 1 0 0,0 1-1 0 0,-1 0 0 0 0,1 0 0 0 0,-1 0 0 0 0,0 0 0 0 0,0-1 0 0 0,1 1 1 0 0,-1 0-1 0 0,0 0 0 0 0,-1 0 0 0 0,1 0 0 0 0,0 0 0 0 0,-1 0 1 0 0,1 0-1 0 0,-2 2 0 0 0,2-2-294 0 0,-1-1 0 0 0,1 1-1 0 0,-1-1 1 0 0,0 0 0 0 0,0 1 0 0 0,0-1 0 0 0,0 0 0 0 0,0 1-1 0 0,0-1 1 0 0,-2 1 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0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489 123 1375 0 0,'30'-53'-38'0'0,"-7"11"3785"0"0,-5 15 8272 0 0,-18 28-11963 0 0,0 1 0 0 0,-1-1 0 0 0,1 0 1 0 0,-1 1-1 0 0,1-1 0 0 0,-1 0 0 0 0,1 1 0 0 0,-1-1 0 0 0,-1 2 0 0 0,-2 4 62 0 0,-64 162 872 0 0,54-133-888 0 0,-47 129 19 0 0,-84 217 187 0 0,11-101 60 0 0,113-242-173 0 0,9-15-1 0 0,-1-1 0 0 0,-1 0 0 0 0,-1-1 0 0 0,-29 33 1 0 0,44-55-216 0 0,0 1 1 0 0,0-1-1 0 0,0 0 1 0 0,0 0-1 0 0,0 0 1 0 0,0 1 0 0 0,-1-1-1 0 0,1 0 1 0 0,0 0-1 0 0,0 0 1 0 0,0 0 0 0 0,-1 1-1 0 0,1-1 1 0 0,0 0-1 0 0,0 0 1 0 0,0 0 0 0 0,-1 0-1 0 0,1 0 1 0 0,0 0-1 0 0,0 0 1 0 0,0 0 0 0 0,-1 0-1 0 0,1 0 1 0 0,0 1-1 0 0,0-1 1 0 0,-1 0 0 0 0,1 0-1 0 0,0 0 1 0 0,0-1-1 0 0,-1 1 1 0 0,1 0 0 0 0,0 0-1 0 0,0 0 1 0 0,0 0-1 0 0,-1 0 1 0 0,1 0 0 0 0,-2-10-378 0 0,2 7 299 0 0,1 0 0 0 0,-1 0-1 0 0,1 1 1 0 0,0-1 0 0 0,0 0 0 0 0,1-4 0 0 0,3 0-474 0 0,0 1 0 0 0,0 0 0 0 0,7-7 0 0 0,9-7-742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0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11431 0 0,'0'0'1336'0'0,"2"0"-709"0"0,5 2-198 0 0,0-1 1 0 0,0 0-1 0 0,1-1 1 0 0,-1 1-1 0 0,0-2 1 0 0,10 0-1 0 0,48-9 821 0 0,-43 6-843 0 0,82-16 1177 0 0,95-14 293 0 0,30-4-1215 0 0,99-11 133 0 0,-122 41-1116 0 0,-154 5-297 0 0,-33 2-468 0 0,0 0 0 0 0,25 2 0 0 0,-42 0-703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138 280 4143 0 0,'-2'2'319'0'0,"-20"13"-413"0"0,-71 44 8096 0 0,79-54-6924 0 0,14-5-1005 0 0,-1 0-1 0 0,1 0 0 0 0,0 0 1 0 0,0 0-1 0 0,-1 0 1 0 0,1 0-1 0 0,0 0 0 0 0,0 0 1 0 0,-1 0-1 0 0,1 0 0 0 0,0 0 1 0 0,0 0-1 0 0,0-1 0 0 0,-1 1 1 0 0,1 0-1 0 0,0 0 1 0 0,0 0-1 0 0,0 0 0 0 0,-1-1 1 0 0,1 1-1 0 0,0 0 0 0 0,0 0 1 0 0,0 0-1 0 0,0-1 0 0 0,0 1 1 0 0,-1 0-1 0 0,1 0 1 0 0,0-1-1 0 0,0 1 0 0 0,0 0 1 0 0,0-3 115 0 0,0 1-1 0 0,0-1 1 0 0,0 1 0 0 0,0-1 0 0 0,1 1 0 0 0,-1 0-1 0 0,1-1 1 0 0,0 1 0 0 0,1-3 0 0 0,2-4-101 0 0,0 0 1 0 0,0 0-1 0 0,1 1 0 0 0,0 0 1 0 0,1 0-1 0 0,10-12 0 0 0,45-40-36 0 0,-46 46-52 0 0,20-18-48 0 0,67-47 1 0 0,-85 68-8 0 0,0 0 0 0 0,0 2 0 0 0,1 0 1 0 0,0 1-1 0 0,1 1 0 0 0,35-9 0 0 0,-29 13 67 0 0,-24 4-4 0 0,-1-1 0 0 0,1 0 0 0 0,-1 1 0 0 0,1-1 0 0 0,-1 0 0 0 0,1 1 0 0 0,-1-1 0 0 0,0 0-1 0 0,1 1 1 0 0,-1-1 0 0 0,1 1 0 0 0,-1-1 0 0 0,0 1 0 0 0,0-1 0 0 0,1 1 0 0 0,-1-1 0 0 0,0 1 0 0 0,0-1 0 0 0,1 1 0 0 0,-1-1 0 0 0,0 2 0 0 0,0-1 15 0 0,2 3 22 0 0,0 1 0 0 0,-1 0 1 0 0,0 0-1 0 0,0 0 1 0 0,0 0-1 0 0,-1 0 1 0 0,0 0-1 0 0,0 0 1 0 0,0 0-1 0 0,-1 5 0 0 0,-2 9 119 0 0,-8 25 0 0 0,6-27-111 0 0,-3 22 0 0 0,6-34-52 0 0,2 17 0 0 0,1-14 97 0 0,1 1 0 0 0,0-1 0 0 0,0 1 0 0 0,4 9 0 0 0,1 1-1464 0 0,-2 0-3279 0 0,-3-10-1082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0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348 163 1375 0 0,'0'0'13670'0'0,"1"0"-12796"0"0,4 1-628 0 0,-1 0-1 0 0,1 0 0 0 0,-1-1 0 0 0,1 1 1 0 0,-1-1-1 0 0,1-1 0 0 0,-1 1 0 0 0,6-1 1 0 0,39-10 686 0 0,-39 9-776 0 0,53-17 1031 0 0,94-40-1 0 0,-88 31-679 0 0,-56 23-405 0 0,7-4 8 0 0,0 2 1 0 0,0 0 0 0 0,0 1 0 0 0,42-6 0 0 0,-50 13-111 0 0,-11 0-3 0 0,0-1-1 0 0,-1 1 1 0 0,1 0-1 0 0,0-1 1 0 0,0 1-1 0 0,-1 0 1 0 0,1 0-1 0 0,-1 0 0 0 0,1-1 1 0 0,-1 1-1 0 0,1 0 1 0 0,-1 0-1 0 0,1 0 1 0 0,-1 0-1 0 0,0 0 1 0 0,1 0-1 0 0,-1 0 1 0 0,0 0-1 0 0,0 0 1 0 0,0 0-1 0 0,0 0 1 0 0,0 0-1 0 0,0 0 1 0 0,0 0-1 0 0,0 0 1 0 0,0 0-1 0 0,0 0 1 0 0,-1 0-1 0 0,0 2 1 0 0,0 3-33 0 0,-1 0 0 0 0,0-1 1 0 0,-5 10-1 0 0,-6 10-47 0 0,-1-1 0 0 0,-27 33 0 0 0,-41 40-381 0 0,54-68 82 0 0,-2-1 1 0 0,0-1-1 0 0,-2-2 1 0 0,-48 30-1 0 0,-149 72-957 0 0,108-64 1318 0 0,-65 30 82 0 0,168-82-50 0 0,16-10 538 0 0,4-1-419 0 0,68-27 435 0 0,2 3 0 0 0,102-20 1 0 0,-79 27-105 0 0,1 4 0 0 0,0 4-1 0 0,132 5 1 0 0,-159 8-561 0 0,0 3 0 0 0,85 19-1 0 0,-151-25-39 0 0,1 0 151 0 0,2-1-2904 0 0,3 0 1395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1200 6447 0 0,'0'0'7336'0'0,"3"0"-7269"0"0,1 0-52 0 0,0-1-1 0 0,0 0 1 0 0,-1 0 0 0 0,1 0 0 0 0,0 0 0 0 0,0 0-1 0 0,-1-1 1 0 0,1 1 0 0 0,0-1 0 0 0,-1 0-1 0 0,0-1 1 0 0,1 1 0 0 0,-1 0 0 0 0,0-1-1 0 0,0 0 1 0 0,4-5 0 0 0,5-6 59 0 0,-1 0 0 0 0,13-22 0 0 0,-20 30-54 0 0,45-74 210 0 0,29-43 102 0 0,-21 35-86 0 0,91-122 306 0 0,70-12 50 0 0,-142 151-412 0 0,122-110 100 0 0,-129 119-236 0 0,-55 50-53 0 0,-5 4 1 0 0,0 0 1 0 0,-1 0-1 0 0,10-13 1 0 0,-17 20 25 0 0,-2 4-76 0 0,-34 57 30 0 0,21-37 19 0 0,0 1 0 0 0,-11 29 0 0 0,-61 209-52 0 0,16 6-27 0 0,36-134 63 0 0,8-22 15 0 0,-17 61 0 0 0,29-113 42 0 0,13-58-98 0 0,-5 8-170 0 0,-1 1-982 0 0,6-9-8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11887 0 0,'0'0'1083'0'0,"2"-2"-891"0"0,9-6-17 0 0,1 0 0 0 0,0 0-1 0 0,1 1 1 0 0,19-8 0 0 0,59-16 484 0 0,-63 23-534 0 0,1 3 0 0 0,0 0 0 0 0,48-1 0 0 0,-49 7-443 0 0,50 7 1 0 0,-24-1-2637 0 0,-50-7 1755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14047 0 0,'0'0'1544'0'0,"-2"2"-1309"0"0,-14 22-2 0 0,0 1-1 0 0,1 0 1 0 0,2 1-1 0 0,-14 35 1 0 0,6-12-69 0 0,-43 86 188 0 0,-40 90 24 0 0,39-82-319 0 0,-24 61 90 0 0,45-92-439 0 0,-70 128 1 0 0,98-212 120 0 0,3-6-1086 0 0,5-7-2648 0 0,1-3-1329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9 9671 0 0,'0'0'748'0'0,"-1"-1"-342"0"0,-2-1-172 0 0,1 1 1 0 0,0 0 0 0 0,-1 1 0 0 0,1-1 0 0 0,-1 0 0 0 0,1 1-1 0 0,-1-1 1 0 0,1 1 0 0 0,-1 0 0 0 0,1 0 0 0 0,-1 0-1 0 0,0 0 1 0 0,1 0 0 0 0,-3 1 0 0 0,-7 2 251 0 0,1-1 1 0 0,-10 6-1 0 0,2-2-314 0 0,-9 3 82 0 0,1 1 1 0 0,0 1-1 0 0,1 2 1 0 0,0 1-1 0 0,1 0 1 0 0,-32 26-1 0 0,31-21-254 0 0,13-10 0 0 0,-19 18 0 0 0,23-17 0 0 0,4 2 0 0 0,5-10-18 0 0,0 1 0 0 0,0-1-1 0 0,1 0 1 0 0,-1 0 0 0 0,1 1 0 0 0,0-1-1 0 0,-1 0 1 0 0,1 0 0 0 0,0 0 0 0 0,0 0-1 0 0,1 0 1 0 0,-1 0 0 0 0,0 0 0 0 0,1 0-1 0 0,-1 0 1 0 0,1-1 0 0 0,3 4 0 0 0,1 1-70 0 0,0-1 0 0 0,1 0 0 0 0,12 8 0 0 0,145 84-272 0 0,-86-49 264 0 0,-61-38 94 0 0,-15-7 3 0 0,-1 0 11 0 0,1-1 47 0 0,-3 0 26 0 0,-2 4-49 0 0,0-1-1 0 0,0 0 1 0 0,-1 0 0 0 0,1 0 0 0 0,-1 0 0 0 0,0 0-1 0 0,0-1 1 0 0,-1 0 0 0 0,1 0 0 0 0,-11 7-1 0 0,-4 0 164 0 0,-36 16 0 0 0,15-8-113 0 0,-18 10-166 0 0,-1-2 0 0 0,-1-4 0 0 0,-97 26 0 0 0,130-45-617 0 0,25-4 272 0 0,8-16-2813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7367 0 0,'0'0'6711'0'0,"-1"0"-6178"0"0,-4 1-419 0 0,1 0-1 0 0,-1-1 0 0 0,1 1 1 0 0,0 1-1 0 0,-1-1 0 0 0,1 1 1 0 0,0-1-1 0 0,0 1 0 0 0,0 0 1 0 0,0 1-1 0 0,1-1 0 0 0,-7 6 1 0 0,-6 5-3 0 0,-20 23 0 0 0,27-27-29 0 0,-25 26-67 0 0,3 1-1 0 0,0 2 1 0 0,3 1 0 0 0,-29 52 0 0 0,50-78-15 0 0,1 0 0 0 0,1 0 0 0 0,0 1 0 0 0,1 0 0 0 0,1 0 0 0 0,0 0 0 0 0,-1 15 0 0 0,3-23 0 0 0,0 0 0 0 0,1 1 0 0 0,0-1 0 0 0,1 0 0 0 0,-1 0 0 0 0,1 0 0 0 0,0 0 0 0 0,0 0 0 0 0,1 0 0 0 0,0 0 0 0 0,0 0 0 0 0,0-1 0 0 0,1 1 0 0 0,0-1 0 0 0,0 0 0 0 0,0 1 0 0 0,1-1 0 0 0,7 8 0 0 0,-8-11 9 0 0,-1 0-1 0 0,1 0 1 0 0,-1 0-1 0 0,1-1 1 0 0,-1 1-1 0 0,1-1 1 0 0,0 0 0 0 0,0 0-1 0 0,0 0 1 0 0,0 0-1 0 0,-1 0 1 0 0,1-1-1 0 0,0 1 1 0 0,0-1-1 0 0,0 0 1 0 0,0 0-1 0 0,1 0 1 0 0,-1 0-1 0 0,0 0 1 0 0,0-1-1 0 0,0 0 1 0 0,-1 1-1 0 0,1-1 1 0 0,0 0 0 0 0,0 0-1 0 0,5-3 1 0 0,5-3 84 0 0,-1-1 1 0 0,0 0 0 0 0,0-1 0 0 0,13-12 0 0 0,-21 18-74 0 0,12-12 45 0 0,0 1 0 0 0,-1-2 0 0 0,-1 0 0 0 0,0 0-1 0 0,17-29 1 0 0,-26 36-58 0 0,0 0 0 0 0,-1 0 0 0 0,0-1 1 0 0,0 0-1 0 0,-1 0 0 0 0,0 0 0 0 0,-1 0 0 0 0,0 0 0 0 0,0 0 0 0 0,-1-1 0 0 0,-1 1 0 0 0,0 0 0 0 0,-2-17 0 0 0,0 14-129 0 0,-1 0 0 0 0,-1 0-1 0 0,-1 1 1 0 0,1-1-1 0 0,-2 1 1 0 0,0 0 0 0 0,0 0-1 0 0,-1 1 1 0 0,0 0 0 0 0,-1 0-1 0 0,-1 1 1 0 0,1 0 0 0 0,-2 0-1 0 0,1 1 1 0 0,-1 0 0 0 0,-16-10-1 0 0,25 18 76 0 0,-8-4-560 0 0,3 4-891 0 0,-3-2-6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564 960 10423 0 0,'0'0'2080'0'0,"2"-1"-1726"0"0,4-3-148 0 0,0 0 0 0 0,0-1 1 0 0,-1 0-1 0 0,0 0 0 0 0,0 0 1 0 0,0-1-1 0 0,0 1 0 0 0,6-11 1 0 0,29-58 760 0 0,-24 43-653 0 0,13-25 308 0 0,38-107 0 0 0,-49 106-599 0 0,-3 1-1 0 0,12-93 0 0 0,-22 106-387 0 0,-2-1-1 0 0,-2 1 1 0 0,-2 0 0 0 0,-8-52-1 0 0,8 91 240 0 0,1 0 0 0 0,-1-1 0 0 0,0 1-1 0 0,0 0 1 0 0,-1 0 0 0 0,0 0 0 0 0,1 0 0 0 0,-5-6-1 0 0,5 9 86 0 0,1 0 0 0 0,-1 1-1 0 0,0-1 1 0 0,0 1 0 0 0,1-1-1 0 0,-1 1 1 0 0,0 0 0 0 0,0-1-1 0 0,0 1 1 0 0,0 0 0 0 0,0-1-1 0 0,0 1 1 0 0,0 0 0 0 0,1 0-1 0 0,-1 0 1 0 0,0 0 0 0 0,0 0-1 0 0,-2 0 1 0 0,-16 3-406 0 0,11 1 385 0 0,0-1 0 0 0,0 1-1 0 0,1 1 1 0 0,-1-1 0 0 0,1 1-1 0 0,0 1 1 0 0,0-1 0 0 0,0 1-1 0 0,1 0 1 0 0,0 1 0 0 0,0-1-1 0 0,-5 9 1 0 0,-3 7 49 0 0,0 0 0 0 0,-19 44 0 0 0,-72 224 480 0 0,65-170-253 0 0,-93 338 88 0 0,102-243-237 0 0,23-138-56 0 0,1-42-9 0 0,0 0 0 0 0,-3 0 0 0 0,-1 0 0 0 0,-1-2 0 0 0,-20 38 0 0 0,22-50-11 0 0,-2 0 0 0 0,-1-1 0 0 0,-25 31 0 0 0,10-20-11 0 0,-38 34 0 0 0,60-59 24 0 0,-6 3-5 0 0,-27 16 20 0 0,37-24 207 0 0,3-4-283 0 0,-1 0 0 0 0,1 0 0 0 0,0 0 1 0 0,0 0-1 0 0,0 0 0 0 0,1 0 0 0 0,1-3 0 0 0,-2 3-374 0 0,8-11-4087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18 116 10591 0 0,'-17'2'1226'0'0,"17"-2"-1178"0"0,0 0 1 0 0,0 0-1 0 0,0 0 0 0 0,0 1 1 0 0,0-1-1 0 0,0 0 0 0 0,0 0 1 0 0,0 0-1 0 0,0 0 0 0 0,0 0 1 0 0,0 1-1 0 0,0-1 0 0 0,0 0 1 0 0,0 0-1 0 0,0 0 0 0 0,0 0 1 0 0,0 1-1 0 0,0-1 0 0 0,0 0 1 0 0,0 0-1 0 0,0 0 0 0 0,0 0 1 0 0,1 0-1 0 0,-1 0 0 0 0,0 1 1 0 0,0-1-1 0 0,0 0 0 0 0,0 0 1 0 0,0 0-1 0 0,0 0 0 0 0,0 0 1 0 0,1 0-1 0 0,-1 0 0 0 0,0 0 1 0 0,0 0-1 0 0,0 0 0 0 0,0 0 1 0 0,0 0-1 0 0,1 0 0 0 0,-1 0 1 0 0,0 0-1 0 0,0 1 0 0 0,0-1 1 0 0,0 0-1 0 0,1-1 0 0 0,4 3 214 0 0,1 0-1 0 0,-1 0 0 0 0,1-1 1 0 0,7 1-1 0 0,12-1 61 0 0,0-1 0 0 0,0-1 0 0 0,36-5 0 0 0,76-22 1057 0 0,-61 11-878 0 0,365-55 1123 0 0,-356 65-5050 0 0,-68 7-2728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7367 0 0,'0'0'568'0'0,"1"-1"-373"0"0,0-2 168 0 0,1 1-1 0 0,-1 0 1 0 0,1 0-1 0 0,0 0 1 0 0,0 1-1 0 0,0-1 1 0 0,0 0-1 0 0,2-1 1 0 0,-3 3-286 0 0,0-1-1 0 0,0 1 1 0 0,0-1 0 0 0,0 1-1 0 0,0 0 1 0 0,-1-1 0 0 0,1 1-1 0 0,0 0 1 0 0,0 0 0 0 0,0 0 0 0 0,0 0-1 0 0,0 0 1 0 0,0 0 0 0 0,0 0-1 0 0,0 0 1 0 0,0 0 0 0 0,0 0 0 0 0,0 0-1 0 0,0 1 1 0 0,0-1 0 0 0,-1 0-1 0 0,1 1 1 0 0,0-1 0 0 0,0 1-1 0 0,0-1 1 0 0,0 1 0 0 0,-1-1 0 0 0,1 1-1 0 0,1 0 1 0 0,4 6 113 0 0,0 0-1 0 0,0 0 1 0 0,0 0 0 0 0,0 1 0 0 0,-1 0-1 0 0,-1 0 1 0 0,7 14 0 0 0,21 69 846 0 0,-16-44-611 0 0,36 114 229 0 0,-41-133-512 0 0,-4-20-120 0 0,-2-3-4 0 0,-5-4-13 0 0,1 0-1 0 0,-1 0 1 0 0,1-1 0 0 0,0 1 0 0 0,0 0 0 0 0,-1 0 0 0 0,1-1 0 0 0,0 1 0 0 0,0 0 0 0 0,0-1 0 0 0,0 1 0 0 0,1 0 0 0 0,2 1-3 0 0,23 14-47 0 0,-14-13-243 0 0,-3-2-79 0 0,3 2-451 0 0,-10-2-56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72 5527 0 0,'0'-2'423'0'0,"0"-3"-498"0"0,-1-23 1844 0 0,-3 8 6434 0 0,4 20-8120 0 0,-1-1-1 0 0,1 0 1 0 0,0 0 0 0 0,0 1-1 0 0,-1-1 1 0 0,1 0-1 0 0,0 1 1 0 0,-1-1-1 0 0,1 0 1 0 0,-1 1 0 0 0,1-1-1 0 0,-1 0 1 0 0,1 1-1 0 0,-1-1 1 0 0,1 1-1 0 0,-1-1 1 0 0,0 1 0 0 0,1-1-1 0 0,-1 1 1 0 0,0 0-1 0 0,1-1 1 0 0,-1 1-1 0 0,0 0 1 0 0,0-1 0 0 0,1 1-1 0 0,-1 0 1 0 0,0 0-1 0 0,0 0 1 0 0,0 0-1 0 0,-23-3 80 0 0,20 4-156 0 0,1-1 0 0 0,-1 1 0 0 0,1 0 0 0 0,-1 0 0 0 0,1 0 1 0 0,-1 1-1 0 0,1-1 0 0 0,0 1 0 0 0,-1 0 0 0 0,1 0 0 0 0,0 0 0 0 0,0 0 0 0 0,1 0 0 0 0,-5 5 1 0 0,-5 4 19 0 0,-17 24 1 0 0,-39 58-43 0 0,35-47 0 0 0,-1-1 0 0 0,-49 48 0 0 0,64-74 16 0 0,-1 0 0 0 0,0-2 0 0 0,-2-1 0 0 0,0 0 0 0 0,0-1 0 0 0,-36 16 0 0 0,8-10 11 0 0,48-20 8 0 0,5 0-10 0 0,4 2-247 0 0,-1-1 0 0 0,2 1 0 0 0,10 1 0 0 0,7-1-753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4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584 121 7831 0 0,'5'-12'757'0'0,"2"1"-1"0"0,0 0 0 0 0,0 0 1 0 0,1 0-1 0 0,0 1 0 0 0,1 0 1 0 0,0 1-1 0 0,0 0 1 0 0,1 0-1 0 0,12-7 0 0 0,-21 15-280 0 0,6 9-136 0 0,-7-4-303 0 0,1 1 0 0 0,-1-1 0 0 0,0 1 0 0 0,0-1-1 0 0,0 0 1 0 0,0 1 0 0 0,-1-1 0 0 0,0 0 0 0 0,0 1 0 0 0,0-1-1 0 0,-3 8 1 0 0,2-6 1 0 0,-133 334 899 0 0,129-326-916 0 0,-138 294 194 0 0,96-219-184 0 0,-79 113 0 0 0,5-35-816 0 0,37-60-4583 0 0,69-87 582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4143 0 0,'0'0'319'0'0,"-2"1"-210"0"0,-105 78 5825 0 0,75-52-4808 0 0,2 2 1 0 0,-51 60 0 0 0,64-65-662 0 0,0 1-1 0 0,-23 52 1 0 0,36-69-434 0 0,0 1-1 0 0,0 1 0 0 0,1-1 1 0 0,1 1-1 0 0,-1-1 1 0 0,-1 18-1 0 0,4-21-26 0 0,0 0 1 0 0,0-1 0 0 0,1 1-1 0 0,-1-1 1 0 0,1 1-1 0 0,0 0 1 0 0,1-1-1 0 0,-1 0 1 0 0,1 1-1 0 0,0-1 1 0 0,1 0-1 0 0,-1 0 1 0 0,5 6-1 0 0,-1-2 17 0 0,2 0 0 0 0,-1-1 1 0 0,1 1-1 0 0,0-2 0 0 0,14 12 0 0 0,50 28 12 0 0,-48-32-143 0 0,7 3-4302 0 0,-17-12-406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0,'0'0'1803'0'0,"2"3"-1003"0"0,17 43 1018 0 0,-13-30-1541 0 0,1-1-1 0 0,0 1 1 0 0,15 21 0 0 0,82 93 1827 0 0,-81-106-1699 0 0,2 0 1 0 0,53 39-1 0 0,-65-54-336 0 0,0-1 0 0 0,1 0-1 0 0,0 0 1 0 0,1-2 0 0 0,26 9 0 0 0,-33-13-201 0 0,-1 0 0 0 0,1-1 1 0 0,0 0-1 0 0,0 0 0 0 0,0 0 1 0 0,0-1-1 0 0,0-1 0 0 0,0 1 1 0 0,0-1-1 0 0,0-1 1 0 0,0 1-1 0 0,0-1 0 0 0,8-4 1 0 0,3-2-855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11 5063 0 0,'-6'-11'9942'0'0,"4"13"-9441"0"0,-20 15-333 0 0,1 1 1 0 0,1 1-1 0 0,-30 35 1 0 0,-3 5-110 0 0,-69 47 172 0 0,-14 16-107 0 0,131-117-112 0 0,-12 16 17 0 0,17-21-30 0 0,0 0 0 0 0,0 0-1 0 0,0 0 1 0 0,0 0 0 0 0,0 0 0 0 0,0 0-1 0 0,0 0 1 0 0,0 0 0 0 0,1 0-1 0 0,-1 0 1 0 0,0 0 0 0 0,0 0 0 0 0,0 1-1 0 0,0-1 1 0 0,0 0 0 0 0,0 0-1 0 0,0 0 1 0 0,0 0 0 0 0,0 0 0 0 0,0 0-1 0 0,0 0 1 0 0,0 0 0 0 0,0 0-1 0 0,0 0 1 0 0,0 0 0 0 0,0 0 0 0 0,0 0-1 0 0,0 0 1 0 0,0 0 0 0 0,0 0-1 0 0,1 0 1 0 0,-1 0 0 0 0,0 0 0 0 0,0 0-1 0 0,0 0 1 0 0,0 1 0 0 0,0-1-1 0 0,0 0 1 0 0,0 0 0 0 0,0 0 0 0 0,0 0-1 0 0,0 0 1 0 0,0 0 0 0 0,0 0 0 0 0,0 0-1 0 0,0 0 1 0 0,0 0 0 0 0,0 0-1 0 0,0 0 1 0 0,0 0 0 0 0,0 0 0 0 0,-1 0-1 0 0,1 1 1 0 0,6-2-265 0 0,0 1 1 0 0,-1-1-1 0 0,1 0 1 0 0,9-3-1 0 0,12-5-5205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15 8287 0 0,'-2'-1'639'0'0,"0"0"-524"0"0,-12-11 3886 0 0,11 18-2382 0 0,3-6-1607 0 0,0 0-1 0 0,-1 1 1 0 0,1-1 0 0 0,0 0-1 0 0,0 1 1 0 0,-1-1 0 0 0,1 1-1 0 0,0-1 1 0 0,0 0 0 0 0,0 1-1 0 0,0-1 1 0 0,0 0 0 0 0,0 1-1 0 0,-1-1 1 0 0,1 1 0 0 0,0-1-1 0 0,0 0 1 0 0,0 1 0 0 0,0-1-1 0 0,0 1 1 0 0,0-1 0 0 0,0 0-1 0 0,1 1 1 0 0,-1-1 0 0 0,0 1-1 0 0,0-1 1 0 0,0 0 0 0 0,1 1-1 0 0,1 8 72 0 0,1-1-1 0 0,1 0 1 0 0,0 0-1 0 0,0-1 1 0 0,0 1-1 0 0,1-1 0 0 0,0 0 1 0 0,12 12-1 0 0,7 5 295 0 0,28 21-1 0 0,-9-8 49 0 0,-18-13-203 0 0,-1 0 1 0 0,-1 2-1 0 0,-1 1 0 0 0,-1 1 0 0 0,-2 1 0 0 0,0 0 0 0 0,-3 1 0 0 0,0 1 0 0 0,19 57 1 0 0,-31-75-226 0 0,-1 0 0 0 0,0 0 0 0 0,-1 1 0 0 0,-1-1 0 0 0,0 0 1 0 0,-1 1-1 0 0,-1-1 0 0 0,0 0 0 0 0,0 1 0 0 0,-1-1 1 0 0,-1 0-1 0 0,0 0 0 0 0,-1 0 0 0 0,-1 0 0 0 0,0-1 0 0 0,0 0 1 0 0,-1 0-1 0 0,-1 0 0 0 0,0-1 0 0 0,0 0 0 0 0,-1 0 0 0 0,-1-1 1 0 0,0 0-1 0 0,0 0 0 0 0,-16 12 0 0 0,4-6-55 0 0,-1-1-1 0 0,-46 24 1 0 0,-51 13-90 0 0,38-18-55 0 0,9 3-507 0 0,70-36 341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36 11743 0 0,'-10'-1'249'0'0,"0"0"-1"0"0,0 2 0 0 0,0-1 1 0 0,0 1-1 0 0,0 0 1 0 0,-19 6-1 0 0,27-6 775 0 0,2-2-969 0 0,0 1 1 0 0,-1 0 0 0 0,1 0 0 0 0,-1 0 0 0 0,1 0 0 0 0,0 0-1 0 0,-1 0 1 0 0,1 0 0 0 0,0 0 0 0 0,-1 0 0 0 0,1 0 0 0 0,0 0-1 0 0,-1 0 1 0 0,1 0 0 0 0,0 0 0 0 0,-1 0 0 0 0,1 0-1 0 0,0 1 1 0 0,-1-1 0 0 0,1 0 0 0 0,0 0 0 0 0,-1 0 0 0 0,1 1-1 0 0,0-1 1 0 0,-1 0 0 0 0,1 1 0 0 0,8 4 1969 0 0,18 3-920 0 0,-17-8-1019 0 0,0 0 1 0 0,-1 0-1 0 0,1-1 1 0 0,0 0 0 0 0,11-4-1 0 0,10 0 12 0 0,99-18 96 0 0,-43 7-1162 0 0,-64 12-32 0 0,4 0-4755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3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13359 0 0,'0'0'1027'0'0,"0"-2"-670"0"0,0-5-167 0 0,0 6-96 0 0,1 1 0 0 0,-1-1 0 0 0,0 0 1 0 0,0 0-1 0 0,1 0 0 0 0,-1 1 1 0 0,0-1-1 0 0,1 0 0 0 0,-1 0 0 0 0,1 1 1 0 0,-1-1-1 0 0,1 0 0 0 0,-1 1 0 0 0,1-1 1 0 0,-1 1-1 0 0,1-1 0 0 0,0 0 0 0 0,-1 1 1 0 0,2-1-1 0 0,13-7 748 0 0,-14 7-733 0 0,21-8 429 0 0,1 1 0 0 0,0 0 1 0 0,1 2-1 0 0,37-5 0 0 0,-11 6-196 0 0,60 1-1 0 0,-90 3-1183 0 0,0 0-332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75 1839 0 0,'2'-1'134'0'0,"35"-26"328"0"0,2-4 3704 0 0,-20 16 4375 0 0,-21 15-8332 0 0,-9 3-175 0 0,0 1 0 0 0,1 0 0 0 0,-1 1 0 0 0,1 0 0 0 0,0 0 0 0 0,0 1 0 0 0,1 0 0 0 0,0 1 0 0 0,-10 9 0 0 0,-13 14-12 0 0,-28 35-1 0 0,41-44 15 0 0,2-3-17 0 0,-43 50 30 0 0,-88 74 0 0 0,127-124-38 0 0,1 1 0 0 0,0 0 0 0 0,1 2 0 0 0,1 0-1 0 0,-29 45 1 0 0,42-57-8 0 0,-1 1 0 0 0,1 0 0 0 0,1 0 0 0 0,0 0 0 0 0,1 1 0 0 0,0-1 0 0 0,0 1 0 0 0,1 0-1 0 0,0 0 1 0 0,1 0 0 0 0,0 0 0 0 0,1 0 0 0 0,0 0 0 0 0,1 0 0 0 0,0 0 0 0 0,1 0 0 0 0,5 18 0 0 0,4 0-19 0 0,1 1 1 0 0,1-2 0 0 0,2 1 0 0 0,1-2 0 0 0,31 41 0 0 0,111 113-76 0 0,-135-156 94 0 0,0 1-1 0 0,-2 1 1 0 0,-1 1-1 0 0,-1 1 1 0 0,-2 1-1 0 0,16 36 1 0 0,-24-44 0 0 0,-1 1 0 0 0,0 0 0 0 0,-2 0 0 0 0,-1 1 0 0 0,-1-1 0 0 0,-1 1 0 0 0,-1 0 0 0 0,-1 0 0 0 0,-3 38 0 0 0,-2-30-108 0 0,-1-1 0 0 0,-1 0-1 0 0,-15 42 1 0 0,14-53-60 0 0,-1-1 0 0 0,-1 1 0 0 0,-1-1 0 0 0,-1-1 0 0 0,-25 34 1 0 0,24-37 168 0 0,-1-2 0 0 0,0 0 1 0 0,-2-1-1 0 0,-28 20 0 0 0,-68 31 439 0 0,79-46-372 0 0,0 1-1 0 0,0 1 1 0 0,-34 30-1 0 0,43-30-70 0 0,15-11 0 0 0,5 2-12 0 0,3-9-37 0 0,0 1 1 0 0,1-1-1 0 0,-1 0 0 0 0,1 1 0 0 0,-1-1 0 0 0,1 0 0 0 0,-1 0 1 0 0,1 1-1 0 0,0-1 0 0 0,0 0 0 0 0,-1 0 0 0 0,1 0 0 0 0,0 0 0 0 0,0 0 1 0 0,0 0-1 0 0,0 0 0 0 0,0 0 0 0 0,2 1 0 0 0,-2-2-108 0 0,14 9-1947 0 0,-13-7 1017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41 5983 0 0,'0'0'464'0'0,"-2"0"-114"0"0,-1-1-51 0 0,0 2 1 0 0,0-1-1 0 0,-1 0 1 0 0,1 0-1 0 0,0 1 1 0 0,0 0 0 0 0,0 0-1 0 0,0 0 1 0 0,1 0-1 0 0,-1 0 1 0 0,-5 3-1 0 0,-31 23 1792 0 0,23-16-2203 0 0,-81 66 511 0 0,82-63-372 0 0,1 0 0 0 0,1 2 0 0 0,0-1-1 0 0,-12 21 1 0 0,22-33-1 0 0,1 1-1 0 0,1-1 1 0 0,-1 1-1 0 0,0 0 0 0 0,1-1 1 0 0,0 1-1 0 0,0 0 1 0 0,0 0-1 0 0,0 0 1 0 0,1 0-1 0 0,-1 6 0 0 0,1-7 14 0 0,0 0-1 0 0,1-1 0 0 0,-1 1 0 0 0,1 0 0 0 0,0 0 0 0 0,0-1 1 0 0,0 1-1 0 0,0 0 0 0 0,0-1 0 0 0,0 1 0 0 0,1-1 0 0 0,-1 0 0 0 0,1 1 1 0 0,0-1-1 0 0,-1 0 0 0 0,1 0 0 0 0,3 3 0 0 0,7 4 161 0 0,-1-1 0 0 0,1 0-1 0 0,1-1 1 0 0,-1 0 0 0 0,1-1-1 0 0,1-1 1 0 0,-1 0 0 0 0,1 0 0 0 0,-1-1-1 0 0,25 3 1 0 0,-14-4-19 0 0,1-1-1 0 0,-1-1 1 0 0,0-1 0 0 0,0-1 0 0 0,38-6-1 0 0,-43 3 47 0 0,36-11 1 0 0,-47 12-145 0 0,-1 0 1 0 0,1-1 0 0 0,0 0-1 0 0,-1 0 1 0 0,0-1-1 0 0,13-10 1 0 0,-18 13-73 0 0,0 1 0 0 0,-1-1-1 0 0,0 0 1 0 0,1 0 0 0 0,-1-1 0 0 0,0 1 0 0 0,0 0 0 0 0,0 0 0 0 0,0 0-1 0 0,0-1 1 0 0,0 1 0 0 0,-1 0 0 0 0,1-1 0 0 0,-1 1 0 0 0,0-1 0 0 0,1 1-1 0 0,-1-1 1 0 0,0 1 0 0 0,-1-1 0 0 0,1 1 0 0 0,0 0 0 0 0,-1-1 0 0 0,1 1-1 0 0,-1-1 1 0 0,0 1 0 0 0,-2-5 0 0 0,-2-4 50 0 0,-1 0-1 0 0,0 0 1 0 0,-14-19-1 0 0,18 28-58 0 0,-5-8-11 0 0,-77-100-973 0 0,68 91 726 0 0,0 2 1 0 0,-2 0 0 0 0,-32-24 0 0 0,48 39 114 0 0,1 1 1 0 0,-1 0-1 0 0,0 0 1 0 0,0 0 0 0 0,1 0-1 0 0,-1-1 1 0 0,1 1 0 0 0,0-1 0 0 0,-3-2-1 0 0,5 2-886 0 0,5-7-248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190 159 3223 0 0,'-2'1'240'0'0,"-24"4"8474"0"0,27-6-7976 0 0,10-8-273 0 0,0 1 0 0 0,1 0 0 0 0,0 1 0 0 0,1 1 0 0 0,-1 0 0 0 0,19-6 0 0 0,-14 5-192 0 0,11-6 18 0 0,33-21-1 0 0,-41 21-85 0 0,1 1 0 0 0,42-16 0 0 0,-62 28-202 0 0,-1 1 0 0 0,1-1 0 0 0,-1 1 1 0 0,0 0-1 0 0,1-1 0 0 0,-1 1 0 0 0,0 0 0 0 0,0-1 0 0 0,0 1 0 0 0,0 0 0 0 0,0 0 0 0 0,1-1 0 0 0,-1 1 0 0 0,0 0 0 0 0,-1 0 1 0 0,1 4-19 0 0,0-1 0 0 0,-1 1 0 0 0,0-1 1 0 0,0 1-1 0 0,0-1 0 0 0,-1 0 1 0 0,1 1-1 0 0,-1-1 0 0 0,0 0 1 0 0,0 0-1 0 0,-4 5 0 0 0,-4 5 0 0 0,-20 21 1 0 0,10-13 18 0 0,-74 86-4 0 0,52-61-18 0 0,-2-2 0 0 0,-59 45-1 0 0,41-37 10 0 0,11-12 24 0 0,49-39 122 0 0,5-3-73 0 0,167-66 543 0 0,-33 12-142 0 0,-113 46-360 0 0,1 1 0 0 0,0 2 0 0 0,50-7 0 0 0,-34 14-39 0 0,-19 1-58 0 0,-18 1-1 0 0,4 2-152 0 0,4 3-167 0 0,-3-2-1414 0 0,-2-1-2473 0 0,6 2-1328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9439 0 0,'0'0'2760'0'0,"2"3"-2400"0"0,14 22 635 0 0,0 1-1 0 0,13 32 0 0 0,-1-3 117 0 0,-5-10-320 0 0,57 99 762 0 0,-58-109-1265 0 0,51 63 0 0 0,-60-84-255 0 0,0 0 1 0 0,1-1 0 0 0,1 0 0 0 0,0-2 0 0 0,31 20 0 0 0,-34-25-32 0 0,-1 0 1 0 0,1-1 0 0 0,0 0 0 0 0,1-1 0 0 0,-1 0 0 0 0,1-1 0 0 0,-1-1 0 0 0,1 0 0 0 0,21 1 0 0 0,-24-3-291 0 0,0-1 0 0 0,0 0 0 0 0,0 0 1 0 0,0-1-1 0 0,-1-1 0 0 0,1 0 0 0 0,-1 0 1 0 0,0 0-1 0 0,10-6 0 0 0,-6 0-1464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4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86 257 5063 0 0,'-15'-3'387'0'0,"-28"-2"777"0"0,16 6 10061 0 0,38-3-10419 0 0,62-9 228 0 0,-1-4 0 0 0,-1-3 0 0 0,79-30-1 0 0,76-44-950 0 0,-125 50-458 0 0,-82 35-163 0 0,26-7-1 0 0,-43 14 313 0 0,-1 0 0 0 0,1 0 1 0 0,0 1-1 0 0,-1-1 0 0 0,1 1 0 0 0,-1-1 0 0 0,1 1 0 0 0,-1 0 0 0 0,1 0 0 0 0,-1 0 0 0 0,1-1 1 0 0,-1 1-1 0 0,0 0 0 0 0,0 1 0 0 0,2 1 0 0 0,-1-2-321 0 0,8 11-3905 0 0,-2 2-1091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11 9215 0 0,'2'-2'707'0'0,"7"-7"2516"0"0,-22 12-1863 0 0,5 0-1276 0 0,1 0 0 0 0,-1 1 0 0 0,1 0 0 0 0,-1 1 0 0 0,1 0 0 0 0,-11 9 0 0 0,-35 40 110 0 0,20-15-24 0 0,3 1-1 0 0,-41 72 1 0 0,41-64-121 0 0,-15 23 52 0 0,-78 93 0 0 0,104-143-94 0 0,11-13-18 0 0,0 1 0 0 0,0 0 0 0 0,-6 11 0 0 0,13-18-180 0 0,0 4 41 0 0,0 0-4449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2303 0 0,'0'0'102'0'0,"-1"2"-1"0"0,-12 22 1004 0 0,12-20-197 0 0,0-1 0 0 0,0 0 0 0 0,1 1 0 0 0,-1-1 1 0 0,1 1-1 0 0,-1-1 0 0 0,1 1 0 0 0,0-1 0 0 0,1 1 0 0 0,0 5 1 0 0,6 12 988 0 0,3-3-1480 0 0,1-1-1 0 0,1 0 1 0 0,0 0 0 0 0,1-2 0 0 0,30 28 0 0 0,-21-20-180 0 0,28 34 0 0 0,9 19-2876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11487 0 0,'0'0'1040'0'0,"-2"2"-781"0"0,-29 32 620 0 0,2 2-1 0 0,-28 43 1 0 0,32-39-499 0 0,2 1 1 0 0,-24 55-1 0 0,-25 93 403 0 0,57-147-643 0 0,-161 472 685 0 0,162-469-867 0 0,-2 0-1 0 0,-32 63 0 0 0,30-81-262 0 0,17-25-47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270 426 4143 0 0,'0'0'1758'0'0,"-2"2"-252"0"0,-18 21 3382 0 0,-11 9-2624 0 0,28-30-2147 0 0,0 0-1 0 0,0 1 0 0 0,0-1 0 0 0,0 0 0 0 0,-1-1 1 0 0,1 1-1 0 0,0-1 0 0 0,-1 1 0 0 0,1-1 1 0 0,-1 0-1 0 0,1 0 0 0 0,-1-1 0 0 0,1 1 1 0 0,-1-1-1 0 0,0 1 0 0 0,1-1 0 0 0,-1 0 0 0 0,0-1 1 0 0,1 1-1 0 0,-1-1 0 0 0,0 1 0 0 0,1-1 1 0 0,-1 0-1 0 0,1 0 0 0 0,-5-3 0 0 0,0 1-31 0 0,0-1 0 0 0,0 0 0 0 0,0-1 0 0 0,1 1 0 0 0,-1-2 0 0 0,1 1 0 0 0,0-1 0 0 0,1 0 0 0 0,-8-9 0 0 0,9 10-51 0 0,1-1 0 0 0,0 1 0 0 0,0-1 0 0 0,0 0 0 0 0,1-1 0 0 0,0 1-1 0 0,0-1 1 0 0,1 1 0 0 0,-1-1 0 0 0,2 0 0 0 0,-1 0 0 0 0,1 1 0 0 0,0-1 0 0 0,0 0 0 0 0,1-1-1 0 0,-1 1 1 0 0,2 0 0 0 0,-1 0 0 0 0,1 0 0 0 0,0 0 0 0 0,1 0 0 0 0,-1 1 0 0 0,5-10 0 0 0,-1 3-60 0 0,1-1 1 0 0,0 1 0 0 0,1 0-1 0 0,1 0 1 0 0,0 1 0 0 0,1 0 0 0 0,0 0-1 0 0,20-19 1 0 0,-10 14-68 0 0,1 0 1 0 0,0 2-1 0 0,1 0 1 0 0,31-16-1 0 0,-37 24 56 0 0,0 0-1 0 0,0 1 1 0 0,1 0 0 0 0,28-6 0 0 0,-38 10 30 0 0,1 1 1 0 0,-1 0 0 0 0,0 1-1 0 0,1-1 1 0 0,-1 1 0 0 0,1 1 0 0 0,-1-1-1 0 0,0 1 1 0 0,1 0 0 0 0,-1 0 0 0 0,0 1-1 0 0,0 0 1 0 0,0 0 0 0 0,0 0-1 0 0,7 5 1 0 0,-2 1-42 0 0,0 4 36 0 0,-9-7 21 0 0,1-1 0 0 0,-1 1 0 0 0,1 0-1 0 0,-2 0 1 0 0,1 1 0 0 0,0-1 0 0 0,-1 0 0 0 0,0 1-1 0 0,0-1 1 0 0,-1 0 0 0 0,1 1 0 0 0,-1-1 0 0 0,0 1-1 0 0,-1-1 1 0 0,1 1 0 0 0,-1-1 0 0 0,0 0 0 0 0,-3 7-1 0 0,-1 6 193 0 0,-2 0-1 0 0,-1 0 0 0 0,-18 31 0 0 0,16-31-104 0 0,-1-2-1 0 0,-1 1 0 0 0,0-1 1 0 0,-1-1-1 0 0,-1 0 1 0 0,-29 24-1 0 0,-3-2-79 0 0,25-18-183 0 0,-45 29 1 0 0,54-42-178 0 0,0 1 1 0 0,-1-2-1 0 0,-24 8 0 0 0,36-13 295 0 0,0 1-1 0 0,1-1 1 0 0,-1 0-1 0 0,0 0 1 0 0,0 1-1 0 0,0-1 1 0 0,0 0-1 0 0,0 0 1 0 0,1 0-1 0 0,-1 0 1 0 0,0 0-1 0 0,0 0 1 0 0,0 0-1 0 0,0-1 1 0 0,0 1-1 0 0,1 0 1 0 0,-1 0-1 0 0,0-1 1 0 0,0 1-1 0 0,0 0 1 0 0,1-1 0 0 0,-1 1-1 0 0,0-1 1 0 0,0 1-1 0 0,1-1 1 0 0,-1 1-1 0 0,0-1 1 0 0,1 0-1 0 0,-1 1 1 0 0,1-1-1 0 0,-1 0 1 0 0,1 0-1 0 0,-1 1 1 0 0,1-1-1 0 0,-1 0 1 0 0,1 0-1 0 0,0 1 1 0 0,-1-2-1 0 0,0-1-207 0 0,1 0 1 0 0,-1 0-1 0 0,1 1 0 0 0,0-1 1 0 0,0 0-1 0 0,0 0 0 0 0,0 1 0 0 0,0-1 1 0 0,2-5-1 0 0,3-9-942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4607 0 0,'0'0'4252'0'0,"-1"3"-4161"0"0,-16 52 1082 0 0,-35 77 1 0 0,-158 262 1974 0 0,137-282-2683 0 0,2-4-32 0 0,60-89-311 0 0,2 0 0 0 0,0 0 0 0 0,-13 40 0 0 0,21-52-103 0 0,-1 1 0 0 0,1-1-1 0 0,1 0 1 0 0,-1 0 0 0 0,1 1-1 0 0,0-1 1 0 0,3 14 0 0 0,-3-20-577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 5527 0 0,'0'-2'423'0'0,"0"-8"4666"0"0,-2 12-4758 0 0,-2 2-149 0 0,1 1 0 0 0,0 0-1 0 0,0 0 1 0 0,0 1 0 0 0,0-1 0 0 0,1 1 0 0 0,0-1-1 0 0,0 1 1 0 0,0-1 0 0 0,1 1 0 0 0,0 0 0 0 0,-1 11-1 0 0,2-8 36 0 0,0-1 0 0 0,1 1 0 0 0,0 0 0 0 0,0-1-1 0 0,1 1 1 0 0,0-1 0 0 0,0 1 0 0 0,6 11-1 0 0,-4-11-110 0 0,0-1 0 0 0,0 1 0 0 0,1-1 0 0 0,1 0 0 0 0,-1 0 0 0 0,1-1 0 0 0,0 1 0 0 0,1-2 0 0 0,0 1 0 0 0,0 0 0 0 0,0-1 0 0 0,1-1 0 0 0,0 1-1 0 0,0-1 1 0 0,0 0 0 0 0,1-1 0 0 0,10 4 0 0 0,0-2-36 0 0,0 0-1 0 0,0-2 0 0 0,1 0 1 0 0,36 2-1 0 0,-6-4-49 0 0,-48-2-619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27 3679 0 0,'0'0'167'0'0,"0"-2"-7"0"0,0-10-127 0 0,-2-1 10630 0 0,0 15-10040 0 0,-9 7-314 0 0,2 0 0 0 0,-1 0 1 0 0,1 1-1 0 0,0 0 0 0 0,-8 13 1 0 0,-36 63 411 0 0,24-36-360 0 0,-128 242 635 0 0,19 73-448 0 0,105-263-500 0 0,-72 242 112 0 0,84-261-6345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91 7831 0 0,'0'0'603'0'0,"-2"0"-396"0"0,-14-4 8331 0 0,25 3-9246 0 0,58-14 1596 0 0,43-9-282 0 0,-13 6-352 0 0,24-4-354 0 0,-40 16-3226 0 0,-63 6-2148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4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2303 0 0,'0'0'13844'0'0,"3"1"-13172"0"0,61 0 1487 0 0,-43-2-1646 0 0,-1 1 0 0 0,30 5 0 0 0,-13 1-280 0 0,1-1 1 0 0,44-1-1 0 0,-59-4-449 0 0,0-2-1 0 0,1 0 0 0 0,-1-2 1 0 0,39-11-1 0 0,27-16-2231 0 0,-47 15 1169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5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1 455 0 0,'-20'12'17192'0'0,"14"-6"-16780"0"0,4-4-367 0 0,1 0 0 0 0,0 0 0 0 0,0 0 0 0 0,0 1 0 0 0,0-1 0 0 0,0 0-1 0 0,0 1 1 0 0,1-1 0 0 0,-1 0 0 0 0,1 1 0 0 0,0-1 0 0 0,-1 1 0 0 0,1-1 0 0 0,0 1-1 0 0,1-1 1 0 0,-1 1 0 0 0,1 2 0 0 0,1 7 248 0 0,1 0 1 0 0,5 14-1 0 0,-4-11-81 0 0,0-3-104 0 0,0 1 0 0 0,0-1 0 0 0,1 0 0 0 0,0 0 0 0 0,1 0 0 0 0,1-1 0 0 0,0 0 0 0 0,0 0 0 0 0,1-1 0 0 0,1 1 0 0 0,-1-2 0 0 0,2 1 0 0 0,16 12 0 0 0,-7-10 8 0 0,0-1 0 0 0,1 0 0 0 0,41 14 0 0 0,-40-17-92 0 0,-17-6-24 0 0,1 0 0 0 0,0 1 0 0 0,-1-1 0 0 0,8 7 0 0 0,-1 2 0 0 0,-11-5 0 0 0,-1-4 0 0 0,1 4-86 0 0,0 1 0 0 0,-1-1 0 0 0,0 0 0 0 0,0 0 0 0 0,0 0 0 0 0,-1 0-1 0 0,0 0 1 0 0,0-1 0 0 0,-1 1 0 0 0,0 0 0 0 0,0-1 0 0 0,0 0 0 0 0,0 0 0 0 0,-1 0 0 0 0,0 0-1 0 0,0 0 1 0 0,0-1 0 0 0,-1 0 0 0 0,1 0 0 0 0,-1 0 0 0 0,0 0 0 0 0,0-1 0 0 0,-6 4 0 0 0,10-7-12 0 0,0 0 1 0 0,0 1-1 0 0,0-1 1 0 0,0 0 0 0 0,-1 1-1 0 0,1-1 1 0 0,0 0-1 0 0,0 0 1 0 0,0 0-1 0 0,0 0 1 0 0,-1 0 0 0 0,1 0-1 0 0,0 0 1 0 0,0 0-1 0 0,0-1 1 0 0,0 1 0 0 0,0 0-1 0 0,0-1 1 0 0,-1 1-1 0 0,1-1 1 0 0,0 1 0 0 0,-1-2-1 0 0,0 0-579 0 0,0 1-1 0 0,0-1 1 0 0,0 0 0 0 0,0 0-1 0 0,0 0 1 0 0,1 0-1 0 0,-1 0 1 0 0,-2-5-1 0 0,-3-7-4318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93 9903 0 0,'5'-11'201'0'0,"1"1"-1"0"0,-1 0 0 0 0,2 0 0 0 0,0 0 0 0 0,12-14 1 0 0,-6 7 5631 0 0,-13 19-5408 0 0,-5 22-15 0 0,-2 1 1 0 0,0-1-1 0 0,-1 0 1 0 0,-13 25-1 0 0,-54 89 53 0 0,-92 113-193 0 0,-15-8-210 0 0,155-207-58 0 0,-3 3-24 0 0,-25 30-360 0 0,4 3 0 0 0,-42 79 0 0 0,76-119-1963 0 0,13-22 968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5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69 7919 0 0,'0'0'714'0'0,"15"-11"-186"0"0,68-46 4662 0 0,-82 56-4518 0 0,-79 77 3613 0 0,-77 78-4042 0 0,148-147-235 0 0,-99 96 66 0 0,89-88-54 0 0,-1-1 0 0 0,0-1 0 0 0,-1 0 0 0 0,-30 14 0 0 0,34-21 72 0 0,22-12 165 0 0,25-12-154 0 0,-29 17-209 0 0,15-5 126 0 0,-18 5-96 0 0,1 1 0 0 0,0 0-1 0 0,0 0 1 0 0,0 0 0 0 0,0 0 0 0 0,0 0-1 0 0,-1 0 1 0 0,1 0 0 0 0,0 0-1 0 0,0 0 1 0 0,0 0 0 0 0,0 0-1 0 0,-1 0 1 0 0,1 0 0 0 0,0 1-1 0 0,0-1 1 0 0,1 1 0 0 0,5 5-243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5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45 109 919 0 0,'-2'1'67'0'0,"-13"5"386"0"0,-13 1 14898 0 0,45-21-14222 0 0,-1 4-746 0 0,0 1 0 0 0,0 1 0 0 0,1 1-1 0 0,18-6 1 0 0,74-17 470 0 0,-71 20-684 0 0,70-11-923 0 0,-106 21 306 0 0,-4 10-4622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5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17 101 10423 0 0,'0'0'506'0'0,"-1"1"-220"0"0,0 0-201 0 0,0 0-67 0 0,1 0 0 0 0,0-1 0 0 0,-1 1 0 0 0,1-1 0 0 0,-1 1-1 0 0,1-1 1 0 0,-1 1 0 0 0,1-1 0 0 0,-1 0 0 0 0,0 1 0 0 0,1-1 0 0 0,-1 0 0 0 0,-6 2 6211 0 0,10-2-5980 0 0,0-1 0 0 0,0 0-1 0 0,0 1 1 0 0,0-1 0 0 0,0-1 0 0 0,-1 1 0 0 0,6-3-1 0 0,3-2 177 0 0,33-13-57 0 0,-3 1 311 0 0,0 2 1 0 0,62-16-1 0 0,-96 30-682 0 0,39-5-106 0 0,-43 6 94 0 0,1 1 0 0 0,0 0 0 0 0,0 1 0 0 0,0-1-1 0 0,0 0 1 0 0,0 1 0 0 0,-1 0 0 0 0,1 0 0 0 0,0 0 0 0 0,4 3-1 0 0,0 0-197 0 0,-6-3-40 0 0,0-1-10 0 0,3 2-382 0 0,-1 0-1 0 0,1-1 0 0 0,0 0 1 0 0,0 0-1 0 0,0 0 0 0 0,0 0 1 0 0,-1-1-1 0 0,8 0 1 0 0,-11 0-713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7:5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9871 0 0,'0'0'2840'0'0,"-1"2"-2249"0"0,-8 6-158 0 0,-1-1 0 0 0,0 0 0 0 0,-15 9 0 0 0,-14 9 564 0 0,10-4-355 0 0,2 3-1 0 0,-27 27 0 0 0,43-39-558 0 0,0 1 0 0 0,1 0 0 0 0,0 1 0 0 0,1 0 0 0 0,1 0-1 0 0,-12 27 1 0 0,19-38-64 0 0,0-1 1 0 0,0 1-1 0 0,0-1 0 0 0,1 1 0 0 0,-1-1 0 0 0,1 1 0 0 0,0 0 1 0 0,0-1-1 0 0,0 1 0 0 0,0-1 0 0 0,0 1 0 0 0,0 0 0 0 0,1-1 1 0 0,-1 1-1 0 0,1-1 0 0 0,0 1 0 0 0,0-1 0 0 0,0 1 0 0 0,0-1 0 0 0,0 0 1 0 0,0 1-1 0 0,0-1 0 0 0,1 0 0 0 0,2 3 0 0 0,-2-3 24 0 0,1 1-1 0 0,0-1 1 0 0,0 0 0 0 0,0 0-1 0 0,0 0 1 0 0,0 0-1 0 0,0 0 1 0 0,0-1-1 0 0,0 0 1 0 0,1 1-1 0 0,-1-1 1 0 0,1 0 0 0 0,-1-1-1 0 0,1 1 1 0 0,-1-1-1 0 0,8 1 1 0 0,8-2 183 0 0,0 0 1 0 0,0-2 0 0 0,0 0-1 0 0,0-1 1 0 0,28-10 0 0 0,-11 1 227 0 0,59-33 1 0 0,-82 39-392 0 0,-1 0-1 0 0,0-1 1 0 0,0 0-1 0 0,-1-1 1 0 0,16-16 0 0 0,-24 21-59 0 0,1-1 1 0 0,-1 1-1 0 0,1-1 1 0 0,-1 1-1 0 0,-1-1 1 0 0,1 0-1 0 0,2-8 1 0 0,-4 10-6 0 0,0-1 0 0 0,0 1 0 0 0,-1 0 0 0 0,1-1 0 0 0,-1 1 0 0 0,0-1 0 0 0,0 1 0 0 0,0 0 0 0 0,0-1 0 0 0,-1 1 0 0 0,1 0 0 0 0,-1-1 0 0 0,-1-3-1 0 0,0 3-51 0 0,0 0-1 0 0,0 0 0 0 0,0 0 0 0 0,-1 1 0 0 0,1-1 0 0 0,-1 1 1 0 0,0 0-1 0 0,0-1 0 0 0,0 1 0 0 0,0 1 0 0 0,0-1 0 0 0,-1 0 0 0 0,1 1 1 0 0,-6-3-1 0 0,-7-3-446 0 0,1 1 1 0 0,-21-6-1 0 0,28 10 335 0 0,1 1-16 0 0,-1 0 1 0 0,0 0-1 0 0,0 1 1 0 0,0 0-1 0 0,1 1 1 0 0,-1 0-1 0 0,0 0 1 0 0,0 0-1 0 0,0 1 1 0 0,-8 2-1 0 0,14-3-128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5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6359 0 0,'0'0'1216'0'0,"1"-2"-622"0"0,4-8 22 0 0,-4 8 957 0 0,1 1-1116 0 0,0 0-340 0 0,-1 0 0 0 0,1 0 0 0 0,0 0 1 0 0,-1 0-1 0 0,1 1 0 0 0,0-1 0 0 0,0 1 0 0 0,-1-1 0 0 0,1 1 0 0 0,0 0 0 0 0,0 0 0 0 0,0 0 0 0 0,0 0 0 0 0,-1 0 0 0 0,1 0 0 0 0,0 0 0 0 0,0 0 0 0 0,3 2 0 0 0,-1 0-51 0 0,-1 0 0 0 0,1 0 0 0 0,-1 1 0 0 0,0 0-1 0 0,0 0 1 0 0,0 0 0 0 0,0 0 0 0 0,0 0 0 0 0,-1 0 0 0 0,1 1-1 0 0,-1-1 1 0 0,0 1 0 0 0,2 4 0 0 0,3 8 251 0 0,10 31 0 0 0,-13-34-199 0 0,72 189 1248 0 0,-54-154-1126 0 0,2-1 0 0 0,33 47 0 0 0,-44-73-187 0 0,2-2 0 0 0,1 0 1 0 0,0 0-1 0 0,2-2 0 0 0,-1 0 0 0 0,2-1 0 0 0,1-1 0 0 0,0 0 0 0 0,0-2 0 0 0,32 15 0 0 0,2-2 294 0 0,-51-25 1428 0 0,-6 1-3721 0 0,-30 17-3028 0 0,12-10-444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5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20 7687 0 0,'2'-1'350'0'0,"21"-12"119"0"0,-11 8 2406 0 0,-13 7-2601 0 0,-2 8 65 0 0,-2 0 0 0 0,0-1 0 0 0,0 1 0 0 0,0-1 0 0 0,-1 0 0 0 0,-1-1 0 0 0,-13 15 0 0 0,-5 8 324 0 0,-47 62 263 0 0,-93 92 0 0 0,144-164-891 0 0,-16 17-113 0 0,-55 42 0 0 0,64-58 16 0 0,10-7-63 0 0,1-2 1 0 0,-2 0-1 0 0,-34 17 1 0 0,51-29 81 0 0,-3 4 15 0 0,-1 6-72 0 0,5-9 20 0 0,15 3-10143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 10591 0 0,'-7'-3'245'0'0,"0"1"-1"0"0,0 0 0 0 0,-1 1 0 0 0,1-1 0 0 0,0 2 1 0 0,0-1-1 0 0,-1 1 0 0 0,1 0 0 0 0,-14 2 0 0 0,18-2-124 0 0,0 1 0 0 0,0-1-1 0 0,1 1 1 0 0,-1 0-1 0 0,0 0 1 0 0,1 0 0 0 0,-1 0-1 0 0,0 1 1 0 0,1-1-1 0 0,0 1 1 0 0,-1-1 0 0 0,1 1-1 0 0,0 0 1 0 0,0 0-1 0 0,0 0 1 0 0,0 0 0 0 0,0 0-1 0 0,0 0 1 0 0,1 1-1 0 0,-1-1 1 0 0,1 1 0 0 0,-1-1-1 0 0,1 1 1 0 0,0-1-1 0 0,0 1 1 0 0,0 0 0 0 0,0 0-1 0 0,0 2 1 0 0,1 2-55 0 0,0 0-1 0 0,0-1 1 0 0,0 1 0 0 0,1-1 0 0 0,0 1-1 0 0,0-1 1 0 0,0 1 0 0 0,1-1 0 0 0,0 1 0 0 0,0-1-1 0 0,1 0 1 0 0,0 0 0 0 0,0 0 0 0 0,0-1-1 0 0,1 1 1 0 0,7 8 0 0 0,6 7 197 0 0,2-1 1 0 0,34 29-1 0 0,142 110 1492 0 0,-95-79-1619 0 0,-41-33-1271 0 0,-57-46 600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5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39 8751 0 0,'0'-6'257'0'0,"5"-16"582"0"0,-5 22-716 0 0,0 0-1 0 0,0-1 1 0 0,0 1-1 0 0,1 0 1 0 0,-1 0-1 0 0,0-1 1 0 0,0 1-1 0 0,0 0 1 0 0,0 0-1 0 0,0-1 1 0 0,0 1-1 0 0,0 0 1 0 0,0-1-1 0 0,0 1 1 0 0,0 0 0 0 0,0 0-1 0 0,0-1 1 0 0,0 1-1 0 0,0 0 1 0 0,0-1-1 0 0,0 1 1 0 0,0 0-1 0 0,0 0 1 0 0,0-1-1 0 0,0 1 1 0 0,-1 0-1 0 0,1 0 1 0 0,0-1-1 0 0,0 1 1 0 0,0 0-1 0 0,0 0 1 0 0,-1-1-1 0 0,1 1 1 0 0,0 0-1 0 0,0 0 1 0 0,0 0-1 0 0,-1 0 1 0 0,1-1-1 0 0,0 1 1 0 0,0 0-1 0 0,-1 0 1 0 0,-13 4 1021 0 0,-15 15-1163 0 0,6-2 132 0 0,9-6-87 0 0,0 0-1 0 0,0 0 1 0 0,1 1 0 0 0,-20 26-1 0 0,-3 15 220 0 0,2 2 0 0 0,3 2 0 0 0,-30 75-1 0 0,-55 188 551 0 0,105-285-801 0 0,4-13 34 0 0,-37 98 87 0 0,36-101-87 0 0,-1 1 1 0 0,-1-2-1 0 0,-24 34 0 0 0,24-40-15 0 0,-1-1 0 0 0,0 0 0 0 0,0-1-1 0 0,-1-1 1 0 0,0 1 0 0 0,-1-2 0 0 0,0 0 0 0 0,0 0-1 0 0,-22 8 1 0 0,34-16-13 0 0,1 0 0 0 0,0 1 0 0 0,-1-1 0 0 0,1 0 0 0 0,-1 0 0 0 0,1 0 0 0 0,-1 0 0 0 0,1 1 0 0 0,-1-1 0 0 0,1 0 0 0 0,-1 0 0 0 0,1 0 0 0 0,-1 0 0 0 0,1 0 0 0 0,-1 0 0 0 0,1 0 0 0 0,-1 0 0 0 0,1-1 0 0 0,-1 1 0 0 0,0-1-9 0 0,1 0 0 0 0,0 1 0 0 0,-1-1 0 0 0,1 0 0 0 0,0 0-1 0 0,0 0 1 0 0,0 0 0 0 0,0 0 0 0 0,0 0 0 0 0,0 0 0 0 0,0 1 0 0 0,0-1 0 0 0,0 0-1 0 0,1 0 1 0 0,-1 0 0 0 0,0 0 0 0 0,0 0 0 0 0,1 1 0 0 0,-1-1 0 0 0,1 0 0 0 0,-1 0-1 0 0,1 1 1 0 0,-1-1 0 0 0,1 0 0 0 0,0-1 0 0 0,18-20-420 0 0,5 4-1066 0 0,1-3-4424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5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8 139 1375 0 0,'0'0'9866'0'0,"2"-1"-8533"0"0,84-48 5198 0 0,8-5-5680 0 0,-80 47-737 0 0,1 1 0 0 0,0 0 1 0 0,0 1-1 0 0,29-5 0 0 0,-28 9-50 0 0,-2 5-48 0 0,-13-4-18 0 0,0 1-1 0 0,0 0 1 0 0,0 0 0 0 0,0 0-1 0 0,0-1 1 0 0,0 1 0 0 0,0 0-1 0 0,-1 0 1 0 0,1 0-1 0 0,0 1 1 0 0,0-1 0 0 0,-1 0-1 0 0,1 0 1 0 0,-1 0 0 0 0,1 0-1 0 0,-1 1 1 0 0,0-1 0 0 0,1 0-1 0 0,-1 0 1 0 0,0 1-1 0 0,0-1 1 0 0,0 0 0 0 0,0 1-1 0 0,0-1 1 0 0,0 0 0 0 0,0 2-1 0 0,-1 0-2 0 0,1-1 0 0 0,-1 1 0 0 0,1 0 0 0 0,-1-1 1 0 0,0 1-1 0 0,0-1 0 0 0,0 1 0 0 0,0-1 0 0 0,-1 1 0 0 0,1-1 0 0 0,0 0 0 0 0,-3 3 0 0 0,-10 8 5 0 0,0 0 0 0 0,-18 11 0 0 0,-13 11 0 0 0,-81 90 0 0 0,65-63 0 0 0,33-31 23 0 0,27-29 700 0 0,4-1-517 0 0,6 2-63 0 0,0 0 0 0 0,0 0 1 0 0,1-1-1 0 0,-1 0 0 0 0,1 0 0 0 0,0-2 0 0 0,13 1 0 0 0,73-8 379 0 0,-43 2-408 0 0,77 1-19 0 0,-102 4-150 0 0,-1 2 1 0 0,48 9-1 0 0,-72-10-125 0 0,0-1-1 0 0,1 1 1 0 0,-1 0-1 0 0,0 0 0 0 0,1 0 1 0 0,-1 0-1 0 0,0 1 1 0 0,0-1-1 0 0,0 1 1 0 0,0 0-1 0 0,-1 0 1 0 0,1 0-1 0 0,0 0 0 0 0,-1 1 1 0 0,1-1-1 0 0,2 4 1 0 0,1 6-1527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8:5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8751 0 0,'0'0'3399'0'0,"3"-2"-2036"0"0,20-10-599 0 0,0 1 0 0 0,1 1 0 0 0,0 1 1 0 0,42-9-1 0 0,346-62 2123 0 0,-158 36-1846 0 0,-198 32-861 0 0,186-31 400 0 0,-187 36-790 0 0,0 2-1 0 0,78 4 1 0 0,-120 3-715 0 0,-1-1 1 0 0,0 1-1 0 0,0 1 0 0 0,19 6 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40 574 5063 0 0,'0'0'1547'0'0,"-1"0"-1185"0"0,0 1 0 0 0,1-1-1 0 0,-1 0 1 0 0,0 0 0 0 0,1 0 0 0 0,-1 0 0 0 0,0 0-1 0 0,1-1 1 0 0,-1 1 0 0 0,0 0 0 0 0,1 0 0 0 0,-1 0 0 0 0,-1-1-1 0 0,4-6 100 0 0,0 0-1 0 0,1 0 0 0 0,-1 0 1 0 0,1 0-1 0 0,1 0 1 0 0,5-8-1 0 0,-1 2-382 0 0,27-40 324 0 0,2 1 1 0 0,69-75-1 0 0,-77 99-263 0 0,0 2-1 0 0,2 0 1 0 0,1 2-1 0 0,0 2 0 0 0,56-29 1 0 0,52-11 937 0 0,-119 55-815 0 0,0 0-1 0 0,0 2 1 0 0,0 1 0 0 0,0 0-1 0 0,24 0 1 0 0,-38 3-216 0 0,1 2-1 0 0,-1-1 1 0 0,1 1-1 0 0,-1 0 1 0 0,1 1 0 0 0,-1-1-1 0 0,0 2 1 0 0,13 4 0 0 0,-18-6-42 0 0,1 0 1 0 0,-1 0 0 0 0,0 1-1 0 0,0-1 1 0 0,0 0 0 0 0,0 1-1 0 0,0-1 1 0 0,-1 1 0 0 0,1 0-1 0 0,0-1 1 0 0,-1 1 0 0 0,1 0 0 0 0,-1 0-1 0 0,0 0 1 0 0,1 0 0 0 0,-1 0-1 0 0,0 1 1 0 0,0-1 0 0 0,0 0-1 0 0,-1 0 1 0 0,1 1 0 0 0,-1-1-1 0 0,1 0 1 0 0,-1 1 0 0 0,0-1-1 0 0,1 1 1 0 0,-1-1 0 0 0,-1 0-1 0 0,1 1 1 0 0,-1 3 0 0 0,-2 5 28 0 0,0 0-1 0 0,-1-1 1 0 0,0 1 0 0 0,-1-1-1 0 0,0 0 1 0 0,-1 0 0 0 0,-9 12-1 0 0,2-5 16 0 0,-1 0 0 0 0,-31 28 1 0 0,-30 17 31 0 0,-105 69 0 0 0,-93 37-91 0 0,271-167 12 0 0,-42 24-126 0 0,0-3-1 0 0,-56 21 0 0 0,96-42 31 0 0,1 0 0 0 0,-1 1 0 0 0,1-1 0 0 0,-1 0 0 0 0,0-1-1 0 0,0 1 1 0 0,1-1 0 0 0,-1 0 0 0 0,0 0 0 0 0,-6 0 0 0 0,9-1-315 0 0,2-1-765 0 0,4-8-3192 0 0,5-4-1368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0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252 160 12263 0 0,'0'0'1112'0'0,"1"-2"-917"0"0,2-4-43 0 0,0 1 1 0 0,1-1-1 0 0,0 1 1 0 0,0 0-1 0 0,0 0 0 0 0,0 0 1 0 0,1 0-1 0 0,0 1 1 0 0,0 0-1 0 0,0 0 1 0 0,8-5-1 0 0,4-1 208 0 0,0 1 0 0 0,31-11 0 0 0,-13 7-32 0 0,1 2 0 0 0,0 2 0 0 0,1 1-1 0 0,-1 2 1 0 0,52-2 0 0 0,-82 8-305 0 0,-1 0 0 0 0,1 0 1 0 0,-1 1-1 0 0,0-1 0 0 0,1 1 0 0 0,-1 0 1 0 0,0 1-1 0 0,0 0 0 0 0,10 4 0 0 0,-13-5-23 0 0,-1 0-1 0 0,1 0 1 0 0,0 0 0 0 0,-1 0-1 0 0,1 1 1 0 0,-1-1 0 0 0,1 0-1 0 0,-1 1 1 0 0,1-1-1 0 0,-1 1 1 0 0,0 0 0 0 0,0 0-1 0 0,0-1 1 0 0,0 1 0 0 0,0 0-1 0 0,0 0 1 0 0,-1 0-1 0 0,1 0 1 0 0,-1 0 0 0 0,1 0-1 0 0,-1 0 1 0 0,0 0-1 0 0,1 0 1 0 0,-1 0 0 0 0,0 0-1 0 0,0 0 1 0 0,-1 0 0 0 0,0 3-1 0 0,0 1-42 0 0,0-1 0 0 0,-1 0 0 0 0,0 0 1 0 0,0 1-1 0 0,0-1 0 0 0,-1 0 0 0 0,1-1 0 0 0,-1 1 0 0 0,-1 0 0 0 0,1-1 0 0 0,0 0 0 0 0,-1 0 0 0 0,0 0 0 0 0,-8 6 0 0 0,-5 3-208 0 0,0-2 0 0 0,-31 16-1 0 0,27-16 78 0 0,-74 37-607 0 0,-18 10-376 0 0,-43 21-1372 0 0,6-3 23 0 0,81-33 3425 0 0,68-42-708 0 0,-1 0 1 0 0,1 0 0 0 0,0 1-1 0 0,0-1 1 0 0,0 0 0 0 0,0 0-1 0 0,0 0 1 0 0,0 1 0 0 0,1-1-1 0 0,-1 1 1 0 0,0-1-1 0 0,1 0 1 0 0,-1 1 0 0 0,0 2-1 0 0,1-3-171 0 0,-1 1 924 0 0,41 6 680 0 0,-18-10-1283 0 0,0 0 0 0 0,0-2 0 0 0,-1 0-1 0 0,32-12 1 0 0,-11 4 2 0 0,90-22 285 0 0,1 6-1 0 0,2 6 1 0 0,146-5 0 0 0,-242 26-654 0 0,-29 2 12 0 0,-8 0-393 0 0,0-1 0 0 0,1 0 0 0 0,-1 0 0 0 0,0 0 0 0 0,1 0 0 0 0,-1 0 0 0 0,0 0 0 0 0,0-1-1 0 0,0 1 1 0 0,1 0 0 0 0,-1-1 0 0 0,0 0 0 0 0,3-1 0 0 0,5-5-5616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0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79 10135 0 0,'9'-17'239'0'0,"-4"6"16"0"0,0 0 0 0 0,0 0 0 0 0,3-17 3149 0 0,-16 28-2388 0 0,6 0-974 0 0,0 0 0 0 0,0 0-1 0 0,0 0 1 0 0,0 0 0 0 0,0 0 0 0 0,0 0-1 0 0,0 1 1 0 0,0-1 0 0 0,0 1-1 0 0,0-1 1 0 0,0 1 0 0 0,0 0-1 0 0,1 0 1 0 0,-1 0 0 0 0,0 0 0 0 0,0 0-1 0 0,-1 1 1 0 0,-6 6-31 0 0,1 0 0 0 0,0 0 1 0 0,1 0-1 0 0,-1 1 0 0 0,2 1 1 0 0,-1-1-1 0 0,-6 14 0 0 0,-3 9 270 0 0,-12 36 0 0 0,-32 130 1544 0 0,16 5-2022 0 0,18-82-202 0 0,-152 574 658 0 0,154-616-246 0 0,-79 237-925 0 0,78-249 595 0 0,-82 208-686 0 0,94-241 1003 0 0,-3 0 0 0 0,0-1 0 0 0,-33 46 0 0 0,46-74 1 0 0,-1-1-1 0 0,1-1 0 0 0,-1 1 1 0 0,0 0-1 0 0,0-1 1 0 0,-7 5-1 0 0,-16 12-47 0 0,25-19-189 0 0,1-2-492 0 0,-7-5 344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0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8751 0 0,'0'0'674'0'0,"-1"3"-438"0"0,-6 7 95 0 0,0 1 1 0 0,1 0 0 0 0,0 1 0 0 0,1 0-1 0 0,1 0 1 0 0,0 0 0 0 0,0 0 0 0 0,1 0-1 0 0,1 1 1 0 0,-2 16 0 0 0,3-7 173 0 0,1 1 0 0 0,1-1 0 0 0,1 0 0 0 0,1 0 0 0 0,6 26 1 0 0,-4-30-372 0 0,0-6-135 0 0,4-1-128 0 0,-7-10 50 0 0,0 0 1 0 0,0 1 0 0 0,0-1-1 0 0,0 0 1 0 0,0 0 0 0 0,0-1 0 0 0,1 1-1 0 0,-1 0 1 0 0,0-1 0 0 0,0 1-1 0 0,1-1 1 0 0,-1 0 0 0 0,0 0-1 0 0,1 0 1 0 0,-1 0 0 0 0,0 0 0 0 0,5-1-1 0 0,12-4-433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0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25 5063 0 0,'0'-4'154'0'0,"5"-16"12386"0"0,-5 23-12456 0 0,0-1 1 0 0,-1 1 0 0 0,1 0-1 0 0,-1 0 1 0 0,1 0-1 0 0,-1-1 1 0 0,0 1 0 0 0,0 0-1 0 0,-1-1 1 0 0,1 1 0 0 0,0-1-1 0 0,-4 5 1 0 0,3-3 19 0 0,-115 166 1306 0 0,105-153-1330 0 0,-204 312 388 0 0,105-100-429 0 0,15-26 2 0 0,76-170-325 0 0,-29 38 0 0 0,27-42-341 0 0,20-27 282 0 0,-5 4-1233 0 0,44-31-425 0 0,-12 7-3766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0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78 3223 0 0,'-9'-5'14894'0'0,"12"4"-14521"0"0,37-9 464 0 0,66-7 0 0 0,-2 0-439 0 0,-74 11-594 0 0,59-11 260 0 0,-71 15-1539 0 0,22-1 1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0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14191 0 0,'0'0'654'0'0,"-2"1"-17"0"0,-1 2-599 0 0,0 0 0 0 0,0 0 0 0 0,1 0 0 0 0,-1 0 0 0 0,1 0-1 0 0,0 0 1 0 0,0 1 0 0 0,-2 5 0 0 0,3-7 1012 0 0,4 12 698 0 0,-1-12-1605 0 0,-1 1 0 0 0,1-1 0 0 0,0 0 1 0 0,0-1-1 0 0,0 1 0 0 0,0 0 0 0 0,0 0 1 0 0,0-1-1 0 0,1 0 0 0 0,-1 1 0 0 0,1-1 1 0 0,-1 0-1 0 0,1 0 0 0 0,-1 0 0 0 0,1 0 1 0 0,-1-1-1 0 0,1 1 0 0 0,0-1 0 0 0,0 0 1 0 0,2 1-1 0 0,10-1 431 0 0,0 0 0 0 0,22-3 1 0 0,-23 2-504 0 0,16-2-251 0 0,52-13-1 0 0,-10-8-3824 0 0,-51 16-3013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0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 9671 0 0,'0'0'1287'0'0,"-2"0"204"0"0,-7 2-198 0 0,0 0 0 0 0,0 1 0 0 0,0 0 1 0 0,-17 9-1 0 0,-34 22-833 0 0,34-18-446 0 0,2 2-1 0 0,0 1 0 0 0,1 1 1 0 0,1 1-1 0 0,-32 38 0 0 0,41-43-13 0 0,-17 27 0 0 0,28-38 0 0 0,-1 0 0 0 0,0 0 0 0 0,1 0 0 0 0,0 0 0 0 0,0 0 0 0 0,0 0 0 0 0,1 1 0 0 0,0-1 0 0 0,0 1 0 0 0,0-1 0 0 0,1 6 0 0 0,3 4 0 0 0,-1-13 5 0 0,-1 1-1 0 0,0 0 1 0 0,1-1-1 0 0,0 1 1 0 0,0-1-1 0 0,0 0 1 0 0,0 0-1 0 0,0 1 1 0 0,0-1-1 0 0,0 0 1 0 0,1-1-1 0 0,-1 1 1 0 0,1 0-1 0 0,-1-1 1 0 0,1 1-1 0 0,0-1 1 0 0,0 0-1 0 0,-1 0 1 0 0,1 0-1 0 0,0 0 1 0 0,0-1-1 0 0,0 1 1 0 0,0-1-1 0 0,0 0 1 0 0,4 0-1 0 0,7 0 34 0 0,1-1 0 0 0,-1-1 1 0 0,0 0-1 0 0,15-5 0 0 0,-12 3-10 0 0,-3 2 132 0 0,-1-2 1 0 0,0 0-1 0 0,0-1 0 0 0,0 0 0 0 0,0-1 1 0 0,-1 0-1 0 0,0-1 0 0 0,0 0 0 0 0,11-10 1 0 0,-15 11-35 0 0,-1-1 1 0 0,0-1 0 0 0,0 1-1 0 0,-1-1 1 0 0,0 0 0 0 0,0-1-1 0 0,-1 1 1 0 0,0-1 0 0 0,-1 0-1 0 0,1-1 1 0 0,-2 1 0 0 0,1-1-1 0 0,1-10 1 0 0,-2 8-31 0 0,-1 1 0 0 0,0-1 0 0 0,-1 1 1 0 0,-1-1-1 0 0,1 1 0 0 0,-4-24 0 0 0,2 31-157 0 0,0-1-1 0 0,0 0 1 0 0,0 1 0 0 0,-1-1-1 0 0,1 1 1 0 0,-1 0 0 0 0,0-1-1 0 0,0 1 1 0 0,-1 0 0 0 0,0 0 0 0 0,1 0-1 0 0,-1 1 1 0 0,0-1 0 0 0,-1 1-1 0 0,1-1 1 0 0,-1 1 0 0 0,1 0-1 0 0,-1 0 1 0 0,0 1 0 0 0,-6-4 0 0 0,4 3-313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0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95 105 2303 0 0,'0'0'102'0'0,"2"-1"-1"0"0,9-3-80 0 0,13-5 8862 0 0,-48 10-6014 0 0,19 0-2497 0 0,0 0-1 0 0,0 1 0 0 0,0 0 0 0 0,0-1 0 0 0,0 1 1 0 0,-6 4-1 0 0,9-4 244 0 0,2-2-585 0 0,-1 0 0 0 0,1 0 1 0 0,-1 0-1 0 0,1 1 1 0 0,0-1-1 0 0,-1 0 1 0 0,1 0-1 0 0,0 1 1 0 0,-1-1-1 0 0,1 0 1 0 0,0 1-1 0 0,-1-1 1 0 0,1 0-1 0 0,0 1 1 0 0,0-1-1 0 0,0 1 0 0 0,-1-1 1 0 0,0 2 1529 0 0,111-52 555 0 0,-85 40-1928 0 0,6-2-93 0 0,1 1 0 0 0,-1 2 0 0 0,2 2 0 0 0,-1 1 0 0 0,1 1 0 0 0,0 1 0 0 0,63 3 0 0 0,-83 2-126 0 0,-13-1 29 0 0,0 0 0 0 0,0 0 0 0 0,0 0 0 0 0,0 0 0 0 0,0 0 0 0 0,1 0 0 0 0,-1 0 0 0 0,0 0-1 0 0,0 0 1 0 0,0 0 0 0 0,0 0 0 0 0,0 0 0 0 0,0 0 0 0 0,0 0 0 0 0,0 0 0 0 0,0 0 0 0 0,0 0 0 0 0,1 0 0 0 0,-1 0 0 0 0,0 0 0 0 0,0 0-1 0 0,0 0 1 0 0,0 0 0 0 0,0 0 0 0 0,0 1 0 0 0,0-1 0 0 0,0 0 0 0 0,0 0 0 0 0,0 0 0 0 0,0 0 0 0 0,0 0 0 0 0,0 0 0 0 0,0 0 0 0 0,0 0-1 0 0,0 0 1 0 0,0 0 0 0 0,0 1 0 0 0,0-1 0 0 0,1 0 0 0 0,-1 0 0 0 0,0 0 0 0 0,0 0 0 0 0,0 0 0 0 0,0 0 0 0 0,-1 0 0 0 0,1 0 0 0 0,0 0 0 0 0,0 0-1 0 0,0 1 1 0 0,0-1 0 0 0,0 0 0 0 0,0 4-49 0 0,-1 0 1 0 0,1 1-1 0 0,-1-1 0 0 0,-1 0 0 0 0,1 0 0 0 0,0 0 1 0 0,-1 0-1 0 0,0 0 0 0 0,0-1 0 0 0,0 1 0 0 0,0 0 1 0 0,-1-1-1 0 0,-4 5 0 0 0,-6 7-141 0 0,-26 22-1 0 0,22-21 93 0 0,-35 31 20 0 0,-110 77-1 0 0,4-21 82 0 0,152-99 0 0 0,1 0 0 0 0,-1 0 0 0 0,1-1 0 0 0,0 2 0 0 0,1-1 0 0 0,-1 1 0 0 0,1-1 0 0 0,0 1 0 0 0,0 0 0 0 0,-5 9 0 0 0,4-5 11 0 0,6-9 2 0 0,0 1 0 0 0,0-1 0 0 0,0 1 0 0 0,1-1 0 0 0,-1 0 0 0 0,0 0 0 0 0,0 1 0 0 0,0-1 0 0 0,0 0 0 0 0,2 0 0 0 0,10 0 158 0 0,1-1 0 0 0,-1-1 1 0 0,1 0-1 0 0,25-8 1 0 0,5 0 81 0 0,19-2 27 0 0,110-16 175 0 0,-156 27-458 0 0,0 0 1 0 0,1 1-1 0 0,-1 1 0 0 0,0 1 1 0 0,0 1-1 0 0,0 0 0 0 0,31 10 0 0 0,-46-12-87 0 0,0 0 0 0 0,0 0 0 0 0,-1 0 0 0 0,1 0 0 0 0,0 1-1 0 0,-1-1 1 0 0,1 1 0 0 0,-1-1 0 0 0,0 1 0 0 0,1-1 0 0 0,-1 1-1 0 0,0 0 1 0 0,0-1 0 0 0,0 1 0 0 0,0 0 0 0 0,0 0-1 0 0,0 2 1 0 0,0-1-235 0 0,0 1 0 0 0,0-1-1 0 0,0 1 1 0 0,0-1 0 0 0,-1 1 0 0 0,0-1-1 0 0,1 1 1 0 0,-2 4 0 0 0,-2 6-1087 0 0,-5-2-11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5063 0 0,'0'0'12846'0'0,"3"1"-12177"0"0,12 1-205 0 0,0 0 1 0 0,0-1 0 0 0,0-1-1 0 0,0 0 1 0 0,27-4-1 0 0,-13 1-135 0 0,225-16 53 0 0,-233 17-1194 0 0,31-6 0 0 0,-6-5-6779 0 0,-32 8 2017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0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1375 0 0,'0'0'366'0'0,"1"2"996"0"0,1 2-838 0 0,1-1 0 0 0,-1 0 0 0 0,1 1-1 0 0,-1-1 1 0 0,1-1 0 0 0,0 1-1 0 0,0 0 1 0 0,1-1 0 0 0,-1 1-1 0 0,0-1 1 0 0,1 0 0 0 0,0 0-1 0 0,-1-1 1 0 0,6 3 0 0 0,-2-2-82 0 0,0-1 0 0 0,0 0 0 0 0,1 0 0 0 0,-1 0 0 0 0,0-1 0 0 0,0 0 0 0 0,13-1 0 0 0,31-8 2206 0 0,93-28 0 0 0,11-2-532 0 0,-142 37-2129 0 0,81-13 611 0 0,-81 14-1090 0 0,0 1 0 0 0,0 0 0 0 0,1 0-1 0 0,24 5 1 0 0,-35-5-404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177 224 6911 0 0,'0'0'623'0'0,"-1"1"-514"0"0,-98 108 6972 0 0,38-32-6838 0 0,48-56 263 0 0,11-16 327 0 0,10-12-480 0 0,12-17-199 0 0,19-29 1 0 0,-22 29-20 0 0,31-35 1 0 0,-27 38-136 0 0,1 1 0 0 0,0 1 0 0 0,2 1 0 0 0,0 1 0 0 0,1 2 0 0 0,46-22 0 0 0,-57 30 5 0 0,-3 1 19 0 0,0 1-1 0 0,0 0 1 0 0,0 0-1 0 0,1 2 1 0 0,-1-1 0 0 0,1 1-1 0 0,22-2 1 0 0,-33 6-12 0 0,0-1 0 0 0,0 0 0 0 0,-1 1 0 0 0,1 0 0 0 0,0-1 0 0 0,0 1 0 0 0,0-1 0 0 0,-1 1 0 0 0,1 0 0 0 0,0 0 0 0 0,-1-1 0 0 0,1 1 0 0 0,-1 0 0 0 0,1 0 0 0 0,-1 0 0 0 0,1 0 0 0 0,-1 0 0 0 0,1-1 0 0 0,-1 1 0 0 0,1 2 0 0 0,-1-2 6 0 0,1 3 15 0 0,0 0 0 0 0,0 0 0 0 0,0 0 0 0 0,-1 0 0 0 0,0 0 0 0 0,0 0 0 0 0,0 0 0 0 0,0 0 0 0 0,-1 0 0 0 0,1 0 0 0 0,-1 0 0 0 0,0 0 0 0 0,-3 7 0 0 0,-2 5 174 0 0,-17 29 0 0 0,16-33-163 0 0,-62 107 229 0 0,45-80-132 0 0,24-37-71 0 0,1-3-59 0 0,1 0 0 0 0,0 0-1 0 0,0 0 1 0 0,-1 0 0 0 0,1 0 0 0 0,0-1-1 0 0,-1 1 1 0 0,1-1 0 0 0,-1 1 0 0 0,0-1-1 0 0,2-1 1 0 0,0 0 11 0 0,144-130-6 0 0,-46 45-19 0 0,-78 68 3 0 0,2 1 0 0 0,0 1 0 0 0,0 1 0 0 0,2 1 0 0 0,41-18 0 0 0,-57 29 11 0 0,1 0 0 0 0,0 1 0 0 0,0 0 0 0 0,0 1 0 0 0,1 1 0 0 0,-1 0 0 0 0,1 0 0 0 0,13 1 0 0 0,-24 1 7 0 0,-1 0 0 0 0,0 0 0 0 0,0 0-1 0 0,0 0 1 0 0,1 1 0 0 0,-1-1 0 0 0,0 0 0 0 0,0 1 0 0 0,0-1 0 0 0,0 1 0 0 0,0-1 0 0 0,0 1-1 0 0,0 0 1 0 0,0-1 0 0 0,0 1 0 0 0,0 0 0 0 0,0 0 0 0 0,0 0 0 0 0,0-1 0 0 0,0 1 0 0 0,-1 0-1 0 0,2 2 1 0 0,-1 0-6 0 0,0-1 0 0 0,0 0 0 0 0,-1 1 0 0 0,1-1 1 0 0,-1 1-1 0 0,1-1 0 0 0,-1 1 0 0 0,0-1 0 0 0,0 0 0 0 0,-1 5 0 0 0,0 3 3 0 0,-1 0 1 0 0,0 0-1 0 0,-1-1 1 0 0,-7 17-1 0 0,-24 48 126 0 0,11-26-140 0 0,2 0 0 0 0,-16 57 0 0 0,29-74-1107 0 0,7-29 71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1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684 254 5871 0 0,'0'0'2690'0'0,"-1"2"-2453"0"0,-2 1 18 0 0,0-1 0 0 0,0 1-1 0 0,-1-1 1 0 0,1 1 0 0 0,-1-1 0 0 0,0 0-1 0 0,1 0 1 0 0,-6 1 0 0 0,-3 3 329 0 0,10-6-308 0 0,-12 6 284 0 0,-7 4 3096 0 0,21-11-3628 0 0,0 0-1 0 0,1 0 1 0 0,-1 0-1 0 0,1 0 0 0 0,-1 0 1 0 0,1 0-1 0 0,-1 1 1 0 0,1-1-1 0 0,0 0 1 0 0,-1 0-1 0 0,1 0 0 0 0,1-1 1 0 0,1 0 31 0 0,3-5 34 0 0,1 0 0 0 0,0 1-1 0 0,0 0 1 0 0,0 0 0 0 0,1 1-1 0 0,14-8 1 0 0,55-22 162 0 0,-61 29-213 0 0,48-22 45 0 0,63-38 0 0 0,-88 47-87 0 0,1 0 0 0 0,1 3 0 0 0,55-15 0 0 0,-59 19 0 0 0,-21 10 0 0 0,-15 2 0 0 0,-1 0 0 0 0,1 0 0 0 0,0 0 0 0 0,-1 0 0 0 0,1 0 0 0 0,-1 0 0 0 0,1 0 0 0 0,0 1 0 0 0,-1-1 0 0 0,1 0 0 0 0,-1 0 0 0 0,1 1 0 0 0,-1-1 0 0 0,1 0 0 0 0,-1 1 0 0 0,1-1 0 0 0,-1 1 0 0 0,1-1 0 0 0,0 1 0 0 0,-1 1 0 0 0,1-1 0 0 0,-1 1 0 0 0,0 0 0 0 0,1-1 0 0 0,-1 1 0 0 0,0-1 0 0 0,0 1 0 0 0,0-1 0 0 0,-1 1 0 0 0,1 0 0 0 0,0-1 0 0 0,-1 1 0 0 0,1-1 0 0 0,0 1 0 0 0,-1-1 0 0 0,0 1 0 0 0,1-1 0 0 0,-1 1 0 0 0,0-1 0 0 0,0 0 0 0 0,-1 2 0 0 0,-2 3 0 0 0,-1 1 0 0 0,0-1 0 0 0,-6 6 0 0 0,-83 70 121 0 0,49-44-82 0 0,-53 37-28 0 0,46-37 27 0 0,-102 57-1 0 0,-14 9 5 0 0,-159 153-202 0 0,290-228 125 0 0,-41 26 0 0 0,-59 26 33 0 0,131-78 2 0 0,-3 3 11 0 0,28-6 184 0 0,13-5-95 0 0,0-1 0 0 0,0-2 0 0 0,-1-1 0 0 0,39-16 0 0 0,9-4 10 0 0,-47 21-37 0 0,0 2 0 0 0,1 1 0 0 0,-1 1 0 0 0,46 1 0 0 0,-74 3-70 0 0,82 3 302 0 0,-32 0-100 0 0,42 1 106 0 0,56 1-56 0 0,-147-5-244 0 0,8 0 21 0 0,0 0-1 0 0,0-1 0 0 0,19-5 0 0 0,-20 3 28 0 0,-8 2-4 0 0,3-4-30 0 0,-5 4 47 0 0,-3-10-4 0 0,1 10-68 0 0,-1-1-79 0 0,-4-1-302 0 0,-2-2 114 0 0,5 5 212 0 0,0-1 0 0 0,1 1-1 0 0,-1 0 1 0 0,0 0 0 0 0,1 0-1 0 0,-1 0 1 0 0,0 0 0 0 0,1 0-1 0 0,-1 1 1 0 0,1-1 0 0 0,-1 1-1 0 0,0-1 1 0 0,1 1 0 0 0,-2 0 0 0 0,-22 14-798 0 0,21-12 613 0 0,2-2 16 0 0,2 0-745 0 0,0 0 929 0 0,0-1 1 0 0,0 1 0 0 0,0-1 0 0 0,0 1 0 0 0,0 0 0 0 0,0-1 0 0 0,0 1-1 0 0,0 0 1 0 0,0-1 0 0 0,0 1 0 0 0,0-1 0 0 0,0 1 0 0 0,1 0 0 0 0,-1-1-1 0 0,0 1 1 0 0,0-1 0 0 0,1 1 0 0 0,-1-1 0 0 0,1 1 0 0 0,-1-1 0 0 0,0 1-1 0 0,1-1 1 0 0,-1 1 0 0 0,1-1 0 0 0,-1 1 0 0 0,1-1 0 0 0,-1 0 0 0 0,1 1-1 0 0,-1-1 1 0 0,1 0 0 0 0,-1 1 0 0 0,1-1 0 0 0,0 0 0 0 0,-1 0 0 0 0,1 0-1 0 0,1 1 1 0 0,2 0-195 0 0,0-1-1 0 0,1 1 1 0 0,-1-1-1 0 0,1 1 1 0 0,-1-1-1 0 0,0-1 1 0 0,1 1-1 0 0,8-2 1 0 0,2-1-4488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2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1375 0 0,'0'0'66'0'0,"1"-2"-8"0"0,5-3 168 0 0,-4 3 879 0 0,2-1 934 0 0,5 0 3674 0 0,-5 4-5582 0 0,0 1 0 0 0,1-1 0 0 0,-1 1-1 0 0,0 1 1 0 0,0-1 0 0 0,0 1 0 0 0,-1-1 0 0 0,1 1 0 0 0,-1 0 0 0 0,1 0 0 0 0,-1 1-1 0 0,4 3 1 0 0,5 9 464 0 0,16 28-1 0 0,-3-6 65 0 0,13 15 135 0 0,71 93 648 0 0,-80-110-942 0 0,66 61 0 0 0,-73-79-315 0 0,2 0-1 0 0,0-2 1 0 0,30 16-1 0 0,82 30 446 0 0,-110-53-509 0 0,1-1 0 0 0,0 0-1 0 0,38 4 1 0 0,-63-12-141 0 0,-5 1-1059 0 0,-38 5-771 0 0,16-2 252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2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72 2303 0 0,'2'-2'167'0'0,"18"-21"1829"0"0,1-2 3681 0 0,-19 23-4761 0 0,0 1-41 0 0,16-14 556 0 0,-17 14-413 0 0,1 0-567 0 0,-2 1-410 0 0,1-1 1 0 0,-1 1-1 0 0,1 0 0 0 0,-1 0 1 0 0,0 0-1 0 0,1 0 0 0 0,-1 0 1 0 0,1-1-1 0 0,-1 1 0 0 0,0 0 1 0 0,1 0-1 0 0,-1 0 0 0 0,1 0 1 0 0,-1 0-1 0 0,1 0 0 0 0,-1 0 1 0 0,0 0-1 0 0,1 0 0 0 0,-1 1 1 0 0,1-1-1 0 0,-1 0 0 0 0,0 0 1 0 0,1 1-1 0 0,0-1-16 0 0,-1 1 0 0 0,1-1 0 0 0,-1 1-1 0 0,1 0 1 0 0,-1-1 0 0 0,0 1 0 0 0,1 0 0 0 0,-1 0 0 0 0,0-1 0 0 0,0 1 0 0 0,0 0 0 0 0,0 0-1 0 0,1-1 1 0 0,-1 2 0 0 0,0 1-3 0 0,0-1 0 0 0,-1 1 0 0 0,1-1 1 0 0,0 1-1 0 0,-1-1 0 0 0,1 1 0 0 0,-1-1 0 0 0,0 1 0 0 0,0-1 0 0 0,0 0 0 0 0,-1 3 0 0 0,-18 26 160 0 0,13-21-125 0 0,-27 36 270 0 0,-2-1-1 0 0,-49 46 1 0 0,30-32-267 0 0,40-43-37 0 0,-264 279 346 0 0,262-278 187 0 0,16-16-208 0 0,44 6-276 0 0,-41-7-64 0 0,20 1-1027 0 0,43-4 0 0 0,-47 0-127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2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19 455 0 0,'9'-5'3368'0'0,"-8"5"-3236"0"0,-1 0-1 0 0,0 0 1 0 0,0 0-1 0 0,1 0 1 0 0,-1 0-1 0 0,0-1 1 0 0,0 1-1 0 0,1 0 1 0 0,-1 0-1 0 0,0 0 1 0 0,0 0-1 0 0,1-1 1 0 0,-1 1-1 0 0,0 0 1 0 0,0 0-1 0 0,0 0 1 0 0,0-1-1 0 0,1 1 0 0 0,-1 0 1 0 0,0 0-1 0 0,0-1 1 0 0,0 1-1 0 0,0 0 1 0 0,0 0-1 0 0,0-1 1 0 0,0 1-1 0 0,1 0 1 0 0,-1 0-1 0 0,0-1 1 0 0,0 1-1 0 0,0 0 1 0 0,0 0-1 0 0,0-1 1 0 0,0 1-1 0 0,0 0 1 0 0,0-1-1 0 0,-1 1 1 0 0,1 0-1 0 0,0 0 0 0 0,0-1 1 0 0,0 1-1 0 0,0 0 1 0 0,0 0-1 0 0,0-1 1 0 0,0 1-1 0 0,-1 0 1 0 0,1 0-1 0 0,0-1 1 0 0,0 1-1 0 0,0 0 1 0 0,-1 0-1 0 0,1 0 1 0 0,0 0-1 0 0,0-1 1 0 0,0 1-1 0 0,-1 0 1 0 0,1 0-1 0 0,0 0 1 0 0,-1 0-1 0 0,1 0 1 0 0,0 0-1 0 0,0-1 0 0 0,-1 1 1 0 0,1 0-1 0 0,0 0 1 0 0,0 0-1 0 0,-1 0 1 0 0,1 0-1 0 0,-8 0-109 0 0,0 0-1 0 0,1 0 0 0 0,-1 0 0 0 0,1 1 0 0 0,-1 0 1 0 0,1 1-1 0 0,-1-1 0 0 0,1 2 0 0 0,0-1 0 0 0,0 1 0 0 0,0 0 1 0 0,0 0-1 0 0,0 1 0 0 0,-10 7 0 0 0,-8 7 68 0 0,0 2 0 0 0,-25 25-1 0 0,-104 109-26 0 0,133-131-49 0 0,2 2-1 0 0,1 0 1 0 0,1 0 0 0 0,1 2 0 0 0,-13 29 0 0 0,25-49 27 0 0,1 0 0 0 0,0 1 1 0 0,1 0-1 0 0,0-1 0 0 0,-2 13 0 0 0,4-18 4 0 0,0 0 0 0 0,0 0 0 0 0,0-1 0 0 0,0 1-1 0 0,0 0 1 0 0,0 0 0 0 0,1 0 0 0 0,-1 0 0 0 0,1-1 0 0 0,-1 1-1 0 0,1 0 1 0 0,0 0 0 0 0,0-1 0 0 0,-1 1 0 0 0,1-1-1 0 0,1 1 1 0 0,-1-1 0 0 0,0 1 0 0 0,0-1 0 0 0,0 1 0 0 0,1-1-1 0 0,-1 0 1 0 0,1 0 0 0 0,-1 0 0 0 0,1 0 0 0 0,-1 0-1 0 0,1 0 1 0 0,-1 0 0 0 0,4 1 0 0 0,4 1 165 0 0,1 0-1 0 0,0-1 1 0 0,0 1 0 0 0,0-2-1 0 0,0 0 1 0 0,1 0 0 0 0,18-1 0 0 0,74-13 649 0 0,-95 12-801 0 0,31-5 15 0 0,22-4 189 0 0,70-19 0 0 0,-113 24-225 0 0,-1-1 1 0 0,-1-1-1 0 0,1 0 0 0 0,-1-1 0 0 0,0-1 1 0 0,-1 0-1 0 0,0-1 0 0 0,23-21 0 0 0,-32 26-61 0 0,-1 0 0 0 0,0-1 1 0 0,-1 0-1 0 0,1 0 0 0 0,-1 0 0 0 0,-1 0 0 0 0,1-1 0 0 0,-1 0 0 0 0,0 1 0 0 0,-1-1 1 0 0,4-13-1 0 0,-4 10-49 0 0,-1 0 0 0 0,0 0 1 0 0,0-1-1 0 0,-1 1 0 0 0,-1 0 0 0 0,1 0 1 0 0,-2 0-1 0 0,-2-10 0 0 0,1 5-12 0 0,-2 0 1 0 0,0 0-1 0 0,-1 1 0 0 0,0 0 0 0 0,-2 0 0 0 0,1 0 0 0 0,-1 1 1 0 0,-1 0-1 0 0,-1 1 0 0 0,1 0 0 0 0,-17-15 0 0 0,21 22-12 0 0,0 1 0 0 0,-1-1 0 0 0,0 1-1 0 0,-7-4 1 0 0,11 7 11 0 0,0 0 0 0 0,-1 0 0 0 0,1 0 0 0 0,-1 0 1 0 0,1 1-1 0 0,-1-1 0 0 0,1 1 0 0 0,-1-1 0 0 0,1 1 0 0 0,-1 0 0 0 0,0 0 0 0 0,1 0 0 0 0,-1 0 1 0 0,-3 1-1 0 0,-6 3-375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2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33 2303 0 0,'1'-2'24'0'0,"4"-3"82"0"0,0 0-1 0 0,-1 1 1 0 0,1-1 0 0 0,10-6 10053 0 0,-16 12-9758 0 0,-88 75 1493 0 0,-60 45-1025 0 0,99-87-790 0 0,16-14-74 0 0,2 3 0 0 0,-55 49 0 0 0,79-65-6 0 0,3-2-3 0 0,0 1 1 0 0,0-1-1 0 0,-7 11 0 0 0,6-5-60 0 0,6-10 71 0 0,-1 0 0 0 0,1 0 0 0 0,-1 0 0 0 0,1 0-1 0 0,0 1 1 0 0,-1-1 0 0 0,1 0 0 0 0,0 0 0 0 0,0 1-1 0 0,0-1 1 0 0,0 0 0 0 0,0 0 0 0 0,0 1 0 0 0,0-1 0 0 0,1 0-1 0 0,-1 0 1 0 0,0 1 0 0 0,1-1 0 0 0,-1 0 0 0 0,1 0 0 0 0,-1 0-1 0 0,1 1 1 0 0,-1-1 0 0 0,1 0 0 0 0,0 0 0 0 0,0 0-1 0 0,-1 0 1 0 0,1 0 0 0 0,1 1 0 0 0,3 2 35 0 0,-2-1 19 0 0,0 1 1 0 0,1-2-1 0 0,-1 1 1 0 0,1 0-1 0 0,0-1 1 0 0,0 1-1 0 0,0-1 1 0 0,0 0-1 0 0,0-1 1 0 0,1 1-1 0 0,-1-1 1 0 0,8 2-1 0 0,9 1 380 0 0,30 2 0 0 0,-33-4-257 0 0,-1-1-32 0 0,0 0 0 0 0,0-1 0 0 0,0-1-1 0 0,23-4 1 0 0,65-20 399 0 0,-96 22-493 0 0,-1 1-20 0 0,4-1-1 0 0,1-1-1 0 0,0 2 1 0 0,0 0-1 0 0,1 0 1 0 0,18 1 0 0 0,-31 2-83 0 0,0 0 0 0 0,0-1 1 0 0,-1 1-1 0 0,1 0 0 0 0,0 0 1 0 0,0 0-1 0 0,-1 0 1 0 0,1 0-1 0 0,-1 0 0 0 0,1 0 1 0 0,-1 0-1 0 0,1 0 1 0 0,-1 0-1 0 0,0 0 0 0 0,1 0 1 0 0,-1 0-1 0 0,0 2 1 0 0,0-2-16 0 0,1 1-140 0 0,-1 1-1 0 0,1-1 0 0 0,-1 1 1 0 0,0-1-1 0 0,0 1 0 0 0,0 0 1 0 0,0-1-1 0 0,0 1 0 0 0,-1-1 1 0 0,1 1-1 0 0,-1-1 1 0 0,0 3-1 0 0,-4 8-1769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 4607 0 0,'0'0'208'0'0,"-7"-1"55"0"0,3 0 2538 0 0,3 0-2487 0 0,-1 1 0 0 0,1 0 0 0 0,-1 0 0 0 0,0 0 0 0 0,1-1 0 0 0,-1 1 0 0 0,0 1 0 0 0,0-1 0 0 0,1 0 0 0 0,-1 0 0 0 0,1 1 0 0 0,-1-1 0 0 0,0 1 0 0 0,1-1 0 0 0,-1 1 0 0 0,1 0 0 0 0,-1-1 0 0 0,1 1 0 0 0,-1 0 0 0 0,1 0 0 0 0,-2 2 0 0 0,2-2-198 0 0,0 1 0 0 0,0-1 0 0 0,0 0 0 0 0,1 1 0 0 0,-1-1 0 0 0,0 0 0 0 0,1 1 0 0 0,0-1 0 0 0,-1 1 0 0 0,1-1 0 0 0,0 1 0 0 0,0-1 0 0 0,-1 1 0 0 0,1-1 0 0 0,0 1-1 0 0,1-1 1 0 0,-1 1 0 0 0,0-1 0 0 0,0 1 0 0 0,1-1 0 0 0,-1 1 0 0 0,1-1 0 0 0,-1 1 0 0 0,1-1 0 0 0,1 2 0 0 0,-1 0-30 0 0,1 0 0 0 0,0-1 0 0 0,0 1 0 0 0,0-1-1 0 0,1 0 1 0 0,-1 1 0 0 0,1-1 0 0 0,-1 0 0 0 0,1-1 0 0 0,0 1 0 0 0,-1 0 0 0 0,1-1 0 0 0,0 1 0 0 0,0-1 0 0 0,0 0-1 0 0,4 1 1 0 0,5 1 177 0 0,0 0 0 0 0,24 3 0 0 0,-10-5 84 0 0,0 0-1 0 0,0-2 0 0 0,42-6 1 0 0,79-23-320 0 0,-63 11-1536 0 0,-82 19 939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2759 0 0,'0'0'10540'0'0,"-1"2"-10177"0"0,0 3-223 0 0,0 0 0 0 0,0 1-1 0 0,0-1 1 0 0,0 1 0 0 0,1-1 0 0 0,0 0 0 0 0,0 1 0 0 0,1-1-1 0 0,-1 1 1 0 0,1-1 0 0 0,0 0 0 0 0,1 0 0 0 0,-1 1-1 0 0,4 6 1 0 0,24 68 549 0 0,-11-33-267 0 0,17 72 1 0 0,-34-115-417 0 0,0 4 8 0 0,1-1-1 0 0,0 1 1 0 0,0-1 0 0 0,6 12-1 0 0,-8-18-28 0 0,1 0 0 0 0,-1 1 0 0 0,1-1 0 0 0,0 0 0 0 0,0 0 0 0 0,0 0 0 0 0,0 0-1 0 0,0 0 1 0 0,0 0 0 0 0,0 0 0 0 0,0 0 0 0 0,0 0 0 0 0,2 1 0 0 0,10-2-426 0 0,-10 0 305 0 0,-2-1-65 0 0,1 1 0 0 0,0 0-1 0 0,-1-1 1 0 0,1 1 0 0 0,0-1-1 0 0,-1 0 1 0 0,1 1 0 0 0,-1-1-1 0 0,3-1 1 0 0,6-5-5110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617 105 3679 0 0,'3'-12'69'0'0,"0"0"0"0"0,1 1 0 0 0,11-23 0 0 0,3 6 6345 0 0,-11 21-3772 0 0,-7 7-2600 0 0,1 0 0 0 0,-1 0-1 0 0,0 0 1 0 0,0 0 0 0 0,0 0-1 0 0,0 0 1 0 0,0 0 0 0 0,0 0 0 0 0,0 0-1 0 0,0 0 1 0 0,0 0 0 0 0,1 0-1 0 0,-1 0 1 0 0,0 0 0 0 0,0 0-1 0 0,0 0 1 0 0,0 0 0 0 0,0 0 0 0 0,0 0-1 0 0,0 0 1 0 0,0 0 0 0 0,0 0-1 0 0,1 0 1 0 0,-1 0 0 0 0,0 0-1 0 0,0 1 1 0 0,0-1 0 0 0,0 0 0 0 0,0 0-1 0 0,0 0 1 0 0,0 0 0 0 0,0 0-1 0 0,0 0 1 0 0,0 0 0 0 0,0 0-1 0 0,0 0 1 0 0,0 0 0 0 0,0 0-1 0 0,0 1 1 0 0,0-1 0 0 0,0 0 0 0 0,1 0-1 0 0,-1 0 1 0 0,0 0 0 0 0,-1 20 1163 0 0,1-14-1460 0 0,-4 27 417 0 0,-1 0-1 0 0,-2 0 1 0 0,-1-1-1 0 0,-2 0 1 0 0,-17 39 0 0 0,-81 147 469 0 0,96-195-559 0 0,-203 365 1141 0 0,48-88-532 0 0,129-230-455 0 0,-30 81 1 0 0,67-150-238 0 0,3-1-777 0 0,0-1 653 0 0,0 1-1 0 0,0-1 0 0 0,-1 0 0 0 0,1 0 0 0 0,0 0 1 0 0,0 0-1 0 0,-1 0 0 0 0,1 0 0 0 0,-1 0 0 0 0,2-2 1 0 0,3-1-430 0 0,11-9-931 0 0,0-6-58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10623 0 0,'0'0'6288'0'0,"-2"1"-6014"0"0,-16 11 249 0 0,-31 28 0 0 0,6-4-269 0 0,-147 134-84 0 0,133-115-124 0 0,49-49-38 0 0,0 2-3 0 0,0 0-1 0 0,-10 14 0 0 0,18-21-2 0 0,0-1 0 0 0,0 0-1 0 0,0 0 1 0 0,0 1 0 0 0,0-1 0 0 0,0 0 0 0 0,1 1 0 0 0,-1-1-1 0 0,0 0 1 0 0,0 0 0 0 0,0 1 0 0 0,0-1 0 0 0,1 0 0 0 0,-1 0 0 0 0,0 1-1 0 0,0-1 1 0 0,1 0 0 0 0,-1 0 0 0 0,0 0 0 0 0,0 1 0 0 0,1-1-1 0 0,-1 0 1 0 0,0 0 0 0 0,0 0 0 0 0,1 0 0 0 0,-1 0 0 0 0,0 0 0 0 0,1 1-1 0 0,-1-1 1 0 0,1 0 0 0 0,8 3 12 0 0,-2-2 20 0 0,0 0 0 0 0,-1 0 0 0 0,1-1 1 0 0,-1 0-1 0 0,1 0 0 0 0,0 0 0 0 0,6-2 1 0 0,49-13 133 0 0,-43 10-108 0 0,-4 1-51 0 0,156-36 293 0 0,-138 34-241 0 0,0 2-1 0 0,0 1 0 0 0,42 2 0 0 0,-68 1-258 0 0,0 1 0 0 0,0 0 0 0 0,10 3 0 0 0,-15-3-210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71 11831 0 0,'0'0'1075'0'0,"-2"1"-883"0"0,-5 0 3464 0 0,21-8-2125 0 0,-6 3-1166 0 0,21-8 175 0 0,1 2 0 0 0,0 0 1 0 0,1 2-1 0 0,34-4 0 0 0,-27 7-1426 0 0,52 1 0 0 0,-69 4-1507 0 0,-19 0 1030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647 976 6447 0 0,'0'0'2638'0'0,"1"1"-1562"0"0,1 0-874 0 0,0 0 1 0 0,0 0 0 0 0,0-1-1 0 0,0 1 1 0 0,0-1 0 0 0,0 1-1 0 0,0-1 1 0 0,0 0-1 0 0,0 0 1 0 0,1 0 0 0 0,-1 0-1 0 0,0 0 1 0 0,0 0 0 0 0,0 0-1 0 0,0-1 1 0 0,0 1 0 0 0,0-1-1 0 0,0 0 1 0 0,0 0 0 0 0,0 1-1 0 0,-1-1 1 0 0,1 0 0 0 0,2-2-1 0 0,7-3 374 0 0,-1-2 0 0 0,16-12 0 0 0,-23 17-417 0 0,21-19 357 0 0,0-1-1 0 0,-2-1 0 0 0,27-36 0 0 0,48-88 192 0 0,30-95-363 0 0,-102 183-437 0 0,-2 0 0 0 0,21-88-1 0 0,-42 140 32 0 0,0 0-1 0 0,-1 0 1 0 0,0 0 0 0 0,-1 0-1 0 0,0 0 1 0 0,0 0-1 0 0,-1 0 1 0 0,0 0 0 0 0,-2-11-1 0 0,1-6-171 0 0,2 22 195 0 0,0 0 1 0 0,0 0-1 0 0,-1 0 0 0 0,1 0 0 0 0,0 0 0 0 0,-1 0 0 0 0,0 0 0 0 0,-1-4 0 0 0,1 7 31 0 0,1 0-1 0 0,-1 0 0 0 0,1 0 1 0 0,-1 0-1 0 0,1-1 0 0 0,-1 1 1 0 0,0 0-1 0 0,1 0 0 0 0,-1 0 1 0 0,1 1-1 0 0,-1-1 0 0 0,1 0 1 0 0,-1 0-1 0 0,0 0 0 0 0,1 0 1 0 0,-1 0-1 0 0,0 1 0 0 0,0-1-9 0 0,-3 2-5 0 0,-1 0 0 0 0,0 0 0 0 0,0 0 0 0 0,1 0 0 0 0,-1 1 0 0 0,1 0 0 0 0,0 0 0 0 0,0 0 0 0 0,0 0 0 0 0,0 1 0 0 0,0 0 1 0 0,1 0-1 0 0,-1 0 0 0 0,1 0 0 0 0,-3 6 0 0 0,-4 6 11 0 0,0 2 1 0 0,-12 33-1 0 0,-87 247 12 0 0,105-288 1 0 0,-115 279-7 0 0,79-203 39 0 0,-66 104-1 0 0,-87 82 3 0 0,-14-12 2 0 0,42-55-25 0 0,150-186-12 0 0,-64 88 0 0 0,62-71-153 0 0,16-35-6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337 210 13215 0 0,'20'-10'843'0'0,"0"-2"0"0"0,-1 0-1 0 0,0-1 1 0 0,0-1 0 0 0,20-20-1 0 0,-26 24-598 0 0,0 1-1 0 0,1 0 1 0 0,0 1-1 0 0,20-9 0 0 0,-24 13-177 0 0,16-8-12 0 0,0 1 0 0 0,1 2-1 0 0,1 1 1 0 0,47-9 0 0 0,-70 17-27 0 0,1-1 0 0 0,0 1-1 0 0,0 1 1 0 0,0-1 0 0 0,6 2-1 0 0,-12-2-23 0 0,0 0 1 0 0,1 1-1 0 0,-1-1 0 0 0,0 0 0 0 0,0 1 1 0 0,1-1-1 0 0,-1 1 0 0 0,0-1 0 0 0,0 1 1 0 0,0-1-1 0 0,1 0 0 0 0,-1 1 0 0 0,0-1 1 0 0,0 1-1 0 0,0-1 0 0 0,0 1 0 0 0,0-1 1 0 0,0 1-1 0 0,0-1 0 0 0,0 1 0 0 0,0-1 1 0 0,0 1-1 0 0,0 0 2 0 0,-1 3-5 0 0,1 0 0 0 0,-1-1 0 0 0,0 1 0 0 0,1 0 0 0 0,-2-1 0 0 0,1 1 0 0 0,0-1 0 0 0,-1 1 0 0 0,-2 4 0 0 0,-23 31 0 0 0,16-23 0 0 0,-25 31-7 0 0,-1-1-1 0 0,-79 74 0 0 0,47-59-176 0 0,-86 57-1 0 0,29-35 86 0 0,-45 32 62 0 0,136-90 37 0 0,74-33 240 0 0,29-11 272 0 0,2 3 0 0 0,100-9 0 0 0,-123 20-296 0 0,223-12 1118 0 0,-232 18-1210 0 0,1 1-1 0 0,-1 2 1 0 0,0 1-1 0 0,0 2 0 0 0,39 13 1 0 0,-57-12-199 0 0,-1 0 0 0 0,29 16-1 0 0,-46-23-156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5095 0 0,'0'0'232'0'0,"-2"1"-13"0"0,-3 1-119 0 0,-1 0 0 0 0,0 0 0 0 0,1 0 0 0 0,-9 1 0 0 0,2 1 10451 0 0,19-2-10409 0 0,0 1 0 0 0,-1-1 1 0 0,1 1-1 0 0,-1 0 0 0 0,1 1 1 0 0,-1-1-1 0 0,-1 1 0 0 0,1 1 1 0 0,0-1-1 0 0,-1 1 1 0 0,0 0-1 0 0,6 7 0 0 0,6 7 31 0 0,130 153 468 0 0,-142-166-636 0 0,-1 1 0 0 0,1 0 0 0 0,-1 0 0 0 0,0 0 1 0 0,-1 0-1 0 0,0 1 0 0 0,0-1 0 0 0,-1 1 1 0 0,0 0-1 0 0,0-1 0 0 0,0 1 0 0 0,-1 0 1 0 0,-1 0-1 0 0,1 0 0 0 0,-1 1 0 0 0,0-1 1 0 0,-1 0-1 0 0,0 0 0 0 0,0 0 0 0 0,-1-1 1 0 0,0 1-1 0 0,-1 0 0 0 0,1 0 0 0 0,-1-1 0 0 0,-1 0 1 0 0,1 0-1 0 0,-9 12 0 0 0,-9 9-468 0 0,0-1 0 0 0,-2 0-1 0 0,-26 22 1 0 0,28-29-953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46 919 0 0,'1'-1'67'0'0,"5"-3"200"0"0,9-5 8617 0 0,-27 11-4415 0 0,9-1-4396 0 0,-1 0 0 0 0,1 0 0 0 0,-1 0 1 0 0,1 1-1 0 0,0 0 0 0 0,-5 3 0 0 0,-10 5 27 0 0,-10 5-87 0 0,1 2 0 0 0,0 1 1 0 0,-46 41-1 0 0,-2 1-13 0 0,68-55 0 0 0,-22 16 0 0 0,1 1 0 0 0,-27 28 0 0 0,48-43 0 0 0,0 0 0 0 0,1 1 0 0 0,0 0 0 0 0,0 0 0 0 0,1 0 0 0 0,0 1 0 0 0,0 0 0 0 0,1 0 0 0 0,0 0 0 0 0,1 1 0 0 0,0-1 0 0 0,-2 13 0 0 0,4-18 32 0 0,1-1-1 0 0,0 1 1 0 0,-1 0-1 0 0,1-1 1 0 0,1 1-1 0 0,-1-1 1 0 0,1 1-1 0 0,-1 0 1 0 0,1-1-1 0 0,0 1 0 0 0,0-1 1 0 0,1 0-1 0 0,-1 1 1 0 0,1-1-1 0 0,-1 0 1 0 0,1 0-1 0 0,0 0 1 0 0,0 0-1 0 0,1 0 1 0 0,-1 0-1 0 0,0 0 1 0 0,1-1-1 0 0,0 0 1 0 0,0 1-1 0 0,-1-1 1 0 0,1 0-1 0 0,1 0 1 0 0,-1 0-1 0 0,0-1 0 0 0,6 3 1 0 0,1 0 133 0 0,1-1-1 0 0,-1 0 1 0 0,1-1 0 0 0,0 0 0 0 0,0 0 0 0 0,0-1-1 0 0,1 0 1 0 0,19-2 0 0 0,-2-3 393 0 0,0-1 0 0 0,55-17 0 0 0,53-27 705 0 0,-106 37-1107 0 0,20-7 65 0 0,53-21 185 0 0,-88 33-378 0 0,-1-1 1 0 0,0 0-1 0 0,0-1 0 0 0,15-13 0 0 0,-25 18-18 0 0,0-1-1 0 0,-1 1 1 0 0,0-1-1 0 0,1-1 1 0 0,-2 1-1 0 0,1 0 1 0 0,-1-1-1 0 0,0 0 1 0 0,0 0-1 0 0,0 0 1 0 0,-1 0 0 0 0,0 0-1 0 0,0 0 1 0 0,0-1-1 0 0,-1 1 1 0 0,0-1-1 0 0,-1 1 1 0 0,1-1-1 0 0,-1 1 1 0 0,-1-9-1 0 0,0 5-45 0 0,0 1 1 0 0,-1 0-1 0 0,0 0 0 0 0,-1 0 0 0 0,0 0 0 0 0,0 0 0 0 0,-1 0 0 0 0,0 1 0 0 0,0 0 0 0 0,-1 0 0 0 0,0 0 0 0 0,-1 0 0 0 0,-8-9 1 0 0,7 11-87 0 0,-1-1 0 0 0,-1 1 0 0 0,1 1 1 0 0,-1-1-1 0 0,0 2 0 0 0,0-1 0 0 0,-1 1 1 0 0,-12-4-1 0 0,5 2-98 0 0,-3-2-28 0 0,1 2 0 0 0,-1 0 1 0 0,-1 1-1 0 0,1 2 0 0 0,0 0 1 0 0,-27-1-1 0 0,32 4 148 0 0,3-1 7 0 0,-1 1 1 0 0,1 1-1 0 0,-23 3 1 0 0,34-4-18 0 0,13 5-187 0 0,-6-2 230 0 0,3 0-355 0 0,1 0 1 0 0,0-1-1 0 0,-1-1 0 0 0,21 2 0 0 0,9-2-5085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73 3223 0 0,'72'-49'992'0'0,"-41"30"5563"0"0,-25 15-1041 0 0,-17 12-4495 0 0,-19 14-752 0 0,-16 12 229 0 0,-69 38 1 0 0,69-46-507 0 0,-81 63 0 0 0,104-70 10 0 0,6-6 0 0 0,1 1 0 0 0,1 0 0 0 0,0 1 0 0 0,1 1 0 0 0,-17 23 0 0 0,24-26 0 0 0,1-3 0 0 0,2 2 0 0 0,4-11 1 0 0,0 0 0 0 0,1 0 1 0 0,-1 0-1 0 0,0 0 0 0 0,1 0 0 0 0,-1 0 0 0 0,1 0 0 0 0,-1-1 0 0 0,1 1 1 0 0,-1 0-1 0 0,1 0 0 0 0,0 1 0 0 0,2 0 14 0 0,-1-1 1 0 0,0 1-1 0 0,0 0 0 0 0,1-1 0 0 0,-1 1 1 0 0,1-1-1 0 0,-1 0 0 0 0,1 0 1 0 0,0 0-1 0 0,-1 0 0 0 0,1 0 1 0 0,0-1-1 0 0,2 1 0 0 0,3 0 44 0 0,-1 0 0 0 0,1-1-1 0 0,11-1 1 0 0,66-9 472 0 0,-43 4-283 0 0,-1 2 1 0 0,51 2-1 0 0,-78 3-313 0 0,0 1-410 0 0,-12-2 65 0 0,-2 5-2214 0 0,-1-2 2327 0 0,0-1 0 0 0,0 0 1 0 0,0 1-1 0 0,0-1 0 0 0,0 0 0 0 0,0 1 0 0 0,0-1 0 0 0,-1 0 0 0 0,-2 3 1 0 0,-10 9-1382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7831 0 0,'0'0'9688'0'0,"2"-1"-9274"0"0,12-4 81 0 0,-1 1 0 0 0,0 0 0 0 0,1 1 0 0 0,19-2 0 0 0,62-1 389 0 0,10-2-601 0 0,104-19-2136 0 0,-126 18-2010 0 0,-79 8 1789 0 0,7-4-3104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2759 0 0,'0'-1'207'0'0,"5"-17"5378"0"0,-3 5-310 0 0,2 17-4315 0 0,9 11-326 0 0,14 21 65 0 0,-7-12 29 0 0,0-2-1 0 0,2-1 0 0 0,0 0 1 0 0,33 22-1 0 0,8 9 308 0 0,-35-25-617 0 0,27 32 0 0 0,2 4-242 0 0,2 6-52 0 0,-1-1 36 0 0,-43-51-120 0 0,-14-16-124 0 0,1-3-1619 0 0,-2 0 1392 0 0,1 1 1 0 0,-1-1-1 0 0,1 1 0 0 0,-1-1 0 0 0,0 1 0 0 0,1-1 0 0 0,-1 1 0 0 0,0-1 0 0 0,0 1 0 0 0,0-3 1 0 0,-1-10-6012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45 10135 0 0,'2'-1'778'0'0,"0"-2"-649"0"0,1-1 1 0 0,0 0-1 0 0,-1 1 1 0 0,0-1-1 0 0,3-7 1 0 0,1-3 6641 0 0,-14 24-6543 0 0,-34 44-75 0 0,-2-2 0 0 0,-2-2 1 0 0,-3-2-1 0 0,-70 55 0 0 0,108-95-155 0 0,-241 177-716 0 0,246-182 628 0 0,0 1 0 0 0,0 1 0 0 0,1-1 0 0 0,-1 1 0 0 0,1 0 0 0 0,-5 6 0 0 0,9-9-96 0 0,2-1-789 0 0,1 0 492 0 0,-1 0 1 0 0,1 0-1 0 0,0 0 0 0 0,-1-1 0 0 0,1 1 0 0 0,0 0 0 0 0,0-1 0 0 0,-1 0 0 0 0,5 1 0 0 0,9 0-4729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15863 0 0,'0'0'1439'0'0,"-7"3"-1158"0"0,-8 5-239 0 0,9-5-49 0 0,0 0 0 0 0,0 0 0 0 0,0 1 0 0 0,1-1 0 0 0,-1 1 0 0 0,1 0 0 0 0,0 1 0 0 0,-7 7 0 0 0,-11 10 406 0 0,6 1-91 0 0,0-1 0 0 0,-1-2 0 0 0,-1 1 0 0 0,-30 24 1 0 0,-93 61-148 0 0,112-84-121 0 0,-14 12-22 0 0,43-33 63 0 0,12 3 60 0 0,-3-2-79 0 0,0-1-1 0 0,0 0 0 0 0,1 0 1 0 0,-1-1-1 0 0,0 0 0 0 0,0 0 1 0 0,1-1-1 0 0,10-2 0 0 0,13 0 107 0 0,255-22 1047 0 0,-216 14-1799 0 0,-38 5-2109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73 9215 0 0,'-2'1'707'0'0,"-16"8"-568"0"0,-15-3 5300 0 0,15-2-362 0 0,20-4-4583 0 0,32 1 44 0 0,-1-1 0 0 0,0-2 0 0 0,34-5 0 0 0,8-1-298 0 0,-41 5-400 0 0,1-2-1 0 0,57-15 1 0 0,-73 14-1635 0 0,1-1 0 0 0,-1-1 0 0 0,23-12 0 0 0,-28 12-4160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9:3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79 1839 0 0,'27'-31'50'0'0,"-6"7"3244"0"0,2 3 8056 0 0,-23 21-11294 0 0,1 0 1 0 0,-1-1-1 0 0,0 1 1 0 0,1 0-1 0 0,-1 0 1 0 0,0-1-1 0 0,1 1 1 0 0,-1 0-1 0 0,0 0 1 0 0,1 0 0 0 0,-1 0-1 0 0,0 0 1 0 0,1-1-1 0 0,-1 1 1 0 0,1 0-1 0 0,-1 0 1 0 0,0 0-1 0 0,1 0 1 0 0,-1 0-1 0 0,1 0 1 0 0,-1 0-1 0 0,0 0 1 0 0,1 0 0 0 0,-1 0-1 0 0,1 1 1 0 0,-1-1-1 0 0,0 0 1 0 0,1 0-1 0 0,-1 0 1 0 0,0 0-1 0 0,1 1 1 0 0,-1-1-1 0 0,0 0 1 0 0,1 0-1 0 0,-1 0 1 0 0,0 1 0 0 0,1-1-1 0 0,-1 0 1 0 0,0 1-1 0 0,0-1 1 0 0,1 0-1 0 0,-1 1 1 0 0,0-1-1 0 0,0 0 1 0 0,0 1-1 0 0,1-1 1 0 0,-1 0-1 0 0,0 1 1 0 0,0-1 0 0 0,0 1-1 0 0,0-1 1 0 0,0 0-1 0 0,0 1 1 0 0,0-1-1 0 0,0 1 1 0 0,0-1-1 0 0,0 1 1 0 0,1 25 36 0 0,-3-16 67 0 0,0 1 0 0 0,0-1 1 0 0,-1 1-1 0 0,-1-1 1 0 0,-7 16-1 0 0,-30 48 812 0 0,31-57-783 0 0,-30 51-65 0 0,3-8 180 0 0,-45 101 0 0 0,73-141-267 0 0,2 1-1 0 0,0 1 1 0 0,1-1 0 0 0,1 1 0 0 0,1 0-1 0 0,1 0 1 0 0,2 0 0 0 0,0 0-1 0 0,2 28 1 0 0,7 32-1253 0 0,-7-80 324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39 245 7831 0 0,'-1'-1'603'0'0,"-3"0"-576"0"0,1 0 0 0 0,0 0 0 0 0,0 0 1 0 0,0-1-1 0 0,0 0 0 0 0,-2-1 0 0 0,-9-5 11524 0 0,15 7-10355 0 0,1-3-1071 0 0,0 0 1 0 0,0 1-1 0 0,1-1 0 0 0,-1 1 1 0 0,1 0-1 0 0,0 0 0 0 0,0 0 1 0 0,0 0-1 0 0,0 0 0 0 0,7-3 0 0 0,42-24 139 0 0,-37 22-118 0 0,50-23 305 0 0,129-42 1 0 0,-162 63-394 0 0,1 1 0 0 0,0 1-1 0 0,0 1 1 0 0,43-2 0 0 0,-64 9-521 0 0,-1 1 1 0 0,13 1-1 0 0,-24-2 205 0 0,1 1 0 0 0,-1-1 0 0 0,1 0-1 0 0,-1 1 1 0 0,1-1 0 0 0,-1 0 0 0 0,1 1 0 0 0,-1-1 0 0 0,0 0-1 0 0,1 1 1 0 0,-1-1 0 0 0,0 1 0 0 0,1-1 0 0 0,-1 1-1 0 0,0-1 1 0 0,1 1 0 0 0,-1-1 0 0 0,0 1 0 0 0,0-1 0 0 0,1 1-1 0 0,-1 0 1 0 0,6 13-7938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0:1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 0 0,'0'0'0'0'0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0:2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6127 0 0,'0'0'282'0'0,"1"-2"-8"0"0,5-6-176 0 0,12-15 4022 0 0,-18 23-4124 0 0,0 0 1 0 0,0-1 0 0 0,1 1 0 0 0,-1 0 0 0 0,0 0-1 0 0,0 0 1 0 0,0 0 0 0 0,1 0 0 0 0,-1 0-1 0 0,0 0 1 0 0,0 0 0 0 0,0 0 0 0 0,1 0-1 0 0,-1 0 1 0 0,0-1 0 0 0,0 1 0 0 0,0 0 0 0 0,1 0-1 0 0,-1 0 1 0 0,0 0 0 0 0,0-1 0 0 0,8-6 7000 0 0,-6 5-6987 0 0,-3 2-13 0 0,31 1 72 0 0,-14 0-69 0 0,-11-2 0 0 0,8-1 0 0 0,6-1 91 0 0,2 0 57 0 0,0 0 1 0 0,35 1-1 0 0,-43 1-148 0 0,-7 1 0 0 0,0-1 0 0 0,0 1 0 0 0,12 1 0 0 0,10 0 11 0 0,-17 0 131 0 0,0 0 1 0 0,0 0-1 0 0,19 5 0 0 0,-28-6-100 0 0,0 1 0 0 0,0 0 0 0 0,1 0 0 0 0,-1 0 0 0 0,0 0 0 0 0,0 0-1 0 0,0 0 1 0 0,-1 0 0 0 0,4 3 0 0 0,21 15 647 0 0,-23-18-657 0 0,0 0-1 0 0,-1 0 1 0 0,1 0-1 0 0,0-1 1 0 0,0 1-1 0 0,-1-1 1 0 0,1 1-1 0 0,0-1 1 0 0,0 0-1 0 0,0 0 1 0 0,0 0-1 0 0,-1-1 1 0 0,1 1-1 0 0,0 0 1 0 0,0-1-1 0 0,-1 0 1 0 0,1 0-1 0 0,0 0 1 0 0,-1 0-1 0 0,1 0 1 0 0,4-4 0 0 0,14-8 142 0 0,-17 11-104 0 0,-2 1-55 0 0,1 0 0 0 0,-1 0 0 0 0,0 0 1 0 0,1 0-1 0 0,-1 0 0 0 0,1 1 0 0 0,-1-1 1 0 0,1 1-1 0 0,0-1 0 0 0,-1 1 0 0 0,5 0 1 0 0,-3 0-30 0 0,-2 0 73 0 0,1 0 33 0 0,4 0-38 0 0,-1 0 1 0 0,0-1 0 0 0,0 0 0 0 0,1 0 0 0 0,-1 0 0 0 0,0-1-1 0 0,0 0 1 0 0,10-5 0 0 0,3-3 120 0 0,28-22-1 0 0,-20 13 58 0 0,-15 12-235 0 0,1 1-45 0 0,0 3 87 0 0,-11 3 26 0 0,2 0-17 0 0,1 1-26 0 0,20 9 62 0 0,-12-6 9 0 0,-7-2-13 0 0,7 2-64 0 0,3-3-16 0 0,-10 0 0 0 0,23-5 0 0 0,-15 1 0 0 0,-1-3 0 0 0,1 0 0 0 0,0 0 0 0 0,0 1 0 0 0,-2 0 11 0 0,-7 4 31 0 0,7-2-31 0 0,3 1 0 0 0,4 0 16 0 0,-15 2 22 0 0,18 1-8 0 0,-8-1-41 0 0,0 2 0 0 0,0 1 0 0 0,1-1 0 0 0,-1-1 11 0 0,1 1 31 0 0,0-2-31 0 0,1 0-11 0 0,-2-2 0 0 0,0 0 0 0 0,-2-2 12 0 0,-10 3 261 0 0,-4 1-217 0 0,-8 1-45 0 0,-3 1-11 0 0,-2 2 0 0 0,2 2-15 0 0,3-2-54 0 0,8-3 1 0 0,-1-1-49 0 0,-1 0 104 0 0,1-1 5 0 0,0 1 1 0 0,1-1-1 0 0,-1 1 1 0 0,0-1-1 0 0,1 0 1 0 0,-1 0-1 0 0,1 0 1 0 0,-1-1-1 0 0,-2-1 1 0 0,-2 0-29 0 0,0 1 0 0 0,0-1 0 0 0,0 1 0 0 0,0 0 0 0 0,0 1 0 0 0,-1 0 1 0 0,1 0-1 0 0,0 0 0 0 0,-1 1 0 0 0,1 0 0 0 0,-1 1 0 0 0,-7 0 0 0 0,4 3 36 0 0,-1 3 0 0 0,-6 2 74 0 0,17-9 4 0 0,-16 4 31 0 0,15-3-23 0 0,0-1-17 0 0,-8-2-16 0 0,0-2-31 0 0,8 4-25 0 0,0-1 1 0 0,0 0 0 0 0,0 0-1 0 0,0 1 1 0 0,1-2-1 0 0,-1 1 1 0 0,0 0 0 0 0,1 0-1 0 0,-1 0 1 0 0,1-1 0 0 0,-3-1-1 0 0,1-1-12 0 0,2 3-69 0 0,-1 2 59 0 0,0-1-43 0 0,-16-3-10 0 0,10 2 77 0 0,-5 0 0 0 0,9 2 3 0 0,0 0 0 0 0,0 0 0 0 0,0 1 1 0 0,1-1-1 0 0,-5 3 0 0 0,-37 26 126 0 0,43-29 16 0 0,1 0-126 0 0,1 0 1 0 0,0-1 0 0 0,-1 1-1 0 0,1-1 1 0 0,-1 1 0 0 0,1-1-1 0 0,-1 0 1 0 0,0 1 0 0 0,1-1-1 0 0,-1 1 1 0 0,1-1 0 0 0,-1 0-1 0 0,0 0 1 0 0,1 1 0 0 0,-1-1-1 0 0,0 0 1 0 0,1 0 0 0 0,-1 0-1 0 0,0 0 1 0 0,1 0 0 0 0,-1 0-1 0 0,0 0 1 0 0,0 0 0 0 0,1 0-1 0 0,-1 0 1 0 0,0 0 0 0 0,1 0 0 0 0,-2-1-1 0 0,-9-12 51 0 0,10 10-80 0 0,-1 1 0 0 0,1-1-1 0 0,-1 1 1 0 0,0-1 0 0 0,0 1 0 0 0,-4-3 0 0 0,0 1-16 0 0,-4-2-21 0 0,7 5 61 0 0,1-1 1 0 0,-1 1-1 0 0,1 0 0 0 0,-1 0 1 0 0,0 0-1 0 0,1 0 0 0 0,-1 0 0 0 0,0 1 1 0 0,0-1-1 0 0,0 1 0 0 0,-4 0 1 0 0,-2 0 38 0 0,6 0-45 0 0,0 0-1 0 0,0 0 1 0 0,0 1-1 0 0,0-1 1 0 0,0 1-1 0 0,0 0 1 0 0,0 0 0 0 0,0 0-1 0 0,0 0 1 0 0,0 0-1 0 0,1 1 1 0 0,-1-1-1 0 0,1 1 1 0 0,-1 0-1 0 0,-2 2 1 0 0,-5 4 11 0 0,0 2 0 0 0,-10 11 0 0 0,5-4 38 0 0,13-15 18 0 0,-2 2 61 0 0,-2 4 113 0 0,4-7-215 0 0,-1 0 0 0 0,1 0 0 0 0,0 0 0 0 0,-1 0 0 0 0,1 0 1 0 0,-1 0-1 0 0,1 0 0 0 0,-1-1 0 0 0,-3 1 0 0 0,4-1 25 0 0,-13-2 113 0 0,7 1-144 0 0,4 0 26 0 0,-7-2 12 0 0,-1 2-6 0 0,-2 3-47 0 0,0 2-12 0 0,3 1 11 0 0,3 0 130 0 0,-1-1 187 0 0,-17-4-144 0 0,11-2-184 0 0,0-1 0 0 0,0 0-16 0 0,-29-5-459 0 0,33 7 347 0 0,7 0 3 0 0,1 1 1 0 0,-1-1-1 0 0,0 1 0 0 0,0 0 0 0 0,1 1 0 0 0,-1-1 0 0 0,0 1 0 0 0,-6 1 0 0 0,-5 4-5348 0 0,13-5 3801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0:2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156 102 1375 0 0,'0'0'11048'0'0,"-2"0"-10380"0"0,-6 1-26 0 0,3 0-159 0 0,-1-1 0 0 0,1 0 0 0 0,-1 0 0 0 0,1 0 0 0 0,-8-2 0 0 0,2 1-21 0 0,6 0-341 0 0,0 0 1 0 0,-1 1-1 0 0,1 0 0 0 0,0 0 0 0 0,0 0 1 0 0,0 0-1 0 0,-9 3 0 0 0,-31 6 6223 0 0,47-10-6272 0 0,15-14-76 0 0,1 0-1 0 0,18-23 1 0 0,-34 36-60 0 0,-1 1 8 0 0,3-5 56 0 0,-2 4 206 0 0,2 7-103 0 0,3 1-171 0 0,-2 1 36 0 0,-4-6 15 0 0,0 0 0 0 0,0 0-1 0 0,0 0 1 0 0,0 0 0 0 0,1 0 0 0 0,-1-1-1 0 0,0 1 1 0 0,0 0 0 0 0,0-1 0 0 0,1 1-1 0 0,-1-1 1 0 0,0 0 0 0 0,1 1 0 0 0,-1-1-1 0 0,0 0 1 0 0,1 0 0 0 0,1 1 0 0 0,1-1-41 0 0,0 0 1 0 0,0 0 0 0 0,0 0-1 0 0,0-1 1 0 0,5-1-1 0 0,-6 1 47 0 0,0-1 13 0 0,18-1-123 0 0,-13 1 99 0 0,-6 2 16 0 0,0 0-1 0 0,0-1 0 0 0,0 1 1 0 0,0 0-1 0 0,0 0 0 0 0,0 0 1 0 0,0 0-1 0 0,0 1 0 0 0,0-1 1 0 0,0 0-1 0 0,0 1 0 0 0,0-1 1 0 0,0 1-1 0 0,0 0 0 0 0,2 1 1 0 0,37 30-133 0 0,-22-20 99 0 0,-15-12 27 0 0,8 6 3 0 0,-6-5 9 0 0,11-2 1 0 0,-12 2 0 0 0,17-4 0 0 0,-10 1 0 0 0,8-3 3 0 0,-1 2-70 0 0,-11 2 67 0 0,0 0 0 0 0,1 1 0 0 0,-1 0 0 0 0,13 1 0 0 0,-19-1 0 0 0,12 0 0 0 0,0 0 0 0 0,-1-1 0 0 0,17-4 0 0 0,15-1 0 0 0,-32 4 0 0 0,0-1 0 0 0,2 1 0 0 0,-4 1-13 0 0,17-3-123 0 0,-26 4 139 0 0,30-2 114 0 0,-11 2-56 0 0,-16 1-61 0 0,21-5 0 0 0,-23 3 0 0 0,17-2-1 0 0,1 2 13 0 0,-16 0 30 0 0,4 1-42 0 0,-4 1-42 0 0,7 0 31 0 0,2 3 11 0 0,0 1 0 0 0,1-1 0 0 0,9 3 0 0 0,-1-1 0 0 0,2 0 0 0 0,-16-3 0 0 0,27 3 0 0 0,-28-5 0 0 0,-3 0 0 0 0,0-1 0 0 0,0 0 0 0 0,0 0 0 0 0,0 0 0 0 0,0 0 0 0 0,0-1 0 0 0,9-2 0 0 0,27-8 64 0 0,-34 10-63 0 0,-2-1 4 0 0,-1 1 1 0 0,1 0-1 0 0,0 0 0 0 0,0 1 1 0 0,6-1-1 0 0,-6 2 2 0 0,1 0-1 0 0,-1 1 0 0 0,1 0 0 0 0,7 3 0 0 0,-10-3-6 0 0,33 13-53 0 0,-31-13 50 0 0,0 0 1 0 0,-1 0-1 0 0,1-1 1 0 0,9 2-1 0 0,-5-2 5 0 0,-5 0 3 0 0,1 0-1 0 0,-1 0 0 0 0,1-1 1 0 0,-1 0-1 0 0,1 1 1 0 0,-1-1-1 0 0,1-1 0 0 0,-1 1 1 0 0,0-1-1 0 0,1 0 1 0 0,7-2-1 0 0,5-2 7 0 0,4 1 55 0 0,37-13-1 0 0,1-2-4 0 0,-44 15-61 0 0,0 1 0 0 0,0 1 11 0 0,-1 2 42 0 0,-2 1 11 0 0,-7 0-11 0 0,18 1-46 0 0,-13-1-6 0 0,-1 0-1 0 0,1 0 1 0 0,-1-1-1 0 0,0 0 0 0 0,1-1 1 0 0,-1 0-1 0 0,1 0 0 0 0,-1-1 1 0 0,11-4-1 0 0,7-2-41 0 0,-19 5-4 0 0,30-5 14 0 0,-24 6 20 0 0,55 0 11 0 0,-38 0 0 0 0,-10 1 0 0 0,-7 0 0 0 0,0 0 0 0 0,14-3 0 0 0,-6-1-20 0 0,-3-2-13 0 0,-7 3 22 0 0,1-1 11 0 0,1 2 0 0 0,0 2 0 0 0,0 0 0 0 0,0 4 0 0 0,21 9 0 0 0,-9-1 0 0 0,-19-7 0 0 0,-5-3 0 0 0,1 0 0 0 0,-1 0 0 0 0,1 0 0 0 0,0 0 0 0 0,0-1 0 0 0,-1 1 0 0 0,1-1 0 0 0,0 1 0 0 0,0-1 0 0 0,0 0 0 0 0,2-1 0 0 0,27 2 0 0 0,-4-4 0 0 0,4 2-64 0 0,-16 1 79 0 0,8 0 64 0 0,-2-2-152 0 0,-6-1 60 0 0,22-7-67 0 0,-35 9 1 0 0,-1 1-98 0 0,0-1 134 0 0,0 1 0 0 0,0-1 0 0 0,0 1 1 0 0,0 0-1 0 0,0-1 0 0 0,0 1 0 0 0,1 0 0 0 0,-1 1 0 0 0,0-1 0 0 0,0 0 0 0 0,0 0 0 0 0,0 1 0 0 0,0 0 0 0 0,3 0 0 0 0,-2 1 17 0 0,0 0-1 0 0,0 0 0 0 0,0-1 0 0 0,-1 2 0 0 0,1-1 0 0 0,-1 0 1 0 0,1 0-1 0 0,-1 1 0 0 0,3 4 0 0 0,1 1-85 0 0,0 0 0 0 0,1 0 0 0 0,0 0 0 0 0,0-1-1 0 0,0 0 1 0 0,1 0 0 0 0,13 7 0 0 0,-20-13 26 0 0,1 0 1 0 0,-1 0 0 0 0,1-1-1 0 0,0 1 1 0 0,-1-1 0 0 0,1 1-1 0 0,0-1 1 0 0,-1 0-1 0 0,1 0 1 0 0,0 0 0 0 0,0 0-1 0 0,-1 0 1 0 0,1 0 0 0 0,0 0-1 0 0,-1 0 1 0 0,1-1-1 0 0,0 1 1 0 0,0-1 0 0 0,-1 1-1 0 0,1-1 1 0 0,-1 0 0 0 0,3-1-1 0 0,-2 1-669 0 0,1-1 0 0 0,-1 1 0 0 0,0-1 0 0 0,0 0 0 0 0,0 0 0 0 0,4-4 0 0 0,6-12-5395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0:3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358 111 1375 0 0,'0'0'66'0'0,"-2"1"-8"0"0,-1 0 599 0 0,-1 0 0 0 0,1 0-1 0 0,-1 0 1 0 0,0 0 0 0 0,1 0-1 0 0,-1-1 1 0 0,-4 0 0 0 0,6 0 989 0 0,-10-1-815 0 0,5-1-673 0 0,1 0 0 0 0,-1 0 0 0 0,1 0 0 0 0,-1 0 0 0 0,-10-7 1 0 0,11 6 173 0 0,-1-1 0 0 0,0 2 0 0 0,1-1 0 0 0,-11-2 0 0 0,-2 3 302 0 0,1 0-1 0 0,-1 1 0 0 0,-20 2 1 0 0,7-1-14 0 0,28 0-459 0 0,-1 0 0 0 0,0 0-1 0 0,0 1 1 0 0,0-1 0 0 0,1 1 0 0 0,-7 2 0 0 0,7-2-11 0 0,1-1 0 0 0,-1 1 0 0 0,0-1 0 0 0,1 1 0 0 0,-6-1 0 0 0,-3 1 24 0 0,10-1 32 0 0,0 0 129 0 0,-5 3-683 0 0,8-3 450 0 0,-1 0 1 0 0,0 1-1 0 0,0-1 1 0 0,0 0-1 0 0,1 1 1 0 0,-1-1-1 0 0,0 0 1 0 0,1 1-1 0 0,-1-1 1 0 0,0 0-1 0 0,0 1 1 0 0,1-1-1 0 0,-1 0 0 0 0,1 0 1 0 0,-1 1-1 0 0,0-1 1 0 0,1 0-1 0 0,-1 0 1 0 0,0 0-1 0 0,1 0 1 0 0,-1 0-1 0 0,1 1 1 0 0,-1-1-1 0 0,1 0 1 0 0,-1 0-1 0 0,0 0 1 0 0,1 0-1 0 0,41 12-166 0 0,-37-10 64 0 0,18 7 0 0 0,-10-2 0 0 0,6 5 0 0 0,-14-10 0 0 0,11 2 0 0 0,-13-3 2 0 0,0 0 1 0 0,0 0-1 0 0,0 0 0 0 0,0-1 0 0 0,0 1 0 0 0,0-1 1 0 0,0 0-1 0 0,0 0 0 0 0,0 0 0 0 0,0 0 1 0 0,0 0-1 0 0,0 0 0 0 0,4-2 0 0 0,0 0 41 0 0,4-1 71 0 0,0-1 1 0 0,-1 0-1 0 0,1-1 0 0 0,-1 0 1 0 0,0-1-1 0 0,0 0 1 0 0,9-8-1 0 0,28-16 209 0 0,-35 24-323 0 0,8-1-39 0 0,-16 7 12 0 0,-1 1 1 0 0,0-2-14 0 0,0 2 0 0 0,0-1-1 0 0,0 0 1 0 0,0 1 0 0 0,0-1-1 0 0,0 1 1 0 0,0 0 0 0 0,0 0 0 0 0,3 1-1 0 0,-4-1 8 0 0,2 1-18 0 0,0 0-1 0 0,0 0 1 0 0,0 0-1 0 0,0 0 1 0 0,-1 1-1 0 0,1 0 1 0 0,-1 0-1 0 0,0 0 1 0 0,4 4-1 0 0,0 0-17 0 0,7 3-4 0 0,1-4 73 0 0,2 0 95 0 0,-8-4-57 0 0,-1-2 94 0 0,-1-1-50 0 0,0 0-1 0 0,0 0 0 0 0,0 0 1 0 0,12-5-1 0 0,6 0 148 0 0,17-7-11 0 0,-2 6-208 0 0,-35 6-10 0 0,0 1 0 0 0,0 0 0 0 0,0 0 0 0 0,10 1 0 0 0,33 10 0 0 0,-43-10 0 0 0,74 21 0 0 0,-74-20 0 0 0,15 2 0 0 0,-18-3 7 0 0,0-1 0 0 0,0 1 0 0 0,0-1 0 0 0,0 0 0 0 0,0 1 0 0 0,0-1 0 0 0,0 0 0 0 0,0 0 0 0 0,0-1 0 0 0,0 1 0 0 0,0 0 0 0 0,0-1 0 0 0,0 1 0 0 0,3-2 0 0 0,-2 1 16 0 0,28-7 539 0 0,11-3-249 0 0,-15 4-244 0 0,35-5-69 0 0,-50 9 0 0 0,0 1 0 0 0,0-1 0 0 0,14 0 0 0 0,10 0 0 0 0,-12 3 0 0 0,-18 1 0 0 0,0 1 0 0 0,1-1 0 0 0,1 1 0 0 0,0-1 0 0 0,0 2 0 0 0,0-1 0 0 0,-1 1 0 0 0,13 6 0 0 0,9 4 0 0 0,18 5 0 0 0,10 1 280 0 0,-49-18-198 0 0,-1 0-1 0 0,1 0 1 0 0,10-1 0 0 0,-17 0-81 0 0,9 0 61 0 0,-1-1-1 0 0,1 0 1 0 0,0 0 0 0 0,-1-1-1 0 0,1 0 1 0 0,-1-1 0 0 0,0 0-1 0 0,14-6 1 0 0,-19 7-36 0 0,1 0-1 0 0,0 0 1 0 0,-1 0 0 0 0,1 0 0 0 0,0 1 0 0 0,7-1 0 0 0,1-1 38 0 0,-9 1-46 0 0,18-1-20 0 0,-5 0 2 0 0,-1 1 0 0 0,0 1 0 0 0,0 0 0 0 0,22 3 0 0 0,24 5 0 0 0,-13-3 0 0 0,-15-3 0 0 0,-13-2 42 0 0,1-2 1 0 0,34-6-1 0 0,-3-1 7 0 0,24 0-49 0 0,132-25 0 0 0,-111 16 0 0 0,-57 8 0 0 0,-13 2 53 0 0,-20 7-43 0 0,-5 1-10 0 0,1 0 0 0 0,0 1 0 0 0,-1-1 0 0 0,1 1 1 0 0,-1 0-1 0 0,1-1 0 0 0,5 2 0 0 0,-4-2 0 0 0,21 4 0 0 0,-10 1 0 0 0,-1 1 0 0 0,0 2 0 0 0,0 1 0 0 0,-2 0-12 0 0,-1-2-25 0 0,-3-1 78 0 0,3-2 32 0 0,10 3-56 0 0,-17-6-17 0 0,20-3-62 0 0,-5 1 50 0 0,-18 2 9 0 0,22-6 62 0 0,4-2-202 0 0,1 2 134 0 0,-20 4-32 0 0,1 0 1 0 0,0 1-1 0 0,-1 0 0 0 0,1 1 1 0 0,0 0-1 0 0,-1 0 0 0 0,1 1 0 0 0,-1 0 1 0 0,1 1-1 0 0,-1 0 0 0 0,1 1 1 0 0,-1 0-1 0 0,0 0 0 0 0,14 7 0 0 0,-12-4-7 0 0,1 1 0 0 0,-1 1 0 0 0,0-1 0 0 0,0 2 0 0 0,-1-1 0 0 0,0 2 0 0 0,9 10 0 0 0,-3-3-50 0 0,-6-8 87 0 0,-2-3 23 0 0,-4-5 47 0 0,0 0-22 0 0,0-1 0 0 0,0 0 0 0 0,0 0 0 0 0,0 0 0 0 0,0 0 0 0 0,0 0 0 0 0,0-1 0 0 0,0 0 0 0 0,0 0 0 0 0,-1 0 0 0 0,1 0 0 0 0,0-1 0 0 0,6-3 0 0 0,-6 3-42 0 0,2-1 37 0 0,-3 2-22 0 0,-1 0 1 0 0,0 0-1 0 0,1-1 0 0 0,-1 1 0 0 0,0-1 0 0 0,0 0 0 0 0,0 1 1 0 0,0-1-1 0 0,-1 0 0 0 0,4-5 0 0 0,11-13-162 0 0,-14 18 88 0 0,0 1-26 0 0,-1-1 0 0 0,1 1 0 0 0,-1 0 0 0 0,1-1 0 0 0,-1 1 0 0 0,1-1 0 0 0,-1 1 0 0 0,0-1 0 0 0,0 0 0 0 0,1 0 0 0 0,-1-1 0 0 0,6-7-726 0 0,1 1-237 0 0,4 2-270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0:5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6 302 1839 0 0,'0'0'9300'0'0,"0"-2"-9744"0"0,0 0 404 0 0,-5-14 1159 0 0,19 18-688 0 0,-11 0-343 0 0,22 11 120 0 0,-23-12-75 0 0,1 1 24 0 0,2 0 32 0 0,0 1 0 0 0,0-1-1 0 0,1 0 1 0 0,-1-1-1 0 0,1 1 1 0 0,0-1 0 0 0,-1 0-1 0 0,1 0 1 0 0,6 0-1 0 0,0-2 253 0 0,0 1 1 0 0,0-1-1 0 0,21-5 0 0 0,-21 3-259 0 0,7-1 193 0 0,26-9 0 0 0,2-2 240 0 0,86-16 0 0 0,-45 13-24 0 0,-31 4-506 0 0,61-13 197 0 0,-46 19 227 0 0,-70 7-474 0 0,1 1 0 0 0,-1 0 0 0 0,1 0 0 0 0,-1 0 0 0 0,0 0 0 0 0,1 0 0 0 0,3 1 0 0 0,9 1 109 0 0,10-3 41 0 0,0-2 0 0 0,-1-1 0 0 0,44-12 0 0 0,-24 5 3 0 0,3-2 205 0 0,48-21 0 0 0,-16 5-142 0 0,-16 11-216 0 0,1 2 0 0 0,1 4-1 0 0,87-7 1 0 0,-101 17-13 0 0,57 4 1 0 0,-17 1-4 0 0,-46-3-1 0 0,110 2 121 0 0,-134 0 10 0 0,38 10-1 0 0,-43-8-91 0 0,19 6 59 0 0,51 21 0 0 0,-62-21-115 0 0,-1-1-1 0 0,1-1 1 0 0,0-2 0 0 0,0 0-1 0 0,37 4 1 0 0,33-8 433 0 0,125-13 1 0 0,-166 8-393 0 0,-1 1 0 0 0,0 3 0 0 0,93 13 0 0 0,-69-3-21 0 0,1-5 1 0 0,108-3-1 0 0,-73-13 4 0 0,20 1 29 0 0,-84 7-22 0 0,-25 1-11 0 0,47 4-1 0 0,2 7-20 0 0,38 5 0 0 0,-9 1-25 0 0,-33-4-3 0 0,-62-11 24 0 0,13 2 2 0 0,0-1-1 0 0,25-1 1 0 0,7-2 2 0 0,-17 1 0 0 0,42-6 0 0 0,-60 5-21 0 0,0 0-1 0 0,27 3 1 0 0,-42-2 21 0 0,18 1 0 0 0,-17-1 0 0 0,16 4 0 0 0,-8-1-11 0 0,-8-2-29 0 0,0 1 0 0 0,0-1 0 0 0,0 0 0 0 0,0 1 0 0 0,-1-1 0 0 0,1 1 0 0 0,0 0 0 0 0,-1 0 0 0 0,0-1 0 0 0,1 1 0 0 0,-1 0 0 0 0,0 0 0 0 0,0 0-1 0 0,0 0 1 0 0,0 0 0 0 0,0 1 0 0 0,-1-1 0 0 0,1 3 0 0 0,2 3-125 0 0,-1 1 0 0 0,0 0 0 0 0,-1-1 0 0 0,0 1 0 0 0,0 0 0 0 0,-1 0 0 0 0,-1 14 0 0 0,-5 16-6289 0 0,1-18-424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8751 0 0,'0'0'1716'0'0,"0"1"-1541"0"0,-1-1 0 0 0,1 0-1 0 0,0 0 1 0 0,-1 1-1 0 0,1-1 1 0 0,-1 0-1 0 0,1 1 1 0 0,-1-1 0 0 0,1 0-1 0 0,0 1 1 0 0,-1-1-1 0 0,1 1 1 0 0,0-1 0 0 0,-1 1-1 0 0,1-1 1 0 0,0 1-1 0 0,0 0-137 0 0,0 0-1 0 0,0 1 0 0 0,-1-1 0 0 0,1 0 0 0 0,0 0 1 0 0,0 0-1 0 0,-1 0 0 0 0,1 0 0 0 0,0 0 1 0 0,-1 0-1 0 0,1 0 0 0 0,-1 0 0 0 0,0 0 1 0 0,1 0-1 0 0,-1 0 0 0 0,0 0 0 0 0,0 0 1 0 0,1 0-1 0 0,-1 0 0 0 0,0-1 0 0 0,0 1 1 0 0,-1 0-1 0 0,-28 19 627 0 0,15-11-385 0 0,-36 32-7 0 0,16-12-214 0 0,6-2-13 0 0,-45 50 0 0 0,28-28 249 0 0,30-32-69 0 0,1 1 1 0 0,1 0-1 0 0,-23 40 0 0 0,29-44-88 0 0,1 1 0 0 0,1 0 0 0 0,0 0 0 0 0,1 1-1 0 0,0-1 1 0 0,-3 25 0 0 0,8-37-77 0 0,-1 0 0 0 0,1 0-1 0 0,0 0 1 0 0,0 0-1 0 0,0 0 1 0 0,0 0 0 0 0,1 0-1 0 0,-1 0 1 0 0,1 0 0 0 0,0 0-1 0 0,0 0 1 0 0,0 0 0 0 0,0 0-1 0 0,0 0 1 0 0,1 0 0 0 0,-1 0-1 0 0,1-1 1 0 0,0 1 0 0 0,3 3-1 0 0,-2-3 41 0 0,0-1 0 0 0,1 1 0 0 0,-1-1 0 0 0,1 0 0 0 0,-1 0-1 0 0,1 0 1 0 0,0-1 0 0 0,0 1 0 0 0,0-1 0 0 0,0 0 0 0 0,0 0 0 0 0,0 0-1 0 0,0-1 1 0 0,6 1 0 0 0,2-1 70 0 0,1 0 0 0 0,0-1 0 0 0,-1-1 0 0 0,1 0 0 0 0,-1 0 0 0 0,0-1 0 0 0,0-1 0 0 0,13-5 0 0 0,91-49 442 0 0,-104 51-567 0 0,115-72 90 0 0,-109 66-200 0 0,-1-1 1 0 0,0-1-1 0 0,-1-1 0 0 0,23-27 0 0 0,-35 38-13 0 0,-1-1-1 0 0,1 1 0 0 0,-1 0 1 0 0,0-1-1 0 0,0 0 0 0 0,-1 0 1 0 0,0 0-1 0 0,0 0 0 0 0,0 0 0 0 0,-1 0 1 0 0,0 0-1 0 0,0-1 0 0 0,0-6 1 0 0,-1 8-6 0 0,-1-1 0 0 0,1 1 1 0 0,-1 0-1 0 0,0-1 1 0 0,-1 1-1 0 0,1 0 1 0 0,-1 0-1 0 0,0 0 0 0 0,0 0 1 0 0,-1 0-1 0 0,1 0 1 0 0,-1 1-1 0 0,0-1 0 0 0,-1 1 1 0 0,-4-6-1 0 0,-3 0-86 0 0,-1 0 1 0 0,0 1-1 0 0,0 0 0 0 0,0 1 0 0 0,-1 0 1 0 0,-1 1-1 0 0,-26-10 0 0 0,12 5-111 0 0,12 3-31 0 0,14 9 113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36 3223 0 0,'7'-12'-2950'0'0,"11"-12"18841"0"0,-27 40-12912 0 0,-79 117-2424 0 0,49-82-516 0 0,-2-2 0 0 0,-50 45 0 0 0,45-54-2 0 0,-74 50 0 0 0,54-42-36 0 0,36-28 48 0 0,-26 21 19 0 0,55-40 60 0 0,37 1 330 0 0,3-6-230 0 0,0 2 0 0 0,0 2 0 0 0,-1 2 0 0 0,1 1 0 0 0,0 2 0 0 0,-1 1-1 0 0,0 2 1 0 0,49 18 0 0 0,-83-24-210 0 0,1-1 0 0 0,-1 0 0 0 0,0 0-1 0 0,1 0 1 0 0,-1-1 0 0 0,6 1-1 0 0,12 1 70 0 0,-14-2-22 0 0,-6 0-145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16495 0 0,'0'0'1658'0'0,"2"0"-1516"0"0,27-9 668 0 0,1 1-1 0 0,1 2 1 0 0,-1 2 0 0 0,38-2-1 0 0,-62 5-773 0 0,0 1-1 0 0,0 1 1 0 0,1-1 0 0 0,-1 1-1 0 0,0 0 1 0 0,0 1 0 0 0,0-1-1 0 0,0 1 1 0 0,0 0 0 0 0,0 1-1 0 0,-1-1 1 0 0,1 1 0 0 0,-1 0-1 0 0,1 1 1 0 0,-1-1 0 0 0,5 6-1 0 0,-5-5-532 0 0,-1 1 0 0 0,0 0 0 0 0,0 0 0 0 0,0 0 0 0 0,-1 0 0 0 0,4 7 0 0 0,-3-5-4407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1839 0 0,'-1'0'134'0'0,"-26"8"-67"0"0,22-7 915 0 0,1 2 1 0 0,-1-1-1 0 0,1 0 1 0 0,0 1-1 0 0,-1 0 1 0 0,1 0-1 0 0,0 0 1 0 0,0 1-1 0 0,1-1 1 0 0,-1 1-1 0 0,1 0 1 0 0,-4 5-1 0 0,4-4-650 0 0,0 0-1 0 0,0 0 0 0 0,-3 10 1 0 0,4-7-162 0 0,1-1 1 0 0,-1 0-1 0 0,1 1 1 0 0,0-1-1 0 0,1 1 1 0 0,0-1-1 0 0,0 1 0 0 0,1 0 1 0 0,0-1-1 0 0,0 1 1 0 0,0-1-1 0 0,1 0 1 0 0,0 1-1 0 0,1-1 0 0 0,0 0 1 0 0,0 0-1 0 0,0-1 1 0 0,5 8-1 0 0,4 3 113 0 0,0 0 0 0 0,0 0-1 0 0,2-1 1 0 0,0-1 0 0 0,21 18 0 0 0,11 3 622 0 0,57 35 0 0 0,-26-18-221 0 0,-40-24-540 0 0,-25-19-91 0 0,0 0 1 0 0,20 12-1 0 0,39 23-3 0 0,-41-24-36 0 0,-28-20-176 0 0,-1 0 1 0 0,0 0-1 0 0,1 0 0 0 0,-1 0 0 0 0,1 0 0 0 0,-1-1 0 0 0,1 1 1 0 0,-1-1-1 0 0,1 1 0 0 0,-1-1 0 0 0,1 0 0 0 0,0 1 1 0 0,-1-1-1 0 0,1 0 0 0 0,0 0 0 0 0,-1 0 0 0 0,3 0 1 0 0,-3-1-173 0 0,1 0 1 0 0,-1 1 0 0 0,1-1 0 0 0,-1 0 0 0 0,0 0 0 0 0,1 0 0 0 0,-1 0-1 0 0,0 0 1 0 0,0 0 0 0 0,0 0 0 0 0,0 0 0 0 0,0 0 0 0 0,0-1 0 0 0,0 1-1 0 0,0 0 1 0 0,0-1 0 0 0,0-1 0 0 0,5-9-6150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10135 0 0,'0'0'778'0'0,"-9"0"-332"0"0,0 1 46 0 0,0 0 0 0 0,0 0-1 0 0,0 1 1 0 0,0 0-1 0 0,1 0 1 0 0,-1 1 0 0 0,1 0-1 0 0,-1 1 1 0 0,1 0 0 0 0,0 0-1 0 0,-9 8 1 0 0,-11 7-160 0 0,-41 41 0 0 0,44-38 216 0 0,-108 105 574 0 0,17-17-641 0 0,-76 71-172 0 0,188-176-649 0 0,6-4 87 0 0,6-2-244 0 0,-7 1 367 0 0,19-7-1234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1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241 218 6415 0 0,'0'0'3679'0'0,"6"-7"-3254"0"0,-2 2-281 0 0,1 1-1 0 0,0-1 1 0 0,1 1-1 0 0,-1 0 1 0 0,1 0-1 0 0,0 0 1 0 0,0 1-1 0 0,8-4 1 0 0,5-2 100 0 0,27-16 258 0 0,0 2-1 0 0,67-22 0 0 0,-24 10 75 0 0,-54 21-305 0 0,9-2 19 0 0,-41 15-262 0 0,1 0 1 0 0,0 1 0 0 0,0-1 0 0 0,0 1-1 0 0,-1 0 1 0 0,1 0 0 0 0,0 0 0 0 0,0 1 0 0 0,7 1-1 0 0,-8-2-1 0 0,-2-1-20 0 0,0 1 0 0 0,-1 0-1 0 0,1 0 1 0 0,0 1 0 0 0,0-1-1 0 0,0 0 1 0 0,-1 0 0 0 0,1 0-1 0 0,0 0 1 0 0,0 1-1 0 0,0-1 1 0 0,-1 0 0 0 0,1 1-1 0 0,0-1 1 0 0,-1 0 0 0 0,1 1-1 0 0,1 0 1 0 0,-1 0 4 0 0,1 0 0 0 0,-1 0 0 0 0,1 0 0 0 0,-1 0 0 0 0,1 0 0 0 0,-1 0 0 0 0,0 0 0 0 0,0 0 0 0 0,0 0-1 0 0,1 1 1 0 0,-1-1 0 0 0,0 0 0 0 0,-1 1 0 0 0,1-1 0 0 0,0 1 0 0 0,0-1 0 0 0,-1 1 0 0 0,1 0 0 0 0,0 2 0 0 0,0-2 13 0 0,-1 1 0 0 0,0 0 0 0 0,0 0 0 0 0,0 0 0 0 0,0 0-1 0 0,-1 0 1 0 0,1 0 0 0 0,-1 0 0 0 0,1 0 0 0 0,-3 4 0 0 0,0 1 64 0 0,0 0 1 0 0,-1-1-1 0 0,0 1 0 0 0,-1-1 0 0 0,0 0 1 0 0,-11 13-1 0 0,-94 88 400 0 0,71-77-378 0 0,-61 38 0 0 0,36-27-29 0 0,3-3-19 0 0,35-24-59 0 0,2 1 1 0 0,-1 2 0 0 0,-28 27-1 0 0,-15 24-3 0 0,-41 42 11 0 0,99-104 19 0 0,4-3-25 0 0,1 1 0 0 0,-1-1-1 0 0,1 2 1 0 0,-6 5-1 0 0,2-1-4 0 0,4 0 23 0 0,5-8 338 0 0,1-2-238 0 0,13-1-2 0 0,-1-1 0 0 0,0 0 0 0 0,0-1 0 0 0,18-6 0 0 0,-12 3 43 0 0,24-3 0 0 0,2 4-164 0 0,49 2 0 0 0,-50 2 0 0 0,-14 2 0 0 0,0 1 0 0 0,49 10 0 0 0,-40-6 0 0 0,-28-3-5 0 0,23 6 0 0 0,-22-5-8 0 0,1 0 0 0 0,0-1 0 0 0,0-1-1 0 0,22 2 1 0 0,-31-4-45 0 0,0 1 0 0 0,0-1 0 0 0,1 1 0 0 0,-1-1 0 0 0,0-1 0 0 0,0 1 0 0 0,5-1 1 0 0,-5-1 28 0 0,-2 2-97 0 0,1 0-28 0 0,1 0 39 0 0,-2 0-30 0 0,1 0 0 0 0,-1 0 1 0 0,1 0-1 0 0,-1 0 0 0 0,0-1 0 0 0,1 1 1 0 0,4-2-1 0 0,3-2-270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3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5527 0 0,'0'1'4862'0'0,"-12"59"1440"0"0,-6 83-4790 0 0,14-83-1402 0 0,-3-1-1 0 0,-3 0 0 0 0,-2 0 1 0 0,-3-1-1 0 0,-2-1 0 0 0,-2 0 1 0 0,-3-1-1 0 0,-44 77 0 0 0,-14-1-47 0 0,21-36-181 0 0,57-92 90 0 0,-4 4-97 0 0,1 1 1 0 0,0 0-1 0 0,0 0 1 0 0,1 1-1 0 0,1-1 1 0 0,-1 1-1 0 0,-1 11 1 0 0,6-9-1083 0 0,4-2-346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43 5063 0 0,'-1'1'7096'0'0,"-82"43"-3260"0"0,-14 8-2742 0 0,-48 51-208 0 0,120-82-742 0 0,1 1 0 0 0,1 1 0 0 0,-30 39 0 0 0,49-57-119 0 0,1 0 0 0 0,-1 0 0 0 0,1 1 0 0 0,0-1 0 0 0,0 1 0 0 0,0 0-1 0 0,1 0 1 0 0,-3 12 0 0 0,5-18-18 0 0,0 1-1 0 0,0-1 1 0 0,0 1-1 0 0,0-1 1 0 0,0 1-1 0 0,0-1 1 0 0,0 0-1 0 0,1 1 1 0 0,-1-1-1 0 0,0 1 1 0 0,0-1-1 0 0,0 1 1 0 0,1-1-1 0 0,-1 0 1 0 0,0 1-1 0 0,0-1 1 0 0,1 0-1 0 0,-1 1 1 0 0,0-1-1 0 0,1 0 1 0 0,-1 1-1 0 0,0-1 1 0 0,1 0-1 0 0,-1 0 1 0 0,1 1-1 0 0,-1-1 1 0 0,0 0-1 0 0,2 0 1 0 0,10 4 186 0 0,-5-4-84 0 0,1 0 0 0 0,0 0 0 0 0,-1-1 1 0 0,1 1-1 0 0,-1-2 0 0 0,9-2 0 0 0,44-15 388 0 0,-49 15-412 0 0,109-46 586 0 0,-105 43-681 0 0,-1-1 0 0 0,0-1 0 0 0,-1 0 0 0 0,1-1 0 0 0,21-21 0 0 0,-32 27-5 0 0,1 0 0 0 0,-1 0 1 0 0,0-1-1 0 0,0 0 0 0 0,0 1 0 0 0,0-1 0 0 0,-1 0 1 0 0,0 0-1 0 0,0-1 0 0 0,0 1 0 0 0,-1 0 1 0 0,0-1-1 0 0,0 1 0 0 0,0 0 0 0 0,0-1 1 0 0,-1 1-1 0 0,-1-8 0 0 0,1 5-84 0 0,-2 1 1 0 0,1-1-1 0 0,-1 0 0 0 0,0 1 0 0 0,-1 0 1 0 0,1-1-1 0 0,-1 1 0 0 0,-1 0 0 0 0,0 1 1 0 0,0-1-1 0 0,-8-11 0 0 0,7 13-111 0 0,1 0 0 0 0,1-1 0 0 0,-1 1 0 0 0,1-1 0 0 0,0 0-1 0 0,-3-8 1 0 0,5 12 101 0 0,1 1 0 0 0,-1-1 0 0 0,1 1 0 0 0,0 0 0 0 0,0-1 0 0 0,-1 1-1 0 0,1-1 1 0 0,0 1 0 0 0,0-1 0 0 0,0 1 0 0 0,1-1 0 0 0,-1 1 0 0 0,0-1 0 0 0,1 1-1 0 0,-1-1 1 0 0,0 1 0 0 0,1-1 0 0 0,0 1 0 0 0,-1 0 0 0 0,1-1 0 0 0,0 1 0 0 0,0 0-1 0 0,0 0 1 0 0,-1-1 0 0 0,1 1 0 0 0,0 0 0 0 0,1 0 0 0 0,-1 0 0 0 0,0 0 0 0 0,0 0 0 0 0,0 1-1 0 0,3-3 1 0 0,8-2-5219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30 1375 0 0,'18'-30'20984'0'0,"-22"42"-20455"0"0,-2 9-460 0 0,-2 0-1 0 0,-1 0 1 0 0,0-1-1 0 0,-2 0 0 0 0,0-1 1 0 0,-20 26-1 0 0,17-28-55 0 0,-1-1-1 0 0,-1-1 1 0 0,0 0 0 0 0,-22 15-1 0 0,1-6 21 0 0,-42 23-1 0 0,51-31-32 0 0,14-8 0 0 0,-31 14 0 0 0,39-19 0 0 0,0-1 0 0 0,0 1 0 0 0,-8 5 0 0 0,7-2 0 0 0,1 2 0 0 0,1 0 0 0 0,2 0 0 0 0,4 1 0 0 0,0-8 1 0 0,0 1 0 0 0,1-1 0 0 0,-1 0-1 0 0,0 1 1 0 0,1-1 0 0 0,-1 0 0 0 0,1 0 0 0 0,-1 0 0 0 0,1 0-1 0 0,-1-1 1 0 0,1 1 0 0 0,0 0 0 0 0,0-1 0 0 0,-1 1 0 0 0,1-1-1 0 0,0 0 1 0 0,2 1 0 0 0,35 1 200 0 0,-31-2-117 0 0,20-2 134 0 0,-1-1 0 0 0,1-2 0 0 0,-1 0-1 0 0,32-12 1 0 0,22-4 93 0 0,-28 10-426 0 0,55-5 1 0 0,-99 16-250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66 14335 0 0,'-2'0'662'0'0,"-23"3"269"0"0,18-2-885 0 0,1-1 1 0 0,-1 1-1 0 0,1 0 0 0 0,0 1 1 0 0,0-1-1 0 0,-7 4 1 0 0,5-2-191 0 0,-6 5 2830 0 0,13-4-1319 0 0,8 2-1066 0 0,-1-4-175 0 0,-1 0-1 0 0,1 0 1 0 0,0 0-1 0 0,0-1 1 0 0,-1 0-1 0 0,1 0 1 0 0,0-1-1 0 0,0 1 1 0 0,0-1-1 0 0,0 0 1 0 0,9-2-1 0 0,8-2 234 0 0,34-10-1 0 0,54-24 90 0 0,-2 0-600 0 0,-89 33-1384 0 0,34-5 0 0 0,-39 8-5727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73 3223 0 0,'33'-34'38'0'0,"3"-4"18015"0"0,-35 38-18019 0 0,-1 1 1 0 0,1-1 0 0 0,-1 1-1 0 0,0-1 1 0 0,1 1-1 0 0,-1-1 1 0 0,1 1-1 0 0,-1-1 1 0 0,0 1-1 0 0,1-1 1 0 0,-1 1-1 0 0,0 0 1 0 0,0-1 0 0 0,1 1-1 0 0,-1 0 1 0 0,0-1-1 0 0,0 1 1 0 0,0 0-1 0 0,0-1 1 0 0,0 1-1 0 0,0 0 1 0 0,0 0 0 0 0,1 17 294 0 0,-1-6-151 0 0,-2 0 0 0 0,1 0 0 0 0,-1 0 0 0 0,-1-1 0 0 0,-6 18 0 0 0,-27 57 429 0 0,22-53-417 0 0,-9 16 17 0 0,9-19-140 0 0,1 0 0 0 0,1 0 0 0 0,-13 57 0 0 0,24-82-55 0 0,1 17 29 0 0,0-19-142 0 0,0-1 0 0 0,0 1 0 0 0,0-1 1 0 0,1 1-1 0 0,0-1 0 0 0,-1 1 0 0 0,1-1 0 0 0,0 0 0 0 0,0 1 0 0 0,0-1 0 0 0,0 0 0 0 0,1 0 1 0 0,-1 0-1 0 0,3 3 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 11519 0 0,'0'0'6952'0'0,"2"-1"-6654"0"0,7 0-204 0 0,0-1 1 0 0,0 2 0 0 0,0-1 0 0 0,1 1 0 0 0,-1 0 0 0 0,0 1-1 0 0,0 0 1 0 0,1 1 0 0 0,-1 0 0 0 0,0 0 0 0 0,0 1 0 0 0,-1 0 0 0 0,1 1-1 0 0,12 6 1 0 0,-14-5-76 0 0,1-1-1 0 0,-1 1 0 0 0,-1 1 1 0 0,1-1-1 0 0,-1 1 0 0 0,0 0 1 0 0,0 1-1 0 0,-1-1 0 0 0,0 1 1 0 0,0 0-1 0 0,0 1 0 0 0,-1-1 1 0 0,6 16-1 0 0,-7-17-18 0 0,-2 1 0 0 0,1 0 0 0 0,0 0 0 0 0,-1 0 0 0 0,-1 0 0 0 0,1 0 0 0 0,-1 0 0 0 0,0 0 0 0 0,-1 0 0 0 0,1 0 0 0 0,-1 0-1 0 0,-1-1 1 0 0,1 1 0 0 0,-1 0 0 0 0,-1 0 0 0 0,1-1 0 0 0,-5 9 0 0 0,-2 0-7 0 0,0-2 0 0 0,-1 1-1 0 0,0-1 1 0 0,-1 0 0 0 0,-1-1-1 0 0,0-1 1 0 0,0 0 0 0 0,-1 0-1 0 0,-1-1 1 0 0,0-1 0 0 0,-26 14-1 0 0,35-21-59 0 0,1 0-1 0 0,0 0 1 0 0,0-1-1 0 0,-1 1 1 0 0,1-1-1 0 0,-1 0 1 0 0,1 0-1 0 0,-1-1 1 0 0,1 1-1 0 0,-1-1 1 0 0,1 0-1 0 0,-8-1 1 0 0,12 1-23 0 0,-1 0 0 0 0,0-1 1 0 0,1 1-1 0 0,-1-1 0 0 0,1 1 1 0 0,-1-1-1 0 0,0 1 0 0 0,1-1 0 0 0,-1 1 1 0 0,1-1-1 0 0,-1 0 0 0 0,1 1 1 0 0,0-1-1 0 0,-1 0 0 0 0,1 1 1 0 0,0-1-1 0 0,-1 0 0 0 0,1 0 0 0 0,0 1 1 0 0,0-1-1 0 0,0 0 0 0 0,-1 0 1 0 0,1 1-1 0 0,0-1 0 0 0,0 0 0 0 0,0 0 1 0 0,0 0-1 0 0,1 0 0 0 0,-1 0 9 0 0,1-13-1703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11055 0 0,'0'0'1002'0'0,"-1"0"-732"0"0,-6 0 4 0 0,0 1-1 0 0,0 0 1 0 0,0 0-1 0 0,0 1 1 0 0,1 0-1 0 0,-1 0 0 0 0,0 0 1 0 0,1 1-1 0 0,0 0 1 0 0,-1 0-1 0 0,-6 5 1 0 0,1 1-181 0 0,0 0 0 0 0,1 0 0 0 0,0 1 0 0 0,-12 15 0 0 0,-38 43-7 0 0,-42 49 231 0 0,79-86-252 0 0,1 1 0 0 0,-19 35-1 0 0,28-43-24 0 0,-12 22 133 0 0,23-42-151 0 0,1 1-1 0 0,1-1 1 0 0,-1 1-1 0 0,1 0 1 0 0,-1 0-1 0 0,1 0 1 0 0,0 9 0 0 0,1-12 16 0 0,0-1-1 0 0,0 1 1 0 0,0 0 0 0 0,0-1 0 0 0,0 1 0 0 0,1-1 0 0 0,-1 1 0 0 0,1 0 0 0 0,-1-1 0 0 0,1 1 0 0 0,0-1 0 0 0,0 0 0 0 0,-1 1 0 0 0,1-1 0 0 0,0 1-1 0 0,0-1 1 0 0,0 0 0 0 0,0 0 0 0 0,1 0 0 0 0,-1 0 0 0 0,0 0 0 0 0,0 0 0 0 0,1 0 0 0 0,-1 0 0 0 0,1 0 0 0 0,-1 0 0 0 0,1-1 0 0 0,-1 1 0 0 0,1 0 0 0 0,-1-1-1 0 0,1 0 1 0 0,-1 1 0 0 0,1-1 0 0 0,2 0 0 0 0,4 1 171 0 0,0-1 1 0 0,0 0-1 0 0,1 0 0 0 0,-1-1 0 0 0,10-2 0 0 0,53-10 594 0 0,-1-3 0 0 0,88-33-1 0 0,-134 40-764 0 0,6-1 40 0 0,55-29-1 0 0,-78 35-76 0 0,0 0 0 0 0,0 0 0 0 0,-1-1 0 0 0,0 0 0 0 0,0 0 0 0 0,0 0 0 0 0,-1-1 0 0 0,0 0 0 0 0,0 0 0 0 0,0 0 0 0 0,0-1 0 0 0,-1 1 0 0 0,4-10 0 0 0,-7 12-63 0 0,0-1 0 0 0,0 1-1 0 0,0-1 1 0 0,-1 1 0 0 0,0-1 0 0 0,1 1 0 0 0,-2-1 0 0 0,1 1 0 0 0,-1-1-1 0 0,1 1 1 0 0,-1-1 0 0 0,0 1 0 0 0,-1-1 0 0 0,1 1 0 0 0,-1 0-1 0 0,0 0 1 0 0,-4-7 0 0 0,-3-5-301 0 0,-1 0 0 0 0,-22-25 0 0 0,16 21-318 0 0,0-1 0 0 0,2 0 0 0 0,-14-26 0 0 0,27 45 206 0 0,-2 13-6541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54 9215 0 0,'1'-1'74'0'0,"3"-5"161"0"0,0-1-1 0 0,-1 1 1 0 0,0-1-1 0 0,5-13 5237 0 0,-11 14-1124 0 0,-1 12-4328 0 0,0 0 1 0 0,0 0 0 0 0,0 0 0 0 0,1 1 0 0 0,0 0 0 0 0,1-1 0 0 0,-4 14-1 0 0,-5 12-23 0 0,1-13 6 0 0,-1 0-1 0 0,0-1 1 0 0,-2-1-1 0 0,0 0 1 0 0,-1-1-1 0 0,-18 18 1 0 0,-77 63 50 0 0,79-72-40 0 0,-17 11 52 0 0,-83 49 0 0 0,124-81-11 0 0,16-2 135 0 0,13-2-44 0 0,0-1 0 0 0,0-1-1 0 0,0-2 1 0 0,27-7 0 0 0,-3 1 44 0 0,162-40 181 0 0,-52 10-265 0 0,-135 34-402 0 0,-20 5-48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 6447 0 0,'-5'4'14004'0'0,"14"-2"-13606"0"0,0 0 0 0 0,0-1-1 0 0,-1 0 1 0 0,1 0 0 0 0,14-2-1 0 0,49-8 467 0 0,-28 3-542 0 0,3 1-233 0 0,116-12-2154 0 0,-101 7-1540 0 0,-44 7 2106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 7831 0 0,'-2'0'603'0'0,"-8"-2"-1115"0"0,4 1 1293 0 0,1 0 0 0 0,-1 0 0 0 0,1 0-1 0 0,-1 1 1 0 0,-7 0 0 0 0,12 0-615 0 0,-1 0-1 0 0,1 1 0 0 0,0-1 0 0 0,-1 0 1 0 0,1 1-1 0 0,-1-1 0 0 0,1 1 1 0 0,-1 0-1 0 0,1-1 0 0 0,0 1 0 0 0,0 0 1 0 0,-1 0-1 0 0,1 0 0 0 0,0 0 1 0 0,0 0-1 0 0,0 0 0 0 0,0 0 0 0 0,0 0 1 0 0,0 0-1 0 0,0 1 0 0 0,0-1 0 0 0,1 0 1 0 0,-1 1-1 0 0,0-1 0 0 0,0 2 1 0 0,0 3-25 0 0,-1-1 0 0 0,1 0 0 0 0,0 1 0 0 0,1-1 0 0 0,-1 0 1 0 0,1 1-1 0 0,0-1 0 0 0,0 1 0 0 0,1-1 0 0 0,0 1 0 0 0,0-1 1 0 0,0 0-1 0 0,1 0 0 0 0,-1 1 0 0 0,1-1 0 0 0,0 0 0 0 0,1 0 1 0 0,-1-1-1 0 0,6 8 0 0 0,5 7 147 0 0,1-2 1 0 0,1 0 0 0 0,24 22-1 0 0,-20-20-179 0 0,-5-6-137 0 0,32 35 79 0 0,-41-41-437 0 0,1-1 1 0 0,-1 1-1 0 0,-1 1 1 0 0,1-1-1 0 0,4 11 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60 919 0 0,'3'-4'-11'0'0,"0"2"54"0"0,-1 0-1 0 0,0-1 0 0 0,0 1 1 0 0,-1-1-1 0 0,1 1 0 0 0,-1-1 1 0 0,1 0-1 0 0,-1 0 0 0 0,0 0 1 0 0,0 0-1 0 0,0 0 0 0 0,0 0 1 0 0,-6-14 14364 0 0,-5 14-13062 0 0,8 3-1261 0 0,0 1 0 0 0,0 0 0 0 0,0 0 0 0 0,0-1 0 0 0,-1 1 0 0 0,1 0 0 0 0,0 1 0 0 0,0-1 0 0 0,1 0 0 0 0,-4 3 0 0 0,-19 18 244 0 0,17-15-218 0 0,-16 17 87 0 0,1 1 0 0 0,1 0 0 0 0,-19 30 0 0 0,-47 90 252 0 0,55-90-349 0 0,-33 58 51 0 0,-98 159-13 0 0,119-207-112 0 0,-128 197 104 0 0,92-121 2 0 0,70-122-194 0 0,9-18-253 0 0,17-6-11852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8 3223 0 0,'-1'-1'14310'0'0,"-5"-4"-13100"0"0,4 4-1142 0 0,-1 1 1 0 0,0-1-1 0 0,1 1 0 0 0,-1 0 0 0 0,0 0 1 0 0,1 0-1 0 0,-1 1 0 0 0,1-1 0 0 0,-1 0 0 0 0,0 1 1 0 0,1 0-1 0 0,-1 0 0 0 0,1 0 0 0 0,-1 0 1 0 0,1 0-1 0 0,0 0 0 0 0,-1 0 0 0 0,1 1 0 0 0,0-1 1 0 0,-3 4-1 0 0,-8 5 57 0 0,1 0 0 0 0,-12 15 0 0 0,19-20-94 0 0,-228 253 187 0 0,180-199-200 0 0,-4 0 46 0 0,-14 18 3 0 0,69-76 219 0 0,5-1-179 0 0,22-5 0 0 0,0-1 1 0 0,0-1-1 0 0,28-13 1 0 0,-1 1 15 0 0,319-87 333 0 0,-365 105-459 0 0,14-1-170 0 0,-18 2-743 0 0,-3 11-2682 0 0,-2-1-2968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800 823 5983 0 0,'1'-1'464'0'0,"7"-21"-321"0"0,-3-18 8011 0 0,-2 3-5465 0 0,1 27-2613 0 0,-1 0 0 0 0,2-1 0 0 0,-1 1 1 0 0,1 1-1 0 0,1-1 0 0 0,-1 1 1 0 0,14-16-1 0 0,2-4 88 0 0,118-203 124 0 0,-113 181-221 0 0,-2-1 0 0 0,28-94-1 0 0,-49 137-130 0 0,0-1 1 0 0,-1 1-1 0 0,0-1 0 0 0,-1 0 0 0 0,1-15 1 0 0,-2 23 50 0 0,-1 0 0 0 0,1 0 0 0 0,0 0 1 0 0,0 0-1 0 0,-1 0 0 0 0,1 0 0 0 0,-1 0 0 0 0,0 1 1 0 0,1-1-1 0 0,-1 0 0 0 0,0 0 0 0 0,0 1 1 0 0,0-1-1 0 0,-1 0 0 0 0,1 1 0 0 0,0-1 1 0 0,0 1-1 0 0,-1-1 0 0 0,1 1 0 0 0,-1 0 1 0 0,1 0-1 0 0,-1 0 0 0 0,0 0 0 0 0,1 0 1 0 0,-1 0-1 0 0,0 0 0 0 0,0 0 0 0 0,0 1 0 0 0,0-1 1 0 0,0 0-1 0 0,1 1 0 0 0,-1 0 0 0 0,0-1 1 0 0,-3 1-1 0 0,-2 0-1 0 0,0 0 1 0 0,0 1-1 0 0,0-1 1 0 0,0 1-1 0 0,0 1 0 0 0,0-1 1 0 0,1 1-1 0 0,-1 1 1 0 0,0-1-1 0 0,1 1 1 0 0,0 0-1 0 0,-10 6 0 0 0,-1 3 306 0 0,0-1-1 0 0,1 2 1 0 0,-16 16-1 0 0,6-1-406 0 0,0 2-1 0 0,2 0 0 0 0,1 1 1 0 0,-27 49-1 0 0,-61 145-714 0 0,80-149 830 0 0,-41 150 0 0 0,3 88 0 0 0,65-293 6 0 0,-1 0 0 0 0,-1-1 0 0 0,-1 1 0 0 0,0-1 0 0 0,-2-1 0 0 0,0 0 0 0 0,-1 0 0 0 0,-1 0 0 0 0,-24 28 0 0 0,5-12 18 0 0,-2-2-1 0 0,-1-1 0 0 0,-1-2 1 0 0,-2-1-1 0 0,-71 43 0 0 0,89-62-126 0 0,-1 3-323 0 0,0-2 0 0 0,-25 11 0 0 0,34-20-1009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4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9215 0 0,'0'0'12304'0'0,"2"-1"-11624"0"0,9-3-82 0 0,12-4 17 0 0,0 1-1 0 0,0 2 1 0 0,25-4-1 0 0,105-2-515 0 0,-87 10-7832 0 0,-41 1 143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332 241 14279 0 0,'-1'-2'1103'0'0,"-1"1"-967"0"0,1-1 1 0 0,-1 1-1 0 0,1-1 1 0 0,-1 0-1 0 0,1 1 1 0 0,0-1-1 0 0,0 0 1 0 0,0 0-1 0 0,0 0 1 0 0,0 0-1 0 0,0 0 0 0 0,0 0 1 0 0,1 0-1 0 0,-2-5 1 0 0,3 5 53 0 0,-1 0 1 0 0,0 0-1 0 0,0-1 1 0 0,1 1-1 0 0,0 0 1 0 0,-1 0-1 0 0,1 0 1 0 0,0 0-1 0 0,0 0 1 0 0,0 0-1 0 0,0 0 1 0 0,0 0-1 0 0,1 0 1 0 0,-1 0-1 0 0,3-3 1 0 0,10-9 145 0 0,0 0 0 0 0,1 1 0 0 0,0 1 0 0 0,1 0 0 0 0,1 1 0 0 0,-1 1 0 0 0,30-13 0 0 0,-17 11-317 0 0,0 1-1 0 0,1 1 1 0 0,1 1-1 0 0,31-4 1 0 0,-57 12-7 0 0,8-1 22 0 0,25-1 1 0 0,-35 3-25 0 0,1 0 0 0 0,-1 0 0 0 0,0 0 0 0 0,0 1 0 0 0,1-1 0 0 0,-1 1 0 0 0,0 0 0 0 0,0 0 0 0 0,0 0 0 0 0,0 1 0 0 0,0-1 0 0 0,0 1 0 0 0,3 1 0 0 0,0 5 54 0 0,-5-5-63 0 0,0-1 0 0 0,-1 0 0 0 0,1 1 0 0 0,-1 0 0 0 0,0-1 0 0 0,0 1 0 0 0,0-1 0 0 0,0 1-1 0 0,0-1 1 0 0,-1 1 0 0 0,1-1 0 0 0,-1 1 0 0 0,1-1 0 0 0,-1 0 0 0 0,0 1 0 0 0,0-1 0 0 0,-2 3 0 0 0,-2 5 1 0 0,-2 1 0 0 0,-9 11 1 0 0,14-19 0 0 0,-61 75 255 0 0,-79 74 0 0 0,112-121-260 0 0,-198 177 24 0 0,196-184-135 0 0,-58 34 0 0 0,59-40 30 0 0,1 1 0 0 0,-44 37 0 0 0,59-39 72 0 0,14-16-21 0 0,23 1 95 0 0,11-2 126 0 0,227-36 1308 0 0,-77 10-540 0 0,-131 20-781 0 0,97 2 1 0 0,-101 9-497 0 0,-47-4 86 0 0,0-1-1 0 0,-1 1 1 0 0,1 0-1 0 0,-1 0 1 0 0,1 0-1 0 0,-1 0 1 0 0,0 0-1 0 0,1 0 1 0 0,-1 0-1 0 0,0 0 1 0 0,0 0-1 0 0,1 0 1 0 0,-1 0-1 0 0,0 0 1 0 0,0 0-1 0 0,-1 2 0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238 194 8031 0 0,'1'-2'366'0'0,"17"-16"134"0"0,-2 1 333 0 0,26-21 0 0 0,-37 35-181 0 0,-1-1 0 0 0,1 0-1 0 0,6-8 3854 0 0,-23 16-3738 0 0,-3 2-663 0 0,1 1 0 0 0,1 1 0 0 0,-1 0 0 0 0,1 0 0 0 0,-13 13 1 0 0,9-8-70 0 0,-7 5-21 0 0,-11 7 51 0 0,-41 39 1 0 0,67-55 4 0 0,0 0-1 0 0,0 1 1 0 0,1 0 0 0 0,1 0 0 0 0,0 1 0 0 0,0 0 0 0 0,1 0-1 0 0,-9 24 1 0 0,14-34-49 0 0,1 1 0 0 0,-1 0 0 0 0,1 0 0 0 0,-1 0 0 0 0,1-1 0 0 0,-1 1 0 0 0,1 0 0 0 0,0 0 0 0 0,0 0 0 0 0,0 0 0 0 0,0 0 0 0 0,1 0 0 0 0,-1 0 0 0 0,0-1 0 0 0,1 1 0 0 0,-1 0 0 0 0,1 0 0 0 0,0 0 0 0 0,-1-1 0 0 0,1 1 0 0 0,0 0 0 0 0,0-1 0 0 0,0 1-1 0 0,0-1 1 0 0,1 1 0 0 0,-1-1 0 0 0,0 1 0 0 0,1-1 0 0 0,-1 0 0 0 0,1 0 0 0 0,-1 0 0 0 0,1 0 0 0 0,-1 0 0 0 0,1 0 0 0 0,0 0 0 0 0,-1 0 0 0 0,1 0 0 0 0,2 0 0 0 0,5 2 67 0 0,1-1-1 0 0,0 0 1 0 0,-1 0 0 0 0,1-1-1 0 0,19 0 1 0 0,-15-2-5 0 0,0 0-1 0 0,-1-1 1 0 0,1-1 0 0 0,-1 0-1 0 0,1 0 1 0 0,-1-1-1 0 0,22-11 1 0 0,-14 5 1 0 0,-1-1 0 0 0,-1-1 0 0 0,35-28 1 0 0,-47 35-121 0 0,-1 0 1 0 0,0-1 0 0 0,0 0 0 0 0,0-1 0 0 0,-1 1 0 0 0,1-1 0 0 0,-2 0 0 0 0,1 0 0 0 0,-1 0 0 0 0,0-1 0 0 0,0 0 0 0 0,-1 1 0 0 0,0-1 0 0 0,-1 0 0 0 0,0-1 0 0 0,0 1 0 0 0,0 0 0 0 0,-1-1 0 0 0,-1 1 0 0 0,1-1 0 0 0,-1 1 0 0 0,-3-17 0 0 0,1 8-336 0 0,-1 1 0 0 0,-1-1 0 0 0,0 1 0 0 0,-2 0 0 0 0,0 0 0 0 0,0 0-1 0 0,-2 1 1 0 0,-17-28 0 0 0,24 42-105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61 14279 0 0,'0'-3'133'0'0,"0"1"0"0"0,0 0 0 0 0,0-1 0 0 0,0 1 0 0 0,-1-1 0 0 0,1 1 0 0 0,-1 0 0 0 0,0-1 0 0 0,0 1 0 0 0,0 0 0 0 0,0 0 0 0 0,0-1 0 0 0,0 1 0 0 0,-1 0 0 0 0,1 0 0 0 0,-1 1 0 0 0,1-1 0 0 0,-1 0 0 0 0,0 0 0 0 0,-2-2 0 0 0,1 2 12 0 0,0 1 1 0 0,0-1 0 0 0,-1 1-1 0 0,1-1 1 0 0,0 1-1 0 0,0 0 1 0 0,-1 0-1 0 0,1 1 1 0 0,0-1-1 0 0,-1 1 1 0 0,1-1 0 0 0,0 1-1 0 0,-1 0 1 0 0,-3 1-1 0 0,5-1-127 0 0,0 1-1 0 0,1-1 1 0 0,-1 1-1 0 0,0-1 1 0 0,1 1-1 0 0,-1 0 1 0 0,1 0-1 0 0,-1 0 1 0 0,1 0-1 0 0,-1 0 1 0 0,1 0-1 0 0,0 0 1 0 0,0 0-1 0 0,-1 1 1 0 0,1-1-1 0 0,0 0 1 0 0,0 1-1 0 0,0-1 1 0 0,0 1-1 0 0,1-1 1 0 0,-2 2-1 0 0,-2 6-21 0 0,1-1 0 0 0,-5 16 0 0 0,6-17 18 0 0,-4 17-48 0 0,1 1 1 0 0,-2 35-1 0 0,4-31 19 0 0,-8 38 0 0 0,0-28 15 0 0,-2-1 0 0 0,-2 0 0 0 0,-23 44 0 0 0,-71 102 0 0 0,-11-14-4 0 0,-34 53 92 0 0,139-197-170 0 0,-5 9 63 0 0,5-12-5358 0 0,10-16-693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2 135 6447 0 0,'0'0'499'0'0,"-1"-1"-328"0"0,1 0 533 0 0,0 0 0 0 0,0 0 0 0 0,0 0 0 0 0,-1 0 0 0 0,1 0 0 0 0,0 0 0 0 0,0 0 1 0 0,1 0-1 0 0,-1 0 0 0 0,0 0 0 0 0,0 0 0 0 0,1-2 0 0 0,7-7 2846 0 0,-5 8-3524 0 0,0 0 0 0 0,0 0 0 0 0,0 0-1 0 0,1 1 1 0 0,3-2 0 0 0,1 0 849 0 0,35-15-441 0 0,2 2 1 0 0,-1 2-1 0 0,2 2 0 0 0,-1 1 1 0 0,2 3-1 0 0,-1 2 0 0 0,1 2 1 0 0,64 2-1 0 0,18 1-4904 0 0,-98-1-3004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9671 0 0,'-2'0'440'0'0,"-4"0"-237"0"0,-1 1 0 0 0,0 0 0 0 0,1 0 0 0 0,-1 1 0 0 0,1-1 0 0 0,0 2 0 0 0,-1-1 0 0 0,1 1 0 0 0,0-1 0 0 0,0 2 0 0 0,0-1 0 0 0,1 1 0 0 0,-1 0 0 0 0,1 0 0 0 0,-9 9-1 0 0,2 0 534 0 0,1 0 0 0 0,0 1 0 0 0,0 0 0 0 0,-15 31 0 0 0,12-15-394 0 0,2 0 0 0 0,-16 59 1 0 0,5-14-125 0 0,13-44-162 0 0,-67 185 141 0 0,51-153-172 0 0,-46 81 0 0 0,-12-10 108 0 0,46-75 153 0 0,33-51-113 0 0,4-7 792 0 0,2-2-805 0 0,3-9-117 0 0,2 0 0 0 0,-1 0 0 0 0,1 1 0 0 0,1 0 0 0 0,11-13 0 0 0,43-39-268 0 0,-57 57 224 0 0,7-6-4 0 0,1 0 0 0 0,0 0 0 0 0,21-11 0 0 0,-26 16 1 0 0,1 2 1 0 0,0-1-1 0 0,-1 1 1 0 0,1 0-1 0 0,1 1 1 0 0,-1-1-1 0 0,0 2 1 0 0,10-2-1 0 0,-6 4 76 0 0,-10 0-49 0 0,0 0 0 0 0,0 1-1 0 0,0-1 1 0 0,1 0 0 0 0,-1 1-1 0 0,-1 0 1 0 0,1-1 0 0 0,0 1 0 0 0,0 0-1 0 0,-1 0 1 0 0,1 0 0 0 0,-1 0-1 0 0,1 0 1 0 0,-1 0 0 0 0,0 1-1 0 0,0-1 1 0 0,0 0 0 0 0,1 3 0 0 0,0 2 35 0 0,1 1 1 0 0,-2-1-1 0 0,1 0 1 0 0,1 15-1 0 0,1 16 79 0 0,0 16 10 0 0,-4-45-349 0 0,1 15 492 0 0,2-8-3847 0 0,0-9 1838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64 5527 0 0,'1'-1'423'0'0,"3"-2"1106"0"0,1 1 0 0 0,-1-1 0 0 0,0 1 0 0 0,1-1 0 0 0,0 1 0 0 0,5-1 0 0 0,-1 1-1009 0 0,1 0 0 0 0,-1 0 0 0 0,16 0 0 0 0,-1 1 522 0 0,28-4 95 0 0,24-2-647 0 0,-73 6-447 0 0,3-2-54 0 0,-4 3-90 0 0,-2 0-12 0 0,0-1 102 0 0,0 1-1 0 0,0 0 1 0 0,0 0 0 0 0,0 0-1 0 0,0-1 1 0 0,0 1 0 0 0,1 0 0 0 0,-1 0-1 0 0,0-1 1 0 0,0 1 0 0 0,0 0-1 0 0,0 0 1 0 0,0-1 0 0 0,0 1 0 0 0,0 0-1 0 0,0 0 1 0 0,0-1 0 0 0,0 1-1 0 0,0 0 1 0 0,0 0 0 0 0,-1-1 0 0 0,1 1-1 0 0,0 0 1 0 0,0 0 0 0 0,0 0-1 0 0,0-1 1 0 0,0 1 0 0 0,0 0 0 0 0,-1 0-1 0 0,1 0 1 0 0,0-1 0 0 0,0 1-1 0 0,0 0 1 0 0,0 0 0 0 0,-1 0-1 0 0,1 0 1 0 0,0-1 0 0 0,0 1 0 0 0,0 0-1 0 0,-1 0 1 0 0,1 0 0 0 0,-10-9-277 0 0,7 9 251 0 0,0-1-1 0 0,0 1 1 0 0,-1-1 0 0 0,1 1 0 0 0,0 0-1 0 0,0 0 1 0 0,0 1 0 0 0,0-1 0 0 0,0 1 0 0 0,-1-1-1 0 0,1 1 1 0 0,0 0 0 0 0,-4 2 0 0 0,-1 0-4 0 0,0 1 0 0 0,0 0 0 0 0,-11 9 0 0 0,-29 22 170 0 0,2 3 1 0 0,1 1 0 0 0,-45 52-1 0 0,86-86-74 0 0,0 0-1 0 0,0 0 1 0 0,1 0-1 0 0,0 0 1 0 0,0 1-1 0 0,0-1 1 0 0,-2 7-1 0 0,5-11-43 0 0,-1 0-1 0 0,1 0 0 0 0,0 0 0 0 0,-1 1 0 0 0,1-1 1 0 0,0 0-1 0 0,0 0 0 0 0,0 1 0 0 0,0-1 1 0 0,0 0-1 0 0,0 0 0 0 0,0 0 0 0 0,0 1 0 0 0,0-1 1 0 0,0 0-1 0 0,1 0 0 0 0,-1 0 0 0 0,0 1 1 0 0,1-1-1 0 0,-1 0 0 0 0,1 0 0 0 0,0 0 0 0 0,-1 0 1 0 0,1 0-1 0 0,0 0 0 0 0,0 0 0 0 0,-1 0 0 0 0,1 0 1 0 0,0-1-1 0 0,0 1 0 0 0,0 0 0 0 0,0 0 1 0 0,0-1-1 0 0,0 1 0 0 0,0 0 0 0 0,0-1 0 0 0,0 1 1 0 0,1-1-1 0 0,-1 0 0 0 0,0 1 0 0 0,2-1 1 0 0,3 1-86 0 0,-1 0 1 0 0,1-1-1 0 0,-1 1 1 0 0,1-1-1 0 0,0-1 1 0 0,10-1 0 0 0,18-5-3625 0 0,-27 6 1759 0 0,22-6-4506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1375 0 0,'1'-1'5930'0'0,"21"-20"1730"0"0,-12 12-6116 0 0,0-1 1 0 0,-1 1 0 0 0,15-21-1 0 0,79-108 2630 0 0,-66 97-4009 0 0,1 1 0 0 0,74-58 0 0 0,-100 89-574 0 0,1 1 1 0 0,0 0-1 0 0,0 1 0 0 0,28-11 0 0 0,2 5-7236 0 0,-25 9 681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5983 0 0,'0'0'2240'0'0,"11"-6"4090"0"0,-10 5-6207 0 0,0 1 0 0 0,0-1 0 0 0,0 1 0 0 0,1 0 0 0 0,-1 0 0 0 0,0 0 0 0 0,0-1 0 0 0,1 1 0 0 0,-1 0 0 0 0,0 0 0 0 0,0 1 0 0 0,1-1 0 0 0,-1 0 0 0 0,0 0 0 0 0,0 0 1 0 0,1 1-1 0 0,-1-1 0 0 0,0 1 0 0 0,2 0 0 0 0,-2 0-61 0 0,0 1 0 0 0,0-1-1 0 0,0 0 1 0 0,0 0 0 0 0,0 0 0 0 0,0 1 0 0 0,0-1 0 0 0,0 0 0 0 0,-1 1 0 0 0,1-1 0 0 0,-1 1 0 0 0,1-1-1 0 0,-1 1 1 0 0,1-1 0 0 0,-1 1 0 0 0,0-1 0 0 0,0 1 0 0 0,0 1 0 0 0,0 21 295 0 0,-1-1 1 0 0,-1 0 0 0 0,-7 35-1 0 0,-1 6 100 0 0,9-62-443 0 0,1 7 38 0 0,-1-1-1 0 0,-1 0 0 0 0,1 0 0 0 0,-1 0 0 0 0,-5 12 0 0 0,7-20-45 0 0,0 1 1 0 0,1 0-1 0 0,-1-1 1 0 0,0 1-1 0 0,0-1 1 0 0,1 1-1 0 0,-1-1 1 0 0,0 1-1 0 0,0-1 1 0 0,1 1-1 0 0,-1-1 1 0 0,1 1-1 0 0,-1-1 1 0 0,0 0-1 0 0,1 1 1 0 0,-1-1-1 0 0,1 0 1 0 0,-1 1-1 0 0,1-1 1 0 0,0 1-1 0 0,-1-1 3 0 0,2 1 39 0 0,1 1-1 0 0,-1-1 1 0 0,1 0-1 0 0,-1 0 1 0 0,1 0-1 0 0,-1 0 0 0 0,1 0 1 0 0,-1-1-1 0 0,1 1 1 0 0,0-1-1 0 0,-1 0 1 0 0,1 0-1 0 0,0 1 1 0 0,0-2-1 0 0,-1 1 1 0 0,1 0-1 0 0,0-1 1 0 0,-1 1-1 0 0,1-1 0 0 0,-1 0 1 0 0,5-1-1 0 0,5-3 49 0 0,0-1-1 0 0,-1 1 0 0 0,13-9 0 0 0,-20 11-98 0 0,10-7-14 0 0,-1-1 0 0 0,0 0 0 0 0,-1 0 0 0 0,0-1 0 0 0,-1-1 0 0 0,10-14 0 0 0,-6 7-35 0 0,32-29 1 0 0,-40 42 41 0 0,-6 8 3 0 0,0-1 0 0 0,-1 1 0 0 0,1-1 0 0 0,-1 0 0 0 0,1 1 0 0 0,-1-1 0 0 0,1 1 1 0 0,-1-1-1 0 0,1 1 0 0 0,-1 0 0 0 0,1-1 0 0 0,-1 1 0 0 0,0-1 0 0 0,1 1 1 0 0,0 1-1 0 0,-1-2 3 0 0,2 6-4 0 0,1 0-1 0 0,-1 1 1 0 0,0-1-1 0 0,0 1 1 0 0,-1 0-1 0 0,1-1 1 0 0,-1 1-1 0 0,-1 0 1 0 0,0 11-1 0 0,0-6 9 0 0,1-1 1 0 0,2 13-1 0 0,0-8 6 0 0,6 23 37 0 0,-8-36-31 0 0,0 1 0 0 0,0-1 0 0 0,1 0 0 0 0,-1 0 0 0 0,1 0 0 0 0,0 0 0 0 0,-1 0 0 0 0,5 4 1 0 0,-5-6 6 0 0,0 0 0 0 0,0 0 1 0 0,0-1-1 0 0,0 1 1 0 0,0-1-1 0 0,1 1 1 0 0,-1-1-1 0 0,0 1 1 0 0,0-1-1 0 0,0 0 1 0 0,0 1-1 0 0,1-1 1 0 0,-1 0-1 0 0,0 0 0 0 0,0 0 1 0 0,0 0-1 0 0,1 0 1 0 0,1 0-1 0 0,21-7 483 0 0,-22 7-475 0 0,8-5 141 0 0,1 1 0 0 0,-1-2 0 0 0,1 1-1 0 0,-2-2 1 0 0,1 1 0 0 0,-1-1 0 0 0,0-1 0 0 0,0 1 0 0 0,-1-2-1 0 0,11-12 1 0 0,4-9 34 0 0,35-61-1 0 0,-40 60-210 0 0,-10 17-352 0 0,1 1 0 0 0,21-22 0 0 0,27-19-4150 0 0,-44 44 3297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4143 0 0,'0'0'14596'0'0,"0"2"-13796"0"0,1 8-642 0 0,0 0 0 0 0,-1 1 0 0 0,-1-1 1 0 0,0 0-1 0 0,0 0 0 0 0,-1 0 0 0 0,0 0 0 0 0,-1 0 0 0 0,0 0 0 0 0,0 0 0 0 0,-6 11 0 0 0,-9 14 675 0 0,-34 51-1 0 0,47-79-822 0 0,-16 27-354 0 0,-2-2-1 0 0,-43 48 1 0 0,65-79-184 0 0,15-9-3767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7 274 17503 0 0,'-2'-2'145'0'0,"2"0"0"0"0,-1-1 0 0 0,0 1 1 0 0,0 0-1 0 0,1-1 0 0 0,-1 1 0 0 0,1-1 0 0 0,0 1 0 0 0,0 0 0 0 0,0-1 0 0 0,0 1 0 0 0,0-1 0 0 0,0 1 0 0 0,1-1 1 0 0,-1 1-1 0 0,1 0 0 0 0,0-1 0 0 0,-1 1 0 0 0,1 0 0 0 0,0 0 0 0 0,0 0 0 0 0,1-1 0 0 0,-1 1 0 0 0,0 0 0 0 0,1 0 0 0 0,-1 1 1 0 0,1-1-1 0 0,0 0 0 0 0,-1 0 0 0 0,1 1 0 0 0,0-1 0 0 0,0 1 0 0 0,0 0 0 0 0,0-1 0 0 0,1 1 0 0 0,-1 0 0 0 0,3-1 0 0 0,123-48 356 0 0,-1 1-523 0 0,-70 27 7 0 0,1 2 0 0 0,1 3 0 0 0,101-16 0 0 0,-146 31-262 0 0,0 0-1 0 0,0 1 1 0 0,17 1 0 0 0,-23 1-1615 0 0,1 0 0 0 0,0 1 0 0 0,12 3 0 0 0,-10 0-4483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19 12439 0 0,'0'0'1478'0'0,"-1"-1"-476"0"0,0-1-811 0 0,-1 1 0 0 0,0-1 0 0 0,1 1 0 0 0,-1 0 0 0 0,0-1 0 0 0,1 1 0 0 0,-1 0 0 0 0,0 0 0 0 0,0 0-1 0 0,0 0 1 0 0,0 1 0 0 0,0-1 0 0 0,0 0 0 0 0,0 1 0 0 0,0-1 0 0 0,0 1 0 0 0,0 0 0 0 0,0 0 0 0 0,-1 0 0 0 0,1 0 0 0 0,0 0-1 0 0,0 0 1 0 0,0 1 0 0 0,0-1 0 0 0,-4 2 0 0 0,-6 1-110 0 0,1 1-1 0 0,0 1 1 0 0,-15 7-1 0 0,19-8 150 0 0,-24 13-136 0 0,2 2-1 0 0,0 1 1 0 0,1 1-1 0 0,1 1 1 0 0,2 2-1 0 0,0 0 1 0 0,-34 44-1 0 0,54-62-94 0 0,3-4-1 0 0,1-1 0 0 0,-1 1 0 0 0,1 0 0 0 0,-1 0 0 0 0,1 0 1 0 0,0 0-1 0 0,0 0 0 0 0,0 0 0 0 0,0 0 0 0 0,1 1 0 0 0,-2 2 0 0 0,2-5-8 0 0,0 0 0 0 0,0 1 0 0 0,1-1 0 0 0,-1 1-1 0 0,0-1 1 0 0,0 1 0 0 0,0-1 0 0 0,0 0 0 0 0,0 1 0 0 0,1-1-1 0 0,-1 0 1 0 0,0 1 0 0 0,0-1 0 0 0,1 0 0 0 0,-1 1 0 0 0,0-1-1 0 0,1 0 1 0 0,-1 1 0 0 0,0-1 0 0 0,1 0 0 0 0,-1 0 0 0 0,0 1-1 0 0,1-1 1 0 0,-1 0 0 0 0,1 1 0 0 0,10 3-89 0 0,-11-4 96 0 0,11 4-85 0 0,-1-2 0 0 0,1 1 0 0 0,1-1 0 0 0,19 0 0 0 0,-17-1 58 0 0,-1 0 0 0 0,24 6 0 0 0,-29-5 65 0 0,-1 1-1 0 0,0 0 0 0 0,0 0 0 0 0,0 1 1 0 0,0-1-1 0 0,0 1 0 0 0,-1 1 1 0 0,1 0-1 0 0,-1 0 0 0 0,7 7 1 0 0,-10-9 51 0 0,-1 0 0 0 0,0 0 1 0 0,1 0-1 0 0,-1 0 1 0 0,0 0-1 0 0,0 1 1 0 0,-1-1-1 0 0,1 0 1 0 0,-1 1-1 0 0,0 0 0 0 0,0-1 1 0 0,0 1-1 0 0,0 0 1 0 0,0-1-1 0 0,-1 1 1 0 0,0 0-1 0 0,0 0 1 0 0,0-1-1 0 0,0 1 0 0 0,0 0 1 0 0,-1 0-1 0 0,0-1 1 0 0,-1 6-1 0 0,0-5 5 0 0,0-1 0 0 0,0 1 0 0 0,0-1 0 0 0,0 0 0 0 0,0 1-1 0 0,-1-1 1 0 0,1 0 0 0 0,-1 0 0 0 0,0-1 0 0 0,-3 4 0 0 0,-35 22 568 0 0,40-27-637 0 0,-7 5-15 0 0,0-1 0 0 0,0 0-1 0 0,-1 0 1 0 0,0-1 0 0 0,0 0-1 0 0,0 0 1 0 0,0-1 0 0 0,-1-1-1 0 0,-10 3 1 0 0,20-5-83 0 0,-1 0-40 0 0,1 0 0 0 0,-1 0 1 0 0,0 0-1 0 0,0 0 0 0 0,1 0 0 0 0,-1 0 1 0 0,0 0-1 0 0,1 0 0 0 0,-1 0 1 0 0,0 0-1 0 0,1 0 0 0 0,-1 0 0 0 0,0 0 1 0 0,1-1-1 0 0,-1 1 0 0 0,0 0 1 0 0,1-1-1 0 0,-1 1 0 0 0,1 0 0 0 0,-1-1 1 0 0,1 1-1 0 0,-1-1 0 0 0,1 1 1 0 0,-1-1-1 0 0,-2-6-1467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16:5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9671 0 0,'2'0'748'0'0,"3"-2"-294"0"0,1 0-1 0 0,0 0 0 0 0,-1 1 1 0 0,1 0-1 0 0,0 0 0 0 0,0 1 1 0 0,0-1-1 0 0,0 1 0 0 0,9 1 1 0 0,13 2 1292 0 0,0-1 0 0 0,0-1 1 0 0,-1-2-1 0 0,49-7 1 0 0,-32 0-1122 0 0,0-2 1 0 0,50-19 0 0 0,-84 26-740 0 0,0-2 1 0 0,0 1 0 0 0,0-2-1 0 0,-1 1 1 0 0,1-1 0 0 0,-1-1-1 0 0,15-14 1 0 0,-22 20-188 0 0,-8-6-1582 0 0,5 7 1790 0 0,0-1 0 0 0,-1 0 0 0 0,1 0 0 0 0,-1 0 1 0 0,1 1-1 0 0,-1-1 0 0 0,1 1 0 0 0,-1-1 0 0 0,1 1 0 0 0,-1-1 0 0 0,1 1 0 0 0,-1 0 0 0 0,1 0 0 0 0,-1 0 0 0 0,1 0 0 0 0,-1 0 0 0 0,0 0 1 0 0,-2 1-1 0 0,-30 7-703 0 0,28-6 737 0 0,-17 6-2 0 0,1 1 0 0 0,0 1 0 0 0,1 1-1 0 0,-31 21 1 0 0,-75 63 941 0 0,82-59-554 0 0,28-24-167 0 0,2 2-1 0 0,-22 23 1 0 0,32-32-111 0 0,1 0 1 0 0,0 1 0 0 0,0-1-1 0 0,0 1 1 0 0,1 0-1 0 0,0 0 1 0 0,0 0-1 0 0,1 0 1 0 0,-1 0 0 0 0,1 1-1 0 0,-2 12 1 0 0,4-16-1 0 0,0 0-1 0 0,0 0 1 0 0,0 0 0 0 0,0 0 0 0 0,1-1 0 0 0,-1 1 0 0 0,1 0-1 0 0,0 0 1 0 0,0 0 0 0 0,0 0 0 0 0,0 0 0 0 0,0-1-1 0 0,1 1 1 0 0,2 3 0 0 0,-1-2 52 0 0,0 0 0 0 0,1 0 0 0 0,-1-1 0 0 0,1 0 0 0 0,0 1 0 0 0,0-1 0 0 0,0-1 0 0 0,5 4 0 0 0,3 0 144 0 0,1-1 1 0 0,0 0-1 0 0,0-1 1 0 0,0 0-1 0 0,20 3 1 0 0,182 25 1447 0 0,-197-30-2217 0 0,-12-4-1030 0 0,-2 0 249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1:0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43 608 2303 0 0,'-2'0'167'0'0,"-31"-14"6386"0"0,32 14-5934 0 0,-2-1-424 0 0,0-2 2519 0 0,59-2-1126 0 0,-15-1-804 0 0,40-4 134 0 0,-46 5-799 0 0,0 1 1 0 0,38 1-1 0 0,-65 3-119 0 0,199 1 0 0 0,-158-7 3 0 0,-1-2 0 0 0,77-22 0 0 0,-44 9 63 0 0,-20 6 75 0 0,131-25 635 0 0,-71 21-297 0 0,38-4 66 0 0,-79 12-187 0 0,0-3 0 0 0,-1-4 1 0 0,-1-3-1 0 0,110-45 0 0 0,-113 38-294 0 0,1 2 0 0 0,1 4 1 0 0,0 4-1 0 0,2 2 0 0 0,121-7 0 0 0,-149 21-64 0 0,174 1 0 0 0,-31 5 0 0 0,-84-3 0 0 0,-62-2 22 0 0,-1-1-1 0 0,69-13 1 0 0,92-31 52 0 0,-111 23 31 0 0,104-12 1 0 0,-168 32-65 0 0,6-2-19 0 0,0 2 1 0 0,0 1-1 0 0,40 4 0 0 0,-33 3-22 0 0,76 12 0 0 0,-112-15 4 0 0,124 19 46 0 0,-112-18 101 0 0,22 7 1 0 0,-1-1 110 0 0,-41-8-77 0 0,0 0-1439 0 0,34 24-364 0 0,-24-18 462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1:5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60 123 6447 0 0,'0'0'499'0'0,"-1"1"-328"0"0,-12 15 837 0 0,9-12 1050 0 0,-6 5 3150 0 0,3-7-4700 0 0,-1 2 3768 0 0,0-1-2180 0 0,5-3-1949 0 0,-2 1-252 0 0,5 0 333 0 0,10 0 1190 0 0,6 1-1375 0 0,0 1 1 0 0,-1 1-1 0 0,0 0 0 0 0,24 9 1 0 0,-19-6-6 0 0,39 9 0 0 0,-36-13-21 0 0,0-1-1 0 0,-1-1 0 0 0,1-1 0 0 0,0-1 0 0 0,0-1 0 0 0,-1-1 1 0 0,38-10-1 0 0,11-8 383 0 0,69-32 0 0 0,-79 29-60 0 0,145-44 283 0 0,-159 57-608 0 0,0 2 0 0 0,74-5 0 0 0,-93 14-57 0 0,-1 2 0 0 0,1 0 0 0 0,50 13-1 0 0,-48-8 38 0 0,0-2 0 0 0,52 2-1 0 0,-6-12 366 0 0,-49 3-230 0 0,-26 2-163 0 0,0 1-1 0 0,-1-1 1 0 0,1 0 0 0 0,0 1 0 0 0,0-1-1 0 0,-1 0 1 0 0,1 1 0 0 0,0-1-1 0 0,-1 1 1 0 0,1-1 0 0 0,0 1-1 0 0,-1-1 1 0 0,1 1 0 0 0,-1-1-1 0 0,1 1 1 0 0,-1 0 0 0 0,1-1 0 0 0,-1 1-1 0 0,1 0 1 0 0,0 1 0 0 0,7 18-642 0 0,-7-16 619 0 0,10 30-839 0 0,9 22-2297 0 0,-10-33 1687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1:5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224 371 9935 0 0,'-2'2'455'0'0,"-7"5"-102"0"0,0 0 1 0 0,-1 0-1 0 0,0-1 0 0 0,0 0 1 0 0,-1-1-1 0 0,1 0 0 0 0,-19 5 1 0 0,12-4 168 0 0,1 1 0 0 0,-27 15 0 0 0,-5 12 3708 0 0,49-33-4219 0 0,1-1 1 0 0,-1 0 0 0 0,0 1 0 0 0,0-1-1 0 0,0 0 1 0 0,0 0 0 0 0,0 0-1 0 0,1 0 1 0 0,-1 0 0 0 0,2 0 0 0 0,3 0 3 0 0,3 1-1 0 0,0 0 0 0 0,1-1 0 0 0,-1 0 0 0 0,0 0 0 0 0,1-1 0 0 0,-1-1 0 0 0,0 1 0 0 0,17-6 0 0 0,-3 0 141 0 0,21-4-72 0 0,241-49 1011 0 0,-239 55-1122 0 0,136-22-441 0 0,-147 20 374 0 0,0-2 1 0 0,0-1 0 0 0,36-17 0 0 0,-17 1 332 0 0,-1-2 0 0 0,-1-2 0 0 0,69-54 0 0 0,-73 48-39 0 0,1 3 1 0 0,69-36-1 0 0,-109 65-290 0 0,1 0 0 0 0,0 1 0 0 0,15-3 0 0 0,-24 5 58 0 0,-1 1 0 0 0,1 0 0 0 0,0 0 0 0 0,0-1 0 0 0,0 1 0 0 0,0 0 0 0 0,0 0 0 0 0,0 0 0 0 0,0 0-1 0 0,0 1 1 0 0,0-1 0 0 0,0 0 0 0 0,1 1 0 0 0,1-1-97 0 0,2 3-343 0 0,-2 2 282 0 0,0 0 0 0 0,0 0 0 0 0,0 1 1 0 0,-1-1-1 0 0,0 1 0 0 0,0-1 1 0 0,0 1-1 0 0,-1 0 0 0 0,0 0 1 0 0,1 11-1 0 0,-1 5-874 0 0,-3 37 1 0 0,0-33 19 0 0,0 9-577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2:0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2303 0 0,'0'0'8900'0'0,"2"-1"-8830"0"0,25 0 106 0 0,-24 1-15 0 0,0 1 30 0 0,6 1 116 0 0,0 0-1 0 0,1-1 1 0 0,-1 0 0 0 0,1 0 0 0 0,0-1 0 0 0,-1-1 0 0 0,1 1 0 0 0,0-1 0 0 0,-1-1 0 0 0,16-4-1 0 0,10-6 757 0 0,51-22 1 0 0,-45 16-677 0 0,-4 3-34 0 0,48-13-1 0 0,-58 20-226 0 0,-1-1 0 0 0,50-24 0 0 0,46-36 276 0 0,-6 3 172 0 0,-20 19-337 0 0,130-44 0 0 0,-120 58-173 0 0,-95 29-86 0 0,0 1-1 0 0,0 1 1 0 0,-1 0 0 0 0,15 0-1 0 0,-24 2-110 0 0,0-1 0 0 0,0 1 0 0 0,0 1 0 0 0,0-1 0 0 0,0 0 0 0 0,0 0 0 0 0,0 0 0 0 0,0 0 0 0 0,0 1 0 0 0,0-1-1 0 0,0 1 1 0 0,0-1 0 0 0,0 0 0 0 0,0 1 0 0 0,0 0 0 0 0,-1-1 0 0 0,1 1 0 0 0,0-1 0 0 0,1 2 0 0 0,3 15-10758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2:0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11743 0 0,'0'0'3896'0'0,"2"2"-3802"0"0,2 0-58 0 0,0 0 1 0 0,0 0 0 0 0,-1 0-1 0 0,1-1 1 0 0,0 1 0 0 0,1-1 0 0 0,-1 0-1 0 0,0-1 1 0 0,0 1 0 0 0,0-1 0 0 0,1 1-1 0 0,-1-1 1 0 0,0 0 0 0 0,0-1-1 0 0,0 1 1 0 0,1-1 0 0 0,6-2 0 0 0,10-2 155 0 0,-1-2 0 0 0,26-11 0 0 0,-26 9-73 0 0,63-32 511 0 0,7-2-62 0 0,55-9-151 0 0,-35 14-1076 0 0,-76 28-1601 0 0,-18 3 922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39:4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77 919 0 0,'0'0'9402'0'0,"1"-2"-10932"0"0,5-7 1592 0 0,7-10 639 0 0,22-23 2656 0 0,-32 41-2901 0 0,-2 0-619 0 0,-1 1 219 0 0,0 0 0 0 0,1-1 0 0 0,-1 1-1 0 0,0 0 1 0 0,1 0 0 0 0,-1-1 0 0 0,0 1-1 0 0,1 0 1 0 0,-1 0 0 0 0,0 0 0 0 0,1 0-1 0 0,-1-1 1 0 0,1 1 0 0 0,-1 0 0 0 0,0 0-1 0 0,1 0 1 0 0,-1 0 0 0 0,1 0 0 0 0,-1 0 0 0 0,0 0-1 0 0,2 0 1 0 0,-1 1 8 0 0,0 0 0 0 0,0 0-1 0 0,-1 0 1 0 0,1 0 0 0 0,0 0 0 0 0,0 0 0 0 0,0 0-1 0 0,-1 0 1 0 0,1 0 0 0 0,0 0 0 0 0,-1 0 0 0 0,1 0-1 0 0,-1 0 1 0 0,1 0 0 0 0,-1 1 0 0 0,0-1-1 0 0,1 3 1 0 0,0 1-91 0 0,-1-5 14 0 0,0 0 0 0 0,0 1 0 0 0,0-1 0 0 0,0 0 0 0 0,0 0 1 0 0,0 1-1 0 0,0-1 0 0 0,0 0 0 0 0,0 0 0 0 0,0 0 0 0 0,0 1 0 0 0,0-1 1 0 0,0 0-1 0 0,0 0 0 0 0,0 1 0 0 0,0-1 0 0 0,0 0 0 0 0,1 0 0 0 0,-1 0 0 0 0,0 1 1 0 0,0-1-1 0 0,0 0 0 0 0,0 0 0 0 0,1 0 0 0 0,-1 1 0 0 0,0-1 0 0 0,0 0 0 0 0,0 0 1 0 0,0 0-1 0 0,1 0 0 0 0,-1 0 0 0 0,0 0 0 0 0,0 0 0 0 0,1 1 0 0 0,-1-1 1 0 0,0 0-1 0 0,3-1 1 0 0,-1 0 1 0 0,1-1-1 0 0,-1 1 1 0 0,0 0-1 0 0,0-1 1 0 0,0 1 0 0 0,1-1-1 0 0,1-2 1 0 0,4-3 92 0 0,-6 5 535 0 0,2-1-419 0 0,-4 3-171 0 0,0 0-1 0 0,0-1 1 0 0,0 1-1 0 0,0 0 1 0 0,0 0-1 0 0,0-1 1 0 0,1 1-1 0 0,-1 0 1 0 0,0 0-1 0 0,0 0 1 0 0,0-1-1 0 0,0 1 1 0 0,1 0-1 0 0,-1 0 1 0 0,0 0-1 0 0,0 0 1 0 0,1-1-1 0 0,-1 1 1 0 0,0 0-1 0 0,0 0 1 0 0,1 0-1 0 0,-1 0 1 0 0,0 0-1 0 0,0 0 1 0 0,1 0-1 0 0,-1 0 1 0 0,0 0-1 0 0,0 0 1 0 0,1 0-1 0 0,-1 0 1 0 0,0 0-1 0 0,1 0 1 0 0,5 6-5 0 0,-3-4 22 0 0,7 4-22 0 0,1 0 36 0 0,23 12 251 0 0,-24-12-230 0 0,-9-6-45 0 0,1 1 1 0 0,-1-1 0 0 0,1 1 0 0 0,-1-1-1 0 0,1 0 1 0 0,-1 1 0 0 0,1-1-1 0 0,-1 0 1 0 0,1 0 0 0 0,0 0 0 0 0,-1 0-1 0 0,1 0 1 0 0,2-1 0 0 0,-2 0 18 0 0,0 1 314 0 0,10-3 5 0 0,-9 2-150 0 0,-1 1-125 0 0,6-1-5 0 0,-4 0-32 0 0,3 0-37 0 0,-6 1-19 0 0,-1 0 0 0 0,1 0-1 0 0,-1 0 1 0 0,1 0 0 0 0,0 0 0 0 0,-1 0-1 0 0,1 0 1 0 0,-1 0 0 0 0,1 0-1 0 0,-1 0 1 0 0,1 0 0 0 0,-1 1 0 0 0,1-1-1 0 0,-1 0 1 0 0,1 0 0 0 0,-1 0-1 0 0,1 1 1 0 0,-1-1 0 0 0,0 0 0 0 0,1 1-1 0 0,0-1 1 0 0,5 5 51 0 0,1-2-33 0 0,-5-2 96 0 0,0 1-53 0 0,4 4 6 0 0,-5-5 20 0 0,-1-1-87 0 0,1 0-1 0 0,-1 0 1 0 0,0 0 0 0 0,0 0-1 0 0,0 0 1 0 0,0 0-1 0 0,0 0 1 0 0,1 0-1 0 0,-1 0 1 0 0,0 0 0 0 0,0 0-1 0 0,0 0 1 0 0,0 0-1 0 0,0 0 1 0 0,1 0-1 0 0,-1 0 1 0 0,0 0 0 0 0,0 1-1 0 0,0-1 1 0 0,0 0-1 0 0,0 0 1 0 0,0 0 0 0 0,1 0-1 0 0,-1 0 1 0 0,0 0-1 0 0,0 0 1 0 0,0 0-1 0 0,0 0 1 0 0,0 1 0 0 0,0-1-1 0 0,0 0 1 0 0,0 0-1 0 0,0 0 1 0 0,0 0 0 0 0,1 1-1 0 0,-1 0 10 0 0,1 0 0 0 0,-1-1-1 0 0,1 1 1 0 0,-1 0 0 0 0,1 0 0 0 0,0 0 0 0 0,0 0-1 0 0,-1-1 1 0 0,1 1 0 0 0,0 0 0 0 0,0-1 0 0 0,0 1 0 0 0,0-1-1 0 0,0 1 1 0 0,0-1 0 0 0,0 1 0 0 0,1 0 0 0 0,-1-1 9 0 0,0 0 1 0 0,-1 1 0 0 0,1-1 0 0 0,0 0 0 0 0,0 0-1 0 0,0 0 1 0 0,0 1 0 0 0,0-1 0 0 0,0 0 0 0 0,-1 0 0 0 0,1 0-1 0 0,0 0 1 0 0,0 0 0 0 0,0-1 0 0 0,0 1 0 0 0,0 0 0 0 0,0 0-1 0 0,-1-1 1 0 0,1 1 0 0 0,0 0 0 0 0,0-1 0 0 0,1 0 0 0 0,0 0 4 0 0,0 0 0 0 0,0 0 0 0 0,0 1 0 0 0,0-1 0 0 0,0 1 0 0 0,0-1 0 0 0,0 1 0 0 0,0 0 0 0 0,0-1 0 0 0,0 1 0 0 0,0 0 0 0 0,0 0 0 0 0,3 1 0 0 0,-3-1-87 0 0,0 1-98 0 0,21 12-197 0 0,-9-10 344 0 0,-1-4 23 0 0,-8-1 18 0 0,-1 0 1 0 0,0 0 0 0 0,0 0-1 0 0,0 0 1 0 0,0-1-1 0 0,0 0 1 0 0,0 0 0 0 0,-1 0-1 0 0,4-4 1 0 0,-5 6 14 0 0,0 1-160 0 0,8-2 95 0 0,-1 3-33 0 0,1-3 1 0 0,2-3 42 0 0,0-1 11 0 0,1-2 0 0 0,-4 2 11 0 0,-5 4 32 0 0,3-3-22 0 0,-5 4 6 0 0,-2 3-377 0 0,4 8 272 0 0,-3-8-29 0 0,0 1-12 0 0,-1-3 104 0 0,0 0-1 0 0,0 0 1 0 0,0 1-1 0 0,0-1 1 0 0,0 0-1 0 0,0 1 1 0 0,1-1-1 0 0,-1 0 1 0 0,0 0-1 0 0,0 1 1 0 0,0-1-1 0 0,0 0 1 0 0,0 1-1 0 0,0-1 1 0 0,0 0-1 0 0,0 0 1 0 0,0 1-1 0 0,0-1 1 0 0,0 0 0 0 0,0 1-1 0 0,-1-1 1 0 0,1 0-1 0 0,0 0 1 0 0,0 1-1 0 0,0-1 1 0 0,0 0-1 0 0,0 0 1 0 0,0 1-1 0 0,-1-1 1 0 0,1 0-1 0 0,0 0 1 0 0,0 1-1 0 0,0-1 1 0 0,-1 0-1 0 0,1 0 1 0 0,0 0-1 0 0,0 0 1 0 0,-1 1-1 0 0,1-1 1 0 0,0 0-1 0 0,-1 0 1 0 0,0 0-123 0 0,0 0 0 0 0,0 0-1 0 0,0 0 1 0 0,0-1 0 0 0,0 1 0 0 0,0 0 0 0 0,0-1 0 0 0,0 1 0 0 0,0-1 0 0 0,0 1-1 0 0,-2-2 1 0 0,1-1-790 0 0,-1-9-36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0:1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42 197 919 0 0,'0'-2'67'0'0,"-3"-17"1114"0"0,3 17-373 0 0,-1 0-416 0 0,-1-2-740 0 0,2 3 722 0 0,0 1-1 0 0,-1-1 1 0 0,1 0 0 0 0,-1 1-1 0 0,1-1 1 0 0,-1 1-1 0 0,1-1 1 0 0,-1 1 0 0 0,1-1-1 0 0,-1 1 1 0 0,0-1 0 0 0,1 1-1 0 0,-1 0 1 0 0,0-1-1 0 0,-1 0 195 0 0,-6-8 663 0 0,6 7-1052 0 0,0-1 0 0 0,0 0-1 0 0,0 1 1 0 0,1-1 0 0 0,-1 0 0 0 0,1 0-1 0 0,0 0 1 0 0,0-1 0 0 0,0 1 0 0 0,0 0-1 0 0,1 0 1 0 0,-1 0 0 0 0,1-5 0 0 0,0 3-22 0 0,1 1-1 0 0,0 0 1 0 0,0 0 0 0 0,3-7 0 0 0,0-3 189 0 0,-3 11-399 0 0,0 1 109 0 0,-1 0-1 0 0,0 1 0 0 0,1-1 1 0 0,-1 0-1 0 0,1 1 0 0 0,0-1 0 0 0,0 0 1 0 0,0 1-1 0 0,-1-1 0 0 0,2 1 1 0 0,-1-1-1 0 0,0 1 0 0 0,0 0 1 0 0,0-1-1 0 0,0 1 0 0 0,1 0 1 0 0,-1 0-1 0 0,1 0 0 0 0,1-1 1 0 0,19-10 124 0 0,-17 10-91 0 0,4-2-18 0 0,-4 2-2 0 0,5-1 2 0 0,-8 2 259 0 0,42-3 661 0 0,-41 4-486 0 0,3-1-415 0 0,-1 3-70 0 0,16 5 190 0 0,-3-2-210 0 0,3 0 27 0 0,-15-3-16 0 0,4-2 137 0 0,29 5 546 0 0,-36-5-596 0 0,0 1-38 0 0,25 2 24 0 0,-20-2-70 0 0,-3 0-5 0 0,-1-1 0 0 0,0 1 0 0 0,0-1 1 0 0,1 0-1 0 0,-1 0 0 0 0,4-1 0 0 0,7-1-9 0 0,1 1 0 0 0,-1 2 0 0 0,-1 3 0 0 0,3 3 0 0 0,-13-3 0 0 0,-2-1 0 0 0,2-1 0 0 0,0 0 0 0 0,6 15 0 0 0,-9-16 0 0 0,5 13 0 0 0,3 16 0 0 0,-4-16-12 0 0,-4-11 443 0 0,-1-3-423 0 0,0 1 0 0 0,0-1-1 0 0,1 1 1 0 0,-1-1 0 0 0,0 1 0 0 0,0-1 0 0 0,1 1-1 0 0,-1-1 1 0 0,0 1 0 0 0,1-1 0 0 0,-1 1 0 0 0,0-1 0 0 0,1 0-1 0 0,-1 1 1 0 0,1-1 0 0 0,0 1 0 0 0,4 3 148 0 0,4 5-144 0 0,38 36-200 0 0,-35-34 124 0 0,-1-2 52 0 0,3 1 12 0 0,1-3 0 0 0,-11-5-6 0 0,1 0-16 0 0,15-2-3 0 0,-13 0 15 0 0,-2 0 10 0 0,0-1-1 0 0,-1 0 1 0 0,1 1 0 0 0,-1-2 0 0 0,1 1 0 0 0,6-3 0 0 0,-6 3 0 0 0,17-9 0 0 0,5-2 0 0 0,11-8 0 0 0,-25 13 0 0 0,1 2 0 0 0,0 0 0 0 0,0 3 0 0 0,0 3 0 0 0,1-1 0 0 0,1 0 0 0 0,0 1 0 0 0,0 1 0 0 0,0 2 0 0 0,-1 1 0 0 0,1-2 0 0 0,-2-2 0 0 0,1-1 0 0 0,-1 0 0 0 0,2-1 0 0 0,19-3-77 0 0,-25 2-16 0 0,0 0 0 0 0,-1-1-1 0 0,1 0 1 0 0,-1 0 0 0 0,1-1 0 0 0,11-6 0 0 0,52-35-842 0 0,-59 39 443 0 0,-12 5 167 0 0,10-2-396 0 0,-10 3 347 0 0,0-1 0 0 0,0 1 0 0 0,0 0 0 0 0,0 0 0 0 0,0 0 0 0 0,0 0 0 0 0,0 0 0 0 0,0 1 1 0 0,0-1-1 0 0,0 0 0 0 0,2 2 0 0 0,0-1-1121 0 0,8 1-2889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0:1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14 250 919 0 0,'0'0'5591'0'0,"-1"-1"-5476"0"0,-6-9-93 0 0,5 4-17 0 0,-1-13-10 0 0,2 5 5 0 0,1 9 0 0 0,8-30 0 0 0,-4 23 3183 0 0,-3 14-2699 0 0,2 4-908 0 0,2-3 4128 0 0,7 0-3629 0 0,3 1-1 0 0,-1-2-58 0 0,0 1-16 0 0,1 1-10 0 0,1-1-33 0 0,0 1 32 0 0,-4-2 23 0 0,31-4 740 0 0,-40 2-570 0 0,-1 0 8 0 0,57-4 1218 0 0,-47 4-1300 0 0,2-1-17 0 0,-1-1-23 0 0,1 0-55 0 0,1 1-13 0 0,-1 0-12 0 0,1 1-36 0 0,10 1 36 0 0,-22-2 10 0 0,5-1-49 0 0,11-2 39 0 0,-9 0 14 0 0,0-3-3 0 0,14-10 13 0 0,-15 10 22 0 0,-6 4 9 0 0,1 0 1 0 0,-1 1-1 0 0,1-1 0 0 0,0 1 0 0 0,-1 0 0 0 0,1 0 0 0 0,8-3 0 0 0,3 1 22 0 0,0 2-11 0 0,9-1-43 0 0,-19 3-12 0 0,13 3 1 0 0,-3 0 0 0 0,5 4 0 0 0,-16-5 0 0 0,-3 0 0 0 0,1-1 0 0 0,-1 0 0 0 0,1 0 0 0 0,-1 0 0 0 0,1-1 0 0 0,0 1 0 0 0,-1 0 0 0 0,1 0 0 0 0,0-1 0 0 0,-1 1 0 0 0,1-1 0 0 0,2 1 0 0 0,30 9 0 0 0,-23-7-3 0 0,-5-1-2 0 0,-1-1-1 0 0,2 1 1 0 0,-1-1 0 0 0,0 0 0 0 0,0-1-1 0 0,0 0 1 0 0,0 0 0 0 0,0 0-1 0 0,0 0 1 0 0,0-1 0 0 0,1 0 0 0 0,7-3-1 0 0,-5 3 6 0 0,-5 0 0 0 0,0 0 0 0 0,0 0 0 0 0,0 0 0 0 0,0 0 0 0 0,-1-1 0 0 0,1 1 0 0 0,3-3 0 0 0,0 1 0 0 0,24-14 0 0 0,-7 1 0 0 0,-12 9 0 0 0,0 0 0 0 0,0 2 0 0 0,1 3 0 0 0,2 3 0 0 0,-3 6 0 0 0,-1 3 0 0 0,-8-5-2 0 0,18 22 15 0 0,-21-27-12 0 0,0 0 0 0 0,0 0-1 0 0,0 0 1 0 0,0 0 0 0 0,0 0 0 0 0,0 0 0 0 0,0 0-1 0 0,0 0 1 0 0,0 0 0 0 0,0 0 0 0 0,0 0 0 0 0,0 0-1 0 0,0 0 1 0 0,0 0 0 0 0,0-1 0 0 0,0 1 0 0 0,0 0-1 0 0,0 0 1 0 0,0 0 0 0 0,0 0 0 0 0,0 0 0 0 0,0 0-1 0 0,1 0 1 0 0,-1 0 0 0 0,0 0 0 0 0,0 0 0 0 0,0 0-1 0 0,0 0 1 0 0,0 0 0 0 0,0 0 0 0 0,0 0 0 0 0,0 0-1 0 0,0 0 1 0 0,0 0 0 0 0,0 0 0 0 0,0 0 0 0 0,0 0-1 0 0,0 0 1 0 0,0 0 0 0 0,0 0 0 0 0,0 0 0 0 0,0 0 0 0 0,0 0-1 0 0,1 0 1 0 0,-1 0 0 0 0,0 0 0 0 0,0 0 0 0 0,0 0-1 0 0,0 0 1 0 0,0 0 0 0 0,0 0 0 0 0,0 1 0 0 0,6-20 10 0 0,-5 6-13 0 0,-2 2 3 0 0,-2-14 551 0 0,3 23 124 0 0,-1 0-594 0 0,-6-6-8 0 0,-2 3-58 0 0,-4 3-16 0 0,0 3 0 0 0,0-1 0 0 0,1 0 0 0 0,-1 0 0 0 0,-1 0 0 0 0,-1-2 0 0 0,2 0 0 0 0,-2 0 0 0 0,13 0 0 0 0,-33 1 0 0 0,31 2 0 0 0,-29-2 0 0 0,9-3 0 0 0,20 4-1 0 0,1 0 3 0 0,-25-9 72 0 0,4 4-21 0 0,1 3 1 0 0,19 0-47 0 0,-24 1-4 0 0,14 1-3 0 0,8 0 0 0 0,-10 7 0 0 0,12-6 0 0 0,-17 3 0 0 0,5-2 0 0 0,13-3 0 0 0,-36 2 0 0 0,16 3 0 0 0,0 0 0 0 0,12-1 0 0 0,-24 10 0 0 0,2 5 0 0 0,-16 16-345 0 0,47-33 265 0 0,0 0 20 0 0,-8-1 49 0 0,-3-1 11 0 0,-4-3 0 0 0,14 2 0 0 0,0-1 0 0 0,-6-2 0 0 0,0-2 0 0 0,1 2 11 0 0,5 3 32 0 0,-7-2-33 0 0,2-1 2 0 0,5 4 47 0 0,-5-1 9 0 0,7 1 7 0 0,0-1-19 0 0,-3-8-46 0 0,-3 0-10 0 0,-5 4-16 0 0,0 7-64 0 0,10-1 18 0 0,0 0 0 0 0,0 1 0 0 0,-1-1-1 0 0,1 1 1 0 0,0 0 0 0 0,0 0 0 0 0,0 0-1 0 0,0 0 1 0 0,0 0 0 0 0,0 0 0 0 0,0 0 0 0 0,0 1-1 0 0,0-1 1 0 0,1 1 0 0 0,-1-1 0 0 0,0 1-1 0 0,-1 3 1 0 0,-15 28-634 0 0,17-31 603 0 0,-3 8-1680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7 919 0 0,'7'-7'1893'0'0,"-16"16"2308"0"0,-16 17 2257 0 0,-57 68-4699 0 0,-83 127-1 0 0,139-186-1652 0 0,-160 251 291 0 0,100-150-341 0 0,35-55 6 0 0,17-24-228 0 0,-3-2 0 0 0,-51 59 0 0 0,10-33-935 0 0,63-67 261 0 0,-1-1 1 0 0,-1 0-1 0 0,-25 13 0 0 0,35-22-228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1:0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49 212 1839 0 0,'0'0'83'0'0,"-1"2"282"0"0,-14 20 8644 0 0,9-14-9762 0 0,4-5 853 0 0,-1 0-1 0 0,1 0 1 0 0,0 1-1 0 0,0-1 1 0 0,0 1-1 0 0,1-1 0 0 0,-1 1 1 0 0,0 4-1 0 0,-7 13 3694 0 0,12-21-3681 0 0,3-1-42 0 0,0 0-1 0 0,0 0 1 0 0,0 0 0 0 0,0 0-1 0 0,0-1 1 0 0,-1 0-1 0 0,1-1 1 0 0,0 1 0 0 0,-1-1-1 0 0,10-6 1 0 0,-2 1 61 0 0,0 1 0 0 0,1 0 1 0 0,27-8-1 0 0,-18 9-116 0 0,-17 7-15 0 0,0 0-2 0 0,-1-2 2 0 0,0 1 0 0 0,18 5 0 0 0,-2 1-371 0 0,0-2 0 0 0,1 0-1 0 0,37 2 1 0 0,-57-6 272 0 0,1 0 3 0 0,21-2 0 0 0,-1 2 96 0 0,-3-2 0 0 0,2-2 134 0 0,-17 2-46 0 0,1 1 0 0 0,0 0 0 0 0,1 0 0 0 0,-1 1 0 0 0,7 0 0 0 0,-4 11 138 0 0,-7-9-183 0 0,0 1-1 0 0,-1 0 1 0 0,1 0-1 0 0,-1 0 1 0 0,1 0-1 0 0,-1 0 1 0 0,0 1-1 0 0,0-1 1 0 0,-1 0-1 0 0,1 0 1 0 0,-1 1-1 0 0,1-1 1 0 0,-1 0-1 0 0,0 1 1 0 0,-1 5-1 0 0,1-1 149 0 0,1-4-104 0 0,-1 0 0 0 0,1 0 0 0 0,0 0 0 0 0,1 0 0 0 0,-1 0 0 0 0,3 4 0 0 0,-2-2 105 0 0,-1-4 2 0 0,10 5 272 0 0,-10-6-435 0 0,1 0 1 0 0,0 1 0 0 0,0-1-1 0 0,0 0 1 0 0,-1 0 0 0 0,1 0-1 0 0,0-1 1 0 0,1 1 0 0 0,1 0-1 0 0,-1-1-22 0 0,0 1 1 0 0,0-1-1 0 0,1-1 0 0 0,-1 1 0 0 0,0 0 0 0 0,0-1 1 0 0,0 0-1 0 0,0 0 0 0 0,0 0 0 0 0,0 0 0 0 0,0 0 1 0 0,0-1-1 0 0,5-2 0 0 0,3-4 27 0 0,0 0 0 0 0,10-9 0 0 0,-8 5-25 0 0,23-17-11 0 0,1 0 0 0 0,1 3 0 0 0,49-26 0 0 0,-23 21 0 0 0,-23 13 0 0 0,69-44 0 0 0,-105 58 0 0 0,-1 2 0 0 0,0-1 0 0 0,1 1 0 0 0,-1 0 0 0 0,8-3 0 0 0,-3 1 0 0 0,4-1 0 0 0,0 4 0 0 0,-12 2 1 0 0,0-1 0 0 0,0 0 0 0 0,0 1 0 0 0,0-1 0 0 0,0 1 0 0 0,0-1-1 0 0,0 1 1 0 0,0-1 0 0 0,0 1 0 0 0,0 0 0 0 0,1 1 0 0 0,1 1 7 0 0,0 1-1 0 0,-1 0 1 0 0,1 0 0 0 0,-1 0 0 0 0,0 0 0 0 0,0 0-1 0 0,0 1 1 0 0,2 7 0 0 0,-1-1 12 0 0,-1 0 1 0 0,2 18 0 0 0,-1 30 91 0 0,-3-36-43 0 0,1 1 0 0 0,7 36 0 0 0,-4-45-59 0 0,2-2-10 0 0,-4-11 0 0 0,0 0 0 0 0,1 1 0 0 0,-1-1 0 0 0,0 0 0 0 0,1-1 0 0 0,0 1 0 0 0,2 2 0 0 0,8 1 0 0 0,-9-5-4 0 0,0 1 1 0 0,0-1-1 0 0,0 0 0 0 0,0 0 0 0 0,-1 0 0 0 0,1 0 0 0 0,0-1 1 0 0,0 0-1 0 0,0 1 0 0 0,-1-1 0 0 0,1-1 0 0 0,3-1 1 0 0,9-3-12 0 0,21-14 0 0 0,-10 5 22 0 0,-14 9 0 0 0,1 0 0 0 0,0 2 1 0 0,0-1-1 0 0,0 2 0 0 0,0 0 0 0 0,1 1 0 0 0,-1 0 0 0 0,25 0 0 0 0,163-15-49 0 0,-180 14 74 0 0,5 0-38 0 0,1-1 1 0 0,-1-2-1 0 0,0-1 1 0 0,-1-1-1 0 0,0-1 1 0 0,0-1-1 0 0,-1-1 1 0 0,41-25-1 0 0,45-42-341 0 0,-16 11-6 0 0,-90 63 344 0 0,0 1 0 0 0,0 0 0 0 0,0 1 0 0 0,1-1 0 0 0,-1 1 0 0 0,0 0 0 0 0,8-1 0 0 0,0 2 9 0 0,0 3 22 0 0,-11-1 7 0 0,-1 0 0 0 0,1-1 0 0 0,-1 2 1 0 0,1-1-1 0 0,-1 0 0 0 0,1 0 0 0 0,-1 0 1 0 0,0 1-1 0 0,0-1 0 0 0,1 0 0 0 0,-1 1 1 0 0,0-1-1 0 0,0 1 0 0 0,1 2 0 0 0,-2-3-22 0 0,20 35 545 0 0,-16-28-491 0 0,-3-5 43 0 0,0-1 0 0 0,11 24 96 0 0,-11-24-104 0 0,1 0 0 0 0,5 5-5 0 0,-3-4-32 0 0,9 5-49 0 0,3-2-10 0 0,-13-5 0 0 0,0 0 0 0 0,0 0 0 0 0,0 0 0 0 0,0 0 0 0 0,0-1 0 0 0,0 1 0 0 0,6-1 0 0 0,-2 0 0 0 0,48 4 0 0 0,-36-3 0 0 0,33 5 0 0 0,-32 0 0 0 0,-1 0 0 0 0,0 2 0 0 0,0 0 0 0 0,27 16 0 0 0,-8-4 0 0 0,-8-4 0 0 0,-14-7 0 0 0,31 12 0 0 0,-41-19 0 0 0,0 0 0 0 0,1-1 0 0 0,-1 1 0 0 0,1-1 0 0 0,-1-1 0 0 0,1 1 0 0 0,-1-1 0 0 0,12-1 0 0 0,0-2 9 0 0,-1-1-1 0 0,0 0 1 0 0,0-1-1 0 0,0-1 1 0 0,0-1-1 0 0,16-9 1 0 0,91-60 86 0 0,-29 15-44 0 0,-75 50-53 0 0,0 1 0 0 0,40-15 0 0 0,-35 17 2 0 0,24-4 0 0 0,-39 10 0 0 0,0 1 0 0 0,-1 0 0 0 0,1 1 0 0 0,0 0 0 0 0,17 3 0 0 0,49 13 37 0 0,-32-5 84 0 0,-2 2 210 0 0,-22-6-100 0 0,-14-5-147 0 0,0 0 0 0 0,-1 1 0 0 0,0 0 0 0 0,1 0-1 0 0,-1 0 1 0 0,8 7 0 0 0,12 8 241 0 0,-8-9-190 0 0,40 25 391 0 0,-51-32-513 0 0,-1 1-13 0 0,13 14-2 0 0,-14-11 2 0 0,1-1 0 0 0,-1 1 0 0 0,4 7 0 0 0,-2-3 0 0 0,0-1 0 0 0,1 0 0 0 0,-1-1 0 0 0,12 11 0 0 0,11 8 0 0 0,-13-16 0 0 0,-9-8 1 0 0,0 0 1 0 0,1-1-1 0 0,-1 0 0 0 0,0 0 0 0 0,1 0 1 0 0,-1-1-1 0 0,1 0 0 0 0,-1-1 0 0 0,1 0 0 0 0,0 0 1 0 0,-1 0-1 0 0,1-1 0 0 0,-1 0 0 0 0,1-1 1 0 0,-1 1-1 0 0,8-4 0 0 0,14-5 13 0 0,-2-2-1 0 0,46-25 1 0 0,-58 29-9 0 0,-12 7-33 0 0,14-8 308 0 0,-16 9-269 0 0,-1 0 0 0 0,1-1 1 0 0,0 1-1 0 0,0 0 0 0 0,0 0 0 0 0,-1 0 0 0 0,1-1 0 0 0,0 1 0 0 0,0 0 0 0 0,0 0 0 0 0,0 0 0 0 0,-1 0 0 0 0,1 1 0 0 0,0-1 0 0 0,0 0 0 0 0,0 0 0 0 0,-1 0 1 0 0,1 1-1 0 0,0-1 0 0 0,0 0 0 0 0,0 1 0 0 0,18 18-1 0 0,-14-7-14 0 0,-3-7-23 0 0,0 0 1 0 0,0 0-1 0 0,0 0 0 0 0,0 0 0 0 0,1 0 0 0 0,0-1 1 0 0,0 0-1 0 0,5 6 0 0 0,0 1 11 0 0,2-4 16 0 0,4-4 0 0 0,-10-1 0 0 0,17-4 0 0 0,8-4 174 0 0,-16 3 95 0 0,17 8-112 0 0,0 1-228 0 0,0-1 0 0 0,0-1 0 0 0,0-2-1 0 0,35-1 1 0 0,75-6-1819 0 0,-78 4-1394 0 0,-27-1-3394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1:1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8319 0 0,'0'0'1283'0'0,"2"-1"-1214"0"0,-1-2-46 0 0,0 0-10 0 0,14-11 133 0 0,-7 8-195 0 0,0 0 0 0 0,1 1 0 0 0,0 0 0 0 0,0 0 0 0 0,0 1 0 0 0,0 0 0 0 0,1 1 0 0 0,0 0 0 0 0,0 0 0 0 0,17-2 0 0 0,-4 3-90 0 0,1 1 1 0 0,0 0-1 0 0,34 5 0 0 0,-40-3 359 0 0,23-2-1 0 0,-6 0 86 0 0,-4 0 93 0 0,0-2-1 0 0,34-6 1 0 0,61-19 659 0 0,-85 18-731 0 0,28-8 546 0 0,113-46 0 0 0,-15 7-104 0 0,-133 49-676 0 0,0 2 0 0 0,0 2 0 0 0,60-2 0 0 0,-57 7-88 0 0,48 7-1 0 0,-49-3-250 0 0,53-1-1 0 0,-70-3-53 0 0,28 3 0 0 0,-35-2 28 0 0,0-1 0 0 0,0 0 0 0 0,1-1-1 0 0,-1 0 1 0 0,23-3 0 0 0,-15-2-182 0 0,-13 5 259 0 0,0-1-1 0 0,-1-1 0 0 0,1 1 1 0 0,-1-1-1 0 0,1 0 0 0 0,-1-1 1 0 0,0 0-1 0 0,0 0 0 0 0,0 0 1 0 0,0 0-1 0 0,8-7 0 0 0,-5 2-198 0 0,14-16-754 0 0,-15 11 621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1:1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69 674 10335 0 0,'0'0'472'0'0,"-2"0"-9"0"0,-8-2-296 0 0,-1-1-95 0 0,9 3 1284 0 0,8-15-983 0 0,-1 5-328 0 0,0 0-1 0 0,2 0 1 0 0,-1 1 0 0 0,1 0 0 0 0,12-13-1 0 0,-13 15-52 0 0,291-334-4151 0 0,-158 180 4919 0 0,-72 92 620 0 0,-65 68-1092 0 0,-2 0-244 0 0,0 1-1 0 0,1-1 0 0 0,-1 1 0 0 0,1 0 0 0 0,-1-1 1 0 0,0 1-1 0 0,1 0 0 0 0,-1 0 0 0 0,1-1 1 0 0,-1 1-1 0 0,1 0 0 0 0,-1 0 0 0 0,1 0 0 0 0,-1 0 1 0 0,1-1-1 0 0,-1 1 0 0 0,1 0 0 0 0,0 0 1 0 0,-1 0-1 0 0,1 0 0 0 0,-1 0 0 0 0,1 0 0 0 0,0 1 1 0 0,-2 6-101 0 0,-1 1 1 0 0,0 0 0 0 0,0-1-1 0 0,-1 1 1 0 0,0-1-1 0 0,0 0 1 0 0,0 1 0 0 0,-6 6-1 0 0,-41 57-367 0 0,34-51 388 0 0,-32 56-1 0 0,-2 1-4 0 0,-18 11 110 0 0,-73 102 142 0 0,129-172-198 0 0,-1-1 0 0 0,-1 0 0 0 0,0-1 0 0 0,-29 25-1 0 0,36-37-42 0 0,1 0 0 0 0,-1 0-1 0 0,0-1 1 0 0,0 0-1 0 0,-1 0 1 0 0,1 0 0 0 0,0-1-1 0 0,-1 0 1 0 0,-9 0-1 0 0,0 0-11 0 0,12-3 19 0 0,2-1 16 0 0,-8-1 26 0 0,9 3 330 0 0,-4-6 3525 0 0,23 13-3701 0 0,-1 1 0 0 0,-1 0 0 0 0,20 15 1 0 0,44 39 148 0 0,-48-36-464 0 0,57 36 1 0 0,-73-54-335 0 0,-1 0 1 0 0,1-1 0 0 0,0 0-1 0 0,1-1 1 0 0,28 6 0 0 0,-10-6-855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1:1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55 180 1375 0 0,'0'0'66'0'0,"-2"0"370"0"0,0-1 200 0 0,1 0-1 0 0,-1 0 1 0 0,0 1 0 0 0,0-1 0 0 0,0 0 0 0 0,1-1-1 0 0,-1 1 1 0 0,0 0 0 0 0,1 0 0 0 0,-1-1 0 0 0,1 1 0 0 0,0-1-1 0 0,-2-2 1 0 0,-5-10 2197 0 0,1-3-3470 0 0,4 7 700 0 0,1 1-1 0 0,-3-20 1 0 0,4 23-44 0 0,0-4-22 0 0,1 9 8 0 0,-1 1-1 0 0,1-1 1 0 0,0 1-1 0 0,0-1 1 0 0,0 1-1 0 0,0 0 1 0 0,0-1 0 0 0,0 1-1 0 0,0-1 1 0 0,0 1-1 0 0,0-1 1 0 0,0 1-1 0 0,0-1 1 0 0,0 1 0 0 0,0-1-1 0 0,1 1 1 0 0,-1 0-1 0 0,0-1 1 0 0,0 1-1 0 0,0-1 1 0 0,1 1 0 0 0,-1 0-1 0 0,0-1 1 0 0,1 1-1 0 0,-1 0 1 0 0,0-1-1 0 0,0 1 1 0 0,1 0 0 0 0,-1-1-1 0 0,1 1 1 0 0,-1 0-1 0 0,0 0 1 0 0,1-1-1 0 0,0 1 1 0 0,16 0 546 0 0,-7 1-569 0 0,5-2 490 0 0,0-1 0 0 0,22-4-1 0 0,-20 2-42 0 0,21-1-1 0 0,-35 5-412 0 0,1 0-1 0 0,-1 0 1 0 0,0 1-1 0 0,0-1 0 0 0,0 0 1 0 0,0 1-1 0 0,0 0 1 0 0,0 0-1 0 0,0 0 1 0 0,0 0-1 0 0,0 1 0 0 0,0-1 1 0 0,4 4-1 0 0,-3-2 13 0 0,0 0-1 0 0,0 1 0 0 0,-1-1 0 0 0,0 1 1 0 0,1 0-1 0 0,-1 0 0 0 0,-1 0 1 0 0,4 5-1 0 0,-1 2 4 0 0,-1-1-1 0 0,0 0 1 0 0,0 1 0 0 0,-1 0 0 0 0,0 0 0 0 0,-1 0-1 0 0,1 13 1 0 0,-1 15 34 0 0,-2-25-106 0 0,1 0 1 0 0,0 0 0 0 0,1 0-1 0 0,5 19 1 0 0,-6-29 14 0 0,0-1 1 0 0,0 0-1 0 0,0 0 1 0 0,1 0-1 0 0,-1 0 1 0 0,1 0-1 0 0,0 0 1 0 0,0 0-1 0 0,0 0 1 0 0,0-1-1 0 0,0 1 1 0 0,4 3-1 0 0,-4-5 26 0 0,0 0-1 0 0,0 0 1 0 0,0 0-1 0 0,0-1 1 0 0,0 1-1 0 0,0 0 0 0 0,1-1 1 0 0,-1 1-1 0 0,0-1 1 0 0,0 0-1 0 0,0 0 1 0 0,1 0-1 0 0,-1 0 1 0 0,0 0-1 0 0,0 0 0 0 0,0-1 1 0 0,1 1-1 0 0,-1-1 1 0 0,4-1-1 0 0,3-1 40 0 0,-1-1 0 0 0,1 0-1 0 0,-1 0 1 0 0,1-1 0 0 0,-1 0-1 0 0,7-6 1 0 0,5-5 128 0 0,17-19 1 0 0,15-22 226 0 0,-33 34-251 0 0,1 2-1 0 0,26-23 1 0 0,-42 41-143 0 0,0 0 0 0 0,0 1 0 0 0,0-1 0 0 0,0 1 0 0 0,0 0 0 0 0,1 0 0 0 0,-1 0 0 0 0,1 0 0 0 0,-1 1 0 0 0,1 0 0 0 0,0 0 0 0 0,-1 0 0 0 0,6 0 0 0 0,10 3 0 0 0,-15 1 0 0 0,-1 0 0 0 0,4 0-1 0 0,24 16-62 0 0,-23-14 63 0 0,29 22 0 0 0,32 25-88 0 0,-36-27 90 0 0,-28-22 7 0 0,-4-1 54 0 0,1-1 49 0 0,1 0-66 0 0,1 1 1 0 0,0-1 0 0 0,-1 0-1 0 0,1-1 1 0 0,0 1-1 0 0,0-1 1 0 0,-1 0 0 0 0,1 0-1 0 0,0 0 1 0 0,0-1 0 0 0,-1 0-1 0 0,8-1 1 0 0,-2-2 12 0 0,0 1-1 0 0,-1-1 1 0 0,0-1 0 0 0,1 1 0 0 0,9-8-1 0 0,79-61 354 0 0,17-10-74 0 0,-108 79-331 0 0,0 0 1 0 0,0 0 0 0 0,1 1 0 0 0,0 0 0 0 0,0 0 0 0 0,-1 0 0 0 0,12-1-1 0 0,-14 3-1 0 0,-1 1 0 0 0,1 0 0 0 0,-1 0 1 0 0,1 0-1 0 0,-1 0 0 0 0,1 1 0 0 0,0 0 0 0 0,-1 0 0 0 0,0 0 0 0 0,1 0 0 0 0,-1 1 0 0 0,0-1 0 0 0,0 1 0 0 0,8 5 0 0 0,16 12 157 0 0,-15-10-76 0 0,-1-1 0 0 0,1 0 0 0 0,0-1 0 0 0,1 0 0 0 0,0-1 0 0 0,15 5 0 0 0,-22-10-16 0 0,1 2 42 0 0,0-1 0 0 0,0 0-1 0 0,0-1 1 0 0,1 0 0 0 0,-1 0 0 0 0,0-1-1 0 0,12-1 1 0 0,46-4 394 0 0,-22 1-493 0 0,35-6-15 0 0,-55 5 1 0 0,-15 3 0 0 0,1 1 0 0 0,-1-1 0 0 0,1 2 0 0 0,0-1 0 0 0,-1 1 0 0 0,1 1 0 0 0,16 2 0 0 0,-17-1 0 0 0,0 0 1 0 0,-1 0-1 0 0,1 1 0 0 0,16 7 0 0 0,10 5-13 0 0,-9-5-47 0 0,-17-7 101 0 0,1-1-1 0 0,0 0 1 0 0,0 0-1 0 0,0-1 1 0 0,19 0-1 0 0,51-9 360 0 0,-34 2-291 0 0,-32 5-94 0 0,-2-1 6 0 0,1 1 1 0 0,-1 0-1 0 0,1 1 1 0 0,-1 0 0 0 0,25 5-1 0 0,-26-3-22 0 0,24 7-43 0 0,2-2 1 0 0,-1-1-1 0 0,68 2 0 0 0,-87-9 25 0 0,-1-1 1 0 0,1-1-1 0 0,0-1 0 0 0,-1 0 1 0 0,0-1-1 0 0,0 0 0 0 0,0-2 1 0 0,0 0-1 0 0,-1 0 0 0 0,-1-2 1 0 0,21-14-1 0 0,-26 17 22 0 0,19-14 19 0 0,0 2 1 0 0,35-17-1 0 0,-54 31 33 0 0,1 0-1 0 0,-1 1 1 0 0,1 0-1 0 0,0 0 0 0 0,0 1 1 0 0,0 0-1 0 0,0 1 0 0 0,0 0 1 0 0,1 0-1 0 0,-1 1 0 0 0,14 2 1 0 0,-17 0 9 0 0,0 0 1 0 0,0 0 0 0 0,-1 1-1 0 0,1-1 1 0 0,0 1 0 0 0,-1 1-1 0 0,0 0 1 0 0,0-1-1 0 0,0 2 1 0 0,0-1 0 0 0,-1 1-1 0 0,7 7 1 0 0,-4-5-22 0 0,0 0-1 0 0,1 0 1 0 0,0-1-1 0 0,11 6 1 0 0,-15-9-37 0 0,1-1 0 0 0,0 0 1 0 0,-1-1-1 0 0,1 1 0 0 0,0-1 0 0 0,0-1 0 0 0,0 1 0 0 0,0-1 0 0 0,0 0 1 0 0,6 0-1 0 0,11-3-39 0 0,29-7-1 0 0,-21 4 13 0 0,-1 0-2 0 0,-7 1 5 0 0,27-1-1 0 0,-30 5 19 0 0,-15 3 0 0 0,-1 0 0 0 0,1-1 0 0 0,-1 0 0 0 0,1 0 0 0 0,0 1 0 0 0,-1 0 0 0 0,1 0 0 0 0,-1 0 0 0 0,0 0 0 0 0,0 1 0 0 0,5 3 0 0 0,5 4 0 0 0,-2-2-23 0 0,-6-4-3 0 0,0 0 0 0 0,1-1-1 0 0,11 5 1 0 0,-9-4 13 0 0,0-1 0 0 0,-1-1-1 0 0,1 0 1 0 0,0 0 0 0 0,0-1 0 0 0,17 1-1 0 0,57-6 155 0 0,-12-1 91 0 0,-16 5-188 0 0,113 2 200 0 0,-152-1-275 0 0,27 5-1 0 0,-20-2 7 0 0,73 13-207 0 0,-19-2 8 0 0,-72-14 62 0 0,0-1 0 0 0,0 1-1 0 0,0-1 1 0 0,0 0 0 0 0,0-1 0 0 0,0 1-1 0 0,0-1 1 0 0,0 0 0 0 0,0 0 0 0 0,0 0-1 0 0,0-1 1 0 0,0 0 0 0 0,-1 0 0 0 0,1 0 0 0 0,-1 0-1 0 0,1-1 1 0 0,-1 0 0 0 0,0 0 0 0 0,0 0-1 0 0,0 0 1 0 0,5-6 0 0 0,18-20-1037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1427 3223 0 0,'0'0'143'0'0,"1"-2"-3"0"0,43-76 7691 0 0,-12 22-4986 0 0,-7 19-1236 0 0,17-46-25 0 0,159-309 355 0 0,-141 294-1813 0 0,132-165 1 0 0,-147 202-60 0 0,-44 59-14 0 0,-1 6-97 0 0,-1 3 27 0 0,-42 221-206 0 0,24-135 203 0 0,5 2 0 0 0,-4 100 0 0 0,20-47-21 0 0,0-50 18 0 0,-2-91 23 0 0,0 0 0 0 0,0 0 0 0 0,0 0 0 0 0,1 0 0 0 0,0-1 0 0 0,1 1 0 0 0,-1 0 0 0 0,1-1 0 0 0,0 1 0 0 0,1-1 0 0 0,4 9 0 0 0,1-3 0 0 0,-7-12 1 0 0,-1 1 0 0 0,1-1 0 0 0,0 0 0 0 0,-1 1 0 0 0,1-1 0 0 0,0 0 0 0 0,-1 0 0 0 0,1 0 0 0 0,0 1 0 0 0,0-1 0 0 0,-1 0 0 0 0,1 0-1 0 0,0 0 1 0 0,0 0 0 0 0,-1 0 0 0 0,2-1 0 0 0,1 0 12 0 0,0 0 1 0 0,0 0-1 0 0,0 0 0 0 0,0-1 0 0 0,0 1 0 0 0,0-1 0 0 0,-1 0 1 0 0,1 0-1 0 0,-1 0 0 0 0,0 0 0 0 0,1 0 0 0 0,-1-1 0 0 0,0 1 1 0 0,0-1-1 0 0,2-2 0 0 0,4-8 63 0 0,13-25 0 0 0,-15 27-29 0 0,131-300 790 0 0,-2 4-444 0 0,-17 114-392 0 0,15 11-16 0 0,-130 178 15 0 0,38-54-94 0 0,22-28-36 0 0,-49 69-39 0 0,0 1 1 0 0,31-26-1 0 0,-26 28-392 0 0,-18 13 122 0 0,-1 3-10 0 0,1 4 121 0 0,0 0 0 0 0,0 0-1 0 0,-1 0 1 0 0,0 0 0 0 0,0 0 0 0 0,-1 0 0 0 0,-2 12 0 0 0,-5 16-830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33 919 0 0,'23'-32'8491'0'0,"-30"36"-4849"0"0,-4 8-3623 0 0,7-8 271 0 0,-30 36-37 0 0,-41 63 0 0 0,41-55-143 0 0,17-25-90 0 0,-27 38 64 0 0,-69 127 1 0 0,108-178 30 0 0,0 0 1 0 0,1 1-1 0 0,0-1 1 0 0,-2 13-1 0 0,6-21 223 0 0,1-1 12 0 0,0 0-290 0 0,-1 0-1 0 0,1 0 1 0 0,0-1-1 0 0,0 1 1 0 0,-1-1-1 0 0,1 1 0 0 0,0-1 1 0 0,0 1-1 0 0,0-1 1 0 0,0 1-1 0 0,-1-1 1 0 0,1 0-1 0 0,0 1 1 0 0,0-1-1 0 0,0 0 1 0 0,0 0-1 0 0,0 0 1 0 0,0 0-1 0 0,0 0 0 0 0,0 0 1 0 0,2 0-1 0 0,0 0 45 0 0,0-1-1 0 0,0 0 0 0 0,1 0 0 0 0,-1 0 1 0 0,0 0-1 0 0,5-3 0 0 0,3-3 89 0 0,0 0 1 0 0,14-11-1 0 0,6-7 93 0 0,-2 3-158 0 0,0-2 0 0 0,47-51 0 0 0,-69 66-138 0 0,0 0 0 0 0,0-1 1 0 0,0 0-1 0 0,-2 0 0 0 0,1 0 1 0 0,-1-1-1 0 0,-1 0 0 0 0,0 0 1 0 0,0 0-1 0 0,-1 0 0 0 0,-1-1 1 0 0,0 1-1 0 0,1-18 0 0 0,-2 8-455 0 0,-1 0 1 0 0,-4-32-1 0 0,-4 23-3255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29 14999 0 0,'5'-27'1651'0'0,"-4"25"-662"0"0,-2 4-908 0 0,0 0-1 0 0,0 0 1 0 0,0 0 0 0 0,-1 0-1 0 0,1-1 1 0 0,0 1-1 0 0,-1 0 1 0 0,-1 1 0 0 0,-2 3 48 0 0,-16 25 206 0 0,1 1-1 0 0,-16 37 1 0 0,-25 71 39 0 0,43-96-304 0 0,-175 451 155 0 0,146-366-1115 0 0,-5-1 0 0 0,-5-3-1 0 0,-120 190 1 0 0,171-306 392 0 0,-1 3-3911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6 142 11519 0 0,'0'0'1351'0'0,"-6"10"1724"0"0,6-7-2924 0 0,0-1 1 0 0,1 0 0 0 0,-1 1 0 0 0,0-1 0 0 0,1 0 0 0 0,0 0-1 0 0,-1 1 1 0 0,1-1 0 0 0,0 0 0 0 0,0 0 0 0 0,0 0 0 0 0,0 0-1 0 0,1 0 1 0 0,-1 0 0 0 0,3 3 0 0 0,-3-4-96 0 0,1-1 1 0 0,-1 1-1 0 0,0-1 1 0 0,0 0-1 0 0,1 1 0 0 0,-1-1 1 0 0,0 0-1 0 0,1 0 1 0 0,-1 0-1 0 0,0 0 0 0 0,1 0 1 0 0,-1 0-1 0 0,1 0 1 0 0,-1 0-1 0 0,0-1 0 0 0,1 1 1 0 0,1-1-1 0 0,-2 1-6 0 0,18-7 304 0 0,0 0 0 0 0,-1-1-1 0 0,32-18 1 0 0,-17 8-74 0 0,31-17 186 0 0,-37 19-371 0 0,0 2 0 0 0,1 0 0 0 0,33-10 0 0 0,-45 18-504 0 0,1 2 0 0 0,0 0 0 0 0,0 1-1 0 0,33-2 1 0 0,-43 5 150 0 0,-1 0-1 0 0,0 1 1 0 0,0 0 0 0 0,0 0 0 0 0,0 0-1 0 0,0 1 1 0 0,0-1 0 0 0,0 1 0 0 0,-1 1-1 0 0,1-1 1 0 0,-1 1 0 0 0,1 0 0 0 0,-1 0-1 0 0,0 1 1 0 0,0 0 0 0 0,-1 0 0 0 0,6 5-1 0 0,-1 2-570 0 0,-1 0 0 0 0,0 1 0 0 0,-1 0 0 0 0,0 0 0 0 0,-1 0-1 0 0,6 19 1 0 0,9 16-1005 0 0,-21-46 2239 0 0,9 11 1499 0 0,-4-6-1036 0 0,-1 0 114 0 0,1 0 0 0 0,0-1 0 0 0,0 1-1 0 0,0-1 1 0 0,0 0 0 0 0,1-1-1 0 0,-1 1 1 0 0,11 5 0 0 0,-15-10-909 0 0,1 1 0 0 0,-1-1-1 0 0,1 0 1 0 0,0 1 0 0 0,-1-1 0 0 0,1 0 0 0 0,-1 0 0 0 0,1 0 0 0 0,0 0-1 0 0,-1-1 1 0 0,1 1 0 0 0,-1 0 0 0 0,3-1 0 0 0,0 0 66 0 0,10-3 63 0 0,-1-1 0 0 0,0 0 0 0 0,0-1 0 0 0,0 0 0 0 0,0-1 0 0 0,-1 0 0 0 0,16-13 0 0 0,10-5-83 0 0,-17 11-158 0 0,-1 0 0 0 0,-1-2 0 0 0,29-28 0 0 0,-47 43-117 0 0,-5 2-413 0 0,0 0 461 0 0,0 0 0 0 0,0 0 1 0 0,1 0-1 0 0,-1 1 0 0 0,1-1 0 0 0,-1 1 0 0 0,1 0 1 0 0,-1 0-1 0 0,-4 4 0 0 0,2-2-25 0 0,-17 13-219 0 0,1 0 1 0 0,-38 38-1 0 0,-34 49 119 0 0,67-73 178 0 0,-12 14 62 0 0,-6 6-13 0 0,-72 102-1 0 0,114-147 31 0 0,0-1 1 0 0,0 1 0 0 0,1 0-1 0 0,0-1 1 0 0,0 1-1 0 0,0 0 1 0 0,0 1-1 0 0,1-1 1 0 0,-1 9 0 0 0,2-13-3 0 0,0 0-1 0 0,0 0 1 0 0,0 0 0 0 0,0 0 0 0 0,1 1 0 0 0,-1-1 0 0 0,0 0 0 0 0,1-1 0 0 0,0 1 0 0 0,-1 0 0 0 0,1 0 0 0 0,0 0 0 0 0,0 0 0 0 0,0 0 0 0 0,0-1 0 0 0,0 1 0 0 0,0 0-1 0 0,1-1 1 0 0,-1 1 0 0 0,1-1 0 0 0,-1 1 0 0 0,1-1 0 0 0,-1 0 0 0 0,1 0 0 0 0,0 0 0 0 0,0 0 0 0 0,-1 0 0 0 0,1 0 0 0 0,0 0 0 0 0,0 0 0 0 0,0-1 0 0 0,3 1 0 0 0,5 1 50 0 0,0-1 1 0 0,0 0 0 0 0,1 0-1 0 0,-1-1 1 0 0,0-1 0 0 0,0 0 0 0 0,1 0-1 0 0,-1-1 1 0 0,12-4 0 0 0,15-5-113 0 0,38-18 0 0 0,-56 21-82 0 0,25-10-280 0 0,0 1-20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575 204 5983 0 0,'1'0'464'0'0,"3"-5"-135"0"0,1 1-1 0 0,-1-1 1 0 0,0 0-1 0 0,0 0 1 0 0,0 0-1 0 0,-1 0 1 0 0,1-1-1 0 0,-1 1 1 0 0,-1-1-1 0 0,1 0 1 0 0,-1 0-1 0 0,0 0 0 0 0,0 0 1 0 0,-1 0-1 0 0,0 0 1 0 0,1-10-1 0 0,-2 2 96 0 0,0 0 0 0 0,-1 0-1 0 0,-1 0 1 0 0,-3-14 0 0 0,4 26-307 0 0,1 1-109 0 0,0 1 0 0 0,-1-1 1 0 0,1 0-1 0 0,0 1 0 0 0,-1-1 0 0 0,1 1 0 0 0,0-1 0 0 0,-1 1 0 0 0,1-1 0 0 0,-1 1 0 0 0,1-1 0 0 0,-1 1 1 0 0,1 0-1 0 0,-1-1 0 0 0,1 1 0 0 0,-1 0 0 0 0,0-1 0 0 0,1 1 0 0 0,-1 0 0 0 0,1 0 0 0 0,-2-1 0 0 0,-14-3 18 0 0,8 4-26 0 0,0 0 0 0 0,0 1 0 0 0,0 0 0 0 0,0 0 0 0 0,1 0 0 0 0,-1 1 0 0 0,-10 4 0 0 0,-53 26 0 0 0,48-21 0 0 0,-9 6 105 0 0,0 1-1 0 0,2 1 0 0 0,0 2 1 0 0,-40 35-1 0 0,27-15 235 0 0,-74 90 0 0 0,116-130-335 0 0,-41 56 84 0 0,38-51-76 0 0,1-1 1 0 0,0 1 0 0 0,0 0-1 0 0,1 0 1 0 0,-1 0 0 0 0,1 0-1 0 0,1 1 1 0 0,-3 10 0 0 0,4-16-5 0 0,0 0 1 0 0,0 0 0 0 0,0 0 0 0 0,0 0-1 0 0,0 0 1 0 0,0 0 0 0 0,0 0 0 0 0,0 0-1 0 0,1 0 1 0 0,-1 0 0 0 0,0 0 0 0 0,0 0 0 0 0,1 0-1 0 0,-1 0 1 0 0,1 0 0 0 0,-1 0 0 0 0,1 0-1 0 0,-1 0 1 0 0,1-1 0 0 0,0 1 0 0 0,-1 0-1 0 0,1 0 1 0 0,0-1 0 0 0,-1 1 0 0 0,1 0-1 0 0,0-1 1 0 0,0 1 0 0 0,0-1 0 0 0,0 1-1 0 0,0-1 1 0 0,0 1 0 0 0,0-1 0 0 0,-1 0 0 0 0,1 1-1 0 0,0-1 1 0 0,0 0 0 0 0,1 0 0 0 0,-1 0-1 0 0,0 0 1 0 0,0 1 0 0 0,0-2 0 0 0,0 1-1 0 0,1 0 1 0 0,6-1 125 0 0,-1 0 0 0 0,1 0-1 0 0,-1-1 1 0 0,12-4 0 0 0,-11 4-67 0 0,167-60 526 0 0,24-12-793 0 0,-187 70 190 0 0,-2 4-33 0 0,-3 7 32 0 0,-3 3 1 0 0,-4-3 6 0 0,1 1 0 0 0,-1-1 0 0 0,0 0-1 0 0,-1 1 1 0 0,0-1 0 0 0,0 1 0 0 0,-1-1 0 0 0,1 0 0 0 0,-2 0 0 0 0,-3 10 0 0 0,1-6-24 0 0,-1 0 0 0 0,0 0 0 0 0,0 0 0 0 0,-1-1-1 0 0,-13 15 1 0 0,-7-3-1046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0 441 9671 0 0,'1'-1'748'0'0,"4"-14"378"0"0,-1 0 0 0 0,0-1 0 0 0,1-18 0 0 0,-3 20-532 0 0,0 1 0 0 0,1-1 0 0 0,0 1-1 0 0,1 0 1 0 0,10-21 0 0 0,-4 16-542 0 0,0 2 0 0 0,2-1 0 0 0,0 2 0 0 0,1 0 0 0 0,0 0 0 0 0,2 1 0 0 0,-1 1 0 0 0,27-19 1 0 0,-16 15-673 0 0,1 1 0 0 0,1 1 1 0 0,1 1-1 0 0,53-18 1 0 0,-51 22-679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202 179 1375 0 0,'-34'-1'-254'0'0,"15"1"2553"0"0,-1 2-1 0 0,1 0 0 0 0,-23 6 1 0 0,3 4-1201 0 0,36-11-1306 0 0,-19 8 1809 0 0,19-5-189 0 0,13-4-701 0 0,230-46 3734 0 0,-72 9-2892 0 0,-64 21-1380 0 0,92-18 836 0 0,-163 26-2359 0 0,1-2 0 0 0,-1-1 0 0 0,53-25 0 0 0,-54 18-4904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229 313 7831 0 0,'0'0'603'0'0,"2"-1"-396"0"0,74-39 9350 0 0,-43 21-8246 0 0,-3 0-467 0 0,9-4-244 0 0,-1-2 1 0 0,55-48 0 0 0,-84 65-570 0 0,0-1 0 0 0,12-17 0 0 0,-20 24-38 0 0,1 0 1 0 0,0-1-1 0 0,-1 1 0 0 0,1 0 1 0 0,-1-1-1 0 0,0 0 0 0 0,0 1 0 0 0,0-1 1 0 0,0 0-1 0 0,0 1 0 0 0,-1-1 0 0 0,1 0 1 0 0,-1 0-1 0 0,0 0 0 0 0,0 1 1 0 0,0-1-1 0 0,-1-6 0 0 0,1 9-9 0 0,0-1 0 0 0,0 0 0 0 0,-1 0-1 0 0,1 0 1 0 0,-1 0 0 0 0,1 0 0 0 0,-1 1 0 0 0,1-1-1 0 0,-1 0 1 0 0,1 0 0 0 0,-1 1 0 0 0,0-1 0 0 0,0 0-1 0 0,1 1 1 0 0,-1-1 0 0 0,0 1 0 0 0,0-1 0 0 0,1 1 0 0 0,-1-1-1 0 0,0 1 1 0 0,-1-1 0 0 0,0 0-15 0 0,0 1 1 0 0,-1 0-1 0 0,1-1 0 0 0,0 1 1 0 0,0 0-1 0 0,0 0 0 0 0,0 0 1 0 0,-1 1-1 0 0,-1 0 0 0 0,-6 1-92 0 0,0 1 0 0 0,0 0 0 0 0,-11 6 0 0 0,16-6 61 0 0,-23 10-102 0 0,1 2 0 0 0,0 2 0 0 0,1 0 0 0 0,1 1-1 0 0,1 2 1 0 0,-29 29 0 0 0,3 4 147 0 0,-68 92 0 0 0,46-38 17 0 0,64-93 0 0 0,0 0 0 0 0,2 0 0 0 0,0 1 0 0 0,0 0 0 0 0,1 0 0 0 0,-2 16 0 0 0,6-29 5 0 0,1 1-1 0 0,-1-1 0 0 0,1 0 1 0 0,0 1-1 0 0,0-1 0 0 0,0 0 1 0 0,0 1-1 0 0,0-1 0 0 0,1 0 1 0 0,-1 0-1 0 0,1 1 0 0 0,-1-1 1 0 0,1 0-1 0 0,2 4 0 0 0,-2-4 2 0 0,0-1-1 0 0,1 1 1 0 0,-1-1-1 0 0,0 0 1 0 0,1 0-1 0 0,-1 0 1 0 0,1 1-1 0 0,-1-1 1 0 0,1-1-1 0 0,0 1 1 0 0,-1 0-1 0 0,1 0 1 0 0,0-1-1 0 0,0 1 1 0 0,0-1-1 0 0,-1 1 1 0 0,1-1-1 0 0,3 1 1 0 0,6-1 55 0 0,-1 1 0 0 0,1-1 1 0 0,0-1-1 0 0,-1 0 0 0 0,12-2 1 0 0,52-16-220 0 0,-62 16 8 0 0,30-10-381 0 0,0-3-40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4 10423 0 0,'0'0'942'0'0,"2"-1"-774"0"0,-2 1-125 0 0,1-1 0 0 0,0 1 0 0 0,-1 0 0 0 0,1 0 0 0 0,0-1 1 0 0,-1 1-1 0 0,1 0 0 0 0,0 0 0 0 0,-1 0 0 0 0,1 0 0 0 0,0 0 0 0 0,-1 0 1 0 0,1 0-1 0 0,0 0 0 0 0,0 0 0 0 0,-1 0 0 0 0,1 0 0 0 0,0 0 0 0 0,-1 0 1 0 0,1 0-1 0 0,0 1 0 0 0,-1-1 0 0 0,1 0 0 0 0,0 1 0 0 0,-1-1 0 0 0,1 0 0 0 0,-1 1 1 0 0,1-1-1 0 0,-1 1 0 0 0,1-1 0 0 0,-1 1 0 0 0,1-1 0 0 0,-1 1 0 0 0,1-1 1 0 0,0 2-1 0 0,0 0 101 0 0,-1 0 0 0 0,1 0 0 0 0,0 0 0 0 0,-1 1 0 0 0,1-1 0 0 0,-1 0 0 0 0,1 4 0 0 0,-1-5-137 0 0,0 6 169 0 0,0 0 1 0 0,0 1-1 0 0,-1-1 1 0 0,0 0-1 0 0,0 0 1 0 0,-1 0 0 0 0,-4 12-1 0 0,-23 48 538 0 0,23-54-603 0 0,-31 62 126 0 0,-4-2 1 0 0,-2-1-1 0 0,-4-2 0 0 0,-3-2 1 0 0,-2-3-1 0 0,-90 86 0 0 0,38-60-675 0 0,98-87 144 0 0,4-2-86 0 0,0 0 1 0 0,0 0-1 0 0,0-1 0 0 0,-1 1 1 0 0,1-1-1 0 0,-1 0 1 0 0,-3 2-1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194 475 8607 0 0,'-69'5'1073'0'0,"50"-2"-221"0"0,0-2 0 0 0,-29 0 1 0 0,44-1-649 0 0,1-1 1 0 0,0 0-1 0 0,0 1 1 0 0,0-1-1 0 0,0 0 1 0 0,0-1-1 0 0,0 1 1 0 0,0 0-1 0 0,-4-4 1 0 0,7 4-129 0 0,-1 1 0 0 0,1-1 0 0 0,-1 1-1 0 0,1-1 1 0 0,0 0 0 0 0,-1 1 0 0 0,1-1 0 0 0,0 0 0 0 0,0 0 0 0 0,-1 1 0 0 0,1-1-1 0 0,0 0 1 0 0,0 1 0 0 0,0-1 0 0 0,0 0 0 0 0,0 0 0 0 0,0 1 0 0 0,0-1-1 0 0,1-1 1 0 0,1-13 651 0 0,2 5-430 0 0,0-1 1 0 0,0 1-1 0 0,1 0 1 0 0,1 1-1 0 0,-1-1 0 0 0,2 1 1 0 0,10-14-1 0 0,7-3 36 0 0,28-23-1 0 0,-30 30-249 0 0,0 2 1 0 0,1 1 0 0 0,1 1-1 0 0,39-19 1 0 0,108-37 230 0 0,-63 28-243 0 0,-75 29-58 0 0,1 1 0 0 0,50-12 0 0 0,-73 23 8 0 0,0 0-1 0 0,0 0 1 0 0,0 1-1 0 0,0 0 1 0 0,0 1-1 0 0,0 1 1 0 0,0 0 0 0 0,0 0-1 0 0,0 1 1 0 0,0 0-1 0 0,0 1 1 0 0,13 5-1 0 0,-21-7-11 0 0,0 1 1 0 0,0 0-1 0 0,1 0 0 0 0,-1 0 0 0 0,-1 1 0 0 0,1-1 0 0 0,0 1 0 0 0,-1-1 1 0 0,1 1-1 0 0,-1 0 0 0 0,1 0 0 0 0,-1 0 0 0 0,0 0 0 0 0,-1 0 1 0 0,1 1-1 0 0,0-1 0 0 0,-1 0 0 0 0,0 1 0 0 0,0 0 0 0 0,0-1 1 0 0,0 1-1 0 0,-1-1 0 0 0,1 1 0 0 0,-1 0 0 0 0,0 0 0 0 0,0 3 0 0 0,-1 5 8 0 0,0 0-1 0 0,0 0 1 0 0,-1-1-1 0 0,-1 1 1 0 0,0 0-1 0 0,-9 21 1 0 0,-2-2 34 0 0,-1 0 0 0 0,-1-1 1 0 0,-2 0-1 0 0,-1-2 0 0 0,-23 28 0 0 0,27-39-42 0 0,0-1 1 0 0,-2 0-1 0 0,0-1 0 0 0,0 0 0 0 0,-2-2 0 0 0,0 0 0 0 0,0-1 0 0 0,-34 14 0 0 0,34-18 23 0 0,-1-2 0 0 0,-37 6 0 0 0,24-5-217 0 0,23-4-332 0 0,0-1 0 0 0,-1-1 0 0 0,1 1 0 0 0,0-1 0 0 0,-1-1 0 0 0,1 0 0 0 0,-15-2 0 0 0,12-1-5826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260 417 15719 0 0,'2'1'720'0'0,"1"-1"-639"0"0,1 1 0 0 0,-1 0 0 0 0,0-1 0 0 0,0 1 0 0 0,0 1 0 0 0,0-1 0 0 0,0 0 0 0 0,0 1 0 0 0,0 0 0 0 0,0 0 0 0 0,0 0 0 0 0,-1 0 0 0 0,1 0 0 0 0,-1 0 0 0 0,4 5 0 0 0,-5-6 218 0 0,-1 0-281 0 0,0 0-1 0 0,-1 0 1 0 0,1 0 0 0 0,-1 0-1 0 0,1-1 1 0 0,0 1 0 0 0,-1 0-1 0 0,0-1 1 0 0,1 1 0 0 0,-1 0 0 0 0,1-1-1 0 0,-1 1 1 0 0,0 0 0 0 0,1-1-1 0 0,-1 1 1 0 0,0-1 0 0 0,0 0-1 0 0,-1 1 1 0 0,-15 7 138 0 0,5-4 56 0 0,-1-1-1 0 0,0-1 1 0 0,0 0 0 0 0,0 0 0 0 0,0-1-1 0 0,-21-2 1 0 0,15-1-81 0 0,0 0 0 0 0,1-1 0 0 0,-37-11 1 0 0,51 12-107 0 0,0 1 0 0 0,0-1 1 0 0,0 1-1 0 0,0-1 0 0 0,1 0 1 0 0,-1 0-1 0 0,1-1 1 0 0,-1 1-1 0 0,1-1 0 0 0,0 0 1 0 0,0 1-1 0 0,0-2 0 0 0,-3-2 1 0 0,5 3 3 0 0,-1 0-1 0 0,1 1 1 0 0,0-1 0 0 0,0 0 0 0 0,0 1-1 0 0,0-1 1 0 0,1 0 0 0 0,-1 0 0 0 0,1 0-1 0 0,0 0 1 0 0,-1 0 0 0 0,1 0 0 0 0,1 0 0 0 0,-1 0-1 0 0,0 0 1 0 0,1 1 0 0 0,-1-1 0 0 0,1 0-1 0 0,2-4 1 0 0,3-11 19 0 0,2 1-1 0 0,0 1 1 0 0,1-1-1 0 0,1 1 0 0 0,0 1 1 0 0,1 0-1 0 0,1 1 1 0 0,0 0-1 0 0,15-13 1 0 0,-6 8-63 0 0,0 1-1 0 0,1 1 1 0 0,2 1 0 0 0,-1 1 0 0 0,35-15 0 0 0,-18 11-77 0 0,2 2 0 0 0,83-22 0 0 0,-118 37 75 0 0,0 1 0 0 0,0 1 0 0 0,0-1 0 0 0,0 1 0 0 0,0 0 0 0 0,0 0 0 0 0,8 2 0 0 0,-12-1 12 0 0,1 0-1 0 0,-1 0 1 0 0,1 0 0 0 0,-1 0-1 0 0,0 0 1 0 0,0 1-1 0 0,1 0 1 0 0,-1-1-1 0 0,0 1 1 0 0,-1 0 0 0 0,1 0-1 0 0,0 1 1 0 0,0-1-1 0 0,-1 1 1 0 0,4 4 0 0 0,-3-3-4 0 0,-1 0 0 0 0,0 0 0 0 0,1 0 0 0 0,-1 1 0 0 0,-1-1 0 0 0,1 1 1 0 0,-1-1-1 0 0,1 1 0 0 0,-1 0 0 0 0,-1-1 0 0 0,1 10 0 0 0,-1-6 5 0 0,0 0 0 0 0,-1 0 0 0 0,0 0 1 0 0,-1-1-1 0 0,0 1 0 0 0,-4 12 0 0 0,-3-1 21 0 0,0-1 1 0 0,-1 0-1 0 0,0 0 0 0 0,-24 28 1 0 0,17-27-3 0 0,-1-1 1 0 0,-1 0 0 0 0,0-1-1 0 0,-1-1 1 0 0,-1-1-1 0 0,0-1 1 0 0,-1 0 0 0 0,-1-2-1 0 0,-41 17 1 0 0,36-18-493 0 0,0-1 0 0 0,-32 7 0 0 0,49-14 29 0 0,0-2-1 0 0,0 1 0 0 0,0-1 0 0 0,0-1 0 0 0,0 0 0 0 0,0 0 1 0 0,0-1-1 0 0,0-1 0 0 0,-11-2 0 0 0,4-3-1095 0 0,3-3-36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69 1375 0 0,'20'-21'170'0'0,"6"-6"1653"0"0,-6 12 9131 0 0,-19 14-10865 0 0,0 1-1 0 0,0-1 1 0 0,0 1 0 0 0,0-1-1 0 0,0 1 1 0 0,-1-1 0 0 0,1 1-1 0 0,0 0 1 0 0,0-1 0 0 0,0 1-1 0 0,0 0 1 0 0,0 0-1 0 0,0 0 1 0 0,0 0 0 0 0,0 0-1 0 0,1 0 1 0 0,-1 0 0 0 0,0 0-1 0 0,0 1 1 0 0,0-1 0 0 0,-1 0-1 0 0,1 0 1 0 0,0 1 0 0 0,0-1-1 0 0,0 1 1 0 0,0-1 0 0 0,0 1-1 0 0,0-1 1 0 0,0 1 0 0 0,-1 0-1 0 0,1-1 1 0 0,0 1 0 0 0,0 0-1 0 0,-1-1 1 0 0,2 3 0 0 0,-1-2-64 0 0,0 1 1 0 0,0 0-1 0 0,0-1 1 0 0,0 1 0 0 0,-1 0-1 0 0,1 0 1 0 0,0 0-1 0 0,-1 0 1 0 0,1 0-1 0 0,-1 0 1 0 0,0 0 0 0 0,0 0-1 0 0,0 0 1 0 0,0 0-1 0 0,0-1 1 0 0,0 4 0 0 0,-6 14 185 0 0,-1-1 1 0 0,0-1-1 0 0,-15 25 1 0 0,9-15-38 0 0,-196 347 1274 0 0,153-277-1287 0 0,-24 35 28 0 0,-121 154-1 0 0,194-277-213 0 0,-10 12-184 0 0,1 0 0 0 0,-19 34 0 0 0,36-55 138 0 0,-1 1 0 0 0,0-1 0 0 0,0 1 0 0 0,1-1 0 0 0,-1 0 0 0 0,0 1-1 0 0,1-1 1 0 0,-1 0 0 0 0,1 0 0 0 0,-1 1 0 0 0,1-1 0 0 0,-1 0 0 0 0,0 0 0 0 0,1 1 0 0 0,-1-1-1 0 0,1 0 1 0 0,-1 0 0 0 0,1 0 0 0 0,-1 0 0 0 0,1 0 0 0 0,1 0-77 0 0,0 0-1 0 0,-1 0 1 0 0,1 0 0 0 0,-1 0 0 0 0,1 0-1 0 0,-1-1 1 0 0,1 1 0 0 0,-1-1-1 0 0,3 0 1 0 0,34-17-1405 0 0,5-7-14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823 762 2303 0 0,'-2'6'190'0'0,"0"0"-1"0"0,-1 0 1 0 0,1 0-1 0 0,-1-1 0 0 0,-1 1 1 0 0,1-1-1 0 0,-1 0 1 0 0,-6 7-1 0 0,-4 2 2967 0 0,-22 16-1 0 0,-6 7 4381 0 0,43-37-7463 0 0,0 0 0 0 0,0-1 0 0 0,0 1 0 0 0,0 0 0 0 0,-1-1 0 0 0,1 1 0 0 0,0-1 0 0 0,0 1 0 0 0,0-1 0 0 0,0 0 0 0 0,0 1 0 0 0,0-2 0 0 0,3-1 100 0 0,26-18 160 0 0,0-1 1 0 0,-2-1 0 0 0,-1-2 0 0 0,-1-1 0 0 0,-1-1 0 0 0,38-53 0 0 0,-32 33-613 0 0,-2-2 1 0 0,-2-1-1 0 0,34-91 0 0 0,-42 94 25 0 0,29-90-405 0 0,-40 109 593 0 0,30-131-584 0 0,-38 159 631 0 0,0 0 0 0 0,1-1 0 0 0,-1 1 0 0 0,0 0 0 0 0,0 0 0 0 0,0-1-1 0 0,0 1 1 0 0,0 0 0 0 0,0 0 0 0 0,0-1 0 0 0,0 1 0 0 0,0 0 0 0 0,0 0 0 0 0,0-1 0 0 0,0 1 0 0 0,-1 0 0 0 0,1 0 0 0 0,0-1 0 0 0,0 1 0 0 0,0 0 0 0 0,0 0-1 0 0,0 0 1 0 0,0-1 0 0 0,-1 1 0 0 0,1 0 0 0 0,0 0 0 0 0,0 0 0 0 0,0-1 0 0 0,0 1 0 0 0,-1 0 0 0 0,1 0 0 0 0,0 0 0 0 0,0 0 0 0 0,0 0 0 0 0,-1-1 0 0 0,-10 3-280 0 0,-12 9-71 0 0,9 2 240 0 0,0 0 0 0 0,0 1 0 0 0,2 1-1 0 0,-21 30 1 0 0,19-25 83 0 0,-186 289 651 0 0,168-256-478 0 0,-135 266 491 0 0,43-74-267 0 0,95-191-261 0 0,-3-1-1 0 0,-3-2 1 0 0,-1-1 0 0 0,-46 47 0 0 0,-156 121 140 0 0,231-213-229 0 0,-14 12 32 0 0,-34 34 0 0 0,47-38-29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64 229 16495 0 0,'-6'0'403'0'0,"-4"-2"-40"0"0,0 2-1 0 0,1-1 1 0 0,-20 3 1700 0 0,43-1-1824 0 0,7-1-106 0 0,26-10 404 0 0,0-1 0 0 0,46-18 0 0 0,-5 1-66 0 0,171-29 459 0 0,-140 34-676 0 0,195-43-1785 0 0,-293 62-58 0 0,-7 4-75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82 10191 0 0,'0'0'464'0'0,"1"-1"-8"0"0,0 1-450 0 0,-1 0 0 0 0,1 0 0 0 0,-1 0 0 0 0,1-1 0 0 0,-1 1 0 0 0,1 0 0 0 0,-1 0 0 0 0,1-1 0 0 0,-1 1 0 0 0,0 0 0 0 0,1-1 0 0 0,-1 1 0 0 0,1-1 0 0 0,-1 1 0 0 0,0 0 0 0 0,1-1 0 0 0,-1 1 0 0 0,0-1 0 0 0,0 1 0 0 0,1-1 0 0 0,-1 1 0 0 0,0-1 0 0 0,0 1 0 0 0,0-1 0 0 0,1 1 0 0 0,-1-1 0 0 0,0 1 0 0 0,0-1 0 0 0,0 1 0 0 0,0-2 0 0 0,0 0-8 0 0,3-3 388 0 0,0 1 0 0 0,0-1 0 0 0,0 0 0 0 0,1 1 0 0 0,0-1 0 0 0,0 1 0 0 0,0 0 0 0 0,1 0 0 0 0,-1 1 0 0 0,7-4 0 0 0,5-7 568 0 0,-16 14-894 0 0,0 0 0 0 0,0 0 0 0 0,0 0 0 0 0,0 0-1 0 0,1 0 1 0 0,-1 0 0 0 0,0 0 0 0 0,0 0 0 0 0,0 0-1 0 0,0-1 1 0 0,0 1 0 0 0,0 0 0 0 0,0 0 0 0 0,0 0 0 0 0,0 0 298 0 0,0 0-298 0 0,0 0 0 0 0,0 0 0 0 0,0-1 0 0 0,1 1 0 0 0,-1 0-1 0 0,0 0 1 0 0,0 0 0 0 0,0 0 0 0 0,0 0 0 0 0,0 0 0 0 0,0 0-1 0 0,0 0 1 0 0,0 0 0 0 0,0 0 0 0 0,0 0 0 0 0,1 0-1 0 0,-1 0 1 0 0,0 0 0 0 0,0 0 0 0 0,0 0 0 0 0,0 0 0 0 0,0 0-1 0 0,0 0 1 0 0,0 0 0 0 0,0 0 0 0 0,0 0 0 0 0,1 0-1 0 0,-1 0 1 0 0,0 1 0 0 0,0-1 299 0 0,0 0-299 0 0,0 0 0 0 0,0 0-1 0 0,0 0 1 0 0,0 0 0 0 0,0 0 0 0 0,0 0 0 0 0,0 0 0 0 0,1 1-1 0 0,-1-1 1 0 0,0 0 0 0 0,0 0 0 0 0,-3 10 703 0 0,-9 13-927 0 0,-25 31 446 0 0,-18 29-93 0 0,37-54-275 0 0,11-18-268 0 0,0 0 0 0 0,0 1 0 0 0,1 0 0 0 0,1 0 0 0 0,0 0 0 0 0,-3 14 0 0 0,7-25-904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19 15199 0 0,'1'-2'1172'0'0,"1"1"-973"0"0,3-14 201 0 0,-6 15-263 0 0,1 0 0 0 0,0 0 0 0 0,-1 0 0 0 0,1 0 0 0 0,0 0 1 0 0,0 0-1 0 0,-1 0 0 0 0,1 0 0 0 0,0 0 0 0 0,-1 0 0 0 0,1 0 0 0 0,0 0 0 0 0,0 0 0 0 0,-1 0 0 0 0,1 0 0 0 0,0 0 1 0 0,-1 0-1 0 0,1 0 0 0 0,0 0 0 0 0,0 0 0 0 0,-1 0 0 0 0,1 1 0 0 0,0-1 0 0 0,0 0 0 0 0,-1 0 0 0 0,1 0 1 0 0,0 0-1 0 0,0 1 0 0 0,-1-1 0 0 0,1 0 0 0 0,0 0 0 0 0,0 1 0 0 0,-21 11-402 0 0,1 0 127 0 0,-12 3-114 0 0,-1-1 0 0 0,-58 15 0 0 0,88-29 252 0 0,2 0 0 0 0,0 1 0 0 0,0-1 0 0 0,0 0 0 0 0,0 0 0 0 0,0 0 0 0 0,0 1 0 0 0,0-1 0 0 0,0 0 0 0 0,0 1 0 0 0,0-1 0 0 0,0 1 0 0 0,0-1 0 0 0,1 1 0 0 0,-1 0 0 0 0,0-1 0 0 0,0 1 0 0 0,-1 1 0 0 0,1-1 8 0 0,0 0-1 0 0,0 0 1 0 0,0 0 0 0 0,0 0-1 0 0,1 0 1 0 0,-1 0 0 0 0,0 0-1 0 0,0 0 1 0 0,1 1 0 0 0,-1-1-1 0 0,1 0 1 0 0,-1 0-1 0 0,1 1 1 0 0,-1-1 0 0 0,1 0-1 0 0,0 1 1 0 0,-1 1 0 0 0,1 1-33 0 0,0 0 0 0 0,0-1-1 0 0,1 1 1 0 0,-1 0 0 0 0,1-1 0 0 0,0 1 0 0 0,0-1 0 0 0,2 5 0 0 0,1 2 25 0 0,1 0 0 0 0,0-1 0 0 0,1 1 0 0 0,0-1 0 0 0,0 0 0 0 0,1-1 0 0 0,0 1 0 0 0,1-2 0 0 0,0 1 0 0 0,0-1 0 0 0,1 0 0 0 0,-1 0 0 0 0,13 6 0 0 0,-14-10 34 0 0,0 0-1 0 0,0-1 1 0 0,0 1 0 0 0,9 1-1 0 0,-14-3-5 0 0,1 0 1 0 0,0 1-1 0 0,-1-1 0 0 0,1 1 0 0 0,-1 0 1 0 0,1 0-1 0 0,-1 0 0 0 0,0 0 0 0 0,0 0 1 0 0,0 1-1 0 0,0-1 0 0 0,0 0 0 0 0,0 1 0 0 0,-1 0 1 0 0,1-1-1 0 0,-1 1 0 0 0,0 0 0 0 0,0 0 1 0 0,0 0-1 0 0,0 0 0 0 0,0 0 0 0 0,0 4 1 0 0,-1-4-22 0 0,-1 0 0 0 0,1 0 1 0 0,-1-1-1 0 0,1 1 0 0 0,-1 0 1 0 0,0 0-1 0 0,0-1 0 0 0,0 1 1 0 0,0-1-1 0 0,0 1 0 0 0,-1-1 1 0 0,1 1-1 0 0,-1-1 0 0 0,0 0 1 0 0,0 1-1 0 0,1-1 0 0 0,-2 0 1 0 0,1 0-1 0 0,0-1 0 0 0,0 1 1 0 0,0 0-1 0 0,-1-1 0 0 0,1 1 1 0 0,-1-1-1 0 0,1 0 0 0 0,-1 0 1 0 0,-4 1-1 0 0,-7 3 36 0 0,-1-1 1 0 0,0-1-1 0 0,-29 2 0 0 0,30-3-12 0 0,-41 5-2 0 0,13-1-587 0 0,-47 0 0 0 0,65-6-534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11 3679 0 0,'-7'-2'327'0'0,"-2"1"-294"0"0,-14-6 11367 0 0,36 10-10306 0 0,1 3-864 0 0,-1-1 0 0 0,0 2 1 0 0,0 0-1 0 0,0 0 1 0 0,-1 1-1 0 0,0 1 0 0 0,-1 0 1 0 0,0 0-1 0 0,0 1 1 0 0,11 14-1 0 0,-14-14-226 0 0,0 0-1 0 0,-1 0 0 0 0,0 0 1 0 0,-1 1-1 0 0,0 0 0 0 0,-1 0 1 0 0,0 1-1 0 0,-1 0 1 0 0,0-1-1 0 0,-1 1 0 0 0,0 1 1 0 0,1 15-1 0 0,-3-20-22 0 0,-1-1-1 0 0,0 0 0 0 0,-1 0 1 0 0,1 1-1 0 0,-2-1 1 0 0,1 0-1 0 0,-1 0 1 0 0,0 0-1 0 0,0 0 0 0 0,-1-1 1 0 0,0 1-1 0 0,0 0 1 0 0,-8 11-1 0 0,5-11-12 0 0,0 0 1 0 0,0 0-1 0 0,-1 0 0 0 0,0-1 0 0 0,0 1 0 0 0,0-2 0 0 0,-1 1 1 0 0,0-1-1 0 0,0-1 0 0 0,-11 6 0 0 0,-1-2 20 0 0,-1 0 1 0 0,1-1-1 0 0,-2-1 0 0 0,1-1 0 0 0,0 0 0 0 0,-1-2 0 0 0,0-1 0 0 0,-39-1 1 0 0,56-1-74 0 0,-1-1 0 0 0,0 0 0 0 0,1 0 0 0 0,-7-3 0 0 0,-8-6-4812 0 0,8 0-715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3 15343 0 0,'0'0'1394'0'0,"1"-1"-1150"0"0,-1 1-244 0 0,0 0 1 0 0,1-1-1 0 0,-1 1 1 0 0,0 0-1 0 0,1 0 1 0 0,-1 0 0 0 0,0 0-1 0 0,1 0 1 0 0,-1 0-1 0 0,1 0 1 0 0,-1 0-1 0 0,0 0 1 0 0,1 0 0 0 0,-1 0-1 0 0,0 0 1 0 0,1 0-1 0 0,-1 0 1 0 0,0 0-1 0 0,1 0 1 0 0,-1 0-1 0 0,0 0 1 0 0,1 1 0 0 0,-1-1-1 0 0,0 0 1 0 0,1 0-1 0 0,-1 0 1 0 0,0 1-1 0 0,0-1 1 0 0,1 0 0 0 0,-1 0-1 0 0,0 1 1 0 0,0-1-1 0 0,1 0 1 0 0,-1 0-1 0 0,0 1 1 0 0,0-1 0 0 0,0 0-1 0 0,1 1 1 0 0,-1-1-1 0 0,0 0 1 0 0,0 1-1 0 0,0-1 1 0 0,0 1-1 0 0,0-1 2 0 0,1 3 10 0 0,0 0-1 0 0,0-1 1 0 0,0 1-1 0 0,0 0 1 0 0,-1 0-1 0 0,1 0 1 0 0,-1 0 0 0 0,0 0-1 0 0,0 0 1 0 0,0 0-1 0 0,0-1 1 0 0,0 1-1 0 0,-1 0 1 0 0,1 0-1 0 0,-1 0 1 0 0,0 0-1 0 0,-1 3 1 0 0,-3 6 90 0 0,0-1 0 0 0,-11 18 0 0 0,15-27-97 0 0,-221 348 607 0 0,12-74-556 0 0,-20-16 29 0 0,199-223-90 0 0,21-24 19 0 0,-1 0 0 0 0,-1 0 0 0 0,0-1-1 0 0,-22 17 1 0 0,26-24-3 0 0,13-17 42 0 0,3-1-85 0 0,0-1 0 0 0,1 2 0 0 0,1-1 0 0 0,18-18 0 0 0,51-39-40 0 0,-63 57 88 0 0,9-8-45 0 0,55-33 0 0 0,-64 45 49 0 0,-1 1 1 0 0,1 0-1 0 0,0 2 0 0 0,1 0 1 0 0,23-6-1 0 0,-38 12-4 0 0,0-1-1 0 0,0 1 1 0 0,-1 0-1 0 0,1-1 1 0 0,0 1-1 0 0,0 0 1 0 0,0 0-1 0 0,0 0 1 0 0,0 1-1 0 0,0-1 1 0 0,-1 0-1 0 0,1 1 1 0 0,0-1-1 0 0,0 1 1 0 0,0-1-1 0 0,-1 1 1 0 0,1 0-1 0 0,0 0 1 0 0,1 1-1 0 0,-2-1 11 0 0,0 1 0 0 0,0-1-1 0 0,0 1 1 0 0,0-1 0 0 0,0 1 0 0 0,0-1 0 0 0,-1 1 0 0 0,1-1-1 0 0,-1 1 1 0 0,1 0 0 0 0,-1-1 0 0 0,1 1 0 0 0,-1 0-1 0 0,0 0 1 0 0,0-1 0 0 0,0 1 0 0 0,0 0 0 0 0,0-1 0 0 0,0 1-1 0 0,-1 3 1 0 0,-2 6 99 0 0,1-1 0 0 0,-1 1 0 0 0,0-1 0 0 0,-1 0 0 0 0,-5 10-1 0 0,-30 47 270 0 0,17-30-197 0 0,-9 10-92 0 0,19-28-969 0 0,-14 24 1 0 0,20-31-91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11 1839 0 0,'1'-1'526'0'0,"1"0"107"0"0,-1 0-211 0 0,0 0-1 0 0,0 0 0 0 0,0 0 1 0 0,0 1-1 0 0,0-1 1 0 0,1 1-1 0 0,-1-1 1 0 0,0 1-1 0 0,0-1 1 0 0,0 1-1 0 0,0-1 1 0 0,1 1-1 0 0,-1 0 1 0 0,0 0-1 0 0,0 0 1 0 0,1 0-1 0 0,-1 0 0 0 0,0 0 1 0 0,0 0-1 0 0,1 0 1 0 0,-1 0-1 0 0,0 1 1 0 0,0-1-1 0 0,0 0 1 0 0,1 1-1 0 0,-1-1 1 0 0,0 1-1 0 0,1 0 1 0 0,-1-1-417 0 0,0 1 1 0 0,-1-1-1 0 0,1 0 1 0 0,-1 1-1 0 0,1-1 1 0 0,0 0-1 0 0,-1 1 1 0 0,1-1-1 0 0,-1 1 1 0 0,1-1 0 0 0,-1 1-1 0 0,1 0 1 0 0,-1-1-1 0 0,0 1 1 0 0,1-1-1 0 0,-1 1 1 0 0,0 0-1 0 0,1-1 1 0 0,-1 1-1 0 0,0 0 1 0 0,0-1-1 0 0,1 1 1 0 0,-1 0 0 0 0,0-1-1 0 0,0 1 1 0 0,0 1-1 0 0,0 0 11 0 0,0 1 38 0 0,1 1 0 0 0,-1-1 0 0 0,0 0 0 0 0,-1 1 0 0 0,1-1 0 0 0,0 0 1 0 0,-1 1-1 0 0,0-1 0 0 0,1 0 0 0 0,-1 0 0 0 0,-1 0 0 0 0,1 0 0 0 0,0 0 0 0 0,-1 0 0 0 0,0 0 0 0 0,1 0 0 0 0,-1 0 0 0 0,0-1 1 0 0,0 1-1 0 0,-4 3 0 0 0,-4 4 178 0 0,0-1 1 0 0,-1 0 0 0 0,-17 10 0 0 0,-3 0 50 0 0,-63 30 1 0 0,-39 3-109 0 0,116-46-159 0 0,-21 7 0 0 0,21-8 1 0 0,1 1 1 0 0,-1 1 0 0 0,-30 16 0 0 0,56-17 35 0 0,5 0-81 0 0,0-2 0 0 0,0 0 0 0 0,25 4-1 0 0,10 3-18 0 0,-11-1 1 0 0,55 23-1 0 0,-81-28 42 0 0,-1 1 0 0 0,0 0 0 0 0,0 0 0 0 0,-1 1 0 0 0,0 0-1 0 0,0 1 1 0 0,-1 0 0 0 0,0 1 0 0 0,9 9 0 0 0,-16-15 19 0 0,0 0 1 0 0,0 0-1 0 0,0 1 0 0 0,0-1 0 0 0,0 0 1 0 0,0 1-1 0 0,-1 0 0 0 0,0-1 0 0 0,0 1 1 0 0,0 0-1 0 0,0-1 0 0 0,0 1 0 0 0,-1 0 1 0 0,0 0-1 0 0,0 0 0 0 0,0 0 0 0 0,0-1 1 0 0,0 1-1 0 0,-1 0 0 0 0,-1 7 0 0 0,0-7 26 0 0,0 1-1 0 0,0-1 0 0 0,0 1 1 0 0,-1-1-1 0 0,1 0 0 0 0,-1 0 0 0 0,0 0 1 0 0,0 0-1 0 0,0-1 0 0 0,-1 1 1 0 0,0-1-1 0 0,1 0 0 0 0,-1 0 1 0 0,0 0-1 0 0,-8 4 0 0 0,-13 5 96 0 0,0-1-1 0 0,0-1 1 0 0,-45 10 0 0 0,-82 9-119 0 0,136-27-171 0 0,-24 0 0 0 0,35-2 86 0 0,0 0 0 0 0,-1 0 0 0 0,1-1 0 0 0,0 0 0 0 0,0 0-1 0 0,0 0 1 0 0,0-1 0 0 0,-9-4 0 0 0,13 6 6 0 0,0-1 1 0 0,0 1-1 0 0,0-1 1 0 0,0 0-1 0 0,0 0 1 0 0,0 0-1 0 0,1 0 1 0 0,-1 0-1 0 0,0 1 1 0 0,0-1-1 0 0,1-1 1 0 0,-1 1-1 0 0,0 0 1 0 0,1 0-1 0 0,-1 0 0 0 0,1 0 1 0 0,0 0-1 0 0,-1 0 1 0 0,1-1-1 0 0,0 1 1 0 0,0 0-1 0 0,-1 0 1 0 0,1 0-1 0 0,0-1 1 0 0,0 1-1 0 0,0 0 1 0 0,1 0-1 0 0,-1-1 1 0 0,0 1-1 0 0,0 0 1 0 0,1 0-1 0 0,-1 0 1 0 0,1 0-1 0 0,-1-1 1 0 0,1 1-1 0 0,-1 0 0 0 0,2-2 1 0 0,8-11-1673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1 919 0 0,'-2'1'10812'0'0,"-127"89"-7150"0"0,19-15-2984 0 0,110-75-677 0 0,-112 89 729 0 0,97-75-595 0 0,0 1 1 0 0,1 1-1 0 0,0 0 1 0 0,-19 30-1 0 0,31-42-82 0 0,0-1 0 0 0,0 1 0 0 0,0-1 0 0 0,1 1 0 0 0,0-1 0 0 0,-1 1 0 0 0,2 0 0 0 0,-1 0 0 0 0,0 0 0 0 0,1 0 0 0 0,-1-1 0 0 0,1 1 0 0 0,1 5 0 0 0,-1-7 3 0 0,0 0-1 0 0,1 0 0 0 0,-1-1 0 0 0,1 1 1 0 0,0 0-1 0 0,0 0 0 0 0,-1-1 1 0 0,1 1-1 0 0,0 0 0 0 0,0-1 0 0 0,1 1 1 0 0,-1-1-1 0 0,0 1 0 0 0,0-1 1 0 0,1 0-1 0 0,-1 1 0 0 0,1-1 0 0 0,-1 0 1 0 0,1 0-1 0 0,0 0 0 0 0,-1 0 1 0 0,1 0-1 0 0,0-1 0 0 0,0 1 0 0 0,-1 0 1 0 0,1-1-1 0 0,0 1 0 0 0,2-1 1 0 0,10 2 231 0 0,0 0 0 0 0,1-1 0 0 0,-1-1 1 0 0,0 0-1 0 0,18-3 0 0 0,70-17 381 0 0,-76 14-648 0 0,0-2-1 0 0,0 0 0 0 0,-1-2 1 0 0,0-1-1 0 0,-1-1 0 0 0,-1-1 0 0 0,0-1 1 0 0,25-20-1 0 0,-42 29-50 0 0,0-1 0 0 0,0 1 0 0 0,0-1 0 0 0,-1-1 0 0 0,0 1 0 0 0,0-1 0 0 0,7-14 0 0 0,-11 19 10 0 0,1 0 0 0 0,-1-1-1 0 0,0 1 1 0 0,-1-1 0 0 0,1 1 0 0 0,0-1 0 0 0,-1 0 0 0 0,1 1 0 0 0,-1-1-1 0 0,0 0 1 0 0,0 1 0 0 0,0-1 0 0 0,0 0 0 0 0,-1 1 0 0 0,1-1 0 0 0,-1 1-1 0 0,1-1 1 0 0,-1 0 0 0 0,0 1 0 0 0,0-1 0 0 0,0 1 0 0 0,0 0 0 0 0,-1-1-1 0 0,1 1 1 0 0,0 0 0 0 0,-1 0 0 0 0,-3-4 0 0 0,-4-1-58 0 0,1 0-1 0 0,-1 1 1 0 0,0 1 0 0 0,-1-1-1 0 0,0 1 1 0 0,1 1 0 0 0,-2 0-1 0 0,-19-5 1 0 0,-11-5-1774 0 0,3-5-3377 0 0,27 11-692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 11487 0 0,'0'0'2147'0'0,"-2"1"-1654"0"0,-4 3-422 0 0,0 1 0 0 0,0 0 0 0 0,1 0 0 0 0,0 0 1 0 0,0 1-1 0 0,0 0 0 0 0,0 0 0 0 0,-6 11 0 0 0,0 2-65 0 0,-15 38 0 0 0,-71 233 196 0 0,32-87 53 0 0,-16-6-201 0 0,58-152-293 0 0,-2-2 0 0 0,-2 0 0 0 0,-1-2 0 0 0,-3-1-1 0 0,-48 50 1 0 0,-63 40-417 0 0,133-122 475 0 0,0 1-1 0 0,-13 16 0 0 0,7-7-3457 0 0,8-11-249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3679 0 0,'3'1'4404'0'0,"2"2"-3874"0"0,1-1-1 0 0,0-1 1 0 0,0 1-1 0 0,0-1 0 0 0,0 0 1 0 0,0 0-1 0 0,0 0 0 0 0,1-1 1 0 0,-1 0-1 0 0,0-1 0 0 0,6 0 1 0 0,14-3 24 0 0,33-10 1 0 0,-37 8-13 0 0,78-22 814 0 0,100-42 0 0 0,89-58-253 0 0,24 0-757 0 0,-174 86-2625 0 0,-112 35-2185 0 0,-3 0-1354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16 4143 0 0,'-2'-9'428'0'0,"-1"3"-37"0"0,3 6-173 0 0,-1 0 0 0 0,1 0 0 0 0,-1-1 1 0 0,1 1-1 0 0,-1 0 0 0 0,1 0 0 0 0,-1 0 0 0 0,1 0 0 0 0,-1 0 0 0 0,1 0 0 0 0,-1 0 0 0 0,1 1 1 0 0,-1-1-1 0 0,1 0 0 0 0,-1 0 0 0 0,1 0 0 0 0,0 0 0 0 0,-1 1 0 0 0,1-1 0 0 0,-2 1 32 0 0,-3 2 649 0 0,0 1-1 0 0,0-1 1 0 0,0 1 0 0 0,1 0 0 0 0,-1 1-1 0 0,-6 8 1 0 0,-21 32-951 0 0,28-38 252 0 0,-32 55-167 0 0,2 2 1 0 0,-33 89 0 0 0,-10 22-5 0 0,-121 176 35 0 0,160-291-71 0 0,10-14 48 0 0,-2-2 1 0 0,-38 45 0 0 0,48-68-46 0 0,-34 28 1 0 0,52-48-82 0 0,1-2-143 0 0,1 0 196 0 0,0 0-1 0 0,-1-1 1 0 0,1 1 0 0 0,-1 0-1 0 0,1-1 1 0 0,0 1-1 0 0,0 0 1 0 0,0-1-1 0 0,0 1 1 0 0,0 0-1 0 0,0-1 1 0 0,0-1-1 0 0,2-4-51 0 0,0 1 0 0 0,1 0 0 0 0,0-1 0 0 0,0 1-1 0 0,0 0 1 0 0,6-8 0 0 0,26-32-351 0 0,-33 44 418 0 0,22-26-56 0 0,2 1 0 0 0,1 1 0 0 0,53-39 1 0 0,-23 26 101 0 0,68-35 0 0 0,-107 66 77 0 0,36-12-1 0 0,-51 19-44 0 0,-1 0 389 0 0,6 9 140 0 0,-6-5-502 0 0,0 0 1 0 0,0 0 0 0 0,-1 0 0 0 0,1 1 0 0 0,-1-1 0 0 0,0 0 0 0 0,0 1 0 0 0,0-1 0 0 0,0 1-1 0 0,-1-1 1 0 0,0 1 0 0 0,1-1 0 0 0,-2 8 0 0 0,0 2 150 0 0,0 0 1 0 0,-5 18-1 0 0,-2 7-182 0 0,-1-1 0 0 0,-3 1 0 0 0,-1-2 0 0 0,-1 0 0 0 0,-20 35 0 0 0,26-55-854 0 0,-9 20 0 0 0,17-34 80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82 3223 0 0,'0'1'586'0'0,"3"2"496"0"0,21 36 6238 0 0,-19-31-6585 0 0,1-1 0 0 0,1 1 0 0 0,6 6 1 0 0,-10-12-630 0 0,-1 0 0 0 0,1 1 1 0 0,-1-1-1 0 0,1 0 1 0 0,0 0-1 0 0,0-1 1 0 0,0 1-1 0 0,0-1 1 0 0,0 1-1 0 0,0-1 0 0 0,0 0 1 0 0,0 0-1 0 0,1 0 1 0 0,-1-1-1 0 0,0 1 1 0 0,1-1-1 0 0,-1 0 1 0 0,0 0-1 0 0,1 0 1 0 0,-1 0-1 0 0,1 0 0 0 0,-1-1 1 0 0,0 0-1 0 0,0 1 1 0 0,7-4-1 0 0,3-1 161 0 0,-1-2 0 0 0,0 0 1 0 0,0 0-1 0 0,0-1 0 0 0,11-10 0 0 0,-16 12-316 0 0,1-1-1 0 0,-1-1 1 0 0,0 1 0 0 0,-1-1-1 0 0,0-1 1 0 0,0 1 0 0 0,7-15-1 0 0,-12 21-48 0 0,0 0 0 0 0,0 1-1 0 0,0-1 1 0 0,-1 0 0 0 0,1 0-1 0 0,-1 0 1 0 0,0 0 0 0 0,1 0-1 0 0,-1 1 1 0 0,0-1 0 0 0,0 0-1 0 0,0 0 1 0 0,0 0 0 0 0,-1 0-1 0 0,1 0 1 0 0,0 0 0 0 0,-1 1-1 0 0,1-1 1 0 0,-2-2 0 0 0,1 3-2 0 0,1 0 0 0 0,-1 0 0 0 0,0 0 0 0 0,0 0 0 0 0,0 0 0 0 0,0 0 0 0 0,0 1 0 0 0,0-1 0 0 0,0 0 1 0 0,0 1-1 0 0,0-1 0 0 0,0 0 0 0 0,-1 1 0 0 0,1 0 0 0 0,0-1 0 0 0,0 1 0 0 0,0 0 0 0 0,-1-1 0 0 0,1 1 0 0 0,0 0 0 0 0,0 0 1 0 0,-1 0-1 0 0,1 0 0 0 0,0 0 0 0 0,0 0 0 0 0,-1 1 0 0 0,1-1 0 0 0,0 0 0 0 0,-2 1 0 0 0,-16 6-442 0 0,0 1-1 0 0,1 0 1 0 0,-1 1 0 0 0,-27 20-1 0 0,40-26 537 0 0,-51 36 87 0 0,3 2 0 0 0,-99 96 1 0 0,133-117 90 0 0,1 0 0 0 0,1 0 0 0 0,1 2 1 0 0,1 0-1 0 0,-19 35 0 0 0,33-53-73 0 0,0 0 0 0 0,0 0 0 0 0,1 0-1 0 0,-1 1 1 0 0,1-1 0 0 0,0 0 0 0 0,1 0 0 0 0,-1 1 0 0 0,0 7 0 0 0,2-11-55 0 0,-1 1 0 0 0,0 0 1 0 0,0 0-1 0 0,1-1 1 0 0,-1 1-1 0 0,1 0 1 0 0,-1-1-1 0 0,1 1 1 0 0,0 0-1 0 0,0-1 1 0 0,0 1-1 0 0,0-1 1 0 0,0 1-1 0 0,0-1 1 0 0,0 1-1 0 0,0-1 1 0 0,0 0-1 0 0,1 0 0 0 0,-1 0 1 0 0,0 1-1 0 0,1-1 1 0 0,-1-1-1 0 0,1 1 1 0 0,0 0-1 0 0,-1 0 1 0 0,3 0-1 0 0,4 2 98 0 0,0-1 0 0 0,0 0 0 0 0,0 0 0 0 0,0-1 0 0 0,1 0 0 0 0,-1 0 0 0 0,10-1 0 0 0,61-9 424 0 0,-47 4-348 0 0,43-7-4666 0 0,-36 5-864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9215 0 0,'-4'1'128'0'0,"1"-1"0"0"0,-1 1 0 0 0,0 0-1 0 0,1 0 1 0 0,-1 0 0 0 0,1 0 0 0 0,-1 1-1 0 0,1 0 1 0 0,0-1 0 0 0,-1 1 0 0 0,1 0 0 0 0,0 1-1 0 0,0-1 1 0 0,0 0 0 0 0,1 1 0 0 0,-1 0-1 0 0,1-1 1 0 0,-1 1 0 0 0,-3 6 0 0 0,-3 5 433 0 0,1 0 1 0 0,0 1-1 0 0,-6 15 1 0 0,7-13-485 0 0,1 0 0 0 0,0 0 1 0 0,1 1-1 0 0,1 0 0 0 0,-2 21 1 0 0,5-32-19 0 0,1 0 0 0 0,0 0 1 0 0,0 0-1 0 0,0 0 1 0 0,1 1-1 0 0,0-1 1 0 0,0 0-1 0 0,1 0 0 0 0,0 0 1 0 0,0 0-1 0 0,1-1 1 0 0,-1 1-1 0 0,1 0 0 0 0,1-1 1 0 0,7 11-1 0 0,-6-11 69 0 0,0 0 0 0 0,0-1 0 0 0,1 1 0 0 0,0-1-1 0 0,0-1 1 0 0,0 1 0 0 0,1-1 0 0 0,9 5 0 0 0,-11-7-209 0 0,0 0 1 0 0,0 0-1 0 0,1 0 1 0 0,-1-1 0 0 0,7 1-1 0 0,-7-1-622 0 0,0-1 0 0 0,1 0 0 0 0,-1 0 0 0 0,0 0 0 0 0,10-3 0 0 0,1-1-4395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20 7367 0 0,'0'0'568'0'0,"0"-3"-373"0"0,0-2-1709 0 0,3-7 10869 0 0,2 16-7655 0 0,-4-2-1687 0 0,0 0 1 0 0,0 0-1 0 0,-1 0 0 0 0,1 0 0 0 0,-1-1 0 0 0,1 1 0 0 0,-1 0 1 0 0,0 0-1 0 0,0 0 0 0 0,0 0 0 0 0,0 0 0 0 0,0 0 0 0 0,0 0 1 0 0,-1 0-1 0 0,1 0 0 0 0,0 0 0 0 0,-1 0 0 0 0,-1 2 0 0 0,-1 5-10 0 0,-1 1 0 0 0,-7 10-1 0 0,10-18 4 0 0,-95 152 42 0 0,34-58-24 0 0,-52 95 72 0 0,-151 347 0 0 0,130-215-269 0 0,104-257-1442 0 0,18-40-4301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0 11055 0 0,'0'0'852'0'0,"-1"2"-560"0"0,-75 64 3045 0 0,51-41-3077 0 0,1 1 0 0 0,-27 39 1 0 0,10-4-248 0 0,4 1 1 0 0,-46 102 0 0 0,-39 144 85 0 0,47-112-90 0 0,51-136 5 0 0,-47 111 50 0 0,-14-6-25 0 0,78-154-38 0 0,-88 134 53 0 0,77-120-50 0 0,-1-1 1 0 0,-2-1-1 0 0,-35 33 0 0 0,52-53-157 0 0,0 0-1 0 0,-1 0 0 0 0,1 0 0 0 0,-1 0 1 0 0,1-1-1 0 0,-9 4 0 0 0,10-7-911 0 0,-2-5-50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7367 0 0,'0'0'6059'0'0,"1"-9"-3503"0"0,0 7-2479 0 0,0 1 0 0 0,1-1 0 0 0,-1 1-1 0 0,0-1 1 0 0,1 1 0 0 0,-1-1 0 0 0,1 1 0 0 0,-1 0 0 0 0,1-1 0 0 0,0 1 0 0 0,-1 0 0 0 0,4-1 0 0 0,26-11 330 0 0,-22 9-298 0 0,288-97 1749 0 0,-195 68-1552 0 0,-29 11-367 0 0,47-17-2095 0 0,-89 27 470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325 123 919 0 0,'2'0'14820'0'0,"27"-5"-13613"0"0,76-15 1053 0 0,-86 16-2139 0 0,-1-2 0 0 0,0 0 0 0 0,28-15 0 0 0,-3-3-116 0 0,-41 23-249 0 0,-3-8-384 0 0,1 8 578 0 0,-1 0-1 0 0,1 0 0 0 0,0 0 1 0 0,-1-1-1 0 0,1 1 1 0 0,-1 0-1 0 0,1 0 0 0 0,-1 0 1 0 0,0 0-1 0 0,0 0 0 0 0,1 0 1 0 0,-1 0-1 0 0,0 0 1 0 0,0 0-1 0 0,0 0 0 0 0,0 0 1 0 0,0 1-1 0 0,-2-2 1 0 0,1 1-28 0 0,-1 0 1 0 0,1 0-1 0 0,-1 0 1 0 0,1 0-1 0 0,-1 1 1 0 0,0-1-1 0 0,1 1 1 0 0,-5-1 0 0 0,-4 2-86 0 0,0 0 0 0 0,0 0 1 0 0,-14 4-1 0 0,22-5 154 0 0,-38 10-196 0 0,0 2 1 0 0,-45 20 0 0 0,-74 44 170 0 0,145-69 108 0 0,1 2 1 0 0,1 0-1 0 0,0 1 0 0 0,0 0 1 0 0,1 1-1 0 0,0 0 0 0 0,1 1 1 0 0,-12 15-1 0 0,18-20 30 0 0,-1 1 0 0 0,1 0 0 0 0,0 0 0 0 0,1 1 0 0 0,0-1 0 0 0,0 1 0 0 0,1 0 0 0 0,0 0 0 0 0,0 0 0 0 0,1 0 0 0 0,1 1 0 0 0,-1-1 0 0 0,1 1 0 0 0,1-1 0 0 0,1 13 0 0 0,-1-17-64 0 0,1-1 1 0 0,0 1-1 0 0,1-1 0 0 0,-1 0 0 0 0,1 0 0 0 0,0 0 1 0 0,0 0-1 0 0,0 0 0 0 0,0 0 0 0 0,1 0 0 0 0,-1-1 1 0 0,1 1-1 0 0,0-1 0 0 0,0 1 0 0 0,1-1 0 0 0,-1 0 1 0 0,1-1-1 0 0,-1 1 0 0 0,1-1 0 0 0,0 1 1 0 0,0-1-1 0 0,0 0 0 0 0,0 0 0 0 0,6 1 0 0 0,4 2 16 0 0,1-2 0 0 0,0 1 0 0 0,0-2 0 0 0,0 0 0 0 0,30 0 1 0 0,-10-4-365 0 0,0-2 0 0 0,0-2 0 0 0,45-12 0 0 0,-38 8-1402 0 0,-12 3 286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12895 0 0,'0'0'1667'0'0,"0"3"-1366"0"0,-1 24 97 0 0,-2 0 0 0 0,0-1 0 0 0,-11 40-1 0 0,-29 80 262 0 0,37-130-589 0 0,-211 576 514 0 0,190-532-554 0 0,-69 109-1 0 0,78-141-7 0 0,-2-2-1 0 0,-2 0 1 0 0,0-1-1 0 0,-1-1 1 0 0,-46 36-1 0 0,65-57-20 0 0,1-1 1 0 0,0 1-1 0 0,-1-1 0 0 0,0 0 0 0 0,0 0 0 0 0,0 0 1 0 0,1-1-1 0 0,-2 1 0 0 0,-4 1 0 0 0,-2-4-14 0 0,10 0 8 0 0,0 1 1 0 0,0-1 0 0 0,0 1-1 0 0,0-1 1 0 0,1 0-1 0 0,-1 1 1 0 0,0-1 0 0 0,0 0-1 0 0,0 0 1 0 0,1 0-1 0 0,-1 0 1 0 0,0 0-1 0 0,1 0 1 0 0,-1 0 0 0 0,1 0-1 0 0,-1 0 1 0 0,1 0-1 0 0,-1 0 1 0 0,1 0 0 0 0,0 0-1 0 0,-1 0 1 0 0,1 0-1 0 0,0 0 1 0 0,0-1-1 0 0,0 1 1 0 0,0 0 0 0 0,0 0-1 0 0,0 0 1 0 0,0 0-1 0 0,1 0 1 0 0,-1-2 0 0 0,2-4-45 0 0,-1 0 0 0 0,1-1 1 0 0,5-10-1 0 0,1-1-24 0 0,1 0-1 0 0,1 1 1 0 0,1 0 0 0 0,0 0 0 0 0,1 1 0 0 0,20-21-1 0 0,-21 27 73 0 0,0 0-1 0 0,1 0 0 0 0,0 1 0 0 0,0 1 0 0 0,1 0 1 0 0,0 1-1 0 0,1 0 0 0 0,0 1 0 0 0,20-7 0 0 0,-32 13 10 0 0,0 0-1 0 0,1 0 0 0 0,-1 1 1 0 0,1-1-1 0 0,-1 1 1 0 0,0 0-1 0 0,1-1 0 0 0,-1 1 1 0 0,1 0-1 0 0,-1 0 0 0 0,1 1 1 0 0,-1-1-1 0 0,0 0 1 0 0,1 1-1 0 0,-1 0 0 0 0,0-1 1 0 0,1 1-1 0 0,-1 0 1 0 0,3 2-1 0 0,-2-1 19 0 0,-1 0 0 0 0,1 0 1 0 0,-1 0-1 0 0,0 1 0 0 0,0-1 0 0 0,0 1 1 0 0,0 0-1 0 0,-1-1 0 0 0,1 1 0 0 0,-1 0 1 0 0,1 0-1 0 0,1 6 0 0 0,1 5 82 0 0,-1 1-1 0 0,-1-1 0 0 0,0 1 1 0 0,-1 0-1 0 0,-1 14 1 0 0,0 3 56 0 0,-6 42 0 0 0,5-64-384 0 0,-1-1 1 0 0,0 0-1 0 0,0 0 0 0 0,-1 0 1 0 0,0-1-1 0 0,-1 1 0 0 0,0-1 1 0 0,0 1-1 0 0,-7 8 1 0 0,11-16-592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117 124 2303 0 0,'1'1'600'0'0,"5"3"1336"0"0,-1 0-1 0 0,1 0 1 0 0,0 0-1 0 0,0-1 1 0 0,13 5-1 0 0,-9-5-1436 0 0,-1-1 0 0 0,1 1 1 0 0,16 0-1 0 0,-16-2-447 0 0,0 0 0 0 0,0-1 0 0 0,0-1 0 0 0,1 1 0 0 0,-1-2 0 0 0,0 1 0 0 0,0-1 1 0 0,0-1-1 0 0,-1 0 0 0 0,1 0 0 0 0,-1-1 0 0 0,1 0 0 0 0,-1-1 0 0 0,0 0 0 0 0,-1 0 0 0 0,1-1 1 0 0,-1 0-1 0 0,0 0 0 0 0,-1-1 0 0 0,1 0 0 0 0,-1 0 0 0 0,8-12 0 0 0,-11 14-155 0 0,-1 0 0 0 0,1-1 0 0 0,5-10 0 0 0,-9 15 44 0 0,1 0-1 0 0,-1 0 1 0 0,1 0-1 0 0,-1 0 1 0 0,1 0-1 0 0,-1-1 0 0 0,0 1 1 0 0,0 0-1 0 0,0 0 1 0 0,0-1-1 0 0,1 1 1 0 0,-2 0-1 0 0,1 0 0 0 0,0 0 1 0 0,0-1-1 0 0,0 1 1 0 0,0 0-1 0 0,-1 0 1 0 0,1 0-1 0 0,-1-1 1 0 0,1 1-1 0 0,-1 0 0 0 0,1 0 1 0 0,-1 0-1 0 0,0 0 1 0 0,-1-2-1 0 0,2 3-7 0 0,-1-1-1 0 0,0 1 1 0 0,0 0-1 0 0,0-1 1 0 0,1 1-1 0 0,-1 0 0 0 0,0-1 1 0 0,0 1-1 0 0,0 0 1 0 0,0 0-1 0 0,1 0 1 0 0,-1 0-1 0 0,0 0 1 0 0,0 0-1 0 0,0 0 1 0 0,0 0-1 0 0,0 0 0 0 0,1 0 1 0 0,-1 1-1 0 0,0-1 1 0 0,-1 1-1 0 0,-18 7-332 0 0,19-8 328 0 0,-26 15-109 0 0,0 1 1 0 0,1 1 0 0 0,-24 22 0 0 0,-65 68 1462 0 0,27-8-404 0 0,74-82-674 0 0,2 1 1 0 0,0 1 0 0 0,-18 39 0 0 0,27-53-134 0 0,2 0-1 0 0,-1 0 1 0 0,0 0-1 0 0,1 0 1 0 0,0 0-1 0 0,0 0 1 0 0,0 0-1 0 0,1 0 0 0 0,0 0 1 0 0,0 6-1 0 0,1-9-29 0 0,-1 1-1 0 0,1-1 0 0 0,-1 0 0 0 0,1 0 0 0 0,0 0 1 0 0,0 1-1 0 0,0-1 0 0 0,0 0 0 0 0,0-1 0 0 0,1 1 0 0 0,-1 0 1 0 0,1 0-1 0 0,-1 0 0 0 0,1-1 0 0 0,-1 1 0 0 0,1-1 1 0 0,0 1-1 0 0,0-1 0 0 0,0 0 0 0 0,0 0 0 0 0,0 0 0 0 0,0 0 1 0 0,0 0-1 0 0,0 0 0 0 0,3 1 0 0 0,0-1-68 0 0,0 0 0 0 0,1 0-1 0 0,-1-1 1 0 0,0 1 0 0 0,1-1 0 0 0,-1 0-1 0 0,1-1 1 0 0,-1 1 0 0 0,0-1-1 0 0,1 0 1 0 0,8-3 0 0 0,5-3-1189 0 0,30-14 1 0 0,-39 16 926 0 0,30-12-940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119 289 5527 0 0,'0'0'423'0'0,"-1"1"-278"0"0,-11 10 1273 0 0,4-4-476 0 0,1 1 1 0 0,0-1-1 0 0,0 1 1 0 0,1 1-1 0 0,-1-1 1 0 0,-4 10-1 0 0,-39 98 575 0 0,48-113-106 0 0,2-5-583 0 0,2-10-377 0 0,6-18-587 0 0,-1 15 57 0 0,0 0 1 0 0,0 1 0 0 0,2 0 0 0 0,0 1 0 0 0,0-1 0 0 0,1 2 0 0 0,17-17 0 0 0,-9 12 5 0 0,2 0 0 0 0,0 1-1 0 0,42-25 1 0 0,-49 34 73 0 0,0 0 0 0 0,1 1 0 0 0,-1 1 0 0 0,1 1 0 0 0,22-5 1 0 0,-26 7 87 0 0,-1 0 1 0 0,1 1 0 0 0,0 0 0 0 0,0 1-1 0 0,-1 0 1 0 0,1 1 0 0 0,0 0 0 0 0,0 1-1 0 0,10 2 1 0 0,-17-3-53 0 0,0 0-1 0 0,0 0 1 0 0,0 1-1 0 0,0-1 1 0 0,0 0-1 0 0,0 1 1 0 0,0 0-1 0 0,-1 0 1 0 0,1 0-1 0 0,-1 0 1 0 0,1 0 0 0 0,-1 1-1 0 0,0-1 1 0 0,0 1-1 0 0,0-1 1 0 0,0 1-1 0 0,0 0 1 0 0,0 0-1 0 0,2 5 1 0 0,-3-4-11 0 0,0 0 1 0 0,-1 1 0 0 0,1-1-1 0 0,-1 0 1 0 0,1 0-1 0 0,-1 0 1 0 0,0 1-1 0 0,-1-1 1 0 0,1 0 0 0 0,-1 0-1 0 0,0 0 1 0 0,0 0-1 0 0,0 0 1 0 0,0 0 0 0 0,-3 4-1 0 0,-4 8 32 0 0,-1-1-1 0 0,0-1 1 0 0,-1 0-1 0 0,0 0 1 0 0,-2-1-1 0 0,1-1 1 0 0,-15 13-1 0 0,9-9-149 0 0,16-15-28 0 0,0-1-210 0 0,0 0 328 0 0,1 0 1 0 0,-1-1-1 0 0,0 1 1 0 0,1 0-1 0 0,0-1 0 0 0,-1 1 1 0 0,1 0-1 0 0,-1-1 1 0 0,1 1-1 0 0,-1-1 1 0 0,1 1-1 0 0,0-1 0 0 0,-1 1 1 0 0,1-1-1 0 0,0 1 1 0 0,0-1-1 0 0,-1 1 1 0 0,1-1-1 0 0,0 1 0 0 0,0-1 1 0 0,0 0-1 0 0,-1 1 1 0 0,1-1-1 0 0,0 1 1 0 0,0-1-1 0 0,0 0 0 0 0,0 1 1 0 0,0-1-1 0 0,0 1 1 0 0,1-1-1 0 0,-1 0 1 0 0,0 1-1 0 0,0-1 0 0 0,0 1 1 0 0,0-1-1 0 0,1 1 1 0 0,-1-2-1 0 0,1 0 2 0 0,1-5-16 0 0,0 0 1 0 0,0 0-1 0 0,1 0 0 0 0,0 1 0 0 0,1-1 1 0 0,6-10-1 0 0,30-35-19 0 0,-32 41 37 0 0,110-124-33 0 0,-97 114 26 0 0,0 1-1 0 0,1 1 1 0 0,2 1 0 0 0,27-16-1 0 0,-37 25 18 0 0,0 2 0 0 0,1 0-1 0 0,0 1 1 0 0,0 0 0 0 0,1 2-1 0 0,-1-1 1 0 0,1 2 0 0 0,0 0-1 0 0,0 1 1 0 0,0 1 0 0 0,19 0-1 0 0,-33 1-11 0 0,0 0 1 0 0,0 0-1 0 0,0 1 0 0 0,0-1 0 0 0,0 1 0 0 0,0-1 1 0 0,0 1-1 0 0,0-1 0 0 0,0 1 0 0 0,0 0 1 0 0,0 0-1 0 0,0 0 0 0 0,0 0 0 0 0,-1 1 0 0 0,1-1 1 0 0,0 0-1 0 0,-1 1 0 0 0,1-1 0 0 0,2 4 0 0 0,-3-3 5 0 0,0 0-1 0 0,-1 0 0 0 0,1 0 0 0 0,0 0 0 0 0,-1 0 0 0 0,1 0 0 0 0,-1 0 0 0 0,0 1 1 0 0,1-1-1 0 0,-1 0 0 0 0,0 0 0 0 0,0 0 0 0 0,-1 0 0 0 0,1 1 0 0 0,0-1 0 0 0,-1 0 1 0 0,1 0-1 0 0,-1 0 0 0 0,-1 4 0 0 0,-18 38 484 0 0,-46 78 1 0 0,41-79-383 0 0,-33 75 0 0 0,5 20-345 0 0,40-102-960 0 0,13-35-225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67 7367 0 0,'0'0'7731'0'0,"2"-1"-7354"0"0,2-1-216 0 0,-1-1 0 0 0,1 1 0 0 0,-1-1 0 0 0,0 1 0 0 0,0-1 0 0 0,0 0-1 0 0,-1 0 1 0 0,1-1 0 0 0,0 1 0 0 0,-1 0 0 0 0,4-8 0 0 0,-6 10-155 0 0,0 1 0 0 0,0 0 0 0 0,0-1 1 0 0,1 1-1 0 0,-1-1 0 0 0,0 1 0 0 0,0-1 0 0 0,0 1 0 0 0,0-1 1 0 0,0 1-1 0 0,0-1 0 0 0,0 1 0 0 0,0-1 0 0 0,0 1 0 0 0,0-1 1 0 0,0 1-1 0 0,0-1 0 0 0,0 1 0 0 0,0 0 0 0 0,-1-1 0 0 0,1 1 1 0 0,0-1-1 0 0,-1 0 0 0 0,1 0-8 0 0,0 1 1 0 0,-1-1 0 0 0,1 0-1 0 0,-1 0 1 0 0,1 1-1 0 0,-1-1 1 0 0,0 0 0 0 0,1 1-1 0 0,-1-1 1 0 0,1 1-1 0 0,-1-1 1 0 0,0 1 0 0 0,0-1-1 0 0,1 1 1 0 0,-1-1-1 0 0,0 1 1 0 0,0 0-1 0 0,0 0 1 0 0,1-1 0 0 0,-1 1-1 0 0,0 0 1 0 0,0 0-1 0 0,0 0 1 0 0,0 0 0 0 0,1 0-1 0 0,-1 0 1 0 0,0 0-1 0 0,0 0 1 0 0,0 0 0 0 0,0 0-1 0 0,0 0 1 0 0,1 0-1 0 0,-1 1 1 0 0,-2 0-1 0 0,1 0-17 0 0,-7 1-33 0 0,0 1 0 0 0,1 0 0 0 0,-1 1 0 0 0,1 0 0 0 0,-10 6 0 0 0,-37 29-79 0 0,36-25 108 0 0,-27 23 37 0 0,2 2 0 0 0,-42 50-1 0 0,45-47 38 0 0,19-20 23 0 0,1 0-1 0 0,1 2 1 0 0,2 1 0 0 0,-26 43-1 0 0,41-63-1 0 0,0 1 1 0 0,1 0-1 0 0,0 0 0 0 0,0 0 0 0 0,-1 7 1 0 0,3-11 125 0 0,7 3 360 0 0,-5-4-494 0 0,1-1 1 0 0,-1 1 0 0 0,0-1-1 0 0,0 0 1 0 0,0 0 0 0 0,1 0-1 0 0,-1 0 1 0 0,0 0-1 0 0,0-1 1 0 0,1 1 0 0 0,-1-1-1 0 0,0 1 1 0 0,0-1 0 0 0,0 0-1 0 0,0 0 1 0 0,3-2 0 0 0,33-21 357 0 0,-33 21-374 0 0,21-17-162 0 0,0 0 0 0 0,-2-2 1 0 0,-1 0-1 0 0,0-2 0 0 0,28-39 0 0 0,-35 34-330 0 0,-15 27 320 0 0,-1 4-878 0 0,-1-1 954 0 0,1 0-1 0 0,0 1 0 0 0,0-1 1 0 0,0 0-1 0 0,-1 1 1 0 0,1-1-1 0 0,-1 0 0 0 0,0 3 1 0 0,0 0-69 0 0,-1 0 85 0 0,1 1-1 0 0,0-1 1 0 0,1 0 0 0 0,-1 1-1 0 0,1-1 1 0 0,0 1-1 0 0,0-1 1 0 0,0 1 0 0 0,1-1-1 0 0,-1 1 1 0 0,1-1 0 0 0,0 0-1 0 0,1 1 1 0 0,-1-1-1 0 0,1 0 1 0 0,3 7 0 0 0,6 14-1471 0 0,-6-13 612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1 573 8751 0 0,'0'0'794'0'0,"2"-8"-636"0"0,2-25 3514 0 0,-3 24-2129 0 0,0 0 1 0 0,0 1-1 0 0,4-12 1 0 0,-2 11-1389 0 0,1-5-42 0 0,1 1 0 0 0,0 0 1 0 0,0 1-1 0 0,1-1 0 0 0,14-19 0 0 0,7-2-99 0 0,2 1-1 0 0,1 2 1 0 0,1 1-1 0 0,40-30 1 0 0,-11 17-655 0 0,104-58 1 0 0,-150 93-71 0 0,1 1 1 0 0,0 1-1 0 0,0 0 1 0 0,0 0 0 0 0,0 2-1 0 0,24-4 1 0 0,-21 5-640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60 1839 0 0,'2'-1'134'0'0,"31"-29"10116"0"0,-25 22-7960 0 0,-6 6-1789 0 0,-2 2-440 0 0,1-1 1 0 0,0 1-1 0 0,-1-1 1 0 0,1 0 0 0 0,0 0-1 0 0,-1 1 1 0 0,1-1-1 0 0,-1 0 1 0 0,1 0-1 0 0,-1 0 1 0 0,0 0-1 0 0,1 0 1 0 0,-1-1-1 0 0,0 2-44 0 0,0 0-1 0 0,0 0 0 0 0,0-1 1 0 0,0 1-1 0 0,0 0 0 0 0,0 0 1 0 0,0-1-1 0 0,0 1 0 0 0,0 0 1 0 0,0 0-1 0 0,-1 0 1 0 0,1-1-1 0 0,0 1 0 0 0,0 0 1 0 0,0 0-1 0 0,0-1 0 0 0,0 1 1 0 0,-1 0-1 0 0,1 0 1 0 0,0 0-1 0 0,0 0 0 0 0,0-1 1 0 0,-1 1-1 0 0,1 0 0 0 0,0 0 1 0 0,0 0-1 0 0,-1 0 0 0 0,1 0 1 0 0,0 0-1 0 0,-3-1 14 0 0,1 1 0 0 0,0-1-1 0 0,-1 1 1 0 0,1 0 0 0 0,0 0-1 0 0,0 0 1 0 0,-1 1 0 0 0,1-1 0 0 0,-3 1-1 0 0,-9 3 45 0 0,-1 1 0 0 0,1 0-1 0 0,0 1 1 0 0,1 0 0 0 0,0 1 0 0 0,-23 16-1 0 0,-69 62 458 0 0,44-32-244 0 0,45-40-194 0 0,1 1 1 0 0,-24 27 0 0 0,37-39 273 0 0,4-2-316 0 0,0 1 1 0 0,-1-1-1 0 0,1 0 1 0 0,-1 0 0 0 0,1 1-1 0 0,0-1 1 0 0,-1 0 0 0 0,1 0-1 0 0,0-1 1 0 0,-1 1 0 0 0,1 0-1 0 0,0-1 1 0 0,-1 1-1 0 0,1 0 1 0 0,-1-1 0 0 0,3-1-1 0 0,25-13 206 0 0,-25 13-189 0 0,31-19-6 0 0,-1-1-1 0 0,-1-2 0 0 0,-1-1 1 0 0,-1-2-1 0 0,32-34 0 0 0,-124 125-1645 0 0,33-26 1531 0 0,1 2 0 0 0,2 1 0 0 0,2 0 0 0 0,-23 59-1 0 0,-52 185 4 0 0,-11 13-220 0 0,83-242 461 0 0,-3 0-1 0 0,-2-3 1 0 0,-42 56-1 0 0,-88 92 2312 0 0,76-99-1387 0 0,76-91-1015 0 0,-32 37 319 0 0,40-47-250 0 0,-1-12 134 0 0,1 4-277 0 0,1 0-1 0 0,0 1 1 0 0,1-1-1 0 0,-1 0 1 0 0,1 0 0 0 0,0 0-1 0 0,1 1 1 0 0,4-13-1 0 0,26-51-401 0 0,-26 57 313 0 0,58-96-2330 0 0,-16 39-3577 0 0,-8 14-442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9 13159 0 0,'0'0'1187'0'0,"2"0"-974"0"0,13-8 535 0 0,-14 8 59 0 0,10 0 1770 0 0,-11 0-2491 0 0,1 1 0 0 0,0-1 1 0 0,0 1-1 0 0,0-1 0 0 0,0 1 0 0 0,-1-1 0 0 0,1 1 0 0 0,0 0 0 0 0,-1-1 0 0 0,1 1 0 0 0,0 0 1 0 0,-1 0-1 0 0,1-1 0 0 0,-1 1 0 0 0,1 0 0 0 0,-1 0 0 0 0,1 0 0 0 0,-1 0 0 0 0,0-1 0 0 0,1 1 1 0 0,-1 1-1 0 0,1 1 39 0 0,-1 0-1 0 0,0-1 1 0 0,0 1 0 0 0,0-1 0 0 0,0 1 0 0 0,0 0 0 0 0,-2 4 0 0 0,-1 4 207 0 0,-1 0 0 0 0,-8 19 1 0 0,10-26-196 0 0,-29 58-121 0 0,-3-2 0 0 0,-2 0 0 0 0,-62 74 0 0 0,97-132-940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5063 0 0,'1'0'13649'0'0,"6"-3"-12991"0"0,0-3-495 0 0,0 1 1 0 0,0-1-1 0 0,0 0 1 0 0,-1 0-1 0 0,0-1 1 0 0,7-8-1 0 0,16-18-216 0 0,30-22-482 0 0,74-52 0 0 0,-31 27 309 0 0,-91 74 223 0 0,-3 6 60 0 0,-8 1-52 0 0,1-1 0 0 0,-1 0 0 0 0,1 1 0 0 0,-1-1-1 0 0,1 0 1 0 0,-1 1 0 0 0,0-1 0 0 0,1 1 0 0 0,-1-1 0 0 0,0 1 0 0 0,1-1-1 0 0,-1 1 1 0 0,0-1 0 0 0,0 1 0 0 0,1-1 0 0 0,-1 1 0 0 0,0-1 0 0 0,0 1-1 0 0,0 0 1 0 0,0-1 0 0 0,0 1 0 0 0,1 0 0 0 0,0 13 69 0 0,-2-2 26 0 0,-1 0 1 0 0,0 1 0 0 0,0-1 0 0 0,-2 0-1 0 0,-4 12 1 0 0,4-11-29 0 0,0 0-1 0 0,1 1 1 0 0,-4 25-1 0 0,7-34-67 0 0,0 0-1 0 0,0 0 0 0 0,1 0 1 0 0,0-1-1 0 0,0 1 0 0 0,2 9 1 0 0,7 26 100 0 0,0-11-1222 0 0,-9-28-42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1 919 0 0,'-2'0'11820'0'0,"-31"9"-6601"0"0,-17 12-5453 0 0,21-9 469 0 0,15-5-254 0 0,0 0 1 0 0,0 0-1 0 0,1 2 0 0 0,0 0 0 0 0,1 0 1 0 0,0 1-1 0 0,-15 15 0 0 0,19-17 51 0 0,0 1 1 0 0,0 1-1 0 0,1-1 0 0 0,1 1 1 0 0,-1 0-1 0 0,2 1 0 0 0,-1-1 1 0 0,1 1-1 0 0,1 1 0 0 0,-4 12 1 0 0,6-18 3 0 0,2-5-24 0 0,-1 0 0 0 0,1 1 0 0 0,0-1 0 0 0,-1 1 0 0 0,1-1 0 0 0,0 1 0 0 0,0-1 0 0 0,0 1 0 0 0,0-1 0 0 0,0 1 0 0 0,0-1 0 0 0,1 0 0 0 0,-1 1 0 0 0,1 1 0 0 0,0-2 5 0 0,0 0 1 0 0,1-1 0 0 0,-1 1 0 0 0,0 0 0 0 0,1-1 0 0 0,-1 1 0 0 0,0-1-1 0 0,1 1 1 0 0,-1-1 0 0 0,1 0 0 0 0,-1 0 0 0 0,1 0 0 0 0,-1 0 0 0 0,3 0 0 0 0,0 0 19 0 0,0 0 1 0 0,0-1 0 0 0,0 0 0 0 0,0 0 0 0 0,0 0 0 0 0,0 0-1 0 0,-1-1 1 0 0,6-2 0 0 0,29-19 211 0 0,-23 14-144 0 0,8-7-2 0 0,23-20-1 0 0,-23 18-48 0 0,-22 17 961 0 0,-1 3-960 0 0,0-1 0 0 0,-1 1 1 0 0,1 0-1 0 0,0 0 1 0 0,-1 0-1 0 0,0 0 1 0 0,1 0-1 0 0,-1-1 1 0 0,-2 4-1 0 0,1-1 24 0 0,-6 14-71 0 0,3-8-123 0 0,0 1 0 0 0,1-1 0 0 0,-5 22 0 0 0,8-30-181 0 0,12 1-4439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1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9 16183 0 0,'-1'-6'1723'0'0,"0"6"-1696"0"0,1-1 0 0 0,-1 1-1 0 0,0 0 1 0 0,0-1 0 0 0,0 1 0 0 0,0 0 0 0 0,0 0 0 0 0,1 0 0 0 0,-1 0-1 0 0,0 0 1 0 0,0 0 0 0 0,0 0 0 0 0,0 0 0 0 0,0 0 0 0 0,0 0 0 0 0,0 1-1 0 0,1-1 1 0 0,-1 0 0 0 0,0 0 0 0 0,0 1 0 0 0,0-1 0 0 0,1 1 0 0 0,-1-1-1 0 0,0 1 1 0 0,0-1 0 0 0,1 1 0 0 0,-1-1 0 0 0,0 1 0 0 0,1 0-1 0 0,-1 0 1 0 0,-2 1 101 0 0,-18 16 145 0 0,0 0-1 0 0,1 1 1 0 0,1 2-1 0 0,-29 39 1 0 0,-53 100 393 0 0,64-89-157 0 0,-47 123-1 0 0,-10 83-105 0 0,37-99-383 0 0,39-125-796 0 0,-3-1-1 0 0,-27 52 1 0 0,26-72-3097 0 0,19-28 1643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82 483 8751 0 0,'-1'1'399'0'0,"-3"8"-274"0"0,0-1 1 0 0,1 1-1 0 0,0-1 1 0 0,-3 11-1 0 0,3-7 1310 0 0,-9 21 0 0 0,-28 50 5549 0 0,39-85-6889 0 0,0 0 0 0 0,0-1 0 0 0,0 1 0 0 0,1-1-1 0 0,0 1 1 0 0,-1-5 0 0 0,1-2-50 0 0,1 1 1 0 0,0-1-1 0 0,1 0 0 0 0,0 0 0 0 0,5-13 1 0 0,20-42-85 0 0,-23 56 54 0 0,17-30-81 0 0,40-58 0 0 0,-48 76 62 0 0,12-18 4 0 0,2 1-1 0 0,1 1 0 0 0,36-33 1 0 0,-44 51 99 0 0,2 1 1 0 0,-1 1 0 0 0,2 1 0 0 0,0 1 0 0 0,1 1 0 0 0,38-14 0 0 0,-32 15 45 0 0,2 2 1 0 0,-1 2-1 0 0,2 0 1 0 0,64-5-1 0 0,-89 13-109 0 0,1-1 0 0 0,-1 2 0 0 0,1-1 0 0 0,-1 1 0 0 0,1 0 0 0 0,-1 1-1 0 0,10 3 1 0 0,-16-5-117 0 0,1 1 0 0 0,-1 0 0 0 0,1 0-1 0 0,-1 0 1 0 0,0 1 0 0 0,0-1 0 0 0,0 0-1 0 0,0 1 1 0 0,0-1 0 0 0,0 1-1 0 0,0 0 1 0 0,0 0 0 0 0,0 0 0 0 0,-1 0-1 0 0,1 0 1 0 0,-1 0 0 0 0,1 0 0 0 0,-1 0-1 0 0,0 1 1 0 0,0-1 0 0 0,0 0 0 0 0,0 1-1 0 0,-1-1 1 0 0,1 1 0 0 0,-1-1 0 0 0,1 1-1 0 0,-1-1 1 0 0,0 4 0 0 0,0 3-1207 0 0,0-8-51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347 545 10047 0 0,'0'0'912'0'0,"1"-1"-753"0"0,3-5 3993 0 0,-4 8-4095 0 0,0-1 0 0 0,-1 1 1 0 0,1-1-1 0 0,0 0 0 0 0,-1 1 1 0 0,1-1-1 0 0,-1 0 0 0 0,0 0 0 0 0,1 1 1 0 0,-1-1-1 0 0,0 0 0 0 0,0 0 0 0 0,0 0 1 0 0,0 0-1 0 0,0 0 0 0 0,0 0 1 0 0,0 0-1 0 0,0 0 0 0 0,0-1 0 0 0,0 1 1 0 0,-1 0-1 0 0,0 0 0 0 0,-33 13 147 0 0,28-11-126 0 0,-3 0-63 0 0,0-1 1 0 0,-1 0-1 0 0,1 0 1 0 0,-1-1 0 0 0,-17 0-1 0 0,-54-7 44 0 0,73 5-33 0 0,0 0 0 0 0,1-1 0 0 0,-1 0 0 0 0,0-1 0 0 0,0 1 0 0 0,1-2 1 0 0,0 1-1 0 0,-8-6 0 0 0,12 7-16 0 0,1 0-1 0 0,0 0 1 0 0,0 0 0 0 0,0-1 0 0 0,1 1 0 0 0,-1-1-1 0 0,0 0 1 0 0,1 0 0 0 0,0 0 0 0 0,0 0 0 0 0,0 0-1 0 0,0-1 1 0 0,0 1 0 0 0,1 0 0 0 0,-1-1 0 0 0,1 0-1 0 0,0 1 1 0 0,0-1 0 0 0,0 0 0 0 0,1 1-1 0 0,-1-6 1 0 0,1-2-44 0 0,1 0 0 0 0,0 0 0 0 0,1 0 0 0 0,0 1 0 0 0,1-1 0 0 0,0 0 0 0 0,0 1 0 0 0,1 0 0 0 0,1 0 0 0 0,-1 0 0 0 0,11-14 0 0 0,-2 3-63 0 0,2 1-1 0 0,1 0 0 0 0,0 2 1 0 0,20-18-1 0 0,7-4 94 0 0,1 2 0 0 0,3 1-1 0 0,75-44 1 0 0,-109 75 154 0 0,0 0 0 0 0,0 1 0 0 0,1 1 1 0 0,-1 0-1 0 0,1 1 0 0 0,0 0 0 0 0,1 1 0 0 0,-1 1 0 0 0,0 0 1 0 0,0 1-1 0 0,21 2 0 0 0,-13 0 7 0 0,1 2 1 0 0,-1 0-1 0 0,0 2 1 0 0,0 0-1 0 0,-1 2 0 0 0,30 14 1 0 0,-49-22-152 0 0,8 5 22 0 0,1 1 1 0 0,-1 0-1 0 0,1 1 0 0 0,11 10 0 0 0,-20-16-30 0 0,0 1 1 0 0,-1-1-1 0 0,1 1 0 0 0,-1-1 0 0 0,1 1 0 0 0,-1 0 0 0 0,0-1 0 0 0,1 1 0 0 0,-1 0 0 0 0,0 0 0 0 0,0 0 1 0 0,-1 0-1 0 0,1 0 0 0 0,0 0 0 0 0,0 0 0 0 0,-1 0 0 0 0,0 0 0 0 0,1 0 0 0 0,-1 1 0 0 0,0-1 0 0 0,0 0 1 0 0,0 0-1 0 0,0 0 0 0 0,0 0 0 0 0,-1 1 0 0 0,1-1 0 0 0,-1 0 0 0 0,1 0 0 0 0,-1 0 0 0 0,0 0 0 0 0,-2 3 1 0 0,-1 1 33 0 0,0 1 1 0 0,0-1 0 0 0,-1 0-1 0 0,0-1 1 0 0,-1 1 0 0 0,-10 8-1 0 0,-42 25 259 0 0,24-18-185 0 0,-143 93-67 0 0,123-83-718 0 0,-80 33 0 0 0,104-52 91 0 0,-1-2-1 0 0,-43 10 1 0 0,71-19 357 0 0,0-1-1 0 0,-1 0 1 0 0,1 1 0 0 0,0-1 0 0 0,0 0-1 0 0,0-1 1 0 0,0 1 0 0 0,-4-1 0 0 0,-5-4-5243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11 5527 0 0,'15'-8'250'0'0,"-12"6"1794"0"0,-4 4-127 0 0,-5 11-393 0 0,1 0 1 0 0,-10 14-1 0 0,-38 50-1200 0 0,29-45 66 0 0,-138 182 497 0 0,112-150-768 0 0,-151 160-572 0 0,28-35 80 0 0,145-154 355 0 0,2 1 0 0 0,-29 52 0 0 0,51-80-26 0 0,1 0 1 0 0,-1 1-1 0 0,2-1 0 0 0,-1 1 0 0 0,-2 15 1 0 0,4-22-717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254 120 12263 0 0,'0'0'274'0'0,"9"-2"375"0"0,-6 2-524 0 0,1 0-1 0 0,0 0 1 0 0,0 0-1 0 0,0 1 1 0 0,-1-1 0 0 0,1 1-1 0 0,0 0 1 0 0,-1 0 0 0 0,1 0-1 0 0,0 1 1 0 0,-1-1 0 0 0,0 1-1 0 0,1 0 1 0 0,-1 0-1 0 0,0 0 1 0 0,4 3 0 0 0,-1-1 84 0 0,0 0 1 0 0,0 0 0 0 0,11 4-1 0 0,-7-6-53 0 0,1 0 0 0 0,-1 0-1 0 0,1 0 1 0 0,-1-2 0 0 0,1 1-1 0 0,-1-1 1 0 0,1-1 0 0 0,-1 0-1 0 0,1 0 1 0 0,-1-1 0 0 0,1 0-1 0 0,-1-1 1 0 0,0-1 0 0 0,0 1-1 0 0,0-1 1 0 0,-1-1 0 0 0,0 0 0 0 0,1 0-1 0 0,-2-1 1 0 0,13-9 0 0 0,-20 13-147 0 0,1 1 0 0 0,-1 0 1 0 0,0-1-1 0 0,0 1 1 0 0,0-1-1 0 0,0 0 1 0 0,0 1-1 0 0,0-1 0 0 0,0 0 1 0 0,0 1-1 0 0,-1-1 1 0 0,1 0-1 0 0,0 0 1 0 0,-1 0-1 0 0,0 0 1 0 0,1 0-1 0 0,-1 1 0 0 0,0-4 1 0 0,3-13-24 0 0,-3 16-17 0 0,1 0 0 0 0,-1 1 0 0 0,0-1 0 0 0,0 0 0 0 0,1 0 0 0 0,-1 0 0 0 0,0 1 0 0 0,-1-1 0 0 0,1 0 0 0 0,0 0 0 0 0,0 1 0 0 0,-1-1 0 0 0,1 0 0 0 0,-1 0 0 0 0,1 1 0 0 0,-1-1 0 0 0,0 0 0 0 0,0 1 0 0 0,0-1 0 0 0,0 1 0 0 0,0-1 0 0 0,0 1 0 0 0,0-1 0 0 0,0 1 0 0 0,-1 0 0 0 0,1 0 0 0 0,0 0 0 0 0,-1-1 0 0 0,1 1 0 0 0,-1 1 0 0 0,1-1 0 0 0,-1 0 0 0 0,0 0 0 0 0,1 0 0 0 0,-1 1 0 0 0,0-1 0 0 0,-3 0 0 0 0,0 0-96 0 0,-1 0 1 0 0,1 0-1 0 0,-1 1 0 0 0,1-1 0 0 0,-1 1 1 0 0,1 0-1 0 0,-1 1 0 0 0,1 0 0 0 0,0-1 1 0 0,-1 2-1 0 0,-7 1 0 0 0,-7 6-230 0 0,1 1-1 0 0,-36 23 0 0 0,-33 32 370 0 0,67-49-69 0 0,-44 33 287 0 0,3 2 1 0 0,-67 72 0 0 0,124-117-230 0 0,0 0 1 0 0,0 0 0 0 0,1 0 0 0 0,0 0 0 0 0,0 1 0 0 0,-3 7-1 0 0,7-13 0 0 0,-1 1 0 0 0,1-1 0 0 0,-1 0 0 0 0,1 1 0 0 0,0-1 0 0 0,0 0 0 0 0,-1 1 0 0 0,1-1 0 0 0,0 1 0 0 0,0-1 0 0 0,1 1 0 0 0,-1-1 0 0 0,0 0-1 0 0,0 1 1 0 0,1-1 0 0 0,0 2 0 0 0,0-2 2 0 0,-1 1-1 0 0,1-1 1 0 0,0 0-1 0 0,0 0 0 0 0,1 0 1 0 0,-1 0-1 0 0,0 0 1 0 0,0 0-1 0 0,0 0 0 0 0,1 0 1 0 0,-1 0-1 0 0,0 0 1 0 0,1-1-1 0 0,-1 1 1 0 0,1-1-1 0 0,-1 1 0 0 0,1-1 1 0 0,1 1-1 0 0,5 0-197 0 0,0 1 0 0 0,0-2-1 0 0,-1 1 1 0 0,1-1 0 0 0,10-1-1 0 0,18-3-5312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101 333 9671 0 0,'-7'8'236'0'0,"1"0"-1"0"0,-1-1 0 0 0,-9 9 0 0 0,13-13 67 0 0,-1-1 0 0 0,1 1 0 0 0,-1-1 0 0 0,0 1 1 0 0,0-1-1 0 0,0-1 0 0 0,0 1 0 0 0,0 0 0 0 0,-6 1 0 0 0,9-3-187 0 0,0 0-1 0 0,1 0 1 0 0,-1 0 0 0 0,0 0 0 0 0,1 0 0 0 0,-1 0 0 0 0,0 0 0 0 0,1 0 0 0 0,-1 0 0 0 0,0 0 0 0 0,1 0 0 0 0,-1 0 0 0 0,0 0-1 0 0,1-1 1 0 0,-1 1 0 0 0,1 0 0 0 0,-1 0 0 0 0,0-1 0 0 0,1 1 0 0 0,-1 0 0 0 0,1-1 0 0 0,-1 1 0 0 0,1-1 0 0 0,-1 1-1 0 0,1-1 1 0 0,-1 1 0 0 0,1-1 0 0 0,0 1 0 0 0,-1-1 0 0 0,1 1 0 0 0,0-1 0 0 0,-1 1 0 0 0,1-1 0 0 0,0 0 0 0 0,0 1 0 0 0,-1-1-1 0 0,1 0 1 0 0,0 1 0 0 0,0-1 0 0 0,0 0 0 0 0,0 1 0 0 0,0-1 0 0 0,0 0 0 0 0,0-2 49 0 0,0 0 0 0 0,0 0 0 0 0,0 0 0 0 0,1 0 0 0 0,-1 0 0 0 0,1 1 0 0 0,0-1 0 0 0,1-3 0 0 0,6-11 74 0 0,2 1 0 0 0,0 0 0 0 0,1 0 0 0 0,0 2 1 0 0,1-1-1 0 0,1 1 0 0 0,0 1 0 0 0,25-20 0 0 0,10-2-260 0 0,72-41-1 0 0,-91 60 10 0 0,0 0-1 0 0,2 2 1 0 0,57-19 0 0 0,-83 32 8 0 0,-1 0-1 0 0,1 0 1 0 0,-1 0 0 0 0,1 0 0 0 0,0 1 0 0 0,-1 0-1 0 0,1 0 1 0 0,-1 0 0 0 0,1 1 0 0 0,0-1 0 0 0,-1 1-1 0 0,1 0 1 0 0,6 3 0 0 0,-9-3-1 0 0,0 0 1 0 0,0 0-1 0 0,0 1 1 0 0,0-1-1 0 0,0 1 0 0 0,0-1 1 0 0,0 1-1 0 0,0 0 1 0 0,-1 0-1 0 0,1 0 0 0 0,-1 0 1 0 0,1 0-1 0 0,-1 0 1 0 0,0 0-1 0 0,0 0 1 0 0,0 0-1 0 0,0 1 0 0 0,0-1 1 0 0,-1 0-1 0 0,1 1 1 0 0,-1-1-1 0 0,1 0 0 0 0,-1 1 1 0 0,0-1-1 0 0,0 1 1 0 0,0-1-1 0 0,0 3 1 0 0,-1 8 13 0 0,-1-1 1 0 0,0 0 0 0 0,-1 1 0 0 0,-1-1 0 0 0,1 0 0 0 0,-2-1 0 0 0,-9 20 0 0 0,-2-2 101 0 0,-33 45-1 0 0,34-55-80 0 0,-1 0 0 0 0,-32 29 1 0 0,-42 27-117 0 0,65-55 9 0 0,-24 25-533 0 0,48-44 303 0 0,9 4-3204 0 0,2-5-1009 0 0,4-7-1202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14 16327 0 0,'0'0'746'0'0,"0"-1"-16"0"0,1-5-467 0 0,0 0-176 0 0,-1 5 205 0 0,-12 3 462 0 0,0 3-655 0 0,0 1 0 0 0,0-1 0 0 0,1 2 1 0 0,0 0-1 0 0,0 0 0 0 0,-16 15 0 0 0,-5 2 41 0 0,-20 11-64 0 0,-75 59 253 0 0,114-83-304 0 0,0 1 0 0 0,1 0 0 0 0,1 1 0 0 0,0 0 1 0 0,1 0-1 0 0,0 1 0 0 0,-7 16 0 0 0,8-9-14 0 0,9-21-9 0 0,0 1 1 0 0,0 0-1 0 0,0-1 1 0 0,1 1-1 0 0,-1 0 1 0 0,0-1-1 0 0,0 1 1 0 0,1 0-1 0 0,-1-1 0 0 0,0 1 1 0 0,1 0-1 0 0,-1-1 1 0 0,1 1-1 0 0,-1-1 1 0 0,1 1-1 0 0,-1-1 1 0 0,1 1-1 0 0,-1-1 1 0 0,1 1-1 0 0,0-1 1 0 0,0 1-2 0 0,2 2 4 0 0,1 0-1 0 0,-1 0 0 0 0,1-1 0 0 0,0 0 1 0 0,0 1-1 0 0,0-1 0 0 0,0-1 1 0 0,0 1-1 0 0,1 0 0 0 0,6 0 1 0 0,6 2 32 0 0,26 0 0 0 0,-15-1-23 0 0,-12-1-8 0 0,1 0-9 0 0,-1 0 0 0 0,0 1 0 0 0,0 1 0 0 0,25 8 0 0 0,-37-10 8 0 0,0 0-1 0 0,0 0 0 0 0,-1 0 1 0 0,1 0-1 0 0,0 1 0 0 0,-1-1 1 0 0,1 1-1 0 0,-1 0 0 0 0,0 0 1 0 0,0 1-1 0 0,0-1 0 0 0,-1 0 1 0 0,1 1-1 0 0,-1 0 0 0 0,1-1 1 0 0,-1 1-1 0 0,0 0 0 0 0,-1 0 1 0 0,1 0-1 0 0,-1 1 0 0 0,0-1 1 0 0,1 6-1 0 0,0 1 38 0 0,0-1 1 0 0,-1 2 0 0 0,-1-1-1 0 0,0 0 1 0 0,0 0-1 0 0,-3 11 1 0 0,2-17-26 0 0,0-1 0 0 0,0 0 0 0 0,0 1 1 0 0,-1-1-1 0 0,1 0 0 0 0,-1 0 0 0 0,0 0 0 0 0,-1-1 0 0 0,1 1 0 0 0,-1 0 1 0 0,1-1-1 0 0,-1 1 0 0 0,0-1 0 0 0,0 0 0 0 0,-1 0 0 0 0,1 0 1 0 0,-1-1-1 0 0,-3 3 0 0 0,-3 1 53 0 0,-1 0 0 0 0,1-1 0 0 0,-1 0 0 0 0,0-1 0 0 0,0-1 1 0 0,-1 1-1 0 0,1-2 0 0 0,-1 1 0 0 0,-13 0 0 0 0,-11 0 5 0 0,-1-2-1 0 0,-41-3 1 0 0,68 1-188 0 0,0 0-1 0 0,0 0 1 0 0,1-1 0 0 0,-1-1-1 0 0,0 0 1 0 0,1 0 0 0 0,-1-1-1 0 0,1 0 1 0 0,0 0 0 0 0,0-1-1 0 0,1 0 1 0 0,-16-13 0 0 0,22 16-192 0 0,0 0 0 0 0,0 0 0 0 0,0 0 0 0 0,0-1 0 0 0,0 1 1 0 0,0-1-1 0 0,0 0 0 0 0,-1-3 0 0 0,0-9-6382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15199 0 0,'0'0'1172'0'0,"-1"2"-600"0"0,-36 51 3407 0 0,-27 26-2757 0 0,19-23-881 0 0,-54 60 23 0 0,32-40-206 0 0,54-59-574 0 0,-15 22 0 0 0,28-38 24 0 0,12-4-3040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48 16847 0 0,'19'-15'769'0'0,"18"-17"345"0"0,-36 31-427 0 0,3 14 61 0 0,-3-8-732 0 0,0 0 0 0 0,-1-1 0 0 0,0 1 0 0 0,0 0 0 0 0,-1-1 0 0 0,1 1 0 0 0,-1-1 0 0 0,0 1 1 0 0,0 0-1 0 0,0-1 0 0 0,-3 6 0 0 0,-4 9 42 0 0,-13 22 1 0 0,13-26 36 0 0,-199 320 1038 0 0,6-67-659 0 0,63-90-327 0 0,-52 121-77 0 0,144-222-164 0 0,-25 24-3140 0 0,61-88 1257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15199 0 0,'0'0'3862'0'0,"2"-1"-2642"0"0,78-18 753 0 0,-39 11-1817 0 0,73-6 1 0 0,76 1 123 0 0,45 0-785 0 0,-159 1-3298 0 0,-42 5 1519 0 0</inkml:trace>
  <inkml:trace contextRef="#ctx0" brushRef="#br0" timeOffset="1">1064 4 11519 0 0,'0'0'1040'0'0,"-1"2"-853"0"0,-47 63 2792 0 0,3 1-1 0 0,-37 74 1 0 0,82-139-2967 0 0,-131 226 745 0 0,121-211-2252 0 0,-2-1 0 0 0,0-1 0 0 0,-15 15 0 0 0,24-26-755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11055 0 0,'13'-15'488'0'0,"-4"7"104"0"0,1 1-472 0 0,-1 4-120 0 0,3 3 0 0 0,3 0 488 0 0,-1 0 80 0 0,0 2 8 0 0,-3 1-6080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75 9935 0 0,'0'0'6232'0'0,"2"1"-5384"0"0,2 1-675 0 0,1 0-1 0 0,-1 0 1 0 0,0-1 0 0 0,1 1-1 0 0,0-1 1 0 0,-1 0-1 0 0,1 0 1 0 0,0-1 0 0 0,-1 1-1 0 0,1-1 1 0 0,0 0-1 0 0,5-1 1 0 0,10-1 53 0 0,30-6 0 0 0,-36 4-163 0 0,22-9 0 0 0,-9 3-5 0 0,-19 8-40 0 0,0-1 1 0 0,-1 0-1 0 0,1 0 0 0 0,-1-1 0 0 0,0 0 1 0 0,0 0-1 0 0,0-1 0 0 0,10-9 0 0 0,-12 8 48 0 0,-4 5 27 0 0,-11 0 48 0 0,6 1-117 0 0,0 1-1 0 0,0-1 1 0 0,0 1-1 0 0,0 0 1 0 0,0 0-1 0 0,0 1 1 0 0,0-1-1 0 0,0 1 1 0 0,-4 2-1 0 0,-34 24 165 0 0,22-14-115 0 0,-41 28 43 0 0,-106 98 0 0 0,151-125-112 0 0,-37 37 36 0 0,47-45-36 0 0,0 0 0 0 0,1 0 0 0 0,0 0 0 0 0,0 0 0 0 0,1 1 0 0 0,-4 9 0 0 0,7-16-4 0 0,0 1 0 0 0,1-1 0 0 0,-1 1 1 0 0,1 0-1 0 0,-1-1 0 0 0,1 1 0 0 0,-1-1 0 0 0,1 1 0 0 0,0 0 0 0 0,0-1 0 0 0,0 1 0 0 0,0 0 0 0 0,0-1 1 0 0,1 1-1 0 0,-1 0 0 0 0,0-1 0 0 0,1 1 0 0 0,-1 0 0 0 0,1-1 0 0 0,-1 1 0 0 0,2 1 0 0 0,-1-2-4 0 0,0 0-1 0 0,1 1 0 0 0,-1-1 1 0 0,0 0-1 0 0,1 0 1 0 0,-1 0-1 0 0,1 0 0 0 0,-1 0 1 0 0,1-1-1 0 0,0 1 0 0 0,-1 0 1 0 0,1-1-1 0 0,0 1 0 0 0,-1-1 1 0 0,1 0-1 0 0,2 1 0 0 0,6-1-34 0 0,-1 1 0 0 0,0-2 0 0 0,0 1 0 0 0,0-1 0 0 0,0-1 0 0 0,12-2 0 0 0,13-7-717 0 0,-1-1 0 0 0,0-1 0 0 0,38-22 0 0 0,-25 9-782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13823 0 0,'0'0'2455'0'0,"-1"0"-1376"0"0,-6 2-458 0 0,0 0 1 0 0,0 0 0 0 0,-9 5-1 0 0,5-2-632 0 0,0 2-1 0 0,0-1 1 0 0,0 1-1 0 0,1 1 0 0 0,-15 14 1 0 0,24-21-330 0 0,-3 4 493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2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15319 0 0,'0'0'1386'0'0,"-1"0"-1142"0"0,-4 2 103 0 0,-1 0 0 0 0,1 0 0 0 0,0 0 0 0 0,0 0 0 0 0,0 1 0 0 0,1 0 0 0 0,-1 0 0 0 0,1 1 0 0 0,-7 5 0 0 0,-5 6 257 0 0,-15 19 0 0 0,-31 37-202 0 0,-96 146 0 0 0,155-213-402 0 0,1 1 0 0 0,0-1 0 0 0,0 0 0 0 0,0 0 0 0 0,1 1 0 0 0,-1-1 0 0 0,-1 10 0 0 0,3 3 0 0 0,3-13 0 0 0,-1-2 0 0 0,-1-1 0 0 0,1 1 0 0 0,0 0 0 0 0,0 0 0 0 0,0-1 0 0 0,0 1 0 0 0,0-1 0 0 0,0 1 0 0 0,0-1 0 0 0,1 0 0 0 0,-1 0 0 0 0,5 1 0 0 0,31 7 0 0 0,-12-4 11 0 0,-17-3 0 0 0,0 1 0 0 0,0 0-1 0 0,0 0 1 0 0,0 1 0 0 0,-1 0 0 0 0,1 1 0 0 0,-1 0 0 0 0,9 7 0 0 0,-13-9-2 0 0,-1 0 0 0 0,0 1 0 0 0,0-1-1 0 0,-1 0 1 0 0,1 1 0 0 0,-1 0 0 0 0,0-1 0 0 0,0 1 0 0 0,0 0 0 0 0,0 0 0 0 0,0 0 0 0 0,-1 1 0 0 0,0-1 0 0 0,0 0 0 0 0,0 0 0 0 0,-1 1-1 0 0,1-1 1 0 0,-1 0 0 0 0,0 1 0 0 0,-1 5 0 0 0,0 5 42 0 0,-2 0 0 0 0,0 0 0 0 0,-1-1 0 0 0,0 1 0 0 0,-1-1 0 0 0,-1 0 0 0 0,0 0 0 0 0,-1-1 0 0 0,0 0 0 0 0,-1 0 0 0 0,-1-1 0 0 0,0 0 0 0 0,0 0 0 0 0,-1-1 0 0 0,-1 0 0 0 0,-15 12 0 0 0,13-13-48 0 0,1-1 1 0 0,-1 0 0 0 0,0-1 0 0 0,-1 0 0 0 0,0-1 0 0 0,0-1 0 0 0,-1 0 0 0 0,0-1 0 0 0,0-1 0 0 0,0 0 0 0 0,0-1 0 0 0,-1 0 0 0 0,1-1 0 0 0,-1-1 0 0 0,-26-2-1 0 0,34 0-164 0 0,1 0 0 0 0,-1 0 0 0 0,0-1 0 0 0,1 0 0 0 0,0-1 0 0 0,-12-5 0 0 0,9 3-2012 0 0,1-1 0 0 0,-10-7 0 0 0,-2-3-4726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89 7687 0 0,'13'-12'374'0'0,"25"-17"-1"0"0,-24 19 218 0 0,21-20 1 0 0,-34 29-250 0 0,-1 0-195 0 0,2-4-8 0 0,-2 4 722 0 0,-3 2-627 0 0,0 0-1 0 0,0 1 1 0 0,0-1-1 0 0,1 0 1 0 0,-6 4-1 0 0,-27 19 613 0 0,-70 44 272 0 0,32-24-753 0 0,-166 92-87 0 0,231-132-267 0 0,5-3 0 0 0,-1 1 0 0 0,1 0 1 0 0,-1 0-1 0 0,1 1 0 0 0,-5 4 1 0 0,19-1-86 0 0,29 7 109 0 0,69 26 86 0 0,-99-35-95 0 0,96 46 1 0 0,-90-42 32 0 0,-2 1 0 0 0,1 0 0 0 0,-1 1 0 0 0,20 19 0 0 0,-33-29-39 0 0,-1 1 0 0 0,1-1 0 0 0,-1 1 0 0 0,1-1 0 0 0,-1 1 0 0 0,1-1 0 0 0,-1 1 0 0 0,1 0 0 0 0,-1-1 0 0 0,1 1 0 0 0,-1 0 0 0 0,0-1 1 0 0,0 1-1 0 0,1 0 0 0 0,-1 0 0 0 0,0-1 0 0 0,0 1 0 0 0,0 0 0 0 0,0 0 0 0 0,0 0 0 0 0,0-1 0 0 0,0 1 0 0 0,0 0 0 0 0,0 0 0 0 0,0 0 0 0 0,0-1 0 0 0,0 1 0 0 0,0 0 0 0 0,-1 0 0 0 0,1-1 0 0 0,0 1 0 0 0,-1 0 0 0 0,1-1 0 0 0,-1 1 0 0 0,1 0 0 0 0,0-1 0 0 0,-1 1 0 0 0,1-1 0 0 0,-1 1 0 0 0,0 0 0 0 0,1-1 0 0 0,-1 1 0 0 0,1-1 0 0 0,-1 0 0 0 0,0 1 0 0 0,1-1 0 0 0,-1 1 0 0 0,-1-1 0 0 0,-5 4 74 0 0,0-1-1 0 0,0 0 0 0 0,-14 3 1 0 0,15-4-9 0 0,-192 40 153 0 0,38-10-148 0 0,149-29-372 0 0,3-1-1325 0 0,20-12-384 0 0,0 1-1418 0 0,0 0-950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8607 0 0,'0'0'1786'0'0,"0"2"-1316"0"0,1 7-236 0 0,-1 0-1 0 0,0 1 1 0 0,0-1-1 0 0,-1 0 1 0 0,-1 1-1 0 0,-3 15 1 0 0,-23 59 604 0 0,14-45-391 0 0,-200 515 903 0 0,171-467-1322 0 0,-5-3 0 0 0,-107 144 1 0 0,102-164 38 0 0,45-56-46 0 0,0-1 1 0 0,-1 0-1 0 0,1 0 1 0 0,-1 0-1 0 0,-15 7 1 0 0,14-10 47 0 0,10-4-67 0 0,-1 0-1 0 0,1 0 1 0 0,-1 0-1 0 0,1 1 1 0 0,-1-1 0 0 0,1 0-1 0 0,-1 0 1 0 0,1 0-1 0 0,-1 0 1 0 0,1 0-1 0 0,-1 0 1 0 0,1 0 0 0 0,-1 0-1 0 0,1 0 1 0 0,-1 0-1 0 0,1 0 1 0 0,-1 0-1 0 0,1 0 1 0 0,-1-1-1 0 0,1 1 1 0 0,-1 0 0 0 0,1 0-1 0 0,-1-1 1 0 0,1 1-1 0 0,0 0 1 0 0,-1 0-1 0 0,1-1 1 0 0,-1 1-1 0 0,1 0 1 0 0,0-1 0 0 0,-1 1-1 0 0,1-1 1 0 0,0 1-1 0 0,-1 0 1 0 0,1-1-1 0 0,0 1 1 0 0,0-1-1 0 0,-1 1 1 0 0,1-1 0 0 0,0 1-1 0 0,0-1 1 0 0,0 1-1 0 0,0-1 1 0 0,0 1-1 0 0,0-1 1 0 0,0 1-1 0 0,0-1 1 0 0,0 1 0 0 0,0-1-1 0 0,0 0-16 0 0,-1-4-25 0 0,1 1 0 0 0,0-1 0 0 0,1 1 0 0 0,-1-1 0 0 0,1 1 0 0 0,0 0 0 0 0,0-1 0 0 0,0 1 0 0 0,0 0 0 0 0,3-6 0 0 0,4-7-258 0 0,11-17 0 0 0,-15 27 185 0 0,15-21-303 0 0,0 0 1 0 0,2 1 0 0 0,1 1 0 0 0,35-33-1 0 0,-19 25 276 0 0,2 1-1 0 0,54-33 0 0 0,-77 54 440 0 0,1 1-1 0 0,1 0 1 0 0,0 2 0 0 0,24-9-1 0 0,-41 18-255 0 0,0-1 0 0 0,0 0 0 0 0,-1 1 0 0 0,1 0-1 0 0,0-1 1 0 0,0 1 0 0 0,0 0 0 0 0,0 0 0 0 0,0 0 0 0 0,0 0-1 0 0,0 0 1 0 0,-1 1 0 0 0,1-1 0 0 0,0 0 0 0 0,0 1 0 0 0,0 0-1 0 0,-1-1 1 0 0,1 1 0 0 0,0 0 0 0 0,0 0 0 0 0,-1 0 0 0 0,1 0-1 0 0,-1 0 1 0 0,1 0 0 0 0,-1 0 0 0 0,1 1 0 0 0,-1-1 0 0 0,0 0-1 0 0,0 1 1 0 0,0-1 0 0 0,0 1 0 0 0,0 0 0 0 0,0-1 0 0 0,0 1-1 0 0,0 0 1 0 0,0-1 0 0 0,0 3 0 0 0,1 3 69 0 0,0 1-1 0 0,-1-1 1 0 0,1 0-1 0 0,-1 1 1 0 0,-1-1-1 0 0,0 1 1 0 0,0-1 0 0 0,-1 10-1 0 0,-1-1 3 0 0,-1-1-1 0 0,-1 1 1 0 0,0 0-1 0 0,-1-1 1 0 0,-11 24-1 0 0,-43 66 102 0 0,-6 7-404 0 0,64-110-871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 10047 0 0,'0'0'463'0'0,"1"-1"-14"0"0,3-5 2505 0 0,-15 11-1634 0 0,4-2-1236 0 0,1 1 1 0 0,0 0 0 0 0,0 0 0 0 0,0 1 0 0 0,0 0 0 0 0,-6 7 0 0 0,-31 38 98 0 0,24-26-106 0 0,-12 11-4 0 0,2 2 0 0 0,2 1 0 0 0,2 1 1 0 0,-26 52-1 0 0,47-81-11 0 0,0 0 1 0 0,0-1 0 0 0,1 2 0 0 0,0-1 0 0 0,-2 20 0 0 0,5-28-38 0 0,0 0 0 0 0,-1 0 0 0 0,1 0 0 0 0,0 0 0 0 0,0 0 0 0 0,1 0 0 0 0,-1 0-1 0 0,0 0 1 0 0,1-1 0 0 0,-1 1 0 0 0,1 0 0 0 0,-1 0 0 0 0,1 0 0 0 0,0 0 0 0 0,0-1 0 0 0,0 1 0 0 0,0 0 0 0 0,0-1 0 0 0,0 1 0 0 0,0-1 0 0 0,1 1-1 0 0,-1-1 1 0 0,1 0 0 0 0,-1 0 0 0 0,1 1 0 0 0,-1-1 0 0 0,1 0 0 0 0,-1 0 0 0 0,1 0 0 0 0,0-1 0 0 0,0 1 0 0 0,0 0 0 0 0,-1-1 0 0 0,1 1 0 0 0,0-1-1 0 0,0 1 1 0 0,0-1 0 0 0,0 0 0 0 0,3 0 0 0 0,4 0 87 0 0,0-1 0 0 0,0 1 0 0 0,-1-2 0 0 0,1 1 0 0 0,0-1 0 0 0,-1-1 1 0 0,1 0-1 0 0,-1 0 0 0 0,0 0 0 0 0,0-1 0 0 0,14-9 0 0 0,-5 2 13 0 0,-1-1 1 0 0,-1 0-1 0 0,0-1 1 0 0,16-19-1 0 0,-23 24-101 0 0,-1-1 0 0 0,0 0 0 0 0,-1 0 0 0 0,0-1 0 0 0,0 0 0 0 0,-1 0-1 0 0,0 0 1 0 0,-1-1 0 0 0,3-11 0 0 0,-5 17-41 0 0,-1-1 1 0 0,0 0-1 0 0,0 1 0 0 0,-1-1 0 0 0,0 0 1 0 0,0 0-1 0 0,0 0 0 0 0,-1 0 0 0 0,1 1 1 0 0,-1-1-1 0 0,-1 0 0 0 0,1 0 0 0 0,-1 1 1 0 0,0-1-1 0 0,0 1 0 0 0,-1 0 0 0 0,1 0 1 0 0,-1 0-1 0 0,-4-6 0 0 0,1 4-260 0 0,1 0-1 0 0,-1 0 0 0 0,0 0 1 0 0,-1 1-1 0 0,0 0 1 0 0,0 0-1 0 0,0 0 0 0 0,-1 1 1 0 0,1 0-1 0 0,-1 1 0 0 0,0 0 1 0 0,-1 0-1 0 0,-16-5 1 0 0,24 9-133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2759 0 0,'0'2'207'0'0,"-1"5"158"0"0,-1-1 1 0 0,1 0-1 0 0,-2 0 0 0 0,-3 9 1 0 0,-28 47 7293 0 0,17-34-4996 0 0,-168 304 85 0 0,181-325-2636 0 0,0-1 0 0 0,1 2 0 0 0,0-1 0 0 0,0 0 0 0 0,1 1 0 0 0,-2 8 0 0 0,4-14 728 0 0,1-2-528 0 0,2 2-222 0 0,1-2 0 0 0,-1 1 0 0 0,0 0 0 0 0,0 0 0 0 0,1-1 0 0 0,-1 0 0 0 0,0 0 0 0 0,0 0 0 0 0,1 0 0 0 0,-1 0 0 0 0,0-1 0 0 0,1 1 0 0 0,-1-1 0 0 0,0 0 0 0 0,0 0 0 0 0,0 0 0 0 0,0-1 0 0 0,0 1 0 0 0,0-1 0 0 0,3-1 0 0 0,9-6 179 0 0,-1-1 0 0 0,21-18 0 0 0,-32 26-238 0 0,17-16 39 0 0,0 0-1 0 0,-1-1 1 0 0,-2-1 0 0 0,22-30-1 0 0,-28 34-35 0 0,-1-1 0 0 0,-1 0-1 0 0,-1-1 1 0 0,0 1 0 0 0,-1-2-1 0 0,7-32 1 0 0,-2-8-685 0 0,8-36-1375 0 0,-13 74 783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25 5983 0 0,'1'-2'274'0'0,"10"-21"8183"0"0,-11 28-5064 0 0,-5 6-3213 0 0,3-7 94 0 0,-113 242 1539 0 0,51-118-1665 0 0,-158 325-95 0 0,124-277-2403 0 0,22-43-1042 0 0,70-121-2178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134 330 5983 0 0,'1'2'4467'0'0,"2"28"2908"0"0,-3-24-7268 0 0,-1 0 0 0 0,1 1 0 0 0,-1-1 0 0 0,-1 0 0 0 0,1 0 0 0 0,-1-1 0 0 0,-3 8 0 0 0,4-9-39 0 0,-1-1 0 0 0,0 0 0 0 0,0 1 0 0 0,0-1 0 0 0,0 0 1 0 0,0 0-1 0 0,-1 0 0 0 0,1-1 0 0 0,-1 1 0 0 0,0 0 0 0 0,0-1 1 0 0,0 0-1 0 0,0 0 0 0 0,0 0 0 0 0,-1 0 0 0 0,1 0 0 0 0,0 0 1 0 0,-1-1-1 0 0,1 0 0 0 0,-1 0 0 0 0,0 0 0 0 0,1 0 0 0 0,-8 0 1 0 0,10 0-62 0 0,0-1 0 0 0,0 0 0 0 0,0 0 0 0 0,0 0 0 0 0,-1 0 0 0 0,1 0 0 0 0,0 0 1 0 0,0 0-1 0 0,0 0 0 0 0,0 0 0 0 0,0-1 0 0 0,0 1 0 0 0,-1 0 0 0 0,1-1 0 0 0,0 1 1 0 0,0-1-1 0 0,0 1 0 0 0,-1-2 0 0 0,-2 0 7 0 0,2 0-10 0 0,0 1 1 0 0,0 0-1 0 0,1 0 1 0 0,-1-1-1 0 0,1 1 1 0 0,-1-1-1 0 0,1 0 1 0 0,0 1-1 0 0,0-1 1 0 0,-1 0-1 0 0,1 0 1 0 0,0 1-1 0 0,1-1 1 0 0,-1 0-1 0 0,0 0 1 0 0,0 0-1 0 0,1 0 1 0 0,-1 0-1 0 0,1-1 1 0 0,0 1-1 0 0,0-2 1 0 0,-1-5 15 0 0,0 0 1 0 0,1 1 0 0 0,2-18-1 0 0,0 15-28 0 0,1-1 0 0 0,0 0 1 0 0,1 1-1 0 0,0-1 0 0 0,1 1 0 0 0,1 0 0 0 0,-1 1 0 0 0,8-11 0 0 0,8-9-78 0 0,33-36-1 0 0,-33 43-165 0 0,1 1-1 0 0,41-33 0 0 0,-51 46 189 0 0,0 1 0 0 0,0 1 0 0 0,0-1-1 0 0,1 2 1 0 0,1 0 0 0 0,-1 0-1 0 0,28-7 1 0 0,-38 13 60 0 0,-1-1 1 0 0,1 1-1 0 0,0 0 0 0 0,0-1 0 0 0,-1 1 0 0 0,1 0 0 0 0,0 0 1 0 0,0 1-1 0 0,-1-1 0 0 0,1 1 0 0 0,0-1 0 0 0,-1 1 0 0 0,1 0 0 0 0,0 0 1 0 0,-1 0-1 0 0,5 2 0 0 0,-5-1 5 0 0,0 0 0 0 0,1 0 0 0 0,-1 1 0 0 0,0-1 0 0 0,0 0 0 0 0,-1 1 0 0 0,1-1 0 0 0,0 1 1 0 0,-1-1-1 0 0,1 1 0 0 0,-1 0 0 0 0,0 0 0 0 0,0 0 0 0 0,1 5 0 0 0,0 0 18 0 0,-1-1 0 0 0,0 1 0 0 0,0 0 0 0 0,-1-1 0 0 0,0 1 0 0 0,-1 0 0 0 0,1-1 0 0 0,-2 1 0 0 0,1 0 0 0 0,-1-1 0 0 0,0 0 0 0 0,-4 11 0 0 0,-5 5 137 0 0,0 0 0 0 0,-21 30-1 0 0,-2 3 88 0 0,22-33-271 0 0,-2-1-1 0 0,-1 0 1 0 0,0-1 0 0 0,-2 0-1 0 0,0-2 1 0 0,-1 0 0 0 0,-1-1-1 0 0,-1-1 1 0 0,-1 0 0 0 0,-32 19-1 0 0,35-26-627 0 0,0 0-1 0 0,-1-1 0 0 0,-20 6 1 0 0,39-15 595 0 0,-1 0 1 0 0,1 0 0 0 0,0 0 0 0 0,0 0 0 0 0,-1 0-1 0 0,1 0 1 0 0,0 0 0 0 0,-1 0 0 0 0,1 0 0 0 0,0 0 0 0 0,-1 0-1 0 0,1 0 1 0 0,0 0 0 0 0,0 0 0 0 0,-1 0 0 0 0,1 0-1 0 0,0-1 1 0 0,0 1 0 0 0,-1 0 0 0 0,1 0 0 0 0,0 0 0 0 0,0 0-1 0 0,-1-1 1 0 0,1 1 0 0 0,0 0 0 0 0,0 0 0 0 0,0-1-1 0 0,-1 1 1 0 0,-3-9-5816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3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5983 0 0,'0'0'464'0'0,"-1"1"-64"0"0,-8 5 987 0 0,0 1 0 0 0,0-1-1 0 0,1 2 1 0 0,-13 13 0 0 0,-29 41-389 0 0,29-34-500 0 0,-203 281 1169 0 0,175-230-1514 0 0,3 3-1 0 0,-38 93 1 0 0,-4 68 502 0 0,62-165 391 0 0,-8 9-1206 0 0,-9-5-3526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15 6911 0 0,'10'-14'10808'0'0,"-19"19"-10253"0"0,-1 4-359 0 0,0-1 0 0 0,1 1-1 0 0,0 0 1 0 0,1 1 0 0 0,0 0 0 0 0,-11 19 0 0 0,4-8 61 0 0,-82 126 726 0 0,66-96-2637 0 0,-2 0-3754 0 0,27-43-544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141 292 5983 0 0,'-10'19'450'0'0,"-1"-1"0"0"0,-14 19-1 0 0,12-21 1885 0 0,0 0 0 0 0,-20 17 0 0 0,31-31-2135 0 0,0 0-1 0 0,0 0 1 0 0,0-1 0 0 0,0 1 0 0 0,0-1 0 0 0,0 1-1 0 0,0-1 1 0 0,-1 0 0 0 0,1 0 0 0 0,0 0-1 0 0,-5 1 1 0 0,7-2-168 0 0,-1 0-1 0 0,1 0 0 0 0,0 0 1 0 0,-1 0-1 0 0,1-1 0 0 0,0 1 1 0 0,-1 0-1 0 0,1 0 0 0 0,0 0 1 0 0,0 0-1 0 0,-1-1 0 0 0,1 1 1 0 0,0 0-1 0 0,0 0 0 0 0,0-1 1 0 0,-1 1-1 0 0,1 0 0 0 0,0-1 1 0 0,0 1-1 0 0,0 0 0 0 0,0-1 1 0 0,-1 1-1 0 0,1 0 0 0 0,0-1 1 0 0,0 1-1 0 0,0 0 0 0 0,0-1 1 0 0,0 1-1 0 0,0 0 0 0 0,0-1 1 0 0,0 1-1 0 0,0 0 0 0 0,0-1 1 0 0,0 1-1 0 0,0 0 0 0 0,0-1 0 0 0,0 1 1 0 0,1 0-1 0 0,-1-1 0 0 0,0 1 1 0 0,0 0-1 0 0,0-1 0 0 0,6-14 522 0 0,5-1-103 0 0,25-29 0 0 0,-20 27-331 0 0,101-110 26 0 0,-92 99-144 0 0,1 1 0 0 0,2 1 0 0 0,0 2 0 0 0,2 0 0 0 0,1 2 0 0 0,34-19 0 0 0,-60 39 0 0 0,1 0 0 0 0,0 0 0 0 0,11-2 0 0 0,-5 4 0 0 0,-11 1 0 0 0,0 0 0 0 0,-1 1 0 0 0,1-1 0 0 0,0 1 0 0 0,0-1 0 0 0,-1 1 0 0 0,1-1 0 0 0,0 1 0 0 0,-1 0 0 0 0,1-1 0 0 0,0 1 0 0 0,-1 0 0 0 0,1-1 0 0 0,-1 1 0 0 0,1 0 0 0 0,-1 0 0 0 0,0-1 0 0 0,1 1 0 0 0,-1 0 0 0 0,0 0 0 0 0,1 0 0 0 0,-1 0 0 0 0,0-1 0 0 0,0 1 0 0 0,0 0 0 0 0,0 0 0 0 0,0 0 0 0 0,0 1 0 0 0,-3 29 0 0 0,2-27 0 0 0,-3 16 67 0 0,-2 1-1 0 0,0-1 0 0 0,-18 38 0 0 0,-36 54 137 0 0,37-70-148 0 0,-11 15 13 0 0,16-27-116 0 0,-26 55 0 0 0,41-75 22 0 0,13-7-4035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101 217 3679 0 0,'1'1'13443'0'0,"1"19"-12680"0"0,0 1 0 0 0,-1-1 0 0 0,-4 37 0 0 0,-14 62-112 0 0,9-69-364 0 0,-3 53 0 0 0,10-90-240 0 0,-1 0-1 0 0,0 0 1 0 0,0 0-1 0 0,-7 19 0 0 0,-23 47 147 0 0,13-34 6 0 0,18-44 748 0 0,4-2-689 0 0,7-3-69 0 0,-1-1 0 0 0,1 0-1 0 0,-1-1 1 0 0,0 0-1 0 0,15-12 1 0 0,41-44 113 0 0,-15 13-152 0 0,455-457-707 0 0,-454 447 348 0 0,-27 31-67 0 0,36-34 0 0 0,-60 61 118 0 0,1 1-1 0 0,-1-1 1 0 0,1 1 0 0 0,-1 0 0 0 0,0-1 0 0 0,1 1 0 0 0,-1 0-1 0 0,1-1 1 0 0,-1 1 0 0 0,1 0 0 0 0,-1-1 0 0 0,1 1 0 0 0,-1 0-1 0 0,1 0 1 0 0,0 0 0 0 0,-1 0 0 0 0,1 0 0 0 0,-1-1-1 0 0,1 1 1 0 0,-1 0 0 0 0,1 0 0 0 0,0 0 0 0 0,-1 0 0 0 0,1 1-1 0 0,-1-1 1 0 0,1 0 0 0 0,-1 0 0 0 0,1 0 0 0 0,0 1 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52 8287 0 0,'16'-11'233'0'0,"-5"2"77"0"0,0 0-1 0 0,13-13 6774 0 0,-25 24-6861 0 0,1 0 0 0 0,-1 1 0 0 0,0-1 0 0 0,-1 0 0 0 0,1 0 0 0 0,0 0 0 0 0,-1 0 0 0 0,1 0 0 0 0,-4 3 1 0 0,0 2 124 0 0,-204 301 696 0 0,183-263-789 0 0,-183 329 673 0 0,-26 49-622 0 0,201-372-349 0 0,-75 118-2240 0 0,101-162-2117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8 306 7831 0 0,'-7'-6'9866'0'0,"23"-2"-8519"0"0,-5 2-1228 0 0,100-25 677 0 0,-34 10-368 0 0,220-72 1224 0 0,-181 56-1111 0 0,-24 7-558 0 0,1 5-1 0 0,133-19 0 0 0,-191 40-1476 0 0,-9 4-492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238 139 6911 0 0,'0'0'990'0'0,"1"2"455"0"0,0 1-671 0 0,1 0-1 0 0,0 0 1 0 0,0 0-1 0 0,0 0 1 0 0,0 0 0 0 0,1 0-1 0 0,-1-1 1 0 0,4 4-1 0 0,-3-5-730 0 0,-1 1 0 0 0,1-1 0 0 0,-1 1-1 0 0,1-1 1 0 0,0 0 0 0 0,0 1 0 0 0,-1-2-1 0 0,1 1 1 0 0,0 0 0 0 0,0 0 0 0 0,0-1-1 0 0,0 0 1 0 0,0 1 0 0 0,0-1 0 0 0,0 0-1 0 0,4-1 1 0 0,5-2 83 0 0,-1 0 0 0 0,1-1 0 0 0,-1 0 0 0 0,0-1 0 0 0,0 0 0 0 0,0-1-1 0 0,17-12 1 0 0,-1 1 122 0 0,23-12 293 0 0,-6 5 71 0 0,52-39 0 0 0,-95 62-780 0 0,-3 2-65 0 0,-46 19 61 0 0,0 2 0 0 0,2 2 0 0 0,-52 36 0 0 0,33-15-112 0 0,-84 79 1 0 0,119-98 320 0 0,5-4 94 0 0,0 0 0 0 0,2 2 0 0 0,-39 51 1 0 0,59-71-95 0 0,1 0 1 0 0,0 0-1 0 0,0 0 1 0 0,0 1-1 0 0,0-1 1 0 0,-1 7-1 0 0,3-10-24 0 0,0 0-1 0 0,1-1 1 0 0,-1 1-1 0 0,0-1 0 0 0,1 1 1 0 0,-1-1-1 0 0,1 0 1 0 0,-1 1-1 0 0,1-1 1 0 0,-1 1-1 0 0,1-1 1 0 0,-1 0-1 0 0,1 1 0 0 0,-1-1 1 0 0,1 0-1 0 0,-1 0 1 0 0,1 1-1 0 0,0-1 1 0 0,0 0-1 0 0,0 0 14 0 0,4 2 28 0 0,0-1 0 0 0,1 0 1 0 0,-1 0-1 0 0,0 0 0 0 0,0-1 1 0 0,1 1-1 0 0,-1-1 0 0 0,7-1 0 0 0,45-10-444 0 0,-43 8 132 0 0,19-4-217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1124 0 1375 0 0,'0'0'7671'0'0,"-6"6"-7347"0"0,2-3-1814 0 0,-7 0 7612 0 0,13-9-4302 0 0,-3 5-1569 0 0,-4 3 112 0 0,-14 8 517 0 0,-22 14 251 0 0,-53 44-1053 0 0,-155 145-1 0 0,179-144 336 0 0,69-68-221 0 0,3 0-153 0 0,0-1 0 0 0,1 1-1 0 0,-1-1 1 0 0,1 0 0 0 0,-1 0-1 0 0,0 0 1 0 0,1 0 0 0 0,-1 0-1 0 0,1 0 1 0 0,2-1 0 0 0,22-5 123 0 0,0-1 0 0 0,-1-2 1 0 0,0 0-1 0 0,35-18 1 0 0,7-3-69 0 0,-23 14-71 0 0,-19 6-10 0 0,0 0 0 0 0,0-2 1 0 0,24-14-1 0 0,-67 30-9 0 0,-14 7-24 0 0,5 3-1 0 0,1 0-1 0 0,1 2 1 0 0,1 1 0 0 0,0 1-1 0 0,1 1 1 0 0,1 1-1 0 0,1 1 1 0 0,1 1 0 0 0,-28 40-1 0 0,26-30-47 0 0,2 1 0 0 0,2 0 0 0 0,1 1 0 0 0,1 1 0 0 0,2 1 0 0 0,-16 72 0 0 0,3 58-1033 0 0,20-109 769 0 0,-3-1-1 0 0,-29 99 0 0 0,17-104 626 0 0,-2-2 0 0 0,-44 72 0 0 0,27-53 172 0 0,-37 53 545 0 0,1-4-319 0 0,-44 116 363 0 0,113-220-940 0 0,3-2 65 0 0,-1 0-1 0 0,-1-1 1 0 0,0 0 0 0 0,0 0-1 0 0,-12 13 1 0 0,17-22-155 0 0,0 0 1 0 0,1 0-1 0 0,-1 0 1 0 0,0 0 0 0 0,0-1-1 0 0,0 1 1 0 0,0 0-1 0 0,0-1 1 0 0,0 1-1 0 0,0 0 1 0 0,0-1-1 0 0,0 1 1 0 0,-1-1 0 0 0,1 1-1 0 0,0-1 1 0 0,0 0-1 0 0,0 0 1 0 0,0 1-1 0 0,-1-1 1 0 0,1 0-1 0 0,0 0 1 0 0,0 0 0 0 0,-1 0-1 0 0,1 0 1 0 0,0-1-1 0 0,0 1 1 0 0,0 0-1 0 0,-1-1 1 0 0,1 1-1 0 0,0 0 1 0 0,0-1 0 0 0,0 0-1 0 0,0 1 1 0 0,0-1-1 0 0,0 1 1 0 0,0-1-1 0 0,0 0 1 0 0,0 0-1 0 0,-1-1 1 0 0,-2-2 42 0 0,2 0 0 0 0,-1 0-1 0 0,0 0 1 0 0,1 0 0 0 0,-1 0 0 0 0,1 0 0 0 0,1-1 0 0 0,-4-8-1 0 0,2-3 16 0 0,0 1-1 0 0,1-1 0 0 0,1 1 0 0 0,1-1 0 0 0,0 0 0 0 0,1 1 0 0 0,5-29 0 0 0,3-1-188 0 0,22-60 1 0 0,-5 35-3028 0 0,69-129-1 0 0,-73 160 1992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197 404 8207 0 0,'-71'63'1271'0'0,"-45"39"2166"0"0,115-101-2919 0 0,-7 3 2816 0 0,8-8-3186 0 0,0 1 0 0 0,0-1-1 0 0,0 1 1 0 0,0-1 0 0 0,1 0-1 0 0,-1 1 1 0 0,1-1 0 0 0,0 1-1 0 0,0-1 1 0 0,0 1 0 0 0,3-6-1 0 0,23-40 384 0 0,-16 32-418 0 0,40-65 376 0 0,4 2-1 0 0,88-101 1 0 0,-132 169-469 0 0,1 0 0 0 0,0 0 0 0 0,1 1 1 0 0,0 1-1 0 0,26-16 0 0 0,-29 20 3 0 0,1 1 0 0 0,0 1 0 0 0,0 0 0 0 0,0 0 0 0 0,0 1 0 0 0,1 0-1 0 0,0 1 1 0 0,-1 1 0 0 0,13-1 0 0 0,-3 2-5 0 0,0 1 1 0 0,0 1-1 0 0,-1 0 0 0 0,1 2 0 0 0,22 7 1 0 0,-29-7-2107 0 0,28 13 0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89 8751 0 0,'-1'-6'794'0'0,"1"2"-745"0"0,-1 1 1 0 0,0-1-1 0 0,1 1 1 0 0,-1 0-1 0 0,-1-1 1 0 0,1 1-1 0 0,0 0 1 0 0,-1 0-1 0 0,0 0 1 0 0,1 0-1 0 0,-1 0 1 0 0,-1 0-1 0 0,1 0 1 0 0,0 1-1 0 0,-4-4 1 0 0,2 3 106 0 0,0 0-1 0 0,-1 0 1 0 0,1 1 0 0 0,-1-1 0 0 0,0 1 0 0 0,1 0 0 0 0,-1 0-1 0 0,0 0 1 0 0,-7 0 0 0 0,-1 0 120 0 0,1 0 0 0 0,-1 1 0 0 0,1 1 0 0 0,-1 0 0 0 0,1 1 0 0 0,-1 0 0 0 0,-22 5 0 0 0,9 2-56 0 0,1 0-1 0 0,-45 22 1 0 0,-43 32 870 0 0,73-39-847 0 0,26-15 24 0 0,-1 0 0 0 0,2 1 0 0 0,-1 0 0 0 0,1 1 0 0 0,1 0-1 0 0,-17 19 1 0 0,29-29-246 0 0,-1 1-1 0 0,0 0 1 0 0,1 0-1 0 0,-1 0 1 0 0,0-1-1 0 0,1 1 1 0 0,-1 0-1 0 0,1 0 1 0 0,0 0-1 0 0,-1 0 1 0 0,1 0 0 0 0,0 0-1 0 0,-1 0 1 0 0,1 0-1 0 0,0 0 1 0 0,0 0-1 0 0,0 0 1 0 0,0 0-1 0 0,0 0 1 0 0,0 2-1 0 0,1-2-4 0 0,-1 0 0 0 0,1 0 0 0 0,-1-1 0 0 0,1 1 0 0 0,-1 0 0 0 0,1 0 0 0 0,0-1 0 0 0,-1 1 0 0 0,1 0 0 0 0,0-1 0 0 0,0 1 0 0 0,-1-1 0 0 0,1 1 0 0 0,0-1 0 0 0,0 1 0 0 0,0-1 0 0 0,1 1 0 0 0,4 1 60 0 0,-1-1 0 0 0,1 0 0 0 0,0 0 1 0 0,-1 0-1 0 0,1-1 0 0 0,7 0 0 0 0,8-2 105 0 0,0 0 0 0 0,-1-1 0 0 0,1-2-1 0 0,23-7 1 0 0,78-35 414 0 0,-24 9-278 0 0,-90 35-289 0 0,23-5-6 0 0,-30 8-29 0 0,-1 1 1 0 0,1-1 0 0 0,-1 1-1 0 0,1 0 1 0 0,-1-1 0 0 0,0 1-1 0 0,1-1 1 0 0,-1 1 0 0 0,0-1 0 0 0,0 1-1 0 0,1 0 1 0 0,-1-1 0 0 0,0 1-1 0 0,0 0 1 0 0,0-1 0 0 0,0 1 0 0 0,0 0-1 0 0,0 0 1 0 0,0 0-1 0 0,0 2 3 0 0,0 1 0 0 0,0 0 0 0 0,0 0 0 0 0,0 0 0 0 0,-1-1 0 0 0,0 1 0 0 0,0 0 0 0 0,0-1 0 0 0,-2 6 0 0 0,-18 33-38 0 0,11-24 49 0 0,-21 35-3 0 0,19-32 8 0 0,0 1 1 0 0,-16 40 0 0 0,28-61-137 0 0,11-4-1192 0 0,-6 2 950 0 0,15-6-811 0 0,2-3-50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37 15199 0 0,'31'-35'1744'0'0,"-30"33"-1084"0"0,-4 14 1050 0 0,-2 1-1548 0 0,-2-1 1 0 0,0 1-1 0 0,0-1 1 0 0,-1 0 0 0 0,-14 16-1 0 0,7-10-99 0 0,-221 301 199 0 0,19 14-152 0 0,145-206-29 0 0,-79 124 96 0 0,131-223-456 0 0,-2 0 1 0 0,-42 39-1 0 0,50-54-2490 0 0,-25 16 0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4 151 16127 0 0,'0'0'738'0'0,"-1"-1"-16"0"0,-1-5-394 0 0,2 5-276 0 0,1 1-1 0 0,-1 0 1 0 0,1-1-1 0 0,-1 1 1 0 0,1-1-1 0 0,-1 1 1 0 0,1 0 0 0 0,-1-1-1 0 0,1 1 1 0 0,0 0-1 0 0,-1 0 1 0 0,1-1-1 0 0,0 1 1 0 0,0 0-1 0 0,0 0 47 0 0,20-6 262 0 0,1 1 0 0 0,-1 1 1 0 0,31-2-1 0 0,-3 0-169 0 0,277-55 1217 0 0,-92 15-3456 0 0,-201 42-107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119 226 7367 0 0,'2'1'4787'0'0,"3"0"-3815"0"0,0 1 0 0 0,1-1 0 0 0,-1 0 1 0 0,1-1-1 0 0,8 1 0 0 0,-4-2-280 0 0,0 0-1 0 0,15-3 1 0 0,2-3-108 0 0,32-13-1 0 0,-57 19-486 0 0,28-10 38 0 0,-1-1 0 0 0,0-2 0 0 0,0-1 0 0 0,-2-1 0 0 0,0-1 0 0 0,29-25 0 0 0,-50 37-146 0 0,0-1-1 0 0,-1 0 1 0 0,7-9-1 0 0,-11 13-10 0 0,1 1 0 0 0,-1-1 1 0 0,0 0-1 0 0,0 0 0 0 0,0 0 0 0 0,0 0 0 0 0,0 0 0 0 0,-1 0 1 0 0,1 0-1 0 0,-1 0 0 0 0,1 0 0 0 0,-1-1 0 0 0,0 1 0 0 0,0 0 1 0 0,1 0-1 0 0,-2-4 0 0 0,1 6 10 0 0,-1 0 0 0 0,1 0 0 0 0,-1-1 0 0 0,0 1 0 0 0,1 0 0 0 0,-1 0 0 0 0,1 0 0 0 0,-1 0 0 0 0,0 0 0 0 0,1 0 0 0 0,-1 0 1 0 0,1 0-1 0 0,-1 0 0 0 0,0 0 0 0 0,1 0 0 0 0,-1 0 0 0 0,0 1 0 0 0,0-1-12 0 0,-8 1-57 0 0,0 2-1 0 0,0-1 0 0 0,0 1 1 0 0,1 0-1 0 0,-11 5 1 0 0,-40 26-263 0 0,51-29 304 0 0,-40 25 44 0 0,1 2 0 0 0,2 3 0 0 0,2 1 0 0 0,1 2 0 0 0,2 2 0 0 0,-45 57 0 0 0,73-80 84 0 0,-22 35 1 0 0,30-45-40 0 0,1 0 0 0 0,0-1 1 0 0,0 1-1 0 0,1 1 1 0 0,0-1-1 0 0,0 0 0 0 0,0 0 1 0 0,0 16-1 0 0,2-21-13 0 0,0 1-1 0 0,0-1 1 0 0,1 1 0 0 0,-1 0-1 0 0,1-1 1 0 0,-1 1 0 0 0,1-1-1 0 0,0 0 1 0 0,0 1 0 0 0,0-1-1 0 0,0 1 1 0 0,0-1 0 0 0,1 0-1 0 0,-1 0 1 0 0,1 0 0 0 0,0 0-1 0 0,-1 0 1 0 0,1 0 0 0 0,0 0-1 0 0,0-1 1 0 0,0 1 0 0 0,0-1-1 0 0,0 1 1 0 0,1-1 0 0 0,-1 0-1 0 0,0 0 1 0 0,1 0 0 0 0,-1 0-1 0 0,1 0 1 0 0,2 0 0 0 0,7 2 75 0 0,0-1 1 0 0,0 0 0 0 0,0-1 0 0 0,0-1-1 0 0,13 0 1 0 0,37-3-575 0 0,0-3-1 0 0,0-2 1 0 0,101-28 0 0 0,-140 29-1138 0 0,-4 0-353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20 14047 0 0,'3'-5'216'0'0,"-3"4"-141"0"0,1 0 0 0 0,-1 0 1 0 0,1 0-1 0 0,0 0 0 0 0,-1 0 0 0 0,1 1 1 0 0,0-1-1 0 0,0 0 0 0 0,-1 0 1 0 0,1 0-1 0 0,0 1 0 0 0,0-1 0 0 0,0 1 1 0 0,0-1-1 0 0,0 1 0 0 0,0-1 1 0 0,1 0-1 0 0,0 0 144 0 0,0 13 375 0 0,-1-11-575 0 0,-1 1 0 0 0,0-1 1 0 0,1 0-1 0 0,-1 0 1 0 0,0 1-1 0 0,0-1 0 0 0,0 0 1 0 0,0 1-1 0 0,0-1 0 0 0,0 1 1 0 0,0 1-1 0 0,-6 16 28 0 0,-1-1 0 0 0,0 1 0 0 0,-1-1-1 0 0,-20 31 1 0 0,17-31-7 0 0,-10 19 213 0 0,-199 362 1162 0 0,22 11-917 0 0,170-344-398 0 0,-23 85 0 0 0,43-113-431 0 0,6-26-109 0 0,0 0 0 0 0,-7 18 0 0 0,7-26 314 0 0,0 0 1 0 0,0 0-1 0 0,0 0 1 0 0,-1 0-1 0 0,1-1 1 0 0,-1 1-1 0 0,0-1 1 0 0,0 0-1 0 0,0 1 1 0 0,-7 4-1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41 2759 0 0,'23'-14'197'0'0,"3"-3"946"0"0,-5 7 4783 0 0,-21 12-5738 0 0,2 2-93 0 0,-1-1 0 0 0,0 1 1 0 0,-1 0-1 0 0,1-1 1 0 0,-1 1-1 0 0,1-1 0 0 0,-1 1 1 0 0,0 0-1 0 0,-1-1 0 0 0,1 1 1 0 0,-1 0-1 0 0,-1 6 0 0 0,-2 5 380 0 0,-12 25-1 0 0,11-30-338 0 0,-82 160 2356 0 0,-15-5-1081 0 0,-17 31-526 0 0,42-57-503 0 0,-103 264 1 0 0,87-144-212 0 0,71-202-150 0 0,22-83 96 0 0,2 16-166 0 0,1 1 0 0 0,0-1 0 0 0,0 0 1 0 0,1 1-1 0 0,9-16 0 0 0,30-43-357 0 0,-42 66 400 0 0,22-30-330 0 0,0 2 1 0 0,2 0-1 0 0,47-43 0 0 0,39-19-289 0 0,-90 77 584 0 0,2 0 0 0 0,0 1 0 0 0,33-14 0 0 0,-25 15 1 0 0,50-14 1 0 0,-69 24 32 0 0,-1 1 0 0 0,0 0 1 0 0,0 1-1 0 0,1 0 1 0 0,-1 0-1 0 0,1 1 0 0 0,-1 1 1 0 0,16 3-1 0 0,-23-4 38 0 0,0 1 0 0 0,-1 0-1 0 0,1 1 1 0 0,-1-1-1 0 0,1 1 1 0 0,-1-1 0 0 0,0 1-1 0 0,1 0 1 0 0,-1 0 0 0 0,0 0-1 0 0,0 1 1 0 0,0-1-1 0 0,-1 1 1 0 0,1 0 0 0 0,2 3-1 0 0,-2-1 92 0 0,0 0 0 0 0,0 0 0 0 0,0 0-1 0 0,-1 1 1 0 0,0-1 0 0 0,0 1 0 0 0,-1-1-1 0 0,3 12 1 0 0,-2 2 231 0 0,-1 0 1 0 0,-1 1-1 0 0,-1-1 0 0 0,-5 34 0 0 0,1-20 121 0 0,-2-1-1 0 0,-13 40 1 0 0,15-58-316 0 0,0 0 0 0 0,-1-1 1 0 0,-1 0-1 0 0,0 0 0 0 0,0-1 0 0 0,-1 0 1 0 0,-17 19-1 0 0,15-22-80 0 0,0 0 1 0 0,-1 0-1 0 0,0-1 1 0 0,-1-1 0 0 0,0 0-1 0 0,0 0 1 0 0,-22 7-1 0 0,-94 26 187 0 0,125-39-260 0 0,-13 3 5 0 0,-63 18 44 0 0,-101 12 0 0 0,175-33-89 0 0,-1-1 0 0 0,0 1 0 0 0,1-1 1 0 0,-9-2-1 0 0,13 2-10 0 0,0 0 1 0 0,0 0 0 0 0,0 0 0 0 0,1 0 0 0 0,-1 0-1 0 0,0 0 1 0 0,0-1 0 0 0,0 1 0 0 0,1 0 0 0 0,-1 0-1 0 0,0-1 1 0 0,0 1 0 0 0,1-1 0 0 0,-1 1 0 0 0,0-1-1 0 0,1 1 1 0 0,-1-1 0 0 0,1 1 0 0 0,-1-1 0 0 0,0 1-1 0 0,1-1 1 0 0,-1 0 0 0 0,1 1 0 0 0,-1-1 0 0 0,1 0-1 0 0,0 0 1 0 0,-1 1 0 0 0,1-1 0 0 0,0 0 0 0 0,0 0-1 0 0,-1 1 1 0 0,1-1 0 0 0,0 0 0 0 0,0 0 0 0 0,0 0-1 0 0,0 0 1 0 0,0 1 0 0 0,0-1 0 0 0,0 0 0 0 0,0 0-1 0 0,1-1 1 0 0,4-14-1500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7831 0 0,'-1'2'4354'0'0,"-17"35"3172"0"0,18-35-6918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43 161 12439 0 0,'-5'0'265'0'0,"1"0"0"0"0,-1-1-1 0 0,1 0 1 0 0,-6-2-1 0 0,-5 0 3327 0 0,17 2-3115 0 0,501-89 1660 0 0,-395 67-1536 0 0,132-13 0 0 0,-215 34-1394 0 0,31 2 1 0 0,-26 3-1050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13415 0 0,'0'0'1470'0'0,"-1"3"-1258"0"0,-1 4-132 0 0,-1 0 1 0 0,0 0 0 0 0,0 0-1 0 0,-1 0 1 0 0,1-1 0 0 0,-2 1-1 0 0,1-1 1 0 0,-1 0 0 0 0,0 0-1 0 0,-10 8 1 0 0,-9 7 4 0 0,-34 24 0 0 0,16-15 178 0 0,-139 132 1911 0 0,179-161-1238 0 0,4 1-850 0 0,0-1-1 0 0,0 0 1 0 0,0 0-1 0 0,0 1 1 0 0,0-1 0 0 0,0 0-1 0 0,0-1 1 0 0,1 1-1 0 0,-1 0 1 0 0,0-1-1 0 0,1 1 1 0 0,-1-1 0 0 0,0 0-1 0 0,0 0 1 0 0,1 0-1 0 0,3 0 1 0 0,6-1 125 0 0,0-1 0 0 0,12-2 0 0 0,-11 1 14 0 0,163-38 635 0 0,-152 34-835 0 0,0-2-1 0 0,-1 0 1 0 0,0-2-1 0 0,-1 0 1 0 0,25-18-1 0 0,-43 26-22 0 0,1-1-1 0 0,-1 1 1 0 0,0-1 0 0 0,0 0-1 0 0,0 0 1 0 0,-1 0-1 0 0,1-1 1 0 0,-1 1-1 0 0,0-1 1 0 0,3-7 0 0 0,-5 10-12 0 0,0 1 0 0 0,-1-1 0 0 0,1 0 0 0 0,-1 1 0 0 0,1-1 0 0 0,-1 0 0 0 0,0 0 0 0 0,0 0 0 0 0,0 1 0 0 0,0-1 0 0 0,0 0 0 0 0,0 0 0 0 0,0 0 0 0 0,-1 1 0 0 0,1-1 0 0 0,-1 0 0 0 0,1 0 0 0 0,-1 1 0 0 0,1-1 0 0 0,-1 0 0 0 0,0 1 0 0 0,0-1 0 0 0,0 1 0 0 0,0-1 0 0 0,0 1 0 0 0,0-1 0 0 0,-1 1 0 0 0,1 0 0 0 0,0 0 0 0 0,-1-1 0 0 0,1 1 0 0 0,-1 0 0 0 0,1 0 0 0 0,-4-1 0 0 0,-13-7-660 0 0,-32-12 0 0 0,36 16-500 0 0,0 0 1 0 0,0-1-1 0 0,0-1 1 0 0,-21-14-1 0 0,24 12-758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64 9671 0 0,'1'-1'440'0'0,"12"-13"171"0"0,-10 10-474 0 0,0 0 1 0 0,0 0 0 0 0,1 1-1 0 0,-1 0 1 0 0,1-1 0 0 0,0 1 0 0 0,6-3-1 0 0,4-3 1429 0 0,0 0 3268 0 0,-9 21-4047 0 0,-4-9-668 0 0,-1 1-1 0 0,1 0 1 0 0,-1 0 0 0 0,0 0 0 0 0,0 0 0 0 0,0 0-1 0 0,-1 0 1 0 0,1 0 0 0 0,-3 6 0 0 0,-13 36 557 0 0,8-26-415 0 0,-178 432 1953 0 0,148-363-2121 0 0,33-78-78 0 0,-49 120 71 0 0,44-100-56 0 0,1-1 1 0 0,-8 45-1 0 0,16-64 12 0 0,0-3-20 0 0,1-7-17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4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 9671 0 0,'0'0'875'0'0,"-1"-1"-719"0"0,-2 0 504 0 0,1 0 0 0 0,0 1 0 0 0,0-1 0 0 0,-1 1 1 0 0,1-1-1 0 0,0 1 0 0 0,-1 0 0 0 0,1 0 0 0 0,0 0 0 0 0,-1 0 0 0 0,1 0 0 0 0,0 0 0 0 0,-1 1 1 0 0,1-1-1 0 0,0 1 0 0 0,-1-1 0 0 0,1 1 0 0 0,0 0 0 0 0,0 0 0 0 0,-3 2 0 0 0,2-1-572 0 0,1 0-1 0 0,-1 0 1 0 0,1 0 0 0 0,-1 0-1 0 0,-3 5 1 0 0,3-2-181 0 0,-1 0 0 0 0,0 1 1 0 0,1-1-1 0 0,-3 8 1 0 0,0 2-6886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5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9 4143 0 0,'7'-9'12264'0'0,"-11"10"-12139"0"0,0-1 1 0 0,0 1-1 0 0,0 0 0 0 0,0 1 0 0 0,1-1 0 0 0,-7 4 0 0 0,-5 2 55 0 0,-30 12 33 0 0,0 2 0 0 0,2 3-1 0 0,-55 38 1 0 0,41-21-185 0 0,-61 56 1 0 0,-46 57-35 0 0,33-29-2 0 0,120-114-14 0 0,-51 49-11 0 0,57-53 32 0 0,-1-1 0 0 0,1 1 0 0 0,1 0-1 0 0,-1 0 1 0 0,1 0 0 0 0,1 1 0 0 0,-7 15 0 0 0,10-21-1 0 0,0-1 0 0 0,-1 1 0 0 0,1-1 0 0 0,0 1 0 0 0,0 0 1 0 0,0-1-1 0 0,0 1 0 0 0,0 0 0 0 0,1-1 0 0 0,-1 1 0 0 0,0-1 0 0 0,1 1 1 0 0,-1-1-1 0 0,1 1 0 0 0,-1 0 0 0 0,1-1 0 0 0,0 0 0 0 0,0 1 1 0 0,0-1-1 0 0,0 1 0 0 0,0-1 0 0 0,0 0 0 0 0,0 0 0 0 0,0 0 1 0 0,0 0-1 0 0,0 1 0 0 0,1-2 0 0 0,-1 1 0 0 0,0 0 0 0 0,1 0 0 0 0,2 1 1 0 0,3 1 3 0 0,0 0 1 0 0,0-1 0 0 0,0 1-1 0 0,0-1 1 0 0,11 1 0 0 0,16 1 158 0 0,-1-1 0 0 0,66-4 0 0 0,66-17 214 0 0,-79 7-776 0 0,-55 8-247 0 0,-3-1-36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5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16 1375 0 0,'-10'-15'8152'0'0,"4"15"-3017"0"0,3 2-4977 0 0,0 0-1 0 0,1 0 1 0 0,-1 0 0 0 0,1 1 0 0 0,0-1 0 0 0,0 1-1 0 0,0 0 1 0 0,0-1 0 0 0,0 1 0 0 0,0 0-1 0 0,1 0 1 0 0,-2 4 0 0 0,-3 7-128 0 0,-4 23 0 0 0,3-12 140 0 0,-82 234 417 0 0,-22-9-371 0 0,77-184-183 0 0,-72 133 55 0 0,72-142-54 0 0,-57 73 0 0 0,50-81 68 0 0,-78 73 0 0 0,111-115-78 0 0,7-6 120 0 0,7-14-12 0 0,7-5-204 0 0,2 0 0 0 0,-1 1 1 0 0,2 0-1 0 0,0 2 0 0 0,19-15 0 0 0,-10 8 15 0 0,-4 4-78 0 0,0 0 0 0 0,39-22 0 0 0,-48 33 72 0 0,2 0 0 0 0,-1 1 0 0 0,1 0 0 0 0,0 1 1 0 0,0 0-1 0 0,22-3 0 0 0,-34 8 75 0 0,0-1 0 0 0,0 1 0 0 0,1 0 1 0 0,-1 0-1 0 0,0 1 0 0 0,0-1 0 0 0,0 0 0 0 0,0 1 1 0 0,0-1-1 0 0,0 1 0 0 0,0-1 0 0 0,0 1 0 0 0,-1 0 1 0 0,1 0-1 0 0,0 0 0 0 0,2 2 0 0 0,-1-1 42 0 0,0 1-1 0 0,0-1 1 0 0,0 1 0 0 0,-1 0 0 0 0,1 0-1 0 0,-1 1 1 0 0,0-1 0 0 0,3 4-1 0 0,-2 1 67 0 0,1-1-1 0 0,-1 1 0 0 0,0 0 0 0 0,-1 0 0 0 0,0 0 1 0 0,0 1-1 0 0,1 12 0 0 0,-3-12-66 0 0,-1 0-1 0 0,1 0 1 0 0,-1 0 0 0 0,-1-1-1 0 0,0 1 1 0 0,0 0 0 0 0,0-1-1 0 0,-1 1 1 0 0,-1-1 0 0 0,1 0-1 0 0,-1 0 1 0 0,-1 0 0 0 0,0-1-1 0 0,0 0 1 0 0,0 0 0 0 0,-1 0-1 0 0,-11 11 1 0 0,13-14-31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5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85 1375 0 0,'0'0'66'0'0,"5"8"4"0"0,18 33 12056 0 0,-22-40-11925 0 0,0 0 0 0 0,1 0 0 0 0,-1 0 0 0 0,0 0 0 0 0,1-1 0 0 0,-1 1 0 0 0,1 0 0 0 0,-1-1 0 0 0,1 1 0 0 0,0-1 0 0 0,-1 0 0 0 0,1 1 0 0 0,0-1 0 0 0,-1 0 0 0 0,3 0 0 0 0,2 1 161 0 0,0-1-205 0 0,-1 1-1 0 0,1-1 0 0 0,-1-1 1 0 0,1 1-1 0 0,-1-1 1 0 0,1 0-1 0 0,-1 0 0 0 0,1-1 1 0 0,-1 1-1 0 0,0-1 1 0 0,0 0-1 0 0,0-1 0 0 0,0 1 1 0 0,0-1-1 0 0,6-5 1 0 0,-6 4-211 0 0,0 0 0 0 0,1 0 0 0 0,-2 0-1 0 0,1-1 1 0 0,-1 0 0 0 0,1 0 0 0 0,-1 0 0 0 0,-1-1 0 0 0,1 1 0 0 0,-1-1 0 0 0,0 0 0 0 0,4-9 0 0 0,-6 13-27 0 0,-1 0-1 0 0,1 0 0 0 0,-1 1 0 0 0,0-1 1 0 0,1 0-1 0 0,-1 0 0 0 0,0 1 1 0 0,0-1-1 0 0,0 0 0 0 0,0 0 0 0 0,0 0 1 0 0,-1 1-1 0 0,1-1 0 0 0,0 0 1 0 0,-1 1-1 0 0,0-1 0 0 0,0-2 1 0 0,0 3 25 0 0,0 0 1 0 0,0 1 0 0 0,1-1 0 0 0,-1 0-1 0 0,0 0 1 0 0,0 1 0 0 0,0-1 0 0 0,0 1-1 0 0,0-1 1 0 0,0 1 0 0 0,0-1 0 0 0,-1 1-1 0 0,1-1 1 0 0,0 1 0 0 0,0 0 0 0 0,0 0 0 0 0,0 0-1 0 0,0 0 1 0 0,-1 0 0 0 0,1 0 0 0 0,0 0-1 0 0,0 0 1 0 0,0 0 0 0 0,0 0 0 0 0,-1 1-1 0 0,1-1 1 0 0,-1 1 0 0 0,-11 2-213 0 0,1 2 1 0 0,0-1 0 0 0,0 2-1 0 0,0-1 1 0 0,1 2-1 0 0,0-1 1 0 0,-16 13-1 0 0,-66 65 93 0 0,89-80 186 0 0,-32 31 459 0 0,2 1 0 0 0,2 2 0 0 0,-44 68 0 0 0,71-98-308 0 0,0 0 1 0 0,1 0-1 0 0,0 0 0 0 0,-4 14 1 0 0,7-21-138 0 0,1 0 0 0 0,-1 1 0 0 0,1-1 0 0 0,0 0 0 0 0,-1 1 0 0 0,1-1 0 0 0,0 0 1 0 0,0 1-1 0 0,0-1 0 0 0,0 0 0 0 0,0 1 0 0 0,0-1 0 0 0,1 0 0 0 0,-1 1 0 0 0,0-1 0 0 0,1 0 0 0 0,-1 1 1 0 0,1-1-1 0 0,-1 0 0 0 0,1 0 0 0 0,-1 1 0 0 0,1-1 0 0 0,0 0 0 0 0,0 0 0 0 0,0 0 0 0 0,-1 0 1 0 0,1 0-1 0 0,0 0 0 0 0,0 0 0 0 0,0 0 0 0 0,1-1 0 0 0,-1 1 0 0 0,0 0 0 0 0,0 0 0 0 0,0-1 1 0 0,1 1-1 0 0,-1-1 0 0 0,0 1 0 0 0,2-1 0 0 0,3 2-2 0 0,0-2 0 0 0,0 1 0 0 0,0-1 0 0 0,0 0 1 0 0,0 0-1 0 0,0 0 0 0 0,7-2 0 0 0,42-11-4728 0 0,-17 1-822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5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 5983 0 0,'0'0'542'0'0,"-1"0"-109"0"0,-2-1 414 0 0,-1-1 0 0 0,1 1 0 0 0,0 1 0 0 0,-1-1 1 0 0,1 1-1 0 0,-1-1 0 0 0,1 1 0 0 0,-1 0 0 0 0,-3 0 0 0 0,3 1-536 0 0,-1 0 1 0 0,1 0-1 0 0,0 0 1 0 0,0 0-1 0 0,0 0 0 0 0,0 1 1 0 0,-3 2-1 0 0,2-1-274 0 0,0 0 0 0 0,0 1 0 0 0,1-1 0 0 0,-1 1 0 0 0,1 0 0 0 0,0 0 0 0 0,0 0 0 0 0,0 1 0 0 0,1-1 0 0 0,0 1 1 0 0,-5 8-1 0 0,-16 33 81 0 0,-16 34 11 0 0,35-68-117 0 0,0 0-1 0 0,1 0 1 0 0,0 1-1 0 0,-2 19 1 0 0,5-29 16 0 0,1-1 1 0 0,0 1-1 0 0,0 0 0 0 0,0-1 0 0 0,0 1 1 0 0,0 0-1 0 0,1-1 0 0 0,-1 1 1 0 0,1 0-1 0 0,-1-1 0 0 0,1 1 1 0 0,0-1-1 0 0,0 1 0 0 0,0-1 1 0 0,1 1-1 0 0,-1-1 0 0 0,1 0 1 0 0,-1 0-1 0 0,1 1 0 0 0,0-1 1 0 0,-1 0-1 0 0,5 3 0 0 0,-2-3-63 0 0,0 1-1 0 0,0-1 1 0 0,0 0 0 0 0,0 0-1 0 0,0-1 1 0 0,0 1-1 0 0,1-1 1 0 0,-1 0-1 0 0,0 0 1 0 0,1 0-1 0 0,-1-1 1 0 0,9 1 0 0 0,1-2-873 0 0,2 0-54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5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10799 0 0,'0'0'979'0'0,"-9"2"-58"0"0,6 0-722 0 0,1-1 0 0 0,-1 1 0 0 0,0 0-1 0 0,1 0 1 0 0,-1 0 0 0 0,1 0 0 0 0,0 1-1 0 0,0-1 1 0 0,0 1 0 0 0,0-1-1 0 0,0 1 1 0 0,0 0 0 0 0,-1 3 0 0 0,-17 41 257 0 0,17-39-331 0 0,-65 177 1094 0 0,-42 103-503 0 0,85-231-662 0 0,-3-2-1 0 0,-68 101 1 0 0,63-114-137 0 0,20-27-365 0 0,2 0 0 0 0,-18 29 1 0 0,16-23-871 0 0,-3-3-66 0 0</inkml:trace>
  <inkml:trace contextRef="#ctx0" brushRef="#br0" timeOffset="1">1 970 11975 0 0,'93'-29'1827'0'0,"-37"13"73"0"0,1-5-261 0 0,-2-2 0 0 0,60-35 0 0 0,-45 22-791 0 0,185-92 897 0 0,-183 90-1892 0 0,-3-3-1 0 0,78-60 1 0 0,-113 72-1165 0 0,-5 0-411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5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0,'0'0'1062'0'0,"2"1"-693"0"0,9 7 220 0 0,1 0 0 0 0,0 0 1 0 0,0-1-1 0 0,1-1 0 0 0,0 0 0 0 0,0-1 0 0 0,0-1 1 0 0,1 0-1 0 0,0 0 0 0 0,19 2 0 0 0,18-1 176 0 0,78-1-1 0 0,-115-4-573 0 0,21 1-867 0 0,0 1 0 0 0,60 12 0 0 0,-85-12-1072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9215 0 0,'0'0'11664'0'0,"-1"2"-11570"0"0,-6 13-47 0 0,2 1 0 0 0,-6 21 1 0 0,1-2-166 0 0,1 0-1429 0 0,6-19 592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5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3223 0 0,'0'0'288'0'0,"2"-23"18768"0"0,2 33-20176 0 0,-1 6 480 0 0,1-2-7752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5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0,'0'0'9720'0'0,"1"9"-9592"0"0,3-2 0 0 0,1 0 0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5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14 4607 0 0,'-7'-2'407'0'0,"3"0"-447"0"0,1 0-1 0 0,-1 1 1 0 0,1-1-1 0 0,-1 1 1 0 0,0 0 0 0 0,1 0-1 0 0,-5 0 1 0 0,2 1 534 0 0,1 0 1 0 0,-1 0-1 0 0,0 0 1 0 0,1 1-1 0 0,-1-1 1 0 0,1 1-1 0 0,-7 3 0 0 0,-6 2 1826 0 0,0 1 0 0 0,-29 17 0 0 0,25-11-2843 0 0,-11 4 609 0 0,1 1 0 0 0,1 2 0 0 0,0 2 1 0 0,2 0-1 0 0,1 2 0 0 0,0 1 0 0 0,2 2 0 0 0,-33 42 0 0 0,39-44-52 0 0,2 1 0 0 0,1 1 0 0 0,1 1 1 0 0,1 0-1 0 0,-14 37 0 0 0,25-54-14 0 0,1 1 0 0 0,0 0 0 0 0,0-1 0 0 0,1 1 0 0 0,0 0 0 0 0,1 0 0 0 0,1 0 0 0 0,0 0 0 0 0,1 0 0 0 0,0 0 0 0 0,0 0 0 0 0,1 0 0 0 0,1 0 0 0 0,0-1 0 0 0,1 1 0 0 0,0-1 0 0 0,7 14 0 0 0,2-3-2 0 0,1 0-1 0 0,0-1 1 0 0,35 38 0 0 0,62 49-18 0 0,-90-88 1 0 0,6 5-1 0 0,181 175 0 0 0,-164-152 0 0 0,-2 1 0 0 0,51 78 0 0 0,-81-107 0 0 0,-1 0 0 0 0,-1 1 0 0 0,0 0 0 0 0,-2 0 0 0 0,0 1 0 0 0,-2 1 0 0 0,0-1 0 0 0,-2 1 0 0 0,0 0 0 0 0,1 28 0 0 0,-5-30 0 0 0,-1 0 0 0 0,0-1 0 0 0,-2 1 0 0 0,0-1 0 0 0,-1 0 0 0 0,-1 0 0 0 0,-1 0 0 0 0,-1-1 0 0 0,-1 1 0 0 0,0-2 0 0 0,-19 32 0 0 0,6-19 108 0 0,0 0 0 0 0,-2-2 0 0 0,-1-1 0 0 0,-2 0-1 0 0,0-2 1 0 0,-2-1 0 0 0,-56 39 0 0 0,72-56-55 0 0,-161 93 371 0 0,172-100-577 0 0,15 2-5107 0 0,2-2-91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0:5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57 919 0 0,'26'-18'11192'0'0,"-35"19"-10794"0"0,0 0 0 0 0,0 0 0 0 0,1 1 0 0 0,-1 0 0 0 0,0 1-1 0 0,1 0 1 0 0,-1 0 0 0 0,1 1 0 0 0,0 0 0 0 0,-13 9 0 0 0,-1 2-167 0 0,1 1 0 0 0,-27 26 0 0 0,37-32-202 0 0,1 1 1 0 0,0 0-1 0 0,0 1 1 0 0,1 0-1 0 0,0 0 1 0 0,2 1-1 0 0,-8 14 1 0 0,13-23 29 0 0,0 0-1 0 0,1 0 1 0 0,-1 0 0 0 0,1 1 0 0 0,0-1 0 0 0,0 1-1 0 0,0-1 1 0 0,1 1 0 0 0,0-1 0 0 0,0 1 0 0 0,0-1-1 0 0,0 1 1 0 0,1-1 0 0 0,-1 1 0 0 0,1-1 0 0 0,0 0-1 0 0,1 1 1 0 0,-1-1 0 0 0,1 0 0 0 0,0 0 0 0 0,0 0-1 0 0,0 0 1 0 0,0 0 0 0 0,1 0 0 0 0,0-1 0 0 0,-1 1-1 0 0,6 4 1 0 0,-1-2 23 0 0,-1 0-1 0 0,1-1 1 0 0,1 0 0 0 0,-1 0-1 0 0,1-1 1 0 0,0 0 0 0 0,0 0-1 0 0,0-1 1 0 0,0 0-1 0 0,0 0 1 0 0,1-1 0 0 0,0 0-1 0 0,-1-1 1 0 0,1 0-1 0 0,0 0 1 0 0,0 0 0 0 0,-1-1-1 0 0,18-3 1 0 0,-3 0 79 0 0,0-2 1 0 0,0 0 0 0 0,-1-2-1 0 0,1 0 1 0 0,40-21-1 0 0,-51 22-105 0 0,1-1-1 0 0,-1 0 0 0 0,-1 0 1 0 0,1-1-1 0 0,-1-1 0 0 0,-1 0 1 0 0,17-19-1 0 0,-23 24-42 0 0,0-1 0 0 0,-1 0 0 0 0,0 0-1 0 0,0 0 1 0 0,0 0 0 0 0,0-1 0 0 0,-1 1 0 0 0,0-1-1 0 0,0 1 1 0 0,-1-1 0 0 0,1 0 0 0 0,-1 0 0 0 0,0 0 0 0 0,-1 0-1 0 0,0 1 1 0 0,0-1 0 0 0,0 0 0 0 0,0 0 0 0 0,-1 0-1 0 0,-2-10 1 0 0,1 10-17 0 0,0 0-1 0 0,0 0 1 0 0,-1 0-1 0 0,1 1 1 0 0,-1-1-1 0 0,0 1 1 0 0,-1-1-1 0 0,0 1 1 0 0,1 0 0 0 0,-1 0-1 0 0,-1 1 1 0 0,1-1-1 0 0,-1 1 1 0 0,0 0-1 0 0,0 0 1 0 0,0 0-1 0 0,0 1 1 0 0,-9-4-1 0 0,-5-1-240 0 0,0 1-1 0 0,-1 1 0 0 0,0 1 1 0 0,-27-4-1 0 0,-35-9-1369 0 0,66 12 755 0 0,14 5-78 0 0,5-6-2224 0 0,2 0-2222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0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2303 0 0,'0'0'7738'0'0,"2"-1"-6724"0"0,46-32 570 0 0,2 3 0 0 0,100-44 0 0 0,-137 68-1450 0 0,-1 1 25 0 0,1 1-1 0 0,13-4 1 0 0,-23 7-123 0 0,-1 0 0 0 0,0 1 0 0 0,1-1 0 0 0,-1 1 0 0 0,0 0 1 0 0,1 0-1 0 0,-1 0 0 0 0,0 0 0 0 0,1 0 0 0 0,-1 1 0 0 0,0-1 0 0 0,1 1 0 0 0,-1-1 1 0 0,0 1-1 0 0,0 0 0 0 0,0 0 0 0 0,1 0 0 0 0,1 1 0 0 0,-2 0 110 0 0,-2-1-72 0 0,2 4-55 0 0,-1 0-1 0 0,0 0 0 0 0,0 0 0 0 0,-1-1 1 0 0,1 1-1 0 0,-1 0 0 0 0,0 0 0 0 0,0 0 1 0 0,-1 0-1 0 0,1 0 0 0 0,-1 0 1 0 0,0 0-1 0 0,0-1 0 0 0,-1 1 0 0 0,0 0 1 0 0,-3 6-1 0 0,5-9 101 0 0,-4 8-49 0 0,-2-1-57 0 0,1 0 0 0 0,-2-1 0 0 0,1 0-1 0 0,-1 0 1 0 0,0-1 0 0 0,-11 9 0 0 0,6-5 23 0 0,-11 11-30 0 0,-144 130-2 0 0,149-138-3 0 0,1 0 6 0 0,-24 25 0 0 0,40-38 342 0 0,2-2-310 0 0,-1 0 1 0 0,1 1-1 0 0,-1-1 0 0 0,1 1 0 0 0,-1-1 0 0 0,1 1 0 0 0,-1-1 0 0 0,1 1 0 0 0,0-1 1 0 0,-1 1-1 0 0,1 0 0 0 0,0-1 0 0 0,-1 1 0 0 0,1 0 0 0 0,0-1 0 0 0,0 1 1 0 0,-1 0-1 0 0,1 0 0 0 0,1 0 0 0 0,14-3 718 0 0,19 3-495 0 0,-1-2 0 0 0,1-1 1 0 0,-1-1-1 0 0,57-16 0 0 0,-34 7 104 0 0,0 1 0 0 0,67-3 0 0 0,-96 12-280 0 0,-16 1-51 0 0,-9 1-29 0 0,-1 1 0 0 0,1-1 0 0 0,0 1 0 0 0,0 0 0 0 0,0 0 0 0 0,0 0 0 0 0,0 0 0 0 0,0 1 0 0 0,0-1 0 0 0,0 1 0 0 0,0-1 0 0 0,0 1 0 0 0,0 0 0 0 0,0 0 0 0 0,4 3-1 0 0,-6-3-45 0 0,0 0 0 0 0,0 0 0 0 0,0 0-1 0 0,0 0 1 0 0,0 0 0 0 0,0 0 0 0 0,0 0-1 0 0,0 0 1 0 0,-1 0 0 0 0,1 0 0 0 0,-1 0-1 0 0,1 1 1 0 0,-1-1 0 0 0,1 0 0 0 0,-1 0-1 0 0,1 1 1 0 0,-1-1 0 0 0,0 0 0 0 0,0 1-1 0 0,0-1 1 0 0,0 0 0 0 0,0 1 0 0 0,0-1-1 0 0,0 3 1 0 0,-5 9-3068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0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 1839 0 0,'-15'-11'13427'0'0,"21"14"-13158"0"0,13 2 551 0 0,-16-4-705 0 0,1 0 1 0 0,0 0 0 0 0,-1 0 0 0 0,1 0-1 0 0,-1 1 1 0 0,0-1 0 0 0,1 1-1 0 0,-1 0 1 0 0,0 0 0 0 0,0 0 0 0 0,5 5-1 0 0,-1 1-51 0 0,1 1 0 0 0,-1 0 0 0 0,0 1 0 0 0,-1 0 0 0 0,-1 0 0 0 0,8 15 0 0 0,-2 5 148 0 0,2 5 71 0 0,28 53 1 0 0,-35-75-270 0 0,-4-9-14 0 0,0 1 0 0 0,1 0 0 0 0,-1-1-1 0 0,7 9 1 0 0,3 5-233 0 0,-10-17-39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0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40 8495 0 0,'-7'-12'904'0'0,"-9"-15"4456"0"0,16 48-4704 0 0,0-9-551 0 0,-1 0 0 0 0,-1 0 0 0 0,0 0 0 0 0,-1 0 0 0 0,0 0 0 0 0,0 0 0 0 0,-7 12 0 0 0,-42 76 228 0 0,13-29 161 0 0,14-17-43 0 0,2 1-1 0 0,3 1 1 0 0,-24 101 0 0 0,29-86-327 0 0,-29 84 0 0 0,42-151-117 0 0,-3 14-23 0 0,4-13 9 0 0,1-3-140 0 0,8-7-3318 0 0,0 1 1967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0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17 162 6447 0 0,'-2'1'298'0'0,"0"0"-281"0"0,-2 0 592 0 0,-4 3 6713 0 0,33-6-5112 0 0,64-18-235 0 0,129-45 0 0 0,-150 41-1529 0 0,-29 10-268 0 0,0 1 0 0 0,79-16 0 0 0,-115 29-272 0 0,0-1 1 0 0,1 1-1 0 0,-1-1 1 0 0,1 1-1 0 0,-1 0 1 0 0,0 0-1 0 0,1 1 1 0 0,-1-1-1 0 0,0 1 1 0 0,1 0-1 0 0,-1-1 1 0 0,0 1 0 0 0,0 1-1 0 0,1-1 1 0 0,-1 0-1 0 0,0 1 1 0 0,0 0-1 0 0,0-1 1 0 0,-1 1-1 0 0,5 4 1 0 0,-1 1-650 0 0,1 4-3617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337 104 10567 0 0,'-5'2'210'0'0,"0"1"0"0"0,0 0-1 0 0,0 0 1 0 0,0 0 0 0 0,-9 8 4603 0 0,17-12-4343 0 0,6 0-218 0 0,0-2 0 0 0,0 1 0 0 0,0-1 0 0 0,0-1 1 0 0,13-6-1 0 0,46-29 416 0 0,-39 22-510 0 0,-24 14-140 0 0,58-30 230 0 0,-58 31-231 0 0,0 0 1 0 0,0 0 0 0 0,0 0 0 0 0,0 1-1 0 0,0 0 1 0 0,1 0 0 0 0,-1 0 0 0 0,0 1 0 0 0,1-1-1 0 0,7 2 1 0 0,-12-1-15 0 0,0 0 0 0 0,-1 1 1 0 0,1-1-1 0 0,0 1 0 0 0,0-1 0 0 0,0 1 0 0 0,-1-1 0 0 0,1 1 0 0 0,0 0 0 0 0,-1-1 0 0 0,1 1 0 0 0,0 0 1 0 0,-1-1-1 0 0,1 1 0 0 0,-1 0 0 0 0,1 0 0 0 0,-1 0 0 0 0,1-1 0 0 0,-1 1 0 0 0,1 2 0 0 0,4 16-8 0 0,-5-12 5 0 0,0-1 0 0 0,0 1 0 0 0,-1-1 0 0 0,0 1 0 0 0,0-1 0 0 0,-1 0 0 0 0,1 1 0 0 0,-1-1 0 0 0,-1 0 0 0 0,1 0 0 0 0,-5 7 0 0 0,-2 4 0 0 0,-2 0 0 0 0,-17 21 0 0 0,11-17 0 0 0,-2 0 0 0 0,0-2 1 0 0,-31 24-1 0 0,-70 43-2 0 0,48-37-13 0 0,-104 88-405 0 0,158-124 412 0 0,4-3-8 0 0,1 0 0 0 0,-18 18 0 0 0,61-36 438 0 0,41-21 79 0 0,17-5-25 0 0,-54 22-177 0 0,1 2 1 0 0,0 1-1 0 0,68-7 0 0 0,58 14 1 0 0,-104 3-292 0 0,-30-3-1018 0 0,1-1 0 0 0,-1-1-1 0 0,43-12 1 0 0,-49 11-273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212 436 919 0 0,'-1'1'67'0'0,"-7"4"1436"0"0,0-1-1 0 0,0 0 1 0 0,0 0-1 0 0,-13 4 1 0 0,17-7-968 0 0,0-1 0 0 0,0 1 0 0 0,1 0 0 0 0,-1-1 1 0 0,0 0-1 0 0,0 0 0 0 0,0 0 0 0 0,1-1 0 0 0,-1 1 1 0 0,0-1-1 0 0,0 0 0 0 0,1 0 0 0 0,-7-3 0 0 0,2 1-447 0 0,1 0-1 0 0,0-1 1 0 0,0-1 0 0 0,0 1-1 0 0,0-1 1 0 0,1 0-1 0 0,-1-1 1 0 0,1 1 0 0 0,-8-12-1 0 0,11 14-41 0 0,0-1 1 0 0,1 0-1 0 0,0 1 0 0 0,0-1 0 0 0,0 0 0 0 0,0-1 1 0 0,1 1-1 0 0,-1 0 0 0 0,1 0 0 0 0,0-1 0 0 0,0 1 1 0 0,1-1-1 0 0,-1 1 0 0 0,1 0 0 0 0,0-1 0 0 0,0 1 1 0 0,1-1-1 0 0,-1 1 0 0 0,3-7 0 0 0,1-1-28 0 0,0 0-1 0 0,2 0 1 0 0,-1 0-1 0 0,1 1 1 0 0,1 0-1 0 0,0 0 1 0 0,1 1-1 0 0,0 0 1 0 0,0 0 0 0 0,1 1-1 0 0,1 0 1 0 0,-1 0-1 0 0,15-9 1 0 0,3-1-29 0 0,1 2 0 0 0,1 0 1 0 0,1 2-1 0 0,31-12 0 0 0,-22 14 234 0 0,1 1-1 0 0,1 2 1 0 0,-1 2-1 0 0,1 1 0 0 0,71-1 1 0 0,-107 7-180 0 0,1 1-1 0 0,0 0 1 0 0,-1 1 0 0 0,1-1 0 0 0,0 1 0 0 0,-1 0-1 0 0,1 0 1 0 0,0 1 0 0 0,-1 0 0 0 0,0 0-1 0 0,7 3 1 0 0,-11-4-34 0 0,0 0 1 0 0,-1-1-1 0 0,1 1 0 0 0,-1 0 1 0 0,1 0-1 0 0,-1 0 0 0 0,1-1 0 0 0,-1 1 1 0 0,0 0-1 0 0,1 0 0 0 0,-1 0 1 0 0,0 0-1 0 0,1 0 0 0 0,-1 0 0 0 0,0-1 1 0 0,0 1-1 0 0,0 2 0 0 0,0 14 51 0 0,-1-13-57 0 0,-1 1 1 0 0,1-1-1 0 0,-1 1 1 0 0,0-1-1 0 0,0 0 1 0 0,0 0-1 0 0,0 1 1 0 0,-1-1-1 0 0,1-1 1 0 0,-1 1-1 0 0,-6 5 1 0 0,-4 4 55 0 0,-25 19 0 0 0,19-17 8 0 0,-12 9-269 0 0,-2 0 1 0 0,0-2 0 0 0,-66 31-1 0 0,33-20-203 0 0,22-11-270 0 0,-59 22 1 0 0,101-43 428 0 0,5-13-1523 0 0,-2 9 1070 0 0,0-1 1 0 0,0 1 0 0 0,1 0-1 0 0,0-1 1 0 0,0 1-1 0 0,3-5 1 0 0,8-7-3972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8:5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 17535 0 0,'0'0'1588'0'0,"-8"-5"-568"0"0,6 5-946 0 0,-13 4 92 0 0,13-2-166 0 0,-1-1 0 0 0,0 1 0 0 0,1 0 0 0 0,-1 0 0 0 0,1 0 0 0 0,0 1 0 0 0,0-1 0 0 0,0 0 0 0 0,0 1 0 0 0,0 0 0 0 0,0-1 0 0 0,1 1 0 0 0,-1 0 0 0 0,1 0 0 0 0,-2 3 0 0 0,-1 4 0 0 0,1 0 0 0 0,0 0 0 0 0,-2 12 0 0 0,4-18 0 0 0,1 0 0 0 0,-1 0 0 0 0,1 0 0 0 0,0 0 0 0 0,0 0 0 0 0,1 0 0 0 0,-1 0 0 0 0,1-1 0 0 0,0 1 0 0 0,0 0 0 0 0,0 0 0 0 0,0 0 0 0 0,1-1 0 0 0,0 1 0 0 0,-1-1 0 0 0,1 1 0 0 0,1-1 0 0 0,2 4 0 0 0,-3-3-30 0 0,0-1 0 0 0,-1 1 0 0 0,0 0 1 0 0,1 0-1 0 0,-1 0 0 0 0,0-1 0 0 0,-1 1 0 0 0,1 0 0 0 0,-1 0 0 0 0,0 7 0 0 0,2 8-19 0 0,2 5-35 0 0,1 0 0 0 0,2 0 1 0 0,0-1-1 0 0,2 0 1 0 0,20 41-1 0 0,-16-37-51 0 0,-7-12 87 0 0,16 26-1 0 0,-22-40 106 0 0,1 0-1 0 0,-1 0 1 0 0,1-1 0 0 0,-1 1-1 0 0,0 0 1 0 0,1 0-1 0 0,-1 0 1 0 0,0 0-1 0 0,0-1 1 0 0,1 1 0 0 0,-1 0-1 0 0,0 0 1 0 0,0 0-1 0 0,0 0 1 0 0,0 0-1 0 0,0 0 1 0 0,0 0 0 0 0,0 0-1 0 0,-1 0 1 0 0,1-1-1 0 0,0 1 1 0 0,0 0 0 0 0,-1 1-1 0 0,0-1-8 0 0,0 1 1 0 0,0-1-1 0 0,0 0 0 0 0,0 0 0 0 0,0 0 0 0 0,0 0 0 0 0,0 0 1 0 0,-1 0-1 0 0,1-1 0 0 0,0 1 0 0 0,-1 0 0 0 0,-2 1 1 0 0,-5 1 80 0 0,1-1 0 0 0,-1 0 0 0 0,-17 2 0 0 0,19-3 42 0 0,-26 4 6 0 0,-1-2-1 0 0,0-1 1 0 0,0-2-1 0 0,-47-5 1 0 0,65 2-1765 0 0,5-1-6019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68 4143 0 0,'74'-68'2276'0'0,"-75"68"-1254"0"0,-6 1-753 0 0,1 0 0 0 0,0 0 1 0 0,0 0-1 0 0,-1 1 0 0 0,1 0 1 0 0,0 0-1 0 0,0 1 0 0 0,1-1 1 0 0,-1 1-1 0 0,-5 4 0 0 0,-4 3-33 0 0,0 1 0 0 0,-18 17 0 0 0,11-6 73 0 0,1 0 0 0 0,0 2 0 0 0,-17 28 0 0 0,-45 82 854 0 0,18-27-274 0 0,-176 238 333 0 0,204-295-1077 0 0,-53 95 0 0 0,67-97-33 0 0,21-42-102 0 0,0-1 0 0 0,1 0 0 0 0,0 1 0 0 0,0-1 0 0 0,0 1 0 0 0,0-1 0 0 0,1 9 0 0 0,0-13-28 0 0,0 0-1 0 0,0 0 1 0 0,0 0-1 0 0,0 0 1 0 0,0 0 0 0 0,1 0-1 0 0,-1 0 1 0 0,0 0-1 0 0,0 0 1 0 0,1 0-1 0 0,-1 0 1 0 0,1 0-1 0 0,-1-1 1 0 0,1 1 0 0 0,-1 0-1 0 0,1 0 1 0 0,-1 0-1 0 0,2 0 1 0 0,7 1-646 0 0,-7-2 518 0 0,10-2-1327 0 0,2-1-3462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9791 0 0,'0'0'883'0'0,"1"2"-727"0"0,15 35 3032 0 0,42 68 1 0 0,-23-46-1330 0 0,-26-40-1691 0 0,2-1 0 0 0,1-1 0 0 0,0 0 0 0 0,1-1 0 0 0,0 0 0 0 0,2-1 0 0 0,18 16 0 0 0,-31-30-305 0 0,-1 0 0 0 0,1 0 1 0 0,0 0-1 0 0,-1 0 0 0 0,1 0 0 0 0,0-1 1 0 0,0 1-1 0 0,0-1 0 0 0,0 1 0 0 0,-1-1 1 0 0,1 1-1 0 0,0-1 0 0 0,3 0 0 0 0,16-4-5163 0 0,-4-2-392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44 6447 0 0,'0'-2'298'0'0,"1"-14"-804"0"0,-2 6 2354 0 0,1-6 6086 0 0,-11 22-6632 0 0,4 0-1170 0 0,0 0 0 0 0,0 0 0 0 0,1 1 1 0 0,-1-1-1 0 0,2 1 0 0 0,-11 15 0 0 0,-25 53 411 0 0,26-44-189 0 0,-80 181 1113 0 0,4-6-920 0 0,-157 229-851 0 0,237-418 301 0 0,-9 11-22 0 0,2 1-1 0 0,-23 48 0 0 0,37-69-24 0 0,20-9-533 0 0,2-5-1022 0 0,1-3-5085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61 6911 0 0,'0'0'11976'0'0,"6"-7"-11125"0"0,-2 4-658 0 0,0 0 0 0 0,0 1 0 0 0,0-1 0 0 0,0 1 0 0 0,1 0 0 0 0,-1 0 0 0 0,8-2 0 0 0,36-6 400 0 0,-29 6-378 0 0,16-3-119 0 0,73-5 0 0 0,-92 12-1835 0 0,30 4 1 0 0,-35-2-44 0 0</inkml:trace>
  <inkml:trace contextRef="#ctx0" brushRef="#br0" timeOffset="1">1 484 14855 0 0,'2'-1'680'0'0,"40"-22"302"0"0,8-3-537 0 0,18 1 1473 0 0,101-25 0 0 0,-9 14-3821 0 0,-139 32 663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7831 0 0,'0'0'6031'0'0,"-1"1"-5528"0"0,-2 4-456 0 0,1-1 1 0 0,0 1 0 0 0,0-1 0 0 0,1 1 0 0 0,-1 0 0 0 0,1 0-1 0 0,0 0 1 0 0,0 0 0 0 0,1-1 0 0 0,-1 7 0 0 0,2-2-1 0 0,-1 0 0 0 0,1 0 0 0 0,1 0 0 0 0,-1 0 0 0 0,4 10 0 0 0,2-1 69 0 0,0 0-1 0 0,1-1 1 0 0,0 0 0 0 0,21 29-1 0 0,20 22 278 0 0,30 45-210 0 0,-65-84-1180 0 0,-8-16-150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9 1839 0 0,'0'0'83'0'0,"-14"-8"10"0"0,11 8 152 0 0,1 0 0 0 0,0 0 0 0 0,0 1-1 0 0,0-1 1 0 0,0 0 0 0 0,0 1 0 0 0,0 0-1 0 0,0-1 1 0 0,0 1 0 0 0,0 0 0 0 0,0 0-1 0 0,0 0 1 0 0,1 0 0 0 0,-1 1-1 0 0,-1 0 1 0 0,-25 25 5410 0 0,23-22-5092 0 0,-10 12 110 0 0,0 0-1 0 0,2 2 1 0 0,-15 23 0 0 0,-28 64 285 0 0,42-78-677 0 0,-119 271 1214 0 0,103-227-1327 0 0,22-53-136 0 0,-103 232 204 0 0,78-184-655 0 0,-70 104 1 0 0,1-34 708 0 0,101-136-202 0 0,-5 7-1918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10 233 5983 0 0,'0'0'863'0'0,"6"-8"3546"0"0,0 4-3924 0 0,201-110 4254 0 0,-148 86-4152 0 0,42-19 258 0 0,-81 39-643 0 0,0 1 0 0 0,1 1 0 0 0,22-4 0 0 0,-42 11-195 0 0,-1 0 0 0 0,0 0 0 0 0,0 0 0 0 0,0-1 0 0 0,1 1-1 0 0,-1 0 1 0 0,0 0 0 0 0,0 0 0 0 0,0 0 0 0 0,0 0 0 0 0,0 0 0 0 0,0 0-1 0 0,-1 1 1 0 0,0 4 2 0 0,-1 0-1 0 0,0 0 0 0 0,0 0 0 0 0,-1-1 1 0 0,0 1-1 0 0,0-1 0 0 0,0 1 1 0 0,-6 7-1 0 0,-36 37 117 0 0,32-37-101 0 0,-76 80 140 0 0,-186 150 0 0 0,264-236-158 0 0,7-4 4 0 0,0-1-1 0 0,1 1 1 0 0,-1 0 0 0 0,1 0-1 0 0,0 1 1 0 0,0-1-1 0 0,-4 5 1 0 0,6-6 274 0 0,3-2-100 0 0,18-3 59 0 0,0-1 1 0 0,37-13 0 0 0,40-20 57 0 0,-70 26-142 0 0,-17 7-63 0 0,0 1 1 0 0,0 0 0 0 0,0 0 0 0 0,1 2 0 0 0,-1-1 0 0 0,1 1 0 0 0,-1 1 0 0 0,1-1 0 0 0,0 2 0 0 0,-1 0 0 0 0,1 0 0 0 0,-1 1 0 0 0,1 0 0 0 0,-1 1 0 0 0,0 0 0 0 0,0 0 0 0 0,0 1 0 0 0,18 11 0 0 0,3 1-33 0 0,-25-14-355 0 0,1 1-1 0 0,-1-1 1 0 0,1 0 0 0 0,0 0-1 0 0,0-1 1 0 0,0 0-1 0 0,0-1 1 0 0,11 1 0 0 0,-7-3-903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3223 0 0,'2'0'4958'0'0,"36"-11"785"0"0,24-2-3677 0 0,10-2-1073 0 0,417-107 3166 0 0,-324 79-3422 0 0,251-48 179 0 0,-376 87-1214 0 0,50 2-1 0 0,-72 2-176 0 0,-16 0 110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5983 0 0,'0'0'7932'0'0,"-1"2"-7273"0"0,-36 40 1711 0 0,19-23-1748 0 0,-22 32 1 0 0,37-46-592 0 0,-115 178-172 0 0,111-166 653 0 0,6-15-397 0 0,12-3 75 0 0,0-1 0 0 0,0 0 0 0 0,-1 0 0 0 0,1-1 1 0 0,18-8-1 0 0,2 0 74 0 0,22-7-172 0 0,2 4 0 0 0,-1 1 0 0 0,1 3-1 0 0,1 2 1 0 0,60 0 0 0 0,-73 5-3416 0 0,-41 3 2085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7367 0 0,'0'0'6456'0'0,"0"2"-5861"0"0,0 8-455 0 0,-1-1-1 0 0,0 0 1 0 0,-1 0 0 0 0,0 0-1 0 0,-1 0 1 0 0,1 0-1 0 0,-8 14 1 0 0,-36 60 863 0 0,26-51-720 0 0,-69 116 713 0 0,-21 35-393 0 0,16 9-389 0 0,88-179-642 0 0,-13 40 1231 0 0,17-47-1901 0 0,1 0 0 0 0,0 0-1 0 0,0 0 1 0 0,0 6 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8783 0 0,'0'0'794'0'0,"-1"2"-652"0"0,-3 6 298 0 0,0-1 0 0 0,-10 15 0 0 0,9-15 136 0 0,0 1 0 0 0,0 0-1 0 0,-5 14 1 0 0,-13 31 462 0 0,-2 0 1 0 0,-36 56-1 0 0,-9 17-960 0 0,51-82-212 0 0,18-42-568 0 0,2 0-251 0 0,0 5-50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7831 0 0,'0'0'603'0'0,"1"2"-279"0"0,1 0-107 0 0,1 0-1 0 0,-1 0 1 0 0,1 0 0 0 0,-1 0-1 0 0,1 0 1 0 0,0 0 0 0 0,5 2-1 0 0,-5-3-97 0 0,-1 0-1 0 0,1 0 0 0 0,-1 0 1 0 0,1 1-1 0 0,-1-1 0 0 0,0 1 0 0 0,0 0 1 0 0,0-1-1 0 0,0 1 0 0 0,0 0 1 0 0,0 0-1 0 0,0 0 0 0 0,0 1 1 0 0,1 3-1 0 0,0 0 10 0 0,-1 1 0 0 0,0 0 1 0 0,-1 0-1 0 0,1 0 0 0 0,-1 0 0 0 0,-1 1 1 0 0,1-1-1 0 0,-1 0 0 0 0,-2 10 0 0 0,-1 9 127 0 0,-9 31-1 0 0,10-49-188 0 0,-69 244 1480 0 0,22-89-470 0 0,9-19-310 0 0,-115 382 793 0 0,47-264-1366 0 0,22-58-117 0 0,76-178-56 0 0,1 0 0 0 0,1 1 0 0 0,1 0 0 0 0,1 0 0 0 0,2 1 0 0 0,-2 31 0 0 0,7-53-193 0 0,-1 1-1 0 0,1 0 0 0 0,0-1 1 0 0,1 1-1 0 0,0-1 0 0 0,0 0 1 0 0,0 1-1 0 0,1-1 0 0 0,-1 0 1 0 0,1 0-1 0 0,5 6 0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1375 0 0,'-1'1'66'0'0,"-4"6"-67"0"0,-1 0 0 0 0,1 0-1 0 0,-9 7 1 0 0,-10 12 2115 0 0,-21 30 4597 0 0,8-10-5606 0 0,1 1 0 0 0,-30 56-1 0 0,61-94-742 0 0,1 1 0 0 0,0 0 0 0 0,0 0 0 0 0,1 1 0 0 0,-4 18 0 0 0,7-24-194 0 0,-1 0 1 0 0,0 0 0 0 0,1 0 0 0 0,0-1-1 0 0,0 1 1 0 0,1 0 0 0 0,-1 0 0 0 0,1-1 0 0 0,0 1-1 0 0,0 0 1 0 0,1-1 0 0 0,-1 1 0 0 0,1-1 0 0 0,0 1-1 0 0,4 5 1 0 0,-5-8-97 0 0,1 0-1 0 0,-1 0 0 0 0,1 0 1 0 0,0 0-1 0 0,0-1 1 0 0,0 1-1 0 0,0-1 0 0 0,0 1 1 0 0,0-1-1 0 0,0 0 0 0 0,0 0 1 0 0,1 0-1 0 0,-1 0 1 0 0,0 0-1 0 0,1 0 0 0 0,4 0 1 0 0,-3 0 22 0 0,1-1 0 0 0,-1 0 1 0 0,1 0-1 0 0,-1-1 0 0 0,0 1 1 0 0,1-1-1 0 0,-1 0 0 0 0,8-3 1 0 0,1-1 114 0 0,-2 0 1 0 0,1-2-1 0 0,-1 1 1 0 0,1-1 0 0 0,14-13-1 0 0,-16 11-161 0 0,0 0 0 0 0,0-1 0 0 0,-1-1 0 0 0,0 1 0 0 0,-1-1 0 0 0,0-1 0 0 0,-1 0 0 0 0,0 0 0 0 0,-1 0 0 0 0,0-1 0 0 0,-1 1 0 0 0,0-1 0 0 0,-1-1 0 0 0,-1 1 0 0 0,0-1 0 0 0,-1 1 0 0 0,0-1 0 0 0,-1 0 0 0 0,-1-15 0 0 0,-3 14-80 0 0,-2 12 13 0 0,4 3 10 0 0,0-1-48 0 0,-1 0 0 0 0,1 0 0 0 0,-1 1 0 0 0,1-1-1 0 0,-1 0 1 0 0,1 1 0 0 0,-1-1 0 0 0,1 1 0 0 0,-1 0 0 0 0,0 0 0 0 0,1-1-1 0 0,-1 1 1 0 0,0 0 0 0 0,1 0 0 0 0,-1 1 0 0 0,0-1 0 0 0,1 0 0 0 0,-1 0 0 0 0,-1 1-1 0 0,-5 2-995 0 0,0 0 1 0 0,-13 7-1 0 0,-3 1-2943 0 0,2-7 209 0 0,12-2 1867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21 130 9759 0 0,'0'0'1110'0'0,"0"-9"252"0"0,1 7-1235 0 0,-1 0 0 0 0,0 0 0 0 0,1-1 0 0 0,0 1 1 0 0,-1 0-1 0 0,1 0 0 0 0,0 0 0 0 0,0 0 0 0 0,0 0 0 0 0,0 0 0 0 0,0 0 0 0 0,1 0 0 0 0,-1 0 0 0 0,1 1 0 0 0,-1-1 0 0 0,1 1 0 0 0,0-1 0 0 0,-1 1 0 0 0,1-1 0 0 0,3-1 0 0 0,6-4 177 0 0,1 1 1 0 0,18-7-1 0 0,-8 4 123 0 0,-1-2-3 0 0,2 2 0 0 0,23-6 1 0 0,-37 12-261 0 0,0 1 0 0 0,0 0 1 0 0,0 1-1 0 0,0 0 1 0 0,0 0-1 0 0,0 1 0 0 0,1 0 1 0 0,12 3-1 0 0,-20-3-141 0 0,-1 0 0 0 0,1 0 0 0 0,-1 1 0 0 0,0-1 0 0 0,1 1 0 0 0,-1-1 0 0 0,0 1 0 0 0,1 0 0 0 0,-1 0-1 0 0,0-1 1 0 0,0 1 0 0 0,1 0 0 0 0,-1 0 0 0 0,0 0 0 0 0,0 0 0 0 0,0 0 0 0 0,0 1 0 0 0,0-1 0 0 0,-1 0 0 0 0,2 2 0 0 0,-1 0-8 0 0,0-1 1 0 0,0 1 0 0 0,-1-1 0 0 0,1 1 0 0 0,-1-1 0 0 0,0 1 0 0 0,0-1-1 0 0,0 1 1 0 0,0 0 0 0 0,0-1 0 0 0,-1 3 0 0 0,-1 4 2 0 0,0 0 0 0 0,0 0 1 0 0,-1 0-1 0 0,-1-1 0 0 0,-7 15 1 0 0,-2-5-5 0 0,0 0 1 0 0,-1-1 0 0 0,-1 0 0 0 0,-24 21 0 0 0,32-33-15 0 0,-178 162 48 0 0,159-142-204 0 0,25-24 98 0 0,3 0 62 0 0,5 1 96 0 0,-1-1 0 0 0,1 0 0 0 0,0 0 1 0 0,-1 0-1 0 0,1-1 0 0 0,0 0 0 0 0,7-1 1 0 0,52-9 403 0 0,-31 4-328 0 0,-24 4-130 0 0,213-22 234 0 0,-164 25-2008 0 0,-49 1 114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6911 0 0,'0'0'3970'0'0,"3"0"-2177"0"0,6 1-1205 0 0,0 0 1 0 0,0-1-1 0 0,1-1 1 0 0,-1 0-1 0 0,0 0 0 0 0,0 0 1 0 0,11-4-1 0 0,65-25 694 0 0,-28 9-490 0 0,39-7-31 0 0,-77 24-1273 0 0,-1 0 0 0 0,1 2-1 0 0,22-1 1 0 0,-39 3-616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10591 0 0,'0'0'964'0'0,"2"-1"-794"0"0,88-45 6421 0 0,6 10-4059 0 0,-39 20-1761 0 0,85-12 0 0 0,-19 8-3544 0 0,-109 18 1467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1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16671 0 0,'0'0'1512'0'0,"-8"3"-1216"0"0,5-1-267 0 0,1 0 1 0 0,0 0-1 0 0,0 1 0 0 0,0-1 1 0 0,1 1-1 0 0,-1-1 0 0 0,1 1 0 0 0,-1-1 1 0 0,1 1-1 0 0,0 0 0 0 0,0 0 1 0 0,0 0-1 0 0,0 0 0 0 0,0 0 0 0 0,0 4 1 0 0,-3 9 99 0 0,-79 274 1959 0 0,33-140-1399 0 0,-41 146-248 0 0,84-269-429 0 0,2 1 1 0 0,-3 45-1 0 0,8-60 19 0 0,0 1-1 0 0,0-1 1 0 0,2 1 0 0 0,0-1 0 0 0,0 0-1 0 0,1 1 1 0 0,8 19 0 0 0,-8-24 11 0 0,-2-8-47 0 0,0 1-1 0 0,-1-1 0 0 0,1 1 0 0 0,0-1 1 0 0,0 1-1 0 0,0-1 0 0 0,0 0 0 0 0,0 1 1 0 0,0-1-1 0 0,0 0 0 0 0,0 0 0 0 0,0 0 0 0 0,2 1 1 0 0,1 1-48 0 0,-3-2-266 0 0,0-1-1035 0 0,8 2-445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2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11775 0 0,'0'0'539'0'0,"-2"0"-10"0"0,-9 5-434 0 0,0-1-1 0 0,1 1 0 0 0,-1 1 0 0 0,-12 10 1 0 0,-40 32 1004 0 0,47-35-746 0 0,-58 54-72 0 0,64-56-266 0 0,0 0-1 0 0,1 1 0 0 0,0 0 0 0 0,-12 22 0 0 0,19-30 27 0 0,0 0-1 0 0,0 0 1 0 0,1 0-1 0 0,0 0 0 0 0,-1 0 1 0 0,1 1-1 0 0,1-1 1 0 0,-1 0-1 0 0,1 0 1 0 0,-1 1-1 0 0,1-1 0 0 0,0 1 1 0 0,1-1-1 0 0,-1 0 1 0 0,1 1-1 0 0,0-1 1 0 0,0 0-1 0 0,0 0 0 0 0,1 0 1 0 0,-1 0-1 0 0,1 0 1 0 0,0 0-1 0 0,0 0 1 0 0,1 0-1 0 0,-1-1 0 0 0,1 1 1 0 0,-1-1-1 0 0,1 0 1 0 0,0 0-1 0 0,0 0 1 0 0,1 0-1 0 0,-1 0 1 0 0,1-1-1 0 0,-1 1 0 0 0,1-1 1 0 0,8 4-1 0 0,-2-2 79 0 0,0 0 0 0 0,1 0 0 0 0,-1-1 0 0 0,1 0 0 0 0,0-1-1 0 0,0 0 1 0 0,0 0 0 0 0,0-2 0 0 0,0 1 0 0 0,0-1 0 0 0,0-1 0 0 0,0 0-1 0 0,0 0 1 0 0,0-1 0 0 0,0-1 0 0 0,0 0 0 0 0,-1 0 0 0 0,1-1 0 0 0,-1-1-1 0 0,12-6 1 0 0,-18 8 39 0 0,0 0-1 0 0,0 0 1 0 0,0 0 0 0 0,-1 0-1 0 0,0-1 1 0 0,1 0-1 0 0,-1 0 1 0 0,-1 0-1 0 0,1 0 1 0 0,-1 0 0 0 0,1 0-1 0 0,-1-1 1 0 0,0 1-1 0 0,-1-1 1 0 0,1 1 0 0 0,-1-1-1 0 0,1-7 1 0 0,-1 6-74 0 0,0 0 0 0 0,-1 0 1 0 0,1 0-1 0 0,-2 0 0 0 0,1-1 1 0 0,-1 1-1 0 0,0 0 0 0 0,0 0 1 0 0,0 0-1 0 0,-1 0 0 0 0,0 1 1 0 0,0-1-1 0 0,-4-6 0 0 0,-8-10-86 0 0,-19-24-1 0 0,19 28-252 0 0,13 17 29 0 0,1 0-32 0 0,-1 1-1 0 0,1-1 1 0 0,-1 0 0 0 0,1 1-1 0 0,-1-1 1 0 0,0 1 0 0 0,1-1 0 0 0,-1 1-1 0 0,0-1 1 0 0,1 1 0 0 0,-1-1 0 0 0,0 1-1 0 0,1 0 1 0 0,-1-1 0 0 0,0 1 0 0 0,0 0-1 0 0,0 0 1 0 0,1 0 0 0 0,-1-1-1 0 0,0 1 1 0 0,0 0 0 0 0,0 0 0 0 0,-1 0-1 0 0,2 0 583 0 0,-3 0-2116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2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33 1375 0 0,'8'-4'374'0'0,"0"0"0"0"0,0 0-1 0 0,-1-1 1 0 0,16-10 12658 0 0,-72 57-12978 0 0,2 2 0 0 0,-44 52 0 0 0,-73 108 41 0 0,47-33-95 0 0,100-143 0 0 0,2 2 0 0 0,1-1 0 0 0,2 1 0 0 0,-12 42 0 0 0,21-62 0 0 0,1 0 0 0 0,0 1 0 0 0,0-1 0 0 0,1 0 0 0 0,1 1 0 0 0,0-1 0 0 0,0 0 0 0 0,1 1 0 0 0,1-1 0 0 0,-1 0 0 0 0,2 0 0 0 0,-1 1 0 0 0,1-2 0 0 0,1 1 0 0 0,0 0 0 0 0,0-1 0 0 0,1 1 0 0 0,0-1 0 0 0,1-1 0 0 0,0 1 0 0 0,9 10 0 0 0,6 1 12 0 0,0 0-1 0 0,44 30 0 0 0,56 27 56 0 0,-7-6-21 0 0,-86-52-34 0 0,-1 1-1 0 0,-1 1 1 0 0,-1 2-1 0 0,33 37 1 0 0,-50-50-12 0 0,0 1-1 0 0,0 0 1 0 0,-1 1 0 0 0,0 0-1 0 0,-1 0 1 0 0,-1 0 0 0 0,0 1-1 0 0,0-1 1 0 0,-2 1 0 0 0,1 0-1 0 0,-2 0 1 0 0,1 1 0 0 0,-2-1 0 0 0,0 14-1 0 0,-2-3 25 0 0,-1-1 0 0 0,-1 1 0 0 0,-1-1-1 0 0,-1 0 1 0 0,-2 0 0 0 0,0-1 0 0 0,-1 0-1 0 0,-1 0 1 0 0,-1-1 0 0 0,-14 22 0 0 0,-6 5 315 0 0,-3-1 1 0 0,-76 84-1 0 0,95-118-221 0 0,-1 0-1 0 0,-29 20 1 0 0,31-24 115 0 0,0 0 0 0 0,0 2 0 0 0,1-1 1 0 0,-18 21-1 0 0,21-17-116 0 0,9-13-233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2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10135 0 0,'0'0'5986'0'0,"0"2"-5433"0"0,-4 17-53 0 0,-9 30-1 0 0,8-31-202 0 0,0-1 0 0 0,-3 29-1 0 0,6 9 99 0 0,2 0-1 0 0,8 61 1 0 0,-6-93-371 0 0,3 96-125 0 0,-11-39-2962 0 0,2-55-3025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2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266 170 2303 0 0,'-1'0'167'0'0,"-27"5"4720"0"0,-33 10 4137 0 0,62-17-8688 0 0,6-6-198 0 0,1 1 0 0 0,-1 0 0 0 0,1 0 0 0 0,1 0 1 0 0,-1 1-1 0 0,1 0 0 0 0,11-5 0 0 0,74-30-99 0 0,-57 26 107 0 0,2-1 167 0 0,1 2-1 0 0,61-14 1 0 0,-72 23 51 0 0,0 0 1 0 0,1 2-1 0 0,-1 1 1 0 0,41 3-1 0 0,-59 1-272 0 0,-2 3-17 0 0,-8-4-70 0 0,0 0-1 0 0,0 1 1 0 0,0-1 0 0 0,0 1 0 0 0,0-1-1 0 0,0 1 1 0 0,0-1 0 0 0,-1 1-1 0 0,1-1 1 0 0,0 1 0 0 0,-1 0 0 0 0,1-1-1 0 0,-1 1 1 0 0,0 0 0 0 0,0-1 0 0 0,0 3-1 0 0,0-1 2 0 0,0 1 0 0 0,0 0-1 0 0,-1 0 1 0 0,0-1 0 0 0,0 1-1 0 0,0-1 1 0 0,-2 5 0 0 0,-2 4-3 0 0,-2 0 0 0 0,0 0 1 0 0,-8 11-1 0 0,13-20-5 0 0,-28 35-179 0 0,-1-1 0 0 0,-60 52 0 0 0,91-88 178 0 0,-35 30-130 0 0,-2-2 0 0 0,-49 32 0 0 0,-87 40-447 0 0,32-19 353 0 0,104-60 230 0 0,-40 26-18 0 0,83-52 17 0 0,1 0 1 0 0,0 1-1 0 0,1 0 0 0 0,-1 0 0 0 0,1 1 0 0 0,-1-1 1 0 0,12 0-1 0 0,60-5 288 0 0,-13 3 118 0 0,194-33 984 0 0,-238 34-1332 0 0,-1 2-1 0 0,1 0 0 0 0,0 1 1 0 0,0 2-1 0 0,-1 0 1 0 0,22 4-1 0 0,-33-2-80 0 0,-8-3-86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9671 0 0,'1'-2'440'0'0,"6"-10"-89"0"0,-2 5-105 0 0,0-1 0 0 0,10-11 0 0 0,-13 17 152 0 0,0 0 0 0 0,1 0 0 0 0,-1 0 0 0 0,0 0 0 0 0,1 0 0 0 0,-1 1 0 0 0,1-1 0 0 0,0 1 0 0 0,-1 0 0 0 0,1 0 0 0 0,0 0 0 0 0,5-1 0 0 0,-6 1-349 0 0,1 1-1 0 0,-1 0 1 0 0,1 0-1 0 0,-1 0 1 0 0,1 0 0 0 0,0 0-1 0 0,-1 0 1 0 0,1 1 0 0 0,-1-1-1 0 0,1 1 1 0 0,-1 0-1 0 0,0 0 1 0 0,1 0 0 0 0,-1 0-1 0 0,0 0 1 0 0,1 0 0 0 0,-1 1-1 0 0,0-1 1 0 0,0 1-1 0 0,2 2 1 0 0,-1-1-258 0 0,0 0 0 0 0,0 0 0 0 0,0 1 1 0 0,-1 0-1 0 0,0-1 0 0 0,0 1 0 0 0,0 0 0 0 0,0 0 0 0 0,0 0 0 0 0,-1 0 0 0 0,1 6 1 0 0,3 10-1043 0 0,-1 2-12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 8751 0 0,'-3'-2'260'0'0,"-13"0"4091"0"0,14 5-4071 0 0,1-1 1 0 0,-1 1-1 0 0,1 0 1 0 0,0 0-1 0 0,0 0 1 0 0,0 0-1 0 0,1 0 1 0 0,-1 0-1 0 0,0 0 1 0 0,1 0-1 0 0,0 0 1 0 0,0 0-1 0 0,0 0 1 0 0,0 0-1 0 0,1 0 1 0 0,-1 0-1 0 0,1 0 1 0 0,-1 0-1 0 0,3 5 1 0 0,1 3-112 0 0,0 0 0 0 0,1 0 0 0 0,0-1 0 0 0,7 11 0 0 0,1-2-22 0 0,1-1 0 0 0,0 0 1 0 0,1-1-1 0 0,1-1 1 0 0,24 20-1 0 0,97 63 1259 0 0,14 11-562 0 0,-129-91-1022 0 0,37 42 0 0 0,-58-60-38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2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16351 0 0,'0'0'1807'0'0,"-5"1"-1526"0"0,-5 9-151 0 0,0-1 0 0 0,1 1 0 0 0,-13 18 0 0 0,0-1-7 0 0,-56 63 176 0 0,-122 108-1 0 0,178-179-278 0 0,10-9 5 0 0,-1 1 0 0 0,2 0 0 0 0,-1 1-1 0 0,-12 17 1 0 0,22-26-511 0 0,1-3 157 0 0,1 1 0 0 0,-1-1 0 0 0,0 1 0 0 0,1-1 0 0 0,-1 1 0 0 0,1-1 0 0 0,0 1 0 0 0,-1-1 0 0 0,1 1 0 0 0,-1 0 0 0 0,1-1 0 0 0,0 1 0 0 0,-1 0 0 0 0,1-1 0 0 0,0 1 0 0 0,0 0 0 0 0,0-1 0 0 0,0 1 0 0 0,-1 1 0 0 0,6 6-5165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2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155 360 14479 0 0,'0'0'1314'0'0,"2"1"-1078"0"0,-1-1-117 0 0,1 0 0 0 0,-1 0 0 0 0,0 0 0 0 0,1 1 0 0 0,-1-1 0 0 0,1 0 0 0 0,-1 1 0 0 0,0 0 1 0 0,1-1-1 0 0,-1 1 0 0 0,0 0 0 0 0,0-1 0 0 0,0 1 0 0 0,1 0 0 0 0,-1 0 0 0 0,0 0 0 0 0,0 0 0 0 0,0 0 1 0 0,0 0-1 0 0,1 2 0 0 0,-2-2 3 0 0,0 0 0 0 0,1 0 1 0 0,-1 1-1 0 0,0-1 0 0 0,0 0 0 0 0,1 0 1 0 0,-1 0-1 0 0,0 0 0 0 0,0 0 0 0 0,0 0 1 0 0,0 0-1 0 0,-1 2 0 0 0,1-1 214 0 0,-4 10 490 0 0,3-11-820 0 0,0 1 0 0 0,0-1 1 0 0,0 0-1 0 0,0 1 1 0 0,0-1-1 0 0,0 0 1 0 0,0 0-1 0 0,-1 0 1 0 0,1 0-1 0 0,0 0 1 0 0,0 0-1 0 0,-1 0 0 0 0,1-1 1 0 0,-1 1-1 0 0,1 0 1 0 0,-1-1-1 0 0,1 1 1 0 0,-1-1-1 0 0,-1 1 1 0 0,0-1 10 0 0,0 0 1 0 0,0 0-1 0 0,1 0 1 0 0,-1 0-1 0 0,0-1 1 0 0,1 1 0 0 0,-1-1-1 0 0,0 0 1 0 0,1 1-1 0 0,-5-3 1 0 0,1-1 13 0 0,-1 1 1 0 0,1-1-1 0 0,0 0 1 0 0,0 0 0 0 0,0-1-1 0 0,1 0 1 0 0,-10-11-1 0 0,6 5-54 0 0,0 0 0 0 0,1-1 0 0 0,0 0 0 0 0,1 0 0 0 0,-7-18 0 0 0,12 26 15 0 0,1 0 0 0 0,0 0-1 0 0,0 0 1 0 0,0 0 0 0 0,0 0 0 0 0,1 0-1 0 0,0 0 1 0 0,0 0 0 0 0,0 0 0 0 0,0 0-1 0 0,0 0 1 0 0,1 0 0 0 0,0 0 0 0 0,0 0-1 0 0,0 0 1 0 0,0 0 0 0 0,0 0 0 0 0,1 0-1 0 0,0 1 1 0 0,0-1 0 0 0,0 0 0 0 0,0 1-1 0 0,4-4 1 0 0,6-7-38 0 0,0 1 0 0 0,1 1 0 0 0,1 1 0 0 0,0-1 0 0 0,20-10 0 0 0,-9 7-21 0 0,1 1 0 0 0,42-15 0 0 0,-35 17 60 0 0,65-15 1 0 0,-81 24 57 0 0,-1 1 0 0 0,0 0 0 0 0,0 1 0 0 0,1 1 0 0 0,-1 1 0 0 0,22 3 0 0 0,-31-3 0 0 0,0 1-1 0 0,0 0 1 0 0,0 0 0 0 0,-1 0-1 0 0,1 1 1 0 0,-1 0 0 0 0,1 1-1 0 0,-1-1 1 0 0,0 1 0 0 0,-1 1-1 0 0,1-1 1 0 0,-1 1 0 0 0,1-1-1 0 0,5 9 1 0 0,-8-9-26 0 0,-1-1 0 0 0,1 1 1 0 0,-1 0-1 0 0,0 0 0 0 0,0 0 0 0 0,0 0 0 0 0,-1 1 1 0 0,1-1-1 0 0,-1 0 0 0 0,0 1 0 0 0,0-1 1 0 0,-1 1-1 0 0,1-1 0 0 0,-1 1 0 0 0,0-1 0 0 0,0 1 1 0 0,-1-1-1 0 0,1 1 0 0 0,-1-1 0 0 0,0 0 0 0 0,0 1 1 0 0,0-1-1 0 0,-4 7 0 0 0,-2 4 35 0 0,-1-1 1 0 0,-1 0-1 0 0,0-1 0 0 0,-1 0 0 0 0,0 0 1 0 0,-1-1-1 0 0,0 0 0 0 0,-21 16 0 0 0,-13 6-17 0 0,-53 31-1 0 0,92-61-48 0 0,2-2-46 0 0,-57 33-394 0 0,55-32 73 0 0,0 0-1 0 0,-1-1 1 0 0,1 1-1 0 0,-1-2 1 0 0,0 1-1 0 0,0-1 0 0 0,-13 1 1 0 0,19-2 166 0 0,-1 0 1 0 0,0 0-1 0 0,1 0 1 0 0,-1-1 0 0 0,0 1-1 0 0,1 0 1 0 0,-1-1-1 0 0,1 0 1 0 0,-1 1-1 0 0,1-1 1 0 0,0 0-1 0 0,-1 0 1 0 0,1 1-1 0 0,-1-1 1 0 0,1 0-1 0 0,0-1 1 0 0,0 1 0 0 0,0 0-1 0 0,-2-3 1 0 0,-4-6-1432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2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332 135 5527 0 0,'33'-28'-189'0'0,"43"-35"7778"0"0,-67 56-6723 0 0,2 1 0 0 0,-1 0 0 0 0,0 0 0 0 0,1 1 0 0 0,0 0 0 0 0,12-3 0 0 0,-22 8-830 0 0,-1 0 0 0 0,1 0 0 0 0,-1 0 0 0 0,0 0 0 0 0,1-1 0 0 0,-1 1 0 0 0,0 0 0 0 0,1 0 0 0 0,-1 0 0 0 0,0 0 0 0 0,1 0 0 0 0,-1 0 0 0 0,1 0 0 0 0,-1 1 0 0 0,0-1 0 0 0,1 0 0 0 0,-1 0 0 0 0,0 0 0 0 0,1 0 0 0 0,-1 0 0 0 0,0 0 0 0 0,1 1 0 0 0,-1-1 0 0 0,0 0 0 0 0,1 0 0 0 0,-1 1 0 0 0,0-1 0 0 0,0 0 0 0 0,1 0 1 0 0,-1 1-1 0 0,2 13 234 0 0,-9 16-216 0 0,-6-1 62 0 0,0 0 0 0 0,-34 52 0 0 0,-45 48 25 0 0,-5-5-85 0 0,-77 106 32 0 0,171-225-88 0 0,-17 24 16 0 0,1 0 0 0 0,2 2 0 0 0,-16 36 0 0 0,30-56-16 0 0,3-3-129 0 0,1 1-1419 0 0,-1-8 625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2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7831 0 0,'0'0'706'0'0,"-1"0"-578"0"0,-1 1 128 0 0,0 0 1 0 0,1-1-1 0 0,-1 1 1 0 0,1 0 0 0 0,-1 0-1 0 0,1 0 1 0 0,-1 1-1 0 0,1-1 1 0 0,0 0-1 0 0,-1 0 1 0 0,1 1-1 0 0,0-1 1 0 0,0 1 0 0 0,0-1-1 0 0,0 1 1 0 0,0-1-1 0 0,0 1 1 0 0,1 0-1 0 0,-1-1 1 0 0,0 1 0 0 0,1 0-1 0 0,-1 2 1 0 0,1 0 745 0 0,-1 1 1 0 0,1 0-1 0 0,0-1 1 0 0,0 1 0 0 0,1 7-1 0 0,-1-12-1005 0 0,1 4 114 0 0,1 0 0 0 0,-1 0-1 0 0,0 0 1 0 0,1 0 0 0 0,0-1 0 0 0,-1 1 0 0 0,2-1-1 0 0,-1 1 1 0 0,0-1 0 0 0,1 0 0 0 0,-1 0 0 0 0,1 0 0 0 0,0 0-1 0 0,0 0 1 0 0,5 3 0 0 0,7 4 184 0 0,0 0 0 0 0,19 9-1 0 0,-25-14-165 0 0,81 42 369 0 0,48 26 239 0 0,-125-66-734 0 0,2 3 0 0 0,1-1-1 0 0,1-1 0 0 0,0 0 1 0 0,0-1-1 0 0,24 6 0 0 0,-37-13-325 0 0,0 0-1 0 0,-1 0 0 0 0,1 0 0 0 0,0 0 0 0 0,0-1 0 0 0,-1 1 0 0 0,1-1 0 0 0,-1 0 0 0 0,1 0 0 0 0,-1 0 0 0 0,1-1 1 0 0,-1 1-1 0 0,0-1 0 0 0,4-2 0 0 0,4-3-1747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2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9935 0 0,'0'0'1088'0'0,"-2"1"-900"0"0,0 1-69 0 0,-1-1 0 0 0,1 1 0 0 0,0 0 0 0 0,-1 1 0 0 0,1-1 0 0 0,0 0 0 0 0,0 1 0 0 0,1-1 0 0 0,-1 1 0 0 0,0 0-1 0 0,-1 3 1 0 0,-12 36 1626 0 0,2-6-439 0 0,2-14-607 0 0,-1 0 0 0 0,-2-1 0 0 0,-24 30 0 0 0,-55 54-44 0 0,86-98-622 0 0,-31 32-117 0 0,-3-1 0 0 0,-1-2 0 0 0,-59 39 0 0 0,96-72-533 0 0,6-3 160 0 0,11-6-155 0 0,19-10-556 0 0,-17 10 526 0 0,1-1-20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2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8287 0 0,'0'0'11016'0'0,"2"1"-10312"0"0,2 2-526 0 0,0-1-1 0 0,0-1 1 0 0,0 1-1 0 0,0 0 1 0 0,0-1 0 0 0,1 0-1 0 0,-1 0 1 0 0,0 0-1 0 0,8 0 1 0 0,43-2 363 0 0,-35 0-451 0 0,102-9 219 0 0,-48 3-2246 0 0,-52 5 910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3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17015 0 0,'0'0'2487'0'0,"2"0"-1786"0"0,20-8 125 0 0,0 1-1 0 0,1 1 1 0 0,24-3 0 0 0,74-5-290 0 0,-46 7-400 0 0,31-2-3013 0 0,-86 9-4841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3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 10047 0 0,'0'0'912'0'0,"-1"-1"-753"0"0,0-5 1580 0 0,17 52 2017 0 0,49 96-2286 0 0,-45-102-1220 0 0,2 0 0 0 0,2-2 0 0 0,40 51 0 0 0,-44-66-78 0 0,1 0 1 0 0,1-1 0 0 0,1-2 0 0 0,0 0-1 0 0,52 31 1 0 0,73 26 353 0 0,-83-46-612 0 0,-64-30-536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3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 2303 0 0,'0'0'10459'0'0,"-2"1"-9990"0"0,-43 30 337 0 0,2 2 0 0 0,2 2 0 0 0,-73 79 0 0 0,-50 102-21 0 0,0 0-460 0 0,145-195-296 0 0,-1 0 0 0 0,-42 32 1 0 0,53-46-82 0 0,-1 0 0 0 0,0-1 0 0 0,0 0 1 0 0,-1 0-1 0 0,1-1 0 0 0,-1-1 0 0 0,0 0 1 0 0,-1-1-1 0 0,-18 4 0 0 0,29-7 47 0 0,1 1 0 0 0,0-1 0 0 0,-1 0 0 0 0,1 0-1 0 0,-1 0 1 0 0,1 0 0 0 0,-1 0 0 0 0,1 0 0 0 0,0 0-1 0 0,-1 0 1 0 0,1 0 0 0 0,-1 0 0 0 0,1 0 0 0 0,-1 0 0 0 0,1 0-1 0 0,0-1 1 0 0,-1 1 0 0 0,1 0 0 0 0,-1 0 0 0 0,1 0 0 0 0,0-1-1 0 0,-1 1 1 0 0,1 0 0 0 0,0 0 0 0 0,-1-1 0 0 0,1 1-1 0 0,0-1-21 0 0,-1 1-1 0 0,1-1 0 0 0,0 1 0 0 0,1-1 0 0 0,-1 1 1 0 0,0-1-1 0 0,0 1 0 0 0,0-1 0 0 0,0 1 0 0 0,0-1 1 0 0,0 1-1 0 0,1-1 0 0 0,-1 1 0 0 0,0 0 0 0 0,0-1 1 0 0,1 1-1 0 0,-1-1 0 0 0,1 0 0 0 0,17-19-4308 0 0,2 3-884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30 4143 0 0,'1'-1'319'0'0,"10"-8"-210"0"0,4-3 660 0 0,-3 6 4117 0 0,-11 5-4058 0 0,0 1-768 0 0,-1 0-1 0 0,0 0 1 0 0,1 0 0 0 0,-1-1 0 0 0,0 1 0 0 0,1 0 0 0 0,-1 0 0 0 0,0 0 0 0 0,1 0 0 0 0,-1 0 0 0 0,1 0-1 0 0,-1 0 1 0 0,0 0 0 0 0,1 0 0 0 0,-1 0 0 0 0,0 0 0 0 0,1 0 0 0 0,-1 0 0 0 0,0 1 0 0 0,1-1 0 0 0,-1 0-1 0 0,1 0 1 0 0,0 3 59 0 0,1-1 0 0 0,-1 0-1 0 0,1 1 1 0 0,-1-1 0 0 0,0 1-1 0 0,0 0 1 0 0,0-1 0 0 0,-1 1-1 0 0,1 0 1 0 0,0 0 0 0 0,-1-1-1 0 0,0 1 1 0 0,0 0 0 0 0,0 0 0 0 0,0 0-1 0 0,0-1 1 0 0,0 1 0 0 0,-1 0-1 0 0,0 0 1 0 0,1-1 0 0 0,-1 1-1 0 0,0 0 1 0 0,0-1 0 0 0,0 1-1 0 0,-1-1 1 0 0,-1 4 0 0 0,-1 1 59 0 0,0-1 0 0 0,-1 0 0 0 0,0 0 0 0 0,0 0 0 0 0,0-1 0 0 0,-1 0 0 0 0,1 0 0 0 0,-13 9 0 0 0,-20 8-71 0 0,0 0 0 0 0,-70 27 0 0 0,71-32-107 0 0,37-17-1 0 0,0 0 0 0 0,0 0 0 0 0,0 0 1 0 0,0 0-1 0 0,0 0 0 0 0,0 0 0 0 0,1 0 0 0 0,-1 0 0 0 0,0 0 0 0 0,0 0 0 0 0,0 0 0 0 0,0 0 0 0 0,0 0 0 0 0,0 0 0 0 0,0 0 1 0 0,1 0-1 0 0,-1 1 0 0 0,0-1 0 0 0,0 0 0 0 0,0 0 0 0 0,0 0 0 0 0,0 0 0 0 0,0 0 0 0 0,0 0 0 0 0,0 0 0 0 0,0 0 0 0 0,0 1 0 0 0,0-1 1 0 0,0 0-1 0 0,0 0 0 0 0,0 0 0 0 0,0 0 0 0 0,0 0 0 0 0,0 0 0 0 0,0 1 0 0 0,0-1 0 0 0,0 0 0 0 0,0 0 0 0 0,0 0 0 0 0,0 0 1 0 0,0 0-1 0 0,0 0 0 0 0,0 0 0 0 0,0 1 0 0 0,0-1 0 0 0,0 0 0 0 0,0 0 0 0 0,0 0 0 0 0,0 0 0 0 0,0 0 0 0 0,0 0 0 0 0,0 0 0 0 0,0 1 1 0 0,0-1-1 0 0,-1 0 0 0 0,1 0 0 0 0,0 0 0 0 0,0 0 0 0 0,0 0 0 0 0,0 0 0 0 0,0 0 0 0 0,0 0 0 0 0,-1 0 0 0 0,14 3-19 0 0,-10-2 14 0 0,45 8-113 0 0,-26-5 62 0 0,31 10 0 0 0,-45-12 32 0 0,0 2 0 0 0,0-1 0 0 0,-1 1 0 0 0,0 0 1 0 0,1 0-1 0 0,-1 1 0 0 0,9 8 0 0 0,-4-2 43 0 0,9 7-29 0 0,24 27 0 0 0,-40-39 24 0 0,0 0 1 0 0,-1 0 0 0 0,0 1 0 0 0,0-1 0 0 0,0 1 0 0 0,-1 0 0 0 0,0 0 0 0 0,0 0 0 0 0,3 12 0 0 0,-6-17 16 0 0,0 0 0 0 0,0-1 1 0 0,0 1-1 0 0,0 0 1 0 0,0 0-1 0 0,-1 0 0 0 0,1-1 1 0 0,-1 1-1 0 0,1 0 1 0 0,-1 0-1 0 0,1-1 1 0 0,-1 1-1 0 0,0 0 0 0 0,0-1 1 0 0,-2 3-1 0 0,-17 19 314 0 0,7-12-195 0 0,-1-1 1 0 0,-1-1-1 0 0,0 0 0 0 0,-31 12 0 0 0,13-5-8 0 0,-41 20-24 0 0,-153 50-1 0 0,121-57 60 0 0,97-26-704 0 0,2-1-956 0 0,13-7-738 0 0,4-1-3360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3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94 2759 0 0,'0'0'7030'0'0,"-15"-5"-3809"0"0,7 0 1872 0 0,9 3-5029 0 0,0 0-1 0 0,0 0 0 0 0,0-1 1 0 0,0 1-1 0 0,1 0 1 0 0,-1 0-1 0 0,1 1 0 0 0,-1-1 1 0 0,1 0-1 0 0,0 0 1 0 0,-1 1-1 0 0,1-1 1 0 0,0 1-1 0 0,0-1 0 0 0,0 1 1 0 0,4-2-1 0 0,6-3 107 0 0,23-7 0 0 0,-18 7-42 0 0,2-2 64 0 0,26-6 0 0 0,-40 13-132 0 0,1 0 0 0 0,0 0 0 0 0,0 0-1 0 0,0 1 1 0 0,-1 0 0 0 0,1 0 0 0 0,0 0 0 0 0,0 1-1 0 0,8 2 1 0 0,-12-3-50 0 0,-1 0 1 0 0,0 1-1 0 0,1-1 0 0 0,-1 1 0 0 0,0-1 0 0 0,1 1 1 0 0,-1 0-1 0 0,0-1 0 0 0,0 1 0 0 0,0 0 1 0 0,0 0-1 0 0,1 0 0 0 0,-1 0 0 0 0,0 0 0 0 0,-1 0 1 0 0,1 0-1 0 0,0 0 0 0 0,0 1 0 0 0,0-1 0 0 0,0 2 1 0 0,0-1-3 0 0,-1 0 0 0 0,1 0 0 0 0,-1 0 0 0 0,0 0 0 0 0,0 0 0 0 0,0 0 0 0 0,0 0 0 0 0,0 0 0 0 0,0 0 0 0 0,-1 1 0 0 0,1-1 0 0 0,-2 3 0 0 0,-1 2 10 0 0,0 0-1 0 0,0 0 1 0 0,-1 0 0 0 0,0 0-1 0 0,0-1 1 0 0,-8 9 0 0 0,-10 10 77 0 0,-48 41-1 0 0,44-44-94 0 0,12-11 0 0 0,0 1 0 0 0,1 0 0 0 0,1 1 0 0 0,-14 18 0 0 0,21-24 0 0 0,0 2 0 0 0,2-2 23 0 0,3-6-7 0 0,1-1 1 0 0,0 1-1 0 0,-1-1 0 0 0,1 1 1 0 0,0-1-1 0 0,0 1 0 0 0,-1-1 1 0 0,1 1-1 0 0,0-1 0 0 0,0 0 1 0 0,0 1-1 0 0,-1-1 0 0 0,3 0 1 0 0,-3 0-5 0 0,7 3 64 0 0,0-2 0 0 0,0 1-1 0 0,1-1 1 0 0,-1 0 0 0 0,1-1-1 0 0,9 0 1 0 0,48-6 295 0 0,-38 3-280 0 0,162-28 286 0 0,-23 4-682 0 0,-122 25-1767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3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1167 7 2759 0 0,'0'0'207'0'0,"2"-1"-126"0"0,-1 0 0 0 0,1 0 0 0 0,0 0 0 0 0,-1 1-1 0 0,1-1 1 0 0,-1 1 0 0 0,1-1 0 0 0,0 1 0 0 0,0 0 0 0 0,-1-1 0 0 0,1 1 0 0 0,0 0-1 0 0,-1 0 1 0 0,4 1 0 0 0,0-1 523 0 0,-4 0-334 0 0,-1 0-1 0 0,1 0 0 0 0,0 0 1 0 0,0 0-1 0 0,0 0 0 0 0,0 1 1 0 0,0-1-1 0 0,0 0 0 0 0,-1 0 0 0 0,1 1 1 0 0,0-1-1 0 0,0 1 0 0 0,0-1 1 0 0,-1 0-1 0 0,1 1 0 0 0,0 0 1 0 0,-1-1-1 0 0,1 1 0 0 0,1 1 0 0 0,-1-1-104 0 0,-1 0-1 0 0,1 1 0 0 0,0-1 1 0 0,0 1-1 0 0,-1-1 0 0 0,1 1 1 0 0,-1-1-1 0 0,1 1 0 0 0,-1-1 1 0 0,0 3-1 0 0,1 2-28 0 0,-1 0-1 0 0,0 0 1 0 0,-1 0 0 0 0,-1 11-1 0 0,-1-3 67 0 0,-1-1 0 0 0,0 0 0 0 0,-1-1-1 0 0,-8 17 1 0 0,-31 47 449 0 0,14-27-304 0 0,-360 712 1766 0 0,219-435-1381 0 0,-36 74 134 0 0,28 74 22 0 0,153-385-712 0 0,-47 132 242 0 0,68-209-452 0 0,0 0-1 0 0,-1-1 1 0 0,0 0-1 0 0,-1 0 1 0 0,0-1-1 0 0,-15 17 1 0 0,21-26-134 0 0,-6-5-976 0 0,2-3 73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3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14279 0 0,'0'0'3867'0'0,"0"2"-3714"0"0,1 1-159 0 0,-1-1 0 0 0,1 1 0 0 0,-1-1 0 0 0,0 1 0 0 0,0-1 0 0 0,0 1-1 0 0,0-1 1 0 0,0 1 0 0 0,-1-1 0 0 0,1 1 0 0 0,-1-1 0 0 0,0 0 0 0 0,0 1 0 0 0,0-1-1 0 0,0 0 1 0 0,0 1 0 0 0,0-1 0 0 0,-3 3 0 0 0,-2 4 32 0 0,-2 0 0 0 0,1-1 0 0 0,-10 8 0 0 0,-4 5 96 0 0,-18 20 110 0 0,-23 26 266 0 0,55-58-416 0 0,0 1 0 0 0,1 0 0 0 0,0 0 0 0 0,0 0 0 0 0,-6 19 0 0 0,11-27-68 0 0,-2 6 70 0 0,0 0-1 0 0,1 0 1 0 0,0 1-1 0 0,-2 15 0 0 0,4-21-53 0 0,0-1 0 0 0,0 0 0 0 0,0 0 0 0 0,0 0-1 0 0,1 0 1 0 0,-1 0 0 0 0,1 0 0 0 0,-1 1-1 0 0,1-1 1 0 0,0 0 0 0 0,0-1 0 0 0,0 1-1 0 0,0 0 1 0 0,0 0 0 0 0,0 0 0 0 0,0 0 0 0 0,0-1-1 0 0,1 1 1 0 0,-1-1 0 0 0,1 1 0 0 0,0-1-1 0 0,-1 1 1 0 0,1-1 0 0 0,0 0 0 0 0,2 2 0 0 0,1-1 76 0 0,-1 0 1 0 0,1 0 0 0 0,0-1 0 0 0,0 1 0 0 0,-1-1-1 0 0,1 0 1 0 0,0 0 0 0 0,0-1 0 0 0,0 0 0 0 0,0 1-1 0 0,0-2 1 0 0,0 1 0 0 0,8-2 0 0 0,3-1 200 0 0,0-2 1 0 0,27-10-1 0 0,-31 10-213 0 0,2-2 0 0 0,1 0-1 0 0,-1-1 0 0 0,-1-1 0 0 0,0 0 0 0 0,0-1 0 0 0,-1-1 0 0 0,0 0 0 0 0,-1 0 0 0 0,13-17 0 0 0,-17 19-93 0 0,-1 1 0 0 0,-1-1 0 0 0,8-14 0 0 0,-12 19 0 0 0,1 1 0 0 0,-1-1 0 0 0,0 1 0 0 0,0-1 0 0 0,0 0 0 0 0,-1 1 0 0 0,1-1 0 0 0,-1 0 0 0 0,0 0 0 0 0,0 1 0 0 0,0-1 0 0 0,0 0 0 0 0,-2-3 0 0 0,2 4-34 0 0,-1 0 0 0 0,-1 1 0 0 0,1-1 0 0 0,0 1 0 0 0,-1 0 0 0 0,1-1 0 0 0,-1 1 0 0 0,0 0 0 0 0,0 0 0 0 0,0 0 0 0 0,0 0 0 0 0,0 0 0 0 0,0 1 0 0 0,0-1 0 0 0,-1 1 0 0 0,1-1 0 0 0,-3 0-1 0 0,-4-2-145 0 0,1 0 0 0 0,-1 1 0 0 0,-15-4 0 0 0,17 6-18 0 0,0-1 0 0 0,0 0 0 0 0,1-1 1 0 0,-1 1-1 0 0,-10-7 0 0 0,16 9-35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3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16 7831 0 0,'0'0'603'0'0,"1"-1"-396"0"0,-1 0-90 0 0,0 0-1 0 0,0 0 1 0 0,1 0 0 0 0,-3-10 8880 0 0,2 13-8777 0 0,-5 19-133 0 0,-1-1 1 0 0,-2 0-1 0 0,0 0 0 0 0,0 0 1 0 0,-16 22-1 0 0,-10 28-3 0 0,8-14 6 0 0,10-24-68 0 0,2 0 0 0 0,-12 42 1 0 0,7-14 116 0 0,11-36-1641 0 0,-9 39 0 0 0,15-48-4436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3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6911 0 0,'0'-1'8603'0'0,"5"-4"-8279"0"0,-1 1-1 0 0,1-1 1 0 0,0 1 0 0 0,0 0-1 0 0,0 0 1 0 0,1 1 0 0 0,0-1-1 0 0,8-3 1 0 0,3 0 156 0 0,32-10 0 0 0,-33 12-411 0 0,118-30 778 0 0,-106 29-1186 0 0,0 2-1 0 0,53-2 1 0 0,-67 7-939 0 0,-2 2-74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3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18 109 14599 0 0,'0'0'664'0'0,"-9"2"230"0"0,0 2 2734 0 0,22-10-2360 0 0,50-19 38 0 0,98-26 1 0 0,-29 24-1128 0 0,-113 24-561 0 0,0 1 1 0 0,1 2 0 0 0,-1-1-1 0 0,38 6 1 0 0,-43-1-1070 0 0,-1 1-69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1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6911 0 0,'0'2'6328'0'0,"-6"15"-2977"0"0,-14 31 0 0 0,-32 47-2693 0 0,5-11-264 0 0,-89 204 164 0 0,29 11-126 0 0,98-262-421 0 0,0 1-1 0 0,3-1 1 0 0,1 1 0 0 0,1 1-1 0 0,3 56 1 0 0,4-73-165 0 0,-2-21 20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57 919 0 0,'45'-25'145'0'0,"-15"8"2289"0"0,2 3 6002 0 0,-33 15-8332 0 0,0 0 1 0 0,0 1-1 0 0,1-1 0 0 0,-1 1 0 0 0,0-1 1 0 0,0 0-1 0 0,0 0 0 0 0,0 0 0 0 0,-2 2 1 0 0,-1 1 60 0 0,-9 10 152 0 0,-1 0 0 0 0,-1-1-1 0 0,0-1 1 0 0,-32 21 0 0 0,-74 32 308 0 0,38-22-422 0 0,24-10-147 0 0,-311 189-547 0 0,365-219 493 0 0,1 0-1 0 0,0 0 0 0 0,0 0 1 0 0,0 1-1 0 0,1 0 0 0 0,-1-1 1 0 0,1 1-1 0 0,0 0 0 0 0,0 1 1 0 0,-3 6-1 0 0,5-10 84 0 0,1 0-68 0 0,1-1-1 0 0,-1 1 1 0 0,0-1-1 0 0,1 1 1 0 0,-1-1-1 0 0,1 0 1 0 0,-1 1 0 0 0,0-1-1 0 0,1 1 1 0 0,-1-1-1 0 0,1 0 1 0 0,-1 0-1 0 0,1 1 1 0 0,-1-1-1 0 0,1 0 1 0 0,-1 0-1 0 0,1 1 1 0 0,0-1-1 0 0,-1 0 1 0 0,2 0 0 0 0,11 3 127 0 0,7 0-57 0 0,0-1 0 0 0,0-2-1 0 0,26-1 1 0 0,60-11-224 0 0,-61 4-1027 0 0,2 0-4138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6447 0 0,'-2'1'499'0'0,"-80"20"761"0"0,-37 12 1436 0 0,73-17-1093 0 0,-79 37 1 0 0,97-38-1027 0 0,1 1 0 0 0,0 1 0 0 0,-44 38 0 0 0,67-52-540 0 0,0 1 0 0 0,0 0 0 0 0,0 0 0 0 0,1 0 1 0 0,-1 1-1 0 0,1-1 0 0 0,0 1 0 0 0,0-1 1 0 0,1 1-1 0 0,-1 0 0 0 0,-1 7 0 0 0,5-11-6 0 0,-1 0 0 0 0,1 0 0 0 0,0 0 0 0 0,0 0 0 0 0,-1 0 0 0 0,1 0 0 0 0,0 0 0 0 0,0 0 0 0 0,0 0 0 0 0,0 0 0 0 0,1 0 0 0 0,-1-1 0 0 0,0 1 0 0 0,0 0 0 0 0,3 0 0 0 0,-4-1-8 0 0,7 3 107 0 0,-1-1-1 0 0,1 0 1 0 0,0 0-1 0 0,0-1 1 0 0,0 1 0 0 0,0-2-1 0 0,0 1 1 0 0,13-1-1 0 0,59-8 272 0 0,-72 7-361 0 0,31-4 30 0 0,0-2 1 0 0,0-2 0 0 0,47-16-1 0 0,-77 22-146 0 0,-1 0 0 0 0,0-1 0 0 0,0 0 0 0 0,0 0 0 0 0,0-1 0 0 0,-1 0 0 0 0,7-5 0 0 0,-11 8 43 0 0,0 0 1 0 0,0-1 0 0 0,0 1 0 0 0,0-1-1 0 0,-1 1 1 0 0,1-1 0 0 0,0 1 0 0 0,-1-1 0 0 0,0 0-1 0 0,0 0 1 0 0,0 0 0 0 0,0 1 0 0 0,0-1 0 0 0,0 0-1 0 0,-1 0 1 0 0,1 0 0 0 0,-1-1 0 0 0,0 1 0 0 0,0 0-1 0 0,0 0 1 0 0,-1-4 0 0 0,-1-3-309 0 0,0-1 0 0 0,-1 1 0 0 0,0 0 0 0 0,0 0 0 0 0,-1 0 0 0 0,-6-11 0 0 0,4 15-1292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8551 0 0,'0'0'5666'0'0,"1"-2"-4676"0"0,1-5-595 0 0,1 0 0 0 0,0 0-1 0 0,1 0 1 0 0,0 0-1 0 0,0 1 1 0 0,6-9 0 0 0,35-36 326 0 0,-34 39-607 0 0,10-9 12 0 0,0 2 0 0 0,1 0 1 0 0,1 1-1 0 0,1 1 0 0 0,0 2 1 0 0,1 0-1 0 0,38-16 0 0 0,-58 29-66 0 0,1 0 0 0 0,0 0 0 0 0,-1 0 0 0 0,1 1-1 0 0,0 0 1 0 0,10-1 0 0 0,-14 2-40 0 0,-1 0-1 0 0,0 0 1 0 0,1 0-1 0 0,-1 0 1 0 0,1 0 0 0 0,-1 0-1 0 0,0 1 1 0 0,1-1-1 0 0,-1 1 1 0 0,0-1 0 0 0,1 1-1 0 0,-1-1 1 0 0,0 1-1 0 0,0 0 1 0 0,0-1 0 0 0,1 1-1 0 0,-1 0 1 0 0,0 0-1 0 0,0 0 1 0 0,0 0 0 0 0,0 0-1 0 0,0 0 1 0 0,-1 0-1 0 0,1 0 1 0 0,0 1 0 0 0,0-1-1 0 0,-1 0 1 0 0,1 0 0 0 0,-1 1-1 0 0,1-1 1 0 0,-1 0-1 0 0,1 1 1 0 0,-1 1 0 0 0,1 7 39 0 0,0 0 0 0 0,-1 0 0 0 0,0-1 0 0 0,0 1 1 0 0,-1 0-1 0 0,-1 0 0 0 0,-3 15 0 0 0,-26 66 110 0 0,20-65-355 0 0,-28 45 1 0 0,22-42-2304 0 0,2 0-3491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1092 299 9871 0 0,'0'0'1892'0'0,"1"-1"-949"0"0,3-4-481 0 0,0-1-1 0 0,0 1 1 0 0,-1-1 0 0 0,0 0-1 0 0,0 0 1 0 0,0 0 0 0 0,2-9-1 0 0,0 2-178 0 0,75-180 1494 0 0,-79 191-1778 0 0,0 0 0 0 0,-1 0-1 0 0,1 0 1 0 0,0 0 0 0 0,-1 0-1 0 0,0 0 1 0 0,1 0 0 0 0,-1 0-1 0 0,0 0 1 0 0,0 0 0 0 0,0-4-1 0 0,0 5-11 0 0,-1 1-1 0 0,1 0 1 0 0,0-1-1 0 0,0 1 1 0 0,0-1-1 0 0,-1 1 1 0 0,1 0-1 0 0,0-1 1 0 0,0 1-1 0 0,-1-1 1 0 0,1 1-1 0 0,0 0 1 0 0,-1-1-1 0 0,1 1 1 0 0,0 0-1 0 0,-1 0 1 0 0,1-1-1 0 0,-1 1 1 0 0,1 0-1 0 0,0 0 1 0 0,-1 0-1 0 0,0-1 1 0 0,0 1-18 0 0,-1 0-1 0 0,1 0 1 0 0,-1 0 0 0 0,1 0 0 0 0,-1 0 0 0 0,1 0 0 0 0,-1 0-1 0 0,1 0 1 0 0,-1 1 0 0 0,-1-1 0 0 0,-10 5-353 0 0,-1 0 1 0 0,0 0-1 0 0,1 1 0 0 0,-20 13 1 0 0,9-3-41 0 0,-30 26-1 0 0,-12 17 610 0 0,4 2-1 0 0,-63 80 1 0 0,119-134-114 0 0,-32 42 388 0 0,34-43-387 0 0,1 0-1 0 0,-1 0 1 0 0,1 0-1 0 0,0 1 0 0 0,1-1 1 0 0,-4 13-1 0 0,6-19-56 0 0,0 1-1 0 0,-1 0 1 0 0,1 0-1 0 0,0 0 1 0 0,0 0-1 0 0,0 0 1 0 0,0 0-1 0 0,0 0 1 0 0,0 0 0 0 0,0 0-1 0 0,0 0 1 0 0,1 0-1 0 0,-1 0 1 0 0,0 0-1 0 0,0 0 1 0 0,1 0-1 0 0,-1-1 1 0 0,1 1-1 0 0,-1 0 1 0 0,1 0-1 0 0,-1 0 1 0 0,1 0-1 0 0,0 0 1 0 0,0 0 5 0 0,0-1-1 0 0,0 1 1 0 0,1 0 0 0 0,-1-1 0 0 0,0 1 0 0 0,0-1-1 0 0,1 1 1 0 0,-1-1 0 0 0,0 0 0 0 0,0 0 0 0 0,1 1 0 0 0,-1-1-1 0 0,0 0 1 0 0,3 0 0 0 0,1-1 41 0 0,1 0 0 0 0,-1 1 0 0 0,1-2 0 0 0,-1 1 0 0 0,0-1 0 0 0,10-4 1 0 0,71-39 189 0 0,-1-5 1 0 0,133-103-1 0 0,-217 152-397 0 0,-1 4-684 0 0,-1 0 794 0 0,0-1-1 0 0,0 1 1 0 0,0 0 0 0 0,-1-1-1 0 0,1 1 1 0 0,-1-1 0 0 0,-3 4-1 0 0,1 1-10 0 0,-49 72-133 0 0,-9 15 172 0 0,-146 225-46 0 0,124-207 69 0 0,-120 164-44 0 0,18 1 254 0 0,121-170 336 0 0,-82 191-1 0 0,34-28-208 0 0,92-228-326 0 0,20-40 110 0 0,2-6-24 0 0,18-117 822 0 0,-2 33-683 0 0,-4 6-413 0 0,4 1 1 0 0,3 1-1 0 0,39-98 0 0 0,-50 156-289 0 0,2 1 1 0 0,23-38-1 0 0,-5 19-4609 0 0,-10 13-520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694 139 5527 0 0,'15'-17'366'0'0,"22"-31"0"0"0,6-7 5728 0 0,-29 36-1408 0 0,-15 22-4520 0 0,-186 347 2351 0 0,125-244-2378 0 0,-175 250 115 0 0,184-280-193 0 0,-76 95 10 0 0,80-113 132 0 0,6-7-1211 0 0,13-19-4359 0 0,19-21-693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12439 0 0,'0'0'1126'0'0,"2"0"-929"0"0,54-12 5062 0 0,77-25-4378 0 0,-105 29-888 0 0,0 2-1 0 0,0 1 1 0 0,0 1 0 0 0,1 1-1 0 0,-1 1 1 0 0,1 2 0 0 0,-1 1-1 0 0,1 1 1 0 0,27 6 0 0 0,-8-1-5997 0 0,-19-4 42 0 0</inkml:trace>
  <inkml:trace contextRef="#ctx0" brushRef="#br0" timeOffset="1">846 1 5527 0 0,'0'0'498'0'0,"0"2"-406"0"0,-2 8 475 0 0,0 0 0 0 0,-1 0 1 0 0,0 0-1 0 0,-1-1 0 0 0,-6 13 0 0 0,-28 44 4646 0 0,8-15-4211 0 0,22-39-561 0 0,1 0-1 0 0,-1-1 0 0 0,-1 1 1 0 0,0-1-1 0 0,-14 13 0 0 0,17-19-513 0 0,-1 1-1 0 0,1-1 0 0 0,-1 0 1 0 0,0-1-1 0 0,0 0 1 0 0,-1 0-1 0 0,1 0 0 0 0,-1-1 1 0 0,0 0-1 0 0,-11 3 0 0 0,10-5-6238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94 304 12607 0 0,'-1'1'579'0'0,"-90"77"1796"0"0,89-77-1709 0 0,10-11-246 0 0,3-4-264 0 0,1-1 0 0 0,0 2 0 0 0,1 0 0 0 0,0 1 0 0 0,1 0 0 0 0,0 1 0 0 0,19-11-1 0 0,117-58 91 0 0,-49 30-255 0 0,-45 18 148 0 0,53-27 75 0 0,-92 50 36 0 0,1 2 0 0 0,0 0 1 0 0,1 1-1 0 0,23-4 0 0 0,-39 9-187 0 0,-1 1-1 0 0,1 0 0 0 0,0-1 1 0 0,-1 1-1 0 0,1 0 0 0 0,-1 0 1 0 0,1 0-1 0 0,0 1 0 0 0,-1-1 1 0 0,1 1-1 0 0,-1-1 0 0 0,1 1 1 0 0,-1 0-1 0 0,0 0 1 0 0,1 0-1 0 0,-1 0 0 0 0,0 0 1 0 0,1 1-1 0 0,1 1 0 0 0,-2-1-15 0 0,-1 0-1 0 0,1 0 0 0 0,-1-1 0 0 0,0 2 1 0 0,0-1-1 0 0,1 0 0 0 0,-1 0 0 0 0,-1 0 1 0 0,1 0-1 0 0,0 1 0 0 0,0-1 0 0 0,-1 0 1 0 0,1 1-1 0 0,-1-1 0 0 0,0 1 1 0 0,0-1-1 0 0,0 0 0 0 0,0 1 0 0 0,0-1 1 0 0,-1 5-1 0 0,-2 4 46 0 0,1 0 1 0 0,-1 0-1 0 0,-1 0 1 0 0,0-1-1 0 0,-10 19 1 0 0,0-5-37 0 0,-21 28-1 0 0,26-40-105 0 0,-91 113-4075 0 0,85-108 2455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111 169 3223 0 0,'2'-1'240'0'0,"49"-21"7735"0"0,-55 24-7628 0 0,0 1 0 0 0,1 0-1 0 0,-1 0 1 0 0,1 0 0 0 0,-1 1 0 0 0,-2 3-1 0 0,-1 2 122 0 0,-16 15 682 0 0,2 2 0 0 0,1 0 0 0 0,-33 56 0 0 0,51-78-1013 0 0,0 0 1 0 0,1 0 0 0 0,-1 0 0 0 0,1 0-1 0 0,0 0 1 0 0,-2 5 0 0 0,3-8-98 0 0,0 0 0 0 0,0 1 0 0 0,0-1 0 0 0,0 0 0 0 0,0 0 0 0 0,0 0 0 0 0,0 0 0 0 0,1 0 0 0 0,-1 0-1 0 0,0 0 1 0 0,0 0 0 0 0,1 0 0 0 0,-1 0 0 0 0,1 0 0 0 0,-1 0 0 0 0,1 0 0 0 0,-1-1 0 0 0,1 1 0 0 0,0 0 0 0 0,-1 0 0 0 0,1 0 0 0 0,0-1 0 0 0,-1 1 0 0 0,1 0 0 0 0,0-1-1 0 0,0 1 1 0 0,0 0 0 0 0,0-1 0 0 0,0 1 0 0 0,1 0 0 0 0,6 1 153 0 0,-1 0 1 0 0,1 0-1 0 0,0 0 0 0 0,0-1 0 0 0,0 0 0 0 0,0-1 1 0 0,0 0-1 0 0,0 0 0 0 0,0 0 0 0 0,9-3 1 0 0,12-2 277 0 0,37-13 0 0 0,-62 17-443 0 0,32-10 96 0 0,0-2 0 0 0,0-1 1 0 0,-1-2-1 0 0,64-41 0 0 0,-77 42-213 0 0,0-1 1 0 0,-2-1-1 0 0,0-1 1 0 0,-1-1-1 0 0,-1 0 1 0 0,0-1-1 0 0,-2-1 1 0 0,15-25-1 0 0,0 0-1223 0 0,-16 23-5677 0 0,-8 12 202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16 16615 0 0,'0'0'1506'0'0,"-2"-1"-1241"0"0,-12-3-118 0 0,0 1 0 0 0,0 0 0 0 0,0 1 0 0 0,-1 1 0 0 0,0 0 1 0 0,1 1-1 0 0,-1 0 0 0 0,1 1 0 0 0,-1 1 0 0 0,1 0 0 0 0,-21 7 0 0 0,27-6-141 0 0,0 0 0 0 0,1 1 0 0 0,-1 0 0 0 0,1 0 0 0 0,-1 1 0 0 0,1 0 0 0 0,0 0 0 0 0,-9 10 0 0 0,-1 3 291 0 0,-26 34 0 0 0,37-44-124 0 0,1 1 0 0 0,0-1 0 0 0,0 1 0 0 0,-4 13 0 0 0,7-18-80 0 0,1 0 1 0 0,-1 0-1 0 0,1 0 0 0 0,0 0 1 0 0,1 0-1 0 0,-1 0 0 0 0,1 1 1 0 0,-1-1-1 0 0,1 0 1 0 0,1 0-1 0 0,-1 0 0 0 0,2 8 1 0 0,-1-11-64 0 0,-1 0-1 0 0,1 1 1 0 0,0-1 0 0 0,0 0 0 0 0,-1 0-1 0 0,1 0 1 0 0,0 0 0 0 0,0 0 0 0 0,1 0-1 0 0,-1 0 1 0 0,0 0 0 0 0,0 0 0 0 0,0-1 0 0 0,0 1-1 0 0,1 0 1 0 0,-1-1 0 0 0,3 2 0 0 0,22 4 275 0 0,-18-6-204 0 0,0 0 0 0 0,0 0 0 0 0,0 0 1 0 0,0-1-1 0 0,0-1 0 0 0,0 1 0 0 0,0-2 0 0 0,0 1 0 0 0,13-6 0 0 0,0-3 88 0 0,0 0-1 0 0,21-15 0 0 0,-21 12-104 0 0,0-1-1 0 0,27-26 1 0 0,-42 36-143 0 0,-1-1 1 0 0,0 0 0 0 0,0 0 0 0 0,0-1 0 0 0,0 0 0 0 0,-1 0 0 0 0,0 0 0 0 0,-1 0 0 0 0,0 0 0 0 0,0-1 0 0 0,0 0 0 0 0,1-7 0 0 0,4-11-2233 0 0,2 11-4954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23 12495 0 0,'0'0'1134'0'0,"-1"2"-937"0"0,-14 15 1443 0 0,-20 18 0 0 0,20-21-558 0 0,1 0 1 0 0,-21 27-1 0 0,19-16-637 0 0,2 1 0 0 0,0 0 0 0 0,2 1 0 0 0,1 0 0 0 0,-12 44 0 0 0,22-68-410 0 0,0 0 0 0 0,0 1 0 0 0,1-1 0 0 0,-1 1 0 0 0,1-1 0 0 0,0 1 0 0 0,0 5 0 0 0,0-7 29 0 0,28 4 416 0 0,-18-6-368 0 0,0-1-1 0 0,1-1 1 0 0,-1 1-1 0 0,0-2 1 0 0,0 0-1 0 0,13-5 1 0 0,58-30 465 0 0,-59 27-438 0 0,250-135 213 0 0,-98 36-2938 0 0,-103 59-1097 0 0,-52 36 2135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11055 0 0,'0'0'1415'0'0,"1"1"-179"0"0,2 1-420 0 0,0 0 1 0 0,0 0-1 0 0,0 0 1 0 0,0 0-1 0 0,3 4 1 0 0,-5-5 65 0 0,-14 15 716 0 0,0-6-1328 0 0,0 0 0 0 0,0-1 0 0 0,-1 0 0 0 0,0-1 0 0 0,-28 11 0 0 0,-1 2-64 0 0,-13 6-110 0 0,33-17-66 0 0,1 2 0 0 0,0-1 0 0 0,-30 23 0 0 0,45-26-30 0 0,6 2 0 0 0,2-8 0 0 0,0 0 0 0 0,0 0 0 0 0,0 0 0 0 0,0-1 0 0 0,0 1 0 0 0,0 0 0 0 0,0-1 0 0 0,1 1 0 0 0,-1 0 0 0 0,1-1 0 0 0,-1 0 0 0 0,1 1 0 0 0,2 1 0 0 0,28 16 0 0 0,-16-11 0 0 0,3 5 20 0 0,-1 0 0 0 0,0 1-1 0 0,-1 2 1 0 0,0-1 0 0 0,-1 2 0 0 0,18 24-1 0 0,-5-1 76 0 0,43 81-1 0 0,-62-103-25 0 0,-1 1 0 0 0,0-1 0 0 0,7 30 0 0 0,-15-46-65 0 0,0 0 0 0 0,-1 0 0 0 0,1 0 0 0 0,-1 0 0 0 0,0 0 0 0 0,0 0 1 0 0,0 0-1 0 0,0 1 0 0 0,0-1 0 0 0,0 0 0 0 0,0 0 0 0 0,-1 0 0 0 0,1 0 0 0 0,-1 0 1 0 0,1 0-1 0 0,-1 0 0 0 0,0 0 0 0 0,0 0 0 0 0,0 0 0 0 0,0 0 0 0 0,0-1 0 0 0,0 1 0 0 0,-1 0 1 0 0,1-1-1 0 0,-1 1 0 0 0,1 0 0 0 0,-1-1 0 0 0,1 0 0 0 0,-1 1 0 0 0,0-1 0 0 0,0 0 0 0 0,1 0 1 0 0,-1 0-1 0 0,0 0 0 0 0,0 0 0 0 0,0-1 0 0 0,0 1 0 0 0,0-1 0 0 0,0 1 0 0 0,-1-1 1 0 0,1 0-1 0 0,0 1 0 0 0,0-1 0 0 0,0 0 0 0 0,-4-1 0 0 0,-86-7-2868 0 0,-138-32 0 0 0,197 33 1615 0 0,-21-3-6038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5527 0 0,'0'0'6163'0'0,"-7"6"-5127"0"0,-6 6-576 0 0,0 0 0 0 0,1 1 0 0 0,0 1 0 0 0,-18 28 0 0 0,18-25-351 0 0,-119 184 324 0 0,73-108-410 0 0,-78 149-903 0 0,114-200-897 0 0,18-32 1130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23 231 9671 0 0,'0'0'748'0'0,"-1"3"-492"0"0,-3 2 65 0 0,1 1 0 0 0,0 0 0 0 0,0 1-1 0 0,1-1 1 0 0,-3 9 0 0 0,5-13-285 0 0,-1 0 1 0 0,1 1-1 0 0,0-1 1 0 0,0 1-1 0 0,0-1 0 0 0,0 0 1 0 0,0 1-1 0 0,1-1 0 0 0,-1 0 1 0 0,1 1-1 0 0,-1-1 0 0 0,1 0 1 0 0,0 1-1 0 0,0-1 0 0 0,0 0 1 0 0,0 0-1 0 0,1 0 1 0 0,-1 0-1 0 0,2 2 0 0 0,0-1-28 0 0,0 1 0 0 0,1-2 0 0 0,-1 1 1 0 0,1 0-1 0 0,-1-1 0 0 0,1 1 0 0 0,0-1 0 0 0,0 0 0 0 0,0 0 0 0 0,0-1 0 0 0,0 1 0 0 0,1-1 0 0 0,-1 0 0 0 0,0 0 0 0 0,8 0 0 0 0,1 0 50 0 0,-1 0-1 0 0,1-1 0 0 0,-1-1 1 0 0,17-2-1 0 0,43-13 737 0 0,-2-2 1 0 0,70-28-1 0 0,-25 7-9 0 0,16-3 39 0 0,124-37 653 0 0,6 20-570 0 0,27 19-675 0 0,-218 31-781 0 0,73 1 1 0 0,-5 14-3165 0 0,-118-3-263 0 0,-5 1-1030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1375 0 0,'-39'34'1566'0'0,"-37"45"-1"0"0,13-12 1182 0 0,-79 68-1558 0 0,125-119-1138 0 0,-21 28 1 0 0,34-39 66 0 0,0 0 1 0 0,1 0 0 0 0,-1 1-1 0 0,1-1 1 0 0,1 1 0 0 0,-1 0-1 0 0,1-1 1 0 0,0 1 0 0 0,0 0-1 0 0,-2 12 1 0 0,4-17-13 0 0,0 1-1 0 0,0 0 1 0 0,0 0 0 0 0,0 0 0 0 0,1 0-1 0 0,-1 0 1 0 0,1-1 0 0 0,-1 1-1 0 0,1 0 1 0 0,-1 0 0 0 0,1-1 0 0 0,0 1-1 0 0,0 0 1 0 0,0-1 0 0 0,0 1-1 0 0,0-1 1 0 0,2 3 0 0 0,-1-2 30 0 0,0 0 0 0 0,1 0 0 0 0,-1 0 0 0 0,1 0 0 0 0,-1-1 0 0 0,1 1 0 0 0,0-1 0 0 0,0 0 0 0 0,5 2 0 0 0,2-1 127 0 0,-1 0-1 0 0,1 0 1 0 0,0-1-1 0 0,-1-1 1 0 0,17 0 0 0 0,-4-3-76 0 0,0 0 1 0 0,-1-1 0 0 0,0-1 0 0 0,0-2 0 0 0,0 0 0 0 0,-1-1-1 0 0,0 0 1 0 0,0-2 0 0 0,19-13 0 0 0,0-3-107 0 0,0-1 1 0 0,-2-3-1 0 0,37-37 1 0 0,-57 50-135 0 0,27-33 1 0 0,-39 43 35 0 0,0 0-1 0 0,0 0 1 0 0,-1 0 0 0 0,0-1 0 0 0,-1 0 0 0 0,0 1 0 0 0,0-1 0 0 0,3-15 0 0 0,-5 20-37 0 0,-1 0 0 0 0,1 1 1 0 0,-1-1-1 0 0,0 0 0 0 0,0 0 1 0 0,0 0-1 0 0,0 0 0 0 0,-1 1 0 0 0,1-1 1 0 0,-1 0-1 0 0,0 0 0 0 0,0 0 1 0 0,1 1-1 0 0,-2-1 0 0 0,1 1 1 0 0,0-1-1 0 0,-1 0 0 0 0,1 1 0 0 0,-1 0 1 0 0,1-1-1 0 0,-1 1 0 0 0,0 0 1 0 0,0 0-1 0 0,0 0 0 0 0,0 0 0 0 0,-1 1 1 0 0,1-1-1 0 0,0 0 0 0 0,-1 1 1 0 0,1 0-1 0 0,-1-1 0 0 0,-3 0 0 0 0,-3-1-448 0 0,-1 1-1 0 0,1 0 1 0 0,0 0-1 0 0,-1 1 0 0 0,1 0 1 0 0,0 0-1 0 0,-1 1 1 0 0,-15 2-1 0 0,-9 3-1092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10303 0 0,'0'0'2107'0'0,"0"2"-1007"0"0,-5 83 5381 0 0,3-66-5593 0 0,1 14 16 0 0,2-26-1032 0 0,-1-1 0 0 0,0 1 0 0 0,0-1-1 0 0,-1 1 1 0 0,0-1 0 0 0,0 0 0 0 0,0 1 0 0 0,-1-1 0 0 0,0 0 0 0 0,0 0 0 0 0,-6 10 0 0 0,1-5-4868 0 0,0 1-1567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0 3223 0 0,'0'0'143'0'0,"-1"2"-3"0"0,-21 12-204 0 0,-3 3 1829 0 0,18-11 194 0 0,-1 0 0 0 0,-14 8-1 0 0,-22 8 63 0 0,-47 12-1476 0 0,85-32-341 0 0,-84 24-117 0 0,-23 9-132 0 0,98-30 102 0 0,-21 12-1 0 0,33-15-40 0 0,0 0 0 0 0,0 0 0 0 0,0 0 0 0 0,0 0 0 0 0,0 0 0 0 0,0 0 0 0 0,0 1 0 0 0,1 0-1 0 0,-1-1 1 0 0,1 1 0 0 0,0 0 0 0 0,-3 5 0 0 0,4-6-4 0 0,1 0 0 0 0,-1 0 1 0 0,1 0-1 0 0,-1 0 0 0 0,1 0 0 0 0,0 0 0 0 0,0-1 0 0 0,0 1 0 0 0,0 0 0 0 0,0 0 0 0 0,1 0 0 0 0,-1 0 0 0 0,0 0 0 0 0,1 0 0 0 0,0 0 0 0 0,-1-1 1 0 0,1 1-1 0 0,0 0 0 0 0,0 0 0 0 0,0-1 0 0 0,0 1 0 0 0,0 0 0 0 0,0-1 0 0 0,0 1 0 0 0,1-1 0 0 0,-1 0 0 0 0,2 2 0 0 0,3 1 4 0 0,-1 1 0 0 0,1-1-1 0 0,-1-1 1 0 0,1 1 0 0 0,0-1 0 0 0,8 3-1 0 0,22 6 147 0 0,1-1-1 0 0,72 12 0 0 0,6 0 306 0 0,-95-17-405 0 0,-1 0 1 0 0,0 1-1 0 0,32 16 0 0 0,-49-22-55 0 0,0 0-1 0 0,-1 0 1 0 0,1 0 0 0 0,0 0-1 0 0,-1 1 1 0 0,1-1-1 0 0,-1 0 1 0 0,0 1-1 0 0,1-1 1 0 0,-1 1-1 0 0,0 0 1 0 0,0-1 0 0 0,0 1-1 0 0,0 0 1 0 0,0-1-1 0 0,0 1 1 0 0,1 3-1 0 0,-2-3 3 0 0,0 0-1 0 0,0-1 1 0 0,0 1-1 0 0,0-1 1 0 0,0 1-1 0 0,0 0 1 0 0,-1-1-1 0 0,1 1 1 0 0,-1-1-1 0 0,1 1 1 0 0,-1-1-1 0 0,1 1 1 0 0,-1-1-1 0 0,0 1 1 0 0,0-1-1 0 0,1 0 1 0 0,-1 1-1 0 0,0-1 1 0 0,0 0-1 0 0,0 0 1 0 0,-1 1-1 0 0,-1 0 1 0 0,-12 10 80 0 0,-1-1 1 0 0,-1 0-1 0 0,0-1 0 0 0,0-1 1 0 0,-20 7-1 0 0,6-2-3 0 0,-31 14-304 0 0,-1-3 0 0 0,-2-2 0 0 0,-130 27 0 0 0,169-46 134 0 0,1 0 0 0 0,-1-2 0 0 0,0 0 0 0 0,0-2 0 0 0,-26-3 0 0 0,49 2 30 0 0,0 1 0 0 0,-1-1 0 0 0,1 0 0 0 0,0 0 0 0 0,0 0 0 0 0,0 0 0 0 0,0-1-1 0 0,0 1 1 0 0,-5-4 0 0 0,7 5-89 0 0,1-1 0 0 0,-1 1 0 0 0,0-1 0 0 0,1 0 0 0 0,-1 1 0 0 0,1-1 0 0 0,-1 0 0 0 0,1 0 0 0 0,-1 0 0 0 0,1 1 0 0 0,0-1 0 0 0,-1 0 0 0 0,1 0 0 0 0,0 0 0 0 0,-1 0 0 0 0,1 0 0 0 0,0 0 0 0 0,0 1 0 0 0,0-1 0 0 0,0 0 0 0 0,0 0 0 0 0,0 0 0 0 0,0 0 0 0 0,0 0 0 0 0,0 0 0 0 0,1 0 0 0 0,-1 0 0 0 0,0 1 0 0 0,0-1 0 0 0,1 0 0 0 0,-1 0 0 0 0,1 0 0 0 0,-1 0 0 0 0,1 1 0 0 0,-1-1 0 0 0,1 0 0 0 0,-1 0 0 0 0,2 0 0 0 0,8-11-3883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8287 0 0,'-14'5'340'0'0,"0"0"0"0"0,1 1-1 0 0,0 1 1 0 0,0 0-1 0 0,1 1 1 0 0,-13 10 0 0 0,-64 61 1645 0 0,60-51-1953 0 0,-48 64-1 0 0,63-71 41 0 0,0 0 0 0 0,1 1-1 0 0,1 1 1 0 0,-11 31-1 0 0,21-51-15 0 0,1 1-1 0 0,0-1 0 0 0,0 0 0 0 0,1 1 0 0 0,-1 0 1 0 0,1-1-1 0 0,0 1 0 0 0,-1-1 0 0 0,2 6 1 0 0,-1-8-14 0 0,0 1 1 0 0,1-1 0 0 0,-1 0 0 0 0,1 0 0 0 0,-1 0 0 0 0,1 0 0 0 0,-1 0 0 0 0,1 0 0 0 0,-1 0 0 0 0,1 0 0 0 0,0 0-1 0 0,0 0 1 0 0,-1 0 0 0 0,1 0 0 0 0,0 0 0 0 0,0 0 0 0 0,0-1 0 0 0,0 1 0 0 0,0 0 0 0 0,0-1 0 0 0,0 1 0 0 0,0-1-1 0 0,0 1 1 0 0,1-1 0 0 0,-1 0 0 0 0,0 1 0 0 0,0-1 0 0 0,0 0 0 0 0,0 0 0 0 0,1 0 0 0 0,1 0 0 0 0,4 0 183 0 0,0 0 0 0 0,0-1 0 0 0,0 0 0 0 0,0 0 0 0 0,0-1 0 0 0,0 0 1 0 0,0 0-1 0 0,12-6 0 0 0,50-31 989 0 0,-67 37-1184 0 0,46-31 145 0 0,-1-3-1 0 0,-2-1 1 0 0,77-85 0 0 0,-110 108-1634 0 0,-1 2-4850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33 350 4607 0 0,'0'2'4139'0'0,"0"6"-2108"0"0,0-6-233 0 0,-6 9-535 0 0,6-11-1241 0 0,0 1-1 0 0,0 0 1 0 0,-1-1 0 0 0,1 1 0 0 0,0-1 0 0 0,-1 1-1 0 0,1-1 1 0 0,0 1 0 0 0,-1-1 0 0 0,1 1-1 0 0,-1-1 1 0 0,1 1 0 0 0,-1-1 0 0 0,1 1-1 0 0,-1-1 1 0 0,1 0 0 0 0,-1 1 0 0 0,1-1-1 0 0,-1 0 1 0 0,1 1 0 0 0,-1-1 0 0 0,0 0 0 0 0,1 0-1 0 0,-1 0 1 0 0,0 0 0 0 0,1 0 0 0 0,-1 1-1 0 0,1-1 1 0 0,-1 0 0 0 0,0 0 0 0 0,1 0-1 0 0,-1-1 1 0 0,0 1 0 0 0,1 0 0 0 0,-1 0-1 0 0,1 0 1 0 0,-2-1 0 0 0,1 1 4 0 0,1-1 0 0 0,-1 0 0 0 0,1 0 1 0 0,-1 0-1 0 0,0 1 0 0 0,1-1 0 0 0,-1 0 0 0 0,1 0 0 0 0,0 0 0 0 0,-1 0 1 0 0,1 0-1 0 0,0 0 0 0 0,0 0 0 0 0,-1 0 0 0 0,1 0 0 0 0,0 0 0 0 0,0 0 0 0 0,0 0 1 0 0,0 0-1 0 0,0 0 0 0 0,1 0 0 0 0,-1 0 0 0 0,0 0 0 0 0,0 0 0 0 0,1-1 1 0 0,2-8 97 0 0,1 1 0 0 0,0 0 1 0 0,0 0-1 0 0,1 0 0 0 0,0 1 0 0 0,7-10 1 0 0,4-2 6 0 0,21-23 0 0 0,-26 33-86 0 0,59-59 161 0 0,-59 58-43 0 0,1 2 0 0 0,1 0 0 0 0,0 0 0 0 0,18-9 0 0 0,-28 17-83 0 0,0-1-1 0 0,0 1 1 0 0,0 0 0 0 0,0 0-1 0 0,0 0 1 0 0,0 0 0 0 0,0 1-1 0 0,0-1 1 0 0,1 1-1 0 0,-1 0 1 0 0,0 0 0 0 0,0 0-1 0 0,0 0 1 0 0,1 1 0 0 0,-1-1-1 0 0,0 1 1 0 0,0 0-1 0 0,4 1 1 0 0,-4-1-41 0 0,-1 1 1 0 0,0-1-1 0 0,0 1 0 0 0,0 0 0 0 0,0-1 1 0 0,0 1-1 0 0,0 0 0 0 0,-1 0 0 0 0,1 0 1 0 0,0 0-1 0 0,-1 0 0 0 0,0 1 1 0 0,1-1-1 0 0,-1 0 0 0 0,0 1 0 0 0,0-1 1 0 0,0 1-1 0 0,-1-1 0 0 0,1 1 0 0 0,-1-1 1 0 0,1 1-1 0 0,-1 4 0 0 0,0 7-10 0 0,0 0 0 0 0,-1-1 0 0 0,0 1 1 0 0,-2 0-1 0 0,1-1 0 0 0,-2 0 0 0 0,1 0 0 0 0,-2 0 0 0 0,0 0 0 0 0,-11 21 0 0 0,9-25-55 0 0,1 1 0 0 0,-1-1 0 0 0,-1 0 0 0 0,1-1 0 0 0,-2 0 0 0 0,1 0 1 0 0,-1-1-1 0 0,0 0 0 0 0,-1-1 0 0 0,1 1 0 0 0,-1-2 0 0 0,-17 8 0 0 0,4-8 145 0 0,23-5-119 0 0,0 1 0 0 0,-1-1 1 0 0,1 0-1 0 0,-1 0 1 0 0,1 0-1 0 0,-1 0 0 0 0,1 0 1 0 0,0 0-1 0 0,-1 0 1 0 0,1 0-1 0 0,-1 0 0 0 0,1 0 1 0 0,-1-1-1 0 0,1 1 1 0 0,0 0-1 0 0,-1 0 0 0 0,1 0 1 0 0,-1 0-1 0 0,1-1 1 0 0,0 1-1 0 0,-1 0 0 0 0,1 0 1 0 0,0-1-1 0 0,-1 1 1 0 0,1 0-1 0 0,0-1 0 0 0,-1 1 1 0 0,1-1-1 0 0,0-4-1 0 0,0 3-1 0 0,0-1 0 0 0,0 1 0 0 0,0-1 0 0 0,1 1 0 0 0,0-1 1 0 0,-1 0-1 0 0,1 1 0 0 0,0 0 0 0 0,0-1 0 0 0,0 1 0 0 0,3-4 0 0 0,18-26-84 0 0,-16 25 69 0 0,11-15-134 0 0,22-29-210 0 0,89-92 0 0 0,-111 128 349 0 0,1 0 0 0 0,0 2 0 0 0,32-19 0 0 0,-37 25 24 0 0,0 1 1 0 0,1 0-1 0 0,1 1 1 0 0,-1 0-1 0 0,0 1 1 0 0,21-3-1 0 0,-27 6 41 0 0,0 0 0 0 0,0 1 0 0 0,0 0 0 0 0,0 0 0 0 0,0 0 0 0 0,0 1 0 0 0,13 3 0 0 0,-16-2-28 0 0,0 0 0 0 0,0 0-1 0 0,-1 0 1 0 0,1 0 0 0 0,-1 1 0 0 0,1 0 0 0 0,-1 0 0 0 0,0 0 0 0 0,0 1-1 0 0,0-1 1 0 0,0 1 0 0 0,5 6 0 0 0,-5-5-7 0 0,0 1-1 0 0,0-1 1 0 0,-1 1 0 0 0,1-1 0 0 0,4 13 0 0 0,-7-16-14 0 0,-1 1 1 0 0,1-1-1 0 0,-1 1 1 0 0,1-1-1 0 0,-1 1 1 0 0,0-1-1 0 0,0 0 1 0 0,0 1-1 0 0,0-1 1 0 0,0 1-1 0 0,-1-1 1 0 0,1 1-1 0 0,-1-1 1 0 0,1 0 0 0 0,-1 1-1 0 0,0-1 1 0 0,0 0-1 0 0,0 0 1 0 0,-2 4-1 0 0,-3 2 35 0 0,1-1-1 0 0,-1 1 1 0 0,0-1-1 0 0,0 0 1 0 0,-1-1-1 0 0,0 0 1 0 0,0 0-1 0 0,-12 8 1 0 0,-75 55-2802 0 0,81-59-3661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304 516 1375 0 0,'-2'0'603'0'0,"-7"3"2451"0"0,0-1-1 0 0,0 0 1 0 0,-12 1 0 0 0,-32-3 184 0 0,20-3-3106 0 0,-38-8 0 0 0,64 9-91 0 0,0 0-1 0 0,1 0 0 0 0,-1 0 0 0 0,1-1 1 0 0,0 0-1 0 0,0 0 0 0 0,0-1 1 0 0,0 1-1 0 0,0-1 0 0 0,-8-8 0 0 0,12 11-27 0 0,1-1 0 0 0,-1 0 0 0 0,0 0-1 0 0,1 1 1 0 0,0-1 0 0 0,-1 0-1 0 0,1 0 1 0 0,0 0 0 0 0,0 0 0 0 0,0-1-1 0 0,0 1 1 0 0,0 0 0 0 0,1 0-1 0 0,-1-1 1 0 0,1 1 0 0 0,-1 0-1 0 0,1-1 1 0 0,0 1 0 0 0,0 0 0 0 0,0-1-1 0 0,0 1 1 0 0,0 0 0 0 0,1-1-1 0 0,-1 1 1 0 0,1 0 0 0 0,0 0 0 0 0,-1-1-1 0 0,1 1 1 0 0,0 0 0 0 0,0 0-1 0 0,0 0 1 0 0,1 0 0 0 0,-1 0 0 0 0,3-3-1 0 0,6-7 28 0 0,1 0 1 0 0,1 1-1 0 0,-1 0 0 0 0,2 1 0 0 0,17-12 0 0 0,72-38-41 0 0,-93 56 16 0 0,22-14-55 0 0,2 2 1 0 0,54-19-1 0 0,-77 32 82 0 0,0 0-1 0 0,0 0 0 0 0,1 2 0 0 0,-1-1 0 0 0,1 1 0 0 0,-1 1 0 0 0,1 0 0 0 0,-1 0 1 0 0,1 1-1 0 0,-1 0 0 0 0,0 1 0 0 0,1 0 0 0 0,15 6 0 0 0,-20-6-21 0 0,-1 1 0 0 0,0 0 0 0 0,0 0 0 0 0,0 0 0 0 0,0 0 0 0 0,0 1 0 0 0,-1 0 0 0 0,1 0 0 0 0,-1 0 0 0 0,0 0 0 0 0,-1 1 0 0 0,1 0 0 0 0,-1 0 0 0 0,1 0 0 0 0,-2 0 0 0 0,1 0 0 0 0,0 0 0 0 0,1 8 0 0 0,-2-8-7 0 0,-1 0 0 0 0,0-1-1 0 0,0 1 1 0 0,0 0 0 0 0,-1-1-1 0 0,0 1 1 0 0,0 0 0 0 0,0 0-1 0 0,-1 0 1 0 0,1-1 0 0 0,-1 1 0 0 0,0 0-1 0 0,0-1 1 0 0,-1 1 0 0 0,1 0-1 0 0,-1-1 1 0 0,0 0 0 0 0,-1 1-1 0 0,1-1 1 0 0,-1 0 0 0 0,1 0-1 0 0,-7 6 1 0 0,4-5-39 0 0,-1 0-1 0 0,0 0 0 0 0,0 0 1 0 0,0-1-1 0 0,-1 0 0 0 0,1 0 1 0 0,-1-1-1 0 0,0 0 0 0 0,0 0 1 0 0,-1 0-1 0 0,1-1 0 0 0,0 0 1 0 0,-1 0-1 0 0,1-1 0 0 0,-1 0 1 0 0,-11 0-1 0 0,18-1 26 0 0,0 0 1 0 0,0 0 0 0 0,0 0-1 0 0,0 0 1 0 0,0-1 0 0 0,0 1-1 0 0,0 0 1 0 0,0 0-1 0 0,0-1 1 0 0,0 1 0 0 0,0-1-1 0 0,0 1 1 0 0,0-1 0 0 0,0 1-1 0 0,1-1 1 0 0,-1 1-1 0 0,0-1 1 0 0,0 0 0 0 0,0 0-1 0 0,1 1 1 0 0,-1-1 0 0 0,0 0-1 0 0,1 0 1 0 0,-1 0-1 0 0,1 0 1 0 0,-1 1 0 0 0,1-1-1 0 0,-1 0 1 0 0,1 0-1 0 0,0 0 1 0 0,-1 0 0 0 0,1-2-1 0 0,0 0 3 0 0,0 1-1 0 0,0-1 1 0 0,0 1-1 0 0,0-1 0 0 0,1 1 1 0 0,-1-1-1 0 0,1 1 0 0 0,1-5 1 0 0,2-1-15 0 0,0 0 1 0 0,1 0-1 0 0,-1 0 1 0 0,2 1-1 0 0,-1 0 1 0 0,9-8-1 0 0,43-39-330 0 0,-41 40 227 0 0,25-21-81 0 0,1 2 0 0 0,1 2-1 0 0,2 2 1 0 0,1 1 0 0 0,92-39-1 0 0,-117 58 197 0 0,-12 5 50 0 0,-1 0-1 0 0,1 0 0 0 0,0 1 0 0 0,0 1 1 0 0,1-1-1 0 0,-1 1 0 0 0,0 1 0 0 0,19-1 1 0 0,-27 2-41 0 0,0 1 1 0 0,-1-1 0 0 0,1 0 0 0 0,0 1-1 0 0,-1-1 1 0 0,1 1 0 0 0,-1-1 0 0 0,1 1-1 0 0,-1-1 1 0 0,1 1 0 0 0,-1 0-1 0 0,1-1 1 0 0,-1 1 0 0 0,0-1 0 0 0,1 1-1 0 0,-1 0 1 0 0,1 1 0 0 0,0-1 8 0 0,1 3-16 0 0,0 0 1 0 0,-1-1-1 0 0,1 1 0 0 0,0 0 1 0 0,-1 0-1 0 0,0 0 0 0 0,0 0 0 0 0,0 1 1 0 0,-1-1-1 0 0,1 0 0 0 0,-1 0 0 0 0,0 0 1 0 0,0 1-1 0 0,-1-1 0 0 0,0 6 0 0 0,-3 7 20 0 0,0 0-1 0 0,-10 22 1 0 0,11-30-4 0 0,-11 32 47 0 0,-22 55 43 0 0,17-58-68 0 0,12-25-616 0 0,0 1 0 0 0,-9 25 0 0 0,13-30-417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80 1375 0 0,'8'-6'286'0'0,"24"-24"-615"0"0,-14 10 3259 0 0,-17 20-2601 0 0,-1 0-1 0 0,0-1 1 0 0,1 1-1 0 0,-1-1 1 0 0,1 1-1 0 0,-1-1 1 0 0,0 0-1 0 0,1 1 1 0 0,-1-1-1 0 0,0 1 1 0 0,0-1-1 0 0,1 0 1 0 0,-1 1-1 0 0,0-1 1 0 0,0 0-1 0 0,0 1 1 0 0,0-1-1 0 0,0 1 1 0 0,0-1-1 0 0,0 0 1 0 0,0 1-1 0 0,0-1 1 0 0,0 0-1 0 0,0 1 1 0 0,-1-2-1 0 0,1 1-275 0 0,-1 1 0 0 0,0-1 0 0 0,1 0 0 0 0,-1 1 1 0 0,0-1-1 0 0,1 1 0 0 0,-1 0 0 0 0,0-1 0 0 0,0 1 0 0 0,1-1 0 0 0,-1 1 0 0 0,0 0 0 0 0,0 0 0 0 0,0 0 0 0 0,1-1 0 0 0,-3 1 0 0 0,-2 0-281 0 0,0-1 0 0 0,0 1-1 0 0,0 1 1 0 0,0-1 0 0 0,-6 2-1 0 0,-13 4 176 0 0,-37 17-1 0 0,17-7 123 0 0,-10 4 162 0 0,1 2 0 0 0,-60 34 0 0 0,89-43 45 0 0,1 2 0 0 0,0 1 0 0 0,1 1 0 0 0,1 1 0 0 0,0 0 0 0 0,-29 36 0 0 0,44-46-33 0 0,0-1 0 0 0,1 1 1 0 0,-8 16-1 0 0,12-21-201 0 0,0 0 0 0 0,0-1 0 0 0,0 1 0 0 0,0 0 0 0 0,0 0 0 0 0,1 0 0 0 0,-1 0 0 0 0,1 0 0 0 0,0 0 0 0 0,0 0 0 0 0,0 0 0 0 0,0 0 0 0 0,0 0 0 0 0,1 0 0 0 0,1 5 0 0 0,-1-6-26 0 0,0-1 1 0 0,-1 0-1 0 0,1 1 0 0 0,0-1 0 0 0,0 0 0 0 0,1 0 0 0 0,-1 0 1 0 0,0 0-1 0 0,0 0 0 0 0,0 0 0 0 0,1 0 0 0 0,-1 0 0 0 0,0 0 1 0 0,1 0-1 0 0,-1-1 0 0 0,1 1 0 0 0,-1-1 0 0 0,1 1 1 0 0,-1-1-1 0 0,1 1 0 0 0,-1-1 0 0 0,4 0 0 0 0,3 1 71 0 0,0-1 0 0 0,17-1 0 0 0,-22 1-64 0 0,19-3 177 0 0,1 0 0 0 0,-1-2 0 0 0,1-1 0 0 0,32-12-1 0 0,82-44 154 0 0,-112 48-334 0 0,0-1 0 0 0,-1-1 0 0 0,-1-1 0 0 0,0-1 0 0 0,-1-1 1 0 0,35-41-1 0 0,-48 51-9 0 0,-49 50-10 0 0,2 1 0 0 0,-36 53 0 0 0,68-87-260 0 0,1 1 0 0 0,0-1-1 0 0,0 1 1 0 0,-6 16 0 0 0,10-20 67 0 0,-1 0 1 0 0,1 0 0 0 0,0 1-1 0 0,0-1 1 0 0,0 0 0 0 0,1 1-1 0 0,-1-1 1 0 0,2 0 0 0 0,-1 1-1 0 0,1 5 1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30 534 3223 0 0,'0'0'11355'0'0,"-7"-4"-10287"0"0,5 3-833 0 0,0-1 0 0 0,1 0 0 0 0,-1 1 0 0 0,0-1 0 0 0,1 0 0 0 0,-1 0 0 0 0,1 0 0 0 0,-1 0 0 0 0,1-1 0 0 0,0 1 0 0 0,0 0 1 0 0,0 0-1 0 0,0-1 0 0 0,1 1 0 0 0,-1-1 0 0 0,1 1 0 0 0,-1 0 0 0 0,1-1 0 0 0,0 1 0 0 0,0-1 0 0 0,0 1 0 0 0,0-1 0 0 0,1-3 0 0 0,0-4-50 0 0,1 0 0 0 0,0-1 0 0 0,0 1 0 0 0,5-11 0 0 0,-1 7-134 0 0,0 1-1 0 0,1 0 0 0 0,0 1 0 0 0,1 0 1 0 0,18-23-1 0 0,-4 11-198 0 0,39-34 0 0 0,-32 34-155 0 0,2 2 1 0 0,38-23-1 0 0,72-30-1802 0 0,-55 30-431 0 0,-52 26 1274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128 416 19231 0 0,'0'0'2776'0'0,"0"2"-2423"0"0,-92 182-928 0 0,78-154-941 0 0,0-2-4594 0 0,7-13-10 0 0</inkml:trace>
  <inkml:trace contextRef="#ctx0" brushRef="#br0" timeOffset="1">467 0 10591 0 0,'0'0'1152'0'0,"-2"9"-1152"0"0,0 1-4688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194 110 8287 0 0,'1'-1'5454'0'0,"1"-2"-4779"0"0,0 0 1 0 0,0 1-1 0 0,0-1 0 0 0,0 1 1 0 0,0 0-1 0 0,1 0 1 0 0,3-3-1 0 0,25-12 1273 0 0,-11 10-1907 0 0,28-6 0 0 0,-32 9 392 0 0,33-9-138 0 0,-20 4 14 0 0,1 1-1 0 0,0 2 0 0 0,35-3 0 0 0,-61 8-279 0 0,0 1 0 0 0,1 0 0 0 0,-1 0 0 0 0,0 1 0 0 0,1 0 0 0 0,-1-1 0 0 0,8 4 0 0 0,-4 2 24 0 0,-8-5-52 0 0,1 1 0 0 0,-1-1 0 0 0,0 0-1 0 0,0 0 1 0 0,1 1 0 0 0,-1-1 0 0 0,0 0-1 0 0,0 0 1 0 0,-1 1 0 0 0,1-1 0 0 0,0 0-1 0 0,0 0 1 0 0,-1 1 0 0 0,1-1-1 0 0,-1 2 1 0 0,-10 20-3 0 0,10-21 3 0 0,-16 27-14 0 0,-1-2 0 0 0,-1 0 1 0 0,-27 29-1 0 0,-75 68-118 0 0,73-77 64 0 0,-164 135-348 0 0,195-169 415 0 0,0 1 0 0 0,2 0 0 0 0,-16 18 0 0 0,24-22 0 0 0,7-10 0 0 0,0 0 0 0 0,0 1 0 0 0,-1-1 0 0 0,1 0 0 0 0,0 1 0 0 0,0-1 0 0 0,0 0 0 0 0,-1 1 0 0 0,1-1 0 0 0,0 0 0 0 0,0 1 0 0 0,0-1 0 0 0,0 0 0 0 0,0 1 0 0 0,0-1 0 0 0,0 0 0 0 0,0 1 0 0 0,0-1 0 0 0,0 0 0 0 0,0 1 0 0 0,0-1 0 0 0,0 0 0 0 0,0 1 0 0 0,0-1 0 0 0,0 0 0 0 0,0 1 0 0 0,0-1 0 0 0,1 0 0 0 0,-1 1 0 0 0,0-1 0 0 0,0 0 0 0 0,0 1 0 0 0,1-1 0 0 0,-1 0 0 0 0,0 1 0 0 0,0-1 0 0 0,0 0 0 0 0,1 0 0 0 0,-1 0 0 0 0,0 1 0 0 0,1-1 0 0 0,-1 0 0 0 0,0 0 0 0 0,1 0 0 0 0,-1 0 0 0 0,0 1 0 0 0,1-1 0 0 0,-1 0 0 0 0,0 0 0 0 0,1 0 0 0 0,-1 0 0 0 0,1 0 0 0 0,-1 0 0 0 0,4 2 4 0 0,0-1 0 0 0,0 0 0 0 0,0 0 0 0 0,0-1 0 0 0,0 1 0 0 0,0-1 0 0 0,0 0 0 0 0,6 0 0 0 0,36-5 73 0 0,-32 3-51 0 0,98-13 53 0 0,112-15-285 0 0,-178 20-1724 0 0,-23 3 776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0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459 102 5527 0 0,'1'2'7594'0'0,"6"15"-4604"0"0,-4-11-2519 0 0,-1 0 0 0 0,1 0 0 0 0,1 0 0 0 0,5 7 0 0 0,-8-11-387 0 0,1 0 1 0 0,-1-1-1 0 0,1 1 0 0 0,0-1 1 0 0,-1 1-1 0 0,1-1 0 0 0,0 0 0 0 0,0 0 1 0 0,0 0-1 0 0,0 0 0 0 0,0 0 1 0 0,0 0-1 0 0,0 0 0 0 0,1-1 0 0 0,-1 1 1 0 0,0-1-1 0 0,4 1 0 0 0,6-1 65 0 0,-1-1 0 0 0,0 0 0 0 0,0 0 0 0 0,0-1 0 0 0,0-1 0 0 0,0 1 0 0 0,0-2-1 0 0,15-6 1 0 0,10-7 520 0 0,33-22 0 0 0,-54 30-635 0 0,20-14-2 0 0,-32 21-29 0 0,-1 0 0 0 0,0-1 0 0 0,1 1 0 0 0,-1 0 0 0 0,0-1 0 0 0,0 1 0 0 0,0-1-1 0 0,-1 0 1 0 0,1 0 0 0 0,2-5 0 0 0,-4 7-8 0 0,0 0-1 0 0,1 1 1 0 0,-1-1-1 0 0,0 0 1 0 0,0 1-1 0 0,0-1 1 0 0,0 0-1 0 0,0 0 1 0 0,0 1-1 0 0,0-1 1 0 0,0 0-1 0 0,0 0 1 0 0,-1 1-1 0 0,1-1 1 0 0,0 0-1 0 0,0 1 1 0 0,-1-1-1 0 0,1 0 1 0 0,0 1-1 0 0,-1-1 1 0 0,1 1-1 0 0,-1-1 1 0 0,1 0-1 0 0,0 1 1 0 0,-2-1-1 0 0,1 0-30 0 0,-1-1-1 0 0,0 1 0 0 0,1 0 0 0 0,-1 0 0 0 0,0 0 1 0 0,0 0-1 0 0,0 1 0 0 0,-4-2 0 0 0,-1 0-92 0 0,0 1 0 0 0,0 0 0 0 0,0 0-1 0 0,-9 1 1 0 0,-1 2-118 0 0,-1 0 0 0 0,1 1-1 0 0,0 1 1 0 0,0 0 0 0 0,0 1 0 0 0,-27 13 0 0 0,-93 55-196 0 0,126-66 456 0 0,-42 24-27 0 0,-275 176-60 0 0,318-199 73 0 0,0 0 1 0 0,1 0-1 0 0,0 0 0 0 0,-13 17 1 0 0,20-23 0 0 0,0 1 0 0 0,1 0 1 0 0,-1-1-1 0 0,1 1 0 0 0,-1 0 1 0 0,1 0-1 0 0,0 0 0 0 0,0 0 1 0 0,-1 7-1 0 0,2-8 1 0 0,0 0 0 0 0,0 0 0 0 0,0 0 0 0 0,0 0 0 0 0,1 0-1 0 0,-1 0 1 0 0,1 0 0 0 0,-1 0 0 0 0,1 0 0 0 0,0 0 0 0 0,-1 0 0 0 0,1 0-1 0 0,0 0 1 0 0,0 0 0 0 0,1-1 0 0 0,1 4 0 0 0,3 1 21 0 0,-1-1-1 0 0,1 0 1 0 0,0-1 0 0 0,0 1-1 0 0,0-1 1 0 0,1 0 0 0 0,-1-1-1 0 0,1 0 1 0 0,0 0 0 0 0,0 0-1 0 0,14 3 1 0 0,7 0-399 0 0,49 4 0 0 0,-74-9 310 0 0,43 2-4469 0 0,0-1-1606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4143 0 0,'0'3'3430'0'0,"15"28"4991"0"0,3 0-5461 0 0,9 21-2520 0 0,24 76 271 0 0,-3-8 383 0 0,-42-106-861 0 0,0 1 0 0 0,0-1 0 0 0,-1 1 0 0 0,5 28 0 0 0,-10-37-196 0 0,1-1 0 0 0,-1 0 0 0 0,1 1 0 0 0,-2-1 0 0 0,1 1 0 0 0,0-1 0 0 0,-1 1 0 0 0,0-1 1 0 0,-1 0-1 0 0,1 1 0 0 0,-1-1 0 0 0,0 0 0 0 0,0 0 0 0 0,0 0 0 0 0,-1 0 0 0 0,0-1 0 0 0,-4 7 0 0 0,-3-1 18 0 0,0 0 0 0 0,-1 0 0 0 0,1-1-1 0 0,-2 0 1 0 0,0-1 0 0 0,0-1 0 0 0,0 0-1 0 0,-18 8 1 0 0,-111 36 100 0 0,123-46-178 0 0,-72 22-3306 0 0,60-18 75 0 0,-30 8-4084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125 172 8751 0 0,'0'0'674'0'0,"-1"-1"-438"0"0,0 1-64 0 0,0 0 1 0 0,0 0 0 0 0,0 0-1 0 0,0 0 1 0 0,0-1 0 0 0,0 1-1 0 0,0 0 1 0 0,0 1 0 0 0,1-1-1 0 0,-1 0 1 0 0,0 0 0 0 0,0 0-1 0 0,0 1 1 0 0,0-1 0 0 0,0 0-1 0 0,0 1 1 0 0,0-1 0 0 0,1 0 0 0 0,-1 1-1 0 0,0 0 1 0 0,0-1 0 0 0,1 1-1 0 0,-1-1 1 0 0,0 1 0 0 0,1 0-1 0 0,-1-1 1 0 0,0 1 0 0 0,1 0-1 0 0,-1 0 1 0 0,0 1 0 0 0,-3 2 263 0 0,-1 1-223 0 0,0 0 1 0 0,1 0-1 0 0,-1 0 0 0 0,1 1 1 0 0,0-1-1 0 0,1 1 0 0 0,-1 0 1 0 0,1 0-1 0 0,-4 9 0 0 0,-3 15 578 0 0,1 0 0 0 0,-9 62 1 0 0,6-26-406 0 0,12-64 568 0 0,3-2-875 0 0,0 0 0 0 0,0-1 0 0 0,0 0 0 0 0,1 1 0 0 0,-1-1 0 0 0,0 0 0 0 0,0 0 0 0 0,-1 0 0 0 0,1-1 0 0 0,4-1 0 0 0,26-22 211 0 0,-11 8-119 0 0,53-40-91 0 0,88-84 0 0 0,-91 75-104 0 0,-61 56-6 0 0,29-26-542 0 0,80-55 1 0 0,-117 89 328 0 0,0 0 0 0 0,0 0 1 0 0,0 0-1 0 0,0 1 0 0 0,0-1 0 0 0,0 1 1 0 0,0 0-1 0 0,1 0 0 0 0,-1 0 0 0 0,0 0 0 0 0,1 1 1 0 0,-1-1-1 0 0,4 1 0 0 0,4 2-1437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48 9703 0 0,'0'0'875'0'0,"10"-6"1660"0"0,84-36 5070 0 0,-91 55-7473 0 0,-3-9-123 0 0,0 0-1 0 0,0 0 1 0 0,0-1 0 0 0,-1 1 0 0 0,1 0 0 0 0,-1 0-1 0 0,0-1 1 0 0,0 1 0 0 0,-3 6 0 0 0,-17 30 29 0 0,19-36-36 0 0,-18 26 11 0 0,-34 41 0 0 0,16-23-146 0 0,16-19-383 0 0,-19 26-635 0 0,17-18-2615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357 974 3679 0 0,'0'0'3024'0'0,"2"-1"-1560"0"0,5-2-846 0 0,0 0-1 0 0,0-1 0 0 0,0 0 1 0 0,-1-1-1 0 0,0 1 1 0 0,1-1-1 0 0,5-7 0 0 0,11-7 620 0 0,42-32-114 0 0,-1-3 0 0 0,83-92-1 0 0,-121 115-765 0 0,0-1 0 0 0,-3-1 0 0 0,0-1 0 0 0,-2-1 0 0 0,-2-1 0 0 0,-1-1 0 0 0,14-44 0 0 0,13-78-739 0 0,-40 132 274 0 0,-1 0-1 0 0,-1 0 1 0 0,-1-54-1 0 0,-4 69 5 0 0,2 11 99 0 0,0 1-1 0 0,0-1 1 0 0,0 1-1 0 0,0 0 1 0 0,0-1-1 0 0,0 1 1 0 0,0-1-1 0 0,0 1 1 0 0,-1-1-1 0 0,1 1 1 0 0,0 0-1 0 0,0-1 1 0 0,0 1 0 0 0,-1-1-1 0 0,1 1 1 0 0,0 0-1 0 0,-1-1 1 0 0,1 1-1 0 0,0 0 1 0 0,-1-1-1 0 0,1 1 1 0 0,0 0-1 0 0,-1 0 1 0 0,1-1-1 0 0,-1 1 1 0 0,1 0-1 0 0,0 0 1 0 0,-1-1-1 0 0,-4 3-19 0 0,3-1 15 0 0,-1 0 1 0 0,1 0-1 0 0,0 1 0 0 0,-1-1 1 0 0,1 0-1 0 0,0 1 0 0 0,0 0 1 0 0,0-1-1 0 0,0 1 0 0 0,0 0 0 0 0,-1 2 1 0 0,-20 28-100 0 0,12-16 70 0 0,-84 122-122 0 0,-98 190 0 0 0,-37 170-322 0 0,190-401 109 0 0,-99 177 0 0 0,120-247-135 0 0,0-2 1 0 0,-2-1-1 0 0,0 0 0 0 0,-2-1 1 0 0,-37 29-1 0 0,32-31-862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14223 0 0,'0'0'1572'0'0,"2"1"-1273"0"0,3 3-153 0 0,0 0 0 0 0,0 0 0 0 0,1-1-1 0 0,0 0 1 0 0,0 0 0 0 0,0 0 0 0 0,0-1 0 0 0,0 0 0 0 0,0 0 0 0 0,0 0 0 0 0,1-1 0 0 0,-1 0-1 0 0,1 0 1 0 0,10-1 0 0 0,9 0 307 0 0,0-1 0 0 0,35-6 0 0 0,3-5 402 0 0,110-36 0 0 0,-101 19-1285 0 0,-42 15-5062 0 0,-8 2-1138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 10103 0 0,'-2'-16'4012'0'0,"7"30"-3456"0"0,5 21 458 0 0,8 57-1 0 0,1 4 72 0 0,-11-65-926 0 0,1-1 0 0 0,2-1 0 0 0,1 0-1 0 0,2 0 1 0 0,0-1 0 0 0,2-1 0 0 0,1-1-1 0 0,1 0 1 0 0,1-1 0 0 0,1-1 0 0 0,27 24 0 0 0,-38-40-100 0 0,1 0 1 0 0,0 0 0 0 0,0-2-1 0 0,20 11 1 0 0,-25-14-351 0 0,1-1-1 0 0,-1 0 1 0 0,1 0-1 0 0,-1-1 1 0 0,1 1 0 0 0,0-1-1 0 0,-1 0 1 0 0,1-1 0 0 0,0 1-1 0 0,0-1 1 0 0,0-1 0 0 0,8 0-1 0 0,0-3-1228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1170 17 11055 0 0,'-1'-14'852'0'0,"0"12"1260"0"0,1 4-1881 0 0,-1 0 0 0 0,1 0 0 0 0,-1 1-1 0 0,0-1 1 0 0,0 0 0 0 0,0 0 0 0 0,0 0 0 0 0,-2 2-1 0 0,-1 4-61 0 0,-9 18-59 0 0,0-1 0 0 0,-2-1 0 0 0,-1 0 0 0 0,0-1 0 0 0,-23 23 0 0 0,3-10-75 0 0,-1-1 1 0 0,-42 30-1 0 0,-162 116-3 0 0,-12-17-205 0 0,-98 25 162 0 0,308-164-15 0 0,41-25-120 0 0,16-6-1368 0 0,5-3-3968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428 193 2759 0 0,'0'0'126'0'0,"2"0"-5"0"0,18-6 13955 0 0,-19 5-13646 0 0,0-14 2363 0 0,-10-25-6243 0 0,6 31 5248 0 0,-2-9-2134 0 0,-1 1 1 0 0,0-1 0 0 0,-1 1 0 0 0,-10-16 0 0 0,16 31 319 0 0,0 1 1 0 0,0 0 0 0 0,0-1 0 0 0,0 1 0 0 0,0 0 0 0 0,0 0 0 0 0,0 0-1 0 0,-1 0 1 0 0,1 0 0 0 0,0 0 0 0 0,-1 0 0 0 0,1 0 0 0 0,-1 1 0 0 0,1-1-1 0 0,-1 0 1 0 0,1 1 0 0 0,-1 0 0 0 0,1-1 0 0 0,-1 1 0 0 0,0 0 0 0 0,1 0-1 0 0,-1-1 1 0 0,0 1 0 0 0,1 1 0 0 0,-1-1 0 0 0,1 0 0 0 0,-1 0-1 0 0,0 0 1 0 0,1 1 0 0 0,-1-1 0 0 0,1 1 0 0 0,-1 0 0 0 0,1-1 0 0 0,-2 2-1 0 0,-7 2 8 0 0,1 2-1 0 0,0-1 0 0 0,0 1 0 0 0,-8 7 1 0 0,10-8 4 0 0,-138 118 381 0 0,123-101-265 0 0,0 1 0 0 0,2 2 0 0 0,0 0 0 0 0,-16 28 1 0 0,33-48-102 0 0,1-1 1 0 0,-1 1 0 0 0,1 0 0 0 0,-1 0 0 0 0,2 0 0 0 0,-1 0 0 0 0,0 0 0 0 0,1 1 0 0 0,0-1-1 0 0,0 1 1 0 0,0 8 0 0 0,2-13-7 0 0,-1-1 1 0 0,0 1-1 0 0,1-1 0 0 0,-1 0 0 0 0,1 1 0 0 0,-1-1 0 0 0,1 0 0 0 0,-1 1 0 0 0,1-1 1 0 0,-1 0-1 0 0,1 0 0 0 0,-1 1 0 0 0,1-1 0 0 0,-1 0 0 0 0,1 0 0 0 0,0 0 1 0 0,-1 0-1 0 0,1 0 0 0 0,-1 0 0 0 0,1 0 0 0 0,1 0 0 0 0,-1 1 10 0 0,6-1 7 0 0,-1 1-1 0 0,1-1 1 0 0,0 0-1 0 0,-1-1 1 0 0,1 0-1 0 0,0 0 1 0 0,-1 0 0 0 0,13-5-1 0 0,3-2 42 0 0,25-13 0 0 0,162-95 1062 0 0,-199 110-1266 0 0,71-51-2470 0 0,-62 43 2232 0 0,-18 13 257 0 0,-8 10 290 0 0,-43 48 303 0 0,-1 1-260 0 0,-8 15-370 0 0,58-72-818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51 258 3679 0 0,'0'0'284'0'0,"-7"5"-176"0"0,-2 5 1418 0 0,8-9-1224 0 0,1-1 0 0 0,-1 1 0 0 0,1-1 0 0 0,0 1 0 0 0,-1-1 0 0 0,1 1-1 0 0,-1-1 1 0 0,0 1 0 0 0,1-1 0 0 0,-1 1 0 0 0,1-1 0 0 0,-1 1 0 0 0,1-1 0 0 0,-1 0 0 0 0,0 0 0 0 0,1 1 0 0 0,-1-1 0 0 0,0 0 0 0 0,0 0 0 0 0,1 0 0 0 0,-1 1 0 0 0,0-1 0 0 0,1 0 0 0 0,-1 0 0 0 0,0 0 0 0 0,-1-1 0 0 0,1 1 249 0 0,-11-16 1699 0 0,11 11-2113 0 0,0 1-1 0 0,1-1 1 0 0,-1 1 0 0 0,1-1-1 0 0,0 1 1 0 0,0-1-1 0 0,0 0 1 0 0,1 1 0 0 0,0-1-1 0 0,0 1 1 0 0,0 0-1 0 0,0-1 1 0 0,1 1 0 0 0,0 0-1 0 0,-1 0 1 0 0,6-8-1 0 0,-1 2-76 0 0,0 1-1 0 0,1-1 1 0 0,0 1-1 0 0,1 1 0 0 0,13-13 1 0 0,-1 4-44 0 0,2 0 0 0 0,33-19 0 0 0,-42 28-12 0 0,1 1 0 0 0,1 1 0 0 0,-1 0 1 0 0,1 0-1 0 0,23-4 0 0 0,-33 9-1 0 0,0 1 0 0 0,0 0 0 0 0,0 0 0 0 0,0 0 0 0 0,0 0 0 0 0,0 1 1 0 0,0 0-1 0 0,0 0 0 0 0,0 0 0 0 0,-1 1 0 0 0,1-1 0 0 0,0 1 0 0 0,-1 0 0 0 0,1 0 0 0 0,-1 1 0 0 0,0 0 0 0 0,0-1 0 0 0,0 1 0 0 0,0 1 0 0 0,6 6 0 0 0,-6-6 1 0 0,0 1 0 0 0,0 0 0 0 0,0-1-1 0 0,-1 2 1 0 0,0-1 0 0 0,0 0 0 0 0,0 1-1 0 0,-1-1 1 0 0,1 1 0 0 0,-1 0 0 0 0,-1 0-1 0 0,1-1 1 0 0,-1 1 0 0 0,0 0 0 0 0,0 1-1 0 0,-1 10 1 0 0,-1-13-147 0 0,1 0 1 0 0,-1 0-1 0 0,0 0 0 0 0,0-1 0 0 0,-1 1 1 0 0,1 0-1 0 0,-1-1 0 0 0,0 1 0 0 0,-3 5 0 0 0,-25 28-2331 0 0,21-27 1946 0 0,3-5-612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356 450 12007 0 0,'-1'1'547'0'0,"-2"2"-475"0"0,0 0 1 0 0,0 0-1 0 0,-1 0 0 0 0,1 0 0 0 0,-1-1 1 0 0,0 1-1 0 0,1-1 0 0 0,-1 0 0 0 0,0 0 1 0 0,0-1-1 0 0,-5 2 0 0 0,-8 2 464 0 0,-26 4 0 0 0,32-7 4 0 0,3-1-391 0 0,1-1 0 0 0,-1 0 0 0 0,1 0 0 0 0,-1 0 0 0 0,1-1 0 0 0,-1 0 1 0 0,1-1-1 0 0,0 1 0 0 0,0-1 0 0 0,-1-1 0 0 0,1 0 0 0 0,1 0 0 0 0,-1 0 0 0 0,0-1 1 0 0,1 1-1 0 0,-1-2 0 0 0,1 1 0 0 0,1-1 0 0 0,-7-6 0 0 0,0-1 16 0 0,1-1-1 0 0,1 0 0 0 0,1-1 0 0 0,0 0 1 0 0,0-1-1 0 0,-9-22 0 0 0,16 30-138 0 0,0 0 1 0 0,-1 0-1 0 0,2 0 0 0 0,-1 0 0 0 0,1 0 0 0 0,1-1 0 0 0,-1 1 1 0 0,1 0-1 0 0,0 0 0 0 0,1-1 0 0 0,-1 1 0 0 0,2 0 1 0 0,-1 0-1 0 0,1 0 0 0 0,0 0 0 0 0,0 0 0 0 0,5-10 1 0 0,-1 8-55 0 0,0 0 0 0 0,0 0 0 0 0,0 0 1 0 0,1 1-1 0 0,0 0 0 0 0,1 0 0 0 0,0 1 1 0 0,0 0-1 0 0,13-8 0 0 0,-4 3-165 0 0,1 2 1 0 0,1 0-1 0 0,37-14 1 0 0,-16 12-253 0 0,75-13 1 0 0,-104 23 471 0 0,2 0-28 0 0,0 0 0 0 0,1 0 1 0 0,-1 2-1 0 0,0-1 0 0 0,0 2 0 0 0,27 3 0 0 0,-36-3 4 0 0,1 0 0 0 0,-1 1 1 0 0,1-1-1 0 0,-1 1 0 0 0,0 0 0 0 0,0 0 0 0 0,0 0 1 0 0,0 0-1 0 0,0 1 0 0 0,0 0 0 0 0,-1-1 0 0 0,1 1 1 0 0,-1 1-1 0 0,0-1 0 0 0,0 0 0 0 0,0 1 0 0 0,0 0 1 0 0,0 0-1 0 0,-1 0 0 0 0,0 0 0 0 0,0 0 1 0 0,0 0-1 0 0,2 7 0 0 0,-2 0 24 0 0,0-1 1 0 0,0 1 0 0 0,-1 0-1 0 0,0 0 1 0 0,-1 0-1 0 0,0 0 1 0 0,-1 0-1 0 0,0 0 1 0 0,-1 0 0 0 0,0-1-1 0 0,-1 1 1 0 0,-5 13-1 0 0,1-6-6 0 0,-1 0-1 0 0,0 0 0 0 0,-1-1 0 0 0,-1-1 0 0 0,-1 1 1 0 0,-14 16-1 0 0,15-22-80 0 0,-1-1 0 0 0,-1 0 0 0 0,1 0 1 0 0,-2-1-1 0 0,1-1 0 0 0,-1 0 0 0 0,0 0 0 0 0,-1-1 1 0 0,-27 9-1 0 0,3-4-688 0 0,0-2-1 0 0,-63 9 1 0 0,83-17 220 0 0,-1 0 0 0 0,1-2 0 0 0,-20-1 0 0 0,14-1-200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2 14423 0 0,'0'0'662'0'0,"-1"-1"-17"0"0,-6 1-613 0 0,0 0-1 0 0,1 0 1 0 0,-1 0-1 0 0,0 1 1 0 0,1 0 0 0 0,-1 0-1 0 0,0 0 1 0 0,1 1-1 0 0,0 0 1 0 0,-1 1 0 0 0,1-1-1 0 0,-11 8 1 0 0,1-1-1 0 0,1 1-1 0 0,0 1 1 0 0,-23 21-1 0 0,-39 45 66 0 0,-83 107 0 0 0,-52 99 96 0 0,132-160-854 0 0,71-106 464 0 0,0 0 1 0 0,1 1 0 0 0,1 1 0 0 0,1-1 0 0 0,-6 28 0 0 0,10-29-854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0 919 0 0,'-1'1'292'0'0,"-39"22"4643"0"0,-22 11-1958 0 0,23-19 1579 0 0,39-14-3900 0 0,-1 3-515 0 0,-1 0 0 0 0,2 0 0 0 0,-1-1 0 0 0,0 1 0 0 0,1 0-1 0 0,0 0 1 0 0,0 0 0 0 0,0 0 0 0 0,0 0 0 0 0,0-1 0 0 0,1 1-1 0 0,1 5 1 0 0,2 6 312 0 0,13 26 0 0 0,-6-13-47 0 0,-4-11-318 0 0,0 0 0 0 0,1 0-1 0 0,1-1 1 0 0,0-1 0 0 0,1 1 0 0 0,1-1 0 0 0,14 15 0 0 0,-22-26-232 0 0,1 0 1 0 0,0-1 0 0 0,0 1-1 0 0,0-1 1 0 0,0 1 0 0 0,0-1 0 0 0,1-1-1 0 0,0 1 1 0 0,-1-1 0 0 0,1 1-1 0 0,0-1 1 0 0,0-1 0 0 0,0 1 0 0 0,8 1-1 0 0,6-3-1232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21 174 1839 0 0,'0'0'83'0'0,"1"-1"-6"0"0,19-6 1801 0 0,12-3 5115 0 0,5-2 847 0 0,-12 3-7255 0 0,22-12 309 0 0,-1-1-1 0 0,60-40 0 0 0,-97 56-1091 0 0,0 0-1 0 0,10-11 0 0 0,-18 16-62 0 0,-33 10-2424 0 0,-18 15 2421 0 0,-70 46 0 0 0,114-66 271 0 0,-18 12 294 0 0,1 0 1 0 0,-35 33-1 0 0,52-43-231 0 0,0-1-1 0 0,1 2 1 0 0,0-1 0 0 0,0 1-1 0 0,1-1 1 0 0,0 1 0 0 0,0 0-1 0 0,0 1 1 0 0,1-1-1 0 0,0 1 1 0 0,1-1 0 0 0,0 1-1 0 0,0 0 1 0 0,-1 10 0 0 0,2-15-122 0 0,1 1 1 0 0,0-1-1 0 0,0 1 1 0 0,0-1-1 0 0,0 1 1 0 0,0-1 0 0 0,1 1-1 0 0,-1-1 1 0 0,1 1-1 0 0,0-1 1 0 0,0 0 0 0 0,1 1-1 0 0,-1-1 1 0 0,1 0-1 0 0,-1 0 1 0 0,1 0 0 0 0,0 0-1 0 0,0 0 1 0 0,0 0-1 0 0,1-1 1 0 0,-1 1-1 0 0,1-1 1 0 0,-1 1 0 0 0,6 3-1 0 0,11 4-1452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1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1087 26 12551 0 0,'0'0'572'0'0,"5"-6"194"0"0,1-2-606 0 0,2-1 1441 0 0,-6 7 215 0 0,-1 16-1650 0 0,-1-12-155 0 0,1-1 0 0 0,-1 1 0 0 0,0 0 0 0 0,0 0 0 0 0,0-1 0 0 0,0 1 0 0 0,0 0 0 0 0,0 0 0 0 0,-1-1 0 0 0,1 1 0 0 0,-1 0 0 0 0,1-1 0 0 0,-1 1 0 0 0,-1 3 0 0 0,-4 6 124 0 0,-2 0 1 0 0,1 0 0 0 0,-1-1-1 0 0,-16 16 1 0 0,-44 33 646 0 0,26-27-508 0 0,-85 47 0 0 0,-55 14-481 0 0,152-79 138 0 0,-354 151-717 0 0,380-164 264 0 0,6-3 165 0 0,13-7 2 0 0,23-11 159 0 0,-20 13 144 0 0,0 0 0 0 0,1 0 0 0 0,20-3 1 0 0,-29 8 70 0 0,1 0 1 0 0,-1 1 0 0 0,1 0 0 0 0,-1 1 0 0 0,0 0 0 0 0,1 0 0 0 0,14 4 0 0 0,-23-4-1 0 0,0 1 1 0 0,1-1-1 0 0,-1 1 1 0 0,-1 0 0 0 0,1 0-1 0 0,0 0 1 0 0,0 0-1 0 0,0 0 1 0 0,0 0 0 0 0,-1 0-1 0 0,1 1 1 0 0,0-1-1 0 0,-1 1 1 0 0,1-1 0 0 0,-1 1-1 0 0,0-1 1 0 0,0 1-1 0 0,1 0 1 0 0,-1 0 0 0 0,0 0-1 0 0,0 0 1 0 0,-1 0-1 0 0,1 0 1 0 0,0 0 0 0 0,-1 0-1 0 0,1 0 1 0 0,-1 0 0 0 0,0 0-1 0 0,1 0 1 0 0,-1 0-1 0 0,0 0 1 0 0,-1 3 0 0 0,1 6 77 0 0,-1 0 1 0 0,-1 0 0 0 0,0 0 0 0 0,-7 18 0 0 0,-4 10 171 0 0,-2-1 0 0 0,-2-1 0 0 0,-33 56 1 0 0,20-46-57 0 0,-3 0 0 0 0,-39 42 1 0 0,-124 115-277 0 0,159-177-900 0 0,21-16-679 0 0,9-6 431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660 206 7631 0 0,'20'-11'438'0'0,"6"-1"-151"0"0,28-19 0 0 0,-47 26-211 0 0,0 0 0 0 0,0 0 0 0 0,-1-1 0 0 0,1 0 0 0 0,-1 0 0 0 0,-1-1 0 0 0,1 1 0 0 0,5-11 0 0 0,-9 13 176 0 0,0 1 0 0 0,-1-1 0 0 0,1 1-1 0 0,-1-1 1 0 0,0 0 0 0 0,0 1 0 0 0,-1-1-1 0 0,1 0 1 0 0,-1 0 0 0 0,1 1 0 0 0,-1-1-1 0 0,-1 0 1 0 0,1 0 0 0 0,0 0-1 0 0,-1 1 1 0 0,0-1 0 0 0,0 0 0 0 0,0 0-1 0 0,0 1 1 0 0,-3-7 0 0 0,3 10-216 0 0,1-1 0 0 0,-1 1 0 0 0,1 0 0 0 0,-1-1 0 0 0,1 1 0 0 0,-1 0 0 0 0,1 0 0 0 0,-1-1 0 0 0,0 1 0 0 0,1 0 0 0 0,-1 0 0 0 0,1 0 0 0 0,-1 0 0 0 0,0 0 0 0 0,1 0 1 0 0,-1 0-1 0 0,1 0 0 0 0,-1 0 0 0 0,0 0 0 0 0,-1 0 83 0 0,-13-1-17 0 0,1 0 0 0 0,-1 1 0 0 0,1 1 0 0 0,-28 4 0 0 0,-56 20-1119 0 0,44-6 229 0 0,1 2 1 0 0,-66 37-1 0 0,97-47 619 0 0,-23 13 69 0 0,1 2-1 0 0,1 3 0 0 0,2 0 0 0 0,-72 69 0 0 0,67-50 496 0 0,42-43-289 0 0,0 0 1 0 0,1 0 0 0 0,0 0 0 0 0,-1 0 0 0 0,1 1 0 0 0,1 0 0 0 0,-1-1-1 0 0,-1 10 1 0 0,3-14-52 0 0,1 1-1 0 0,0-1 1 0 0,0 0 0 0 0,0 0-1 0 0,0 1 1 0 0,0-1-1 0 0,0 0 1 0 0,0 0-1 0 0,0 1 1 0 0,0-1-1 0 0,0 0 1 0 0,1 0 0 0 0,-1 0-1 0 0,1 0 1 0 0,-1 1-1 0 0,1-1 1 0 0,-1 0-1 0 0,1 0 1 0 0,0 0-1 0 0,-1 0 1 0 0,1 0 0 0 0,1 1-1 0 0,0-1 34 0 0,-1 1-1 0 0,1-1 0 0 0,0 0 1 0 0,0 0-1 0 0,0 0 0 0 0,0 0 1 0 0,0 0-1 0 0,1-1 0 0 0,-1 1 1 0 0,0 0-1 0 0,3 0 0 0 0,4-1 123 0 0,-1 1 1 0 0,0-1-1 0 0,1 0 0 0 0,-1-1 0 0 0,12-2 0 0 0,21-7 209 0 0,-1-2 1 0 0,56-25-1 0 0,-73 28-378 0 0,26-12-21 0 0,-1-2 1 0 0,-2-2-1 0 0,0-2 1 0 0,52-41 0 0 0,-85 57 5 0 0,-12 10 26 0 0,-2 2 17 0 0,-23 15 208 0 0,6-4-287 0 0,-3 4 55 0 0,0 0 0 0 0,1 2 0 0 0,-19 20 0 0 0,-49 65-136 0 0,82-96 70 0 0,-4 5-37 0 0,0 1 0 0 0,-7 14-1 0 0,14-22-48 0 0,0 0-1 0 0,1 0 1 0 0,0 0-1 0 0,0 0 1 0 0,0 0 0 0 0,1 0-1 0 0,0 0 1 0 0,0 1-1 0 0,-1 6 1 0 0,4-9-709 0 0,5 5-43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45 571 9991 0 0,'-7'-6'904'0'0,"3"3"-794"0"0,1-1-1 0 0,-1 0 0 0 0,1-1 1 0 0,0 1-1 0 0,0 0 0 0 0,1-1 1 0 0,-1 0-1 0 0,1 1 1 0 0,0-1-1 0 0,1 0 0 0 0,-1 0 1 0 0,1 0-1 0 0,0-1 0 0 0,-1-8 1 0 0,1 4 221 0 0,0-1 0 0 0,1 0 0 0 0,1 1 0 0 0,0-1 1 0 0,0 1-1 0 0,4-15 0 0 0,2 5-79 0 0,0 1 0 0 0,0 0 1 0 0,2 1-1 0 0,0 0 0 0 0,2 0 0 0 0,0 1 0 0 0,0 0 1 0 0,2 1-1 0 0,0 0 0 0 0,27-25 0 0 0,-13 19-139 0 0,0 0-1 0 0,1 1 1 0 0,1 2-1 0 0,1 1 1 0 0,48-21-1 0 0,-76 38-106 0 0,21-9 83 0 0,31-10 1 0 0,-48 18-82 0 0,0 1-1 0 0,0-1 0 0 0,0 1 0 0 0,0 0 1 0 0,0 1-1 0 0,0 0 0 0 0,1 0 1 0 0,-1 0-1 0 0,0 0 0 0 0,12 3 1 0 0,-16-2-77 0 0,0 0 0 0 0,0 0 0 0 0,0 0 1 0 0,0 0-1 0 0,-1 0 0 0 0,1 0 0 0 0,0 0 0 0 0,0 1 1 0 0,-1-1-1 0 0,1 1 0 0 0,-1-1 0 0 0,2 3 1 0 0,7 14-4952 0 0,-6-6-428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333 208 4143 0 0,'0'0'191'0'0,"0"12"2028"0"0,0-11-1882 0 0,0 0 1 0 0,0 0 0 0 0,0 0 0 0 0,0 0-1 0 0,0 0 1 0 0,0 0 0 0 0,0 0-1 0 0,1 0 1 0 0,-1 0 0 0 0,0 0-1 0 0,1-1 1 0 0,-1 1 0 0 0,1 0 0 0 0,-1 0-1 0 0,1 0 1 0 0,-1 0 0 0 0,1 0-1 0 0,-1-1 1 0 0,1 1 0 0 0,0 0-1 0 0,0-1 1 0 0,-1 1 0 0 0,2 0 0 0 0,0 0-181 0 0,-1 0 1 0 0,1-1-1 0 0,0 1 1 0 0,0-1 0 0 0,-1 1-1 0 0,1-1 1 0 0,0 0-1 0 0,0 0 1 0 0,-1 0 0 0 0,1 0-1 0 0,0 0 1 0 0,2 0-1 0 0,3-1-75 0 0,0-1 0 0 0,-1 1 0 0 0,1-1-1 0 0,0-1 1 0 0,11-5 0 0 0,23-16 244 0 0,-2-2 1 0 0,0-1 0 0 0,56-53-1 0 0,-86 72-323 0 0,-5 5 3 0 0,0 0-1 0 0,0-1 1 0 0,0 0-1 0 0,0 0 1 0 0,0 0 0 0 0,-1-1-1 0 0,0 1 1 0 0,5-10 0 0 0,-8 14-4 0 0,1-1 0 0 0,-1 1 0 0 0,0-1 0 0 0,0 1 0 0 0,0-1 0 0 0,1 1 0 0 0,-1-1 0 0 0,0 0 0 0 0,0 1 0 0 0,0-1 0 0 0,0 1 0 0 0,0-1 0 0 0,0 1 0 0 0,0-1 0 0 0,0 0 0 0 0,0 1 0 0 0,0-1 0 0 0,-1 1 0 0 0,1-1 0 0 0,0 0 0 0 0,-5-1 15 0 0,5 2-12 0 0,-2-1-17 0 0,-1 0 1 0 0,0 1 0 0 0,1-1 0 0 0,-1 1 0 0 0,0 0 0 0 0,1-1-1 0 0,-1 1 1 0 0,0 0 0 0 0,1 0 0 0 0,-1 1 0 0 0,1-1 0 0 0,-1 1-1 0 0,0-1 1 0 0,-2 2 0 0 0,-38 15-175 0 0,-2 5-172 0 0,1 3 1 0 0,1 2-1 0 0,-74 59 0 0 0,-100 119 171 0 0,150-130 237 0 0,57-62-44 0 0,0 0-1 0 0,1 1 1 0 0,1 0 0 0 0,-8 16-1 0 0,15-28-3 0 0,0 0-1 0 0,1 0 1 0 0,-1 0-1 0 0,0 0 1 0 0,1 0-1 0 0,-1 0 1 0 0,1 0-1 0 0,0 0 1 0 0,0 0-1 0 0,0 0 1 0 0,0 0-1 0 0,0 0 1 0 0,0 1 0 0 0,0-1-1 0 0,1 0 1 0 0,-1 0-1 0 0,1 0 1 0 0,-1 0-1 0 0,1 0 1 0 0,0 0-1 0 0,0-1 1 0 0,2 4-1 0 0,-1-3 5 0 0,0 0 0 0 0,0 0-1 0 0,0 0 1 0 0,0 0 0 0 0,0 0-1 0 0,0-1 1 0 0,1 1 0 0 0,-1-1 0 0 0,1 0-1 0 0,-1 1 1 0 0,1-1 0 0 0,0-1-1 0 0,-1 1 1 0 0,1 0 0 0 0,0-1 0 0 0,4 1-1 0 0,4 0 40 0 0,-1 0 0 0 0,1-2-1 0 0,0 1 1 0 0,16-4 0 0 0,45-12 113 0 0,-48 10-104 0 0,48-13 85 0 0,107-22 37 0 0,-50 16-1532 0 0,-68 13-4475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0,'0'0'11031'0'0,"2"1"-10483"0"0,2 6-297 0 0,1-1-1 0 0,-1 1 1 0 0,-1 0 0 0 0,1 0-1 0 0,-1 0 1 0 0,0 1 0 0 0,-1-1-1 0 0,0 1 1 0 0,0-1-1 0 0,1 15 1 0 0,0 9 299 0 0,-2 44 0 0 0,-1-45-338 0 0,-14 187 516 0 0,7-142-581 0 0,6-40-134 0 0,1-35-12 0 0,0 1 0 0 0,0 0 0 0 0,0-1 0 0 0,0 1 0 0 0,0-1 0 0 0,0 1 0 0 0,1 0 0 0 0,-1-1 0 0 0,0 1-1 0 0,0-1 1 0 0,0 1 0 0 0,1 0 0 0 0,-1-1 0 0 0,0 1 0 0 0,0-1 0 0 0,1 1 0 0 0,-1-1 0 0 0,1 1 0 0 0,-1-1 0 0 0,0 1 0 0 0,2 0 0 0 0,4-1 40 0 0,-5-1-29 0 0,3 1 9 0 0,0-1 0 0 0,0 0 0 0 0,0 0 0 0 0,0 0 0 0 0,-1 0 0 0 0,1 0 0 0 0,0-1 1 0 0,-1 0-1 0 0,1 0 0 0 0,-1 0 0 0 0,1 0 0 0 0,-1-1 0 0 0,0 1 0 0 0,0-1 0 0 0,3-3 0 0 0,7-7 65 0 0,20-29 0 0 0,-29 36-82 0 0,28-40-141 0 0,20-26-195 0 0,-44 63 313 0 0,1-1 1 0 0,0 2 0 0 0,0-1 0 0 0,1 1-1 0 0,11-7 1 0 0,-20 14 7 0 0,-1 1 6 0 0,1-1-1 0 0,-1 1 1 0 0,0 0-1 0 0,1-1 1 0 0,-1 1-1 0 0,0 0 1 0 0,1 0-1 0 0,-1-1 0 0 0,1 1 1 0 0,-1 0-1 0 0,0 0 1 0 0,1 0-1 0 0,-1 0 1 0 0,1-1-1 0 0,-1 1 0 0 0,1 0 1 0 0,-1 0-1 0 0,1 0 1 0 0,-1 0-1 0 0,0 0 1 0 0,1 0-1 0 0,0 0 1 0 0,2 1 4 0 0,-1 1 0 0 0,0-1 0 0 0,1 0 1 0 0,-1 1-1 0 0,0 0 0 0 0,0-1 1 0 0,0 1-1 0 0,0 0 0 0 0,0 0 0 0 0,0 0 1 0 0,-1 0-1 0 0,1 1 0 0 0,0-1 1 0 0,-1 0-1 0 0,0 1 0 0 0,2 3 0 0 0,0 0 0 0 0,1 3 47 0 0,1 1-16 0 0,0 1 0 0 0,1-1 0 0 0,0-1 0 0 0,11 14 0 0 0,-15-21 1 0 0,0 1 0 0 0,1-1-1 0 0,0 0 1 0 0,-1 1-1 0 0,1-1 1 0 0,0-1 0 0 0,0 1-1 0 0,0 0 1 0 0,0-1-1 0 0,0 1 1 0 0,0-1-1 0 0,1 0 1 0 0,-1 0 0 0 0,0-1-1 0 0,1 1 1 0 0,-1 0-1 0 0,1-1 1 0 0,-1 0 0 0 0,6 0-1 0 0,-2-1 87 0 0,-1 0 0 0 0,1 0 0 0 0,-1-1-1 0 0,1 0 1 0 0,-1 0 0 0 0,1-1 0 0 0,-1 0 0 0 0,0 0 0 0 0,0 0-1 0 0,-1-1 1 0 0,1 1 0 0 0,-1-1 0 0 0,1-1 0 0 0,-1 1-1 0 0,5-6 1 0 0,-1-1-71 0 0,1-1 0 0 0,-1 0 0 0 0,-1 0 0 0 0,0-1-1 0 0,11-25 1 0 0,-9 17-97 0 0,-2-1-1 0 0,0 0 0 0 0,7-36 1 0 0,-8 31-828 0 0,-3 15-5170 0 0,-1 4-1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2:5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16439 0 0,'0'0'754'0'0,"-1"1"-17"0"0,-5 1-675 0 0,0 1 1 0 0,0-1-1 0 0,1 2 1 0 0,-1-1-1 0 0,1 1 1 0 0,-1-1-1 0 0,1 1 1 0 0,1 1-1 0 0,-8 6 1 0 0,-4 4 367 0 0,-2 1-213 0 0,2 1 1 0 0,0 1-1 0 0,0 1 1 0 0,-17 28 0 0 0,-43 88-220 0 0,72-127-1764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45 10135 0 0,'14'-44'10134'0'0,"-14"46"-10105"0"0,0 1 1 0 0,0-1 0 0 0,0 1-1 0 0,0-1 1 0 0,-1 1 0 0 0,1-1-1 0 0,-1 1 1 0 0,-1 3 0 0 0,0 0-12 0 0,-7 22 15 0 0,-1-1 0 0 0,-21 38 1 0 0,10-22-17 0 0,-113 270 87 0 0,31-71-18 0 0,-63 100-12 0 0,56-158-3196 0 0,102-169 1703 0 0,0-4-48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15199 0 0,'0'-2'73'0'0,"0"0"0"0"0,-1 0-1 0 0,1 0 1 0 0,0 0 0 0 0,0 0-1 0 0,0 0 1 0 0,1-1 0 0 0,-1 1-1 0 0,0 0 1 0 0,1 0 0 0 0,-1 0-1 0 0,1 0 1 0 0,0 0 0 0 0,-1 0 0 0 0,1 0-1 0 0,0 1 1 0 0,0-1 0 0 0,1 0-1 0 0,-1 0 1 0 0,0 1 0 0 0,1-1-1 0 0,-1 0 1 0 0,0 1 0 0 0,1 0-1 0 0,0-1 1 0 0,-1 1 0 0 0,1 0-1 0 0,0 0 1 0 0,0 0 0 0 0,0 0-1 0 0,0 0 1 0 0,-1 0 0 0 0,1 0 0 0 0,3 0-1 0 0,14-5 785 0 0,1 0 1 0 0,-1 2-1 0 0,22-3 0 0 0,64-2-123 0 0,-75 7-518 0 0,307-23 685 0 0,-312 23-1464 0 0,1 0 0 0 0,-1-2 0 0 0,1-1 0 0 0,-1-1 0 0 0,-1-2 0 0 0,1 0 0 0 0,28-14 0 0 0,-16 1-6261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10135 0 0,'-1'1'778'0'0,"-10"25"1427"0"0,-16 54 0 0 0,10-26 405 0 0,-125 311 695 0 0,39-76-2971 0 0,6-13-227 0 0,36-149-43 0 0,53-114-36 0 0,0-1 0 0 0,0 0-1 0 0,-1-1 1 0 0,-12 13 0 0 0,20-23 89 0 0,2-3-49 0 0,7-10-39 0 0,0 0 1 0 0,1 1-1 0 0,1 0 0 0 0,0 1 1 0 0,0-1-1 0 0,22-15 0 0 0,-4 6 55 0 0,54-29-1 0 0,-63 39-83 0 0,0 1 1 0 0,34-11-1 0 0,-48 18 4 0 0,1 0 0 0 0,0 1 1 0 0,0-1-1 0 0,0 2 0 0 0,1-1 1 0 0,-1 1-1 0 0,0-1 0 0 0,0 2 1 0 0,0-1-1 0 0,0 1 0 0 0,0 0 1 0 0,0 0-1 0 0,11 4 0 0 0,-15-4 29 0 0,0 1-1 0 0,1-1 0 0 0,-1 1 0 0 0,0-1 0 0 0,0 1 1 0 0,0 0-1 0 0,0 0 0 0 0,0 0 0 0 0,-1 0 0 0 0,1 1 0 0 0,0-1 1 0 0,-1 0-1 0 0,0 1 0 0 0,1-1 0 0 0,-1 1 0 0 0,0-1 1 0 0,0 1-1 0 0,-1 0 0 0 0,1-1 0 0 0,-1 1 0 0 0,1 0 0 0 0,-1-1 1 0 0,0 6-1 0 0,0 6 99 0 0,0 0 1 0 0,-1-1-1 0 0,-4 20 0 0 0,5-31-133 0 0,-5 22-430 0 0,-1 1-1 0 0,-16 40 0 0 0,21-64-736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16183 0 0,'0'0'1462'0'0,"-2"0"-1166"0"0,-6 3-265 0 0,0 0 0 0 0,0 0 0 0 0,1 1 1 0 0,-1 0-1 0 0,1 0 0 0 0,0 1 0 0 0,0 0 0 0 0,1 0 1 0 0,-1 0-1 0 0,1 1 0 0 0,1 0 0 0 0,-1 1 1 0 0,-5 7-1 0 0,-3 6 54 0 0,1 0 1 0 0,1 1-1 0 0,-14 32 0 0 0,-29 88-31 0 0,-15 74 123 0 0,30-86-100 0 0,-57 189 6 0 0,-3 5-126 0 0,93-300 266 0 0,-2 0 1 0 0,-1 0-1 0 0,-1-1 0 0 0,-24 37 0 0 0,31-54 153 0 0,-1 0 1 0 0,1 0-1 0 0,-1 0 0 0 0,-10 7 0 0 0,15-12-342 0 0,-1 0-1 0 0,1 0 0 0 0,0 0 0 0 0,-1 1 1 0 0,1-1-1 0 0,-1 0 0 0 0,1 0 0 0 0,-1 0 1 0 0,1 0-1 0 0,-1 0 0 0 0,1 0 0 0 0,0 0 1 0 0,-1 0-1 0 0,1 0 0 0 0,-1 0 0 0 0,1 0 1 0 0,-1-1-1 0 0,1 1 0 0 0,-1 0 0 0 0,1 0 1 0 0,0 0-1 0 0,-1-1 0 0 0,1 1 0 0 0,-1 0 1 0 0,1 0-1 0 0,0-1 0 0 0,-1 1 0 0 0,1 0 1 0 0,0-1-1 0 0,-1 1 0 0 0,1-1 0 0 0,-9-11 457 0 0,7 6-410 0 0,1 1 0 0 0,-1-1 0 0 0,1 0 0 0 0,1 0 0 0 0,-1 1 0 0 0,1-1 0 0 0,0 0 0 0 0,0 0 0 0 0,1 0 0 0 0,0-6 0 0 0,4-12 78 0 0,8-25 1 0 0,-10 38-104 0 0,142-393-2035 0 0,-115 336-47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13 145 7543 0 0,'0'0'342'0'0,"1"1"-2"0"0,23 38 215 0 0,-4-5 2126 0 0,-5-10 426 0 0,-13-20-2803 0 0,1 0 0 0 0,-1 0 1 0 0,0 0-1 0 0,1 0 0 0 0,0 0 1 0 0,0-1-1 0 0,0 1 0 0 0,1-1 1 0 0,-1 0-1 0 0,1 0 0 0 0,0 0 1 0 0,-1-1-1 0 0,1 1 0 0 0,8 3 1 0 0,-7-4-178 0 0,1-1 1 0 0,0 1-1 0 0,-1-1 1 0 0,1-1-1 0 0,0 1 1 0 0,0-1 0 0 0,0 0-1 0 0,0 0 1 0 0,9-2-1 0 0,6-2 362 0 0,27-8 0 0 0,-24 5-230 0 0,253-88 631 0 0,-264 90-893 0 0,14-6-64 0 0,33-18 1 0 0,-53 25 46 0 0,0 0-1 0 0,-1 0 1 0 0,1-1 0 0 0,-1 0 0 0 0,0 0-1 0 0,-1 0 1 0 0,1-1 0 0 0,-1 0 0 0 0,8-12-1 0 0,-12 16-9 0 0,0 1-1 0 0,0-1 1 0 0,0 0-1 0 0,0 0 1 0 0,0 0-1 0 0,0 0 1 0 0,-1 0-1 0 0,1-1 1 0 0,-1 1-1 0 0,1 0 1 0 0,-1 0-1 0 0,0 0 1 0 0,0 0-1 0 0,0 0 0 0 0,0-1 1 0 0,-1-1-1 0 0,1 2-10 0 0,-1 0-1 0 0,0 1 1 0 0,0-1-1 0 0,1 0 0 0 0,-1 1 1 0 0,0-1-1 0 0,0 1 0 0 0,0-1 1 0 0,-1 1-1 0 0,1 0 1 0 0,0-1-1 0 0,-1 1 0 0 0,1 0 1 0 0,0 0-1 0 0,-3-2 0 0 0,-1 1-48 0 0,1 0 0 0 0,-1 0 0 0 0,1 0 0 0 0,-1 1 0 0 0,0-1 0 0 0,0 1 0 0 0,1 0 0 0 0,-1 1 0 0 0,0-1 0 0 0,0 1 0 0 0,0 0 0 0 0,0 0 0 0 0,-5 1 0 0 0,-5 2-65 0 0,1 0-1 0 0,-1 1 0 0 0,1 1 1 0 0,0 1-1 0 0,1 0 0 0 0,-17 9 1 0 0,-76 54-109 0 0,90-58 212 0 0,-107 83-52 0 0,37-28 112 0 0,78-59 5 0 0,-21 14 29 0 0,0 2 0 0 0,-45 46 0 0 0,67-62-4 0 0,1 1 1 0 0,0-1 0 0 0,0 1 0 0 0,1 0 0 0 0,0 0 0 0 0,1 1-1 0 0,-1 0 1 0 0,2 0 0 0 0,-1 0 0 0 0,1 0 0 0 0,1 0 0 0 0,-1 0-1 0 0,2 1 1 0 0,-1 0 0 0 0,1 16 0 0 0,1-19 14 0 0,1-1 1 0 0,0 1-1 0 0,1 0 1 0 0,0-1-1 0 0,0 1 0 0 0,0-1 1 0 0,0 0-1 0 0,1 0 1 0 0,1 0-1 0 0,-1 0 0 0 0,1 0 1 0 0,-1 0-1 0 0,2-1 1 0 0,-1 0-1 0 0,1 0 1 0 0,-1 0-1 0 0,9 5 0 0 0,-5-3-13 0 0,1-1-1 0 0,0 0 1 0 0,0 0-1 0 0,1-1 0 0 0,0 0 1 0 0,0-1-1 0 0,0 0 0 0 0,0-1 1 0 0,0 0-1 0 0,14 2 1 0 0,-3-3-13 0 0,0 0 1 0 0,1-2 0 0 0,-1 0 0 0 0,1-2-1 0 0,22-4 1 0 0,107-28-1090 0 0,-103 21-85 0 0,-5 3-3404 0 0,-1-1-1405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8 399 7831 0 0,'0'0'9467'0'0,"-7"-6"-7543"0"0,6 4-1815 0 0,1-1 0 0 0,0 0 0 0 0,0 1 0 0 0,0-1 0 0 0,0 0 0 0 0,1 1 0 0 0,-1-1 0 0 0,1 0 0 0 0,0 1 0 0 0,-1-1 0 0 0,1 1 0 0 0,0-1 0 0 0,0 1 0 0 0,1 0 0 0 0,-1-1 0 0 0,0 1 0 0 0,1 0 0 0 0,1-3 0 0 0,7-7 148 0 0,18-20-1 0 0,-26 30-241 0 0,41-40 167 0 0,1 0 1 0 0,61-42 0 0 0,-76 64-166 0 0,2 0 0 0 0,0 2 0 0 0,1 2 0 0 0,1 1 0 0 0,36-12 0 0 0,-61 24-7 0 0,0 1 0 0 0,0 0-1 0 0,0 0 1 0 0,0 1 0 0 0,12-1-1 0 0,-18 2 1 0 0,0 0 0 0 0,0 0 0 0 0,0 0-1 0 0,0 1 1 0 0,0-1 0 0 0,0 1 0 0 0,0-1-1 0 0,0 1 1 0 0,0 0 0 0 0,0 0 0 0 0,0 0 0 0 0,0 0-1 0 0,0 0 1 0 0,0 0 0 0 0,-1 0 0 0 0,1 0-1 0 0,0 1 1 0 0,-1-1 0 0 0,1 1 0 0 0,-1-1-1 0 0,0 1 1 0 0,1 0 0 0 0,-1 0 0 0 0,0-1-1 0 0,2 5 1 0 0,-1-1 6 0 0,-1 0 1 0 0,1 1-1 0 0,-1-1 0 0 0,1 1 0 0 0,-2-1 1 0 0,1 1-1 0 0,0-1 0 0 0,-1 8 0 0 0,-6 46 112 0 0,3-38-87 0 0,-6 38 36 0 0,-2 23 47 0 0,11-75-131 0 0,0-1 1 0 0,1 1-1 0 0,0-1 0 0 0,0 1 1 0 0,0-1-1 0 0,4 8 0 0 0,3 20-5015 0 0,-6-25-1737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54 124 17391 0 0,'2'-14'691'0'0,"0"-2"-153"0"0,0 0 1 0 0,0 0 0 0 0,-2 0-1 0 0,-2-28 1 0 0,1 42 317 0 0,-10 20-1274 0 0,2 5-827 0 0,1-1 1 0 0,-7 29 0 0 0,9-30 611 0 0,-3 12-711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299 171 5983 0 0,'5'-25'514'0'0,"2"1"-1"0"0,18-44 0 0 0,-13 38 2405 0 0,-12 30-2813 0 0,1-1 1 0 0,-1 1-1 0 0,0-1 0 0 0,1 0 1 0 0,-1 0-1 0 0,0 1 1 0 0,0-1-1 0 0,1 0 1 0 0,-1 1-1 0 0,0-1 0 0 0,0 0 1 0 0,0 0-1 0 0,0 1 1 0 0,0-1-1 0 0,0 0 1 0 0,0 1-1 0 0,0-1 0 0 0,0 0 1 0 0,0 0-1 0 0,-1 1 1 0 0,1-1-1 0 0,0 0 1 0 0,0 1-1 0 0,-1-1 0 0 0,1 0 1 0 0,0 1-1 0 0,-1-1 1 0 0,1 0-1 0 0,-1 0 1 0 0,0 1-23 0 0,-1-1 0 0 0,1 1 0 0 0,0 0 0 0 0,-1-1 1 0 0,1 1-1 0 0,0 0 0 0 0,-1 0 0 0 0,1 0 1 0 0,-1 0-1 0 0,1 0 0 0 0,0 0 0 0 0,-1 1 1 0 0,1-1-1 0 0,0 0 0 0 0,-3 1 0 0 0,-3 2 43 0 0,1-1 1 0 0,0 1-1 0 0,-1 0 0 0 0,1 0 0 0 0,0 1 0 0 0,1 0 0 0 0,-1 0 1 0 0,-5 6-1 0 0,-41 42 539 0 0,40-39-432 0 0,-91 109 1025 0 0,86-99-1061 0 0,2 0 0 0 0,1 0 0 0 0,-20 46 0 0 0,31-62-133 0 0,0 0-1 0 0,1 0 0 0 0,0 1 1 0 0,0-1-1 0 0,1 1 1 0 0,0 0-1 0 0,0 0 1 0 0,1-1-1 0 0,1 16 0 0 0,-1-20-17 0 0,1 0 0 0 0,-1 0-1 0 0,1 0 1 0 0,0-1-1 0 0,0 1 1 0 0,0 0-1 0 0,1-1 1 0 0,-1 1 0 0 0,0-1-1 0 0,1 1 1 0 0,0-1-1 0 0,-1 0 1 0 0,1 1-1 0 0,0-1 1 0 0,0 0 0 0 0,1 0-1 0 0,-1 0 1 0 0,0-1-1 0 0,1 1 1 0 0,-1 0-1 0 0,1-1 1 0 0,-1 0 0 0 0,1 0-1 0 0,-1 0 1 0 0,1 0-1 0 0,0 0 1 0 0,0 0-1 0 0,0 0 1 0 0,3-1 0 0 0,5 2 99 0 0,-1-2 0 0 0,1 0 0 0 0,0 0 0 0 0,0-1 1 0 0,0 0-1 0 0,0-1 0 0 0,0 0 0 0 0,-1 0 0 0 0,1-2 1 0 0,11-4-1 0 0,-1-1-13 0 0,-1-1 0 0 0,-1 0 1 0 0,0-1-1 0 0,19-15 0 0 0,-30 19-129 0 0,1 0-1 0 0,-1-1 1 0 0,0 0 0 0 0,-1 0-1 0 0,0-1 1 0 0,0 0 0 0 0,-1 0-1 0 0,0-1 1 0 0,-1 1 0 0 0,0-1-1 0 0,0 0 1 0 0,-1-1 0 0 0,-1 1-1 0 0,1-1 1 0 0,-2 0 0 0 0,0 0-1 0 0,0 0 1 0 0,0 0 0 0 0,-2 0-1 0 0,1 0 1 0 0,-3-19 0 0 0,0 11-289 0 0,-1-1 1 0 0,-9-33-1 0 0,10 47 115 0 0,0 1-1 0 0,0-1 0 0 0,-1 1 0 0 0,0-1 0 0 0,-6-8 0 0 0,7 12 40 0 0,0-1 1 0 0,0 1-1 0 0,0 0 0 0 0,-1 0 0 0 0,1 0 1 0 0,0 0-1 0 0,-1 0 0 0 0,0 1 1 0 0,1-1-1 0 0,-1 1 0 0 0,0 0 1 0 0,-4-2-1 0 0,5 3 10 0 0,-1-1 1 0 0,1 1-1 0 0,0 0 0 0 0,0 0 1 0 0,-1 0-1 0 0,1 0 0 0 0,0 0 1 0 0,0 0-1 0 0,-1 1 1 0 0,1-1-1 0 0,0 1 0 0 0,0 0 1 0 0,-4 1-1 0 0,1 1-492 0 0,0 0 0 0 0,0 0 1 0 0,0 0-1 0 0,-5 5 0 0 0,-1 1-997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8287 0 0,'0'2'4298'0'0,"2"1"-4014"0"0,-1-1 1 0 0,-1 1-1 0 0,1-1 0 0 0,0 1 1 0 0,-1 0-1 0 0,1-1 1 0 0,-1 1-1 0 0,0 0 1 0 0,0 0-1 0 0,0-1 1 0 0,0 1-1 0 0,0 0 1 0 0,-1 0-1 0 0,1-1 1 0 0,-1 1-1 0 0,0-1 1 0 0,0 1-1 0 0,0 0 0 0 0,-2 3 1 0 0,-3 5-64 0 0,0-1-1 0 0,-1 1 1 0 0,-10 11-1 0 0,-1 0 401 0 0,-31 40 80 0 0,-4 4 47 0 0,46-56-715 0 0,0 1 0 0 0,1-1-1 0 0,0 1 1 0 0,-7 19 0 0 0,13-28-670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40 232 8751 0 0,'-39'53'8882'0'0,"49"-62"-7293"0"0,-7 5-1285 0 0,58-49 529 0 0,1 3 1 0 0,96-58-1 0 0,-136 96-820 0 0,0 0 0 0 0,0 2 1 0 0,40-12-1 0 0,-58 20-14 0 0,-3 2 1 0 0,0-1 1 0 0,0 1 0 0 0,0 0-1 0 0,0 0 1 0 0,0-1 0 0 0,-1 1-1 0 0,1 0 1 0 0,0 0 0 0 0,0 0-1 0 0,0 0 1 0 0,0 0 0 0 0,0 0-1 0 0,0 0 1 0 0,0 0 0 0 0,0 1-1 0 0,0-1 1 0 0,2 1 0 0 0,-3-1 2 0 0,0 1-1 0 0,0-1 1 0 0,1 0 0 0 0,-1 1-1 0 0,0-1 1 0 0,0 1 0 0 0,0-1-1 0 0,0 1 1 0 0,1-1-1 0 0,-1 1 1 0 0,0-1 0 0 0,0 1-1 0 0,0-1 1 0 0,0 1 0 0 0,0-1-1 0 0,0 0 1 0 0,0 1 0 0 0,0-1-1 0 0,-1 1 1 0 0,1-1 0 0 0,0 2-1 0 0,0-2 5 0 0,-3 10 64 0 0,0-1 1 0 0,0 0-1 0 0,-1 0 0 0 0,0 0 0 0 0,0-1 0 0 0,-1 1 1 0 0,-9 11-1 0 0,-4 8-8 0 0,11-15-119 0 0,-7 10 177 0 0,-15 36 0 0 0,27-53-313 0 0,-1 1 0 0 0,1 0 0 0 0,0 0 0 0 0,1 0 0 0 0,-1 0 0 0 0,1 0 0 0 0,1 0 0 0 0,-1 0 0 0 0,1 0 0 0 0,2 10 0 0 0,-2-15-963 0 0,11 6-2615 0 0,-1-2-2208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41 8287 0 0,'6'-9'413'0'0,"-1"1"0"0"0,7-16 6821 0 0,-17 35-4451 0 0,4-9-2543 0 0,-47 85-77 0 0,15-28-169 0 0,-380 739 1628 0 0,367-699-1568 0 0,-55 106-619 0 0,96-196 448 0 0,-4 7-1099 0 0,0 0 0 0 0,-1-1 0 0 0,-22 26 0 0 0,21-31-4626 0 0</inkml:trace>
  <inkml:trace contextRef="#ctx0" brushRef="#br0" timeOffset="1">0 845 6447 0 0,'0'0'499'0'0,"2"0"66"0"0,51-1 7873 0 0,0-4-4589 0 0,109-18-2328 0 0,-144 20-857 0 0,59-11-6 0 0,0-3 0 0 0,-1-4 0 0 0,79-33 0 0 0,-109 37-426 0 0,-13 5-63 0 0,40-21 1 0 0,-65 28-2036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14 2759 0 0,'4'-1'132'0'0,"11"-7"-16"0"0,-14 8 28 0 0,0-1-1 0 0,-1 1 0 0 0,1-1 1 0 0,0 1-1 0 0,-1 0 0 0 0,1-1 1 0 0,0 1-1 0 0,0 0 0 0 0,-1 0 1 0 0,1-1-1 0 0,0 1 0 0 0,0 0 1 0 0,-1 0-1 0 0,1 0 0 0 0,0 0 1 0 0,0 0-1 0 0,0 0 0 0 0,-1 0 1 0 0,1 0-1 0 0,0 0 0 0 0,0 1 1 0 0,0-1-1 0 0,-1 0 0 0 0,1 0 1 0 0,0 1-1 0 0,-1-1 0 0 0,1 0 1 0 0,0 1-1 0 0,-1-1 0 0 0,1 1 1 0 0,0-1-1 0 0,-1 1 0 0 0,1-1 1 0 0,-1 1-1 0 0,1-1 0 0 0,-1 1 1 0 0,1 0-1 0 0,-1-1 0 0 0,1 1 1 0 0,-1 0-1 0 0,0-1 0 0 0,1 1 1 0 0,-1 0-1 0 0,0 0 0 0 0,1-1 1 0 0,-1 1-1 0 0,0 1 0 0 0,1 3 759 0 0,0-1 0 0 0,0 0 0 0 0,0 1 0 0 0,-1-1 0 0 0,0 0 0 0 0,0 1 0 0 0,-1 7 0 0 0,-4 12-412 0 0,-1 0 0 0 0,-1 0 0 0 0,-18 42 0 0 0,-40 66 313 0 0,64-130-786 0 0,-76 130 365 0 0,-149 198 0 0 0,204-300-398 0 0,-1-2 0 0 0,-2 0 0 0 0,-1-2 0 0 0,-1-1 0 0 0,-55 39 0 0 0,57-49-853 0 0,26-30-2471 0 0,7-17 1363 0 0,8-6-21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36 535 11519 0 0,'-15'-5'1224'0'0,"13"4"-875"0"0,0 0 0 0 0,-1 0-1 0 0,1 0 1 0 0,0-1 0 0 0,0 1-1 0 0,0 0 1 0 0,-4-4 2922 0 0,6 4-2551 0 0,1-2-613 0 0,-1 0-1 0 0,1 0 0 0 0,0 0 1 0 0,-1 0-1 0 0,1 1 0 0 0,0-1 1 0 0,1 0-1 0 0,-1 0 0 0 0,0 1 0 0 0,1-1 1 0 0,3-4-1 0 0,27-29 319 0 0,-19 22-230 0 0,34-37-29 0 0,1 3-1 0 0,91-71 0 0 0,-101 92-151 0 0,1 1-1 0 0,1 2 0 0 0,1 2 1 0 0,82-32-1 0 0,-116 52-7 0 0,110-36 75 0 0,-99 33-44 0 0,1 2 0 0 0,-1-1 1 0 0,1 2-1 0 0,26 0 0 0 0,-39 2-12 0 0,1 1-1 0 0,-1-1 1 0 0,0 1 0 0 0,0 1-1 0 0,0-1 1 0 0,0 1-1 0 0,0 0 1 0 0,6 3 0 0 0,-10-4-16 0 0,1 1 1 0 0,-1-1 0 0 0,0 0 0 0 0,0 1-1 0 0,0 0 1 0 0,0-1 0 0 0,0 1 0 0 0,0 0-1 0 0,0 0 1 0 0,0 0 0 0 0,-1 0 0 0 0,1 0-1 0 0,-1 1 1 0 0,0-1 0 0 0,1 0 0 0 0,-1 1-1 0 0,0-1 1 0 0,-1 1 0 0 0,1-1 0 0 0,0 1-1 0 0,0 3 1 0 0,-1 2 7 0 0,0 0-1 0 0,0 0 1 0 0,-1 0-1 0 0,0 0 1 0 0,0 0-1 0 0,-1 0 1 0 0,0-1-1 0 0,-3 9 1 0 0,-2 1 13 0 0,0 0 1 0 0,-14 23-1 0 0,8-20 5 0 0,-1 0 1 0 0,0-1-1 0 0,-1 0 0 0 0,-2-1 0 0 0,1-1 0 0 0,-2-1 1 0 0,0 0-1 0 0,-1-2 0 0 0,-30 19 0 0 0,-35 18 48 0 0,-134 62-1 0 0,181-98-317 0 0,1-2 0 0 0,-2-1-1 0 0,-38 6 1 0 0,48-15-720 0 0,14-4-784 0 0,14 0 1463 0 0,-1 1 0 0 0,1 0 1 0 0,-1 0-1 0 0,1 0 1 0 0,-1-1-1 0 0,1 1 0 0 0,-1 0 1 0 0,1 0-1 0 0,-1-1 1 0 0,1 1-1 0 0,0 0 0 0 0,-1-1 1 0 0,1 1-1 0 0,0 0 1 0 0,-1-1-1 0 0,1 1 0 0 0,0-1 1 0 0,-1 1-1 0 0,1-1 1 0 0,-1-7-5751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247 425 6447 0 0,'0'0'586'0'0,"6"9"5494"0"0,-6-6-5862 0 0,0-1-1 0 0,0 0 1 0 0,0 0 0 0 0,0 0 0 0 0,0 0 0 0 0,0 0 0 0 0,0 0 0 0 0,-1 0 0 0 0,1 0 0 0 0,-1 0 0 0 0,1 0 0 0 0,-1 0 0 0 0,0 0 0 0 0,0 0-1 0 0,0 0 1 0 0,0 0 0 0 0,0 0 0 0 0,-2 1 0 0 0,1 0 10 0 0,-1-1 0 0 0,1 0 0 0 0,-1 0 0 0 0,0 0 1 0 0,0 0-1 0 0,0 0 0 0 0,0 0 0 0 0,0-1 0 0 0,0 1 0 0 0,-5 0 0 0 0,0 1 108 0 0,0-1-1 0 0,-1-1 1 0 0,0 1 0 0 0,1-1-1 0 0,-1-1 1 0 0,0 0 0 0 0,1 0-1 0 0,-12-2 1 0 0,9 0-179 0 0,0 0 1 0 0,0-1-1 0 0,1 0 0 0 0,-1-1 0 0 0,-17-8 1 0 0,26 11-154 0 0,0 0 1 0 0,-1 0-1 0 0,1-1 0 0 0,0 1 1 0 0,0-1-1 0 0,0 0 1 0 0,0 1-1 0 0,0-1 1 0 0,0 0-1 0 0,1 0 1 0 0,-1 0-1 0 0,1 0 1 0 0,-1 0-1 0 0,1-1 1 0 0,0 1-1 0 0,-1 0 0 0 0,1-1 1 0 0,0 1-1 0 0,1-1 1 0 0,-1 1-1 0 0,0-1 1 0 0,1 1-1 0 0,0-1 1 0 0,-1 0-1 0 0,1 1 1 0 0,0-1-1 0 0,0 0 1 0 0,0 1-1 0 0,2-5 0 0 0,0-1-18 0 0,1 0-1 0 0,0 1 1 0 0,0-1-1 0 0,1 1 0 0 0,-1 0 1 0 0,2 0-1 0 0,6-9 1 0 0,39-42-363 0 0,-22 27 162 0 0,2 2-1 0 0,1 0 1 0 0,1 2-1 0 0,49-31 1 0 0,-46 37 113 0 0,1 2 0 0 0,47-18 1 0 0,-65 30 99 0 0,0 1 1 0 0,1 1 0 0 0,-1 1-1 0 0,1 0 1 0 0,0 1 0 0 0,38 0-1 0 0,-52 3 8 0 0,0 1-1 0 0,0-1 1 0 0,0 1 0 0 0,0 0-1 0 0,0 0 1 0 0,0 1 0 0 0,0-1-1 0 0,0 1 1 0 0,7 4 0 0 0,-10-5 7 0 0,1 1 0 0 0,-1 0 0 0 0,0 0 0 0 0,0 0 0 0 0,0 0 1 0 0,0 0-1 0 0,0 0 0 0 0,0 0 0 0 0,0 1 0 0 0,-1-1 0 0 0,1 1 1 0 0,-1 0-1 0 0,0-1 0 0 0,0 1 0 0 0,0 0 0 0 0,0-1 0 0 0,0 1 1 0 0,0 4-1 0 0,0 3 20 0 0,0 1-1 0 0,0-1 1 0 0,-2 1 0 0 0,1-1 0 0 0,-1 1 0 0 0,-1-1 0 0 0,0 1-1 0 0,0-1 1 0 0,-1 0 0 0 0,0 0 0 0 0,-1 0 0 0 0,0 0 0 0 0,-9 15-1 0 0,2-8-14 0 0,0 0-1 0 0,-1 0 1 0 0,0-1-1 0 0,-2-1 0 0 0,0 0 1 0 0,-18 15-1 0 0,13-15 2 0 0,-1-1 1 0 0,0 0-1 0 0,-31 14 0 0 0,-69 26-113 0 0,101-46 47 0 0,-4 1-724 0 0,-1 0 0 0 0,1-1 0 0 0,-1-2 0 0 0,-45 7 1 0 0,51-12-648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3 12439 0 0,'0'0'1126'0'0,"-1"-1"-929"0"0,-1 1-156 0 0,0-1 0 0 0,0 1 0 0 0,0-1 0 0 0,0 1 0 0 0,0 0-1 0 0,-1 0 1 0 0,1 0 0 0 0,0 0 0 0 0,0 1 0 0 0,0-1 0 0 0,0 0 0 0 0,0 1 0 0 0,0 0 0 0 0,0-1 0 0 0,0 1 0 0 0,0 0 0 0 0,0 0-1 0 0,1 0 1 0 0,-1 0 0 0 0,-2 2 0 0 0,-6 4 696 0 0,2 0-1 0 0,-14 14 0 0 0,16-15-485 0 0,-34 36 596 0 0,-41 58 1 0 0,-29 55-869 0 0,73-101 249 0 0,-89 145-46 0 0,67-102-353 0 0,-75 94 0 0 0,122-177 2 0 0,-12 16-682 0 0,-28 45-1 0 0,45-62-624 0 0,4-3-4144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785 630 6935 0 0,'0'0'316'0'0,"-1"2"-2"0"0,-3 10-226 0 0,-1-1 0 0 0,-14 21 0 0 0,11-18 425 0 0,-10 20 0 0 0,12-20 527 0 0,0 0 0 0 0,-6 30 0 0 0,11-42 256 0 0,4 7 518 0 0,-2-9-1721 0 0,-1 1 1 0 0,0-1 0 0 0,0 1 0 0 0,0-1-1 0 0,0 1 1 0 0,1-1 0 0 0,-1 1-1 0 0,0-1 1 0 0,0 1 0 0 0,1-1 0 0 0,-1 0-1 0 0,0 1 1 0 0,1-1 0 0 0,-1 1 0 0 0,0-1-1 0 0,1 0 1 0 0,-1 1 0 0 0,1-1-1 0 0,-1 0 1 0 0,1 0 0 0 0,-1 1 0 0 0,0-1-1 0 0,1 0 1 0 0,-1 0 0 0 0,1 0 0 0 0,0 1-1 0 0,3 0 92 0 0,-1-1 0 0 0,1 1-1 0 0,0-1 1 0 0,-1 0 0 0 0,1 0 0 0 0,0 0-1 0 0,-1 0 1 0 0,1 0 0 0 0,0-1 0 0 0,-1 0-1 0 0,1 0 1 0 0,-1 0 0 0 0,1 0-1 0 0,-1 0 1 0 0,0-1 0 0 0,6-3 0 0 0,6-3 187 0 0,-1-2 1 0 0,17-13-1 0 0,-27 20-338 0 0,20-18 103 0 0,-1-1 0 0 0,0-1-1 0 0,-2-1 1 0 0,-1-1 0 0 0,22-33-1 0 0,-10 6-312 0 0,45-102-1 0 0,-54 101-84 0 0,-2-1 1 0 0,-3-1-1 0 0,-2-1 1 0 0,9-59-1 0 0,-24 110 184 0 0,0-1-1 0 0,-1 1 0 0 0,1-1 1 0 0,-1 1-1 0 0,0-1 1 0 0,-1 1-1 0 0,0 0 0 0 0,1-1 1 0 0,-3-5-1 0 0,2 11 55 0 0,1 0 0 0 0,-1-1 0 0 0,0 1 0 0 0,1 0 0 0 0,-1 0 0 0 0,0 0 0 0 0,1 0 0 0 0,-1 0 0 0 0,1 0 0 0 0,-1 0 0 0 0,0 0 0 0 0,1 0 0 0 0,-1 0 0 0 0,0 1 0 0 0,1-1 0 0 0,-1 0 0 0 0,1 0 0 0 0,-2 1 0 0 0,2-1-14 0 0,-6 3-63 0 0,0-1 1 0 0,1 1-1 0 0,-1 0 1 0 0,1 0 0 0 0,0 1-1 0 0,0 0 1 0 0,-8 7 0 0 0,-30 36-187 0 0,26-28 201 0 0,-42 49 34 0 0,2 3 0 0 0,3 3 0 0 0,4 1-1 0 0,-69 139 1 0 0,76-122 205 0 0,-67 139 604 0 0,-136 180 468 0 0,211-364-1196 0 0,-1-1 1 0 0,-3-2 0 0 0,-1-1-1 0 0,-58 46 1 0 0,76-71-1670 0 0,-35 20 1 0 0,35-25-4736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86 3223 0 0,'0'0'143'0'0,"-1"0"-3"0"0,-18-3-4 0 0,11 3 2287 0 0,0 1 1 0 0,-1-1-1 0 0,-11 4 5186 0 0,31-3-6851 0 0,4 0-469 0 0,0-1 0 0 0,1 0 0 0 0,-1-1 0 0 0,0-1 0 0 0,21-5 0 0 0,9-1 57 0 0,137-25-197 0 0,-64 0-4904 0 0,-103 28 3001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15343 0 0,'0'0'1707'0'0,"2"1"-1327"0"0,11 1-28 0 0,-1-1 0 0 0,1-1-1 0 0,-1 0 1 0 0,1 0 0 0 0,-1-1 0 0 0,1-1 0 0 0,15-4-1 0 0,8 0 274 0 0,197-36 1360 0 0,-80 3-3789 0 0,-111 27-397 0 0,-1-2-4737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705 939 8895 0 0,'0'0'407'0'0,"-7"5"138"0"0,0 1 1977 0 0,8-8-2256 0 0,1 1 1 0 0,0 0 0 0 0,0 0 0 0 0,0 0 0 0 0,0 0 0 0 0,0 0-1 0 0,3-1 1 0 0,7-3 423 0 0,23-17 8 0 0,-2-1 1 0 0,0-1-1 0 0,-2-2 0 0 0,0-2 1 0 0,-2 0-1 0 0,36-47 1 0 0,-24 21-678 0 0,-2-2 1 0 0,-3-2-1 0 0,30-66 0 0 0,-45 82-17 0 0,73-160-390 0 0,-83 176 298 0 0,14-40-469 0 0,-22 59 369 0 0,-1 0-1 0 0,0-1 1 0 0,-1 0-1 0 0,0 1 1 0 0,0-1-1 0 0,-1-13 1 0 0,0 20 170 0 0,0 1 0 0 0,0-1 0 0 0,0 1 1 0 0,0-1-1 0 0,0 0 0 0 0,0 1 1 0 0,0-1-1 0 0,0 1 0 0 0,0-1 1 0 0,-1 1-1 0 0,1-1 0 0 0,0 0 1 0 0,0 1-1 0 0,-1-1 0 0 0,1 1 1 0 0,0-1-1 0 0,-1 1 0 0 0,1-1 0 0 0,0 1 1 0 0,-1-1-1 0 0,1 1 0 0 0,-1 0 1 0 0,1-1-1 0 0,-1 1 0 0 0,1 0 1 0 0,-1-1-1 0 0,1 1 0 0 0,-1 0 1 0 0,0-1-1 0 0,0 1-1 0 0,0 0 1 0 0,0 0-1 0 0,0 0 1 0 0,0 1-1 0 0,-1-1 0 0 0,1 0 1 0 0,0 0-1 0 0,0 1 1 0 0,0-1-1 0 0,0 1 0 0 0,0-1 1 0 0,0 1-1 0 0,0-1 1 0 0,-1 2-1 0 0,-4 2-55 0 0,0 0 0 0 0,1 1 0 0 0,-9 9 0 0 0,-7 12-72 0 0,-36 59 1 0 0,23-33 110 0 0,-149 209-63 0 0,-24 37 382 0 0,64-91-61 0 0,-30 47 74 0 0,-22 39 295 0 0,174-262-518 0 0,-1-1-1 0 0,-1-1 0 0 0,-44 41 1 0 0,49-54-28 0 0,4-3 209 0 0,0 0 0 0 0,-2-1 0 0 0,-31 20 0 0 0,39-31-1601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4 252 4607 0 0,'-3'-2'16046'0'0,"23"-1"-15620"0"0,16-2 62 0 0,38-10 0 0 0,485-176-832 0 0,-495 167-1721 0 0,-34 12 370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23 8751 0 0,'0'0'794'0'0,"0"-9"-636"0"0,0 9-94 0 0,0-1-1 0 0,0 1 1 0 0,0-1-1 0 0,0 0 0 0 0,0 1 1 0 0,0-1-1 0 0,0 1 1 0 0,0-1-1 0 0,0 0 1 0 0,0 1-1 0 0,0-1 0 0 0,-1 1 1 0 0,1-1-1 0 0,0 1 1 0 0,-1-1-1 0 0,1 1 1 0 0,0-1-1 0 0,-1 1 0 0 0,1-1 1 0 0,0 1-1 0 0,-1-1 1 0 0,0 1 92 0 0,1-1 0 0 0,-1 1 0 0 0,1 0 0 0 0,-1 0 0 0 0,1 0 0 0 0,-1 0 0 0 0,1 0 0 0 0,-1 0 0 0 0,1 0 0 0 0,-1 0 0 0 0,1 0 0 0 0,-1 0 0 0 0,1 0 0 0 0,-1 0 0 0 0,1 0 0 0 0,-1 0 0 0 0,1 0 1 0 0,0 1-1 0 0,-2-1 0 0 0,-18 14 4875 0 0,19-13-4989 0 0,-19 18 235 0 0,-29 37 0 0 0,8-9 162 0 0,-115 123 576 0 0,147-161-1008 0 0,-32 41 53 0 0,37-45-55 0 0,1 0 0 0 0,-1 1 0 0 0,1-1 0 0 0,1 1 0 0 0,-1 0 0 0 0,1 0-1 0 0,-3 12 1 0 0,-5 10 4 0 0,9-26-13 0 0,0 1 0 0 0,-1 0 0 0 0,1 0 0 0 0,0 0 1 0 0,0 0-1 0 0,1 0 0 0 0,-1-1 0 0 0,1 2 0 0 0,-1-1 0 0 0,1 0 1 0 0,0 5-1 0 0,0-7-78 0 0,1 0 0 0 0,-1 0 0 0 0,1 1 0 0 0,0-1 0 0 0,-1 0 0 0 0,1 0 0 0 0,0 0 0 0 0,0 0 1 0 0,-1 0-1 0 0,1 0 0 0 0,0 0 0 0 0,0 0 0 0 0,0 0 0 0 0,0-1 0 0 0,0 1 0 0 0,0 0 0 0 0,2 0 0 0 0,10 5-4939 0 0,-1-2-1374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16351 0 0,'0'0'1484'0'0,"-1"1"-1221"0"0,-3 4-203 0 0,0 1-1 0 0,0-1 1 0 0,0 1 0 0 0,1 0-1 0 0,0 0 1 0 0,0 1 0 0 0,0-1 0 0 0,1 0-1 0 0,-3 13 1 0 0,0 6 430 0 0,-3 33 0 0 0,7-44-405 0 0,1 0-1 0 0,0 0 0 0 0,1 0 1 0 0,0 0-1 0 0,1 0 1 0 0,1-1-1 0 0,0 1 1 0 0,1-1-1 0 0,0 1 0 0 0,1-1 1 0 0,0-1-1 0 0,1 1 1 0 0,1-1-1 0 0,0 0 1 0 0,1 0-1 0 0,0-1 0 0 0,1 0 1 0 0,0 0-1 0 0,0-1 1 0 0,1 0-1 0 0,12 8 1 0 0,23 17 578 0 0,53 29 1 0 0,-67-43-605 0 0,-30-20-122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14279 0 0,'0'0'1103'0'0,"-1"2"-720"0"0,-51 54 475 0 0,-12 12 416 0 0,-7-3-943 0 0,-4-4 1 0 0,-2-3 0 0 0,-111 63-1 0 0,148-97-330 0 0,-10 5-7 0 0,-59 45-1 0 0,90-56-1994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9871 0 0,'0'0'4314'0'0,"1"1"-3728"0"0,11 9 20 0 0,0 0-1 0 0,-1 0 0 0 0,-1 1 0 0 0,0 0 1 0 0,0 1-1 0 0,13 21 0 0 0,-20-27-515 0 0,0 1 1 0 0,0-1-1 0 0,0 0 1 0 0,-1 1-1 0 0,0-1 0 0 0,0 1 1 0 0,-1-1-1 0 0,1 1 1 0 0,-2 0-1 0 0,1 0 0 0 0,-1 0 1 0 0,0 0-1 0 0,0 0 1 0 0,-1-1-1 0 0,0 1 0 0 0,0 0 1 0 0,-3 9-1 0 0,1-8-57 0 0,0 0 0 0 0,-1 0 0 0 0,-1 0-1 0 0,1-1 1 0 0,-1 0 0 0 0,0 1 0 0 0,-1-2-1 0 0,1 1 1 0 0,-1-1 0 0 0,-1 1 0 0 0,1-2 0 0 0,-13 9-1 0 0,0-1-151 0 0,-1-1-1 0 0,-1-1 1 0 0,-32 13-1 0 0,51-24-122 0 0,-7-4-1577 0 0,1-1 744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13823 0 0,'0'0'1062'0'0,"-1"1"-693"0"0,-3 0-193 0 0,1 1 0 0 0,0 0 0 0 0,-1 1 0 0 0,1-1 0 0 0,0 0 0 0 0,0 1 0 0 0,0 0 1 0 0,1 0-1 0 0,-1 0 0 0 0,0 0 0 0 0,1 0 0 0 0,0 0 0 0 0,0 1 0 0 0,0-1 0 0 0,0 1 0 0 0,-1 5 0 0 0,-1 0-35 0 0,1 1 0 0 0,1-1 1 0 0,0 1-1 0 0,0 0 0 0 0,0 16 0 0 0,1-18-92 0 0,1 1 0 0 0,1-1 1 0 0,-1 1-1 0 0,2-1 0 0 0,-1 1 1 0 0,1-1-1 0 0,5 16 0 0 0,-5-19-36 0 0,0-1-1 0 0,1 0 1 0 0,-1 0 0 0 0,1 0-1 0 0,0 0 1 0 0,0 0-1 0 0,0 0 1 0 0,0-1 0 0 0,1 1-1 0 0,0-1 1 0 0,0 0-1 0 0,-1 0 1 0 0,2 0 0 0 0,-1-1-1 0 0,7 4 1 0 0,7 0-50 0 0,1 0 0 0 0,-1-1 0 0 0,1-1 0 0 0,27 2 0 0 0,-20-2-518 0 0,-3-3-1608 0 0,-15 1 575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82 14711 0 0,'7'-13'433'0'0,"1"1"-1"0"0,0 1 1 0 0,1-1-1 0 0,0 1 0 0 0,14-12 1821 0 0,-31 33-1592 0 0,-56 58 47 0 0,-8 9 188 0 0,-11 42 23 0 0,53-74-662 0 0,-45 70 178 0 0,-37 53-129 0 0,-14-3-183 0 0,8-11-59 0 0,88-109-545 0 0,3 1-1 0 0,-37 84 1 0 0,57-112-649 0 0,3-3-56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9671 0 0,'0'0'748'0'0,"2"0"-357"0"0,0-1-233 0 0,0 1-1 0 0,0 0 1 0 0,0 0 0 0 0,0 0-1 0 0,1 1 1 0 0,-1-1 0 0 0,0 0 0 0 0,0 1-1 0 0,0-1 1 0 0,0 1 0 0 0,0 0-1 0 0,0 0 1 0 0,0 0 0 0 0,0 0-1 0 0,0 0 1 0 0,-1 0 0 0 0,1 0-1 0 0,0 1 1 0 0,-1-1 0 0 0,1 1-1 0 0,-1-1 1 0 0,1 1 0 0 0,-1-1 0 0 0,1 1-1 0 0,-1 0 1 0 0,1 3 0 0 0,4 5-45 0 0,-1 1 0 0 0,0 0 0 0 0,6 19 0 0 0,-8-21 224 0 0,60 233 2964 0 0,-47-174-2557 0 0,-2-13-309 0 0,-3 2-1 0 0,6 97 1 0 0,-16-131-401 0 0,-2-1 0 0 0,0 0 0 0 0,-1 1 0 0 0,-2-1 0 0 0,0 0 0 0 0,-1-1 0 0 0,-1 1 0 0 0,-1-1 0 0 0,-1 0 0 0 0,-11 20 1 0 0,2-12 186 0 0,-1 0 0 0 0,-1-2 0 0 0,-23 26 0 0 0,-75 67 1041 0 0,-40 14-2579 0 0,146-123 298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8287 0 0,'0'0'9038'0'0,"2"-1"-8298"0"0,162-26 4631 0 0,85-23-4208 0 0,-244 49-1302 0 0,19-5-1303 0 0,0 0 1 0 0,24-10-1 0 0,-32 9-430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0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13991 0 0,'0'0'1268'0'0,"2"0"-965"0"0,11 1-53 0 0,0 0-1 0 0,0 1 1 0 0,0 1 0 0 0,0 0-1 0 0,-1 0 1 0 0,1 1 0 0 0,13 7-1 0 0,83 46 1698 0 0,-102-53-1558 0 0,21 12-115 0 0,26 20 1 0 0,-46-30-264 0 0,-1 0-1 0 0,1 0 1 0 0,-2 1 0 0 0,1 0 0 0 0,-1 0-1 0 0,0 0 1 0 0,-1 1 0 0 0,7 10 0 0 0,-11-16-9 0 0,0 0 0 0 0,0 1 1 0 0,0-1-1 0 0,-1 1 0 0 0,1-1 1 0 0,0 1-1 0 0,-1-1 1 0 0,0 1-1 0 0,0-1 0 0 0,0 1 1 0 0,0 0-1 0 0,0-1 1 0 0,0 1-1 0 0,0-1 0 0 0,-1 1 1 0 0,0 2-1 0 0,-1-1 6 0 0,1 0-1 0 0,-1 0 1 0 0,0-1 0 0 0,0 1-1 0 0,-1 0 1 0 0,1-1 0 0 0,-1 0-1 0 0,-5 7 1 0 0,-3-1 11 0 0,0 0-1 0 0,0 0 1 0 0,-1-1 0 0 0,-22 11-1 0 0,-105 47-1253 0 0,93-45 802 0 0,30-14-456 0 0,0-1 0 0 0,-1 0-1 0 0,1-1 1 0 0,-1-1 0 0 0,-19 3-1 0 0,21-7-1034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67 11055 0 0,'10'-22'643'0'0,"-8"18"-581"0"0,0-1 0 0 0,0 0 0 0 0,0 1 0 0 0,1-1 0 0 0,0 1 0 0 0,0 0 0 0 0,0 0-1 0 0,5-6 1 0 0,-13 23 5914 0 0,-36 65-5636 0 0,-27 38-40 0 0,-164 301 1000 0 0,228-408-1287 0 0,-244 445 517 0 0,200-385-1407 0 0,-91 103 1 0 0,136-170 576 0 0,-1 1 10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13359 0 0,'0'0'612'0'0,"0"-2"-14"0"0,0 2-590 0 0,0-1 1 0 0,0 1 0 0 0,0-1 0 0 0,0 1 0 0 0,0-1 0 0 0,0 1 0 0 0,0-1 0 0 0,0 1 0 0 0,0 0-1 0 0,0-1 1 0 0,0 1 0 0 0,1-1 0 0 0,-1 1 0 0 0,0-1 0 0 0,0 1 0 0 0,0 0 0 0 0,1-1 0 0 0,-1 1-1 0 0,0 0 1 0 0,0-1 0 0 0,1 1 0 0 0,-1 0 0 0 0,0-1 0 0 0,1 1 0 0 0,-1 0 0 0 0,1 0-1 0 0,-1-1 1 0 0,0 1 0 0 0,1 0 0 0 0,-1 0 0 0 0,1-1 0 0 0,-1 1 0 0 0,0 0 0 0 0,1 0 0 0 0,-1 0-1 0 0,1 0 1 0 0,0 0 0 0 0,0 0 75 0 0,10-3 705 0 0,0 0 0 0 0,1 1-1 0 0,-1 0 1 0 0,1 1 0 0 0,15 1 0 0 0,4-2-329 0 0,160-8 172 0 0,92-9-408 0 0,-244 14-676 0 0,55-16 0 0 0,34-24-4314 0 0,-94 32 2716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0 5063 0 0,'0'0'390'0'0,"-2"1"-252"0"0,-4 1 352 0 0,1 1-1 0 0,0 0 0 0 0,-1 0 0 0 0,1 0 1 0 0,0 1-1 0 0,1-1 0 0 0,-1 1 1 0 0,0 0-1 0 0,1 1 0 0 0,0-1 0 0 0,0 1 1 0 0,1 0-1 0 0,-1 0 0 0 0,-3 7 0 0 0,-5 10 52 0 0,1 1 0 0 0,-9 28 0 0 0,12-31-95 0 0,0 2-147 0 0,-76 181 1878 0 0,-201 318-442 0 0,164-352-1610 0 0,90-132-70 0 0,-1-2 0 0 0,-48 41-1 0 0,75-72-42 0 0,1 0 0 0 0,0-1 0 0 0,-1 0 0 0 0,0 0 0 0 0,-7 3 0 0 0,11-18 38 0 0,2 9-64 0 0,0 0 0 0 0,0-1 1 0 0,1 1-1 0 0,-1 0 0 0 0,1 0 1 0 0,0 0-1 0 0,0 0 0 0 0,4-5 1 0 0,22-22-130 0 0,-12 15 7 0 0,10-12-9 0 0,1 1 0 0 0,2 2 0 0 0,0 0 0 0 0,1 2 0 0 0,2 2 0 0 0,0 0 0 0 0,1 2 0 0 0,0 2 0 0 0,2 1 1 0 0,44-13-1 0 0,-74 27 208 0 0,0-1 0 0 0,0 1 1 0 0,1 1-1 0 0,-1-1 1 0 0,0 1-1 0 0,1-1 1 0 0,-1 2-1 0 0,0-1 0 0 0,1 0 1 0 0,-1 1-1 0 0,9 3 1 0 0,-12-4-29 0 0,0 1 1 0 0,1 0-1 0 0,-1 1 1 0 0,0-1 0 0 0,0 0-1 0 0,0 1 1 0 0,0-1 0 0 0,0 1-1 0 0,0 0 1 0 0,-1-1-1 0 0,1 1 1 0 0,-1 0 0 0 0,1 0-1 0 0,-1 0 1 0 0,1 0-1 0 0,-1 0 1 0 0,0 1 0 0 0,0-1-1 0 0,0 0 1 0 0,0 0 0 0 0,-1 1-1 0 0,1-1 1 0 0,0 1-1 0 0,-1-1 1 0 0,0 0 0 0 0,0 6-1 0 0,0-1-2 0 0,0 1 1 0 0,-1 0-1 0 0,0-1 0 0 0,0 1 1 0 0,-1-1-1 0 0,0 1 0 0 0,0-1 1 0 0,-1 0-1 0 0,0 0 0 0 0,-5 8 0 0 0,2-5-257 0 0,0 0-1 0 0,0-1 0 0 0,-1 0 0 0 0,0 0 0 0 0,-1-1 0 0 0,-11 10 0 0 0,8-9-1123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 4607 0 0,'2'2'354'0'0,"27"20"493"0"0,-16-10 2338 0 0,16 20 0 0 0,-27-30-3018 0 0,0 1 0 0 0,1-1 0 0 0,-1 0 0 0 0,0 0 0 0 0,1 0 0 0 0,0 0 0 0 0,-1 0 0 0 0,1-1 0 0 0,0 1 0 0 0,0-1 0 0 0,0 0 1 0 0,0 0-1 0 0,0 0 0 0 0,0 0 0 0 0,4 1 0 0 0,-1-2 74 0 0,0 0-1 0 0,-1 0 1 0 0,1 0 0 0 0,-1 0 0 0 0,1-1 0 0 0,0 0 0 0 0,-1 0 0 0 0,7-3 0 0 0,-1 1 82 0 0,0-2 1 0 0,-1 0 0 0 0,0 0 0 0 0,0 0 0 0 0,0-1 0 0 0,-1-1 0 0 0,0 0 0 0 0,10-9 0 0 0,-13 10-163 0 0,0-1 0 0 0,0 1 0 0 0,-1-1 0 0 0,0 0 1 0 0,0 0-1 0 0,5-10 0 0 0,-10 16-157 0 0,0 0 1 0 0,0 1-1 0 0,0-1 1 0 0,0 0-1 0 0,1 1 0 0 0,-1-1 1 0 0,0 0-1 0 0,0 0 1 0 0,0 1-1 0 0,0-1 1 0 0,-1 0-1 0 0,1 1 1 0 0,0-1-1 0 0,0 0 0 0 0,0 0 1 0 0,0 1-1 0 0,-1-1 1 0 0,1 0-1 0 0,0 1 1 0 0,-1-1-1 0 0,1 1 1 0 0,0-1-1 0 0,-1 0 0 0 0,1 1 1 0 0,-1-1-1 0 0,1 1 1 0 0,-1-1-1 0 0,1 1 1 0 0,-2-1-1 0 0,1 0-6 0 0,-1 0 0 0 0,1 0-1 0 0,0 0 1 0 0,-1 1 0 0 0,1-1 0 0 0,-1 0 0 0 0,1 1-1 0 0,-1-1 1 0 0,1 1 0 0 0,-1 0 0 0 0,-2-1 0 0 0,-4 2-34 0 0,1 1 0 0 0,0-1 0 0 0,-1 1 0 0 0,1 0 0 0 0,0 1 0 0 0,0 0 0 0 0,0 0 1 0 0,-11 8-1 0 0,3-3-1 0 0,-31 16-25 0 0,2 2 1 0 0,-56 44-1 0 0,71-46 95 0 0,0 1-1 0 0,2 1 0 0 0,-47 59 1 0 0,71-81-21 0 0,0 0 1 0 0,0 1-1 0 0,1-1 1 0 0,-1 0-1 0 0,1 1 1 0 0,0 0-1 0 0,0-1 1 0 0,1 1-1 0 0,-3 10 1 0 0,4-13-1 0 0,0 1 0 0 0,0-1 0 0 0,0 0 0 0 0,0 1 0 0 0,1-1 0 0 0,-1 0 0 0 0,1 1 0 0 0,-1-1 0 0 0,1 0 0 0 0,0 1 0 0 0,0-1 0 0 0,0 0 0 0 0,0 0 0 0 0,0 0 0 0 0,0 0 0 0 0,1 0 0 0 0,-1 0 0 0 0,1 0 0 0 0,-1-1 0 0 0,1 1 0 0 0,0 0 0 0 0,-1-1 0 0 0,5 3 0 0 0,1 0 34 0 0,0 0 1 0 0,0 0-1 0 0,1-1 0 0 0,-1 1 0 0 0,1-2 0 0 0,0 1 1 0 0,0-1-1 0 0,0 0 0 0 0,10 0 0 0 0,3 0-60 0 0,0-1 0 0 0,31-2 0 0 0,0-4-1528 0 0,63-15-1 0 0,-74 11-48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87 280 2303 0 0,'5'-9'16280'0'0,"-8"14"-15981"0"0,0 0 0 0 0,0 0 0 0 0,-1 0 0 0 0,1 0 0 0 0,-1-1-1 0 0,0 1 1 0 0,-7 4 0 0 0,-2 2-267 0 0,-29 16 0 0 0,40-26 37 0 0,3-3-55 0 0,0 1-1 0 0,0-1 1 0 0,0 0-1 0 0,1 1 1 0 0,-1-1-1 0 0,0 1 1 0 0,0 0-1 0 0,1-1 1 0 0,2-1-1 0 0,0 0 16 0 0,30-27-51 0 0,2 2-1 0 0,55-34 1 0 0,85-37-399 0 0,-133 76 333 0 0,1 3 0 0 0,1 1 0 0 0,92-25 0 0 0,-90 37 99 0 0,-47 7-9 0 0,0 0 0 0 0,1 0 0 0 0,-1 0 0 0 0,1 0 1 0 0,-1 0-1 0 0,1 0 0 0 0,-1 0 0 0 0,1 0 0 0 0,-1 0 0 0 0,0 1 0 0 0,1-1 0 0 0,-1 0 1 0 0,1 0-1 0 0,-1 1 0 0 0,0-1 0 0 0,1 0 0 0 0,-1 0 0 0 0,0 1 0 0 0,1-1 0 0 0,-1 0 1 0 0,0 1-1 0 0,1-1 0 0 0,-1 1 0 0 0,0-1 0 0 0,0 0 0 0 0,1 2 0 0 0,2 9-6 0 0,-2-6 8 0 0,-1 0 0 0 0,-1 1 1 0 0,1-1-1 0 0,-1 0 0 0 0,0 1 0 0 0,0-1 0 0 0,-1 0 0 0 0,1 0 0 0 0,-1 0 0 0 0,0 0 0 0 0,-1 0 1 0 0,1 0-1 0 0,-1-1 0 0 0,-6 9 0 0 0,-4 4 79 0 0,0-1 1 0 0,-23 20-1 0 0,10-11-37 0 0,1 0-1 0 0,-41 54 0 0 0,57-62-16 0 0,9-16-151 0 0,-1-1 0 0 0,1 1 1 0 0,0-1-1 0 0,0 1 0 0 0,-1 0 0 0 0,1-1 0 0 0,0 1 0 0 0,0-1 0 0 0,0 1 0 0 0,0 0 0 0 0,0-1 0 0 0,0 1 0 0 0,0 0 0 0 0,0-1 0 0 0,0 1 0 0 0,0-1 0 0 0,0 1 0 0 0,0 0 0 0 0,0-1 0 0 0,0 1 0 0 0,1 0 0 0 0,-1-1 1 0 0,0 1-1 0 0,0-1 0 0 0,1 1 0 0 0,-1-1 0 0 0,0 1 0 0 0,1-1 0 0 0,0 1 0 0 0,8 5-6249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90 5063 0 0,'56'-66'455'0'0,"-29"43"9263"0"0,-27 23-9646 0 0,0 0 1 0 0,0 0 0 0 0,1 0 1018 0 0,-1 0-1018 0 0,-2 15 781 0 0,-7 18-984 0 0,-1-8 470 0 0,0 0 0 0 0,-25 42-1 0 0,-37 43 253 0 0,44-70-410 0 0,-164 266 840 0 0,-44 63-766 0 0,211-335-451 0 0,-2-1 0 0 0,-2-1 1 0 0,-1-2-1 0 0,-55 45 0 0 0,84-74-151 0 0,-12 8 236 0 0,12-9-117 0 0,1 1-1 0 0,-1-1 1 0 0,1 0-1 0 0,-1 0 1 0 0,1 1-1 0 0,-1-1 1 0 0,1 0-1 0 0,0 0 1 0 0,-1 0-1 0 0,1 0 1 0 0,-1 0-1 0 0,1 0 0 0 0,-1 0 1 0 0,1 0-1 0 0,-1 0 1 0 0,1 0-1 0 0,-1 0 1 0 0,1 0-1 0 0,-1 0 1 0 0,1 0-1 0 0,-1 0 1 0 0,1 0-1 0 0,-1-1 1 0 0,1 1-1 0 0,-1 0 1 0 0,1 0-1 0 0,-1-1 1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23 194 10591 0 0,'-2'-1'819'0'0,"-4"-1"-2064"0"0,-8-4 8759 0 0,24 9-6134 0 0,2 0-1238 0 0,-1 0 0 0 0,1-1 0 0 0,-1 0-1 0 0,1-1 1 0 0,0 0 0 0 0,13-2 0 0 0,73-9 679 0 0,-80 7-685 0 0,227-42 703 0 0,-199 33-1711 0 0,0-2 0 0 0,-1-2-1 0 0,52-27 1 0 0,-30 7-1656 0 0,-34 16 1088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0 11055 0 0,'0'0'852'0'0,"-1"2"-428"0"0,-16 36 1878 0 0,-41 69 0 0 0,-34 31-1852 0 0,29-46 212 0 0,-227 349-88 0 0,249-381-497 0 0,-83 94 0 0 0,114-144-44 0 0,-1 1 0 0 0,0-2 0 0 0,-15 11 0 0 0,2-3 69 0 0,23-16-28 0 0,3-1-60 0 0,0-1 0 0 0,1 0-1 0 0,-1 0 1 0 0,0 0 0 0 0,0 0 0 0 0,0 0-1 0 0,1 0 1 0 0,-1 0 0 0 0,2-2 0 0 0,1-1 0 0 0,152-114-843 0 0,-113 81 462 0 0,2 2-1 0 0,58-34 0 0 0,-92 62 447 0 0,0 1 0 0 0,1 0 0 0 0,-1 1 0 0 0,1 0 0 0 0,0 1-1 0 0,17-4 1 0 0,-28 8-45 0 0,0 0 0 0 0,1 0 0 0 0,-1 0 0 0 0,0 0 0 0 0,0 0 0 0 0,0 0 0 0 0,0 0-1 0 0,1 1 1 0 0,-1-1 0 0 0,0 1 0 0 0,0 0 0 0 0,0-1 0 0 0,0 1 0 0 0,0 0 0 0 0,0 0 0 0 0,0 0 0 0 0,0 1-1 0 0,2 1 1 0 0,-2-1 5 0 0,0 1-1 0 0,0-1 0 0 0,0 1 1 0 0,0-1-1 0 0,-1 1 0 0 0,1 0 0 0 0,-1 0 1 0 0,1 0-1 0 0,-1 0 0 0 0,0 0 1 0 0,1 5-1 0 0,-1 1 39 0 0,0 0 0 0 0,0 1 0 0 0,0-1 0 0 0,-1 1 0 0 0,-1 0 0 0 0,0-1 0 0 0,-3 15 0 0 0,2-15-49 0 0,-1-1 0 0 0,0 1-1 0 0,-1-1 1 0 0,1 1-1 0 0,-2-1 1 0 0,1 0 0 0 0,-1-1-1 0 0,0 1 1 0 0,-1-1 0 0 0,-9 10-1 0 0,2-5-302 0 0,0 0-1 0 0,-1-1 0 0 0,0-1 0 0 0,-23 13 1 0 0,26-16-1928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134 111 11311 0 0,'0'0'1031'0'0,"2"0"-850"0"0,15 8-97 0 0,-13-6 114 0 0,0-1-1 0 0,0 1 0 0 0,-1-1 1 0 0,1 0-1 0 0,0-1 0 0 0,0 1 0 0 0,0-1 1 0 0,0 1-1 0 0,0-1 0 0 0,0-1 1 0 0,0 1-1 0 0,0 0 0 0 0,0-1 0 0 0,0 0 1 0 0,0 0-1 0 0,0 0 0 0 0,0 0 1 0 0,0-1-1 0 0,-1 1 0 0 0,1-1 1 0 0,-1 0-1 0 0,1 0 0 0 0,-1 0 0 0 0,0-1 1 0 0,4-3-1 0 0,0 0-163 0 0,-1 0 1 0 0,0 0-1 0 0,0 0 0 0 0,0-1 0 0 0,-1 0 1 0 0,0 0-1 0 0,-1-1 0 0 0,0 1 0 0 0,0-1 1 0 0,6-16-1 0 0,-8 16 34 0 0,-2 7 65 0 0,-2 1-110 0 0,1 0 1 0 0,0 0-1 0 0,-1 1 0 0 0,1-1 0 0 0,0 0 0 0 0,-1 1 1 0 0,1-1-1 0 0,0 1 0 0 0,-1 0 0 0 0,1-1 0 0 0,0 1 1 0 0,0 0-1 0 0,-2 1 0 0 0,1-1 4 0 0,-30 20 17 0 0,0 1-1 0 0,2 2 1 0 0,1 1 0 0 0,1 1-1 0 0,1 1 1 0 0,-40 52 0 0 0,65-76-38 0 0,-9 13 30 0 0,-14 25 0 0 0,23-37-30 0 0,0 0 0 0 0,0 0 0 0 0,0 0 0 0 0,1 1 1 0 0,-1-1-1 0 0,1 0 0 0 0,0 1 0 0 0,1-1 0 0 0,-1 1 0 0 0,1-1 0 0 0,0 1 0 0 0,0 6 0 0 0,1-9 17 0 0,0 0 1 0 0,-1 0-1 0 0,1 0 0 0 0,0 0 1 0 0,0 0-1 0 0,0 0 0 0 0,1 0 1 0 0,-1 0-1 0 0,0 0 1 0 0,1-1-1 0 0,-1 1 0 0 0,1 0 1 0 0,-1-1-1 0 0,1 0 0 0 0,0 1 1 0 0,0-1-1 0 0,0 0 0 0 0,0 0 1 0 0,0 0-1 0 0,0 0 1 0 0,0 0-1 0 0,3 1 0 0 0,6 1 127 0 0,0 0 0 0 0,1-1-1 0 0,13 1 1 0 0,-14-1 9 0 0,17 1 143 0 0,-1-2 0 0 0,51-3 1 0 0,56-15-249 0 0,-80 8-901 0 0,0-3-325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9671 0 0,'0'0'748'0'0,"-1"0"-492"0"0,-2 0 73 0 0,-1 1 0 0 0,1-1 0 0 0,0 1 0 0 0,0-1 0 0 0,-1 1 0 0 0,1 0 0 0 0,0 0 0 0 0,0 0 0 0 0,0 1 0 0 0,0-1 0 0 0,0 1 0 0 0,0-1 0 0 0,1 1 0 0 0,-1 0 0 0 0,0 0 1 0 0,1 1-1 0 0,0-1 0 0 0,-1 0 0 0 0,1 1 0 0 0,-3 3 0 0 0,-10 13 495 0 0,1 1 0 0 0,-19 35 0 0 0,-17 48 319 0 0,39-78-1064 0 0,-6 10 53 0 0,-101 197 53 0 0,83-174-170 0 0,11-16-189 0 0,-51 67 0 0 0,52-81-5 0 0,10-11-196 0 0,-17 17 0 0 0,16-18-353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261 106 5063 0 0,'0'0'2679'0'0,"-6"7"-430"0"0,-10 11-1350 0 0,1 0-1 0 0,0 1 0 0 0,-17 31 1 0 0,-6 38 1677 0 0,28-63-2273 0 0,0 0 1 0 0,-24 40-1 0 0,25-53-263 0 0,-18 19 0 0 0,12-14-40 0 0,-1-3 31 0 0,5-5 14 0 0,6-7 214 0 0,4-3-84 0 0,5-11-9 0 0,12-15-49 0 0,-15 26-96 0 0,21-35-8 0 0,1 1 1 0 0,2 1 0 0 0,2 2 0 0 0,1 0-1 0 0,56-48 1 0 0,-68 67-5 0 0,73-56-29 0 0,-77 61 41 0 0,1 0-1 0 0,0 0 0 0 0,0 2 0 0 0,1 0 1 0 0,19-6-1 0 0,-32 11-1 0 0,1 1 0 0 0,0-1-1 0 0,0 1 1 0 0,0 0 0 0 0,0-1 0 0 0,0 1 0 0 0,0 0 0 0 0,0 0-1 0 0,-1 1 1 0 0,1-1 0 0 0,0 0 0 0 0,0 1 0 0 0,0-1 0 0 0,0 1-1 0 0,0-1 1 0 0,-1 1 0 0 0,1 0 0 0 0,0 0 0 0 0,0 0 0 0 0,-1 0 0 0 0,3 2-1 0 0,-2-2 4 0 0,-1 1 0 0 0,1 0-1 0 0,0 0 1 0 0,-1 0 0 0 0,1 1-1 0 0,-1-1 1 0 0,0 0 0 0 0,0 0-1 0 0,0 1 1 0 0,0-1 0 0 0,0 1-1 0 0,-1-1 1 0 0,1 1 0 0 0,-1-1 0 0 0,1 6-1 0 0,-1 0 17 0 0,0 0 0 0 0,-1 1 0 0 0,0-1-1 0 0,0 1 1 0 0,-1-1 0 0 0,0 0 0 0 0,-1 0 0 0 0,0 0-1 0 0,-4 9 1 0 0,-7 10 2 0 0,-20 30 0 0 0,24-41-18 0 0,-1 2-55 0 0,-1 0 0 0 0,-24 26 1 0 0,46-64-22 0 0,9-4 39 0 0,1 1-1 0 0,1 1 1 0 0,1 1-1 0 0,45-33 1 0 0,-21 20-28 0 0,29-20-245 0 0,140-78 0 0 0,-207 128 319 0 0,1 0 0 0 0,0 1 0 0 0,0 0 0 0 0,1 1 0 0 0,-1 0 0 0 0,0 1 0 0 0,1 0 0 0 0,-1 0 0 0 0,1 1 0 0 0,-1 0 0 0 0,1 1 0 0 0,12 2 0 0 0,-20-3-27 0 0,-1 1 1 0 0,1-1-1 0 0,-1 1 0 0 0,0 0 1 0 0,1-1-1 0 0,-1 1 1 0 0,0 0-1 0 0,1 0 0 0 0,-1 0 1 0 0,0 0-1 0 0,2 2 0 0 0,0 0 9 0 0,4 5 47 0 0,-5-7-34 0 0,-1 0 1 0 0,0 1-1 0 0,0 0 0 0 0,1-1 0 0 0,-1 1 0 0 0,0 0 0 0 0,0-1 1 0 0,-1 1-1 0 0,1 0 0 0 0,1 4 0 0 0,-1-2 70 0 0,0 0-26 0 0,-1 0 1 0 0,0 0-1 0 0,0 0 0 0 0,0-1 0 0 0,-1 1 0 0 0,1 0 0 0 0,-1 0 0 0 0,0 0 1 0 0,0-1-1 0 0,0 1 0 0 0,0 0 0 0 0,-3 4 0 0 0,-11 25 186 0 0,-3-1 1 0 0,-34 50-1 0 0,12-20-203 0 0,33-50-53 0 0,-82 147-890 0 0,88-157 797 0 0,0 1-1 0 0,0-1 1 0 0,0 0-1 0 0,0 1 1 0 0,1-1-1 0 0,-1 1 0 0 0,1-1 1 0 0,0 1-1 0 0,0-1 1 0 0,0 1-1 0 0,0 0 1 0 0,1 4-1 0 0,0-5-1386 0 0,7 0-396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554 112 14335 0 0,'0'0'706'0'0,"1"-2"-314"0"0,3-7 26 0 0,-1 5-259 0 0,-1 0-1 0 0,-1 0 1 0 0,1-1-1 0 0,-1 1 1 0 0,1-1-1 0 0,-1-4 1 0 0,0 8-68 0 0,1-12 848 0 0,3-25 0 0 0,-6 36-896 0 0,0 0-46 0 0,0 1 1 0 0,0 1 0 0 0,0-1 0 0 0,0 0 0 0 0,-1 0 0 0 0,1 0 0 0 0,0 0-1 0 0,0 1 1 0 0,-1-1 0 0 0,1 1 0 0 0,0-1 0 0 0,-1 1 0 0 0,1-1 0 0 0,0 1 0 0 0,-1 0-1 0 0,1 0 1 0 0,-1 0 0 0 0,1 0 0 0 0,-1 0 0 0 0,1 0 0 0 0,0 0 0 0 0,-1 0 0 0 0,1 0-1 0 0,-1 1 1 0 0,1-1 0 0 0,-2 1 0 0 0,-2 0-56 0 0,-4 1 8 0 0,1 1 0 0 0,-1 0 0 0 0,0 0 0 0 0,1 1 0 0 0,-1 0 0 0 0,-7 6 0 0 0,-47 35-411 0 0,30-20 358 0 0,-41 26 103 0 0,-65 49 0 0 0,113-79 0 0 0,0 2 0 0 0,-43 50 0 0 0,62-65 57 0 0,0 1 0 0 0,-6 11-1 0 0,12-17-38 0 0,-1-1 1 0 0,1 1-1 0 0,0-1 0 0 0,0 1 0 0 0,0 0 0 0 0,0-1 0 0 0,0 1 0 0 0,1 0 1 0 0,-1 0-1 0 0,1 0 0 0 0,0-1 0 0 0,0 1 0 0 0,0 5 0 0 0,1-8 4 0 0,-1 1 0 0 0,0 0 0 0 0,1-1 0 0 0,-1 1 0 0 0,0-1-1 0 0,1 1 1 0 0,-1 0 0 0 0,1-1 0 0 0,-1 1 0 0 0,1-1 0 0 0,0 1 0 0 0,-1-1 0 0 0,1 1-1 0 0,-1-1 1 0 0,1 0 0 0 0,0 1 0 0 0,-1-1 0 0 0,1 0 0 0 0,0 0 0 0 0,-1 1 0 0 0,1-1-1 0 0,0 0 1 0 0,0 0 0 0 0,1 0 0 0 0,17 1 417 0 0,-5-2-239 0 0,0-2 0 0 0,1 0 0 0 0,-1 0 0 0 0,-1-1 0 0 0,15-7 0 0 0,22-6 30 0 0,-44 15-226 0 0,1 0 0 0 0,0-1 1 0 0,-1 0-1 0 0,0 0 0 0 0,0 0 0 0 0,0-1 0 0 0,10-7 0 0 0,-5 1-15 0 0,-1-1 0 0 0,15-18 0 0 0,6-20 11 0 0,-9 21-93 0 0,-21 27 29 0 0,-2 12-15 0 0,0 1 56 0 0,-2 1-1 0 0,0-1 1 0 0,-8 24-1 0 0,7-26-184 0 0,1-1 0 0 0,0 1 0 0 0,0 0 1 0 0,1 1-1 0 0,1-1 0 0 0,-1 19 0 0 0,3-11-1199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1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54 493 1375 0 0,'0'-1'7627'0'0,"-7"-4"-5187"0"0,-17-15 3754 0 0,22 18-6077 0 0,0-1 1 0 0,0 0 0 0 0,0 0-1 0 0,0 1 1 0 0,0-1-1 0 0,1 0 1 0 0,-1-1 0 0 0,1 1-1 0 0,0 0 1 0 0,0 0 0 0 0,-1-5-1 0 0,1 3 39 0 0,0 0-1 0 0,1 0 1 0 0,0 0 0 0 0,0 0-1 0 0,0 0 1 0 0,0-1 0 0 0,1 1-1 0 0,-1 0 1 0 0,1 0-1 0 0,1 0 1 0 0,1-6 0 0 0,0 4-14 0 0,1 0 0 0 0,0-1 0 0 0,0 1 0 0 0,0 1 0 0 0,1-1 0 0 0,8-8 0 0 0,3-1-55 0 0,0 1 0 0 0,1 0 0 0 0,1 2-1 0 0,24-15 1 0 0,265-145-816 0 0,-295 167 428 0 0,-1-1-315 0 0,0 2 0 0 0,1-1 0 0 0,0 1 1 0 0,-1 1-1 0 0,21-5 0 0 0,-30 8-883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664 214 12207 0 0,'41'-23'1250'0'0,"-31"19"-1095"0"0,-1-1 0 0 0,0 0 1 0 0,0 0-1 0 0,0-1 0 0 0,-1-1 0 0 0,0 1 1 0 0,0-1-1 0 0,12-14 0 0 0,-19 19-12 0 0,1-1 0 0 0,-1 0 0 0 0,0 1 0 0 0,0-1 0 0 0,0 0 0 0 0,0 0 0 0 0,0 0-1 0 0,-1 0 1 0 0,1 0 0 0 0,-1 0 0 0 0,0 0 0 0 0,0 0 0 0 0,0 0 0 0 0,0 0 0 0 0,-1 0 0 0 0,1 0 0 0 0,-1 0 0 0 0,0 0 0 0 0,0 0 0 0 0,0 0 0 0 0,0 0 0 0 0,0 0 0 0 0,-3-4 0 0 0,2 3 34 0 0,-1 0 1 0 0,1 1-1 0 0,-1-1 1 0 0,1 1-1 0 0,-1 0 1 0 0,0 0-1 0 0,0 0 1 0 0,0 0 0 0 0,-1 0-1 0 0,1 1 1 0 0,-1-1-1 0 0,1 1 1 0 0,-1 0-1 0 0,0 0 1 0 0,0 0 0 0 0,-6-1-1 0 0,7 2-158 0 0,-1 1 0 0 0,0 0 0 0 0,0 0 1 0 0,0 0-1 0 0,1 0 0 0 0,-1 0 0 0 0,0 1 0 0 0,0 0 0 0 0,1 0 0 0 0,-1 0 0 0 0,0 0 0 0 0,1 0 0 0 0,-1 1 0 0 0,1 0 0 0 0,0-1 1 0 0,-5 5-1 0 0,-5 3 52 0 0,0 1 0 0 0,-18 18 1 0 0,24-20-67 0 0,-11 8-19 0 0,1 1-1 0 0,1 1 1 0 0,1 1 0 0 0,-25 39-1 0 0,38-55 9 0 0,0 1-1 0 0,1-1 1 0 0,-1 0 0 0 0,1 0-1 0 0,0 1 1 0 0,0-1-1 0 0,0 1 1 0 0,0-1 0 0 0,1 5-1 0 0,2 0 7 0 0,-1-6 9 0 0,1 0 0 0 0,-1-1 0 0 0,1 1 0 0 0,0-1 0 0 0,0 1 0 0 0,0-1 0 0 0,-1 0 0 0 0,1 0 0 0 0,0 0 0 0 0,0 0 0 0 0,0 0 0 0 0,1 0 0 0 0,-1 0 0 0 0,0-1 0 0 0,0 1-1 0 0,0-1 1 0 0,1 0 0 0 0,-1 1 0 0 0,0-1 0 0 0,0 0 0 0 0,1 0 0 0 0,-1-1 0 0 0,0 1 0 0 0,5-1 0 0 0,4-2 57 0 0,0 0 0 0 0,0 0 0 0 0,15-7 0 0 0,-8 2-91 0 0,-1-1-1 0 0,1-1 1 0 0,-2 0 0 0 0,1-1 0 0 0,-2-1-1 0 0,26-24 1 0 0,-40 34-118 0 0,-8 13-417 0 0,-20 26 271 0 0,14-21 108 0 0,1 1 0 0 0,-12 21 0 0 0,-45 130 112 0 0,23-50-40 0 0,-292 646-751 0 0,295-660 1588 0 0,-22 50 954 0 0,59-140-1440 0 0,-1-1 1 0 0,-1 0-1 0 0,0-1 0 0 0,0 0 0 0 0,-1 0 0 0 0,-1-1 1 0 0,0 0-1 0 0,-19 15 0 0 0,28-25 333 0 0,0-2-563 0 0,0 0 1 0 0,1 0-1 0 0,-1-1 1 0 0,1 1-1 0 0,-1 0 0 0 0,1-1 1 0 0,0 1-1 0 0,0-1 1 0 0,-1 1-1 0 0,1-1 1 0 0,0-1-1 0 0,1-5-105 0 0,0 0 0 0 0,0 0 1 0 0,1 1-1 0 0,0-1 0 0 0,0 0 0 0 0,1 1 0 0 0,6-14 0 0 0,3-2-830 0 0,16-22 0 0 0,-14 24-478 0 0,26-27 1 0 0,-7 13-670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3223 0 0,'-1'1'17898'0'0,"-44"38"-15000"0"0,15-9-2723 0 0,-36 47 1 0 0,57-66-252 0 0,1 0 1 0 0,1 1 0 0 0,0 0-1 0 0,1 1 1 0 0,0 0 0 0 0,0 0-1 0 0,-4 21 1 0 0,9-33-944 0 0,7 8-1706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3223 0 0,'0'2'13121'0'0,"0"-2"-13043"0"0,0 0 0 0 0,-1 0 0 0 0,1 0 0 0 0,0 0-1 0 0,0 0 1 0 0,0 0 0 0 0,0 0 0 0 0,0 1 0 0 0,0-1 0 0 0,0 0-1 0 0,0 0 1 0 0,0 0 0 0 0,0 0 0 0 0,0 0 0 0 0,0 0 0 0 0,1 2 1478 0 0,-1-2-1478 0 0,0 0 0 0 0,1 0 0 0 0,-1 0 0 0 0,0 0-1 0 0,0 0 1 0 0,0 0 0 0 0,0 0 0 0 0,0 1 0 0 0,0-1 0 0 0,0 0-1 0 0,0 0 1 0 0,1 0 0 0 0,-1 0 0 0 0,0 0 0 0 0,0 0-1 0 0,0 0 1 0 0,0 0 0 0 0,0-1 0 0 0,0 1 0 0 0,0 0 0 0 0,1 0-1 0 0,-1 0 1 0 0,0 0 0 0 0,0 0 0 0 0,0 0 0 0 0,0 0 0 0 0,11-8 1459 0 0,15-18-1663 0 0,-23 23 586 0 0,39-42-314 0 0,77-77 350 0 0,-97 102-428 0 0,1 1-1 0 0,1 1 1 0 0,43-25-1 0 0,-56 37-89 0 0,0 1 0 0 0,0 0-1 0 0,0 1 1 0 0,0 0 0 0 0,22-4 0 0 0,-30 8 14 0 0,0 0 1 0 0,-1-1 0 0 0,1 1-1 0 0,0 0 1 0 0,0 0-1 0 0,0 1 1 0 0,0-1 0 0 0,0 1-1 0 0,-1-1 1 0 0,1 1-1 0 0,0 0 1 0 0,5 3 0 0 0,-6-3 4 0 0,-1 0 0 0 0,1 1 1 0 0,0-1-1 0 0,-1 1 0 0 0,1-1 1 0 0,-1 1-1 0 0,0 0 0 0 0,1-1 1 0 0,-1 1-1 0 0,0 0 0 0 0,0 0 1 0 0,0 0-1 0 0,0 0 0 0 0,-1 0 1 0 0,1 0-1 0 0,0 0 0 0 0,-1 0 1 0 0,0 0-1 0 0,1 4 0 0 0,-1 1-5 0 0,1 1 0 0 0,-2-1 0 0 0,1 0 0 0 0,-1 0-1 0 0,0 0 1 0 0,0 0 0 0 0,-1 0 0 0 0,-5 14-1 0 0,-3 3 2 0 0,-15 26 0 0 0,9-20 57 0 0,-3 6 22 0 0,-14 27-188 0 0,30-55-54 0 0,0 0-1 0 0,0 0 1 0 0,1 1 0 0 0,0-1 0 0 0,-2 16 0 0 0,4-9-1184 0 0,1-3-394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314 121 8287 0 0,'16'-15'832'0'0,"31"-33"-1003"0"0,-20 9 12226 0 0,-34 27-10260 0 0,5 11-1748 0 0,0 0 0 0 0,0 0 0 0 0,1 0 0 0 0,-1 1 0 0 0,0-1-1 0 0,-1 1 1 0 0,1-1 0 0 0,0 1 0 0 0,0 0 0 0 0,0-1 0 0 0,0 1 0 0 0,0 0 0 0 0,0 1 0 0 0,0-1 0 0 0,0 0 0 0 0,-4 1 0 0 0,-35 13-219 0 0,32-11 186 0 0,-7 3-102 0 0,1 1 1 0 0,-1 1-1 0 0,2 1 1 0 0,-20 13-1 0 0,-50 46 20 0 0,59-43 33 0 0,0 1-1 0 0,-30 40 1 0 0,52-62 34 0 0,0 0 0 0 0,0 0 0 0 0,1 1 0 0 0,0-1 0 0 0,0 1-1 0 0,0-1 1 0 0,0 1 0 0 0,1 0 0 0 0,0 0 0 0 0,-2 7 0 0 0,3-10 1 0 0,0 0 0 0 0,0 0 0 0 0,0 0 0 0 0,0-1 0 0 0,0 1 0 0 0,0 0 0 0 0,1 0 0 0 0,-1 0 0 0 0,0-1 1 0 0,1 1-1 0 0,0 0 0 0 0,-1 0 0 0 0,1-1 0 0 0,0 1 0 0 0,0 0 0 0 0,0-1 0 0 0,0 1 0 0 0,0-1 0 0 0,0 0 0 0 0,0 1 0 0 0,1-1 0 0 0,-1 0 0 0 0,0 1 0 0 0,1-1 0 0 0,-1 0 0 0 0,1 0 0 0 0,-1 0 0 0 0,1-1 0 0 0,0 1 0 0 0,-1 0 0 0 0,3 0 0 0 0,4 1 13 0 0,-1 0 0 0 0,1-1-1 0 0,-1 0 1 0 0,1 0 0 0 0,-1-1 0 0 0,1 0-1 0 0,0 0 1 0 0,-1-1 0 0 0,1 0-1 0 0,-1 0 1 0 0,1-1 0 0 0,8-3 0 0 0,11-5 103 0 0,49-24 1 0 0,-44 18-92 0 0,-7 4-25 0 0,-25 12 0 0 0,0-1 0 0 0,0 1 0 0 0,1 0 0 0 0,-1 0 0 0 0,0 0 0 0 0,0 0 0 0 0,0 0 0 0 0,0 0 0 0 0,0-1 0 0 0,1 1 0 0 0,-1 0 0 0 0,0 0 0 0 0,0 0 0 0 0,0 0 0 0 0,0 0-1 0 0,1 0 1 0 0,-1 0 0 0 0,0 0 0 0 0,0 0 0 0 0,0 0 0 0 0,0 0 0 0 0,1 0 0 0 0,-1 0 0 0 0,0 0 0 0 0,0 0 0 0 0,0 0 0 0 0,0 0 0 0 0,1 0 0 0 0,-1 0 0 0 0,0 0 0 0 0,0 0 0 0 0,0 0 0 0 0,0 0 0 0 0,1 0 0 0 0,-1 0 0 0 0,0 0 0 0 0,0 1 0 0 0,0-1-1 0 0,0 0 1 0 0,0 0 0 0 0,1 0 0 0 0,-1 0 0 0 0,0 0 0 0 0,0 0 0 0 0,0 1 0 0 0,0-1 0 0 0,0 0 0 0 0,0 0 0 0 0,0 0 0 0 0,0 0 0 0 0,1 1 0 0 0,-1-1 0 0 0,0 0 0 0 0,0 0 0 0 0,0 0 0 0 0,0 0 0 0 0,0 1 0 0 0,0-1 0 0 0,0 0 0 0 0,0 0 0 0 0,0 1-1 0 0,-3 6 15 0 0,-2 13 64 0 0,2-10-36 0 0,1-1 0 0 0,-1 0-1 0 0,-8 14 1 0 0,8-17-62 0 0,0 1-1 0 0,1 0 1 0 0,0 0-1 0 0,0 0 1 0 0,-2 10-1 0 0,4-16-22 0 0,0-1-1 0 0,0 1 1 0 0,0-1-1 0 0,0 1 1 0 0,0 0-1 0 0,0-1 0 0 0,0 1 1 0 0,1-1-1 0 0,-1 1 1 0 0,0-1-1 0 0,0 1 0 0 0,0-1 1 0 0,1 1-1 0 0,-1-1 1 0 0,0 1-1 0 0,0-1 0 0 0,1 1 1 0 0,-1-1-1 0 0,0 0 1 0 0,1 1-1 0 0,-1-1 0 0 0,1 1 1 0 0,-1-1-1 0 0,0 0 1 0 0,1 1-1 0 0,-1-1 0 0 0,1 0 1 0 0,0 1-1 0 0,0-1-178 0 0,1 1 0 0 0,-1-1 0 0 0,0 1 0 0 0,1-1 0 0 0,-1 0 0 0 0,0 1 0 0 0,1-1-1 0 0,-1 0 1 0 0,3 0 0 0 0,9-3-1402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9 9215 0 0,'-3'-9'11276'0'0,"1"10"-11204"0"0,0-1 0 0 0,0 0 0 0 0,0 1 0 0 0,0 0 0 0 0,1-1 0 0 0,-1 1 0 0 0,0 0 0 0 0,0 0 0 0 0,1 0 0 0 0,-1 0 0 0 0,1 0 0 0 0,-1 0 0 0 0,-1 3-1 0 0,-22 22 315 0 0,15-15-351 0 0,-3 3-26 0 0,1 1 0 0 0,0 1 0 0 0,-18 33 0 0 0,-20 55 70 0 0,17-30-22 0 0,-147 290 502 0 0,153-312-589 0 0,-6 13-112 0 0,3 1 0 0 0,-24 78 0 0 0,47-116-551 0 0,5-9-5385 0 0,2-10-562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0,'0'0'912'0'0,"8"10"-304"0"0,12-1 24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178 453 919 0 0,'2'-1'67'0'0,"26"-17"3657"0"0,-18 12 1361 0 0,0 1 3382 0 0,-19 28-8019 0 0,7-18-430 0 0,-1-1 0 0 0,0 0-1 0 0,0 1 1 0 0,0-1 0 0 0,-1 0 0 0 0,1-1 0 0 0,-1 1 0 0 0,0 0-1 0 0,0-1 1 0 0,0 0 0 0 0,-1 0 0 0 0,1 0 0 0 0,-1-1 0 0 0,1 0-1 0 0,-1 1 1 0 0,0-2 0 0 0,0 1 0 0 0,0 0 0 0 0,-10 1-1 0 0,11-3-9 0 0,0 1 0 0 0,0-1 0 0 0,0 0 0 0 0,0 0 0 0 0,0 0 0 0 0,0 0 0 0 0,0-1 0 0 0,0 0 0 0 0,0 0 0 0 0,0 0 0 0 0,-6-2 0 0 0,7 1 6 0 0,1 1-1 0 0,-1-1 1 0 0,1 0 0 0 0,-1 1 0 0 0,1-1-1 0 0,0 0 1 0 0,-1 0 0 0 0,1-1-1 0 0,0 1 1 0 0,0 0 0 0 0,1-1 0 0 0,-1 1-1 0 0,0-1 1 0 0,1 1 0 0 0,0-1 0 0 0,-2-5-1 0 0,0-2 21 0 0,0-1 0 0 0,1 0 0 0 0,0 1 0 0 0,1-1 0 0 0,0 0 0 0 0,1 0 0 0 0,0 1-1 0 0,1-1 1 0 0,2-12 0 0 0,1 0 34 0 0,2 0 1 0 0,0 0-1 0 0,10-23 0 0 0,-7 24-217 0 0,1 1-1 0 0,0 0 0 0 0,2 1 1 0 0,19-27-1 0 0,-24 38 80 0 0,1 0 0 0 0,0 0 0 0 0,0 1 0 0 0,1-1 0 0 0,0 2 0 0 0,0 0 0 0 0,1 0 0 0 0,-1 0 0 0 0,2 1 0 0 0,17-8 0 0 0,-24 13 58 0 0,1 0 0 0 0,-1 0 0 0 0,1 0 1 0 0,-1 1-1 0 0,1-1 0 0 0,-1 1 1 0 0,1 0-1 0 0,0 1 0 0 0,-1-1 1 0 0,1 1-1 0 0,6 1 0 0 0,7 3 17 0 0,27 12-1 0 0,-10-3-10 0 0,132 37 1582 0 0,-165-50-1253 0 0,0 10 193 0 0,-2-7-469 0 0,0-1 0 0 0,-1 1 1 0 0,1-1-1 0 0,-1 0 0 0 0,0 1 0 0 0,0-1 0 0 0,0 0 1 0 0,-1 0-1 0 0,1 0 0 0 0,-1 1 0 0 0,1-1 1 0 0,-1-1-1 0 0,0 1 0 0 0,-5 5 0 0 0,-5 5 114 0 0,-22 19-1 0 0,23-22-87 0 0,-117 88 222 0 0,54-44-275 0 0,26-18-193 0 0,-1-2 0 0 0,-88 46 1 0 0,74-56-1278 0 0,61-23 889 0 0,1-14-5327 0 0,4-4-39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11 414 3223 0 0,'0'-2'143'0'0,"-3"-13"734"0"0,-2-26 0 0 0,5 33 1320 0 0,0-1 1 0 0,1 1-1 0 0,0 0 1 0 0,4-17-1 0 0,-2 14-1948 0 0,1 1-1 0 0,1-1 1 0 0,-1 1-1 0 0,2 0 1 0 0,0 0 0 0 0,0 1-1 0 0,0 0 1 0 0,1 0-1 0 0,1 0 1 0 0,0 1-1 0 0,0 0 1 0 0,0 0-1 0 0,1 1 1 0 0,11-7 0 0 0,15-8-120 0 0,0 2 0 0 0,59-25 0 0 0,-65 33-106 0 0,0 0-1 0 0,1 2 1 0 0,0 1-1 0 0,1 2 1 0 0,-1 1-1 0 0,36-3 1 0 0,-2 6 327 0 0,125 11 1 0 0,-151-5-93 0 0,-20-2-71 0 0,-1 0-1 0 0,1 1 0 0 0,0 1 0 0 0,32 10 0 0 0,-49-12-174 0 0,1-1-1 0 0,-1 1 1 0 0,1-1 0 0 0,-1 1-1 0 0,1 0 1 0 0,-1 0-1 0 0,0 0 1 0 0,1 0-1 0 0,-1 0 1 0 0,0 0 0 0 0,0 0-1 0 0,0 0 1 0 0,0 0-1 0 0,1 0 1 0 0,-2 1 0 0 0,1-1-1 0 0,0 0 1 0 0,0 1-1 0 0,0-1 1 0 0,-1 1 0 0 0,1-1-1 0 0,0 2 1 0 0,-1 0 2 0 0,0-1 1 0 0,0 0-1 0 0,0 0 1 0 0,0 0 0 0 0,0 1-1 0 0,-1-1 1 0 0,1 0-1 0 0,-1 0 1 0 0,1 0-1 0 0,-1 0 1 0 0,0 0-1 0 0,0 0 1 0 0,-2 4 0 0 0,-3 3 34 0 0,-1 0 1 0 0,1-1-1 0 0,-1 0 1 0 0,-1-1 0 0 0,-10 10-1 0 0,-33 26 131 0 0,-103 83 312 0 0,114-95-470 0 0,-217 155-67 0 0,223-165-6 0 0,-2-1 0 0 0,0-2 0 0 0,-1-2 1 0 0,-1-1-1 0 0,-70 18 0 0 0,107-33 51 0 0,-13 3-30 0 0,-25 2 1 0 0,36-4 16 0 0,0-1 1 0 0,0 0-1 0 0,0 0 0 0 0,0 0 1 0 0,-1 0-1 0 0,1-1 0 0 0,0 0 1 0 0,0 1-1 0 0,0-1 1 0 0,0 0-1 0 0,1 0 0 0 0,-1 0 1 0 0,0-1-1 0 0,0 1 0 0 0,-2-3 1 0 0,4 3-23 0 0,0 1 1 0 0,0-1-1 0 0,0 0 1 0 0,1 0-1 0 0,-1 0 1 0 0,1 0-1 0 0,-1 0 1 0 0,0 0-1 0 0,1 0 0 0 0,0 0 1 0 0,-1 0-1 0 0,1 0 1 0 0,-1 0-1 0 0,1 0 1 0 0,0 0-1 0 0,0 0 1 0 0,0 0-1 0 0,0-1 1 0 0,0 1-1 0 0,0 0 1 0 0,0 0-1 0 0,0 0 1 0 0,0 0-1 0 0,0 0 1 0 0,1 0-1 0 0,-1 0 0 0 0,0 0 1 0 0,1 0-1 0 0,-1 0 1 0 0,1 0-1 0 0,-1 0 1 0 0,1 0-1 0 0,1-2 1 0 0,1-1-344 0 0,-1 1 1 0 0,1-1-1 0 0,1 1 0 0 0,-1 0 1 0 0,1-1-1 0 0,7-4 1 0 0,9-4-1089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66 11975 0 0,'10'-22'44'0'0,"9"-18"3248"0"0,-18 36-2345 0 0,-2 6-110 0 0,-12 20 189 0 0,-74 126-1002 0 0,-117 148 1 0 0,86-146 30 0 0,57-75-24 0 0,-91 146 0 0 0,101-124 237 0 0,12-20-1399 0 0,10-28-3712 0 0,20-34-571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160 175 15631 0 0,'0'0'2664'0'0,"1"1"-2357"0"0,10 2-142 0 0,0-1 1 0 0,0 0 0 0 0,1 0-1 0 0,-1-1 1 0 0,0-1-1 0 0,0 0 1 0 0,0 0 0 0 0,1-1-1 0 0,20-5 1 0 0,4-3 326 0 0,59-23 1 0 0,-72 24-459 0 0,-1-1 0 0 0,-1-1 0 0 0,0-1 0 0 0,0 0 0 0 0,23-19 0 0 0,-4 1-411 0 0,-40 28 358 0 0,1 1 0 0 0,-1 0 0 0 0,0-1 0 0 0,0 1-1 0 0,1-1 1 0 0,-1 1 0 0 0,0 0 0 0 0,0-1 0 0 0,0 1 0 0 0,0-1 0 0 0,1 1 0 0 0,-1-1 0 0 0,0 1 0 0 0,0 0 0 0 0,0-1 0 0 0,0 1 0 0 0,0-1 0 0 0,0 1-1 0 0,0-1 1 0 0,0 1 0 0 0,0-1 0 0 0,0 1 0 0 0,-1-1 0 0 0,1 1 0 0 0,0 0 0 0 0,0-1 0 0 0,0 1 0 0 0,0-1 0 0 0,-1 1 0 0 0,1 0 0 0 0,0-1 0 0 0,-1 1-1 0 0,1-1 1 0 0,-12-8-420 0 0,8 7 365 0 0,-1 1 0 0 0,1 0 0 0 0,-1 1 0 0 0,1-1-1 0 0,-1 1 1 0 0,0 0 0 0 0,1 0 0 0 0,-1 0 0 0 0,0 1 0 0 0,1-1 0 0 0,-1 1 0 0 0,-4 2 0 0 0,-7 2-128 0 0,-29 13 0 0 0,-17 14 218 0 0,-96 67 0 0 0,120-75 50 0 0,-67 50 220 0 0,83-56-234 0 0,1 0-1 0 0,-29 33 1 0 0,47-48-46 0 0,1 0 1 0 0,-1 0-1 0 0,1 0 1 0 0,0 0 0 0 0,-1 1-1 0 0,2-1 1 0 0,-1 1-1 0 0,0-1 1 0 0,-2 8-1 0 0,7-9 42 0 0,3 0-58 0 0,0 0-1 0 0,0 0 1 0 0,0-1 0 0 0,1 0-1 0 0,-1 0 1 0 0,0-1-1 0 0,1 0 1 0 0,-1 0 0 0 0,11-2-1 0 0,22-2-89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60 297 8751 0 0,'0'0'674'0'0,"-7"5"-57"0"0,3-2 334 0 0,1-1-1 0 0,-1 1 1 0 0,1-1 0 0 0,-1 0-1 0 0,0-1 1 0 0,0 1 0 0 0,0 0-1 0 0,0-1 1 0 0,0 0 0 0 0,0 0-1 0 0,-7 0 1 0 0,13-12-330 0 0,1 3-530 0 0,1 1-1 0 0,-1-1 1 0 0,1 0-1 0 0,0 1 0 0 0,1 0 1 0 0,0 0-1 0 0,0 1 1 0 0,0-1-1 0 0,9-7 1 0 0,10-7-6 0 0,26-20 1 0 0,-50 41-86 0 0,31-24 8 0 0,85-61 62 0 0,-99 74-83 0 0,0 2 1 0 0,0 0-1 0 0,1 1 1 0 0,0 0-1 0 0,25-6 1 0 0,-41 14 9 0 0,1-1-1 0 0,-1 0 1 0 0,0 1 0 0 0,1 0 0 0 0,-1-1 0 0 0,1 1-1 0 0,-1 0 1 0 0,0 0 0 0 0,1 0 0 0 0,-1 1 0 0 0,1-1-1 0 0,-1 1 1 0 0,0-1 0 0 0,1 1 0 0 0,-1 0 0 0 0,0 0 0 0 0,0 0-1 0 0,0 0 1 0 0,1 0 0 0 0,1 2 0 0 0,-2-1 14 0 0,0 0 0 0 0,0 0-1 0 0,-1 0 1 0 0,1 1 0 0 0,-1-1 0 0 0,0 0 0 0 0,1 1 0 0 0,-1-1 0 0 0,0 1 0 0 0,0-1 0 0 0,-1 1 0 0 0,1 0 0 0 0,-1-1-1 0 0,1 1 1 0 0,-1 0 0 0 0,0-1 0 0 0,0 6 0 0 0,0 4 73 0 0,-2 0 1 0 0,0 1-1 0 0,0-1 0 0 0,-1 0 0 0 0,0-1 1 0 0,-1 1-1 0 0,0-1 0 0 0,-9 17 0 0 0,-8 10 157 0 0,-27 36-1 0 0,36-55-218 0 0,-1-1-39 0 0,6-8-61 0 0,0 1 0 0 0,0 0 1 0 0,1 0-1 0 0,-7 17 0 0 0,13-27-32 0 0,0-1-1 0 0,-1 1 1 0 0,1 0 0 0 0,0-1 0 0 0,0 1-1 0 0,0-1 1 0 0,0 1 0 0 0,-1 0 0 0 0,1-1 0 0 0,0 1-1 0 0,0 0 1 0 0,0-1 0 0 0,0 1 0 0 0,1 0 0 0 0,-1-1-1 0 0,0 1 1 0 0,0-1 0 0 0,0 1 0 0 0,0 0-1 0 0,1 0 1 0 0,2 6-1950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39 14279 0 0,'1'-2'655'0'0,"5"-3"-344"0"0,-1 0 1 0 0,1 0-1 0 0,0 0 0 0 0,0 1 1 0 0,12-7-1 0 0,-16 10 772 0 0,1 1 505 0 0,-3 0-1530 0 0,0 0 0 0 0,1 0-1 0 0,-1 0 1 0 0,0 0 0 0 0,0 0 0 0 0,0 0 0 0 0,1 0 0 0 0,-1 0-1 0 0,0 0 1 0 0,0 0 0 0 0,0 0 0 0 0,1 0 0 0 0,-1 0-1 0 0,0 0 1 0 0,0 0 0 0 0,0 0 0 0 0,1 0 0 0 0,-1 0 0 0 0,0 0-1 0 0,0 0 1 0 0,0 0 0 0 0,1 0 0 0 0,-1 0 0 0 0,0 1 0 0 0,0-1-1 0 0,0 0 1 0 0,1 0 0 0 0,-1 0 0 0 0,0 0 0 0 0,0 0 0 0 0,0 0-1 0 0,0 1 1 0 0,0-1 0 0 0,1 0 0 0 0,-1 0 0 0 0,0 1-1 0 0,-1 5 3 0 0,-1 1 0 0 0,0-1-1 0 0,0 0 1 0 0,-1 1-1 0 0,1-1 1 0 0,-2 0 0 0 0,1 0-1 0 0,0-1 1 0 0,-1 1-1 0 0,-8 9 1 0 0,-8 6 52 0 0,-27 23-1 0 0,26-25-46 0 0,-253 224 85 0 0,257-225-344 0 0,16-16 113 0 0,1-1 63 0 0,0-1 5 0 0,0 1 0 0 0,0-1 0 0 0,0 1 0 0 0,0-1-1 0 0,0 1 1 0 0,0-1 0 0 0,0 1 0 0 0,0-1 0 0 0,0 1 0 0 0,0 0 0 0 0,0-1-1 0 0,0 1 1 0 0,0-1 0 0 0,0 1 0 0 0,0-1 0 0 0,1 1 0 0 0,-1-1 0 0 0,0 1 0 0 0,0-1-1 0 0,1 1 1 0 0,-1-1 0 0 0,0 0 0 0 0,1 1 0 0 0,-1-1 0 0 0,1 1 0 0 0,-1-1-1 0 0,0 0 1 0 0,1 1 0 0 0,-1-1 0 0 0,1 0 0 0 0,-1 1 0 0 0,1-1 0 0 0,-1 0 0 0 0,1 0-1 0 0,-1 0 1 0 0,1 1 0 0 0,9 3-158 0 0,1-1 0 0 0,-1 0 0 0 0,1-1-1 0 0,13 2 1 0 0,-11-2-16 0 0,0 1 1 0 0,17 5-1 0 0,-26-7 191 0 0,0 1-1 0 0,0-1 0 0 0,0 1 1 0 0,0 0-1 0 0,0 0 1 0 0,0 0-1 0 0,-1 1 0 0 0,1 0 1 0 0,-1-1-1 0 0,0 1 1 0 0,0 0-1 0 0,0 0 0 0 0,0 1 1 0 0,0-1-1 0 0,-1 1 0 0 0,1-1 1 0 0,-1 1-1 0 0,0 0 1 0 0,0 0-1 0 0,0 0 0 0 0,-1 0 1 0 0,1 0-1 0 0,-1 0 1 0 0,0 1-1 0 0,0-1 0 0 0,-1 0 1 0 0,1 1-1 0 0,-1-1 1 0 0,0 0-1 0 0,0 1 0 0 0,-1-1 1 0 0,0 5-1 0 0,0-1 183 0 0,0 0 0 0 0,-1 0 1 0 0,-1 0-1 0 0,1 0 0 0 0,-1 0 0 0 0,0 0 0 0 0,-1-1 0 0 0,0 1 0 0 0,0-1 0 0 0,0 0 0 0 0,-1 0 1 0 0,0-1-1 0 0,-1 1 0 0 0,-5 5 0 0 0,0-3-30 0 0,0 0-1 0 0,-1-1 1 0 0,1 0 0 0 0,-2-1-1 0 0,1 0 1 0 0,-1-1 0 0 0,-20 7-1 0 0,5-2-120 0 0,-2-1-1 0 0,0-2 0 0 0,0-1 0 0 0,-44 5 0 0 0,73-12-128 0 0,0 0-16 0 0,0 0-1 0 0,0 0 1 0 0,0 0-1 0 0,0 0 0 0 0,0 1 1 0 0,0-2-1 0 0,0 1 1 0 0,0 0-1 0 0,0 0 1 0 0,0 0-1 0 0,0 0 1 0 0,0-1-1 0 0,0 1 0 0 0,0 0 1 0 0,0-1-1 0 0,0 1 1 0 0,-1-1-1 0 0,0-7-1021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8751 0 0,'0'0'13659'0'0,"-1"2"-13071"0"0,-14 19-228 0 0,2 2 0 0 0,0 0 0 0 0,1 0 0 0 0,1 1 1 0 0,1 1-1 0 0,2 0 0 0 0,-11 49 0 0 0,16-58-358 0 0,-3 15 0 0 0,6-29-4 0 0,0 0 1 0 0,0 0-1 0 0,0 0 0 0 0,1 0 1 0 0,-1 0-1 0 0,0 0 0 0 0,1 0 1 0 0,-1 0-1 0 0,1 0 1 0 0,0 0-1 0 0,-1 0 0 0 0,3 2 1 0 0,3 4-33 0 0,-6-7 21 0 0,1-1-1 0 0,0 1 0 0 0,-1-1 0 0 0,1 1 0 0 0,-1 0 0 0 0,1-1 0 0 0,0 1 0 0 0,-1 0 0 0 0,0-1 1 0 0,1 1-1 0 0,-1 0 0 0 0,1 0 0 0 0,-1 0 0 0 0,0 0 0 0 0,0-1 0 0 0,1 1 0 0 0,-1 0 0 0 0,0 0 0 0 0,0 0 1 0 0,0 0-1 0 0,0 0 0 0 0,0-1 0 0 0,0 1 0 0 0,0 0 0 0 0,0 0 0 0 0,0 0 0 0 0,-1 0 0 0 0,1 0 1 0 0,0-1-1 0 0,-1 3 0 0 0,-1-1-440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69 13823 0 0,'6'-7'405'0'0,"0"1"-1"0"0,1-1 0 0 0,0 1 0 0 0,0 1 1 0 0,0-1-1 0 0,1 1 0 0 0,0 1 1 0 0,0-1-1 0 0,0 1 0 0 0,0 1 1 0 0,1-1-1 0 0,17-3 0 0 0,-26 7-399 0 0,1 1 0 0 0,-1-1 0 0 0,1 0 0 0 0,-1 1 0 0 0,1-1 0 0 0,-1 0 0 0 0,1 1 0 0 0,-1-1 0 0 0,0 0-1 0 0,1 1 1 0 0,-1-1 0 0 0,0 1 0 0 0,1-1 0 0 0,-1 1 0 0 0,0-1 0 0 0,1 1 0 0 0,-1-1 0 0 0,0 1 0 0 0,0-1 0 0 0,0 1 0 0 0,0-1 0 0 0,1 2 0 0 0,-1-2 9 0 0,1 4 36 0 0,-1-1 0 0 0,1 1 0 0 0,-1 0 0 0 0,1 0 0 0 0,-1 0 0 0 0,0-1 0 0 0,0 1 0 0 0,-1 0 0 0 0,1 0 0 0 0,-3 5-1 0 0,0 4 152 0 0,-9 21-1 0 0,-16 23 658 0 0,-36 57 1 0 0,31-56-523 0 0,-117 194 539 0 0,27-47-585 0 0,-146 252-73 0 0,245-414-345 0 0,-2-1 0 0 0,-44 54 0 0 0,41-68-3191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12439 0 0,'0'0'4072'0'0,"2"-1"-2558"0"0,50-10 902 0 0,218-55 983 0 0,-97 8-2608 0 0,-8 3-200 0 0,-111 39-679 0 0,60-9 1 0 0,-96 22-30 0 0,-8 1-825 0 0,0 1 1 0 0,1-1 0 0 0,14 1-1 0 0,-12 3-1143 0 0</inkml:trace>
  <inkml:trace contextRef="#ctx0" brushRef="#br0" timeOffset="1">807 232 13735 0 0,'0'0'1246'0'0,"-1"2"-1028"0"0,-10 94 5576 0 0,-2 18-2198 0 0,8-85-5008 0 0,-16 53 1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15951 0 0,'0'0'1446'0'0,"2"1"-1192"0"0,7 0 55 0 0,0 0 0 0 0,1-1-1 0 0,-1 0 1 0 0,0 0 0 0 0,0-1-1 0 0,17-4 1 0 0,-6 2 406 0 0,14-2 18 0 0,-1-1-1 0 0,59-20 0 0 0,-71 18-710 0 0,1-1 1 0 0,-2-1-1 0 0,0-1 0 0 0,0-1 1 0 0,21-16-1 0 0,-39 27-18 0 0,0-1 1 0 0,0 1-1 0 0,-1-1 1 0 0,1 0-1 0 0,0 0 0 0 0,0 0 1 0 0,-1 0-1 0 0,0 0 1 0 0,1 0-1 0 0,-1-1 1 0 0,2-4-1 0 0,-3 7-5 0 0,1 0 0 0 0,-1-1 0 0 0,0 1 0 0 0,0-1 0 0 0,1 1 0 0 0,-1-1 0 0 0,0 1 0 0 0,0-1-1 0 0,0 1 1 0 0,0-1 0 0 0,0 1 0 0 0,0-1 0 0 0,0 0 0 0 0,0 1 0 0 0,0-1 0 0 0,0 1 0 0 0,0-1 0 0 0,0 1 0 0 0,0-1 0 0 0,0 1 0 0 0,0-1-1 0 0,0 1 1 0 0,-1-1 0 0 0,1 1 0 0 0,0-1 0 0 0,0 1 0 0 0,-1-1 0 0 0,1 1 0 0 0,0 0 0 0 0,-1-1 0 0 0,1 1 0 0 0,0-1 0 0 0,-1 1-1 0 0,1 0 1 0 0,0-1 0 0 0,-1 1 0 0 0,1 0 0 0 0,-1 0 0 0 0,1-1 0 0 0,-1 1 0 0 0,1 0 0 0 0,-1 0 0 0 0,1-1 0 0 0,-1 1 0 0 0,1 0 0 0 0,-1 0-1 0 0,1 0 1 0 0,-1 0 0 0 0,1 0 0 0 0,-1 0 0 0 0,0 0 0 0 0,-1 0-18 0 0,-5-1-27 0 0,0 0-1 0 0,0 1 1 0 0,-1 0-1 0 0,1 0 1 0 0,0 1-1 0 0,0 0 1 0 0,0 0-1 0 0,0 1 1 0 0,0 0-1 0 0,-9 3 0 0 0,-2 2 3 0 0,0 1 0 0 0,-27 17-1 0 0,33-18 86 0 0,1 0 1 0 0,0 2-1 0 0,0-1 0 0 0,0 2 0 0 0,1-1 0 0 0,1 1 1 0 0,-1 1-1 0 0,2 0 0 0 0,-1 0 0 0 0,2 0 0 0 0,-1 1 1 0 0,2 1-1 0 0,-1-1 0 0 0,2 1 0 0 0,0 0 0 0 0,0 0 1 0 0,1 0-1 0 0,1 1 0 0 0,-2 15 0 0 0,3-4 153 0 0,1 0-1 0 0,3 34 0 0 0,-1-50-122 0 0,0-1-1 0 0,0 0 0 0 0,1 0 0 0 0,0 0 1 0 0,0 0-1 0 0,1 0 0 0 0,0-1 1 0 0,1 1-1 0 0,-1-1 0 0 0,10 13 0 0 0,-11-18-1 0 0,1 0 0 0 0,0-1-1 0 0,-1 1 1 0 0,1-1 0 0 0,0 1-1 0 0,0-1 1 0 0,0 0 0 0 0,0 0-1 0 0,0 0 1 0 0,0-1 0 0 0,0 1 0 0 0,0-1-1 0 0,4 0 1 0 0,-3 1 24 0 0,14-1 29 0 0,1 0 0 0 0,-1-1-1 0 0,1 0 1 0 0,-1-2 0 0 0,0 0-1 0 0,20-7 1 0 0,-32 8-424 0 0,0 0 0 0 0,0 0 1 0 0,0-1-1 0 0,0 0 0 0 0,7-4 0 0 0,2-5-5524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79 5527 0 0,'20'-11'1206'0'0,"29"-13"0"0"0,-33 17 1725 0 0,0-1 0 0 0,0 0 0 0 0,16-12 4260 0 0,-45 24-6228 0 0,-80 40-346 0 0,47-21-593 0 0,-176 87-24 0 0,194-96-20 0 0,1 2 0 0 0,-34 24 0 0 0,60-39 11 0 0,0 0-13 0 0,-1 0-1 0 0,1 0 1 0 0,0 0-1 0 0,-1 0 1 0 0,1 1 0 0 0,0-1-1 0 0,0 0 1 0 0,0 1 0 0 0,0-1-1 0 0,0 1 1 0 0,0-1-1 0 0,-1 3 1 0 0,3-3-22 0 0,0 1 1 0 0,0-1-1 0 0,0 0 1 0 0,0 1-1 0 0,1-1 0 0 0,-1 0 1 0 0,0 0-1 0 0,0 0 0 0 0,1 0 1 0 0,-1 0-1 0 0,1 0 0 0 0,-1 0 1 0 0,1-1-1 0 0,2 2 0 0 0,9 2-407 0 0,1-1 0 0 0,-1 0-1 0 0,24 2 1 0 0,-24-4 96 0 0,-1 0 1 0 0,0 1 0 0 0,0 1-1 0 0,0 0 1 0 0,12 5 0 0 0,-21-6 358 0 0,1 0 0 0 0,-1 0 0 0 0,1 0 0 0 0,-1 0 0 0 0,0 0 0 0 0,0 1 0 0 0,0-1 0 0 0,-1 1 0 0 0,1 0 0 0 0,0 0 0 0 0,-1 0 0 0 0,0 0 0 0 0,0 1 0 0 0,0-1 0 0 0,0 0 1 0 0,0 1-1 0 0,-1-1 0 0 0,1 1 0 0 0,-1 0 0 0 0,0 0 0 0 0,0-1 0 0 0,-1 1 0 0 0,1 0 0 0 0,-1 5 0 0 0,0 8 300 0 0,0-1 1 0 0,-2 1-1 0 0,0-1 0 0 0,-6 22 0 0 0,5-21-204 0 0,3-16-12 0 0,-1 1 0 0 0,0-1 0 0 0,1 1 0 0 0,-1-1 0 0 0,0 1 0 0 0,0-1 0 0 0,0 1 0 0 0,0-1 0 0 0,0 0 0 0 0,0 0 0 0 0,0 0 0 0 0,0 1 0 0 0,-1-1 0 0 0,1 0 0 0 0,0 0 0 0 0,-1-1 0 0 0,1 1 0 0 0,-1 0 0 0 0,1 0 0 0 0,-1-1 0 0 0,1 1 0 0 0,-1-1 0 0 0,1 1 0 0 0,-1-1 0 0 0,0 0 0 0 0,1 1 1 0 0,-3-1-1 0 0,-7 1-5 0 0,0-1 1 0 0,0 0 0 0 0,-12-1 0 0 0,12 0 4 0 0,-7 0-1517 0 0,-24-5-1 0 0,31 2-6655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27 1839 0 0,'-1'-17'10558'0'0,"-2"15"-10484"0"0,1 1 1 0 0,-1 0-1 0 0,0 0 1 0 0,1 0-1 0 0,-1 0 0 0 0,0 0 1 0 0,0 0-1 0 0,1 1 1 0 0,-1 0-1 0 0,0-1 1 0 0,0 1-1 0 0,0 0 1 0 0,0 0-1 0 0,0 1 1 0 0,1-1-1 0 0,-1 0 1 0 0,-3 2-1 0 0,-9 2-82 0 0,0 0 0 0 0,-14 7-1 0 0,8-3 76 0 0,-36 12-37 0 0,-2-1 49 0 0,-102 50 0 0 0,155-65 9 0 0,-1-1 0 0 0,1 1-1 0 0,0 0 1 0 0,0 1 0 0 0,0-1 0 0 0,1 1-1 0 0,-1 0 1 0 0,1 1 0 0 0,1-1 0 0 0,-1 1-1 0 0,1 0 1 0 0,0 0 0 0 0,0 1-1 0 0,0-1 1 0 0,1 1 0 0 0,0 0 0 0 0,1-1-1 0 0,-1 1 1 0 0,1 1 0 0 0,1-1-1 0 0,-1 0 1 0 0,1 0 0 0 0,0 1 0 0 0,1-1-1 0 0,0 0 1 0 0,0 1 0 0 0,1-1 0 0 0,2 14-1 0 0,-2-14 18 0 0,1 1 1 0 0,1-1-1 0 0,-1 0 0 0 0,1 0 0 0 0,0 0 0 0 0,1 0 0 0 0,-1 0 0 0 0,1-1 1 0 0,1 1-1 0 0,5 6 0 0 0,-7-10-53 0 0,0 0 0 0 0,0-1 0 0 0,0 1 0 0 0,0-1 1 0 0,0 1-1 0 0,0-1 0 0 0,1 0 0 0 0,-1 0 0 0 0,1-1 0 0 0,0 1 1 0 0,-1-1-1 0 0,1 0 0 0 0,0 0 0 0 0,0 0 0 0 0,0 0 0 0 0,0-1 0 0 0,0 1 1 0 0,0-1-1 0 0,0 0 0 0 0,0 0 0 0 0,5-1 0 0 0,9-3 184 0 0,-1 0 0 0 0,0-1-1 0 0,-1-1 1 0 0,1-1 0 0 0,-1 0-1 0 0,22-14 1 0 0,-6 1 311 0 0,58-48 0 0 0,-75 56-451 0 0,-1-1 1 0 0,0-1-1 0 0,-1-1 0 0 0,-1 1 1 0 0,16-26-1 0 0,-24 34-109 0 0,-1-1 1 0 0,0 1-1 0 0,0 0 1 0 0,-1-1-1 0 0,0 0 1 0 0,0 1-1 0 0,0-1 1 0 0,0-9-1 0 0,-2 12-40 0 0,0-1 0 0 0,0 1 0 0 0,0-1-1 0 0,-1 1 1 0 0,0 0 0 0 0,0-1 0 0 0,0 1 0 0 0,0 0-1 0 0,0 0 1 0 0,-1 0 0 0 0,0 0 0 0 0,0 0-1 0 0,0 0 1 0 0,-4-4 0 0 0,5 6-27 0 0,0 0 0 0 0,-1 0 0 0 0,1 1 0 0 0,-1-1 0 0 0,0 0-1 0 0,0 1 1 0 0,1 0 0 0 0,-1-1 0 0 0,0 1 0 0 0,0 0 0 0 0,0 0 0 0 0,0 0 0 0 0,0 0 0 0 0,-1 1 0 0 0,-3-2 0 0 0,2 1-76 0 0,0 1-1 0 0,0 0 1 0 0,-1 0 0 0 0,1 0 0 0 0,0 0 0 0 0,0 1-1 0 0,-8 1 1 0 0,-3 3-352 0 0,1 0 0 0 0,0 0 1 0 0,-21 13-1 0 0,34-18 491 0 0,-13 8-1156 0 0,-21 15 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29 11519 0 0,'7'-6'209'0'0,"-4"3"3"0"0,0 1 1 0 0,0-1-1 0 0,0 0 1 0 0,0 0 0 0 0,3-6 4590 0 0,-8 10-4515 0 0,-1-1 1 0 0,1 0-1 0 0,-1 1 0 0 0,1-1 1 0 0,-1 1-1 0 0,1 0 0 0 0,-4 1 1 0 0,-36 17-30 0 0,1 1 0 0 0,1 2 0 0 0,1 2 0 0 0,-57 45 1 0 0,54-35-228 0 0,-67 70 0 0 0,-36 43 1 0 0,70-74-13 0 0,-82 104 1 0 0,146-162 11 0 0,-1 1 0 0 0,2 0-1 0 0,0 1 1 0 0,1 0 0 0 0,1 1-1 0 0,-7 19 1 0 0,13-30-20 0 0,0-1 0 0 0,0 1 0 0 0,1 0 1 0 0,0 0-1 0 0,0 0 0 0 0,1 0 0 0 0,0 0 0 0 0,0 1 0 0 0,0-1 1 0 0,1 0-1 0 0,0 0 0 0 0,1-1 0 0 0,0 1 0 0 0,0 0 1 0 0,0 0-1 0 0,1-1 0 0 0,0 1 0 0 0,0-1 0 0 0,7 11 1 0 0,-3-8 20 0 0,0-1 0 0 0,0 0 1 0 0,1 0-1 0 0,0-1 1 0 0,1 0-1 0 0,16 11 1 0 0,61 27-1248 0 0,-50-27-1312 0 0,-25-13 942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589 910 13359 0 0,'0'-1'1027'0'0,"8"-32"338"0"0,-4 15 1245 0 0,4-20 0 0 0,-6 29-2523 0 0,0 1 1 0 0,1-1-1 0 0,0 1 0 0 0,0 0 1 0 0,1 0-1 0 0,7-12 0 0 0,-1 1 8 0 0,81-139 455 0 0,2-4 6 0 0,72-194-404 0 0,-163 350-292 0 0,1-1 0 0 0,-1 0 0 0 0,0 0 0 0 0,-1 0 0 0 0,1-13 0 0 0,-11 24-332 0 0,-6 8 236 0 0,1 2 1 0 0,-24 29-1 0 0,16-18 138 0 0,-124 159-247 0 0,83-101 343 0 0,-9 17 2 0 0,4 2 0 0 0,-65 135 0 0 0,88-146 0 0 0,-54 157 0 0 0,90-220-199 0 0,-2 8 268 0 0,-2 0 1 0 0,-1-1 0 0 0,-32 56-1 0 0,40-81-304 0 0,-1 0-1 0 0,0-1 1 0 0,-1 0-1 0 0,0 0 0 0 0,0-1 1 0 0,-18 13-1 0 0,19-16-233 0 0,0-1 0 0 0,-1 1 0 0 0,1-2 0 0 0,-1 1 0 0 0,0-1 0 0 0,0 0 0 0 0,0-1 0 0 0,0 0 0 0 0,-1 0 0 0 0,-12 1 0 0 0,-1-3-1210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1375 0 0,'0'0'16575'0'0,"2"0"-15132"0"0,11-1-1178 0 0,-1 0 1 0 0,1-1 0 0 0,14-4 0 0 0,16-3 597 0 0,29-4 347 0 0,28-4-156 0 0,140-19-860 0 0,-138 13-4464 0 0,-70 14-2934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7831 0 0,'0'0'2307'0'0,"-1"2"-654"0"0,1 3-1253 0 0,-1 0 1 0 0,1 0-1 0 0,0 1 0 0 0,0-1 0 0 0,1 0 0 0 0,0 0 0 0 0,0 0 0 0 0,0 0 0 0 0,2 7 0 0 0,5 23 25 0 0,-3 98 578 0 0,-3-28-200 0 0,0-69-605 0 0,2-1 0 0 0,2 1 0 0 0,1-1 0 0 0,21 63 1 0 0,-23-84-182 0 0,1 0 0 0 0,1 0 1 0 0,0-1-1 0 0,1 0 0 0 0,0 0 1 0 0,1-1-1 0 0,0 0 0 0 0,1-1 1 0 0,0 0-1 0 0,1 0 0 0 0,0-1 1 0 0,1-1-1 0 0,0 0 1 0 0,16 9-1 0 0,-17-12 10 0 0,0-1-1 0 0,1 0 1 0 0,0-1 0 0 0,0 0-1 0 0,0-1 1 0 0,1 0-1 0 0,-1-1 1 0 0,1 0 0 0 0,0-1-1 0 0,-1-1 1 0 0,1 0 0 0 0,0 0-1 0 0,23-5 1 0 0,-25 2-982 0 0,0 0-1 0 0,-1 0 1 0 0,0-1-1 0 0,0 0 0 0 0,19-10 1 0 0,-10 0-5024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1515 72 9215 0 0,'1'-4'257'0'0,"0"0"0"0"0,-1 0 0 0 0,1 1 0 0 0,-1-1-1 0 0,0 0 1 0 0,0 0 0 0 0,-1 1 0 0 0,1-1 0 0 0,-1 0 0 0 0,-1-5-1 0 0,1 8-56 0 0,1-1 0 0 0,-1 1-1 0 0,0-1 1 0 0,0 1 0 0 0,0-1 0 0 0,0 1-1 0 0,0 0 1 0 0,0 0 0 0 0,0-1-1 0 0,0 1 1 0 0,-1 0 0 0 0,1 0 0 0 0,0 0-1 0 0,-1 0 1 0 0,1 1 0 0 0,-1-1-1 0 0,1 0 1 0 0,-1 1 0 0 0,1-1 0 0 0,-1 0-1 0 0,1 1 1 0 0,-1 0 0 0 0,0-1-1 0 0,1 1 1 0 0,-1 0 0 0 0,-2 0 0 0 0,-5 0-109 0 0,0 0 0 0 0,1 1 1 0 0,-1 0-1 0 0,0 1 1 0 0,1 0-1 0 0,-1 0 0 0 0,-10 5 1 0 0,-57 27-170 0 0,57-25 119 0 0,-244 136 80 0 0,-51 23 70 0 0,-271 83-1423 0 0,529-233 1063 0 0,42-15 183 0 0,0 2 1 0 0,0-1 0 0 0,1 2 0 0 0,-14 6-1 0 0,25-11 66 0 0,33-3-193 0 0,-1-1 0 0 0,50-11 0 0 0,-1-1-1482 0 0,-47 10 321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2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553 110 8287 0 0,'0'0'756'0'0,"0"-2"-622"0"0,0 2-92 0 0,0-1-1 0 0,0 1 1 0 0,0-1 0 0 0,0 0 0 0 0,0 1 0 0 0,0-1 0 0 0,0 0 0 0 0,-1 1 0 0 0,1-1-1 0 0,0 0 1 0 0,0 1 0 0 0,-1-1 0 0 0,1 1 0 0 0,0-1 0 0 0,-1 1 0 0 0,1-1 0 0 0,-1 1-1 0 0,1-1 1 0 0,0 1 0 0 0,-1-1 0 0 0,1 1 0 0 0,-1-1 0 0 0,1 1 0 0 0,-1 0 0 0 0,0-1-1 0 0,1 1 1 0 0,-1 0 0 0 0,1-1 0 0 0,-1 1 0 0 0,-1 0 0 0 0,1-1 174 0 0,-9-6 816 0 0,0-1 0 0 0,0-1 0 0 0,-10-9 0 0 0,10 7 210 0 0,-22-15-1 0 0,29 24-1212 0 0,0 0 1 0 0,0 1-1 0 0,-1-1 0 0 0,1 1 1 0 0,0 0-1 0 0,-1 0 0 0 0,1 0 1 0 0,-1 1-1 0 0,1-1 0 0 0,-1 1 1 0 0,1 0-1 0 0,-1 0 0 0 0,-4 1 1 0 0,-2 0-41 0 0,-1 0 0 0 0,1 1 0 0 0,-13 5 0 0 0,4 0 2 0 0,2 0 0 0 0,-1 2 0 0 0,1 0 0 0 0,0 1 0 0 0,1 0 0 0 0,-22 19 0 0 0,-84 86 111 0 0,93-85-35 0 0,19-21-41 0 0,2 1 0 0 0,-1 0-1 0 0,-12 21 1 0 0,20-29 159 0 0,13 5 197 0 0,-8-6-296 0 0,1 0 1 0 0,0 0-1 0 0,0 0 1 0 0,0 0-1 0 0,-1-1 1 0 0,1 0-1 0 0,0 0 1 0 0,0 0-1 0 0,9-2 1 0 0,47-13 369 0 0,-47 11-375 0 0,80-27 175 0 0,116-53 0 0 0,-196 78-256 0 0,-4 3 0 0 0,-8 6-1 0 0,-4 3-11 0 0,-3 4-8 0 0,0-1 0 0 0,-1 0 0 0 0,-1 0-1 0 0,1 0 1 0 0,-1-1 0 0 0,-16 15 0 0 0,-2 2 22 0 0,15-14-7 0 0,7-8-21 0 0,0 1-1 0 0,0-1 1 0 0,0 1 0 0 0,0-1-1 0 0,0 1 1 0 0,1 0 0 0 0,-3 5-1 0 0,5-7-202 0 0,25-4-2996 0 0,0 0 889 0 0,0-2 0 0 0,36-10 0 0 0,-1 0 538 0 0,8 2 404 0 0,80-5-1 0 0,-119 18 3746 0 0,-29 1-2221 0 0,1-1 0 0 0,-1 1 0 0 0,1 0 0 0 0,-1-1 0 0 0,1 1 0 0 0,-1 0 0 0 0,0-1 0 0 0,0 1 0 0 0,0 0 0 0 0,0 2 0 0 0,-1-2 138 0 0,0 0-1 0 0,0 0 0 0 0,0 0 1 0 0,0 0-1 0 0,0 0 0 0 0,0 0 0 0 0,-1 0 1 0 0,1 0-1 0 0,-1-1 0 0 0,1 1 1 0 0,-1-1-1 0 0,0 1 0 0 0,1-1 1 0 0,-1 1-1 0 0,0-1 0 0 0,0 0 1 0 0,0 0-1 0 0,0 0 0 0 0,0 0 0 0 0,0 0 1 0 0,0-1-1 0 0,0 1 0 0 0,-1 0 1 0 0,1-1-1 0 0,0 0 0 0 0,-4 1 1827 0 0,6-5-1820 0 0,1 0-1 0 0,-1 0 0 0 0,1 1 0 0 0,0-1 1 0 0,0 0-1 0 0,1 1 0 0 0,-1-1 0 0 0,1 0 1 0 0,0 1-1 0 0,0 0 0 0 0,0 0 1 0 0,0-1-1 0 0,5-4 0 0 0,5-5 20 0 0,23-19 1 0 0,-23 22-107 0 0,8-7-133 0 0,1 0 0 0 0,1 2 0 0 0,0 0 0 0 0,31-14 0 0 0,-38 22-35 0 0,0 0 0 0 0,0 2 0 0 0,0 0 0 0 0,1 1 0 0 0,0 0-1 0 0,0 1 1 0 0,0 1 0 0 0,21 0 0 0 0,-35 1-16 0 0,0 1 0 0 0,0 0-1 0 0,0 1 1 0 0,0-1 0 0 0,0 0-1 0 0,0 1 1 0 0,0-1 0 0 0,0 1 0 0 0,0-1-1 0 0,0 1 1 0 0,-1 0 0 0 0,1 0-1 0 0,0 0 1 0 0,0 0 0 0 0,-1 0 0 0 0,1 0-1 0 0,0 0 1 0 0,-1 1 0 0 0,1-1-1 0 0,1 3 1 0 0,-2-2 1 0 0,0 0 0 0 0,0 0 0 0 0,0 0 0 0 0,0 0 0 0 0,-1 0 0 0 0,1 0 0 0 0,-1 0 0 0 0,1 1 0 0 0,-1-1 0 0 0,0 0 0 0 0,0 0 0 0 0,0 0-1 0 0,0 1 1 0 0,0-1 0 0 0,0 0 0 0 0,-1 0 0 0 0,1 0 0 0 0,-2 4 0 0 0,-2 6 13 0 0,-1-1 1 0 0,0 0-1 0 0,-1 0 0 0 0,0 0 1 0 0,-1-1-1 0 0,0 1 0 0 0,-9 8 1 0 0,-62 62-991 0 0,66-71 224 0 0,-1 2-1041 0 0,5-3-3231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121 374 10047 0 0,'23'0'456'0'0,"0"0"2232"0"0,-35 8-962 0 0,7-4-1308 0 0,0-1-109 0 0,0-1 0 0 0,0 1 0 0 0,0-1 0 0 0,-1 0 0 0 0,0-1 0 0 0,1 1 0 0 0,-1-1 0 0 0,0 0 1 0 0,1 0-1 0 0,-1-1 0 0 0,-6 0 0 0 0,8 0-174 0 0,1 0-1 0 0,-1 0 1 0 0,0-1 0 0 0,0 1 0 0 0,1-1 0 0 0,-1 0 0 0 0,0 0 0 0 0,1-1 0 0 0,-1 1 0 0 0,1 0 0 0 0,0-1 0 0 0,-1 0 0 0 0,1 0 0 0 0,0 0-1 0 0,0 0 1 0 0,0-1 0 0 0,1 1 0 0 0,-4-4 0 0 0,5 3-83 0 0,-1 1 0 0 0,1-1 0 0 0,0 0 0 0 0,-1 1 0 0 0,2-1 0 0 0,-1 0 0 0 0,0 0 0 0 0,0 0 0 0 0,1 0 0 0 0,0 0-1 0 0,-1 0 1 0 0,1 0 0 0 0,0 0 0 0 0,1 0 0 0 0,0-5 0 0 0,0 0-2 0 0,1 0 0 0 0,0 0 0 0 0,0 0-1 0 0,6-11 1 0 0,2-2-27 0 0,2 1 0 0 0,1 0 0 0 0,0 1 0 0 0,1 1-1 0 0,1 0 1 0 0,28-26 0 0 0,-29 32-40 0 0,0 1 1 0 0,1 0-1 0 0,0 0 0 0 0,1 2 1 0 0,0 0-1 0 0,0 0 0 0 0,1 2 1 0 0,0 0-1 0 0,1 1 0 0 0,0 1 0 0 0,-1 0 1 0 0,2 1-1 0 0,-1 2 0 0 0,0-1 1 0 0,0 2-1 0 0,1 1 0 0 0,-1 0 1 0 0,32 5-1 0 0,-47-5 12 0 0,0 1 1 0 0,0-1-1 0 0,0 1 1 0 0,0 0-1 0 0,0 0 1 0 0,0 1-1 0 0,-1-1 1 0 0,1 0-1 0 0,0 1 1 0 0,-1 0-1 0 0,1-1 1 0 0,-1 1-1 0 0,0 0 1 0 0,0 0-1 0 0,1 1 1 0 0,-1-1-1 0 0,-1 0 1 0 0,1 1-1 0 0,0-1 1 0 0,0 1-1 0 0,1 3 1 0 0,-2-2 3 0 0,0 0 0 0 0,1 0 0 0 0,-2 0-1 0 0,1 0 1 0 0,0 0 0 0 0,-1 1 0 0 0,0-1 0 0 0,0 0 0 0 0,0 0 0 0 0,0 1-1 0 0,-1-1 1 0 0,0 0 0 0 0,1 0 0 0 0,-4 7 0 0 0,-1 3 55 0 0,-2 1-1 0 0,1-1 1 0 0,-2-1 0 0 0,0 1-1 0 0,-1-1 1 0 0,0-1 0 0 0,-1 0 0 0 0,-20 21-1 0 0,13-18-102 0 0,0-1-1 0 0,0 0 0 0 0,-2-1 1 0 0,1-1-1 0 0,-33 15 0 0 0,27-17-1004 0 0,-44 13-1 0 0,54-19-480 0 0,0-1 1 0 0,-20 2-1 0 0,23-5-368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2 6447 0 0,'0'0'298'0'0,"-9"-1"90"0"0,7 1-185 0 0,-1 0 1 0 0,0 0 0 0 0,0 1-1 0 0,1-1 1 0 0,-1 1 0 0 0,0 0-1 0 0,0-1 1 0 0,1 1-1 0 0,-1 1 1 0 0,1-1 0 0 0,-1 0-1 0 0,1 0 1 0 0,0 1 0 0 0,-1 0-1 0 0,1-1 1 0 0,0 1 0 0 0,-4 4-1 0 0,-3 4 1931 0 0,0 1-1 0 0,-11 15 1 0 0,10-12-2067 0 0,-11 13 17 0 0,-77 111-3 0 0,-112 158 940 0 0,195-276-986 0 0,-44 54 225 0 0,-20 27-102 0 0,63-77-585 0 0,0 1 0 0 0,-16 34 1 0 0,22-35-744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13935 0 0,'0'0'638'0'0,"-2"1"-14"0"0,-2 1-530 0 0,0 0 1 0 0,-1 0 0 0 0,1 0 0 0 0,0 0-1 0 0,0 1 1 0 0,0 0 0 0 0,0-1 0 0 0,1 2-1 0 0,-1-1 1 0 0,1 0 0 0 0,-5 6 0 0 0,3-2 142 0 0,1 0-1 0 0,0 0 1 0 0,0 0 0 0 0,0 0 0 0 0,1 0 0 0 0,-3 12 0 0 0,2-6 6 0 0,1 0-1 0 0,1 0 1 0 0,0 0-1 0 0,1 1 1 0 0,0-1 0 0 0,1 0-1 0 0,1 0 1 0 0,2 17-1 0 0,2-11-141 0 0,0-1-1 0 0,1 0 1 0 0,0-1-1 0 0,2 0 0 0 0,0 0 1 0 0,1 0-1 0 0,1-1 1 0 0,0 0-1 0 0,1-1 1 0 0,1 0-1 0 0,13 13 1 0 0,-12-15-775 0 0,0-1 0 0 0,0-1 1 0 0,28 18-1 0 0,-22-18-813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1154 1 11975 0 0,'0'0'2463'0'0,"1"2"-1151"0"0,-1 1-1130 0 0,1 0 1 0 0,-1-1-1 0 0,0 1 1 0 0,0 0-1 0 0,0 0 1 0 0,-1 0-1 0 0,1 0 1 0 0,0-1-1 0 0,-1 1 1 0 0,0 0-1 0 0,0 0 1 0 0,0-1 0 0 0,0 1-1 0 0,0-1 1 0 0,0 1-1 0 0,-1-1 1 0 0,-2 5-1 0 0,-5 4-240 0 0,0 1-1 0 0,-13 11 1 0 0,17-17 187 0 0,-29 26-82 0 0,-1-2 0 0 0,-1-1 0 0 0,-2-1 1 0 0,0-3-1 0 0,-2-1 0 0 0,-74 33 0 0 0,14-16-239 0 0,-185 47 0 0 0,232-73 28 0 0,-1-3 0 0 0,-73 6 0 0 0,158-28-582 0 0,24-4 360 0 0,-47 12 530 0 0,4 1-957 0 0,-10 2 315 0 0,-6 5 223 0 0,-76 79 546 0 0,64-66 28 0 0,2 0 1 0 0,-23 40-1 0 0,25-34-61 0 0,0 1 1 0 0,2 1 0 0 0,0 0-1 0 0,2 0 1 0 0,1 0-1 0 0,2 1 1 0 0,0 0-1 0 0,2 1 1 0 0,1 40-1 0 0,2-62-106 0 0,0-6-113 0 0,0 0-1 0 0,0 1 1 0 0,0-1 0 0 0,0 1 0 0 0,0-1-1 0 0,0 0 1 0 0,0 1 0 0 0,-1-1 0 0 0,1 0-1 0 0,-1 1 1 0 0,1-1 0 0 0,-1 0 0 0 0,1 1-1 0 0,-1-1 1 0 0,0 0 0 0 0,0 0-1 0 0,1 0 1 0 0,-1 1 0 0 0,0-1 0 0 0,0 0-1 0 0,-1 1 1 0 0,0 0 4 0 0,-9 7-206 0 0,10-8-638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584 173 5063 0 0,'0'0'947'0'0,"-2"0"-499"0"0,-5 1-233 0 0,-1-1-1 0 0,1 0 1 0 0,0-1 0 0 0,-10-1-1 0 0,17 1-196 0 0,-1 1 0 0 0,1-1 0 0 0,-1 0 0 0 0,1 0 0 0 0,-1 0 0 0 0,1 0 0 0 0,-1 1 0 0 0,1-1 0 0 0,0 0 0 0 0,0 0-1 0 0,0 0 1 0 0,-1 0 0 0 0,1 0 0 0 0,0-2 0 0 0,0 2 20 0 0,-1-9 231 0 0,0 1-1 0 0,1 0 1 0 0,1-15 0 0 0,0 14 157 0 0,-1 1 0 0 0,0-1 0 0 0,-2-15 0 0 0,2 22-326 0 0,-1 0 1 0 0,1 1-1 0 0,-1-1 1 0 0,0 1-1 0 0,0-1 1 0 0,0 0-1 0 0,0 1 1 0 0,0 0-1 0 0,-1-1 1 0 0,1 1-1 0 0,-1 0 1 0 0,1 0-1 0 0,-4-4 1 0 0,3 5-68 0 0,0 0 0 0 0,0 0 0 0 0,0 0 0 0 0,0 0 0 0 0,0 0 0 0 0,0 0 0 0 0,0 0 0 0 0,-1 0 1 0 0,1 1-1 0 0,0 0 0 0 0,0-1 0 0 0,-1 1 0 0 0,1 0 0 0 0,0 0 0 0 0,0 0 0 0 0,-4 0 0 0 0,-5 2 76 0 0,1 0 1 0 0,1 0-1 0 0,-1 1 0 0 0,0 1 1 0 0,0-1-1 0 0,1 1 0 0 0,0 1 0 0 0,-16 10 1 0 0,-6 6 483 0 0,-28 27 1 0 0,45-37-358 0 0,-29 25 83 0 0,1 1-1 0 0,3 2 1 0 0,1 2 0 0 0,-43 59 0 0 0,78-96-289 0 0,0 1 0 0 0,0 0 0 0 0,1-1 0 0 0,-1 1 0 0 0,-2 9 0 0 0,5-13-10 0 0,-1 0 0 0 0,1 0 0 0 0,0 0-1 0 0,0 0 1 0 0,0 0 0 0 0,0 0 0 0 0,0 0 0 0 0,0 0 0 0 0,0 0-1 0 0,0 0 1 0 0,0 0 0 0 0,1 0 0 0 0,-1 0 0 0 0,0 0 0 0 0,0 0-1 0 0,1 0 1 0 0,-1 0 0 0 0,1 0 0 0 0,-1 0 0 0 0,1-1 0 0 0,-1 1-1 0 0,1 0 1 0 0,0 0 0 0 0,-1-1 0 0 0,1 1 0 0 0,0 0 0 0 0,0-1 0 0 0,-1 1-1 0 0,1 0 1 0 0,0-1 0 0 0,0 1 0 0 0,0-1 0 0 0,0 1 0 0 0,0-1-1 0 0,0 0 1 0 0,0 1 0 0 0,-1-1 0 0 0,1 0 0 0 0,2 0 0 0 0,2 1 70 0 0,-1 0 0 0 0,1 0 0 0 0,0-1 1 0 0,0 0-1 0 0,0 0 0 0 0,-1-1 0 0 0,1 1 0 0 0,0-1 1 0 0,5-1-1 0 0,44-16 342 0 0,-20 6-209 0 0,81-28-99 0 0,-76 24-140 0 0,1 3 0 0 0,1 1 1 0 0,42-7-1 0 0,-74 18-45 0 0,-8 1 57 0 0,-1 1 0 0 0,0-1 1 0 0,1 1-1 0 0,-1-1 0 0 0,0 0 1 0 0,0 1-1 0 0,1-1 0 0 0,-1 1 0 0 0,0-1 1 0 0,0 1-1 0 0,0-1 0 0 0,0 0 0 0 0,0 1 1 0 0,0-1-1 0 0,1 1 0 0 0,-1-1 0 0 0,0 1 1 0 0,0-1-1 0 0,0 1 0 0 0,-1-1 1 0 0,1 1-1 0 0,0 0 0 0 0,0-1-2 0 0,-1 4-1 0 0,1 0-1 0 0,-1 0 1 0 0,0 0 0 0 0,0 0 0 0 0,-1 0-1 0 0,1 0 1 0 0,-1-1 0 0 0,0 1 0 0 0,-3 4 0 0 0,-26 31 17 0 0,12-15-3 0 0,12-15 8 0 0,-12 17-113 0 0,-27 28 1 0 0,45-53-172 0 0,14-3-6107 0 0,2-1 4645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25 7367 0 0,'0'-2'334'0'0,"-1"-5"-471"0"0,1-8 10551 0 0,-6 23-8520 0 0,-1 1-1464 0 0,3 4-371 0 0,1 0 0 0 0,0-1 0 0 0,1 1 0 0 0,-1 14 1 0 0,1-11 105 0 0,0 4-34 0 0,2 1 0 0 0,0-1 0 0 0,1 0 0 0 0,1 0-1 0 0,1 0 1 0 0,1 0 0 0 0,1 0 0 0 0,0 0 0 0 0,2-1 0 0 0,0 0-1 0 0,15 28 1 0 0,-1-9 6 0 0,1-2 0 0 0,2 0-1 0 0,2-2 1 0 0,42 46-1 0 0,-38-46 30 0 0,-1 1 0 0 0,-2 2-1 0 0,-2 0 1 0 0,-2 2-1 0 0,22 48 1 0 0,-43-82-158 0 0,1 0 0 0 0,-1-1 0 0 0,1 1 0 0 0,0 0 0 0 0,0-1 0 0 0,1 0 0 0 0,3 5 0 0 0,-6-9-9 0 0,-1 0 0 0 0,0 1 0 0 0,0-1 0 0 0,1 0 0 0 0,-1 1 0 0 0,0-1 0 0 0,1 0 1 0 0,-1 1-1 0 0,1-1 0 0 0,-1 0 0 0 0,0 0 0 0 0,1 0 0 0 0,-1 1 0 0 0,1-1 0 0 0,-1 0 0 0 0,1 0 0 0 0,-1 0 1 0 0,0 0-1 0 0,1 0 0 0 0,-1 0 0 0 0,1 0 0 0 0,-1 0 0 0 0,1 0 0 0 0,-1 0 0 0 0,1 0 0 0 0,-1 0 0 0 0,0 0 1 0 0,1 0-1 0 0,-1 0 0 0 0,1 0 0 0 0,-1-1 0 0 0,1 1 0 0 0,-1 0 0 0 0,0 0 0 0 0,1 0 0 0 0,-1-1 0 0 0,1 1 1 0 0,0-1-41 0 0,4-2-507 0 0,1 0 0 0 0,-1 0 0 0 0,1 0 0 0 0,-1-1 0 0 0,0 0 0 0 0,5-4 0 0 0,7-11-6848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0 436 7223 0 0,'0'0'8596'0'0,"1"-2"-7617"0"0,21-44 2055 0 0,26-47-377 0 0,-39 78-2375 0 0,1 0 0 0 0,0 1 0 0 0,24-26-1 0 0,-10 17-243 0 0,2 1 0 0 0,0 1-1 0 0,1 2 1 0 0,1 0-1 0 0,50-24 1 0 0,-48 30-1147 0 0,0 0 0 0 0,1 2 0 0 0,38-8 0 0 0,-57 16-21 0 0,-1 1 0 0 0,1 1 0 0 0,-1 0-1 0 0,14 1 1 0 0,-5 1-1098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289 115 2303 0 0,'1'1'167'0'0,"5"3"1274"0"0,1-1 0 0 0,-1 0 0 0 0,1-1 0 0 0,-1 1 0 0 0,1-1 0 0 0,0-1 0 0 0,0 1 0 0 0,8 0 0 0 0,-4-1-437 0 0,1-1 0 0 0,-1 0 0 0 0,1-1 0 0 0,16-3 0 0 0,-4-2-590 0 0,1-1-1 0 0,-1 0 1 0 0,43-22 0 0 0,-58 25-413 0 0,-1 0 0 0 0,0-1 0 0 0,13-10 0 0 0,-19 14-20 0 0,0 0 0 0 0,-1-1 0 0 0,1 0 0 0 0,-1 1 0 0 0,1-1 0 0 0,-1 0 0 0 0,0 0 0 0 0,0 0-1 0 0,2-3 1 0 0,-2 4-1 0 0,-1 0 1 0 0,0 0-1 0 0,0 0 0 0 0,0-1 0 0 0,1 1 0 0 0,-1 0 0 0 0,0 0 0 0 0,0 0 0 0 0,0 0 0 0 0,-1 0 1 0 0,1 0-1 0 0,0 0 0 0 0,0 0 0 0 0,-1 0 0 0 0,1 0 0 0 0,0 0 0 0 0,-1 0 0 0 0,1 0 0 0 0,-1 0 1 0 0,1 1-1 0 0,-1-1 0 0 0,0-1 0 0 0,-1 1-14 0 0,1 0 1 0 0,0-1 0 0 0,-1 1-1 0 0,0 0 1 0 0,1 0-1 0 0,-1 0 1 0 0,1 1-1 0 0,-1-1 1 0 0,0 0 0 0 0,0 1-1 0 0,1-1 1 0 0,-1 1-1 0 0,0-1 1 0 0,0 1-1 0 0,0 0 1 0 0,1 0 0 0 0,-1 0-1 0 0,0 0 1 0 0,-4 0-1 0 0,-4 2-79 0 0,-1-1 0 0 0,-12 4 0 0 0,15-2 60 0 0,-24 5-8 0 0,1 2 0 0 0,1 1 0 0 0,-52 28 0 0 0,-81 58-134 0 0,145-86 192 0 0,-78 56 3 0 0,86-58 0 0 0,-1 0 0 0 0,1 1 0 0 0,1 0 0 0 0,0 0 0 0 0,0 1 0 0 0,-10 17 0 0 0,18-26 15 0 0,0 1 0 0 0,-1-1 0 0 0,1 0 0 0 0,0 1 0 0 0,0 0 0 0 0,0-1 0 0 0,0 1 0 0 0,1-1 0 0 0,-1 1 0 0 0,1 0 0 0 0,0 0 0 0 0,-1-1 0 0 0,1 1 0 0 0,1 0 0 0 0,-1-1 0 0 0,0 1 0 0 0,0 0 0 0 0,1 0 0 0 0,1 3 0 0 0,0-3 18 0 0,0 1 0 0 0,0 0 0 0 0,0-1 0 0 0,1 1 1 0 0,0-1-1 0 0,0 0 0 0 0,0 0 0 0 0,0 0 0 0 0,0 0 0 0 0,0-1 0 0 0,7 5 1 0 0,0-1 87 0 0,1 0 1 0 0,-1-1-1 0 0,1 0 1 0 0,0 0-1 0 0,0-1 1 0 0,20 4 0 0 0,19 0-1115 0 0,3-4-4199 0 0,-14 0-1388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157 5983 0 0,'0'0'826'0'0,"-1"1"242"0"0,-15 5 4894 0 0,17-6-5516 0 0,7 1-206 0 0,-1 0 0 0 0,1-1 0 0 0,0 1 0 0 0,-1-2 1 0 0,1 1-1 0 0,-1-1 0 0 0,1 0 0 0 0,-1-1 0 0 0,0 1 1 0 0,1-1-1 0 0,-1-1 0 0 0,10-4 0 0 0,-15 5-167 0 0,0 1 1 0 0,0 0-1 0 0,-1-1 0 0 0,1 0 1 0 0,0 1-1 0 0,-1-1 0 0 0,1 0 0 0 0,-1 0 1 0 0,0 0-1 0 0,1 0 0 0 0,-1 0 0 0 0,0 0 1 0 0,0 0-1 0 0,-1 0 0 0 0,1-1 0 0 0,0 1 1 0 0,-1 0-1 0 0,1 0 0 0 0,-1-1 0 0 0,0 1 1 0 0,1 0-1 0 0,-2-5 0 0 0,1 3-31 0 0,0 0 0 0 0,-1-1-1 0 0,1 1 1 0 0,-1-1 0 0 0,-1 1 0 0 0,1 0-1 0 0,0 0 1 0 0,-1-1 0 0 0,0 1-1 0 0,-3-5 1 0 0,2 5-45 0 0,1 1-1 0 0,-1-1 1 0 0,0 1 0 0 0,0 0-1 0 0,0 0 1 0 0,0 0-1 0 0,0 1 1 0 0,-1-1-1 0 0,1 1 1 0 0,-1 0 0 0 0,0-1-1 0 0,1 2 1 0 0,-1-1-1 0 0,-8-2 1 0 0,5 2-10 0 0,1 1 1 0 0,-1 0-1 0 0,1 1 1 0 0,-1 0-1 0 0,0 0 1 0 0,1 0-1 0 0,-1 1 1 0 0,-12 2-1 0 0,-1 3-14 0 0,0 1 0 0 0,1 0-1 0 0,-1 2 1 0 0,2 0 0 0 0,-20 13-1 0 0,13-7 58 0 0,2 1 1 0 0,0 1-1 0 0,1 1 0 0 0,-24 25 1 0 0,35-32-14 0 0,2 0 0 0 0,-1 1 0 0 0,2 0 0 0 0,-1 0 0 0 0,2 1 0 0 0,0 0 0 0 0,0 1 1 0 0,1-1-1 0 0,-8 28 0 0 0,13-36-15 0 0,0-1 1 0 0,1 1-1 0 0,-1-1 1 0 0,1 0-1 0 0,0 1 1 0 0,0-1-1 0 0,0 1 1 0 0,1-1-1 0 0,-1 1 1 0 0,1-1-1 0 0,0 0 1 0 0,2 5-1 0 0,-2-7 5 0 0,-1 0-1 0 0,1 0 1 0 0,1 0-1 0 0,-1 0 1 0 0,0-1-1 0 0,0 1 1 0 0,1-1-1 0 0,-1 1 1 0 0,1 0-1 0 0,-1-1 1 0 0,1 0-1 0 0,0 1 1 0 0,-1-1-1 0 0,1 0 1 0 0,0 0-1 0 0,0 0 1 0 0,0 0-1 0 0,0-1 1 0 0,0 1-1 0 0,0 0 1 0 0,0-1-1 0 0,0 1 1 0 0,0-1-1 0 0,0 0 1 0 0,0 0-1 0 0,5 0 1 0 0,4 0 30 0 0,1-1 0 0 0,0-1-1 0 0,-1 0 1 0 0,1-1 0 0 0,-1 0 0 0 0,0 0 0 0 0,0-2-1 0 0,19-8 1 0 0,-12 2-8 0 0,1 0-1 0 0,-2-1 1 0 0,32-27-1 0 0,-25 17-27 0 0,43-37 50 0 0,-66 58-115 0 0,-4 12-52 0 0,-4 2 37 0 0,-1 0 0 0 0,0 0 0 0 0,-1-1-1 0 0,-16 17 1 0 0,8-9 30 0 0,-248 318-42 0 0,-32 133-1850 0 0,17 4 3762 0 0,264-449-1104 0 0,-37 45 0 0 0,45-62-369 0 0,-2 1 0 0 0,1-1-1 0 0,-1 0 1 0 0,0-1 0 0 0,-1 0-1 0 0,-20 11 1 0 0,30-19-331 0 0,1 0-1 0 0,-1 0 1 0 0,1 0 0 0 0,-1 0-1 0 0,1 1 1 0 0,-1-1 0 0 0,1 0-1 0 0,-1 0 1 0 0,0 0 0 0 0,1 0-1 0 0,-1-1 1 0 0,1 1 0 0 0,-1 0-1 0 0,1 0 1 0 0,-1 0 0 0 0,1 0-1 0 0,-1 0 1 0 0,1-1 0 0 0,-1 1-1 0 0,1 0 1 0 0,-1 0 0 0 0,1-1-1 0 0,0 1 1 0 0,-1 0 0 0 0,1-1-1 0 0,-1 1 1 0 0,1-1 0 0 0,0 1-1 0 0,-1 0 1 0 0,1-1 0 0 0,0 1-1 0 0,0-1 1 0 0,-1 1 0 0 0,1-1-1 0 0,0 1 1 0 0,0-1-1 0 0,0 1 1 0 0,-1-1 0 0 0,1 1-1 0 0,0-1 1 0 0,0 1 0 0 0,0-1-1 0 0,0 0 1 0 0,-4-23 173 0 0,4 14-187 0 0,1 1 1 0 0,0-1 0 0 0,0 0-1 0 0,1 1 1 0 0,0 0 0 0 0,1-1-1 0 0,0 1 1 0 0,6-12-1 0 0,2-2-222 0 0,1 1 0 0 0,15-22-1 0 0,47-52-2263 0 0,-29 46 1017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28 14279 0 0,'2'-22'2784'0'0,"0"17"-420"0"0,1 13-1534 0 0,-3-3-737 0 0,0 0 1 0 0,0 0 0 0 0,0 0 0 0 0,-1 1-1 0 0,0-1 1 0 0,0 0 0 0 0,0 0 0 0 0,-3 7 0 0 0,-17 39 865 0 0,19-48-883 0 0,-37 80 1310 0 0,-18 38-645 0 0,43-89-921 0 0,-19 32 0 0 0,32-63-815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169 277 5983 0 0,'0'0'274'0'0,"0"-2"-6"0"0,-1-7-1458 0 0,0-10 15953 0 0,-6 30-14192 0 0,-29 49-77 0 0,3 2 0 0 0,-34 90 0 0 0,64-143-440 0 0,-2 1 59 0 0,2 0-1 0 0,-1 1 1 0 0,2-1-1 0 0,-1 1 1 0 0,0 18-1 0 0,13-28 248 0 0,-7-1-282 0 0,0 0-1 0 0,0-1 1 0 0,0 1-1 0 0,0-1 1 0 0,0 0-1 0 0,0 0 0 0 0,-1 0 1 0 0,1 0-1 0 0,0 0 1 0 0,-1-1-1 0 0,5-2 0 0 0,26-24 416 0 0,-20 16-404 0 0,235-212 279 0 0,-69 59-1219 0 0,-28 26-157 0 0,-145 133 732 0 0,-2 2-134 0 0,0 0-1 0 0,0 0 1 0 0,1 0-1 0 0,-1 1 1 0 0,1 0-1 0 0,0 0 1 0 0,6-3 0 0 0,2 1-1844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56 15343 0 0,'0'0'704'0'0,"1"2"-14"0"0,4 3-389 0 0,0 0 1 0 0,1 0 0 0 0,-1-1 0 0 0,1 0 0 0 0,0 0 0 0 0,0 0 0 0 0,0-1-1 0 0,0 0 1 0 0,1 0 0 0 0,0 0 0 0 0,-1-1 0 0 0,1 0 0 0 0,0 0 0 0 0,9 0 0 0 0,-10-1-183 0 0,1-1 0 0 0,-1 0 0 0 0,0 0 1 0 0,0-1-1 0 0,0 0 0 0 0,0 0 0 0 0,0-1 1 0 0,-1 1-1 0 0,1-1 0 0 0,0 0 0 0 0,0-1 1 0 0,9-5-1 0 0,0-2 203 0 0,0 0 0 0 0,0-1 0 0 0,13-14 0 0 0,-8 2-346 0 0,-19 21-99 0 0,0-3-93 0 0,-1 2-180 0 0,-7 3 107 0 0,2 1 225 0 0,0 1-1 0 0,-1 0 1 0 0,1-1-1 0 0,0 2 1 0 0,0-1-1 0 0,0 0 1 0 0,-7 6-1 0 0,-31 26-50 0 0,28-21 58 0 0,-61 55-58 0 0,-105 120 1 0 0,167-173 176 0 0,1 1 0 0 0,-16 26 1 0 0,26-37-51 0 0,0 1 0 0 0,0 0 0 0 0,1-1 0 0 0,-1 1 1 0 0,1 0-1 0 0,0 0 0 0 0,1 0 0 0 0,0 0 0 0 0,0 1 1 0 0,0-1-1 0 0,0 0 0 0 0,1 9 0 0 0,1-13-41 0 0,-1 0-1 0 0,0-1 1 0 0,1 1-1 0 0,-1 0 1 0 0,1 0-1 0 0,-1 0 1 0 0,1 0-1 0 0,0 0 1 0 0,0-1-1 0 0,0 1 1 0 0,0 0 0 0 0,0-1-1 0 0,0 1 1 0 0,0-1-1 0 0,0 1 1 0 0,1-1-1 0 0,-1 1 1 0 0,1-1-1 0 0,-1 0 1 0 0,1 0-1 0 0,-1 0 1 0 0,1 0-1 0 0,0 0 1 0 0,3 1-1 0 0,1 0-1230 0 0,1 0-1 0 0,-1 0 0 0 0,1-1 0 0 0,0 0 1 0 0,12 0-1 0 0,5-1-4866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5983 0 0,'1'-1'464'0'0,"7"-2"1494"0"0,3 3 5265 0 0,-2 0-3689 0 0,1-2-3495 0 0,-3-2 583 0 0,0-1 1 0 0,-1 0 0 0 0,12-11-1 0 0,1 0-110 0 0,11-8 5 0 0,196-146 842 0 0,-207 157-1268 0 0,0 2-1 0 0,21-11 1 0 0,-35 20-77 0 0,1-1-1 0 0,-1 1 1 0 0,1 0 0 0 0,0 1 0 0 0,-1-1 0 0 0,1 1 0 0 0,0 0-1 0 0,0 1 1 0 0,0-1 0 0 0,0 1 0 0 0,0 1 0 0 0,0-1 0 0 0,5 2-1 0 0,-8-2-14 0 0,-1 1 0 0 0,0 0 0 0 0,0-1 0 0 0,0 1 0 0 0,-1 0 0 0 0,1 0-1 0 0,0 1 1 0 0,0-1 0 0 0,0 0 0 0 0,-1 1 0 0 0,1-1 0 0 0,-1 1 0 0 0,1-1 0 0 0,-1 1-1 0 0,0 0 1 0 0,1-1 0 0 0,-1 1 0 0 0,0 0 0 0 0,0 0 0 0 0,0 0 0 0 0,-1 0-1 0 0,1 0 1 0 0,0 0 0 0 0,-1 0 0 0 0,1 0 0 0 0,-1 0 0 0 0,0 0 0 0 0,1 1-1 0 0,-2 2 1 0 0,1 8-13 0 0,0-1-1 0 0,-2 0 0 0 0,1 0 1 0 0,-5 13-1 0 0,2-8 9 0 0,-1 8-24 0 0,0 2-114 0 0,0 1-1 0 0,-1 36 0 0 0,6-63-110 0 0,0 18-7751 0 0,0-10 1235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40 1375 0 0,'5'-7'70'0'0,"26"-25"14660"0"0,-32 37-14585 0 0,0 1 0 0 0,1-1 0 0 0,-2 1-1 0 0,1-1 1 0 0,-1 0 0 0 0,1 1 0 0 0,-1-1-1 0 0,-1 0 1 0 0,1 0 0 0 0,-5 5 0 0 0,-5 8 43 0 0,-17 20 0 0 0,22-29-15 0 0,-291 340 2976 0 0,41-49-1696 0 0,125-123-1229 0 0,24-30-85 0 0,93-132-115 0 0,8-8 20 0 0,13-12 354 0 0,363-258-1683 0 0,-296 213 922 0 0,57-35 84 0 0,-116 77 274 0 0,0 1 1 0 0,27-9-1 0 0,-37 15 41 0 0,0-1 1 0 0,1 1-1 0 0,-1 0 0 0 0,0 1 1 0 0,1-1-1 0 0,-1 1 0 0 0,0 0 0 0 0,1 0 1 0 0,-1 0-1 0 0,0 0 0 0 0,1 1 0 0 0,-1 0 1 0 0,0 0-1 0 0,8 2 0 0 0,-9-1-22 0 0,-1-1 0 0 0,0 1-1 0 0,0-1 1 0 0,0 1 0 0 0,0 0 0 0 0,-1-1 0 0 0,1 1-1 0 0,0 0 1 0 0,-1 0 0 0 0,1 0 0 0 0,-1 1-1 0 0,0-1 1 0 0,0 0 0 0 0,0 0 0 0 0,0 1-1 0 0,0-1 1 0 0,0 1 0 0 0,0-1 0 0 0,-1 0 0 0 0,1 1-1 0 0,-1 0 1 0 0,0-1 0 0 0,0 1 0 0 0,0-1-1 0 0,-1 5 1 0 0,1 2 21 0 0,-2 0-1 0 0,1-1 1 0 0,-1 1-1 0 0,-1-1 1 0 0,1 1 0 0 0,-6 8-1 0 0,-8 14-8 0 0,-1-1 1 0 0,-1-2-1 0 0,-2 0 0 0 0,-1 0 0 0 0,-39 38 0 0 0,-39 21 638 0 0,19-18 42 0 0,65-55-711 0 0,-1 0 1 0 0,0-1 0 0 0,-1-1-1 0 0,-1-1 1 0 0,0 0 0 0 0,-1-2-1 0 0,1 0 1 0 0,-2-1 0 0 0,1 0-1 0 0,-1-2 1 0 0,-21 4 0 0 0,35-9-108 0 0,1 0 1 0 0,-1 0-1 0 0,0-1 1 0 0,0 0-1 0 0,0 0 0 0 0,0 0 1 0 0,0-1-1 0 0,0 0 1 0 0,0 0-1 0 0,0-1 1 0 0,-8-3-1 0 0,13 5 72 0 0,1 0 1 0 0,-1-1-1 0 0,0 1 0 0 0,1-1 0 0 0,-1 1 1 0 0,1-1-1 0 0,-1 1 0 0 0,1-1 0 0 0,-1 1 1 0 0,1-1-1 0 0,-1 0 0 0 0,1 1 0 0 0,0-1 1 0 0,-1 0-1 0 0,1 1 0 0 0,0-1 0 0 0,-1 0 1 0 0,1 1-1 0 0,0-1 0 0 0,0 0 0 0 0,0 0 1 0 0,0 1-1 0 0,0-1 0 0 0,0 0 0 0 0,0 0 1 0 0,0 1-1 0 0,0-1 0 0 0,0 0 0 0 0,0 0 1 0 0,1-2-185 0 0,-1 0 0 0 0,1 1 1 0 0,0-1-1 0 0,0 0 1 0 0,0 1-1 0 0,3-5 1 0 0,9-11-892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17911 0 0,'0'0'1624'0'0,"-1"1"-1336"0"0,-9 16 151 0 0,1 0 0 0 0,0 0-1 0 0,-11 36 1 0 0,-10 60 635 0 0,19-63-719 0 0,-6 75-1 0 0,16-105-327 0 0,0 0 0 0 0,2 0 0 0 0,0 0 1 0 0,1 0-1 0 0,1 0 0 0 0,11 35 0 0 0,-13-50-24 0 0,1-1-1 0 0,0 1 1 0 0,0 0 0 0 0,0-1-1 0 0,1 1 1 0 0,-1-1-1 0 0,1 0 1 0 0,0 0 0 0 0,6 5-1 0 0,-7-7-94 0 0,0 0 0 0 0,0-1 0 0 0,0 1 0 0 0,1-1-1 0 0,-1 1 1 0 0,1-1 0 0 0,-1 0 0 0 0,1 0 0 0 0,-1 0-1 0 0,1 0 1 0 0,0-1 0 0 0,-1 1 0 0 0,1-1 0 0 0,0 1 0 0 0,-1-1-1 0 0,1 0 1 0 0,0 0 0 0 0,5-1 0 0 0,15-4-2129 0 0,3-3-4977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1050 25 11975 0 0,'1'-4'347'0'0,"1"-16"6458"0"0,-3 23-6684 0 0,0 0 0 0 0,0 0-1 0 0,0 0 1 0 0,0 0 0 0 0,-1 0-1 0 0,-3 5 1 0 0,-1 2 90 0 0,-151 240 2775 0 0,101-169-2477 0 0,-18 27 131 0 0,-111 122 1 0 0,-154 146-225 0 0,292-323-461 0 0,-45 66 0 0 0,80-102 29 0 0,1 1 1 0 0,1 0-1 0 0,1 1 0 0 0,0 0 1 0 0,2 0-1 0 0,0 1 1 0 0,1 0-1 0 0,-5 30 0 0 0,10-44 11 0 0,0-2-172 0 0,1-1 0 0 0,-1 1 0 0 0,1-1 0 0 0,0 1 1 0 0,0-1-1 0 0,0 1 0 0 0,1-1 0 0 0,0 5 1 0 0,-1-7 81 0 0,1-1 0 0 0,-1 1 0 0 0,0 0 1 0 0,1-1-1 0 0,-1 1 0 0 0,0 0 1 0 0,1-1-1 0 0,-1 1 0 0 0,1-1 0 0 0,-1 1 1 0 0,1-1-1 0 0,-1 1 0 0 0,1-1 0 0 0,0 1 1 0 0,-1-1-1 0 0,1 0 0 0 0,1 1 0 0 0,0 0-107 0 0,-1-1 0 0 0,1 1-1 0 0,0-1 1 0 0,0 0-1 0 0,0 0 1 0 0,-1 0-1 0 0,1 0 1 0 0,0 0-1 0 0,0 0 1 0 0,2-1-1 0 0,14-3-1845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0 17791 0 0,'-4'1'121'0'0,"1"-1"0"0"0,-1 1 0 0 0,1 0 0 0 0,0 0 0 0 0,-1 0 0 0 0,1 1 0 0 0,0-1 0 0 0,-1 1 0 0 0,1 0 0 0 0,0 0 0 0 0,0 0 0 0 0,1 0 0 0 0,-1 0 0 0 0,0 1 0 0 0,-3 3 0 0 0,-110 118 539 0 0,29-29-42 0 0,-233 210 152 0 0,139-138-662 0 0,156-143-89 0 0,0 1 0 0 0,1 1 0 0 0,-31 45 0 0 0,54-70-62 0 0,0 0 0 0 0,1 0-1 0 0,-1 0 1 0 0,0 0 0 0 0,1 0 0 0 0,-1 0-1 0 0,1 0 1 0 0,-1 0 0 0 0,1 0 0 0 0,-1 1-1 0 0,1-1 1 0 0,0 0 0 0 0,0 0 0 0 0,0 0-1 0 0,0 1 1 0 0,-1-1 0 0 0,2 0 0 0 0,-1 0-1 0 0,0 1 1 0 0,0-1 0 0 0,0 0 0 0 0,0 0-1 0 0,1 0 1 0 0,0 3 0 0 0,0-3-1177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12439 0 0,'0'0'8175'0'0,"6"11"-6895"0"0,2 0-786 0 0,2 5-298 0 0,-3 3-6265 0 0</inkml:trace>
  <inkml:trace contextRef="#ctx0" brushRef="#br0" timeOffset="1">11 436 5063 0 0,'0'0'544'0'0,"-2"9"-544"0"0,1 0 1824 0 0,-1 1 4864 0 0,0-1-2256 0 0,-2-2-2984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1269 3679 0 0,'0'0'284'0'0,"1"1"47"0"0,9 10 2212 0 0,0 1 0 0 0,9 15 0 0 0,-1 0 4053 0 0,-7-33-5637 0 0,-5 1-721 0 0,0 0 0 0 0,0 0-1 0 0,-1 0 1 0 0,0-1 0 0 0,9-11 0 0 0,20-36 63 0 0,-11 16-169 0 0,59-94 45 0 0,-29 42-113 0 0,124-206 105 0 0,-27-14-679 0 0,-136 272-60 0 0,-1 0 1 0 0,12-63-1 0 0,-22 82 343 0 0,0 1-1 0 0,-2-1 1 0 0,0 0-1 0 0,-1 0 1 0 0,-1 0-1 0 0,0 1 1 0 0,-1-1-1 0 0,-6-18 1 0 0,8 34 221 0 0,0 0 0 0 0,-1 1 0 0 0,1-1 0 0 0,-1 1 0 0 0,1-1 0 0 0,-1 0-1 0 0,0 1 1 0 0,0 0 0 0 0,0-1 0 0 0,0 1 0 0 0,0-1 0 0 0,0 1 0 0 0,0 0 0 0 0,0 0 0 0 0,0 0 0 0 0,-1 0 0 0 0,1-1 0 0 0,0 2 0 0 0,-1-1 0 0 0,1 0 0 0 0,-1 0 0 0 0,-1-1 0 0 0,0 2 3 0 0,1 0 0 0 0,0 0 0 0 0,-1-1 0 0 0,1 1 0 0 0,-1 1 0 0 0,1-1 0 0 0,0 0 0 0 0,-1 0 0 0 0,1 1 0 0 0,0 0 0 0 0,0-1 0 0 0,-1 1 0 0 0,1 0 0 0 0,0 0 0 0 0,-3 2 0 0 0,-4 2 9 0 0,1 1 1 0 0,-1 0-1 0 0,1 0 0 0 0,0 1 0 0 0,0 0 0 0 0,1 0 1 0 0,-8 11-1 0 0,-42 64 82 0 0,30-41-58 0 0,-14 23 57 0 0,-45 95 0 0 0,-19 76-11 0 0,74-164-75 0 0,-19 39 46 0 0,-34 83-39 0 0,64-140-9 0 0,-22 92 0 0 0,4 76-6 0 0,-5 20-146 0 0,35-212 138 0 0,-1-1 0 0 0,-2 0 1 0 0,-1-1-1 0 0,-1 0 0 0 0,-1-1 0 0 0,-1-1 0 0 0,-29 38 0 0 0,-16 8-56 0 0,-72 69-1 0 0,54-61 54 0 0,-1 0 17 0 0,33-35-13 0 0,-61 77 0 0 0,100-110-581 0 0,7-11 572 0 0,0 0 0 0 0,0 0 0 0 0,0 0 0 0 0,0 1 0 0 0,0-1 0 0 0,0 0 0 0 0,0 0 0 0 0,0 0 0 0 0,0 0 0 0 0,0 0 0 0 0,0 0 0 0 0,0 0 0 0 0,0 0 0 0 0,0 0 0 0 0,0 0 0 0 0,0 0-1 0 0,0 0 1 0 0,0 0 0 0 0,0 1 0 0 0,0-1 0 0 0,0 0 0 0 0,0 0 0 0 0,0 0 0 0 0,0 0 0 0 0,0 0 0 0 0,0 0 0 0 0,0 0 0 0 0,0 0 0 0 0,0 0 0 0 0,0 0 0 0 0,0 0 0 0 0,0 0 0 0 0,0 0 0 0 0,0 0 0 0 0,0 0-1 0 0,1 0 1 0 0,-1 0 0 0 0,0 0 0 0 0,0 0 0 0 0,0 0 0 0 0,0 0 0 0 0,0 0 0 0 0,0 0 0 0 0,0 0 0 0 0,0 0 0 0 0,0 0 0 0 0,0 0 0 0 0,0 0 0 0 0,0 0 0 0 0,0 0 0 0 0,1 0 0 0 0,-1 0 0 0 0,0 0 0 0 0,0 0 0 0 0,0 0-1 0 0,0 0 1 0 0,0 0 0 0 0,0 0 0 0 0,0 0 0 0 0,0 0 0 0 0,0 0 0 0 0,0 0 0 0 0,0 0 0 0 0,0 0 0 0 0,0 0 0 0 0,0 0 0 0 0,21-13-2445 0 0,-6 1-2192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3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82 276 8287 0 0,'-10'3'230'0'0,"0"1"0"0"0,0 0-1 0 0,-10 6 1 0 0,18-8-52 0 0,0-1 0 0 0,-1 0-1 0 0,1 1 1 0 0,0-1 0 0 0,0 1 0 0 0,0 0-1 0 0,0 0 1 0 0,1 0 0 0 0,-1 0 0 0 0,1 0-1 0 0,-1 0 1 0 0,1 0 0 0 0,-1 0 0 0 0,1 1-1 0 0,0-1 1 0 0,0 0 0 0 0,0 1 0 0 0,0 3-1 0 0,1-6-114 0 0,0 0-1 0 0,0 1 0 0 0,0-1 1 0 0,1 1-1 0 0,-1-1 1 0 0,0 0-1 0 0,0 1 0 0 0,0-1 1 0 0,1 0-1 0 0,-1 1 1 0 0,0-1-1 0 0,1 0 0 0 0,-1 1 1 0 0,0-1-1 0 0,1 0 1 0 0,-1 0-1 0 0,1 0 0 0 0,-1 1 1 0 0,0-1-1 0 0,1 0 1 0 0,-1 0-1 0 0,1 0 0 0 0,-1 0 1 0 0,1 1-1 0 0,0-1 106 0 0,3 1-71 0 0,0 1-1 0 0,0-1 0 0 0,0 0 1 0 0,0-1-1 0 0,0 1 1 0 0,0-1-1 0 0,0 0 0 0 0,0 0 1 0 0,5 0-1 0 0,40-8 527 0 0,-47 7-583 0 0,58-15 1031 0 0,116-47 1 0 0,-136 47-819 0 0,242-103 1432 0 0,-39 16-466 0 0,-242 103-1230 0 0,49-18 222 0 0,-45 16-563 0 0,1 1 0 0 0,-1 0 0 0 0,0 0 0 0 0,0 0 0 0 0,1 1 0 0 0,-1 0 0 0 0,6 0 0 0 0,-9 0-1271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4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1375 0 0,'0'0'66'0'0,"-1"0"-8"0"0,-5 3 578 0 0,1-1 0 0 0,0 1 0 0 0,0 0 0 0 0,0 0 0 0 0,0 1 0 0 0,0-1 0 0 0,1 1 0 0 0,0 0-1 0 0,0 0 1 0 0,0 1 0 0 0,-7 8 0 0 0,7-5 150 0 0,-1 0 0 0 0,1 0-1 0 0,0 0 1 0 0,1 1 0 0 0,0-1-1 0 0,0 1 1 0 0,-1 11 0 0 0,2-5 172 0 0,0 0 0 0 0,1 0 0 0 0,1 27 1 0 0,2-25-869 0 0,0-1 0 0 0,9 33 0 0 0,-6-32 132 0 0,2 0 0 0 0,0 0 0 0 0,1 0 0 0 0,1-1 0 0 0,0-1 0 0 0,2 1 0 0 0,-1-1 0 0 0,26 25 0 0 0,3-2 197 0 0,73 54 0 0 0,-54-47-359 0 0,43 42 56 0 0,-85-72-93 0 0,0 2 0 0 0,-2 0 0 0 0,25 37 0 0 0,-36-48-59 0 0,0 0 1 0 0,0 0-1 0 0,0 0 0 0 0,-1 0 0 0 0,2 8 0 0 0,-4-13-206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4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 2303 0 0,'-1'0'10451'0'0,"-48"27"-5370"0"0,-25 19-5140 0 0,42-25 490 0 0,-45 33 167 0 0,-76 69 0 0 0,100-79-198 0 0,-129 123 1070 0 0,117-106-1208 0 0,-21 25-427 0 0,84-85-143 0 0,15-3-507 0 0,-6-1 180 0 0,0 1 0 0 0,0-1-1 0 0,11-7 1 0 0,6-7-832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4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6447 0 0,'0'0'5594'0'0,"-1"0"-5224"0"0,-9 1-216 0 0,1 0 0 0 0,-1 0-1 0 0,1 1 1 0 0,0 0 0 0 0,0 1-1 0 0,0 0 1 0 0,0 0 0 0 0,0 1-1 0 0,0 0 1 0 0,1 0 0 0 0,0 1-1 0 0,-8 6 1 0 0,-12 11 735 0 0,-47 47 0 0 0,47-41-469 0 0,6-6-104 0 0,2 1-1 0 0,0 0 0 0 0,2 2 0 0 0,-21 35 1 0 0,-49 113 215 0 0,87-171-527 0 0,-16 33 67 0 0,-49 113 111 0 0,55-122-152 0 0,2 1 0 0 0,1 1-1 0 0,-6 44 1 0 0,13-67-19 0 0,0 1-1 0 0,1-1 1 0 0,0 1 0 0 0,0-1-1 0 0,1 1 1 0 0,-1-1-1 0 0,1 1 1 0 0,1-1 0 0 0,-1 0-1 0 0,1 1 1 0 0,-1-1 0 0 0,2 0-1 0 0,-1 0 1 0 0,3 5-1 0 0,0-3 31 0 0,1 0-1 0 0,-1 0 1 0 0,1-1-1 0 0,0 0 1 0 0,0 0 0 0 0,1-1-1 0 0,0 0 1 0 0,10 7-1 0 0,119 67 200 0 0,-134-79-552 0 0,3 4 319 0 0,-2-2-1572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4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10103 0 0,'0'0'464'0'0,"-1"0"-9"0"0,-1 0-416 0 0,1 0 0 0 0,-1 0 0 0 0,1 0 0 0 0,0 1 0 0 0,-1-1 0 0 0,1 0 0 0 0,0 1 0 0 0,-1-1 0 0 0,1 1 0 0 0,0 0 0 0 0,0-1 0 0 0,0 1 0 0 0,-1 0 0 0 0,1 0 0 0 0,0-1 0 0 0,0 1 0 0 0,0 0 0 0 0,0 0-1 0 0,0 0 1 0 0,0 1 0 0 0,1-1 0 0 0,-2 2 0 0 0,0 1 346 0 0,0 0-1 0 0,0 0 1 0 0,0 0 0 0 0,-1 8-1 0 0,2-9-176 0 0,0 5 78 0 0,0 0 1 0 0,0-1-1 0 0,0 1 1 0 0,1 0-1 0 0,1 0 1 0 0,-1 0-1 0 0,1 0 1 0 0,0 0-1 0 0,1-1 1 0 0,0 1-1 0 0,0-1 1 0 0,5 10-1 0 0,0 1 117 0 0,2-1-1 0 0,0 0 0 0 0,22 30 0 0 0,-17-28-186 0 0,1-1 0 0 0,0 0 0 0 0,2-2 0 0 0,24 21 0 0 0,-28-27-165 0 0,1-1 0 0 0,0 0 1 0 0,0-1-1 0 0,1-1 0 0 0,-1 0 0 0 0,2-1 0 0 0,17 5 0 0 0,17 0 26 0 0,0-2-1 0 0,62 3 1 0 0,-71-8-843 0 0,-39-4 124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4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18 8431 0 0,'0'0'1044'0'0,"2"-1"-302"0"0,10-16 7229 0 0,-21 27-7274 0 0,-71 76-386 0 0,-177 147 0 0 0,174-170-249 0 0,-77 64 0 0 0,156-123-120 0 0,1-1 0 0 0,-1 1-1 0 0,1 0 1 0 0,0 0 0 0 0,0 1-1 0 0,0-1 1 0 0,-4 9 0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4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8287 0 0,'0'0'639'0'0,"-2"0"-415"0"0,0-1-156 0 0,1 1-1 0 0,-1 0 1 0 0,0 0-1 0 0,0 0 1 0 0,1 0-1 0 0,-1 0 1 0 0,0 0 0 0 0,1 0-1 0 0,-1 0 1 0 0,0 1-1 0 0,0-1 1 0 0,1 1-1 0 0,-1-1 1 0 0,1 1 0 0 0,-1 0-1 0 0,0 0 1 0 0,1 0-1 0 0,-1 0 1 0 0,1 0-1 0 0,0 0 1 0 0,-1 0 0 0 0,1 0-1 0 0,0 0 1 0 0,0 1-1 0 0,0-1 1 0 0,0 0-1 0 0,0 1 1 0 0,0-1 0 0 0,0 1-1 0 0,0-1 1 0 0,0 1-1 0 0,1-1 1 0 0,-1 3-1 0 0,-1 0 0 0 0,1 1-1 0 0,0-1 0 0 0,1 1 0 0 0,-1-1 0 0 0,1 1 0 0 0,0-1 0 0 0,0 1 1 0 0,0-1-1 0 0,1 1 0 0 0,-1-1 0 0 0,1 1 0 0 0,2 6 0 0 0,14 32 877 0 0,44 78-1 0 0,-42-85-687 0 0,45 76 671 0 0,37 75 1323 0 0,-91-165-1937 0 0,-2 1 0 0 0,0 1 0 0 0,-1-1 1 0 0,-2 1-1 0 0,0 0 0 0 0,2 41 0 0 0,-6-42-223 0 0,-2 0-1 0 0,0 0 0 0 0,-2 0 1 0 0,0 0-1 0 0,-2 0 1 0 0,0 0-1 0 0,-2-1 0 0 0,0 0 1 0 0,-2 0-1 0 0,0-1 1 0 0,-1 0-1 0 0,-2-1 0 0 0,0 0 1 0 0,-1-1-1 0 0,0 0 1 0 0,-2-1-1 0 0,0-1 0 0 0,-1 0 1 0 0,-25 20-1 0 0,-32 20-576 0 0,42-36-5873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4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12895 0 0,'0'0'4463'0'0,"2"-1"-3662"0"0,11-7-261 0 0,0 1 0 0 0,0 1 0 0 0,1 0 0 0 0,-1 0 1 0 0,22-4-1 0 0,76-12-139 0 0,-93 19-212 0 0,14-2 48 0 0,36-2 0 0 0,-58 7-450 0 0,0-1 0 0 0,0 2 0 0 0,0 0 1 0 0,0 0-1 0 0,-1 1 0 0 0,1 0 1 0 0,18 6-1 0 0,-28-7-19 0 0,0-1 0 0 0,1 0 0 0 0,-1 0 0 0 0,0 0 0 0 0,1 0 0 0 0,-1 1 0 0 0,0-1 0 0 0,1 0 0 0 0,-1 1 0 0 0,0-1 0 0 0,1 0-1 0 0,-1 0 1 0 0,0 1 0 0 0,0-1 0 0 0,1 1 0 0 0,-1-1 0 0 0,0 0 0 0 0,0 1 0 0 0,0-1 0 0 0,0 0 0 0 0,1 1 0 0 0,-1 0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78 13359 0 0,'-9'0'1210'0'0,"-18"0"2579"0"0,30 0-3316 0 0,27-1-12 0 0,-1-1 1 0 0,31-7-1 0 0,61-17-315 0 0,-58 11-138 0 0,29-6-3530 0 0,-77 17 1634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4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3223 0 0,'0'2'3024'0'0,"-1"10"6281"0"0,4-4-6039 0 0,-2-7-3201 0 0,0 0 0 0 0,0-1 0 0 0,1 1-1 0 0,-1 0 1 0 0,0-1 0 0 0,0 1 0 0 0,0-1-1 0 0,0 0 1 0 0,0 1 0 0 0,1-1 0 0 0,-1 0-1 0 0,0 0 1 0 0,0 0 0 0 0,0 0 0 0 0,1 0-1 0 0,1 0 1 0 0,18-1 608 0 0,0-2 0 0 0,1 0 1 0 0,25-8-1 0 0,4 0-223 0 0,35-7-13 0 0,-38 7-438 0 0,96-10-1 0 0,-140 21-417 0 0,0 0 0 0 0,0 0-1 0 0,1 0 1 0 0,-1 1 0 0 0,0-1 0 0 0,0 1-1 0 0,7 2 1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4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673 167 13159 0 0,'-1'-9'224'0'0,"0"-1"0"0"0,-1 1-1 0 0,0 0 1 0 0,-1 0 0 0 0,0 0-1 0 0,0 0 1 0 0,-1 0 0 0 0,0 1-1 0 0,0 0 1 0 0,-1 0 0 0 0,0 0 0 0 0,-12-14-1 0 0,14 19-122 0 0,-1-1 0 0 0,0 1 0 0 0,0-1-1 0 0,0 1 1 0 0,0 0 0 0 0,0 0 0 0 0,-1 1-1 0 0,1 0 1 0 0,-1-1 0 0 0,1 1 0 0 0,-1 1-1 0 0,0-1 1 0 0,0 1 0 0 0,0 0 0 0 0,0 0 0 0 0,0 0-1 0 0,0 1 1 0 0,0-1 0 0 0,-1 1 0 0 0,1 1-1 0 0,0-1 1 0 0,0 1 0 0 0,0 0 0 0 0,0 0-1 0 0,-6 2 1 0 0,3 0-101 0 0,1 0 0 0 0,-1 1 0 0 0,1 0 0 0 0,0 0 0 0 0,0 1 0 0 0,0 0 0 0 0,-10 10 0 0 0,-40 46 0 0 0,51-54 0 0 0,-45 54 0 0 0,3 1 0 0 0,2 3 0 0 0,-45 87 0 0 0,69-110 0 0 0,3 1 0 0 0,1 0 0 0 0,3 2 0 0 0,1 0 0 0 0,2 0 0 0 0,-10 86 0 0 0,20-110 0 0 0,1 1 0 0 0,1 0 0 0 0,1-1 0 0 0,1 1 0 0 0,1-1 0 0 0,1 0 0 0 0,1 0 0 0 0,1 0 0 0 0,1 0 0 0 0,0-1 0 0 0,1 0 0 0 0,2-1 0 0 0,0 0 0 0 0,20 29 0 0 0,145 164 0 0 0,-59-77 0 0 0,-88-100 5 0 0,-2 2-1 0 0,-2 0 1 0 0,39 80-1 0 0,-51-90 6 0 0,-2 1 0 0 0,0 1 0 0 0,-2-1 0 0 0,-1 2 0 0 0,-2-1 0 0 0,4 58 0 0 0,-9-53 101 0 0,-2-1-1 0 0,0 1 0 0 0,-3-1 0 0 0,0 0 1 0 0,-12 34-1 0 0,3-22 243 0 0,-2-2 0 0 0,-1 0 0 0 0,-27 45 0 0 0,6-20 190 0 0,-4-1 1 0 0,-71 86-1 0 0,107-145-518 0 0,-1-1-1 0 0,0 0 1 0 0,-10 7 0 0 0,-12 10 12 0 0,23-19-73 0 0,5-3-151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4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6 117 1839 0 0,'-5'-2'18734'0'0,"37"-7"-18156"0"0,0 2 1 0 0,54-5 0 0 0,15-3 247 0 0,193-53-8136 0 0,-273 64 500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4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858 633 15719 0 0,'0'0'762'0'0,"1"0"-336"0"0,14-2 57 0 0,-1-1-1 0 0,1-1 1 0 0,-1 0-1 0 0,15-6 1 0 0,-25 8-341 0 0,0 0 0 0 0,0 0 0 0 0,1-1 0 0 0,-2 0 0 0 0,1 1 1 0 0,0-1-1 0 0,0-1 0 0 0,-1 1 0 0 0,0 0 0 0 0,1-1 0 0 0,-2 0 0 0 0,1 0 0 0 0,0 0 0 0 0,-1 0 1 0 0,1 0-1 0 0,-1 0 0 0 0,1-5 0 0 0,1-1-53 0 0,-2-1 0 0 0,1 0 0 0 0,-1 1-1 0 0,-1-1 1 0 0,0 0 0 0 0,-1 0 0 0 0,0-14 0 0 0,-4-9 68 0 0,-8-34-1 0 0,6 37-237 0 0,-4-49-1 0 0,11 58-490 0 0,0-1-1 0 0,2 1 1 0 0,0 1-1 0 0,13-43 1 0 0,2-15-2478 0 0,-18 78 4078 0 0,-1 2-673 0 0,-10 9-244 0 0,0 0 1 0 0,0 1-1 0 0,-17 24 1 0 0,-24 44 339 0 0,34-50-399 0 0,-53 96-32 0 0,51-85-9 0 0,-2-1 0 0 0,-1-1 0 0 0,-40 48 0 0 0,43-64-23 0 0,-1-1 0 0 0,-2 0 0 0 0,0-2 0 0 0,0 0 0 0 0,-2-2-1 0 0,0-1 1 0 0,-1 0 0 0 0,-1-2 0 0 0,0-2 0 0 0,-45 16 0 0 0,50-22 187 0 0,0-1-1 0 0,-1 0 1 0 0,0-2 0 0 0,0-1 0 0 0,0 0 0 0 0,0-2-1 0 0,0-1 1 0 0,0 0 0 0 0,-42-10 0 0 0,56 9-69 0 0,1 0 1 0 0,0-1-1 0 0,0 0 1 0 0,0-1-1 0 0,0 1 1 0 0,0-2-1 0 0,1 1 1 0 0,-1-1-1 0 0,-9-9 0 0 0,14 12-71 0 0,1-1-1 0 0,-1 1 1 0 0,1-1-1 0 0,0 0 0 0 0,0 0 1 0 0,0 0-1 0 0,1 0 0 0 0,-1 0 1 0 0,1 0-1 0 0,-1 0 0 0 0,1-1 1 0 0,0 1-1 0 0,0 0 0 0 0,0-1 1 0 0,1 1-1 0 0,0-1 0 0 0,-1 1 1 0 0,1-1-1 0 0,0 1 0 0 0,0-1 1 0 0,1 1-1 0 0,-1-1 0 0 0,1 1 1 0 0,0-1-1 0 0,0 1 1 0 0,1-5-1 0 0,3-2-22 0 0,-1 0 0 0 0,2 1 1 0 0,-1-1-1 0 0,1 1 0 0 0,1 0 0 0 0,-1 1 0 0 0,2 0 1 0 0,-1 0-1 0 0,10-8 0 0 0,3 0-106 0 0,0 0 0 0 0,40-22 0 0 0,-52 33 90 0 0,0 1 0 0 0,0 0 0 0 0,1 0 1 0 0,0 1-1 0 0,0 0 0 0 0,0 0 0 0 0,11-1 0 0 0,-16 3 16 0 0,0 1 0 0 0,1 0 0 0 0,-1 0 0 0 0,0 1 0 0 0,0-1 0 0 0,0 1 0 0 0,0-1 0 0 0,0 1 0 0 0,0 1-1 0 0,0-1 1 0 0,0 1 0 0 0,-1-1 0 0 0,1 1 0 0 0,0 0 0 0 0,-1 0 0 0 0,1 1 0 0 0,-1-1 0 0 0,5 5 0 0 0,9 10 16 0 0,26 35 1 0 0,-28-32-32 0 0,23 23 1 0 0,-32-37 3 0 0,1 0 1 0 0,0 0-1 0 0,1-1 1 0 0,-1 0-1 0 0,1 0 1 0 0,0-1-1 0 0,11 5 1 0 0,6-1 21 0 0,1-1 1 0 0,0-1-1 0 0,0-2 1 0 0,47 3 0 0 0,17 3 28 0 0,-85-11-45 0 0,0 2-2 0 0,11 8-22 0 0,-6-2-171 0 0,-9-7 48 0 0,-1 0 0 0 0,1 1 1 0 0,-1-1-1 0 0,0 1 0 0 0,1-1 0 0 0,-1 0 0 0 0,1 1 0 0 0,-1-1 0 0 0,0 1 0 0 0,0-1 1 0 0,1 1-1 0 0,-1 0 0 0 0,0-1 0 0 0,0 1 0 0 0,1-1 0 0 0,-1 1 0 0 0,0-1 1 0 0,0 1-1 0 0,0 0 0 0 0,0-1 0 0 0,0 1 0 0 0,0-1 0 0 0,0 1 0 0 0,0 0 0 0 0,0-1 69 0 0,0 9-7005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601 491 5351 0 0,'0'0'483'0'0,"0"2"-392"0"0,4 18-21 0 0,-4-19-39 0 0,2 6 361 0 0,-1 0 0 0 0,1 0-1 0 0,1 0 1 0 0,-1 0 0 0 0,1 0-1 0 0,0-1 1 0 0,8 12-1 0 0,-10-17 175 0 0,10 7 948 0 0,-8-6-990 0 0,1 1 0 0 0,0-1 0 0 0,0 0 0 0 0,0 0 0 0 0,0 0 0 0 0,1 0 0 0 0,9 2 2038 0 0,-8-7-1754 0 0,-6 3-733 0 0,1 0 1 0 0,-1 0-1 0 0,1 0 0 0 0,-1 0 0 0 0,1 0 0 0 0,-1-1 1 0 0,1 1-1 0 0,-1 0 0 0 0,1 0 0 0 0,-1-1 1 0 0,1 1-1 0 0,-1 0 0 0 0,1-1 0 0 0,-1 1 0 0 0,0-1 1 0 0,1 1-1 0 0,-1 0 0 0 0,0-1 0 0 0,1 1 1 0 0,-1-1-1 0 0,0 1 0 0 0,0-1 0 0 0,1 1 0 0 0,-1-1 1 0 0,0 1-1 0 0,0-1 0 0 0,0 1 0 0 0,0-1 1 0 0,0 0-1 0 0,6-46 496 0 0,-4 27-492 0 0,1 0-1 0 0,9-34 1 0 0,37-85 12 0 0,12-43-498 0 0,-57 168 342 0 0,1-1-160 0 0,-1 0 0 0 0,0 0 0 0 0,-1-1 0 0 0,2-27 0 0 0,-5 43 214 0 0,0-1 0 0 0,-1 0 0 0 0,1 1 0 0 0,0-1 0 0 0,0 0 0 0 0,0 1 0 0 0,-1-1 1 0 0,1 1-1 0 0,0-1 0 0 0,-1 0 0 0 0,1 1 0 0 0,-1-1 0 0 0,1 1 0 0 0,0-1 0 0 0,-1 1 0 0 0,1-1 0 0 0,-1 1 0 0 0,1-1 0 0 0,-1 1 0 0 0,0 0 0 0 0,1-1 0 0 0,-1 1 0 0 0,1 0 0 0 0,-1-1 0 0 0,0 1 0 0 0,1 0 0 0 0,-1 0 0 0 0,0 0 0 0 0,1 0 0 0 0,-1 0 0 0 0,0-1 0 0 0,1 1 0 0 0,-2 1 0 0 0,-1-2-2 0 0,0 1-1 0 0,1 0 1 0 0,-1 0-1 0 0,0 1 0 0 0,1-1 1 0 0,-6 2-1 0 0,1 1-15 0 0,-1 2 0 0 0,1-1-1 0 0,-1 1 1 0 0,1 0 0 0 0,-9 8-1 0 0,-1 1-2 0 0,7-5 32 0 0,0 1 0 0 0,1-1 0 0 0,-15 22 0 0 0,23-30 0 0 0,-9 15-13 0 0,0 1-1 0 0,1 0 1 0 0,-12 32-1 0 0,0 1-4 0 0,9-25 18 0 0,-1-1 0 0 0,-1-1 0 0 0,-1 0 0 0 0,-1-1 0 0 0,-1-1 0 0 0,-1 0 0 0 0,-1-1 0 0 0,0-1 0 0 0,-24 17 0 0 0,-97 56 292 0 0,118-77-261 0 0,18-12-23 0 0,-1 1 0 0 0,0-1 0 0 0,0 1-1 0 0,0-1 1 0 0,0-1 0 0 0,-1 1-1 0 0,1-1 1 0 0,-1 0 0 0 0,1 0 0 0 0,-1 0-1 0 0,-7 0 1 0 0,11-2-1 0 0,0 0 0 0 0,0-1-1 0 0,0 1 1 0 0,0-1 0 0 0,0 0-1 0 0,0 1 1 0 0,0-1-1 0 0,0 0 1 0 0,0 0 0 0 0,0 0-1 0 0,1 0 1 0 0,-1-1 0 0 0,-2-1-1 0 0,-22-23 147 0 0,16 14-113 0 0,-118-108-471 0 0,116 107 352 0 0,12 12 75 0 0,0 1-1 0 0,0-1 1 0 0,0 1-1 0 0,0-1 1 0 0,0 0-1 0 0,0 1 1 0 0,0-1-1 0 0,0 1 1 0 0,0-1-1 0 0,0 1 0 0 0,0-1 1 0 0,0 0-1 0 0,0 1 1 0 0,0-1-1 0 0,1 1 1 0 0,-1-1-1 0 0,0 1 1 0 0,0-1-1 0 0,0 1 1 0 0,1-1-1 0 0,-1 1 1 0 0,0-1-1 0 0,1 1 1 0 0,-1-1-1 0 0,1 1 1 0 0,-1 0-1 0 0,0-1 1 0 0,1 0-1 0 0,13-11-58 0 0,-14 12 61 0 0,30-21-57 0 0,37-19 0 0 0,-42 26 62 0 0,0-2 1 0 0,44-34-1 0 0,-61 43-17 0 0,-7 6-58 0 0,8 21-10 0 0,-7-9 78 0 0,0 0-1 0 0,0 1 1 0 0,-1-1-1 0 0,-1 15 1 0 0,1-9-10 0 0,2 21 0 0 0,-2-33 13 0 0,0 0-1 0 0,0-1 1 0 0,0 1-1 0 0,1-1 1 0 0,-1 1 0 0 0,1-1-1 0 0,1 0 1 0 0,-1 1 0 0 0,3 3-1 0 0,-2-5 12 0 0,0 0-1 0 0,-1-1 1 0 0,1 1-1 0 0,0-1 1 0 0,0 0-1 0 0,1 0 1 0 0,-1 0 0 0 0,0 0-1 0 0,1-1 1 0 0,-1 1-1 0 0,1-1 1 0 0,-1 0-1 0 0,1 0 1 0 0,0 0-1 0 0,-1 0 1 0 0,1-1-1 0 0,0 0 1 0 0,0 1-1 0 0,5-2 1 0 0,9 0 81 0 0,1 0 0 0 0,30-8 0 0 0,-33 6-64 0 0,11-3 25 0 0,-14 3-30 0 0,0 0 0 0 0,1 1 1 0 0,13-1-1 0 0,-26 3-36 0 0,-1 0 0 0 0,1 0 0 0 0,0 0 0 0 0,0 0 0 0 0,-1 0 0 0 0,1 0 0 0 0,0 0-1 0 0,0 0 1 0 0,0 0 0 0 0,-1 0 0 0 0,1 0 0 0 0,0 1 0 0 0,0-1 0 0 0,-1 0 0 0 0,1 1 0 0 0,0-1 0 0 0,-1 0 0 0 0,1 1-1 0 0,0-1 1 0 0,-1 1 0 0 0,1-1 0 0 0,0 1 0 0 0,-1-1 0 0 0,1 1 0 0 0,-1-1 0 0 0,1 1 0 0 0,-1 0 0 0 0,1-1-1 0 0,-1 1 1 0 0,0 0 0 0 0,1-1 0 0 0,-1 1 0 0 0,0 0 0 0 0,1 0 0 0 0,-1-1 0 0 0,0 1 0 0 0,0 0 0 0 0,0 0 0 0 0,0 1-1 0 0,0 0-158 0 0,1 7-636 0 0,-1-8-29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1036 9703 0 0,'0'0'875'0'0,"1"0"-554"0"0,6-5 328 0 0,-1 1-1 0 0,0-1 1 0 0,-1 0-1 0 0,1-1 1 0 0,-1 1-1 0 0,7-11 1 0 0,26-42 1251 0 0,-30 45-1537 0 0,152-289 2299 0 0,-25-14-3567 0 0,-129 303 440 0 0,-1-1 0 0 0,-1 0 0 0 0,0 0 0 0 0,-1 0-1 0 0,0 0 1 0 0,-2-1 0 0 0,1 1 0 0 0,-2-1 0 0 0,0 1 0 0 0,0-1 0 0 0,-2 1-1 0 0,1-1 1 0 0,-2 1 0 0 0,-8-27 0 0 0,10 37 421 0 0,-1 0 1 0 0,0 0-1 0 0,0 0 0 0 0,0 0 1 0 0,0 0-1 0 0,-1 0 0 0 0,0 1 1 0 0,1-1-1 0 0,-1 1 0 0 0,0 0 1 0 0,-1 0-1 0 0,-3-3 1 0 0,5 5 68 0 0,0-1 1 0 0,0 1-1 0 0,0 0 1 0 0,0 0 0 0 0,-1 0-1 0 0,1 0 1 0 0,0 0 0 0 0,-1 1-1 0 0,1-1 1 0 0,-1 1 0 0 0,1 0-1 0 0,0-1 1 0 0,-1 1 0 0 0,1 0-1 0 0,-1 0 1 0 0,1 1 0 0 0,-1-1-1 0 0,1 0 1 0 0,-1 1 0 0 0,1 0-1 0 0,0-1 1 0 0,-5 3 0 0 0,-3 2 148 0 0,0 1 0 0 0,0 0 1 0 0,0 1-1 0 0,1 0 0 0 0,-1 0 1 0 0,2 1-1 0 0,-1 1 0 0 0,1-1 1 0 0,1 1-1 0 0,-1 0 0 0 0,1 1 1 0 0,-9 18-1 0 0,-3 9 212 0 0,2 1-1 0 0,-15 51 1 0 0,19-52-385 0 0,-109 368 119 0 0,78-247-98 0 0,32-122-22 0 0,-2-1 0 0 0,-19 35 0 0 0,16-35 0 0 0,-1 0 33 0 0,-2 0 1 0 0,-1-1-1 0 0,-47 55 0 0 0,-93 77 120 0 0,2-40 193 0 0,134-108-330 0 0,10-5-58 0 0,14-12-185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14335 0 0,'0'0'2960'0'0,"1"-1"-2482"0"0,10-6-73 0 0,0 0 1 0 0,0 1 0 0 0,22-8-1 0 0,40-13 263 0 0,-36 15-386 0 0,177-46 934 0 0,-10 2-4543 0 0,-179 48 1596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14191 0 0,'0'0'2103'0'0,"-7"3"-844"0"0,-3 2-920 0 0,2 1 0 0 0,-1 1 0 0 0,1-1 1 0 0,-11 13-1 0 0,-5 3 63 0 0,-19 15-78 0 0,-39 43 0 0 0,62-58-297 0 0,2 1 0 0 0,0 0 0 0 0,-26 48 0 0 0,28-41-30 0 0,-18 50 1 0 0,30-67 12 0 0,0 0-1 0 0,1 0 1 0 0,0 0 0 0 0,1 1 0 0 0,0-1 0 0 0,1 27 0 0 0,1-37-101 0 0,1 1 0 0 0,-1 0 1 0 0,0-1-1 0 0,1 1 0 0 0,0-1 0 0 0,0 1 0 0 0,0-1 0 0 0,0 0 0 0 0,0 1 0 0 0,1-1 0 0 0,0 0 1 0 0,-1 0-1 0 0,1 0 0 0 0,0 0 0 0 0,1 0 0 0 0,-1 0 0 0 0,4 3 0 0 0,3-1-809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10135 0 0,'-1'2'464'0'0,"-11"25"192"0"0,8-19-577 0 0,0 0-1 0 0,-4 13 0 0 0,5-6 1098 0 0,-1 0 1 0 0,2 1-1 0 0,0-1 0 0 0,1 1 0 0 0,0 20 1 0 0,2-22-950 0 0,1 0-1 0 0,1 0 1 0 0,0 0 0 0 0,0 0-1 0 0,1-1 1 0 0,1 1 0 0 0,0-1 0 0 0,1 0-1 0 0,15 23 1 0 0,0-3 90 0 0,2 0 0 0 0,1-2 0 0 0,1 0 0 0 0,2-2 0 0 0,49 42-1 0 0,-73-67-311 0 0,-1-3-11 0 0,-1 0 1 0 0,0 0-1 0 0,0 0 0 0 0,1 0 0 0 0,-1 0 0 0 0,1 0 0 0 0,-1 0 0 0 0,1-1 0 0 0,-1 1 0 0 0,1-1 0 0 0,2 2 0 0 0,-2-2-96 0 0,0 1 0 0 0,0 0 0 0 0,0 0 0 0 0,0-1 0 0 0,0 1 0 0 0,0-1 0 0 0,0 1 0 0 0,0-1 1 0 0,1 0-1 0 0,-1 0 0 0 0,0 0 0 0 0,0 0 0 0 0,0 0 0 0 0,4-2 0 0 0,-3 1-232 0 0,0 0 1 0 0,0-1-1 0 0,0 0 0 0 0,-1 1 1 0 0,1-1-1 0 0,-1 0 1 0 0,1 0-1 0 0,-1-1 0 0 0,3-2 1 0 0,7-9-1237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 15551 0 0,'0'0'712'0'0,"-2"0"-16"0"0,-1 0-672 0 0,1 0 0 0 0,-1 0-1 0 0,0 0 1 0 0,1 0 0 0 0,-1 0-1 0 0,1 1 1 0 0,-1-1 0 0 0,0 1-1 0 0,1 0 1 0 0,-1 0 0 0 0,1 0-1 0 0,0 0 1 0 0,-1 0 0 0 0,1 1 0 0 0,0-1-1 0 0,0 0 1 0 0,-1 1 0 0 0,1 0-1 0 0,0 0 1 0 0,1-1 0 0 0,-1 1-1 0 0,-2 3 1 0 0,-5 6 205 0 0,0 1 0 0 0,-13 24 0 0 0,13-21-45 0 0,6-10-133 0 0,-21 34 242 0 0,-2 0 1 0 0,-38 44-1 0 0,7-26-264 0 0,-2-3 1 0 0,-3-2-1 0 0,-84 55 0 0 0,37-38-29 0 0,102-63-10 0 0,22-9-92 0 0,6-4-822 0 0,28-15-1 0 0,-47 21 769 0 0,27-12-6079 0 0</inkml:trace>
  <inkml:trace contextRef="#ctx0" brushRef="#br0" timeOffset="1">765 527 12895 0 0,'0'0'1526'0'0,"1"2"-528"0"0,28 30 2730 0 0,-23-25-3588 0 0,-1 0 0 0 0,0 1 0 0 0,-1 0-1 0 0,1 0 1 0 0,3 11 0 0 0,-3-7 0 0 0,35 108 488 0 0,-36-107-476 0 0,-2 0-1 0 0,1 0 1 0 0,-2 0 0 0 0,0 0-1 0 0,0 1 1 0 0,-2-1 0 0 0,-1 18-1 0 0,1-27-69 0 0,0-1 0 0 0,-1 1 0 0 0,1-1-1 0 0,-1 1 1 0 0,0-1 0 0 0,1 1 0 0 0,-1-1 0 0 0,-1 0-1 0 0,1 0 1 0 0,0 0 0 0 0,-1 0 0 0 0,0 0 0 0 0,0-1 0 0 0,0 1-1 0 0,0-1 1 0 0,-4 3 0 0 0,-5 2-94 0 0,1 0-1 0 0,-1-1 1 0 0,-15 5-1 0 0,17-7-460 0 0,-1 0-1 0 0,1-1 1 0 0,-14 2-1 0 0,18-5-1112 0 0,0 1-1 0 0,0-1 1 0 0,0 0-1 0 0,-7-1 1 0 0,0-2-4257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83 3679 0 0,'-3'1'284'0'0,"-1"0"-44"0"0,-32 12 13402 0 0,48-15-12377 0 0,307-69 1632 0 0,-288 64-3370 0 0,0 0 0 0 0,0 2 0 0 0,50-1 0 0 0,-55 8-5981 0 0,-15 0 544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8287 0 0,'-1'1'4611'0'0,"-2"11"-2572"0"0,-1 1 1 0 0,-1 16 0 0 0,4-19-1712 0 0,0 0 1 0 0,1 0-1 0 0,0-1 1 0 0,0 1-1 0 0,1 0 1 0 0,4 16 0 0 0,0-11-147 0 0,1 0 0 0 0,0 0 0 0 0,1 0 0 0 0,0-1 0 0 0,1 0 1 0 0,1 0-1 0 0,0-1 0 0 0,1 0 0 0 0,1-1 0 0 0,0 0 1 0 0,0 0-1 0 0,1-1 0 0 0,15 10 0 0 0,-20-16-224 0 0,1 0-1 0 0,0 0 1 0 0,12 5-1 0 0,-15-8-455 0 0,-1-1-1 0 0,1 1 0 0 0,0-1 0 0 0,-1 0 1 0 0,1 0-1 0 0,0 0 0 0 0,0 0 0 0 0,5-1 1 0 0,1-1-6600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7367 0 0,'0'0'4586'0'0,"-2"1"-3298"0"0,-7 7-692 0 0,1-1 0 0 0,0 1 0 0 0,0 1 0 0 0,0-1 0 0 0,-8 14 0 0 0,-29 52 1306 0 0,-67 161-118 0 0,71-141-1691 0 0,-86 143 1 0 0,2-59-18 0 0,-8 13 32 0 0,103-142-187 0 0,2 1 0 0 0,-22 54 1 0 0,28-47-866 0 0,22-55 593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4607 0 0,'0'0'354'0'0,"1"2"151"0"0,4 14 2656 0 0,0-1 0 0 0,12 20 0 0 0,40 61-94 0 0,-36-62-2476 0 0,9 14 100 0 0,61 104 1327 0 0,-77-124-1592 0 0,-1 1 0 0 0,-1 0 0 0 0,13 48 0 0 0,-22-63-304 0 0,-1 0-1 0 0,-1 0 1 0 0,0 0-1 0 0,-1 1 0 0 0,-1-1 1 0 0,0 0-1 0 0,-1 0 1 0 0,0 0-1 0 0,-1-1 0 0 0,-1 1 1 0 0,-8 22-1 0 0,-5 3 143 0 0,-1 0 1 0 0,-36 54-1 0 0,18-38-142 0 0,-2-2-1 0 0,-47 49 1 0 0,72-88-181 0 0,1 0-1 0 0,0 2 1 0 0,0-1 0 0 0,2 1-1 0 0,-16 32 1 0 0,26-47-21 0 0,-1 1-364 0 0,-1-1 0 0 0,1 1 0 0 0,0-1-1 0 0,0 1 1 0 0,0 0 0 0 0,0-1 0 0 0,-1 4 0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71 513 3223 0 0,'2'0'240'0'0,"62"-16"5076"0"0,-40 9-3236 0 0,-22 6-2697 0 0,14-2 8808 0 0,-22 7-7642 0 0,0-2-502 0 0,-1 1 0 0 0,0-1 0 0 0,0-1 1 0 0,0 1-1 0 0,-1-1 0 0 0,-9 0 0 0 0,-8 1 8 0 0,20-1-48 0 0,-1 0 0 0 0,1 0 1 0 0,-1-1-1 0 0,1 0 0 0 0,0 0 0 0 0,-1-1 0 0 0,1 1 0 0 0,-11-4 0 0 0,14 3-4 0 0,1 1-1 0 0,-1-1 0 0 0,0 0 1 0 0,0-1-1 0 0,1 1 0 0 0,-1 0 1 0 0,0 0-1 0 0,1-1 1 0 0,-1 1-1 0 0,1-1 0 0 0,0 1 1 0 0,0-1-1 0 0,-1 1 0 0 0,1-1 1 0 0,0 0-1 0 0,0 0 1 0 0,0 0-1 0 0,1 1 0 0 0,-1-1 1 0 0,0 0-1 0 0,1 0 0 0 0,-1 0 1 0 0,1 0-1 0 0,0 0 0 0 0,0 0 1 0 0,0-4-1 0 0,0-5 6 0 0,0 1 1 0 0,1 0-1 0 0,1-1 0 0 0,-1 1 0 0 0,2 0 1 0 0,-1 0-1 0 0,7-15 0 0 0,36-67-15 0 0,-36 74-9 0 0,10-16-311 0 0,45-65-1 0 0,-54 87 289 0 0,0 0 0 0 0,0 1 0 0 0,1 0 0 0 0,0 0 0 0 0,1 1 0 0 0,0 1-1 0 0,1 0 1 0 0,15-8 0 0 0,-23 15 44 0 0,0 0 1 0 0,0 0-1 0 0,0 0 0 0 0,0 1 0 0 0,0-1 1 0 0,0 1-1 0 0,0 0 0 0 0,1 1 0 0 0,-1-1 0 0 0,0 1 1 0 0,0 0-1 0 0,1 1 0 0 0,-1-1 0 0 0,0 1 1 0 0,0 0-1 0 0,1 0 0 0 0,-1 1 0 0 0,0-1 0 0 0,7 5 1 0 0,-1 0 72 0 0,-1 0 1 0 0,0 0-1 0 0,-1 1 0 0 0,1 1 1 0 0,-1-1-1 0 0,-1 2 1 0 0,14 15-1 0 0,38 40 874 0 0,-58-62-850 0 0,-2 1-92 0 0,0 0 1 0 0,0 1 0 0 0,0-1-1 0 0,-1 0 1 0 0,1 0 0 0 0,-1 1-1 0 0,0-1 1 0 0,0 0 0 0 0,0 0-1 0 0,0 0 1 0 0,0 0 0 0 0,-1 0-1 0 0,1 0 1 0 0,-1 0 0 0 0,-3 3-1 0 0,-3 5-19 0 0,-1-2 0 0 0,0 1 0 0 0,0-1 0 0 0,-1 0 0 0 0,-1-1-1 0 0,-13 9 1 0 0,-74 37-128 0 0,62-36 84 0 0,-122 52-1181 0 0,122-55 666 0 0,28-11 326 0 0,5-3 16 0 0,0 1 0 0 0,0-1 0 0 0,-1 0 0 0 0,1 0 0 0 0,0 0 0 0 0,-6 1 0 0 0,26-18-1382 0 0,15-15-297 0 0,-10 10 458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0 9439 0 0,'0'0'859'0'0,"-2"1"-710"0"0,-28 10-12 0 0,-1 1 0 0 0,2 1 0 0 0,0 2 0 0 0,0 1 0 0 0,2 1 0 0 0,0 2 0 0 0,-27 23 0 0 0,19-10 627 0 0,1 2 1 0 0,-50 63-1 0 0,-45 85 830 0 0,92-125-1430 0 0,3 1-1 0 0,1 1 1 0 0,4 2 0 0 0,-41 124 0 0 0,60-148 138 0 0,5-16-133 0 0,-1 0 1 0 0,-9 19-1 0 0,12-34-173 0 0,0 0 0 0 0,0 0 0 0 0,0-1 0 0 0,-1 1 0 0 0,0-1 0 0 0,0 1-1 0 0,0-1 1 0 0,-1-1 0 0 0,0 1 0 0 0,-9 6 0 0 0,-27 15-1221 0 0,40-25 91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13159 0 0,'0'0'1187'0'0,"1"2"-974"0"0,21 54 413 0 0,-14-33-281 0 0,1 0 0 0 0,1 0 0 0 0,1-1 0 0 0,1-1 0 0 0,18 24 0 0 0,-14-24-28 0 0,2-2-1 0 0,27 25 0 0 0,-37-37-446 0 0,1 0 1 0 0,-1-1-1 0 0,1 0 0 0 0,0-1 1 0 0,1 0-1 0 0,-1 0 0 0 0,1-1 0 0 0,19 6 1 0 0,-10-8-4031 0 0,-1-4-1382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15 4607 0 0,'0'0'208'0'0,"2"-2"-9"0"0,11-11 7904 0 0,-18 24-6397 0 0,-3 5-1077 0 0,0-1 0 0 0,-12 14 0 0 0,-7 11 116 0 0,-198 330 1525 0 0,119-200-1832 0 0,-11 52-142 0 0,18 10-195 0 0,65-150-64 0 0,15-36-343 0 0,-1-1 1 0 0,-3-1 0 0 0,-44 65-1 0 0,41-79-1815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810 862 4175 0 0,'-12'32'531'0'0,"-1"0"-1"0"0,-2-1 1 0 0,-26 41-1 0 0,33-58 50 0 0,-24 44 9058 0 0,35-58-8967 0 0,1 1-536 0 0,-1-1 0 0 0,0 0 0 0 0,1-1 1 0 0,-1 1-1 0 0,1 0 0 0 0,-1-1 0 0 0,0 0 0 0 0,1 0 1 0 0,-1 0-1 0 0,0 0 0 0 0,0-1 0 0 0,0 1 0 0 0,4-3 1 0 0,-1 0-44 0 0,0-1 0 0 0,-1 1 0 0 0,0-1 0 0 0,0 0 0 0 0,0 0 0 0 0,5-6 1 0 0,2-8-55 0 0,0 0 0 0 0,-1 0 0 0 0,10-26 1 0 0,2-10 5 0 0,22-84 0 0 0,4-62-159 0 0,-28 110-74 0 0,17-105-704 0 0,-32 146 338 0 0,-2 1 0 0 0,-3-51 0 0 0,-1 95 524 0 0,0 0 3 0 0,0 0 0 0 0,0 0 0 0 0,-1-1 1 0 0,1 1-1 0 0,-1 0 0 0 0,0 0 0 0 0,-1 0 0 0 0,1 1 1 0 0,-3-6-1 0 0,4 10 26 0 0,0-1 1 0 0,0 1 0 0 0,-1 0-1 0 0,1-1 1 0 0,0 1-1 0 0,0 0 1 0 0,0 0 0 0 0,0-1-1 0 0,0 1 1 0 0,-1 0-1 0 0,1 0 1 0 0,0-1 0 0 0,0 1-1 0 0,0 0 1 0 0,-1 0-1 0 0,1-1 1 0 0,0 1-1 0 0,0 0 1 0 0,-1 0 0 0 0,1 0-1 0 0,0 0 1 0 0,0-1-1 0 0,-1 1 1 0 0,1 0 0 0 0,0 0-1 0 0,-1 0 1 0 0,1 0-1 0 0,0 0 1 0 0,-1 0-1 0 0,1 0 1 0 0,0 0 0 0 0,-1 0-1 0 0,1 0 1 0 0,0 0-1 0 0,0 0 1 0 0,-1 0 0 0 0,1 0-1 0 0,0 0 1 0 0,-1 0-1 0 0,1 0 1 0 0,0 1 0 0 0,-1-1-1 0 0,1 0 1 0 0,0 0-1 0 0,0 0 1 0 0,-1 0-1 0 0,1 0 1 0 0,0 1 0 0 0,-1-1-1 0 0,-2 2-8 0 0,1 0 0 0 0,-1 0 0 0 0,0 0 0 0 0,0 0 0 0 0,1 0 0 0 0,-1 1 0 0 0,1-1-1 0 0,0 1 1 0 0,0 0 0 0 0,-4 5 0 0 0,-16 35-67 0 0,17-32 49 0 0,-33 67-29 0 0,-114 250-26 0 0,9 40 83 0 0,1 121 128 0 0,123-422-30 0 0,-32 74 0 0 0,34-101-31 0 0,-3 0-1 0 0,-48 72 0 0 0,-110 135 470 0 0,163-224-505 0 0,1 0-1 0 0,2 2 1 0 0,-15 38 0 0 0,11-24-37 0 0,-17 29-10 0 0,32-67-58 0 0,7-12 19 0 0,17-24-4678 0 0,-8 10-709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18 114 2303 0 0,'-9'2'200'0'0,"1"0"6876"0"0,8 2-6714 0 0,1 0-1 0 0,-1 0 1 0 0,1 0-1 0 0,0 0 1 0 0,1 0-1 0 0,-1 0 1 0 0,1 0-1 0 0,0 0 1 0 0,0-1-1 0 0,0 1 1 0 0,0-1-1 0 0,0 1 1 0 0,1-1-1 0 0,0 0 1 0 0,0 0-1 0 0,-1 0 1 0 0,2 0-1 0 0,-1 0 1 0 0,0-1-1 0 0,1 0 1 0 0,5 4-1 0 0,0-1-55 0 0,1 0-1 0 0,0 0 0 0 0,0-1 0 0 0,1 0 0 0 0,-1-1 0 0 0,1 0 1 0 0,11 1-1 0 0,-9-3-33 0 0,0 0 0 0 0,0-1-1 0 0,0-1 1 0 0,0 0 0 0 0,1-1 0 0 0,-1-1 0 0 0,-1 0 0 0 0,1 0-1 0 0,20-9 1 0 0,10-7 71 0 0,52-31 1 0 0,-70 36-308 0 0,62-37 49 0 0,37-19-3987 0 0,-122 69 2571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3:5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9671 0 0,'0'0'3702'0'0,"0"2"-2233"0"0,-1 5-1174 0 0,0-1 0 0 0,1 0 1 0 0,0 0-1 0 0,0 1 0 0 0,1-1 0 0 0,-1 0 0 0 0,1 0 1 0 0,1 0-1 0 0,1 7 0 0 0,24 57 522 0 0,-21-54-493 0 0,21 36 138 0 0,-3-7-332 0 0,23 52 119 0 0,-38-83-999 0 0,0 1-1 0 0,0-2 1 0 0,1 1 0 0 0,14 12 0 0 0,-22-24-780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5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234 266 2303 0 0,'0'0'102'0'0,"0"-2"-1"0"0,3-13 1086 0 0,1 1 11072 0 0,-4 20-12461 0 0,-2 55 556 0 0,-18 111 0 0 0,-28 58-237 0 0,5-25 94 0 0,43-205-211 0 0,-52 320 213 0 0,51-311-194 0 0,-1 1-1 0 0,0-1 1 0 0,0 0-1 0 0,-1 0 0 0 0,0 0 1 0 0,-1 0-1 0 0,0-1 1 0 0,0 0-1 0 0,-1 1 0 0 0,-11 14 1 0 0,14-22-10 0 0,1 0-6 0 0,0 0 0 0 0,0 1 1 0 0,0-1-1 0 0,0 0 0 0 0,-1-1 1 0 0,1 1-1 0 0,0 0 0 0 0,-1 0 0 0 0,1 0 1 0 0,-1-1-1 0 0,1 1 0 0 0,-1-1 1 0 0,1 1-1 0 0,-1-1 0 0 0,1 0 0 0 0,-1 1 1 0 0,-1-1-1 0 0,1 0 474 0 0,3-6-339 0 0,1 0 0 0 0,-1 0 0 0 0,1 1-1 0 0,0-1 1 0 0,1 0 0 0 0,-1 1 0 0 0,1-1 0 0 0,6-7 0 0 0,-9 12-119 0 0,77-111 766 0 0,-5 9-395 0 0,36-62 67 0 0,-74 116-322 0 0,1 2 0 0 0,80-81 0 0 0,99-67-30 0 0,-101 94-103 0 0,19-19-2 0 0,120-108 0 0 0,-207 187-10 0 0,-44 36-172 0 0,-7 5 58 0 0,-7 3-80 0 0,3 1-73 0 0,-1 1 0 0 0,1 0 1 0 0,0 0-1 0 0,1 1 0 0 0,-14 11 0 0 0,-4 7-5330 0 0,16-11-157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 3679 0 0,'-3'-7'12290'0'0,"-2"31"-11090"0"0,5-16-900 0 0,0-1 0 0 0,1 1 0 0 0,0 0 1 0 0,0 0-1 0 0,1 0 0 0 0,0-1 0 0 0,6 14 1 0 0,26 50 1134 0 0,-32-67-1370 0 0,7 13 89 0 0,1 0-1 0 0,0 0 0 0 0,1-1 1 0 0,1 0-1 0 0,1-1 1 0 0,0-1-1 0 0,1 0 1 0 0,0-1-1 0 0,1 0 1 0 0,0-1-1 0 0,1-1 0 0 0,22 12 1 0 0,117 53 691 0 0,-55-14-984 0 0,-92-58-292 0 0,0 0 0 0 0,0-1-1 0 0,1-1 1 0 0,-1 1 0 0 0,1-1-1 0 0,0 0 1 0 0,0-1-1 0 0,-1 0 1 0 0,1-1 0 0 0,12 0-1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37 7367 0 0,'0'0'568'0'0,"2"-2"-373"0"0,21-24 8789 0 0,-22 24-7894 0 0,1-5 2152 0 0,-9 8-3306 0 0,0 0 0 0 0,1 0 0 0 0,-1 0 1 0 0,0 1-1 0 0,1 0 0 0 0,-1 1 0 0 0,1-1 0 0 0,-1 1 0 0 0,-5 4 1 0 0,-57 38-892 0 0,61-40 853 0 0,-26 18-1008 0 0,-69 34-1 0 0,-43 6-1531 0 0,98-43 1560 0 0,-21 13-290 0 0,44-20 1003 0 0,22-11 171 0 0,6-2-236 0 0,-1 0 395 0 0,0 0 1 0 0,1 0-1 0 0,-1-1 0 0 0,0 1 1 0 0,1 0-1 0 0,-1-1 1 0 0,3-1-1 0 0,3 0-46 0 0,27-6 812 0 0,35-13 1 0 0,30-8 2695 0 0,-86 26-2751 0 0,-11 2 602 0 0,-3 3-694 0 0,2 2-509 0 0,-1 1 0 0 0,1-1 0 0 0,-1 0 0 0 0,0 1 0 0 0,-1-1 0 0 0,1 1 0 0 0,-1-1-1 0 0,0 1 1 0 0,0-1 0 0 0,-1 1 0 0 0,1-1 0 0 0,-1 1 0 0 0,0-1 0 0 0,-1 6 0 0 0,-5 10-14 0 0,-15 35 1 0 0,14-37-65 0 0,-107 246 67 0 0,17-13 91 0 0,95-243-129 0 0,2-5-18 0 0,0 0 0 0 0,0 1 0 0 0,0-1 0 0 0,1 0 0 0 0,-1 1-1 0 0,1-1 1 0 0,0 6 0 0 0,-1-6-4 0 0,1-1-2 0 0,0-1 1 0 0,-1 1 0 0 0,1-1 0 0 0,1 0 0 0 0,-1 1 0 0 0,0-1 0 0 0,0 0 0 0 0,0 1 0 0 0,1-1 0 0 0,-1 0-1 0 0,1 1 1 0 0,-1-1 0 0 0,1 2 0 0 0,0-1-335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13303 0 0,'0'0'1334'0'0,"-1"2"-1224"0"0,-4 10 120 0 0,0 0 1 0 0,-2 0-1 0 0,1-1 0 0 0,-1 0 0 0 0,-12 14 0 0 0,0 2 229 0 0,-2 3 105 0 0,-87 136 1180 0 0,82-122-1537 0 0,-37 89 0 0 0,47-90-185 0 0,-15 58 1 0 0,28-85-19 0 0,0 0-1 0 0,0 0 1 0 0,2 1 0 0 0,0-1-1 0 0,0 1 1 0 0,2-1 0 0 0,2 17-1 0 0,-2-28-123 0 0,0 0 1 0 0,0 0-1 0 0,1-1 0 0 0,0 1 0 0 0,0-1 1 0 0,0 1-1 0 0,3 4 0 0 0,-3-6 9 0 0,-1-1-1 0 0,1 0 0 0 0,-1 0 1 0 0,1 0-1 0 0,0-1 0 0 0,0 1 1 0 0,0 0-1 0 0,0-1 1 0 0,0 1-1 0 0,0-1 0 0 0,0 0 1 0 0,0 1-1 0 0,1-1 1 0 0,-1 0-1 0 0,3 0 0 0 0,11 2-1624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4143 0 0,'-1'0'319'0'0,"-4"3"-400"0"0,1-1 494 0 0,0 0-1 0 0,0 1 1 0 0,0-1 0 0 0,1 1-1 0 0,-1 0 1 0 0,1 0 0 0 0,0 0-1 0 0,0 0 1 0 0,0 1-1 0 0,0-1 1 0 0,-3 6 0 0 0,2-2 380 0 0,1 1 0 0 0,-1 0 1 0 0,1 0-1 0 0,1 1 0 0 0,-1-1 0 0 0,1 0 1 0 0,1 1-1 0 0,-1 10 0 0 0,1-9-409 0 0,1 1 0 0 0,1 0-1 0 0,0-1 1 0 0,0 1 0 0 0,1 0-1 0 0,4 10 1 0 0,-1-6-251 0 0,1 0 0 0 0,0-1 0 0 0,1 0 0 0 0,0 0 0 0 0,2 0 0 0 0,-1-1-1 0 0,2-1 1 0 0,-1 1 0 0 0,14 12 0 0 0,2 0-42 0 0,44 34-1 0 0,-57-50-1354 0 0,23 11-1 0 0,-25-16-5315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4607 0 0,'-1'1'5012'0'0,"-3"2"-4253"0"0,0-1 0 0 0,0 1 1 0 0,0-1-1 0 0,0 1 0 0 0,1 0 0 0 0,-7 7 0 0 0,5-4-289 0 0,0 1 0 0 0,0 0 0 0 0,-4 10 0 0 0,-3 7-348 0 0,-11 37-1 0 0,14-35 678 0 0,-29 82-78 0 0,-42 105-218 0 0,-64 44-610 0 0,-23-6-827 0 0,117-181 619 0 0,20-30 146 0 0,2 2 0 0 0,-40 78-1 0 0,66-116 28 0 0,1 0 1 0 0,-1 0-1 0 0,1 0 0 0 0,0 0 0 0 0,0 1 1 0 0,0-1-1 0 0,0 0 0 0 0,1 7 0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 7367 0 0,'-1'-1'334'0'0,"-4"0"355"0"0,-4-2-1149 0 0,-6-4 8536 0 0,17 8-8058 0 0,-1 1-1 0 0,1 0 1 0 0,-1 0-1 0 0,0-1 1 0 0,0 1 0 0 0,1 0-1 0 0,-1 0 1 0 0,0 3 0 0 0,3 2 0 0 0,14 26 438 0 0,-2 0 1 0 0,-2 1-1 0 0,18 59 0 0 0,-23-66-70 0 0,88 295 3027 0 0,-90-295-3197 0 0,19 81 581 0 0,-21-85-569 0 0,-2 1-1 0 0,2 37 0 0 0,-6-50-204 0 0,1-1 1 0 0,-1 1 0 0 0,-1-1-1 0 0,0 1 1 0 0,-1-1-1 0 0,0 0 1 0 0,0 0-1 0 0,-1 0 1 0 0,0 0 0 0 0,-1-1-1 0 0,-10 17 1 0 0,3-10-170 0 0,0-1 1 0 0,-1 0 0 0 0,-1-1-1 0 0,0-1 1 0 0,-25 18-1 0 0,28-22-104 0 0,-38 27-625 0 0,43-33 526 0 0,0 1 0 0 0,0-1-1 0 0,0 0 1 0 0,-1 0 0 0 0,1-1-1 0 0,-9 3 1 0 0,15-5 272 0 0,0 0 0 0 0,-1 0 0 0 0,1 0 1 0 0,0-1-1 0 0,0 1 0 0 0,-1 0 0 0 0,1 0 1 0 0,0 0-1 0 0,0 0 0 0 0,-1 0 0 0 0,1 0 0 0 0,0-1 1 0 0,0 1-1 0 0,-1 0 0 0 0,1 0 0 0 0,0 0 0 0 0,0-1 1 0 0,0 1-1 0 0,-1 0 0 0 0,1 0 0 0 0,0-1 1 0 0,0 1-1 0 0,0 0 0 0 0,0 0 0 0 0,0-1 0 0 0,-1 1 1 0 0,1-1-1 0 0,0 1-144 0 0,-2-8-1087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81 12815 0 0,'-22'4'902'0'0,"-6"4"2551"0"0,84-14-1730 0 0,104-34-242 0 0,-109 25-1737 0 0,82-14 0 0 0,-114 27-1377 0 0,-2 2-525 0 0</inkml:trace>
  <inkml:trace contextRef="#ctx0" brushRef="#br0" timeOffset="1">48 417 8751 0 0,'0'0'794'0'0,"2"0"-652"0"0,16 0 3843 0 0,34-6 1 0 0,19-10-18 0 0,67-33-3027 0 0,-31 11-1394 0 0,-87 32-516 0 0,5-2-4631 0 0,-8 2-1098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13 2759 0 0,'1'0'207'0'0,"18"-12"8733"0"0,-26 15-6928 0 0,-8 6-1699 0 0,0 2-1 0 0,1 0 1 0 0,0 1 0 0 0,-14 15-1 0 0,6-6-164 0 0,-32 33 267 0 0,-88 114 0 0 0,78-86-403 0 0,7-10 24 0 0,-46 79 0 0 0,97-142-36 0 0,1 1 0 0 0,0 0 0 0 0,1 1 0 0 0,0-1 0 0 0,0 1 0 0 0,1 0 0 0 0,1-1 0 0 0,0 1 0 0 0,0 0 0 0 0,0 18 0 0 0,3-19 0 0 0,0 1 0 0 0,0-1 0 0 0,1-1 0 0 0,0 1 0 0 0,1 0 0 0 0,0 0 0 0 0,0-1 0 0 0,1 0 0 0 0,1 0 0 0 0,-1 0 0 0 0,12 16 0 0 0,18 18-8 0 0,57 57 0 0 0,-56-63-29 0 0,73 69 21 0 0,28 31 52 0 0,-115-113-13 0 0,-2 1-1 0 0,0 0 1 0 0,-2 2 0 0 0,16 31-1 0 0,-20-31 1 0 0,-2 0 0 0 0,-1 1 0 0 0,-1 0 0 0 0,-1 1 0 0 0,-2 0 0 0 0,-1 1 0 0 0,-1-1 0 0 0,0 51-1 0 0,-4-59 183 0 0,-2 0-1 0 0,0 0 0 0 0,-1 0 0 0 0,-1-1 0 0 0,-1 1 0 0 0,0-1 0 0 0,-2 0 0 0 0,0-1 0 0 0,-2 0 0 0 0,0 0 0 0 0,-1 0 0 0 0,-1-1 0 0 0,-14 18 0 0 0,-42 44 1034 0 0,-16 19-511 0 0,65-75-672 0 0,1 1-1 0 0,-18 35 1 0 0,-8 24-191 0 0,42-82 72 0 0,-1 12-1780 0 0,5-14-148 0 0,10 2-4532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14999 0 0,'0'0'1666'0'0,"3"1"-1293"0"0,11 1 34 0 0,0 0 1 0 0,0-1-1 0 0,0-1 1 0 0,26-2 0 0 0,-6 0 3 0 0,244-24 2605 0 0,-219 19-3728 0 0,-56 6-697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629 681 9183 0 0,'0'0'422'0'0,"3"0"-13"0"0,4 2-223 0 0,0-1 0 0 0,1 0 1 0 0,-1-1-1 0 0,1 1 0 0 0,-1-2 0 0 0,0 1 1 0 0,1-1-1 0 0,-1 0 0 0 0,0 0 0 0 0,0-1 1 0 0,1 0-1 0 0,-1 0 0 0 0,-1-1 0 0 0,8-3 0 0 0,-8 3 144 0 0,-1-1 0 0 0,0 1-1 0 0,0-1 1 0 0,0 0-1 0 0,0 0 1 0 0,0 0-1 0 0,-1-1 1 0 0,0 0-1 0 0,0 0 1 0 0,0 0-1 0 0,-1 0 1 0 0,1 0 0 0 0,-1-1-1 0 0,-1 1 1 0 0,1-1-1 0 0,-1 0 1 0 0,2-8-1 0 0,-1 1 116 0 0,0 0 0 0 0,-2 0 0 0 0,0-1 0 0 0,0-15 0 0 0,-7-55 858 0 0,2 30-743 0 0,3 34-544 0 0,1-1 0 0 0,1 0 1 0 0,1 1-1 0 0,0-1 0 0 0,2 1 0 0 0,1 0 0 0 0,0 0 0 0 0,1 0 0 0 0,1 1 0 0 0,18-35 0 0 0,-15 36-267 0 0,36-59-975 0 0,-45 75 1068 0 0,-1 4-137 0 0,-6 14 284 0 0,0 0 0 0 0,0 0 0 0 0,-2 0 0 0 0,0-1 0 0 0,-15 21 0 0 0,-10 20 10 0 0,19-28 1 0 0,-2 0 0 0 0,0-1 0 0 0,-38 44 0 0 0,26-39-40 0 0,-3-1 0 0 0,0-2 0 0 0,-2-1 0 0 0,-1-2 0 0 0,-1-1 0 0 0,-1-2 0 0 0,-39 19 0 0 0,54-32 54 0 0,-117 55-48 0 0,101-50 148 0 0,-71 19 0 0 0,97-32-20 0 0,1-1 1 0 0,-1 1-1 0 0,0-2 0 0 0,0 1 0 0 0,1-1 0 0 0,-1-1 0 0 0,-20-4 1 0 0,30 5-69 0 0,-1 0 1 0 0,1-1 0 0 0,-1 1 0 0 0,1-1 0 0 0,0 0 0 0 0,-1 0 0 0 0,1 1 0 0 0,0-1 0 0 0,-1 0 0 0 0,1 0 0 0 0,0 0-1 0 0,0 0 1 0 0,0-1 0 0 0,0 1 0 0 0,0 0 0 0 0,0 0 0 0 0,0 0 0 0 0,0-1 0 0 0,1 1 0 0 0,-1-1 0 0 0,0 1 0 0 0,1-1 0 0 0,-1 1-1 0 0,0-2 1 0 0,1 0 18 0 0,-1 0 0 0 0,1 0 0 0 0,0 0 0 0 0,0 0 0 0 0,0 0 0 0 0,0 0 0 0 0,0 0-1 0 0,1 0 1 0 0,-1 0 0 0 0,2-4 0 0 0,2-3 41 0 0,1 0 0 0 0,-1 0 0 0 0,2 0 0 0 0,-1 1 0 0 0,1 0 0 0 0,8-9 0 0 0,47-49-50 0 0,-26 31-10 0 0,25-24-37 0 0,-56 59-31 0 0,8 7 31 0 0,-6-1 11 0 0,-1 1 0 0 0,0 0 0 0 0,0 1 0 0 0,0-1 0 0 0,-1 1 0 0 0,1-1 0 0 0,-2 1 0 0 0,7 15 0 0 0,-5-11 0 0 0,0 0 0 0 0,1-1 0 0 0,8 12 0 0 0,-10-18 2 0 0,1 1-1 0 0,0-1 0 0 0,-1 0 1 0 0,2 0-1 0 0,-1 0 0 0 0,0-1 1 0 0,1 1-1 0 0,-1-1 1 0 0,1-1-1 0 0,0 1 0 0 0,0-1 1 0 0,0 0-1 0 0,0-1 1 0 0,12 3-1 0 0,7-1 15 0 0,0-1 0 0 0,37-2 0 0 0,-32-1-21 0 0,46 1-2727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683 520 2303 0 0,'0'0'2643'0'0,"10"3"5558"0"0,-8-3-7944 0 0,0 0 0 0 0,0 0-1 0 0,1-1 1 0 0,-1 1 0 0 0,0 0-1 0 0,0-1 1 0 0,0 0 0 0 0,0 1 0 0 0,-1-1-1 0 0,1 0 1 0 0,0 0 0 0 0,0 0-1 0 0,0 0 1 0 0,-1-1 0 0 0,1 1-1 0 0,1-2 1 0 0,0 0-41 0 0,0-1 0 0 0,0 1 0 0 0,-1 0 0 0 0,0-1 0 0 0,1 0 0 0 0,-1 0 0 0 0,2-5-1 0 0,1-6-62 0 0,-1 1-1 0 0,-1-1 0 0 0,3-23 0 0 0,4-59-81 0 0,3-28-109 0 0,-9 104-198 0 0,0 1-1 0 0,1-1 1 0 0,17-37 0 0 0,7 9-538 0 0,-29 47 654 0 0,0 5-111 0 0,-1-1 220 0 0,1 1 0 0 0,-1-1 1 0 0,0 0-1 0 0,0 1 0 0 0,0-1 1 0 0,-3 3-1 0 0,-1 6-1 0 0,-18 37-15 0 0,-46 72 0 0 0,51-90 21 0 0,-13 21 216 0 0,-45 56-1 0 0,64-92-160 0 0,-2 1 0 0 0,0-2 0 0 0,-1 0 1 0 0,0-1-1 0 0,-1-1 0 0 0,-1 0 0 0 0,-24 13 0 0 0,10-11-16 0 0,0-1 1 0 0,-1-2-1 0 0,-43 9 0 0 0,-34 11 76 0 0,-61 22-99 0 0,166-51 55 0 0,-1-2-1 0 0,1 1 1 0 0,-1 0-1 0 0,-7-1 1 0 0,14-12 476 0 0,5-9-268 0 0,0 1-1 0 0,2 0 1 0 0,15-26-1 0 0,2-7-266 0 0,-17 35 8 0 0,31-63-185 0 0,-35 74 96 0 0,0-1 1 0 0,0 0 0 0 0,1 1-1 0 0,0 0 1 0 0,1 0 0 0 0,-1 1-1 0 0,12-9 1 0 0,-18 15 72 0 0,2-1-16 0 0,-1 0 0 0 0,1 0 1 0 0,-1 0-1 0 0,1 0 0 0 0,-1 0 0 0 0,1 0 1 0 0,0 1-1 0 0,-1-1 0 0 0,1 1 0 0 0,0-1 1 0 0,0 1-1 0 0,-1 0 0 0 0,1-1 0 0 0,0 1 1 0 0,0 0-1 0 0,-1 0 0 0 0,1 0 1 0 0,0 1-1 0 0,0-1 0 0 0,0 0 0 0 0,-1 1 1 0 0,1-1-1 0 0,0 1 0 0 0,-1-1 0 0 0,1 1 1 0 0,2 1-1 0 0,5 2 106 0 0,-1 0-1 0 0,0 1 1 0 0,9 6 0 0 0,15 9 258 0 0,12 0 253 0 0,26 15 402 0 0,-63-31-913 0 0,1 1 0 0 0,-1 1 0 0 0,0-1 0 0 0,0 1 0 0 0,0 0 0 0 0,8 11 0 0 0,-14-16-77 0 0,7 9 69 0 0,-1 0 0 0 0,0 0 0 0 0,0 1 1 0 0,-1 0-1 0 0,0 0 0 0 0,5 15 0 0 0,-10-24-32 0 0,6 5-25 0 0,1-2 19 0 0,-3-4-28 0 0,-1 0-1 0 0,1-1 0 0 0,0 0 0 0 0,-1 0 0 0 0,1 0 0 0 0,-1-1 0 0 0,1 1 0 0 0,-1-1 0 0 0,1 0 0 0 0,7-3 0 0 0,-6 2-703 0 0,0 0-1 0 0,0 1 0 0 0,0 0 1 0 0,10-1-1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44 11311 0 0,'0'0'522'0'0,"1"-1"-13"0"0,4-3-462 0 0,-1 0 1 0 0,0 0-1 0 0,7-9 0 0 0,-3 2 2551 0 0,-7 9-1692 0 0,0-3 3296 0 0,-7 13-2918 0 0,-101 101-772 0 0,-57 57 749 0 0,-14-13-556 0 0,113-107-1244 0 0,-94 51 1 0 0,125-84-214 0 0,17-7-197 0 0,16-5 253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517 774 2303 0 0,'0'0'383'0'0,"1"2"766"0"0,8 14 2608 0 0,1 2 1279 0 0,-5-6-2305 0 0,-3-12-2595 0 0,0 0 0 0 0,0 0 0 0 0,-1 0 0 0 0,1 0 0 0 0,0-1 0 0 0,0 1-1 0 0,-1 0 1 0 0,1-1 0 0 0,0 1 0 0 0,2-2 0 0 0,1-1 46 0 0,1 0 1 0 0,-1 0-1 0 0,0-1 1 0 0,0 1 0 0 0,0-1-1 0 0,-1 0 1 0 0,1-1-1 0 0,-1 1 1 0 0,0-1-1 0 0,4-6 1 0 0,4-6 211 0 0,15-30 0 0 0,-8 4-256 0 0,-1-1 0 0 0,13-52 1 0 0,-26 80-141 0 0,24-93 7 0 0,12-38-119 0 0,-17 82-1215 0 0,22-102-1 0 0,-45 153 1073 0 0,-1 14 247 0 0,0 0 1 0 0,0 0 0 0 0,0 0 0 0 0,0 0 0 0 0,0-1 0 0 0,0 1 0 0 0,0 0-1 0 0,0 0 1 0 0,-1 0 0 0 0,1 0 0 0 0,0-1 0 0 0,0 1 0 0 0,0 0 0 0 0,0 0-1 0 0,0 0 1 0 0,0 0 0 0 0,0-1 0 0 0,0 1 0 0 0,0 0 0 0 0,-1 0 0 0 0,1 0-1 0 0,0 0 1 0 0,0 0 0 0 0,0 0 0 0 0,0 0 0 0 0,0-1 0 0 0,-1 1 0 0 0,1 0-1 0 0,0 0 1 0 0,0 0 0 0 0,0 0 0 0 0,-1 0 0 0 0,-1 1-12 0 0,1-1 0 0 0,-1 1 0 0 0,0 0 0 0 0,0 0 0 0 0,1 0 0 0 0,-1 0 0 0 0,0 0 0 0 0,1 0 0 0 0,-3 2 0 0 0,-13 11-23 0 0,0 1 0 0 0,-25 29 1 0 0,-25 39 39 0 0,37-42 18 0 0,2 2 0 0 0,2 0 0 0 0,1 2 0 0 0,3 1 0 0 0,2 1-1 0 0,1 1 1 0 0,3 0 0 0 0,2 1 0 0 0,-11 72 0 0 0,7 35 43 0 0,-1 2-64 0 0,12-121 33 0 0,-1-1 0 0 0,-16 46 0 0 0,1-26 72 0 0,-45 82 0 0 0,-43 45 473 0 0,45-91 5 0 0,55-79-482 0 0,-1 0 0 0 0,-1 0 0 0 0,0-1 0 0 0,-19 14 0 0 0,30-25-111 0 0,0 0-1 0 0,1 1 0 0 0,-1-1 1 0 0,-1 0-1 0 0,1 0 0 0 0,0-1 1 0 0,0 1-1 0 0,0 0 0 0 0,0-1 1 0 0,0 1-1 0 0,-3 0 1 0 0,3-1-137 0 0,1-1 0 0 0,0 1 0 0 0,0 0 0 0 0,0 0 0 0 0,-1 0 0 0 0,1-1 0 0 0,0 1 0 0 0,0-1 0 0 0,0 1 0 0 0,0-1 0 0 0,0 1 0 0 0,0-1 0 0 0,0 0 0 0 0,0 1 0 0 0,0-1 0 0 0,0 0 0 0 0,0 0 0 0 0,0 0 0 0 0,0 0 0 0 0,1 1 0 0 0,-1-1 0 0 0,-1-2 0 0 0,-3-5-1157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139 127 6911 0 0,'-10'4'12'0'0,"-59"28"2250"0"0,61-28-1530 0 0,1 0 0 0 0,0 1-1 0 0,0 0 1 0 0,1 0 0 0 0,0 0 0 0 0,-11 13-1 0 0,16-17-88 0 0,1 0-558 0 0,0 0 0 0 0,0 0 0 0 0,0 0 0 0 0,0 0 1 0 0,0 0-1 0 0,1-1 0 0 0,-1 1 0 0 0,0 0 0 0 0,0 0 0 0 0,1 0 0 0 0,-1 0 0 0 0,1 0 0 0 0,-1-1 1 0 0,1 1-1 0 0,-1 0 0 0 0,1 0 0 0 0,-1-1 0 0 0,1 1 0 0 0,0 0 0 0 0,-1-1 0 0 0,1 1 0 0 0,1 0 1 0 0,0 0 9 0 0,0 0 0 0 0,1 0 0 0 0,-1 0 1 0 0,0 0-1 0 0,1-1 0 0 0,-1 1 1 0 0,0-1-1 0 0,5 1 0 0 0,2-1 138 0 0,1 0-1 0 0,-1 0 1 0 0,14-3-1 0 0,6-4 239 0 0,0-1 0 0 0,0-2 0 0 0,52-25 0 0 0,-14 6-48 0 0,-57 25-396 0 0,315-112 514 0 0,-314 113-1321 0 0,0 0-1 0 0,-1-1 1 0 0,18-8 0 0 0,-27 11-426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 2759 0 0,'-1'-6'18758'0'0,"-10"16"-18756"0"0,0 0 1 0 0,1 1 0 0 0,-16 21 0 0 0,-22 41-4 0 0,42-64 1 0 0,-12 20 0 0 0,2 1 0 0 0,-19 45 0 0 0,28-55 0 0 0,0-1 0 0 0,2 1 0 0 0,0 1 0 0 0,1-1 0 0 0,-1 27 0 0 0,4-41 3 0 0,1 1 1 0 0,0-1-1 0 0,1 0 0 0 0,0 0 0 0 0,0 0 0 0 0,0 0 0 0 0,1 0 1 0 0,3 8-1 0 0,-4-11-165 0 0,0-1 0 0 0,0 0 0 0 0,0 1 0 0 0,0-1 0 0 0,1 0 0 0 0,0 0 0 0 0,-1 0 0 0 0,1 0 0 0 0,0 0 0 0 0,0 0 0 0 0,0-1 1 0 0,0 1-1 0 0,0 0 0 0 0,0-1 0 0 0,0 0 0 0 0,1 1 0 0 0,-1-1 0 0 0,1 0 0 0 0,-1 0 0 0 0,0-1 0 0 0,1 1 0 0 0,2 0 0 0 0,7 1-1430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5983 0 0,'0'0'542'0'0,"-2"1"-84"0"0,0-1 76 0 0,-1 1 0 0 0,1 0 0 0 0,0 1 0 0 0,0-1 0 0 0,0 0 0 0 0,0 0 0 0 0,0 1 0 0 0,0-1-1 0 0,0 1 1 0 0,0 0 0 0 0,1 0 0 0 0,-1-1 0 0 0,0 1 0 0 0,1 0 0 0 0,-2 3 0 0 0,1-1-222 0 0,0 0 1 0 0,1 0-1 0 0,-1 0 1 0 0,1 0 0 0 0,0 0-1 0 0,0 1 1 0 0,1-1-1 0 0,-1 5 1 0 0,0 0-212 0 0,2 0 0 0 0,-1 0 0 0 0,1-1 0 0 0,0 1-1 0 0,1-1 1 0 0,0 1 0 0 0,0-1 0 0 0,5 12 0 0 0,1-5 105 0 0,0-1 0 0 0,0 1 0 0 0,2-2 0 0 0,0 1 0 0 0,0-1 0 0 0,1-1 0 0 0,0 0 0 0 0,1 0 0 0 0,1-1 0 0 0,26 17 0 0 0,6 0 217 0 0,1-3 0 0 0,54 21 1 0 0,-60-28-416 0 0,-26-12-136 0 0,0 1 0 0 0,24 16 0 0 0,-36-22-25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9215 0 0,'0'0'3898'0'0,"-1"2"-2282"0"0,-5 6-962 0 0,0-1 1 0 0,0 1 0 0 0,-8 6-1 0 0,-5 6-298 0 0,-197 203 1812 0 0,17-38-1968 0 0,189-177-280 0 0,2-1-73 0 0,-1 1 0 0 0,1-1 1 0 0,0 1-1 0 0,0 1 1 0 0,-12 18-1 0 0,22-25-428 0 0,10 4-10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 9151 0 0,'0'0'831'0'0,"-2"0"-686"0"0,-8-3 3326 0 0,12 5-3079 0 0,13 14 455 0 0,-1 0 0 0 0,0 2 0 0 0,-1 0 0 0 0,-1 0 0 0 0,-1 1 0 0 0,18 39 0 0 0,-27-51-806 0 0,0-1 0 0 0,-1 1 0 0 0,1 0 0 0 0,-1 0 1 0 0,-1 0-1 0 0,1 0 0 0 0,-1 0 0 0 0,-1 0 0 0 0,-1 12 0 0 0,1-13-11 0 0,0 0 1 0 0,-1 0 0 0 0,0 0-1 0 0,0-1 1 0 0,0 1-1 0 0,-1 0 1 0 0,0-1 0 0 0,0 0-1 0 0,0 0 1 0 0,-6 7 0 0 0,2-5 5 0 0,1 0 0 0 0,-2 0 1 0 0,1 0-1 0 0,-1-1 1 0 0,-15 9-1 0 0,1-3 6 0 0,-1-2 0 0 0,1 0 0 0 0,-2-1 0 0 0,-28 6 0 0 0,-12-2 6 0 0,53-16-630 0 0,9-12-8972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0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9151 0 0,'0'0'831'0'0,"0"-7"3582"0"0,-1 21-3806 0 0,2 0-1 0 0,0 0 1 0 0,0 0-1 0 0,1 0 1 0 0,1-1-1 0 0,0 1 1 0 0,8 19-1 0 0,-3-14-26 0 0,2 1-1 0 0,0-1 1 0 0,17 24 0 0 0,-21-36-562 0 0,-1 0 1 0 0,1 0 0 0 0,0-1 0 0 0,0 0 0 0 0,1 0-1 0 0,0 0 1 0 0,0-1 0 0 0,0 0 0 0 0,1 0 0 0 0,15 7 0 0 0,-19-11-311 0 0,0 0 0 0 0,0-1 0 0 0,0 1 0 0 0,0-1 0 0 0,0 0 0 0 0,0 0 0 0 0,0 0 0 0 0,0 0 0 0 0,0-1 0 0 0,0 0 0 0 0,0 0 0 0 0,0 0 0 0 0,-1 0 0 0 0,8-3 0 0 0,2-4-1526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1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29 2303 0 0,'1'-1'167'0'0,"25"-27"16233"0"0,-71 116-15057 0 0,-80 119 0 0 0,92-155-1208 0 0,-133 227-96 0 0,28 10-18 0 0,124-253-149 0 0,3 1 0 0 0,1-1 0 0 0,2 2 0 0 0,1-1 0 0 0,2 1 0 0 0,0 69 0 0 0,5-105 0 0 0,2-2-1394 0 0,0-1 1329 0 0,0 0 0 0 0,0 0 0 0 0,0 0 0 0 0,-1 0 0 0 0,1-1 0 0 0,0 1 0 0 0,0 0 0 0 0,-1-1 0 0 0,1 1 0 0 0,1-3 0 0 0,1 0-390 0 0,5-5-250 0 0,0 0 0 0 0,-1-1 0 0 0,10-15 0 0 0,-10 13 345 0 0,24-35-1464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1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0 919 0 0,'-1'0'67'0'0,"0"0"341"0"0,-1 0-1 0 0,0 0 0 0 0,1 0 1 0 0,-1 1-1 0 0,1-1 1 0 0,-1 0-1 0 0,1 1 1 0 0,-1-1-1 0 0,1 1 0 0 0,-1-1 1 0 0,1 1-1 0 0,-1 0 1 0 0,1-1-1 0 0,0 1 0 0 0,-1 0 1 0 0,1 0-1 0 0,0 0 1 0 0,0 0-1 0 0,0 0 1 0 0,0 1-1 0 0,0-1 0 0 0,0 0 1 0 0,0 0-1 0 0,0 1 1 0 0,0-1-1 0 0,0 0 1 0 0,1 1-1 0 0,-1-1 0 0 0,1 1 1 0 0,-2 2-1 0 0,1 1-145 0 0,1 0 1 0 0,-1 0-1 0 0,1 0 0 0 0,-1 0 0 0 0,1 0 1 0 0,1 0-1 0 0,0 6 0 0 0,2 4-126 0 0,0 1 0 0 0,2-1 1 0 0,0 0-1 0 0,9 20 0 0 0,34 56 621 0 0,-43-81-668 0 0,26 41 371 0 0,2 0 1 0 0,2-2 0 0 0,52 56-1 0 0,-70-87-215 0 0,-1 1-1 0 0,0 1 1 0 0,18 30-1 0 0,-30-42-170 0 0,0-1-1 0 0,-1 1 1 0 0,0-1-1 0 0,0 1 0 0 0,0 0 1 0 0,-1 0-1 0 0,-1 0 0 0 0,1 1 1 0 0,-1-1-1 0 0,0 0 0 0 0,-1 1 1 0 0,0-1-1 0 0,-1 0 0 0 0,-1 11 1 0 0,-2-4 48 0 0,0 0-1 0 0,-1 0 1 0 0,-1 0 0 0 0,0 0-1 0 0,-1-1 1 0 0,-1 0 0 0 0,0 0-1 0 0,-15 18 1 0 0,-11 11 383 0 0,-45 40 1 0 0,58-61-355 0 0,-125 125-18 0 0,141-141-603 0 0,0 0 0 0 0,0 0 0 0 0,0 0-1 0 0,1 1 1 0 0,0 0 0 0 0,-3 7 0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1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57 508 11975 0 0,'15'-2'1245'0'0,"0"1"-1"0"0,1 1 1 0 0,-1 0-1 0 0,0 1 0 0 0,19 3 2182 0 0,-52-1-2211 0 0,-48-1 817 0 0,64-2-2005 0 0,-1-1 0 0 0,1 0 1 0 0,0 0-1 0 0,0 0 0 0 0,0 0 0 0 0,0-1 1 0 0,0 1-1 0 0,0-1 0 0 0,0 1 1 0 0,-3-4-1 0 0,3 3-22 0 0,-3-3-58 0 0,1 0-1 0 0,0 0 0 0 0,-1-1 1 0 0,2 0-1 0 0,-1 0 1 0 0,1 0-1 0 0,0 0 0 0 0,0 0 1 0 0,-3-11-1 0 0,2 5-63 0 0,1-1 1 0 0,0 1-1 0 0,1-1 0 0 0,0-15 0 0 0,2 15 31 0 0,1-1 0 0 0,0 1 0 0 0,1 0 0 0 0,0 0 0 0 0,1 0 0 0 0,1 0 0 0 0,0 0 0 0 0,1 1 0 0 0,0 0 0 0 0,1 0 0 0 0,0 0 1 0 0,1 0-1 0 0,1 1 0 0 0,10-13 0 0 0,-6 9-86 0 0,1 1 0 0 0,1 1 0 0 0,0 0 1 0 0,0 1-1 0 0,1 0 0 0 0,1 1 1 0 0,0 1-1 0 0,0 1 0 0 0,26-12 1 0 0,-30 17 105 0 0,0 0 0 0 0,0 1 0 0 0,0 0 1 0 0,0 0-1 0 0,1 2 0 0 0,-1-1 0 0 0,14 2 1 0 0,-18 0 129 0 0,0 0 1 0 0,0 1-1 0 0,0 0 1 0 0,1 1-1 0 0,-1-1 1 0 0,0 2-1 0 0,-1-1 1 0 0,1 1-1 0 0,0 0 1 0 0,-1 1-1 0 0,12 7 1 0 0,-14-8 22 0 0,-1 1 0 0 0,1 0 0 0 0,-1 0 0 0 0,0 0 0 0 0,0 1 0 0 0,0-1 0 0 0,0 1 0 0 0,-1 0 0 0 0,0 0 0 0 0,0 0 0 0 0,0 1 0 0 0,-1-1 0 0 0,1 1 0 0 0,-1-1 0 0 0,-1 1 0 0 0,1 0 0 0 0,-1 0 0 0 0,0-1 0 0 0,0 1 1 0 0,-1 0-1 0 0,0 8 0 0 0,0-7-38 0 0,-1 1 1 0 0,0-1 0 0 0,-1 0-1 0 0,0 0 1 0 0,0 0 0 0 0,0 0-1 0 0,-1 0 1 0 0,0 0 0 0 0,0 0 0 0 0,-1-1-1 0 0,1 0 1 0 0,-1 0 0 0 0,-1 0-1 0 0,0 0 1 0 0,1 0 0 0 0,-12 8-1 0 0,-7 5 7 0 0,11-10-27 0 0,1 0 1 0 0,-12 13-1 0 0,-7 8-318 0 0,0-2-1 0 0,-2-1 1 0 0,0-1-1 0 0,-2-2 1 0 0,-63 34-1 0 0,94-56 62 0 0,-1 0 0 0 0,1 0 0 0 0,-1-1 0 0 0,0 1 0 0 0,1-1 0 0 0,-1 0-1 0 0,0 0 1 0 0,0 0 0 0 0,0 0 0 0 0,0-1 0 0 0,-5 1 0 0 0,6-11-5123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0 919 0 0,'1'2'13304'0'0,"30"34"-8105"0"0,22 21-3147 0 0,-42-48-1953 0 0,-1 2 0 0 0,0-1-1 0 0,-1 1 1 0 0,0 1-1 0 0,0-1 1 0 0,-2 2 0 0 0,11 19-1 0 0,-15-24-91 0 0,0 1-1 0 0,0 0 1 0 0,-1-1 0 0 0,0 1-1 0 0,-1 0 1 0 0,0 0-1 0 0,0 0 1 0 0,-1 0 0 0 0,0 0-1 0 0,0 0 1 0 0,-3 10 0 0 0,2-12 20 0 0,-1 0 1 0 0,0 0 0 0 0,-1 0 0 0 0,1 0-1 0 0,-1 0 1 0 0,-1 0 0 0 0,1-1 0 0 0,-1 0 0 0 0,0 0-1 0 0,-1 0 1 0 0,1 0 0 0 0,-1-1 0 0 0,0 1-1 0 0,-7 4 1 0 0,-8 5-91 0 0,-1 0 1 0 0,0-2-1 0 0,-1 0 0 0 0,0-2 1 0 0,-26 10-1 0 0,46-20-226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1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68 6447 0 0,'23'-20'725'0'0,"-15"12"-571"0"0,1 0 0 0 0,16-10 0 0 0,-22 16 782 0 0,1 0 0 0 0,0 1 0 0 0,-1-1 1 0 0,1 1-1 0 0,0-1 0 0 0,6 0 0 0 0,-8 2-785 0 0,-1-1 0 0 0,0 1 0 0 0,0 0 0 0 0,1 0 0 0 0,-1-1-1 0 0,0 1 1 0 0,0 0 0 0 0,1 0 0 0 0,-1 1 0 0 0,0-1 0 0 0,0 0-1 0 0,0 0 1 0 0,1 0 0 0 0,-1 1 0 0 0,0-1 0 0 0,0 1 0 0 0,0-1 0 0 0,0 1-1 0 0,1-1 1 0 0,-1 1 0 0 0,0 0 0 0 0,0-1 0 0 0,0 1 0 0 0,1 1 0 0 0,-2 0-94 0 0,1-1 0 0 0,0 1 0 0 0,-1-1 0 0 0,1 1 0 0 0,-1-1 0 0 0,0 1 0 0 0,1-1 0 0 0,-1 1 0 0 0,0 0 0 0 0,0-1 0 0 0,0 1 0 0 0,0-1 0 0 0,0 1 0 0 0,0 0 0 0 0,-1 2 0 0 0,-2 7-49 0 0,-1-1 0 0 0,1 0 0 0 0,-2 0 0 0 0,-6 12 0 0 0,-152 227 685 0 0,49-84-255 0 0,-98 194 641 0 0,150-245-966 0 0,-40 70 4 0 0,93-173-271 0 0,0 1 0 0 0,-1-1 0 0 0,0-1 0 0 0,-1 0 0 0 0,0-1 0 0 0,0 0 0 0 0,-1 0 0 0 0,-17 9 0 0 0,21-15-528 0 0,6-2-107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1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13391 0 0,'0'0'1210'0'0,"0"2"-996"0"0,1 34 983 0 0,1-1-1 0 0,11 62 0 0 0,-9-80-795 0 0,0 1 1 0 0,2 0-1 0 0,0-1 0 0 0,1 0 0 0 0,0-1 0 0 0,2 1 1 0 0,13 19-1 0 0,-13-24-213 0 0,0-1 1 0 0,1 0 0 0 0,1-1-1 0 0,0 0 1 0 0,1-1 0 0 0,-1 0-1 0 0,19 10 1 0 0,97 44 960 0 0,-91-47-806 0 0,2 2 31 0 0,132 68 319 0 0,-169-85-900 0 0,13-17-3010 0 0,-8 5 717 0 0,-1-1-4811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24:1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27 14279 0 0,'-10'-25'1706'0'0,"9"24"-792"0"0,-16 14 2657 0 0,-349 422-1674 0 0,190-250-1529 0 0,151-158-588 0 0,-21 30 0 0 0,44-55 94 0 0,2-1-35 0 0,-1-1 0 0 0,0 1-1 0 0,0 1 1 0 0,1-1 0 0 0,-1 0 0 0 0,0 0 0 0 0,1 0 0 0 0,-1 0 0 0 0,1 0-1 0 0,-1 1 1 0 0,1-1 0 0 0,-1 2 0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 2303 0 0,'0'0'10195'0'0,"0"-5"-7548"0"0,-23 61-2302 0 0,-1-1 0 0 0,-39 62 1 0 0,19-37-317 0 0,-28 43 51 0 0,8-16-43 0 0,44-61 393 0 0,12-24-1568 0 0,-1-1-4092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4607 0 0,'0'0'4082'0'0,"5"-7"-254"0"0,11-5-3213 0 0,0 1 1 0 0,0 0-1 0 0,1 2 1 0 0,0 0-1 0 0,1 0 1 0 0,0 2-1 0 0,0 0 1 0 0,1 1-1 0 0,0 1 1 0 0,21-3-1 0 0,5 6-219 0 0,-17 2-226 0 0,57 2 89 0 0,-59-1-209 0 0,1 0 1 0 0,45-5-1 0 0,-24-4-47 0 0,164-31 122 0 0,-186 32-172 0 0,24-4-801 0 0,0-3-1 0 0,92-39 1 0 0,-121 45-1593 0 0,-20 8 1186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0 343 919 0 0,'2'0'67'0'0,"24"0"4120"0"0,34-6 0 0 0,26-11 119 0 0,81-34-1894 0 0,-155 47-2313 0 0,194-68 1067 0 0,161-48-18 0 0,-35 49-1397 0 0,-327 70 166 0 0,0 1 1 0 0,0 0-1 0 0,0-1 0 0 0,0 2 1 0 0,0-1-1 0 0,0 1 0 0 0,0-1 1 0 0,0 1-1 0 0,9 4 1 0 0,-2 0-873 0 0,0 0 1 0 0,16 11 0 0 0,-15-8-457 0 0,-2-2 452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430 781 2303 0 0,'-4'11'11706'0'0,"20"-15"-9728"0"0,-10 1-1837 0 0,-1 0-1 0 0,1-1 0 0 0,-1 0 1 0 0,0 0-1 0 0,0-1 0 0 0,0 1 1 0 0,6-9-1 0 0,25-40 49 0 0,-30 44-147 0 0,85-154-46 0 0,-78 138-119 0 0,117-242-2274 0 0,-120 246 2115 0 0,-2 0 1 0 0,0-1-1 0 0,-1 0 0 0 0,-1 0 1 0 0,4-38-1 0 0,-9 57 246 0 0,-1 0 0 0 0,0-1-1 0 0,0 1 1 0 0,0 0-1 0 0,-1 0 1 0 0,1 0 0 0 0,-1 0-1 0 0,1 0 1 0 0,-1 0-1 0 0,0 0 1 0 0,0 0 0 0 0,-1 0-1 0 0,-1-3 1 0 0,2 5 24 0 0,0-1 0 0 0,0 1 1 0 0,0 0-1 0 0,0 0 1 0 0,0 0-1 0 0,-1 0 0 0 0,1 0 1 0 0,0 0-1 0 0,-1 0 0 0 0,1 0 1 0 0,-1 0-1 0 0,1 1 1 0 0,-1-1-1 0 0,1 1 0 0 0,-1-1 1 0 0,0 1-1 0 0,1-1 0 0 0,-1 1 1 0 0,1 0-1 0 0,-1 0 0 0 0,0 0 1 0 0,1 0-1 0 0,-1 0 1 0 0,0 0-1 0 0,-2 1 0 0 0,-8 2 5 0 0,0 0 0 0 0,1 0 0 0 0,-1 1 0 0 0,1 1 0 0 0,0 0-1 0 0,0 0 1 0 0,1 1 0 0 0,-14 10 0 0 0,4 0 110 0 0,0 1 0 0 0,-33 35 1 0 0,42-39 12 0 0,1 0 1 0 0,1 1 0 0 0,0 0-1 0 0,-13 28 1 0 0,-20 66 394 0 0,-6 76 1 0 0,16 3-157 0 0,11-59-187 0 0,-19 65 121 0 0,25-138-239 0 0,-31 77 0 0 0,38-115 68 0 0,-1 0 1 0 0,0 0-1 0 0,-1-1 0 0 0,-1 0 0 0 0,0-1 0 0 0,-2 0 0 0 0,1-1 0 0 0,-2-1 1 0 0,0 0-1 0 0,0 0 0 0 0,-1-2 0 0 0,-17 11 0 0 0,29-20-147 0 0,0 0 0 0 0,-1 1 1 0 0,1-2-1 0 0,-1 1 0 0 0,0 0 0 0 0,1-1 0 0 0,-1 0 0 0 0,0 1 0 0 0,0-1 0 0 0,0-1 0 0 0,0 1 1 0 0,0-1-1 0 0,0 1 0 0 0,-8-2 0 0 0,11 1-114 0 0,0-1 1 0 0,1 1-1 0 0,-1 0 1 0 0,0-1-1 0 0,0 1 1 0 0,0-1-1 0 0,0 0 1 0 0,1 1-1 0 0,-1-1 1 0 0,0 0-1 0 0,1 1 1 0 0,-1-1-1 0 0,0 0 1 0 0,1 0-1 0 0,-1 0 1 0 0,1 1-1 0 0,-1-1 0 0 0,1-1 1 0 0,-4-8-4805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6447 0 0,'0'0'8127'0'0,"2"0"-7531"0"0,14-1 131 0 0,1-2 1 0 0,-1 0-1 0 0,26-8 0 0 0,-27 7-432 0 0,44-14 519 0 0,99-48 1 0 0,-83 32-885 0 0,-53 26-1487 0 0,-6 2-2464 0 0,3-3-2143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3223 0 0,'12'-30'11491'0'0,"-12"31"-11448"0"0,0 0 0 0 0,0 0 0 0 0,0 0 0 0 0,0 0 0 0 0,0 0 0 0 0,0 0 1 0 0,1-1-1 0 0,-1 1 0 0 0,0 0 0 0 0,0 0 0 0 0,2 2 0 0 0,-1 0 36 0 0,30 155 1446 0 0,5 17-606 0 0,-34-168-891 0 0,37 130 303 0 0,-28-107-269 0 0,0-1-1 0 0,23 42 1 0 0,-25-57-87 0 0,-1-1 1 0 0,2 0-1 0 0,0 0 0 0 0,1-1 1 0 0,0 0-1 0 0,0-1 1 0 0,1-1-1 0 0,1 1 0 0 0,0-2 1 0 0,0 0-1 0 0,1 0 0 0 0,0-2 1 0 0,0 1-1 0 0,25 7 1 0 0,-30-10-362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1049 28 5527 0 0,'0'-13'250'0'0,"0"10"-2"0"0,0 3-135 0 0,0-1 1 0 0,-1 1-1 0 0,1-1 1 0 0,0 1-1 0 0,0-1 1 0 0,0 0-1 0 0,-1 1 1 0 0,1-1-1 0 0,0 1 1 0 0,-1-1 0 0 0,1 1-1 0 0,0-1 1 0 0,-1 1-1 0 0,1-1 1 0 0,-1 1-1 0 0,1 0 1 0 0,-1-1-1 0 0,1 1 1 0 0,-1 0-1 0 0,1-1 1 0 0,-1 1-1 0 0,1 0 1 0 0,-1-1-1 0 0,0 1 1 0 0,1 0-1 0 0,-1 0 1 0 0,1 0 0 0 0,-1 0-1 0 0,0 0 1 0 0,0 0-1 0 0,-19-1 2896 0 0,2 7-2734 0 0,1 1 0 0 0,-1 0 0 0 0,2 1 1 0 0,-26 17-1 0 0,25-15-125 0 0,-55 34-6 0 0,3 2 0 0 0,1 4 0 0 0,-63 61 0 0 0,122-103-143 0 0,-231 229 188 0 0,121-112-66 0 0,95-104-101 0 0,0 0 1 0 0,-2-2-1 0 0,-38 22 1 0 0,49-34 378 0 0,3-2-1401 0 0,-2 1-2904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7831 0 0,'3'-8'810'0'0,"-1"3"-883"0"0,6-11 5913 0 0,0 6-3154 0 0,-7 12-2501 0 0,1 2-86 0 0,0-1-1 0 0,-1 1 1 0 0,1 0-1 0 0,-1 0 1 0 0,0 0-1 0 0,0 0 1 0 0,0 1-1 0 0,-1-1 1 0 0,1 8-1 0 0,-2 4 304 0 0,-2 22 0 0 0,-1-6-23 0 0,3-8-163 0 0,0 0 0 0 0,2 0 0 0 0,5 37 0 0 0,-4-48-176 0 0,1-1-1 0 0,0 0 1 0 0,1 0 0 0 0,0 0 0 0 0,1-1-1 0 0,0 1 1 0 0,1-1 0 0 0,12 19 0 0 0,-15-27-114 0 0,0 1 1 0 0,0-1-1 0 0,0 0 1 0 0,0 1-1 0 0,1-1 1 0 0,-1-1-1 0 0,1 1 1 0 0,0 0 0 0 0,0-1-1 0 0,0 0 1 0 0,0 0-1 0 0,6 2 1 0 0,12 2-1106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4 10855 0 0,'0'0'980'0'0,"2"-1"-804"0"0,7-2 3395 0 0,-10 6-3548 0 0,0-1-1 0 0,1 1 1 0 0,-1 0 0 0 0,0-1-1 0 0,-1 1 1 0 0,1-1 0 0 0,-3 5-1 0 0,1-3 4 0 0,-18 33 31 0 0,-107 171 451 0 0,33-80-577 0 0,94-126-769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 2759 0 0,'6'-5'10310'0'0,"-15"6"-9937"0"0,1 1 0 0 0,0 0 1 0 0,0 1-1 0 0,0-1 0 0 0,-16 9 0 0 0,7-3-127 0 0,-53 23 262 0 0,37-15-399 0 0,-42 14-1 0 0,65-26-84 0 0,1 0 0 0 0,-1 1 0 0 0,1 0 0 0 0,1 1 0 0 0,-16 11 0 0 0,22-15-24 0 0,-1 1 0 0 0,1-1 0 0 0,0 0 0 0 0,0 1 0 0 0,0-1 0 0 0,0 1 0 0 0,0 0 0 0 0,0 0 0 0 0,1 0 0 0 0,-1 0 0 0 0,1 0 0 0 0,0 0 0 0 0,0 0 0 0 0,0 0 0 0 0,0 0 0 0 0,1 0 0 0 0,-1 1 0 0 0,1 4 0 0 0,0 1 0 0 0,0 1 0 0 0,1-1 0 0 0,1 0 0 0 0,-1 1 0 0 0,4 9 0 0 0,-4-17-14 0 0,0 0 0 0 0,0 0 1 0 0,1 0-1 0 0,-1-1 0 0 0,0 1 0 0 0,1-1 0 0 0,-1 1 0 0 0,0-1 0 0 0,1 1 0 0 0,0-1 1 0 0,-1 0-1 0 0,1 0 0 0 0,0 0 0 0 0,0 0 0 0 0,0 0 0 0 0,3 1 0 0 0,33 11-276 0 0,-8-7 155 0 0,40 2 0 0 0,-27-4 139 0 0,-24-2 11 0 0,-1 0 0 0 0,0 2 0 0 0,0 0 0 0 0,33 13 0 0 0,-48-16 2 0 0,0 0 0 0 0,0 1 0 0 0,-1 0 1 0 0,1 0-1 0 0,0-1 0 0 0,-1 2 0 0 0,1-1 0 0 0,-1 0 0 0 0,0 0 1 0 0,0 1-1 0 0,0-1 0 0 0,0 1 0 0 0,0 0 0 0 0,0 0 0 0 0,-1-1 0 0 0,1 1 1 0 0,-1 0-1 0 0,0 0 0 0 0,0 1 0 0 0,0-1 0 0 0,0 0 0 0 0,-1 0 1 0 0,1 4-1 0 0,-1-2 51 0 0,0-1 0 0 0,0 1 1 0 0,-1 0-1 0 0,1-1 0 0 0,-1 1 1 0 0,0-1-1 0 0,0 0 0 0 0,-1 1 1 0 0,1-1-1 0 0,-1 0 0 0 0,0 0 1 0 0,0 0-1 0 0,-1 0 0 0 0,1 0 1 0 0,-1 0-1 0 0,-3 3 0 0 0,-9 11 199 0 0,5-6-159 0 0,0-1 0 0 0,-1 0 1 0 0,0-1-1 0 0,-17 13 0 0 0,10-11-62 0 0,4-2-16 0 0,-1 0 1 0 0,0-1 0 0 0,0-1 0 0 0,-26 10 0 0 0,39-18-24 0 0,1 1-1 0 0,0-1 0 0 0,0 1 1 0 0,0-1-1 0 0,-1 0 1 0 0,1 0-1 0 0,0 1 0 0 0,0-1 1 0 0,-1 0-1 0 0,1 0 1 0 0,0 0-1 0 0,-1-1 0 0 0,1 1 1 0 0,-2-1-1 0 0,2 1-21 0 0,1 0 1 0 0,-1 0-1 0 0,1-1 0 0 0,0 1 1 0 0,-1 0-1 0 0,1-1 0 0 0,-1 1 1 0 0,1-1-1 0 0,0 1 0 0 0,-1 0 1 0 0,1-1-1 0 0,0 1 0 0 0,0-1 1 0 0,-1 1-1 0 0,1-1 0 0 0,0 1 1 0 0,0-1-1 0 0,0 1 0 0 0,0-1 1 0 0,0 1-1 0 0,-1-1 0 0 0,1 0 1 0 0,0-2-236 0 0,1 0 0 0 0,-1 1 0 0 0,0-1 1 0 0,1 1-1 0 0,-1-1 0 0 0,1 0 0 0 0,1-3 0 0 0,-1 5-432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514 225 7343 0 0,'0'0'6284'0'0,"11"-2"-5842"0"0,-6 1-386 0 0,-1-1 1 0 0,1 1 0 0 0,-1-1 0 0 0,1 0 0 0 0,-1 0 0 0 0,0-1 0 0 0,0 1-1 0 0,0-1 1 0 0,0 0 0 0 0,-1 0 0 0 0,1-1 0 0 0,-1 1 0 0 0,4-5 0 0 0,7-9-7 0 0,17-28 0 0 0,-28 40-74 0 0,0 0 23 0 0,0-1 0 0 0,0 0 1 0 0,-1 1-1 0 0,0-1 0 0 0,0 0 1 0 0,0 0-1 0 0,0-1 0 0 0,-1 1 0 0 0,0-10 1 0 0,0 14-3 0 0,-1 1 1 0 0,0-1-1 0 0,0 0 1 0 0,0 0-1 0 0,0 1 1 0 0,0-1-1 0 0,-1 0 1 0 0,1 0-1 0 0,-1 1 1 0 0,1-1-1 0 0,-1 0 1 0 0,1 0-1 0 0,-1 1 1 0 0,0-1-1 0 0,0 1 1 0 0,0-1 0 0 0,0 1-1 0 0,0-1 1 0 0,0 1-1 0 0,0 0 1 0 0,0-1-1 0 0,-1 1 1 0 0,1 0-1 0 0,0 0 1 0 0,-1 0-1 0 0,1 0 1 0 0,-1 0-1 0 0,1 0 1 0 0,-1 0-1 0 0,0 1 1 0 0,1-1-1 0 0,-1 0 1 0 0,0 1-1 0 0,0 0 1 0 0,1-1-1 0 0,-1 1 1 0 0,-2 0-1 0 0,-10-1-61 0 0,1 2 0 0 0,-1 0-1 0 0,0 0 1 0 0,1 1 0 0 0,-1 1 0 0 0,1 0-1 0 0,0 1 1 0 0,-25 11 0 0 0,8-1 23 0 0,1 1 1 0 0,-44 31-1 0 0,36-19 235 0 0,2 1-1 0 0,-61 63 0 0 0,71-61 6 0 0,1 1 0 0 0,1 1-1 0 0,-34 65 1 0 0,47-77-188 0 0,-9 23 0 0 0,17-37-5 0 0,0-1-1 0 0,0 1 1 0 0,1 0-1 0 0,-1 0 1 0 0,1 0-1 0 0,1 0 1 0 0,-1 0-1 0 0,1 0 1 0 0,1 8-1 0 0,4-1 55 0 0,0-11-16 0 0,-4-2-21 0 0,2 1 1 0 0,-1-1 1 0 0,1 0-1 0 0,0 1 1 0 0,0-1-1 0 0,0 0 1 0 0,0-1-1 0 0,-1 1 1 0 0,1 0-1 0 0,0-1 0 0 0,0 1 1 0 0,-1-1-1 0 0,4-1 1 0 0,35-17 284 0 0,-28 13-167 0 0,11-5-210 0 0,-1-2 0 0 0,-1 0 0 0 0,0-2 0 0 0,-1 0 0 0 0,-1-1 0 0 0,0-1 0 0 0,-1-1 0 0 0,-1-1 0 0 0,0-1 0 0 0,-2 0 0 0 0,27-43 0 0 0,-37 53-38 0 0,-1 1-1 0 0,8-19 0 0 0,-13 25 58 0 0,-1-1 94 0 0,1 3 167 0 0,-1 2-158 0 0,-4 17-37 0 0,1-1 0 0 0,0 1 0 0 0,1 0 0 0 0,-1 27 0 0 0,5 6-4424 0 0,1-33-453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91 352 1375 0 0,'0'0'66'0'0,"0"2"-8"0"0,-37 101 8937 0 0,0 36-5642 0 0,25-107-2938 0 0,11-30 972 0 0,0-13-1037 0 0,-1-3-263 0 0,2 1 0 0 0,0-1-1 0 0,0 1 1 0 0,2-1 0 0 0,0 1 0 0 0,0-1-1 0 0,1 1 1 0 0,0 0 0 0 0,8-18-1 0 0,7-10 23 0 0,33-58 1 0 0,-27 59-95 0 0,1 0-1 0 0,2 2 1 0 0,1 1 0 0 0,41-41 0 0 0,-59 68-9 0 0,0 1-1 0 0,1 0 1 0 0,0 0-1 0 0,0 1 1 0 0,1 1-1 0 0,0 0 1 0 0,0 0 0 0 0,1 1-1 0 0,-1 1 1 0 0,1 0-1 0 0,1 1 1 0 0,13-3-1 0 0,-19 7 1 0 0,0 0 0 0 0,0 0 0 0 0,0 0-1 0 0,0 1 1 0 0,-1 0 0 0 0,1 1 0 0 0,0-1 0 0 0,15 7-1 0 0,7 0 7 0 0,-13-4-87 0 0,5 1-606 0 0,-1 0 1 0 0,41 17-1 0 0,-48-15-442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0,'0'0'6907'0'0,"1"1"-6712"0"0,20 32 341 0 0,-20-32-852 0 0,0 0 1 0 0,0 0 0 0 0,0 0-1 0 0,0 0 1 0 0,0 0-1 0 0,0 0 1 0 0,0 0 0 0 0,0 0-1 0 0,0 0 1 0 0,1 0 0 0 0,0 0-1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 3679 0 0,'0'0'167'0'0,"2"0"-7"0"0,8 1 3852 0 0,-13 12-244 0 0,3-12-3369 0 0,-20 88 2100 0 0,-4 26-797 0 0,4 135-369 0 0,20-248-1329 0 0,-1 27 290 0 0,-6 34 0 0 0,6-61 470 0 0,3-2-630 0 0,2 0-92 0 0,1 0 0 0 0,-1 0 0 0 0,0 0 0 0 0,1-1 0 0 0,-1 1 1 0 0,0-1-1 0 0,0 0 0 0 0,1-1 0 0 0,-1 1 0 0 0,0-1 1 0 0,0 0-1 0 0,-1 0 0 0 0,1 0 0 0 0,0 0 0 0 0,5-5 1 0 0,7-5 48 0 0,29-30 0 0 0,-40 37-83 0 0,219-205 41 0 0,-179 169-45 0 0,77-65-26 0 0,-81 72-20 0 0,-16 13 42 0 0,2 1 0 0 0,44-26 0 0 0,-69 45-120 0 0,-1 1 0 0 0,0-1 0 0 0,0 0 0 0 0,0 1 0 0 0,0-1 0 0 0,1 1 0 0 0,-1-1 0 0 0,0 1 0 0 0,0 0 0 0 0,1-1 0 0 0,-1 1 0 0 0,0 0 0 0 0,1 0 0 0 0,-1 0 0 0 0,0 0 0 0 0,1 0-1 0 0,-1 0 1 0 0,0 0 0 0 0,1 0 0 0 0,-1 1 0 0 0,0-1 0 0 0,0 1 0 0 0,1-1 0 0 0,-1 1 0 0 0,0-1 0 0 0,0 1 0 0 0,0-1 0 0 0,2 3 0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1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14743 0 0,'0'0'1335'0'0,"-1"1"-1096"0"0,-5 4-64 0 0,1 0 0 0 0,0 1 1 0 0,0 0-1 0 0,0 0 1 0 0,1 0-1 0 0,0 0 1 0 0,0 1-1 0 0,1-1 1 0 0,-3 8-1 0 0,-1 1 489 0 0,7-15-660 0 0,0 0-1 0 0,0 0 1 0 0,0 1-1 0 0,0-1 1 0 0,0 0-1 0 0,0 0 1 0 0,0 0-1 0 0,1 0 1 0 0,-1 0-1 0 0,0 0 1 0 0,0 0-1 0 0,0 1 1 0 0,0-1 0 0 0,0 0-1 0 0,0 0 1 0 0,0 0-1 0 0,0 0 1 0 0,0 0-1 0 0,0 0 1 0 0,0 1-1 0 0,0-1 1 0 0,0 0-1 0 0,0 0 1 0 0,0 0-1 0 0,0 0 1 0 0,0 0-1 0 0,0 0 1 0 0,0 0-1 0 0,0 1 1 0 0,-1-1-1 0 0,1 0 1 0 0,0 0-1 0 0,0 0 1 0 0,0 0 0 0 0,0 0-1 0 0,0 0 1 0 0,0 0-1 0 0,0 1 1 0 0,0-1-1 0 0,-2 3-9 0 0,5 8 45 0 0,-2-9-141 0 0,0-1 1 0 0,0 0 0 0 0,1 1 0 0 0,-1-1-1 0 0,0 0 1 0 0,1 0 0 0 0,-1 0 0 0 0,0 0-1 0 0,1 0 1 0 0,0 0 0 0 0,-1 0 0 0 0,1-1-1 0 0,-1 1 1 0 0,1-1 0 0 0,3 2 0 0 0,7 1-6117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454 365 2303 0 0,'0'0'102'0'0,"2"-1"-1"0"0,1 0-53 0 0,0-1 1 0 0,0 0-1 0 0,-1 1 0 0 0,1-1 0 0 0,0 0 0 0 0,2-3 0 0 0,26-29 5247 0 0,-17 16-3607 0 0,21-18 139 0 0,-14 14-712 0 0,30-39 0 0 0,-46 54-944 0 0,0 0-1 0 0,-1 0 1 0 0,1-1-1 0 0,-2 0 1 0 0,1 1-1 0 0,-1-2 1 0 0,0 1 0 0 0,-1 0-1 0 0,0 0 1 0 0,1-12-1 0 0,-2 9-90 0 0,0 5-38 0 0,-1 1-1 0 0,1-1 1 0 0,-1 0 0 0 0,-1-9-1 0 0,0 13-51 0 0,1 1 0 0 0,0-1 0 0 0,-1 1-1 0 0,1 0 1 0 0,-1-1 0 0 0,1 1 0 0 0,-1 0 0 0 0,0-1 0 0 0,1 1-1 0 0,-1 0 1 0 0,0-1 0 0 0,0 1 0 0 0,0 0 0 0 0,0 0-1 0 0,0 0 1 0 0,0 0 0 0 0,0 0 0 0 0,-1 0 0 0 0,1 0-1 0 0,0 1 1 0 0,0-1 0 0 0,-1 0 0 0 0,1 1 0 0 0,-1-1 0 0 0,1 1-1 0 0,0-1 1 0 0,-1 1 0 0 0,-1-1 0 0 0,0 1-7 0 0,0-1 5 0 0,0 1-1 0 0,0-1 0 0 0,0 1 0 0 0,0 0 0 0 0,0 0 1 0 0,0 1-1 0 0,-1-1 0 0 0,1 1 0 0 0,0-1 1 0 0,0 1-1 0 0,0 0 0 0 0,-5 3 0 0 0,-4 1-37 0 0,-20 13-1 0 0,25-13 44 0 0,-88 55-57 0 0,3 4 1 0 0,-91 84 0 0 0,150-118 63 0 0,1 1 0 0 0,-36 47 0 0 0,63-70 16 0 0,-1 0 0 0 0,1 0 0 0 0,1 0 0 0 0,-7 17 0 0 0,9-20-9 0 0,1-1 0 0 0,0 0-1 0 0,0 0 1 0 0,0 1 0 0 0,0-1-1 0 0,1 1 1 0 0,0-1 0 0 0,0 1-1 0 0,0-1 1 0 0,0 1 0 0 0,2 6-1 0 0,-1-9 3 0 0,-1 0-1 0 0,1-1 0 0 0,0 1 0 0 0,-1-1 1 0 0,1 0-1 0 0,0 1 0 0 0,0-1 0 0 0,0 0 1 0 0,0 1-1 0 0,0-1 0 0 0,0 0 0 0 0,0 0 1 0 0,1 0-1 0 0,-1 0 0 0 0,0 0 0 0 0,1 0 1 0 0,-1 0-1 0 0,1 0 0 0 0,-1-1 0 0 0,1 1 1 0 0,-1-1-1 0 0,1 1 0 0 0,-1-1 0 0 0,1 1 1 0 0,-1-1-1 0 0,1 0 0 0 0,0 0 0 0 0,-1 0 1 0 0,1 0-1 0 0,-1 0 0 0 0,4 0 0 0 0,5-1 85 0 0,0-1-1 0 0,-1 0 0 0 0,20-6 0 0 0,-23 7-69 0 0,24-9 89 0 0,-1-1-1 0 0,0-1 1 0 0,0-1-1 0 0,45-30 1 0 0,-20 7-505 0 0,62-54 0 0 0,-97 73 304 0 0,-1 0 1 0 0,-1-1-1 0 0,-1 0 1 0 0,0-2-1 0 0,-2 0 1 0 0,21-36-1 0 0,-34 55 204 0 0,-2-3-69 0 0,-3 7-162 0 0,3-2 123 0 0,-5 6-17 0 0,1 1 0 0 0,-1 1 0 0 0,1-1 0 0 0,1 1 0 0 0,-1-1 0 0 0,1 1 0 0 0,-3 11 0 0 0,-1 8-53 0 0,-5 32 0 0 0,12-55-162 0 0,1 0 0 0 0,-1 1 0 0 0,1-1 1 0 0,0 0-1 0 0,1 1 0 0 0,-1-1 0 0 0,1 0 1 0 0,2 9-1 0 0,1-4-1414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89 292 5063 0 0,'0'0'232'0'0,"-2"0"-13"0"0,-11 5-471 0 0,8-3 1104 0 0,-1 0-1 0 0,1 0 1 0 0,0 0-1 0 0,-1-1 1 0 0,1 1 0 0 0,-1-1-1 0 0,1-1 1 0 0,-1 1 0 0 0,1-1-1 0 0,-11-1 1 0 0,15 1-844 0 0,1 0 1 0 0,0-1-1 0 0,0 1 1 0 0,-1 0-1 0 0,1-1 1 0 0,0 1-1 0 0,0 0 1 0 0,-1-1-1 0 0,1 1 0 0 0,0-1 1 0 0,0 1-1 0 0,0 0 1 0 0,0-1-1 0 0,0 1 1 0 0,0-1-1 0 0,0 1 1 0 0,0-1-1 0 0,0 1 0 0 0,0 0 1 0 0,0-1-1 0 0,0 1 1 0 0,0-1-1 0 0,0 0 1 0 0,2-11 27 0 0,0 5-28 0 0,1 0 0 0 0,-1 0 0 0 0,2 0 0 0 0,-1 0 0 0 0,1 1 0 0 0,0-1 0 0 0,0 1 0 0 0,1 0 1 0 0,7-8-1 0 0,55-48 77 0 0,-52 50-81 0 0,7-5-94 0 0,0 0-1 0 0,1 1 0 0 0,50-24 1 0 0,-54 31 32 0 0,1 0 0 0 0,0 2 0 0 0,0 1 1 0 0,1 0-1 0 0,38-4 0 0 0,-57 9 74 0 0,1 1 0 0 0,-1 0 0 0 0,1 0 0 0 0,0 0 0 0 0,-1 0 0 0 0,1 0 0 0 0,0 1 0 0 0,-1-1 0 0 0,1 1 0 0 0,-1 0 1 0 0,1-1-1 0 0,-1 1 0 0 0,1 0 0 0 0,-1 1 0 0 0,0-1 0 0 0,1 0 0 0 0,-1 1 0 0 0,0-1 0 0 0,0 1 0 0 0,0 0 0 0 0,2 2 0 0 0,-1-1 38 0 0,-1 1 0 0 0,0-1 0 0 0,0 1 0 0 0,-1-1 0 0 0,1 1 0 0 0,-1 0 0 0 0,0-1 0 0 0,0 1 0 0 0,0 0 0 0 0,0 0 0 0 0,-1 0 0 0 0,1 0 0 0 0,-1 7 0 0 0,-1-2 15 0 0,1 0-1 0 0,-1 0 1 0 0,-1 0 0 0 0,0-1-1 0 0,-5 18 1 0 0,-23 39 68 0 0,19-42-306 0 0,-10 27 0 0 0,18-30-3472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104 434 5983 0 0,'0'0'274'0'0,"2"1"-6"0"0,-1 0-103 0 0,0 0 0 0 0,0 0-1 0 0,0 0 1 0 0,0 0 0 0 0,0 0 0 0 0,0 0 0 0 0,0 0 0 0 0,0 0 0 0 0,0 0 0 0 0,-1 0 0 0 0,1 1-1 0 0,0-1 1 0 0,-1 0 0 0 0,1 0 0 0 0,-1 1 0 0 0,1-1 0 0 0,-1 0 0 0 0,0 1 0 0 0,1-1 0 0 0,-1 1-1 0 0,0-1 1 0 0,0 0 0 0 0,0 1 0 0 0,0-1 0 0 0,0 1 0 0 0,-1-1 0 0 0,1 0 0 0 0,0 1 0 0 0,0-1 0 0 0,-1 0-1 0 0,1 1 1 0 0,-1-1 0 0 0,0 0 0 0 0,1 1 0 0 0,-2 0 0 0 0,1 1 13 0 0,0 0-70 0 0,-1 1 0 0 0,1-1 0 0 0,-1 0 0 0 0,0 0 0 0 0,0 0 0 0 0,0 0 0 0 0,0 0 0 0 0,0 0 0 0 0,-1 0 0 0 0,1-1 0 0 0,-1 1 0 0 0,0-1 0 0 0,0 0 0 0 0,0 0 0 0 0,0 0 0 0 0,0 0 0 0 0,0 0 0 0 0,-1-1 0 0 0,1 1 0 0 0,-1-1 0 0 0,1 0 0 0 0,-1 0 0 0 0,1 0 0 0 0,-1 0 0 0 0,-6-1 0 0 0,8 0-69 0 0,1 0 0 0 0,-1 0-1 0 0,1 0 1 0 0,-1 0 0 0 0,1-1 0 0 0,-1 1-1 0 0,1 0 1 0 0,-1-1 0 0 0,1 1 0 0 0,-1-1-1 0 0,1 0 1 0 0,0 0 0 0 0,-1 1 0 0 0,1-1-1 0 0,0 0 1 0 0,0 0 0 0 0,0 0 0 0 0,0 0-1 0 0,0 0 1 0 0,0-1 0 0 0,0 1-1 0 0,0 0 1 0 0,0 0 0 0 0,0-1 0 0 0,0 1-1 0 0,1 0 1 0 0,-1-1 0 0 0,1 1 0 0 0,-1-1-1 0 0,1 1 1 0 0,-1-1 0 0 0,1 1 0 0 0,0-1-1 0 0,0-2 1 0 0,-1-1 7 0 0,1-1 1 0 0,0 1-1 0 0,0 0 1 0 0,1-1-1 0 0,0 1 0 0 0,0-1 1 0 0,0 1-1 0 0,4-9 1 0 0,0 3-80 0 0,0 0 1 0 0,1 1-1 0 0,0 0 1 0 0,1 0 0 0 0,10-11-1 0 0,44-43-496 0 0,-42 45 354 0 0,26-24-429 0 0,3 1 0 0 0,1 3 1 0 0,2 1-1 0 0,65-35 0 0 0,-98 63 819 0 0,0 1 0 0 0,1 0-1 0 0,0 1 1 0 0,39-11 0 0 0,-55 19-164 0 0,-1-1 1 0 0,0 1 0 0 0,0 0 0 0 0,0-1 0 0 0,0 1-1 0 0,0 0 1 0 0,1 0 0 0 0,-1 0 0 0 0,0 1 0 0 0,0-1-1 0 0,0 0 1 0 0,0 1 0 0 0,0 0 0 0 0,0-1 0 0 0,0 1-1 0 0,0 0 1 0 0,0 0 0 0 0,0 0 0 0 0,0 0-1 0 0,0 0 1 0 0,0 1 0 0 0,-1-1 0 0 0,1 0 0 0 0,0 1-1 0 0,-1 0 1 0 0,0-1 0 0 0,1 1 0 0 0,-1 0 0 0 0,0-1-1 0 0,0 1 1 0 0,0 0 0 0 0,0 0 0 0 0,1 3 0 0 0,0 2-23 0 0,0-1 0 0 0,-1 0 0 0 0,0 1 1 0 0,0-1-1 0 0,-1 0 0 0 0,1 1 0 0 0,-2-1 1 0 0,1 1-1 0 0,-1-1 0 0 0,-1 8 0 0 0,-2 2-55 0 0,0 1-1 0 0,-1-1 1 0 0,0 0-1 0 0,-2-1 0 0 0,0 1 1 0 0,0-1-1 0 0,-2-1 1 0 0,0 0-1 0 0,0 0 0 0 0,-1 0 1 0 0,-1-1-1 0 0,0-1 1 0 0,-1 0-1 0 0,-20 16 1 0 0,-99 59-557 0 0,114-77 352 0 0,-22 11-1207 0 0,23-12 124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1 14279 0 0,'0'0'1103'0'0,"-2"2"-619"0"0,-3 9-104 0 0,-1-1-1 0 0,0 0 1 0 0,-1 0-1 0 0,0-1 1 0 0,-1 1-1 0 0,-13 12 1 0 0,-62 48 295 0 0,43-38-510 0 0,23-18-124 0 0,-15 13 15 0 0,-1-1-1 0 0,-71 42 1 0 0,30-30-284 0 0,-1-3 0 0 0,-124 38 0 0 0,194-71 109 0 0,0-1-1 0 0,1 1 1 0 0,-1-1-1 0 0,0 0 0 0 0,0-1 1 0 0,0 1-1 0 0,0-1 1 0 0,0 0-1 0 0,0 0 1 0 0,0-1-1 0 0,1 1 1 0 0,-1-1-1 0 0,0 0 0 0 0,0-1 1 0 0,0 1-1 0 0,1-1 1 0 0,-1 0-1 0 0,1 0 1 0 0,-1 0-1 0 0,-3-3 1 0 0,6 3-9 0 0,-2-3 114 0 0,3 4 430 0 0,-1-7 4036 0 0,6 13-4318 0 0,-4-5-133 0 0,1 1 0 0 0,-1-1 0 0 0,1 1 0 0 0,-1-1 0 0 0,1 1 0 0 0,-1-1 1 0 0,0 1-1 0 0,1 0 0 0 0,-1-1 0 0 0,0 1 0 0 0,0-1 0 0 0,1 1 0 0 0,-1 0 1 0 0,0-1-1 0 0,0 1 0 0 0,0 0 0 0 0,0-1 0 0 0,0 1 0 0 0,0 0 0 0 0,0 0 1 0 0,0-1-1 0 0,0 1 0 0 0,0 0 0 0 0,0-1 0 0 0,-1 2 0 0 0,1 0-4 0 0,0 5 3 0 0,0-1-1 0 0,-1 1 1 0 0,1-1-1 0 0,-2 0 1 0 0,1 1-1 0 0,-3 6 1 0 0,-1 8 25 0 0,-5 30 354 0 0,-21 63 0 0 0,-26 47 592 0 0,54-153-922 0 0,-94 233 1612 0 0,90-218-1570 0 0,7-14-75 0 0,5-3-208 0 0,-3-6 14 0 0,0 0 0 0 0,0 1 1 0 0,0-1-1 0 0,-1 0 0 0 0,1 0 0 0 0,0-1 0 0 0,0 1 0 0 0,0 0 1 0 0,0-1-1 0 0,0 1 0 0 0,0-1 0 0 0,2 0 0 0 0,13-7-1206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12295 0 0,'-2'1'563'0'0,"-8"2"-442"0"0,0 1 0 0 0,0 0-1 0 0,0 0 1 0 0,0 1 0 0 0,1 1 0 0 0,-15 10 0 0 0,-51 47-205 0 0,56-46 167 0 0,-46 45-11 0 0,-84 100 0 0 0,-38 86-8 0 0,155-201-232 0 0,3 2 0 0 0,-41 89 0 0 0,64-122-163 0 0,-9 32 0 0 0,13-42 204 0 0,1 0-1 0 0,0-1 1 0 0,1 1-1 0 0,-1 0 1 0 0,1 0-1 0 0,1 0 1 0 0,-1 0-1 0 0,1-1 1 0 0,1 9-1 0 0,3 0-335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629 315 4607 0 0,'0'0'354'0'0,"0"2"-101"0"0,8 47 3495 0 0,-8-47-2799 0 0,2-3-630 0 0,9-9 55 0 0,-1 0-1 0 0,1-1 0 0 0,-2 0 1 0 0,0-1-1 0 0,0 0 1 0 0,12-22-1 0 0,-7 6-69 0 0,-1 0-1 0 0,11-36 0 0 0,-20 52-276 0 0,13-44 2 0 0,-16 50-29 0 0,0 0 0 0 0,0 1-1 0 0,0-1 1 0 0,-1 0-1 0 0,0 1 1 0 0,0-1 0 0 0,-2-10-1 0 0,2 15 1 0 0,-1 0 0 0 0,1 0 0 0 0,0-1 0 0 0,-1 1 0 0 0,1 0 0 0 0,-1 0 0 0 0,1 0-1 0 0,-1 0 1 0 0,1 1 0 0 0,-1-1 0 0 0,0 0 0 0 0,1 0 0 0 0,-1 0 0 0 0,0 0 0 0 0,0 1 0 0 0,0-1-1 0 0,0 0 1 0 0,1 1 0 0 0,-1-1 0 0 0,-2 0 0 0 0,1 0 1 0 0,1 1-1 0 0,-1-1 1 0 0,0 1-1 0 0,-1-1 1 0 0,1 1-1 0 0,0 0 1 0 0,0 0-1 0 0,0 0 1 0 0,0 0-1 0 0,-3 0 1 0 0,-3 2-20 0 0,0 0 0 0 0,0 0 0 0 0,1 1 0 0 0,-13 5 1 0 0,-25 16-15 0 0,-55 39 0 0 0,54-34 29 0 0,-21 15 4 0 0,3 2 0 0 0,1 3 0 0 0,3 3 0 0 0,2 2 0 0 0,-55 68 0 0 0,97-103 0 0 0,-19 32 0 0 0,29-41 0 0 0,1-1 0 0 0,0 1 0 0 0,1 1 0 0 0,0-1 0 0 0,-5 20 0 0 0,9-27 11 0 0,-1 0 0 0 0,1 0 0 0 0,-1 0 1 0 0,1 0-1 0 0,0 0 0 0 0,0 0 0 0 0,0 0 0 0 0,1 0 0 0 0,-1 0 0 0 0,1 0 0 0 0,0-1 0 0 0,-1 1 0 0 0,1 0 0 0 0,0 0 0 0 0,1 0 0 0 0,-1-1 0 0 0,0 1 0 0 0,1 0 0 0 0,0-1 0 0 0,0 0 1 0 0,3 4-1 0 0,-2-3 10 0 0,0 0 0 0 0,1-1 0 0 0,-1 0-1 0 0,1 0 1 0 0,-1 0 0 0 0,1 0 0 0 0,0-1 0 0 0,-1 1 0 0 0,1-1 0 0 0,0 0 0 0 0,0 0 0 0 0,0-1 0 0 0,0 1 0 0 0,0-1 0 0 0,7 0 0 0 0,24-1 113 0 0,0-2 0 0 0,0-1 0 0 0,0-2 0 0 0,0-1 1 0 0,-1-2-1 0 0,0-2 0 0 0,-1-1 0 0 0,0-1 0 0 0,58-33 0 0 0,-73 35-187 0 0,-2-1 1 0 0,1 0-1 0 0,-1-1 0 0 0,-1 0 0 0 0,0-2 0 0 0,-1 0 1 0 0,-1 0-1 0 0,0-1 0 0 0,17-30 0 0 0,-5 6 87 0 0,-16 26-2 0 0,1 0-1 0 0,-2-1 1 0 0,0-1 0 0 0,-1 1 0 0 0,0-1-1 0 0,4-18 1 0 0,-11 33 456 0 0,-14 22-290 0 0,-7 28-161 0 0,-21 69 0 0 0,40-110-37 0 0,-1 0 0 0 0,-28 97-131 0 0,27-86 63 0 0,0 0 0 0 0,1 0 0 0 0,0 29 1 0 0,3-44-1225 0 0,3 5-3902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432 257 3679 0 0,'0'0'167'0'0,"11"-5"1153"0"0,-7 2-716 0 0,0-2 0 0 0,0 1 0 0 0,0 0 0 0 0,0-1-1 0 0,-1 1 1 0 0,1-1 0 0 0,2-6 0 0 0,-2 2-240 0 0,0 0 0 0 0,0 0 0 0 0,4-18-1 0 0,-5 15-309 0 0,-1 0-1 0 0,-1 0 0 0 0,0 0 1 0 0,0 0-1 0 0,-1 0 1 0 0,-1 0-1 0 0,-3-18 0 0 0,4 28-49 0 0,0 0 0 0 0,-1 0 0 0 0,1 0 0 0 0,-1 0 0 0 0,0 0 0 0 0,1 0 0 0 0,-1 0 0 0 0,0 0 0 0 0,0 0 0 0 0,-1 1 0 0 0,1-1 0 0 0,0 0 0 0 0,0 1 0 0 0,-1-1 0 0 0,1 1 0 0 0,-1-1 0 0 0,1 1 0 0 0,-1 0 0 0 0,0-1 0 0 0,1 1 0 0 0,-1 0 0 0 0,0 0 0 0 0,0 0 0 0 0,-3 0 0 0 0,1 0 1 0 0,0 0 0 0 0,0 0 0 0 0,-1 1 0 0 0,1 0 0 0 0,0 0 0 0 0,0 0 0 0 0,-1 1 0 0 0,1-1 0 0 0,0 1 0 0 0,0 0 0 0 0,-6 2 0 0 0,-9 4 74 0 0,0 1 0 0 0,0 1-1 0 0,0 0 1 0 0,1 1 0 0 0,-28 22-1 0 0,5 0 250 0 0,-39 41 0 0 0,52-45 157 0 0,-26 33 0 0 0,43-47-316 0 0,1 1 0 0 0,1-1 0 0 0,0 1 0 0 0,-13 31 0 0 0,21-44-154 0 0,0 0-1 0 0,0 0 1 0 0,1 0-1 0 0,-1 0 1 0 0,1 0-1 0 0,-1 0 1 0 0,1 0-1 0 0,0 0 1 0 0,0 0 0 0 0,0 1-1 0 0,0-1 1 0 0,0 0-1 0 0,0 0 1 0 0,1 0-1 0 0,-1 0 1 0 0,1 0 0 0 0,0 0-1 0 0,-1 0 1 0 0,1 0-1 0 0,0 0 1 0 0,1 2-1 0 0,0-2 2 0 0,-1-1 0 0 0,1 0 1 0 0,-1 1-1 0 0,1-1 0 0 0,-1 0 0 0 0,1 0 0 0 0,-1 0 0 0 0,1 0 0 0 0,0-1 0 0 0,0 1 0 0 0,0 0 0 0 0,-1-1 0 0 0,1 1 0 0 0,0-1 0 0 0,0 0 0 0 0,0 1 0 0 0,0-1 0 0 0,0 0 0 0 0,0 0 0 0 0,0 0 0 0 0,0-1 0 0 0,-1 1 0 0 0,5-1 0 0 0,6-2 54 0 0,1-1 0 0 0,-1 0 1 0 0,16-8-1 0 0,4-2-24 0 0,21-7-9 0 0,63-35-1 0 0,-109 55-179 0 0,-9 8 105 0 0,-12 14 129 0 0,9-14-45 0 0,-4 6 66 0 0,-1-1 1 0 0,-17 17-1 0 0,15-16-53 0 0,0 0 0 0 0,1 1-1 0 0,-15 22 1 0 0,25-34-176 0 0,18-1-423 0 0,-12-1 268 0 0,-1 0 1 0 0,0 1 0 0 0,0-2 0 0 0,0 1-1 0 0,8-2 1 0 0,11-4-788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15 272 9071 0 0,'0'0'414'0'0,"-1"2"-12"0"0,-10 5 852 0 0,11-7-1208 0 0,0 0 1 0 0,0 0-1 0 0,0 0 0 0 0,0 0 0 0 0,0 0 1 0 0,0 0-1 0 0,0 0 0 0 0,-1 0 1 0 0,1 0-1 0 0,0 0 0 0 0,0 0 1 0 0,0 0-1 0 0,0 0 0 0 0,0 0 0 0 0,0 0 1 0 0,0 0-1 0 0,0 0 0 0 0,-1 0 1 0 0,1 0-1 0 0,0 0 0 0 0,0 0 0 0 0,0 0 1 0 0,0-1-1 0 0,0 1 0 0 0,0 0 1 0 0,0 0-1 0 0,0 0 0 0 0,0 0 0 0 0,0 0 1 0 0,0 0-1 0 0,0 0 0 0 0,0 0 1 0 0,-1-1-1 0 0,1 1 0 0 0,0 0 0 0 0,0 0 1 0 0,0 0-1 0 0,0 0 0 0 0,0 0 1 0 0,0 0-1 0 0,0 0 0 0 0,0 0 0 0 0,0-1 1 0 0,0 1-1 0 0,3-13 1571 0 0,-1 8-1534 0 0,1-1 140 0 0,-1 1 1 0 0,1 0-1 0 0,0 0 1 0 0,1 0-1 0 0,-1 0 1 0 0,8-7-1 0 0,35-29 313 0 0,-24 22-482 0 0,11-11-34 0 0,1 1 1 0 0,1 2-1 0 0,54-31 0 0 0,-85 55-20 0 0,1 1 0 0 0,0 0 0 0 0,-1 1 0 0 0,8-2 0 0 0,-12 2-1 0 0,0 1-1 0 0,1 0 1 0 0,-1 0-1 0 0,1 0 1 0 0,-1 0-1 0 0,0 0 1 0 0,1-1 0 0 0,-1 1-1 0 0,1 0 1 0 0,-1 0-1 0 0,0 0 1 0 0,1 0-1 0 0,-1 0 1 0 0,1 0-1 0 0,-1 0 1 0 0,1 1-1 0 0,-1-1 1 0 0,0 0 0 0 0,1 0-1 0 0,-1 0 1 0 0,1 0-1 0 0,-1 0 1 0 0,0 1-1 0 0,1-1 1 0 0,-1 0-1 0 0,0 0 1 0 0,1 1-1 0 0,-1-1 1 0 0,0 0-1 0 0,1 0 1 0 0,-1 1 0 0 0,0-1-1 0 0,0 7-27 0 0,0-7 26 0 0,-1 8-6 0 0,-1 1 1 0 0,0-1-1 0 0,-1 1 0 0 0,1-1 0 0 0,-2 0 0 0 0,1 0 1 0 0,-6 10-1 0 0,0-1 78 0 0,-1 4 10 0 0,-3 6-40 0 0,2-1 0 0 0,0 2 1 0 0,-7 33-1 0 0,17-59-43 0 0,1 0 0 0 0,-1 0-1 0 0,1 0 1 0 0,0 0 0 0 0,0 0 0 0 0,0 0 0 0 0,1 4-1 0 0,-1-5-91 0 0,0-1 0 0 0,0 1-1 0 0,1 0 1 0 0,-1 0 0 0 0,0-1 0 0 0,0 1-1 0 0,1 0 1 0 0,-1-1 0 0 0,1 1-1 0 0,-1-1 1 0 0,1 1 0 0 0,-1-1-1 0 0,1 1 1 0 0,-1 0 0 0 0,1-1 0 0 0,-1 0-1 0 0,1 1 1 0 0,0-1 0 0 0,-1 1-1 0 0,1-1 1 0 0,0 0 0 0 0,-1 1-1 0 0,1-1 1 0 0,0 0 0 0 0,0 0 0 0 0,11 3-5290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113 362 5527 0 0,'0'0'423'0'0,"0"2"-10"0"0,-3 3 1549 0 0,1 1 0 0 0,0-1 0 0 0,-6 9 0 0 0,7-13-1519 0 0,-13 7 463 0 0,5-1-611 0 0,7-7-258 0 0,0 1-1 0 0,0 0 1 0 0,0-1-1 0 0,0 1 1 0 0,0-1-1 0 0,0 0 1 0 0,0 0-1 0 0,0 1 1 0 0,0-1-1 0 0,0-1 1 0 0,-1 1-1 0 0,1 0 1 0 0,0 0-1 0 0,0-1 1 0 0,0 1-1 0 0,0-1 1 0 0,1 0 0 0 0,-1 0-1 0 0,0 1 1 0 0,0-1-1 0 0,0 0 1 0 0,0-1-1 0 0,1 1 1 0 0,-1 0-1 0 0,1 0 1 0 0,-4-3-1 0 0,4 2-30 0 0,-1-1 0 0 0,0 1 0 0 0,0 0 0 0 0,1-1 0 0 0,-1 1 0 0 0,1 0-1 0 0,0-1 1 0 0,0 0 0 0 0,-1 1 0 0 0,2-1 0 0 0,-1 0 0 0 0,0 1 0 0 0,1-1 0 0 0,-1 0 0 0 0,1 0 0 0 0,0 0 0 0 0,0 0-1 0 0,0 1 1 0 0,1-5 0 0 0,1-2-18 0 0,1 0 0 0 0,0 0 0 0 0,0 0 0 0 0,1 1 1 0 0,0 0-1 0 0,1 0 0 0 0,0 0 0 0 0,0 0 0 0 0,9-9 0 0 0,9-8-309 0 0,30-26 0 0 0,36-28-187 0 0,-71 66 405 0 0,0 0 0 0 0,0 1 1 0 0,28-13-1 0 0,-36 20 103 0 0,1 0 0 0 0,0 1 0 0 0,1 0 0 0 0,-1 1 0 0 0,0 0 0 0 0,1 1 0 0 0,0 0 0 0 0,0 1 0 0 0,15 0 0 0 0,-25 1 10 0 0,0 0-1 0 0,0 1 1 0 0,0-1 0 0 0,1 0-1 0 0,-1 1 1 0 0,0 0 0 0 0,0-1-1 0 0,0 1 1 0 0,0 0-1 0 0,0 0 1 0 0,0 0 0 0 0,-1 0-1 0 0,1 1 1 0 0,0-1-1 0 0,0 0 1 0 0,-1 1 0 0 0,1-1-1 0 0,-1 1 1 0 0,3 2 0 0 0,-3-2 20 0 0,0 1 1 0 0,0-1-1 0 0,0 1 1 0 0,0-1-1 0 0,-1 1 1 0 0,1 0-1 0 0,0-1 1 0 0,-1 1-1 0 0,0 0 1 0 0,0 0 0 0 0,0-1-1 0 0,0 1 1 0 0,-1 4-1 0 0,-1 3 66 0 0,0 1-1 0 0,-1-1 1 0 0,0 0-1 0 0,-1 0 0 0 0,0 0 1 0 0,-10 15-1 0 0,1-4-61 0 0,-1 0-1 0 0,0-1 1 0 0,-2-1 0 0 0,0-1-1 0 0,-2 0 1 0 0,0-1-1 0 0,0-1 1 0 0,-2-1-1 0 0,0 0 1 0 0,-27 14 0 0 0,26-16-550 0 0,-1-2 1 0 0,0 0 0 0 0,-28 9-1 0 0,34-16-280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10 5063 0 0,'0'0'232'0'0,"0"-1"-13"0"0,0 0-181 0 0,0 1 0 0 0,0 0 0 0 0,0-1-1 0 0,0 1 1 0 0,0 0 0 0 0,0-1 0 0 0,-1 1 0 0 0,1 0 0 0 0,0-1-1 0 0,0 1 1 0 0,0 0 0 0 0,0-1 0 0 0,-1 1 0 0 0,1 0 0 0 0,0 0 0 0 0,0-1-1 0 0,0 1 1 0 0,-1 0 0 0 0,1 0 0 0 0,0-1 0 0 0,0 1 0 0 0,-1 0-1 0 0,1 0 1 0 0,0 0 0 0 0,-1 0 0 0 0,1-1 0 0 0,0 1 0 0 0,-1 0-1 0 0,1 0 1 0 0,0 0 0 0 0,-1 0 0 0 0,1 0 0 0 0,0 0 0 0 0,-1 0-1 0 0,1 0 1 0 0,0 0 0 0 0,-1 0 0 0 0,1 0 0 0 0,0 0 0 0 0,-1 0-1 0 0,1 0 1 0 0,0 0 0 0 0,-1 0 0 0 0,1 1 0 0 0,-1-1 163 0 0,-7 0 528 0 0,-1 1 1 0 0,1 0-1 0 0,-1 1 0 0 0,1 0 0 0 0,0 0 1 0 0,0 1-1 0 0,0 0 0 0 0,-11 6 0 0 0,0 1-651 0 0,0 2 0 0 0,-19 14 0 0 0,14-7-91 0 0,1 2 0 0 0,1 0 0 0 0,-35 42 0 0 0,23-17-1 0 0,-33 56 0 0 0,51-75-247 0 0,1 1 0 0 0,1 1 0 0 0,-16 48 0 0 0,27-65 5 0 0,-1 0 0 0 0,1 1-1 0 0,1-1 1 0 0,0 1 0 0 0,1 0-1 0 0,0 0 1 0 0,1 0 0 0 0,1 0-1 0 0,0 0 1 0 0,1-1 0 0 0,5 23-1 0 0,0-16-4047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2759 0 0,'-2'0'436'0'0,"-4"2"395"0"0,1 1-1 0 0,-1-1 0 0 0,1 1 0 0 0,0 0 0 0 0,-1 1 0 0 0,-7 6 0 0 0,5-3-511 0 0,1 0-1 0 0,0 0 1 0 0,-8 13-1 0 0,-2 5-527 0 0,-22 48-1 0 0,34-63 578 0 0,-127 300 1844 0 0,-9 17-1166 0 0,122-292-988 0 0,-2 0-1 0 0,-1-1 0 0 0,-1-1 1 0 0,-2-1-1 0 0,-50 50 0 0 0,68-76-33 0 0,0 0-1 0 0,0 0 1 0 0,0-1 0 0 0,0 1-1 0 0,-1-1 1 0 0,0-1-1 0 0,0 0 1 0 0,-14 6-1 0 0,21-10 51 0 0,1-2 11 0 0,0-1-74 0 0,0 0 1 0 0,0 1-1 0 0,0-1 0 0 0,1 0 1 0 0,-1 0-1 0 0,1 1 1 0 0,0-1-1 0 0,-1 0 0 0 0,2 1 1 0 0,-1-1-1 0 0,0 0 0 0 0,0 1 1 0 0,1 0-1 0 0,-1-1 1 0 0,1 1-1 0 0,2-3 0 0 0,6-7-7 0 0,19-17-1 0 0,-21 21-27 0 0,43-41-129 0 0,66-63-686 0 0,-80 80 92 0 0,52-34-1 0 0,-71 53 515 0 0,0 2 1 0 0,1 1-1 0 0,21-9 0 0 0,-35 17 253 0 0,-1 0 0 0 0,1 0 0 0 0,1 0 1 0 0,-1 1-1 0 0,0 0 0 0 0,0 0 0 0 0,0 1 0 0 0,1-1 1 0 0,-1 1-1 0 0,0 0 0 0 0,0 0 0 0 0,1 1 0 0 0,-1 0 0 0 0,0 0 1 0 0,0 0-1 0 0,0 0 0 0 0,0 1 0 0 0,6 2 0 0 0,-7-1 36 0 0,0 0 0 0 0,-1 0 0 0 0,1 0 0 0 0,-1 0 0 0 0,0 0 0 0 0,0 1 0 0 0,0 0 0 0 0,0-1 0 0 0,-1 1 0 0 0,1 0 0 0 0,-1 1 0 0 0,0-1 0 0 0,0 0 0 0 0,-1 0 0 0 0,1 1 0 0 0,-1-1 0 0 0,0 1 0 0 0,0 0 0 0 0,0-1-1 0 0,0 9 1 0 0,-1 1 324 0 0,0 0 0 0 0,0-1 0 0 0,-2 1 0 0 0,1 0 0 0 0,-7 23 0 0 0,0-12 5 0 0,0-1 0 0 0,-2-1 0 0 0,0 0 1 0 0,-2 0-1 0 0,0-1 0 0 0,-2-1 0 0 0,-28 36 0 0 0,31-46-242 0 0,-2 1 0 0 0,1-2-1 0 0,-1 0 1 0 0,-1 0 0 0 0,0-1-1 0 0,0-1 1 0 0,-1 0 0 0 0,0-1-1 0 0,0-1 1 0 0,-1 0 0 0 0,0-2-1 0 0,0 1 1 0 0,-23 2 0 0 0,28-6-124 0 0,0 0 0 0 0,0-1 0 0 0,0 0 0 0 0,0-1 1 0 0,0 0-1 0 0,-12-3 0 0 0,17 2-31 0 0,0 1 0 0 0,1-1 0 0 0,-1 0 0 0 0,0 0 0 0 0,1 0 0 0 0,-1-1 0 0 0,1 0 0 0 0,0 0 0 0 0,0 0 0 0 0,0-1 0 0 0,0 0 0 0 0,-7-7 0 0 0,11 9-78 0 0,-1 0 0 0 0,1 0 0 0 0,0 0 0 0 0,0 0 1 0 0,0 0-1 0 0,0-1 0 0 0,0 1 0 0 0,0 0 0 0 0,0-1 0 0 0,1 1 0 0 0,-2-5 0 0 0,2 4-691 0 0,0 0-1 0 0,0 0 1 0 0,1 0-1 0 0,-1 0 1 0 0,2-6-1 0 0,6-15-5282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485 132 2759 0 0,'0'0'8487'0'0,"-1"-1"-7419"0"0,-10-2-468 0 0,0 0-1 0 0,1 0 1 0 0,0-1-1 0 0,0-1 1 0 0,-19-11-1 0 0,27 14-510 0 0,0 0 0 0 0,0 0 0 0 0,0-1 0 0 0,0 1 0 0 0,0 0 0 0 0,1-1 0 0 0,-1 1-1 0 0,1-1 1 0 0,-2-3 0 0 0,-9-29 1053 0 0,8 22-981 0 0,4 12-177 0 0,-1-1 0 0 0,1 1 0 0 0,0 0 0 0 0,-1 0 1 0 0,0 0-1 0 0,1 0 0 0 0,-1 0 0 0 0,0 0 0 0 0,1 0 0 0 0,-1 0 0 0 0,0 0 0 0 0,0 0 0 0 0,0 1 0 0 0,0-1 0 0 0,0 0 0 0 0,1 0 0 0 0,-2 1 0 0 0,1-1 0 0 0,0 1 0 0 0,0-1 1 0 0,0 1-1 0 0,0-1 0 0 0,0 1 0 0 0,0 0 0 0 0,0-1 0 0 0,-1 1 0 0 0,1 0 0 0 0,0 0 0 0 0,0 0 0 0 0,0 0 0 0 0,-3 0 0 0 0,-2 1-145 0 0,0 0 0 0 0,-1 1 1 0 0,1 0-1 0 0,-12 5 0 0 0,5-2 11 0 0,0 0 94 0 0,0 1-1 0 0,0 1 1 0 0,1 0-1 0 0,0 0 0 0 0,0 2 1 0 0,1-1-1 0 0,-11 12 1 0 0,-5 6 193 0 0,-34 43 1 0 0,47-51-25 0 0,0 0 1 0 0,-15 30 0 0 0,24-40-81 0 0,1 0 1 0 0,1 1 0 0 0,-1-1 0 0 0,1 1 0 0 0,1 0-1 0 0,0 0 1 0 0,0 0 0 0 0,1 0 0 0 0,-1 10 0 0 0,2-17-24 0 0,0 1 0 0 0,0-1 1 0 0,0 1-1 0 0,1-1 1 0 0,-1 1-1 0 0,1-1 0 0 0,0 1 1 0 0,-1-1-1 0 0,1 0 1 0 0,0 1-1 0 0,0-1 0 0 0,2 4 1 0 0,-2-5 1 0 0,0 0 0 0 0,0 0 1 0 0,0 0-1 0 0,1 0 0 0 0,-1-1 1 0 0,0 1-1 0 0,0 0 0 0 0,0 0 0 0 0,1-1 1 0 0,-1 1-1 0 0,0-1 0 0 0,1 1 1 0 0,-1-1-1 0 0,0 1 0 0 0,1-1 1 0 0,-1 0-1 0 0,0 0 0 0 0,1 0 0 0 0,-1 0 1 0 0,1 0-1 0 0,-1 0 0 0 0,1 0 1 0 0,-1 0-1 0 0,2-1 0 0 0,8-1 58 0 0,0-1 1 0 0,0 0-1 0 0,0-1 0 0 0,-1 0 0 0 0,0-1 0 0 0,1 0 0 0 0,15-11 0 0 0,-5 0 1 0 0,1 0-1 0 0,20-22 0 0 0,-18 15-74 0 0,20-27-1 0 0,-36 40-5 0 0,-1 0 1 0 0,0-1-1 0 0,0 0 0 0 0,-1 0 0 0 0,8-21 0 0 0,-12 23-4 0 0,-1 7-62 0 0,-2 4 60 0 0,0-1 0 0 0,0 1 1 0 0,0 0-1 0 0,0-1 0 0 0,-1 1 1 0 0,1-1-1 0 0,0 1 0 0 0,-3 1 1 0 0,-1 3-10 0 0,-1 2 16 0 0,0 1 0 0 0,0 0 0 0 0,1 1 0 0 0,1-1 0 0 0,-1 1 0 0 0,1 0 0 0 0,-2 13 0 0 0,5-22-41 0 0,1 1 0 0 0,-1 0 0 0 0,1 0 0 0 0,0-1-1 0 0,0 1 1 0 0,0 0 0 0 0,0-1 0 0 0,0 1 0 0 0,0 0 0 0 0,0 0-1 0 0,1-1 1 0 0,-1 1 0 0 0,0 0 0 0 0,1-1 0 0 0,0 1 0 0 0,-1 0-1 0 0,1-1 1 0 0,0 1 0 0 0,0-1 0 0 0,0 1 0 0 0,0-1 0 0 0,0 0-1 0 0,2 3 1 0 0,-1-1-350 0 0,8 6-3618 0 0,1 0-1288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5527 0 0,'2'0'2434'0'0,"2"-3"-1200"0"0,0 0 0 0 0,-1 0 1 0 0,1 0-1 0 0,5-6 0 0 0,23-32 2292 0 0,-5 4-2349 0 0,3 5-826 0 0,64-52-1 0 0,41-16-2815 0 0,-20 15-4380 0 0,-92 67 2834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31 4143 0 0,'0'0'191'0'0,"2"2"-11"0"0,11 20 2224 0 0,-8-4 3488 0 0,-4-16-5730 0 0,0 0-1 0 0,0 0 1 0 0,1-1 0 0 0,-1 1 0 0 0,1 0-1 0 0,-1-1 1 0 0,1 0 0 0 0,-1 1 0 0 0,1-1-1 0 0,0 0 1 0 0,0 0 0 0 0,3 2 0 0 0,-1-1-43 0 0,1-1-1 0 0,-1 0 1 0 0,0 0 0 0 0,1 0 0 0 0,-1-1 0 0 0,1 0 0 0 0,-1 0 0 0 0,1 0 0 0 0,4-1 0 0 0,41-7 506 0 0,-34 3-554 0 0,0-1 0 0 0,-1 0 0 0 0,1-1 0 0 0,21-14 0 0 0,4-2-34 0 0,-39 23-33 0 0,-1-1 0 0 0,0 0-1 0 0,1 1 0 0 0,-1-1 0 0 0,0 0 1 0 0,0 1-1 0 0,0-1 0 0 0,1 0 1 0 0,-1 0-1 0 0,0 0 0 0 0,0 0 0 0 0,0 0 1 0 0,-1 0-1 0 0,1 0 0 0 0,1-2 1 0 0,-2 3-4 0 0,0 0 0 0 0,0-1 0 0 0,0 1 0 0 0,0 0 0 0 0,0 0 0 0 0,0-1 0 0 0,0 1 0 0 0,0 0 0 0 0,0 0 0 0 0,0-1 0 0 0,0 1 0 0 0,0 0 0 0 0,0 0 0 0 0,0-1 0 0 0,0 1 0 0 0,0 0 0 0 0,0 0 0 0 0,0 0 0 0 0,-1-1 0 0 0,1 1 0 0 0,0 0 0 0 0,0 0 0 0 0,0 0 0 0 0,0-1 0 0 0,0 1 0 0 0,-1 0 0 0 0,1 0 0 0 0,0 0 0 0 0,0 0 0 0 0,0-1 0 0 0,-1 1 0 0 0,1 0 0 0 0,0 0 0 0 0,0 0 0 0 0,-1 0 0 0 0,1 0 0 0 0,0 0 0 0 0,0 0 0 0 0,-1 0 0 0 0,1 0 0 0 0,0 0 0 0 0,0 0 0 0 0,-1 0 0 0 0,1 0 0 0 0,0 0 0 0 0,0 0 0 0 0,0 0 0 0 0,-1 0 0 0 0,1 0 0 0 0,0 0 0 0 0,0 0 0 0 0,-1 0 0 0 0,1 0 0 0 0,0 0 0 0 0,0 1 0 0 0,0-1 0 0 0,-1 0 0 0 0,1 0 0 0 0,0 0 0 0 0,0 1 0 0 0,-1-1-2 0 0,-21 5-55 0 0,0 1-1 0 0,0 1 0 0 0,1 1 0 0 0,-29 15 1 0 0,-77 50 0 0 0,-17 27 312 0 0,128-87-198 0 0,0 1 0 0 0,1 1 0 0 0,1 0-1 0 0,0 1 1 0 0,1 0 0 0 0,-14 24 0 0 0,25-36-42 0 0,0-1-1 0 0,0 1 0 0 0,0-1 1 0 0,1 1-1 0 0,0 0 1 0 0,-1-1-1 0 0,1 1 0 0 0,0 0 1 0 0,1 0-1 0 0,-1 5 1 0 0,1-7-2 0 0,0 0 0 0 0,1 0 1 0 0,-1-1-1 0 0,0 1 1 0 0,1 0-1 0 0,0-1 0 0 0,-1 1 1 0 0,1 0-1 0 0,0-1 1 0 0,0 1-1 0 0,0-1 0 0 0,0 1 1 0 0,0-1-1 0 0,0 1 1 0 0,0-1-1 0 0,1 0 0 0 0,-1 0 1 0 0,0 0-1 0 0,1 1 1 0 0,-1-1-1 0 0,1 0 0 0 0,-1-1 1 0 0,1 1-1 0 0,3 1 1 0 0,1 1 52 0 0,1-1 0 0 0,-1 0 0 0 0,1 0 0 0 0,0 0 0 0 0,0-1 1 0 0,12 1-1 0 0,45-3 250 0 0,-15-1-213 0 0,156 13-1749 0 0,-185-10 148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6447 0 0,'0'0'10460'0'0,"2"1"-9608"0"0,11-1-214 0 0,0 0 0 0 0,0 0 0 0 0,-1-1 0 0 0,1-1-1 0 0,0 0 1 0 0,13-5 0 0 0,-17 5-412 0 0,13-3 42 0 0,126-23 586 0 0,-131 26-1257 0 0,41-5 421 0 0,-22 6-7648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26 1375 0 0,'0'0'66'0'0,"-2"-1"-8"0"0,-12-7 6516 0 0,14 7-6372 0 0,-1 1 0 0 0,1-1 0 0 0,0 1 0 0 0,0-1-1 0 0,0 1 1 0 0,-1-1 0 0 0,1 1 0 0 0,0-1 0 0 0,-1 1 0 0 0,1 0 0 0 0,0-1 0 0 0,-1 1 0 0 0,1 0 0 0 0,-1-1 0 0 0,1 1 0 0 0,0 0 0 0 0,-1-1 0 0 0,-15-7 457 0 0,12 8-597 0 0,0 0 1 0 0,0-1-1 0 0,-1 1 0 0 0,1 1 0 0 0,0-1 0 0 0,0 1 0 0 0,-1-1 0 0 0,1 1 0 0 0,0 1 0 0 0,0-1 1 0 0,0 0-1 0 0,0 1 0 0 0,0 0 0 0 0,-5 3 0 0 0,-5 4 120 0 0,0 1-1 0 0,-16 14 1 0 0,19-14-83 0 0,-79 65 232 0 0,-108 118 0 0 0,191-185-325 0 0,1 0 0 0 0,0 0 0 0 0,-5 10 0 0 0,9-16 9 0 0,1 1 0 0 0,-1 0 0 0 0,1 0 1 0 0,0 0-1 0 0,0 0 0 0 0,0 1 0 0 0,0-1 0 0 0,0 0 0 0 0,1 0 1 0 0,-1 0-1 0 0,1 1 0 0 0,0 4 0 0 0,1-7 22 0 0,-1 1 1 0 0,0-1-1 0 0,1 0 1 0 0,-1 0-1 0 0,1 0 1 0 0,0 0-1 0 0,-1 0 1 0 0,1 0-1 0 0,0 0 1 0 0,0 0-1 0 0,0 0 1 0 0,-1 0-1 0 0,1-1 0 0 0,0 1 1 0 0,0 0-1 0 0,0-1 1 0 0,0 1-1 0 0,1 0 1 0 0,-1-1-1 0 0,1 1 1 0 0,23 7 341 0 0,-24-8-372 0 0,19 4 144 0 0,0-2 0 0 0,0 0 0 0 0,0-1 0 0 0,33-2 0 0 0,-12-3-770 0 0,51-13-1 0 0,-60 10-72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14 3679 0 0,'0'0'11343'0'0,"-1"2"-11166"0"0,-57 63 841 0 0,-11 15-327 0 0,61-69-619 0 0,0 0 0 0 0,1 1 0 0 0,0 0 0 0 0,1 0-1 0 0,-8 24 1 0 0,13-34-60 0 0,0 0 0 0 0,1 0 1 0 0,-1 1-1 0 0,1-1 0 0 0,-1 0 0 0 0,1 1 0 0 0,0-1 0 0 0,0 0 0 0 0,0 1 0 0 0,0-1 0 0 0,0 0 0 0 0,1 1 0 0 0,-1-1 0 0 0,1 0 1 0 0,-1 0-1 0 0,1 1 0 0 0,0-1 0 0 0,0 0 0 0 0,0 0 0 0 0,0 0 0 0 0,0 0 0 0 0,3 3 0 0 0,-2-3 32 0 0,1 0 0 0 0,-1 1-1 0 0,1-1 1 0 0,0-1-1 0 0,0 1 1 0 0,-1 0-1 0 0,1-1 1 0 0,1 1 0 0 0,-1-1-1 0 0,0 0 1 0 0,0 0-1 0 0,0 0 1 0 0,1-1 0 0 0,5 1-1 0 0,4 1 53 0 0,0-1-1 0 0,0 0 0 0 0,0-1 1 0 0,-1-1-1 0 0,1 0 1 0 0,0-1-1 0 0,0 0 0 0 0,19-6 1 0 0,-13 1-68 0 0,-5 3 3 0 0,22-11 0 0 0,-32 13-50 0 0,0 0-1 0 0,0-1 0 0 0,0 1 0 0 0,0-1 1 0 0,-1 0-1 0 0,0 0 0 0 0,1 0 1 0 0,-1-1-1 0 0,4-6 0 0 0,1 0-92 0 0,-2-1-1 0 0,0 0 1 0 0,0 0 0 0 0,-1-1-1 0 0,0 1 1 0 0,6-25-1 0 0,-10 30 42 0 0,0 0 1 0 0,-1 1-1 0 0,1-1 0 0 0,-1 0 0 0 0,0 0 0 0 0,-1 0 0 0 0,0 1 0 0 0,1-1 0 0 0,-2 0 1 0 0,1 1-1 0 0,-1-1 0 0 0,0 1 0 0 0,0-1 0 0 0,0 1 0 0 0,-1 0 0 0 0,1 0 0 0 0,-7-8 1 0 0,6 9-53 0 0,0 0 0 0 0,0 0 1 0 0,-1 0-1 0 0,0 0 1 0 0,0 1-1 0 0,0-1 1 0 0,0 1-1 0 0,0 0 0 0 0,0 1 1 0 0,-1-1-1 0 0,1 1 1 0 0,-1-1-1 0 0,0 1 0 0 0,0 1 1 0 0,-6-2-1 0 0,10 2 112 0 0,1 1 0 0 0,0 0 0 0 0,0 0 0 0 0,-1 0 1 0 0,1 0-1 0 0,0 0 0 0 0,0 0 0 0 0,-1 0 0 0 0,1 0 0 0 0,0 0 0 0 0,0 0 0 0 0,-1 0 0 0 0,1 0 0 0 0,0 0 0 0 0,0 0 0 0 0,-1 0 0 0 0,1 0 0 0 0,0 1 0 0 0,0-1 0 0 0,0 0 0 0 0,-1 0 0 0 0,1 0 0 0 0,0 0 0 0 0,0 0 1 0 0,0 0-1 0 0,-1 1 0 0 0,-3 1-1968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62 321 6911 0 0,'0'0'623'0'0,"0"2"-514"0"0,-2 1 9 0 0,0-1 0 0 0,0 1 0 0 0,0 0 0 0 0,0-1-1 0 0,0 1 1 0 0,-5 3 0 0 0,1-2 1180 0 0,1 1-1 0 0,-1-2 1 0 0,0 1 0 0 0,1-1-1 0 0,-10 4 1818 0 0,16-19-2481 0 0,0 7-530 0 0,0 0 1 0 0,1 1-1 0 0,0-1 1 0 0,0 0 0 0 0,0 0-1 0 0,0 1 1 0 0,1-1 0 0 0,5-7-1 0 0,31-33 235 0 0,-20 24-245 0 0,15-17-35 0 0,1 2 0 0 0,61-49-1 0 0,-80 73-60 0 0,0 1 0 0 0,1 1 0 0 0,0 1 0 0 0,0 0 0 0 0,1 1 0 0 0,1 1 0 0 0,34-9 0 0 0,-52 16-5 0 0,1-1-1 0 0,-1 1 1 0 0,1 0-1 0 0,-1 0 0 0 0,0-1 1 0 0,1 1-1 0 0,-1 0 1 0 0,1 0-1 0 0,-1 1 1 0 0,1-1-1 0 0,-1 0 1 0 0,0 0-1 0 0,1 1 1 0 0,-1-1-1 0 0,1 1 1 0 0,-1-1-1 0 0,0 1 0 0 0,0-1 1 0 0,2 2-1 0 0,-2-1 4 0 0,0 0 0 0 0,1 1-1 0 0,-1-1 1 0 0,-1 0 0 0 0,1 1-1 0 0,0-1 1 0 0,0 1-1 0 0,0-1 1 0 0,-1 1 0 0 0,1-1-1 0 0,-1 1 1 0 0,1-1 0 0 0,-1 1-1 0 0,0 0 1 0 0,1-1 0 0 0,-1 1-1 0 0,0 2 1 0 0,0 10-11 0 0,-1-1 1 0 0,0 1-1 0 0,0 0 1 0 0,-2 0-1 0 0,1 0 1 0 0,-10 25 0 0 0,-1-6-29 0 0,-27 48 0 0 0,29-65 41 0 0,9-13 3 0 0,0-1 1 0 0,0 1 0 0 0,0 0-1 0 0,0-1 1 0 0,1 1 0 0 0,-1 0-1 0 0,0 3 1 0 0,-16 50-677 0 0,18-55 302 0 0,7 7-1571 0 0,-5-6 1515 0 0,-1-1 0 0 0,0 0 1 0 0,1 0-1 0 0,-1 0 0 0 0,1-1 1 0 0,-1 1-1 0 0,1 0 0 0 0,-1 0 1 0 0,1-1-1 0 0,-1 1 0 0 0,1-1 0 0 0,2 1 1 0 0,10 1-4450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49 4143 0 0,'46'-33'1107'0'0,"-29"17"10452"0"0,-21 23-10497 0 0,-23 24-875 0 0,-31 27 0 0 0,-22 25 103 0 0,75-78-289 0 0,-2 4 6 0 0,0 0 1 0 0,0 0 0 0 0,-9 18 0 0 0,14-24-6 0 0,1 0 1 0 0,0 0-1 0 0,0 0 1 0 0,0 0-1 0 0,0 0 1 0 0,1 0-1 0 0,-1 1 1 0 0,1-1-1 0 0,0 0 0 0 0,0 0 1 0 0,0 1-1 0 0,0-1 1 0 0,0 0-1 0 0,1 0 1 0 0,0 0-1 0 0,-1 0 1 0 0,3 6-1 0 0,-2-7 12 0 0,1 0 0 0 0,-1 1-1 0 0,1-1 1 0 0,-1 0 0 0 0,1 0-1 0 0,0 0 1 0 0,0 0 0 0 0,0 0-1 0 0,0 0 1 0 0,3 2 0 0 0,25 14 45 0 0,-24-15-53 0 0,14 7 27 0 0,0 2 0 0 0,-1 0 0 0 0,24 21 0 0 0,-37-27-32 0 0,-1 0-1 0 0,0 1 0 0 0,0-1 1 0 0,7 16-1 0 0,-5-11 12 0 0,-6-9 8 0 0,1 0 0 0 0,-1 1 0 0 0,0-1 1 0 0,0 0-1 0 0,0 0 0 0 0,-1 0 0 0 0,1 1 0 0 0,-1-1 1 0 0,1 0-1 0 0,-1 1 0 0 0,1-1 0 0 0,-1 0 1 0 0,0 1-1 0 0,0-1 0 0 0,-1 0 0 0 0,1 1 1 0 0,0-1-1 0 0,-1 0 0 0 0,1 1 0 0 0,-1-1 1 0 0,0 0-1 0 0,0 0 0 0 0,0 1 0 0 0,0-1 1 0 0,0 0-1 0 0,0 0 0 0 0,0 0 0 0 0,-3 3 1 0 0,-1-1 7 0 0,1 1 0 0 0,-1-1 0 0 0,0 0 0 0 0,0-1 1 0 0,0 1-1 0 0,0-1 0 0 0,0 0 0 0 0,-1 0 1 0 0,-8 2-1 0 0,-190 66 113 0 0,179-62-599 0 0,-47 9 0 0 0,70-18-67 0 0,5-9-2452 0 0,1-2 923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514 137 3679 0 0,'27'-22'399'0'0,"66"-49"569"0"0,-78 62 1739 0 0,0 0 0 0 0,22-9 0 0 0,-33 16-2476 0 0,0 1 0 0 0,1 0 0 0 0,-1 0 0 0 0,0 0-1 0 0,0 0 1 0 0,0 1 0 0 0,5-1 0 0 0,-7 1 354 0 0,-2 1-571 0 0,0 1 0 0 0,0-1-1 0 0,0 0 1 0 0,1 0-1 0 0,-1 0 1 0 0,0 0 0 0 0,0 0-1 0 0,-1 0 1 0 0,1 0 0 0 0,0 0-1 0 0,0 1 1 0 0,-1 1 16 0 0,0 3 18 0 0,0 1 0 0 0,-1-1 0 0 0,0 1 0 0 0,0-1 1 0 0,-1 0-1 0 0,1 0 0 0 0,-5 6 0 0 0,-28 42 211 0 0,18-29-145 0 0,-256 353 861 0 0,25-31-683 0 0,240-335-283 0 0,-84 136 77 0 0,72-117-80 0 0,16-25-137 0 0,1 1-1 0 0,-1-1 0 0 0,1 0 0 0 0,1 1 1 0 0,-1-1-1 0 0,1 1 0 0 0,0 0 1 0 0,-2 13-1 0 0,4-19-877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13 142 9215 0 0,'-12'-11'1203'0'0,"26"13"6704"0"0,59 2-7461 0 0,-18-4-129 0 0,-1-3 0 0 0,88-14 0 0 0,-87 9-208 0 0,310-63 379 0 0,-314 60-456 0 0,-27 6-1264 0 0,39-12 0 0 0,-49 13-5240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7831 0 0,'0'0'2152'0'0,"-9"1"859"0"0,-2 2-2678 0 0,-1 1 1 0 0,1-1-1 0 0,0 2 1 0 0,0-1 0 0 0,0 2-1 0 0,1-1 1 0 0,-11 8-1 0 0,-64 55-232 0 0,31-23 367 0 0,38-32-293 0 0,0 1-1 0 0,0 0 1 0 0,1 1-1 0 0,1 0 0 0 0,-16 24 1 0 0,29-39-146 0 0,0 1-1 0 0,0 0 1 0 0,1 0 0 0 0,-1 0 0 0 0,0 0-1 0 0,1 0 1 0 0,-1 0 0 0 0,1 0-1 0 0,-1 0 1 0 0,1 1 0 0 0,0-1 0 0 0,0 0-1 0 0,-1 0 1 0 0,1 0 0 0 0,0 0 0 0 0,0 0-1 0 0,0 1 1 0 0,0-1 0 0 0,0 0-1 0 0,0 0 1 0 0,1 0 0 0 0,-1 3 0 0 0,1-3 3 0 0,0-1 1 0 0,0 1 0 0 0,0 0-1 0 0,-1 0 1 0 0,1 0-1 0 0,0-1 1 0 0,0 1 0 0 0,0 0-1 0 0,0-1 1 0 0,0 1-1 0 0,0-1 1 0 0,1 1 0 0 0,-1-1-1 0 0,0 1 1 0 0,0-1 0 0 0,0 0-1 0 0,3 1 1 0 0,4-1 124 0 0,0 1 0 0 0,0-1 0 0 0,0 0 0 0 0,16-3 0 0 0,16-6-189 0 0,0-2 1 0 0,39-16-1 0 0,-58 19-9 0 0,-10 4 41 0 0,-5 0-13 0 0,-5 3-52 0 0,-4 4 178 0 0,1-2-1210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2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3 252 11255 0 0,'0'0'1023'0'0,"-3"9"4549"0"0,22-12-5188 0 0,-1-2 0 0 0,0 0 0 0 0,25-11 0 0 0,52-28-395 0 0,60-49-384 0 0,0-1 302 0 0,-150 93 93 0 0,-5 4 0 0 0,-4 4 0 0 0,4-7 0 0 0,-60 78 2 0 0,41-54-18 0 0,0 0-1 0 0,-25 44 0 0 0,31-38-219 0 0,13-28-100 0 0,-1-1 0 0 0,1 1 0 0 0,0-1 0 0 0,0 1 0 0 0,-1 0 0 0 0,1-1 0 0 0,0 1 0 0 0,0 0 0 0 0,0-1 0 0 0,1 1 0 0 0,-1 0 0 0 0,0-1 0 0 0,1 1 0 0 0,-1 0 0 0 0,1-1 0 0 0,0 3 0 0 0,7 4-5212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5 11975 0 0,'1'0'923'0'0,"6"-5"1053"0"0,-6 6-1892 0 0,-1-1 0 0 0,1 0-1 0 0,-1 1 1 0 0,1-1 0 0 0,-1 1 0 0 0,1 0 0 0 0,-1-1-1 0 0,0 1 1 0 0,1-1 0 0 0,-1 1 0 0 0,0-1 0 0 0,0 1-1 0 0,1 0 1 0 0,-1-1 0 0 0,0 1 0 0 0,0 0 0 0 0,0-1-1 0 0,0 1 1 0 0,0 0 0 0 0,0-1 0 0 0,0 1 0 0 0,0 0-1 0 0,0-1 1 0 0,0 2 0 0 0,-4 16 246 0 0,-2-2-173 0 0,-1-1-1 0 0,0 0 0 0 0,-1 0 0 0 0,-1-1 1 0 0,-11 15-1 0 0,-58 64 233 0 0,53-66-266 0 0,-76 86 213 0 0,27-33-147 0 0,-76 105 0 0 0,131-158-193 0 0,-145 216 72 0 0,20 11 72 0 0,137-241-213 0 0,2 0 0 0 0,0 1 0 0 0,-5 18 0 0 0,9-31-249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5527 0 0,'2'-2'8540'0'0,"5"-1"-7822"0"0,-1-1 0 0 0,1 1-1 0 0,0 0 1 0 0,0 1 0 0 0,0-1-1 0 0,11-1 1 0 0,50-5-173 0 0,-35 5 66 0 0,183-10 675 0 0,-61 8-1030 0 0,-13-7-563 0 0,-82 7-2336 0 0,-35 4 1059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25 157 12439 0 0,'0'0'958'0'0,"-14"-7"-380"0"0,13 6-299 0 0,0 1 0 0 0,1 0 0 0 0,-1 0 1 0 0,1 0-1 0 0,-1 0 0 0 0,1-1 0 0 0,-1 1 0 0 0,1 0 0 0 0,-1-1 0 0 0,1 1 0 0 0,0 0 0 0 0,-1-1 0 0 0,1 1 0 0 0,-1-1 0 0 0,1 1 0 0 0,0 0 0 0 0,-1-1 0 0 0,1 1 0 0 0,0-1 1 0 0,-1 1-1 0 0,1-1 0 0 0,0 1 0 0 0,0-1 0 0 0,0 1 0 0 0,-1-1 0 0 0,1 0 0 0 0,0 1 0 0 0,0-1 0 0 0,0 0-163 0 0,1 0-1 0 0,-1 0 1 0 0,1 1 0 0 0,-1-1-1 0 0,1 0 1 0 0,-1 1 0 0 0,1-1-1 0 0,-1 1 1 0 0,1-1 0 0 0,0 1-1 0 0,-1-1 1 0 0,1 1 0 0 0,0-1-1 0 0,-1 1 1 0 0,1 0 0 0 0,1-1-1 0 0,4-1-88 0 0,0-1-1 0 0,0 2 0 0 0,-1-1 1 0 0,9 0-1 0 0,-6 1-13 0 0,89-9-116 0 0,104-25-1 0 0,-89 3-1305 0 0,-40 3-3048 0 0,-50 19-2266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9 6911 0 0,'7'-1'111'0'0,"-5"1"-11"0"0,0 0 0 0 0,0-1 0 0 0,0 1 0 0 0,0-1 0 0 0,10-5 10257 0 0,-24 15-9130 0 0,-8 4-1098 0 0,0-2 1 0 0,-1 0 0 0 0,-26 8-1 0 0,41-16-108 0 0,-44 16 23 0 0,22-9-1 0 0,0 1-1 0 0,0 2 0 0 0,-50 31 0 0 0,62-31 51 0 0,16-11-81 0 0,0-1 1 0 0,-1 1-1 0 0,1-1 0 0 0,0 1 1 0 0,0 0-1 0 0,0-1 0 0 0,0 1 0 0 0,0-1 1 0 0,0 1-1 0 0,0-1 0 0 0,0 1 0 0 0,1-1 1 0 0,-1 1-1 0 0,2 2 0 0 0,-1-1 0 0 0,1 1 1 0 0,0-1-1 0 0,0 1 0 0 0,0-1 1 0 0,1 0-1 0 0,-1 0 0 0 0,1 0 0 0 0,-1 0 1 0 0,1 0-1 0 0,0 0 0 0 0,0-1 0 0 0,6 4 1 0 0,6 3 82 0 0,25 12 1 0 0,-25-14-79 0 0,-4-1-17 0 0,0 1 0 0 0,-1 0 0 0 0,1 0 0 0 0,-2 1 0 0 0,14 14 0 0 0,-2 0 0 0 0,19 28 0 0 0,-22-18 164 0 0,-11-15-151 0 0,-9-9-15 0 0,0-4 3 0 0,1 0 6 0 0,-1 1 0 0 0,1-1 0 0 0,-1 0 0 0 0,-1 0 0 0 0,1 0 0 0 0,0 0 0 0 0,-1-1 0 0 0,0 1-1 0 0,0-1 1 0 0,0 1 0 0 0,0-1 0 0 0,-1 0 0 0 0,1 0 0 0 0,-1-1 0 0 0,-4 3 0 0 0,-8 5 66 0 0,-1 0 0 0 0,-21 7 1 0 0,32-14-63 0 0,-29 10-6 0 0,0-1 1 0 0,-2-2 0 0 0,-49 8 0 0 0,45-11-427 0 0,30-3-1160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14335 0 0,'0'0'1306'0'0,"0"2"-1077"0"0,26 80 172 0 0,19 54 78 0 0,-40-123-391 0 0,-1-1 0 0 0,0 1-1 0 0,-1 0 1 0 0,0 1 0 0 0,-1-1 0 0 0,-1 0 0 0 0,1 17-1 0 0,-3-23 11 0 0,1-1-1 0 0,-1 1 0 0 0,0-1 1 0 0,0 0-1 0 0,-1 0 0 0 0,0 1 1 0 0,0-1-1 0 0,-1 0 0 0 0,1-1 1 0 0,-1 1-1 0 0,0 0 0 0 0,-1-1 1 0 0,0 0-1 0 0,1 0 1 0 0,-2 0-1 0 0,1 0 0 0 0,-7 5 1 0 0,-4 3 147 0 0,-1-2 1 0 0,0 0 0 0 0,-1-1 0 0 0,-23 11 0 0 0,-76 26 342 0 0,58-25-467 0 0,40-16-411 0 0,2 0 374 0 0,-28 15 1 0 0,18-2-2359 0 0,23-16 1257 0 0,-1 1 0 0 0,2-1-1 0 0,-1 0 1 0 0,0 1 0 0 0,-2 5 0 0 0,1 0-4461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1104 4143 0 0,'0'0'666'0'0,"2"-1"578"0"0,5-2-230 0 0,0 0 1 0 0,-1-1 0 0 0,1 1-1 0 0,-1-2 1 0 0,9-7 0 0 0,-6 5-675 0 0,0 1 1 0 0,11-7-1 0 0,26-14 171 0 0,0-3 1 0 0,-1-1-1 0 0,-2-3 1 0 0,56-56-1 0 0,10-15-181 0 0,120-116 580 0 0,-201 194-777 0 0,-3 3 39 0 0,42-54-1 0 0,-66 77-32 0 0,-26 9 314 0 0,13-2-414 0 0,0 0 0 0 0,1 1 0 0 0,1 1-1 0 0,-1 0 1 0 0,1 0 0 0 0,-16 17 0 0 0,-49 66-29 0 0,53-63-8 0 0,0 0 0 0 0,-63 83 34 0 0,72-90-30 0 0,0 0 1 0 0,1 0 0 0 0,-15 39-1 0 0,26-57 7 0 0,0 1 0 0 0,0-1 0 0 0,0 1 0 0 0,0-1 0 0 0,1 1 0 0 0,-1-1 0 0 0,1 1 0 0 0,0-1 0 0 0,0 6 0 0 0,1-7-5 0 0,-1 0 0 0 0,1-1 0 0 0,-1 1 0 0 0,1-1 0 0 0,-1 1 0 0 0,1-1 0 0 0,0 0 0 0 0,-1 1-1 0 0,1-1 1 0 0,0 0 0 0 0,0 1 0 0 0,0-1 0 0 0,0 0 0 0 0,0 0 0 0 0,1 0 0 0 0,-1 0 0 0 0,0 0 0 0 0,0 0 0 0 0,1 0 0 0 0,-1 0-1 0 0,1-1 1 0 0,-1 1 0 0 0,3 0 0 0 0,3 2 121 0 0,1-1 0 0 0,-1-1 0 0 0,1 0 0 0 0,0 0 0 0 0,0 0 0 0 0,-1-1 0 0 0,1 0-1 0 0,0 0 1 0 0,0-1 0 0 0,11-3 0 0 0,10-3 204 0 0,39-15 0 0 0,-59 19-329 0 0,38-15 28 0 0,0-3-1 0 0,-2-1 1 0 0,0-2-1 0 0,-2-3 1 0 0,-1-1-1 0 0,-1-2 0 0 0,-1-1 1 0 0,-2-3-1 0 0,42-47 1 0 0,117-164-45 0 0,-57 66 15 0 0,-125 162-6 0 0,11-15-34 0 0,38-55 0 0 0,-148 214-346 0 0,-4 5 182 0 0,-162 267-52 0 0,243-385 254 0 0,-7 11 0 0 0,-19 51 0 0 0,30-70 0 0 0,1 1 0 0 0,0-1 0 0 0,1 1 0 0 0,-1 0 0 0 0,1 0 0 0 0,1 0 0 0 0,-1 0 0 0 0,1 0 0 0 0,1 0 0 0 0,-1 0 0 0 0,1-1 0 0 0,0 1 0 0 0,3 9 0 0 0,-3-14 2 0 0,0 1 0 0 0,0-1 0 0 0,0 0 0 0 0,0 1 0 0 0,1-1 0 0 0,-1 0-1 0 0,1 0 1 0 0,0 0 0 0 0,-1 0 0 0 0,1 0 0 0 0,0-1 0 0 0,0 1 0 0 0,0 0 0 0 0,0-1 0 0 0,0 1 0 0 0,1-1-1 0 0,-1 0 1 0 0,0 0 0 0 0,1 0 0 0 0,-1 0 0 0 0,1 0 0 0 0,-1-1 0 0 0,1 1 0 0 0,-1-1 0 0 0,1 1-1 0 0,3-1 1 0 0,6 0 35 0 0,1-1 0 0 0,-1 0 1 0 0,0 0-1 0 0,17-5 0 0 0,-7 1 30 0 0,36 1-419 0 0,-57 4 63 0 0,1 0-831 0 0,5-3-3468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325 245 6127 0 0,'0'0'459'0'0,"-5"14"5405"0"0,13-25-4719 0 0,13-17-762 0 0,-11 17-299 0 0,-1-1 0 0 0,0 0-1 0 0,-1-1 1 0 0,0 1 0 0 0,-1-2 0 0 0,0 1-1 0 0,-1-1 1 0 0,-1 0 0 0 0,0 0 0 0 0,-1-1-1 0 0,4-20 1 0 0,-7 33-84 0 0,-1 1 0 0 0,0 1 0 0 0,0-1 0 0 0,1 0 0 0 0,-1 0 0 0 0,0 1 0 0 0,0-1 0 0 0,0 0 0 0 0,0 0 0 0 0,0 1 0 0 0,0-1 0 0 0,0 0 0 0 0,0 0 0 0 0,0 1 0 0 0,0-1 0 0 0,0 0 0 0 0,0 0 0 0 0,-1 1 0 0 0,1-1 0 0 0,0 0 0 0 0,-1 1 0 0 0,0-2 0 0 0,1 1-5 0 0,0 0-1 0 0,-1-1 0 0 0,1 1 1 0 0,-1 0-1 0 0,1 0 1 0 0,-1 0-1 0 0,1 0 0 0 0,-1 0 1 0 0,0 0-1 0 0,1 0 1 0 0,-1 0-1 0 0,0 1 0 0 0,0-1 1 0 0,0 0-1 0 0,0 0 1 0 0,0 1-1 0 0,0-1 0 0 0,0 0 1 0 0,0 1-1 0 0,0-1 1 0 0,0 1-1 0 0,0-1 0 0 0,0 1 1 0 0,0 0-1 0 0,-1-1 1 0 0,1 1-1 0 0,0 0 0 0 0,0 0 1 0 0,0 0-1 0 0,0 0 1 0 0,-1 0-1 0 0,1 0 0 0 0,0 0 1 0 0,0 0-1 0 0,0 0 1 0 0,0 1-1 0 0,-1-1 0 0 0,1 0 1 0 0,0 1-1 0 0,0-1 1 0 0,-2 2-1 0 0,-4 1-37 0 0,1 1 1 0 0,-1 0-1 0 0,1 0 1 0 0,-1 0-1 0 0,-5 6 1 0 0,-57 46 10 0 0,-75 70-67 0 0,129-110 127 0 0,0 0-1 0 0,2 1 1 0 0,0 1 0 0 0,1 0 0 0 0,0 1 0 0 0,-16 36 0 0 0,25-47-4 0 0,-3 8 107 0 0,-7 22 0 0 0,12-34-83 0 0,0 1 0 0 0,0-1 0 0 0,0 0 1 0 0,1 1-1 0 0,0-1 0 0 0,0 1 0 0 0,0-1 0 0 0,0 1 0 0 0,1-1 0 0 0,1 8 1 0 0,-1-10 22 0 0,1 0 1 0 0,-1 0 0 0 0,0 0-1 0 0,1 0 1 0 0,0 0-1 0 0,-1 0 1 0 0,1-1 0 0 0,0 1-1 0 0,0-1 1 0 0,0 1 0 0 0,0-1-1 0 0,0 1 1 0 0,0-1 0 0 0,3 1-1 0 0,-2-1-14 0 0,1 0-1 0 0,-1 0 0 0 0,1 0 1 0 0,0-1-1 0 0,-1 0 0 0 0,1 1 1 0 0,-1-1-1 0 0,1 0 1 0 0,0-1-1 0 0,-1 1 0 0 0,1-1 1 0 0,-1 1-1 0 0,1-1 0 0 0,6-3 1 0 0,3-1 139 0 0,1-1 0 0 0,15-10 0 0 0,-24 13-138 0 0,12-7-28 0 0,-1 0 0 0 0,0-2 1 0 0,-1 0-1 0 0,0 0 0 0 0,-1-2 0 0 0,0 0 0 0 0,-1 0 0 0 0,0-1 0 0 0,-2-1 0 0 0,0 0 0 0 0,14-26 1 0 0,17-47 54 0 0,-41 87 96 0 0,-3 3-165 0 0,0 0 0 0 0,0 0 1 0 0,1 0-1 0 0,-1 0 0 0 0,0 0 0 0 0,1 0 0 0 0,-1 1 0 0 0,1-1 0 0 0,-3 3 0 0 0,2-1 5 0 0,-7 5-30 0 0,2 0 1 0 0,0 0 0 0 0,0 1-1 0 0,0 1 1 0 0,1-1 0 0 0,0 1-1 0 0,-8 19 1 0 0,12-23 2 0 0,-1 0 1 0 0,1 0-1 0 0,0 1 1 0 0,1-1-1 0 0,0 0 1 0 0,0 1-1 0 0,0-1 1 0 0,1 1-1 0 0,0 0 1 0 0,0-1-1 0 0,0 1 1 0 0,1-1-1 0 0,0 1 1 0 0,4 11-1 0 0,-4-14 6 0 0,8 12 0 0 0,0-5-557 0 0,0 0 0 0 0,16 13-1 0 0,-12-11 150 0 0,-12-12-257 0 0,1 0-811 0 0,6 0-343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10103 0 0,'0'0'919'0'0,"0"2"-759"0"0,-2 7 95 0 0,1 1 0 0 0,0-1 0 0 0,0 1-1 0 0,1-1 1 0 0,0 1 0 0 0,1-1 0 0 0,0 1 0 0 0,1-1 0 0 0,0 1 0 0 0,0-1-1 0 0,1 0 1 0 0,0 0 0 0 0,1 0 0 0 0,0 0 0 0 0,0-1 0 0 0,1 1 0 0 0,0-1-1 0 0,0 0 1 0 0,1-1 0 0 0,8 10 0 0 0,95 76 2107 0 0,-76-68-1743 0 0,-1 2 0 0 0,41 45 1 0 0,-18-6-503 0 0,-52-63-117 0 0,12 10-13 0 0,-13-12-58 0 0,0 1 0 0 0,0-1 1 0 0,0 0-1 0 0,0 0 0 0 0,0 0 1 0 0,0 0-1 0 0,0 0 0 0 0,1 0 0 0 0,-1 0 1 0 0,0-1-1 0 0,0 1 0 0 0,5-1 1 0 0,-6 0-130 0 0,1 0 0 0 0,-1 0 0 0 0,1 0 0 0 0,-1 0 0 0 0,0-1 0 0 0,1 1 1 0 0,-1-1-1 0 0,1 1 0 0 0,-1-1 0 0 0,0 1 0 0 0,0-1 0 0 0,1 0 0 0 0,-1 1 1 0 0,0-1-1 0 0,0 0 0 0 0,0 0 0 0 0,0 0 0 0 0,0 0 0 0 0,0 0 0 0 0,0 0 1 0 0,0 0-1 0 0,0 0 0 0 0,1-3 0 0 0,7-15-1775 0 0,0-2-9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 2759 0 0,'0'0'126'0'0,"-9"-1"20"0"0,6 1 392 0 0,0 0-1 0 0,0 0 1 0 0,0 0-1 0 0,0 0 1 0 0,0 0-1 0 0,0 1 1 0 0,1-1-1 0 0,-1 1 1 0 0,0 0-1 0 0,0-1 1 0 0,1 1-1 0 0,-1 1 1 0 0,0-1-1 0 0,1 0 1 0 0,-1 1-1 0 0,-2 1 1 0 0,-1 1-371 0 0,1 0 1 0 0,-1 0-1 0 0,1 1 1 0 0,0 0 0 0 0,0 0-1 0 0,-6 8 1 0 0,-23 38 706 0 0,1 0-227 0 0,-22 17-116 0 0,-3-2 0 0 0,-78 67-1 0 0,74-76-464 0 0,-60 49-244 0 0,87-77-479 0 0,34-28 354 0 0,2-2-367 0 0,19-18-3526 0 0,-4 6-322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119 137 5063 0 0,'-7'2'451'0'0,"-11"1"-406"0"0,-75 31 9337 0 0,104-35-8300 0 0,7-1-519 0 0,0-2 0 0 0,-1 0-1 0 0,26-9 1 0 0,-7 1-62 0 0,70-22 158 0 0,82-20 554 0 0,-162 48-2034 0 0,0-1 0 0 0,-1-2-1 0 0,34-15 1 0 0,-48 18-422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11 10047 0 0,'0'0'768'0'0,"2"-1"-534"0"0,12-6 135 0 0,-12 6 300 0 0,8 0 915 0 0,-9 2-1520 0 0,0-1 0 0 0,0 1 0 0 0,0 0-1 0 0,0 0 1 0 0,0 0 0 0 0,-1 0 0 0 0,1 0 0 0 0,0 0-1 0 0,-1 0 1 0 0,1 0 0 0 0,0 0 0 0 0,-1 0 0 0 0,0 0 0 0 0,1 0-1 0 0,-1 0 1 0 0,1 1 0 0 0,-1-1 0 0 0,0 0 0 0 0,0 0-1 0 0,0 0 1 0 0,0 1 0 0 0,0-1 0 0 0,0 0 0 0 0,0 0-1 0 0,0 1 1 0 0,-1 1 0 0 0,-7 37 583 0 0,7-35-471 0 0,-20 61 620 0 0,-2 0 0 0 0,-64 122 1 0 0,6-33-2101 0 0,76-142-256 0 0,2 0-4167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41 5983 0 0,'0'-1'464'0'0,"11"-38"11050"0"0,-11 42-11153 0 0,0 7-282 0 0,0 1 1 0 0,0-1-1 0 0,-1 1 0 0 0,0-1 0 0 0,-5 18 1 0 0,-19 53-139 0 0,13-47 133 0 0,-86 210 0 0 0,88-219-55 0 0,2 1 0 0 0,0-1 0 0 0,2 1 1 0 0,-4 33-1 0 0,7-35-103 0 0,-1 0 0 0 0,-2-1 0 0 0,0 1 0 0 0,-1-1 0 0 0,-14 30 0 0 0,3-12-496 0 0,14-31 180 0 0,0 0 0 0 0,-1 0-1 0 0,0-1 1 0 0,-7 11 0 0 0,12-20 379 0 0,0 0-1 0 0,0 1 1 0 0,-1-1 0 0 0,1 0 0 0 0,0 1-1 0 0,-1-1 1 0 0,1 0 0 0 0,0 1 0 0 0,-1-1-1 0 0,1 0 1 0 0,0 0 0 0 0,-1 1 0 0 0,1-1-1 0 0,-1 0 1 0 0,1 0 0 0 0,-1 0 0 0 0,1 0-1 0 0,0 1 1 0 0,-1-1 0 0 0,1 0 0 0 0,-1 0-1 0 0,1 0 1 0 0,-1 0 0 0 0,1 0 0 0 0,-1 0-1 0 0,1 0 1 0 0,-1-1 0 0 0,0 1 12 0 0,-1-1 0 0 0,1 1 0 0 0,0-1 0 0 0,0 1 1 0 0,0-1-1 0 0,0 0 0 0 0,0 1 0 0 0,0-1 0 0 0,0 0 0 0 0,-1-1 0 0 0,0-1 31 0 0,0 1-1 0 0,1-1 1 0 0,-1 1 0 0 0,0-1-1 0 0,1 0 1 0 0,0 0-1 0 0,-1 1 1 0 0,0-4-1 0 0,2 2 44 0 0,0 0 1 0 0,0 0-1 0 0,0 0 0 0 0,0 0 0 0 0,1 0 0 0 0,-1 1 0 0 0,1-1 0 0 0,0 0 0 0 0,1 0 1 0 0,1-5-1 0 0,21-35 513 0 0,-15 31-489 0 0,0 0 1 0 0,1 1-1 0 0,1 0 1 0 0,0 1-1 0 0,0 0 1 0 0,1 1-1 0 0,1 0 1 0 0,0 1-1 0 0,0 1 1 0 0,1 0-1 0 0,0 0 1 0 0,0 2-1 0 0,0 0 1 0 0,1 0-1 0 0,0 1 1 0 0,27-5-1 0 0,-30 10-89 0 0,-1-1 0 0 0,1 1 0 0 0,-1 1 0 0 0,0 0 0 0 0,12 3 0 0 0,-19-3 7 0 0,-1 0 0 0 0,1 1 1 0 0,-1 0-1 0 0,1-1 0 0 0,-1 1 0 0 0,0 1 0 0 0,0-1 0 0 0,0 0 0 0 0,0 1 1 0 0,0-1-1 0 0,3 5 0 0 0,0 0 87 0 0,0 0 0 0 0,0 1 1 0 0,7 12-1 0 0,-12-16-18 0 0,1 0-1 0 0,0 0 1 0 0,-1 1 0 0 0,0-1 0 0 0,0 0-1 0 0,0 1 1 0 0,0-1 0 0 0,-1 1 0 0 0,0-1 0 0 0,0 1-1 0 0,0-1 1 0 0,0 1 0 0 0,-1-1 0 0 0,0 1-1 0 0,0-1 1 0 0,-3 9 0 0 0,-2 4 296 0 0,-1-1 1 0 0,-19 31 0 0 0,10-19-298 0 0,5-6-55 0 0,-1-1 0 0 0,-1-1 0 0 0,-22 26 0 0 0,26-36-14 0 0,-1 0 0 0 0,1-1 0 0 0,-2 0 0 0 0,1-1 0 0 0,-1 0 0 0 0,0-1 0 0 0,-22 10 0 0 0,20-11-7 0 0,0-1 0 0 0,-1 0 0 0 0,0-1 0 0 0,0-1 1 0 0,0 0-1 0 0,0-1 0 0 0,0 0 0 0 0,-1-1 0 0 0,1-1 0 0 0,0 0 0 0 0,-1-1 0 0 0,-27-6 0 0 0,39 7-16 0 0,0-1 1 0 0,0 0-1 0 0,0 0 0 0 0,0 0 1 0 0,0 0-1 0 0,1 0 0 0 0,-1-1 1 0 0,0 1-1 0 0,1-1 0 0 0,-1 0 1 0 0,1 0-1 0 0,0 0 0 0 0,-1 0 1 0 0,1 0-1 0 0,0 0 0 0 0,0-1 0 0 0,0 1 1 0 0,1-1-1 0 0,-1 1 0 0 0,1-1 1 0 0,-1 0-1 0 0,0-3 0 0 0,0 1-158 0 0,1 1-1 0 0,1-1 1 0 0,-1 1-1 0 0,0-1 1 0 0,1 0-1 0 0,0 1 0 0 0,0-1 1 0 0,1 1-1 0 0,-1-1 1 0 0,1 0-1 0 0,0 1 1 0 0,0-1-1 0 0,1 1 0 0 0,1-5 1 0 0,3-4-878 0 0,-1 1 1 0 0,2 0-1 0 0,14-19 0 0 0,-5 10-755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5527 0 0,'0'0'9328'0'0,"2"1"-9194"0"0,2 1-75 0 0,0 0 0 0 0,0 0 1 0 0,0 0-1 0 0,0-1 1 0 0,0 0-1 0 0,0 0 1 0 0,1 0-1 0 0,-1 0 0 0 0,0-1 1 0 0,1 0-1 0 0,-1 1 1 0 0,0-2-1 0 0,8 0 0 0 0,10-2 351 0 0,29-8 0 0 0,-45 10-384 0 0,139-36-1310 0 0,-125 33-4251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3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1375 0 0,'0'0'13843'0'0,"0"2"-12400"0"0,-4 8-955 0 0,1 1 1 0 0,1-1 0 0 0,-1 1 0 0 0,2 0 0 0 0,0-1 0 0 0,0 20 0 0 0,1-25-394 0 0,1 0 1 0 0,0 0-1 0 0,0 0 0 0 0,0 0 1 0 0,0 0-1 0 0,1 0 0 0 0,0 0 0 0 0,0 0 1 0 0,0-1-1 0 0,0 1 0 0 0,1-1 1 0 0,0 0-1 0 0,0 1 0 0 0,0-1 1 0 0,0 0-1 0 0,7 5 0 0 0,1 1 130 0 0,24 20 411 0 0,-1 1 0 0 0,31 38 0 0 0,-58-61-633 0 0,1 0 0 0 0,0 0 0 0 0,13 9-1 0 0,-17-14-2 0 0,-3-2-16 0 0,-1-1-1 0 0,1 1 1 0 0,0 0-1 0 0,0-1 1 0 0,-1 1 0 0 0,1 0-1 0 0,-1 0 1 0 0,1 0-1 0 0,0 0 1 0 0,-1-1 0 0 0,0 1-1 0 0,1 0 1 0 0,-1 0-1 0 0,1 0 1 0 0,-1 0-1 0 0,0 0 1 0 0,0 0 0 0 0,0 0-1 0 0,1 0 1 0 0,-1 0-1 0 0,0 1 1 0 0,-6 20-681 0 0,1-7 314 0 0,4-13-184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3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 3679 0 0,'-11'4'14697'0'0,"17"-2"-15458"0"0,2 0 1148 0 0,1-1-1 0 0,-1 1 1 0 0,0-1-1 0 0,0-1 1 0 0,1 1-1 0 0,11-2 1 0 0,2 0 171 0 0,-6 2-249 0 0,-4-1-196 0 0,1 0-1 0 0,-1-1 1 0 0,24-4 0 0 0,97-27-1407 0 0,-100 26-1049 0 0,-18 1 988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4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641 365 2759 0 0,'0'0'1315'0'0,"2"0"-136"0"0,17 8 7179 0 0,-18-9-7940 0 0,105-192 2275 0 0,-80 146-2651 0 0,-18 35-87 0 0,-1 0 0 0 0,-1 0 1 0 0,0 0-1 0 0,-1 0 0 0 0,5-18 0 0 0,-10 29 30 0 0,1 0 0 0 0,-1-1 0 0 0,0 1 0 0 0,0-1-1 0 0,1 1 1 0 0,-1 0 0 0 0,0-1 0 0 0,0 1 0 0 0,-1-1 0 0 0,1 1 0 0 0,-1-2-1 0 0,-4-4 12 0 0,3 6-12 0 0,0-1 0 0 0,0 1 1 0 0,0-1-1 0 0,0 1 1 0 0,-1-1 0 0 0,1 1-1 0 0,0 0 1 0 0,-1 0 0 0 0,1 0-1 0 0,-1 0 1 0 0,1 1-1 0 0,-1-1 1 0 0,1 1 0 0 0,-1-1-1 0 0,0 1 1 0 0,1 0-1 0 0,-1 0 1 0 0,0 0 0 0 0,1 0-1 0 0,-1 1 1 0 0,1-1 0 0 0,-5 2-1 0 0,-6 1-90 0 0,0 2 0 0 0,0-1 0 0 0,-12 8 0 0 0,5-3-54 0 0,-23 9 49 0 0,1 2 1 0 0,0 2 0 0 0,1 2-1 0 0,2 1 1 0 0,-43 36-1 0 0,6 4 289 0 0,3 3-1 0 0,-90 107 0 0 0,149-158-140 0 0,2 1-1 0 0,0 0 1 0 0,0 1-1 0 0,2 1 0 0 0,-13 31 1 0 0,23-49-21 0 0,-1-1 0 0 0,1 0 1 0 0,-1 1-1 0 0,1-1 0 0 0,0 1 1 0 0,-1-1-1 0 0,1 1 0 0 0,0-1 0 0 0,0 0 1 0 0,0 1-1 0 0,0-1 0 0 0,0 1 1 0 0,0-1-1 0 0,0 1 0 0 0,1-1 0 0 0,-1 1 1 0 0,1-1-1 0 0,-1 0 0 0 0,1 1 0 0 0,1 2 1 0 0,-1-3 11 0 0,0-1 1 0 0,0 1 0 0 0,0 0-1 0 0,0 0 1 0 0,0 0 0 0 0,0-1-1 0 0,1 1 1 0 0,-1 0 0 0 0,0-1-1 0 0,1 1 1 0 0,-1-1-1 0 0,0 0 1 0 0,1 1 0 0 0,-1-1-1 0 0,0 0 1 0 0,1 0 0 0 0,1 0-1 0 0,5 0 101 0 0,0-1-1 0 0,-1 0 1 0 0,1 0 0 0 0,0 0-1 0 0,-1-1 1 0 0,9-4-1 0 0,42-18 668 0 0,98-55-1 0 0,-109 48-572 0 0,49-40 1 0 0,-75 54-238 0 0,3-2 10 0 0,-1-1 0 0 0,28-32 0 0 0,-41 41 26 0 0,-1 0-1 0 0,-1-1 1 0 0,0-1-1 0 0,0 1 1 0 0,-1-1-1 0 0,10-28 1 0 0,-15 35-22 0 0,-2 5-68 0 0,-16 13-427 0 0,4-2 448 0 0,-27 22-75 0 0,-40 42 1 0 0,69-63 108 0 0,0 0 1 0 0,0 1-1 0 0,2 0 0 0 0,-1 1 1 0 0,1 0-1 0 0,1 0 0 0 0,1 1 1 0 0,-8 19-1 0 0,12-25 13 0 0,0 0-1 0 0,0 1 1 0 0,1-1-1 0 0,0 0 1 0 0,0 1-1 0 0,1-1 1 0 0,0 0-1 0 0,1 1 1 0 0,0-1-1 0 0,0 0 1 0 0,4 14-1 0 0,-3-18-39 0 0,-1 1 0 0 0,1-1 0 0 0,0 0-1 0 0,0 1 1 0 0,0-1 0 0 0,1 0-1 0 0,0 0 1 0 0,0-1 0 0 0,0 1 0 0 0,0-1-1 0 0,0 1 1 0 0,0-1 0 0 0,1 0 0 0 0,0 0-1 0 0,0 0 1 0 0,0-1 0 0 0,0 0 0 0 0,0 1-1 0 0,0-1 1 0 0,0-1 0 0 0,1 1-1 0 0,5 1 1 0 0,-4-1-188 0 0,0-1 0 0 0,1 0 0 0 0,-1 0 0 0 0,9 0 0 0 0,-12-1 44 0 0,-1 0-1 0 0,1 0 0 0 0,-1-1 0 0 0,0 1 1 0 0,1-1-1 0 0,-1 0 0 0 0,0 0 1 0 0,0 1-1 0 0,1-2 0 0 0,-1 1 0 0 0,0 0 1 0 0,0 0-1 0 0,0-1 0 0 0,4-2 1 0 0,4-7-1450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4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20 858 6911 0 0,'0'0'315'0'0,"-1"1"-7"0"0,-4 4-199 0 0,-8 7 4226 0 0,14-14-3811 0 0,61-50 1989 0 0,180-208 417 0 0,-147 150-2580 0 0,57-73 194 0 0,-37 38-556 0 0,-114 144-49 0 0,-9 10-126 0 0,7-8 187 0 0,-26 32-66 0 0,-40 60 0 0 0,52-66 65 0 0,-88 153-33 0 0,79-133 20 0 0,-34 97-1 0 0,56-138 5 0 0,0 1-1 0 0,1-1 1 0 0,0 0-1 0 0,-1 8 1 0 0,2-12 14 0 0,0 1 1 0 0,0-1 0 0 0,0 0 0 0 0,1 0 0 0 0,-1 0 0 0 0,0 1 0 0 0,1-1 0 0 0,0 0 0 0 0,-1 0 0 0 0,1 0 0 0 0,0 0 0 0 0,0 0 0 0 0,0 0 0 0 0,2 3 0 0 0,-1-5 12 0 0,-1 1 1 0 0,0-1 0 0 0,1 0 0 0 0,-1 0-1 0 0,0 1 1 0 0,1-1 0 0 0,-1 0 0 0 0,1 0 0 0 0,-1 0-1 0 0,0-1 1 0 0,1 1 0 0 0,-1 0 0 0 0,0 0-1 0 0,1-1 1 0 0,-1 1 0 0 0,0-1 0 0 0,2 0-1 0 0,-1 0 18 0 0,16-4 69 0 0,-1-2 0 0 0,-1 0 0 0 0,1-1 0 0 0,-1 0 0 0 0,0-1 0 0 0,-1-1 0 0 0,0-1 0 0 0,-1 0 0 0 0,21-21 0 0 0,265-290-174 0 0,-271 288 68 0 0,33-41 2 0 0,55-88 0 0 0,-113 158 0 0 0,6-15 0 0 0,-41 68-192 0 0,-195 308-3 0 0,213-337 186 0 0,-9 15-12 0 0,1 1 0 0 0,2 1 0 0 0,-24 59 0 0 0,39-83 21 0 0,1 0 0 0 0,0 1 0 0 0,0-1 0 0 0,0 17 0 0 0,2-21 0 0 0,1 0 0 0 0,0-1 0 0 0,1 1 0 0 0,0 0 0 0 0,0-1 0 0 0,0 1 0 0 0,1-1 0 0 0,4 11 0 0 0,-1-9 0 0 0,-3-7-32 0 0,-1 0 1 0 0,0-1-1 0 0,1 1 0 0 0,-1-1 1 0 0,1 1-1 0 0,-1-1 0 0 0,1 1 0 0 0,0-1 1 0 0,0 0-1 0 0,-1 0 0 0 0,1 0 0 0 0,0 0 1 0 0,0 0-1 0 0,0-1 0 0 0,0 1 0 0 0,0 0 1 0 0,0-1-1 0 0,4 1 0 0 0,-4-1-57 0 0,7 1-1009 0 0,1 0-344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4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0,'0'2'5952'0'0,"8"48"330"0"0,-4-32-5378 0 0,1-1 1 0 0,8 22-1 0 0,-8-28-764 0 0,0 0 0 0 0,1-1 0 0 0,0 0 0 0 0,0 0 0 0 0,1 0 0 0 0,0-1 0 0 0,1 0 0 0 0,0 0 0 0 0,10 8 0 0 0,18 9 543 0 0,1-1 1 0 0,65 33 0 0 0,-88-51-762 0 0,-12-7-347 0 0,-1 1 0 0 0,1-1 0 0 0,-1 1 0 0 0,1-1 0 0 0,0 0 0 0 0,-1 1 0 0 0,1-1 0 0 0,-1 0 0 0 0,1 0 0 0 0,0 0 0 0 0,2-1 0 0 0,8-2-5211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4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9215 0 0,'0'0'707'0'0,"-7"6"-267"0"0,3-3-26 0 0,0 1 0 0 0,1 0-1 0 0,-1 1 1 0 0,1-1 0 0 0,0 0 0 0 0,0 1-1 0 0,0 0 1 0 0,1 0 0 0 0,-1 0 0 0 0,1 0-1 0 0,-1 6 1 0 0,-13 25-254 0 0,0-12 94 0 0,0 1-1 0 0,-2-2 1 0 0,0 0-1 0 0,-38 34 1 0 0,7-13-208 0 0,-56 36 0 0 0,99-76-47 0 0,-66 52-14 0 0,70-54-59 0 0,4-2-1100 0 0,7 1-4410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4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7831 0 0,'0'0'6390'0'0,"2"0"-5925"0"0,5-1-301 0 0,-1 0 0 0 0,0-1 0 0 0,0 0-1 0 0,0 1 1 0 0,0-2 0 0 0,-1 1 0 0 0,1-1 0 0 0,9-5 0 0 0,16-8 270 0 0,96-22 623 0 0,-73 23-734 0 0,91-22 247 0 0,41-11 64 0 0,-155 37-1849 0 0,-1 0 0 0 0,0-2 0 0 0,54-33 0 0 0,-69 36-4097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4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 6911 0 0,'0'0'623'0'0,"-9"-1"-502"0"0,6 1 105 0 0,0 0-1 0 0,1 0 0 0 0,-1 1 0 0 0,0-1 0 0 0,1 1 1 0 0,-1-1-1 0 0,1 1 0 0 0,-1 0 0 0 0,1 0 0 0 0,-1 0 1 0 0,1 0-1 0 0,-3 3 0 0 0,-28 19 1967 0 0,27-18-2216 0 0,-10 10 186 0 0,0 0-1 0 0,1 1 0 0 0,0 1 1 0 0,1 0-1 0 0,1 1 1 0 0,1 0-1 0 0,-11 22 0 0 0,-58 142 1974 0 0,80-178-2093 0 0,-17 44 553 0 0,-18 85-1 0 0,20-54-5515 0 0,11-51-447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4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13735 0 0,'0'0'630'0'0,"0"2"-14"0"0,1 12-563 0 0,0 0 1 0 0,-1-1 0 0 0,-1 1-1 0 0,0-1 1 0 0,-1 1 0 0 0,-1-1 0 0 0,-4 15-1 0 0,-35 92 300 0 0,-6-13-74 0 0,-80 132 0 0 0,29-60-174 0 0,-2-1-50 0 0,33-61-57 0 0,33-64-2020 0 0,26-39 876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4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23 358 10247 0 0,'0'0'466'0'0,"0"-2"-5"0"0,-1 1-453 0 0,1 0 1 0 0,0 0-1 0 0,0 1 1 0 0,0-1-1 0 0,-1 0 1 0 0,1 0-1 0 0,0 0 1 0 0,0 0-1 0 0,0 0 1 0 0,1 0-1 0 0,-1 0 1 0 0,0 0-1 0 0,0 0 1 0 0,0 0-1 0 0,1 0 1 0 0,-1 0-1 0 0,1 1 1 0 0,-1-1-1 0 0,0 0 1 0 0,1 0-1 0 0,0-1 0 0 0,2-4 93 0 0,1-28 1975 0 0,-4 26-1827 0 0,1 1 0 0 0,0 0 0 0 0,0-1 0 0 0,0 1 0 0 0,1 0 0 0 0,5-14 1 0 0,0 8-104 0 0,1 0 0 0 0,1 0 0 0 0,0 0 0 0 0,0 1 1 0 0,1 1-1 0 0,0 0 0 0 0,1 0 0 0 0,1 1 0 0 0,-1 0 1 0 0,21-12-1 0 0,-6 6-113 0 0,1 2 0 0 0,1 0 1 0 0,-1 2-1 0 0,40-12 0 0 0,-55 21-33 0 0,-1 1 0 0 0,1 0 0 0 0,0 0 0 0 0,1 1 0 0 0,-1 1 0 0 0,0 0 0 0 0,0 0 0 0 0,0 1 0 0 0,0 1 0 0 0,0 0 0 0 0,0 1 0 0 0,0 0 0 0 0,-1 1 0 0 0,1 0 0 0 0,-1 1 0 0 0,0 0 0 0 0,0 0 0 0 0,-1 2 0 0 0,0-1 0 0 0,0 1 0 0 0,10 9 0 0 0,-12-9 77 0 0,0 0 1 0 0,-1 1-1 0 0,0 0 0 0 0,0 0 0 0 0,-1 1 1 0 0,1 0-1 0 0,-2 0 0 0 0,0 0 0 0 0,0 1 0 0 0,6 17 1 0 0,-9-22 22 0 0,-1 0-1 0 0,0 0 1 0 0,0 1 0 0 0,0-1 0 0 0,-1 0 0 0 0,0 0 0 0 0,0 1 0 0 0,0-1 0 0 0,0 0 0 0 0,-1 1-1 0 0,0-1 1 0 0,0 0 0 0 0,-1 0 0 0 0,1 0 0 0 0,-1 0 0 0 0,0 0 0 0 0,0 0 0 0 0,-1 0-1 0 0,0-1 1 0 0,1 1 0 0 0,-1-1 0 0 0,-1 0 0 0 0,-4 5 0 0 0,-17 16 294 0 0,-2-2 1 0 0,-39 27-1 0 0,8-7-88 0 0,29-21-173 0 0,-65 49 6 0 0,76-59-122 0 0,-1-1 1 0 0,0 0-1 0 0,-29 10 0 0 0,31-14-56 0 0,1-1 0 0 0,-1-1 0 0 0,-1-1 0 0 0,1-1-1 0 0,-26 2 1 0 0,38-4-31 0 0,0-1 1 0 0,0 0-1 0 0,0 0 0 0 0,0-1 0 0 0,0 0 0 0 0,0 0 1 0 0,0 0-1 0 0,0 0 0 0 0,0-1 0 0 0,0 0 0 0 0,0 0 1 0 0,1 0-1 0 0,-1 0 0 0 0,1-1 0 0 0,-1 0 0 0 0,1 0 1 0 0,0 0-1 0 0,0-1 0 0 0,1 1 0 0 0,-1-1 0 0 0,1 0 1 0 0,-1 0-1 0 0,-3-6 0 0 0,5 6-166 0 0,0 0 0 0 0,0-1 0 0 0,0 1 0 0 0,0 0 0 0 0,1-1 0 0 0,0 1 0 0 0,0-1 0 0 0,0 0 0 0 0,0 1 0 0 0,1-1 0 0 0,0 0 0 0 0,0 0 0 0 0,0 1 0 0 0,1-6 0 0 0,4-10-1231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4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40 11055 0 0,'1'0'248'0'0,"25"-11"507"0"0,-6 2-525 0 0,25-6 0 0 0,-33 11 3694 0 0,-32 12-2664 0 0,-54 31-1432 0 0,-2-4 1 0 0,-1-2-1 0 0,-143 38 0 0 0,-11-27-181 0 0,189-39 327 0 0,0-3 1 0 0,-1-1-1 0 0,-65-7 0 0 0,100 5 27 0 0,0 0 9 0 0,1 0-1 0 0,-1 0 0 0 0,0-1 0 0 0,1 0 0 0 0,-1 0 1 0 0,1-1-1 0 0,-9-4 0 0 0,15 6 46 0 0,-1-4 354 0 0,8 12-421 0 0,0 0 0 0 0,0 1 1 0 0,0 0-1 0 0,-1 1 0 0 0,-1-1 1 0 0,8 18-1 0 0,17 61 26 0 0,-22-61-21 0 0,39 166 7 0 0,15 44 0 0 0,-58-226 70 0 0,1-1 0 0 0,0 1 0 0 0,0-1 0 0 0,1 0 0 0 0,1 0 0 0 0,-1-1 0 0 0,13 15 1632 0 0,-16-34-1478 0 0,7-16 36 0 0,0 0 1 0 0,23-45-1 0 0,1-4-33 0 0,-12 16-94 0 0,14-64-1 0 0,-27 88-153 0 0,-2-1-1 0 0,-2 0 0 0 0,0-41 0 0 0,-2 48-196 0 0,-2 29 121 0 0,3 1-937 0 0,-1 0 958 0 0,1 1 1 0 0,-1-1-1 0 0,0 1 1 0 0,1 0-1 0 0,-1 0 1 0 0,1 0-1 0 0,-1 0 1 0 0,0 0 0 0 0,0 0-1 0 0,0 0 1 0 0,0 1-1 0 0,0-1 1 0 0,2 3-1 0 0,8 8-5162 0 0,-7-3-336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3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10591 0 0,'0'0'6886'0'0,"1"2"-6457"0"0,1 3-206 0 0,1 0 0 0 0,-1 0 0 0 0,0 1 0 0 0,0-1 0 0 0,-1 1 0 0 0,0 0 0 0 0,0-1 0 0 0,0 1 0 0 0,-1 0 0 0 0,1 0 0 0 0,-2 8 0 0 0,-1 9 526 0 0,-9 36-1 0 0,8-44-548 0 0,-6 18 146 0 0,0 0 1 0 0,-2-1-1 0 0,-2-1 0 0 0,-32 60 1 0 0,-86 107 341 0 0,40-83-578 0 0,48-63-92 0 0,2 1 0 0 0,-41 74 0 0 0,27-44-18 0 0,36-58 0 0 0,-21 40 0 0 0,39-63 2 0 0,-5 9-13 0 0,0-1-1 0 0,2 0 1 0 0,-1 1-1 0 0,1 0 1 0 0,1 0-1 0 0,-4 19 0 0 0,7-22-60 0 0,0-8 14 0 0,0 0 0 0 0,1 1-1 0 0,-1-1 1 0 0,1 0 0 0 0,-1 1-1 0 0,1-1 1 0 0,-1 0 0 0 0,1 0-1 0 0,-1 0 1 0 0,1 0 0 0 0,-1 1-1 0 0,1-1 1 0 0,0 0 0 0 0,-1 0-1 0 0,1 0 1 0 0,-1 0 0 0 0,1 0-1 0 0,0-1 1 0 0,0 1-40 0 0,11-1-1150 0 0,0-4-51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4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17 118 455 0 0,'0'0'1548'0'0,"-16"1"10951"0"0,29-8-11228 0 0,-6 2-1035 0 0,-2 2-136 0 0,53-28 1097 0 0,89-34 0 0 0,-143 64-1134 0 0,-3 0-47 0 0,1 0 0 0 0,1 0 0 0 0,-1 0 0 0 0,0 1 0 0 0,0-1 0 0 0,0 1 0 0 0,0-1 1 0 0,0 1-1 0 0,0 0 0 0 0,1 0 0 0 0,-1 0 0 0 0,0 0 0 0 0,0 0 0 0 0,0 0 0 0 0,1 1 0 0 0,-1-1 0 0 0,2 1 0 0 0,-3 0-15 0 0,0 0-1 0 0,0-1 0 0 0,0 1 1 0 0,-1 0-1 0 0,1-1 1 0 0,0 1-1 0 0,0 0 0 0 0,-1 0 1 0 0,1 0-1 0 0,0 0 1 0 0,-1 0-1 0 0,1 0 0 0 0,-1 0 1 0 0,1 0-1 0 0,-1 0 1 0 0,0 0-1 0 0,1 0 1 0 0,-1 0-1 0 0,0 0 0 0 0,0 0 1 0 0,0 0-1 0 0,0 0 1 0 0,0 0-1 0 0,0 0 0 0 0,0 0 1 0 0,0 0-1 0 0,0 1 1 0 0,0-1-1 0 0,-1 0 0 0 0,1 0 1 0 0,0 0-1 0 0,-1 0 1 0 0,1 0-1 0 0,-1 0 0 0 0,0 1 1 0 0,0 1 0 0 0,-5 12 5 0 0,-1-1 0 0 0,-1 0 0 0 0,0 0-1 0 0,-1 0 1 0 0,0-1 0 0 0,-1-1 0 0 0,0 1 0 0 0,-1-2 0 0 0,-1 1-1 0 0,-23 17 1 0 0,12-10-6 0 0,0 1 0 0 0,2 1 0 0 0,0 1 0 0 0,-24 34 0 0 0,42-53 0 0 0,-6 15 0 0 0,5-7 0 0 0,4 2 1 0 0,2-9 6 0 0,-1-3 1 0 0,0 0 8 0 0,0 1-1 0 0,0 0 0 0 0,0 0 0 0 0,0 0 1 0 0,0 0-1 0 0,1-1 0 0 0,-1 1 1 0 0,1-1-1 0 0,-1 1 0 0 0,1-1 0 0 0,-1 1 1 0 0,1-1-1 0 0,0 0 0 0 0,0 0 1 0 0,0 0-1 0 0,2 1 0 0 0,1 0 50 0 0,1 0-1 0 0,-1 0 1 0 0,1 0-1 0 0,8 0 1 0 0,4 0 85 0 0,1-1 0 0 0,-1 0-1 0 0,0-2 1 0 0,21-3 0 0 0,74-16-13 0 0,-75 12-251 0 0,67-17-2034 0 0,-82 21 477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4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449 206 1839 0 0,'0'0'13816'0'0,"2"-8"-13617"0"0,7-17-154 0 0,15-53 198 0 0,-23 70-220 0 0,1 0 0 0 0,-1 0 0 0 0,0 0 1 0 0,-1 0-1 0 0,0 0 0 0 0,0 0 0 0 0,-3-14 0 0 0,1 14-23 0 0,2 8 0 0 0,-1-1 0 0 0,1 1 0 0 0,0-1 0 0 0,-1 1 0 0 0,1-1-1 0 0,-1 0 1 0 0,1 1 0 0 0,-1-1 0 0 0,1 1 0 0 0,-1 0 0 0 0,1-1 0 0 0,-1 1 0 0 0,0-1-1 0 0,1 1 1 0 0,-1 0 0 0 0,1 0 0 0 0,-1-1 0 0 0,0 1 0 0 0,1 0 0 0 0,-1 0 0 0 0,0 0-1 0 0,1-1 1 0 0,-1 1 0 0 0,0 0 0 0 0,1 0 0 0 0,-1 0 0 0 0,0 0 0 0 0,0 0 0 0 0,1 1-1 0 0,-1-1 1 0 0,0 0 0 0 0,1 0 0 0 0,-1 0 0 0 0,1 1 0 0 0,-1-1 0 0 0,0 0 0 0 0,1 0-1 0 0,-1 1 1 0 0,0-1 0 0 0,1 1 0 0 0,-1-1 0 0 0,1 1 0 0 0,-1-1 0 0 0,0 1 0 0 0,-1 1-7 0 0,-11 6-9 0 0,0 1 1 0 0,0 1-1 0 0,-20 20 0 0 0,-30 39 1 0 0,14-13-31 0 0,-159 155 65 0 0,197-199 59 0 0,0 1 0 0 0,-11 16 0 0 0,20-26-45 0 0,0 0 1 0 0,0 1 0 0 0,0-1 0 0 0,0 1-1 0 0,1-1 1 0 0,-1 1 0 0 0,1 0-1 0 0,0 0 1 0 0,0 0 0 0 0,0 0 0 0 0,1-1-1 0 0,-1 1 1 0 0,1 0 0 0 0,0 0 0 0 0,0 5-1 0 0,1-7-18 0 0,-1-1-1 0 0,0 0 0 0 0,1 1 1 0 0,-1-1-1 0 0,1 1 0 0 0,-1-1 1 0 0,1 0-1 0 0,0 1 1 0 0,0-1-1 0 0,-1 0 0 0 0,1 0 1 0 0,0 1-1 0 0,0-1 0 0 0,0 0 1 0 0,0 0-1 0 0,1 0 0 0 0,-1 0 1 0 0,0 0-1 0 0,0-1 1 0 0,2 2-1 0 0,0-1 8 0 0,-1 0 0 0 0,1 0 0 0 0,-1-1 0 0 0,1 1 0 0 0,0-1 0 0 0,-1 0 0 0 0,1 1 0 0 0,0-1 0 0 0,0 0 1 0 0,3-1-1 0 0,6-1 90 0 0,0-1 0 0 0,0 0 1 0 0,21-10-1 0 0,-27 11-48 0 0,36-17 154 0 0,-1-2 0 0 0,-1-1 1 0 0,0-2-1 0 0,-2-2 1 0 0,65-58-1 0 0,-93 75-154 0 0,-1 0-1 0 0,0 0 1 0 0,-1-1-1 0 0,0 0 1 0 0,0-1-1 0 0,-1 1 0 0 0,-1-1 1 0 0,1-1-1 0 0,-2 1 1 0 0,0-1-1 0 0,0 0 1 0 0,-1 0-1 0 0,-1-1 1 0 0,3-12-1 0 0,-6 22 97 0 0,0 2-16 0 0,-1-5-61 0 0,1 6-82 0 0,1-1 1 0 0,-1 1-1 0 0,0 0 0 0 0,-1 0 1 0 0,1-1-1 0 0,0 1 0 0 0,0 0 1 0 0,0-1-1 0 0,0 1 0 0 0,0 0 1 0 0,0 0-1 0 0,0 0 0 0 0,0-1 1 0 0,0 1-1 0 0,0 0 1 0 0,-1 0-1 0 0,1-1 0 0 0,0 1 1 0 0,0 0-1 0 0,0 0 0 0 0,0 0 1 0 0,-1-1-1 0 0,1 1 0 0 0,0 0 1 0 0,0 0-1 0 0,0 0 1 0 0,-1 0-1 0 0,1 0 0 0 0,0 0 1 0 0,0-1-1 0 0,-1 1 0 0 0,1 0 1 0 0,0 0-1 0 0,0 0 0 0 0,-1 0 1 0 0,1 0-1 0 0,0 0 0 0 0,0 0 1 0 0,-1 0-1 0 0,1 0 1 0 0,0 0-1 0 0,0 0 0 0 0,-1 0 1 0 0,1 0-1 0 0,0 0 0 0 0,0 0 1 0 0,-1 0-1 0 0,1 1 0 0 0,0-1 1 0 0,0 0-1 0 0,-1 0 0 0 0,1 0 1 0 0,0 0-1 0 0,0 0 1 0 0,0 1-1 0 0,-1-1 0 0 0,-4 3-8 0 0,1 1 0 0 0,-1 0 0 0 0,1 0 0 0 0,-1 0 0 0 0,1 0 0 0 0,1 1 0 0 0,-1 0 0 0 0,1-1-1 0 0,-5 8 1 0 0,-2 3-12 0 0,3-5 2 0 0,-59 85 26 0 0,55-77-4 0 0,1 1-1 0 0,0 0 1 0 0,-9 28-1 0 0,18-44-13 0 0,0-1 0 0 0,1 1-1 0 0,-1-1 1 0 0,1 1 0 0 0,0-1-1 0 0,0 1 1 0 0,0 0 0 0 0,0-1-1 0 0,0 1 1 0 0,0-1 0 0 0,1 1-1 0 0,-1 0 1 0 0,1-1 0 0 0,1 3-1 0 0,-2-4-12 0 0,1 0-1 0 0,0 0 0 0 0,0 0 1 0 0,-1 0-1 0 0,1 0 0 0 0,0 0 1 0 0,0-1-1 0 0,0 1 0 0 0,0 0 1 0 0,0-1-1 0 0,0 1 1 0 0,0 0-1 0 0,0-1 0 0 0,0 0 1 0 0,2 1-1 0 0,15 4-212 0 0,12-1-970 0 0,-28-4 223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10159 0 0,'0'0'920'0'0,"-17"8"1320"0"0,16-6-2141 0 0,0-1 0 0 0,0 1 0 0 0,0-1 0 0 0,0 1 0 0 0,0 0 0 0 0,0 0 0 0 0,1-1 0 0 0,-1 1-1 0 0,0 0 1 0 0,1 0 0 0 0,0 0 0 0 0,-1 0 0 0 0,1 0 0 0 0,0 0 0 0 0,0-1 0 0 0,0 1 0 0 0,0 0 0 0 0,1 0 0 0 0,-1 0-1 0 0,0 0 1 0 0,2 2 0 0 0,12 38 985 0 0,1-1 0 0 0,3 0-1 0 0,1-2 1 0 0,26 39 0 0 0,-22-38-458 0 0,53 82 173 0 0,-65-107-777 0 0,1-1 0 0 0,0 0 0 0 0,1 0 0 0 0,1-2 0 0 0,25 20 0 0 0,-33-27-22 0 0,-5-3 0 0 0,1 0 0 0 0,0-1 0 0 0,0 1 0 0 0,0-1 0 0 0,1 1 0 0 0,-1-1 0 0 0,0 0 0 0 0,4 1 0 0 0,5 1-43 0 0,-9-3-10 0 0,0 0 0 0 0,0-1-1 0 0,0 1 1 0 0,0-1-1 0 0,0 0 1 0 0,0 1-1 0 0,-1-1 1 0 0,1 0-1 0 0,0 0 1 0 0,0 0 0 0 0,-1 0-1 0 0,1 0 1 0 0,0-1-1 0 0,-1 1 1 0 0,0 0-1 0 0,3-3 1 0 0,-1 0-570 0 0,1-1 1 0 0,-1 1-1 0 0,0-1 1 0 0,5-9-1 0 0,-3 0-953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9671 0 0,'0'0'7863'0'0,"-2"0"-7711"0"0,-4 2-84 0 0,-1 0 1 0 0,1 0-1 0 0,-1 1 1 0 0,1-1-1 0 0,0 1 1 0 0,0 1-1 0 0,1-1 1 0 0,-1 1-1 0 0,-8 8 1 0 0,-45 46 176 0 0,54-54-246 0 0,-112 133 76 0 0,-93 98 122 0 0,194-214-186 0 0,16-19 16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6447 0 0,'0'0'8442'0'0,"1"1"-8173"0"0,3 3-163 0 0,0-2-1 0 0,0 1 1 0 0,0 0 0 0 0,0-1-1 0 0,0 0 1 0 0,0 0 0 0 0,1 0-1 0 0,-1 0 1 0 0,1-1 0 0 0,0 0-1 0 0,-1 0 1 0 0,1 0 0 0 0,0 0-1 0 0,5-1 1 0 0,11 1 657 0 0,40-4 1 0 0,-47 2-499 0 0,44-7 724 0 0,73-18 0 0 0,-34 5-527 0 0,-38 5-324 0 0,14-3-409 0 0,-71 18-68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13247 0 0,'0'0'2616'0'0,"-1"2"-2245"0"0,-13 11-189 0 0,-9 10 65 0 0,1 0 1 0 0,-23 32 0 0 0,15-11 0 0 0,2 2-1 0 0,-26 54 0 0 0,44-77-153 0 0,1-1 0 0 0,0 2 0 0 0,2-1 0 0 0,1 1 0 0 0,1 0 0 0 0,-4 49 0 0 0,8-65-409 0 0,1 1 0 0 0,1 0 0 0 0,1 11 0 0 0,-1-17-15 0 0,0 0 0 0 0,-1 1-1 0 0,2-1 1 0 0,-1 0 0 0 0,0 0-1 0 0,0 0 1 0 0,1 0 0 0 0,0 0-1 0 0,0 0 1 0 0,0-1 0 0 0,4 6-1 0 0,4 1-5397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17 10591 0 0,'0'0'488'0'0,"0"-2"-12"0"0,0-6-306 0 0,-5 2 24 0 0,26 7 4314 0 0,-18 0-4484 0 0,0 0-1 0 0,0 1 0 0 0,-1-1 1 0 0,1 1-1 0 0,-1 0 0 0 0,1 0 1 0 0,-1 0-1 0 0,1 0 0 0 0,-1 0 1 0 0,0 1-1 0 0,0-1 0 0 0,0 1 1 0 0,-1-1-1 0 0,1 1 0 0 0,0 0 1 0 0,-1 0-1 0 0,0-1 0 0 0,0 1 1 0 0,1 0-1 0 0,-2 0 0 0 0,1 0 1 0 0,0 0-1 0 0,-1 1 0 0 0,1 3 1 0 0,0 6 53 0 0,0-1 0 0 0,-1 1 0 0 0,-1 0 0 0 0,-3 21 1 0 0,-2-1 133 0 0,-2 1 0 0 0,-1-1 0 0 0,-2 0 0 0 0,-1-1 0 0 0,-22 41 0 0 0,18-40-69 0 0,-13 43-1 0 0,-5 11 12 0 0,-9 10-104 0 0,-36 74 104 0 0,74-162-132 0 0,0-3 32 0 0,4-5 14 0 0,7-21-7 0 0,8-12-224 0 0,1 1 1 0 0,2 0-1 0 0,1 1 1 0 0,22-29 0 0 0,-34 51 160 0 0,1 0 1 0 0,0 0 0 0 0,0 1 0 0 0,1 0 0 0 0,0 0 0 0 0,0 1 0 0 0,10-7 0 0 0,-13 10 2 0 0,1 0 0 0 0,-1 1 1 0 0,1-1-1 0 0,0 1 0 0 0,0 1 0 0 0,0-1 1 0 0,0 1-1 0 0,0-1 0 0 0,0 2 0 0 0,0-1 0 0 0,0 1 1 0 0,0 0-1 0 0,8 1 0 0 0,-7 1 26 0 0,1 0 0 0 0,-1 0 0 0 0,-1 1 0 0 0,1 0-1 0 0,0 0 1 0 0,-1 1 0 0 0,1 0 0 0 0,-1 0 0 0 0,8 7 0 0 0,-5-4 23 0 0,1 0 1 0 0,16 8 0 0 0,-19-12-23 0 0,2 1 58 0 0,0 1 0 0 0,0-1 0 0 0,0 1 0 0 0,13 11 0 0 0,-20-14-34 0 0,1 1 1 0 0,-1 0-1 0 0,1-1 1 0 0,-1 1-1 0 0,0 0 1 0 0,0 0-1 0 0,0 1 1 0 0,0-1 0 0 0,-1 0-1 0 0,0 1 1 0 0,1-1-1 0 0,-1 1 1 0 0,0-1-1 0 0,-1 1 1 0 0,1-1 0 0 0,0 8-1 0 0,-1-5 28 0 0,-1 0 0 0 0,1 1 0 0 0,-1-1 0 0 0,-1 0-1 0 0,1 1 1 0 0,-1-1 0 0 0,0 0 0 0 0,0 0 0 0 0,-1 0 0 0 0,0 0 0 0 0,-6 10-1 0 0,-2 0 98 0 0,-1 0-1 0 0,-22 23 0 0 0,20-25-97 0 0,0 0 0 0 0,0-1 0 0 0,-1 0 0 0 0,-1-1 0 0 0,0-1 1 0 0,-1 0-1 0 0,0-2 0 0 0,0 0 0 0 0,-1 0 0 0 0,-31 9 0 0 0,28-12-56 0 0,0-1 0 0 0,-23 2 0 0 0,36-6-16 0 0,0-1 0 0 0,-1 0-1 0 0,1 0 1 0 0,0-1 0 0 0,0 1-1 0 0,0-2 1 0 0,0 0 0 0 0,-13-3-1 0 0,19 4-15 0 0,1 0 0 0 0,-1 0 0 0 0,0 1 0 0 0,0-1 0 0 0,0 0 0 0 0,1-1 0 0 0,-1 1 0 0 0,0 0 0 0 0,1 0 0 0 0,-1-1 0 0 0,1 1 0 0 0,-1-1 0 0 0,1 1 0 0 0,0-1 0 0 0,0 0 0 0 0,0 0 0 0 0,0 1 0 0 0,-1-3 0 0 0,1 1-27 0 0,0 0 0 0 0,1 0-1 0 0,-1 1 1 0 0,1-1 0 0 0,0 0-1 0 0,0 0 1 0 0,0 0 0 0 0,0 1-1 0 0,0-1 1 0 0,0 0 0 0 0,2-5-1 0 0,1 0-79 0 0,0 0 0 0 0,0 0-1 0 0,1 0 1 0 0,0 0-1 0 0,0 0 1 0 0,1 1-1 0 0,8-10 1 0 0,48-46-2897 0 0,-52 55 2232 0 0,7-8-589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11231 0 0,'0'0'3868'0'0,"8"-3"-2978"0"0,94-30 1183 0 0,112-21 0 0 0,-203 52-2249 0 0,0-1-536 0 0,0 2 0 0 0,17-2 0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27 104 10591 0 0,'-9'2'964'0'0,"-8"1"7091"0"0,31-6-7386 0 0,377-96 2195 0 0,-383 97-3813 0 0,1 0 0 0 0,0 1-1 0 0,0 0 1 0 0,-1 0 0 0 0,1 1-1 0 0,0 0 1 0 0,15 3 0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612 285 3679 0 0,'0'0'1703'0'0,"2"1"-228"0"0,-2-1-1199 0 0,1 0-1 0 0,-1 0 1 0 0,0 0 0 0 0,1 0 0 0 0,-1 1 0 0 0,1-1 0 0 0,-1 0 0 0 0,1 0-1 0 0,-1 0 1 0 0,1 0 0 0 0,-1 0 0 0 0,0 0 0 0 0,1-1 0 0 0,-1 1 0 0 0,1 0-1 0 0,-1 0 1 0 0,1 0 0 0 0,-1 0 0 0 0,0 0 0 0 0,1-1 0 0 0,0 1 0 0 0,1-7 3134 0 0,-3-1-4373 0 0,0 6 1063 0 0,1-1-1 0 0,0 0 1 0 0,-1 0 0 0 0,1 1 0 0 0,0-1 0 0 0,0 0 0 0 0,1 0 0 0 0,-1 0 0 0 0,0 1 0 0 0,1-1 0 0 0,0 0 0 0 0,1-3 0 0 0,1-4 35 0 0,-1-2-164 0 0,0-1 0 0 0,-1 1 0 0 0,0-1 0 0 0,-1 1 0 0 0,0-1 0 0 0,-1 1 0 0 0,-1-1 0 0 0,0 1-1 0 0,0-1 1 0 0,-1 1 0 0 0,-1 0 0 0 0,0 0 0 0 0,-1 1 0 0 0,0-1 0 0 0,-8-12 0 0 0,13 23-98 0 0,-1 0 76 0 0,-1 0 0 0 0,1 0 0 0 0,0 0 0 0 0,-1 0 0 0 0,1 0 0 0 0,-1 0 0 0 0,1 0 0 0 0,-1 0 0 0 0,1 0-1 0 0,-1 1 1 0 0,1-1 0 0 0,-4 0 0 0 0,1 1-9 0 0,0 0 0 0 0,0 0 0 0 0,0 1 0 0 0,0-1 0 0 0,0 1 0 0 0,0 0 0 0 0,0 0 0 0 0,0 0 0 0 0,0 1 0 0 0,-6 2 0 0 0,-2 3 51 0 0,-22 14 1 0 0,-25 26 51 0 0,-90 92 1 0 0,71-63 1 0 0,68-66-39 0 0,-19 16 155 0 0,1 1-1 0 0,-43 58 0 0 0,64-75-130 0 0,1 0 0 0 0,0 1 0 0 0,0-1 0 0 0,1 1 0 0 0,0 1-1 0 0,1-1 1 0 0,0 1 0 0 0,1-1 0 0 0,1 1 0 0 0,0 0 0 0 0,0 0 0 0 0,1 0-1 0 0,1 18 1 0 0,1-19 8 0 0,0 0 1 0 0,1 1-1 0 0,0-1 0 0 0,5 12 0 0 0,-6-22 43 0 0,0 4-7 0 0,-1-5-50 0 0,0 0 0 0 0,0 1 0 0 0,0-1-1 0 0,0 0 1 0 0,0 0 0 0 0,0 0 0 0 0,0 1-1 0 0,0-1 1 0 0,0 0 0 0 0,0 0-1 0 0,0 1 1 0 0,0-1 0 0 0,0 0 0 0 0,0 0-1 0 0,0 0 1 0 0,0 1 0 0 0,1-1 0 0 0,-1 0-1 0 0,0 0 1 0 0,0 0 0 0 0,0 1 0 0 0,0-1-1 0 0,0 0 1 0 0,0 0 0 0 0,1 0-1 0 0,-1 0 1 0 0,0 0 0 0 0,0 1 0 0 0,0-1-1 0 0,0 0 1 0 0,1 0 0 0 0,-1 0 0 0 0,0 0-1 0 0,0 0 1 0 0,0 0 0 0 0,1 0 0 0 0,-1 0-1 0 0,3 0 57 0 0,1 0-1 0 0,-1 0 0 0 0,0 0 1 0 0,0-1-1 0 0,0 1 0 0 0,0-1 1 0 0,0 0-1 0 0,0 0 1 0 0,0 0-1 0 0,0 0 0 0 0,0-1 1 0 0,0 1-1 0 0,4-4 0 0 0,6-4 266 0 0,17-15-1 0 0,-21 16-253 0 0,235-223 650 0 0,-234 222-753 0 0,-7 6 3 0 0,0 0 0 0 0,0 0 0 0 0,0 0 0 0 0,0-1-1 0 0,-1 1 1 0 0,4-7 0 0 0,-5 8-53 0 0,0 1 42 0 0,-1 1 0 0 0,0-1 0 0 0,1 0 0 0 0,-1 0 0 0 0,0 0 0 0 0,1 1 1 0 0,-1-1-1 0 0,0 0 0 0 0,0 0 0 0 0,0 0 0 0 0,0 0 0 0 0,0 0 0 0 0,0 1 1 0 0,0-1-1 0 0,0 0 0 0 0,0 0 0 0 0,-1-1 0 0 0,1 0-60 0 0,-1 1-66 0 0,0-12 131 0 0,4 9 17 0 0,-2 3-3 0 0,19-21-9 0 0,-19 21-46 0 0,-2 2-75 0 0,-1 7 120 0 0,-1-1 27 0 0,2-5 656 0 0,5-3-643 0 0,2-3 147 0 0,14-15-93 0 0,-13 12-83 0 0,0 0 0 0 0,32-44 148 0 0,-20 22 142 0 0,-18 28-226 0 0,-2 2-8 0 0,-5 5-46 0 0,4-3-10 0 0,0-1 0 0 0,0 1 0 0 0,0-1 0 0 0,1 1 0 0 0,-1 0 0 0 0,1 0 0 0 0,0 0 0 0 0,-2 5 0 0 0,-3 7 0 0 0,-102 137 64 0 0,98-136-55 0 0,0 0 0 0 0,0 1 1 0 0,2 0-1 0 0,0 1 0 0 0,1 0 0 0 0,-5 20 0 0 0,10-30 3 0 0,2-6 12 0 0,0 4 9 0 0,3 6 58 0 0,-2-9-31 0 0,1 1 0 0 0,-1-1 0 0 0,1 0 0 0 0,0 0 0 0 0,-1 0 0 0 0,1 0-1 0 0,1 0 1 0 0,-1-1 0 0 0,0 1 0 0 0,1 0 0 0 0,-1-1 0 0 0,5 3 0 0 0,8 10 399 0 0,-13-12-424 0 0,10 9 215 0 0,-10-11-45 0 0,14-21-1762 0 0,-9 3-4947 0 0,-5 8 317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3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36 12895 0 0,'-8'-6'837'0'0,"4"2"-531"0"0,1 1 1 0 0,-1 0 0 0 0,-1 0 0 0 0,1 1-1 0 0,0-1 1 0 0,-1 1 0 0 0,1 0 0 0 0,-1 0-1 0 0,0 0 1 0 0,-7-1 0 0 0,13 4-218 0 0,1-1 0 0 0,0 1 0 0 0,-1 0 1 0 0,1 1-1 0 0,-1-1 0 0 0,1 0 0 0 0,-1 0 0 0 0,2 3 0 0 0,1 0 90 0 0,-1-2-110 0 0,11 9 142 0 0,-1 0 0 0 0,-1 1 1 0 0,0 0-1 0 0,0 1 0 0 0,18 27 0 0 0,-16-14-193 0 0,-1 1 1 0 0,-1 1-1 0 0,-1-1 0 0 0,13 58 0 0 0,12 119 271 0 0,-35-194-277 0 0,14 100 498 0 0,-6 0-1 0 0,-4 140 0 0 0,-6-244-378 0 0,0 1 1 0 0,0-1-1 0 0,0 1 0 0 0,0-1 0 0 0,-1 1 0 0 0,0-1 1 0 0,-1 0-1 0 0,0 1 0 0 0,0-1 0 0 0,0-1 0 0 0,0 1 1 0 0,-5 5-1 0 0,1-2 44 0 0,-1-1 1 0 0,1 0-1 0 0,-2 0 0 0 0,1-1 1 0 0,-1 0-1 0 0,-15 8 0 0 0,-1 1-69 0 0,1 2-1 0 0,-32 27 0 0 0,44-34-76 0 0,1 1 1 0 0,0 0 0 0 0,1 0-1 0 0,0 1 1 0 0,1 0 0 0 0,-9 18-1 0 0,16-28-74 0 0,1 0 1 0 0,-1 0-1 0 0,1 0 0 0 0,0 0 1 0 0,0 0-1 0 0,1 0 0 0 0,-1 0 1 0 0,0 0-1 0 0,1 1 0 0 0,0-1 1 0 0,0 0-1 0 0,0 0 0 0 0,1 4 1 0 0,-1-5-7 0 0,1 0-1 0 0,-1 0 1 0 0,1 0 0 0 0,0 0 0 0 0,0 0 0 0 0,0-1-1 0 0,0 1 1 0 0,0 0 0 0 0,0-1 0 0 0,1 1 0 0 0,-1-1 0 0 0,0 1-1 0 0,1-1 1 0 0,-1 0 0 0 0,1 1 0 0 0,-1-1 0 0 0,1 0-1 0 0,0 0 1 0 0,0 0 0 0 0,-1 0 0 0 0,1-1 0 0 0,2 2-1 0 0,10 2-1110 0 0,-3 1-49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63 165 3223 0 0,'0'-1'240'0'0,"-1"-1"225"0"0,1 0 0 0 0,-1 0 0 0 0,1 0 0 0 0,0 0 0 0 0,0 0 0 0 0,0 0 0 0 0,0 1 0 0 0,1-1 0 0 0,-1 0 0 0 0,0 0 0 0 0,1 0 0 0 0,-1 0 0 0 0,1 0 0 0 0,0 1 0 0 0,1-4 0 0 0,0 1 344 0 0,1 0-1 0 0,0 0 1 0 0,7-7 0 0 0,-2 2-757 0 0,2-3 564 0 0,1 0-1 0 0,0 0 1 0 0,21-16 0 0 0,-25 23-399 0 0,-1 1-1 0 0,1 0 1 0 0,0 0 0 0 0,1 1 0 0 0,-1-1 0 0 0,1 1 0 0 0,-1 1 0 0 0,1 0 0 0 0,8-2 0 0 0,-14 4 375 0 0,-1 1-586 0 0,1 1 0 0 0,-1-1-1 0 0,0 1 1 0 0,0-1 0 0 0,0 1 0 0 0,0 0 0 0 0,0-1-1 0 0,0 1 1 0 0,0 0 0 0 0,-1 0 0 0 0,1-1 0 0 0,-1 1 0 0 0,1 0-1 0 0,-1 0 1 0 0,1 0 0 0 0,-1 0 0 0 0,0 0 0 0 0,0 0-1 0 0,0 0 1 0 0,0-1 0 0 0,-1 1 0 0 0,1 0 0 0 0,0 0 0 0 0,-1 0-1 0 0,1 0 1 0 0,-1 0 0 0 0,0-1 0 0 0,0 1 0 0 0,-1 2-1 0 0,-3 4 5 0 0,0 1 0 0 0,-1-1-1 0 0,0-1 1 0 0,-11 12 0 0 0,6-8 30 0 0,-173 174 34 0 0,176-177-74 0 0,3 1 0 0 0,5-7 8 0 0,0-1-1 0 0,0 0 1 0 0,1 1-1 0 0,-1-1 0 0 0,0 1 1 0 0,1-1-1 0 0,-1 0 1 0 0,1 0-1 0 0,-1 1 1 0 0,1-1-1 0 0,0 0 1 0 0,-1 0-1 0 0,1 1 1 0 0,0-1-1 0 0,0 0 1 0 0,0 0-1 0 0,0 0 0 0 0,0 0 1 0 0,0 0-1 0 0,0 0 1 0 0,0-1-1 0 0,0 1 1 0 0,0 0-1 0 0,3 1 1 0 0,2 1 61 0 0,0 0 1 0 0,0 0 0 0 0,12 4 0 0 0,-7-4 47 0 0,1 0 0 0 0,0-1 0 0 0,0 0 0 0 0,1-1 0 0 0,-1-1 0 0 0,14 0 0 0 0,71-13 124 0 0,-23 3-199 0 0,-41 5-1268 0 0,-18 3-172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1222 4 8287 0 0,'0'0'382'0'0,"2"0"-8"0"0,4-2-128 0 0,-5 1 347 0 0,1 5 487 0 0,-1-4-1003 0 0,-1 0 0 0 0,0 0-1 0 0,0 0 1 0 0,0 1 0 0 0,1-1 0 0 0,-1 0 0 0 0,0 0 0 0 0,0 0 0 0 0,0 0 0 0 0,0 1-1 0 0,1-1 1 0 0,-1 0 0 0 0,0 0 0 0 0,0 0 0 0 0,0 1 0 0 0,0-1 0 0 0,0 0 0 0 0,0 0 0 0 0,0 1-1 0 0,0-1 1 0 0,0 0 0 0 0,0 0 0 0 0,0 1 0 0 0,0-1 0 0 0,0 0 0 0 0,0 0 0 0 0,0 1-1 0 0,0-1 1 0 0,0 0 0 0 0,0 0 0 0 0,0 1 0 0 0,-1 3 192 0 0,0 0 0 0 0,0 1 0 0 0,-1-1 0 0 0,0 0 0 0 0,1 0 0 0 0,-1-1-1 0 0,-1 1 1 0 0,1 0 0 0 0,-1 0 0 0 0,1-1 0 0 0,-1 0 0 0 0,0 1 0 0 0,0-1 0 0 0,0 0 0 0 0,-1-1 0 0 0,1 1 0 0 0,-1 0 0 0 0,-6 2-1 0 0,-8 5 254 0 0,0-1 1 0 0,-36 11-1 0 0,39-15-671 0 0,-629 170 223 0 0,564-157-137 0 0,-1-4 0 0 0,-110 5 0 0 0,180-18 46 0 0,1-1 1 0 0,-1 0-1 0 0,0-1 1 0 0,-21-4-1 0 0,26 1 17 0 0,6-3 0 0 0,0 5-5 0 0,1 1 4 0 0,-1-1 1 0 0,1 1 0 0 0,0-1-1 0 0,0 1 1 0 0,-1 0 0 0 0,1 0-1 0 0,0-1 1 0 0,0 1 0 0 0,0 0-1 0 0,0 0 1 0 0,0 0 0 0 0,1 0-1 0 0,1-2 1 0 0,12-11-72 0 0,-14 13 18 0 0,-1 2-142 0 0,5 12 174 0 0,1-1 1 0 0,0 0-1 0 0,9 13 0 0 0,-7-12 44 0 0,0 1-1 0 0,7 18 1 0 0,57 204 235 0 0,-20 6-24 0 0,-36-105 631 0 0,-15-133-836 0 0,-2 14 44 0 0,0-10-13 0 0,1-7 1086 0 0,-2-19-624 0 0,1 15-478 0 0,1 0 1 0 0,-1 0 0 0 0,1-1-1 0 0,0 1 1 0 0,0-6 0 0 0,6-20 78 0 0,1 0-1 0 0,20-51 1 0 0,-3 10-38 0 0,1-19-12 0 0,19-122 0 0 0,-30 119-89 0 0,-14 91-69 0 0,10 6-1517 0 0,8 14-720 0 0,-9-10 984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56 12007 0 0,'0'0'1796'0'0,"2"-10"182"0"0,-1 8-1728 0 0,-1 0 0 0 0,1 0 0 0 0,0 0 0 0 0,-1 1 0 0 0,1-1 1 0 0,0 0-1 0 0,0 0 0 0 0,0 1 0 0 0,0-1 0 0 0,1 1 0 0 0,-1-1 1 0 0,0 1-1 0 0,1-1 0 0 0,-1 1 0 0 0,1 0 0 0 0,1-2 0 0 0,1 1-119 0 0,-1 0-1 0 0,1 0 0 0 0,0 0 0 0 0,0 1 0 0 0,0-1 0 0 0,0 1 1 0 0,6-1-1 0 0,-1 1-150 0 0,-1 0 1 0 0,1 0-1 0 0,0 1 1 0 0,0 0 0 0 0,0 1-1 0 0,-1 0 1 0 0,10 2-1 0 0,-7 2 20 0 0,-10-4 0 0 0,0 1 0 0 0,0-1 0 0 0,0 1 0 0 0,0-1 0 0 0,0 1 0 0 0,0 0 0 0 0,0 0 0 0 0,0-1 0 0 0,-1 1 0 0 0,1 0 0 0 0,-1 0 0 0 0,1 0 0 0 0,-1 0 0 0 0,0 0 0 0 0,1 0-1 0 0,-1 0 1 0 0,0 0 0 0 0,0 0 0 0 0,-1 0 0 0 0,1-1 0 0 0,0 1 0 0 0,-1 3 0 0 0,-1 3 3 0 0,-1 1 1 0 0,1-1-1 0 0,-7 13 0 0 0,-1 1 36 0 0,-2-2-1 0 0,-1 0 0 0 0,0 0 1 0 0,-27 29-1 0 0,31-40-26 0 0,-1-1-1 0 0,0 0 1 0 0,0 0 0 0 0,-21 11-1 0 0,-12 9 7 0 0,25-15-18 0 0,7-4 0 0 0,-18 15 0 0 0,22-16 0 0 0,5 2 0 0 0,3-9 5 0 0,-1 0-1 0 0,0 0 1 0 0,0 0-1 0 0,1 0 1 0 0,-1 0 0 0 0,1 0-1 0 0,-1 0 1 0 0,1 0-1 0 0,-1 0 1 0 0,1 0-1 0 0,0 0 1 0 0,-1 0 0 0 0,1 0-1 0 0,0-1 1 0 0,0 1-1 0 0,-1 0 1 0 0,1 0-1 0 0,0-1 1 0 0,0 1 0 0 0,0-1-1 0 0,0 1 1 0 0,0-1-1 0 0,0 1 1 0 0,0-1-1 0 0,0 0 1 0 0,0 1-1 0 0,0-1 1 0 0,0 0 0 0 0,2 0-1 0 0,2 1 32 0 0,1 0 0 0 0,0-1 0 0 0,-1 0-1 0 0,9 0 1 0 0,14-4 120 0 0,1-2 0 0 0,32-10-1 0 0,27-5-131 0 0,-76 19-197 0 0,0 1-1 0 0,1 0 0 0 0,-1 0 0 0 0,1 1 0 0 0,14 3 0 0 0,-25-3-523 0 0,0 0 0 0 0,1 1 1 0 0,-1-1-1 0 0,0 1 0 0 0,0 0 0 0 0,0-1 0 0 0,0 1 0 0 0,3 2 0 0 0,4 4-5635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0,'0'2'4582'0'0,"4"4"-3984"0"0,-1-1 0 0 0,1 0-1 0 0,0 0 1 0 0,0-1 0 0 0,0 1 0 0 0,1-1 0 0 0,0 0 0 0 0,0 0 0 0 0,0 0 0 0 0,0 0 0 0 0,0-1 0 0 0,10 4 0 0 0,10 4 162 0 0,42 13 1 0 0,-41-16 141 0 0,46 15 492 0 0,61 22 665 0 0,-116-39-1881 0 0,-1 2 0 0 0,1 0 0 0 0,-1 1 0 0 0,25 20-1 0 0,-36-26-142 0 0,0 1 0 0 0,-1 0 0 0 0,0 0 0 0 0,0 1 0 0 0,0-1 0 0 0,0 1 0 0 0,-1 0 0 0 0,1-1 0 0 0,-1 2 0 0 0,0-1 0 0 0,-1 0 0 0 0,0 1 0 0 0,1-1-1 0 0,-2 1 1 0 0,1 0 0 0 0,-1-1 0 0 0,1 1 0 0 0,-1 10 0 0 0,-7 11-35 0 0,4-20-13 0 0,2-6-62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1:5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13647 0 0,'0'0'2844'0'0,"-1"1"-2588"0"0,-28 18 389 0 0,1 1 0 0 0,1 1 0 0 0,-45 44 0 0 0,8 7 367 0 0,-65 97 0 0 0,113-144-1000 0 0,-18 40 0 0 0,17-26-3298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2303 0 0,'0'0'6064'0'0,"3"-1"-5541"0"0,7-2-47 0 0,-7 2-11 0 0,-1 0-1 0 0,17-5 237 0 0,-3 1 4398 0 0,-29 6-4860 0 0,7 0-162 0 0,1-1 0 0 0,0 1 1 0 0,-1 0-1 0 0,1 0 0 0 0,0 1 1 0 0,0 0-1 0 0,-1 0 1 0 0,-7 4-1 0 0,10-4-104 0 0,2-1 74 0 0,0-1-1 0 0,0 0 1 0 0,0 1-1 0 0,0-1 1 0 0,0 1-1 0 0,0-1 1 0 0,1 1-1 0 0,-1 0 1 0 0,0-1 0 0 0,0 1-1 0 0,1 0 1 0 0,-1-1-1 0 0,0 1 1 0 0,1 0-1 0 0,-1 0 1 0 0,1 0-1 0 0,-1 0 1 0 0,1-1-1 0 0,-1 1 1 0 0,1 0-1 0 0,0 0 1 0 0,-1 0 0 0 0,1 0-1 0 0,0 0 1 0 0,0 0-1 0 0,0 0 1 0 0,0 0-1 0 0,-1 0 1 0 0,2 2-1 0 0,11 3 334 0 0,-7-4-277 0 0,-1-1-1 0 0,1 1 0 0 0,0-1 1 0 0,0-1-1 0 0,-1 1 1 0 0,1-1-1 0 0,0 1 1 0 0,0-1-1 0 0,7-2 0 0 0,3 2 149 0 0,32-5 590 0 0,-46 7-761 0 0,1 8-64 0 0,-5 4-16 0 0,0-7 1 0 0,2-5 0 0 0,0 1 0 0 0,-1 0 0 0 0,1 0 0 0 0,-1-1 0 0 0,0 1 0 0 0,0-1 0 0 0,0 0 0 0 0,0 0 0 0 0,-3 3 0 0 0,-8 12 54 0 0,13-15-46 0 0,0 2 34 0 0,2-1-35 0 0,18 11 58 0 0,-5-5 58 0 0,-5-1-112 0 0,-9-7-12 0 0,-1 0 0 0 0,1 0 0 0 0,-1 0 0 0 0,1 0 0 0 0,-1 0 0 0 0,1 0 0 0 0,-1 0 0 0 0,0 0 0 0 0,1 0 0 0 0,-1 0 0 0 0,0 2 0 0 0,0 12 0 0 0,-1 0 0 0 0,6-1 0 0 0,4 0 0 0 0,3-4 0 0 0,2-2 0 0 0,0-1 0 0 0,-13-7 0 0 0,0 1 0 0 0,0-1 0 0 0,0 1 0 0 0,0-1 0 0 0,0 1 0 0 0,-1-1 0 0 0,1 1 0 0 0,0 0 0 0 0,0-1 0 0 0,-1 1 0 0 0,1 0 0 0 0,1 1 0 0 0,-2-1 0 0 0,0 0 0 0 0,0 0 0 0 0,1 0 0 0 0,-1 0 0 0 0,0 0 0 0 0,0 0 0 0 0,0 1 0 0 0,0-1 0 0 0,0 0 0 0 0,0 0 0 0 0,-1 0 0 0 0,1 1 0 0 0,-5 14 0 0 0,1-2 0 0 0,4 1 0 0 0,4-1 0 0 0,3 0-10 0 0,-2 1-33 0 0,0 1 32 0 0,-3-1 11 0 0,-1 1 0 0 0,-1 0 0 0 0,3 0 0 0 0,1-2 0 0 0,0 0 0 0 0,2-1 0 0 0,1 0 0 0 0,1 0 0 0 0,0-2 0 0 0,1 0 0 0 0,-1 0 0 0 0,-2 1 0 0 0,-3 0 0 0 0,-2 1 0 0 0,-1-1 0 0 0,-2 2 0 0 0,1-1 0 0 0,0-2 11 0 0,3-3 43 0 0,0-5-11 0 0,3 14-23 0 0,-3-3-20 0 0,-2 8-30 0 0,-2-13 0 0 0,-1 15 18 0 0,3-10 12 0 0,0-2 12 0 0,0-8 36 0 0,-1 5-36 0 0,0 3-12 0 0,1 1 0 0 0,0 1 0 0 0,0 0 0 0 0,2 0 0 0 0,0 1 0 0 0,2 0 0 0 0,0-1 0 0 0,0 0 0 0 0,-3 1 0 0 0,-2-1 0 0 0,-3 1 0 0 0,0 0 0 0 0,-1-1 0 0 0,0 0 0 0 0,0 0 0 0 0,0 1 0 0 0,1 0 0 0 0,0 0 0 0 0,-1 1 0 0 0,-1 0 0 0 0,0 0 0 0 0,-1-1 0 0 0,0 3 0 0 0,5-14 0 0 0,-11 14 0 0 0,-4 5 0 0 0,1 2 0 0 0,13-21 0 0 0,-6 16 0 0 0,5-7 0 0 0,2 0 0 0 0,0 0 0 0 0,1-9 0 0 0,1-1 0 0 0,-1 1 0 0 0,0-1 0 0 0,0 1 0 0 0,0-1 0 0 0,0 0 0 0 0,-3 5 0 0 0,0-1 0 0 0,-2 4 0 0 0,0-1 0 0 0,-1 1 0 0 0,1 0 0 0 0,1 1 11 0 0,2-2 42 0 0,1-6 1 0 0,-2 7-44 0 0,1-2 1 0 0,3-8 106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0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125 196 2303 0 0,'0'0'11992'0'0,"1"2"-11688"0"0,-1 0-243 0 0,0 1-1 0 0,0-1 0 0 0,0 1 1 0 0,-1-1-1 0 0,1 1 0 0 0,0-1 0 0 0,-1 1 1 0 0,0-1-1 0 0,0 1 0 0 0,-1 2 1 0 0,-15 28 310 0 0,5-11-175 0 0,-5 16 277 0 0,-20 69-1 0 0,29-79-312 0 0,-21 83 139 0 0,29-111-258 0 0,0 0-1 0 0,0 0 1 0 0,0 0 0 0 0,1 0-1 0 0,-1 0 1 0 0,0 0 0 0 0,0 0-1 0 0,0 0 1 0 0,0 0 0 0 0,0 0-1 0 0,0 0 1 0 0,0 0-1 0 0,0 0 1 0 0,0 0 0 0 0,0 0-1 0 0,0 0 1 0 0,0 0 0 0 0,0 0-1 0 0,1 0 1 0 0,-1 0 0 0 0,0 0-1 0 0,0 0 1 0 0,0 0 0 0 0,0 0-1 0 0,0 0 1 0 0,0 0 0 0 0,0 0-1 0 0,0 0 1 0 0,0 0 0 0 0,0 0-1 0 0,0 0 1 0 0,0 0 0 0 0,0 1-1 0 0,0-1 1 0 0,0 0 0 0 0,0 0-1 0 0,0 0 1 0 0,1 0 0 0 0,6-14 594 0 0,9-19-231 0 0,-6 11-295 0 0,52-117 215 0 0,-48 111-312 0 0,2 0 0 0 0,35-45-1 0 0,-33 50-11 0 0,26-24 0 0 0,-35 38 51 0 0,1 1 0 0 0,-1 1-1 0 0,1 0 1 0 0,1 0 0 0 0,18-9-1 0 0,-8 8 161 0 0,1 0-1 0 0,0 1 1 0 0,0 1-1 0 0,35-5 0 0 0,92 0 274 0 0,-139 10-510 0 0,1 1 0 0 0,-1-1 0 0 0,0-1-1 0 0,1 0 1 0 0,-1 0 0 0 0,0-1 0 0 0,14-7 0 0 0,-23 10-143 0 0,1-1-1 0 0,-1 0 1 0 0,0 0 0 0 0,0 1 0 0 0,0-1 0 0 0,0 0-1 0 0,0 0 1 0 0,-1 0 0 0 0,1 0 0 0 0,0 0 0 0 0,0-1-1 0 0,-1 1 1 0 0,1 0 0 0 0,0 0 0 0 0,-1 0 0 0 0,0-1-1 0 0,1 1 1 0 0,-1 0 0 0 0,1-1 0 0 0,-1-1 0 0 0,0-7-6557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0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0,'2'1'595'0'0,"26"13"13150"0"0,-19-9-12327 0 0,-7-3-938 0 0,0-2-179 0 0,14 6 376 0 0,-15-5-781 0 0,2 6-558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0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11487 0 0,'0'0'4774'0'0,"0"3"-4414"0"0,-2 25 442 0 0,0-1 0 0 0,-9 36 1 0 0,-2 13 138 0 0,1 70-360 0 0,12-115-498 0 0,1 0 0 0 0,8 53 0 0 0,-7-75 16 0 0,1-1 0 0 0,-1 0-1 0 0,6 10 1 0 0,-7-16 42 0 0,4 2 513 0 0,-4-3-616 0 0,-1-1 0 0 0,0 0 0 0 0,0 1 0 0 0,1-1 0 0 0,-1 1 0 0 0,0-1 0 0 0,1 0 0 0 0,-1 1 0 0 0,1-1 0 0 0,-1 0-1 0 0,0 1 1 0 0,1-1 0 0 0,-1 0 0 0 0,1 0 0 0 0,-1 1 0 0 0,0-1 0 0 0,1 0 0 0 0,-1 0 0 0 0,1 0 0 0 0,0 0 0 0 0,2 0-12 0 0,-1 0 0 0 0,1-1 0 0 0,-1 0 1 0 0,0 0-1 0 0,1 1 0 0 0,-1-1 0 0 0,0 0 0 0 0,1-1 1 0 0,-1 1-1 0 0,0 0 0 0 0,0-1 0 0 0,0 1 0 0 0,0-1 1 0 0,0 0-1 0 0,0 0 0 0 0,1-2 0 0 0,7-7 82 0 0,12-20 0 0 0,-15 21-52 0 0,15-21-32 0 0,71-99 134 0 0,-71 104-125 0 0,1 0-1 0 0,42-37 1 0 0,-15 24-84 0 0,2 2 1 0 0,1 3-1 0 0,74-36 0 0 0,-126 69-247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0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13015 0 0,'0'0'1179'0'0,"7"10"1156"0"0,-4-6-1979 0 0,0-1 1 0 0,-1 1-1 0 0,1 0 1 0 0,-1 0 0 0 0,0 0-1 0 0,0 0 1 0 0,0 1-1 0 0,-1-1 1 0 0,1 0 0 0 0,-1 1-1 0 0,0-1 1 0 0,0 10 0 0 0,-1-13-179 0 0,0 1-31 0 0,-3 4-107 0 0,1-1 138 0 0,1-3-938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5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62 1839 0 0,'0'0'83'0'0,"1"-2"-6"0"0,5-10-378 0 0,8-25 10626 0 0,-15 36-10316 0 0,1 0 0 0 0,-1 0-1 0 0,0 0 1 0 0,1 1 0 0 0,-1-1-1 0 0,0 0 1 0 0,0 1 0 0 0,0-1 0 0 0,0 1-1 0 0,1-1 1 0 0,-1 1 0 0 0,0-1-1 0 0,0 1 1 0 0,0 0 0 0 0,0-1-1 0 0,0 1 1 0 0,0 0 0 0 0,0 0 0 0 0,0 0-1 0 0,0 0 1 0 0,0 0 0 0 0,0 0-1 0 0,0 0 1 0 0,0 0 0 0 0,-2 1-1 0 0,-2-1-1 0 0,1 1 1 0 0,-1 0-1 0 0,1 0 0 0 0,-7 3 0 0 0,-12 8 124 0 0,0 0 1 0 0,1 1 0 0 0,-21 17 0 0 0,-59 54 855 0 0,73-60-771 0 0,-124 126 908 0 0,114-109-877 0 0,-26 33 85 0 0,59-67-245 0 0,0 1 0 0 0,1 0 0 0 0,1 0 1 0 0,-1 1-1 0 0,1-1 0 0 0,1 1 1 0 0,-1 0-1 0 0,-1 9 0 0 0,5-16 233 0 0,1-1-161 0 0,2 0-122 0 0,0 0 1 0 0,0 0 0 0 0,-1 0-1 0 0,1 0 1 0 0,0 0-1 0 0,0-1 1 0 0,0 1 0 0 0,0-1-1 0 0,0 0 1 0 0,0 0-1 0 0,0 0 1 0 0,0 0-1 0 0,0-1 1 0 0,0 1 0 0 0,0-1-1 0 0,5-1 1 0 0,7-3 41 0 0,-1-1 0 0 0,16-9 0 0 0,-8 4 8 0 0,9-3-49 0 0,-1-2 1 0 0,0-2 0 0 0,-1 0-1 0 0,-1-2 1 0 0,-1-1 0 0 0,-1-2-1 0 0,-1 0 1 0 0,-1-1 0 0 0,-1-2-1 0 0,20-29 1 0 0,-28 35-72 0 0,1 0 1 0 0,0 1-1 0 0,23-20 0 0 0,-38 38-63 0 0,-2 5-103 0 0,0-1 193 0 0,0 1-1 0 0,0-1 0 0 0,0 1 0 0 0,-1-1 0 0 0,1 0 1 0 0,-1 0-1 0 0,0 0 0 0 0,0 0 0 0 0,0 0 0 0 0,-1 0 1 0 0,-2 3-1 0 0,2-3-1 0 0,-71 91 22 0 0,-14 17 140 0 0,74-94-109 0 0,-8 8 10 0 0,-29 43 0 0 0,50-66-47 0 0,0 1-1 0 0,-1-1 1 0 0,1 0-1 0 0,0 1 1 0 0,0-1 0 0 0,-1 6-1 0 0,3 1-7 0 0,0-8-3 0 0,0 0 0 0 0,0 0 0 0 0,0 0 0 0 0,0 0 0 0 0,0 0 0 0 0,0 0 0 0 0,1 0 0 0 0,-1-1 0 0 0,0 1-1 0 0,0-1 1 0 0,0 1 0 0 0,1-1 0 0 0,-1 1 0 0 0,0-1 0 0 0,1 1 0 0 0,-1-1 0 0 0,0 0 0 0 0,1 0 0 0 0,-1 0 0 0 0,0 0 0 0 0,1 0-1 0 0,-1 0 1 0 0,2-1 0 0 0,32-5-468 0 0,2-3-2488 0 0,-24 4 1439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0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20 148 4607 0 0,'0'0'354'0'0,"-1"0"-233"0"0,-18-5 8235 0 0,19 5-8290 0 0,28-8 4247 0 0,-22 7-5220 0 0,341-88 3064 0 0,-305 77-2096 0 0,-14 3-507 0 0,0 2-1 0 0,1 1 0 0 0,37-4 1 0 0,-64 10 304 0 0,-1-1-1 0 0,1 1 1 0 0,0 0-1 0 0,0 0 1 0 0,0 0 0 0 0,0 0-1 0 0,-1 0 1 0 0,1 1-1 0 0,0-1 1 0 0,0 1 0 0 0,-1-1-1 0 0,1 1 1 0 0,0-1-1 0 0,-1 1 1 0 0,1 0 0 0 0,0 0-1 0 0,-1 0 1 0 0,1 0-1 0 0,1 1 1 0 0,3 8-1481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0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 10591 0 0,'-16'-2'1300'0'0,"14"2"-1067"0"0,1 1-1 0 0,0-1 1 0 0,-1 1-1 0 0,1-1 1 0 0,0 1-1 0 0,-1-1 1 0 0,1 1-1 0 0,0 0 1 0 0,0 0-1 0 0,0-1 1 0 0,-1 1-1 0 0,1 0 1 0 0,-1 1 0 0 0,0 0 310 0 0,-8 7-118 0 0,0-1 1 0 0,1 1-1 0 0,-15 20 0 0 0,-16 23-754 0 0,39-51 154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0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10 1839 0 0,'12'-9'14440'0'0,"-13"9"-14302"0"0,-1 1 0 0 0,0 0 0 0 0,0 0 0 0 0,1 0 0 0 0,-1 0 0 0 0,1 0 0 0 0,-1 0 0 0 0,1 0 0 0 0,-2 2 0 0 0,-3 2-94 0 0,-31 19-44 0 0,-51 36 0 0 0,88-59 3 0 0,-1-1-1 0 0,1 0 0 0 0,0 0 1 0 0,-1 0-1 0 0,1 0 0 0 0,0 0 1 0 0,-1 0-1 0 0,1 1 0 0 0,0-1 1 0 0,0 0-1 0 0,-1 0 0 0 0,1 1 1 0 0,0-1-1 0 0,0 0 1 0 0,-1 0-1 0 0,1 1 0 0 0,0-1 1 0 0,0 0-1 0 0,0 0 0 0 0,0 1 1 0 0,-1-1-1 0 0,1 0 0 0 0,0 1 1 0 0,0-1-1 0 0,0 0 0 0 0,0 1 1 0 0,0-1-1 0 0,0 0 0 0 0,0 1 1 0 0,0-1-1 0 0,0 0 0 0 0,0 1 1 0 0,0-1-1 0 0,0 0 1 0 0,0 1-1 0 0,0-1 0 0 0,0 0 1 0 0,0 1-1 0 0,0-1 0 0 0,1 0 1 0 0,-1 1-1 0 0,0-1 0 0 0,0 0 1 0 0,0 0-1 0 0,0 1 0 0 0,1-1 1 0 0,-1 0-1 0 0,0 0 0 0 0,0 1 1 0 0,1-1-1 0 0,-1 0 1 0 0,1 1-1 0 0,-1-1 16 0 0,6 8 194 0 0,1-1 1 0 0,0 0-1 0 0,0 0 0 0 0,11 8 1 0 0,-8-8 86 0 0,-1 1 0 0 0,13 15 0 0 0,-13-12-150 0 0,-2 0 1 0 0,1 1 0 0 0,-2 0 0 0 0,1 0 0 0 0,6 21-1 0 0,-10-25-86 0 0,0 1-1 0 0,-1 0 1 0 0,0 0-1 0 0,0 0 1 0 0,-1 0-1 0 0,0 0 1 0 0,-1 0 0 0 0,0 0-1 0 0,-1 11 1 0 0,1-18 47 0 0,0-2-97 0 0,0 1-1 0 0,0 0 1 0 0,0 0-1 0 0,0 0 1 0 0,-1-1-1 0 0,1 1 1 0 0,0 0 0 0 0,0 0-1 0 0,0-1 1 0 0,-1 1-1 0 0,1 0 1 0 0,0 0-1 0 0,-1-1 1 0 0,1 1-1 0 0,-1 0 1 0 0,1-1-1 0 0,-1 1 1 0 0,1-1 0 0 0,-1 1-1 0 0,1 0 1 0 0,-1-1-1 0 0,0 1 1 0 0,1-1-1 0 0,-1 1 1 0 0,0-1-1 0 0,1 0 1 0 0,-1 1-1 0 0,0-1 1 0 0,0 0 0 0 0,1 1-1 0 0,-1-1 1 0 0,0 0-1 0 0,0 0 1 0 0,1 0-1 0 0,-1 0 1 0 0,0 0-1 0 0,0 0 1 0 0,0 0-1 0 0,1 0 1 0 0,-1 0-1 0 0,0 0 1 0 0,-1 0 0 0 0,-2-1-79 0 0,0 0 0 0 0,0 1 1 0 0,0-1-1 0 0,0-1 0 0 0,0 1 1 0 0,-7-4-1 0 0,-17-14-2143 0 0,15 8-6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0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371 178 3679 0 0,'0'0'571'0'0,"-2"0"421"0"0,-26 7 1270 0 0,17-6-534 0 0,18-4 3001 0 0,3-1-4277 0 0,-1 0 0 0 0,0-1 1 0 0,-1 0-1 0 0,1-1 0 0 0,-1 1 0 0 0,0-2 1 0 0,0 1-1 0 0,-1-1 0 0 0,12-13 1 0 0,-5 5-59 0 0,-11 11-319 0 0,0 0 0 0 0,-1 0-1 0 0,0 0 1 0 0,0 0 0 0 0,0 0 0 0 0,0 0 0 0 0,0-1-1 0 0,1-5 1 0 0,-3 6-65 0 0,1 1-1 0 0,-1 0 1 0 0,1-1 0 0 0,-1 1-1 0 0,0-1 1 0 0,0 1-1 0 0,0 0 1 0 0,-1-1 0 0 0,0-3-1 0 0,1 6-16 0 0,-1 1 1 0 0,1-1-1 0 0,0 0 0 0 0,-1 0 1 0 0,1 0-1 0 0,0 0 0 0 0,-1 0 0 0 0,1 1 1 0 0,-1-1-1 0 0,1 0 0 0 0,-1 0 1 0 0,0 1-1 0 0,1-1 0 0 0,-1 0 0 0 0,0 1 1 0 0,0-1-1 0 0,1 0 0 0 0,-1 1 1 0 0,0-1-1 0 0,0 1 0 0 0,0 0 0 0 0,1-1 1 0 0,-1 1-1 0 0,0 0 0 0 0,0-1 0 0 0,0 1 1 0 0,0 0-1 0 0,0 0 0 0 0,0 0 1 0 0,0 0-1 0 0,-2 0 0 0 0,2 0-6 0 0,-3 0-1 0 0,0 0 0 0 0,0 0 0 0 0,0 0 0 0 0,1 1 0 0 0,-1 0 0 0 0,0 0 0 0 0,1 0 0 0 0,-1 0 0 0 0,0 1 0 0 0,-5 2 0 0 0,-35 24-45 0 0,31-19 56 0 0,-136 102-62 0 0,116-83 67 0 0,2 1-1 0 0,-37 45 1 0 0,55-59-5 0 0,-10 19 0 0 0,20-30 11 0 0,0 0-1 0 0,1 0 1 0 0,0 1-1 0 0,0-1 1 0 0,0 1-1 0 0,1-1 1 0 0,-1 1-1 0 0,1 0 1 0 0,-1 9 0 0 0,2-13 82 0 0,2 0 6 0 0,4-1-41 0 0,0 0 0 0 0,-1 0 1 0 0,1 0-1 0 0,0-1 0 0 0,0 1 0 0 0,-1-2 0 0 0,1 1 0 0 0,5-2 0 0 0,47-20 263 0 0,-41 15-264 0 0,3 0-27 0 0,-1-1 0 0 0,0-1 0 0 0,0-1-1 0 0,-1 0 1 0 0,-1-1 0 0 0,0-1 0 0 0,0-1-1 0 0,-2 0 1 0 0,1-2 0 0 0,16-20 0 0 0,-51 51-84 0 0,-8 11-9 0 0,-28 38 1 0 0,48-54-20 0 0,0-1 0 0 0,1 1 0 0 0,0 0-1 0 0,1 0 1 0 0,0 1 0 0 0,0 0 0 0 0,1-1-1 0 0,-3 18 1 0 0,6-25-192 0 0,0 0 0 0 0,1 0 0 0 0,0 0 0 0 0,0 0 0 0 0,0-1 0 0 0,0 1 0 0 0,0 0 0 0 0,0 0-1 0 0,1 0 1 0 0,0 4 0 0 0,4 2-1275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0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1375 0 0,'2'0'107'0'0,"5"0"436"0"0,-1 0 1 0 0,0-1-1 0 0,0 0 0 0 0,0 0 1 0 0,11-3-1 0 0,-15 3-86 0 0,0 0-1 0 0,1 0 1 0 0,-1 0-1 0 0,0 0 1 0 0,0 0 0 0 0,0 0-1 0 0,0-1 1 0 0,0 1-1 0 0,0-1 1 0 0,0 0 0 0 0,0 1-1 0 0,-1-1 1 0 0,1 0-1 0 0,0 0 1 0 0,-1 0-1 0 0,0 0 1 0 0,3-5 0 0 0,3-10 1313 0 0,0 1 1 0 0,13-19-1 0 0,-13 24-1396 0 0,2-1 0 0 0,-1 1 0 0 0,14-12-1 0 0,-14 15-375 0 0,0 0 0 0 0,1 1-1 0 0,0 1 1 0 0,1-1 0 0 0,-1 2-1 0 0,1-1 1 0 0,0 1 0 0 0,1 1-1 0 0,-1 0 1 0 0,1 0 0 0 0,14-3-1 0 0,-8 5 57 0 0,0 0-1 0 0,0 1 1 0 0,-1 0-1 0 0,1 2 0 0 0,0 0 1 0 0,0 1-1 0 0,0 0 1 0 0,-1 1-1 0 0,0 1 1 0 0,17 7-1 0 0,-28-10-48 0 0,0 1-1 0 0,0 1 1 0 0,0-1-1 0 0,-1 1 1 0 0,1 0 0 0 0,-1 0-1 0 0,0 0 1 0 0,1 1-1 0 0,-2-1 1 0 0,1 1 0 0 0,0 0-1 0 0,-1 0 1 0 0,6 9-1 0 0,-7-10 9 0 0,0 1 0 0 0,-1-1 0 0 0,1 1 0 0 0,-1-1 0 0 0,0 1-1 0 0,0 0 1 0 0,0 0 0 0 0,-1-1 0 0 0,1 1 0 0 0,-1 0 0 0 0,0 0 0 0 0,0 0-1 0 0,0 0 1 0 0,-1 0 0 0 0,1-1 0 0 0,-1 1 0 0 0,0 0 0 0 0,0 0 0 0 0,-3 5 0 0 0,0 0 16 0 0,0 0 0 0 0,-1-1 1 0 0,0 0-1 0 0,-1 0 1 0 0,1-1-1 0 0,-2 1 1 0 0,1-1-1 0 0,-1-1 1 0 0,-9 9-1 0 0,5-7-691 0 0,-23 14 0 0 0,-14 1-4266 0 0,37-19-636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0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260 377 8751 0 0,'0'0'1142'0'0,"-4"10"3380"0"0,0-6-4304 0 0,0-1 0 0 0,1 0 0 0 0,-1 0 0 0 0,-1 0 0 0 0,1-1 0 0 0,0 1 0 0 0,0-1 0 0 0,-1 0-1 0 0,0 0 1 0 0,1-1 0 0 0,-1 1 0 0 0,0-1 0 0 0,1 0 0 0 0,-1 0 0 0 0,0-1 0 0 0,-7 1 0 0 0,4-2-142 0 0,1 1 1 0 0,0-1-1 0 0,0-1 1 0 0,-1 1 0 0 0,1-1-1 0 0,0 0 1 0 0,0-1-1 0 0,1 0 1 0 0,-1 0-1 0 0,-10-6 1 0 0,10 4-93 0 0,0 0-1 0 0,1 0 1 0 0,-1-1 0 0 0,1 1-1 0 0,0-2 1 0 0,0 1 0 0 0,1 0-1 0 0,-1-1 1 0 0,-4-9 0 0 0,7 11 65 0 0,1 0 0 0 0,-1 0 0 0 0,1 0 1 0 0,0-1-1 0 0,0 1 0 0 0,1-1 0 0 0,0 0 0 0 0,0 1 0 0 0,0-1 1 0 0,0 0-1 0 0,1 0 0 0 0,0 0 0 0 0,1-9 0 0 0,1 6-30 0 0,1 0 1 0 0,0 0-1 0 0,0 0 0 0 0,0 0 0 0 0,1 1 0 0 0,1 0 1 0 0,-1 0-1 0 0,1 0 0 0 0,1 0 0 0 0,8-10 1 0 0,0 3-124 0 0,1 1 1 0 0,0 0 0 0 0,29-20 0 0 0,-31 26 63 0 0,-1 0 1 0 0,1 1-1 0 0,0 1 1 0 0,1 1-1 0 0,0-1 0 0 0,0 2 1 0 0,0 0-1 0 0,18-2 1 0 0,-21 4 14 0 0,0 1 1 0 0,0 0 0 0 0,1 1 0 0 0,-1 0 0 0 0,0 1-1 0 0,0 0 1 0 0,0 0 0 0 0,0 2 0 0 0,0-1 0 0 0,0 1-1 0 0,14 7 1 0 0,-20-8 28 0 0,-1 0 0 0 0,0 0 0 0 0,0 1-1 0 0,0 0 1 0 0,0 0 0 0 0,0 0 0 0 0,-1 0-1 0 0,1 0 1 0 0,-1 1 0 0 0,0 0 0 0 0,0 0 0 0 0,0 0-1 0 0,-1 0 1 0 0,1 0 0 0 0,-1 0 0 0 0,0 0-1 0 0,2 8 1 0 0,-2-6 1 0 0,-1 0 0 0 0,0 0 0 0 0,-1 0 0 0 0,1 0-1 0 0,-1 0 1 0 0,0 0 0 0 0,-1 0 0 0 0,1-1 0 0 0,-1 1 0 0 0,0 0 0 0 0,-1 0-1 0 0,1 0 1 0 0,-5 10 0 0 0,-1-3 112 0 0,0 1 0 0 0,0-1 0 0 0,-1 0 0 0 0,-1 0 0 0 0,0-1 0 0 0,-1 0 0 0 0,0-1 1 0 0,-1 0-1 0 0,0-1 0 0 0,-14 11 0 0 0,6-8-184 0 0,-1-1 1 0 0,0 0 0 0 0,0-1 0 0 0,-1-1 0 0 0,-1-2-1 0 0,-22 8 1 0 0,14-5-411 0 0,20-7-121 0 0,1-1-1 0 0,-18 5 0 0 0,25-8-768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0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14999 0 0,'0'0'1915'0'0,"-1"1"-1612"0"0,-11 10-97 0 0,-1 1 0 0 0,-15 19-1 0 0,2-2-200 0 0,-159 189-148 0 0,155-179 142 0 0,-191 253 497 0 0,159-193-184 0 0,6-8-1230 0 0,42-70-140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1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5 7831 0 0,'9'-3'810'0'0,"0"1"2328"0"0,-9 2-3070 0 0,1 0 1 0 0,-1 0-1 0 0,0 0 0 0 0,0 0 0 0 0,0 0 0 0 0,0 0 0 0 0,1 0 1 0 0,-1 0-1 0 0,0 0 0 0 0,0 0 0 0 0,0 0 0 0 0,1 0 1 0 0,-1 0-1 0 0,0 1 0 0 0,0-1 0 0 0,0 0 0 0 0,1 0 0 0 0,-1 0 1 0 0,0 0-1 0 0,0 0 0 0 0,0 0 0 0 0,0 0 0 0 0,0 0 1 0 0,1 1-1 0 0,-1-1 0 0 0,0 0 0 0 0,0 0 0 0 0,0 0 0 0 0,0 0 1 0 0,0 1-1 0 0,0-1 0 0 0,0 0 0 0 0,1 0 0 0 0,-1 0 1 0 0,0 0-1 0 0,0 1 0 0 0,1 7 41 0 0,0-1 1 0 0,0 1-1 0 0,-1 0 1 0 0,0 0-1 0 0,-1 0 1 0 0,0 0-1 0 0,0 0 1 0 0,-3 12-1 0 0,-3 3 487 0 0,-15 37-1 0 0,-99 181 1266 0 0,95-192-1761 0 0,-231 374 351 0 0,34-113-163 0 0,118-174-56 0 0,104-135-115 0 0,3-15 11 0 0,2 2-95 0 0,1 1-1 0 0,0 0 0 0 0,1 0 1 0 0,0 0-1 0 0,0 1 0 0 0,1 0 1 0 0,10-11-1 0 0,-4 4-19 0 0,55-70 59 0 0,80-76 0 0 0,-143 157-78 0 0,84-79-55 0 0,-77 75 51 0 0,0 0 1 0 0,1 1-1 0 0,1 0 0 0 0,0 1 1 0 0,23-9-1 0 0,-34 15 44 0 0,1 1 1 0 0,-1 0 0 0 0,0 0-1 0 0,1 0 1 0 0,-1 0-1 0 0,1 1 1 0 0,-1 0-1 0 0,1-1 1 0 0,-1 1 0 0 0,6 1-1 0 0,-7-1-18 0 0,-1 1 0 0 0,1 0 0 0 0,0-1 0 0 0,-1 1 0 0 0,1 0 0 0 0,-1-1 0 0 0,1 1 0 0 0,-1 0 1 0 0,1 0-1 0 0,-1 0 0 0 0,0 1 0 0 0,1-1 0 0 0,-1 0 0 0 0,0 0 0 0 0,0 1 0 0 0,0-1 0 0 0,0 1 0 0 0,0-1 0 0 0,0 1 0 0 0,0-1 0 0 0,-1 1 0 0 0,2 2 0 0 0,1 5 27 0 0,0 1-1 0 0,-1 0 1 0 0,0 0-1 0 0,-1 0 1 0 0,0 0-1 0 0,-1 0 1 0 0,0 0-1 0 0,0 0 1 0 0,-1 0-1 0 0,0 0 1 0 0,-4 15-1 0 0,-5 10 76 0 0,-25 61 0 0 0,29-81-112 0 0,-24 53 58 0 0,-57 93 0 0 0,79-139-652 0 0,7-17-2918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9671 0 0,'0'0'3688'0'0,"-2"0"-3465"0"0,-16 8 197 0 0,0 0 0 0 0,1 1 0 0 0,-18 12 0 0 0,0 1 87 0 0,1-4-68 0 0,2 2 1 0 0,0 2 0 0 0,-54 47-1 0 0,78-62-366 0 0,-38 38 438 0 0,-66 82 0 0 0,101-112-474 0 0,0 1 0 0 0,1 0-1 0 0,0 1 1 0 0,2 0 0 0 0,0 0 0 0 0,1 0-1 0 0,0 1 1 0 0,1 0 0 0 0,2 1-1 0 0,-4 23 1 0 0,6-30-37 0 0,2 0-1 0 0,-1 0 1 0 0,2 0 0 0 0,-1 0 0 0 0,2 0-1 0 0,0 0 1 0 0,0 0 0 0 0,1 0 0 0 0,0 0-1 0 0,8 16 1 0 0,-10-25-259 0 0,1-1 0 0 0,-1 0 0 0 0,0 1 0 0 0,1-1 0 0 0,0 0 0 0 0,0 0 0 0 0,0 0 0 0 0,-1-1 0 0 0,2 1 0 0 0,-1 0 0 0 0,0-1 0 0 0,0 1 1 0 0,0-1-1 0 0,1 0 0 0 0,-1 1 0 0 0,5 0 0 0 0,5 0-5211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1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13015 0 0,'0'0'596'0'0,"-1"2"-13"0"0,-8 40-38 0 0,2 1 0 0 0,2-1 0 0 0,1 1 0 0 0,3 0 0 0 0,1 0 1 0 0,2 0-1 0 0,2 0 0 0 0,2-1 0 0 0,2 1 0 0 0,1-2 0 0 0,19 52 0 0 0,-25-86-423 0 0,3 9 170 0 0,0 0-1 0 0,1-1 1 0 0,12 19-1 0 0,-11-24-207 0 0,-2-10-110 0 0,-2 0-44 0 0,-1-1-34 0 0,0 1 0 0 0,0-1-1 0 0,0 1 1 0 0,1-1 0 0 0,-1 0 0 0 0,0 0-1 0 0,0 0 1 0 0,0-1 0 0 0,0 1 0 0 0,-1-1-1 0 0,1 0 1 0 0,0 0 0 0 0,-1 0-1 0 0,4-2 1 0 0,1-3-1180 0 0,0 0 0 0 0,-1 0 0 0 0,10-14 0 0 0,-5 6-4484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1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0 3223 0 0,'0'0'143'0'0,"-1"1"462"0"0,-6 2 1966 0 0,0-1 0 0 0,0 2 0 0 0,-7 4 0 0 0,-20 15 970 0 0,-13 8-2992 0 0,-38 26 384 0 0,59-38-676 0 0,-88 61 469 0 0,-209 153-132 0 0,298-214-449 0 0,-36 36 0 0 0,52-44-119 0 0,-1 0-1 0 0,1 0 0 0 0,1 0 1 0 0,0 1-1 0 0,-12 24 1 0 0,-3 6-1717 0 0,22-41 885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0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2759 0 0,'2'0'5888'0'0,"32"-7"644"0"0,1-1-3533 0 0,66-11-1870 0 0,-86 18-1240 0 0,33-5 757 0 0,0 2 0 0 0,89 5 0 0 0,-116 2-521 0 0,25 7 1 0 0,13 3-2276 0 0,-40-11 1058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1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0 919 0 0,'0'0'15392'0'0,"8"8"-14252"0"0,9 12-491 0 0,-2 0-1 0 0,26 42 1 0 0,-35-53-619 0 0,-1 1 1 0 0,0-1 0 0 0,-1 1 0 0 0,0 0-1 0 0,-1 1 1 0 0,0-1 0 0 0,0 0 0 0 0,2 20-1 0 0,-5-26-33 0 0,0 0 0 0 0,0-1-1 0 0,0 1 1 0 0,-1 0-1 0 0,1-1 1 0 0,-1 1-1 0 0,0 0 1 0 0,1-1-1 0 0,-2 1 1 0 0,1-1-1 0 0,0 0 1 0 0,-1 1-1 0 0,0-1 1 0 0,1 0-1 0 0,-1 0 1 0 0,-1 0-1 0 0,1 0 1 0 0,0 0-1 0 0,-1 0 1 0 0,1-1-1 0 0,-1 1 1 0 0,0-1-1 0 0,0 1 1 0 0,0-1-1 0 0,0 0 1 0 0,0 0 0 0 0,-1-1-1 0 0,-5 3 1 0 0,3-1-137 0 0,0-1 1 0 0,0 0 0 0 0,0-1 0 0 0,0 1 0 0 0,0-1 0 0 0,0 0 0 0 0,0-1 0 0 0,0 1 0 0 0,0-1 0 0 0,0 0 0 0 0,0-1 0 0 0,0 0-1 0 0,-1 0 1 0 0,1 0 0 0 0,1-1 0 0 0,-1 1 0 0 0,0-1 0 0 0,-10-6 0 0 0,5 2-1024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1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29 3223 0 0,'-10'-14'2879'0'0,"9"12"-2342"0"0,0 1-1 0 0,-1-1 1 0 0,1 1-1 0 0,0 0 1 0 0,0-1 0 0 0,-1 1-1 0 0,1 0 1 0 0,-1 0-1 0 0,-1-1 1 0 0,3 2-389 0 0,-1 0 0 0 0,1 0 1 0 0,0-1-1 0 0,-1 1 0 0 0,1 0 1 0 0,0 0-1 0 0,-1 0 0 0 0,1 0 0 0 0,-1 0 1 0 0,1 0-1 0 0,0 0 0 0 0,-1 0 1 0 0,1 1-1 0 0,0-1 0 0 0,-1 0 0 0 0,1 0 1 0 0,0 0-1 0 0,-1 0 0 0 0,1 0 1 0 0,0 0-1 0 0,-1 1 0 0 0,-7 10 112 0 0,6-3-89 0 0,0 0 1 0 0,0 0-1 0 0,0 0 0 0 0,1 0 1 0 0,0 0-1 0 0,1 1 0 0 0,-1-1 0 0 0,2 0 1 0 0,1 14-1 0 0,1-4 53 0 0,1 0 0 0 0,0-1-1 0 0,10 24 1 0 0,-8-27-180 0 0,1 0 0 0 0,1-1 0 0 0,0 0 0 0 0,1 0 0 0 0,0-1 0 0 0,1 0 1 0 0,1-1-1 0 0,0 0 0 0 0,0 0 0 0 0,1-1 0 0 0,0-1 0 0 0,1 0 0 0 0,20 11 0 0 0,-28-18-217 0 0,-1 0-1 0 0,0-1 1 0 0,1 0-1 0 0,-1 1 1 0 0,1-1 0 0 0,-1-1-1 0 0,1 1 1 0 0,-1-1-1 0 0,1 1 1 0 0,5-2-1 0 0,10 0-870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1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 9215 0 0,'0'0'2259'0'0,"0"2"-830"0"0,0 3-1112 0 0,-1 0 0 0 0,0 0-1 0 0,-1 0 1 0 0,1 0-1 0 0,-1 0 1 0 0,0 0 0 0 0,0 0-1 0 0,0-1 1 0 0,-1 1-1 0 0,1-1 1 0 0,-1 1 0 0 0,-5 5-1 0 0,-8 8-168 0 0,-23 22 0 0 0,13-17-123 0 0,-1-2 0 0 0,-2 0 0 0 0,0-2 0 0 0,-1-1 0 0 0,-1-1 0 0 0,-54 21 0 0 0,35-19-457 0 0,-1-3 1 0 0,0-2-1 0 0,-1-2 1 0 0,-1-2-1 0 0,-71 4 1 0 0,112-13 335 0 0,0-1 0 0 0,-25-3 0 0 0,34 2 101 0 0,-1 1 0 0 0,0-1 0 0 0,1 0 0 0 0,-1 0 0 0 0,1 0 0 0 0,0-1 0 0 0,-1 1 0 0 0,1-1 0 0 0,0 0 0 0 0,0 1 0 0 0,0-2 0 0 0,0 1 1 0 0,0 0-1 0 0,-3-4 0 0 0,5 4 14 0 0,0 1 0 0 0,0-1 1 0 0,0 0-1 0 0,0 1 0 0 0,1-1 1 0 0,-1 0-1 0 0,1 0 1 0 0,-1 1-1 0 0,1-1 0 0 0,-1 0 1 0 0,1 0-1 0 0,0 0 0 0 0,0 0 1 0 0,0 1-1 0 0,0-1 1 0 0,1 0-1 0 0,-1 0 0 0 0,0 0 1 0 0,1 0-1 0 0,-1 1 0 0 0,1-1 1 0 0,0 0-1 0 0,-1 1 1 0 0,1-1-1 0 0,0 0 0 0 0,0 1 1 0 0,0-1-1 0 0,2-2 0 0 0,-1 2-6 0 0,0-1-1 0 0,0 1 0 0 0,0-1 1 0 0,0 1-1 0 0,1 0 1 0 0,-1 0-1 0 0,1 0 0 0 0,-1 1 1 0 0,1-1-1 0 0,0 0 0 0 0,-1 1 1 0 0,1 0-1 0 0,0-1 0 0 0,0 1 1 0 0,0 0-1 0 0,4 0 1 0 0,-2 1 44 0 0,-1 0 1 0 0,0 0 0 0 0,0 0-1 0 0,0 1 1 0 0,0 0 0 0 0,0 0-1 0 0,0 0 1 0 0,0 0-1 0 0,0 1 1 0 0,0-1 0 0 0,0 1-1 0 0,0 0 1 0 0,-1 0 0 0 0,1 1-1 0 0,-1-1 1 0 0,0 1 0 0 0,0-1-1 0 0,0 1 1 0 0,0 0 0 0 0,0 0-1 0 0,0 1 1 0 0,3 5 0 0 0,-1-2 8 0 0,-1 0 0 0 0,-1 0 0 0 0,1 1 1 0 0,-1 0-1 0 0,0-1 0 0 0,-1 1 0 0 0,1 0 1 0 0,-2 1-1 0 0,1-1 0 0 0,0 12 0 0 0,-2-7-13 0 0,-1 0-1 0 0,0 0 1 0 0,-1 0 0 0 0,-4 17-1 0 0,-18 50 437 0 0,3-14 99 0 0,13-35-413 0 0,7-30-276 0 0,0 6-999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1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10999 0 0,'0'0'2082'0'0,"2"1"-1602"0"0,10 10-215 0 0,0 1 1 0 0,-1 1 0 0 0,-1 0 0 0 0,0 0 0 0 0,0 1 0 0 0,-1 0-1 0 0,-1 0 1 0 0,9 23 0 0 0,5 17 374 0 0,14 60 0 0 0,-32-102-570 0 0,16 59 188 0 0,-2 0-1 0 0,-4 2 1 0 0,9 126-1 0 0,-22-162-169 0 0,-2 1-1 0 0,-1-1 0 0 0,-1 0 1 0 0,-3 0-1 0 0,-1 0 1 0 0,-1 0-1 0 0,-2-1 0 0 0,-2-1 1 0 0,-19 41-1 0 0,19-51-95 0 0,-2 0 0 0 0,-1-1 0 0 0,-1-1 0 0 0,-1-1 0 0 0,-1 0 0 0 0,0-2 0 0 0,-2 0 0 0 0,-1 0 0 0 0,0-2 0 0 0,-31 20 0 0 0,24-19-136 0 0,0-2 0 0 0,0-1 0 0 0,-2-1-1 0 0,1-2 1 0 0,-34 10 0 0 0,18-14-2468 0 0,44-8 1409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0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1274 1 2303 0 0,'10'1'15863'0'0,"-13"3"-15732"0"0,0 0 0 0 0,0-1 0 0 0,0 0 0 0 0,-1 1 0 0 0,1-1 0 0 0,-1 0 0 0 0,-5 3 1 0 0,-33 19-235 0 0,25-16 132 0 0,-22 12-416 0 0,-1-1 0 0 0,-1-3 0 0 0,-1-1 0 0 0,0-2 1 0 0,-48 9-1 0 0,-222 24-900 0 0,-18-26 1072 0 0,298-20-172 0 0,0-2-1 0 0,0-2 1 0 0,-61-12 0 0 0,90 14 365 0 0,-1 0 0 0 0,1 0 0 0 0,0 0 1 0 0,1-1-1 0 0,-1 1 0 0 0,0-1 0 0 0,0 0 1 0 0,1 0-1 0 0,-1 0 0 0 0,1 0 0 0 0,-1 0 1 0 0,1 0-1 0 0,0-1 0 0 0,-3-4 0 0 0,-18-18 923 0 0,23 26-737 0 0,-1 7-82 0 0,1 0 0 0 0,0 0 0 0 0,0 0 0 0 0,1-1 0 0 0,0 1-1 0 0,1 0 1 0 0,-1-1 0 0 0,1 1 0 0 0,1-1 0 0 0,3 8 0 0 0,6 13 87 0 0,20 31 1 0 0,-22-41-130 0 0,2-2 1 0 0,0 1-1 0 0,24 25 0 0 0,48 35 164 0 0,-5-5 45 0 0,-61-54-201 0 0,-1 2 1 0 0,0 0 0 0 0,-2 1 0 0 0,0 0 0 0 0,-1 1 0 0 0,-2 1-1 0 0,14 33 1 0 0,-21-45 17 0 0,-1 1 1 0 0,-1 0-1 0 0,0-1 0 0 0,0 1 0 0 0,-1 0 0 0 0,-1 1 0 0 0,0-1 0 0 0,-1 0 0 0 0,0 0 1 0 0,-1 0-1 0 0,0 1 0 0 0,-1-1 0 0 0,0 0 0 0 0,-8 22 3151 0 0,14-44-3040 0 0,-3 5-156 0 0,6-15 92 0 0,-1 0 0 0 0,7-38 0 0 0,10-68 153 0 0,-9 62-185 0 0,-1-6-42 0 0,4 1 0 0 0,45-119 0 0 0,-58 178-70 0 0,0 0 0 0 0,1 0 0 0 0,0 0-1 0 0,1 1 1 0 0,0 0 0 0 0,1 0 0 0 0,0 0 0 0 0,0 1-1 0 0,11-10 1 0 0,-17 17-33 0 0,-1 3-1304 0 0,-8 22-860 0 0,2-11-4280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0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395 399 3223 0 0,'0'0'5567'0'0,"2"-2"-5115"0"0,4-5-54 0 0,0-1 0 0 0,0 0 1 0 0,5-11-1 0 0,6-7 286 0 0,-4 6-204 0 0,0-1 0 0 0,-2-1 0 0 0,0 0 0 0 0,-2-1-1 0 0,0 0 1 0 0,10-47 0 0 0,-16 55-425 0 0,-1 1 0 0 0,1-19 0 0 0,-3 29-56 0 0,0 0 0 0 0,0 1 1 0 0,0-1-1 0 0,-1 0 0 0 0,1 1 0 0 0,-1-1 0 0 0,0 0 1 0 0,0 1-1 0 0,0-1 0 0 0,-1 1 0 0 0,1 0 1 0 0,-1-1-1 0 0,0 1 0 0 0,-3-5 0 0 0,4 7 1 0 0,0 0 0 0 0,0 0 0 0 0,0 1 0 0 0,0-1 1 0 0,0 0-1 0 0,0 1 0 0 0,-1-1 0 0 0,1 1 0 0 0,0-1 0 0 0,0 1 0 0 0,0 0 0 0 0,-1 0 0 0 0,1-1 0 0 0,0 1 0 0 0,0 0 0 0 0,-1 0 0 0 0,1 0 0 0 0,0 0 0 0 0,0 0 0 0 0,-1 0 0 0 0,1 1 0 0 0,0-1 0 0 0,0 0 1 0 0,0 1-1 0 0,-1-1 0 0 0,-1 2 0 0 0,-3 1-5 0 0,-1 0 0 0 0,1 0-1 0 0,-8 6 1 0 0,14-9 4 0 0,-19 14-80 0 0,2 0-1 0 0,-1 1 0 0 0,-26 31 0 0 0,-38 58-29 0 0,14-16 49 0 0,44-59 62 0 0,-116 149 0 0 0,134-169 49 0 0,1 0-1 0 0,0 0 0 0 0,1 1 0 0 0,-1-1 1 0 0,2 1-1 0 0,0 0 0 0 0,0 0 1 0 0,-3 18-1 0 0,6-27-23 0 0,1 0 0 0 0,-1-1 0 0 0,0 1 0 0 0,0 0 0 0 0,0 0 0 0 0,0-1 0 0 0,1 1 0 0 0,-1 0 0 0 0,0 0 0 0 0,1-1 0 0 0,-1 1 0 0 0,1 0 0 0 0,-1-1 0 0 0,1 1 0 0 0,-1 0 0 0 0,1-1 0 0 0,-1 1 0 0 0,1-1 0 0 0,0 1 0 0 0,0 0 0 0 0,1 0 65 0 0,0 2-5 0 0,1-1 0 0 0,0 0 1 0 0,0 0-1 0 0,0 0 1 0 0,0 0-1 0 0,0 0 1 0 0,0-1-1 0 0,0 1 1 0 0,1-1-1 0 0,-1 0 0 0 0,0 0 1 0 0,1 0-1 0 0,-1 0 1 0 0,1-1-1 0 0,-1 1 1 0 0,1-1-1 0 0,-1 0 0 0 0,8-1 1 0 0,1 0 123 0 0,0-1 1 0 0,-1 0-1 0 0,1 0 1 0 0,14-6-1 0 0,-9 1-101 0 0,-1 0 1 0 0,0-1-1 0 0,-1 0 0 0 0,0-2 0 0 0,20-14 0 0 0,63-63 349 0 0,-80 71-395 0 0,-11 8-23 0 0,1-1 0 0 0,-1 1-1 0 0,0-1 1 0 0,10-19 0 0 0,17-41 283 0 0,-23 43-126 0 0,-3 8 66 0 0,-22 43-289 0 0,2 0 0 0 0,0 1 1 0 0,2 0-1 0 0,-8 32 0 0 0,16-49 26 0 0,0 0-1 0 0,1 1 1 0 0,0-1-1 0 0,0 0 1 0 0,1 1-1 0 0,1 10 1 0 0,2-1-46 0 0,1 0 0 0 0,12 35 1 0 0,-16-53-167 0 0,1 0 1 0 0,-1 0 0 0 0,0 0 0 0 0,1 0 0 0 0,0 0 0 0 0,-1 0-1 0 0,1 0 1 0 0,0 0 0 0 0,-1 0 0 0 0,1 0 0 0 0,0 0 0 0 0,0 0 0 0 0,0 0-1 0 0,0-1 1 0 0,0 1 0 0 0,1 1 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0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12959 0 0,'0'0'298'0'0,"-8"-2"700"0"0,6 3-979 0 0,1-1-1 0 0,-1 0 0 0 0,1 0 1 0 0,0 1-1 0 0,-1-1 1 0 0,1 1-1 0 0,0-1 0 0 0,0 1 1 0 0,-1-1-1 0 0,1 1 0 0 0,0 0 1 0 0,0 0-1 0 0,0 0 1 0 0,0 0-1 0 0,0-1 0 0 0,0 1 1 0 0,0 1-1 0 0,0-1 1 0 0,0 0-1 0 0,0 0 0 0 0,1 0 1 0 0,-1 0-1 0 0,0 0 0 0 0,1 1 1 0 0,-1-1-1 0 0,1 0 1 0 0,-1 1-1 0 0,1-1 0 0 0,0 0 1 0 0,-1 1-1 0 0,1 1 1 0 0,-1 0 82 0 0,-2 8-2 0 0,1 0 1 0 0,0-1-1 0 0,1 1 1 0 0,0 0-1 0 0,0 0 1 0 0,1 0-1 0 0,0-1 1 0 0,1 1-1 0 0,1 0 1 0 0,0 0-1 0 0,0-1 1 0 0,1 1-1 0 0,0-1 1 0 0,1 1-1 0 0,0-1 1 0 0,0-1-1 0 0,1 1 1 0 0,1 0 0 0 0,0-1-1 0 0,0 0 1 0 0,0-1-1 0 0,1 1 1 0 0,1-1-1 0 0,-1-1 1 0 0,1 1-1 0 0,1-1 1 0 0,14 9-1 0 0,0-3 459 0 0,0-1 1 0 0,30 9-1 0 0,29 15 19 0 0,-67-26-754 0 0,-14-8 90 0 0,1-1-193 0 0,-1 0 0 0 0,6 2-141 0 0,-5-2-595 0 0,7-1-2401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0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8287 0 0,'0'0'3448'0'0,"-7"3"-770"0"0,3 0-2548 0 0,-1-1 1 0 0,1 1 0 0 0,0-1 0 0 0,0 1 0 0 0,0 0 0 0 0,1 1 0 0 0,-1-1 0 0 0,-3 6 0 0 0,-24 34 254 0 0,12-15-110 0 0,-43 64 546 0 0,35-50-586 0 0,-43 51 1 0 0,-108 105-172 0 0,78-96-904 0 0,98-101 322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0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6447 0 0,'1'2'5911'0'0,"5"10"-2138"0"0,-3-6-2884 0 0,0 0 1 0 0,0 0-1 0 0,8 10 0 0 0,-9-13-892 0 0,0-1-1 0 0,0 0 1 0 0,0 0-1 0 0,1 0 1 0 0,-1 0-1 0 0,1-1 0 0 0,-1 1 1 0 0,1-1-1 0 0,0 1 1 0 0,0-1-1 0 0,-1 0 0 0 0,5 1 1 0 0,3 0 111 0 0,0 0 0 0 0,-1 0 0 0 0,1-1 0 0 0,0-1 0 0 0,0 1 0 0 0,0-2 0 0 0,0 1 0 0 0,0-2 0 0 0,0 1 0 0 0,0-1 0 0 0,0-1 1 0 0,14-5-1 0 0,8-5-60 0 0,0-2 1 0 0,37-24 0 0 0,16-7-2088 0 0,-61 32-1549 0 0,-15 8-2243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0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8287 0 0,'0'0'4648'0'0,"-2"1"-3458"0"0,-6 7-991 0 0,0 0 0 0 0,0 0 1 0 0,1 0-1 0 0,0 1 0 0 0,0 0 1 0 0,1 1-1 0 0,-8 17 0 0 0,-30 80 612 0 0,31-71-303 0 0,-95 287-788 0 0,103-300-2111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2303 0 0,'0'0'102'0'0,"-1"3"-1"0"0,-60 146 10115 0 0,-110 193-8551 0 0,153-311-1496 0 0,-3 0 0 0 0,0-2 0 0 0,-33 34 0 0 0,-82 72 697 0 0,124-124-852 0 0,-5 9-906 0 0,15-19-117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0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9671 0 0,'0'0'1219'0'0,"-1"3"-80"0"0,-2 16 1427 0 0,-12 38 1 0 0,-29 57-2637 0 0,22-62 537 0 0,-152 438-136 0 0,92-230-278 0 0,71-229-78 0 0,10-29-96 0 0,0-21-349 0 0,2 8 470 0 0,1-1 0 0 0,0 0 0 0 0,1 1 0 0 0,0-1 0 0 0,6-11 0 0 0,28-56 0 0 0,-20 46 0 0 0,-10 19 82 0 0,0 0-1 0 0,2 1 0 0 0,-1 1 1 0 0,1-1-1 0 0,1 1 0 0 0,0 1 1 0 0,1 0-1 0 0,0 0 0 0 0,1 1 1 0 0,22-15-1 0 0,-24 19-24 0 0,0 0 0 0 0,0 1 0 0 0,0 1 0 0 0,1-1-1 0 0,0 2 1 0 0,0 0 0 0 0,0 0 0 0 0,0 1 0 0 0,0 0 0 0 0,0 1 0 0 0,0 0 0 0 0,1 0 0 0 0,-1 2 0 0 0,0-1 0 0 0,16 4 0 0 0,-21-3-31 0 0,1 1 1 0 0,0 0-1 0 0,-1 0 1 0 0,1 0-1 0 0,-1 1 1 0 0,0 0-1 0 0,1 0 1 0 0,-2 1-1 0 0,1 0 1 0 0,9 7-1 0 0,-11-7 46 0 0,0 0 0 0 0,0 0 0 0 0,-1 1 0 0 0,1-1 0 0 0,-1 1 0 0 0,0 0 0 0 0,-1 0 0 0 0,1 0 0 0 0,-1 0-1 0 0,0 1 1 0 0,0-1 0 0 0,0 1 0 0 0,0 6 0 0 0,0-4 28 0 0,-2 1 0 0 0,1 0 0 0 0,-1-1-1 0 0,-1 1 1 0 0,1 0 0 0 0,-1 0 0 0 0,-1-1 0 0 0,0 1-1 0 0,0-1 1 0 0,0 1 0 0 0,-1-1 0 0 0,-1 0 0 0 0,-6 12-1 0 0,3-7-74 0 0,-1 0-1 0 0,-1-1 0 0 0,0 0 1 0 0,-1 0-1 0 0,0-1 0 0 0,-1 0 1 0 0,-13 9-1 0 0,-10 7 16 0 0,-1-3 0 0 0,-2 0 0 0 0,0-3 0 0 0,-2-1 0 0 0,-72 27 0 0 0,57-32 71 0 0,49-14-102 0 0,0 0 1 0 0,0 0 0 0 0,0 0 0 0 0,0-1-1 0 0,0 0 1 0 0,0 0 0 0 0,0-1 0 0 0,0 1-1 0 0,-6-3 1 0 0,10 3-22 0 0,-1-1-1 0 0,0 0 1 0 0,0 0-1 0 0,1 0 1 0 0,-1 0 0 0 0,0-1-1 0 0,1 1 1 0 0,-1 0-1 0 0,1-1 1 0 0,0 1 0 0 0,-1-1-1 0 0,1 1 1 0 0,0-1-1 0 0,0 0 1 0 0,0 1-1 0 0,0-1 1 0 0,0 0 0 0 0,0 0-1 0 0,1 0 1 0 0,-1 0-1 0 0,1 0 1 0 0,-1 0-1 0 0,1 0 1 0 0,0 0 0 0 0,-1-4-1 0 0,1-3-154 0 0,0 0-1 0 0,0 0 0 0 0,1 0 1 0 0,3-13-1 0 0,0 3-862 0 0,1 0 0 0 0,1 1 0 0 0,1 0 0 0 0,16-31 1 0 0,-16 34-661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0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13415 0 0,'0'0'3408'0'0,"2"0"-2754"0"0,4-1-325 0 0,62-13 1592 0 0,-37 5-1672 0 0,1 2 0 0 0,0 2 0 0 0,48-3 0 0 0,7 7-1858 0 0,-71 2 654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0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10135 0 0,'0'0'9644'0'0,"2"-1"-9137"0"0,29-15-193 0 0,0 2 1 0 0,1 1-1 0 0,56-14 0 0 0,-71 23-427 0 0,1 1 0 0 0,0 1 0 0 0,0 1 0 0 0,0 1-1 0 0,0 0 1 0 0,1 1 0 0 0,22 4 0 0 0,-15 5-1814 0 0,-13-6 175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0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30 9703 0 0,'0'0'440'0'0,"1"-1"-5"0"0,1-1-419 0 0,0 0-1 0 0,0 0 1 0 0,0 0-1 0 0,1 1 1 0 0,-1-1-1 0 0,1 1 1 0 0,-1 0-1 0 0,1-1 1 0 0,3 0 0 0 0,17-10 2876 0 0,-24 19-2645 0 0,0-1 0 0 0,0 0 0 0 0,-1 1 0 0 0,0-1-1 0 0,0 0 1 0 0,-4 8 0 0 0,0 1 13 0 0,-12 32-152 0 0,-92 273 849 0 0,51-129-851 0 0,3-16-12 0 0,1 22-83 0 0,39-154 43 0 0,4-14-1 0 0,12-28-149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0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585 252 8951 0 0,'0'0'808'0'0,"1"0"-664"0"0,28 11 1946 0 0,-28-10-1397 0 0,18 1 2587 0 0,-18-2-2671 0 0,1-1-512 0 0,-1-1 1 0 0,0 1-1 0 0,1-1 0 0 0,-1 1 0 0 0,0-1 1 0 0,1 1-1 0 0,-1-1 0 0 0,0 0 0 0 0,0 0 1 0 0,-1 1-1 0 0,1-1 0 0 0,1-2 0 0 0,-1-2-21 0 0,0 0 1 0 0,0 0-1 0 0,-1 0 0 0 0,0-1 1 0 0,0 1-1 0 0,0 0 0 0 0,-1 0 0 0 0,-2-11 1 0 0,-2-3-137 0 0,-9-23 0 0 0,5 13-222 0 0,7 20 24 0 0,-1 1 0 0 0,-1-1 0 0 0,0 0-1 0 0,0 1 1 0 0,-9-15 0 0 0,12 23 215 0 0,0 0-1 0 0,0 0 1 0 0,0 0-1 0 0,0 0 1 0 0,0 0-1 0 0,0 1 1 0 0,-1-1-1 0 0,1 0 1 0 0,0 1-1 0 0,0-1 1 0 0,0 1-1 0 0,-1-1 1 0 0,1 1-1 0 0,0 0 1 0 0,-1-1-1 0 0,1 1 1 0 0,0 0-1 0 0,0 0 1 0 0,-1 0-1 0 0,1 0 1 0 0,0 0-1 0 0,-1 0 1 0 0,1 0-1 0 0,0 1 1 0 0,-1-1-1 0 0,1 0 1 0 0,0 1-1 0 0,-1-1 1 0 0,-1 2-1 0 0,-4 1-67 0 0,0 0 0 0 0,1 1-1 0 0,-12 8 1 0 0,15-10 57 0 0,-15 12 15 0 0,0 1-1 0 0,1 1 1 0 0,-21 24-1 0 0,-40 59-4 0 0,40-49 18 0 0,-9 10 15 0 0,-83 109 55 0 0,102-127-34 0 0,1 2 1 0 0,-25 54-1 0 0,47-86-11 0 0,-8 22-1 0 0,12-30 6 0 0,0 0-1 0 0,1 0 0 0 0,-1-1 0 0 0,1 1 0 0 0,-1 0 0 0 0,1 0 1 0 0,0 0-1 0 0,1 0 0 0 0,-1-1 0 0 0,2 7 0 0 0,-2-9 15 0 0,1 0-1 0 0,-1 0 1 0 0,1 0-1 0 0,0 0 1 0 0,-1 0-1 0 0,1 0 1 0 0,0 0-1 0 0,0 0 0 0 0,0 0 1 0 0,0 0-1 0 0,0-1 1 0 0,0 1-1 0 0,0 0 1 0 0,0-1-1 0 0,0 1 1 0 0,0 0-1 0 0,0-1 1 0 0,0 1-1 0 0,1-1 1 0 0,-1 0-1 0 0,0 1 0 0 0,0-1 1 0 0,1 0-1 0 0,-1 0 1 0 0,0 0-1 0 0,2 0 1 0 0,4 0 74 0 0,1 0 0 0 0,-1 0 0 0 0,9-3-1 0 0,-14 3-68 0 0,11-2 105 0 0,-1-2 1 0 0,0 1 0 0 0,0-1 0 0 0,-1-1 0 0 0,1 0 0 0 0,10-6 0 0 0,63-45 520 0 0,-57 37-510 0 0,8-6 260 0 0,-1-2-1 0 0,-2-2 0 0 0,41-43 1 0 0,-53 49-510 0 0,-2-1 0 0 0,-1 0 1 0 0,-1-2-1 0 0,-1 0 0 0 0,21-47 1 0 0,-16 21 846 0 0,-20 51 486 0 0,-3 2-1042 0 0,-5 4-176 0 0,0 1-1 0 0,0 0 1 0 0,0 0-1 0 0,0 1 1 0 0,1-1 0 0 0,0 1-1 0 0,1 1 1 0 0,0-1-1 0 0,0 1 1 0 0,-6 12-1 0 0,-1 7-4 0 0,1 0 0 0 0,-8 29 0 0 0,16-47-14 0 0,0 2-1 0 0,1-1 1 0 0,0 0-1 0 0,1 0 0 0 0,0 1 1 0 0,1-1-1 0 0,0 1 1 0 0,0-1-1 0 0,1 0 1 0 0,1 1-1 0 0,0-1 1 0 0,0 0-1 0 0,1 0 0 0 0,0 0 1 0 0,1 0-1 0 0,0-1 1 0 0,7 14-1 0 0,-10-22-64 0 0,0 0 0 0 0,0 0 0 0 0,0 0 0 0 0,0 0 0 0 0,0 0 0 0 0,0 0 0 0 0,0 0 0 0 0,0 0 0 0 0,1-1 0 0 0,-1 1 0 0 0,0 0 0 0 0,1-1 0 0 0,1 1 0 0 0,9 2-4969 0 0,-2-4-910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1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9 8751 0 0,'0'0'674'0'0,"7"-9"6987"0"0,-7 10-7502 0 0,1 6-91 0 0,-1 1 0 0 0,0-1 1 0 0,0 1-1 0 0,-1-1 1 0 0,1 1-1 0 0,-2-1 0 0 0,1 0 1 0 0,-6 14-1 0 0,-26 59 328 0 0,19-52-285 0 0,-94 188 391 0 0,11-27-164 0 0,50-80-270 0 0,-55 187 0 0 0,93-261-52 0 0,2 1-1 0 0,-7 72 1 0 0,15-94 93 0 0,0-3-746 0 0,-1-3-2906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1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1057 31 9071 0 0,'143'-28'2832'0'0,"-135"25"3668"0"0,-70 29-6078 0 0,-35 13-474 0 0,-217 41-1073 0 0,149-41 575 0 0,-230 28-273 0 0,335-59 755 0 0,46-6 67 0 0,2 1-1 0 0,0-2 1 0 0,0 0-1 0 0,0 0 0 0 0,0-1 0 0 0,-14-2 0 0 0,25 2-10 0 0,1 0-1 0 0,-1 0 0 0 0,1 0 0 0 0,-1 0 1 0 0,0 0-1 0 0,1-1 0 0 0,-1 1 1 0 0,0 0-1 0 0,1 0 0 0 0,-1-1 1 0 0,1 1-1 0 0,-1 0 0 0 0,1-1 0 0 0,-1 1 1 0 0,1-1-1 0 0,-1 1 0 0 0,1 0 1 0 0,-1-1-1 0 0,1 1 0 0 0,-1-1 0 0 0,1 1 1 0 0,0-1-1 0 0,-1 0 0 0 0,1 1 1 0 0,0-1-1 0 0,-1 1 0 0 0,1-1 1 0 0,0 0-1 0 0,0 1 0 0 0,-1-2 0 0 0,5-14-202 0 0,-3 13 254 0 0,0-2-27 0 0,1 1 0 0 0,-1-1 0 0 0,1 0 0 0 0,0 1 1 0 0,1 0-1 0 0,-1-1 0 0 0,1 1 0 0 0,0 0 0 0 0,0 0 1 0 0,0 0-1 0 0,0 1 0 0 0,6-5 0 0 0,-8 7 614 0 0,7 10-452 0 0,-6-6-151 0 0,0 1 0 0 0,0-1-1 0 0,-1 0 1 0 0,1 1 0 0 0,-1-1-1 0 0,0 1 1 0 0,0-1 0 0 0,-1 1-1 0 0,1 0 1 0 0,-1-1 0 0 0,1 7-1 0 0,-2 7 171 0 0,-2 22 0 0 0,0-10-99 0 0,2-17-87 0 0,2 0-1 0 0,-1 1 1 0 0,2-1-1 0 0,0 0 0 0 0,0 0 1 0 0,5 13-1 0 0,29 68 86 0 0,-1-3-21 0 0,-26-60-13 0 0,-1 1-1 0 0,4 39 0 0 0,-10-51 37 0 0,-1 1-1 0 0,-1 0 1 0 0,0-1 0 0 0,-7 36-1 0 0,4-44 207 0 0,3-11-285 0 0,0 0-1 0 0,0 0 1 0 0,0 0 0 0 0,0 1 0 0 0,0-1 0 0 0,0 0-1 0 0,0 0 1 0 0,0 0 0 0 0,0 0 0 0 0,0 0 0 0 0,0 0 0 0 0,0 0-1 0 0,0 0 1 0 0,0 0 0 0 0,0 0 0 0 0,0 0 0 0 0,0 0 0 0 0,0 0-1 0 0,0 0 1 0 0,0 0 0 0 0,0 0 0 0 0,0 0 0 0 0,0 0 0 0 0,-1 0-1 0 0,1 1 1 0 0,0-1 0 0 0,0 0 0 0 0,0 0 0 0 0,0 0-1 0 0,0 0 1 0 0,0 0 0 0 0,0 0 0 0 0,0 0 0 0 0,0 0 0 0 0,0 0-1 0 0,0 0 1 0 0,0 0 0 0 0,0 0 0 0 0,0 0 0 0 0,0 0 0 0 0,-1 0-1 0 0,1 0 1 0 0,0 0 0 0 0,0 0 0 0 0,0 0 0 0 0,0 0-1 0 0,0 0 1 0 0,0-1 0 0 0,0 1 0 0 0,0 0 0 0 0,0 0 0 0 0,0 0-1 0 0,0 0 1 0 0,0 0 0 0 0,0 0 0 0 0,0 0 0 0 0,0 0 0 0 0,0 0-1 0 0,-5-17 1717 0 0,1 4-1870 0 0,2 3 259 0 0,0 0 0 0 0,0-1 1 0 0,1 1-1 0 0,1-1 0 0 0,0 1 1 0 0,0-1-1 0 0,3-18 1 0 0,2 4 28 0 0,1 0 0 0 0,9-25 0 0 0,56-122-18 0 0,-8 21-54 0 0,-55 132-77 0 0,0 1 0 0 0,2 0 0 0 0,19-28 0 0 0,-28 44-10 0 0,1 0 0 0 0,-1 0 0 0 0,1 0 0 0 0,0 0 0 0 0,0 1 0 0 0,-1-1 0 0 0,1 1 0 0 0,0-1 0 0 0,0 1 0 0 0,0 0 0 0 0,1 0 0 0 0,-1 0 0 0 0,0 0 0 0 0,0 0 0 0 0,1 0 0 0 0,-1 0 0 0 0,0 1 0 0 0,1-1 0 0 0,-1 1 0 0 0,3 0 0 0 0,-3 0 1 0 0,0 0 0 0 0,-1 0 0 0 0,1 0 0 0 0,0 1 0 0 0,-1-1 0 0 0,1 1 0 0 0,0-1 0 0 0,-1 1 0 0 0,1 0 0 0 0,-1 0 0 0 0,1 0 0 0 0,-1 0 0 0 0,1 0 0 0 0,-1 0 0 0 0,0 0 0 0 0,1 0 0 0 0,-1 0 0 0 0,0 0 0 0 0,0 1 0 0 0,0-1 0 0 0,0 1 0 0 0,0-1 0 0 0,0 1 0 0 0,0-1 0 0 0,-1 1 0 0 0,1-1 0 0 0,-1 1 0 0 0,1 0 0 0 0,0 1 0 0 0,1 4-234 0 0,-1 0 0 0 0,0 0 1 0 0,0 0-1 0 0,0 0 0 0 0,-1 0 0 0 0,-1 9 0 0 0,0 5-1393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1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5063 0 0,'0'0'12000'0'0,"0"2"-11637"0"0,-3 6-314 0 0,1 0-1 0 0,0 0 1 0 0,0 0 0 0 0,1 0-1 0 0,0 1 1 0 0,1-1 0 0 0,0 0-1 0 0,0 1 1 0 0,0-1 0 0 0,1 0-1 0 0,1 0 1 0 0,-1 1 0 0 0,4 7-1 0 0,-1-1 24 0 0,1-1 0 0 0,1 0 0 0 0,0 0 0 0 0,1 0-1 0 0,1-1 1 0 0,12 18 0 0 0,-8-17 71 0 0,0-1 1 0 0,1 0-1 0 0,0 0 1 0 0,1-2 0 0 0,0 0-1 0 0,0 0 1 0 0,2-1-1 0 0,-1-1 1 0 0,30 12-1 0 0,1-3 359 0 0,0-3-1 0 0,65 14 1 0 0,-55-13-109 0 0,-55-16-250 0 0,6 3-16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2303 0 0,'-1'0'4165'0'0,"-6"5"-1848"0"0,-7 8 4057 0 0,-5 11-4722 0 0,-3 3-1888 0 0,-136 112 236 0 0,69-64 0 0 0,49-41-3 0 0,1-1-10 0 0,2 1 0 0 0,-44 51 0 0 0,79-82-71 0 0,0-1 0 0 0,1 1 1 0 0,-1 0-1 0 0,0 0 1 0 0,-1 4-1 0 0,2-5-861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44 317 2303 0 0,'0'0'7100'0'0,"1"-10"-1633"0"0,-3 9-5353 0 0,0-1 0 0 0,1 0 0 0 0,-1 1 0 0 0,0 0 0 0 0,0 0 0 0 0,0-1 0 0 0,-1 1 0 0 0,1 0 0 0 0,0 1 0 0 0,0-1 0 0 0,-1 0 0 0 0,1 1 0 0 0,0-1 0 0 0,-4 1 0 0 0,3-1 56 0 0,1 1 351 0 0,2-1-503 0 0,-1 1-1 0 0,1-1 1 0 0,-1 1 0 0 0,1-1-1 0 0,0 1 1 0 0,-1-1-1 0 0,1 1 1 0 0,0-1-1 0 0,-1 1 1 0 0,1-1 0 0 0,0 1-1 0 0,0-1 1 0 0,-1 0-1 0 0,1 1 1 0 0,0-2 0 0 0,1-6 25 0 0,1 0 0 0 0,0 0 0 0 0,1 0 0 0 0,0 0 0 0 0,0 1 1 0 0,0-1-1 0 0,1 1 0 0 0,8-12 0 0 0,-4 9-44 0 0,0-1-1 0 0,1 2 1 0 0,0-1-1 0 0,20-15 1 0 0,-6 9-73 0 0,0 0 0 0 0,2 2-1 0 0,0 1 1 0 0,40-15 0 0 0,-38 17 198 0 0,1 2-1 0 0,0 1 0 0 0,1 1 1 0 0,36-3-1 0 0,-54 8-77 0 0,1 1-1 0 0,0 1 0 0 0,0 0 1 0 0,0 1-1 0 0,0 0 0 0 0,-1 1 1 0 0,1 0-1 0 0,0 1 0 0 0,-1 0 1 0 0,0 1-1 0 0,0 0 0 0 0,0 1 1 0 0,14 8-1 0 0,-22-11-33 0 0,1 0-1 0 0,-1 1 0 0 0,0-1 0 0 0,0 1 1 0 0,0 0-1 0 0,0 0 0 0 0,-1 0 1 0 0,1 0-1 0 0,-1 1 0 0 0,0-1 1 0 0,0 1-1 0 0,2 4 0 0 0,-3-6-1 0 0,0 0 0 0 0,0 1 0 0 0,-1-1 0 0 0,1 0 0 0 0,-1 1-1 0 0,0-1 1 0 0,0 1 0 0 0,0-1 0 0 0,0 1 0 0 0,0-1 0 0 0,0 0 0 0 0,-1 1-1 0 0,1-1 1 0 0,-1 1 0 0 0,0-1 0 0 0,0 0 0 0 0,1 0 0 0 0,-1 1 0 0 0,-1-1-1 0 0,1 0 1 0 0,-2 3 0 0 0,-7 7 76 0 0,0 0 0 0 0,-1 0 0 0 0,0-1-1 0 0,-23 17 1 0 0,-55 31 9 0 0,46-34-209 0 0,-66 25 0 0 0,-49 9-484 0 0,143-53 508 0 0,7-3 20 0 0,0-1-1 0 0,0 0 1 0 0,-16 2-1 0 0,22-3-59 0 0,0-1 0 0 0,0 0 0 0 0,0 0 0 0 0,0 0 0 0 0,0-1 0 0 0,0 1 0 0 0,0 0 0 0 0,0-1 0 0 0,0 0-1 0 0,-2 0 1 0 0,3 0-104 0 0,0 1 0 0 0,1-1-1 0 0,-1 1 1 0 0,0-1-1 0 0,0 1 1 0 0,1-1-1 0 0,-1 0 1 0 0,1 0-1 0 0,-1 1 1 0 0,0-1-1 0 0,1 0 1 0 0,-1 0 0 0 0,1 1-1 0 0,0-1 1 0 0,-1 0-1 0 0,1 0 1 0 0,0 0-1 0 0,-1 0 1 0 0,1 0-1 0 0,0 0 1 0 0,0 0-1 0 0,0-1 1 0 0,-1-10-4809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79 843 3223 0 0,'-33'22'203'0'0,"25"-15"949"0"0,-1-1-1 0 0,-19 9 5095 0 0,27-27-4915 0 0,3 3-1095 0 0,0 1 0 0 0,1-1 0 0 0,0 1 0 0 0,0 0 0 0 0,1 0 0 0 0,0 1 0 0 0,7-12 0 0 0,-3 6-201 0 0,10-18 96 0 0,104-176 646 0 0,-86 151-666 0 0,71-82 0 0 0,-80 110-86 0 0,56-46 0 0 0,38-17-7 0 0,-51 40-22 0 0,-56 40 17 0 0,17-12-28 0 0,38-22 1 0 0,-59 39 43 0 0,-1 1-1 0 0,1 1 1 0 0,0-1 0 0 0,1 2 0 0 0,-1-1 0 0 0,1 2-1 0 0,-1-1 1 0 0,22-1 0 0 0,-29 4-15 0 0,0 0 1 0 0,1 0-1 0 0,-1 0 1 0 0,1 0-1 0 0,-1 1 1 0 0,0-1-1 0 0,1 1 1 0 0,-1 0-1 0 0,0 0 1 0 0,1 0-1 0 0,-1 1 0 0 0,0-1 1 0 0,0 1-1 0 0,0-1 1 0 0,0 1-1 0 0,-1 0 1 0 0,1 0-1 0 0,0 1 1 0 0,-1-1-1 0 0,1 0 1 0 0,-1 1-1 0 0,0 0 1 0 0,0-1-1 0 0,0 1 0 0 0,0 0 1 0 0,0 0-1 0 0,-1 0 1 0 0,1 0-1 0 0,-1 0 1 0 0,0 1-1 0 0,1 4 1 0 0,1 2 14 0 0,-2 1 0 0 0,1-1 0 0 0,-2 1 0 0 0,1-1 0 0 0,-1 1 0 0 0,-1 0 0 0 0,0-1 0 0 0,-5 21 0 0 0,-4 9 68 0 0,-3-1 1 0 0,-31 69-1 0 0,-50 69 132 0 0,75-144-204 0 0,-1-1-1 0 0,-2-1 1 0 0,-2-1-1 0 0,0-2 0 0 0,-2 0 1 0 0,-1-1-1 0 0,-1-2 1 0 0,-50 35-1 0 0,-43 20-239 0 0,-142 70 0 0 0,255-146 65 0 0,-1 1-345 0 0,0-1-1 0 0,-12 4 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68 10135 0 0,'61'-54'1311'0'0,"-37"41"5402"0"0,-26 15-6659 0 0,-82 82-99 0 0,10-12 90 0 0,25-14 47 0 0,3 1 1 0 0,2 3 0 0 0,-39 72-1 0 0,-172 264-581 0 0,244-382 302 0 0,4-8-25 0 0,1 0-1 0 0,1 1 1 0 0,-1-1-1 0 0,1 1 1 0 0,1 1-1 0 0,0-1 1 0 0,-5 17-1 0 0,8-24-51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11975 0 0,'0'0'1083'0'0,"1"1"-891"0"0,1 1 86 0 0,0-1 1 0 0,0 1-1 0 0,0 0 0 0 0,-1-1 1 0 0,1 1-1 0 0,-1 0 0 0 0,1 0 1 0 0,-1 1-1 0 0,0-1 0 0 0,1 0 1 0 0,-1 0-1 0 0,-1 0 0 0 0,1 1 1 0 0,0-1-1 0 0,0 1 0 0 0,-1-1 1 0 0,1 4-1 0 0,-1-2-86 0 0,0 0-1 0 0,0 0 1 0 0,-1 0 0 0 0,1 0-1 0 0,-1 0 1 0 0,0 1-1 0 0,0-1 1 0 0,-1-1 0 0 0,-2 7-1 0 0,-3 4-80 0 0,-1 0-1 0 0,-1-1 0 0 0,0-1 0 0 0,-16 18 0 0 0,4-8-78 0 0,-5 5-56 0 0,12-6-2886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8751 0 0,'0'0'11775'0'0,"-1"1"-11602"0"0,-25 9-210 0 0,0 1-1 0 0,1 2 0 0 0,1 1 1 0 0,-24 17-1 0 0,44-28 4 0 0,0 0 0 0 0,1 0 0 0 0,-1 0 0 0 0,1 1 1 0 0,0-1-1 0 0,-1 1 0 0 0,2 0 0 0 0,-1 0 0 0 0,0 0 0 0 0,1 0 0 0 0,0 1 0 0 0,0-1 0 0 0,0 1 0 0 0,1-1 0 0 0,-1 1 0 0 0,1 0 0 0 0,0-1 0 0 0,0 1 1 0 0,1 0-1 0 0,0 0 0 0 0,-1 0 0 0 0,2 0 0 0 0,-1-1 0 0 0,0 1 0 0 0,1 0 0 0 0,0 0 0 0 0,0-1 0 0 0,2 6 0 0 0,27 69-50 0 0,-18-50 46 0 0,14 54 0 0 0,-25-76 82 0 0,0-1-1 0 0,-1 0 0 0 0,1 0 1 0 0,-2 0-1 0 0,1 0 0 0 0,-1 0 1 0 0,0 0-1 0 0,0 0 0 0 0,-2 8 1 0 0,1-10-1 0 0,1 1 0 0 0,-1 0 1 0 0,0-1-1 0 0,0 1 0 0 0,-1-1 1 0 0,1 0-1 0 0,-1 0 0 0 0,0 0 1 0 0,0 0-1 0 0,0 0 0 0 0,-7 6 1 0 0,5-7 14 0 0,0 0 1 0 0,0-1 0 0 0,0 0 0 0 0,0 0 0 0 0,0 0 0 0 0,0 0 0 0 0,-1-1 0 0 0,1 0 0 0 0,0 0-1 0 0,-10 1 1 0 0,-6-2 88 0 0,-28-1 0 0 0,9-2-139 0 0,-82-6 88 0 0,100 6-164 0 0,0-1-1 0 0,0-1 1 0 0,-29-11 0 0 0,22 2-592 0 0,13 0-4908 0 0,9 0-826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4 2759 0 0,'-1'0'207'0'0,"-6"-3"2538"0"0,5 3-2081 0 0,1 0-1 0 0,0 1 0 0 0,-1-1 0 0 0,1 1 1 0 0,0 0-1 0 0,0 0 0 0 0,0-1 0 0 0,-1 1 1 0 0,0 2-1 0 0,-9 11 2188 0 0,-5 18-2065 0 0,14-27-600 0 0,-34 95 415 0 0,-10 23 178 0 0,-58 119 47 0 0,68-158-783 0 0,-5-2 1 0 0,-2-2 0 0 0,-5-1-1 0 0,-59 74 1 0 0,29-44 94 0 0,66-89-565 0 0,0 0 1 0 0,1 1 0 0 0,-13 36-1 0 0,23-55-889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54 152 13215 0 0,'-4'2'128'0'0,"0"0"-1"0"0,0 1 0 0 0,0 0 0 0 0,0 0 0 0 0,0 0 1 0 0,0 1-1 0 0,1-1 0 0 0,-1 1 0 0 0,1 0 1 0 0,0 0-1 0 0,-3 6 0 0 0,5-8 60 0 0,0-1 1 0 0,0 0-1 0 0,1 0 0 0 0,-1 1 1 0 0,0-1-1 0 0,1 1 0 0 0,-1-1 1 0 0,1 0-1 0 0,0 1 0 0 0,-1-1 1 0 0,1 1-1 0 0,0-1 0 0 0,0 1 0 0 0,0 1 1 0 0,1-1-115 0 0,-1-1 1 0 0,1 0-1 0 0,0 0 1 0 0,-1 0-1 0 0,1 0 1 0 0,0 0-1 0 0,0 0 1 0 0,0 0 0 0 0,-1 0-1 0 0,1-1 1 0 0,0 1-1 0 0,0 0 1 0 0,0 0-1 0 0,1-1 1 0 0,-1 1-1 0 0,0-1 1 0 0,2 2-1 0 0,1-1 49 0 0,-1 0 0 0 0,1 0 0 0 0,0 0-1 0 0,0 0 1 0 0,-1-1 0 0 0,1 1 0 0 0,0-1 0 0 0,0 0 0 0 0,0 0-1 0 0,0 0 1 0 0,6-2 0 0 0,8-2 479 0 0,20-6 0 0 0,-22 5-269 0 0,16-3 82 0 0,429-138 1011 0 0,-410 125-1584 0 0,60-21-1681 0 0,-98 39 1083 0 0,-10 2-630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150 398 9671 0 0,'0'0'440'0'0,"-2"1"-5"0"0,-9 13-1017 0 0,6-6 1448 0 0,-1-1 1 0 0,-1 0 0 0 0,1 0 0 0 0,-12 9-1 0 0,16-14-571 0 0,-1-1 0 0 0,1 1 0 0 0,-1-1 0 0 0,1 0-1 0 0,-1 0 1 0 0,0 0 0 0 0,1 0 0 0 0,-1 0 0 0 0,0 0 0 0 0,0-1-1 0 0,1 1 1 0 0,-1-1 0 0 0,0 0 0 0 0,0 0 0 0 0,0 0-1 0 0,0 0 1 0 0,1 0 0 0 0,-1-1 0 0 0,0 1 0 0 0,-3-2 0 0 0,4 1-144 0 0,1 1 1 0 0,-1-1 0 0 0,0 0-1 0 0,0 0 1 0 0,0 0 0 0 0,0 0-1 0 0,1 0 1 0 0,-1-1 0 0 0,1 1-1 0 0,-1 0 1 0 0,1-1 0 0 0,-1 1-1 0 0,1-1 1 0 0,0 1 0 0 0,0-1-1 0 0,0 0 1 0 0,0 0 0 0 0,0 0-1 0 0,0 1 1 0 0,0-1 0 0 0,0 0-1 0 0,1 0 1 0 0,-2-4 0 0 0,2 1-21 0 0,-1 1 0 0 0,1 0-1 0 0,0-1 1 0 0,0 1 0 0 0,0-1 0 0 0,1 1 0 0 0,-1-1 0 0 0,1 1 0 0 0,3-9 0 0 0,2-3-70 0 0,2 0 1 0 0,0 0 0 0 0,1 1-1 0 0,0 0 1 0 0,1 0 0 0 0,1 1-1 0 0,13-14 1 0 0,13-9-481 0 0,44-36-1 0 0,36-15-1432 0 0,-64 54-2767 0 0,-37 25-2307 0 0</inkml:trace>
  <inkml:trace contextRef="#ctx0" brushRef="#br0" timeOffset="1">628 29 8287 0 0,'0'0'639'0'0,"1"2"-415"0"0,0 0-328 0 0,10 30 1288 0 0,-9-26-339 0 0,-1 0 1 0 0,1 1-1 0 0,-1-1 0 0 0,-1 0 1 0 0,1 0-1 0 0,-1 10 0 0 0,-1 1 12 0 0,-1 1 0 0 0,-1-1 0 0 0,0 1-1 0 0,-11 32 1 0 0,5-29-764 0 0,0-1-1 0 0,-1-1 0 0 0,-1 0 1 0 0,-1 0-1 0 0,0-1 0 0 0,-1 0 1 0 0,-20 19-1 0 0,32-36-995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54 10591 0 0,'8'-11'316'0'0,"-5"7"-187"0"0,0 1 0 0 0,-1-1 0 0 0,1 0 0 0 0,-1 1 0 0 0,0-1 0 0 0,0 0 0 0 0,-1-1-1 0 0,3-6 9117 0 0,-3 12-9231 0 0,0 1 0 0 0,0 0 0 0 0,0-1-1 0 0,0 1 1 0 0,-1 0 0 0 0,1-1 0 0 0,0 1 0 0 0,-1 0 0 0 0,1 0-1 0 0,-1 3 1 0 0,1 2-18 0 0,-1-1-1 0 0,0 1 1 0 0,-1 0-1 0 0,0 0 1 0 0,0 0-1 0 0,0-1 1 0 0,-5 13-1 0 0,-20 44-31 0 0,-17 18 92 0 0,-59 83 0 0 0,24-43-16 0 0,24-32 1 0 0,-111 187-1010 0 0,153-255 677 0 0,3-3-65 0 0,-1-2 1 0 0,-1 1-1 0 0,-1-1 0 0 0,-25 28 0 0 0,35-43 288 0 0,3-2-44 0 0,1-9 36 0 0,1 1 0 0 0,0 0 0 0 0,1 0 1 0 0,0 0-1 0 0,10-16 0 0 0,33-42-107 0 0,-23 36 191 0 0,14-21-30 0 0,50-53 0 0 0,-68 84 138 0 0,2 0 0 0 0,0 2 0 0 0,1 0-1 0 0,45-27 1 0 0,-61 42 169 0 0,1 0-1 0 0,0 1 1 0 0,1-1-1 0 0,14-2 1 0 0,-22 6-268 0 0,-1-1 1 0 0,1 1-1 0 0,-1 0 1 0 0,1 0 0 0 0,-1 0-1 0 0,1 1 1 0 0,0-1 0 0 0,-1 0-1 0 0,1 0 1 0 0,-1 0-1 0 0,1 0 1 0 0,-1 0 0 0 0,1 1-1 0 0,-1-1 1 0 0,1 0-1 0 0,-1 0 1 0 0,0 1 0 0 0,2-1-1 0 0,-1 1 35 0 0,8 7 107 0 0,-5-4-139 0 0,-1 1 0 0 0,0-1 0 0 0,-1 1 1 0 0,1 0-1 0 0,-1 0 0 0 0,0 0 0 0 0,0 0 1 0 0,0 1-1 0 0,1 6 0 0 0,0 5 208 0 0,2 29-1 0 0,-5-25 61 0 0,0 0-1 0 0,-2 0 1 0 0,0 0 0 0 0,-1 0-1 0 0,-1 0 1 0 0,-1-1-1 0 0,-8 21 1 0 0,8-30-219 0 0,0-1 1 0 0,-1 1-1 0 0,0-1 0 0 0,-1 0 1 0 0,0-1-1 0 0,0 0 0 0 0,-1 0 0 0 0,0 0 1 0 0,-14 10-1 0 0,-3 1 123 0 0,-1-1 0 0 0,-36 19 0 0 0,35-23-106 0 0,0-2 0 0 0,-1 0 0 0 0,0-2 0 0 0,-1-1 0 0 0,-48 11-1 0 0,63-20-73 0 0,1-2-149 0 0,10-6-88 0 0,7-4-87 0 0,-4 11 317 0 0,4-7-567 0 0,0 0 0 0 0,0 1 0 0 0,1 0 0 0 0,0 0 0 0 0,8-8 0 0 0,-10 11 238 0 0,15-15-1563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12751 0 0,'2'-1'587'0'0,"19"-19"907"0"0,32-20 0 0 0,-34 26-327 0 0,-19 13-1134 0 0,0 1 0 0 0,0 0 0 0 0,1 0 0 0 0,-1 0 0 0 0,0-1 0 0 0,0 1 0 0 0,0 0 0 0 0,1 0 0 0 0,-1 0 0 0 0,0 0 0 0 0,0-1 0 0 0,1 1 0 0 0,-1 0 0 0 0,0 0 0 0 0,1 0 1 0 0,-1 0-1 0 0,0 0 0 0 0,0 0 0 0 0,1 0 0 0 0,-1 0 0 0 0,0 0 0 0 0,1 0 0 0 0,-1 0 0 0 0,0 0 0 0 0,0 0 0 0 0,1 0 0 0 0,-1 0 0 0 0,0 0 0 0 0,1 0 0 0 0,-1 0 0 0 0,0 0 0 0 0,0 0 1 0 0,1 1-1 0 0,-1-1 0 0 0,2 11 394 0 0,-7 15 71 0 0,-26 62 1083 0 0,22-65-1298 0 0,1-1 1 0 0,0 1-1 0 0,2 1 0 0 0,0-1 0 0 0,-1 28 0 0 0,6-46-245 0 0,1 0 0 0 0,0 0-1 0 0,1 1 1 0 0,-1-1 0 0 0,1 0-1 0 0,0 0 1 0 0,0 0 0 0 0,3 5 0 0 0,-3-8-24 0 0,-1-1 0 0 0,1 1 0 0 0,0-1 0 0 0,0 1 0 0 0,0-1 0 0 0,0 1 0 0 0,0-1 0 0 0,0 1 0 0 0,0-1 1 0 0,0 0-1 0 0,1 0 0 0 0,-1 0 0 0 0,0 0 0 0 0,1 0 0 0 0,-1 0 0 0 0,1 0 0 0 0,0 0 0 0 0,-1 0 0 0 0,1-1 1 0 0,-1 1-1 0 0,1-1 0 0 0,0 1 0 0 0,0-1 0 0 0,-1 0 0 0 0,1 1 0 0 0,3-1 0 0 0,7-1 71 0 0,0 0 1 0 0,0-1-1 0 0,0 0 0 0 0,0-1 1 0 0,17-6-1 0 0,-2-1 12 0 0,30-17 1 0 0,-34 15-192 0 0,0 0 0 0 0,-1-2 0 0 0,0-1 0 0 0,-1 0 0 0 0,-1-2-1 0 0,0 0 1 0 0,-1-1 0 0 0,-1-1 0 0 0,-1-1 0 0 0,22-32 0 0 0,-39 51 30 0 0,-1 2-19 0 0,0 0 69 0 0,0 0 0 0 0,0 0 1 0 0,0 0-1 0 0,0 0 0 0 0,0 0 0 0 0,0 0 0 0 0,0 1 1 0 0,1-1-1 0 0,-2 3 0 0 0,1-3-5 0 0,-6 12 91 0 0,1-1 0 0 0,-8 20 0 0 0,12-27-45 0 0,1 1-1 0 0,-1-1 1 0 0,1 1 0 0 0,0 0-1 0 0,1 0 1 0 0,-1-1 0 0 0,1 1-1 0 0,1 10 1 0 0,0-10-29 0 0,0 3-35 0 0,1 0-1 0 0,0 0 0 0 0,0 0 1 0 0,4 9-1 0 0,-5-16 26 0 0,0 1-1 0 0,0-1 0 0 0,0 0 1 0 0,0 0-1 0 0,1 0 0 0 0,-1 0 1 0 0,1 0-1 0 0,-1 0 0 0 0,1 0 1 0 0,0 0-1 0 0,0-1 0 0 0,-1 1 1 0 0,1-1-1 0 0,1 1 0 0 0,-1-1 1 0 0,0 0-1 0 0,0 0 0 0 0,0 0 1 0 0,1 0-1 0 0,3 1 0 0 0,0-1-391 0 0,0 0-1 0 0,1-1 1 0 0,-1 0 0 0 0,1 0-1 0 0,-1 0 1 0 0,0-1 0 0 0,1 1-1 0 0,-1-2 1 0 0,0 1 0 0 0,0-1-1 0 0,0 0 1 0 0,0 0 0 0 0,0 0-1 0 0,6-4 1 0 0,11-6-1539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28 12895 0 0,'2'-1'222'0'0,"14"-16"603"0"0,-15 16-717 0 0,0 1-1 0 0,0-1 1 0 0,0 0 0 0 0,0 0-1 0 0,0 0 1 0 0,0 0-1 0 0,0 1 1 0 0,1-1-1 0 0,-1 0 1 0 0,0 1-1 0 0,0-1 1 0 0,1 1-1 0 0,-1 0 1 0 0,3-1-1 0 0,-3 1 103 0 0,1 1-1 0 0,-1-1 1 0 0,1 0 0 0 0,-1 1-1 0 0,1-1 1 0 0,-1 1 0 0 0,1 0-1 0 0,-1-1 1 0 0,0 1-1 0 0,1 0 1 0 0,-1 0 0 0 0,0 0-1 0 0,0 0 1 0 0,0 0-1 0 0,1 0 1 0 0,-1 0 0 0 0,0 0-1 0 0,0 1 1 0 0,-1-1-1 0 0,2 2 1 0 0,-1 0-130 0 0,0 0 0 0 0,0-1 0 0 0,0 1 1 0 0,0 0-1 0 0,0 0 0 0 0,-1 0 0 0 0,0 1 0 0 0,1-1 0 0 0,-2 5 1 0 0,0 6-177 0 0,-1-1 1 0 0,-1 1 0 0 0,-7 21 0 0 0,10-34 180 0 0,-21 60 376 0 0,-2-1-1 0 0,-56 101 1 0 0,-83 102 455 0 0,47-80-811 0 0,76-118-97 0 0,-64 101-2091 0 0,101-163 1739 0 0,0 0-402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21 169 18863 0 0,'-7'-5'1706'0'0,"0"0"-1405"0"0,0 1 1260 0 0,8 5-1518 0 0,0 0 1 0 0,0 0-1 0 0,1 0 0 0 0,-1 0 0 0 0,0-1 0 0 0,1 1 1 0 0,-1 0-1 0 0,0-1 0 0 0,1 1 0 0 0,-1 0 0 0 0,1-1 1 0 0,-1 0-1 0 0,1 1 0 0 0,1-1 0 0 0,10 2-4 0 0,1-1 0 0 0,-1 0 1 0 0,1-1-1 0 0,25-3 0 0 0,56-14 285 0 0,-62 10-251 0 0,242-61 638 0 0,-73 16-2896 0 0,-176 46 1500 0 0,-10 1-915 0 0,1 2 0 0 0,-1 0 0 0 0,25-1 0 0 0,-39 4-68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63 12895 0 0,'10'-15'703'0'0,"-4"5"-327"0"0,1-1 1 0 0,14-15 1418 0 0,-21 28-2011 0 0,0-1 237 0 0,0 1 1 0 0,0 0-1 0 0,-1 0 1 0 0,1-1-1 0 0,-1 1 0 0 0,0 0 1 0 0,1-1-1 0 0,-1 1 1 0 0,-2 2-1 0 0,3-4-14 0 0,-6 9 48 0 0,0-1 0 0 0,0 0 0 0 0,-1-1 0 0 0,0 1 0 0 0,0-1 0 0 0,-1-1 0 0 0,0 0-1 0 0,-9 6 1 0 0,-9 8 43 0 0,-58 51 22 0 0,3 4 0 0 0,-116 138 0 0 0,175-186-99 0 0,-131 167-122 0 0,128-157 181 0 0,1 0 1 0 0,2 2-1 0 0,-26 63 1 0 0,43-90-17 0 0,1 1 1 0 0,1-1 0 0 0,-1 1-1 0 0,2 0 1 0 0,-2 19-1 0 0,4-25-55 0 0,0 0 0 0 0,0-1 0 0 0,1 1 0 0 0,-1 0 0 0 0,2-1-1 0 0,-1 1 1 0 0,1-1 0 0 0,0 1 0 0 0,0-1 0 0 0,0 0 0 0 0,1 0-1 0 0,6 10 1 0 0,-7-13-41 0 0,0-1-1 0 0,0 0 1 0 0,0 1 0 0 0,1-1-1 0 0,-1 0 1 0 0,1 0-1 0 0,-1 0 1 0 0,1-1 0 0 0,0 1-1 0 0,-1 0 1 0 0,1-1-1 0 0,0 0 1 0 0,0 0-1 0 0,0 0 1 0 0,0 0 0 0 0,0 0-1 0 0,1 0 1 0 0,-1-1-1 0 0,0 0 1 0 0,0 1 0 0 0,0-1-1 0 0,1-1 1 0 0,-1 1-1 0 0,0 0 1 0 0,5-2 0 0 0,11-2-430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0 919 0 0,'-6'5'363'0'0,"1"0"0"0"0,0 0 0 0 0,0 1 0 0 0,0 0 0 0 0,1 0 0 0 0,-1 0 0 0 0,2 0-1 0 0,-1 1 1 0 0,1-1 0 0 0,-1 1 0 0 0,2 0 0 0 0,-4 11 0 0 0,2-7 2025 0 0,2-7-1395 0 0,1 1 0 0 0,-1-1 1 0 0,1 1-1 0 0,0 0 1 0 0,-1 7-1 0 0,2-11-856 0 0,0 1 0 0 0,0-1 0 0 0,0 0 0 0 0,1 0 0 0 0,-1 1 0 0 0,0-1 0 0 0,0 0 0 0 0,1 0 0 0 0,-1 0 0 0 0,1 1 0 0 0,-1-1 0 0 0,1 0 0 0 0,0 0 0 0 0,-1 0 0 0 0,1 0 0 0 0,0 0 0 0 0,0 0 0 0 0,-1 0 0 0 0,1 0 0 0 0,0 0 0 0 0,0-1 0 0 0,0 1 0 0 0,0 0 0 0 0,0-1 0 0 0,0 1 0 0 0,1 0 0 0 0,0 0 0 0 0,5 1 288 0 0,1 1 1 0 0,-1-1 0 0 0,1-1 0 0 0,0 1 0 0 0,-1-1 0 0 0,1-1 0 0 0,0 1-1 0 0,0-1 1 0 0,-1-1 0 0 0,12-1 0 0 0,5-2 474 0 0,46-14-1 0 0,-43 9-711 0 0,37-16 0 0 0,-52 19-193 0 0,-1 0 0 0 0,0 0 0 0 0,0-1 0 0 0,-1-1 0 0 0,16-13 0 0 0,-14 6-194 0 0,-12 14 27 0 0,-6-4-299 0 0,4 5 448 0 0,0-1-1 0 0,0 1 0 0 0,-1-1 0 0 0,1 1 1 0 0,0 0-1 0 0,0 0 0 0 0,-1 0 0 0 0,1 0 1 0 0,0 0-1 0 0,0 0 0 0 0,-3 1 0 0 0,-27 8-128 0 0,23-6 119 0 0,-13 5-20 0 0,1 0 1 0 0,0 1-1 0 0,-36 23 0 0 0,-54 45-8 0 0,36-15 35 0 0,65-52 20 0 0,0-1-1 0 0,1 2 1 0 0,0-1-1 0 0,1 1 1 0 0,-8 14 0 0 0,15-23 8 0 0,-1 0 1 0 0,1 0-1 0 0,0 0 1 0 0,0 0-1 0 0,1 0 1 0 0,-1 1-1 0 0,0-1 1 0 0,1 0-1 0 0,-1 0 1 0 0,1 0-1 0 0,0 1 1 0 0,-1-1-1 0 0,1 0 1 0 0,0 1-1 0 0,1-1 1 0 0,-1 0-1 0 0,0 1 1 0 0,1-1-1 0 0,-1 0 1 0 0,1 0-1 0 0,0 0 1 0 0,-1 1-1 0 0,1-1 1 0 0,0 0-1 0 0,0 0 1 0 0,1 0-1 0 0,-1 0 1 0 0,0-1-1 0 0,1 1 1 0 0,-1 0-1 0 0,1 0 1 0 0,-1-1-1 0 0,1 1 1 0 0,0-1-1 0 0,0 1 1 0 0,0-1-1 0 0,0 0 1 0 0,0 0-1 0 0,0 0 1 0 0,0 0-1 0 0,0 0 1 0 0,0 0-1 0 0,0-1 1 0 0,1 1-1 0 0,-1-1 1 0 0,4 1-1 0 0,31 3-4187 0 0,57-1 0 0 0,-71-3-2189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5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15319 0 0,'0'0'698'0'0,"2"0"-10"0"0,5 0-538 0 0,0 1 0 0 0,0 0 0 0 0,0 0 0 0 0,0 1 0 0 0,0-1 0 0 0,11 6 0 0 0,39 22 1062 0 0,-50-26-1292 0 0,-4-2 80 0 0,-2 0 0 0 0,0 0 0 0 0,1-1 0 0 0,-1 1 0 0 0,0 0 0 0 0,0-1 0 0 0,0 1 0 0 0,0 0 0 0 0,0 0 0 0 0,0 0 0 0 0,0 0 0 0 0,0 0 0 0 0,-1 0 0 0 0,1 0 0 0 0,0 0 0 0 0,-1 1 0 0 0,1-1 0 0 0,0 0 0 0 0,-1 0 0 0 0,1 3 0 0 0,0-3 83 0 0,-1 0 1 0 0,0 0-1 0 0,1 0 0 0 0,-1 0 0 0 0,0 0 0 0 0,1 0 1 0 0,-1 0-1 0 0,0 0 0 0 0,0 0 0 0 0,0 0 1 0 0,0 0-1 0 0,0 0 0 0 0,0 1 0 0 0,0-1 0 0 0,0 0 1 0 0,0 0-1 0 0,-1 0 0 0 0,1 0 0 0 0,0 0 0 0 0,-1 0 1 0 0,1 0-1 0 0,-1 0 0 0 0,1 0 0 0 0,-1 0 1 0 0,1 0-1 0 0,-1 0 0 0 0,0-1 0 0 0,1 1 0 0 0,-1 0 1 0 0,0 0-1 0 0,0 0 0 0 0,0-1 0 0 0,0 1 0 0 0,1-1 1 0 0,-1 1-1 0 0,0 0 0 0 0,0-1 0 0 0,0 0 1 0 0,0 1-1 0 0,0-1 0 0 0,-1 1 0 0 0,1-1 0 0 0,-1 0 1 0 0,-1 1-36 0 0,1-1 1 0 0,0 0 0 0 0,0 1 0 0 0,0-1-1 0 0,0 0 1 0 0,0 0 0 0 0,0 0 0 0 0,0 0-1 0 0,0-1 1 0 0,0 1 0 0 0,0-1 0 0 0,0 1-1 0 0,0-1 1 0 0,0 0 0 0 0,0 1-1 0 0,0-1 1 0 0,0 0 0 0 0,1 0 0 0 0,-1-1-1 0 0,0 1 1 0 0,1 0 0 0 0,-1 0 0 0 0,1-1-1 0 0,-2-1 1 0 0,1 0 13 0 0,0-1 0 0 0,0 1-1 0 0,1 0 1 0 0,-1-1 0 0 0,1 1-1 0 0,0-1 1 0 0,0 0 0 0 0,1 1 0 0 0,-1-1-1 0 0,1 0 1 0 0,0 1 0 0 0,0-1-1 0 0,0 0 1 0 0,0 0 0 0 0,1 1 0 0 0,-1-1-1 0 0,1 0 1 0 0,1-4 0 0 0,2-3 18 0 0,0 0 1 0 0,1 0 0 0 0,0 1-1 0 0,11-17 1 0 0,-1 2-242 0 0,2 2 0 0 0,1 0 0 0 0,1 1 1 0 0,0 0-1 0 0,2 2 0 0 0,0 1 0 0 0,2 0 0 0 0,42-27 0 0 0,-54 41 138 0 0,-1 0-1 0 0,1 1 1 0 0,0 0-1 0 0,0 1 1 0 0,1 0 0 0 0,-1 1-1 0 0,0 0 1 0 0,1 1-1 0 0,0 0 1 0 0,-1 1-1 0 0,1 0 1 0 0,-1 1 0 0 0,14 2-1 0 0,-15 0 24 0 0,-8-3 6 0 0,0 0 1 0 0,-1 0-1 0 0,1 1 0 0 0,-1-1 0 0 0,1 0 1 0 0,0 1-1 0 0,-1 0 0 0 0,1-1 0 0 0,-1 1 1 0 0,0 0-1 0 0,1 0 0 0 0,-1 0 0 0 0,0 0 1 0 0,1 0-1 0 0,-1 0 0 0 0,2 2 0 0 0,1 1 32 0 0,0 1-16 0 0,0-1 1 0 0,0 1-1 0 0,0-1 0 0 0,0 1 0 0 0,-1 0 0 0 0,0 1 0 0 0,0-1 1 0 0,0 1-1 0 0,-1-1 0 0 0,0 1 0 0 0,0 0 0 0 0,0 0 1 0 0,-1 0-1 0 0,1 0 0 0 0,-2 0 0 0 0,1 0 0 0 0,-1 0 1 0 0,1 0-1 0 0,-2 0 0 0 0,-1 12 0 0 0,1-9 7 0 0,-1-1-1 0 0,0 1 1 0 0,-1-1 0 0 0,0 0-1 0 0,0 1 1 0 0,-1-1 0 0 0,0-1-1 0 0,0 1 1 0 0,-1-1 0 0 0,0 1-1 0 0,0-1 1 0 0,-1-1 0 0 0,0 1-1 0 0,-7 6 1 0 0,-6 2-25 0 0,0-1 0 0 0,-2-1-1 0 0,1 0 1 0 0,-2-2 0 0 0,0-1 0 0 0,-26 10-1 0 0,15-9-11 0 0,-1-1-1 0 0,-1-2 0 0 0,-54 6 0 0 0,75-12-61 0 0,-27 2-260 0 0,39-4 257 0 0,-1 0 1 0 0,1 0-1 0 0,-1 0 1 0 0,1 0-1 0 0,0 0 1 0 0,-1-1-1 0 0,1 1 1 0 0,0-1-1 0 0,-1 0 1 0 0,1 0-1 0 0,0 0 1 0 0,-3-1-1 0 0,4 1-26 0 0,0 0 0 0 0,0 0 1 0 0,0 0-1 0 0,1 0 0 0 0,-1 1 0 0 0,0-1 0 0 0,1 0 1 0 0,-1 0-1 0 0,1 0 0 0 0,-1-1 0 0 0,1 1 0 0 0,0 0 0 0 0,-1 0 1 0 0,1 0-1 0 0,0 0 0 0 0,0 0 0 0 0,-1 0 0 0 0,1-1 0 0 0,0 1 1 0 0,0 0-1 0 0,1 0 0 0 0,-1 0 0 0 0,0 0 0 0 0,0 0 1 0 0,0-1-1 0 0,1 1 0 0 0,0-1 0 0 0,1-4-1074 0 0,0 0 0 0 0,1 0 0 0 0,6-9 0 0 0,-5 7-1040 0 0,10-17-3667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5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6 12439 0 0,'3'-5'5368'0'0,"-14"14"-4997"0"0,-1 0 0 0 0,2 2 1 0 0,-1-1-1 0 0,2 1 0 0 0,-1 1 0 0 0,-13 22 0 0 0,-41 85-6 0 0,44-78 6 0 0,8-17-279 0 0,-194 344 1010 0 0,43-146-589 0 0,60-87-295 0 0,98-128-148 0 0,1-1 0 0 0,0 0 1 0 0,0 1-1 0 0,1-1 0 0 0,0 1 1 0 0,0 0-1 0 0,-3 11 0 0 0,6-16-159 0 0,-1 0 1 0 0,1 0-1 0 0,0 0 0 0 0,0-1 0 0 0,0 1 1 0 0,0 0-1 0 0,0 0 0 0 0,0 0 0 0 0,0 0 1 0 0,1-1-1 0 0,-1 1 0 0 0,1 0 1 0 0,-1 0-1 0 0,1-1 0 0 0,0 1 0 0 0,0 0 1 0 0,0-1-1 0 0,1 3 0 0 0,0-2-357 0 0,-1-1 0 0 0,1 1 0 0 0,0-1 0 0 0,0 1 0 0 0,0-1 0 0 0,0 0 0 0 0,0 0 0 0 0,0 0 0 0 0,0 0 0 0 0,0 0 0 0 0,3 1 0 0 0,14 2-6681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2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4143 0 0,'0'0'5715'0'0,"-1"1"-5455"0"0,-8 18 401 0 0,-21 34-1 0 0,19-36-377 0 0,1 1 0 0 0,-13 30-1 0 0,-15 78 554 0 0,21-67-621 0 0,12-41-196 0 0,-1 0 1 0 0,-1-1-1 0 0,-1-1 0 0 0,-17 31 0 0 0,17-36-196 0 0,0-1-1 0 0,-1 1 1 0 0,0-1-1 0 0,0 0 1 0 0,-1-1-1 0 0,0 0 1 0 0,-15 9-1 0 0,17-12-173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2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9503 0 0,'0'0'2394'0'0,"3"0"-1920"0"0,27-2 192 0 0,0-1 0 0 0,0-2 1 0 0,40-12-1 0 0,-28 7-151 0 0,269-72 2065 0 0,-152 39-1856 0 0,-56 17-380 0 0,185-23 0 0 0,-276 48-380 0 0,1 1-1 0 0,0 0 1 0 0,-1 1-1 0 0,1 0 1 0 0,18 4 0 0 0,-28-4-195 0 0,-4 11-276 0 0,0-9 424 0 0,0 0-1 0 0,-1 0 1 0 0,1 0-1 0 0,0 0 0 0 0,-1 0 1 0 0,0 0-1 0 0,0-1 1 0 0,0 1-1 0 0,0-1 1 0 0,0 1-1 0 0,0-1 1 0 0,-1 0-1 0 0,1 0 0 0 0,-3 2 1 0 0,-8 5-377 0 0,-23 11 0 0 0,18-10-75 0 0,8-4-114 0 0,-1-1-1 0 0,0 0 1 0 0,1-1-1 0 0,-2 0 1 0 0,-19 4-1 0 0,17-6-3773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10735 0 0,'0'0'1079'0'0,"3"0"-984"0"0,37-2 646 0 0,1-1 0 0 0,-1-2 0 0 0,52-14 0 0 0,118-41 1241 0 0,-177 49-1798 0 0,144-47 884 0 0,209-57-200 0 0,-220 81-2612 0 0,-121 25-192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532 811 2759 0 0,'0'-1'7138'0'0,"2"-11"-5374"0"0,1 1 1 0 0,9-22-1 0 0,28-50 198 0 0,-3 10-1387 0 0,-1-20-328 0 0,-4-1 0 0 0,26-127 1 0 0,-49 183-256 0 0,7-36-98 0 0,-15 65-25 0 0,0 1 0 0 0,-1-1-1 0 0,0 1 1 0 0,0 0 0 0 0,0-1 0 0 0,-4-13 0 0 0,2 20 43 0 0,2 2 82 0 0,-1-1 1 0 0,0 1 0 0 0,0-1 0 0 0,0 1 0 0 0,0 0-1 0 0,0 0 1 0 0,1-1 0 0 0,-1 1 0 0 0,0 0 0 0 0,0 0-1 0 0,0 0 1 0 0,0 0 0 0 0,0 0 0 0 0,0 0-1 0 0,0 0 1 0 0,1 1 0 0 0,-1-1 0 0 0,0 0 0 0 0,0 0-1 0 0,0 1 1 0 0,0-1 0 0 0,0 1 0 0 0,1-1 0 0 0,-1 0-1 0 0,-1 2 1 0 0,0-1-1 0 0,-1 1-2 0 0,-1 0 0 0 0,1 1-1 0 0,0-1 1 0 0,0 1 0 0 0,0-1-1 0 0,0 1 1 0 0,-5 6 0 0 0,-16 28 1 0 0,12-18-2 0 0,-62 104-49 0 0,-5 7 52 0 0,-85 132-53 0 0,142-221 62 0 0,3 2 0 0 0,2 0 0 0 0,1 1 1 0 0,-16 73-1 0 0,18-40 45 0 0,-11 52-41 0 0,17-102-8 0 0,0 0 1 0 0,-20 44-1 0 0,-25 25 66 0 0,45-84-106 0 0,-1 1 0 0 0,0-2 0 0 0,-1 1 0 0 0,-1-1 0 0 0,-13 11 0 0 0,21-20-94 0 0,0 1-1 0 0,0-1 1 0 0,0 0 0 0 0,-1 0 0 0 0,1-1-1 0 0,-1 1 1 0 0,-3 1 0 0 0,-7-2-4367 0 0,6-3-365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6911 0 0,'0'0'623'0'0,"2"1"-514"0"0,5 2 1224 0 0,1-1 0 0 0,0 0-1 0 0,-1 0 1 0 0,16 2 0 0 0,-9-3-210 0 0,0-1 1 0 0,15-1 0 0 0,88-17 911 0 0,-93 13-1627 0 0,213-48 1030 0 0,-177 38-1301 0 0,27-7-2736 0 0,-78 18 1325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0,'0'0'1651'0'0,"2"0"-142"0"0,8 0 2185 0 0,3 1-2020 0 0,-7 2-1371 0 0,1 0 0 0 0,-1 0-1 0 0,0 0 1 0 0,0 1 0 0 0,0 0-1 0 0,-1 1 1 0 0,1-1-1 0 0,-1 1 1 0 0,0 0 0 0 0,0 0-1 0 0,-1 1 1 0 0,1 0 0 0 0,3 6-1 0 0,7 13 408 0 0,22 51 1 0 0,-22-44-133 0 0,37 82 333 0 0,-6-14-545 0 0,74 122 1 0 0,-81-166-332 0 0,10 14 48 0 0,-42-58-287 0 0,-5-7-172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11 2303 0 0,'-6'-5'488'0'0,"5"4"112"0"0,0 0-1 0 0,0 1 1 0 0,1-1-1 0 0,-1 1 0 0 0,0-1 1 0 0,0 1-1 0 0,0 0 0 0 0,0-1 1 0 0,0 1-1 0 0,0 0 0 0 0,0-1 1 0 0,0 1-1 0 0,0 0 1 0 0,0 0-1 0 0,-1 0 0 0 0,1 0-323 0 0,0 0-1 0 0,0 1 1 0 0,0-1-1 0 0,-1 0 1 0 0,1 1-1 0 0,0-1 1 0 0,1 1-1 0 0,-1-1 0 0 0,0 1 1 0 0,0-1-1 0 0,0 1 1 0 0,-1 1-1 0 0,-2 2-480 0 0,0 0-1 0 0,0 1 0 0 0,1 0 0 0 0,-5 8 1 0 0,-5 7 1006 0 0,-244 274-49 0 0,237-273-748 0 0,-186 175 46 0 0,186-180-78 0 0,-2-1 0 0 0,0-1 0 0 0,0-2 0 0 0,-1 0 1 0 0,-29 11-1 0 0,50-23-75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14711 0 0,'0'0'1335'0'0,"0"3"-1096"0"0,-1 21-19 0 0,1 0 1 0 0,1-1 0 0 0,1 1 0 0 0,8 35 0 0 0,31 94 929 0 0,-29-117-939 0 0,1 1 0 0 0,2-2-1 0 0,2 0 1 0 0,0-1 0 0 0,3-1-1 0 0,26 35 1 0 0,15 8 140 0 0,-29-39-205 0 0,-2 1 0 0 0,37 63 0 0 0,-18 0-614 0 0,-49-100 316 0 0,8-17-4592 0 0,4-18 3007 0 0,0-6-14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17 1839 0 0,'0'0'5203'0'0,"4"-8"1746"0"0,-5 7-6820 0 0,0 0 0 0 0,0 0-1 0 0,0 0 1 0 0,0 1-1 0 0,-1-1 1 0 0,1 1 0 0 0,0-1-1 0 0,-1 0 1 0 0,1 1-1 0 0,0 0 1 0 0,-1-1 0 0 0,-1 1-1 0 0,1 0 102 0 0,0 0-177 0 0,-1-1 0 0 0,1 1 1 0 0,0 0-1 0 0,0 0 0 0 0,-1 0 1 0 0,1 1-1 0 0,0-1 0 0 0,-1 0 1 0 0,1 1-1 0 0,0 0 0 0 0,-3 0 1 0 0,-5 3-45 0 0,1 0 0 0 0,0 1 1 0 0,-1 0-1 0 0,2 1 0 0 0,-1-1 1 0 0,-14 14-1 0 0,-42 47 16 0 0,60-61-25 0 0,3-4 0 0 0,0 1 0 0 0,0 0 0 0 0,1 0 0 0 0,-1 0 0 0 0,1 0 0 0 0,-1 0 0 0 0,1 0 0 0 0,0 0 0 0 0,-2 4 0 0 0,3-5 6 0 0,0 0 1 0 0,-1-1-1 0 0,1 1 0 0 0,0 0 0 0 0,-1-1 1 0 0,1 1-1 0 0,0 0 0 0 0,0 0 0 0 0,-1 0 0 0 0,1-1 1 0 0,0 1-1 0 0,0 0 0 0 0,0 0 0 0 0,0 0 0 0 0,0 0 1 0 0,0-1-1 0 0,0 1 0 0 0,1 0 0 0 0,-1 0 0 0 0,0 0 1 0 0,0-1-1 0 0,1 1 0 0 0,-1 0 0 0 0,0 0 1 0 0,1-1-1 0 0,-1 1 0 0 0,1 0 0 0 0,-1-1 0 0 0,1 1 1 0 0,-1-1-1 0 0,1 1 0 0 0,-1 0 0 0 0,1-1 0 0 0,0 1 1 0 0,-1-1-1 0 0,1 1 0 0 0,0-1 0 0 0,-1 0 0 0 0,1 1 1 0 0,0-1-1 0 0,0 0 0 0 0,-1 1 0 0 0,2-1 1 0 0,0 1 15 0 0,3 1 36 0 0,0-1-1 0 0,0 0 0 0 0,0 0 1 0 0,0 0-1 0 0,1 0 0 0 0,-1-1 1 0 0,0 0-1 0 0,0 0 0 0 0,0 0 1 0 0,0 0-1 0 0,1-1 0 0 0,-1 0 1 0 0,6-2-1 0 0,23-3 74 0 0,-11 3-57 0 0,-20 4-46 0 0,-8 4-8 0 0,-7 3-4 0 0,-48 19 86 0 0,44-22-43 0 0,1 2-1 0 0,0 0 1 0 0,-27 17-1 0 0,41-23 153 0 0,1 1-356 0 0,0-1 143 0 0,1 0 1 0 0,-1 0 0 0 0,0 0 0 0 0,0 0 0 0 0,1 0 0 0 0,-1 0 0 0 0,0-1 0 0 0,1 1-1 0 0,-1 0 1 0 0,1 0 0 0 0,-1 0 0 0 0,1 0 0 0 0,0 0 0 0 0,-1-1 0 0 0,1 1 0 0 0,0 0-1 0 0,-1-1 1 0 0,1 1 0 0 0,0 0 0 0 0,0-1 0 0 0,0 1 0 0 0,0-1 0 0 0,0 1 0 0 0,1-1 0 0 0,2 3 22 0 0,8 4-111 0 0,-1 1 0 0 0,17 15 0 0 0,-24-20-322 0 0,-1 1 0 0 0,1-1 0 0 0,-1 1 0 0 0,0 0 0 0 0,-1 0 0 0 0,1 1 0 0 0,-1-1 0 0 0,0 0 0 0 0,0 1-1 0 0,0-1 1 0 0,1 6 0 0 0,1 9-4584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3679 0 0,'-1'1'5720'0'0,"-20"41"-1996"0"0,-17 21-2889 0 0,16-34-693 0 0,15-21-127 0 0,1 0 1 0 0,0 1-1 0 0,0-1 0 0 0,1 1 0 0 0,-8 18 0 0 0,13-26-143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73 108 4607 0 0,'1'-12'705'0'0,"-2"1"0"0"0,1 0-1 0 0,-1 0 1 0 0,-1 0-1 0 0,0 0 1 0 0,-7-20-1 0 0,9 31-542 0 0,0-1 0 0 0,-1 1 0 0 0,1-1 0 0 0,0 1-1 0 0,0-1 1 0 0,0 1 0 0 0,-1-1 0 0 0,1 1 0 0 0,0-1-1 0 0,-1 1 1 0 0,1 0 0 0 0,0-1 0 0 0,-1 1 0 0 0,1-1-1 0 0,-1 1 1 0 0,1 0 0 0 0,0-1 0 0 0,-1 1 0 0 0,1 0-1 0 0,-1 0 1 0 0,1-1 0 0 0,-1 1 0 0 0,0 0 0 0 0,0 0-119 0 0,1 0 1 0 0,-1 0 0 0 0,1 0-1 0 0,-1 0 1 0 0,0 1-1 0 0,1-1 1 0 0,-1 0 0 0 0,1 0-1 0 0,0 1 1 0 0,-1-1-1 0 0,1 0 1 0 0,-1 1 0 0 0,1-1-1 0 0,-1 0 1 0 0,1 1-1 0 0,0-1 1 0 0,-1 1 0 0 0,0 0-1 0 0,0 2-10 0 0,-1 0 0 0 0,0-1 0 0 0,1 1 0 0 0,0 0 0 0 0,-1 1 0 0 0,0 5 0 0 0,-6 27 668 0 0,-5 40 539 0 0,11-58-1051 0 0,-3 40 253 0 0,5-51-460 0 0,0-1-1 0 0,0 0 1 0 0,1 0 0 0 0,0 0-1 0 0,0 0 1 0 0,4 11 0 0 0,-3-14-1222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4607 0 0,'0'-7'7511'0'0,"-7"103"-3806"0"0,7-82-3445 0 0,1 0 1 0 0,0 1-1 0 0,1-2 0 0 0,0 1 0 0 0,8 25 0 0 0,-8-34-245 0 0,0 0-1 0 0,1 0 0 0 0,-1 0 1 0 0,1 0-1 0 0,0 0 1 0 0,0 0-1 0 0,0-1 0 0 0,0 1 1 0 0,1-1-1 0 0,0 0 0 0 0,0 0 1 0 0,0 0-1 0 0,1-1 1 0 0,-1 0-1 0 0,1 1 0 0 0,-1-2 1 0 0,9 5-1 0 0,-5-4-251 0 0,1 1-1 0 0,-1-2 1 0 0,0 1-1 0 0,1-2 1 0 0,-1 1-1 0 0,10 0 1 0 0,1-2-5521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51 6911 0 0,'57'-36'984'0'0,"-51"33"-175"0"0,-1 1 0 0 0,0 0 0 0 0,1 0 0 0 0,0 0 0 0 0,-1 1 0 0 0,1 0 0 0 0,0 0-1 0 0,6 0 1 0 0,-10 1 47 0 0,-1 12-321 0 0,-1-11-526 0 0,0 1 1 0 0,0-1-1 0 0,0 1 0 0 0,0-1 0 0 0,0 1 0 0 0,0-1 0 0 0,0 1 0 0 0,0-1 0 0 0,0 1 1 0 0,-1-1-1 0 0,1 1 0 0 0,-1-1 0 0 0,1 0 0 0 0,-2 3 0 0 0,-3 4 46 0 0,0 0 0 0 0,0 0 0 0 0,-1 0 0 0 0,0-1 0 0 0,-8 8-1 0 0,-39 32 277 0 0,33-30-240 0 0,-205 161 476 0 0,185-151-542 0 0,-1-2-1 0 0,-1-2 1 0 0,-89 34-1 0 0,17-21-48 0 0,94-31-97 0 0,-1-1 1 0 0,1-1-1 0 0,-36 2 1 0 0,18-13-850 0 0,42-10-107 0 0,-1 13 964 0 0,-1 0 1 0 0,2 0-1 0 0,-1 1 0 0 0,0-1 0 0 0,1 1 1 0 0,0 0-1 0 0,0 0 0 0 0,0 0 1 0 0,0 1-1 0 0,1-1 0 0 0,0 1 0 0 0,-1 0 1 0 0,1 0-1 0 0,0 1 0 0 0,0 0 1 0 0,9-3-1 0 0,-13 5 164 0 0,0-1-1 0 0,0 1 1 0 0,0 0 0 0 0,0 0-1 0 0,0 0 1 0 0,0 0 0 0 0,0 0-1 0 0,1 1 1 0 0,-1-1 0 0 0,0 0-1 0 0,0 0 1 0 0,0 1 0 0 0,0-1-1 0 0,0 1 1 0 0,0-1 0 0 0,0 1-1 0 0,0-1 1 0 0,0 1 0 0 0,0 0-1 0 0,-1-1 1 0 0,1 1 0 0 0,0 0-1 0 0,0 0 1 0 0,0-1 0 0 0,-1 1 0 0 0,1 0-1 0 0,0 0 1 0 0,-1 0 0 0 0,1 0-1 0 0,0 1 1 0 0,1 3 106 0 0,1-1 0 0 0,-1 1 1 0 0,0 0-1 0 0,2 8 0 0 0,-1 5 101 0 0,-1 0 1 0 0,-1 1-1 0 0,-1-1 0 0 0,0 0 0 0 0,-5 33 0 0 0,1-7-103 0 0,-20 149 531 0 0,19-177-655 0 0,4-12-24 0 0,-1-1 0 0 0,1 1 1 0 0,0 0-1 0 0,1-1 0 0 0,-1 1 0 0 0,0 0 0 0 0,1-1 0 0 0,0 7 1 0 0,0-8-234 0 0,-3 6-500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317 118 1839 0 0,'0'0'83'0'0,"1"-1"-6"0"0,31-24 80 0 0,-26 21 833 0 0,0 0 1 0 0,0-1-1 0 0,-1 0 0 0 0,1 0 1 0 0,-1 0-1 0 0,7-10 1 0 0,-11 14-828 0 0,3-4 311 0 0,-1 0-1 0 0,1-1 1 0 0,-1 1 0 0 0,-1-1-1 0 0,4-9 1 0 0,-6 14 46 0 0,-34-4-344 0 0,23 6-223 0 0,1 1 1 0 0,-1 1-1 0 0,0 0 1 0 0,1 0-1 0 0,-1 1 1 0 0,1 0-1 0 0,0 0 1 0 0,0 1-1 0 0,1 1 1 0 0,-10 6-1 0 0,-14 13 327 0 0,-39 36 0 0 0,64-54-141 0 0,-77 77 1278 0 0,76-74-1225 0 0,1 0-1 0 0,0 0 0 0 0,1 1 0 0 0,1 0 1 0 0,-1 0-1 0 0,2 0 0 0 0,-6 16 1 0 0,10-26-176 0 0,1 0 0 0 0,-1 1 0 0 0,1-1 1 0 0,-1 0-1 0 0,1 1 0 0 0,0-1 0 0 0,0 0 1 0 0,-1 1-1 0 0,1-1 0 0 0,0 1 1 0 0,1-1-1 0 0,-1 0 0 0 0,0 1 0 0 0,0-1 1 0 0,0 1-1 0 0,1-1 0 0 0,-1 0 0 0 0,1 0 1 0 0,-1 1-1 0 0,1-1 0 0 0,-1 0 0 0 0,1 0 1 0 0,0 1-1 0 0,1 0 0 0 0,0 0 2 0 0,-1-1 0 0 0,1 0-1 0 0,0 0 1 0 0,0 0 0 0 0,0 0 0 0 0,0 0-1 0 0,0-1 1 0 0,0 1 0 0 0,0-1 0 0 0,0 1-1 0 0,0-1 1 0 0,0 0 0 0 0,1 1 0 0 0,-1-1-1 0 0,2-1 1 0 0,11 0 60 0 0,-1-1-1 0 0,1-1 1 0 0,-1 0-1 0 0,0-1 1 0 0,27-11 0 0 0,-16 5-53 0 0,-13 6-96 0 0,-1-1 1 0 0,0 0-1 0 0,0 0 1 0 0,0-2-1 0 0,0 1 0 0 0,-1-1 1 0 0,0 0-1 0 0,-1-1 1 0 0,0-1-1 0 0,0 1 1 0 0,-1-1-1 0 0,0-1 0 0 0,0 1 1 0 0,-1-1-1 0 0,11-20 1 0 0,-18 29 532 0 0,-5 13-318 0 0,3-7-114 0 0,1 0-1 0 0,-1-1 0 0 0,1 1 1 0 0,0 0-1 0 0,0 0 0 0 0,0 9 1 0 0,1-13-26 0 0,0 0 0 0 0,0 0 0 0 0,-1 1 0 0 0,1-1 0 0 0,0 0 0 0 0,1 0 0 0 0,-1 0 0 0 0,0 0 0 0 0,0 1 0 0 0,0-1 0 0 0,1 0 1 0 0,-1 0-1 0 0,1 0 0 0 0,-1 0 0 0 0,1 0 0 0 0,-1 0 0 0 0,1 0 0 0 0,-1 0 0 0 0,1 0 0 0 0,0 0 0 0 0,1 1 0 0 0,1 1-40 0 0,-1-1-82 0 0,-1 0 0 0 0,1 0 0 0 0,-1 0 0 0 0,1-1 0 0 0,0 1-1 0 0,0-1 1 0 0,0 0 0 0 0,0 1 0 0 0,0-1 0 0 0,0 0 0 0 0,0 0 0 0 0,0 0 0 0 0,0 0 0 0 0,1 0 0 0 0,2 0 0 0 0,8 0-1588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5527 0 0,'1'-2'5342'0'0,"0"-5"-3611"0"0,1 0 1 0 0,0-1 0 0 0,5-11 0 0 0,25-44-177 0 0,-21 45-907 0 0,-1 1-458 0 0,1 1-1 0 0,0 1 0 0 0,2-1 0 0 0,0 2 1 0 0,15-14-1 0 0,78-61-1327 0 0,-6 20-5029 0 0,-81 57 4312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3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48 171 13415 0 0,'0'0'1216'0'0,"2"0"-1000"0"0,15 2 328 0 0,0-2-1 0 0,0 0 1 0 0,0-1-1 0 0,-1 0 1 0 0,1-1-1 0 0,0-1 1 0 0,-1-1-1 0 0,28-10 1 0 0,12-7 421 0 0,57-33 1 0 0,-110 53-973 0 0,6-3-17 0 0,-1-1 1 0 0,14-10-1 0 0,-19 14-62 0 0,-1-1 0 0 0,0 0 0 0 0,0 0 0 0 0,0-1 1 0 0,0 1-1 0 0,0 0 0 0 0,-1 0 0 0 0,1-1 0 0 0,-1 1 0 0 0,1-1 0 0 0,-1 0 1 0 0,0 1-1 0 0,1-4 0 0 0,-2 4-474 0 0,-6-3-604 0 0,4 4 1015 0 0,-1 0 1 0 0,1 0-1 0 0,-1 1 1 0 0,1-1-1 0 0,-1 1 0 0 0,1-1 1 0 0,-1 1-1 0 0,1 0 1 0 0,-1 0-1 0 0,0 0 0 0 0,1 0 1 0 0,-1 0-1 0 0,-4 1 1 0 0,-36 11-923 0 0,38-11 973 0 0,-29 11 110 0 0,0 0 0 0 0,1 3 0 0 0,0 1 0 0 0,1 1 0 0 0,1 1 0 0 0,1 2 0 0 0,-47 40 0 0 0,71-54 98 0 0,0 0 1 0 0,0 1 0 0 0,0-1 0 0 0,1 1-1 0 0,0 0 1 0 0,0 1 0 0 0,1-1 0 0 0,0 1-1 0 0,1 0 1 0 0,-1 0 0 0 0,1 0 0 0 0,-3 16-1 0 0,5-19-1 0 0,0 1 0 0 0,1 0 0 0 0,0 0 0 0 0,0 0 0 0 0,0-1 0 0 0,1 1 1 0 0,0 0-1 0 0,0-1 0 0 0,0 1 0 0 0,1 0 0 0 0,0-1 0 0 0,0 1 0 0 0,0-1 0 0 0,1 0 0 0 0,-1 0 0 0 0,1 0 0 0 0,0 0 0 0 0,1 0 0 0 0,7 8 0 0 0,-3-6-96 0 0,0 1 0 0 0,1-1 1 0 0,0 0-1 0 0,0-1 1 0 0,1 0-1 0 0,-1 0 1 0 0,1-1-1 0 0,0 0 0 0 0,1-1 1 0 0,-1 0-1 0 0,1-1 1 0 0,0 0-1 0 0,0 0 1 0 0,0-1-1 0 0,0-1 0 0 0,0 0 1 0 0,1-1-1 0 0,-1 0 1 0 0,0 0-1 0 0,0-1 1 0 0,0-1-1 0 0,1 0 0 0 0,-2 0 1 0 0,1-1-1 0 0,0 0 1 0 0,0-1-1 0 0,10-6 1 0 0,-3 1-1658 0 0,-2 0-4830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0 2759 0 0,'0'0'11800'0'0,"-1"2"-11692"0"0,-19 16 60 0 0,13-13-87 0 0,0 1 0 0 0,1 0 0 0 0,-1 1-1 0 0,-5 9 1 0 0,-3 5 248 0 0,2 2 0 0 0,1 0 0 0 0,0 0 1 0 0,-7 26-1 0 0,-42 103 678 0 0,17-43-589 0 0,-159 352 519 0 0,174-401-724 0 0,-12 23 86 0 0,34-70-194 0 0,-1-1 1 0 0,0 0-1 0 0,-1 0 0 0 0,-12 11 1 0 0,20-22-96 0 0,1 0 1 0 0,-1 0-1 0 0,0 0 1 0 0,0-1-1 0 0,0 1 0 0 0,0 0 1 0 0,0 0-1 0 0,0-1 1 0 0,0 1-1 0 0,0-1 1 0 0,0 1-1 0 0,0-1 0 0 0,0 0 1 0 0,-1 1-1 0 0,1-1 1 0 0,0 0-1 0 0,0 0 1 0 0,0 0-1 0 0,0 0 0 0 0,-1 0 1 0 0,1 0-1 0 0,0 0 1 0 0,0 0-1 0 0,0 0 1 0 0,0 0-1 0 0,-1-1 1 0 0,1 1-1 0 0,0 0 0 0 0,0-1 1 0 0,0 1-1 0 0,0-1 1 0 0,0 0-1 0 0,0 1 1 0 0,0-1-1 0 0,0 0 0 0 0,0 1 1 0 0,0-1-1 0 0,1 0 1 0 0,-1 0-1 0 0,-1-1 1 0 0,-2-3 51 0 0,0 0 0 0 0,0-1 0 0 0,1 1 1 0 0,0-1-1 0 0,-4-9 0 0 0,3 5-95 0 0,1 0 0 0 0,0 0-1 0 0,1 0 1 0 0,0 0 0 0 0,0-1 0 0 0,1 1-1 0 0,1-18 1 0 0,10-75-510 0 0,-9 94 491 0 0,5-24-1179 0 0,12-42 0 0 0,6 5-4268 0 0,-6 25 185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 13823 0 0,'-12'-7'1224'0'0,"3"4"-976"0"0,0 1-248 0 0,0 2 368 0 0,0 2 24 0 0,1-1 408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3 8751 0 0,'0'0'794'0'0,"-1"0"-652"0"0,0-1-19 0 0,0 1 0 0 0,1-1 0 0 0,-1 1-1 0 0,0 0 1 0 0,0 0 0 0 0,0 0 0 0 0,0-1-1 0 0,0 1 1 0 0,0 0 0 0 0,0 0 0 0 0,0 0-1 0 0,0 0 1 0 0,0 0 0 0 0,0 1 0 0 0,1-1-1 0 0,-1 0 1 0 0,0 0 0 0 0,0 1 0 0 0,0-1-1 0 0,0 0 1 0 0,0 1 0 0 0,0-1 0 0 0,1 1-1 0 0,-1-1 1 0 0,0 1 0 0 0,0-1 0 0 0,1 1-1 0 0,-1 0 1 0 0,0-1 0 0 0,1 1-1 0 0,-1 0 1 0 0,1 0 0 0 0,-1-1 0 0 0,1 1-1 0 0,-1 0 1 0 0,1 0 0 0 0,-1 1 0 0 0,0 0 159 0 0,-128 217 4059 0 0,-16 23-3598 0 0,101-184-818 0 0,-3-2 0 0 0,-2-1 1 0 0,-71 58-1 0 0,38-45-387 0 0,-146 92 0 0 0,214-152 428 0 0,1 1 0 0 0,-24 21 0 0 0,37-30 9 0 0,0 0 1 0 0,0 0-1 0 0,-1 0 1 0 0,1 1-1 0 0,0-1 1 0 0,0 0-1 0 0,-1 0 1 0 0,1 1-1 0 0,0-1 1 0 0,0 0-1 0 0,0 0 1 0 0,0 1-1 0 0,-1-1 1 0 0,1 0-1 0 0,0 0 1 0 0,0 1-1 0 0,0-1 1 0 0,0 0-1 0 0,0 1 1 0 0,0-1-1 0 0,0 0 1 0 0,0 0-1 0 0,0 1 1 0 0,0-1 0 0 0,0 0-1 0 0,0 1 1 0 0,0-1-1 0 0,0 0 1 0 0,0 1-1 0 0,0-1 1 0 0,0 0-1 0 0,0 1 1 0 0,0-1-1 0 0,0 0 1 0 0,0 0-1 0 0,0 1 1 0 0,1-1-1 0 0,-1 0 1 0 0,0 0-1 0 0,0 1 1 0 0,0-1-1 0 0,1 0 1 0 0,-1 0-1 0 0,0 1 1 0 0,0-1-1 0 0,0 0 1 0 0,1 0-1 0 0,-1 0 1 0 0,0 0-1 0 0,1 1 1 0 0,-1-1 0 0 0,0 0-1 0 0,0 0 1 0 0,1 0-1 0 0,0 0 1 0 0,17 3-1163 0 0,-1-6 463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 5527 0 0,'0'0'423'0'0,"-2"0"-16"0"0,-3-1 590 0 0,-1 1 0 0 0,0-1 1 0 0,1 1-1 0 0,-1 1 0 0 0,-6 0 1 0 0,3 0-282 0 0,1 1 1 0 0,-15 6 0 0 0,5-1-616 0 0,0 1 0 0 0,-22 14 0 0 0,32-16-58 0 0,-1 1 1 0 0,0 0-1 0 0,1 0 0 0 0,1 0 0 0 0,-1 1 1 0 0,1 0-1 0 0,0 1 0 0 0,1 0 1 0 0,0 0-1 0 0,-7 14 0 0 0,1 4 128 0 0,0 0 0 0 0,-12 46 0 0 0,20-60-134 0 0,1 0 0 0 0,1 0 0 0 0,-2 24 0 0 0,3-33-12 0 0,1 0 0 0 0,0 0 1 0 0,1 0-1 0 0,-1 0 0 0 0,1 0 0 0 0,-1 0 0 0 0,1 1 1 0 0,0-2-1 0 0,1 1 0 0 0,-1 0 0 0 0,1 0 0 0 0,-1 0 0 0 0,1-1 1 0 0,0 1-1 0 0,1-1 0 0 0,3 5 0 0 0,-4-6 42 0 0,0 0 0 0 0,0-1-1 0 0,0 0 1 0 0,1 0 0 0 0,-1 1-1 0 0,0-1 1 0 0,1-1-1 0 0,-1 1 1 0 0,1 0 0 0 0,-1-1-1 0 0,1 1 1 0 0,-1-1 0 0 0,1 0-1 0 0,-1 1 1 0 0,1-1 0 0 0,-1 0-1 0 0,1-1 1 0 0,0 1 0 0 0,-1 0-1 0 0,1-1 1 0 0,-1 0 0 0 0,4-1-1 0 0,5-1 189 0 0,0-2-1 0 0,-1 1 0 0 0,17-11 1 0 0,-13 7-220 0 0,-1-1 0 0 0,-1 0 0 0 0,0-1 0 0 0,0-1 0 0 0,-1 0 0 0 0,0 0 0 0 0,-1-1 0 0 0,0 0 0 0 0,-1-1 0 0 0,9-16-1 0 0,-13 20-31 0 0,0 0-1 0 0,-1 0 0 0 0,0-1 0 0 0,-1 0 1 0 0,0 1-1 0 0,0-1 0 0 0,-1 0 0 0 0,-1-1 1 0 0,1 1-1 0 0,-2 0 0 0 0,1 0 0 0 0,-1 0 1 0 0,-1-1-1 0 0,0 1 0 0 0,0 0 0 0 0,-5-16 1 0 0,3 19-95 0 0,-1 1 0 0 0,1 0 0 0 0,-1 0 0 0 0,0 0 1 0 0,0 0-1 0 0,-1 1 0 0 0,0 0 0 0 0,0-1 1 0 0,0 2-1 0 0,0-1 0 0 0,-10-6 0 0 0,12 10 33 0 0,0 0-1 0 0,0-1 1 0 0,0 1-1 0 0,0 0 0 0 0,0 1 1 0 0,-1-1-1 0 0,1 0 1 0 0,0 1-1 0 0,0 0 1 0 0,-1 0-1 0 0,1 0 1 0 0,0 0-1 0 0,-1 0 1 0 0,1 1-1 0 0,0-1 0 0 0,0 1 1 0 0,0 0-1 0 0,0 0 1 0 0,-1 0-1 0 0,1 0 1 0 0,1 1-1 0 0,-5 1 1 0 0,5-1-445 0 0,0-1 1 0 0,-1 1-1 0 0,1 0 1 0 0,0 0-1 0 0,0 0 1 0 0,0 0 0 0 0,0 0-1 0 0,0 0 1 0 0,-1 3-1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13359 0 0,'0'0'1027'0'0,"-1"1"-508"0"0,-22 13 2148 0 0,-10 8-745 0 0,6 4-1786 0 0,1 1 0 0 0,1 1 1 0 0,1 1-1 0 0,-33 54 0 0 0,54-77-293 0 0,-1 0 1 0 0,2 0-1 0 0,-1 0 0 0 0,0 1 0 0 0,1-1 1 0 0,0 1-1 0 0,1-1 0 0 0,-2 13 1 0 0,3-17-378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9 259 2303 0 0,'0'2'167'0'0,"1"-1"-42"0"0,-1 1 0 0 0,0 0 0 0 0,1 0 0 0 0,-1 0 0 0 0,0 0 0 0 0,0 0 0 0 0,0 0-1 0 0,-1-1 1 0 0,1 1 0 0 0,0 0 0 0 0,-1 0 0 0 0,1 0 0 0 0,-1-1 0 0 0,-7 14 11559 0 0,9-17-11045 0 0,4-11-275 0 0,2 0-1 0 0,-1 0 1 0 0,1 1-1 0 0,1 0 1 0 0,17-20 0 0 0,-13 16-306 0 0,-10 14-51 0 0,84-103 173 0 0,-76 95-190 0 0,-1 1 0 0 0,1 0 0 0 0,1 0 0 0 0,0 1 0 0 0,0 1 0 0 0,1 0 0 0 0,-1 1 0 0 0,14-6 0 0 0,-12 9 10 0 0,-2 3 0 0 0,-10 1 16 0 0,0 0 0 0 0,0 0 0 0 0,1 0 0 0 0,-1 0 0 0 0,0 0 0 0 0,0 0 0 0 0,0 0 0 0 0,0 1 0 0 0,-1-1 0 0 0,1 0 0 0 0,0 0 0 0 0,0 1 0 0 0,-1-1 0 0 0,1 1 0 0 0,-1-1 0 0 0,1 0 0 0 0,-1 1 0 0 0,1-1 0 0 0,-1 1 0 0 0,0-1 0 0 0,0 1 0 0 0,0-1 0 0 0,0 1 0 0 0,0-1 0 0 0,0 3 0 0 0,-1 5 132 0 0,0-1-1 0 0,-3 18 1 0 0,-6 6 38 0 0,0 0 0 0 0,-21 43 0 0 0,1-6-283 0 0,24-48-294 0 0,5-13-5180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54 10135 0 0,'9'-12'482'0'0,"-6"8"-29"0"0,0 0 0 0 0,0 1-1 0 0,0-1 1 0 0,0 0 0 0 0,1 1 0 0 0,-1 0 0 0 0,1 0 0 0 0,0 0 0 0 0,0 0 0 0 0,5-2 0 0 0,-1 2 1371 0 0,-9 9-860 0 0,-1-1-1176 0 0,-92 217 1271 0 0,-18 43-694 0 0,-17-8-285 0 0,99-205-175 0 0,-46 57 1 0 0,54-82-1096 0 0,-1 0 0 0 0,-1-2 0 0 0,-39 32 0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10135 0 0,'0'0'1231'0'0,"2"1"-264"0"0,8 1-306 0 0,-1-1 1 0 0,1 0 0 0 0,0-1-1 0 0,0 0 1 0 0,-1-1 0 0 0,17-2-1 0 0,1-2-187 0 0,32-10-1 0 0,182-81 1100 0 0,-158 59-1282 0 0,141-67-823 0 0,-85 24-5253 0 0,-93 50 542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14711 0 0,'0'0'1335'0'0,"0"2"-1071"0"0,-13 39 195 0 0,-26 53 1 0 0,-26 39 360 0 0,61-126-734 0 0,-144 231 1265 0 0,33-63-1179 0 0,106-159-943 0 0,0 1 0 0 0,1-1 0 0 0,-8 26 0 0 0,15-40-369 0 0</inkml:trace>
  <inkml:trace contextRef="#ctx0" brushRef="#br0" timeOffset="1">351 589 9215 0 0,'0'0'422'0'0,"-1"2"-13"0"0,-2 4-283 0 0,0 1 0 0 0,1 0-1 0 0,-1 0 1 0 0,1 1 0 0 0,-1 10 0 0 0,2-11 344 0 0,0 0 0 0 0,1 0 0 0 0,0 1 1 0 0,1-1-1 0 0,-1 0 0 0 0,2 0 0 0 0,-1 0 0 0 0,0 0 0 0 0,1 0 1 0 0,1 0-1 0 0,-1 0 0 0 0,1-1 0 0 0,0 1 0 0 0,1-1 1 0 0,7 11-1 0 0,-7-11-608 0 0,1 0 1 0 0,0-1-1 0 0,0 0 1 0 0,10 7 0 0 0,-11-9 144 0 0,-1-1 0 0 0,1 0 1 0 0,0 0-1 0 0,0-1 1 0 0,-1 1-1 0 0,1-1 1 0 0,0 0-1 0 0,1 0 0 0 0,-1 0 1 0 0,0 0-1 0 0,0-1 1 0 0,0 1-1 0 0,8-2 1 0 0,-6 1-225 0 0,-1-1 1 0 0,0 0-1 0 0,1 0 1 0 0,-1 0-1 0 0,0 0 1 0 0,0-1-1 0 0,0 0 1 0 0,0 0-1 0 0,0-1 1 0 0,6-3-1 0 0,-1-3-1439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2:4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2303 0 0,'0'0'13130'0'0,"0"1"-12669"0"0,1 3-360 0 0,-1 0-1 0 0,0 0 1 0 0,0 0 0 0 0,0-1-1 0 0,-1 1 1 0 0,1 0 0 0 0,-1 0-1 0 0,0-1 1 0 0,0 1 0 0 0,-3 6 0 0 0,-20 37 360 0 0,19-38-278 0 0,-180 312 2200 0 0,103-176-2119 0 0,-73 143-112 0 0,116-191-158 0 0,12-28-962 0 0,22-60-146 0 0,4-7-314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1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7631 0 0,'0'0'2059'0'0,"-7"8"-222"0"0,6-5-1571 0 0,-1 1 0 0 0,0 0 0 0 0,1 0 0 0 0,0-1 0 0 0,0 1 0 0 0,0 0 0 0 0,0 0 0 0 0,0 0 0 0 0,1 0-1 0 0,0 0 1 0 0,0 0 0 0 0,1 7 0 0 0,-2 23 441 0 0,-3-18-560 0 0,1-1 0 0 0,-2 1 0 0 0,0-1 0 0 0,-13 26 0 0 0,3-12-1120 0 0,-26 35 1 0 0,29-48-70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1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11167 0 0,'0'0'856'0'0,"12"0"-544"0"0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1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8 5527 0 0,'0'-8'8082'0'0,"-5"9"-7998"0"0,1-1 1 0 0,0 1 0 0 0,-1 0 0 0 0,1 0 0 0 0,0 1-1 0 0,0-1 1 0 0,0 1 0 0 0,-7 3 0 0 0,-34 24 223 0 0,25-16-189 0 0,-6 3 6 0 0,-77 45 222 0 0,86-52-280 0 0,0 1 1 0 0,1 1-1 0 0,0 0 0 0 0,-23 22 0 0 0,37-32 104 0 0,4 11-11 0 0,1-8-151 0 0,0 0 1 0 0,0-1-1 0 0,1 1 1 0 0,0-1-1 0 0,0 0 1 0 0,0 0-1 0 0,0 0 1 0 0,0 0-1 0 0,1-1 1 0 0,-1 0-1 0 0,1 0 0 0 0,5 2 1 0 0,11 3-58 0 0,32 5 1 0 0,-31-7-56 0 0,-8-2 62 0 0,100 26 11 0 0,-95-23 44 0 0,0 1-1 0 0,-1 1 1 0 0,33 18 0 0 0,-49-25-8 0 0,0 1 0 0 0,0-1-1 0 0,1 0 1 0 0,-1 1 0 0 0,0 0-1 0 0,0-1 1 0 0,0 1 0 0 0,-1 0-1 0 0,1 0 1 0 0,0 0 0 0 0,-1 0-1 0 0,1 1 1 0 0,-1-1 0 0 0,0 0-1 0 0,0 1 1 0 0,0-1 0 0 0,0 1-1 0 0,0-1 1 0 0,0 1 0 0 0,-1-1-1 0 0,1 1 1 0 0,-1-1 0 0 0,0 1-1 0 0,0 0 1 0 0,0-1 0 0 0,0 1-1 0 0,0 0 1 0 0,0-1 0 0 0,-1 1-1 0 0,1-1 1 0 0,-1 1 0 0 0,0-1-1 0 0,0 1 1 0 0,-2 4 0 0 0,-1 0 61 0 0,0 1 0 0 0,-1-1 0 0 0,0 0 0 0 0,0 0-1 0 0,-1-1 1 0 0,0 0 0 0 0,0 0 0 0 0,0 0 0 0 0,-12 7 0 0 0,1-2-3 0 0,0-1 0 0 0,-1 0-1 0 0,0-2 1 0 0,-36 12 0 0 0,24-11-27 0 0,1-2 0 0 0,-48 5 0 0 0,67-11-96 0 0,-1 0 1 0 0,1-1-1 0 0,-13-1 1 0 0,20 1-100 0 0,0 0-1 0 0,0-1 1 0 0,1 1 0 0 0,-1-1-1 0 0,0 0 1 0 0,1 0 0 0 0,-1 0 0 0 0,0 0-1 0 0,1 0 1 0 0,-1-1 0 0 0,1 1 0 0 0,0-1-1 0 0,0 0 1 0 0,-1 0 0 0 0,1 1-1 0 0,0-1 1 0 0,-2-3 0 0 0,-2-5-881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12095 0 0,'0'0'3016'0'0,"2"-1"-2428"0"0,207-72 2027 0 0,-119 44-7878 0 0,-70 22-341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91 2303 0 0,'0'0'4635'0'0,"7"-6"-2372"0"0,-4 3-1890 0 0,0-1 1 0 0,0 1-1 0 0,-1-1 1 0 0,1 1-1 0 0,-1-1 1 0 0,0 0-1 0 0,0 0 1 0 0,2-6-1 0 0,-3 8-210 0 0,-1-5 128 0 0,0 6-286 0 0,0 0 0 0 0,0 1 0 0 0,0-1-1 0 0,0 0 1 0 0,0 0 0 0 0,0 0-1 0 0,0 0 1 0 0,0 0 0 0 0,0 1 0 0 0,0-1-1 0 0,0 0 1 0 0,-1 0 0 0 0,1 0 0 0 0,0 0-1 0 0,-1 1 1 0 0,1-1 0 0 0,0 0-1 0 0,-1 0 1 0 0,1 1 0 0 0,-1-1 0 0 0,1 0-1 0 0,-1 1 1 0 0,0-1 0 0 0,1 1 0 0 0,-1-2-1 0 0,-2 1-3 0 0,1-1 0 0 0,-1 0 0 0 0,1 0 0 0 0,-1 1 0 0 0,1 0 0 0 0,-1-1 0 0 0,0 1 0 0 0,1 0 0 0 0,-1 0 0 0 0,0 1 0 0 0,-4-2 0 0 0,3 2-5 0 0,-1 1-1 0 0,0-1 1 0 0,1 1-1 0 0,-1-1 1 0 0,1 1-1 0 0,-1 1 1 0 0,1-1-1 0 0,0 1 1 0 0,-1-1-1 0 0,1 1 1 0 0,-6 4-1 0 0,-5 4-38 0 0,-22 17-1 0 0,30-22 41 0 0,-28 23 252 0 0,1 1 0 0 0,-29 34 0 0 0,46-44-23 0 0,1 0 0 0 0,1 1 0 0 0,1 0 0 0 0,1 1 0 0 0,-12 27 0 0 0,24-45-166 0 0,0 0 1 0 0,0 0 0 0 0,0 0-1 0 0,0 0 1 0 0,0 1-1 0 0,1-1 1 0 0,-1 0-1 0 0,1 1 1 0 0,0-1-1 0 0,0 1 1 0 0,1 5 0 0 0,0-8-21 0 0,-1 0 1 0 0,1-1-1 0 0,0 1 1 0 0,0 0-1 0 0,0 0 1 0 0,-1 0 0 0 0,1-1-1 0 0,0 1 1 0 0,0 0-1 0 0,0-1 1 0 0,0 1-1 0 0,0-1 1 0 0,0 1 0 0 0,1-1-1 0 0,-1 0 1 0 0,0 1-1 0 0,0-1 1 0 0,0 0-1 0 0,0 0 1 0 0,2 0 0 0 0,3 1 41 0 0,0-1 1 0 0,-1-1-1 0 0,1 1 0 0 0,0-1 1 0 0,-1 0-1 0 0,1 0 1 0 0,0 0-1 0 0,-1-1 1 0 0,10-4-1 0 0,5-3 97 0 0,22-15 0 0 0,-32 18-148 0 0,21-13 52 0 0,-1-1-1 0 0,-1-1 1 0 0,44-43 0 0 0,-72 63-153 0 0,-10 10-254 0 0,-5 7 171 0 0,-24 34-1 0 0,34-44 291 0 0,0-1 0 0 0,1 1 0 0 0,0 0 0 0 0,1 0 0 0 0,-1 0 0 0 0,1 0 0 0 0,0 1 0 0 0,0-1 0 0 0,1 1 0 0 0,-1 10 0 0 0,3-9 238 0 0,-1-6-576 0 0,2-1-250 0 0,3 1 259 0 0,0 1 0 0 0,0-1 0 0 0,0 0 0 0 0,0-1 0 0 0,0 1 1 0 0,1-1-1 0 0,-1 0 0 0 0,1-1 0 0 0,-1 1 0 0 0,1-1 0 0 0,9-1 0 0 0,6 0-5708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554 873 2303 0 0,'0'0'10554'0'0,"1"-1"-9772"0"0,13-13-61 0 0,-1-1-1 0 0,0 0 0 0 0,-2 0 1 0 0,12-20-1 0 0,-10 15-346 0 0,28-43 132 0 0,-2-1 0 0 0,-4-2 0 0 0,31-81 0 0 0,-33 67-482 0 0,15-38-580 0 0,-40 94 93 0 0,-1 0 1 0 0,8-50-1 0 0,-14 62 231 0 0,0 1 0 0 0,-1-17 1 0 0,0 25 206 0 0,0 1 1 0 0,0 0 0 0 0,0-1-1 0 0,-1 1 1 0 0,1 0-1 0 0,-1-1 1 0 0,1 1 0 0 0,-1 0-1 0 0,0 0 1 0 0,0 0 0 0 0,0 0-1 0 0,0 0 1 0 0,-1 0-1 0 0,1 0 1 0 0,0 0 0 0 0,-1 0-1 0 0,1 0 1 0 0,-4-2 0 0 0,3 3 15 0 0,1 0 0 0 0,-1 1 0 0 0,1-1 0 0 0,-1 1 0 0 0,1 0 0 0 0,-1 0 0 0 0,0-1 0 0 0,1 1 0 0 0,-1 0 0 0 0,1 0 1 0 0,-1 0-1 0 0,0 1 0 0 0,1-1 0 0 0,-1 0 0 0 0,1 1 0 0 0,-1-1 0 0 0,1 1 0 0 0,-1-1 0 0 0,1 1 0 0 0,-1-1 1 0 0,1 1-1 0 0,0 0 0 0 0,-3 2 0 0 0,-2 0-6 0 0,1 2 1 0 0,0-1-1 0 0,-1 1 0 0 0,-4 5 1 0 0,0 2-3 0 0,1 0 1 0 0,1 0-1 0 0,0 1 0 0 0,-11 23 0 0 0,-19 60 40 0 0,27-66 34 0 0,-85 266 561 0 0,62-184-539 0 0,19-62-67 0 0,-95 265 132 0 0,93-277-127 0 0,-2 0 0 0 0,-1-1-1 0 0,-2-2 1 0 0,-2 0 0 0 0,-51 59-1 0 0,2-14-94 0 0,15-15-124 0 0,-68 58 1 0 0,112-111-263 0 0,-24 15 0 0 0,37-26 161 0 0,3-12-3001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9671 0 0,'0'0'7216'0'0,"1"1"-6854"0"0,2 1-289 0 0,-1-1 0 0 0,1 1 1 0 0,0-1-1 0 0,0 0 1 0 0,-1 0-1 0 0,1 0 1 0 0,0-1-1 0 0,0 1 1 0 0,0-1-1 0 0,0 1 1 0 0,0-1-1 0 0,0 0 0 0 0,0 0 1 0 0,5-1-1 0 0,8-1 500 0 0,24-5-1 0 0,-24 3-264 0 0,224-53 2035 0 0,-150 35-2102 0 0,-36 8-318 0 0,10-2-632 0 0,-22 7-2655 0 0,-24 5 1270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95 9215 0 0,'0'0'707'0'0,"-2"1"-327"0"0,-13 12 318 0 0,0 1 0 0 0,1 1 0 0 0,0 0 1 0 0,2 1-1 0 0,-13 20 0 0 0,1 3-407 0 0,-23 51 0 0 0,44-85-99 0 0,1 1 0 0 0,0 0 0 0 0,0 0 1 0 0,0 0-1 0 0,1 0 0 0 0,0 0 1 0 0,0 0-1 0 0,1 1 0 0 0,0-1 0 0 0,1 11 1 0 0,-1-15-119 0 0,0 0 1 0 0,1 0-1 0 0,-1 1 0 0 0,1-1 1 0 0,-1 0-1 0 0,1 0 1 0 0,0 0-1 0 0,0 0 1 0 0,0 0-1 0 0,0 0 1 0 0,1 0-1 0 0,-1 0 1 0 0,0 0-1 0 0,1 0 0 0 0,-1-1 1 0 0,1 1-1 0 0,0-1 1 0 0,-1 1-1 0 0,1-1 1 0 0,0 0-1 0 0,0 1 1 0 0,0-1-1 0 0,0 0 0 0 0,0 0 1 0 0,0 0-1 0 0,0-1 1 0 0,1 1-1 0 0,-1 0 1 0 0,0-1-1 0 0,0 0 1 0 0,1 1-1 0 0,2-1 1 0 0,-1 0 1 0 0,0 0 1 0 0,-1-1-1 0 0,1 1 1 0 0,0-1-1 0 0,0 0 1 0 0,-1 0-1 0 0,1 0 1 0 0,-1-1 0 0 0,6-2-1 0 0,32-21 357 0 0,-29 17-334 0 0,23-14 17 0 0,-2-2 0 0 0,-1-2 0 0 0,-1-1 1 0 0,-2-1-1 0 0,0-1 0 0 0,39-54 0 0 0,-54 62-739 0 0,0-1 0 0 0,-1-1-1 0 0,18-45 1 0 0,-29 64-121 0 0,0 0 1 0 0,0 0-1 0 0,0 0 0 0 0,0 0 1 0 0,1 0-1 0 0,4-6 1 0 0,0 3-4595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75 290 8663 0 0,'-1'1'398'0'0,"-3"5"6"0"0,-25 29-78 0 0,7-15 5746 0 0,17-20-5229 0 0,4 0-805 0 0,1 0 0 0 0,-1 1 0 0 0,1-1 0 0 0,0 0 0 0 0,-1 0 1 0 0,1 0-1 0 0,-1 0 0 0 0,1 0 0 0 0,0 0 0 0 0,-1-1 0 0 0,1 1 1 0 0,-1 0-1 0 0,1 0 0 0 0,0 0 0 0 0,-1 0 0 0 0,1 0 0 0 0,-1-1 1 0 0,1 1-1 0 0,0 0 0 0 0,-1 0 0 0 0,1 0 0 0 0,0-1 0 0 0,-1 1 1 0 0,1 0-1 0 0,0-1 0 0 0,-1 1 0 0 0,1 0 0 0 0,0-1 0 0 0,0 1 1 0 0,0 0-1 0 0,-1-1 0 0 0,1 1 0 0 0,0 0 0 0 0,0-1 0 0 0,0 1 1 0 0,0-1-1 0 0,0 1 0 0 0,-1-1 0 0 0,1 1 0 0 0,0 0 0 0 0,0-1 1 0 0,0-2 15 0 0,0 0 0 0 0,-1 1 0 0 0,1-1 0 0 0,0 0 1 0 0,0 1-1 0 0,0-1 0 0 0,1 0 0 0 0,-1 1 1 0 0,1-1-1 0 0,0 1 0 0 0,-1-1 0 0 0,1 0 0 0 0,0 1 1 0 0,2-4-1 0 0,22-36 255 0 0,-19 33-245 0 0,16-25-12 0 0,2 2 1 0 0,31-33-1 0 0,-41 49-54 0 0,2 1 0 0 0,0 1 0 0 0,1 0-1 0 0,0 1 1 0 0,31-17 0 0 0,-44 27 22 0 0,0 1 0 0 0,1 0 0 0 0,-1 0 0 0 0,0 1 0 0 0,0 0 0 0 0,1-1-1 0 0,-1 1 1 0 0,1 1 0 0 0,-1-1 0 0 0,1 0 0 0 0,0 1 0 0 0,-1 0 0 0 0,1 0 0 0 0,-1 1-1 0 0,1-1 1 0 0,-1 1 0 0 0,1 0 0 0 0,-1 0 0 0 0,1 1 0 0 0,-1-1 0 0 0,0 1 0 0 0,1 0 0 0 0,-1 0-1 0 0,0 0 1 0 0,-1 1 0 0 0,1 0 0 0 0,0-1 0 0 0,-1 1 0 0 0,1 0 0 0 0,-1 1 0 0 0,0-1 0 0 0,0 0-1 0 0,0 1 1 0 0,2 4 0 0 0,-1-2-1 0 0,-1 0 0 0 0,-1 0 1 0 0,1 0-1 0 0,-1 1 0 0 0,0-1 0 0 0,0 1 0 0 0,-1-1 0 0 0,0 1 1 0 0,0 0-1 0 0,0 0 0 0 0,-1-1 0 0 0,0 1 0 0 0,0 0 0 0 0,-1 0 0 0 0,0-1 1 0 0,0 1-1 0 0,-1 0 0 0 0,0-1 0 0 0,-2 7 0 0 0,-6 12-38 0 0,-2 0 0 0 0,0-1 0 0 0,-22 32 0 0 0,25-42-129 0 0,-16 25-3052 0 0,18-28 1521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70 12495 0 0,'16'-13'894'0'0,"31"-22"-387"0"0,-42 32-233 0 0,1 0 0 0 0,-1 0 0 0 0,1 0 0 0 0,0 1 0 0 0,0 0 0 0 0,-1 0-1 0 0,8-1 1 0 0,-13 3-238 0 0,0 0 0 0 0,0 0 0 0 0,1 0 0 0 0,-1 0 0 0 0,0-1 0 0 0,0 1 0 0 0,1 0-1 0 0,-1 0 1 0 0,0 0 0 0 0,0 0 0 0 0,1 0 0 0 0,-1 0 0 0 0,0 0 0 0 0,1 0 0 0 0,-1 0 0 0 0,0 0 0 0 0,0 1-1 0 0,1-1 1 0 0,-1 0 0 0 0,0 0 0 0 0,0 0 0 0 0,1 0 0 0 0,-1 0 0 0 0,0 0 0 0 0,0 1 0 0 0,0-1-1 0 0,1 0 1 0 0,-1 0 0 0 0,0 0 0 0 0,0 0 0 0 0,0 1 0 0 0,0-1 0 0 0,1 0 0 0 0,-1 0 0 0 0,0 1 0 0 0,0-1-1 0 0,0 0 1 0 0,0 0 0 0 0,0 0 0 0 0,0 1 0 0 0,0-1 0 0 0,0 0 0 0 0,1 1 0 0 0,-6 14 511 0 0,-14 15-131 0 0,-97 113 521 0 0,89-113-917 0 0,1 1 0 0 0,2 1 0 0 0,-35 64 0 0 0,50-73-20 0 0,7-12 0 0 0,4 0 16 0 0,-1-9-6 0 0,0-1-1 0 0,0 1 1 0 0,0 0-1 0 0,0 0 1 0 0,0-1-1 0 0,1 1 0 0 0,-1 0 1 0 0,1-1-1 0 0,-1 1 1 0 0,1-1-1 0 0,-1 0 1 0 0,1 0-1 0 0,0 1 1 0 0,-1-1-1 0 0,4 1 1 0 0,-1-1 9 0 0,-1 1 1 0 0,1-1-1 0 0,0 0 1 0 0,0 0-1 0 0,1 0 1 0 0,-1-1-1 0 0,5 1 1 0 0,6-2-18 0 0,-1 0 0 0 0,1-1 0 0 0,18-4 0 0 0,-31 6-14 0 0,1-1 7 0 0,24-5-2123 0 0,39-12 0 0 0,-45 9-3707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50 13215 0 0,'3'-4'62'0'0,"4"-6"408"0"0,1 0-1 0 0,15-15 1 0 0,-21 24 470 0 0,-3 3-796 0 0,0 6-80 0 0,-1-1 1 0 0,0 0-1 0 0,-1 0 1 0 0,0-1-1 0 0,0 1 1 0 0,-4 7-1 0 0,-29 41 582 0 0,24-38-432 0 0,-204 374 1949 0 0,172-304-2026 0 0,-136 299-928 0 0,174-374-817 0 0,2-1-4551 0 0</inkml:trace>
  <inkml:trace contextRef="#ctx0" brushRef="#br0" timeOffset="1">36 739 14743 0 0,'-1'0'1136'0'0,"-2"1"-1053"0"0,1-1 0 0 0,0 1 0 0 0,-1 0 0 0 0,1 0 0 0 0,0-1 0 0 0,0 1 0 0 0,0 1 0 0 0,0-1 0 0 0,-1 0 0 0 0,2 1 0 0 0,-4 2 0 0 0,4-4-14 0 0,1 1-1 0 0,-1 0 1 0 0,0 0-1 0 0,1 0 1 0 0,0-1-1 0 0,-1 1 1 0 0,1 0-1 0 0,-1 0 0 0 0,1 0 1 0 0,0 0-1 0 0,0 0 1 0 0,0 0-1 0 0,-1 0 1 0 0,1 0-1 0 0,0 0 1 0 0,0 0-1 0 0,0 0 1 0 0,1 0-1 0 0,-1 0 0 0 0,0 0 1 0 0,0 0-1 0 0,0 0 1 0 0,1-1-1 0 0,-1 1 1 0 0,0 0-1 0 0,1 0 1 0 0,-1 0-1 0 0,1 0 0 0 0,-1 0 1 0 0,1-1-1 0 0,-1 1 1 0 0,1 0-1 0 0,0 0 1 0 0,0 0-1 0 0,2 2-53 0 0,0-1 1 0 0,-1 0-1 0 0,1 1 0 0 0,0-1 0 0 0,0-1 1 0 0,0 1-1 0 0,0 0 0 0 0,1-1 1 0 0,-1 1-1 0 0,0-1 0 0 0,1 0 0 0 0,-1 0 1 0 0,1 0-1 0 0,-1-1 0 0 0,1 1 0 0 0,6-1 1 0 0,5 0 4 0 0,0 0 0 0 0,24-4 0 0 0,18-6 97 0 0,74-23 0 0 0,54-28-15 0 0,-23 8-1892 0 0,-87 30-4040 0 0,-43 12 506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229 179 4607 0 0,'0'0'354'0'0,"-6"6"-220"0"0,0 0 1056 0 0,1 2-1 0 0,1-1 0 0 0,0 0 0 0 0,0 1 0 0 0,0 0 0 0 0,1 0 0 0 0,-5 15 0 0 0,-1 3-191 0 0,-13 35 998 0 0,-9 23-421 0 0,9-34-977 0 0,-53 87 1 0 0,73-134-553 0 0,-14 20-5796 0 0,9-13-553 0 0</inkml:trace>
  <inkml:trace contextRef="#ctx0" brushRef="#br0" timeOffset="1">500 0 1839 0 0,'0'0'1216'0'0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9671 0 0,'0'0'748'0'0,"-1"1"-492"0"0,-38 56 2571 0 0,12-14-1800 0 0,-22 21-972 0 0,-17 25 70 0 0,58-76 132 0 0,0 1-1 0 0,1 0 1 0 0,0 0 0 0 0,-9 27 0 0 0,16-40-218 0 0,0-1 0 0 0,-1 1 1 0 0,1 0-1 0 0,0 0 1 0 0,0-1-1 0 0,0 1 0 0 0,0 0 1 0 0,0 0-1 0 0,0-1 0 0 0,0 1 1 0 0,0 0-1 0 0,0 0 1 0 0,0-1-1 0 0,0 1 0 0 0,0 0 1 0 0,0 0-1 0 0,1-1 0 0 0,-1 1 1 0 0,0 0-1 0 0,0-1 1 0 0,1 1-1 0 0,-1 0 0 0 0,1-1 1 0 0,-1 1-1 0 0,1 0 1 0 0,-1-1-1 0 0,1 1 0 0 0,-1-1 1 0 0,1 1-1 0 0,-1-1 0 0 0,1 1 1 0 0,-1-1-1 0 0,1 0 1 0 0,0 1-1 0 0,-1-1 0 0 0,1 1 1 0 0,0-1-1 0 0,0 0 1 0 0,-1 0-1 0 0,1 0 0 0 0,0 1 1 0 0,1-1-1 0 0,1 0 67 0 0,1 1 0 0 0,-1-1 1 0 0,0 0-1 0 0,1 0 0 0 0,-1-1 0 0 0,1 1 0 0 0,5-2 0 0 0,4-3 94 0 0,0 0 0 0 0,0-1 0 0 0,0 0 0 0 0,0-1 0 0 0,13-10 0 0 0,54-47 244 0 0,-67 52-368 0 0,0 0 0 0 0,-1-1 0 0 0,0-1 0 0 0,10-16-1 0 0,-17 22-92 0 0,0 0 0 0 0,-1 0-1 0 0,0-1 1 0 0,0 1-1 0 0,-1-1 1 0 0,0 0 0 0 0,-1 0-1 0 0,1 0 1 0 0,0-15 0 0 0,-3 20-222 0 0,-1-1 0 0 0,0 0 1 0 0,0 1-1 0 0,0-1 0 0 0,0 1 1 0 0,-1-1-1 0 0,1 1 0 0 0,-6-8 1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11951 0 0,'0'0'1083'0'0,"1"0"-891"0"0,37 9 978 0 0,-33-7-631 0 0,1 0 0 0 0,0-1 1 0 0,0 0-1 0 0,0 0 0 0 0,9 0 0 0 0,-8-1-400 0 0,0 0-1 0 0,-1-1 1 0 0,1 0 0 0 0,0 0-1 0 0,-1 0 1 0 0,1-1-1 0 0,-1 0 1 0 0,0 0-1 0 0,0-1 1 0 0,0 0 0 0 0,0 0-1 0 0,0 0 1 0 0,10-9-1 0 0,4-4 63 0 0,0-1-1 0 0,-2-1 1 0 0,17-21 0 0 0,29-27 325 0 0,-55 58-500 0 0,0 0 0 0 0,1 1 0 0 0,0 0-1 0 0,1 1 1 0 0,17-9 0 0 0,-24 13-26 0 0,12-4-10 0 0,-7 4-33 0 0,1 5 32 0 0,-3 1 32 0 0,0 1 1 0 0,11 9-1 0 0,7 4 342 0 0,-19-13-311 0 0,0-1 1 0 0,-1 1 0 0 0,0 1-1 0 0,0-1 1 0 0,0 1-1 0 0,-1-1 1 0 0,0 1-1 0 0,0 1 1 0 0,0-1-1 0 0,-1 0 1 0 0,0 1-1 0 0,0 0 1 0 0,0 0 0 0 0,-1 0-1 0 0,0 0 1 0 0,-1 0-1 0 0,1 0 1 0 0,-1 0-1 0 0,-1 0 1 0 0,1 1-1 0 0,-1-1 1 0 0,-1 0 0 0 0,0 8-1 0 0,-1-10-221 0 0,1 0 0 0 0,-1-1 0 0 0,1 1 0 0 0,-1-1-1 0 0,-1 1 1 0 0,1-1 0 0 0,-6 8 0 0 0,-1-1-1350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11055 0 0,'0'0'2410'0'0,"2"0"-1037"0"0,99-27 3338 0 0,-50 12-4312 0 0,50-22 0 0 0,-75 26-650 0 0,1 2-1 0 0,32-8 1 0 0,-10 8-5659 0 0,-29 7 18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25 7519 0 0,'10'2'6971'0'0,"-13"4"-6748"0"0,1 1 0 0 0,-1-1 0 0 0,-1 0 0 0 0,1-1 0 0 0,-1 1 0 0 0,0-1 0 0 0,-1 1 0 0 0,1-1 0 0 0,-7 5 0 0 0,-10 8 179 0 0,-23 15-1 0 0,2-2 259 0 0,24-16-236 0 0,0 1 0 0 0,-22 25 0 0 0,35-36-353 0 0,1 0 1 0 0,0 0-1 0 0,1 0 1 0 0,0 1-1 0 0,-1 0 1 0 0,2-1-1 0 0,-1 1 1 0 0,1 0-1 0 0,0 1 1 0 0,0-1-1 0 0,0 0 1 0 0,1 0-1 0 0,0 1 1 0 0,0 6-1 0 0,1-11-46 0 0,0-1 0 0 0,0 1 0 0 0,1 0 0 0 0,-1 0 0 0 0,0-1 0 0 0,1 1 0 0 0,-1 0-1 0 0,1-1 1 0 0,0 1 0 0 0,-1-1 0 0 0,1 1 0 0 0,0-1 0 0 0,0 1 0 0 0,0-1 0 0 0,0 0 0 0 0,0 1 0 0 0,1-1-1 0 0,-1 0 1 0 0,0 0 0 0 0,1 0 0 0 0,-1 0 0 0 0,0 0 0 0 0,1 0 0 0 0,-1 0 0 0 0,1 0 0 0 0,0 0 0 0 0,-1-1-1 0 0,1 1 1 0 0,0-1 0 0 0,-1 1 0 0 0,1-1 0 0 0,0 0 0 0 0,1 0 0 0 0,8 2 94 0 0,-1-2 1 0 0,1 1-1 0 0,-1-1 1 0 0,13-2-1 0 0,-16 1-67 0 0,6 0 9 0 0,0 0 1 0 0,-1-1-1 0 0,1 0 0 0 0,0-1 0 0 0,-1-1 1 0 0,16-6-1 0 0,-24 8-60 0 0,0 0 0 0 0,0-1 0 0 0,0 1 0 0 0,0-1-1 0 0,0 0 1 0 0,-1 0 0 0 0,1 0 0 0 0,-1-1 0 0 0,0 1 0 0 0,0-1 0 0 0,0 1 0 0 0,0-1 0 0 0,-1 0 0 0 0,0 0 0 0 0,1-1 0 0 0,-1 1-1 0 0,-1 0 1 0 0,1-1 0 0 0,-1 1 0 0 0,2-8 0 0 0,-2 3-36 0 0,-1-1 0 0 0,0 1 0 0 0,0 0 0 0 0,-1 0 0 0 0,0 0 0 0 0,-1 0 0 0 0,-5-16 0 0 0,0-5-552 0 0,7 27 479 0 0,0 0 0 0 0,0 0-1 0 0,0 1 1 0 0,0-1 0 0 0,1 0-1 0 0,-1 0 1 0 0,1 0-1 0 0,-1 0 1 0 0,1 1 0 0 0,0-1-1 0 0,0 0 1 0 0,1 1 0 0 0,-1-1-1 0 0,0 1 1 0 0,3-3-1 0 0,2-4-993 0 0,0 1 0 0 0,14-14-1 0 0,-14 17 476 0 0,0-1 0 0 0,0 1 0 0 0,0 0 0 0 0,13-6 0 0 0,-4 1-132 0 0,27-15-1239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421 632 2759 0 0,'2'0'207'0'0,"-1"1"624"0"0,1-1-1 0 0,-1 0 0 0 0,1 0 1 0 0,-1 0-1 0 0,1 0 1 0 0,-1-1-1 0 0,1 1 1 0 0,-1 0-1 0 0,1-1 0 0 0,-1 1 1 0 0,1 0-1 0 0,1-2 1 0 0,0 1-110 0 0,-1-1 1 0 0,1 0-1 0 0,0 0 1 0 0,-1 1-1 0 0,4-5 1 0 0,2-3-599 0 0,0-1 0 0 0,9-14 0 0 0,-5 6 1222 0 0,62-87-154 0 0,-59 80-1135 0 0,-1 0 0 0 0,15-39 1 0 0,-8 3-98 0 0,20-96 0 0 0,-39 145-108 0 0,0 0 0 0 0,-1 0 0 0 0,0 0 0 0 0,-1 0-1 0 0,-1 0 1 0 0,0 0 0 0 0,-2-13 0 0 0,2 24 21 0 0,-8-2-115 0 0,9 2 235 0 0,-1 1 0 0 0,0 0 0 0 0,1-1 0 0 0,-1 1 0 0 0,0 0 0 0 0,1 0 0 0 0,-1-1 0 0 0,0 1 0 0 0,1 0 0 0 0,-1 0 0 0 0,0 0 0 0 0,0 0 0 0 0,1 0 0 0 0,-1 0 0 0 0,0 0 0 0 0,1 0 0 0 0,-1 0 0 0 0,0 0 0 0 0,0 0 0 0 0,1 1 0 0 0,-2-1 0 0 0,-4 3-44 0 0,-1 0 0 0 0,0 1 0 0 0,1 0-1 0 0,0 0 1 0 0,-10 8 0 0 0,-28 29-42 0 0,37-34 77 0 0,-20 21-8 0 0,2 2 0 0 0,1 0-1 0 0,1 1 1 0 0,2 1 0 0 0,-20 40 0 0 0,20-28 118 0 0,2 0 1 0 0,2 2 0 0 0,-20 80 0 0 0,0 55 250 0 0,-16 63-184 0 0,41-203-135 0 0,-1 0-1 0 0,-2-1 1 0 0,-1-1-1 0 0,-3-1 0 0 0,-39 62 1 0 0,47-82-117 0 0,-1 1-397 0 0,-1 0 0 0 0,0-2 0 0 0,-25 27 0 0 0,26-35-1210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18311 0 0,'0'0'1660'0'0,"0"-1"-1368"0"0,0-4-172 0 0,0 4 331 0 0,2 0-274 0 0,0-1 0 0 0,0 1 0 0 0,0 0 0 0 0,0 0 0 0 0,0 0 0 0 0,0 0 0 0 0,0 0 0 0 0,3 0 0 0 0,-3 0-33 0 0,39-11 279 0 0,44-7 0 0 0,-44 10-388 0 0,198-41-279 0 0,-83 18-2267 0 0,-109 22 1197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5983 0 0,'0'0'464'0'0,"0"-1"-305"0"0,0 0 311 0 0,0 0 0 0 0,0 0 0 0 0,0-1-1 0 0,0 1 1 0 0,0 0 0 0 0,0 0 0 0 0,1 0 0 0 0,-1 0-1 0 0,0 0 1 0 0,1 0 0 0 0,0-2 0 0 0,-1 2-372 0 0,1 1 0 0 0,-1 0 1 0 0,0 0-1 0 0,0 0 0 0 0,0 0 0 0 0,0-1 0 0 0,1 1 1 0 0,-1 0-1 0 0,0 0 0 0 0,0 0 0 0 0,1 0 0 0 0,-1 0 0 0 0,0 0 1 0 0,0 0-1 0 0,1 0 0 0 0,-1 0 0 0 0,0-1 0 0 0,0 1 1 0 0,1 0-1 0 0,-1 0 0 0 0,0 0 0 0 0,0 0 0 0 0,1 1 1 0 0,-1-1-1 0 0,0 0 0 0 0,0 0 0 0 0,0 0 0 0 0,1 0 1 0 0,-1 0-1 0 0,0 0 0 0 0,1 0 0 0 0,1 2 110 0 0,1 0-1 0 0,-1 0 1 0 0,1 0-1 0 0,-1 0 1 0 0,0 0 0 0 0,2 3-1 0 0,-1-1-360 0 0,7 8 285 0 0,0 0 0 0 0,-1 1 0 0 0,-1 0 0 0 0,0 1 0 0 0,9 20 0 0 0,24 76 596 0 0,-40-105-704 0 0,3 7 52 0 0,92 255 625 0 0,-74-216-679 0 0,2-1 0 0 0,2-1 0 0 0,36 50 0 0 0,-10-33 38 0 0,-51-64-280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1 8287 0 0,'0'0'639'0'0,"-2"0"-415"0"0,-16 6 379 0 0,0 1 0 0 0,1 0 1 0 0,0 2-1 0 0,-31 20 0 0 0,-58 53-290 0 0,35-13 579 0 0,-107 132 0 0 0,49-50 99 0 0,-117 115-291 0 0,218-232-731 0 0,27-33-733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426 161 7599 0 0,'24'-41'816'0'0,"-18"32"-650"0"0,-1 0 0 0 0,0-1 0 0 0,6-13 0 0 0,-9 17 47 0 0,0 0 1 0 0,-1-1-1 0 0,1 1 0 0 0,-1 0 0 0 0,0-9 0 0 0,-1 14-169 0 0,0 0-1 0 0,0 0 1 0 0,0 0-1 0 0,-1 0 1 0 0,1 0 0 0 0,0 1-1 0 0,-1-1 1 0 0,1 0 0 0 0,0 0-1 0 0,-1 0 1 0 0,1 0-1 0 0,-1 1 1 0 0,0-1 0 0 0,1 0-1 0 0,-1 0 1 0 0,1 1-1 0 0,-1-1 1 0 0,0 1 0 0 0,0-1-1 0 0,1 0 1 0 0,-1 1 0 0 0,0 0-1 0 0,0-1 1 0 0,0 1-1 0 0,1-1 1 0 0,-1 1 0 0 0,0 0-1 0 0,-2-1 1 0 0,0 0 123 0 0,0 1 1 0 0,-1-1 0 0 0,1 0-1 0 0,0 1 1 0 0,-7 0 0 0 0,3 1-57 0 0,1 0 1 0 0,1 0-1 0 0,-1 1 1 0 0,0-1 0 0 0,0 1-1 0 0,0 1 1 0 0,1-1 0 0 0,-8 5-1 0 0,-5 5 179 0 0,-18 14 0 0 0,10-6-32 0 0,-33 20 203 0 0,-62 48 359 0 0,103-73-687 0 0,2 0-1 0 0,0 1 1 0 0,1 1 0 0 0,-22 31-1 0 0,34-45-92 0 0,1 0-1 0 0,0 0 1 0 0,0 1-1 0 0,0-1 1 0 0,1 1-1 0 0,-1-1 1 0 0,1 1-1 0 0,0 0 0 0 0,0-1 1 0 0,0 1-1 0 0,0 0 1 0 0,1 0-1 0 0,-1 0 1 0 0,1 4-1 0 0,1-6-6 0 0,0 0 0 0 0,0-1 0 0 0,0 1 0 0 0,0 0 0 0 0,0-1 0 0 0,0 1 0 0 0,0-1 0 0 0,0 0 0 0 0,0 1 1 0 0,1-1-1 0 0,-1 0 0 0 0,1 0 0 0 0,-1 0 0 0 0,1 0 0 0 0,-1 0 0 0 0,3 1 0 0 0,-3-1 7 0 0,6 2 24 0 0,0 0 1 0 0,0 0 0 0 0,0 0 0 0 0,0-1 0 0 0,1 0 0 0 0,-1-1 0 0 0,1 0 0 0 0,-1 0 0 0 0,1 0-1 0 0,-1-1 1 0 0,12-1 0 0 0,2-1 2 0 0,-1-1 0 0 0,39-10 1 0 0,-39 8-373 0 0,-1-1 0 0 0,0-1 1 0 0,0-1-1 0 0,-1 0 0 0 0,0-2 1 0 0,-1 0-1 0 0,26-19 0 0 0,-41 27 271 0 0,0 0-1 0 0,0 0 1 0 0,0 0-1 0 0,0 0 1 0 0,0-1-1 0 0,0 1 1 0 0,-1 0-1 0 0,1-1 1 0 0,-1 0-1 0 0,0 1 1 0 0,0-1-1 0 0,0 0 1 0 0,0 1-1 0 0,0-1 0 0 0,-1 0 1 0 0,1 0-1 0 0,0-4 1 0 0,-1 5 647 0 0,-1 2-571 0 0,1 0 0 0 0,-1 0 1 0 0,1-1-1 0 0,0 1 0 0 0,-1 0 0 0 0,1 0 0 0 0,-1-1 0 0 0,1 1 0 0 0,0 0 0 0 0,-1 0 0 0 0,1 0 1 0 0,-1 0-1 0 0,1 0 0 0 0,-1 0 0 0 0,1 0 0 0 0,-1 0 0 0 0,1 0 0 0 0,-1 0 0 0 0,-7 5-6 0 0,0 1 1 0 0,1 0-1 0 0,0 0 0 0 0,0 0 0 0 0,0 1 1 0 0,1 0-1 0 0,-7 11 0 0 0,9-13-21 0 0,0 0-1 0 0,1 1 1 0 0,0 0-1 0 0,0 0 1 0 0,0 0-1 0 0,1 0 1 0 0,0 0-1 0 0,0 1 1 0 0,1-1-1 0 0,-1 1 1 0 0,0 10-1 0 0,3-16-182 0 0,-1 0 0 0 0,0 1 0 0 0,0-1 0 0 0,1 0 0 0 0,-1 0 0 0 0,1 0 0 0 0,-1 1 0 0 0,1-1 0 0 0,-1 0 0 0 0,1 0 0 0 0,0 0 0 0 0,-1 0 0 0 0,1 0 0 0 0,0 0 0 0 0,0 0 0 0 0,0 0 0 0 0,0-1 0 0 0,0 1 0 0 0,0 0 0 0 0,0 0 0 0 0,0-1 0 0 0,0 1 0 0 0,0 0 0 0 0,1-1 0 0 0,-1 0 0 0 0,0 1 0 0 0,0-1 0 0 0,0 0 0 0 0,1 1 0 0 0,1-1 0 0 0,8 1-5080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4607 0 0,'0'0'10372'0'0,"1"-2"-9112"0"0,3-6-1023 0 0,0-1-1 0 0,1 1 1 0 0,1 0 0 0 0,-1 0-1 0 0,1 0 1 0 0,1 1-1 0 0,-1 0 1 0 0,1 0-1 0 0,1 1 1 0 0,-1 0-1 0 0,1 0 1 0 0,0 1 0 0 0,0-1-1 0 0,13-4 1 0 0,2-1-267 0 0,-1 2 0 0 0,2 1 1 0 0,-1 0-1 0 0,39-6 0 0 0,-57 13 32 0 0,1 0-1 0 0,-1 1 0 0 0,0-1 1 0 0,1 1-1 0 0,-1 0 0 0 0,0 1 1 0 0,1-1-1 0 0,8 3 0 0 0,-13-3-7 0 0,1 1 0 0 0,-1 0 0 0 0,1-1 0 0 0,0 1 0 0 0,-1 0 0 0 0,1 0 1 0 0,-1 0-1 0 0,0 0 0 0 0,1 0 0 0 0,-1 0 0 0 0,0 0 0 0 0,0 1 0 0 0,0-1 0 0 0,1 0 0 0 0,-1 1 0 0 0,-1-1 0 0 0,1 1 0 0 0,0-1 0 0 0,0 1 0 0 0,0-1 0 0 0,-1 1 0 0 0,1-1 0 0 0,-1 1 0 0 0,1 0 0 0 0,-1-1 0 0 0,0 1 0 0 0,0 0 0 0 0,0 0 1 0 0,0 2-1 0 0,0 5-6 0 0,-1 0 0 0 0,-1 0 0 0 0,1-1 0 0 0,-1 1 1 0 0,-1-1-1 0 0,0 1 0 0 0,0-1 0 0 0,0 0 1 0 0,-7 10-1 0 0,1-2-9 0 0,-2 0 0 0 0,0 0 0 0 0,-16 16 0 0 0,15-18 23 0 0,-34 40-20 0 0,46-52-315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202 395 13559 0 0,'0'0'1231'0'0,"-1"0"-932"0"0,-20 0 800 0 0,0-1 0 0 0,-34-6 1 0 0,49 6-1068 0 0,-1-1 1 0 0,1 0 0 0 0,-1 0-1 0 0,1 0 1 0 0,-1-1 0 0 0,1 1-1 0 0,0-1 1 0 0,0-1 0 0 0,0 1-1 0 0,1-1 1 0 0,0 0 0 0 0,-8-7-1 0 0,11 8-24 0 0,0 1 0 0 0,1-1 1 0 0,-1 1-1 0 0,0-1 0 0 0,1 0 0 0 0,-1 0 0 0 0,1 0 0 0 0,0 0 0 0 0,0 0 0 0 0,0 0 1 0 0,0 0-1 0 0,1 0 0 0 0,-1-6 0 0 0,1 4-26 0 0,0 0 0 0 0,1-1 0 0 0,-1 1 0 0 0,1 0 0 0 0,0 0 0 0 0,1 0 0 0 0,3-9 0 0 0,-1 5-83 0 0,0 0 0 0 0,1 0-1 0 0,1 0 1 0 0,-1 1 0 0 0,1 0 0 0 0,1 0 0 0 0,-1 1 0 0 0,11-9 0 0 0,11-6-156 0 0,0 2 0 0 0,2 0-1 0 0,0 2 1 0 0,1 2 0 0 0,61-24-1 0 0,-77 34 227 0 0,1 1 0 0 0,0 0 0 0 0,0 1 0 0 0,0 1 0 0 0,21-2-1 0 0,-33 5 70 0 0,1-1 0 0 0,-1 1 0 0 0,0 0-1 0 0,0 1 1 0 0,0-1 0 0 0,1 1 0 0 0,-1 0-1 0 0,0 0 1 0 0,0 0 0 0 0,0 1 0 0 0,0-1-1 0 0,-1 1 1 0 0,1 0 0 0 0,0 0-1 0 0,-1 0 1 0 0,1 1 0 0 0,-1-1 0 0 0,1 1-1 0 0,-1 0 1 0 0,0 0 0 0 0,0 0 0 0 0,-1 0-1 0 0,1 0 1 0 0,-1 1 0 0 0,1-1 0 0 0,1 5-1 0 0,-2-3 6 0 0,0-1 0 0 0,0 1-1 0 0,0 0 1 0 0,-1 0 0 0 0,1 0 0 0 0,-1 0-1 0 0,-1 0 1 0 0,1 0 0 0 0,-1 1 0 0 0,1-1-1 0 0,-1 0 1 0 0,-1 0 0 0 0,-1 10 0 0 0,0-8 24 0 0,0 0 1 0 0,-1 0 0 0 0,1 0 0 0 0,-2-1 0 0 0,1 1 0 0 0,-1-1-1 0 0,1 0 1 0 0,-11 11 0 0 0,-2 0 49 0 0,0-2-1 0 0,-1 0 1 0 0,-1 0-1 0 0,0-2 1 0 0,-27 15-1 0 0,39-24-150 0 0,-26 15-332 0 0,0 0 0 0 0,-1-2 0 0 0,-64 23 0 0 0,83-37-882 0 0,0-1-58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23 8751 0 0,'17'-23'5804'0'0,"-24"31"-5308"0"0,-44 50-487 0 0,2 2 0 0 0,3 2 0 0 0,3 2-1 0 0,-39 77 1 0 0,52-83-208 0 0,-18 35 427 0 0,20-28-4409 0 0,19-43-515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8751 0 0,'0'0'674'0'0,"0"2"-305"0"0,-25 136 4437 0 0,0 1-2693 0 0,22-118-1776 0 0,2 1-1 0 0,0 0 1 0 0,2-1 0 0 0,4 33 0 0 0,-4-46-291 0 0,1 0 0 0 0,0 0 1 0 0,1 0-1 0 0,0 0 1 0 0,0 0-1 0 0,1-1 1 0 0,0 1-1 0 0,0-1 0 0 0,0 0 1 0 0,1 0-1 0 0,0 0 1 0 0,12 10-1 0 0,-13-12-30 0 0,2-1-1 0 0,-1 0 1 0 0,0 0-1 0 0,1 0 1 0 0,0-1-1 0 0,0 0 1 0 0,0 0-1 0 0,0 0 0 0 0,1-1 1 0 0,-1 0-1 0 0,1 0 1 0 0,-1-1-1 0 0,1 0 1 0 0,-1 0-1 0 0,1 0 1 0 0,10-1-1 0 0,-4-1-452 0 0,0-1-1 0 0,0 0 0 0 0,16-4 1 0 0,-7-1-573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0,'0'0'1116'0'0,"1"1"-510"0"0,10 32 574 0 0,0 0 0 0 0,3-2 0 0 0,0 0 0 0 0,2 0 0 0 0,38 53 0 0 0,-31-55-851 0 0,1-1 1 0 0,1-1 0 0 0,54 44-1 0 0,85 74 101 0 0,-152-133-409 0 0,42 49 134 0 0,-52-60-231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2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38 7367 0 0,'14'-9'459'0'0,"27"-12"0"0"0,-16 14 3154 0 0,-25 7-3477 0 0,0 0 0 0 0,1 0 0 0 0,-1 0 0 0 0,0 0 0 0 0,1 0 0 0 0,-1 0 0 0 0,0 0 0 0 0,1 0 0 0 0,-1 0 0 0 0,0 0 0 0 0,1 1-1 0 0,-1-1 1 0 0,0 0 0 0 0,1 0 0 0 0,-1 0 0 0 0,0 0 0 0 0,1 1 0 0 0,-1-1 0 0 0,0 0 0 0 0,0 0 0 0 0,1 0 0 0 0,-1 1 0 0 0,0-1 0 0 0,0 0 0 0 0,0 1 0 0 0,1-1 0 0 0,-1 0 0 0 0,0 0 0 0 0,0 1 0 0 0,0-1 0 0 0,0 0 0 0 0,0 1 0 0 0,0-1 0 0 0,1 0 0 0 0,-1 1 0 0 0,1 10 446 0 0,-2-6-450 0 0,0 1 1 0 0,0 0-1 0 0,-1-1 0 0 0,0 1 0 0 0,0-1 0 0 0,0 0 1 0 0,0 0-1 0 0,-6 9 0 0 0,-29 36 259 0 0,33-44-325 0 0,-44 53 393 0 0,-108 103 0 0 0,119-130-422 0 0,-2-1 1 0 0,-1-2-1 0 0,-1-2 1 0 0,-49 24-1 0 0,78-45-39 0 0,-31 16-96 0 0,-80 28 0 0 0,111-46-62 0 0,-1 0-1 0 0,0-1 0 0 0,0-1 0 0 0,0 0 1 0 0,0 0-1 0 0,0-2 0 0 0,0 1 1 0 0,0-2-1 0 0,-1 0 0 0 0,1 0 0 0 0,-19-5 1 0 0,29 5 108 0 0,0 0 23 0 0,1 0 1 0 0,-1 1 0 0 0,1-1 0 0 0,-1-1-1 0 0,1 1 1 0 0,0 0 0 0 0,0 0-1 0 0,-1-1 1 0 0,1 1 0 0 0,0-1-1 0 0,0 0 1 0 0,0 0 0 0 0,-1-2 0 0 0,2 2-54 0 0,4-5 29 0 0,2 0 129 0 0,-4 6 116 0 0,5-2 959 0 0,-18 34-1010 0 0,-19 35 0 0 0,-8 21 1 0 0,29-61 23 0 0,1 1 1 0 0,2 0-1 0 0,1 1 1 0 0,1 0 0 0 0,1 0-1 0 0,1 0 1 0 0,2 0 0 0 0,3 44-1 0 0,-2-69-124 0 0,0 0 0 0 0,1 0 0 0 0,-1 0 0 0 0,1 0 0 0 0,0 1 0 0 0,0-1 0 0 0,0-1 0 0 0,0 1 0 0 0,0 0 0 0 0,1 0 0 0 0,-1 0 0 0 0,1-1 0 0 0,0 1 0 0 0,-1 0 0 0 0,6 3 0 0 0,-6-4 75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3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0,'0'0'11688'0'0,"1"1"-11344"0"0,6 5-46 0 0,1 0 0 0 0,0 0 0 0 0,0-1 1 0 0,1-1-1 0 0,0 1 0 0 0,0-1 0 0 0,0-1 0 0 0,16 5 0 0 0,-13-5-189 0 0,-1 1 0 0 0,0 0 0 0 0,0 1 0 0 0,-1 0 1 0 0,0 0-1 0 0,14 10 0 0 0,-19-10-104 0 0,1 0 0 0 0,-1 0 1 0 0,0 0-1 0 0,-1 1 0 0 0,1-1 1 0 0,-1 1-1 0 0,0 0 0 0 0,-1 0 0 0 0,0 1 1 0 0,1-1-1 0 0,-2 1 0 0 0,1 0 1 0 0,-1-1-1 0 0,0 1 0 0 0,-1 0 1 0 0,1 0-1 0 0,-1 1 0 0 0,-1-1 0 0 0,1 0 1 0 0,-1 0-1 0 0,-1 0 0 0 0,1 0 1 0 0,-1 0-1 0 0,0 1 0 0 0,-1-1 0 0 0,0-1 1 0 0,0 1-1 0 0,0 0 0 0 0,-1 0 1 0 0,0-1-1 0 0,-5 9 0 0 0,1-4-34 0 0,-1 1 0 0 0,0-1-1 0 0,-1 0 1 0 0,0-1 0 0 0,-17 14-1 0 0,19-18 13 0 0,-1 0-1 0 0,1-1 0 0 0,-1 0 1 0 0,0 0-1 0 0,0-1 1 0 0,-1 0-1 0 0,1 0 0 0 0,-1-1 1 0 0,-11 3-1 0 0,9-4 18 0 0,10-2 0 0 0,1 0-1 0 0,-1 0 1 0 0,0 0-1 0 0,0 0 1 0 0,0 0-1 0 0,1 0 1 0 0,-1 0-1 0 0,0 0 1 0 0,0 0-1 0 0,0 0 1 0 0,0-1-1 0 0,1 1 1 0 0,-1 0-1 0 0,0-1 1 0 0,0 1-1 0 0,-1-5-53 0 0,2 4 26 0 0,-1-1-104 0 0,1 0 1 0 0,0 0-1 0 0,0-1 1 0 0,0 1-1 0 0,0 0 1 0 0,0 0-1 0 0,0-1 1 0 0,1 1-1 0 0,-1 0 1 0 0,1 0-1 0 0,-1 0 1 0 0,1 0-1 0 0,0-1 1 0 0,0 1-1 0 0,2-3 1 0 0,-2 1-576 0 0,8-15-5328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3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15 7831 0 0,'0'0'603'0'0,"-3"-15"6432"0"0,0 17-7021 0 0,-1 0 1 0 0,1 0 0 0 0,0 0 0 0 0,0 0 0 0 0,0 1-1 0 0,1-1 1 0 0,-1 1 0 0 0,0 0 0 0 0,1 0 0 0 0,0 0-1 0 0,0 0 1 0 0,0 0 0 0 0,-2 4 0 0 0,-4 10 91 0 0,-9 24 0 0 0,12-27 39 0 0,1-4-57 0 0,-146 344 1350 0 0,121-295-1406 0 0,-3-1 0 0 0,-2-2 0 0 0,-77 95 0 0 0,62-90 4 0 0,-28 31-566 0 0,75-91-382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3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9215 0 0,'0'0'3618'0'0,"1"1"-2758"0"0,1 2-760 0 0,0-1-1 0 0,0 0 1 0 0,1 0 0 0 0,-1 0 0 0 0,1 0 0 0 0,-1-1 0 0 0,1 1 0 0 0,0-1 0 0 0,0 1 0 0 0,-1-1 0 0 0,1 0 0 0 0,0 0 0 0 0,0 0-1 0 0,0-1 1 0 0,0 1 0 0 0,0-1 0 0 0,5 1 0 0 0,7-1 219 0 0,0 0 0 0 0,21-3 0 0 0,-10 1 59 0 0,48-4 782 0 0,111-24 0 0 0,70-32-104 0 0,-113 25-1813 0 0,-96 25-366 0 0,-3-2-56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3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6911 0 0,'0'0'623'0'0,"0"2"-514"0"0,-8 21 904 0 0,-1-2 0 0 0,0 1 0 0 0,-2-1 0 0 0,-16 24 0 0 0,4-5-655 0 0,-140 236 1249 0 0,136-235-1380 0 0,-128 181 1104 0 0,123-181-987 0 0,-61 58 0 0 0,37-46-170 0 0,55-52 108 0 0,12-11-104 0 0,159-131-568 0 0,-95 79-118 0 0,-54 45 395 0 0,-1 1-1 0 0,2 0 0 0 0,0 2 1 0 0,43-21-1 0 0,-49 30 114 0 0,-4 5 0 0 0,-11 1 9 0 0,0 0 0 0 0,0-1 0 0 0,0 1 1 0 0,0 0-1 0 0,-1 0 0 0 0,1 0 0 0 0,0 0 0 0 0,-1 0 0 0 0,1 0 0 0 0,-1 0 0 0 0,1 0 0 0 0,-1 0 0 0 0,1 0 0 0 0,-1 0 0 0 0,0 0 0 0 0,1 0 1 0 0,-1 0-1 0 0,0 0 0 0 0,0 1 0 0 0,0-1 0 0 0,0 0 0 0 0,0 0 0 0 0,0 0 0 0 0,0 0 0 0 0,-1 2 0 0 0,-6 30 331 0 0,-71 165 1084 0 0,45-125-1304 0 0,33-71-208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3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21 6447 0 0,'0'0'586'0'0,"1"1"-486"0"0,7 0 789 0 0,-1 0 0 0 0,1-1 0 0 0,0 0 0 0 0,-1 0 0 0 0,1 0 0 0 0,12-3 0 0 0,-1 0 1212 0 0,9-3-655 0 0,-21 4-1101 0 0,-1 1 0 0 0,0-1 0 0 0,11 1 0 0 0,-17 1-342 0 0,1 0 0 0 0,-1 0 0 0 0,0 0 1 0 0,0 0-1 0 0,0 0 0 0 0,1 0 0 0 0,-1 0 0 0 0,0 0 0 0 0,0 0 0 0 0,0 0 0 0 0,0 0 0 0 0,1 0 0 0 0,-1 0 1 0 0,0-1-1 0 0,0 1 0 0 0,0 0 0 0 0,0 0 0 0 0,1 0 0 0 0,-1 0 0 0 0,0 0 0 0 0,0 0 0 0 0,0 0 0 0 0,0 0 0 0 0,0-1 1 0 0,1 1-1 0 0,-1 0 0 0 0,0 0 0 0 0,0 0 0 0 0,0 0 0 0 0,0 0 0 0 0,0-1 0 0 0,0 1 0 0 0,0 0 0 0 0,0 0 0 0 0,0-1-6 0 0,0 1 0 0 0,0 0-1 0 0,0 0 1 0 0,-1 0 0 0 0,1-1-1 0 0,0 1 1 0 0,0 0 0 0 0,-1 0-1 0 0,1 0 1 0 0,0 0-1 0 0,0 0 1 0 0,-1-1 0 0 0,1 1-1 0 0,0 0 1 0 0,-1 0 0 0 0,1 0-1 0 0,0 0 1 0 0,0 0-1 0 0,-1 0 1 0 0,1 0 0 0 0,0 0-1 0 0,-1 0 1 0 0,1 0 0 0 0,0 0-1 0 0,-1 0 1 0 0,1 1 0 0 0,-6-1-36 0 0,0 2 0 0 0,0-1 1 0 0,0 1-1 0 0,1 0 0 0 0,-1 0 1 0 0,1 0-1 0 0,-1 1 0 0 0,-9 6 1 0 0,-39 33-29 0 0,49-38 50 0 0,-40 33 406 0 0,-60 65 0 0 0,94-90-226 0 0,-15 23 1 0 0,24-32-149 0 0,0 1 0 0 0,0-1 0 0 0,0 0 0 0 0,1 0-1 0 0,-1 1 1 0 0,1-1 0 0 0,0 1 0 0 0,0 0 0 0 0,0-1 0 0 0,1 1 0 0 0,-1 0 0 0 0,1-1 0 0 0,0 8 0 0 0,0-10-18 0 0,1 1-1 0 0,-1 0 0 0 0,1 0 1 0 0,0-1-1 0 0,0 1 1 0 0,-1-1-1 0 0,1 1 1 0 0,0-1-1 0 0,0 1 0 0 0,1-1 1 0 0,-1 1-1 0 0,0-1 1 0 0,0 0-1 0 0,1 0 0 0 0,-1 0 1 0 0,0 0-1 0 0,1 0 1 0 0,-1 0-1 0 0,1 0 1 0 0,0 0-1 0 0,-1 0 0 0 0,1-1 1 0 0,0 1-1 0 0,-1-1 1 0 0,1 1-1 0 0,0-1 0 0 0,2 1 1 0 0,7 0-274 0 0,0 0 0 0 0,-1 0 0 0 0,16-2-1 0 0,-15 0-141 0 0,25 0-1469 0 0,2-3-3892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3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27 199 919 0 0,'0'2'67'0'0,"-4"12"1516"0"0,2-9 366 0 0,0 0-1 0 0,0 0 1 0 0,0 0-1 0 0,-5 5 0 0 0,-1 1 5492 0 0,11-17-6804 0 0,0 1-402 0 0,-1-1 1 0 0,1 1-1 0 0,1 0 1 0 0,-1-1 0 0 0,1 1-1 0 0,0 1 1 0 0,5-6-1 0 0,14-12-150 0 0,2 2-1 0 0,0 0 1 0 0,1 1-1 0 0,1 2 1 0 0,0 1-1 0 0,2 1 1 0 0,-1 1 0 0 0,37-11-1 0 0,-31 14-137 0 0,36-7 0 0 0,-57 16 39 0 0,0 0-1 0 0,0 1 1 0 0,-1 0-1 0 0,1 1 1 0 0,0 0 0 0 0,17 3-1 0 0,-28-2 13 0 0,0-1 0 0 0,0 0 0 0 0,-1 1 0 0 0,1-1 0 0 0,0 1 0 0 0,0 0 0 0 0,-1 0 0 0 0,1 0 0 0 0,0 0 0 0 0,-1 0 0 0 0,1 0 0 0 0,-1 0 0 0 0,0 0 0 0 0,1 0 0 0 0,-1 1 0 0 0,0-1 0 0 0,2 3 0 0 0,-2-2-1 0 0,1 1 1 0 0,-1 0-1 0 0,0-1 1 0 0,0 1-1 0 0,0 0 1 0 0,0 0-1 0 0,-1 0 1 0 0,1-1 0 0 0,-1 1-1 0 0,1 4 1 0 0,-2 5 42 0 0,0 1 1 0 0,0 0 0 0 0,-1-1-1 0 0,-5 15 1 0 0,6-20 21 0 0,-10 32 31 0 0,5-19-32 0 0,1 1 1 0 0,-3 29-1 0 0,8-39-60 0 0,0-9-21 0 0,0-1 0 0 0,0 1 0 0 0,0-1-1 0 0,1 1 1 0 0,-1-1 0 0 0,0 0 0 0 0,0 1 0 0 0,1-1-1 0 0,-1 1 1 0 0,1-1 0 0 0,-1 0 0 0 0,2 3 0 0 0,3 2-384 0 0,-5-5-191 0 0,2 4 793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3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15 764 919 0 0,'0'0'1740'0'0,"-1"2"138"0"0,-13 38 6718 0 0,23-39-8166 0 0,-5-1-300 0 0,1 0 0 0 0,-1 0 1 0 0,1 0-1 0 0,-1-1 0 0 0,1 1 1 0 0,-1-1-1 0 0,0 0 0 0 0,0 0 0 0 0,1 0 1 0 0,-1-1-1 0 0,0 0 0 0 0,5-2 1 0 0,17-14 87 0 0,0-1 0 0 0,-2-1 1 0 0,0-1-1 0 0,29-33 1 0 0,1 0-25 0 0,63-60 215 0 0,87-81 566 0 0,-199 191-972 0 0,0-1 1 0 0,-1 0-1 0 0,1 1 0 0 0,5-11 0 0 0,-2 1-15 0 0,-8 10-14 0 0,0-1 4 0 0,0 5 4 0 0,0-1 0 0 0,0 1 0 0 0,0-1-1 0 0,0 0 1 0 0,0 1 0 0 0,0-1 0 0 0,0 0 0 0 0,0 1 0 0 0,0-1-1 0 0,0 0 1 0 0,0 1 0 0 0,-1-1 0 0 0,1 1 0 0 0,0-1-1 0 0,0 0 1 0 0,-1 1 0 0 0,1-1 0 0 0,0 1 0 0 0,-1-1 0 0 0,1 1-1 0 0,0-1 1 0 0,-1 1 0 0 0,1-1 0 0 0,-1 1 0 0 0,1-1-1 0 0,-1 1 1 0 0,1 0 0 0 0,-1-1 0 0 0,1 1 0 0 0,-1 0-1 0 0,-1-1 1 0 0,1 1-7 0 0,-1 0 0 0 0,1 0 1 0 0,-1 0-1 0 0,1 1 0 0 0,-1-1 0 0 0,1 1 0 0 0,-1-1 0 0 0,1 1 0 0 0,0-1 0 0 0,-1 1 0 0 0,1 0 0 0 0,0-1 0 0 0,-1 1 0 0 0,-1 2 0 0 0,-15 11-21 0 0,0 0-1 0 0,0 2 0 0 0,1 0 1 0 0,1 2-1 0 0,-13 18 0 0 0,-63 100-191 0 0,80-117 215 0 0,-11 19-50 0 0,-34 76-1 0 0,54-108 74 0 0,1 0 0 0 0,0 1 0 0 0,0 0 0 0 0,0-1 0 0 0,0 1 0 0 0,1 0 0 0 0,1 0 0 0 0,-1 0 0 0 0,1 0 0 0 0,1 11 0 0 0,3-3 26 0 0,-3-14-10 0 0,0 1 0 0 0,0-1 1 0 0,0 1-1 0 0,0-1 1 0 0,0 0-1 0 0,0 1 1 0 0,0-1-1 0 0,1 0 1 0 0,-1 0-1 0 0,0 0 0 0 0,1 0 1 0 0,-1 0-1 0 0,1 0 1 0 0,-1-1-1 0 0,1 1 1 0 0,2 0-1 0 0,0 0 18 0 0,-1 0 0 0 0,1-1-1 0 0,-1 1 1 0 0,1-1 0 0 0,0 0 0 0 0,-1 0-1 0 0,6-1 1 0 0,4-1 111 0 0,-1-1-1 0 0,0-1 1 0 0,17-6 0 0 0,41-22 323 0 0,86-53 0 0 0,-153 83-462 0 0,41-24 34 0 0,-2-3 0 0 0,-1-1 0 0 0,38-36 0 0 0,10-11 4 0 0,45-44 93 0 0,-115 101-120 0 0,-1 0-1 0 0,-1 0 1 0 0,-1-2 0 0 0,22-38-1 0 0,-33 51-9 0 0,-1 0 0 0 0,0 0 1 0 0,0 0-1 0 0,-1 0 0 0 0,0-1 0 0 0,-1 1 0 0 0,0-1 0 0 0,1-14 0 0 0,-2 4 24 0 0,1 11-17 0 0,3-10-9 0 0,-4 17-75 0 0,-4 4-342 0 0,-8 8 294 0 0,0 1 0 0 0,0 0 1 0 0,1 0-1 0 0,-9 15 0 0 0,-35 55-159 0 0,52-78 275 0 0,-48 78-8 0 0,-50 108 0 0 0,81-147 7 0 0,7-18-10 0 0,1 1 1 0 0,2 0-1 0 0,-9 34 1 0 0,14-48 0 0 0,3-8 12 0 0,-1 0 0 0 0,2 0 0 0 0,-1 0 0 0 0,0-1 0 0 0,0 1 1 0 0,1 0-1 0 0,0 0 0 0 0,0 0 0 0 0,-1 0 0 0 0,2 4 0 0 0,-2-4 0 0 0,1-2 0 0 0,0 0 0 0 0,0 0 0 0 0,0 0 0 0 0,0 0 0 0 0,0 0 0 0 0,0 1 0 0 0,0-1 0 0 0,0 0 0 0 0,0 0 0 0 0,0 0 0 0 0,1 0 0 0 0,-1 0 0 0 0,0 0 0 0 0,1 0 0 0 0,-1-1 0 0 0,1 1 0 0 0,-1 0 0 0 0,2 1 0 0 0,3 8-36 0 0,10 13-12 0 0,8 16 10 0 0,16 23 530 0 0,-35-57-410 0 0,0 1 1 0 0,1-1-1 0 0,-1 0 1 0 0,1 0-1 0 0,1-1 1 0 0,-1 0-1 0 0,1 1 1 0 0,6 2-1 0 0,-7-4-31 0 0,0-1 1 0 0,0 0-1 0 0,0 0 0 0 0,0-1 0 0 0,0 0 1 0 0,1 0-1 0 0,-1 0 0 0 0,0 0 0 0 0,0-1 1 0 0,1 0-1 0 0,-1 0 0 0 0,0 0 0 0 0,1-1 1 0 0,-1 0-1 0 0,0 0 0 0 0,0 0 0 0 0,10-4 0 0 0,3-3 224 0 0,-1-1 0 0 0,0 0 0 0 0,25-18 0 0 0,-19 12-201 0 0,-17 12-268 0 0,-7 7-308 0 0,-13 13-934 0 0,0 0 218 0 0,12-15 100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0 919 0 0,'0'0'3843'0'0,"-3"1"-1748"0"0,-3 2-1464 0 0,0 0 1 0 0,0 0-1 0 0,0 0 1 0 0,1 1-1 0 0,-11 8 1 0 0,10-6-445 0 0,0 0 0 0 0,0 1 0 0 0,1 0 0 0 0,-1 0 0 0 0,2 0 0 0 0,-1 0 0 0 0,-5 13 0 0 0,-78 179 848 0 0,44-88-951 0 0,-50 112 62 0 0,-21-32-44 0 0,91-154-86 0 0,11-13-20 0 0,13-23-67 0 0,0-3-76 0 0,1 1 148 0 0,0-1-1 0 0,0 0 0 0 0,1 0 0 0 0,-1 1 0 0 0,0-1 1 0 0,0 0-1 0 0,1 1 0 0 0,-1 0 0 0 0,4-3 0 0 0,0-1 22 0 0,113-136 1088 0 0,-54 61-910 0 0,-56 70-54 0 0,0 1 1 0 0,1 0 0 0 0,18-13-1 0 0,-26 21 876 0 0,2 0-554 0 0,-2 1-431 0 0,-1 0 1 0 0,1 0-1 0 0,0 0 1 0 0,0 0 0 0 0,0 0-1 0 0,0 0 1 0 0,-1 0 0 0 0,1 0-1 0 0,0 0 1 0 0,0 0 0 0 0,0 0-1 0 0,-1 1 1 0 0,1-1 0 0 0,0 0-1 0 0,0 1 1 0 0,0-1-1 0 0,-1 0 1 0 0,1 1 0 0 0,0-1-1 0 0,-1 1 1 0 0,1-1 0 0 0,0 1-1 0 0,-1-1 1 0 0,1 1 0 0 0,-1 0-1 0 0,1-1 1 0 0,-1 1-1 0 0,1 0 1 0 0,-1-1 0 0 0,1 1-1 0 0,-1 0 1 0 0,0 0 0 0 0,1-1-1 0 0,-1 2 1 0 0,3 4 7 0 0,2 5-17 0 0,-2 19 84 0 0,-2 4-80 0 0,-1-1 0 0 0,-7 43 0 0 0,0-33-26 0 0,5-31-224 0 0,0 0 0 0 0,0 18 0 0 0,2-27-4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47 5983 0 0,'44'-46'10751'0'0,"-46"46"-10574"0"0,-6 2-126 0 0,1 1 0 0 0,0 0-1 0 0,0 0 1 0 0,0 0 0 0 0,0 1 0 0 0,1 0-1 0 0,0 0 1 0 0,0 1 0 0 0,-8 6 0 0 0,-8 10-21 0 0,-19 24 1 0 0,33-35-8 0 0,-14 15-23 0 0,-117 142 10 0 0,121-142 26 0 0,1 1-1 0 0,2 1 0 0 0,0 0 1 0 0,-21 57-1 0 0,33-74 12 0 0,0 1-1 0 0,1-1 1 0 0,0 0 0 0 0,1 1-1 0 0,0-1 1 0 0,1 1 0 0 0,0-1-1 0 0,1 1 1 0 0,0-1 0 0 0,1 1-1 0 0,0-1 1 0 0,0 0 0 0 0,4 11-1 0 0,-3-12-63 0 0,0 1 0 0 0,0-1-1 0 0,1 0 1 0 0,0 0 0 0 0,7 11-1 0 0,1 3-1370 0 0,-11-21 1072 0 0,0 0 0 0 0,0 0-1 0 0,0 0 1 0 0,0 0 0 0 0,1 0-1 0 0,-1 0 1 0 0,0-1-1 0 0,1 1 1 0 0,-1 0 0 0 0,4 2-1 0 0,-3-2-1143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5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2 603 2303 0 0,'0'0'12454'0'0,"-2"7"-10114"0"0,17-45-1493 0 0,2 0 1 0 0,24-40-1 0 0,-23 47-706 0 0,2 1 0 0 0,1 1 0 0 0,1 1 1 0 0,1 1-1 0 0,2 0 0 0 0,1 2 0 0 0,1 1 0 0 0,1 2 0 0 0,0 0 0 0 0,59-32 0 0 0,-30 23-1025 0 0,143-67-8017 0 0,-182 91 3958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11519 0 0,'-5'1'179'0'0,"0"1"-1"0"0,0 0 1 0 0,0 0-1 0 0,0 0 1 0 0,0 1-1 0 0,0 0 0 0 0,0-1 1 0 0,1 2-1 0 0,-5 3 1 0 0,0 2 738 0 0,0 0 1 0 0,-14 19 0 0 0,-16 26 528 0 0,7-9-217 0 0,-39 41 0 0 0,-9-1-519 0 0,-109 120-379 0 0,187-204-334 0 0,-26 35 72 0 0,25-33-74 0 0,1 1-1 0 0,1-1 0 0 0,-1 0 0 0 0,0 1 1 0 0,1-1-1 0 0,-1 1 0 0 0,1-1 1 0 0,0 1-1 0 0,0 5 0 0 0,1 2-62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6447 0 0,'-1'2'499'0'0,"-2"10"99"0"0,1 0-1 0 0,0-1 1 0 0,1 1-1 0 0,0 0 1 0 0,1 18-1 0 0,1-22-122 0 0,0 0 0 0 0,1 0-1 0 0,0 0 1 0 0,0 0 0 0 0,0 0-1 0 0,1-1 1 0 0,0 1 0 0 0,1-1-1 0 0,5 9 1 0 0,-2-4-99 0 0,6 9 554 0 0,1-1-1 0 0,25 28 1 0 0,-21-27-382 0 0,19 17 356 0 0,-13-12-603 0 0,-15-16-226 0 0,1 0 1 0 0,0-1 0 0 0,13 10 0 0 0,-11-10-64 0 0,-9-7-32 0 0,0 1-1 0 0,0-1 1 0 0,0 0-1 0 0,0 0 1 0 0,1 0-1 0 0,-1 0 1 0 0,7 2-1 0 0,-5-3-41 0 0,-5 0 43 0 0,1-1 1 0 0,0 0 0 0 0,-1 0 0 0 0,1 1 0 0 0,0-1-1 0 0,-1 0 1 0 0,1 0 0 0 0,0 0 0 0 0,0 0 0 0 0,-1 0 0 0 0,1 0-1 0 0,0 0 1 0 0,-1 0 0 0 0,1 0 0 0 0,1 0 0 0 0,0-1-42 0 0,0 1-139 0 0,1-1-45 0 0,1-1-66 0 0,1 0-1 0 0,-1 0 1 0 0,1 0-1 0 0,-1-1 0 0 0,0 0 1 0 0,0 0-1 0 0,-1 0 1 0 0,1 0-1 0 0,0 0 1 0 0,-1-1-1 0 0,0 0 0 0 0,4-5 1 0 0,2-4-1937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8207 0 0,'0'0'742'0'0,"-3"1"-610"0"0,-17 12 763 0 0,0 1 0 0 0,1 0-1 0 0,1 2 1 0 0,0 0 0 0 0,-16 19 0 0 0,-75 99 111 0 0,77-92-923 0 0,-27 43 58 0 0,21-28 130 0 0,25-39-224 0 0,1 2 0 0 0,0-1-1 0 0,-16 42 1 0 0,24-52-150 0 0,0 0 0 0 0,0 0 0 0 0,-1 0 0 0 0,-10 13 0 0 0,14-21-333 0 0,17-8-2400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0,'0'0'3592'0'0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0 919 0 0,'-2'1'67'0'0,"-72"21"15550"0"0,75-20-15593 0 0,0 0 0 0 0,1 0-1 0 0,-1 0 1 0 0,1 0 0 0 0,-1 0-1 0 0,1-1 1 0 0,-1 1 0 0 0,1 0-1 0 0,0-1 1 0 0,2 2 0 0 0,-3-2 5 0 0,9 6 120 0 0,0 0 0 0 0,14 8 0 0 0,-16-11-56 0 0,0 0 0 0 0,-1 1 0 0 0,1 0 0 0 0,-1 1 0 0 0,-1 0 0 0 0,10 9 0 0 0,3 9-13 0 0,-11-15-69 0 0,-7-8-5 0 0,-1-1-4 0 0,0 1 1 0 0,1-1-1 0 0,-1 0 0 0 0,0 1 0 0 0,1-1 0 0 0,-1 1 0 0 0,0-1 0 0 0,1 0 0 0 0,-1 1 0 0 0,0-1 0 0 0,0 1 1 0 0,1-1-1 0 0,-1 1 0 0 0,0-1 0 0 0,0 1 0 0 0,0-1 0 0 0,0 1 0 0 0,0-1 0 0 0,0 1 0 0 0,0-1 0 0 0,0 2 1 0 0,2 16 8 0 0,-3-14 32 0 0,-4 7-22 0 0,-3 5 32 0 0,5-13-52 0 0,-3 0 52 0 0,-2 3-43 0 0,-5-1-10 0 0,-5 1-47 0 0,16-6 26 0 0,0 0-63 0 0,-12-3-874 0 0,9 1 821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0,'0'0'10118'0'0,"2"3"-9509"0"0,5 3-52 0 0,0 1 1 0 0,0-1 0 0 0,1 0-1 0 0,10 6 1 0 0,-9-6-197 0 0,0 0 0 0 0,0 0 0 0 0,-1 1 0 0 0,9 9 0 0 0,20 31 307 0 0,35 57 1 0 0,-52-74-614 0 0,-10-17-55 0 0,10 10-76 0 0,-8-18-2042 0 0,-7-4-1070 0 0,7 2-2078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10735 0 0,'0'0'5920'0'0,"-2"3"-5826"0"0,-5 6-69 0 0,0 0 1 0 0,-1 0-1 0 0,0-1 1 0 0,-1 0-1 0 0,-9 8 1 0 0,-53 33 82 0 0,21-14-36 0 0,-27 19-487 0 0,-114 61-1 0 0,156-99 356 0 0,27-15 60 0 0,9-6 0 0 0,8-6 0 0 0,-9 11 0 0 0,18-18 0 0 0,0 1 75 0 0,-16 16 101 0 0,-9 12 21 0 0,-8 20 57 0 0,1 0-1 0 0,-17 60 0 0 0,16-45-183 0 0,5-16-11 0 0,5-19 14 0 0,1 1-1 0 0,0 1 1 0 0,0-1 0 0 0,2 0 0 0 0,-1 1 0 0 0,2-1 0 0 0,-1 1-1 0 0,2 25 1 0 0,1-31-20 0 0,0 5 47 0 0,0 0 0 0 0,-1 0 0 0 0,-2 16 1 0 0,-2-4-191 0 0,3-22-59 0 0,1 0-19 0 0,-1 8-57 0 0,0-8-214 0 0,12-9-4640 0 0,1-2 431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0,'0'0'5604'0'0,"0"3"-4997"0"0,0 4-453 0 0,0 1-1 0 0,0-1 1 0 0,0 1-1 0 0,1 0 1 0 0,0-1-1 0 0,1 0 1 0 0,0 1-1 0 0,0-1 1 0 0,0 0 0 0 0,1 0-1 0 0,0 0 1 0 0,0 0-1 0 0,8 11 1 0 0,-5-10-39 0 0,0 0 1 0 0,0 0 0 0 0,1-1-1 0 0,0 1 1 0 0,0-2-1 0 0,1 1 1 0 0,-1-1 0 0 0,2 0-1 0 0,-1-1 1 0 0,12 7-1 0 0,19 6 228 0 0,-12-6-157 0 0,0 0 0 0 0,-1 2-1 0 0,-1 2 1 0 0,36 27 0 0 0,-51-34-106 0 0,0 0 0 0 0,0 0 0 0 0,-1 2 0 0 0,-1-1 0 0 0,0 1 0 0 0,10 17-1 0 0,-14-19-54 0 0,0 0 0 0 0,0 0 0 0 0,-1 0 0 0 0,0 1 0 0 0,-1 0 0 0 0,0-1 0 0 0,0 1-1 0 0,-1 0 1 0 0,0 15 0 0 0,-1-5 39 0 0,-2 1-1 0 0,0-1 0 0 0,-2 1 1 0 0,0-1-1 0 0,-1 0 0 0 0,-8 21 1 0 0,-2-4 137 0 0,-2 0 1 0 0,-25 39-1 0 0,29-54-118 0 0,-71 112 226 0 0,64-106-284 0 0,14-18-5 0 0,-1 1 0 0 0,0-1 1 0 0,-1-1-1 0 0,0 1 1 0 0,-1-1-1 0 0,0-1 0 0 0,0 0 1 0 0,-11 7-1 0 0,8-8-20 0 0,-1-2 11 0 0,1 0 32 0 0,1-2-47 0 0,9-3-104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7487 0 0,'0'0'3992'0'0,"2"-1"-3385"0"0,63-19 2183 0 0,-37 12-1684 0 0,31-13-1 0 0,-17 5-449 0 0,1 2 0 0 0,0 2 0 0 0,59-8 0 0 0,-93 17-642 0 0,-6 3-28 0 0,0-1 0 0 0,1 0 0 0 0,-1 1 0 0 0,0 0 0 0 0,0 0 0 0 0,0 0 0 0 0,0 0 0 0 0,1 0 0 0 0,-1 0 0 0 0,4 2 0 0 0,-3-2-319 0 0,2 1 165 0 0,0 2-3411 0 0,5 3-2193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6911 0 0,'0'0'7820'0'0,"3"0"-7016"0"0,9-1-114 0 0,1 0 0 0 0,-1-1 1 0 0,20-7-1 0 0,-15 5 49 0 0,30-5 1 0 0,147 5 1119 0 0,-177 4-2114 0 0,0 0-1 0 0,0-1 1 0 0,-1 0 0 0 0,1-1 0 0 0,-1-1-1 0 0,23-7 1 0 0,-13 2-2817 0 0,-13 3 1296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1306 48 9647 0 0,'122'-44'7303'0'0,"-124"43"-7201"0"0,-1 0-1 0 0,0 1 1 0 0,0-1 0 0 0,0 1 0 0 0,-1 0-1 0 0,1-1 1 0 0,-4 2 0 0 0,-2-1 25 0 0,-17 0 110 0 0,1 2 1 0 0,0 1-1 0 0,-37 9 0 0 0,33-6-166 0 0,-166 50 150 0 0,95-24-178 0 0,-218 62-323 0 0,260-77 126 0 0,0 0-632 0 0,0-2 0 0 0,-69 8 0 0 0,125-23 692 0 0,0 1 0 0 0,0-1 0 0 0,1 0 0 0 0,-1 0 0 0 0,0 0 0 0 0,0 0 0 0 0,0-1 0 0 0,-3 0 0 0 0,5 1 74 0 0,0 0-1 0 0,-1-1 1 0 0,1 1 0 0 0,0 0-1 0 0,0 0 1 0 0,-1-1-1 0 0,1 1 1 0 0,0 0-1 0 0,0-1 1 0 0,0 1 0 0 0,-1-1-1 0 0,1 1 1 0 0,0 0-1 0 0,0-1 1 0 0,0 1 0 0 0,0 0-1 0 0,0-1 1 0 0,0 1-1 0 0,0-1 1 0 0,0 1-1 0 0,0 0 1 0 0,0-1 0 0 0,0 1-1 0 0,0-1 1 0 0,0 1-1 0 0,0 0 1 0 0,0-1 0 0 0,0 1-1 0 0,0-1 1 0 0,1 1-1 0 0,-1 0 1 0 0,0-1 0 0 0,0 1-1 0 0,0 0 1 0 0,1-1-1 0 0,-1 1 1 0 0,0 0-1 0 0,0-1 1 0 0,1 1 0 0 0,1-3-18 0 0,-1 1 1 0 0,1-1 0 0 0,0 0 0 0 0,0 1 0 0 0,0 0 0 0 0,0 0 0 0 0,1-1 0 0 0,-1 1-1 0 0,1 0 1 0 0,-1 1 0 0 0,4-3 0 0 0,3 0-49 0 0,0-1 1 0 0,12-2-1 0 0,15-7-47 0 0,-14 2 366 0 0,0 2 0 0 0,41-13 1 0 0,-60 22 463 0 0,-3 10-544 0 0,-1 1 1 0 0,0-1-1 0 0,0 0 1 0 0,0 0-1 0 0,-2 0 1 0 0,1 0-1 0 0,-6 13 1 0 0,-102 221 368 0 0,-34 89-483 0 0,130-289-17 0 0,-3 0-1 0 0,-32 63 0 0 0,32-81 5 0 0,0-1-1 0 0,-28 29 1 0 0,42-49-28 0 0,-15 14 52 0 0,9-11-50 0 0,2 1 1 0 0,-1 0 0 0 0,-8 12 0 0 0,8-9-1 0 0,4 2 32 0 0,4-12-2 0 0,0 0 0 0 0,1 1-1 0 0,-1-1 1 0 0,1 1-1 0 0,-1-1 1 0 0,1 0 0 0 0,-1 1-1 0 0,1-1 1 0 0,0 0 0 0 0,0 0-1 0 0,0 1 1 0 0,0-1 0 0 0,0 0-1 0 0,0 0 1 0 0,0 0-1 0 0,0 0 1 0 0,0 0 0 0 0,0-1-1 0 0,1 1 1 0 0,-1 0 0 0 0,0 0-1 0 0,1-1 1 0 0,-1 1 0 0 0,0-1-1 0 0,2 1 1 0 0,3 1 103 0 0,-1 0 0 0 0,0-1 0 0 0,1 1 0 0 0,0-1 0 0 0,6 0 1 0 0,31-2 573 0 0,0-2 0 0 0,-1-2 0 0 0,62-15 0 0 0,-30 5-153 0 0,-39 10-305 0 0,-1-1-5 0 0,0-1-1 0 0,40-13 1 0 0,-58 14-196 0 0,9-4-56 0 0,-23 10-85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58 8751 0 0,'0'-1'674'0'0,"0"-2"-562"0"0,0 0 1 0 0,0 0-1 0 0,-1 0 1 0 0,1 0 0 0 0,-1 0-1 0 0,0 0 1 0 0,1 0-1 0 0,-2 0 1 0 0,1 0 0 0 0,0 1-1 0 0,0-1 1 0 0,-3-3-1 0 0,3 5-21 0 0,0 0 1 0 0,0 0-1 0 0,0-1 0 0 0,0 1 0 0 0,-1 0 1 0 0,1 0-1 0 0,0 0 0 0 0,-1 0 0 0 0,1 1 0 0 0,0-1 1 0 0,-1 0-1 0 0,1 1 0 0 0,-1-1 0 0 0,1 0 1 0 0,-1 1-1 0 0,0 0 0 0 0,1-1 0 0 0,-1 1 1 0 0,1 0-1 0 0,-1 0 0 0 0,0 0 0 0 0,1 0 0 0 0,-1 0 1 0 0,0 0-1 0 0,1 1 0 0 0,-2-1 0 0 0,0 1-37 0 0,0 0-1 0 0,1 0 1 0 0,0 0-1 0 0,-1 0 1 0 0,1 1-1 0 0,0-1 1 0 0,0 1-1 0 0,-1-1 1 0 0,1 1-1 0 0,0 0 0 0 0,1-1 1 0 0,-1 1-1 0 0,0 0 1 0 0,0 0-1 0 0,-2 5 1 0 0,-1 3-78 0 0,-1 0 0 0 0,-5 15-1 0 0,5-9 85 0 0,-42 98 31 0 0,-50 104 210 0 0,-120 175-147 0 0,87-162-95 0 0,90-159 339 0 0,-52 68-1 0 0,92-139 590 0 0,7-12-601 0 0,38-64-321 0 0,3 1 0 0 0,4 3 0 0 0,2 2 1 0 0,66-64-1 0 0,-89 102-145 0 0,1 1 1 0 0,1 2 0 0 0,54-37-1 0 0,-82 62 71 0 0,0 1 0 0 0,0-1-1 0 0,1 1 1 0 0,-1 0 0 0 0,0 0-1 0 0,1 1 1 0 0,4-2 0 0 0,2 4-34 0 0,-9 0 40 0 0,1 0 0 0 0,-1 1-1 0 0,0 0 1 0 0,0-1 0 0 0,1 1 0 0 0,-1 0 0 0 0,0 0-1 0 0,-1 0 1 0 0,1 0 0 0 0,0 0 0 0 0,0 1 0 0 0,-1-1-1 0 0,0 1 1 0 0,1-1 0 0 0,0 3 0 0 0,3 7-4 0 0,6 22 1 0 0,-6-17 113 0 0,0 1 0 0 0,-2-1 0 0 0,0 1 0 0 0,-1 0 1 0 0,-1-1-1 0 0,-1 1 0 0 0,0 0 0 0 0,-1 0 0 0 0,-1-1 0 0 0,-1 1 0 0 0,0 0 0 0 0,-1-1 1 0 0,-1 0-1 0 0,-1 0 0 0 0,-1-1 0 0 0,0 1 0 0 0,-1-1 0 0 0,0-1 0 0 0,-11 16 1 0 0,5-14-51 0 0,-1 0 0 0 0,0-1 1 0 0,-1 0-1 0 0,0-1 1 0 0,-1-1-1 0 0,-1-1 1 0 0,-1 0-1 0 0,-26 13 0 0 0,16-12-13 0 0,0-1 0 0 0,0-1 0 0 0,-1-2 0 0 0,-1-1 0 0 0,-39 7 0 0 0,60-14-20 0 0,0-1 0 0 0,0 1 0 0 0,0-2 0 0 0,0 1 1 0 0,-1-1-1 0 0,1-1 0 0 0,0 0 0 0 0,0 0 1 0 0,0-1-1 0 0,0-1 0 0 0,-12-4 0 0 0,21 7-26 0 0,0-1-1 0 0,-1 1 1 0 0,1-1 0 0 0,0 0-1 0 0,0 0 1 0 0,-1 0-1 0 0,1 0 1 0 0,0 0 0 0 0,0 0-1 0 0,0 0 1 0 0,0 0-1 0 0,0 0 1 0 0,0 0 0 0 0,1 0-1 0 0,-1-1 1 0 0,0 1-1 0 0,1 0 1 0 0,-1-1 0 0 0,1 1-1 0 0,-1 0 1 0 0,1-1-1 0 0,-1 1 1 0 0,1-1 0 0 0,0 1-1 0 0,0 0 1 0 0,0-1-1 0 0,0 1 1 0 0,0-1 0 0 0,0 1-1 0 0,0-1 1 0 0,1-1-1 0 0,0-3-871 0 0,1 1-1 0 0,-1-1 1 0 0,1 1-1 0 0,1 0 1 0 0,-1-1-1 0 0,6-7 1 0 0,5-8-5072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83 14855 0 0,'-1'-1'680'0'0,"0"-1"-452"0"0,-12-6 518 0 0,12 7 464 0 0,4 1-803 0 0,16 3-75 0 0,-1-1 0 0 0,1 0 0 0 0,35-3 0 0 0,59-12 1170 0 0,-98 11-1317 0 0,162-19 1243 0 0,52-8-2460 0 0,-199 24-394 0 0,-5-2-78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4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 10303 0 0,'2'0'472'0'0,"9"-1"-9"0"0,-8 0 621 0 0,-3 4-983 0 0,-1-1 0 0 0,1 0 0 0 0,-1 1 0 0 0,1-1 0 0 0,-1 0 0 0 0,0 1 1 0 0,0-1-1 0 0,0 0 0 0 0,0 0 0 0 0,0 0 0 0 0,0 0 0 0 0,-1 0 0 0 0,1 0 0 0 0,-1 0 0 0 0,1-1 0 0 0,-4 4 0 0 0,-3 2 122 0 0,-1 0-1 0 0,-13 8 0 0 0,5-4 193 0 0,-131 100 1928 0 0,109-80-2272 0 0,1 1 1 0 0,1 2 0 0 0,3 2 0 0 0,0 1 0 0 0,2 2 0 0 0,2 1 0 0 0,2 1-1 0 0,2 1 1 0 0,-28 60 0 0 0,45-83 58 0 0,2 1 0 0 0,0-1 0 0 0,1 2 0 0 0,1-1 0 0 0,1 0 0 0 0,0 1 0 0 0,2 0 0 0 0,1 0 0 0 0,1 25 0 0 0,0-35-80 0 0,2-1 0 0 0,-1 1 0 0 0,2-1 0 0 0,-1 1 0 0 0,2-1-1 0 0,-1 0 1 0 0,1 0 0 0 0,1-1 0 0 0,-1 1 0 0 0,2-1 0 0 0,-1 0 0 0 0,1 0 0 0 0,1-1-1 0 0,0 1 1 0 0,9 7 0 0 0,-6-6 55 0 0,1-2 0 0 0,0 0 1 0 0,0 0-1 0 0,0-1 0 0 0,1 0 0 0 0,1-1 0 0 0,-1 0 0 0 0,1-1 1 0 0,0 0-1 0 0,0-1 0 0 0,18 3 0 0 0,-2-3 34 0 0,-16-2-91 0 0,0 0-1 0 0,0 1 1 0 0,0 1 0 0 0,0 0-1 0 0,-1 0 1 0 0,13 7-1 0 0,-4 0 28 0 0,-19-10-57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5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68 5983 0 0,'16'-17'558'0'0,"-6"7"-8"0"0,0 0 0 0 0,0 0 0 0 0,17-11 5346 0 0,-28 24-5608 0 0,-31 68 516 0 0,-10 28-104 0 0,13-19-295 0 0,-195 502 150 0 0,216-562-523 0 0,-12 28-108 0 0,-1-1 0 0 0,-3-1 0 0 0,-32 48 0 0 0,32-62 55 0 0,0-1 0 0 0,-52 51-1 0 0,271-298 948 0 0,-168 184-866 0 0,1 2 1 0 0,2 1 0 0 0,51-39-1 0 0,-73 62-60 0 0,0 0 0 0 0,1 1 0 0 0,-1-1 0 0 0,1 2 0 0 0,1-1 0 0 0,-1 1 0 0 0,1 1 0 0 0,14-4 0 0 0,-9 6 0 0 0,2 5 0 0 0,-2 2-12 0 0,-1 5-36 0 0,-11-8 59 0 0,0 0 0 0 0,0 1-1 0 0,0-1 1 0 0,0 1 0 0 0,0 0 0 0 0,-1 0-1 0 0,0-1 1 0 0,0 2 0 0 0,0-1-1 0 0,0 0 1 0 0,-1 0 0 0 0,0 1 0 0 0,1-1-1 0 0,-2 0 1 0 0,2 8 0 0 0,-2-1 79 0 0,0 1 1 0 0,-1-1-1 0 0,0 1 1 0 0,-1-1-1 0 0,-3 12 1 0 0,-37 118 409 0 0,24-89-421 0 0,-12 64-1 0 0,28-105-96 0 0,2-9-69 0 0,2-2-1145 0 0,1 0 986 0 0,-1-1-1 0 0,1 1 1 0 0,-1-1-1 0 0,1 1 1 0 0,-1-1 0 0 0,0 0-1 0 0,1 0 1 0 0,-1 0 0 0 0,0 0-1 0 0,0-1 1 0 0,1 1-1 0 0,-1-1 1 0 0,2-2 0 0 0,21-17-5096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5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8 12695 0 0,'0'0'580'0'0,"2"-2"-10"0"0,5-2-321 0 0,-5 2 870 0 0,-13 10-922 0 0,-3 4-107 0 0,1 1 1 0 0,0 0 0 0 0,-13 19-1 0 0,2-5 35 0 0,-34 39 381 0 0,3 3 0 0 0,-72 118 0 0 0,117-171-429 0 0,1 1-1 0 0,1 1 1 0 0,1-1-1 0 0,0 1 1 0 0,-6 30-1 0 0,11-41-42 0 0,1 1 1 0 0,1-1-1 0 0,-1 1 0 0 0,1-1 1 0 0,1 1-1 0 0,-1 0 1 0 0,3 9-1 0 0,-2-12-3 0 0,1 0-1 0 0,-1 0 1 0 0,1 0-1 0 0,0 0 1 0 0,1-1 0 0 0,-1 1-1 0 0,1-1 1 0 0,0 0 0 0 0,0 1-1 0 0,0-1 1 0 0,8 7 0 0 0,19 10 65 0 0,-22-16-86 0 0,5 4-78 0 0,-3-5-759 0 0,-3-4 41 0 0,6 2-1125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5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7367 0 0,'0'0'892'0'0,"-1"2"-202"0"0,-2 1-367 0 0,1 1 0 0 0,0 0 1 0 0,0 0-1 0 0,1-1 0 0 0,-1 1 1 0 0,1 0-1 0 0,0 1 0 0 0,0-1 1 0 0,0 0-1 0 0,0 7 0 0 0,0-3-32 0 0,1 0 0 0 0,1 0-1 0 0,0 0 1 0 0,0 0 0 0 0,2 8-1 0 0,5 9 485 0 0,0-1 0 0 0,18 35 0 0 0,80 143 2693 0 0,-76-151-3084 0 0,41 61-40 0 0,-62-100-301 0 0,2-2-33 0 0,3-3-10 0 0,-12-7-77 0 0,0 1-1 0 0,0-1 0 0 0,0 0 1 0 0,0 1-1 0 0,1-1 0 0 0,-1 0 1 0 0,0-1-1 0 0,0 1 0 0 0,0 0 1 0 0,1-1-1 0 0,-1 1 0 0 0,0-1 1 0 0,0 1-1 0 0,0-1 0 0 0,2-1 1 0 0,16-12-5502 0 0,-9 3-448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5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34 10135 0 0,'0'-2'-18'0'0,"1"-2"185"0"0,-1 1 0 0 0,1-1 0 0 0,0 1 0 0 0,0-1 0 0 0,1 1 0 0 0,1-4 0 0 0,-1 3 1634 0 0,-4 6-1439 0 0,-114 131 3031 0 0,103-119-3231 0 0,-153 163 609 0 0,121-134-708 0 0,-42 42 225 0 0,44-40 29 0 0,-68 53 1 0 0,109-96-338 0 0,-21 20-18 0 0,9-9-307 0 0,30-15-1082 0 0,3-4 31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5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10679 0 0,'0'0'971'0'0,"-1"2"-800"0"0,-1 0-157 0 0,0 1-15 0 0,-3 15 76 0 0,5-13 104 0 0,-1 0 1 0 0,1-1 0 0 0,0 1 0 0 0,0 0 0 0 0,1 0-1 0 0,-1-1 1 0 0,1 1 0 0 0,0-1 0 0 0,2 6 0 0 0,17 42 1015 0 0,-10-28-358 0 0,-6-13-452 0 0,0 0-1 0 0,1-1 1 0 0,1 0-1 0 0,-1 0 1 0 0,2 0 0 0 0,7 9-1 0 0,0-3 279 0 0,23 33 0 0 0,-34-43-626 0 0,0-1 0 0 0,0 1-1 0 0,0-1 1 0 0,-1 1 0 0 0,1 0 0 0 0,-1 0 0 0 0,-1 0-1 0 0,1 0 1 0 0,-1 0 0 0 0,1 12 0 0 0,-3-16-31 0 0,1 1-1 0 0,0-1 1 0 0,-1 1 0 0 0,0 0-1 0 0,1-1 1 0 0,-1 1 0 0 0,0-1-1 0 0,0 0 1 0 0,0 1 0 0 0,-1-1 0 0 0,1 0-1 0 0,0 0 1 0 0,-1 1 0 0 0,-3 2-1 0 0,1-1 16 0 0,0 0-1 0 0,0 0 1 0 0,-1-1-1 0 0,1 1 0 0 0,-7 3 1 0 0,-18 7 202 0 0,-52 19 0 0 0,78-31-216 0 0,-21 8 83 0 0,23-10-201 0 0,4 0-1944 0 0,29-5-3942 0 0,-16-2 486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5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3223 0 0,'0'0'10672'0'0,"0"3"-10314"0"0,-2 8 93 0 0,1 0 0 0 0,0 0 0 0 0,0 0 1 0 0,2 0-1 0 0,-1 0 0 0 0,1 1 1 0 0,1-1-1 0 0,0 0 0 0 0,6 17 0 0 0,5 11 490 0 0,25 48 0 0 0,-24-55-854 0 0,-1 1-14 0 0,-12-30-135 0 0,0-1 0 0 0,0 0-1 0 0,0 0 1 0 0,1 0 0 0 0,-1 0 0 0 0,0 0-1 0 0,1 0 1 0 0,-1 0 0 0 0,1-1 0 0 0,0 1-1 0 0,0 0 1 0 0,0-1 0 0 0,-1 1 0 0 0,1-1 0 0 0,0 0-1 0 0,1 0 1 0 0,-1 0 0 0 0,3 1 0 0 0,11 2-4717 0 0,1-3-1604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5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0 13935 0 0,'0'0'1262'0'0,"3"1"-1037"0"0,10 2-200 0 0,2 0 43 0 0,-14-2 3 0 0,1 0 0 0 0,-1 0 0 0 0,1 0-1 0 0,-1 0 1 0 0,1 0 0 0 0,-1 0 0 0 0,1 0 0 0 0,-1 0 0 0 0,0 1-1 0 0,0-1 1 0 0,1 1 0 0 0,-1-1 0 0 0,0 0 0 0 0,-1 1-1 0 0,1 0 1 0 0,0-1 0 0 0,0 1 0 0 0,-1 0 0 0 0,1-1-1 0 0,0 4 1 0 0,0-2 10 0 0,-1 0 1 0 0,0 1-1 0 0,-1-1 0 0 0,1 0 1 0 0,0 0-1 0 0,-1 0 0 0 0,0 0 1 0 0,1 0-1 0 0,-1 0 0 0 0,-3 6 1 0 0,-2 2 98 0 0,0 0 0 0 0,-1-1 0 0 0,0 1 0 0 0,-17 17 0 0 0,-10 6 233 0 0,-3-2 0 0 0,-66 46 0 0 0,67-52-278 0 0,1-2-30 0 0,-60 30-1 0 0,-42 11-88 0 0,-20 10-413 0 0,127-60-98 0 0,1 0 0 0 0,-48 15 0 0 0,75-30 300 0 0,4-3-481 0 0,-1 1 655 0 0,0-1 0 0 0,1 0 0 0 0,0 0 1 0 0,-1 1-1 0 0,1-1 0 0 0,0 1 0 0 0,1 0 1 0 0,-1-1-1 0 0,0 1 0 0 0,4-2 0 0 0,-3 1 14 0 0,5-4 30 0 0,1 0 0 0 0,-1 1-1 0 0,2 0 1 0 0,-1 0 0 0 0,17-7-1 0 0,-14 10 278 0 0,-8 3 320 0 0,-3 0-593 0 0,0 1 0 0 0,-1-1 0 0 0,1 0 0 0 0,-1 1 0 0 0,1-1 0 0 0,-1 1 0 0 0,1-1 0 0 0,-1 0 0 0 0,0 1 0 0 0,1-1 0 0 0,-1 1 0 0 0,0-1-1 0 0,1 1 1 0 0,-1-1 0 0 0,0 1 0 0 0,1 0 0 0 0,-1-1 0 0 0,0 1 0 0 0,0-1 0 0 0,1 2 0 0 0,2 12 166 0 0,-3-8-122 0 0,0 1 1 0 0,-1-1-1 0 0,0 0 1 0 0,0 0-1 0 0,0 0 1 0 0,0 0-1 0 0,-5 11 1 0 0,-22 40 170 0 0,15-32-117 0 0,-45 100 445 0 0,48-98-447 0 0,2 1-1 0 0,0-1 1 0 0,-4 36 0 0 0,12-62-121 0 0,0 0 0 0 0,0-1 1 0 0,0 1-1 0 0,0-1 0 0 0,0 1 1 0 0,0 0-1 0 0,0-1 0 0 0,1 1 1 0 0,-1-1-1 0 0,0 1 0 0 0,0 0 1 0 0,0-1-1 0 0,1 1 0 0 0,-1-1 1 0 0,0 1-1 0 0,1-1 0 0 0,-1 1 0 0 0,0-1 1 0 0,1 1-1 0 0,-1-1 0 0 0,1 1 1 0 0,-1-1-1 0 0,1 0 0 0 0,-1 1 1 0 0,0-1-1 0 0,1 0 0 0 0,0 1 1 0 0,-1-1-1 0 0,1 0 0 0 0,-1 0 1 0 0,1 1-1 0 0,-1-1 0 0 0,2 0 0 0 0,15 2-2391 0 0,-16-2 2341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5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9759 0 0,'-15'2'447'0'0,"12"-2"-11"0"0,-11-1-263 0 0,2 5-73 0 0,10-2 48 0 0,-1 0-1 0 0,1 1 0 0 0,0-1 1 0 0,0 0-1 0 0,0 1 0 0 0,0 0 1 0 0,0-1-1 0 0,1 1 0 0 0,-1 0 1 0 0,1 0-1 0 0,0 0 0 0 0,0 0 1 0 0,-1 4-1 0 0,0 1 105 0 0,0 0 0 0 0,1 0-1 0 0,0 0 1 0 0,0 10 0 0 0,1-8-133 0 0,1-1 0 0 0,1 1 1 0 0,0 0-1 0 0,0-1 0 0 0,1 0 1 0 0,0 1-1 0 0,0-1 0 0 0,1 0 1 0 0,0-1-1 0 0,1 1 0 0 0,0-1 1 0 0,1 0-1 0 0,-1 0 0 0 0,11 11 1 0 0,10 8 108 0 0,1-1-1 0 0,43 31 1 0 0,-40-32-141 0 0,0-1-100 0 0,4 2 123 0 0,-1 2 0 0 0,-1 1 0 0 0,30 38 0 0 0,-53-57-59 0 0,-2 0 1 0 0,1 1 0 0 0,-2 0-1 0 0,1 0 1 0 0,-2 1 0 0 0,1-1 0 0 0,-2 1-1 0 0,1 1 1 0 0,-2-1 0 0 0,0 0-1 0 0,0 1 1 0 0,-1 0 0 0 0,0 0 0 0 0,-1 24-1 0 0,-3-17 52 0 0,0 0 0 0 0,-2 0 1 0 0,0-1-1 0 0,-1 0 0 0 0,-1 1 0 0 0,-1-2 0 0 0,0 1 0 0 0,-1-1 0 0 0,-1 0 0 0 0,-1-1 1 0 0,-14 18-1 0 0,3-7 104 0 0,-2 0-1 0 0,-1-2 1 0 0,0-1 0 0 0,-3-1 0 0 0,-39 29 0 0 0,26-24-163 0 0,-46 36 78 0 0,71-52-52 0 0,0 0-1 0 0,1 2 1 0 0,-17 20 0 0 0,26-27-100 0 0,1-1 0 0 0,0 1-1 0 0,-6 14 1 0 0,9-21-155 0 0,15 3-1449 0 0,-10-3 1292 0 0,1-1 0 0 0,-1 1 1 0 0,0-1-1 0 0,0 1 0 0 0,0-1 0 0 0,0 0 0 0 0,1-1 0 0 0,-1 1 0 0 0,0-1 0 0 0,0 0 0 0 0,6-1 1 0 0,4-5-5173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12263 0 0,'0'0'1112'0'0,"0"2"-917"0"0,3 16 610 0 0,-2 1 0 0 0,-1 23 0 0 0,-1-33-561 0 0,1-1 0 0 0,0 0 0 0 0,1 0 1 0 0,0 0-1 0 0,0 0 0 0 0,1 0 1 0 0,0 0-1 0 0,0 0 0 0 0,1 0 1 0 0,6 13-1 0 0,-7-17-304 0 0,1-1-1 0 0,-1 1 1 0 0,1 0 0 0 0,0-1 0 0 0,0 1 0 0 0,0-1-1 0 0,0 0 1 0 0,0 0 0 0 0,1 0 0 0 0,0 0-1 0 0,-1-1 1 0 0,1 1 0 0 0,0-1 0 0 0,0 0 0 0 0,0 0-1 0 0,1-1 1 0 0,-1 1 0 0 0,0-1 0 0 0,1 0-1 0 0,8 1 1 0 0,4-1-1356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5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 3223 0 0,'-11'-5'8982'0'0,"12"7"-8084"0"0,0 2-821 0 0,0 0 0 0 0,1-1 0 0 0,0 1 0 0 0,-1-1 0 0 0,1 0 0 0 0,1 0 0 0 0,-1 0 0 0 0,0 0 0 0 0,1 0 0 0 0,-1 0 0 0 0,1 0 0 0 0,0-1 0 0 0,0 0 0 0 0,3 3 0 0 0,9 5 61 0 0,28 14 0 0 0,-31-18-23 0 0,64 32 286 0 0,-41-22 187 0 0,63 39 0 0 0,-87-47-427 0 0,-1-1-1 0 0,0 2 1 0 0,-1-1-1 0 0,0 1 1 0 0,0 1-1 0 0,-1-1 1 0 0,0 2-1 0 0,-1-1 1 0 0,12 22-1 0 0,-13-17 5 0 0,0 1 0 0 0,-1-1 0 0 0,-1 1 0 0 0,0 0-1 0 0,-1 1 1 0 0,-1-1 0 0 0,0 1 0 0 0,-2-1 0 0 0,-1 27-1 0 0,-5 14 207 0 0,-17 78-1 0 0,20-119-336 0 0,0-5-22 0 0,-35 159 89 0 0,26-127-54 0 0,-32 78 0 0 0,26-85 75 0 0,-1-1 1 0 0,-2-1 0 0 0,-1 0-1 0 0,-28 31 1 0 0,10-19 182 0 0,-83 74-1 0 0,51-50-199 0 0,32-29-217 0 0,39-40-29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5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2303 0 0,'0'0'8850'0'0,"2"0"-8124"0"0,28-2 655 0 0,-1-1 0 0 0,-1-2 0 0 0,54-16-1 0 0,-45 11-720 0 0,65-9 0 0 0,-78 17-534 0 0,45 1 0 0 0,-31 7-5669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3:5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4607 0 0,'0'0'5535'0'0,"3"0"-2722"0"0,23 1-1974 0 0,0 0 0 0 0,1-2 0 0 0,27-5 0 0 0,83-18 2946 0 0,-39 5-2594 0 0,19 2-5300 0 0,-93 14-2246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0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1589 42 4143 0 0,'3'-1'319'0'0,"20"-15"-94"0"0,10-7 7150 0 0,-25 22-6752 0 0,-4 1 2177 0 0,-9 7-1390 0 0,-9 8-1312 0 0,-1-1-1 0 0,0 0 1 0 0,-1-1-1 0 0,-1-1 1 0 0,-24 13-1 0 0,6-2-36 0 0,0-2-22 0 0,-1-2 1 0 0,-68 26 0 0 0,10-6-29 0 0,45-16-11 0 0,-146 74 0 0 0,73-31 0 0 0,-50 30 0 0 0,160-88 0 0 0,-18 17 0 0 0,21-16 0 0 0,2 0 12 0 0,7-8-3 0 0,0-1 1 0 0,0 1-1 0 0,0 0 0 0 0,0-1 0 0 0,0 1 0 0 0,0 0 0 0 0,-1-1 0 0 0,1 1 1 0 0,1 0-1 0 0,-1-1 0 0 0,0 1 0 0 0,0 0 0 0 0,0-1 0 0 0,0 1 0 0 0,0-1 1 0 0,1 1-1 0 0,-1 0 0 0 0,0-1 0 0 0,1 2 0 0 0,0 0 28 0 0,-1-1 41 0 0,1 0 0 0 0,-1 1 0 0 0,1-1 0 0 0,0 0 0 0 0,-1 1 0 0 0,1-1 0 0 0,0 0 1 0 0,0 0-1 0 0,0 0 0 0 0,0 0 0 0 0,0 0 0 0 0,0 0 0 0 0,0 0 0 0 0,0 0 0 0 0,0 0 0 0 0,0 0 0 0 0,1 0 0 0 0,-1-1 0 0 0,0 1 0 0 0,0-1 0 0 0,1 1 0 0 0,-1-1 0 0 0,1 1 0 0 0,-1-1 0 0 0,3 1 0 0 0,3 0-17 0 0,1-1-1 0 0,0 0 1 0 0,14-1 0 0 0,-2 0 123 0 0,265-12 606 0 0,-46 1-276 0 0,-208 13-401 0 0,1 1 0 0 0,55 11 0 0 0,-82-12-71 0 0,4 3-44 0 0,-6-4-67 0 0,-4 2-33 0 0,1-1 90 0 0,-1 1 0 0 0,1-1 0 0 0,-1 1 0 0 0,1-1 0 0 0,-1 0 0 0 0,0 1 0 0 0,0-1 1 0 0,1 0-1 0 0,-1 0 0 0 0,0 1 0 0 0,0-1 0 0 0,0 0 0 0 0,-2 1 0 0 0,-17 14-23 0 0,6-7 5 0 0,0-1 1 0 0,-1-1 0 0 0,0-1 0 0 0,-1 0-1 0 0,-21 5 1 0 0,-1 1-25 0 0,-22 8-77 0 0,-184 70-186 0 0,-276 165 45 0 0,178-32 208 0 0,320-205 64 0 0,-25 26 0 0 0,40-36 12 0 0,6-7 50 0 0,3 0-29 0 0,1 0 0 0 0,-1 0 0 0 0,0 0 1 0 0,1 0-1 0 0,-1 0 0 0 0,0 0 1 0 0,1-1-1 0 0,-1 0 0 0 0,6 1 0 0 0,-1 0 43 0 0,18 2 117 0 0,0-1 1 0 0,30-2 0 0 0,-27 0-58 0 0,39 4 0 0 0,78 26 103 0 0,-92-17-94 0 0,66 8 0 0 0,-92-19-55 0 0,0-1 0 0 0,-1-1 1 0 0,31-4-1 0 0,95-26 216 0 0,-137 27-264 0 0,0-1-31 0 0,-1 1-11 0 0,-11 3-179 0 0,1-1-1 0 0,-1 1 0 0 0,0 0 1 0 0,1 0-1 0 0,-1 0 0 0 0,1 0 1 0 0,4 2-1 0 0,-8-2 2 0 0,1 0 1 0 0,0 0-1 0 0,-1 0 1 0 0,1 0-1 0 0,0 0 1 0 0,-1 0-1 0 0,1 0 0 0 0,0 0 1 0 0,0 0-1 0 0,-1 0 1 0 0,1 0-1 0 0,0 0 1 0 0,-1 0-1 0 0,1-1 1 0 0,0 1-1 0 0,-1 0 0 0 0,2-1 1 0 0,8-3-6566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0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1342 95 3679 0 0,'37'-21'334'0'0,"-27"14"118"0"0,1 1 0 0 0,-1 0 0 0 0,14-5 0 0 0,-22 10-232 0 0,18-6 2539 0 0,0 0 0 0 0,37-22 2648 0 0,-60 33-3848 0 0,-13 12-677 0 0,-24 21-858 0 0,-66 35 354 0 0,42-31-286 0 0,18-11-99 0 0,-79 39 0 0 0,-58 8-209 0 0,-67 29 72 0 0,68-22 19 0 0,139-60 115 0 0,-98 57 9 0 0,81-45-14 0 0,38-23 2 0 0,0 0 1 0 0,1 1 0 0 0,-34 31 0 0 0,49-40 11 0 0,4-3 3 0 0,-1 1-1 0 0,1-1 0 0 0,0 1 0 0 0,0 0 0 0 0,0 0 0 0 0,0-1 1 0 0,0 1-1 0 0,1 0 0 0 0,-1 1 0 0 0,-1 4 0 0 0,3-7 790 0 0,14 4-570 0 0,-6-3-166 0 0,0-1 0 0 0,0 0 0 0 0,0 0 0 0 0,0-1 0 0 0,10-1 0 0 0,44-5 86 0 0,-54 5-142 0 0,202-31 234 0 0,316-19 916 0 0,-491 49-1124 0 0,57-2 14 0 0,-89 4-103 0 0,-4 1 56 0 0,0 0-1 0 0,0 0 1 0 0,1 0-1 0 0,-1 0 0 0 0,0 0 1 0 0,0-1-1 0 0,0 1 1 0 0,0 0-1 0 0,0-1 1 0 0,-2 2-1 0 0,1-1-5 0 0,-22 13-55 0 0,0-1-1 0 0,-1-1 0 0 0,-1-1 1 0 0,-40 12-1 0 0,41-15-4 0 0,-40 14-94 0 0,1 3 1 0 0,1 3 0 0 0,1 2 0 0 0,-58 39 0 0 0,61-29 137 0 0,1 2 1 0 0,2 3 0 0 0,-74 76-1 0 0,117-107 30 0 0,-8 9 0 0 0,-33 45 0 0 0,19-14 0 0 0,21-29 0 0 0,-1-2 0 0 0,-2 1 0 0 0,-28 30 0 0 0,8-18 644 0 0,38-36-617 0 0,0 0 0 0 0,0 1-1 0 0,0-1 1 0 0,0 0 0 0 0,0 1-1 0 0,0-1 1 0 0,0 0 0 0 0,0 0-1 0 0,0 0 1 0 0,0 0 0 0 0,2-1-1 0 0,1 1 34 0 0,182-8 689 0 0,-131 4-602 0 0,161-19 391 0 0,69-4 392 0 0,18 23-212 0 0,-12 2-557 0 0,-259 2 226 0 0,-7 1-1357 0 0,2-1-2455 0 0,-41 5-8650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0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0,'0'0'498'0'0,"0"2"-82"0"0,0 5 608 0 0,1 1 1 0 0,0-1-1 0 0,1 0 1 0 0,0 0-1 0 0,0 0 1 0 0,0-1-1 0 0,6 12 0 0 0,28 46 705 0 0,-33-59-1816 0 0,9 12 294 0 0,0 1 1 0 0,1-2-1 0 0,1 0 0 0 0,1-1 0 0 0,0 0 1 0 0,1-1-1 0 0,30 20 0 0 0,9 1 302 0 0,69 31 0 0 0,-34-20-349 0 0,-85-43-134 0 0,3 1-85 0 0,1 0 0 0 0,-1 1 0 0 0,0 1 0 0 0,0-1 0 0 0,-1 1 0 0 0,9 9 0 0 0,-14-13-53 0 0,5 7-1362 0 0,-5-6-1270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0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2759 0 0,'0'0'10415'0'0,"-2"1"-9904"0"0,-3 1-402 0 0,1 0 1 0 0,0 1-1 0 0,0-1 1 0 0,-1 1 0 0 0,2 0-1 0 0,-1 0 1 0 0,0 0 0 0 0,-5 7-1 0 0,-27 36 262 0 0,10-10-110 0 0,-82 101 661 0 0,57-70-596 0 0,-2-2 1 0 0,-65 60 0 0 0,24-48-222 0 0,50-43-222 0 0,42-33 11 0 0,17-3-358 0 0,-1-1-9 0 0,-1 0 0 0 0,16-7 1 0 0,-7 2-310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0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0,'3'0'4012'0'0,"4"1"-1895"0"0,0 1 0 0 0,1-1 0 0 0,11 6 0 0 0,-12-5-1860 0 0,0 1 0 0 0,-1 1 0 0 0,0-1-1 0 0,0 1 1 0 0,0 0 0 0 0,0 1-1 0 0,-1-1 1 0 0,1 1 0 0 0,-1 0-1 0 0,0 0 1 0 0,-1 1 0 0 0,7 9 0 0 0,36 69 1742 0 0,-30-52-1397 0 0,1-1-1 0 0,34 45 1 0 0,-47-70-562 0 0,1 0 1 0 0,0-1-1 0 0,0 0 1 0 0,0 0 0 0 0,1 0-1 0 0,0-1 1 0 0,0 0-1 0 0,0 0 1 0 0,0 0 0 0 0,15 4-1 0 0,-12-5-453 0 0,1-1 0 0 0,19 4-1 0 0,-19-5-1546 0 0,-1-1-1 0 0,20-1 1 0 0,-13-2-4011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0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28 9671 0 0,'0'0'440'0'0,"-1"-2"-5"0"0,-7-8-279 0 0,-1 3-139 0 0,7 5 188 0 0,-1 1 0 0 0,1 0 0 0 0,-1 0 0 0 0,1 0 1 0 0,0 1-1 0 0,-1-1 0 0 0,1 1 0 0 0,-1-1 0 0 0,0 1 0 0 0,1 0 0 0 0,-1 0 0 0 0,1 0 0 0 0,-1 0 0 0 0,1 0 0 0 0,-1 1 0 0 0,0-1 0 0 0,1 1 0 0 0,-1-1 0 0 0,1 1 0 0 0,0 0 0 0 0,-1 0 0 0 0,1 0 0 0 0,0 1 0 0 0,-1-1 0 0 0,1 0 0 0 0,0 1 0 0 0,0-1 0 0 0,-3 5 0 0 0,-4 2-177 0 0,1 1 0 0 0,0 0-1 0 0,1 1 1 0 0,-12 19-1 0 0,10-10 67 0 0,-1 1 0 0 0,2 0 0 0 0,-9 34 0 0 0,5-15 52 0 0,-4 7-54 0 0,-34 70 0 0 0,38-94-94 0 0,-1-1 1 0 0,0 0 0 0 0,-2-1-1 0 0,0-1 1 0 0,-20 20 0 0 0,-1-4-19 0 0,-33 34-19 0 0,62-60 37 0 0,0-1-1 0 0,1 1 0 0 0,0 1 0 0 0,1-1 1 0 0,0 1-1 0 0,-7 17 0 0 0,8-11 3 0 0,3 0 0 0 0,1-4-10 0 0,1-9-70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0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41 2303 0 0,'2'-2'102'0'0,"14"-18"20"0"0,3 1 9064 0 0,-19 20-9151 0 0,0-1 1 0 0,1 0 0 0 0,-1 0 0 0 0,0 0-1 0 0,0 0 1 0 0,0 1 0 0 0,0-1-1 0 0,0 0 1 0 0,0 0 0 0 0,0 0 0 0 0,0 0-1 0 0,0 0 1 0 0,0 1 0 0 0,0-1 0 0 0,0 0-1 0 0,0 0 1 0 0,0 0 0 0 0,1 0-1 0 0,-1 0 1 0 0,0 0 0 0 0,0 0 0 0 0,0 1-1 0 0,0-1 1 0 0,0 0 0 0 0,1 0-1 0 0,-1 0 1 0 0,0 0 0 0 0,0 0 0 0 0,0 0-1 0 0,0 0 1 0 0,0 0 0 0 0,1 0 0 0 0,-1 0-1 0 0,0 0 1 0 0,0 0 0 0 0,1 0-20 0 0,-1 0 0 0 0,0 0 0 0 0,1 1 1 0 0,-1-1-1 0 0,0 0 0 0 0,1 0 0 0 0,-1 0 1 0 0,0 0-1 0 0,1 1 0 0 0,-1-1 0 0 0,0 0 1 0 0,1 0-1 0 0,-1 1 0 0 0,0-1 0 0 0,1 0 1 0 0,-1 0-1 0 0,0 1 0 0 0,0-1 0 0 0,0 0 1 0 0,1 1-1 0 0,-1-1 0 0 0,0 0 0 0 0,0 1 1 0 0,0-1-1 0 0,0 0 0 0 0,0 1 0 0 0,1-1 0 0 0,-1 0 1 0 0,0 1-1 0 0,0 7 67 0 0,1-1 1 0 0,-1 0-1 0 0,0 0 1 0 0,-1 1-1 0 0,0-1 1 0 0,0 0-1 0 0,0 0 0 0 0,-1 0 1 0 0,-4 9-1 0 0,-29 66 365 0 0,25-61-311 0 0,-77 156 655 0 0,-67 152-166 0 0,92-167-528 0 0,-56 128 0 0 0,37-142-98 0 0,25-49 0 0 0,6-17 78 0 0,50-82-76 0 0,-1 0 0 0 0,1 1 0 0 0,0-1 0 0 0,0 0 0 0 0,-1 0-1 0 0,1 0 1 0 0,0 0 0 0 0,-1 0 0 0 0,1 0 0 0 0,0 0 0 0 0,-1 0 0 0 0,1 0 0 0 0,0 0 0 0 0,-1 0 0 0 0,1 0 0 0 0,0 0 0 0 0,-1 0 0 0 0,1 0 0 0 0,0 0 0 0 0,0 0 0 0 0,-1 0 0 0 0,1 0 0 0 0,0-1 0 0 0,-1 1 0 0 0,1 0 0 0 0,0 0 0 0 0,0 0 0 0 0,-1-1 0 0 0,1 1 0 0 0,0 0 0 0 0,0 0 0 0 0,-1 0 0 0 0,1-1 0 0 0,0 1 0 0 0,0 0 0 0 0,0 0 0 0 0,0-1 0 0 0,-1 1 0 0 0,1-1 0 0 0,-8-9 65 0 0,8 9-67 0 0,-2-4-4 0 0,1 0 0 0 0,-1 0 0 0 0,1-1 0 0 0,-1 1 1 0 0,2 0-1 0 0,-1-1 0 0 0,1 1 0 0 0,-1-1 0 0 0,1 0 0 0 0,2-9 0 0 0,1-3-36 0 0,9-35 1 0 0,-4 30-3 0 0,0-1 1 0 0,2 1-1 0 0,1 0 1 0 0,0 1 0 0 0,2 0-1 0 0,0 1 1 0 0,2 0-1 0 0,31-34 1 0 0,-33 41 15 0 0,0 1 0 0 0,1 1 0 0 0,0 1 0 0 0,1 0 0 0 0,0 0 1 0 0,1 2-1 0 0,0 0 0 0 0,1 0 0 0 0,0 2 0 0 0,0 0 0 0 0,1 1 0 0 0,31-6 0 0 0,-27 8 64 0 0,0 2 0 0 0,31 0 0 0 0,-42 2-15 0 0,-1 1 0 0 0,0 0 0 0 0,0 0 0 0 0,1 1 0 0 0,-1 1 1 0 0,-1 0-1 0 0,15 6 0 0 0,-20-7 13 0 0,0 0 0 0 0,-1 0 0 0 0,1 0 1 0 0,-1 0-1 0 0,1 1 0 0 0,-1-1 0 0 0,0 1 0 0 0,0 0 0 0 0,-1 0 0 0 0,1 0 1 0 0,0 0-1 0 0,-1 1 0 0 0,0-1 0 0 0,0 0 0 0 0,3 8 0 0 0,-3-6 4 0 0,0 1 0 0 0,-1 0-1 0 0,0 0 1 0 0,0 0-1 0 0,0 0 1 0 0,-1 0-1 0 0,0 0 1 0 0,0 0 0 0 0,-2 10-1 0 0,-3 7 106 0 0,0-1-1 0 0,-2 0 1 0 0,-1 0-1 0 0,-14 28 1 0 0,21-47-125 0 0,-31 58 334 0 0,20-39-201 0 0,1 0 1 0 0,-9 25-1 0 0,16-34-122 0 0,1-1 0 0 0,0 0 1 0 0,1 1-1 0 0,0 0 0 0 0,1 0 1 0 0,0 0-1 0 0,2 14 0 0 0,1-3 139 0 0,-2-22-595 0 0,-1 6-1466 0 0,0 1-2289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0 5063 0 0,'0'0'390'0'0,"-11"0"5164"0"0,8 1-4901 0 0,1 0 0 0 0,-1 0-1 0 0,0-1 1 0 0,1 2-1 0 0,-1-1 1 0 0,1 0 0 0 0,-1 0-1 0 0,1 1 1 0 0,-3 1-1 0 0,1 1-168 0 0,0 0 0 0 0,-1 0-1 0 0,-6 8 1 0 0,3 0-214 0 0,0 0 1 0 0,-11 24-1 0 0,-27 75 486 0 0,3-8-490 0 0,-82 135 8 0 0,-15-9-186 0 0,40-65-5 0 0,97-159-89 0 0,-209 365-2127 0 0,199-342 1483 0 0,6-13-835 0 0,-1 0 0 0 0,-13 18 0 0 0,11-20-114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0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6 11775 0 0,'2'-2'539'0'0,"-1"-2"978"0"0,-4 6-758 0 0,-12 13-622 0 0,-11 10-103 0 0,-104 90 500 0 0,106-94-448 0 0,2 1 0 0 0,0 1 0 0 0,2 1 0 0 0,0 1 1 0 0,2 0-1 0 0,1 2 0 0 0,1 0 0 0 0,1 1 0 0 0,2 0 0 0 0,0 1 0 0 0,2 1 0 0 0,-10 42 0 0 0,18-56-20 0 0,1 0 1 0 0,1 0 0 0 0,0 1-1 0 0,1-1 1 0 0,1 0-1 0 0,0 0 1 0 0,2 1 0 0 0,0-1-1 0 0,0 0 1 0 0,1-1-1 0 0,1 1 1 0 0,1-1-1 0 0,0 0 1 0 0,1 0 0 0 0,16 25-1 0 0,-22-37-142 0 0,1-1 0 0 0,0 1 0 0 0,0 0 0 0 0,1-1-1 0 0,-1 1 1 0 0,0-1 0 0 0,1 1 0 0 0,-1-1 0 0 0,1 0-1 0 0,0 0 1 0 0,0-1 0 0 0,0 1 0 0 0,0 0 0 0 0,4 1 0 0 0,8-1-1102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0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1375 0 0,'-1'3'107'0'0,"-4"8"1377"0"0,0 0 0 0 0,1 1 1 0 0,0 0-1 0 0,1-1 0 0 0,0 2 0 0 0,-1 15 0 0 0,3-13-734 0 0,0 0-1 0 0,2 0 1 0 0,-1 0-1 0 0,7 29 1 0 0,-4-28-538 0 0,2 0 0 0 0,0-1 1 0 0,0 0-1 0 0,2 0 1 0 0,-1 0-1 0 0,2-1 0 0 0,0 0 1 0 0,1-1-1 0 0,0 1 0 0 0,1-2 1 0 0,13 14-1 0 0,8 3 148 0 0,3-1 0 0 0,0-2 0 0 0,73 43 0 0 0,-92-61-382 0 0,-1-1 0 0 0,1 0 0 0 0,16 4 0 0 0,-30-11-107 0 0,0 1 0 0 0,0-1 0 0 0,0 0 0 0 0,1 0 0 0 0,-1 0 0 0 0,0 1 0 0 0,1-1 0 0 0,-1-1 0 0 0,0 1 0 0 0,0 0 0 0 0,1 0 0 0 0,-1 0 0 0 0,0-1 0 0 0,0 1 0 0 0,0 0 0 0 0,1-1 0 0 0,-1 0 0 0 0,0 1 0 0 0,0-1 0 0 0,0 1 0 0 0,0-1 0 0 0,0 0 0 0 0,0 0 0 0 0,0 0 0 0 0,0 0 0 0 0,0 1 0 0 0,0-1 0 0 0,-1 0 0 0 0,1-1 0 0 0,0 1 0 0 0,0-1 0 0 0,7-10-5503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0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4143 0 0,'0'0'6674'0'0,"-2"0"-4680"0"0,-6-1-1737 0 0,1 1-1 0 0,0 1 1 0 0,0-1-1 0 0,-1 1 1 0 0,1 0 0 0 0,0 1-1 0 0,0 0 1 0 0,0 0-1 0 0,-10 5 1 0 0,2 0 30 0 0,0 0 1 0 0,0 1 0 0 0,-17 14-1 0 0,-75 70 1200 0 0,88-74-1338 0 0,-1 2-59 0 0,1 1-1 0 0,1 1 1 0 0,1 0-1 0 0,1 2 1 0 0,-26 49 0 0 0,29-45-79 0 0,8-17-8 0 0,0 1 1 0 0,-7 9-1 0 0,8-14-69 0 0,1-1-1 0 0,-5 15 1 0 0,5-12-107 0 0,2-7-60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4607 0 0,'0'0'208'0'0,"-1"2"-9"0"0,-2 4 194 0 0,1-1 0 0 0,0 0 1 0 0,0 0-1 0 0,1 1 0 0 0,0-1 0 0 0,-1 1 0 0 0,2-1 1 0 0,-1 1-1 0 0,1-1 0 0 0,0 1 0 0 0,0 0 0 0 0,0-1 0 0 0,1 1 1 0 0,0-1-1 0 0,0 1 0 0 0,1-1 0 0 0,2 7 0 0 0,4 11 1397 0 0,2 0 0 0 0,21 36 0 0 0,-16-32-2141 0 0,-12-22 436 0 0,0 0 0 0 0,-1 0 0 0 0,0 0 0 0 0,0 0-1 0 0,0 0 1 0 0,0 1 0 0 0,-1-1 0 0 0,0 0 0 0 0,0 1 0 0 0,0-1 0 0 0,-1 1 0 0 0,0-1 0 0 0,0 1 0 0 0,0 0 0 0 0,-2 5 0 0 0,1-6-72 0 0,1 0 1 0 0,-2-1 0 0 0,1 1-1 0 0,0 0 1 0 0,-1-1 0 0 0,0 1-1 0 0,0-1 1 0 0,0 0 0 0 0,0 0 0 0 0,-1 1-1 0 0,0-2 1 0 0,0 1 0 0 0,0 0-1 0 0,0 0 1 0 0,-1-1 0 0 0,1 0-1 0 0,-1 0 1 0 0,0 0 0 0 0,0 0 0 0 0,0 0-1 0 0,0-1 1 0 0,0 0 0 0 0,-1 0-1 0 0,1 0 1 0 0,-1 0 0 0 0,1-1-1 0 0,-1 1 1 0 0,-5 0 0 0 0,-24-1-273 0 0,33-1 195 0 0,1-2-270 0 0,0 0 128 0 0,0-1-1 0 0,0 1 1 0 0,0 0 0 0 0,1 0 0 0 0,-1 0-1 0 0,1-1 1 0 0,-1 1 0 0 0,1 0 0 0 0,0 0-1 0 0,0 0 1 0 0,0 0 0 0 0,0 0-1 0 0,0 0 1 0 0,0 0 0 0 0,1 1 0 0 0,-1-1-1 0 0,1 0 1 0 0,-1 1 0 0 0,3-2 0 0 0,2-4-1553 0 0,13-14-3551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0,'0'0'4055'0'0,"2"2"-3752"0"0,41 74 753 0 0,-26-45-64 0 0,1 0 0 0 0,2-1 0 0 0,31 37 0 0 0,36 30-224 0 0,-86-95-857 0 0,1-1 1 0 0,0 1 0 0 0,0-1 0 0 0,0 0 0 0 0,0 0 0 0 0,0 1 0 0 0,1-1 0 0 0,-1-1 0 0 0,0 1 0 0 0,5 1 0 0 0,14 0-4826 0 0,-2-3-1281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1839 0 0,'2'1'8507'0'0,"1"4"-8097"0"0,0 1-1 0 0,-1-1 1 0 0,1 1-1 0 0,-1-1 1 0 0,0 1-1 0 0,-1 0 1 0 0,1-1-1 0 0,-1 1 1 0 0,0 0-1 0 0,0 0 1 0 0,-1 0-1 0 0,0 0 1 0 0,0 0-1 0 0,0 0 1 0 0,-1 0-1 0 0,0 0 1 0 0,-3 11 0 0 0,-3 5 42 0 0,-1 0 1 0 0,-2 0 0 0 0,-15 27-1 0 0,13-27 129 0 0,-10 17 15 0 0,-45 58 0 0 0,10-17-460 0 0,-3 8-80 0 0,-21 33 79 0 0,64-93-110 0 0,2 1 0 0 0,-17 43 0 0 0,3 21-21 0 0,-3 9-114 0 0,26-90-27 0 0,-2 5-3260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8839 0 0,'0'0'800'0'0,"1"2"-594"0"0,8 26 1221 0 0,8 42 1 0 0,-11-42-697 0 0,0-1 1 0 0,14 34-1 0 0,-3-23-247 0 0,2-1 1 0 0,1-1-1 0 0,1-1 1 0 0,3-1-1 0 0,38 45 1 0 0,81 96 1216 0 0,-135-163-1581 0 0,0 0 1 0 0,0 1-1 0 0,-1 0 1 0 0,0 1 0 0 0,-2-1-1 0 0,8 23 1 0 0,-11-27-66 0 0,-1-1 1 0 0,0 1 0 0 0,0-1-1 0 0,0 1 1 0 0,-1 0 0 0 0,0-1 0 0 0,-1 1-1 0 0,0-1 1 0 0,-1 1 0 0 0,1-1-1 0 0,-1 1 1 0 0,-6 12 0 0 0,3-9 9 0 0,-1 0 1 0 0,-1 0-1 0 0,0 0 0 0 0,-1-1 1 0 0,0 0-1 0 0,-16 15 0 0 0,-62 53 330 0 0,84-77-388 0 0,-70 54 148 0 0,-125 73 0 0 0,186-122-210 0 0,-5 2-225 0 0,0 2 1 0 0,0 0-1 0 0,-14 13 1 0 0,28-23-592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6415 0 0,'0'0'586'0'0,"2"0"-486"0"0,24-1 2105 0 0,-16 3-313 0 0,-10-2-1913 0 0,3 1 674 0 0,5 30 987 0 0,-8-25-1538 0 0,-1 1 0 0 0,1-1 0 0 0,-1 0 0 0 0,0 1 0 0 0,-1-1 0 0 0,-2 8 0 0 0,-17 38 466 0 0,9-22-217 0 0,-18 46 353 0 0,-48 143 452 0 0,-18 98-792 0 0,94-311-502 0 0,0 0 1 0 0,0-1-1 0 0,0 0 0 0 0,-1 1 0 0 0,0-1 0 0 0,0 0 0 0 0,0 0 0 0 0,-1-1 1 0 0,0 1-1 0 0,0-1 0 0 0,0 0 0 0 0,-7 6 0 0 0,9-9-362 0 0,3-20-3904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88 451 5527 0 0,'-2'0'423'0'0,"-83"0"4293"0"0,85-3-4035 0 0,0-1-466 0 0,0 0 0 0 0,0 0 0 0 0,0 0-1 0 0,1 0 1 0 0,0 0 0 0 0,0 0 0 0 0,0 1-1 0 0,0-1 1 0 0,0 0 0 0 0,1 0-1 0 0,3-6 1 0 0,4-5 479 0 0,16-21 0 0 0,-15 22-429 0 0,18-28 223 0 0,-23 32-423 0 0,1 0 0 0 0,1 0 0 0 0,0 0 0 0 0,0 1 0 0 0,1 0 1 0 0,0 0-1 0 0,1 1 0 0 0,9-8 0 0 0,18-6-38 0 0,1 1-1 0 0,1 2 0 0 0,58-21 1 0 0,-75 32-94 0 0,32-13-9 0 0,1 3 1 0 0,110-22-1 0 0,-152 39 81 0 0,6-2-6 0 0,0 1 1 0 0,0 0-1 0 0,20 2 0 0 0,-34 0 14 0 0,0 1 0 0 0,0-1-1 0 0,0 1 1 0 0,0 0-1 0 0,0 0 1 0 0,0 0 0 0 0,0 0-1 0 0,0 0 1 0 0,-1 1-1 0 0,1 0 1 0 0,0 0 0 0 0,-1 0-1 0 0,0 0 1 0 0,1 0-1 0 0,-1 1 1 0 0,0 0 0 0 0,0-1-1 0 0,-1 1 1 0 0,1 0-1 0 0,2 4 1 0 0,-3-3-5 0 0,0 0 1 0 0,-1 0-1 0 0,0 0 1 0 0,1 0-1 0 0,-2 0 1 0 0,1 0-1 0 0,0 0 1 0 0,-1 0-1 0 0,0 0 1 0 0,0 0-1 0 0,0 1 1 0 0,0-1-1 0 0,-1 0 1 0 0,1 0-1 0 0,-1 0 1 0 0,0 0-1 0 0,0 0 1 0 0,-1 0-1 0 0,1 0 1 0 0,-3 4-1 0 0,-2 3 7 0 0,0 1-1 0 0,-1-1 1 0 0,0 0-1 0 0,0-1 1 0 0,-11 12-1 0 0,-4 1 53 0 0,-1-1 0 0 0,-1-1-1 0 0,-1-2 1 0 0,-47 29 0 0 0,23-20 152 0 0,-94 38 0 0 0,-107 14 281 0 0,210-69-472 0 0,38-10-246 0 0,-3-8-2716 0 0,5 5 1846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25 8751 0 0,'23'-24'4062'0'0,"-32"35"-3837"0"0,-67 62 584 0 0,2-2-49 0 0,16-10-106 0 0,2 3-1 0 0,-74 112 0 0 0,126-168-629 0 0,-1-1 0 0 0,1 1 0 0 0,0 0 0 0 0,1 0 0 0 0,0 1 0 0 0,0-1 0 0 0,1 1 0 0 0,-2 12 0 0 0,4-16-11 0 0,-1 0-1 0 0,1 0 0 0 0,1-1 1 0 0,-1 1-1 0 0,1 0 1 0 0,0 0-1 0 0,0 0 0 0 0,0-1 1 0 0,1 1-1 0 0,-1 0 1 0 0,1-1-1 0 0,0 1 0 0 0,1-1 1 0 0,-1 0-1 0 0,1 0 1 0 0,5 7-1 0 0,1 0-134 0 0,1-1 0 0 0,0 0 0 0 0,0 0 0 0 0,1-1 0 0 0,16 10 0 0 0,-23-16-819 0 0,8 1-61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1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10367 0 0,'0'0'792'0'0,"-2"3"-552"0"0,-13 15 53 0 0,10-15-63 0 0,-1 2 49 0 0,-1 7 93 0 0,1-1 1 0 0,0 2 0 0 0,1-1 0 0 0,0 1-1 0 0,-3 16 1 0 0,-5 14 255 0 0,-6 2 228 0 0,-35 64-1 0 0,-34 39-308 0 0,23-40-327 0 0,-76 133-156 0 0,119-206-647 0 0,-1-1-1 0 0,-3-2 1 0 0,-37 40 0 0 0,61-70 480 0 0,-16 11-2466 0 0,18-15 1597 0 0,-1 2 902 0 0,1-1 1 0 0,0 1 0 0 0,0 0 0 0 0,-1-1-1 0 0,1 1 1 0 0,0 0 0 0 0,0 0 0 0 0,0-1-1 0 0,0 1 1 0 0,0-1 0 0 0,-1 1 0 0 0,1 0-1 0 0,0-1 1 0 0,0 1 0 0 0,0 0-1 0 0,0-1 1 0 0,0 1 0 0 0,0 0 0 0 0,0-1-1 0 0,0 1 1 0 0,0 0 0 0 0,0-1 0 0 0,3-14-3641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6911 0 0,'0'0'623'0'0,"-1"3"-514"0"0,-9 23-288 0 0,4-13 1594 0 0,-8 27 0 0 0,13-34-1086 0 0,0 0 0 0 0,0-1-1 0 0,1 1 1 0 0,0 0-1 0 0,0 0 1 0 0,0-1-1 0 0,1 1 1 0 0,1 8-1 0 0,1-1-64 0 0,1 0 0 0 0,1 0 0 0 0,0 0 0 0 0,0-1-1 0 0,1 0 1 0 0,1 0 0 0 0,0 0 0 0 0,1-1 0 0 0,0 0-1 0 0,1-1 1 0 0,0 0 0 0 0,0 0 0 0 0,1-1 0 0 0,18 14 0 0 0,2-2-17 0 0,0-1 0 0 0,1-1 0 0 0,50 21 0 0 0,-80-39-385 0 0,1 0 1 0 0,-1-1 0 0 0,1 1 0 0 0,-1-1 0 0 0,1 0 0 0 0,-1 0-1 0 0,1 1 1 0 0,-1-1 0 0 0,1 0 0 0 0,-1 0 0 0 0,1 0 0 0 0,0-1-1 0 0,-1 1 1 0 0,1 0 0 0 0,1-1 0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7831 0 0,'-3'1'603'0'0,"-10"2"-122"0"0,-1 1 0 0 0,1 1-1 0 0,-1 0 1 0 0,1 0 0 0 0,1 2 0 0 0,-23 13 0 0 0,2 4 1180 0 0,-35 32 0 0 0,21-13-1027 0 0,1 2-1 0 0,2 2 1 0 0,3 2-1 0 0,-40 59 1 0 0,80-106-531 0 0,10-14-9281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7367 0 0,'0'0'667'0'0,"2"2"-547"0"0,46 38 668 0 0,29 26 4296 0 0,-74-64-4927 0 0,-1 1-1 0 0,0 0 1 0 0,0-1 0 0 0,0 1-1 0 0,0 0 1 0 0,0 0 0 0 0,0 0-1 0 0,-1 0 1 0 0,0 0 0 0 0,1 1-1 0 0,-1-1 1 0 0,0 0 0 0 0,-1 1-1 0 0,2 5 1 0 0,-2-4-5 0 0,0 0 0 0 0,-1 0-1 0 0,1 0 1 0 0,-1 0 0 0 0,0 0-1 0 0,0 0 1 0 0,-1 0 0 0 0,1 0 0 0 0,-3 5-1 0 0,-4 3 58 0 0,1 1 0 0 0,-2-1 0 0 0,0 0-1 0 0,0-1 1 0 0,-16 16 0 0 0,13-16-160 0 0,-1-1 0 0 0,-1 0 0 0 0,0 0 0 0 0,-17 9 0 0 0,15-10-260 0 0,12-8-388 0 0,-3-1 21 0 0,-1 1-123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7831 0 0,'0'0'603'0'0,"0"3"-396"0"0,0-2-212 0 0,-6 105 2880 0 0,6-89-2165 0 0,1-1 0 0 0,0 1 0 0 0,2-1 1 0 0,7 28-1 0 0,-5-30-461 0 0,0 0-1 0 0,1 0 1 0 0,0-1 0 0 0,1 0-1 0 0,17 24 1 0 0,-20-31-220 0 0,0-1 0 0 0,1 0 1 0 0,0 0-1 0 0,0 0 0 0 0,0 0 0 0 0,1-1 0 0 0,-1 0 0 0 0,1 0 0 0 0,0 0 1 0 0,0-1-1 0 0,1 0 0 0 0,-1 0 0 0 0,1 0 0 0 0,12 2 0 0 0,-16-4-224 0 0,1-1 0 0 0,0 1 0 0 0,-1-1 0 0 0,1 0 0 0 0,0 0 0 0 0,4-2 0 0 0,8-1-1384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 1375 0 0,'3'-3'9622'0'0,"-8"16"-3472"0"0,1-4-8494 0 0,-62 91 3986 0 0,16-28-624 0 0,-23 39 97 0 0,12-19-366 0 0,-62 125 1 0 0,99-166-676 0 0,2 1 0 0 0,2 1 0 0 0,-15 67 0 0 0,25-78-67 0 0,-6 35-761 0 0,15-75 179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1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27 5063 0 0,'2'-2'390'0'0,"2"-1"-256"0"0,0 1 1 0 0,0-1-1 0 0,1 0 1 0 0,-1 1-1 0 0,1 0 1 0 0,-1 0 0 0 0,1 0-1 0 0,0 1 1 0 0,-1 0-1 0 0,1-1 1 0 0,0 2-1 0 0,0-1 1 0 0,0 1-1 0 0,0-1 1 0 0,0 1-1 0 0,0 1 1 0 0,0-1 0 0 0,0 1-1 0 0,0 0 1 0 0,0 0-1 0 0,6 2 1 0 0,-4-1 124 0 0,0 1 1 0 0,0 0 0 0 0,0 1-1 0 0,0-1 1 0 0,-1 1-1 0 0,1 1 1 0 0,-1-1 0 0 0,0 1-1 0 0,0 0 1 0 0,-1 0-1 0 0,1 1 1 0 0,-1 0 0 0 0,7 10-1 0 0,30 56 997 0 0,-3 1 0 0 0,32 88 0 0 0,-57-125-1139 0 0,-1 1-1 0 0,-1 0 0 0 0,-3 1 1 0 0,9 69-1 0 0,-16-80-82 0 0,0 0 0 0 0,-3 0-1 0 0,0 0 1 0 0,-1 1 0 0 0,-2-1 0 0 0,-1-1-1 0 0,-14 46 1 0 0,5-36 140 0 0,-1 0 0 0 0,-2-1 0 0 0,-23 36 0 0 0,-73 94 660 0 0,78-115-610 0 0,14-23-139 0 0,0-1 1 0 0,-2-2 0 0 0,0 0 0 0 0,-2-1 0 0 0,-1-2 0 0 0,0 0 0 0 0,-2-2 0 0 0,-56 30 0 0 0,74-44-72 0 0,6-4-6 0 0,0 1 1 0 0,0 1-1 0 0,0-1 1 0 0,1 1-1 0 0,-1-1 1 0 0,-6 7-1 0 0,-5 7 47 0 0,15-14-216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2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0,'0'0'1864'0'0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197 655 3223 0 0,'-1'2'240'0'0,"-31"31"2004"0"0,1 2 0 0 0,-35 52 0 0 0,21-12-1856 0 0,24-41 1750 0 0,22-35-2090 0 0,0 1 0 0 0,0 0 0 0 0,0-1 1 0 0,0 1-1 0 0,0-1 0 0 0,-1 1 0 0 0,1-1 1 0 0,0 1-1 0 0,0-1 0 0 0,0 0 1 0 0,0 1-1 0 0,0-2 0 0 0,3-1 71 0 0,86-50 1829 0 0,-61 38-1297 0 0,60-22 0 0 0,-78 33-530 0 0,-3 0-50 0 0,-1 0 0 0 0,1-1 0 0 0,-1 0 0 0 0,0 0 0 0 0,0 0 0 0 0,0-1 0 0 0,-1 0 1 0 0,7-8-1 0 0,-1 1 72 0 0,8-9 395 0 0,23-32 0 0 0,11-13 92 0 0,34-37 65 0 0,22-24-334 0 0,-97 115-361 0 0,36-40 0 0 0,-40 41 0 0 0,-3 3-13 0 0,-5 7-51 0 0,-2 4-163 0 0,-38 41 110 0 0,-41 60-1 0 0,60-77 109 0 0,-6 10-6 0 0,1 2 0 0 0,3 1 0 0 0,-23 50 0 0 0,41-79 10 0 0,0-1 0 0 0,1 1 0 0 0,0 0 0 0 0,0 0-1 0 0,1 1 1 0 0,1-1 0 0 0,-1 1 0 0 0,2-1 0 0 0,0 19 0 0 0,1-24 4 0 0,0 0 0 0 0,-1 0 1 0 0,2 0-1 0 0,-1 0 1 0 0,1-1-1 0 0,0 1 1 0 0,0 0-1 0 0,0-1 0 0 0,0 1 1 0 0,1-1-1 0 0,0 0 1 0 0,0 0-1 0 0,0 0 1 0 0,0 0-1 0 0,1 0 1 0 0,-1 0-1 0 0,1-1 0 0 0,0 0 1 0 0,0 0-1 0 0,0 0 1 0 0,9 4-1 0 0,-7-4 20 0 0,-1-1-1 0 0,1 0 1 0 0,0-1-1 0 0,0 1 1 0 0,0-1-1 0 0,0 0 1 0 0,-1 0-1 0 0,1-1 0 0 0,0 0 1 0 0,0 0-1 0 0,0 0 1 0 0,0-1-1 0 0,11-2 1 0 0,3-3 151 0 0,1 0 0 0 0,29-15-1 0 0,-28 12-65 0 0,24-12 136 0 0,-1-1-1 0 0,78-54 1 0 0,-61 31-138 0 0,67-65 0 0 0,56-78-28 0 0,-152 149-63 0 0,-2-1-1 0 0,-1-2 1 0 0,27-52 0 0 0,-56 93-11 0 0,10-20 0 0 0,0 0 0 0 0,-2 0 0 0 0,13-40 0 0 0,-20 49 0 0 0,-5 3 0 0 0,-6 5-12 0 0,6 3 6 0 0,1 1 0 0 0,0 1 0 0 0,-1-1 0 0 0,1 0 0 0 0,-1 1 0 0 0,1-1 0 0 0,-1 1 0 0 0,1 0 0 0 0,0 0 0 0 0,-1 0 0 0 0,1 0 0 0 0,0 0 0 0 0,0 0 0 0 0,0 1 0 0 0,0-1 0 0 0,-4 3 0 0 0,-2 4-28 0 0,-1 1 0 0 0,-8 9 0 0 0,15-15 17 0 0,-28 34-80 0 0,1 1 1 0 0,-24 45 0 0 0,-37 89-275 0 0,80-149 358 0 0,1 0 0 0 0,0 1 0 0 0,2 0 0 0 0,1 1 0 0 0,-4 29 1 0 0,8-37 5 0 0,1 0 0 0 0,0-1 0 0 0,1 1 0 0 0,1 0 0 0 0,1 0 1 0 0,1-1-1 0 0,0 1 0 0 0,10 28 0 0 0,-12-41 7 0 0,10 25-21 0 0,1 0-1 0 0,18 31 1 0 0,-10-22 21 0 0,-18-36 10 0 0,-1 0-1 0 0,1 0 1 0 0,0 0-1 0 0,0 0 1 0 0,0 0-1 0 0,0 0 1 0 0,4 3-1 0 0,6 2 55 0 0,2-3 27 0 0,-4-3-36 0 0,21 4-57 0 0,-28-4-595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2759 0 0,'0'0'387'0'0,"-1"3"362"0"0,-10 27 1140 0 0,-18 36-1 0 0,-7 18-1330 0 0,35-81-555 0 0,-143 366 923 0 0,33-130-862 0 0,99-215-60 0 0,-29 53 56 0 0,40-75 132 0 0,1-4-169 0 0,0 0-1 0 0,0 0 0 0 0,1-1 0 0 0,-1 1 1 0 0,0 0-1 0 0,1 0 0 0 0,-1 0 0 0 0,1 0 1 0 0,0 0-1 0 0,-1 0 0 0 0,1 0 0 0 0,2-3 1 0 0,-2 3 9 0 0,13-22 186 0 0,0 2 0 0 0,1-1 0 0 0,2 2 0 0 0,21-23 0 0 0,-10 11 69 0 0,167-189 1014 0 0,-186 211-1223 0 0,2 0 0 0 0,0 1 0 0 0,0 0 0 0 0,0 1 0 0 0,2 0 0 0 0,-1 1 0 0 0,14-7 0 0 0,-24 14 133 0 0,10 2 154 0 0,-11 0-351 0 0,-1-1 0 0 0,1 0 0 0 0,-1 1 0 0 0,1-1 0 0 0,0 0 0 0 0,-1 1 1 0 0,1-1-1 0 0,-1 1 0 0 0,1-1 0 0 0,-1 1 0 0 0,1-1 0 0 0,-1 1 0 0 0,0-1 0 0 0,1 1 0 0 0,-1-1 0 0 0,0 1 0 0 0,1-1 0 0 0,-1 1 0 0 0,0 0 0 0 0,0-1 0 0 0,1 2 0 0 0,0-1 32 0 0,0 3 3 0 0,1 1-1 0 0,-1-1 1 0 0,1 0-1 0 0,-1 0 1 0 0,-1 1 0 0 0,1-1-1 0 0,0 0 1 0 0,-1 1-1 0 0,0-1 1 0 0,0 1 0 0 0,-1 4-1 0 0,-1 8 137 0 0,-7 26 0 0 0,5-27-93 0 0,-32 101 130 0 0,5-20-108 0 0,27-81-114 0 0,-3 31-54 0 0,5-32-1877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6447 0 0,'0'0'499'0'0,"-1"2"-328"0"0,-81 75 4226 0 0,46-37-3505 0 0,1 3-1 0 0,-53 86 1 0 0,34-43-134 0 0,-35 61 2 0 0,71-114-558 0 0,1 2-1 0 0,-17 51 0 0 0,20-33-41 0 0,13-48-147 0 0,0 0-1 0 0,1 1 1 0 0,-1-1-1 0 0,1 0 0 0 0,1 0 1 0 0,-1 1-1 0 0,1-1 1 0 0,1 7-1 0 0,4 2-12 0 0,-5-12-219 0 0,1 0 0 0 0,-1 0 0 0 0,1 0 0 0 0,0-1 0 0 0,-1 1 0 0 0,1 0 0 0 0,0-1 0 0 0,0 1-1 0 0,0-1 1 0 0,0 0 0 0 0,0 0 0 0 0,1 0 0 0 0,-1 0 0 0 0,0 0 0 0 0,1 0 0 0 0,-1 0 0 0 0,0-1 0 0 0,1 1 0 0 0,-1-1-1 0 0,1 0 1 0 0,-1 1 0 0 0,0-1 0 0 0,1 0 0 0 0,4-1 0 0 0,8-1-4568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220 517 3679 0 0,'-5'6'382'0'0,"0"-1"165"0"0,0-2 0 0 0,0 1 0 0 0,-11 6 0 0 0,-7 4 2083 0 0,-14 9 426 0 0,33-23-2399 0 0,-1-1 0 0 0,1 1-1 0 0,0-1 1 0 0,0 0-1 0 0,0 0 1 0 0,-6-3-1 0 0,-1-1-421 0 0,1 0 0 0 0,0 0 0 0 0,-9-8 0 0 0,16 12-184 0 0,0-1 0 0 0,1 0 0 0 0,-1 0 0 0 0,1 0 0 0 0,-1 0 0 0 0,1-1 0 0 0,0 1 0 0 0,0-1 0 0 0,0 1 0 0 0,0-1 0 0 0,0 0 0 0 0,1 0 0 0 0,-1 0 0 0 0,1 0 0 0 0,0 0 0 0 0,0 0 0 0 0,0 0 0 0 0,0 0-1 0 0,0 0 1 0 0,1-1 0 0 0,-1 1 0 0 0,1 0 0 0 0,0 0 0 0 0,0-1 0 0 0,0 1 0 0 0,0 0 0 0 0,1 0 0 0 0,-1-1 0 0 0,1 1 0 0 0,0 0 0 0 0,0 0 0 0 0,0 0 0 0 0,1 0 0 0 0,-1 0 0 0 0,3-4 0 0 0,14-24 79 0 0,2 1 0 0 0,0 1 0 0 0,2 1 1 0 0,1 1-1 0 0,34-32 0 0 0,-24 30-155 0 0,0 1 0 0 0,2 2 0 0 0,76-42 0 0 0,-81 53 124 0 0,1 1 1 0 0,1 2-1 0 0,0 2 0 0 0,1 0 1 0 0,-1 3-1 0 0,2 0 0 0 0,-1 2 0 0 0,1 2 1 0 0,0 1-1 0 0,42 3 0 0 0,-67-1-74 0 0,-1 1 1 0 0,1 0-1 0 0,0 1 0 0 0,0 0 0 0 0,-1 0 1 0 0,1 1-1 0 0,10 5 0 0 0,-16-7-19 0 0,0 1 0 0 0,0 0 0 0 0,0 0-1 0 0,0 0 1 0 0,0 0 0 0 0,-1 0 0 0 0,1 0 0 0 0,-1 1-1 0 0,0 0 1 0 0,0-1 0 0 0,0 1 0 0 0,0 0 0 0 0,0 0 0 0 0,-1 0-1 0 0,1 0 1 0 0,-1 0 0 0 0,0 0 0 0 0,0 1 0 0 0,0-1-1 0 0,1 7 1 0 0,-1-2-16 0 0,-1 0-1 0 0,0 0 0 0 0,-1 0 1 0 0,1 0-1 0 0,-2 0 0 0 0,1 0 1 0 0,-1 0-1 0 0,0-1 1 0 0,-1 1-1 0 0,-3 7 0 0 0,-7 13-48 0 0,-20 33-1 0 0,28-53 60 0 0,-13 22 0 0 0,-1-1 0 0 0,-1-1 0 0 0,-2-1 0 0 0,-1-1 0 0 0,0-1 0 0 0,-2-1 0 0 0,-1-1 0 0 0,-31 22 0 0 0,26-23 0 0 0,0-2 0 0 0,-2-1 0 0 0,0-1 0 0 0,-43 16 0 0 0,42-21 1 0 0,-39 11-3 0 0,63-21 4 0 0,0-1 0 0 0,0-1 0 0 0,0 0 0 0 0,0 0 0 0 0,-17-1 0 0 0,26 0-31 0 0,1 0-1 0 0,-1 0 1 0 0,0 0 0 0 0,1 0 0 0 0,-1-1 0 0 0,0 1-1 0 0,1 0 1 0 0,-1 0 0 0 0,0 0 0 0 0,1-1 0 0 0,-1 1-1 0 0,0 0 1 0 0,1-1 0 0 0,-1 1 0 0 0,1-1-1 0 0,-2 0 1 0 0,2 1-28 0 0,0-1-1 0 0,0 1 1 0 0,0-1-1 0 0,0 1 1 0 0,-1 0-1 0 0,1-1 1 0 0,0 1-1 0 0,0-1 1 0 0,0 1-1 0 0,0 0 1 0 0,0-1-1 0 0,0 1 1 0 0,0-1-1 0 0,1 1 1 0 0,-1-1-1 0 0,0 1 1 0 0,0 0 0 0 0,0-1-1 0 0,0 1 1 0 0,0-1-1 0 0,1 1 1 0 0,-1 0-1 0 0,0-1 1 0 0,0 1-1 0 0,1 0 1 0 0,-1-1-1 0 0,0 1 1 0 0,0 0-1 0 0,1 0 1 0 0,-1-1-1 0 0,10-9-1442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3223 0 0,'0'0'454'0'0,"-1"3"692"0"0,-2 39 1942 0 0,1 0 0 0 0,5 55 0 0 0,-1-79-2702 0 0,1 0 0 0 0,0 0-1 0 0,1 0 1 0 0,1-1 0 0 0,0 0 0 0 0,2 0 0 0 0,0 0-1 0 0,11 19 1 0 0,-14-31-327 0 0,0 1-1 0 0,0-1 1 0 0,0 1-1 0 0,1-1 1 0 0,0-1-1 0 0,0 1 0 0 0,0-1 1 0 0,0 0-1 0 0,1 0 1 0 0,0 0-1 0 0,-1-1 1 0 0,1 0-1 0 0,11 4 1 0 0,-7-4-82 0 0,-1 0 0 0 0,1-1 0 0 0,0 0 0 0 0,0-1 0 0 0,0 0 0 0 0,0 0 0 0 0,1-1 0 0 0,14-2 0 0 0,19-5-994 0 0,-42 7 372 0 0,0-1-979 0 0,10-5-3822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9615 0 0,'0'0'2027'0'0,"0"2"-1486"0"0,-3 13-15 0 0,-1-1 0 0 0,0 1-1 0 0,-1-1 1 0 0,-6 14-1 0 0,-32 56 575 0 0,17-41-868 0 0,-2-2 1 0 0,-1-1-1 0 0,-42 44 0 0 0,-114 98-177 0 0,151-153-143 0 0,-75 48 1 0 0,76-55-7 0 0,24-15-220 0 0,15-4-70 0 0,1-2 421 0 0,19 3-1373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10423 0 0,'0'0'942'0'0,"2"1"-774"0"0,23 29 123 0 0,-6-9 632 0 0,28 41 1 0 0,-43-55-781 0 0,0 0-1 0 0,0 0 1 0 0,-1 0-1 0 0,0 1 1 0 0,0-1-1 0 0,0 1 1 0 0,-1 0 0 0 0,-1 0-1 0 0,1-1 1 0 0,0 17-1 0 0,-2-19-60 0 0,-1 0 0 0 0,0 1 0 0 0,0-1-1 0 0,0 0 1 0 0,-1 1 0 0 0,1-1 0 0 0,-5 9-1 0 0,-20 31 241 0 0,16-30-672 0 0,-1-1 0 0 0,0 0 0 0 0,0-1-1 0 0,-1 0 1 0 0,-22 17 0 0 0,24-23-893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5983 0 0,'0'0'4698'0'0,"-1"2"-3365"0"0,-3 3-1093 0 0,1 0 0 0 0,0 0-1 0 0,0 0 1 0 0,0 0 0 0 0,1 0 0 0 0,0 0 0 0 0,0 1 0 0 0,0-1-1 0 0,0 1 1 0 0,1 0 0 0 0,0-1 0 0 0,0 1 0 0 0,1 0-1 0 0,0 9 1 0 0,1 7 569 0 0,1 0 0 0 0,8 34-1 0 0,-6-41-543 0 0,-2-6-197 0 0,0 0 0 0 0,1 0 0 0 0,0 0 1 0 0,0-1-1 0 0,1 1 0 0 0,1-1 0 0 0,-1 0 0 0 0,1 0 0 0 0,1-1 1 0 0,-1 1-1 0 0,1-1 0 0 0,0-1 0 0 0,1 1 0 0 0,13 10 1 0 0,-20-17-140 0 0,1 0 1 0 0,0 1 0 0 0,-1-1 0 0 0,1 0 0 0 0,0 0 0 0 0,0 1 0 0 0,-1-1 0 0 0,1 0 0 0 0,0 0 0 0 0,0 0 0 0 0,-1 0 0 0 0,1 0 0 0 0,0 0 0 0 0,0 0-1 0 0,-1 0 1 0 0,1 0 0 0 0,1-1 0 0 0,1 1-207 0 0,13 0-670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27 13071 0 0,'2'-6'200'0'0,"1"0"-73"0"0,11-7 1012 0 0,-12 11-266 0 0,-2 15-94 0 0,1-10-692 0 0,-1 1-1 0 0,0 0 1 0 0,-1 0-1 0 0,1 0 1 0 0,0 0-1 0 0,-1 0 1 0 0,0-1-1 0 0,0 1 0 0 0,-2 5 1 0 0,-6 10 91 0 0,-1-1 0 0 0,0 0 0 0 0,-2 0 0 0 0,0-1 1 0 0,0-1-1 0 0,-21 20 0 0 0,-96 81 135 0 0,74-71-317 0 0,9-8-25 0 0,-2-3-1 0 0,-1-2 1 0 0,-65 33 0 0 0,99-59-50 0 0,0-1 0 0 0,-21 6 0 0 0,15-5-147 0 0,19-6 91 0 0,2-4-801 0 0,0 0 868 0 0,1 1-1 0 0,-1-1 0 0 0,1 1 0 0 0,0-1 1 0 0,0 1-1 0 0,0 0 0 0 0,0-1 1 0 0,0 1-1 0 0,0 0 0 0 0,1 0 0 0 0,-1 0 1 0 0,1 0-1 0 0,-1 0 0 0 0,1 0 1 0 0,2-2-1 0 0,2 0-9 0 0,0-1 0 0 0,0 1 1 0 0,1 0-1 0 0,8-4 0 0 0,-9 5 106 0 0,1 0-1 0 0,-1 1 1 0 0,10-2-1 0 0,7-4 2462 0 0,-21 10-2436 0 0,-1-1 0 0 0,0 1 0 0 0,0-1 0 0 0,0 1 0 0 0,-1-1 1 0 0,1 1-1 0 0,0 0 0 0 0,-1-1 0 0 0,1 1 0 0 0,-1 0 0 0 0,1-1 0 0 0,-1 1 0 0 0,0 0 1 0 0,1 0-1 0 0,-1-1 0 0 0,0 1 0 0 0,0 0 0 0 0,0 0 0 0 0,-1-1 0 0 0,1 1 0 0 0,-1 2 0 0 0,-1 5 1 0 0,-1 0-1 0 0,0 0 1 0 0,-5 8-1 0 0,1-2 101 0 0,-13 35 101 0 0,-48 130-13 0 0,61-160-241 0 0,-4 12 2 0 0,1-1 1 0 0,-5 34-1 0 0,14-48 40 0 0,5-4-33 0 0,8-4-10 0 0,-8-8-158 0 0,0 0-1 0 0,0 0 1 0 0,0 0 0 0 0,0-1-1 0 0,1 0 1 0 0,-1 0-1 0 0,0 0 1 0 0,0 0-1 0 0,0-1 1 0 0,0 1 0 0 0,0-1-1 0 0,0 0 1 0 0,0 0-1 0 0,0-1 1 0 0,5-1 0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2759 0 0,'-36'3'213'0'0,"33"-3"169"0"0,-1 0 0 0 0,1 0 0 0 0,-1 0 0 0 0,1 1 0 0 0,0 0 0 0 0,-1 0 1 0 0,1-1-1 0 0,0 2 0 0 0,-5 1 0 0 0,-5 7 4553 0 0,2 6-3710 0 0,10-14-1189 0 0,1 0 0 0 0,-1 0 0 0 0,1 0-1 0 0,0 0 1 0 0,0 0 0 0 0,0-1 0 0 0,0 1 0 0 0,0 0 0 0 0,0 0 0 0 0,0 0 0 0 0,1 0 0 0 0,-1 0 0 0 0,1 2 0 0 0,0-1 27 0 0,2 7 97 0 0,0 0-1 0 0,0 0 0 0 0,1 0 1 0 0,0 0-1 0 0,1-1 0 0 0,0 0 1 0 0,0 0-1 0 0,1 0 0 0 0,1-1 1 0 0,8 10-1 0 0,7 5 244 0 0,51 39-1 0 0,-25-24-322 0 0,-39-30-60 0 0,0 1 1 0 0,-1-1 0 0 0,0 1 0 0 0,0 0 0 0 0,-1 1 0 0 0,0 0 0 0 0,-1 0 0 0 0,0 1 0 0 0,-1-1 0 0 0,0 1 0 0 0,0 1-1 0 0,-1-1 1 0 0,-1 0 0 0 0,0 1 0 0 0,-1 0 0 0 0,0 0 0 0 0,0 0 0 0 0,-1 0 0 0 0,-1 0 0 0 0,0 0 0 0 0,-1 0 0 0 0,0 0-1 0 0,-1 0 1 0 0,-4 15 0 0 0,-10 31 371 0 0,-4-1 0 0 0,-1-1-1 0 0,-38 70 1 0 0,29-67-486 0 0,-3-2 1 0 0,-2-1-1 0 0,-50 61 0 0 0,77-108-316 0 0,0 1-1 0 0,-1-1 0 0 0,0 0 1 0 0,-1-1-1 0 0,0 0 0 0 0,-1-1 1 0 0,1 0-1 0 0,-19 8 0 0 0,27-14-815 0 0,-10-2-6236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2303 0 0,'0'0'14215'0'0,"3"0"-12955"0"0,52-10-432 0 0,82-27 0 0 0,-19 0 84 0 0,-89 28-817 0 0,30-5-1 0 0,-56 13-171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13847 0 0,'0'0'1254'0'0,"2"1"-1029"0"0,10-1 344 0 0,0-1 0 0 0,0 0 0 0 0,-1 0 1 0 0,1-1-1 0 0,19-6 0 0 0,1 1 92 0 0,2-1-101 0 0,84-14 474 0 0,-92 18-980 0 0,-1 2 1 0 0,42 1-1 0 0,-55 2-56 0 0,-9-1-2557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1401 57 7367 0 0,'15'-24'597'0'0,"-1"4"-53"0"0,-4 7 10121 0 0,-20 19-10228 0 0,6-3-352 0 0,-22 11 212 0 0,-2 0-1 0 0,-45 15 1 0 0,-62 11-71 0 0,12-4-138 0 0,-150 66-613 0 0,223-78 3 0 0,-41 17-1925 0 0,89-40 1624 0 0,8-2-3934 0 0,-6 0 4726 0 0,1 1 0 0 0,0-1 0 0 0,0 1-1 0 0,0-1 1 0 0,1 0 0 0 0,2-1-13 0 0,102-55 2759 0 0,-106 60-2474 0 0,-1 4-146 0 0,1 0-1 0 0,-1 0 1 0 0,-1-1-1 0 0,0 1 1 0 0,1 0-1 0 0,-2-1 1 0 0,-2 8 0 0 0,-27 47 415 0 0,18-36-320 0 0,-92 153 230 0 0,7-11-168 0 0,17-11-802 0 0,-23 43-910 0 0,-16-11 553 0 0,111-175 877 0 0,0-1 0 0 0,0 0 1 0 0,-2-1-1 0 0,1 0 0 0 0,-21 14 0 0 0,15-12 30 0 0,-14 8 0 0 0,26-19 0 0 0,3-1 0 0 0,1 0 0 0 0,-1 0 0 0 0,0 1 0 0 0,0-1 0 0 0,1 0 0 0 0,-1 1 0 0 0,1-1 0 0 0,-1 1 0 0 0,1 0 0 0 0,0-1 0 0 0,-1 1 0 0 0,-1 3 0 0 0,-8 16 304 0 0,10-19 568 0 0,4-2-454 0 0,6-1-13 0 0,1 0 1 0 0,0-1 0 0 0,-1 0-1 0 0,1-1 1 0 0,11-5-1 0 0,14-3 483 0 0,283-85 2517 0 0,-243 77-2966 0 0,-26 7 54 0 0,69-26-1 0 0,-88 23-535 0 0,-29 15-18 0 0,-1 0 0 0 0,1 0 0 0 0,-1-1-1 0 0,1 1 1 0 0,-1 0 0 0 0,0-1-1 0 0,1 1 1 0 0,-1 0 0 0 0,1-1-1 0 0,-1 1 1 0 0,0-1 0 0 0,1 1-1 0 0,-1 0 1 0 0,0-1 0 0 0,0 1-1 0 0,1-1 1 0 0,-1 1 0 0 0,0-1 0 0 0,0 1-1 0 0,0-1 1 0 0,0 1 0 0 0,0-1-1 0 0,0 1 1 0 0,0-1 0 0 0,1 1-1 0 0,-2-1 1 0 0,1 1 0 0 0,0-2-1 0 0,-3-8-5126 0 0,-5 0-1827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64 11055 0 0,'0'0'852'0'0,"-1"3"-560"0"0,-7 19 1596 0 0,7-21-1764 0 0,1 0 1 0 0,0 1 0 0 0,0-1 0 0 0,0 0 0 0 0,0 0 0 0 0,0 0 0 0 0,0 0 0 0 0,0 0 0 0 0,0 0 0 0 0,0 0 0 0 0,0 0 0 0 0,1 1 0 0 0,-1-1 0 0 0,0 0-1 0 0,1 0 1 0 0,-1 0 0 0 0,1 0 0 0 0,-1 0 0 0 0,1 0 0 0 0,0-1 0 0 0,-1 1 0 0 0,1 0 0 0 0,0 0 0 0 0,0 0 0 0 0,0-1 0 0 0,-1 1 0 0 0,2 1 0 0 0,5 1-31 0 0,-1 0 0 0 0,0 0 0 0 0,1 0 0 0 0,0-1 0 0 0,0 0 0 0 0,-1 0 0 0 0,1-1 0 0 0,13 2 0 0 0,-5-3 112 0 0,-1 0 0 0 0,1-1 0 0 0,22-4 0 0 0,-3-3 199 0 0,0-1 0 0 0,-1-2 0 0 0,54-26 0 0 0,-67 27-1090 0 0,30-20-1 0 0,-32 19 204 0 0,8-6-277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44 8287 0 0,'1'-2'382'0'0,"1"-1"-133"0"0,-1 1-189 0 0,-1-1 1 0 0,1 1 0 0 0,0 0 0 0 0,0-1 0 0 0,-1 1 0 0 0,0-1 0 0 0,1 1 0 0 0,-1-1 0 0 0,-3-8 7814 0 0,3 11-7791 0 0,0-1 0 0 0,0 1-1 0 0,0 0 1 0 0,0 0 0 0 0,0 0 0 0 0,0-1 0 0 0,0 1-1 0 0,0 0 1 0 0,-1 0 0 0 0,1-1 0 0 0,0 1 0 0 0,0 0-1 0 0,0 0 1 0 0,0 0 0 0 0,0 0 0 0 0,-1-1 0 0 0,1 1-1 0 0,0 0 1 0 0,0 0 0 0 0,0 0 0 0 0,0 0 0 0 0,-1 0-1 0 0,1 0 1 0 0,0-1 0 0 0,0 1 0 0 0,0 0 0 0 0,-1 0-1 0 0,1 0 1 0 0,-2 0-38 0 0,-1 0-1 0 0,1 0 0 0 0,0 0 1 0 0,-1 0-1 0 0,1 0 0 0 0,0 0 1 0 0,0 1-1 0 0,-1-1 1 0 0,1 1-1 0 0,0-1 0 0 0,0 1 1 0 0,0 0-1 0 0,0 0 1 0 0,0 0-1 0 0,0 0 0 0 0,0 0 1 0 0,-2 2-1 0 0,-4 4-92 0 0,0 0 0 0 0,-11 13 1 0 0,4-4 64 0 0,-26 27-30 0 0,-31 29 13 0 0,-56 50-41 0 0,106-98 52 0 0,0 2 0 0 0,2 0 0 0 0,-22 38 0 0 0,34-48 36 0 0,0 1-1 0 0,0 0 0 0 0,2 0 1 0 0,0 1-1 0 0,-7 32 0 0 0,11-39-109 0 0,1 1 1 0 0,0-1-1 0 0,0 1 0 0 0,1-1 0 0 0,1 1 0 0 0,0 0 0 0 0,0-1 0 0 0,1 1 0 0 0,1-1 0 0 0,4 15 0 0 0,5-4-1150 0 0,-1-10-3932 0 0,0-3-767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46 7831 0 0,'31'-13'656'0'0,"-20"9"-344"0"0,-1-1-1 0 0,0 0 1 0 0,0 0 0 0 0,11-9 4637 0 0,-28 23-3844 0 0,3-3-955 0 0,-10 9 26 0 0,-2-1 1 0 0,1-1-1 0 0,-2 0 1 0 0,0-2-1 0 0,-20 12 1 0 0,0 0-95 0 0,-27 19-21 0 0,2 3-1 0 0,2 3 0 0 0,1 3 0 0 0,-67 76 1 0 0,92-89-29 0 0,-85 107 52 0 0,106-127-81 0 0,0 1 1 0 0,2 1-1 0 0,0 0 0 0 0,1 0 0 0 0,2 1 0 0 0,-8 25 0 0 0,14-36 6 0 0,0 0 0 0 0,1 1-1 0 0,0-1 1 0 0,0 1 0 0 0,1 0-1 0 0,1-1 1 0 0,0 1 0 0 0,0-1-1 0 0,1 1 1 0 0,0-1 0 0 0,1 0-1 0 0,1 0 1 0 0,-1 0 0 0 0,1 0 0 0 0,1 0-1 0 0,0-1 1 0 0,0 0 0 0 0,1 0-1 0 0,0 0 1 0 0,0-1 0 0 0,1 0-1 0 0,1 0 1 0 0,-1-1 0 0 0,1 0-1 0 0,0 0 1 0 0,0 0 0 0 0,1-1 0 0 0,12 6-1 0 0,-15-9-3 0 0,6 4 12 0 0,0 0 0 0 0,0-1 0 0 0,1-1 0 0 0,-1 0 0 0 0,1 0 0 0 0,19 3 0 0 0,1-2-38 0 0,42 4-133 0 0,-67-9 129 0 0,-1-1 0 0 0,1 0-1 0 0,0 0 1 0 0,-1-1 0 0 0,0 0 0 0 0,1-1 0 0 0,11-3 0 0 0,-15 2-308 0 0,0 0 0 0 0,1 0 0 0 0,-1 0 0 0 0,-1 0 0 0 0,1-1 0 0 0,0 0 0 0 0,-1 0 0 0 0,0 0 0 0 0,0 0 0 0 0,0 0-1 0 0,2-6 1 0 0,-2 6-47 0 0,-1 1-1027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6447 0 0,'0'0'499'0'0,"2"1"-328"0"0,2 0 14 0 0,-1 0 0 0 0,1 0 0 0 0,-1 0 0 0 0,1 1 1 0 0,-1-1-1 0 0,0 1 0 0 0,0 0 0 0 0,1 0 0 0 0,-1 0 0 0 0,-1 0 1 0 0,1 0-1 0 0,0 1 0 0 0,-1 0 0 0 0,4 3 0 0 0,-3-2 134 0 0,0 1-1 0 0,-1-1 0 0 0,1 1 1 0 0,-1 0-1 0 0,0 0 1 0 0,0 0-1 0 0,0 0 0 0 0,1 10 1 0 0,-1-2-31 0 0,-1 1 1 0 0,0-1 0 0 0,-1 0-1 0 0,-1 1 1 0 0,0-1-1 0 0,-1 0 1 0 0,-4 17 0 0 0,-9 24-53 0 0,-3 0 0 0 0,-29 62 1 0 0,-60 98 542 0 0,73-149-713 0 0,-259 420 126 0 0,249-416-192 0 0,36-53 0 0 0,8-15 0 0 0,0-1 0 0 0,0 1 0 0 0,-1-1 0 0 0,1 1 0 0 0,0-1 0 0 0,0 1 0 0 0,0 0 0 0 0,0-1 0 0 0,0 1 0 0 0,-1-1 0 0 0,1 1 0 0 0,0 0 0 0 0,0-1 0 0 0,1 1 0 0 0,-1-1 0 0 0,0 1 0 0 0,0 1 0 0 0,1-2 2 0 0,1 0-1 0 0,-1 0 1 0 0,0 0 0 0 0,1 0-1 0 0,-1 0 1 0 0,0 0 0 0 0,0 0-1 0 0,1 0 1 0 0,-1-1-1 0 0,0 1 1 0 0,0 0 0 0 0,0-1-1 0 0,1 1 1 0 0,-1-1-1 0 0,0 0 1 0 0,0 1 0 0 0,1-2-1 0 0,24-12 78 0 0,18-17 115 0 0,-2-3-1 0 0,62-62 0 0 0,21-19-97 0 0,-11 29-90 0 0,-94 73 47 0 0,1 1 1 0 0,0 1-1 0 0,0 1 0 0 0,24-8 0 0 0,-40 16 4 0 0,0 1 0 0 0,0-1 0 0 0,0 1 0 0 0,0 1 0 0 0,0-1 0 0 0,0 1 0 0 0,0 0 0 0 0,0 0 0 0 0,10 1 0 0 0,-14 0-32 0 0,0 0-1 0 0,0-1 1 0 0,0 1 0 0 0,0 0 0 0 0,0-1 0 0 0,0 1 0 0 0,0 0 0 0 0,0 0 0 0 0,0 0 0 0 0,0 0 0 0 0,-1 0 0 0 0,1 0 0 0 0,0 0 0 0 0,-1 0 0 0 0,1 0 0 0 0,-1 0 0 0 0,1 0 0 0 0,-1 1 0 0 0,0-1 0 0 0,1 0 0 0 0,-1 0 0 0 0,0 1 0 0 0,0-1 0 0 0,0 0 0 0 0,0 2 0 0 0,1 4 5 0 0,-2 0-1 0 0,1 0 1 0 0,0 0 0 0 0,-1 0 0 0 0,-1 0 0 0 0,1 0-1 0 0,-1 0 1 0 0,0 0 0 0 0,-1-1 0 0 0,1 1-1 0 0,-1-1 1 0 0,-5 8 0 0 0,-7 9 86 0 0,-33 39 1 0 0,19-26-60 0 0,-6 11 65 0 0,-28 36-45 0 0,62-81-162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14335 0 0,'0'0'1562'0'0,"-3"1"-1402"0"0,-5 3-47 0 0,-1 0 0 0 0,1 0 0 0 0,0 1 0 0 0,0 1 0 0 0,-12 9 0 0 0,-35 39 300 0 0,39-38-223 0 0,-12 13 113 0 0,2 3 0 0 0,1 0 0 0 0,1 1 0 0 0,-31 58 0 0 0,-54 155 11 0 0,104-236-313 0 0,2 1-1 0 0,0 0 0 0 0,0 0 1 0 0,-2 19-1 0 0,5-26-1 0 0,0 0-1 0 0,-1 0 0 0 0,2 0 1 0 0,-1 0-1 0 0,0 0 1 0 0,1 0-1 0 0,0 0 0 0 0,0 0 1 0 0,0-1-1 0 0,0 1 0 0 0,1 0 1 0 0,0 0-1 0 0,-1-1 0 0 0,1 1 1 0 0,5 5-1 0 0,-5-7-115 0 0,0 0 0 0 0,0 0 0 0 0,0 0 0 0 0,1-1 0 0 0,-1 1 1 0 0,0-1-1 0 0,1 0 0 0 0,-1 1 0 0 0,1-1 0 0 0,0 0 0 0 0,2 0 0 0 0,-3 0-260 0 0,14 3-5875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4607 0 0,'-1'2'208'0'0,"1"6"30"0"0,-2 0 25 0 0,1 1 0 0 0,0-1-1 0 0,1 1 1 0 0,0 0 0 0 0,0-1 0 0 0,1 1 0 0 0,3 15-1 0 0,3-4 1968 0 0,0-1 0 0 0,1 0 0 0 0,16 28 0 0 0,39 50-283 0 0,-39-63-1026 0 0,4 8-66 0 0,1-2 0 0 0,48 49 1 0 0,-73-85-803 0 0,6 4-53 0 0,1-1-145 0 0,-9-6-339 0 0,10 3-754 0 0,-10-3 901 0 0,0-1 0 0 0,0 0-1 0 0,0 0 1 0 0,0 0 0 0 0,0 0-1 0 0,0 0 1 0 0,1 0 0 0 0,-1-1-1 0 0,0 1 1 0 0,0-1 0 0 0,0 1-1 0 0,0-1 1 0 0,0 0 0 0 0,0 0-1 0 0,-1 0 1 0 0,4-1 0 0 0,-3 0-1474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1 4143 0 0,'0'0'11020'0'0,"0"2"-9842"0"0,-2 5-964 0 0,0-1 1 0 0,-1 1-1 0 0,1-1 1 0 0,-1 0-1 0 0,-1 0 1 0 0,-6 9-1 0 0,-30 36 441 0 0,16-22-281 0 0,-82 109 628 0 0,-93 115-170 0 0,162-212-794 0 0,-2-1 0 0 0,-73 57 1 0 0,-99 55-925 0 0,201-144-176 0 0,25-12-175 0 0,-13 4 1232 0 0,24-10-1282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3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1 919 0 0,'0'0'422'0'0,"-1"2"1432"0"0,-3 6 71 0 0,0 1 0 0 0,0-1 0 0 0,-4 16-1 0 0,6-14-1680 0 0,0-1 0 0 0,1 1-1 0 0,0 0 1 0 0,0-1-1 0 0,1 1 1 0 0,2 17-1 0 0,0-9-72 0 0,0 0 0 0 0,-1 0 0 0 0,-1 0 0 0 0,-1 0 0 0 0,-3 21 0 0 0,2-24 25 0 0,-1-1 0 0 0,-1 0 1 0 0,0 0-1 0 0,-7 16 1 0 0,8-24-148 0 0,1-1 0 0 0,-1 0 0 0 0,-1 1 0 0 0,1-1 0 0 0,-1-1-1 0 0,0 1 1 0 0,0-1 0 0 0,0 1 0 0 0,-1-1 0 0 0,1 0 0 0 0,-1-1 0 0 0,-10 7 0 0 0,-7 1-7 0 0,12-6-14 0 0,-1 1-1 0 0,-12 9 0 0 0,-24 16-411 0 0,45-30 55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4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5983 0 0,'0'0'274'0'0,"-1"2"-6"0"0,-3 53 2 0 0,3-32 1881 0 0,2 1 0 0 0,0-1-1 0 0,8 38 1 0 0,-4-38-1633 0 0,1 1 0 0 0,0-1-1 0 0,2 0 1 0 0,1-1 0 0 0,1 0 0 0 0,1 0 0 0 0,21 31 0 0 0,-31-51-524 0 0,1 1 1 0 0,0-1 0 0 0,0 0 0 0 0,0 0 0 0 0,0 0 0 0 0,0 0 0 0 0,0 0 0 0 0,1-1 0 0 0,-1 1 0 0 0,1-1 0 0 0,-1 1 0 0 0,1-1 0 0 0,-1 0 0 0 0,1 0 0 0 0,0 0 0 0 0,0 0 0 0 0,-1 0 0 0 0,1-1 0 0 0,0 1 0 0 0,0-1 0 0 0,0 0 0 0 0,4 0 0 0 0,-3 0-918 0 0,0-1 1 0 0,0 0-1 0 0,0 0 1 0 0,0 0-1 0 0,6-2 1 0 0,4-4-5057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4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6911 0 0,'0'0'2303'0'0,"-1"3"-540"0"0,-13 25 1829 0 0,1 20-2533 0 0,10-33-1046 0 0,-1-1 0 0 0,0 0-1 0 0,-8 15 1 0 0,-183 289 2312 0 0,53-95-1450 0 0,99-143-736 0 0,3 3 0 0 0,-28 90-1 0 0,40-86-792 0 0,16-49-351 0 0,-30 72-1 0 0,24-75 73 0 0,0 0-4830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4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2303 0 0,'0'0'102'0'0,"-1"3"415"0"0,-2 8 2266 0 0,1 1-1 0 0,-3 18 1 0 0,4 28 969 0 0,12 59-2214 0 0,-9-103-1312 0 0,4 27 354 0 0,2-1 1 0 0,23 71-1 0 0,42 73 602 0 0,-42-112-698 0 0,42 149 1 0 0,-68-199-478 0 0,-1 0 1 0 0,-1 1 0 0 0,-1-1-1 0 0,-1 0 1 0 0,-1 1-1 0 0,0-1 1 0 0,-2 1 0 0 0,-1-1-1 0 0,-1 0 1 0 0,0 0 0 0 0,-2 0-1 0 0,-1-1 1 0 0,0 1-1 0 0,-2-2 1 0 0,0 1 0 0 0,-16 25-1 0 0,-4-2 3 0 0,-2-2 0 0 0,-62 65 1 0 0,-85 65 73 0 0,158-153-71 0 0,-38 35-461 0 0,57-53 95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4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9327 0 0,'0'0'4916'0'0,"2"0"-4654"0"0,4 1-32 0 0,-1-1 1 0 0,0 1 0 0 0,1 1 0 0 0,-1-1 0 0 0,0 1 0 0 0,0 0 0 0 0,0 0 0 0 0,0 0-1 0 0,0 1 1 0 0,-1-1 0 0 0,1 1 0 0 0,-1 0 0 0 0,1 1 0 0 0,-1-1 0 0 0,0 1-1 0 0,6 8 1 0 0,5 5-262 0 0,-1 1 0 0 0,19 33 1 0 0,-22-32 52 0 0,-1 1 0 0 0,-1 0 1 0 0,0 0-1 0 0,-2 1 1 0 0,0 0-1 0 0,-2 1 1 0 0,4 24-1 0 0,-5-17-32 0 0,-2 0-1 0 0,-1 0 1 0 0,-2 1 0 0 0,-7 54 0 0 0,-22 72-699 0 0,4-25-72 0 0,18-83 106 0 0,-19 58 1 0 0,20-85 510 0 0,-1 1 0 0 0,-1-1 1 0 0,-1-1-1 0 0,-24 37 0 0 0,-22 16 870 0 0,-71 72 0 0 0,25-31 1190 0 0,96-106-1866 0 0,0 1 0 0 0,0 0-1 0 0,1 0 1 0 0,0 0 0 0 0,1 1 0 0 0,-6 17-1 0 0,9-25-97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0,'1'2'11004'0'0,"53"131"-2544"0"0,-33-91-7794 0 0,1-2 1 0 0,50 65-1 0 0,-72-104-664 0 0,85 100 323 0 0,-74-89-339 0 0,2 0-1 0 0,0-1 0 0 0,0 0 1 0 0,1-2-1 0 0,26 16 1 0 0,-32-22-170 0 0,0 0 0 0 0,0 0 1 0 0,13 2-1 0 0,-20-4-78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4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8751 0 0,'0'0'674'0'0,"3"0"-438"0"0,168-27 7501 0 0,-66 5-5469 0 0,-73 14-1855 0 0,61-8 1 0 0,-14 16-544 0 0,-43 0-1532 0 0,-34 0 32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4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16095 0 0,'0'0'4078'0'0,"2"1"-3900"0"0,7 2-120 0 0,-1-1 0 0 0,0 0 0 0 0,0-1-1 0 0,1 0 1 0 0,-1 0 0 0 0,1-1 0 0 0,-1 0 0 0 0,1-1 0 0 0,10-1-1 0 0,81-21-143 0 0,-52 10-132 0 0,0 2-692 0 0,-15 4-4359 0 0,-10 2-954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4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3223 0 0,'0'0'427'0'0,"-2"0"584"0"0,-18 4-40 0 0,1 0-1 0 0,0 1 1 0 0,0 1 0 0 0,0 1 0 0 0,-23 11 0 0 0,8 0-282 0 0,-59 41-1 0 0,80-49-615 0 0,0 1 0 0 0,1 0 0 0 0,0 1 0 0 0,1 0 0 0 0,0 1 0 0 0,1 0 0 0 0,1 1 0 0 0,-12 21 0 0 0,9-10-79 0 0,1 0-1 0 0,1 0 1 0 0,2 1-1 0 0,-9 37 0 0 0,13-44-13 0 0,2 0 0 0 0,0-1 0 0 0,1 1 0 0 0,1 0 0 0 0,1 0 0 0 0,1 0 0 0 0,7 33 0 0 0,-1-20-125 0 0,1-1 0 0 0,2 0-1 0 0,25 49 1 0 0,-19-45 35 0 0,9 17-128 0 0,43 66-1 0 0,-22-48 184 0 0,112 151-98 0 0,-136-194 207 0 0,-2 1 0 0 0,-1 1 0 0 0,27 52 0 0 0,-41-69-28 0 0,-2 0 0 0 0,0 1-1 0 0,0 0 1 0 0,-1-1 0 0 0,-1 1 0 0 0,2 25-1 0 0,-4-32 25 0 0,-1 0 0 0 0,0 0 0 0 0,0 0 0 0 0,-1 0 0 0 0,0 0-1 0 0,0 0 1 0 0,0 0 0 0 0,-1-1 0 0 0,1 1 0 0 0,-2-1 0 0 0,1 0 0 0 0,0 0-1 0 0,-1 0 1 0 0,0 0 0 0 0,-8 7 0 0 0,-7 6 323 0 0,0-2 1 0 0,-31 21-1 0 0,33-25-191 0 0,-30 18-5 0 0,-78 38-1 0 0,118-65-179 0 0,-7 4-11 0 0,12-3 14 0 0,8-2 0 0 0,10-1 0 0 0,-15-1 0 0 0,5-1-267 0 0,0 0 1 0 0,0 0-1 0 0,0 0 0 0 0,-1-1 0 0 0,1 0 0 0 0,0 0 0 0 0,6-3 0 0 0,9-4-1302 0 0,2 3-2255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4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35 3679 0 0,'0'0'284'0'0,"1"-2"-186"0"0,3-10 4491 0 0,-14 2-2437 0 0,7 9-2095 0 0,0-1-1 0 0,0 1 1 0 0,0 0 0 0 0,0 0-1 0 0,0 0 1 0 0,0 0 0 0 0,0 0-1 0 0,0 1 1 0 0,0-1 0 0 0,-1 1-1 0 0,1 0 1 0 0,0 0 0 0 0,0 0-1 0 0,0 0 1 0 0,-1 1 0 0 0,1-1-1 0 0,-4 2 1 0 0,-6 2 66 0 0,0 1-1 0 0,-21 9 1 0 0,28-11-66 0 0,-13 7 234 0 0,1 0-1 0 0,0 1 0 0 0,0 1 0 0 0,1 1 1 0 0,1 0-1 0 0,0 1 0 0 0,-18 21 1 0 0,15-13-76 0 0,1 2 1 0 0,1 0 0 0 0,1 1 0 0 0,-22 44 0 0 0,33-57-216 0 0,0 0-1 0 0,1 1 1 0 0,0-1 0 0 0,1 1 0 0 0,0 0 0 0 0,1 0 0 0 0,0 0 0 0 0,2 0 0 0 0,-1 0 0 0 0,1 0 0 0 0,1 1 0 0 0,0-1 0 0 0,1 0 0 0 0,1 0 0 0 0,0 0 0 0 0,0-1 0 0 0,2 1 0 0 0,-1-1-1 0 0,2 0 1 0 0,-1 0 0 0 0,2 0 0 0 0,9 14 0 0 0,63 81-493 0 0,10 15-356 0 0,116 201 15 0 0,-198-312 922 0 0,-1 1 0 0 0,0 0 0 0 0,-1 0 0 0 0,0 1 0 0 0,-1 0 0 0 0,0-1 0 0 0,2 19 0 0 0,-4-21-6 0 0,-2 0-1 0 0,1-1 1 0 0,-2 1-1 0 0,1 0 1 0 0,-1 0-1 0 0,0-1 0 0 0,-1 1 1 0 0,0-1-1 0 0,-1 1 1 0 0,-6 15-1 0 0,-5 0 203 0 0,0 0 0 0 0,-2 0 0 0 0,0-1-1 0 0,-2-1 1 0 0,-28 29 0 0 0,-101 119-155 0 0,125-145-900 0 0,12-14-3787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4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12815 0 0,'0'0'2491'0'0,"3"0"-1886"0"0,12 0-52 0 0,0-1-1 0 0,0 0 0 0 0,1-2 1 0 0,-1 1-1 0 0,20-8 1 0 0,-4 2 11 0 0,92-15 677 0 0,-101 21-1263 0 0,0 0 0 0 0,0 1 0 0 0,35 4 0 0 0,-48 0 27 0 0,-5-2-1541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4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737 452 5983 0 0,'0'0'542'0'0,"1"-2"-446"0"0,5-6 639 0 0,-1 0 1 0 0,1 0 0 0 0,-2 0-1 0 0,1-1 1 0 0,-1 0 0 0 0,-1 0-1 0 0,5-17 1 0 0,-1-2 2199 0 0,3-41-1 0 0,2 9-3137 0 0,-5 27 72 0 0,1-5-36 0 0,2 0 0 0 0,16-39 1 0 0,-24 73 151 0 0,-2 4 9 0 0,1-1 0 0 0,-1 0 0 0 0,1 0 0 0 0,-1 0 0 0 0,0 0 0 0 0,1 0 0 0 0,-1 1 0 0 0,0-1 0 0 0,0 0 0 0 0,1 0 0 0 0,-1 0 0 0 0,0 0 0 0 0,0 0 0 0 0,0 0 0 0 0,0 0 0 0 0,0 0 0 0 0,-1-2 0 0 0,-9 9-149 0 0,0 0 135 0 0,0 1 0 0 0,0 0 0 0 0,1 1 0 0 0,0 1 0 0 0,1-1 0 0 0,0 1 0 0 0,0 0 0 0 0,-7 12 0 0 0,-17 19 8 0 0,-9 2 12 0 0,22-24 0 0 0,1 2 0 0 0,-23 31 0 0 0,33-39 16 0 0,-1 0-1 0 0,-1 0 1 0 0,0-1-1 0 0,-1 0 1 0 0,0-1-1 0 0,-1-1 1 0 0,1 1-1 0 0,-2-2 1 0 0,1 1 0 0 0,-2-2-1 0 0,1 0 1 0 0,-1 0-1 0 0,1-2 1 0 0,-2 1-1 0 0,1-2 1 0 0,-19 4-1 0 0,11-4-15 0 0,3 0 0 0 0,-1-1 0 0 0,1-1 0 0 0,-1 0 0 0 0,-23-2 0 0 0,40 0 0 0 0,-17-2 2 0 0,0 0 0 0 0,1-1 1 0 0,0 0-1 0 0,-33-12 0 0 0,41 11 8 0 0,1 0-1 0 0,0-1 1 0 0,0 0 0 0 0,0-1 0 0 0,0 0 0 0 0,-15-13-1 0 0,23 16-3 0 0,-1 0 0 0 0,0 0 0 0 0,0 0 0 0 0,1 0 0 0 0,0 0-1 0 0,-1-1 1 0 0,1 1 0 0 0,0-1 0 0 0,1 0 0 0 0,-1 1 0 0 0,1-1-1 0 0,0 0 1 0 0,0 0 0 0 0,0 0 0 0 0,0 0 0 0 0,1 0 0 0 0,-1 0-1 0 0,1 0 1 0 0,0 0 0 0 0,0 0 0 0 0,1 0 0 0 0,0-6 0 0 0,1 4 40 0 0,0 0 1 0 0,0-1-1 0 0,0 1 1 0 0,1 0-1 0 0,0 0 1 0 0,0 0-1 0 0,1 1 0 0 0,-1-1 1 0 0,1 1-1 0 0,1 0 1 0 0,7-8-1 0 0,-7 7 38 0 0,1 1 0 0 0,0 0-1 0 0,1 0 1 0 0,-1 1 0 0 0,1 0 0 0 0,0 0-1 0 0,0 0 1 0 0,1 1 0 0 0,8-3-1 0 0,-13 6-73 0 0,0-1-1 0 0,0 1 1 0 0,0-1 0 0 0,1 1-1 0 0,-1 0 1 0 0,0 1 0 0 0,0-1-1 0 0,0 0 1 0 0,0 1-1 0 0,1 0 1 0 0,-1 0 0 0 0,0 0-1 0 0,0 0 1 0 0,0 0-1 0 0,0 0 1 0 0,-1 1 0 0 0,1-1-1 0 0,0 1 1 0 0,-1 0 0 0 0,5 4-1 0 0,3 2 31 0 0,-1 2-1 0 0,0-1 0 0 0,11 17 1 0 0,-18-24-40 0 0,26 39 46 0 0,-20-29-18 0 0,0 0 0 0 0,0-1 1 0 0,1 0-1 0 0,0 0 0 0 0,1-1 1 0 0,0 0-1 0 0,13 8 0 0 0,-9-8 27 0 0,-10-7-52 0 0,1 0 0 0 0,-1 0 0 0 0,1 0-1 0 0,0 0 1 0 0,0-1 0 0 0,0 1 0 0 0,0-1-1 0 0,11 2 1 0 0,5-1 7 0 0,-1-2 0 0 0,1 0 0 0 0,0-1 1 0 0,0-1-1 0 0,0-1 0 0 0,-1-1 0 0 0,1-1 0 0 0,21-6 0 0 0,-29 5-1109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589 241 1375 0 0,'0'0'16311'0'0,"2"-2"-15959"0"0,5-4-205 0 0,-1 0 0 0 0,-1-1 0 0 0,1 0 1 0 0,-1 0-1 0 0,0 0 0 0 0,5-11 0 0 0,20-52-37 0 0,-29 67-105 0 0,0 1-1 0 0,0 0 1 0 0,0-1 0 0 0,0 1-1 0 0,-1-1 1 0 0,1 1 0 0 0,-1-1 0 0 0,1 0-1 0 0,-1-4 1 0 0,0-1 1 0 0,0-2-6 0 0,-2-1 0 0 0,-1-4-21 0 0,2 11-47 0 0,-10-10-3 0 0,11 11 58 0 0,-10-8-98 0 0,10 11 107 0 0,-1-1-1 0 0,0 1 1 0 0,1-1 0 0 0,-1 1-1 0 0,0 0 1 0 0,1-1 0 0 0,-1 1-1 0 0,0 0 1 0 0,1 0 0 0 0,-1-1-1 0 0,0 1 1 0 0,1 0-1 0 0,-1 0 1 0 0,0 0 0 0 0,0 0-1 0 0,1 0 1 0 0,-1 0 0 0 0,0 0-1 0 0,0 0 1 0 0,1 0-1 0 0,-1 0 1 0 0,-1 1 0 0 0,-14 5-97 0 0,14-5 98 0 0,-9 6-11 0 0,0-1-1 0 0,0 2 1 0 0,0-1 0 0 0,-18 19-1 0 0,9-7-6 0 0,0 1 0 0 0,-31 41-1 0 0,37-41 22 0 0,-18 19 0 0 0,25-33 0 0 0,1 1 0 0 0,-1-1 0 0 0,0-1 0 0 0,0 1 0 0 0,-1-1 0 0 0,-9 5 0 0 0,0-1 0 0 0,-1-1 0 0 0,1 0 0 0 0,-2-1 0 0 0,1-1 0 0 0,-1-1 0 0 0,0-1 0 0 0,-26 3 0 0 0,2-2 27 0 0,-40 5 10 0 0,71-10-37 0 0,0-5 0 0 0,11 4 2 0 0,-6-10 50 0 0,1 1-40 0 0,4 4-14 0 0,2-10 56 0 0,0 4-44 0 0,-1-1-10 0 0,0 0 0 0 0,1 9-17 0 0,0 0 1 0 0,0 0-1 0 0,0 0 0 0 0,0 0 1 0 0,0 0-1 0 0,1 0 0 0 0,0 1 0 0 0,0-1 1 0 0,0 0-1 0 0,0 0 0 0 0,1 1 0 0 0,3-7 1 0 0,-1 2-53 0 0,9-18-66 0 0,21-31 0 0 0,-20 36 83 0 0,-12 17 52 0 0,0 1 0 0 0,1 0 0 0 0,-1-1 0 0 0,1 1 0 0 0,0 0 0 0 0,0 0 0 0 0,4-2 0 0 0,16-16 0 0 0,-13 14-10 0 0,-9 6 7 0 0,0 1 0 0 0,0 0 1 0 0,-1 0-1 0 0,1-1 0 0 0,0 1 1 0 0,0 0-1 0 0,-1 0 0 0 0,1 0 1 0 0,0 0-1 0 0,0 0 0 0 0,-1 0 1 0 0,1 0-1 0 0,0 0 0 0 0,0 0 1 0 0,0 1-1 0 0,12 8-18 0 0,-13-8 19 0 0,15 17-43 0 0,-3 2 38 0 0,1-1 7 0 0,-11-16 0 0 0,4 18 0 0 0,-2-11 9 0 0,-2-5-2 0 0,0-1-1 0 0,-1 1 0 0 0,1 0 0 0 0,-1 0 0 0 0,0 0 0 0 0,-1 0 0 0 0,1 0 0 0 0,-1 7 0 0 0,0 0 6 0 0,0-8 52 0 0,-1 6 28 0 0,0 5 75 0 0,1 17 245 0 0,0-30-406 0 0,0 0 0 0 0,0 0 0 0 0,0 0 0 0 0,0 0 0 0 0,0 1 0 0 0,1-1 0 0 0,-1 0 0 0 0,1 0 0 0 0,-1 0 0 0 0,1 0 0 0 0,0 0 0 0 0,0 0 0 0 0,1 3 0 0 0,1-1 9 0 0,0 1 21 0 0,0 0 1 0 0,1-1 0 0 0,0 0 0 0 0,0 0 0 0 0,0 0 0 0 0,0 0-1 0 0,0-1 1 0 0,1 0 0 0 0,-1 0 0 0 0,11 5 0 0 0,-1 1 27 0 0,-9-6-21 0 0,8 2-17 0 0,8 1 94 0 0,-17-7-93 0 0,-1 0 6 0 0,0 1 17 0 0,0 0-1 0 0,1-1 1 0 0,-1 1-1 0 0,1-1 1 0 0,-1 0-1 0 0,0 0 1 0 0,0 0-1 0 0,0 0 0 0 0,1 0 1 0 0,-1-1-1 0 0,0 1 1 0 0,-1-1-1 0 0,1 0 1 0 0,0 0-1 0 0,0 0 1 0 0,4-5-1 0 0,-2 2-16 0 0,1 1 1 0 0,-1 0-1 0 0,1 0 0 0 0,0 0 0 0 0,0 0 1 0 0,0 1-1 0 0,1 0 0 0 0,9-3 0 0 0,-1 3-33 0 0,-1 1 0 0 0,0 1 0 0 0,-2-4 0 0 0,-3-4 0 0 0,-1-2 0 0 0,-1 0-10 0 0,0 4 503 0 0,-4 4-2055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5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41 6911 0 0,'0'0'836'0'0,"-2"1"-285"0"0,-13 4 4689 0 0,41-9-1344 0 0,-11 2-4475 0 0,66-16 1843 0 0,-61 12-965 0 0,0 1-1 0 0,0 1 1 0 0,1 1 0 0 0,-1 0-1 0 0,25 2 1 0 0,-31 1-205 0 0,-4 2-38 0 0,8 3-79 0 0,-15-4-57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5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654 596 4143 0 0,'0'0'191'0'0,"0"-1"272"0"0,-2-11 1752 0 0,1 0 0 0 0,0 0-1 0 0,2-17 1 0 0,0 14-1180 0 0,2 0 0 0 0,3-18 0 0 0,2 7-658 0 0,1 0 0 0 0,22-44 1 0 0,19-45-304 0 0,-36 87-74 0 0,-1-1 0 0 0,-1 0 0 0 0,-1-1 0 0 0,6-31 0 0 0,-16 57 0 0 0,1 0 0 0 0,-5-13 0 0 0,-2 5 0 0 0,4 11-6 0 0,0 0-1 0 0,0-1 0 0 0,-1 1 0 0 0,1 0 1 0 0,0 0-1 0 0,-1 0 0 0 0,1 0 1 0 0,-1 0-1 0 0,1 0 0 0 0,-1 0 1 0 0,1 1-1 0 0,-1-1 0 0 0,0 0 1 0 0,1 1-1 0 0,-1 0 0 0 0,0-1 1 0 0,-3 1-1 0 0,3 0-20 0 0,-1 0 0 0 0,0 0 1 0 0,0 1-1 0 0,0-1 0 0 0,0 1 1 0 0,0 0-1 0 0,1-1 0 0 0,-1 1 1 0 0,-5 3-1 0 0,2 0-18 0 0,0 0-1 0 0,0 0 1 0 0,0 0 0 0 0,0 1 0 0 0,1 0-1 0 0,0 0 1 0 0,0 0 0 0 0,-4 7 0 0 0,-5 10 40 0 0,0 1 1 0 0,-10 28-1 0 0,-4 4 5 0 0,12-25-23 0 0,-2-1 0 0 0,-41 49 0 0 0,45-61 5 0 0,-1-1 1 0 0,-1-1 0 0 0,0-1 0 0 0,-2 0-1 0 0,-28 17 1 0 0,30-23-87 0 0,0 0 0 0 0,0-2 0 0 0,0 0 0 0 0,0-1 0 0 0,-1 0 0 0 0,0-2 0 0 0,0 0 0 0 0,0 0 0 0 0,-1-2 0 0 0,1 0 0 0 0,0-1 0 0 0,-1-1 0 0 0,-30-5 0 0 0,36 4 94 0 0,0-1 0 0 0,-1 0 0 0 0,1 0 0 0 0,1-2 0 0 0,-21-8 1 0 0,29 11 7 0 0,-1-1 1 0 0,1 1 0 0 0,0 0-1 0 0,0-1 1 0 0,0 1-1 0 0,0-1 1 0 0,0 0 0 0 0,1 0-1 0 0,-1 0 1 0 0,1-1 0 0 0,0 1-1 0 0,0 0 1 0 0,0-1 0 0 0,1 1-1 0 0,-1-1 1 0 0,1 0-1 0 0,-1 0 1 0 0,1 1 0 0 0,1-1-1 0 0,-1 0 1 0 0,0 0 0 0 0,1-5-1 0 0,0 3 23 0 0,0 0-1 0 0,0 0 1 0 0,1 1 0 0 0,0-1-1 0 0,0 0 1 0 0,0 1-1 0 0,1-1 1 0 0,-1 1 0 0 0,1 0-1 0 0,1-1 1 0 0,-1 1-1 0 0,1 0 1 0 0,0 0 0 0 0,0 0-1 0 0,1 1 1 0 0,-1-1-1 0 0,1 1 1 0 0,0 0 0 0 0,0 0-1 0 0,0 0 1 0 0,1 0-1 0 0,-1 1 1 0 0,10-5 0 0 0,-7 4 16 0 0,1 0 1 0 0,0 0-1 0 0,0 1 1 0 0,0 0-1 0 0,1 1 1 0 0,-1 0-1 0 0,0 0 1 0 0,1 1-1 0 0,0 0 1 0 0,-1 0-1 0 0,1 1 1 0 0,0 0-1 0 0,-1 1 1 0 0,1 0-1 0 0,9 2 1 0 0,-9-1 26 0 0,0 0 1 0 0,0 1-1 0 0,-1 0 1 0 0,1 0-1 0 0,-1 1 1 0 0,0 0-1 0 0,0 0 1 0 0,0 1-1 0 0,0 0 1 0 0,13 12-1 0 0,-5 0 7 0 0,21 29-1 0 0,-29-35-31 0 0,1 1-1 0 0,0-2 0 0 0,0 1 0 0 0,1-1 0 0 0,1-1 1 0 0,0 0-1 0 0,12 8 0 0 0,-17-12 12 0 0,3-3-40 0 0,9-2 50 0 0,12 2-149 0 0,-27-2-782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5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479 498 1375 0 0,'0'0'347'0'0,"3"1"917"0"0,44 30 6261 0 0,-45-29-6323 0 0,12 5 4332 0 0,-13-9-5372 0 0,3-3-129 0 0,0-1 1 0 0,-1 1 0 0 0,0-1 0 0 0,0 0-1 0 0,-1 0 1 0 0,0 0 0 0 0,0 0 0 0 0,0-1-1 0 0,0 1 1 0 0,-1 0 0 0 0,0-7 0 0 0,1-15 49 0 0,-2-36 1 0 0,0 32-23 0 0,1-5-30 0 0,3 0 1 0 0,0 1-1 0 0,3-1 1 0 0,15-51-1 0 0,-16 61-31 0 0,-3 13-3 0 0,1 1-1 0 0,0-1 1 0 0,7-16 0 0 0,-10 28-64 0 0,-3 3 1 0 0,-10 2 52 0 0,-7 0-15 0 0,14-1-5 0 0,-8 7 25 0 0,7-5 5 0 0,1 0-1 0 0,1 0 0 0 0,-1 0 1 0 0,1 1-1 0 0,-1-1 1 0 0,1 1-1 0 0,-4 7 1 0 0,-22 41-61 0 0,7-10 38 0 0,7-17 32 0 0,-44 66-15 0 0,48-76 25 0 0,0-1-1 0 0,-1-1 1 0 0,-23 21 0 0 0,-98 68 59 0 0,108-85-74 0 0,-6 1 139 0 0,31-19 314 0 0,-1 0-393 0 0,-5-3-64 0 0,3 2-60 0 0,-4-2 48 0 0,-2-3 16 0 0,-6-1 11 0 0,15 7-9 0 0,1-1-1 0 0,-1 1 1 0 0,1 0 0 0 0,-1 0-1 0 0,1 0 1 0 0,-1-1-1 0 0,1 1 1 0 0,0 0 0 0 0,-1 0-1 0 0,1-1 1 0 0,-1 1 0 0 0,1 0-1 0 0,-1-1 1 0 0,1 1-1 0 0,0 0 1 0 0,-1-1 0 0 0,1 1-1 0 0,0-1 1 0 0,-1 1-1 0 0,1-1 1 0 0,0 1 0 0 0,0-1-1 0 0,0 1 1 0 0,-1-1-1 0 0,1 1 1 0 0,0-1 0 0 0,0 1-1 0 0,0-1 1 0 0,0 0-1 0 0,-3-10 4 0 0,-13-34 155 0 0,14 36-144 0 0,1 6-16 0 0,1 0 0 0 0,-1 0 0 0 0,0 0 0 0 0,0 0 0 0 0,-1 0 0 0 0,1 0 0 0 0,-3-4 0 0 0,-3-7-16 0 0,7 13-10 0 0,-4-2-10 0 0,-15-20 18 0 0,-4-4-62 0 0,20 25 80 0 0,3 1 0 0 0,-1 0 0 0 0,0 1 0 0 0,0-1 0 0 0,1 0 0 0 0,-1 0 0 0 0,0 0 0 0 0,1 0 0 0 0,-1 0 0 0 0,1 1 0 0 0,-1-1 0 0 0,1 0 0 0 0,0 0 0 0 0,-1 0 0 0 0,1 0 0 0 0,0-1 0 0 0,0 1 0 0 0,-1-1 0 0 0,-1-10 0 0 0,2 6 0 0 0,-1 4 0 0 0,1-1 0 0 0,0 1 0 0 0,1-1 0 0 0,-1 1 0 0 0,0 0 0 0 0,1-1 0 0 0,-1 1 0 0 0,1 0 0 0 0,0-1 0 0 0,0 1 0 0 0,0 0 0 0 0,1-3 0 0 0,0-1 0 0 0,12-21 0 0 0,-11 21 0 0 0,12-17 0 0 0,-7 15 0 0 0,1 1 0 0 0,3 0 0 0 0,2 3 0 0 0,8-3 0 0 0,-16 6 0 0 0,13 0 0 0 0,-3 1 0 0 0,0 3 0 0 0,-2 3 0 0 0,0 3 0 0 0,-3 2 0 0 0,-7-8 14 0 0,8 23 47 0 0,-7-11-18 0 0,-3 0-22 0 0,-2 0 22 0 0,-1 12-40 0 0,1-10 41 0 0,12 10-17 0 0,-5-14-27 0 0,1-2 11 0 0,-4-9 12 0 0,-1 1-1 0 0,1-1 1 0 0,0 0-1 0 0,0 0 1 0 0,0 0 0 0 0,8 2-1 0 0,-6-3 37 0 0,-1 1 0 0 0,1 1 0 0 0,-1-1 0 0 0,9 6 0 0 0,-8-5-24 0 0,-3-1-24 0 0,-1-1-1 0 0,0 0 0 0 0,0 1 0 0 0,-1-1 0 0 0,1 1 0 0 0,0 0 0 0 0,0-1 0 0 0,-1 1 0 0 0,1 0 0 0 0,-1 0 0 0 0,0 0 0 0 0,0 0 0 0 0,2 3 0 0 0,11 19 5 0 0,-9-15 62 0 0,1 12-81 0 0,-6-20 5 0 0,0 0 0 0 0,0 0 0 0 0,1 0 0 0 0,-1-1-1 0 0,0 1 1 0 0,1 0 0 0 0,-1-1 0 0 0,1 1 0 0 0,-1 0 0 0 0,1-1 0 0 0,-1 1-1 0 0,1 0 1 0 0,1 0 0 0 0,-1 0 4 0 0,1-1 0 0 0,0 1 1 0 0,-1 0-1 0 0,1-1 0 0 0,0 1 0 0 0,-1-1 0 0 0,1 0 0 0 0,0 0 0 0 0,0 0 0 0 0,-1 0 1 0 0,1 0-1 0 0,0 0 0 0 0,0 0 0 0 0,-1 0 0 0 0,3-1 0 0 0,30-10 63 0 0,-12 3-14 0 0,8 0 6 0 0,16-2 56 0 0,-34 8-161 0 0,0 0-629 0 0,-6 3 199 0 0,-12 12-1648 0 0,1-1-3936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53 9671 0 0,'0'-1'440'0'0,"0"-1"59"0"0,1-34-420 0 0,1 22 9022 0 0,-6 29-8965 0 0,-1 0-1 0 0,-1-1 1 0 0,-1 0 0 0 0,0 0-1 0 0,0 0 1 0 0,-1-1 0 0 0,-1-1-1 0 0,-17 20 1 0 0,-11 8-53 0 0,-47 38-1 0 0,46-44-15 0 0,-164 134 127 0 0,161-139-175 0 0,-27 18-68 0 0,67-46-149 0 0,13-4-1845 0 0,48-9-2610 0 0,-52 9 2171 0 0,6 0-2702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5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25 2759 0 0,'1'-2'207'0'0,"1"0"104"0"0,0 0-1 0 0,0 0 1 0 0,0 0-1 0 0,0 0 1 0 0,1 0 0 0 0,-1 0-1 0 0,1 0 1 0 0,8-3 5931 0 0,2 3-5672 0 0,-10 2-194 0 0,-2 2-208 0 0,1 2-127 0 0,0 0 0 0 0,-1 0 0 0 0,1 0 0 0 0,-1 1 0 0 0,0-1 0 0 0,0 0 0 0 0,0 0 0 0 0,-1 1 0 0 0,1-1 0 0 0,-1 1 0 0 0,0-1 0 0 0,0 0 0 0 0,-1 1 0 0 0,0 4 0 0 0,-3 11 221 0 0,-12 36-1 0 0,7-29 43 0 0,-33 133 710 0 0,-3 10-565 0 0,30-122-269 0 0,-32 70-1 0 0,46-116-172 0 0,-86 167 125 0 0,72-145-54 0 0,0-1 0 0 0,-2 0 0 0 0,0-1-1 0 0,-36 34 1 0 0,38-46 675 0 0,15-10-718 0 0,0 0 1 0 0,0 0-1 0 0,0-1 0 0 0,0 1 0 0 0,-1 0 1 0 0,1 0-1 0 0,0 0 0 0 0,0-1 0 0 0,0 1 0 0 0,0 0 1 0 0,0 0-1 0 0,0-1 0 0 0,0 1 0 0 0,0 0 1 0 0,0 0-1 0 0,0 0 0 0 0,0-1 0 0 0,0 1 0 0 0,0 0 1 0 0,0 0-1 0 0,0-1 0 0 0,0 1 0 0 0,0 0 0 0 0,0 0 1 0 0,0 0-1 0 0,1-1 0 0 0,-1 1 0 0 0,0 0 1 0 0,0 0-1 0 0,0 0 0 0 0,0-1 0 0 0,0 1 0 0 0,1 0 1 0 0,-1 0-1 0 0,0 0 0 0 0,19-32 755 0 0,9-7-845 0 0,1 1-1 0 0,2 1 1 0 0,2 2 0 0 0,1 1 0 0 0,1 1-1 0 0,65-44 1 0 0,-93 72-27 0 0,0 2 0 0 0,0-1 0 0 0,16-5 0 0 0,-18 7 34 0 0,-2 1-48 0 0,-1 0 16 0 0,6-2 52 0 0,-8 3 27 0 0,0 0 0 0 0,0-1 0 0 0,0 1 0 0 0,1 0 0 0 0,-1 0 0 0 0,0 0 0 0 0,0 0-1 0 0,0 0 1 0 0,0 0 0 0 0,0 0 0 0 0,0 0 0 0 0,0 0 0 0 0,0 0 0 0 0,1 0 0 0 0,-1 0 0 0 0,0 0 0 0 0,0 0 0 0 0,0 0-1 0 0,0 0 1 0 0,0 0 0 0 0,0 0 0 0 0,0 0 0 0 0,0 0 0 0 0,1 0 0 0 0,-1 0 0 0 0,0 0 0 0 0,0 0 0 0 0,0 0 0 0 0,0 1-1 0 0,0-1 1 0 0,0 0 0 0 0,0 0 0 0 0,0 0 0 0 0,0 0 0 0 0,0 0 0 0 0,1 0 0 0 0,-1 0 0 0 0,0 0 0 0 0,0 0 0 0 0,0 0-1 0 0,0 0 1 0 0,0 1 0 0 0,0-1 0 0 0,8 10-11 0 0,-3 3 23 0 0,-4-6 0 0 0,0-1 0 0 0,-1 1 0 0 0,0-1 0 0 0,-1 1 0 0 0,1-1 0 0 0,-1 1 0 0 0,-3 10 0 0 0,-17 46 169 0 0,13-44-108 0 0,-6 24 1 0 0,-13 71 115 0 0,22-84-248 0 0,0 0-1 0 0,0 50 1 0 0,5-78-381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5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6911 0 0,'-1'2'315'0'0,"-13"12"-95"0"0,-15 14-1 0 0,-9 8-78 0 0,-15 21 1563 0 0,3 1 0 0 0,-46 71 0 0 0,85-111-1606 0 0,1 0-1 0 0,1 0 1 0 0,-13 37 0 0 0,19-47-74 0 0,0 1 1 0 0,1-1 0 0 0,1 1 0 0 0,-1 0 0 0 0,1-1 0 0 0,1 1 0 0 0,0 0 0 0 0,0 0 0 0 0,0-1 0 0 0,1 1-1 0 0,3 13 1 0 0,-2-18-32 0 0,-1-1 0 0 0,0 0 0 0 0,1 1 0 0 0,0-1 0 0 0,0 0 0 0 0,0 0 0 0 0,0 0 0 0 0,0-1 0 0 0,0 1 0 0 0,1 0 0 0 0,-1-1 0 0 0,1 0 0 0 0,0 1 0 0 0,0-1 0 0 0,0 0 0 0 0,0 0 0 0 0,0-1 0 0 0,5 3 0 0 0,2 0-56 0 0,0-1 0 0 0,-1 0-1 0 0,2-1 1 0 0,18 2 0 0 0,-16-4-2531 0 0,-10-1 1484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4:5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9615 0 0,'0'0'1124'0'0,"1"3"-582"0"0,4 16 276 0 0,-2-6-215 0 0,1 0 0 0 0,0-1 0 0 0,1 1 0 0 0,0-1 0 0 0,1 0 0 0 0,0-1 0 0 0,14 19 0 0 0,4-4 234 0 0,2-1-1 0 0,1-1 1 0 0,1-2-1 0 0,34 22 1 0 0,14 11-121 0 0,-66-48-659 0 0,-6-3-42 0 0,0-1 0 0 0,0 1 0 0 0,0 0 0 0 0,0 0 1 0 0,-1 0-1 0 0,1 0 0 0 0,-1 1 0 0 0,4 7 0 0 0,2 1-15 0 0,4 7-53 0 0,-10-18 24 0 0,-1 0-99 0 0,7-11-1584 0 0,-7 7 1453 0 0,1 0 0 0 0,-1-1 0 0 0,0 1-1 0 0,0 0 1 0 0,0-1 0 0 0,0 0 0 0 0,0 1 0 0 0,1-4 0 0 0,5-12-1655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15 2759 0 0,'0'0'126'0'0,"2"-1"-5"0"0,2-6 338 0 0,-3 6-149 0 0,-1 1 0 0 0,0-1 0 0 0,0 1-1 0 0,1-1 1 0 0,-1 1 0 0 0,0-1 0 0 0,1 1 0 0 0,-1 0 0 0 0,0-1 0 0 0,1 1 0 0 0,-1 0 0 0 0,1-1 0 0 0,-1 1 0 0 0,1 0 0 0 0,7 3 6667 0 0,-8-3-6741 0 0,0 1 0 0 0,3 9 3202 0 0,-3 0-4626 0 0,-1-1 1227 0 0,-1-1 0 0 0,0 1 0 0 0,-1 0 1 0 0,0-1-1 0 0,0 0 0 0 0,-5 9 1 0 0,-29 48 217 0 0,23-43-155 0 0,-3 2-37 0 0,-1-1-1 0 0,-1-1 0 0 0,-1 0 1 0 0,-37 29-1 0 0,20-17-3 0 0,-6 4 24 0 0,23-21-57 0 0,0 1 0 0 0,2 0 0 0 0,0 1 0 0 0,-16 23 0 0 0,22-25-25 0 0,10-14-29 0 0,1 4-204 0 0,-5 14-5459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0,'0'0'484'0'0,"1"2"1192"0"0,1 5-566 0 0,0 0 0 0 0,1 0 0 0 0,0-1 0 0 0,0 1 0 0 0,0-1 0 0 0,1 0-1 0 0,0 0 1 0 0,5 6 0 0 0,5 5-84 0 0,23 19 0 0 0,-7-8 75 0 0,-22-21-960 0 0,-1 1 0 0 0,0 0 0 0 0,-1 1 1 0 0,0-1-1 0 0,0 1 0 0 0,-1 1 1 0 0,0-1-1 0 0,4 12 0 0 0,-7-16-125 0 0,-1-1 1 0 0,0 1-1 0 0,0-1 0 0 0,0 1 0 0 0,0 0 0 0 0,-1-1 0 0 0,0 1 0 0 0,0 0 1 0 0,0 0-1 0 0,0-1 0 0 0,-1 1 0 0 0,0 0 0 0 0,0-1 0 0 0,0 1 0 0 0,0-1 1 0 0,-1 1-1 0 0,0-1 0 0 0,0 0 0 0 0,0 1 0 0 0,-4 5 0 0 0,-2 0 32 0 0,0 0 0 0 0,0 0 0 0 0,-1-1 0 0 0,0 0 0 0 0,0-1-1 0 0,-1 0 1 0 0,0 0 0 0 0,-1-1 0 0 0,1 0 0 0 0,-18 7 0 0 0,25-13-191 0 0,-5-1-247 0 0,8-14-11516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4607 0 0,'0'0'354'0'0,"-3"1"74"0"0,-1 1 258 0 0,0 0-1 0 0,0 1 1 0 0,0-1 0 0 0,0 1 0 0 0,0 0 0 0 0,0 0 0 0 0,1 0 0 0 0,-1 1-1 0 0,1-1 1 0 0,-5 8 0 0 0,4-5-233 0 0,1-1-1 0 0,0 1 1 0 0,0 0 0 0 0,1 0-1 0 0,0 0 1 0 0,0 0-1 0 0,-2 11 1 0 0,3-9-226 0 0,0 1 0 0 0,0 0-1 0 0,1-1 1 0 0,0 1 0 0 0,1 0 0 0 0,0-1 0 0 0,0 1 0 0 0,1 0 0 0 0,0-1 0 0 0,1 1-1 0 0,0-1 1 0 0,6 14 0 0 0,-3-11-99 0 0,0 1 0 0 0,1-1 0 0 0,1 0-1 0 0,0 0 1 0 0,17 18 0 0 0,-21-26-181 0 0,1 0 0 0 0,-1 0 0 0 0,1 0 1 0 0,-1-1-1 0 0,9 3 0 0 0,8 0-5685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7367 0 0,'0'0'568'0'0,"-2"1"-373"0"0,-6 3 221 0 0,1 0 0 0 0,-1 1-1 0 0,1 0 1 0 0,0 0 0 0 0,1 1 0 0 0,-1 0 0 0 0,1 0-1 0 0,1 1 1 0 0,-1 0 0 0 0,1 0 0 0 0,-6 9-1 0 0,-7 14 1012 0 0,-19 45-1 0 0,37-75-1427 0 0,-97 237 1471 0 0,56-132-1200 0 0,-35 76-104 0 0,50-126-109 0 0,-40 63 0 0 0,63-113-57 0 0,-21 31-76 0 0,-32 69 0 0 0,51-94-18 0 0,4-8-129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8287 0 0,'0'0'639'0'0,"-2"3"-415"0"0,-3 8 207 0 0,0-1 0 0 0,1 1 0 0 0,1 1 0 0 0,0-1 0 0 0,0 1 0 0 0,1-1 0 0 0,0 1 0 0 0,1-1 0 0 0,1 1 0 0 0,1 16 0 0 0,1 1 184 0 0,1-1 0 0 0,2 1 0 0 0,10 34 0 0 0,-5-32-204 0 0,1-1-1 0 0,2 0 0 0 0,18 32 0 0 0,55 80 301 0 0,-62-105-599 0 0,-13-21-22 0 0,-1 1-1 0 0,0 1 0 0 0,10 27 0 0 0,-18-39-74 0 0,0 0 0 0 0,-1 0 0 0 0,1 0 0 0 0,-1 0 0 0 0,-1 1 0 0 0,1-1 0 0 0,-1 0 0 0 0,0 1 0 0 0,-1-1 0 0 0,1 0 1 0 0,-1 0-1 0 0,-1 0 0 0 0,1 1 0 0 0,-1-1 0 0 0,-2 6 0 0 0,-2 1-8 0 0,-1 1 0 0 0,-1-1 0 0 0,0-1 1 0 0,0 1-1 0 0,-11 11 0 0 0,-56 54 76 0 0,5-6 17 0 0,-135 156-118 0 0,153-181-1204 0 0,50-46 702 0 0,-5 10-2776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626 820 919 0 0,'0'0'291'0'0,"0"3"884"0"0,2 14 4629 0 0,-1-8 454 0 0,10-16-4940 0 0,-3 1-960 0 0,0 0 1 0 0,-1-1 0 0 0,0 0-1 0 0,0 0 1 0 0,6-9-1 0 0,28-43 473 0 0,-26 37-541 0 0,1-3-184 0 0,0-1 1 0 0,-2 0-1 0 0,-1-2 1 0 0,12-38-1 0 0,-12 22-120 0 0,-2 1 0 0 0,7-56 0 0 0,-4 15-212 0 0,-5 29-530 0 0,3-56 1 0 0,-11 104 543 0 0,-1-1-1 0 0,0 1 1 0 0,0-1 0 0 0,-1 1 0 0 0,0-1-1 0 0,0 1 1 0 0,-1-1 0 0 0,0 1 0 0 0,0 0 0 0 0,-6-13-1 0 0,6 18 154 0 0,0 1 1 0 0,1 0-1 0 0,-1 0 0 0 0,0 0 0 0 0,0 0 0 0 0,0 0 1 0 0,0 1-1 0 0,0-1 0 0 0,0 0 0 0 0,0 1 0 0 0,0 0 0 0 0,0-1 1 0 0,0 1-1 0 0,0 0 0 0 0,0 0 0 0 0,-4 1 0 0 0,1-1 42 0 0,-1 1 0 0 0,1 1-1 0 0,-1-1 1 0 0,1 1-1 0 0,0 0 1 0 0,0 0 0 0 0,0 1-1 0 0,0-1 1 0 0,0 1-1 0 0,0 0 1 0 0,1 1 0 0 0,-1-1-1 0 0,1 1 1 0 0,0 0 0 0 0,0 0-1 0 0,-6 9 1 0 0,-4 6 95 0 0,1 0-1 0 0,-18 37 1 0 0,23-41-32 0 0,-18 37-8 0 0,3 1-1 0 0,2 0 0 0 0,2 2 1 0 0,3 0-1 0 0,-12 71 0 0 0,-36 142-37 0 0,52-229 0 0 0,-1 0 0 0 0,-2-2 0 0 0,-24 43 0 0 0,-74 98 0 0 0,77-125 2 0 0,-37 71 0 0 0,56-89-7 0 0,1 1 0 0 0,2 1 0 0 0,-13 47 0 0 0,22-63-265 0 0,-12 28-1 0 0,15-46 99 0 0,-1 1 1 0 0,0-1-1 0 0,0 0 1 0 0,0 1-1 0 0,0-1 1 0 0,0-1-1 0 0,0 1 1 0 0,-1 0-1 0 0,1-1 1 0 0,-1 0-1 0 0,0 0 1 0 0,0 0-1 0 0,-4 2 1 0 0,2-2-176 0 0,-25 9-1425 0 0,23-8 736 0 0,-3 0 205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12007 0 0,'0'0'1083'0'0,"3"0"-891"0"0,22-1 221 0 0,-1-1-1 0 0,46-10 1 0 0,52-19 557 0 0,-32 6-330 0 0,169-34 989 0 0,-236 54-1557 0 0,35-4 0 0 0,-24 8-6118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0,'0'0'9364'0'0,"1"2"-8020"0"0,1 20 1466 0 0,-2-19-2608 0 0,0-1 0 0 0,1 1 0 0 0,-1 0 1 0 0,0 0-1 0 0,1 0 0 0 0,-1-1 0 0 0,1 1 0 0 0,2 4 1 0 0,2 2 116 0 0,1 0 0 0 0,0-1 0 0 0,1 0 0 0 0,0 0 0 0 0,0 0 0 0 0,10 7 0 0 0,-10-9-277 0 0,0 1-1 0 0,-1-1 1 0 0,1 1 0 0 0,-1 1-1 0 0,0-1 1 0 0,-1 1 0 0 0,9 16-1 0 0,-11-17-24 0 0,-1 0-1 0 0,0 0 1 0 0,0 0-1 0 0,-1 0 1 0 0,0 0-1 0 0,0 1 1 0 0,-1-1-1 0 0,0 0 1 0 0,0 0-1 0 0,0 1 1 0 0,-1-1-1 0 0,0 0 1 0 0,-1 0-1 0 0,0 0 1 0 0,0 0-1 0 0,0 0 1 0 0,-1 0-1 0 0,0 0 1 0 0,0-1-1 0 0,-1 0 1 0 0,1 1 0 0 0,-1-1-1 0 0,-1-1 1 0 0,1 1-1 0 0,-1 0 1 0 0,0-1-1 0 0,0 0 1 0 0,-1 0-1 0 0,0-1 1 0 0,-11 7-1 0 0,9-7-16 0 0,-8 2-3341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33 7367 0 0,'5'-8'141'0'0,"-3"6"-56"0"0,0-1 1 0 0,0 1-1 0 0,0 0 1 0 0,0 0-1 0 0,0 0 0 0 0,1 0 1 0 0,-1 0-1 0 0,1 0 1 0 0,6-3 3790 0 0,-11 7-2615 0 0,-17 36-623 0 0,-3-2 0 0 0,-40 54-1 0 0,23-35-205 0 0,-68 119 232 0 0,102-165-652 0 0,2 0 0 0 0,-1 0 0 0 0,1 1-1 0 0,0-1 1 0 0,1 1 0 0 0,-1 13 0 0 0,3-6 31 0 0,3 0-49 0 0,-1-15-80 0 0,-1 1 1 0 0,1 0-1 0 0,-1-1 0 0 0,1 1 0 0 0,0-1 1 0 0,0 1-1 0 0,0-1 0 0 0,0 0 0 0 0,0 0 0 0 0,0 0 1 0 0,1 0-1 0 0,-1 0 0 0 0,1 0 0 0 0,2 1 1 0 0,11 3-1085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8551 0 0,'0'0'772'0'0,"-1"2"-632"0"0,0 4 46 0 0,-1 1 0 0 0,1 0 0 0 0,0-1 0 0 0,1 1 0 0 0,-1 0 1 0 0,2-1-1 0 0,-1 1 0 0 0,1 0 0 0 0,2 12 0 0 0,0-10 182 0 0,0 0 1 0 0,1 0-1 0 0,0-1 1 0 0,1 1 0 0 0,5 7-1 0 0,-4-6-116 0 0,1-1 0 0 0,1 0 1 0 0,-1-1-1 0 0,1 0 0 0 0,1 0 0 0 0,-1 0 0 0 0,1-1 0 0 0,13 7 0 0 0,7 3 522 0 0,47 18 1 0 0,9 6 463 0 0,-79-38-1136 0 0,2 2 30 0 0,-1 0 0 0 0,1 0 0 0 0,-1 1 0 0 0,10 9-1 0 0,-15-13-101 0 0,8 6 18 0 0,-8-6-121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10423 0 0,'0'0'942'0'0,"-2"2"-774"0"0,-12 23 832 0 0,0 0 1 0 0,-10 30-1 0 0,-18 33 987 0 0,24-60-1788 0 0,0-2 0 0 0,-2 0-1 0 0,-1 0 1 0 0,-1-2 0 0 0,-1-1 0 0 0,-1-1 0 0 0,-1-1 0 0 0,-36 24 0 0 0,-116 85-1801 0 0,175-129 676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11231 0 0,'0'0'1016'0'0,"0"3"-836"0"0,-3 22-237 0 0,-1 6 1400 0 0,0 57-1 0 0,6-54-70 0 0,-4 37 0 0 0,1-59-1191 0 0,0 1 0 0 0,-2-1 1 0 0,1 1-1 0 0,-2-1 0 0 0,1 0 0 0 0,-8 14 0 0 0,9-22-188 0 0,0 0 0 0 0,0 0 0 0 0,-1 0-1 0 0,1-1 1 0 0,-1 1 0 0 0,0-1 0 0 0,0 1 0 0 0,0-1-1 0 0,-1 0 1 0 0,1 0 0 0 0,-1 0 0 0 0,0-1 0 0 0,0 1-1 0 0,0-1 1 0 0,0 0 0 0 0,0 0 0 0 0,0 0-1 0 0,-1-1 1 0 0,1 1 0 0 0,0-1 0 0 0,-1 0 0 0 0,1 0-1 0 0,-1-1 1 0 0,0 1 0 0 0,1-1 0 0 0,-9-1 0 0 0,11 1-1295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0,'0'0'1602'0'0,"0"3"-1097"0"0,1 7-229 0 0,0 1 1 0 0,1-1 0 0 0,0 0-1 0 0,1 0 1 0 0,0 0-1 0 0,0 0 1 0 0,1 0-1 0 0,1-1 1 0 0,0 0-1 0 0,10 16 1 0 0,-2-7 110 0 0,0-1 0 0 0,1 0 1 0 0,0-1-1 0 0,23 19 1 0 0,-32-31-310 0 0,-4-3-54 0 0,1 0 0 0 0,-1 1 1 0 0,1-1-1 0 0,-1 0 0 0 0,0 1 1 0 0,0-1-1 0 0,1 1 0 0 0,-1-1 1 0 0,0 1-1 0 0,0-1 0 0 0,-1 1 1 0 0,1 0-1 0 0,1 1 0 0 0,1 11-34 0 0,-4-10-156 0 0,1-1 1 0 0,0 1 0 0 0,-1 0 0 0 0,0-1 0 0 0,0 1 0 0 0,0-1-1 0 0,0 1 1 0 0,-1-1 0 0 0,1 1 0 0 0,-1-1 0 0 0,0 0 0 0 0,0 0 0 0 0,0 0-1 0 0,-3 4 1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10799 0 0,'0'0'1215'0'0,"-1"2"-860"0"0,-6 8 345 0 0,0 0 1 0 0,1 1-1 0 0,-9 19 0 0 0,8-14-206 0 0,-12 19 0 0 0,-14 14-102 0 0,-1-1 1 0 0,-58 59-1 0 0,40-50-322 0 0,3 2 0 0 0,2 3-1 0 0,-41 71 1 0 0,70-101 4 0 0,2 0 0 0 0,0 1 0 0 0,3 1 0 0 0,0 0 0 0 0,-9 44 0 0 0,-10 24-298 0 0,17-60-1309 0 0,15-41 318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6911 0 0,'0'0'3034'0'0,"1"2"-2278"0"0,14 50 494 0 0,-8-25-94 0 0,15 36 0 0 0,-9-33-452 0 0,46 101 1298 0 0,-38-90-1603 0 0,-3 1 1 0 0,-1 1 0 0 0,-2 0-1 0 0,15 73 1 0 0,-28-103-352 0 0,-1 0 0 0 0,0 0 1 0 0,-1 0-1 0 0,0 0 0 0 0,-1-1 0 0 0,-1 1 0 0 0,0 0 0 0 0,0 0 0 0 0,-7 19 0 0 0,0-10-3 0 0,0-1-1 0 0,-1 0 1 0 0,-1-1 0 0 0,-21 30-1 0 0,-69 104 260 0 0,33-50-3318 0 0,67-102 1708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356 444 6911 0 0,'-3'1'528'0'0,"-43"11"93"0"0,-178 35 4644 0 0,216-45-5011 0 0,0-2 1 0 0,-1 1-1 0 0,1-1 1 0 0,-1 0-1 0 0,1-1 0 0 0,-9-2 1 0 0,16 3-190 0 0,0 0 0 0 0,0-1 0 0 0,0 1 0 0 0,1 0 0 0 0,-1-1 0 0 0,0 1 0 0 0,0-1 0 0 0,0 0 0 0 0,1 1 0 0 0,-1-1 0 0 0,0 0 0 0 0,1 1 0 0 0,-1-1 0 0 0,1 0 0 0 0,-1 0 0 0 0,1 1 0 0 0,-1-1 0 0 0,1 0 0 0 0,-1 0-1 0 0,1 0 1 0 0,0 0 0 0 0,-1 0 0 0 0,1 1 0 0 0,0-1 0 0 0,0 0 0 0 0,0 0 0 0 0,0 0 0 0 0,0 0 0 0 0,0 0 0 0 0,0 0 0 0 0,0-1 0 0 0,0-3 16 0 0,1-1-1 0 0,0 1 1 0 0,0 0-1 0 0,3-6 1 0 0,-3 8 58 0 0,8-23 257 0 0,21-37-1 0 0,0-2-322 0 0,-13 20-78 0 0,31-69 3 0 0,-41 100-37 0 0,0 1 0 0 0,1 0 1 0 0,1 0-1 0 0,0 0 0 0 0,20-19 0 0 0,-25 28 23 0 0,-1 1-1 0 0,0 0 1 0 0,1 1-1 0 0,0-1 1 0 0,0 1-1 0 0,-1-1 1 0 0,2 1-1 0 0,-1 0 1 0 0,0 1 0 0 0,0-1-1 0 0,0 1 1 0 0,1 0-1 0 0,-1 0 1 0 0,1 0-1 0 0,-1 0 1 0 0,1 1-1 0 0,-1 0 1 0 0,1 0-1 0 0,-1 0 1 0 0,1 0-1 0 0,-1 1 1 0 0,1 0-1 0 0,-1 0 1 0 0,1 0-1 0 0,-1 0 1 0 0,0 1 0 0 0,0 0-1 0 0,0 0 1 0 0,1 0-1 0 0,-2 0 1 0 0,1 0-1 0 0,0 1 1 0 0,3 3-1 0 0,38 30 28 0 0,45 43 109 0 0,-81-70-108 0 0,0 1 0 0 0,0 0 1 0 0,-1 1-1 0 0,-1-1 0 0 0,0 1 0 0 0,10 23 0 0 0,-12-22 16 0 0,-5-11-14 0 0,1 0-1 0 0,-1-1 1 0 0,0 1 0 0 0,0 0-1 0 0,0 0 1 0 0,0 0 0 0 0,0 0-1 0 0,0 0 1 0 0,0-1-1 0 0,0 1 1 0 0,0 0 0 0 0,0 0-1 0 0,0 0 1 0 0,-1 0 0 0 0,1-1-1 0 0,0 1 1 0 0,-1 1-1 0 0,-1 2 33 0 0,1 1 31 0 0,-1 0-1 0 0,-1 0 1 0 0,1 0 0 0 0,-1 0-1 0 0,1 0 1 0 0,-1-1 0 0 0,-1 1-1 0 0,1-1 1 0 0,-1 0 0 0 0,1 0-1 0 0,-1 0 1 0 0,0 0 0 0 0,0-1-1 0 0,-1 0 1 0 0,1 0 0 0 0,-6 3 0 0 0,-10 5 139 0 0,0-2 1 0 0,-34 12 0 0 0,45-17-228 0 0,-76 30 93 0 0,46-17-82 0 0,-80 22 0 0 0,105-35-124 0 0,0-2 0 0 0,0 1 0 0 0,0-2 0 0 0,0 0 0 0 0,-25-1 0 0 0,36 0-129 0 0,3-7-612 0 0,0 5 728 0 0,0 0 0 0 0,0-1 0 0 0,0 1 1 0 0,0 0-1 0 0,0 0 0 0 0,1 0 0 0 0,-1 0 0 0 0,1 0 1 0 0,-1 0-1 0 0,1 0 0 0 0,0 0 0 0 0,-1 1 0 0 0,1-1 1 0 0,0 0-1 0 0,0 0 0 0 0,3-2 0 0 0,10-14-1515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15 6911 0 0,'2'-2'528'0'0,"17"-10"4026"0"0,-19 15-3169 0 0,0 3-1251 0 0,-1 0 1 0 0,0-1-1 0 0,0 1 1 0 0,-1 0-1 0 0,1-1 1 0 0,-1 1-1 0 0,0-1 1 0 0,-1 1-1 0 0,-4 6 1 0 0,-34 50 454 0 0,19-31-238 0 0,-7 17 381 0 0,-33 73-1 0 0,53-102-634 0 0,-22 40 344 0 0,-49 67 1 0 0,76-120-421 0 0,-19 26 68 0 0,-48 52 0 0 0,-35 22 120 0 0,12-12-124 0 0,89-90-164 0 0,1 1-1 0 0,-1 0 0 0 0,1 1 0 0 0,1-1 1 0 0,-1 1-1 0 0,1 0 0 0 0,-5 10 1 0 0,7-14 33 0 0,1 1 0 0 0,-1-1 1 0 0,1 0-1 0 0,-1 0 1 0 0,1 0-1 0 0,0 0 1 0 0,0 0-1 0 0,0 0 1 0 0,0 1-1 0 0,0-1 0 0 0,0 0 1 0 0,1 0-1 0 0,-1 0 1 0 0,1 0-1 0 0,-1 0 1 0 0,1 0-1 0 0,0 0 0 0 0,0 0 1 0 0,0 0-1 0 0,0 0 1 0 0,0 0-1 0 0,0 0 1 0 0,1-1-1 0 0,-1 1 1 0 0,1 0-1 0 0,-1-1 0 0 0,3 3 1 0 0,10 4-1303 0 0,0-3-55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13415 0 0,'0'0'1216'0'0,"1"3"-1000"0"0,2 13-108 0 0,0-1 0 0 0,-1 1 0 0 0,-1 0 0 0 0,0 0 0 0 0,-3 25 0 0 0,1-19 343 0 0,0 1 0 0 0,5 28-1 0 0,-2-37-256 0 0,1-1-1 0 0,1 0 1 0 0,0 0 0 0 0,1 0-1 0 0,0 0 1 0 0,1-1-1 0 0,1 0 1 0 0,0 0-1 0 0,12 15 1 0 0,-1-4 85 0 0,2-1 0 0 0,0-1 0 0 0,32 25 0 0 0,-46-43-251 0 0,-4-1-25 0 0,1-1 1 0 0,-1 1 0 0 0,1 0-1 0 0,-1 0 1 0 0,0 0-1 0 0,0 0 1 0 0,0 0 0 0 0,3 4-1 0 0,6 7-15 0 0,-9-10-184 0 0,2 3 365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5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9095 0 0,'0'0'823'0'0,"-1"2"-678"0"0,-4 10 439 0 0,-1 1 0 0 0,-1-1 0 0 0,0 1-1 0 0,-1-2 1 0 0,-12 17 0 0 0,-13 17 917 0 0,4-3-378 0 0,20-30-875 0 0,0-1 0 0 0,1 2 0 0 0,1 0 0 0 0,0 0 0 0 0,1 0 0 0 0,-6 15 0 0 0,-2 19-357 0 0,11-41-1563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 13159 0 0,'0'0'598'0'0,"-1"-1"-9"0"0,0-7 2410 0 0,-1 28-2631 0 0,2-10-274 0 0,1 0 0 0 0,0 1 0 0 0,0-1 0 0 0,1 0 0 0 0,0 0 0 0 0,1 0 0 0 0,0 0 1 0 0,1-1-1 0 0,0 1 0 0 0,0-1 0 0 0,1 0 0 0 0,0 0 0 0 0,10 13 0 0 0,-8-14-1184 0 0,0 0 0 0 0,1-1 0 0 0,-1 0 0 0 0,15 10-1 0 0,-13-11-4745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8751 0 0,'-1'2'674'0'0,"-16"26"720"0"0,-21 49 1 0 0,23-44 38 0 0,-25 40-1 0 0,23-48-1353 0 0,-1-1-1 0 0,-1-1 1 0 0,-1 0 0 0 0,-1-2-1 0 0,-1 0 1 0 0,-1-2-1 0 0,0 0 1 0 0,-2-2-1 0 0,0 0 1 0 0,-1-2 0 0 0,0-1-1 0 0,-2-1 1 0 0,-29 10-1 0 0,17-10-321 0 0,0-1-1 0 0,0-2 0 0 0,-49 5 1 0 0,87-15 156 0 0,6-1-37 0 0,47-11-1079 0 0,-12 4-3749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346 363 12983 0 0,'-2'2'596'0'0,"-180"81"2566"0"0,166-76-3047 0 0,-1-2 1 0 0,1 0 0 0 0,-1 0 0 0 0,0-2-1 0 0,-19 2 1 0 0,35-5-81 0 0,-1 0 1 0 0,1 0-1 0 0,0 0 0 0 0,-1 0 1 0 0,1 0-1 0 0,0-1 0 0 0,-1 1 0 0 0,1 0 1 0 0,0-1-1 0 0,-1 1 0 0 0,1-1 0 0 0,0 0 1 0 0,0 1-1 0 0,-1-1 0 0 0,1 0 0 0 0,0 0 1 0 0,0 0-1 0 0,0 0 0 0 0,0 0 0 0 0,0 0 1 0 0,0 0-1 0 0,0 0 0 0 0,1 0 0 0 0,-1 0 1 0 0,0 0-1 0 0,1 0 0 0 0,-1-1 0 0 0,0 1 1 0 0,1 0-1 0 0,-1-3 0 0 0,-1-3 83 0 0,0 0 1 0 0,0 0-1 0 0,0-1 0 0 0,0-7 0 0 0,2 5-103 0 0,0 0-1 0 0,0 1 0 0 0,1-1 1 0 0,1 0-1 0 0,-1 0 0 0 0,2 1 1 0 0,-1-1-1 0 0,1 1 0 0 0,1-1 1 0 0,6-12-1 0 0,0 3-103 0 0,0 1 0 0 0,2 0 0 0 0,25-31 0 0 0,-22 34-67 0 0,0 1-1 0 0,2 0 1 0 0,-1 1 0 0 0,23-13 0 0 0,-11 6-169 0 0,-8 8 231 0 0,0 1 0 0 0,0 1-1 0 0,1 1 1 0 0,1 0 0 0 0,-1 2 0 0 0,1 0-1 0 0,0 1 1 0 0,1 2 0 0 0,-1 0 0 0 0,1 1-1 0 0,0 2 1 0 0,30 1 0 0 0,-44 0 192 0 0,-1 0 1 0 0,0 1 0 0 0,0 0-1 0 0,1 1 1 0 0,-1 0-1 0 0,0 0 1 0 0,8 4 0 0 0,-13-5-35 0 0,-1 0 0 0 0,0 0-1 0 0,0 1 1 0 0,0-1 0 0 0,0 1 0 0 0,0-1 0 0 0,0 1 0 0 0,0 0 0 0 0,0 0 0 0 0,-1 0 0 0 0,1 0 0 0 0,-1 0 0 0 0,1 0 0 0 0,-1 0 0 0 0,0 0 0 0 0,0 1 0 0 0,0-1 0 0 0,0 0 0 0 0,0 1 0 0 0,0-1 0 0 0,-1 1 0 0 0,1-1 0 0 0,-1 1 0 0 0,0-1 0 0 0,1 1 0 0 0,-1-1 0 0 0,-1 4 0 0 0,0 2-8 0 0,0 1 0 0 0,-1-1 0 0 0,0 0 0 0 0,0 0 0 0 0,-1 0 0 0 0,0 0 1 0 0,-1 0-1 0 0,0-1 0 0 0,0 0 0 0 0,0 1 0 0 0,-1-1 0 0 0,0-1 0 0 0,0 1 0 0 0,-11 9 0 0 0,-2 1 25 0 0,-1-1 0 0 0,0-1 0 0 0,-38 23 0 0 0,33-24-57 0 0,-1-1 0 0 0,0-1 0 0 0,-1 0 0 0 0,0-3 0 0 0,-46 13 0 0 0,52-18-18 0 0,0 0-122 0 0,-30 4 0 0 0,43-7 19 0 0,1-1 0 0 0,0 0-1 0 0,-1-1 1 0 0,1 1-1 0 0,0-1 1 0 0,0 0-1 0 0,0-1 1 0 0,-1 1 0 0 0,-6-4-1 0 0,12 4 26 0 0,0 1-1 0 0,-1-1 1 0 0,1 0 0 0 0,-1 0-1 0 0,1 1 1 0 0,0-1-1 0 0,0 0 1 0 0,0 0 0 0 0,0-1-1 0 0,-1 1 1 0 0,1 0-1 0 0,0 0 1 0 0,1 0-1 0 0,-1-1 1 0 0,0 1 0 0 0,0 0-1 0 0,1-1 1 0 0,-1 1-1 0 0,0-4 1 0 0,0 3-140 0 0,1 0 0 0 0,0-1 0 0 0,0 1 0 0 0,0-1 0 0 0,0 1 0 0 0,0 0-1 0 0,0-1 1 0 0,1 1 0 0 0,-1 0 0 0 0,1-1 0 0 0,0 1 0 0 0,1-3 0 0 0,6-13-1263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9671 0 0,'0'0'2868'0'0,"0"3"-1862"0"0,-2 10-715 0 0,0 0 1 0 0,-2-1-1 0 0,1 1 1 0 0,-1-1 0 0 0,-1 0-1 0 0,0 0 1 0 0,-12 19-1 0 0,-59 77 580 0 0,57-83-540 0 0,-38 60 403 0 0,-49 96 0 0 0,12-17-266 0 0,75-133-496 0 0,2 1 0 0 0,1 1 0 0 0,1 1 0 0 0,-19 68 0 0 0,33-100-356 0 0,-3 10-2324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0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2303 0 0,'0'3'167'0'0,"-14"53"3009"0"0,-4 29 6892 0 0,16-69-9463 0 0,-1 26-1 0 0,3-20-395 0 0,1 1-1 0 0,0-1 1 0 0,2 1 0 0 0,1-1-1 0 0,1 0 1 0 0,8 24-1 0 0,-9-33-138 0 0,0-1 1 0 0,1 0-1 0 0,1 0 0 0 0,0 0 0 0 0,1-1 1 0 0,0 1-1 0 0,1-2 0 0 0,8 11 0 0 0,-13-19-126 0 0,0 0 0 0 0,-1-1 1 0 0,1 1-1 0 0,0-1 0 0 0,0 0 0 0 0,0 1 0 0 0,0-1 0 0 0,0-1 0 0 0,0 1 1 0 0,0 0-1 0 0,0-1 0 0 0,0 0 0 0 0,0 1 0 0 0,0-1 0 0 0,0-1 0 0 0,0 1 1 0 0,0 0-1 0 0,6-2 0 0 0,-5 1-354 0 0,0-1 1 0 0,-1 0-1 0 0,1 1 1 0 0,-1-1-1 0 0,0 0 1 0 0,5-4-1 0 0,6-7-1270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15 13991 0 0,'1'-2'639'0'0,"-1"1"-536"0"0,1 1 0 0 0,0-1 0 0 0,-1 0 0 0 0,1 0 0 0 0,0 0 0 0 0,-1 1-1 0 0,1-1 1 0 0,0 0 0 0 0,0 0 0 0 0,0 1 0 0 0,-1-1 0 0 0,1 1 0 0 0,0-1 0 0 0,0 1 0 0 0,0-1 0 0 0,0 1 0 0 0,0 0 0 0 0,0-1 0 0 0,2 1 0 0 0,4 14 1110 0 0,-6-9-1169 0 0,0-1 0 0 0,0 0 0 0 0,0 1 0 0 0,0-1 0 0 0,-1 0 0 0 0,0 1 0 0 0,0-1 0 0 0,0 1 0 0 0,0-1 0 0 0,-1 1 0 0 0,1-1 0 0 0,-4 8 1 0 0,-1 6 190 0 0,-15 30 1 0 0,11-29 3 0 0,-18 40 69 0 0,-2 0 1 0 0,-3-2 0 0 0,-2-1 0 0 0,-3-2 0 0 0,-2-1 0 0 0,-3-2-1 0 0,-83 80 1 0 0,56-69-245 0 0,-156 145 144 0 0,203-185-267 0 0,0 1-1 0 0,2 2 0 0 0,1 0 1 0 0,-26 45-1 0 0,35-52 17 0 0,1 1 0 0 0,1 0-1 0 0,0 0 1 0 0,2 1 0 0 0,0-1-1 0 0,1 1 1 0 0,2 1 0 0 0,-3 23-1 0 0,6-7-196 0 0,1 0-1 0 0,10 60 1 0 0,0-9-127 0 0,-10-70-470 0 0,-2 0-3964 0 0,-1-2-1441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10 919 0 0,'0'0'11380'0'0,"1"-1"-10822"0"0,11-7 1723 0 0,-11 8-2266 0 0,-1 0 0 0 0,0 0 0 0 0,0 0 0 0 0,0 0 0 0 0,0 0 0 0 0,0 0 0 0 0,0 0 0 0 0,0-1 0 0 0,1 1 1 0 0,-1 0-1 0 0,0 0 0 0 0,0 0 0 0 0,0 0 0 0 0,0 0 0 0 0,0 0 0 0 0,1 0 0 0 0,-1 0 0 0 0,0 0 0 0 0,0 0 0 0 0,0 1 0 0 0,0-1 0 0 0,0 0 0 0 0,1 0 1 0 0,-1 0-1 0 0,0 0 0 0 0,0 0 0 0 0,0 0 0 0 0,0 0 0 0 0,0 0 0 0 0,0 0 0 0 0,0 0 0 0 0,1 0 0 0 0,-1 0 0 0 0,0 1 0 0 0,0-1 0 0 0,0 0 0 0 0,0 0 0 0 0,0 0 1 0 0,0 0-1 0 0,0 0 0 0 0,0 3-16 0 0,0-1 1 0 0,0 0 0 0 0,-1 0-1 0 0,1 0 1 0 0,-1 0 0 0 0,1 1 0 0 0,-1-1-1 0 0,0 0 1 0 0,-1 2 0 0 0,-10 19 2 0 0,-1-1 1 0 0,0 0-1 0 0,-2-1 1 0 0,-1 0-1 0 0,-23 24 1 0 0,-24 32-212 0 0,-180 230-1936 0 0,74-109 290 0 0,158-185 1837 0 0,1 1-1 0 0,1 0 0 0 0,0 0 1 0 0,0 1-1 0 0,2 0 1 0 0,-12 31-1 0 0,16-36 136 0 0,0 1 1 0 0,1 0-1 0 0,0 0 1 0 0,1 0-1 0 0,0 0 0 0 0,1 0 1 0 0,0 0-1 0 0,0 0 1 0 0,2 0-1 0 0,-1 0 1 0 0,5 15-1 0 0,-1-9 107 0 0,2 0-1 0 0,0-1 1 0 0,1 0-1 0 0,0 0 1 0 0,20 26 0 0 0,61 66 1509 0 0,-59-73-855 0 0,-28-33-544 0 0,28 7 927 0 0,-27-9-1095 0 0,1 0 0 0 0,-1 0 1 0 0,1-1-1 0 0,0 1 0 0 0,4-2 0 0 0,-6 2 408 0 0,1-1-349 0 0,-2 0 529 0 0,16-5-2710 0 0,-14 3-799 0 0,-11 1-148 0 0,6 0 1467 0 0,-8-12-11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5295 0 0,'-98'40'472'0'0,"-93"43"-48"0"0,165-70-291 0 0,1 2 1 0 0,1 1-1 0 0,0 0 1 0 0,1 2-1 0 0,-23 22 0 0 0,38-31 32 0 0,-1 1 0 0 0,2 0 0 0 0,-1 0 0 0 0,1 0 0 0 0,1 1 0 0 0,0 0 1 0 0,0 0-1 0 0,1 1 0 0 0,-7 23 0 0 0,10-28-31 0 0,1 1 0 0 0,-1 0 0 0 0,1 0 0 0 0,1-1 0 0 0,-1 1 0 0 0,1 0 0 0 0,1 0 0 0 0,-1 0 0 0 0,1 0 0 0 0,1-1 0 0 0,-1 1 0 0 0,1-1 0 0 0,1 1 0 0 0,-1-1 0 0 0,1 1 0 0 0,1-1 0 0 0,3 7 0 0 0,-5-11-35 0 0,0-1 0 0 0,0 1 1 0 0,0-1-1 0 0,0 1 0 0 0,0-1 0 0 0,1 0 0 0 0,-1 0 0 0 0,1 0 1 0 0,0 0-1 0 0,-1 0 0 0 0,1 0 0 0 0,0-1 0 0 0,0 1 1 0 0,0-1-1 0 0,0 0 0 0 0,0 0 0 0 0,0 0 0 0 0,5 0 0 0 0,3 0 98 0 0,0 0-1 0 0,1-1 1 0 0,-1-1-1 0 0,0 0 0 0 0,17-4 1 0 0,-1-2-1487 0 0,-13 2-58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32 8839 0 0,'1'-2'400'0'0,"3"-1"-165"0"0,11-19 90 0 0,-15 22-311 0 0,0 0 0 0 0,0 0 0 0 0,0 0 0 0 0,0 0-1 0 0,0 0 1 0 0,0 0 0 0 0,0 0 0 0 0,1 0 0 0 0,-1 0 0 0 0,0-1-1 0 0,0 1 1 0 0,0 0 0 0 0,0 0 0 0 0,0 0 0 0 0,0 0 0 0 0,0 0-1 0 0,0 0 1 0 0,0 0 0 0 0,0 0 0 0 0,0-1 0 0 0,0 1 0 0 0,0 0-1 0 0,0 0 1 0 0,0 0 0 0 0,0 0 0 0 0,0 0 0 0 0,0 0 0 0 0,0-1-1 0 0,0 1 1 0 0,0 0 0 0 0,0 0 0 0 0,0 0 0 0 0,0 0 0 0 0,0 0-1 0 0,0 0 1 0 0,0 0 0 0 0,0 0 0 0 0,0-1 0 0 0,0 1 0 0 0,0 0-1 0 0,0 0 1 0 0,-1 0 0 0 0,1 0 0 0 0,0 0 0 0 0,0 0 0 0 0,0 0-1 0 0,0 0 1 0 0,0 0 0 0 0,0 0 0 0 0,0-1 0 0 0,0 1-1 0 0,0 0 1 0 0,-1 0 0 0 0,1 0 0 0 0,0 0 0 0 0,0 0 0 0 0,0 0-1 0 0,0 0 1 0 0,0 0 0 0 0,0 0 0 0 0,-1 0 0 0 0,1 0 0 0 0,0 0-1 0 0,0 0 1 0 0,0 0 0 0 0,0 0 0 0 0,-14 5 2027 0 0,-18 12 953 0 0,16-6-2966 0 0,1 1 0 0 0,0 0 0 0 0,1 1 0 0 0,1 1 0 0 0,-15 18 0 0 0,20-21-12 0 0,1 0 0 0 0,0 0-1 0 0,0 1 1 0 0,1 0 0 0 0,0 0 0 0 0,1 0 0 0 0,1 1-1 0 0,-4 18 1 0 0,6-19-16 0 0,3 1 0 0 0,0-11 12 0 0,0 0-1 0 0,0 1 1 0 0,0-1 0 0 0,0 0-1 0 0,0 0 1 0 0,0 0-1 0 0,1 0 1 0 0,-1 0 0 0 0,1-1-1 0 0,0 1 1 0 0,-1 0-1 0 0,1-1 1 0 0,0 1 0 0 0,0-1-1 0 0,3 2 1 0 0,-2-1 34 0 0,1 0 0 0 0,0-1 0 0 0,-1 0 0 0 0,1 0 0 0 0,0 0 0 0 0,0 0 0 0 0,0 0 0 0 0,6-1 0 0 0,0 0 49 0 0,-1 0 0 0 0,1-1 0 0 0,-1 0 0 0 0,1-1 0 0 0,-1 0-1 0 0,15-6 1 0 0,-21 7-78 0 0,-1-1 1 0 0,1 1-1 0 0,-1-1 0 0 0,1 1 0 0 0,-1-1 0 0 0,0 0 0 0 0,0 0 0 0 0,1 0 0 0 0,-1-1 1 0 0,-1 1-1 0 0,1 0 0 0 0,0-1 0 0 0,-1 1 0 0 0,1-1 0 0 0,-1 0 0 0 0,1 1 0 0 0,-1-1 1 0 0,1-5-1 0 0,0 0-18 0 0,0-1 0 0 0,0 1-1 0 0,-1-1 1 0 0,0-16 0 0 0,-1 10-51 0 0,3-69-880 0 0,-3 79 680 0 0,1-1 1 0 0,0 1-1 0 0,0 0 0 0 0,2-7 0 0 0,4-1-2903 0 0,-1 4 1401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8 300 2759 0 0,'0'0'9707'0'0,"-1"-1"-9648"0"0,1 1 0 0 0,-1 0 0 0 0,1-1 0 0 0,-1 1 0 0 0,1-1 0 0 0,-1 1 0 0 0,1-1 0 0 0,-1 0 0 0 0,1 1 0 0 0,0-1 0 0 0,-1 1 0 0 0,1-1 0 0 0,0 0 0 0 0,-1 1 0 0 0,1-2 0 0 0,1-7 68 0 0,0 0-1 0 0,0 0 1 0 0,1 0-1 0 0,0 0 1 0 0,1 0 0 0 0,0 0-1 0 0,1 0 1 0 0,-1 1 0 0 0,2 0-1 0 0,-1 0 1 0 0,7-8 0 0 0,6-9 249 0 0,1 1 1 0 0,25-23-1 0 0,-34 37-294 0 0,0 1-1 0 0,0 0 1 0 0,1 1-1 0 0,0 0 1 0 0,0 0-1 0 0,1 1 1 0 0,17-9-1 0 0,-17 12-17 0 0,3 2-48 0 0,-9 2-16 0 0,0 0 0 0 0,15 9 0 0 0,-17-8 9 0 0,0 0 0 0 0,0 0 1 0 0,-1 1-1 0 0,1-1 0 0 0,0 1 0 0 0,-1 0 0 0 0,1 0 0 0 0,-1 0 0 0 0,0 0 0 0 0,0 1 1 0 0,0-1-1 0 0,0 0 0 0 0,0 1 0 0 0,0-1 0 0 0,-1 1 0 0 0,1 0 0 0 0,-1 0 0 0 0,0 0 1 0 0,1-1-1 0 0,-1 1 0 0 0,-1 0 0 0 0,1 0 0 0 0,0 0 0 0 0,-1 1 0 0 0,0-1 0 0 0,1 3 0 0 0,-2 6 54 0 0,0 1 0 0 0,-1-1 0 0 0,0 1-1 0 0,-1-1 1 0 0,-5 14 0 0 0,1-1-6 0 0,-14 38 421 0 0,14-46-378 0 0,1 1 0 0 0,0 0 0 0 0,-3 27 0 0 0,7-37-190 0 0,0 0 0 0 0,0-1 0 0 0,-1 1 0 0 0,0-1 1 0 0,0 1-1 0 0,0-1 0 0 0,-1 0 0 0 0,-7 9 1 0 0,10-14-515 0 0,-1 0-136 0 0,0-1 403 0 0,-1 2-170 0 0,-2 1-3752 0 0,-4 4-532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9 11055 0 0,'0'0'506'0'0,"1"-1"-10"0"0,4-5-295 0 0,-4 5 508 0 0,-2 3-565 0 0,-5 20 435 0 0,-1 0 1 0 0,-1-1-1 0 0,-19 36 0 0 0,1-2 227 0 0,15-28-487 0 0,-100 246 1271 0 0,37-11-1502 0 0,66-218-88 0 0,-14 51-18 0 0,22-93-73 0 0,-4 4-438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1 7831 0 0,'-2'1'10616'0'0,"-7"8"-10445"0"0,0 0 0 0 0,0 0 0 0 0,1 1 0 0 0,0 0 0 0 0,-8 15 0 0 0,-13 14-53 0 0,23-30-105 0 0,-48 57 13 0 0,-63 104-1 0 0,-259 516-459 0 0,345-629 93 0 0,-3 0 1 0 0,-2-2 0 0 0,-83 97-1 0 0,53-77 2423 0 0,65-75-2065 0 0,1 1 1 0 0,0-1 0 0 0,-1 0-1 0 0,1 0 1 0 0,0 1 0 0 0,0-1-1 0 0,-1 0 1 0 0,1 1 0 0 0,0-1-1 0 0,0 0 1 0 0,-1 1 0 0 0,1-1-1 0 0,0 0 1 0 0,0 1 0 0 0,0-1-1 0 0,0 1 1 0 0,0-1 0 0 0,0 0-1 0 0,-1 1 1 0 0,1-1 0 0 0,0 1-1 0 0,0-1 1 0 0,0 1 0 0 0,0-1-1 0 0,1 0 1 0 0,-1 1 0 0 0,0-1-1 0 0,0 1 1 0 0,0-1 0 0 0,0 0-1 0 0,0 1 1 0 0,0-1 0 0 0,1 0-1 0 0,-1 1 1 0 0,0-1 0 0 0,0 1-1 0 0,1-1 1 0 0,-1 0 0 0 0,0 0-1 0 0,0 1 1 0 0,1-1 0 0 0,-1 0-1 0 0,0 1 1 0 0,1-1 0 0 0,-1 0 0 0 0,0 0-1 0 0,1 0 1 0 0,-1 1 0 0 0,0-1-1 0 0,1 0 1 0 0,17 5-255 0 0,5-10-5555 0 0,-9 2-574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2303 0 0,'0'0'102'0'0,"-2"2"-1"0"0,-2 1-75 0 0,0 0 0 0 0,0 0-1 0 0,0 1 1 0 0,0-1 0 0 0,-5 7-1 0 0,7-7 682 0 0,-1 0 1 0 0,1 0-1 0 0,0 0 0 0 0,0 1 0 0 0,0-1 0 0 0,1 1 0 0 0,-1 0 1 0 0,1-1-1 0 0,0 1 0 0 0,0 0 0 0 0,0 0 0 0 0,0-1 0 0 0,0 5 1 0 0,1-6-617 0 0,0 0 1 0 0,1 0 0 0 0,-1-1 0 0 0,0 1 0 0 0,1 0-1 0 0,-1 0 1 0 0,1-1 0 0 0,0 1 0 0 0,-1 0 0 0 0,1-1-1 0 0,0 1 1 0 0,0-1 0 0 0,0 1 0 0 0,0-1-1 0 0,0 0 1 0 0,0 1 0 0 0,0-1 0 0 0,1 0 0 0 0,-1 0-1 0 0,1 0 1 0 0,-1 0 0 0 0,0 0 0 0 0,1 0 0 0 0,0 0-1 0 0,-1 0 1 0 0,3 0 0 0 0,1 1 76 0 0,1 0 1 0 0,0 0-1 0 0,0-1 0 0 0,-1 0 0 0 0,12 1 1 0 0,12-1 524 0 0,-1-1 1 0 0,42-6 0 0 0,57-16 796 0 0,-68 11-991 0 0,26-7 151 0 0,32-5-897 0 0,-115 23-416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1 919 0 0,'3'1'3218'0'0,"0"0"-2277"0"0,1 0 1 0 0,-1 1-1 0 0,0-1 0 0 0,0 1 1 0 0,0 0-1 0 0,0 0 0 0 0,-1 0 1 0 0,1 0-1 0 0,3 3 0 0 0,-4-2-505 0 0,1 0 0 0 0,-1 0 0 0 0,0 0 0 0 0,0 0 0 0 0,0 0 0 0 0,-1 0-1 0 0,1 1 1 0 0,1 3 0 0 0,-2-2-298 0 0,0 0-1 0 0,0 1 1 0 0,0-1-1 0 0,0 0 1 0 0,-1 0 0 0 0,0 1-1 0 0,0-1 1 0 0,-1 0-1 0 0,1 0 1 0 0,-1 0-1 0 0,0 1 1 0 0,-1-1 0 0 0,-2 7-1 0 0,-2 1 46 0 0,0 1 1 0 0,-1-1-1 0 0,-1-1 0 0 0,0 0 0 0 0,-16 20 0 0 0,-56 49 244 0 0,60-60 176 0 0,11-12-1935 0 0,-1 1-4026 0 0,3-2-1025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11519 0 0,'0'0'2322'0'0,"1"-2"-1761"0"0,11-23 631 0 0,0 1 0 0 0,25-35 1 0 0,-15 28-986 0 0,2 2 0 0 0,0 1 0 0 0,30-26 0 0 0,-14 17-140 0 0,39-35-51 0 0,-65 61-17 0 0,1 0 1 0 0,0 1-1 0 0,32-15 0 0 0,-35 20 24 0 0,1 1-1 0 0,0 0 0 0 0,0 1 1 0 0,17-2-1 0 0,-29 5-1 0 0,-1 0-1 0 0,1-1 0 0 0,0 1 1 0 0,0 0-1 0 0,0 1 0 0 0,0-1 1 0 0,-1 0-1 0 0,1 0 0 0 0,0 0 1 0 0,0 0-1 0 0,0 1 1 0 0,-1-1-1 0 0,1 0 0 0 0,0 1 1 0 0,0-1-1 0 0,-1 1 0 0 0,1-1 1 0 0,0 1-1 0 0,-1-1 0 0 0,1 1 1 0 0,1 0-1 0 0,9 14-1 0 0,-10-9-11 0 0,-2-3 5 0 0,1 5 62 0 0,0 0 0 0 0,-1 0 0 0 0,0 0 0 0 0,0 0-1 0 0,-1-1 1 0 0,-2 10 0 0 0,-21 46 475 0 0,16-41-328 0 0,-18 39 236 0 0,-29 83-22 0 0,54-137-448 0 0,0-1 3 0 0,0 0 0 0 0,0 1-1 0 0,1-1 1 0 0,-1 8 0 0 0,2-12-54 0 0,0 0 0 0 0,0 0 0 0 0,0 1 0 0 0,1-1 0 0 0,-1 0 0 0 0,0 0 1 0 0,1 0-1 0 0,0 0 0 0 0,-1-1 0 0 0,1 1 0 0 0,0 0 0 0 0,0 0 0 0 0,0 0 1 0 0,0-1-1 0 0,0 1 0 0 0,1 0 0 0 0,1 2 0 0 0,0-2-210 0 0,1 0 0 0 0,-1 0-1 0 0,0 0 1 0 0,0 0 0 0 0,1-1-1 0 0,-1 1 1 0 0,1-1 0 0 0,0 0-1 0 0,-1 0 1 0 0,7 1 0 0 0,5 0-6073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34 9383 0 0,'0'0'2434'0'0,"0"2"-2176"0"0,-20 47 3114 0 0,19-47-2988 0 0,1 1 0 0 0,-6 18-23 0 0,0 0 0 0 0,-2-1-1 0 0,0 0 1 0 0,-15 26 0 0 0,-11 27-274 0 0,28-59-58 0 0,-30 89 59 0 0,31-81-87 0 0,5-17 3 0 0,1-1 6 0 0,-1-2 19 0 0,1 1 0 0 0,-1-1 1 0 0,1 0-1 0 0,-1 1 0 0 0,1-1 1 0 0,0 0-1 0 0,0 1 0 0 0,0-1 0 0 0,0 0 1 0 0,0 0-1 0 0,2 3 0 0 0,-1-3 13 0 0,-1 0 25 0 0,1 0-1 0 0,0 0 1 0 0,0-1-1 0 0,0 1 0 0 0,0 0 1 0 0,0-1-1 0 0,0 0 1 0 0,0 1-1 0 0,0-1 1 0 0,1 0-1 0 0,3 1 1 0 0,-1 0 71 0 0,1 0-33 0 0,-1 0 0 0 0,1 0 0 0 0,0-1 0 0 0,0 0 0 0 0,0 0-1 0 0,-1-1 1 0 0,1 1 0 0 0,0-1 0 0 0,10-2 0 0 0,-7 1-7 0 0,0 0 1 0 0,1-1-1 0 0,-1-1 1 0 0,-1 1 0 0 0,14-7-1 0 0,-5 0 30 0 0,1 0 0 0 0,-2-2 0 0 0,0 0 0 0 0,0 0 0 0 0,-1-2 0 0 0,0 0 0 0 0,18-21 0 0 0,-23 21-55 0 0,0 0-1 0 0,0 0 1 0 0,-1-1 0 0 0,-1-1-1 0 0,0 1 1 0 0,-1-1 0 0 0,0-1-1 0 0,-2 1 1 0 0,5-19 0 0 0,-2-2-8 0 0,-4 14-107 0 0,1 1 0 0 0,11-30-1 0 0,-14 46-159 0 0,0 1-1 0 0,1 0 1 0 0,-1 0-1 0 0,1 1 1 0 0,6-7-1 0 0,-3 2-436 0 0,2 0-781 0 0,-1 1 0 0 0,16-12 0 0 0,-16 14 373 0 0,-6 3-77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43 2759 0 0,'-2'2'2251'0'0,"-21"29"4874"0"0,1 4-5040 0 0,-22 28-1427 0 0,41-58-619 0 0,-10 10 129 0 0,0 2 1 0 0,1-1-1 0 0,1 2 0 0 0,1-1 1 0 0,-9 22-1 0 0,14-25 3 0 0,0 0-1 0 0,2 0 0 0 0,-5 25 1 0 0,8-36-37 0 0,1 0 2 0 0,2 2-19 0 0,-1-1 1 0 0,1 1-1 0 0,0 0 0 0 0,0-1 0 0 0,0 1 1 0 0,1-1-1 0 0,-1 0 0 0 0,1 0 0 0 0,0-1 1 0 0,1 1-1 0 0,-1-1 0 0 0,9 5 0 0 0,-6-5 107 0 0,0 0-1 0 0,14 2 0 0 0,-13-3-121 0 0,-5-2-55 0 0,-1 0-1 0 0,0 0 1 0 0,1 0-1 0 0,-1 0 1 0 0,0 0-1 0 0,1 0 1 0 0,-1-1-1 0 0,0 1 1 0 0,1-1-1 0 0,-1 1 1 0 0,0-1 0 0 0,0 0-1 0 0,0 0 1 0 0,0 0-1 0 0,3-2 1 0 0,24-20 498 0 0,-13 6-283 0 0,-1 0 0 0 0,-1-2 0 0 0,23-38 0 0 0,-11 17 31 0 0,-21 32-258 0 0,0 0 0 0 0,0-1 0 0 0,-1 1 0 0 0,-1-1 0 0 0,1 0 0 0 0,-1 0 0 0 0,-1 0 0 0 0,0 0 0 0 0,0 0 0 0 0,-1-1 0 0 0,0-17 0 0 0,-1 21-70 0 0,0 1 0 0 0,-1-1 0 0 0,0 0 0 0 0,0 1-1 0 0,0-1 1 0 0,-1 1 0 0 0,0-1 0 0 0,0 1 0 0 0,0 0-1 0 0,-1 0 1 0 0,1 0 0 0 0,-1 0 0 0 0,-1 0 0 0 0,1 0-1 0 0,-1 1 1 0 0,1 0 0 0 0,-1 0 0 0 0,0 0 0 0 0,-1 0-1 0 0,-8-6 1 0 0,8 7-114 0 0,-3-3-96 0 0,0 1 1 0 0,0 0-1 0 0,0 1 0 0 0,-1 0 0 0 0,1 0 0 0 0,-1 1 0 0 0,-15-4 0 0 0,16 6 137 0 0,6 0-18 0 0,4 3-964 0 0,1 2 759 0 0,1-1 0 0 0,-1 1 0 0 0,1-1 0 0 0,0 0 0 0 0,0 0 0 0 0,0-1 0 0 0,1 1 0 0 0,-1-1 0 0 0,0 0 0 0 0,10 3 0 0 0,4-2-812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2759 0 0,'2'0'634'0'0,"2"1"742"0"0,-1 1 0 0 0,0-1 0 0 0,1 0 0 0 0,-1 1 0 0 0,0 0 0 0 0,0 0 1 0 0,6 4-1 0 0,-8-5-1215 0 0,1 1 0 0 0,-1 0 1 0 0,1 0-1 0 0,-1 0 0 0 0,0 0 1 0 0,0 0-1 0 0,0 0 0 0 0,0 0 1 0 0,0 0-1 0 0,-1 0 1 0 0,1 0-1 0 0,0 1 0 0 0,-1-1 1 0 0,1 4-1 0 0,-1 0-71 0 0,0 0 0 0 0,-1 0 0 0 0,1 0 0 0 0,-1 0 0 0 0,0 0 0 0 0,-1 0 0 0 0,0 0 0 0 0,0 0 1 0 0,-4 9-1 0 0,-5 7 202 0 0,-14 20 0 0 0,24-41-282 0 0,-17 29 206 0 0,-1 0 375 0 0,-24 48 0 0 0,42-75-523 0 0,1-1-4 0 0,0 0-45 0 0,0-1-1 0 0,0 0 0 0 0,1 1 0 0 0,-1-1 1 0 0,0 1-1 0 0,1-1 0 0 0,-1 0 1 0 0,0 1-1 0 0,1-1 0 0 0,0 0 1 0 0,-1 0-1 0 0,1 1 0 0 0,0-1 1 0 0,-1 0-1 0 0,1 0 0 0 0,0 0 1 0 0,0 0-1 0 0,0 0 0 0 0,2 2 1 0 0,0-2 31 0 0,-1 1 0 0 0,1 0 0 0 0,0-1 0 0 0,0 0 0 0 0,0 1 0 0 0,0-1 0 0 0,0-1 0 0 0,5 2 0 0 0,6 0 182 0 0,0-1-1 0 0,0 0 1 0 0,16-2-1 0 0,-27 1-190 0 0,8-1 187 0 0,0 0 1 0 0,-1-1-1 0 0,19-4 0 0 0,-24 5-142 0 0,-1-1-1 0 0,0 0 0 0 0,1 1 0 0 0,-1-1 1 0 0,0-1-1 0 0,0 1 0 0 0,-1 0 0 0 0,1-1 0 0 0,0 0 1 0 0,-1 0-1 0 0,5-6 0 0 0,-5 6-71 0 0,0 0-1 0 0,-1-1 1 0 0,1 1 0 0 0,-1-1-1 0 0,0 0 1 0 0,0 0-1 0 0,0 1 1 0 0,-1-1 0 0 0,1-1-1 0 0,0-5 1 0 0,1 1 9 0 0,1-12 100 0 0,-1 1-1 0 0,0 0 0 0 0,-2-36 0 0 0,0 28-710 0 0,4-28-1 0 0,-4 46-416 0 0,1 1-1 0 0,0 0 0 0 0,7-15 0 0 0,-8 22-576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59 10135 0 0,'0'0'778'0'0,"1"-2"-506"0"0,0 0 13 0 0,1 0 1 0 0,-1-1-1 0 0,0 0 1 0 0,0 1 0 0 0,0-1-1 0 0,0 0 1 0 0,0-4-1 0 0,-1 6-131 0 0,0 0-1 0 0,0 0 0 0 0,0 0 0 0 0,0 0 1 0 0,0 0-1 0 0,0 0 0 0 0,-1 0 0 0 0,1 0 0 0 0,0 0 1 0 0,0 0-1 0 0,-1 1 0 0 0,1-1 0 0 0,-1 0 0 0 0,1 0 1 0 0,-1 0-1 0 0,1 0 0 0 0,-1 0 0 0 0,0 1 0 0 0,1-1 1 0 0,-1 0-1 0 0,0 1 0 0 0,0-1 0 0 0,1 0 0 0 0,-1 1 1 0 0,0-1-1 0 0,0 1 0 0 0,-2-1 0 0 0,-1-1-28 0 0,0 1 0 0 0,-1-1-1 0 0,1 1 1 0 0,-1 0 0 0 0,1 1 0 0 0,-1-1-1 0 0,1 1 1 0 0,-1 0 0 0 0,0 0 0 0 0,1 0-1 0 0,-1 1 1 0 0,1 0 0 0 0,-6 1-1 0 0,-6 2 9 0 0,0 1 0 0 0,-19 9-1 0 0,25-10-117 0 0,0 0-1 0 0,1 0 0 0 0,0 1 1 0 0,-1 1-1 0 0,2 0 1 0 0,-1 0-1 0 0,1 0 0 0 0,0 1 1 0 0,-12 14-1 0 0,12-10-14 0 0,-1 6 0 0 0,8-12 0 0 0,1-1 0 0 0,0 11-16 0 0,0-12-2 0 0,5 9-20 0 0,16 8-66 0 0,-16-15 63 0 0,0-1 14 0 0,-1-1 0 0 0,1 1 0 0 0,0-1 0 0 0,9 4 0 0 0,6 5-26 0 0,-1 1 0 0 0,22 17 0 0 0,-32-22 68 0 0,0 0 0 0 0,-1 1 0 0 0,1 0 0 0 0,-2 0 0 0 0,13 18 0 0 0,-13-12 307 0 0,0 0 1 0 0,7 23-1 0 0,-6-15-2 0 0,-7-21-154 0 0,-2-1-125 0 0,1 1 0 0 0,0 0 0 0 0,-1-1 0 0 0,1 1 0 0 0,-1-1 0 0 0,1 1 0 0 0,-1-1 1 0 0,0 0-1 0 0,1 1 0 0 0,-1-1 0 0 0,0 0 0 0 0,0 1 0 0 0,0-1 0 0 0,0 0 0 0 0,0 0 0 0 0,-1 0 0 0 0,1 0 0 0 0,0 0 0 0 0,0 0 0 0 0,-1 0 0 0 0,1 0 0 0 0,0 0 0 0 0,-1-1 0 0 0,1 1 0 0 0,-1-1 0 0 0,-1 1 0 0 0,-8 3-1 0 0,1-1-1 0 0,-20 3 1 0 0,14-3 62 0 0,-10 1-187 0 0,-40 1 0 0 0,1 1-1515 0 0,63-6 1005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6911 0 0,'-12'1'402'0'0,"0"1"0"0"0,0 0 0 0 0,0 1 0 0 0,-13 4 0 0 0,20-4 575 0 0,-1-1 0 0 0,1 1 0 0 0,0 0 0 0 0,0 0 0 0 0,-9 7 0 0 0,13-9-913 0 0,0 0 0 0 0,0 0-1 0 0,0 0 1 0 0,0 0 0 0 0,0 1-1 0 0,1-1 1 0 0,-1 0 0 0 0,0 0-1 0 0,1 1 1 0 0,-1-1 0 0 0,1 0-1 0 0,-1 1 1 0 0,1-1 0 0 0,0 1 0 0 0,0-1-1 0 0,-1 1 1 0 0,1 1 0 0 0,0-2-35 0 0,0 0 0 0 0,0 0-1 0 0,0 1 1 0 0,1-1 0 0 0,-1 0-1 0 0,0 0 1 0 0,0 0 0 0 0,1 1-1 0 0,-1-1 1 0 0,1 0-1 0 0,-1 0 1 0 0,1 0 0 0 0,-1 0-1 0 0,1 0 1 0 0,0 0-1 0 0,-1 0 1 0 0,1 0 0 0 0,0 0-1 0 0,1 1 1 0 0,17 13 346 0 0,-18-14-331 0 0,33 23 355 0 0,-1 1 1 0 0,-2 1 0 0 0,-1 2-1 0 0,-1 2 1 0 0,46 58-1 0 0,-71-82-349 0 0,1 0 1 0 0,-1 0-1 0 0,-1 0 0 0 0,1 1 0 0 0,-1-1 1 0 0,0 1-1 0 0,0 0 0 0 0,-1 0 0 0 0,0 0 0 0 0,0 0 1 0 0,-1 1-1 0 0,0-1 0 0 0,0 0 0 0 0,0 1 1 0 0,-1-1-1 0 0,0 0 0 0 0,-3 15 0 0 0,1-17 53 0 0,0 0-1 0 0,-1 0 1 0 0,0-1-1 0 0,0 1 1 0 0,0-1-1 0 0,-1 1 0 0 0,1-1 1 0 0,-1 0-1 0 0,0 0 1 0 0,-6 4-1 0 0,2-1 83 0 0,-5 4 44 0 0,-1 0 1 0 0,0-1-1 0 0,-20 9 0 0 0,0 1-95 0 0,-1 2-93 0 0,6-4-99 0 0,-49 38 0 0 0,34-19-718 0 0,42-35 584 0 0,1 0-17 0 0,0-2 135 0 0,1 0 1 0 0,0 0-1 0 0,-1 1 1 0 0,1-1-1 0 0,0 0 1 0 0,0 0-1 0 0,-1 1 1 0 0,1-1-1 0 0,0 0 1 0 0,0 0 0 0 0,0 1-1 0 0,-1-1 1 0 0,1 0-1 0 0,0 1 1 0 0,0-1-1 0 0,0 0 1 0 0,0 1-1 0 0,0-1 1 0 0,0 0-1 0 0,-1 1 1 0 0,1-1-1 0 0,0 0 1 0 0,0 1-1 0 0,0-1 1 0 0,0 0-1 0 0,0 1 1 0 0,0-1-1 0 0,1 0 1 0 0,-1 1-1 0 0,0-1 1 0 0,0 0-1 0 0,0 1 1 0 0,0-1-1 0 0,0 0 1 0 0,0 1-1 0 0,0-1 1 0 0,1 0-1 0 0,-1 1 1 0 0,0-1-1 0 0,0 0 1 0 0,0 0 0 0 0,1 1-1 0 0,-1-1 1 0 0,0 0-1 0 0,1 0 1 0 0,-1 1-1 0 0,0-1 1 0 0,0 0-1 0 0,1 0 1 0 0,-1 0-1 0 0,0 0 1 0 0,1 1-1 0 0,1 0-854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1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48 5527 0 0,'2'-2'423'0'0,"14"-19"42"0"0,-12 17 487 0 0,8-11 9016 0 0,-13 14-9919 0 0,1 1 0 0 0,0 0 0 0 0,-1-1 0 0 0,1 1-1 0 0,0 0 1 0 0,-1-1 0 0 0,1 1 0 0 0,-1 0 0 0 0,1-1 0 0 0,0 1 0 0 0,-1 0-1 0 0,1 0 1 0 0,-1 0 0 0 0,1 0 0 0 0,-1-1 0 0 0,1 1 0 0 0,-1 0 0 0 0,1 0-1 0 0,-1 0 1 0 0,1 0 0 0 0,-1 0 0 0 0,0 0 0 0 0,-11 0 65 0 0,5 1-84 0 0,0 1 1 0 0,0 0 0 0 0,1 1 0 0 0,-1-1 0 0 0,1 1-1 0 0,0 1 1 0 0,0-1 0 0 0,0 1 0 0 0,0 0 0 0 0,0 0 0 0 0,-8 10-1 0 0,-2 2-11 0 0,1 0 0 0 0,-17 26 0 0 0,-108 162-19 0 0,110-154 0 0 0,2 2 0 0 0,-26 66 0 0 0,17-8 108 0 0,5-17 32 0 0,14-44-69 0 0,-48 137 86 0 0,60-170-135 0 0,1 1-1 0 0,1-1 1 0 0,0 1 0 0 0,-1 25-1 0 0,5-37-6 0 0,0 0-1 0 0,0 0 0 0 0,0 0 1 0 0,0 0-1 0 0,1 0 1 0 0,0 0-1 0 0,0 0 0 0 0,1 0 1 0 0,-1 0-1 0 0,1 0 1 0 0,0 0-1 0 0,1-1 0 0 0,-1 1 1 0 0,1-1-1 0 0,-1 0 1 0 0,2 1-1 0 0,-1-1 0 0 0,0 0 1 0 0,5 4-1 0 0,0-2 60 0 0,1 0-1 0 0,-1-1 0 0 0,1 1 1 0 0,0-2-1 0 0,0 1 1 0 0,18 5-1 0 0,64 13 833 0 0,-41-12-522 0 0,113 42 327 0 0,-156-51-687 0 0,-3-2-20 0 0,-1 1 0 0 0,0 0-1 0 0,0 0 1 0 0,-1 0-1 0 0,1 1 1 0 0,0-1 0 0 0,4 3-1 0 0,6 5 34 0 0,-14-7-103 0 0,-2 2-102 0 0,0 0 1 0 0,-1 0-1 0 0,1-1 1 0 0,-1 1-1 0 0,0-1 1 0 0,0 0-1 0 0,0 0 1 0 0,0 0-1 0 0,-1-1 1 0 0,1 0-1 0 0,-1 1 1 0 0,0-2-1 0 0,-6 3 1 0 0,-11 2-1051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2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44 225 5095 0 0,'0'0'232'0'0,"2"2"-13"0"0,30 27 7450 0 0,-32-24-6871 0 0,0-3-688 0 0,0-1-1 0 0,1 1 0 0 0,-1-1 0 0 0,0 1 0 0 0,0 0 1 0 0,0-1-1 0 0,-1 1 0 0 0,1 0 0 0 0,0-1 0 0 0,-1 1 0 0 0,1-1 1 0 0,-1 1-1 0 0,1 0 0 0 0,-1-1 0 0 0,0 0 0 0 0,0 1 0 0 0,0-1 1 0 0,1 1-1 0 0,-1-1 0 0 0,0 0 0 0 0,-2 2 0 0 0,-16 9 475 0 0,-20 9-1 0 0,37-20-118 0 0,0 0-225 0 0,-3 1 701 0 0,6-5-483 0 0,9-9-350 0 0,4-3 41 0 0,-9 8-100 0 0,1-1-1 0 0,-2 1 0 0 0,1-1 1 0 0,-1-1-1 0 0,5-11 0 0 0,-6 8-9 0 0,-1 1-1 0 0,0-1 0 0 0,-1 0 1 0 0,0 0-1 0 0,-1-13 0 0 0,0-5-128 0 0,0 27 84 0 0,0 1 0 0 0,0-1 1 0 0,1 1-1 0 0,-1-1 1 0 0,1 1-1 0 0,-1-1 1 0 0,1 1-1 0 0,0 0 1 0 0,0-1-1 0 0,0 1 0 0 0,0 0 1 0 0,0 0-1 0 0,1 0 1 0 0,-1-1-1 0 0,1 1 1 0 0,-1 1-1 0 0,1-1 1 0 0,0 0-1 0 0,0 0 0 0 0,0 1 1 0 0,0-1-1 0 0,0 1 1 0 0,4-3-1 0 0,3-2-39 0 0,1 0 1 0 0,-1 1-1 0 0,1 0 0 0 0,1 1 0 0 0,12-4 1 0 0,55-11-63 0 0,-55 13 130 0 0,-8 3-20 0 0,1-1 64 0 0,-1 0-1 0 0,1 2 0 0 0,0-1 0 0 0,-1 2 0 0 0,22 0 0 0 0,-6 3 334 0 0,-30-2-363 0 0,0 1-1 0 0,0-1 1 0 0,1 0-1 0 0,-1 0 1 0 0,0 1-1 0 0,0-1 1 0 0,0 1-1 0 0,0-1 1 0 0,0 1-1 0 0,0-1 1 0 0,0 1-1 0 0,0 0 1 0 0,0 0-1 0 0,0-1 1 0 0,0 1-1 0 0,-1 0 1 0 0,1 0-1 0 0,0 0 1 0 0,0 1-1 0 0,11 19 117 0 0,-11-20-172 0 0,1 4 28 0 0,1-1-1 0 0,-1 1 0 0 0,0 0 1 0 0,0 0-1 0 0,-1-1 1 0 0,0 1-1 0 0,1 0 0 0 0,-1 8 1 0 0,0-4 6 0 0,-1-6 40 0 0,0-1 3 0 0,0 0-56 0 0,0 0-1 0 0,0 1 0 0 0,0-1 1 0 0,0 0-1 0 0,0 0 1 0 0,-1 0-1 0 0,1 0 0 0 0,-1 0 1 0 0,0 0-1 0 0,0 2 1 0 0,-2 0 5 0 0,-6 14 46 0 0,6-15-51 0 0,-1 0 7 0 0,-5 7 17 0 0,-2-1 0 0 0,1 1 1 0 0,-1-2-1 0 0,0 1 0 0 0,-1-2 1 0 0,-19 10-1 0 0,-24 17-18 0 0,13-8 48 0 0,23-15-57 0 0,1 0 0 0 0,-33 28 0 0 0,37-29 0 0 0,10-10-5 0 0,2 0-5 0 0,-1 0-17 0 0,0 0 1 0 0,1 0 0 0 0,-1 0 0 0 0,1 0-1 0 0,-1 0 1 0 0,1-1 0 0 0,-1 0 0 0 0,1 1 0 0 0,-1-1-1 0 0,1 0 1 0 0,0 0 0 0 0,-1 0 0 0 0,1 0-1 0 0,0 0 1 0 0,0-1 0 0 0,0 1 0 0 0,0-1 0 0 0,0 0-1 0 0,0 1 1 0 0,0-1 0 0 0,0 0 0 0 0,1 0-1 0 0,-2-2 1 0 0,0-1-137 0 0,0 0 0 0 0,1 0-1 0 0,0 0 1 0 0,0-1 0 0 0,1 1-1 0 0,-1 0 1 0 0,1-1 0 0 0,0 1-1 0 0,1-1 1 0 0,-1 1 0 0 0,1-1-1 0 0,0 1 1 0 0,0-1 0 0 0,1 1-1 0 0,0-1 1 0 0,0 1 0 0 0,0-1-1 0 0,1 1 1 0 0,-1 0 0 0 0,1-1 0 0 0,0 1-1 0 0,1 0 1 0 0,-1 0 0 0 0,5-5-1 0 0,2-3-6095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9:2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22 8751 0 0,'0'0'674'0'0,"0"-2"-438"0"0,0-17 6837 0 0,0 21-6641 0 0,7 26 273 0 0,15 44-1 0 0,-10-41-344 0 0,-9-19-208 0 0,1-1 0 0 0,9 17 0 0 0,34 50 142 0 0,20 39-96 0 0,-53-92-160 0 0,-2 0-1 0 0,0 1 1 0 0,-2 0 0 0 0,14 55-1 0 0,-20-59-8 0 0,-2 1 0 0 0,0 0-1 0 0,-1-1 1 0 0,-1 1 0 0 0,-2 0 0 0 0,0 0-1 0 0,-6 26 1 0 0,1-20 15 0 0,-2 0 0 0 0,0 0 0 0 0,-2-1 0 0 0,-1-1 0 0 0,-17 27 0 0 0,-12 14 392 0 0,-3-3 0 0 0,-3-1 1 0 0,-84 87-1 0 0,124-144-396 0 0,0 0-11 0 0,0 0 0 0 0,0 1 0 0 0,1 0 0 0 0,0 0 0 0 0,0 0 0 0 0,-4 10-1 0 0,9-16-206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11 6447 0 0,'0'0'499'0'0,"9"-11"8688"0"0,-11 14-9074 0 0,-9 15 71 0 0,0 0 0 0 0,1 2 0 0 0,0-1 1 0 0,2 1-1 0 0,0 0 0 0 0,2 1 0 0 0,-5 23 0 0 0,-2 5 306 0 0,-25 62 0 0 0,26-83-379 0 0,-2 0 0 0 0,-1-1 0 0 0,-25 36 0 0 0,4-14-31 0 0,2-3 168 0 0,-28 51 0 0 0,60-95-220 0 0,1 0-1 0 0,0 1 1 0 0,0 0-1 0 0,0-1 1 0 0,0 1 0 0 0,0 0-1 0 0,1-1 1 0 0,-1 1-1 0 0,1 0 1 0 0,0 0 0 0 0,0 0-1 0 0,0-1 1 0 0,0 1-1 0 0,0 0 1 0 0,0 0-1 0 0,1-1 1 0 0,-1 1 0 0 0,1 0-1 0 0,1 2 1 0 0,0 0-10 0 0,1 0 1 0 0,-1-1-1 0 0,1 1 1 0 0,0-1 0 0 0,0 0-1 0 0,0 0 1 0 0,1 0-1 0 0,0-1 1 0 0,5 6 0 0 0,-7-8-207 0 0,0 0-879 0 0,8 4-3621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2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29 6447 0 0,'3'-1'298'0'0,"4"-1"-88"0"0,-1 0-163 0 0,0 0 0 0 0,-1-1 0 0 0,9-3 0 0 0,-7-1 263 0 0,-6 7-80 0 0,-1-1 0 0 0,1 1 0 0 0,-1-1 0 0 0,0 1 0 0 0,1-1 1 0 0,-1 1-1 0 0,1 0 0 0 0,-1-1 0 0 0,1 1 0 0 0,-1 0 0 0 0,1-1 0 0 0,-1 1 0 0 0,1 0 1 0 0,-1 0-1 0 0,1 0 0 0 0,0-1 0 0 0,-1 1 0 0 0,1 0 0 0 0,-1 0 0 0 0,2 0 1 0 0,-2 0-12 0 0,0 0 0 0 0,1 1 0 0 0,-1-1 0 0 0,0 0 0 0 0,1 0 0 0 0,-1 0 0 0 0,0 1 0 0 0,0-1 0 0 0,1 0 0 0 0,-1 1 1 0 0,0-1-1 0 0,0 0 0 0 0,0 1 0 0 0,1-1 0 0 0,-1 0 0 0 0,0 1 0 0 0,0-1 0 0 0,0 0 0 0 0,0 1 0 0 0,0-1 1 0 0,0 0-1 0 0,0 1 0 0 0,0 0 0 0 0,1 12 3094 0 0,-3-1-4316 0 0,-3 5 1267 0 0,-1 0 0 0 0,-1-1 0 0 0,0 0 1 0 0,-1 0-1 0 0,-18 26 0 0 0,11-18 15 0 0,-14 32-1 0 0,1 12-211 0 0,27-66-182 0 0,4-2-778 0 0,2-2 554 0 0,0 0-1 0 0,-1-1 1 0 0,1 1 0 0 0,-1-1-1 0 0,1 0 1 0 0,-1 0-1 0 0,0 0 1 0 0,5-6 0 0 0,7-7-1159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2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50 6911 0 0,'0'0'623'0'0,"2"-1"-514"0"0,53-47 16335 0 0,-102 89-16315 0 0,35-32-113 0 0,0 1 0 0 0,0 1 0 0 0,1 0-1 0 0,-12 16 1 0 0,14-16-16 0 0,0 0 0 0 0,-1 4-13 0 0,9-11-22 0 0,1-1-9 0 0,-1 0-32 0 0,12 9-148 0 0,-8-9 199 0 0,0 0 0 0 0,1 0 1 0 0,0 0-1 0 0,0-1 0 0 0,-1 0 0 0 0,2 1 0 0 0,-1-1 0 0 0,0-1 0 0 0,0 1 1 0 0,0-1-1 0 0,7 2 0 0 0,24 9-45 0 0,-32-11 70 0 0,0 0 0 0 0,0 0 0 0 0,0 0 0 0 0,-1 0 0 0 0,1 1 0 0 0,0 0 0 0 0,-1-1 0 0 0,1 1 0 0 0,2 3 0 0 0,17 13 0 0 0,-13-13 0 0 0,-5-2 0 0 0,0 0 0 0 0,1 0 0 0 0,-1 1 0 0 0,7 6 0 0 0,-5-5-13 0 0,-4-4 3 0 0,-1 0-1 0 0,1 1 1 0 0,-1-1 0 0 0,1 1-1 0 0,-1-1 1 0 0,1 1-1 0 0,-1 0 1 0 0,0 0-1 0 0,2 3 1 0 0,2 8-1 0 0,-5 4 22 0 0,-1-13 1 0 0,0-1 0 0 0,0 1 0 0 0,0-1 0 0 0,0 0 0 0 0,-1 0 0 0 0,1 1-1 0 0,-1-1 1 0 0,0 0 0 0 0,0-1 0 0 0,0 1 0 0 0,0 0 0 0 0,-1-1 0 0 0,1 1 0 0 0,-1-1 0 0 0,1 1 0 0 0,-1-1 0 0 0,0 0 0 0 0,0 0 0 0 0,0-1 0 0 0,0 1 0 0 0,-4 1 0 0 0,-7 3 54 0 0,0-1 0 0 0,-1-1 1 0 0,-22 4-1 0 0,31-7-48 0 0,-88 13 8 0 0,-6 2-409 0 0,88-14-42 0 0,0-1-1 0 0,-19 0 1 0 0,19-1-2164 0 0,0 0 0 0 0,-15 3 1 0 0,9 1-3706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2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72 1263 0 0,'0'0'3478'0'0,"2"-1"-2404"0"0,38-17 3932 0 0,44-27 0 0 0,-81 43-4602 0 0,9-3 3783 0 0,-30 23-3040 0 0,2-5-1125 0 0,-1-1 1 0 0,0 0 0 0 0,0-2-1 0 0,-29 13 1 0 0,27-14-3 0 0,0 1-1 0 0,1 1 0 0 0,0 0 1 0 0,-21 18-1 0 0,39-28-19 0 0,-15 12 0 0 0,0 0-1 0 0,1 2 0 0 0,1 0 1 0 0,-12 18-1 0 0,22-29 1 0 0,1 0 1 0 0,-1 1-1 0 0,1-1 0 0 0,0 1 1 0 0,0 0-1 0 0,1 0 0 0 0,-1 0 1 0 0,1 0-1 0 0,0 6 0 0 0,0-8 1 0 0,1 1 0 0 0,1-1-1 0 0,-1 0 1 0 0,0 0 0 0 0,1 0-1 0 0,0 1 1 0 0,0-1 0 0 0,0 0 0 0 0,0 0-1 0 0,0 0 1 0 0,0 0 0 0 0,1 0-1 0 0,-1-1 1 0 0,1 1 0 0 0,0 0-1 0 0,2 2 1 0 0,-2-3 21 0 0,0 0 0 0 0,1 0 0 0 0,-1 0 0 0 0,1 0 0 0 0,-1-1 0 0 0,1 1 0 0 0,-1-1 0 0 0,1 1 0 0 0,0-1 0 0 0,0 0 0 0 0,0 0 0 0 0,3 1 0 0 0,0-1 51 0 0,0 0 0 0 0,0 0 0 0 0,0-1 0 0 0,11 0 0 0 0,-10 0 54 0 0,1-1 0 0 0,0-1 0 0 0,-1 1 0 0 0,1-1 0 0 0,-1 0 0 0 0,13-6 0 0 0,-18 7 225 0 0,0 0-191 0 0,45-17-3155 0 0,-45 17 1930 0 0,9-3-1455 0 0,-8 2 1471 0 0,8-4-5008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2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2759 0 0,'0'0'583'0'0,"1"2"1186"0"0,2 3-135 0 0,19 37 5723 0 0,-18-34-6799 0 0,1 0-1 0 0,1 0 1 0 0,-1-1-1 0 0,1 0 1 0 0,13 13-1 0 0,-17-19 159 0 0,-2 0-672 0 0,1-1 0 0 0,-1 1 0 0 0,0-1 0 0 0,1 0 1 0 0,-1 1-1 0 0,1-1 0 0 0,-1 1 0 0 0,1-1 0 0 0,-1 0 0 0 0,1 1 0 0 0,0-1 0 0 0,-1 0 0 0 0,1 0 0 0 0,-1 1 0 0 0,1-1 0 0 0,0 0 0 0 0,2 1 2853 0 0,-3-11-2687 0 0,-1 0 0 0 0,-5-17 0 0 0,5 20-153 0 0,-1 1 0 0 0,1-1 0 0 0,0 1 0 0 0,0-1 0 0 0,1 1 0 0 0,0-1 0 0 0,0 1 0 0 0,0-1 0 0 0,1 1 0 0 0,3-11 0 0 0,3-3 10 0 0,1 2-1 0 0,0-1 1 0 0,2 1 0 0 0,0 1 0 0 0,23-29-1 0 0,-14 23 18 0 0,0 1-1 0 0,2 1 0 0 0,31-24 0 0 0,-48 41-79 0 0,15-9-28 0 0,-16 12-94 0 0,-1 0 0 0 0,0 0 0 0 0,1 0 0 0 0,-1 0 0 0 0,0 1 0 0 0,1-1 0 0 0,-1 0 0 0 0,1 1 0 0 0,-1 0 0 0 0,1 0 0 0 0,-1 0 0 0 0,1 0 0 0 0,-1 0 1 0 0,1 0-1 0 0,3 1 0 0 0,-2 1-501 0 0,1-1 1 0 0,-1 1 0 0 0,1 0-1 0 0,-1 0 1 0 0,0 1 0 0 0,5 2-1 0 0,20 12-7433 0 0,-17-8 6300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2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64 9095 0 0,'0'0'2604'0'0,"2"1"-1710"0"0,4 6 269 0 0,-1-1-619 0 0,1 0-1 0 0,0 0 1 0 0,0-1 0 0 0,0 0-1 0 0,1 0 1 0 0,0 0-1 0 0,0-1 1 0 0,0 0-1 0 0,0 0 1 0 0,11 3-1 0 0,-5-5-238 0 0,-1 0 0 0 0,0-1 1 0 0,1-1-1 0 0,-1 0 0 0 0,25-3 0 0 0,-23-1-123 0 0,-10 2-157 0 0,8-5-7 0 0,-8 4-20 0 0,-1 0 0 0 0,0 0 0 0 0,0 0 0 0 0,-1 0-1 0 0,1 0 1 0 0,-1-1 0 0 0,4-5 0 0 0,-5 8-18 0 0,-1-1-1 0 0,0 1 1 0 0,0 0 0 0 0,0 0-1 0 0,1 0 1 0 0,-1 0 0 0 0,0 0-1 0 0,0 0 1 0 0,0 0 0 0 0,-1 0 0 0 0,1-1-1 0 0,0 1 1 0 0,0 0 0 0 0,-1 0-1 0 0,1 0 1 0 0,0 0 0 0 0,-2-2-1 0 0,-9-15-266 0 0,11 17 277 0 0,-3-3-53 0 0,0 1-1 0 0,1 0 1 0 0,-1-1 0 0 0,-1 1-1 0 0,1 0 1 0 0,0 0 0 0 0,-1 1-1 0 0,1-1 1 0 0,-1 1-1 0 0,0-1 1 0 0,0 1 0 0 0,0 0-1 0 0,0 1 1 0 0,0-1 0 0 0,-1 1-1 0 0,1 0 1 0 0,0 0 0 0 0,-1 0-1 0 0,1 0 1 0 0,0 1-1 0 0,-1 0 1 0 0,1 0 0 0 0,-1 0-1 0 0,-8 2 1 0 0,2 0 18 0 0,0 1-1 0 0,0 0 1 0 0,1 1 0 0 0,-1 0-1 0 0,1 1 1 0 0,0 0 0 0 0,0 0 0 0 0,-15 12-1 0 0,-107 89 172 0 0,103-81-113 0 0,24-22 2 0 0,1 1-1 0 0,0 0 1 0 0,0 0 0 0 0,1 0-1 0 0,-1 1 1 0 0,1-1-1 0 0,0 1 1 0 0,0 0 0 0 0,1 0-1 0 0,-1 0 1 0 0,-2 9 0 0 0,4-10 8 0 0,0 0 1 0 0,0-1 0 0 0,1 1-1 0 0,0 0 1 0 0,0-1 0 0 0,0 1-1 0 0,0 0 1 0 0,0 0 0 0 0,1-1-1 0 0,0 1 1 0 0,0 0 0 0 0,0-1-1 0 0,0 1 1 0 0,0-1 0 0 0,1 1-1 0 0,-1-1 1 0 0,1 0 0 0 0,3 5-1 0 0,3 3 102 0 0,1-1 0 0 0,0 1-1 0 0,1-2 1 0 0,0 1 0 0 0,14 9-1 0 0,-1-2 204 0 0,39 20 0 0 0,-44-28-206 0 0,1 0-1 0 0,26 8 0 0 0,-36-14-87 0 0,1-1-1 0 0,-1 0 1 0 0,1 0-1 0 0,-1-1 1 0 0,1 0-1 0 0,0-1 1 0 0,11-1-1 0 0,-18 1-145 0 0,0-1-1 0 0,0 1 0 0 0,-1-1 1 0 0,1 0-1 0 0,0 0 1 0 0,0 0-1 0 0,0 0 0 0 0,-1-1 1 0 0,1 1-1 0 0,0-1 1 0 0,-1 1-1 0 0,0-1 1 0 0,1 0-1 0 0,-1 0 0 0 0,0 0 1 0 0,3-4-1 0 0,1-2-745 0 0,-1 0 0 0 0,0-1 1 0 0,7-15-1 0 0,0-2-347 0 0,0 4-837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12 8751 0 0,'2'-2'2487'0'0,"-2"1"-2074"0"0,1 1 0 0 0,0-1 0 0 0,-1 0-1 0 0,1 0 1 0 0,0 1 0 0 0,0-1 0 0 0,0 0 0 0 0,-1 1 0 0 0,1-1-1 0 0,0 1 1 0 0,0-1 0 0 0,0 1 0 0 0,0 0 0 0 0,2-1 0 0 0,-3 1-307 0 0,0 0 0 0 0,1 0 1 0 0,-1 1-1 0 0,0-1 0 0 0,0 0 1 0 0,0 0-1 0 0,1 1 0 0 0,-1-1 1 0 0,0 0-1 0 0,0 1 0 0 0,0-1 1 0 0,0 0-1 0 0,0 0 0 0 0,0 1 1 0 0,0-1-1 0 0,1 0 0 0 0,-1 1 1 0 0,0-1-1 0 0,0 0 1 0 0,0 1-1 0 0,0-1 0 0 0,0 0 1 0 0,0 1-1 0 0,-1-1 0 0 0,1 0 1 0 0,0 1-1 0 0,0-1 0 0 0,0 0 1 0 0,0 1-1 0 0,-13 37 697 0 0,13-37-844 0 0,-30 67 192 0 0,-2-2-1 0 0,-47 69 1 0 0,35-62 119 0 0,-38 85 0 0 0,77-147-242 0 0,1 1-1 0 0,0 0 1 0 0,0 0-1 0 0,-2 19 1 0 0,4-15-114 0 0,1-1 0 0 0,1 1 0 0 0,1 0 0 0 0,3 16 0 0 0,-4-30-158 0 0,-13-6-8636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2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 6447 0 0,'-1'-3'298'0'0,"0"1"-160"0"0,-1-2 295 0 0,-5-10 8960 0 0,9 15-9270 0 0,0 1 1 0 0,0 0 0 0 0,0-1-1 0 0,1 1 1 0 0,-1-1 0 0 0,1 0 0 0 0,-1 0-1 0 0,0 0 1 0 0,4 1 0 0 0,-3-1 19 0 0,14 4 268 0 0,0 0 1 0 0,0-2 0 0 0,1 0 0 0 0,18 0 0 0 0,-16-1-137 0 0,23 1 646 0 0,63-5-1 0 0,-62 0-373 0 0,-14 0-470 0 0,0 0 1 0 0,50-11-1 0 0,-67 6-425 0 0,-3 2-1261 0 0,-3 4-4271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5:2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181 118 1375 0 0,'0'0'13539'0'0,"2"0"-12175"0"0,2 0-1081 0 0,0 0 0 0 0,-1 1 0 0 0,1 0 0 0 0,0 0 0 0 0,-1 0 0 0 0,7 3 0 0 0,10 3 71 0 0,-16-7-274 0 0,0 1 0 0 0,0-1 1 0 0,0 0-1 0 0,0 0 0 0 0,0-1 1 0 0,0 1-1 0 0,0-1 0 0 0,5-1 1 0 0,0 0 82 0 0,-1 1-131 0 0,0-1 1 0 0,0 0-1 0 0,0 0 0 0 0,-1-1 1 0 0,1 0-1 0 0,-1 0 0 0 0,0-1 0 0 0,0 0 1 0 0,0 0-1 0 0,0 0 0 0 0,-1-1 1 0 0,1 0-1 0 0,6-8 0 0 0,-10 10-32 0 0,0 0 0 0 0,0 0 0 0 0,0-1 1 0 0,-1 1-1 0 0,1-1 0 0 0,-1 0 0 0 0,0 1 0 0 0,2-7 0 0 0,0 1-14 0 0,-3 7-51 0 0,0-2-29 0 0,0 4 75 0 0,-1 0 1 0 0,0-1-1 0 0,0 1 1 0 0,1 0 0 0 0,-1-1-1 0 0,0 1 1 0 0,0-1-1 0 0,0 1 1 0 0,0 0-1 0 0,0-1 1 0 0,0 1 0 0 0,1-1-1 0 0,-1 1 1 0 0,0 0-1 0 0,0-1 1 0 0,0 1-1 0 0,0-1 1 0 0,0 1 0 0 0,-1 0-1 0 0,1-1 1 0 0,0 1-1 0 0,0-1 1 0 0,0 1 0 0 0,0-1 3 0 0,-1 0 10 0 0,1 1 1 0 0,0-1-1 0 0,0 1 1 0 0,0 0 0 0 0,-1-1-1 0 0,1 1 1 0 0,0-1-1 0 0,0 1 1 0 0,-1 0-1 0 0,1-1 1 0 0,0 1-1 0 0,-1 0 1 0 0,1 0-1 0 0,0-1 1 0 0,-1 1-1 0 0,1 0 1 0 0,-1-1-1 0 0,1 1 1 0 0,-1 0-1 0 0,1 0 1 0 0,-1 0-1 0 0,0-1-2 0 0,-1 0 0 0 0,1 1 0 0 0,0 0-1 0 0,0-1 1 0 0,-1 1 0 0 0,1 0 0 0 0,0-1 0 0 0,0 1-1 0 0,-1 0 1 0 0,1 0 0 0 0,0 0 0 0 0,-1 0-1 0 0,1 0 1 0 0,0 1 0 0 0,-1-1 0 0 0,1 0 0 0 0,0 0-1 0 0,0 1 1 0 0,-1-1 0 0 0,1 1 0 0 0,0-1 0 0 0,0 1-1 0 0,0 0 1 0 0,-2 0 0 0 0,-1 2-10 0 0,-7 3-36 0 0,-7 3 38 0 0,15-7 16 0 0,-10 12-1 0 0,10-11 0 0 0,-13 15 0 0 0,7-5 4 0 0,-20 21-1 0 0,22-29 27 0 0,0 1 1 0 0,0-1-1 0 0,-10 5 0 0 0,-103 55 397 0 0,91-50-93 0 0,-50 34 1 0 0,68-42-232 0 0,9-5 170 0 0,2 1-170 0 0,1 1-48 0 0,0 0 1 0 0,0 0-1 0 0,1 0 1 0 0,-1-1-1 0 0,1 1 0 0 0,0 0 1 0 0,0-1-1 0 0,0 1 1 0 0,0-1-1 0 0,1 1 1 0 0,-1-1-1 0 0,1 0 0 0 0,0 0 1 0 0,0 0-1 0 0,0 0 1 0 0,0-1-1 0 0,0 1 0 0 0,1-1 1 0 0,-1 0-1 0 0,6 3 1 0 0,8 3 225 0 0,0-1 0 0 0,1 0 0 0 0,23 5 0 0 0,10 0 119 0 0,1-2-1 0 0,0-2 1 0 0,1-3 0 0 0,0-2 0 0 0,60-5-1 0 0,-101 1-270 0 0,0 0 0 0 0,0 0-1 0 0,14-4 1 0 0,-24 4 15 0 0,0 0-77 0 0,5-4-43 0 0,1-2-761 0 0,-15 5-2313 0 0,-13 5 0 0 0,6 2 1492 0 0,1 1-74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5:2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 3567 0 0,'0'0'415'0'0,"0"-3"102"0"0,-1-19 5513 0 0,-1 23-6098 0 0,-4 5 88 0 0,5-4 156 0 0,-1-1 73 0 0,-2 2-833 0 0,5-2 1857 0 0,11-1 6495 0 0,1-2-7756 0 0,2-1-12 0 0,-1-1 0 0 0,-3 1 12 0 0,-9 3 47 0 0,9-2 110 0 0,-10 2-141 0 0,1 0 520 0 0,1 0-436 0 0,7 0-4 0 0,-7 0 64 0 0,0 0-92 0 0,7 0 3 0 0,-7 0-52 0 0,-1 0 1 0 0,0 0-1 0 0,1 0 1 0 0,-1 0-1 0 0,0 1 1 0 0,1-1-1 0 0,-1 1 1 0 0,0-1 0 0 0,1 1-1 0 0,2 2 1 0 0,-5-3-32 0 0,2 1 194 0 0,0 0-127 0 0,27 11 464 0 0,-20-8-510 0 0,-6-3-5 0 0,0 0 0 0 0,0 0 0 0 0,0-1 0 0 0,0 1 0 0 0,0 0 0 0 0,5-1 0 0 0,39 7 171 0 0,-28-4-181 0 0,-15-2 3 0 0,17 7-91 0 0,12 8 71 0 0,-17-10 11 0 0,10 1 0 0 0,-20-7 0 0 0,10 2 0 0 0,1-2 0 0 0,9-1 31 0 0,-21 0-19 0 0,30 0 9 0 0,-21 1-21 0 0,8 1 27 0 0,-20-1-17 0 0,17 5 17 0 0,-5-2-16 0 0,2 1 27 0 0,-7-3-21 0 0,14-3-19 0 0,-8 2 13 0 0,0 0 31 0 0,-4-1-20 0 0,-6 0 20 0 0,8-3-31 0 0,2 0-11 0 0,-1 2 0 0 0,4-4 0 0 0,15 1 0 0 0,20 0 0 0 0,-39 5 0 0 0,7 0 0 0 0,-21 0 0 0 0,35 5 0 0 0,-22-3 0 0 0,41 7 137 0 0,-52-8-124 0 0,0-1 0 0 0,1 1-1 0 0,-1-1 1 0 0,0 0-1 0 0,0 0 1 0 0,1 0 0 0 0,-1 0-1 0 0,0 0 1 0 0,4-1-1 0 0,3 0 2 0 0,37 5 106 0 0,-42-5-112 0 0,-1 1-1 0 0,21 5-20 0 0,-13-4 14 0 0,38 11 380 0 0,-17-1-370 0 0,-17-4-11 0 0,0-2 0 0 0,-2 2 0 0 0,0 1 0 0 0,-4-1-12 0 0,12 6-154 0 0,-17-12 163 0 0,-4-1 3 0 0,8 3-68 0 0,-6-3 62 0 0,0-1 0 0 0,0 1 1 0 0,0 0-1 0 0,0 0 0 0 0,0 0 1 0 0,0 0-1 0 0,0 0 0 0 0,0 0 0 0 0,0 0 1 0 0,2 1-1 0 0,10 1 6 0 0,2 1 0 0 0,-2 0 0 0 0,0 0 0 0 0,-2 4 0 0 0,1-2 0 0 0,0 0 0 0 0,4 1 7 0 0,-12-5 23 0 0,3 0 0 0 0,28 1 223 0 0,-26-1-176 0 0,-6-1-21 0 0,4 0-34 0 0,-1 0 31 0 0,-5 0-62 0 0,16 5 186 0 0,-6-1-97 0 0,1 0-64 0 0,0-1-16 0 0,0 0 0 0 0,0-1 0 0 0,-10-1 27 0 0,1-1 0 0 0,0 0 0 0 0,0 0 0 0 0,0-1 0 0 0,0 1 0 0 0,-1-1-1 0 0,6 0 1 0 0,7-2 126 0 0,42 5 551 0 0,-56-2-624 0 0,1 0 0 0 0,9 0-64 0 0,10 1-4 0 0,-13 1-97 0 0,4 2-31 0 0,1 1 46 0 0,1 1 57 0 0,6 2 54 0 0,0 3-2 0 0,3-1-54 0 0,-19-9-43 0 0,5 0 54 0 0,2 0 76 0 0,10 3 115 0 0,9 4-161 0 0,-15-5-26 0 0,-2-3-12 0 0,-2 0-47 0 0,-8 1-6 0 0,5 1 1 0 0,-7-1 0 0 0,2 0-186 0 0,-4-1 193 0 0,0 1 0 0 0,0-1 0 0 0,1 0 1 0 0,-1 0-1 0 0,0 0 0 0 0,0 0 0 0 0,1 0 0 0 0,-1 1 1 0 0,0-1-1 0 0,0 0 0 0 0,1 0 0 0 0,-1 0 0 0 0,0 0 0 0 0,1 0 1 0 0,-1 0-1 0 0,0 0 0 0 0,1 0 0 0 0,-1 0 0 0 0,0 0 0 0 0,0 0 1 0 0,1 0-1 0 0,-1 0 0 0 0,0 0 0 0 0,1 0 0 0 0,-1 0 1 0 0,0-1-1 0 0,0 1 0 0 0,1 0 0 0 0,-1 0 0 0 0,0 0 0 0 0,0 0 1 0 0,1-1-1 0 0,3-12-1458 0 0,-4-7-421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454 305 12175 0 0,'0'0'1106'0'0,"2"0"-913"0"0,0-1-106 0 0,0 1 0 0 0,-1-1 1 0 0,1 1-1 0 0,-1-1 0 0 0,1 0 0 0 0,0 1 1 0 0,-1-1-1 0 0,0 0 0 0 0,1 0 0 0 0,-1 0 1 0 0,1 0-1 0 0,-1-1 0 0 0,0 1 0 0 0,0 0 0 0 0,0 0 1 0 0,0-1-1 0 0,0 1 0 0 0,2-3 0 0 0,1-4 820 0 0,0-1-1 0 0,4-12 0 0 0,-2 5-1075 0 0,5-17 227 0 0,-1 0 0 0 0,11-68 0 0 0,-21 98-94 0 0,1 0-1 0 0,-1 1 1 0 0,0-1 0 0 0,0 0-1 0 0,0 0 1 0 0,0 1-1 0 0,0-1 1 0 0,-1 0-1 0 0,1 0 1 0 0,-1 1 0 0 0,1-1-1 0 0,-1 1 1 0 0,0-1-1 0 0,0 0 1 0 0,-3-3-1 0 0,3 5-19 0 0,0-1-1 0 0,0 1 1 0 0,-1 0-1 0 0,1 0 1 0 0,-1-1-1 0 0,1 1 1 0 0,-1 0-1 0 0,1 0 1 0 0,-1 1-1 0 0,0-1 1 0 0,0 0-1 0 0,1 0 1 0 0,-1 1-1 0 0,0-1 1 0 0,0 1 0 0 0,0 0-1 0 0,0-1 1 0 0,1 1-1 0 0,-1 0 1 0 0,0 0-1 0 0,0 0 1 0 0,0 0-1 0 0,-2 1 1 0 0,-6 1-229 0 0,0 0 0 0 0,-1 0 1 0 0,2 1-1 0 0,-1 1 1 0 0,-18 8-1 0 0,-44 30-757 0 0,26-10 1473 0 0,2 1 0 0 0,2 3-1 0 0,1 1 1 0 0,2 3 0 0 0,-64 81-1 0 0,99-116-345 0 0,0 1-1 0 0,0-1 1 0 0,1 1-1 0 0,-1 0 0 0 0,1 0 1 0 0,0 0-1 0 0,1 1 1 0 0,-3 8-1 0 0,5-14-70 0 0,1-1-1 0 0,-1 0 0 0 0,0 1 1 0 0,1-1-1 0 0,-1 1 0 0 0,0-1 1 0 0,1 0-1 0 0,-1 1 0 0 0,0-1 1 0 0,1 0-1 0 0,-1 1 0 0 0,1-1 1 0 0,-1 0-1 0 0,1 0 1 0 0,-1 0-1 0 0,1 1 0 0 0,-1-1 1 0 0,1 0-1 0 0,-1 0 0 0 0,1 0 1 0 0,-1 0-1 0 0,2 0 0 0 0,-2 0 10 0 0,3 1 13 0 0,1-1 0 0 0,-1 0 0 0 0,0 0 0 0 0,1 0 0 0 0,-1-1 1 0 0,0 1-1 0 0,0-1 0 0 0,1 0 0 0 0,-1 0 0 0 0,3-1 0 0 0,35-17 161 0 0,-25 11-157 0 0,222-115 140 0 0,-208 109-239 0 0,66-36-195 0 0,-80 41-53 0 0,-1-1-1 0 0,0 0 0 0 0,25-24 0 0 0,-31 21-414 0 0,-9 13 701 0 0,0 0 1 0 0,0 0-1 0 0,0-1 0 0 0,0 1 0 0 0,0 0 0 0 0,0 0 1 0 0,0 0-1 0 0,0 0 0 0 0,-1 0 0 0 0,1-1 0 0 0,0 1 1 0 0,0 0-1 0 0,0 0 0 0 0,0 0 0 0 0,0 0 0 0 0,0 0 1 0 0,-1 0-1 0 0,1 0 0 0 0,0 0 0 0 0,0-1 0 0 0,0 1 1 0 0,0 0-1 0 0,-1 0 0 0 0,1 0 0 0 0,0 0 0 0 0,0 0 1 0 0,0 0-1 0 0,0 0 0 0 0,-1 0 0 0 0,1 0 0 0 0,0 0 1 0 0,0 0-1 0 0,0 0 0 0 0,-1 0 0 0 0,1 0 0 0 0,0 0 1 0 0,0 0-1 0 0,0 1 0 0 0,0-1 0 0 0,-1 0 0 0 0,-27 9 79 0 0,6 2 436 0 0,1 0 1 0 0,0 1-1 0 0,0 1 0 0 0,1 1 1 0 0,1 0-1 0 0,0 2 0 0 0,-28 31 1 0 0,38-38-334 0 0,1 1 1 0 0,0-1-1 0 0,0 1 1 0 0,1 1-1 0 0,1-1 1 0 0,-10 20-1 0 0,16-27-81 0 0,0-1-159 0 0,0-1 0 0 0,0 0 0 0 0,1 0 0 0 0,-1 0 1 0 0,0 0-1 0 0,1 0 0 0 0,-1 0 0 0 0,1 0 0 0 0,-1 0 0 0 0,1 0 0 0 0,-1 0 0 0 0,1 0 0 0 0,0 0 0 0 0,-1 0 0 0 0,1 0 0 0 0,0 0 0 0 0,0-1 0 0 0,0 1 0 0 0,1 1 0 0 0,0 0-436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5:2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6591 0 0,'0'0'11655'0'0,"2"2"-12362"0"0,16 9 1088 0 0,-10-6-133 0 0,1 1 0 0 0,-1-2 0 0 0,1 1 0 0 0,0-1 0 0 0,0-1 0 0 0,12 4 1 0 0,-18-5-238 0 0,21 0 72 0 0,4-1-8 0 0,-25-1-16 0 0,-1 0 15 0 0,9 1-42 0 0,-9 0 136 0 0,1-1-80 0 0,36 0 595 0 0,-21 2-423 0 0,-1-2-1 0 0,1-1 1 0 0,-1 0 0 0 0,21-4-1 0 0,-33 4-207 0 0,-1 0 0 0 0,1 0-1 0 0,-1 1 1 0 0,1 0-1 0 0,0 0 1 0 0,-1 0-1 0 0,1 0 1 0 0,-1 1-1 0 0,1 0 1 0 0,-1 0 0 0 0,5 1-1 0 0,2 1 45 0 0,-1-1 0 0 0,1 0 0 0 0,-1-1 0 0 0,16 1 0 0 0,15-3-43 0 0,1-4-42 0 0,-28 4-11 0 0,0-1 0 0 0,1 2 0 0 0,-1 0 0 0 0,-12 0 4 0 0,0 0-1 0 0,0 0 0 0 0,0 0 1 0 0,0 0-1 0 0,0 0 0 0 0,0 1 1 0 0,0-1-1 0 0,0 1 1 0 0,0 0-1 0 0,0-1 0 0 0,4 3 1 0 0,-5-2 9 0 0,1-1 1 0 0,0 1-1 0 0,-1 0 1 0 0,1-1 0 0 0,0 1-1 0 0,0-1 1 0 0,-1 0-1 0 0,1 0 1 0 0,0 1-1 0 0,0-1 1 0 0,-1 0 0 0 0,1-1-1 0 0,3 1 1 0 0,22-1 51 0 0,-12 1-65 0 0,35 0 64 0 0,-22 0-64 0 0,71-2 497 0 0,-94 2-545 0 0,8 2 76 0 0,0 1-2 0 0,34 10 172 0 0,-32-10-198 0 0,-2-1 64 0 0,48 6 195 0 0,-45-8-259 0 0,-3-1 11 0 0,52-3 245 0 0,-42 0-224 0 0,-14 4-13 0 0,5 1-17 0 0,18 2-94 0 0,-16-1 44 0 0,-1-2 36 0 0,0 0 23 0 0,1-2 31 0 0,-1 1-31 0 0,0 0-11 0 0,-3 0 0 0 0,-1-1 12 0 0,-7 2 36 0 0,5 0-25 0 0,-3 0 19 0 0,7 2-31 0 0,-1-1 5 0 0,-10 0 59 0 0,1-1-6 0 0,10 0-16 0 0,1-1-42 0 0,-2 0 1 0 0,-7 0 36 0 0,4-1-24 0 0,-4 1 24 0 0,4 1-51 0 0,-4 0-55 0 0,7-1 43 0 0,2-1 26 0 0,-2 2 42 0 0,-8-1 0 0 0,6 0-57 0 0,-5 1-54 0 0,6 0 43 0 0,2-2 15 0 0,0 1-12 0 0,-10 0-47 0 0,-1 1-507 0 0,18 2 1320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4:4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6071 0 0,'0'0'592'0'0,"-6"13"-528"0"0,-1-2-64 0 0,2-1 920 0 0,0 1-1208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4:4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8319 0 0,'0'0'3484'0'0,"1"2"-3281"0"0,-1-1-189 0 0,1-1 0 0 0,-1 1 0 0 0,0-1-1 0 0,0 1 1 0 0,1-1 0 0 0,-1 1 0 0 0,0-1 0 0 0,1 1 0 0 0,-1-1 0 0 0,0 0-1 0 0,1 1 1 0 0,-1-1 0 0 0,1 0 0 0 0,-1 1 0 0 0,1-1 0 0 0,-1 0 0 0 0,1 1-1 0 0,-1-1 1 0 0,1 0 0 0 0,-1 0 0 0 0,1 0 0 0 0,0 1 0 0 0,4-2-88 0 0,1 0 1 0 0,-1 0 0 0 0,0 0-1 0 0,1-1 1 0 0,-1 0-1 0 0,0 0 1 0 0,0 0 0 0 0,0-1-1 0 0,8-5 1 0 0,-4 2-112 0 0,2-2-131 0 0,-7 5 193 0 0,1 0 1 0 0,0 0 0 0 0,-1 0-1 0 0,1 0 1 0 0,6-1-1 0 0,3-2 213 0 0,-12 5 138 0 0,13-2 624 0 0,-3-2-122 0 0,-10 4-346 0 0,2 0-60 0 0,1 0-1 0 0,-1-1 1 0 0,0 1-1 0 0,0-1 1 0 0,7-5-1 0 0,-5 4-277 0 0,-4 2 126 0 0,12-6 147 0 0,27-10 338 0 0,-39 16-560 0 0,1 0-1 0 0,8-3-16 0 0,4-1-64 0 0,-3 1-5 0 0,2 2 121 0 0,-11 2 781 0 0,-1 1-766 0 0,23 6 570 0 0,-22-6-589 0 0,0 0 2 0 0,3 1-10 0 0,0-1 0 0 0,0 0 0 0 0,0 0 1 0 0,0 0-1 0 0,1-1 0 0 0,-1 0 0 0 0,10-1 1 0 0,44-10 456 0 0,-23 4-334 0 0,-33 6-230 0 0,1 1 0 0 0,-1-1-1 0 0,0 0 1 0 0,0-1 0 0 0,0 1 0 0 0,4-3-1 0 0,7 0 20 0 0,29 5-9 0 0,2 4-23 0 0,-30-2 0 0 0,-8-2 0 0 0,0 0 0 0 0,0 0 0 0 0,0-1 0 0 0,0 0 0 0 0,9-1 0 0 0,28-3 79 0 0,-17 0 122 0 0,-26 4-105 0 0,1-1 3 0 0,38 0 484 0 0,-38 0-572 0 0,20 2 67 0 0,-4 2-49 0 0,-16-3 14 0 0,19 8 2 0 0,-18-7-45 0 0,1 0 0 0 0,-1 0 0 0 0,0 1 0 0 0,0 0 0 0 0,6 2 0 0 0,-6-1 0 0 0,0-2 0 0 0,0 1 0 0 0,0 0 0 0 0,0-1 0 0 0,6 2 0 0 0,12 4 0 0 0,-18-6 0 0 0,18 1 0 0 0,24 6 0 0 0,-43-7 0 0 0,-1 0 0 0 0,1-1 0 0 0,-1 1 0 0 0,1 0 0 0 0,0-1 0 0 0,-1 0 0 0 0,1 0 0 0 0,0 0 0 0 0,-1 0 0 0 0,1 0 0 0 0,0 0 0 0 0,-1-1 0 0 0,4 0 0 0 0,3-1 0 0 0,45-5 33 0 0,41-2 89 0 0,-43 9 6 0 0,-6 0-75 0 0,-14 1-53 0 0,-27 0 0 0 0,20-2 0 0 0,-5-1 185 0 0,0-2 1 0 0,0-1-1 0 0,0 0 0 0 0,-1-1 1 0 0,23-11-1 0 0,-30 12-125 0 0,0 0-48 0 0,-3 1 28 0 0,11 0-16 0 0,-5 1-24 0 0,0 1 0 0 0,0 2 0 0 0,5 1-22 0 0,-19-1-9 0 0,37 9-57 0 0,-23-7 77 0 0,8 0 11 0 0,-19-2 0 0 0,15-4 0 0 0,-5 1 0 0 0,24-3-4 0 0,-36 5 10 0 0,1 1 0 0 0,-1 0-1 0 0,0-1 1 0 0,1 1 0 0 0,-1-1 0 0 0,0 1-1 0 0,1-1 1 0 0,-1 0 0 0 0,3-2-1 0 0,-3 1 7 0 0,21-5-13 0 0,-8 3 1 0 0,0 2 0 0 0,-1 0 0 0 0,0 1 0 0 0,-1 3 0 0 0,0 1 0 0 0,-1 1 11 0 0,-10-3 45 0 0,0-1 18 0 0,8 0-2 0 0,-8 0 15 0 0,1 0-12 0 0,6-1-10 0 0,-4 0-12 0 0,3 0-57 0 0,-6 1-65 0 0,11-6-10647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4:4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1839 0 0,'0'0'160'0'0,"7"-9"-160"0"0,-2 0 800 0 0,10 0 128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4:4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8663 0 0,'0'0'787'0'0,"3"1"-646"0"0,22 7 512 0 0,1 0 0 0 0,36 5 0 0 0,-45-12-562 0 0,0-1 0 0 0,0 0-1 0 0,0-1 1 0 0,0-1 0 0 0,-1-1 0 0 0,1 0 0 0 0,0-1-1 0 0,21-9 1 0 0,73-30 679 0 0,-46 17 393 0 0,1 3 0 0 0,100-23 0 0 0,304-14 555 0 0,-168 26-233 0 0,-163 9-754 0 0,-22 4-84 0 0,-44 8-251 0 0,37-5-84 0 0,-87 16-290 0 0,0-1-1 0 0,-1-2 1 0 0,0 0-1 0 0,0-1 1 0 0,0-1-1 0 0,21-10 1 0 0,-40 14 53 0 0,1 1 1 0 0,-1-1-1 0 0,1 0 1 0 0,-1 1-1 0 0,0-1 0 0 0,4-6 1 0 0,-6 8 177 0 0,0 0-254 0 0,-1 1 0 0 0,0 0 0 0 0,0-1 0 0 0,0 1 0 0 0,0 0 0 0 0,1-1 0 0 0,-1 1 0 0 0,0 0 0 0 0,0-1 0 0 0,1 1 0 0 0,-1 0 0 0 0,0 0 0 0 0,0 0 0 0 0,1-1 0 0 0,-1 1 0 0 0,0 0 0 0 0,1 0 0 0 0,-1 0 0 0 0,0 0 0 0 0,1-1-1 0 0,-1 1 1 0 0,0 0 0 0 0,1 0 0 0 0,-1 0 0 0 0,0 0 0 0 0,1 0 0 0 0,-1 0 0 0 0,0 0 0 0 0,1 0 0 0 0,0 0 0 0 0,7 8-740 0 0,2 2-5371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0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56 1375 0 0,'0'0'66'0'0,"2"-2"-8"0"0,15-18-118 0 0,-10 12 2966 0 0,0 0 0 0 0,12-9 4764 0 0,-24 26-7048 0 0,-4 7-144 0 0,-2-1 0 0 0,-17 20 1 0 0,6-7-168 0 0,-133 155-140 0 0,17-22-196 0 0,14-21-250 0 0,115-131 253 0 0,-9 11-59 0 0,1 1-1 0 0,1 0 1 0 0,-27 47 0 0 0,41-64-70 0 0,-1-1-72 0 0,1 1 0 0 0,1-1 0 0 0,-1 1 0 0 0,0 0-1 0 0,1 0 1 0 0,0 0 0 0 0,0 0 0 0 0,-1 5 0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10799 0 0,'0'0'979'0'0,"3"0"-808"0"0,59-2 759 0 0,-30 2-437 0 0,40-6 0 0 0,-11 1-137 0 0,188-26 594 0 0,-2-20 137 0 0,-120 24-554 0 0,0 0-26 0 0,214-38 506 0 0,-264 56-848 0 0,145 2 0 0 0,68 26-1365 0 0,-241-15 878 0 0,35 7-1674 0 0,-61-9 1024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5063 0 0,'0'0'232'0'0,"-1"0"-13"0"0,-6 1 166 0 0,0 0 0 0 0,0 0 0 0 0,0 1 1 0 0,0 0-1 0 0,1 0 0 0 0,-1 0 0 0 0,1 1 0 0 0,-1 0 0 0 0,1 0 0 0 0,-11 8 0 0 0,-7 6 1206 0 0,-26 25 0 0 0,46-39-1825 0 0,-21 22 504 0 0,1 0-1 0 0,-39 57 1 0 0,43-55-202 0 0,9-13-23 0 0,-3 4 123 0 0,-12 21 0 0 0,23-34-64 0 0,0 0 1 0 0,1 0-1 0 0,-1 0 0 0 0,1 1 1 0 0,0-1-1 0 0,1 1 0 0 0,0-1 1 0 0,-1 1-1 0 0,1 9 0 0 0,1-13-50 0 0,0 0-1 0 0,0 0 1 0 0,0 0 0 0 0,0 0-1 0 0,1 0 1 0 0,-1-1 0 0 0,1 1-1 0 0,-1 0 1 0 0,1 0-1 0 0,0-1 1 0 0,-1 1 0 0 0,1 0-1 0 0,0-1 1 0 0,0 1-1 0 0,0-1 1 0 0,0 1 0 0 0,3 2-1 0 0,-2-3 26 0 0,0 1 0 0 0,1 0-1 0 0,-1-1 1 0 0,0 0 0 0 0,1 1 0 0 0,0-1 0 0 0,-1 0-1 0 0,1 0 1 0 0,-1-1 0 0 0,6 2 0 0 0,3-1 165 0 0,0 0 0 0 0,0-1 0 0 0,0 0 0 0 0,0-1 0 0 0,12-2 0 0 0,52-11 111 0 0,-1-4 0 0 0,85-31-1 0 0,-136 40-343 0 0,0-2 0 0 0,-1 0-1 0 0,0-1 1 0 0,-1-1 0 0 0,28-23-1 0 0,-45 33-1 0 0,0 0 0 0 0,-1-1 0 0 0,1 0 0 0 0,-1 0 0 0 0,1 0 0 0 0,-1 0 0 0 0,0 0 0 0 0,-1 0 0 0 0,1-1 0 0 0,-1 1 0 0 0,0-1 0 0 0,0 0 0 0 0,0 0 0 0 0,-1 0 0 0 0,2-6 0 0 0,-3 8-39 0 0,1-1 0 0 0,-1 1 0 0 0,0 0 0 0 0,0 0 0 0 0,-1 0 1 0 0,1 0-1 0 0,-1 0 0 0 0,1 0 0 0 0,-1 0 0 0 0,0 0 0 0 0,0 0 0 0 0,0 0 0 0 0,-1 0 0 0 0,1 0 1 0 0,-1 0-1 0 0,1 1 0 0 0,-1-1 0 0 0,0 1 0 0 0,0-1 0 0 0,0 1 0 0 0,0 0 0 0 0,-1 0 1 0 0,1 0-1 0 0,0 0 0 0 0,-6-3 0 0 0,1 1-118 0 0,1 1 0 0 0,-1 0 0 0 0,0 1-1 0 0,-1 0 1 0 0,1 0 0 0 0,0 0 0 0 0,0 1 0 0 0,-1 0 0 0 0,1 0 0 0 0,-1 1 0 0 0,1 0 0 0 0,-1 0-1 0 0,-12 3 1 0 0,-9 2 1 0 0,1 1-1 0 0,-33 13 1 0 0,40-12 43 0 0,-87 34-705 0 0,50-17-1485 0 0,43-18-2486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922 2303 0 0,'0'-2'102'0'0,"4"-36"467"0"0,0 22 1622 0 0,0 1 0 0 0,7-15 0 0 0,16-29 3537 0 0,-7 24-6660 0 0,101-173 1367 0 0,-86 145-594 0 0,-12 20-37 0 0,-2-1-1 0 0,-2-1 1 0 0,-2-1-1 0 0,12-48 1 0 0,-25 75 33 0 0,5-34 0 0 0,-8 46 5 0 0,-1-1 0 0 0,0 0 0 0 0,0 1 0 0 0,-1-1 0 0 0,0 0 0 0 0,0 1 0 0 0,-3-10 0 0 0,3 14 97 0 0,0 1-1 0 0,0 0 1 0 0,0-1-1 0 0,0 1 1 0 0,0 0-1 0 0,0 0 1 0 0,-1 0-1 0 0,1 0 0 0 0,-1 0 1 0 0,1 0-1 0 0,-1 0 1 0 0,0 1-1 0 0,0-1 1 0 0,1 1-1 0 0,-1-1 1 0 0,0 1-1 0 0,-1 0 1 0 0,-1-2-1 0 0,1 2 17 0 0,-1 0 0 0 0,1 0 0 0 0,0 1 1 0 0,-1-1-1 0 0,1 1 0 0 0,-1-1 0 0 0,1 1 0 0 0,-1 0 0 0 0,1 0 1 0 0,-1 1-1 0 0,-4 0 0 0 0,-3 2 9 0 0,-1 1-1 0 0,1-1 1 0 0,0 2-1 0 0,1 0 1 0 0,-1 0-1 0 0,-13 10 1 0 0,2 0 34 0 0,0 2 1 0 0,0 0-1 0 0,2 1 1 0 0,0 2-1 0 0,1 0 1 0 0,-24 34-1 0 0,7-5 252 0 0,2 1 1 0 0,2 2-1 0 0,-37 83 0 0 0,39-54 201 0 0,-22 104 0 0 0,32-105-96 0 0,-46 115-1 0 0,4-57 3 0 0,-114 184-1 0 0,22-88-152 0 0,124-196-207 0 0,-1-1-1 0 0,-1-2 0 0 0,-65 55 1 0 0,86-82-75 0 0,0 0 1 0 0,-1 0-1 0 0,-14 6 1 0 0,0 1-335 0 0,25-14 151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14255 0 0,'0'0'1608'0'0,"3"-2"-1124"0"0,5-2-167 0 0,1-1-1 0 0,-1 2 0 0 0,1-1 1 0 0,0 1-1 0 0,11-2 0 0 0,53-7 812 0 0,4-2-542 0 0,-55 9-520 0 0,198-47-306 0 0,-133 35-3607 0 0,-58 12-2060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6911 0 0,'0'-1'11378'0'0,"1"-7"-10805"0"0,-1 4-415 0 0,1-1 0 0 0,0 1 0 0 0,1-1 1 0 0,-1 1-1 0 0,1 0 0 0 0,0 0 0 0 0,0 0 0 0 0,0 0 1 0 0,1 0-1 0 0,-1 0 0 0 0,5-5 0 0 0,5-4-138 0 0,23-20 0 0 0,-15 15-6 0 0,7-8-415 0 0,1 2 0 0 0,50-33 0 0 0,-64 48 298 0 0,0 1 0 0 0,0 1-1 0 0,0 0 1 0 0,1 1 0 0 0,0 1 0 0 0,0 0-1 0 0,0 1 1 0 0,29-3 0 0 0,-40 6 126 0 0,0 1 0 0 0,-1 0 0 0 0,1 0-1 0 0,0 0 1 0 0,-1 1 0 0 0,1 0 0 0 0,0-1 0 0 0,-1 1 0 0 0,1 0 0 0 0,-1 1 0 0 0,1-1 0 0 0,-1 0-1 0 0,0 1 1 0 0,1 0 0 0 0,4 4 0 0 0,-6-5 26 0 0,0 1-1 0 0,0 0 1 0 0,-1 0-1 0 0,1 0 0 0 0,0 0 1 0 0,-1 0-1 0 0,0 1 1 0 0,1-1-1 0 0,-1 0 1 0 0,0 1-1 0 0,0-1 1 0 0,-1 1-1 0 0,1-1 1 0 0,0 1-1 0 0,-1-1 1 0 0,1 1-1 0 0,-1-1 0 0 0,0 1 1 0 0,0-1-1 0 0,0 1 1 0 0,0 0-1 0 0,-1-1 1 0 0,0 4-1 0 0,-2 8 23 0 0,-1 0 0 0 0,0 0-1 0 0,-1-1 1 0 0,0 0 0 0 0,-2 0-1 0 0,-7 14 1 0 0,-53 69 470 0 0,41-60-477 0 0,-18 24-1304 0 0,38-51-160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15575 0 0,'0'0'1410'0'0,"-1"0"-1160"0"0,-8 5-86 0 0,1 0 0 0 0,0 0 0 0 0,0 1 1 0 0,1-1-1 0 0,-9 10 0 0 0,-10 7 147 0 0,-48 37-459 0 0,-73 74-1 0 0,113-91-2950 0 0,27-33 1947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64 241 919 0 0,'-1'1'67'0'0,"-2"2"-308"0"0,-18 24 1300 0 0,13-19 1212 0 0,1 0 0 0 0,-16 14 2184 0 0,26-42-2849 0 0,4 6-1496 0 0,0 0-1 0 0,0 1 0 0 0,2 0 1 0 0,-1 0-1 0 0,2 1 0 0 0,-1 0 1 0 0,2 1-1 0 0,-1 0 0 0 0,2 0 1 0 0,-1 1-1 0 0,22-13 0 0 0,-3 3 151 0 0,1 2 0 0 0,1 2 0 0 0,64-24 0 0 0,-93 39-258 0 0,84-27 699 0 0,-77 25-581 0 0,1 1 0 0 0,0 0 1 0 0,0 1-1 0 0,0 0 1 0 0,0 1-1 0 0,14 1 1 0 0,-23-1-69 0 0,0 0 0 0 0,1 1 0 0 0,-1-1 1 0 0,0 1-1 0 0,0 0 0 0 0,1-1 1 0 0,-1 1-1 0 0,0 0 0 0 0,0 0 0 0 0,0 0 1 0 0,0 1-1 0 0,0-1 0 0 0,0 0 1 0 0,0 1-1 0 0,-1-1 0 0 0,1 1 0 0 0,0 0 1 0 0,-1 0-1 0 0,1-1 0 0 0,-1 1 1 0 0,0 0-1 0 0,0 0 0 0 0,1 0 0 0 0,-1 1 1 0 0,0-1-1 0 0,-1 0 0 0 0,1 0 0 0 0,0 0 1 0 0,-1 1-1 0 0,1-1 0 0 0,-1 0 1 0 0,0 1-1 0 0,0 3 0 0 0,0 1 30 0 0,0 0-1 0 0,-1 0 0 0 0,0 0 1 0 0,0 0-1 0 0,-1 0 1 0 0,0-1-1 0 0,0 1 1 0 0,-1-1-1 0 0,1 1 0 0 0,-6 7 1 0 0,-4 3-73 0 0,-2 1-1 0 0,0-1 1 0 0,0-1-1 0 0,-31 25 1 0 0,-9 11-2108 0 0,39-36 1024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302 358 10135 0 0,'0'0'778'0'0,"-1"1"-506"0"0,-8 7 516 0 0,1 0 1 0 0,-1 0-1 0 0,-10 6 1 0 0,15-11-579 0 0,-1-1 0 0 0,0 1 1 0 0,-1-1-1 0 0,1 0 0 0 0,0 0 0 0 0,-1 0 1 0 0,1-1-1 0 0,-10 2 0 0 0,-4-1-126 0 0,0 0-1 0 0,-38-2 1 0 0,52-1-108 0 0,-1 1 0 0 0,1-1 1 0 0,-1 0-1 0 0,1-1 0 0 0,0 1 1 0 0,-1-1-1 0 0,1 0 0 0 0,0 0 1 0 0,0-1-1 0 0,0 0 1 0 0,1 0-1 0 0,-1 0 0 0 0,0 0 1 0 0,1 0-1 0 0,-4-5 0 0 0,5 5 15 0 0,1 0-1 0 0,0 1 0 0 0,0-1 1 0 0,1 0-1 0 0,-1 0 1 0 0,1 0-1 0 0,-1 0 0 0 0,1 0 1 0 0,0 0-1 0 0,0-1 0 0 0,0 1 1 0 0,1 0-1 0 0,-1-1 1 0 0,1 1-1 0 0,-1 0 0 0 0,1-1 1 0 0,1 1-1 0 0,-1 0 0 0 0,0-1 1 0 0,1 1-1 0 0,-1 0 1 0 0,1-1-1 0 0,0 1 0 0 0,0 0 1 0 0,0 0-1 0 0,3-4 1 0 0,1-4-51 0 0,1 1 1 0 0,0 0 0 0 0,1 1-1 0 0,0-1 1 0 0,0 1 0 0 0,11-10 0 0 0,2 1-316 0 0,1 0 0 0 0,0 2 0 0 0,1 0 0 0 0,1 1 0 0 0,0 2 1 0 0,42-18-1 0 0,-5 7 242 0 0,102-24 0 0 0,-145 43 440 0 0,0 1-1 0 0,-1 1 0 0 0,1 1 1 0 0,0 0-1 0 0,1 1 1 0 0,-1 1-1 0 0,0 1 0 0 0,28 4 1 0 0,-42-5-236 0 0,-1 1 1 0 0,0-1-1 0 0,0 1 1 0 0,1 0-1 0 0,-1-1 1 0 0,0 1-1 0 0,0 0 1 0 0,0 1 0 0 0,0-1-1 0 0,0 0 1 0 0,0 0-1 0 0,0 1 1 0 0,-1-1-1 0 0,1 1 1 0 0,0 0-1 0 0,-1 0 1 0 0,1-1 0 0 0,-1 1-1 0 0,0 0 1 0 0,1 0-1 0 0,-1 0 1 0 0,0 0-1 0 0,0 0 1 0 0,0 1-1 0 0,-1-1 1 0 0,1 0-1 0 0,0 0 1 0 0,-1 1 0 0 0,0-1-1 0 0,1 0 1 0 0,-1 1-1 0 0,0-1 1 0 0,0 0-1 0 0,0 1 1 0 0,-1-1-1 0 0,0 3 1 0 0,0 1 7 0 0,0 0 1 0 0,-1 1-1 0 0,0-1 1 0 0,0 0-1 0 0,-1-1 1 0 0,0 1-1 0 0,0 0 0 0 0,0-1 1 0 0,-1 1-1 0 0,1-1 1 0 0,-1 0-1 0 0,-6 6 1 0 0,-10 6-35 0 0,-1 0 1 0 0,-1-1 0 0 0,0-2-1 0 0,0 0 1 0 0,-46 20 0 0 0,-128 37-259 0 0,192-70 213 0 0,-8 3-79 0 0,-26 8 560 0 0,36-12-764 0 0,-1 1-1 0 0,0-1 1 0 0,1 1 0 0 0,-1-1 0 0 0,0 0 0 0 0,0 0-1 0 0,1 0 1 0 0,-1 0 0 0 0,0-1 0 0 0,-5-1 0 0 0,1-3-1501 0 0,3-3-22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0 10591 0 0,'0'0'488'0'0,"-2"1"-12"0"0,-5 4-439 0 0,0 0-1 0 0,0 0 1 0 0,1 0-1 0 0,-12 12 1 0 0,-4 4 130 0 0,-125 105 3633 0 0,-197 185-2284 0 0,337-303-1494 0 0,-295 317-1320 0 0,289-311 1220 0 0,-19 29 0 0 0,29-38 31 0 0,0 0 0 0 0,0 0-1 0 0,0 0 1 0 0,1 0 0 0 0,0 0-1 0 0,0 1 1 0 0,1-1 0 0 0,-1 0-1 0 0,1 1 1 0 0,0 8 0 0 0,4-5-855 0 0,-3-8 438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1170 6 3223 0 0,'0'0'143'0'0,"9"-5"6462"0"0,-10 7-5631 0 0,-15 22 260 0 0,-31 37 1 0 0,9-12-562 0 0,-218 276 1943 0 0,198-253-2198 0 0,-491 716 636 0 0,498-709-532 0 0,-65 78-1 0 0,115-155-755 0 0,-1 0-1 0 0,0 0 1 0 0,0 0 0 0 0,0 0 0 0 0,0 0 0 0 0,0 0-1 0 0,0 0 1 0 0,0 0 0 0 0,-1-1 0 0 0,1 1-1 0 0,-1-1 1 0 0,1 0 0 0 0,-1 0 0 0 0,-3 1 0 0 0,-4 0-5576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17 160 5983 0 0,'-1'1'464'0'0,"-5"0"-10"0"0,5-1-179 0 0,0 0 0 0 0,1 1 0 0 0,-1-1 0 0 0,1 1 0 0 0,-1-1 1 0 0,1 1-1 0 0,-1-1 0 0 0,1 1 0 0 0,-1-1 0 0 0,1 1 0 0 0,-1 0 0 0 0,1-1 1 0 0,0 1-1 0 0,-1-1 0 0 0,1 1 0 0 0,0 0 0 0 0,0 0 0 0 0,-1-1 0 0 0,1 1 1 0 0,0 0-1 0 0,0-1 0 0 0,0 1 0 0 0,0 0 0 0 0,0-1 0 0 0,0 1 0 0 0,0 0 0 0 0,0 1 1 0 0,5 1-106 0 0,1 1 0 0 0,-1-1-1 0 0,0-1 1 0 0,1 1 0 0 0,0-1 0 0 0,-1 0 0 0 0,1 0 0 0 0,0 0 0 0 0,0-1 0 0 0,0 0 0 0 0,0 0 0 0 0,0-1 0 0 0,1 0 0 0 0,5 0 0 0 0,16-1 380 0 0,48-10 1 0 0,-72 11-479 0 0,427-101 1704 0 0,-373 82-2520 0 0,63-29 0 0 0,-67 23-936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1066 0 9671 0 0,'0'0'875'0'0,"-1"2"-719"0"0,-24 56 2915 0 0,-47 78 1 0 0,-46 50-2363 0 0,-85 80-292 0 0,68-96-321 0 0,-1 16-55 0 0,-115 149 69 0 0,237-317-84 0 0,-76 86 73 0 0,70-87 57 0 0,25-23-120 0 0,-1 0 0 0 0,1 0 0 0 0,5-10 0 0 0,7-11-161 0 0,153-166-804 0 0,-132 157 766 0 0,54-41 1 0 0,-76 65 148 0 0,1 0 1 0 0,1 2-1 0 0,0 0 1 0 0,0 1 0 0 0,1 1-1 0 0,28-8 1 0 0,-42 14 51 0 0,0 1 0 0 0,-1 0 0 0 0,1 1 0 0 0,0-1 0 0 0,0 1 0 0 0,-1 0 0 0 0,1 0 0 0 0,0 0 0 0 0,0 1 0 0 0,7 1 0 0 0,-10-1-6 0 0,0-1-1 0 0,0 1 1 0 0,0 0-1 0 0,0 0 1 0 0,0 1-1 0 0,0-1 1 0 0,0 0-1 0 0,-1 0 1 0 0,1 1-1 0 0,0-1 1 0 0,-1 1-1 0 0,1 0 1 0 0,-1 0-1 0 0,0-1 1 0 0,1 1-1 0 0,-1 0 1 0 0,0 0-1 0 0,0 0 1 0 0,0 0-1 0 0,-1 0 1 0 0,1 0-1 0 0,0 0 1 0 0,-1 0-1 0 0,1 1 1 0 0,-1 2-1 0 0,1 8 81 0 0,0 0 0 0 0,-2-1 0 0 0,1 1 0 0 0,-2 0 0 0 0,0 0 0 0 0,0-1 0 0 0,-1 1 0 0 0,0-1 0 0 0,-1 0 1 0 0,-11 23-1 0 0,-2-2 39 0 0,-1 0 0 0 0,-33 44 0 0 0,-40 43-941 0 0,90-119 334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193 227 11975 0 0,'0'0'1388'0'0,"2"-1"-609"0"0,167-61 3498 0 0,-133 46-4503 0 0,-1-1 1 0 0,54-36-1 0 0,-79 47 143 0 0,-5 3 58 0 0,0-1-1 0 0,0 1 1 0 0,0-1-1 0 0,0 0 0 0 0,-1 0 1 0 0,1 0-1 0 0,-1-1 1 0 0,0 0-1 0 0,0 0 1 0 0,-1 0-1 0 0,0 0 1 0 0,6-11-1 0 0,-9 16 24 0 0,-1 0-1 0 0,1-1 1 0 0,0 1 0 0 0,0 0-1 0 0,0 0 1 0 0,0 0-1 0 0,0-1 1 0 0,0 1 0 0 0,-1 0-1 0 0,1 0 1 0 0,0-1-1 0 0,0 1 1 0 0,0 0 0 0 0,-1 0-1 0 0,1 0 1 0 0,0 0-1 0 0,0-1 1 0 0,-1 1 0 0 0,1 0-1 0 0,0 0 1 0 0,0 0-1 0 0,-1 0 1 0 0,1 0 0 0 0,0 0-1 0 0,0 0 1 0 0,-1 0-1 0 0,1 0 1 0 0,0 0 0 0 0,-1 0-1 0 0,1 0 1 0 0,0 0-1 0 0,0 0 1 0 0,-1 0-1 0 0,1 0 1 0 0,-1 0 0 0 0,-10 0-42 0 0,-5 4-23 0 0,1 1 1 0 0,0 0-1 0 0,-25 13 0 0 0,18-8 30 0 0,-25 13 152 0 0,2 2 0 0 0,1 2 0 0 0,1 2 0 0 0,1 1 0 0 0,-71 68 0 0 0,91-76 20 0 0,-36 47 0 0 0,51-60-91 0 0,0 1 0 0 0,1 0 0 0 0,0 0-1 0 0,1 0 1 0 0,1 1 0 0 0,-1 0 0 0 0,1 0-1 0 0,-3 16 1 0 0,7-23-12 0 0,-1 0-1 0 0,1 0 0 0 0,0 0 1 0 0,0 0-1 0 0,0 0 1 0 0,0 0-1 0 0,1 0 1 0 0,0 0-1 0 0,0 0 0 0 0,0 0 1 0 0,0 0-1 0 0,0-1 1 0 0,1 1-1 0 0,0 0 0 0 0,0-1 1 0 0,0 1-1 0 0,0-1 1 0 0,3 4-1 0 0,-1-3 19 0 0,-1-1 0 0 0,1 1 0 0 0,0-1 0 0 0,0 0 0 0 0,0 0 0 0 0,1 0 0 0 0,-1 0 0 0 0,1-1 0 0 0,-1 0-1 0 0,1 0 1 0 0,0 0 0 0 0,0 0 0 0 0,10 1 0 0 0,6 0 25 0 0,1-1 0 0 0,37-1-1 0 0,8-5-5492 0 0,-23-1-740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255 262 8407 0 0,'0'0'758'0'0,"-2"0"-620"0"0,-7 6 30 0 0,1-1 0 0 0,-1 1 0 0 0,1 0 0 0 0,-14 14 0 0 0,-28 35 880 0 0,29-31-952 0 0,13-16-25 0 0,-22 25 275 0 0,-44 62 1 0 0,60-70 673 0 0,14-25-990 0 0,0 0 0 0 0,1 0-1 0 0,-1 0 1 0 0,0 0 0 0 0,0 0-1 0 0,0 0 1 0 0,0-1-1 0 0,0 1 1 0 0,0 0 0 0 0,0 0-1 0 0,0 0 1 0 0,0 0 0 0 0,0 0-1 0 0,0 0 1 0 0,0 0-1 0 0,1 0 1 0 0,-1 0 0 0 0,0 0-1 0 0,0 0 1 0 0,0 0 0 0 0,0 0-1 0 0,0 0 1 0 0,0 0-1 0 0,0 0 1 0 0,0 0 0 0 0,0 1-1 0 0,0-1 1 0 0,0 0 0 0 0,0 0-1 0 0,0 0 1 0 0,1 0-1 0 0,-1 0 1 0 0,0 0 0 0 0,0 0-1 0 0,0 0 1 0 0,0 0 0 0 0,0 0-1 0 0,0 0 1 0 0,0 0-1 0 0,0 0 1 0 0,0 0 0 0 0,0 0-1 0 0,0 0 1 0 0,0 0 0 0 0,0 1-1 0 0,0-1 1 0 0,0 0-1 0 0,0 0 1 0 0,0 0 0 0 0,0 0-1 0 0,0 0 1 0 0,0 0 0 0 0,0 0-1 0 0,0 0 1 0 0,0 0-1 0 0,0 0 1 0 0,0 0 0 0 0,0 1-1 0 0,0-1 1 0 0,0 0 0 0 0,0 0-1 0 0,0 0 1 0 0,0 0-1 0 0,0 0 1 0 0,0 0 0 0 0,0 0-1 0 0,0 0 1 0 0,0 0 0 0 0,0 0-1 0 0,13-10 883 0 0,13-14-760 0 0,32-40 0 0 0,-14 14-100 0 0,-29 34-48 0 0,21-24-2 0 0,2 3 0 0 0,64-51 0 0 0,-95 83 0 0 0,100-70 197 0 0,-79 58 192 0 0,58-28 0 0 0,-83 44-313 0 0,0 0 1 0 0,1 0-1 0 0,-1 0 1 0 0,1 0-1 0 0,-1 0 1 0 0,1 0-1 0 0,-1 1 1 0 0,1 0-1 0 0,0 0 1 0 0,6 0-1 0 0,-8 1-59 0 0,-1-1 0 0 0,1 0 1 0 0,-1 1-1 0 0,1 0 0 0 0,-1-1 0 0 0,0 1 1 0 0,1 0-1 0 0,-1-1 0 0 0,0 1 0 0 0,1 0 0 0 0,-1 0 1 0 0,0 0-1 0 0,0 0 0 0 0,0 0 0 0 0,0 0 1 0 0,0 0-1 0 0,0 1 0 0 0,0-1 0 0 0,0 0 0 0 0,-1 1 1 0 0,1-1-1 0 0,0 0 0 0 0,-1 1 0 0 0,1-1 1 0 0,-1 1-1 0 0,0-1 0 0 0,1 4 0 0 0,0 3-9 0 0,-1-1 0 0 0,1 1 1 0 0,-2 0-1 0 0,1 0 0 0 0,-1 0 0 0 0,0 0 0 0 0,-4 12 0 0 0,-21 53 69 0 0,15-47-37 0 0,-1 0-1 0 0,-1-1 0 0 0,-18 24 1 0 0,25-39-34 0 0,-6 9 6 0 0,-1-1 0 0 0,-1 0 0 0 0,-28 28 0 0 0,49-57-97 0 0,8-10-62 0 0,46-49-108 0 0,107-99 0 0 0,-136 142 228 0 0,1 1-1 0 0,0 2 1 0 0,2 1-1 0 0,1 2 0 0 0,75-33 1 0 0,-98 50 47 0 0,13-7 121 0 0,35-8-1 0 0,-54 17-100 0 0,1 1-1 0 0,0 0 0 0 0,0 0 1 0 0,0 0-1 0 0,0 1 1 0 0,0 0-1 0 0,0 1 0 0 0,0 0 1 0 0,9 2-1 0 0,-5 1 26 0 0,-4 3-54 0 0,-7-4-7 0 0,0 0 1 0 0,0 1-1 0 0,0-1 0 0 0,0 0 0 0 0,-1 0 1 0 0,1 0-1 0 0,-1 1 0 0 0,0-1 0 0 0,0 0 1 0 0,0 1-1 0 0,0-1 0 0 0,-1 0 0 0 0,1 0 1 0 0,-2 6-1 0 0,-3 5 141 0 0,-11 27 1 0 0,14-37-117 0 0,-13 29 118 0 0,-3-1 0 0 0,0-1-1 0 0,-2-1 1 0 0,-2 0 0 0 0,-33 35-1 0 0,22-28-197 0 0,11-15-400 0 0,2 1 1 0 0,1 0 0 0 0,-21 35 0 0 0,33-46-931 0 0,3-3-56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325 124 9671 0 0,'0'0'2086'0'0,"0"2"-910"0"0,0 0-898 0 0,0 1 79 0 0,0 0 1 0 0,0 0-1 0 0,1-1 0 0 0,-1 1 1 0 0,0 0-1 0 0,1 0 0 0 0,1 4 0 0 0,-1-6-314 0 0,-1 0 0 0 0,1 0 0 0 0,-1 0-1 0 0,1 0 1 0 0,0-1 0 0 0,0 1 0 0 0,-1 0-1 0 0,1-1 1 0 0,0 1 0 0 0,0 0 0 0 0,0-1-1 0 0,0 1 1 0 0,0-1 0 0 0,0 1-1 0 0,0-1 1 0 0,0 1 0 0 0,0-1 0 0 0,0 0-1 0 0,0 0 1 0 0,0 1 0 0 0,0-1 0 0 0,0 0-1 0 0,0 0 1 0 0,0 0 0 0 0,0 0 0 0 0,1 0-1 0 0,7-1 146 0 0,0 0-1 0 0,0 0 0 0 0,0-1 0 0 0,0 0 1 0 0,10-4-1 0 0,45-19 226 0 0,-41 15-392 0 0,52-25 59 0 0,-66 29-100 0 0,1 0 0 0 0,0 0-1 0 0,-1-1 1 0 0,0 0 0 0 0,10-10-1 0 0,-18 16-6 0 0,0 0 1 0 0,-1 0-1 0 0,1-1 0 0 0,0 1 0 0 0,0 0 0 0 0,0 0 0 0 0,-1 0 0 0 0,1-1 1 0 0,-1 1-1 0 0,1-3 0 0 0,0 4-3 0 0,-1-1 1 0 0,0 1 0 0 0,0-1 0 0 0,0 1-1 0 0,0-1 1 0 0,0 1 0 0 0,0-1-1 0 0,-1 1 1 0 0,1-1 0 0 0,0 0-1 0 0,0 1 1 0 0,0-1 0 0 0,0 1-1 0 0,-1-1 1 0 0,1 1 0 0 0,0 0-1 0 0,0-1 1 0 0,-1 1 0 0 0,1-1-1 0 0,-1 0 1 0 0,0 0-43 0 0,-1 0 1 0 0,0 0-1 0 0,1 0 0 0 0,-1 0 0 0 0,0 1 0 0 0,0-1 1 0 0,0 0-1 0 0,1 1 0 0 0,-1-1 0 0 0,0 1 0 0 0,0 0 1 0 0,0-1-1 0 0,0 1 0 0 0,-4 1 0 0 0,-12 0-287 0 0,0 0 0 0 0,0 2 1 0 0,0 0-1 0 0,1 1 0 0 0,-1 1 0 0 0,1 1 0 0 0,0 0 0 0 0,-27 15 0 0 0,-5 7 280 0 0,-66 47-1 0 0,83-50 400 0 0,0 1 0 0 0,2 2 0 0 0,2 1 0 0 0,0 1 0 0 0,2 1 0 0 0,-37 58 0 0 0,58-81-267 0 0,0-1 0 0 0,1 1 0 0 0,0 0-1 0 0,1 0 1 0 0,0 0 0 0 0,-3 12 0 0 0,6-19-51 0 0,-1 1 0 0 0,1 0 0 0 0,0 0 0 0 0,0 0 0 0 0,0 0 0 0 0,0-1 0 0 0,0 1 0 0 0,0 0 0 0 0,0 0 0 0 0,1 0 0 0 0,-1-1 0 0 0,0 1 1 0 0,1 0-1 0 0,0 0 0 0 0,-1-1 0 0 0,1 1 0 0 0,0 0 0 0 0,0-1 0 0 0,0 1 0 0 0,0-1 0 0 0,0 1 0 0 0,1-1 0 0 0,-1 1 0 0 0,0-1 0 0 0,1 0 0 0 0,-1 0 0 0 0,0 0 0 0 0,1 0 0 0 0,0 0 0 0 0,-1 0 0 0 0,1 0 0 0 0,0 0 0 0 0,-1-1 0 0 0,1 1 0 0 0,0 0 0 0 0,2-1 0 0 0,2 2-69 0 0,1 0-1 0 0,-1-1 1 0 0,1-1-1 0 0,0 1 1 0 0,-1-1-1 0 0,1 0 1 0 0,8-1-1 0 0,26-6-4104 0 0,-8 1-708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13 444 919 0 0,'0'0'17532'0'0,"0"-2"-17434"0"0,-3-7-157 0 0,0 0 0 0 0,1 0 0 0 0,0-1 0 0 0,1 1 0 0 0,0-1 0 0 0,0 1 0 0 0,1-1 0 0 0,1 1 0 0 0,-1-1 0 0 0,1 0 0 0 0,1 1 0 0 0,0 0 0 0 0,0-1 0 0 0,4-9 0 0 0,4-7-384 0 0,1 1 0 0 0,1 0 1 0 0,25-39-1 0 0,-25 47 29 0 0,-1 1 0 0 0,2 0 0 0 0,28-29 0 0 0,-34 39 423 0 0,-1 0 1 0 0,2 0-1 0 0,-1 1 0 0 0,1 0 1 0 0,0 0-1 0 0,0 1 1 0 0,0 0-1 0 0,1 0 1 0 0,-1 1-1 0 0,1 0 1 0 0,11-2-1 0 0,-15 5 154 0 0,1 0 0 0 0,-1 0 0 0 0,1 0 0 0 0,0 1 0 0 0,-1-1 0 0 0,0 2 0 0 0,1-1 0 0 0,-1 0 0 0 0,1 1 0 0 0,-1 0 0 0 0,0 0 0 0 0,0 1 0 0 0,0-1 0 0 0,0 1 0 0 0,-1 0 0 0 0,1 1 0 0 0,-1-1 0 0 0,0 1 0 0 0,0 0 0 0 0,0 0 0 0 0,4 4 0 0 0,-4-3-66 0 0,-1-1 0 0 0,1 1 0 0 0,-1 0 0 0 0,1 0 0 0 0,-1 0 1 0 0,-1 0-1 0 0,1 1 0 0 0,-1-1 0 0 0,0 1 0 0 0,0 0 0 0 0,-1-1 0 0 0,1 1 0 0 0,-1 0 0 0 0,-1 0 0 0 0,1 0 1 0 0,-1 0-1 0 0,0 0 0 0 0,0 0 0 0 0,-2 9 0 0 0,-1-5-13 0 0,0-1 1 0 0,-1 0-1 0 0,0 0 1 0 0,-1 0-1 0 0,0 0 0 0 0,0-1 1 0 0,-1 0-1 0 0,0 0 1 0 0,0 0-1 0 0,-1-1 1 0 0,-14 12-1 0 0,-7 3 10 0 0,-1-1-1 0 0,-32 17 1 0 0,-13 9-424 0 0,49-28-140 0 0,-12 7-675 0 0,13-11-2567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480 211 12295 0 0,'11'-14'456'0'0,"0"2"0"0"0,25-24 0 0 0,-17 19-416 0 0,-9 8 173 0 0,55-57 1844 0 0,-63 64-2033 0 0,-1 0 1 0 0,1-1 0 0 0,-1 1 0 0 0,0 0-1 0 0,0-1 1 0 0,0 1 0 0 0,0-1 0 0 0,0 1-1 0 0,0-1 1 0 0,0 1 0 0 0,-1-1 0 0 0,0 0-1 0 0,1-4 1 0 0,-4 0-25 0 0,1 5-8 0 0,0 1 0 0 0,0 0 0 0 0,0 0 0 0 0,0 0 1 0 0,0 0-1 0 0,0 0 0 0 0,-1 0 0 0 0,1 1 0 0 0,0-1 0 0 0,-1 1 0 0 0,1 0 0 0 0,0-1 0 0 0,-1 1 0 0 0,1 0 0 0 0,0 0 0 0 0,-4 1 0 0 0,-3 0-34 0 0,0 0 0 0 0,-17 5 0 0 0,5 2 31 0 0,0 0 0 0 0,1 1 1 0 0,0 1-1 0 0,1 0 0 0 0,0 2 0 0 0,1 0 1 0 0,-33 29-1 0 0,-1 9 159 0 0,-49 61-1 0 0,48-51 57 0 0,23-27-130 0 0,-72 84 230 0 0,95-108-147 0 0,1 1 0 0 0,0-1 1 0 0,-5 15-1 0 0,11-24-152 0 0,0 0 0 0 0,0 0 0 0 0,0 0-1 0 0,-1 0 1 0 0,1 0 0 0 0,0 0 0 0 0,0 0 0 0 0,0 0 0 0 0,0 0 0 0 0,0 0 0 0 0,0 0 0 0 0,0 0-1 0 0,0 0 1 0 0,0 1 0 0 0,0-1 0 0 0,0 0 0 0 0,0 0 0 0 0,0 0 0 0 0,0 0 0 0 0,0 0 0 0 0,0 0-1 0 0,0 0 1 0 0,0 0 0 0 0,0 0 0 0 0,0 0 0 0 0,0 0 0 0 0,0 0 0 0 0,0 1 0 0 0,0-1 0 0 0,0 0-1 0 0,0 0 1 0 0,0 0 0 0 0,0 0 0 0 0,0 0 0 0 0,0 0 0 0 0,1 0 0 0 0,-1 0 0 0 0,0 0 0 0 0,0 0-1 0 0,0 0 1 0 0,0 0 0 0 0,0 0 0 0 0,0 0 0 0 0,0 0 0 0 0,0 0 0 0 0,0 0 0 0 0,0 0 0 0 0,0 0-1 0 0,0 0 1 0 0,0 0 0 0 0,0 0 0 0 0,1 1 0 0 0,-1-1 0 0 0,0 0 0 0 0,0 0 0 0 0,0 0 0 0 0,0 0-1 0 0,0 0 1 0 0,0-1 0 0 0,0 1 0 0 0,0 0 0 0 0,0 0 0 0 0,0 0 0 0 0,0 0 0 0 0,0 0 0 0 0,8 1 133 0 0,0 0 1 0 0,0 0 0 0 0,0-1-1 0 0,0 0 1 0 0,-1-1 0 0 0,1 0 0 0 0,0 0-1 0 0,0-1 1 0 0,-1 0 0 0 0,11-4 0 0 0,12-5 307 0 0,34-20 0 0 0,-47 23-390 0 0,9-6-16 0 0,96-50-78 0 0,-98 50-211 0 0,-1-1-1 0 0,-1-1 1 0 0,20-19-1 0 0,-40 34 229 0 0,2-3-54 0 0,0 0 1 0 0,0-1-1 0 0,0 1 0 0 0,-1-1 1 0 0,0 0-1 0 0,5-8 0 0 0,-7 11 155 0 0,-12 7 96 0 0,2 0-159 0 0,1 1 0 0 0,0 0-1 0 0,0 1 1 0 0,-13 12 0 0 0,-25 34-21 0 0,42-48-12 0 0,0 0-1 0 0,1 0 1 0 0,0 0 0 0 0,0 0-1 0 0,0 1 1 0 0,0-1 0 0 0,1 1-1 0 0,0 0 1 0 0,0-1-1 0 0,1 1 1 0 0,-1 0 0 0 0,1 0-1 0 0,0 7 1 0 0,1-12-42 0 0,1 0-1 0 0,-1 0 1 0 0,1 1 0 0 0,0-1-1 0 0,0 0 1 0 0,-1 0 0 0 0,1 0-1 0 0,0 1 1 0 0,0-1 0 0 0,0 0 0 0 0,0 0-1 0 0,0-1 1 0 0,0 1 0 0 0,2 1-1 0 0,-1 0-274 0 0,9 5-1119 0 0,3-2-83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1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35 527 2759 0 0,'-9'-2'719'0'0,"8"2"15"0"0,-1 0-1 0 0,1-1 1 0 0,-1 1-1 0 0,1-1 1 0 0,0 0-1 0 0,-1 1 1 0 0,1-1-1 0 0,-1 0 1 0 0,1 0 0 0 0,0 0-1 0 0,0 0 1 0 0,0 0-1 0 0,-1 0 1 0 0,1 0-1 0 0,0 0 1 0 0,-1-2-1 0 0,0-10 3226 0 0,5-3-4643 0 0,3 1 1032 0 0,0 2 1 0 0,1-1-1 0 0,1 1 0 0 0,0 0 0 0 0,14-17 0 0 0,54-56 225 0 0,-66 76-547 0 0,32-34 23 0 0,2 3 1 0 0,55-40-1 0 0,-75 63-70 0 0,2 1 0 0 0,0 1 1 0 0,1 2-1 0 0,1 0 0 0 0,0 2 1 0 0,31-9-1 0 0,-52 19 14 0 0,0 0-1 0 0,1 0 1 0 0,-1 1 0 0 0,1 0 0 0 0,-1 1 0 0 0,1-1 0 0 0,-1 1-1 0 0,14 2 1 0 0,-19-1 17 0 0,1-1 0 0 0,0 1 0 0 0,-1 0 0 0 0,1 0 0 0 0,-1 0 0 0 0,1 0 0 0 0,-1 1 0 0 0,1-1 0 0 0,-1 1 0 0 0,0-1 0 0 0,0 1 0 0 0,0 0 0 0 0,0 0 0 0 0,0 0 0 0 0,0 0-1 0 0,0 0 1 0 0,0 0 0 0 0,-1 0 0 0 0,1 1 0 0 0,-1-1 0 0 0,0 1 0 0 0,0-1 0 0 0,0 1 0 0 0,0-1 0 0 0,0 1 0 0 0,0 3 0 0 0,0 1 4 0 0,0-1 0 0 0,-1 1-1 0 0,0-1 1 0 0,0 1 0 0 0,0-1 0 0 0,-1 1 0 0 0,0-1 0 0 0,0 1 0 0 0,-1-1-1 0 0,0 1 1 0 0,0-1 0 0 0,-6 11 0 0 0,-4 6 82 0 0,-29 41-1 0 0,27-42-81 0 0,3-6-53 0 0,-5 8-599 0 0,-19 36 0 0 0,31-53 329 0 0,1 1 0 0 0,0-1-1 0 0,0 1 1 0 0,1-1 0 0 0,0 1 0 0 0,1 0 0 0 0,-1 0 0 0 0,1 0 0 0 0,1 16 0 0 0,1-13-6365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1151 54 11431 0 0,'5'-8'217'0'0,"1"1"-1"0"0,1 0 0 0 0,-1 0 0 0 0,1 0 0 0 0,15-10 1677 0 0,-22 19-1864 0 0,0 0 0 0 0,0 0 0 0 0,0-1 0 0 0,0 1 1 0 0,0 0-1 0 0,0 0 0 0 0,-1 0 0 0 0,1 0 0 0 0,-1-1 1 0 0,1 1-1 0 0,-2 2 0 0 0,2-3 5 0 0,-7 17 215 0 0,0 0 0 0 0,-2-1 0 0 0,-10 17 0 0 0,-36 49 178 0 0,21-34-201 0 0,-394 613 175 0 0,297-446-386 0 0,-28 48-360 0 0,-14-10-757 0 0,123-189 646 0 0,-76 75 0 0 0,125-139 304 0 0,12 0-2245 0 0,1 0-1998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130 130 8207 0 0,'0'0'968'0'0,"0"2"-464"0"0,-2 25 1053 0 0,0-1 0 0 0,-12 45-1 0 0,2-16-587 0 0,-15 167 1215 0 0,20-138-1955 0 0,-31 140-1 0 0,30-191-197 0 0,3-10 31 0 0,-8 24 1 0 0,12-46 85 0 0,2-2 8 0 0,20-52 55 0 0,3 2-1 0 0,2 0 1 0 0,2 2-1 0 0,2 1 1 0 0,2 1-1 0 0,3 2 1 0 0,69-72-1 0 0,-62 77-235 0 0,212-194 183 0 0,-186 176-534 0 0,141-88 1 0 0,-200 141 226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307 139 7167 0 0,'8'-14'333'0'0,"0"1"0"0"0,15-19 0 0 0,-15 23 140 0 0,-1 0 0 0 0,0-1 0 0 0,-1 0 0 0 0,0 0 1 0 0,8-20 833 0 0,-22 29-459 0 0,5 1-725 0 0,0 0 0 0 0,0 0 0 0 0,0 1 0 0 0,-1-1-1 0 0,1 1 1 0 0,0 0 0 0 0,0 0 0 0 0,0 0 0 0 0,0 0 0 0 0,0 0-1 0 0,-4 3 1 0 0,-32 23 347 0 0,28-19-416 0 0,-27 22 33 0 0,1 1 0 0 0,1 2 0 0 0,1 2 0 0 0,2 1 0 0 0,-54 78 0 0 0,83-108-64 0 0,0 1 1 0 0,0-1-1 0 0,1 1 0 0 0,-1 0 0 0 0,2 0 0 0 0,-1 0 0 0 0,-1 9 1 0 0,3-15 102 0 0,3 1 2 0 0,0-1-58 0 0,0 1-1 0 0,1-1 1 0 0,-1 0-1 0 0,1 0 1 0 0,-1 0-1 0 0,1 0 1 0 0,-1 0-1 0 0,1-1 1 0 0,0 1-1 0 0,-1-1 1 0 0,1 0-1 0 0,0 1 1 0 0,0-1-1 0 0,-1 0 1 0 0,1-1-1 0 0,0 1 1 0 0,-1 0-1 0 0,1-1 1 0 0,0 0-1 0 0,-1 1 1 0 0,5-3-1 0 0,6-2 174 0 0,0-1 0 0 0,24-15 0 0 0,-23 13-198 0 0,-9 5-18 0 0,41-23 95 0 0,46-35 0 0 0,-33 7-112 0 0,-56 52-9 0 0,7-12 9 0 0,-9 13 45 0 0,-3 2-34 0 0,0 0 1 0 0,0 0-1 0 0,0 0 1 0 0,0 0-1 0 0,0 1 1 0 0,-2 2-1 0 0,-15 15 31 0 0,0 0 1 0 0,2 2-1 0 0,0 0 0 0 0,-20 35 1 0 0,34-52 8 0 0,1 1 1 0 0,0 0 0 0 0,-1-1 0 0 0,2 1 0 0 0,-1 0 0 0 0,-1 5 0 0 0,3 10-907 0 0,0-18 229 0 0,0 0-1 0 0,1 0 1 0 0,-1 0-1 0 0,1 0 1 0 0,0 0 0 0 0,-1-1-1 0 0,3 4 1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0 525 8751 0 0,'0'0'674'0'0,"1"-18"5327"0"0,13-59-327 0 0,-8 48-5233 0 0,2 0 0 0 0,12-29 0 0 0,-11 37-429 0 0,1-1-1 0 0,1 1 0 0 0,0 1 1 0 0,2 0-1 0 0,0 1 1 0 0,31-33-1 0 0,-29 36-210 0 0,0 2-1 0 0,1 0 1 0 0,0 0-1 0 0,1 2 1 0 0,1 0-1 0 0,0 1 1 0 0,1 0-1 0 0,0 2 1 0 0,23-9 0 0 0,-35 16-1057 0 0,1 1 0 0 0,-1-1 0 0 0,0 1 1 0 0,10 0-1 0 0,6 1-4887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245 361 12439 0 0,'-7'4'876'0'0,"0"-1"1"0"0,0 1-1 0 0,1 0 0 0 0,-1 0 0 0 0,1 1 0 0 0,0-1 0 0 0,0 2 0 0 0,-9 9 0 0 0,4-5-647 0 0,-3 5 42 0 0,1 0 0 0 0,0 1 0 0 0,1 1 1 0 0,0 0-1 0 0,2 0 0 0 0,-15 32 1 0 0,-10 35-1435 0 0,7-1-6037 0 0,24-70 1118 0 0</inkml:trace>
  <inkml:trace contextRef="#ctx0" brushRef="#br0" timeOffset="1">444 12 6415 0 0,'0'0'288'0'0,"9"-7"56"0"0,0 2-280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402 203 6447 0 0,'0'0'499'0'0,"0"-16"1522"0"0,0 10-262 0 0,1-1 1 0 0,-1 1-1 0 0,4-11 0 0 0,7-19 334 0 0,-8 27-2018 0 0,0-1-1 0 0,0 1 0 0 0,-1-1 1 0 0,0 0-1 0 0,1-15 0 0 0,-3 22-53 0 0,0 0 0 0 0,0 1-1 0 0,0-1 1 0 0,-1 0 0 0 0,1 0-1 0 0,-1 0 1 0 0,1 0 0 0 0,-1 1-1 0 0,0-1 1 0 0,0 0 0 0 0,-3-4-1 0 0,4 7-14 0 0,0-1 0 0 0,-1 1 0 0 0,1 0 0 0 0,-1-1 1 0 0,1 1-1 0 0,-1 0 0 0 0,1-1 0 0 0,-1 1 0 0 0,1 0 0 0 0,-1 0 0 0 0,0 0 0 0 0,1 0 0 0 0,-1-1 0 0 0,1 1 0 0 0,-1 0 0 0 0,1 0 0 0 0,-1 0 0 0 0,0 0 1 0 0,1 0-1 0 0,-1 0 0 0 0,1 1 0 0 0,-1-1 0 0 0,0 0 0 0 0,-13 4 24 0 0,1 3-30 0 0,1 1 0 0 0,0 0 0 0 0,0 0 0 0 0,1 1 0 0 0,-16 16 0 0 0,-3 2-13 0 0,-26 25-9 0 0,3 2-1 0 0,-52 67 1 0 0,96-110 12 0 0,0 0 0 0 0,0 1-1 0 0,2 0 1 0 0,-1 1 0 0 0,1 0 0 0 0,-9 24-1 0 0,16-35 11 0 0,-1 0 0 0 0,1 0 0 0 0,0 0 0 0 0,-1 0 0 0 0,1 0 0 0 0,0 0 0 0 0,0 0 0 0 0,0 0 0 0 0,1 0 0 0 0,-1 0 0 0 0,1 3 0 0 0,5 4 0 0 0,-4-7 8 0 0,1-1 0 0 0,0 1 0 0 0,0 0 0 0 0,-1-1 0 0 0,1 0 0 0 0,0 1 0 0 0,0-1 0 0 0,0-1 0 0 0,0 1 0 0 0,0 0 0 0 0,1-1-1 0 0,-1 1 1 0 0,0-1 0 0 0,0 0 0 0 0,0 0 0 0 0,0 0 0 0 0,0 0 0 0 0,1-1 0 0 0,3-1 0 0 0,8-1 61 0 0,-1-1 0 0 0,26-12 0 0 0,-33 13-59 0 0,9-3-99 0 0,-2-1 0 0 0,1-1 0 0 0,-1 0 0 0 0,0-1 0 0 0,-1-1 0 0 0,0 0 0 0 0,-1 0 0 0 0,22-25 0 0 0,-22 23 55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1 447 919 0 0,'8'-17'10651'0'0,"-3"8"-8476"0"0,0 1-1 0 0,3-13 1 0 0,11-18-1076 0 0,-8 22-976 0 0,2 0 0 0 0,0 0 0 0 0,1 1 0 0 0,18-16 0 0 0,69-52-202 0 0,-89 74 109 0 0,24-18-30 0 0,1 1 0 0 0,1 1 0 0 0,77-37 0 0 0,-115 62 1 0 0,33-11-10 0 0,-31 12 19 0 0,1-1-1 0 0,-1 0 1 0 0,1 1 0 0 0,-1 0 0 0 0,0-1 0 0 0,1 1-1 0 0,-1 0 1 0 0,1 0 0 0 0,-1 1 0 0 0,0-1 0 0 0,3 1 0 0 0,-4 0 2 0 0,0-1 1 0 0,0 1 0 0 0,0-1 0 0 0,-1 1 0 0 0,1-1-1 0 0,0 1 1 0 0,-1 0 0 0 0,1-1 0 0 0,-1 1 0 0 0,1 0-1 0 0,-1 0 1 0 0,1-1 0 0 0,-1 1 0 0 0,1 0 0 0 0,-1 0 0 0 0,0 0-1 0 0,1 0 1 0 0,-1 1 0 0 0,3 16 164 0 0,-3-7-47 0 0,0-1 1 0 0,-1 0 0 0 0,0 1-1 0 0,-1-1 1 0 0,-5 19-1 0 0,-1-3 5 0 0,-13 25-1 0 0,12-32-127 0 0,-15 20 0 0 0,17-28-397 0 0,0 0 0 0 0,1 1 0 0 0,0-1 0 0 0,0 1 0 0 0,-5 19 0 0 0,9-17-1226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48 6911 0 0,'15'-16'-24'0'0,"-2"0"1644"0"0,2 0 6159 0 0,-75 68-4465 0 0,11-10-3131 0 0,7-3-64 0 0,-84 85 85 0 0,109-105-145 0 0,1 0 0 0 0,1 1 0 0 0,2 1 0 0 0,-1 0 0 0 0,-9 25 1 0 0,21-42-54 0 0,0 0 0 0 0,0 1 0 0 0,1 0 0 0 0,0-1 1 0 0,0 1-1 0 0,0 0 0 0 0,0 0 0 0 0,1 0 0 0 0,0-1 0 0 0,0 1 1 0 0,0 0-1 0 0,1 0 0 0 0,-1 0 0 0 0,4 8 0 0 0,-3-9-13 0 0,0-1-1 0 0,0 0 0 0 0,1 0 1 0 0,0 0-1 0 0,0 0 0 0 0,0 0 0 0 0,0 0 1 0 0,0 0-1 0 0,0-1 0 0 0,1 1 0 0 0,-1-1 1 0 0,1 0-1 0 0,0 1 0 0 0,0-1 0 0 0,0-1 1 0 0,0 1-1 0 0,0 0 0 0 0,0-1 0 0 0,0 1 1 0 0,0-1-1 0 0,5 1 0 0 0,1 0-273 0 0,0 0 0 0 0,1-1 1 0 0,-1 0-1 0 0,0-1 0 0 0,19-1 0 0 0,-7-2-578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1375 0 0,'-1'2'547'0'0,"-26"34"7682"0"0,0 1-4139 0 0,-63 69-1969 0 0,49-61-1994 0 0,2 2 1 0 0,3 1 0 0 0,1 2-1 0 0,3 1 1 0 0,-50 110-1 0 0,73-136-95 0 0,1 2-1 0 0,1-1 1 0 0,-3 31 0 0 0,-1 2-1600 0 0,7-47-4071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71 5527 0 0,'-1'2'7660'0'0,"-2"15"-5060"0"0,-1 24 0 0 0,5-40-2564 0 0,-1 0-1 0 0,0 0 1 0 0,0 0 0 0 0,0-1-1 0 0,1 1 1 0 0,-1 0-1 0 0,0-1 1 0 0,1 1 0 0 0,-1 0-1 0 0,0-1 1 0 0,1 1-1 0 0,-1 0 1 0 0,1-1 0 0 0,-1 1-1 0 0,1-1 1 0 0,0 1-1 0 0,-1 0 1 0 0,1-1 0 0 0,-1 0-1 0 0,1 1 1 0 0,0-1-1 0 0,0 1 1 0 0,-1-1 0 0 0,1 0-1 0 0,0 0 1 0 0,-1 1-1 0 0,1-1 1 0 0,1 0 0 0 0,22 3 575 0 0,-6-4-303 0 0,-1 0-1 0 0,1-2 1 0 0,-1 0 0 0 0,1-1-1 0 0,-1 0 1 0 0,25-11 0 0 0,-18 4-287 0 0,1 0 0 0 0,-2-2 1 0 0,37-25-1 0 0,-57 37-81 0 0,0-1-1 0 0,0 0 1 0 0,0-1 0 0 0,-1 1-1 0 0,1 0 1 0 0,-1-1 0 0 0,1 0-1 0 0,-1 1 1 0 0,0-1 0 0 0,0 0-1 0 0,0 0 1 0 0,2-4 0 0 0,-5 6 23 0 0,1 1 0 0 0,0-1 0 0 0,-1 1 0 0 0,1-1 0 0 0,-1 1 0 0 0,1-1 0 0 0,-1 1 1 0 0,1-1-1 0 0,-1 1 0 0 0,1-1 0 0 0,-1 1 0 0 0,1-1 0 0 0,-1 1 0 0 0,0 0 0 0 0,1-1 0 0 0,-1 1 0 0 0,1 0 1 0 0,-1 0-1 0 0,0-1 0 0 0,1 1 0 0 0,-1 0 0 0 0,0 0 0 0 0,0 0 0 0 0,0 0 0 0 0,-3 0-82 0 0,-1 0 0 0 0,1 1 0 0 0,-1-1 0 0 0,1 1 0 0 0,0 0 0 0 0,-1 0 0 0 0,1 1 0 0 0,-8 3 0 0 0,-32 19-281 0 0,43-23 395 0 0,-62 38-20 0 0,1 3-1 0 0,3 3 0 0 0,1 3 1 0 0,-74 78-1 0 0,130-124 41 0 0,-48 57 302 0 0,46-53-240 0 0,0-1 0 0 0,0 2 0 0 0,1-1-1 0 0,-1 0 1 0 0,1 1 0 0 0,1 0 0 0 0,-1-1 0 0 0,-1 12 0 0 0,3-16-39 0 0,1 0-1 0 0,0 0 0 0 0,0 0 1 0 0,0 0-1 0 0,0 0 1 0 0,0 0-1 0 0,1 0 0 0 0,-1 0 1 0 0,1 0-1 0 0,-1 0 1 0 0,1 0-1 0 0,0 0 0 0 0,-1 0 1 0 0,1 0-1 0 0,0 0 1 0 0,0-1-1 0 0,0 1 0 0 0,1 0 1 0 0,-1-1-1 0 0,0 1 1 0 0,1-1-1 0 0,-1 1 0 0 0,1-1 1 0 0,-1 0-1 0 0,1 1 1 0 0,0-1-1 0 0,-1 0 0 0 0,1 0 1 0 0,0 0-1 0 0,0 0 1 0 0,0-1-1 0 0,0 1 1 0 0,0 0-1 0 0,3 0 0 0 0,4 1 45 0 0,0-1-1 0 0,0 1 0 0 0,0-1 1 0 0,0-1-1 0 0,1 0 0 0 0,12-1 1 0 0,140-28 74 0 0,-90 14-6333 0 0,-30 8-633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62 10103 0 0,'-15'9'231'0'0,"13"-7"308"0"0,-4 3-253 0 0,-2 0-142 0 0,0-1 0 0 0,0 1 0 0 0,0-2 0 0 0,-17 6 0 0 0,-13 6 367 0 0,25-8-283 0 0,1-1 1 0 0,0 2-1 0 0,0 0 0 0 0,1 0 1 0 0,0 1-1 0 0,0 0 1 0 0,-9 12-1 0 0,15-15-33 0 0,1-1-1 0 0,0 0 1 0 0,0 1 0 0 0,1 0 0 0 0,0 0-1 0 0,0 0 1 0 0,0 0 0 0 0,1 0-1 0 0,0 1 1 0 0,0-1 0 0 0,0 1 0 0 0,1-1-1 0 0,0 1 1 0 0,0 0 0 0 0,1-1-1 0 0,0 1 1 0 0,0 7 0 0 0,2-7-115 0 0,0 1 1 0 0,0 0-1 0 0,0 0 1 0 0,1-1-1 0 0,0 1 1 0 0,1-1-1 0 0,0 0 0 0 0,7 11 1 0 0,-9-16-81 0 0,-1 0 1 0 0,1 0-1 0 0,-1-1 0 0 0,1 1 1 0 0,0 0-1 0 0,0-1 1 0 0,0 1-1 0 0,0-1 1 0 0,0 0-1 0 0,0 0 0 0 0,0 0 1 0 0,0 0-1 0 0,0 0 1 0 0,1 0-1 0 0,-1 0 0 0 0,0-1 1 0 0,1 1-1 0 0,-1-1 1 0 0,0 0-1 0 0,1 1 0 0 0,-1-1 1 0 0,0 0-1 0 0,1-1 1 0 0,-1 1-1 0 0,1 0 0 0 0,-1-1 1 0 0,3 0-1 0 0,4-2 82 0 0,-1 1 0 0 0,1-2 0 0 0,-1 1 0 0 0,0-1 0 0 0,13-9 0 0 0,-6 3-103 0 0,-1-1 0 0 0,0-1 0 0 0,0 0 0 0 0,-1-1 1 0 0,-1 0-1 0 0,16-22 0 0 0,-15 16-303 0 0,0-1 0 0 0,-2-1 0 0 0,0 0 0 0 0,13-34 0 0 0,-21 44-180 0 0,0 0 0 0 0,0 0 0 0 0,-1 0 0 0 0,1-18 0 0 0,-2 20-857 0 0,-1-1 0 0 0,-1 1 0 0 0,-1-12 0 0 0,-3 1-2651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578 773 919 0 0,'11'-15'-825'0'0,"-5"-4"3493"0"0,-2-23 6282 0 0,0 8-6108 0 0,7-11-1869 0 0,3 0 0 0 0,32-74 0 0 0,37-40-450 0 0,-56 111-490 0 0,-1-1 0 0 0,28-80 0 0 0,-51 122-36 0 0,-1 0 0 0 0,0 0 0 0 0,-1 0-1 0 0,1-13 1 0 0,-2 19-3 0 0,0 0 1 0 0,0 0-1 0 0,0 0 0 0 0,0 0 0 0 0,0 0 1 0 0,0 0-1 0 0,0 0 0 0 0,-1 1 0 0 0,1-1 1 0 0,0 0-1 0 0,-1 0 0 0 0,1 0 0 0 0,-1 0 1 0 0,1 0-1 0 0,-1 1 0 0 0,1-1 0 0 0,-1 0 0 0 0,-1-1 1 0 0,1 2-10 0 0,0-1 1 0 0,0 1-1 0 0,0-1 1 0 0,0 1-1 0 0,0 0 1 0 0,0 0-1 0 0,0 0 1 0 0,0-1 0 0 0,-1 1-1 0 0,1 0 1 0 0,0 0-1 0 0,0 0 1 0 0,0 1-1 0 0,0-1 1 0 0,0 0-1 0 0,0 0 1 0 0,-1 1-1 0 0,1-1 1 0 0,0 0-1 0 0,-1 2 1 0 0,-9 2-95 0 0,0 2 0 0 0,1-1 0 0 0,0 1-1 0 0,0 1 1 0 0,0 0 0 0 0,1 1 0 0 0,-15 15 0 0 0,-52 66-61 0 0,34-31 157 0 0,3 2-1 0 0,3 1 1 0 0,-46 105-1 0 0,-59 207 81 0 0,125-328-69 0 0,-9 28 20 0 0,-104 260 81 0 0,120-315-241 0 0,-1 0 0 0 0,-1-1-1 0 0,0 0 1 0 0,-1-1 0 0 0,-1 0 0 0 0,-1-1-1 0 0,0 0 1 0 0,-1-1 0 0 0,-18 13 0 0 0,14-12-5372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9671 0 0,'3'-6'171'0'0,"0"0"-1"0"0,0 0 0 0 0,1 0 0 0 0,0 1 0 0 0,0-1 0 0 0,0 1 1 0 0,1 0-1 0 0,0 1 0 0 0,0-1 0 0 0,0 1 0 0 0,1 0 0 0 0,-1 0 1 0 0,1 0-1 0 0,0 1 0 0 0,0 0 0 0 0,0 0 0 0 0,0 1 0 0 0,12-4 1 0 0,-10 4 12 0 0,-1 1 0 0 0,1 0 0 0 0,-1 0 0 0 0,1 0 0 0 0,0 1 0 0 0,-1 1 0 0 0,1-1 0 0 0,-1 1 0 0 0,1 0 0 0 0,9 4 0 0 0,6 2 339 0 0,42 21-1 0 0,-24-10-83 0 0,-34-15-389 0 0,1-1 0 0 0,-1 0 0 0 0,1 0 0 0 0,0-1 0 0 0,0 0 0 0 0,-1 0 0 0 0,1-1 0 0 0,0 0-1 0 0,0-1 1 0 0,0 1 0 0 0,9-3 0 0 0,10-3 54 0 0,48-18-1 0 0,-51 15-115 0 0,5-1-1183 0 0,-1-1-4531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 6447 0 0,'0'0'499'0'0,"-1"-1"-328"0"0,-9-5-82 0 0,-7-6 6035 0 0,16 12-6003 0 0,1 0 0 0 0,-1 0 1 0 0,1 0-1 0 0,-1 0 0 0 0,1 0 0 0 0,0 0 1 0 0,-1 0-1 0 0,1 0 0 0 0,-1 0 0 0 0,1 0 0 0 0,0 0 1 0 0,-1 1-1 0 0,1-1 0 0 0,-1 0 0 0 0,1 0 1 0 0,0 0-1 0 0,-1 0 0 0 0,1 1 0 0 0,0-1 0 0 0,-1 0 1 0 0,1 0-1 0 0,0 1 0 0 0,-1-1 0 0 0,1 0 1 0 0,0 1-1 0 0,-1-1 0 0 0,-5 9 257 0 0,3-3-269 0 0,0 0 1 0 0,0 1 0 0 0,1 0 0 0 0,0-1 0 0 0,1 1-1 0 0,0 0 1 0 0,0 0 0 0 0,0 0 0 0 0,1-1 0 0 0,-1 1-1 0 0,2 0 1 0 0,-1 0 0 0 0,1 0 0 0 0,0 0 0 0 0,1 0-1 0 0,-1-1 1 0 0,5 12 0 0 0,3 4 206 0 0,0-1-1 0 0,1-1 1 0 0,1 0 0 0 0,14 19-1 0 0,11 12 223 0 0,3-3 0 0 0,49 48-1 0 0,0-13-400 0 0,-48-48-60 0 0,39 47 0 0 0,-56-56-75 0 0,-12-14-5 0 0,-1-1 0 0 0,0 2 0 0 0,-1-1 0 0 0,0 1-1 0 0,-1 1 1 0 0,12 27 0 0 0,-19-39-94 0 0,-1-2 78 0 0,0 0-1 0 0,0 0 1 0 0,0 0 0 0 0,1-1 0 0 0,-1 1 0 0 0,0 0 0 0 0,0 0-1 0 0,0 0 1 0 0,0 0 0 0 0,0 0 0 0 0,0 0 0 0 0,1 0 0 0 0,-1 0-1 0 0,0 0 1 0 0,0 0 0 0 0,0 0 0 0 0,0 0 0 0 0,0 0 0 0 0,1 0-1 0 0,-1 0 1 0 0,0 0 0 0 0,0 0 0 0 0,0 0 0 0 0,0 0 0 0 0,0 0-1 0 0,0 0 1 0 0,1 0 0 0 0,-1 0 0 0 0,0 0 0 0 0,0 0 0 0 0,0 0-1 0 0,0 0 1 0 0,0 0 0 0 0,0 0 0 0 0,1 1 0 0 0,-1-1 0 0 0,0 0-1 0 0,0 0 1 0 0,0 0 0 0 0,0 0 0 0 0,0 0 0 0 0,0 0 0 0 0,0 0-1 0 0,0 1 1 0 0,0-1 0 0 0,0 0 0 0 0,0 0 0 0 0,1 0 0 0 0,-1 0-1 0 0,0 0 1 0 0,0 0 0 0 0,0 1 0 0 0,0-1 0 0 0,0 0 0 0 0,0 0-1 0 0,0 0 1 0 0,0 0 0 0 0,0 0 0 0 0,0 1 0 0 0,0-1 0 0 0,0 0-1 0 0,0 0 1 0 0,-1 0 0 0 0,1 0 0 0 0,0 0 0 0 0,0 0 0 0 0,0 1-1 0 0,0-1 1 0 0,9-11-806 0 0,-6 8 308 0 0,8-12-1061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3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1217 17 10591 0 0,'0'0'819'0'0,"1"-1"-534"0"0,3-14 4645 0 0,-125 146-3820 0 0,-156 127-695 0 0,167-159-296 0 0,-204 177 46 0 0,218-199-90 0 0,-147 88-1 0 0,222-150-294 0 0,14-11 55 0 0,1 1 0 0 0,-1-1-1 0 0,-8 3 1 0 0,11-1-2002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7 6447 0 0,'0'0'499'0'0,"-2"1"-328"0"0,-17 3 3152 0 0,-38 14 0 0 0,7 4-2441 0 0,6-1-739 0 0,1 3 0 0 0,-59 42 0 0 0,93-59 10 0 0,0 1 1 0 0,1-1-1 0 0,0 1 0 0 0,0 1 1 0 0,1 0-1 0 0,-1 0 0 0 0,-9 18 1 0 0,16-24-75 0 0,0 0 1 0 0,1 0-1 0 0,-1 0 1 0 0,1 0-1 0 0,-1 1 1 0 0,1-1-1 0 0,0 0 1 0 0,0 0-1 0 0,1 1 1 0 0,-1-1 0 0 0,1 0-1 0 0,-1 0 1 0 0,1 0-1 0 0,0 1 1 0 0,0-1-1 0 0,1 0 1 0 0,-1 0-1 0 0,0-1 1 0 0,1 1-1 0 0,0 0 1 0 0,0 0-1 0 0,0-1 1 0 0,0 1 0 0 0,0-1-1 0 0,0 0 1 0 0,1 1-1 0 0,-1-1 1 0 0,1 0-1 0 0,-1-1 1 0 0,1 1-1 0 0,5 2 1 0 0,2-1 38 0 0,-1-2 1 0 0,1 1-1 0 0,-1-1 0 0 0,1-1 1 0 0,-1 1-1 0 0,1-2 1 0 0,-1 1-1 0 0,1-2 0 0 0,-1 1 1 0 0,1-1-1 0 0,-1 0 0 0 0,10-4 1 0 0,-1-1-42 0 0,-1-1-1 0 0,1 0 1 0 0,-1-1 0 0 0,-1-1 0 0 0,16-12 0 0 0,-25 17-97 0 0,-1 0 0 0 0,-1 0 1 0 0,1 0-1 0 0,-1-1 0 0 0,0 1 0 0 0,0-1 1 0 0,0-1-1 0 0,-1 1 0 0 0,0 0 0 0 0,-1-1 1 0 0,1 0-1 0 0,-1 0 0 0 0,0 0 0 0 0,-1 0 1 0 0,0-1-1 0 0,0 1 0 0 0,0-1 0 0 0,-1 1 1 0 0,0-1-1 0 0,-1 0 0 0 0,0 1 0 0 0,0-1 1 0 0,-1 0-1 0 0,1 1 0 0 0,-2-1 0 0 0,1 1 1 0 0,-1-1-1 0 0,0 1 0 0 0,0 0 0 0 0,-1 0 1 0 0,-5-10-1 0 0,5 13-52 0 0,1 0 0 0 0,0 0 0 0 0,-1 1 0 0 0,0-1 0 0 0,-4-4 0 0 0,5 7-257 0 0,1 0 1 0 0,-1 0-1 0 0,1-1 0 0 0,-1 1 0 0 0,1 0 1 0 0,-1 0-1 0 0,1 1 0 0 0,-1-1 1 0 0,0 0-1 0 0,0 0 0 0 0,1 1 0 0 0,-1-1 1 0 0,0 1-1 0 0,-4-1 0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1 689 6447 0 0,'1'1'499'0'0,"37"23"4036"0"0,-37-23-3073 0 0,1-1-1319 0 0,-1 1 1 0 0,0-1-1 0 0,0 1 0 0 0,1-1 0 0 0,-1 0 0 0 0,0 0 0 0 0,1 0 1 0 0,-1 0-1 0 0,0 0 0 0 0,1 0 0 0 0,-1 0 0 0 0,0 0 0 0 0,1 0 1 0 0,-1 0-1 0 0,0-1 0 0 0,0 1 0 0 0,1-1 0 0 0,-1 1 0 0 0,0-1 1 0 0,0 1-1 0 0,1-1 0 0 0,-1 0 0 0 0,0 0 0 0 0,0 1 0 0 0,0-1 1 0 0,0 0-1 0 0,0 0 0 0 0,0 0 0 0 0,-1 0 0 0 0,1 0 0 0 0,0 0 1 0 0,0 0-1 0 0,-1-1 0 0 0,1 1 0 0 0,0 0 0 0 0,-1 0 0 0 0,1 0 1 0 0,-1-1-1 0 0,1 0 0 0 0,16-93 2723 0 0,-13 68-2438 0 0,0 1 1 0 0,13-40 0 0 0,-3 30-213 0 0,2 1 0 0 0,35-59 0 0 0,52-56-159 0 0,-87 129-29 0 0,1 1 0 0 0,0 0 1 0 0,33-27-1 0 0,-42 40-244 0 0,0 1 0 0 0,0 1 0 0 0,0-1 0 0 0,1 2 1 0 0,0-1-1 0 0,0 1 0 0 0,0 0 0 0 0,0 1 0 0 0,1 0 0 0 0,-1 0 1 0 0,1 1-1 0 0,17-1 0 0 0,-5 2-2096 0 0,0 1-4539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29 3679 0 0,'13'-29'12028'0'0,"-19"42"-11658"0"0,-6 9-331 0 0,0 0 1 0 0,-2-1-1 0 0,0-1 1 0 0,-18 20-1 0 0,1-2 118 0 0,-243 326 1182 0 0,-77 123-486 0 0,311-429-855 0 0,20-30-383 0 0,1 0 0 0 0,1 1 1 0 0,-21 48-1 0 0,34-61-3823 0 0,1-3-1339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43 218 1839 0 0,'-2'0'134'0'0,"-38"-11"14394"0"0,44 22-12851 0 0,-2-9-1648 0 0,0 1 0 0 0,0-1 1 0 0,0 0-1 0 0,1 0 0 0 0,-1 0 0 0 0,1 0 0 0 0,-1 0 1 0 0,1-1-1 0 0,0 1 0 0 0,0-1 0 0 0,0 0 0 0 0,0 0 1 0 0,-1 0-1 0 0,2 0 0 0 0,-1 0 0 0 0,4 0 0 0 0,7 1 61 0 0,0 0 0 0 0,17-2-1 0 0,17-2 175 0 0,76-14-1 0 0,-75 8-142 0 0,216-47 185 0 0,-5-17-191 0 0,-184 51-66 0 0,117-40-3112 0 0,-157 47-3152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3679 0 0,'0'0'167'0'0,"0"-2"-7"0"0,-2-14 9761 0 0,4 29-9145 0 0,-1 152 2453 0 0,-3-105-2362 0 0,3 0 0 0 0,10 65 0 0 0,-10-114-783 0 0,1 0 1 0 0,1 0 0 0 0,0 0 0 0 0,9 20 0 0 0,-11-28-112 0 0,0 0 0 0 0,1 0 0 0 0,0-1 0 0 0,0 1 1 0 0,0-1-1 0 0,0 1 0 0 0,0-1 0 0 0,0 0 0 0 0,1 1 1 0 0,-1-1-1 0 0,1 0 0 0 0,-1-1 0 0 0,1 1 1 0 0,0 0-1 0 0,0-1 0 0 0,-1 0 0 0 0,1 1 0 0 0,0-1 1 0 0,0 0-1 0 0,1-1 0 0 0,-1 1 0 0 0,3 0 1 0 0,22-1-801 0 0,4-4-48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27 15463 0 0,'10'-8'676'0'0,"-7"6"-526"0"0,1-1 0 0 0,-1 1 0 0 0,0 0 0 0 0,1 0 1 0 0,-1 0-1 0 0,8-3 0 0 0,-9 5 851 0 0,-3 6-960 0 0,1-1-1 0 0,-1 1 1 0 0,0 0-1 0 0,0 0 1 0 0,-1-1-1 0 0,0 1 0 0 0,0-1 1 0 0,0 1-1 0 0,-6 8 1 0 0,-2 4-48 0 0,-20 22 1 0 0,19-26 68 0 0,-162 201 406 0 0,108-136-238 0 0,-384 419 528 0 0,415-461-723 0 0,2 1 1 0 0,2 1 0 0 0,1 1 0 0 0,2 2-1 0 0,-25 53 1 0 0,52-95-35 0 0,0 0 0 0 0,0 0 0 0 0,0 1 0 0 0,-1-1 0 0 0,1 0 0 0 0,0 0-1 0 0,0 1 1 0 0,0-1 0 0 0,0 0 0 0 0,0 0 0 0 0,0 1 0 0 0,0-1 0 0 0,0 0 0 0 0,0 0 0 0 0,0 1 0 0 0,0-1-1 0 0,0 0 1 0 0,0 1 0 0 0,0-1 0 0 0,0 0 0 0 0,0 0 0 0 0,0 1 0 0 0,0-1 0 0 0,0 0 0 0 0,0 0-1 0 0,0 1 1 0 0,0-1 0 0 0,1 0 0 0 0,-1 0 0 0 0,0 1 0 0 0,0-1 0 0 0,0 0 0 0 0,0 0 0 0 0,1 0 0 0 0,-1 1-1 0 0,0-1 1 0 0,0 0 0 0 0,0 0 0 0 0,1 0 0 0 0,-1 0 0 0 0,0 1 0 0 0,0-1 0 0 0,1 0 0 0 0,-1 0 0 0 0,0 0-1 0 0,0 0 1 0 0,1 0 0 0 0,-1 0 0 0 0,0 0 0 0 0,1 0 0 0 0,-1 0 0 0 0,0 0 0 0 0,0 0 0 0 0,1 0-1 0 0,-1 0 1 0 0,0 0 0 0 0,0 0 0 0 0,1 0 0 0 0,-1 0 0 0 0,0 0 0 0 0,0 0 0 0 0,1-1 0 0 0,-1 1 0 0 0,0 0-1 0 0,0 0 1 0 0,1 0 0 0 0,7-2-9 0 0,-1-1 0 0 0,1 1 0 0 0,-1-1-1 0 0,0-1 1 0 0,0 1 0 0 0,0-1 0 0 0,9-6 0 0 0,6-4-192 0 0,220-149-1986 0 0,-122 76 1451 0 0,-119 86 738 0 0,45-28-85 0 0,-42 27 104 0 0,1 0 1 0 0,-1 0-1 0 0,1 0 0 0 0,0 0 1 0 0,0 1-1 0 0,-1 0 0 0 0,1 0 1 0 0,9-1-1 0 0,-13 4 15 0 0,0-1 0 0 0,0 1 1 0 0,0-1-1 0 0,0 1 0 0 0,0 0 0 0 0,0 0 0 0 0,0-1 0 0 0,-1 1 0 0 0,1 0 0 0 0,0 3 0 0 0,0 0 26 0 0,-1 1 1 0 0,1 0-1 0 0,-1 0 0 0 0,-1-1 0 0 0,1 1 0 0 0,-1 0 1 0 0,0 0-1 0 0,0-1 0 0 0,0 1 0 0 0,-1 0 0 0 0,-3 6 0 0 0,-4 9 150 0 0,-16 27-1 0 0,-1-6 110 0 0,2-4-988 0 0,11-11-4257 0 0,7-15-937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80 12439 0 0,'0'0'958'0'0,"9"0"-480"0"0,-2 0-23 0 0,28 0 1027 0 0,44-5 0 0 0,-67 3-1589 0 0,0-1 0 0 0,-1 1 0 0 0,1-2 0 0 0,-1 1 0 0 0,0-2 0 0 0,0 1 0 0 0,16-11 0 0 0,-17 9 89 0 0,-1-1 1 0 0,0 0-1 0 0,9-9 0 0 0,-17 15 554 0 0,-11 3-286 0 0,1 1-283 0 0,0 0 0 0 0,0 0-1 0 0,0 1 1 0 0,0 0 0 0 0,1 1 0 0 0,-12 8 0 0 0,-47 40-76 0 0,32-24 83 0 0,13-12 23 0 0,-116 98 484 0 0,113-92-293 0 0,2 1-1 0 0,1 0 1 0 0,-26 38 0 0 0,40-51-125 0 0,2-1 0 0 0,0 1 0 0 0,0 0 0 0 0,-5 15 1 0 0,10-23-44 0 0,0 0 0 0 0,0-1 0 0 0,0 1 0 0 0,0 0 0 0 0,1 0 1 0 0,0 0-1 0 0,-1-1 0 0 0,1 1 0 0 0,0 0 0 0 0,0 0 1 0 0,1 0-1 0 0,-1 0 0 0 0,1-1 0 0 0,-1 1 0 0 0,1 0 1 0 0,0 0-1 0 0,0-1 0 0 0,0 1 0 0 0,0 0 0 0 0,1-1 0 0 0,-1 1 1 0 0,1-1-1 0 0,-1 0 0 0 0,4 4 0 0 0,0-2 45 0 0,-1 0-1 0 0,1-1 1 0 0,0 0-1 0 0,1 1 1 0 0,-1-2-1 0 0,0 1 1 0 0,1 0-1 0 0,0-1 1 0 0,-1 0-1 0 0,1-1 1 0 0,11 3-1 0 0,5-1 163 0 0,41 0 0 0 0,-59-3-204 0 0,48-1 339 0 0,99-15 0 0 0,-65 2-3657 0 0,-53 8 482 0 0,18-3-3506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280 243 10103 0 0,'0'0'4578'0'0,"-1"3"-4245"0"0,-14 32-157 0 0,-1 0 0 0 0,-2-1 0 0 0,-2-1 0 0 0,-1-1 0 0 0,-1 0 0 0 0,-2-2 0 0 0,-1-1 0 0 0,-48 44 0 0 0,71-71-129 0 0,0 1 0 0 0,0-1 0 0 0,-1 0 0 0 0,1 0 0 0 0,0-1 0 0 0,-1 1 0 0 0,0 0 0 0 0,1-1 0 0 0,-1 1 0 0 0,0-1 0 0 0,0 0 0 0 0,0 0 0 0 0,0 0 0 0 0,-3 0 0 0 0,6-1-32 0 0,0 0 1 0 0,-1-1-1 0 0,1 1 0 0 0,0 0 0 0 0,0 0 0 0 0,0 0 0 0 0,-1-1 1 0 0,1 1-1 0 0,0 0 0 0 0,0 0 0 0 0,0-1 0 0 0,0 1 0 0 0,0 0 1 0 0,-1 0-1 0 0,1-1 0 0 0,0 1 0 0 0,0 0 0 0 0,0-1 0 0 0,0 1 1 0 0,0 0-1 0 0,0 0 0 0 0,0-1 0 0 0,0 1 0 0 0,0 0 1 0 0,0-1-1 0 0,0 1 0 0 0,0 0 0 0 0,0 0 0 0 0,0-1 0 0 0,1 1 1 0 0,1-11 177 0 0,1 4-94 0 0,0-1-1 0 0,1 1 1 0 0,0-1 0 0 0,0 1-1 0 0,1 0 1 0 0,10-11-1 0 0,41-38 145 0 0,-20 21-168 0 0,12-15-205 0 0,2 3 0 0 0,2 1 0 0 0,58-39 0 0 0,-97 77 126 0 0,0 0-1 0 0,0 1 1 0 0,1 0-1 0 0,0 1 0 0 0,0 0 1 0 0,1 2-1 0 0,-1-1 1 0 0,1 2-1 0 0,0 0 1 0 0,0 0-1 0 0,20 1 1 0 0,-23 2 150 0 0,0 0 1 0 0,20 4-1 0 0,-26-3-92 0 0,0 1 0 0 0,-1-1 0 0 0,1 1 0 0 0,-1 1 0 0 0,1-1-1 0 0,-1 1 1 0 0,8 5 0 0 0,-8-4 0 0 0,0 0-1 0 0,0 0 0 0 0,0 0 1 0 0,0 0-1 0 0,-1 1 0 0 0,0 0 1 0 0,6 8-1 0 0,-8-10-36 0 0,-1 0 1 0 0,1 0-1 0 0,-1 0 0 0 0,0 1 1 0 0,0-1-1 0 0,0 0 0 0 0,0 1 1 0 0,0-1-1 0 0,-1 1 0 0 0,0-1 1 0 0,0 1-1 0 0,0-1 0 0 0,0 1 1 0 0,0-1-1 0 0,-1 5 0 0 0,-2 2 8 0 0,0 0-1 0 0,0 0 0 0 0,0 0 1 0 0,-1-1-1 0 0,-1 0 1 0 0,0 0-1 0 0,0 0 0 0 0,0 0 1 0 0,-13 14-1 0 0,-5 1 12 0 0,-43 37-1 0 0,8-8-30 0 0,52-47-6 0 0,-1 1-2 0 0,-1 1 1 0 0,0-2-1 0 0,0 1 0 0 0,-18 10 1 0 0,24-16-85 0 0,3-3-72 0 0,2-6 68 0 0,0 1 0 0 0,0 0 0 0 0,1 0 0 0 0,0 0 0 0 0,0 0 0 0 0,1 1-1 0 0,8-10 1 0 0,42-39-328 0 0,174-146 106 0 0,-222 195 302 0 0,144-113-208 0 0,-120 99 157 0 0,0 1 0 0 0,0 1-1 0 0,41-15 1 0 0,-57 27 95 0 0,0 1 0 0 0,1 1-1 0 0,0 0 1 0 0,30-3 0 0 0,-39 6 11 0 0,0 1 1 0 0,0 0 0 0 0,0 0-1 0 0,1 1 1 0 0,-1-1 0 0 0,0 2 0 0 0,-1-1-1 0 0,1 1 1 0 0,0 0 0 0 0,0 0-1 0 0,-1 1 1 0 0,1 0 0 0 0,9 5 0 0 0,-14-6-20 0 0,1 1 0 0 0,-1-1 0 0 0,0 0 0 0 0,0 1 0 0 0,0-1 0 0 0,0 1 0 0 0,0 0 0 0 0,0-1 0 0 0,-1 1 0 0 0,1 0 0 0 0,-1 0 0 0 0,0 0 0 0 0,0 0 0 0 0,0 0 0 0 0,0 1 0 0 0,-1-1 0 0 0,1 0 1 0 0,-1 0-1 0 0,0 1 0 0 0,0-1 0 0 0,0 0 0 0 0,0 0 0 0 0,-1 0 0 0 0,1 1 0 0 0,-2 3 0 0 0,-2 8 59 0 0,0 0 0 0 0,-1-1-1 0 0,-14 27 1 0 0,1-6 35 0 0,-2 0-1 0 0,-28 36 1 0 0,-55 59-163 0 0,66-86-202 0 0,26-26-3381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66 9671 0 0,'0'0'748'0'0,"-1"2"-288"0"0,0 3 100 0 0,0 0-1 0 0,0 0 1 0 0,0 0-1 0 0,0 0 1 0 0,1 1-1 0 0,0-1 1 0 0,0 0-1 0 0,0 0 1 0 0,1 0-1 0 0,0 1 1 0 0,0-1-1 0 0,1 6 1 0 0,-1-10-514 0 0,0 0 1 0 0,-1 0 0 0 0,1 0 0 0 0,0 1-1 0 0,-1-1 1 0 0,1 0 0 0 0,0 0 0 0 0,0 0 0 0 0,0 0-1 0 0,0 0 1 0 0,0 0 0 0 0,0-1 0 0 0,0 1-1 0 0,0 0 1 0 0,1 0 0 0 0,-1-1 0 0 0,0 1 0 0 0,0-1-1 0 0,0 1 1 0 0,1-1 0 0 0,-1 0 0 0 0,0 1-1 0 0,1-1 1 0 0,-1 0 0 0 0,0 0 0 0 0,1 0 0 0 0,-1 0-1 0 0,1 0 1 0 0,-1 0 0 0 0,2 0 0 0 0,4-1 91 0 0,0-1 1 0 0,0 0 0 0 0,-1 0-1 0 0,10-4 1 0 0,-7 3 24 0 0,17-7-27 0 0,0-2 1 0 0,-1 0-1 0 0,-1-2 0 0 0,0 0 0 0 0,24-20 1 0 0,-46 33-213 0 0,0-1 1 0 0,1 0-1 0 0,-1-1 1 0 0,0 1-1 0 0,0 0 1 0 0,-1-1-1 0 0,1 1 1 0 0,0-1-1 0 0,-1 1 1 0 0,2-5-1 0 0,-3 7 37 0 0,0-1 0 0 0,0 1 0 0 0,1-1 0 0 0,-1 1 0 0 0,0-1 0 0 0,0 1 0 0 0,0-1 0 0 0,0 0 0 0 0,0 1 0 0 0,0-1 1 0 0,0 1-1 0 0,0-1 0 0 0,0 1 0 0 0,-1-1 0 0 0,1 0 0 0 0,0 1 0 0 0,0-1 0 0 0,0 1 0 0 0,-1-1 0 0 0,1 1 0 0 0,0-1 0 0 0,-1 0 0 0 0,0 1-8 0 0,1-1 0 0 0,-1 1 0 0 0,0-1-1 0 0,0 0 1 0 0,0 1 0 0 0,0 0 0 0 0,0-1 0 0 0,0 1 0 0 0,0 0 0 0 0,0-1-1 0 0,0 1 1 0 0,0 0 0 0 0,0 0 0 0 0,0 0 0 0 0,0 0 0 0 0,-2 0 0 0 0,-5 0-157 0 0,0 1 0 0 0,0 0 1 0 0,1 1-1 0 0,-1 0 1 0 0,1 0-1 0 0,-11 4 1 0 0,-42 22-491 0 0,56-26 662 0 0,-42 24-251 0 0,0 2-1 0 0,-68 54 1 0 0,54-31 372 0 0,-60 66 0 0 0,116-113-77 0 0,-11 12 68 0 0,0 0 0 0 0,-12 20-1 0 0,23-31-44 0 0,2-1 1 0 0,-1 1-1 0 0,0-1 0 0 0,1 1 0 0 0,0 0 0 0 0,0 0 0 0 0,0 0 0 0 0,1 0 1 0 0,0 0-1 0 0,0 0 0 0 0,0 1 0 0 0,1-1 0 0 0,-1 0 0 0 0,2 8 1 0 0,-1-9 8 0 0,1 0 0 0 0,1 0 1 0 0,-1-1-1 0 0,1 1 0 0 0,-1 0 1 0 0,1-1-1 0 0,0 1 0 0 0,1-1 1 0 0,-1 0-1 0 0,0 1 1 0 0,1-1-1 0 0,0 0 0 0 0,0-1 1 0 0,-1 1-1 0 0,2 0 0 0 0,-1-1 1 0 0,0 0-1 0 0,7 4 0 0 0,0-1 53 0 0,0 0-1 0 0,0-1 1 0 0,0 0-1 0 0,0-1 0 0 0,19 4 1 0 0,-11-4-418 0 0,28 0 1 0 0,-11-3-110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75 12439 0 0,'2'-22'863'0'0,"-2"18"-352"0"0,1 1 1 0 0,-1-1-1 0 0,0 0 0 0 0,0 0 0 0 0,0 0 1 0 0,0 0-1 0 0,-2-7 0 0 0,2 10-417 0 0,-1 0 0 0 0,1 1 0 0 0,-1-1 0 0 0,1 0 0 0 0,0 0 0 0 0,-1 1 0 0 0,1-1 0 0 0,-1 0 0 0 0,0 1 0 0 0,1-1 1 0 0,-1 0-1 0 0,0 1 0 0 0,1-1 0 0 0,-1 1 0 0 0,0-1 0 0 0,-1 0 0 0 0,1 1-75 0 0,-1-1 1 0 0,0 1-1 0 0,0-1 1 0 0,0 1 0 0 0,0 0-1 0 0,1 0 1 0 0,-1-1-1 0 0,0 1 1 0 0,0 1-1 0 0,-3-1 1 0 0,-9 3-1 0 0,0 1 1 0 0,0 0-1 0 0,0 1 1 0 0,0 0-1 0 0,1 1 0 0 0,-24 16 1 0 0,9-7-60 0 0,1 0 4 0 0,1 2-1 0 0,0 1 1 0 0,1 1 0 0 0,1 1-1 0 0,-28 31 1 0 0,19-15 26 0 0,2 1 1 0 0,-45 71-1 0 0,75-105 10 0 0,-9 13 0 0 0,-10 21 0 0 0,18-32 0 0 0,0 0 0 0 0,0 0 0 0 0,1 0 0 0 0,-1 0 0 0 0,1 0 0 0 0,0 0 0 0 0,1 1 0 0 0,-1-1 0 0 0,1 7 0 0 0,3 4 42 0 0,1-13-12 0 0,-2-1-8 0 0,0-1 1 0 0,-1 1 0 0 0,1-1 1 0 0,0 1-1 0 0,0-1 1 0 0,-1 0-1 0 0,1 0 1 0 0,0 0-1 0 0,0 0 1 0 0,1 0-1 0 0,-1 0 1 0 0,0 0-1 0 0,0-1 1 0 0,0 1-1 0 0,0-1 0 0 0,1 1 1 0 0,-1-1-1 0 0,0 0 1 0 0,0 0-1 0 0,1 0 1 0 0,-1 0-1 0 0,0-1 1 0 0,4 0-1 0 0,2-1 62 0 0,1 0-1 0 0,-1 0 1 0 0,0-1 0 0 0,13-6-1 0 0,8-7 27 0 0,0-2 0 0 0,37-29-1 0 0,25-16 62 0 0,-81 58-171 0 0,-5 2-2 0 0,-1 1-1 0 0,0-1 0 0 0,0 0 1 0 0,0 0-1 0 0,0 0 0 0 0,5-6 1 0 0,-8 8-54 0 0,0 1-540 0 0,0 1 542 0 0,0 0-1 0 0,-1-1 1 0 0,1 1-1 0 0,0 0 1 0 0,0 0-1 0 0,-1 0 1 0 0,1 0 0 0 0,-1 0-1 0 0,1 0 1 0 0,0 0-1 0 0,-1 0 1 0 0,0 0-1 0 0,1 1 1 0 0,6 16-1408 0 0,-3-6-2918 0 0,0 0-1373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43 434 5983 0 0,'-14'-7'640'0'0,"-15"-7"14392"0"0,29 3-13956 0 0,1 8-1009 0 0,0-1 0 0 0,0 0 0 0 0,0 0 0 0 0,0 1 0 0 0,1-1 0 0 0,0 1 0 0 0,-1 0 0 0 0,1-1 0 0 0,0 1 0 0 0,1 0 0 0 0,-1 0 0 0 0,5-5 0 0 0,5-4-2 0 0,21-16 0 0 0,-18 16-67 0 0,189-145 55 0 0,-203 157-53 0 0,29-22-9 0 0,1 1 0 0 0,0 2 0 0 0,2 1 0 0 0,0 2-1 0 0,1 1 1 0 0,41-12 0 0 0,-70 25-1 0 0,0 1 0 0 0,0 0 0 0 0,0 0 1 0 0,1 1-1 0 0,-1-1 0 0 0,0 1 0 0 0,0 0 0 0 0,9 2 0 0 0,-12-2 7 0 0,-1 1-1 0 0,1-1 1 0 0,0 1-1 0 0,-1-1 1 0 0,1 1-1 0 0,-1 0 1 0 0,1 0 0 0 0,-1-1-1 0 0,1 1 1 0 0,-1 0-1 0 0,0 1 1 0 0,0-1-1 0 0,1 0 1 0 0,-1 0-1 0 0,0 0 1 0 0,0 1-1 0 0,0-1 1 0 0,0 1 0 0 0,0-1-1 0 0,0 0 1 0 0,-1 1-1 0 0,1 0 1 0 0,0-1-1 0 0,-1 1 1 0 0,1-1-1 0 0,-1 1 1 0 0,0 0 0 0 0,0-1-1 0 0,1 1 1 0 0,-1 2-1 0 0,0 9-9 0 0,0 0 1 0 0,-1-1-1 0 0,0 1 0 0 0,-1 0 0 0 0,-1-1 1 0 0,-6 20-1 0 0,-33 72 24 0 0,4-11-281 0 0,23-41-2280 0 0,13-39 1180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0 2759 0 0,'0'3'7156'0'0,"-2"9"-6618"0"0,-1-1 0 0 0,0 0 0 0 0,0 0 0 0 0,-1 0-1 0 0,-1 0 1 0 0,0 0 0 0 0,-11 18 0 0 0,-54 68 159 0 0,65-91-483 0 0,-93 115 1013 0 0,-56 73-52 0 0,-67 146-93 0 0,176-262-951 0 0,-53 128 1 0 0,52-79-5555 0 0,37-102-359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70 3223 0 0,'0'-9'131'0'0,"0"6"-78"0"0,0 0 0 0 0,0 0 0 0 0,0 0 0 0 0,0 1 0 0 0,-1-1 0 0 0,0 0 0 0 0,1 1 1 0 0,-1-1-1 0 0,-2-4 0 0 0,-8-9 10044 0 0,11 17-9937 0 0,-4 4 284 0 0,-1 5-401 0 0,2 2 1 0 0,-1-1-1 0 0,1 0 1 0 0,1 1-1 0 0,0-1 0 0 0,1 1 1 0 0,0 12-1 0 0,-1 1 110 0 0,-30 381 3623 0 0,21-240-3263 0 0,-3-59 2312 0 0,14-108-2626 0 0,4-14 6 0 0,0 0 1 0 0,1 0-1 0 0,1 1 0 0 0,13-24 0 0 0,38-54 45 0 0,-54 87-230 0 0,38-53 36 0 0,2 3 0 0 0,2 1 0 0 0,3 2 0 0 0,102-85 0 0 0,-58 59-211 0 0,129-98-883 0 0,-217 172 484 0 0,1 1 1 0 0,0 0 0 0 0,-1 1 0 0 0,8-4-1 0 0,1 4-1070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310 249 4607 0 0,'13'-20'203'0'0,"18"-39"1"0"0,-17 23 2689 0 0,-12 29-1241 0 0,0-1-1 0 0,0 0 0 0 0,-1 1 0 0 0,0-1 1 0 0,-1-11-1 0 0,0 13-1355 0 0,0 1 1 0 0,-1-1-1 0 0,0 0 0 0 0,0 0 1 0 0,0 1-1 0 0,0-1 0 0 0,-5-9 1 0 0,5 13-290 0 0,1 1 1 0 0,-1-1-1 0 0,0 1 1 0 0,0 0-1 0 0,0 0 1 0 0,0-1-1 0 0,0 1 1 0 0,0 0-1 0 0,0 0 1 0 0,0 0-1 0 0,0 0 0 0 0,-1 0 1 0 0,1 1-1 0 0,0-1 1 0 0,-1 0-1 0 0,1 0 1 0 0,-1 1-1 0 0,-2-2 1 0 0,2 2 10 0 0,-1 0 1 0 0,1 0-1 0 0,-1-1 0 0 0,1 2 1 0 0,-1-1-1 0 0,1 0 1 0 0,-1 0-1 0 0,1 1 1 0 0,-1-1-1 0 0,-3 2 1 0 0,-3 2 33 0 0,1 0 0 0 0,-1 1 0 0 0,1-1 0 0 0,-15 12 0 0 0,-12 12-52 0 0,1 0 0 0 0,-37 42 0 0 0,56-52 0 0 0,-1 1 0 0 0,2 0 0 0 0,1 0 0 0 0,0 2 0 0 0,-18 40 0 0 0,29-56 0 0 0,0 0 0 0 0,0 0 0 0 0,1 0 0 0 0,0 0 0 0 0,0 1 0 0 0,0-1 0 0 0,1 0 0 0 0,-1 1 0 0 0,2 9 0 0 0,-1-13 0 0 0,0-1 0 0 0,1 1 0 0 0,-1 0 0 0 0,1-1 0 0 0,-1 1 0 0 0,1-1 0 0 0,0 1 0 0 0,0-1 0 0 0,-1 1 0 0 0,1-1 0 0 0,0 1 0 0 0,0-1 0 0 0,1 0 0 0 0,-1 0 0 0 0,0 1 0 0 0,0-1 0 0 0,1 0 0 0 0,-1 0 0 0 0,0 0 0 0 0,1 0 0 0 0,-1-1 0 0 0,1 1 0 0 0,-1 0 0 0 0,1-1 0 0 0,0 1 0 0 0,-1-1 0 0 0,1 1 0 0 0,0-1 0 0 0,-1 0 0 0 0,1 1 0 0 0,0-1 0 0 0,-1 0 0 0 0,1 0 0 0 0,2-1 0 0 0,6 1 32 0 0,1-1 0 0 0,-1-1 0 0 0,0 0 0 0 0,0 0 0 0 0,0-1 0 0 0,10-4 0 0 0,-1-1 49 0 0,-1 0 0 0 0,21-13 0 0 0,-23 10-65 0 0,0 0-1 0 0,0 0 1 0 0,-2-1 0 0 0,1-1 0 0 0,-2-1-1 0 0,1 0 1 0 0,-2 0 0 0 0,0-1-1 0 0,10-19 1 0 0,-17 27-26 0 0,0-1 35 0 0,3-25-220 0 0,-8 32 125 0 0,-1 1-9 0 0,-3 2 68 0 0,0 0 1 0 0,1 0-1 0 0,-1 1 0 0 0,1-1 1 0 0,0 1-1 0 0,0-1 0 0 0,0 1 1 0 0,0 0-1 0 0,0 0 0 0 0,1 1 1 0 0,-1-1-1 0 0,1 0 1 0 0,0 1-1 0 0,0 0 0 0 0,0-1 1 0 0,-1 6-1 0 0,-5 11 22 0 0,-9 36 0 0 0,15-49-19 0 0,-3 12-332 0 0,1 0 0 0 0,1 0 0 0 0,1 0 0 0 0,0 22 0 0 0,2-20-560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1 641 17447 0 0,'5'-50'1987'0'0,"36"-71"1350"0"0,-27 83-3165 0 0,-9 28-155 0 0,0-1 1 0 0,0 1-1 0 0,1 0 0 0 0,11-14 0 0 0,34-35 33 0 0,-3 9-248 0 0,3 2 0 0 0,1 3 0 0 0,70-47 0 0 0,-100 78-232 0 0,0 1 0 0 0,1 1-1 0 0,26-9 1 0 0,-11 8-345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1116 1 16127 0 0,'-1'0'738'0'0,"-5"2"-611"0"0,1 0 0 0 0,-1 0 1 0 0,1 1-1 0 0,-1 0 0 0 0,1 0 0 0 0,0 0 1 0 0,-7 6-1 0 0,-15 9 63 0 0,-76 37 1001 0 0,-51 29-9 0 0,17-7-1741 0 0,-168 67 1 0 0,298-141 399 0 0,0 0 1 0 0,0-1 0 0 0,0 0 0 0 0,-1 0-1 0 0,1 0 1 0 0,-15 0 0 0 0,20-2 131 0 0,0 0-1 0 0,0 0 1 0 0,0 0 0 0 0,0-1-1 0 0,1 1 1 0 0,-1 0 0 0 0,0-1-1 0 0,0 1 1 0 0,0-1 0 0 0,1 0-1 0 0,-1 0 1 0 0,0 0 0 0 0,1 0-1 0 0,-1 0 1 0 0,1 0 0 0 0,-1 0-1 0 0,1 0 1 0 0,-1 0 0 0 0,1-1-1 0 0,0 1 1 0 0,0-1 0 0 0,0 1-1 0 0,0-1 1 0 0,0 1 0 0 0,0-1-1 0 0,0 0 1 0 0,0 1 0 0 0,0-1 0 0 0,1 0-1 0 0,-1 0 1 0 0,1 0 0 0 0,-1-3-1 0 0,0-1 28 0 0,1 0 0 0 0,-1-1 0 0 0,1 1 0 0 0,0 0 0 0 0,1 0 0 0 0,0-1 0 0 0,0 1 0 0 0,3-11 0 0 0,1 3-2 0 0,-2 12 4 0 0,-1 1 9 0 0,-1 0 42 0 0,0 2 11 0 0,3 2-51 0 0,0-1-1 0 0,-1 1 1 0 0,0 0-1 0 0,1 0 1 0 0,-1 0-1 0 0,0 0 1 0 0,-1 1-1 0 0,1-1 1 0 0,0 1-1 0 0,-1 0 1 0 0,0 0-1 0 0,0-1 1 0 0,0 2-1 0 0,-1-1 0 0 0,1 0 1 0 0,-1 0-1 0 0,0 0 1 0 0,1 6-1 0 0,1 8 139 0 0,-1 1-1 0 0,1 37 0 0 0,-5-18 20 0 0,-1 0 0 0 0,-1-1 0 0 0,-12 46 0 0 0,-39 107 745 0 0,46-162-771 0 0,-1 0 0 0 0,-2 0 1 0 0,0-1-1 0 0,-2-1 0 0 0,-1 0 0 0 0,-2-1 1 0 0,0 0-1 0 0,-1-2 0 0 0,-38 38 1 0 0,16-29 13 0 0,39-31-126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116 431 12439 0 0,'0'0'12345'0'0,"1"2"-12218"0"0,1 2-122 0 0,0 0-1 0 0,-1 0 1 0 0,1 0-1 0 0,-1 1 0 0 0,0-1 1 0 0,0 0-1 0 0,-1 1 1 0 0,1-1-1 0 0,-1 1 1 0 0,0-1-1 0 0,0 1 1 0 0,-1-1-1 0 0,1 1 1 0 0,-1-1-1 0 0,0 1 1 0 0,-3 7-1 0 0,-66 185-500 0 0,21-65-5192 0 0,48-130 4203 0 0,12-5-2986 0 0,-1-2 2983 0 0</inkml:trace>
  <inkml:trace contextRef="#ctx0" brushRef="#br0" timeOffset="1">396 163 3223 0 0,'7'-19'288'0'0,"4"-2"-288"0"0,3-2 0 0 0,4 0 0 0 0,-1 1 1304 0 0,1 3 200 0 0,-2 3 48 0 0,0 4 8 0 0,0 5-1224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80 2759 0 0,'-1'-18'5006'0'0,"-10"-10"1956"0"0,2 2-4684 0 0,8 25-1444 0 0,1 1-809 0 0,0-1 0 0 0,0 1 0 0 0,-1-1 0 0 0,1 1 0 0 0,0 0 0 0 0,0-1 0 0 0,-1 1 0 0 0,1 0-1 0 0,0 0 1 0 0,0-1 0 0 0,-1 1 0 0 0,1 0 0 0 0,0 0 0 0 0,-1-1 0 0 0,1 1 0 0 0,-1 0 0 0 0,1 0 0 0 0,0 0 0 0 0,-1 0 0 0 0,1-1-1 0 0,0 1 1 0 0,-1 0 0 0 0,1 0 0 0 0,-1 0 0 0 0,1 0 0 0 0,-1 0 0 0 0,0 0 0 0 0,-12-1 132 0 0,9 2-145 0 0,0 1 0 0 0,0-1 0 0 0,0 0 0 0 0,1 1 0 0 0,-1 0 0 0 0,0 0 0 0 0,1 0 0 0 0,0 0 0 0 0,-1 1 0 0 0,-3 3 0 0 0,-30 33-30 0 0,20-19 40 0 0,-98 86 209 0 0,12-13 199 0 0,87-77-257 0 0,1 1 0 0 0,1 0 0 0 0,-25 40 0 0 0,24-27 146 0 0,15-28-293 0 0,-1-1 0 0 0,1 0 0 0 0,0 0 0 0 0,-1 1 0 0 0,1-1 0 0 0,0 1 0 0 0,0-1 0 0 0,-1 0 0 0 0,1 1 0 0 0,0-1 0 0 0,0 0 0 0 0,1 1 0 0 0,-1-1 0 0 0,0 0 0 0 0,0 1 0 0 0,1-1 0 0 0,-1 0 0 0 0,1 1 0 0 0,-1-1 1 0 0,2 2-1 0 0,-1-3 10 0 0,1 1 0 0 0,-1 0 0 0 0,1-1 1 0 0,-1 1-1 0 0,1-1 0 0 0,0 0 1 0 0,-1 0-1 0 0,1 1 0 0 0,0-1 0 0 0,-1 0 1 0 0,1 0-1 0 0,0-1 0 0 0,0 1 1 0 0,1 0-1 0 0,0-1 34 0 0,6 0-1 0 0,0 0-1 0 0,0 0 1 0 0,0-1-1 0 0,0-1 1 0 0,-1 0-1 0 0,11-4 1 0 0,50-29 77 0 0,-35 16-118 0 0,35-22-16 0 0,9-4-26 0 0,-76 46-50 0 0,-3 2-1312 0 0,-8 35-2228 0 0,7-25-2748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9671 0 0,'0'0'9670'0'0,"2"-2"-9269"0"0,67-64 2133 0 0,15-12-1844 0 0,-39 43-531 0 0,23-19-27 0 0,108-67-1 0 0,-159 111-123 0 0,-6 4-10 0 0,0 0 0 0 0,0 0 0 0 0,1 1 0 0 0,-1 1 0 0 0,16-5 0 0 0,-27 9 1 0 0,0 0 0 0 0,0 0 0 0 0,0 0 0 0 0,0 0 0 0 0,0 0 0 0 0,0 0 0 0 0,0 0 0 0 0,1 0 0 0 0,-1 0 0 0 0,0 0 0 0 0,0 0-1 0 0,0 0 1 0 0,0 0 0 0 0,0 0 0 0 0,0 0 0 0 0,0 0 0 0 0,0 0 0 0 0,0 0 0 0 0,0 0 0 0 0,1 0 0 0 0,-1 0 0 0 0,0 0 0 0 0,0 0-1 0 0,0 0 1 0 0,0 0 0 0 0,0 0 0 0 0,0 0 0 0 0,0 0 0 0 0,0 0 0 0 0,0 0 0 0 0,0 0 0 0 0,0 1 0 0 0,0-1 0 0 0,0 0-1 0 0,1 0 1 0 0,-1 0 0 0 0,0 0 0 0 0,0 0 0 0 0,0 0 0 0 0,0 0 0 0 0,0 0 0 0 0,0 0 0 0 0,0 0 0 0 0,0 0 0 0 0,0 0 0 0 0,0 0-1 0 0,0 1 1 0 0,0-1 0 0 0,0 0 0 0 0,0 0 0 0 0,0 0 0 0 0,0 0 0 0 0,0 0 0 0 0,1 4 1 0 0,0 1 1 0 0,0-1 0 0 0,-1 0-1 0 0,0 1 1 0 0,0-1 0 0 0,0 0-1 0 0,0 1 1 0 0,0-1 0 0 0,-1 0-1 0 0,0 1 1 0 0,0-1 0 0 0,0 0-1 0 0,0 0 1 0 0,-5 8-1 0 0,-3 8 121 0 0,-21 31-1 0 0,23-39-41 0 0,-38 56 222 0 0,20-30-231 0 0,-29 55-1 0 0,44-75-510 0 0,5-7 667 0 0,0-1 0 0 0,-8 23 0 0 0,12-30-574 0 0,0 1 0 0 0,1-1-1 0 0,-1 1 1 0 0,1 0 0 0 0,0 5 0 0 0,0-7-331 0 0,0 1 1 0 0,1-1 0 0 0,-1 1 0 0 0,1-1 0 0 0,0 1 0 0 0,0-1 0 0 0,0 1-1 0 0,2 3 1 0 0,4 4-6278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15863 0 0,'0'0'1880'0'0,"-1"1"-1720"0"0,-15 17 395 0 0,1 1 0 0 0,-21 34 0 0 0,-7 8 284 0 0,3-8-59 0 0,-47 82 0 0 0,81-125-674 0 0,1 1 1 0 0,0 0-1 0 0,1 0 0 0 0,0 0 1 0 0,1 1-1 0 0,0-1 0 0 0,1 1 1 0 0,0 0-1 0 0,0 15 0 0 0,1-21-100 0 0,1-1-1 0 0,1 1 0 0 0,-1 0 0 0 0,1-1 1 0 0,0 1-1 0 0,0-1 0 0 0,1 0 0 0 0,0 1 1 0 0,-1-1-1 0 0,2 0 0 0 0,-1 0 0 0 0,1 0 1 0 0,-1 0-1 0 0,1-1 0 0 0,1 1 0 0 0,-1-1 1 0 0,1 0-1 0 0,0 1 0 0 0,-1-2 0 0 0,2 1 1 0 0,8 6-1 0 0,-11-9-214 0 0,0 0 0 0 0,0 0 0 0 0,1 0-1 0 0,-1 0 1 0 0,0 0 0 0 0,1-1 0 0 0,-1 0 0 0 0,1 1 0 0 0,-1-1 0 0 0,0 0 0 0 0,1 0 0 0 0,-1 0 0 0 0,1 0 0 0 0,-1 0 0 0 0,4-2 0 0 0,11-1-7017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49 5063 0 0,'1'2'5591'0'0,"9"24"686"0"0,-8-21-6040 0 0,0 1 0 0 0,0-1 0 0 0,1 0 0 0 0,3 7 0 0 0,-5-10-161 0 0,1 0 0 0 0,0 0 0 0 0,-1-1 0 0 0,1 1 0 0 0,0 0 0 0 0,-1-1 0 0 0,1 1 0 0 0,0-1 0 0 0,0 0 0 0 0,0 0 0 0 0,1 0 0 0 0,-1 0 0 0 0,0 0 0 0 0,3 1 1 0 0,6 0 171 0 0,-1 0 1 0 0,1 0 0 0 0,0-1 0 0 0,0-1 0 0 0,-1 0-1 0 0,1 0 1 0 0,0-1 0 0 0,-1 0 0 0 0,1-1 0 0 0,12-4-1 0 0,-7 2-167 0 0,0-2-1 0 0,-1 0 1 0 0,0 0-1 0 0,0-1 1 0 0,-1-1-1 0 0,14-10 1 0 0,-24 15-116 0 0,0 0 0 0 0,-1 0 0 0 0,0 0 1 0 0,0 0-1 0 0,0 0 0 0 0,0-1 1 0 0,0 0-1 0 0,-1 1 0 0 0,1-1 1 0 0,2-6-1 0 0,-5 9-1 0 0,0 1-1 0 0,0-1 1 0 0,1 0-1 0 0,-1 0 1 0 0,0 0-1 0 0,0 1 1 0 0,0-1-1 0 0,0 0 1 0 0,0 0-1 0 0,-1 0 1 0 0,1 0-1 0 0,0 1 1 0 0,0-1-1 0 0,0 0 1 0 0,-1 0-1 0 0,1 1 1 0 0,0-1-1 0 0,-1 0 1 0 0,1 1-1 0 0,0-1 1 0 0,-1 0-1 0 0,1 1 1 0 0,-1-1-1 0 0,1 0 1 0 0,-1 1-1 0 0,0-1 1 0 0,1 1 0 0 0,-2-1-1 0 0,1-1-66 0 0,-1 1 1 0 0,1 0-1 0 0,-1 1 1 0 0,1-1-1 0 0,-1 0 1 0 0,0 0-1 0 0,1 0 0 0 0,-1 1 1 0 0,0-1-1 0 0,-3 0 1 0 0,-5 1-205 0 0,1 1 0 0 0,-1 0 0 0 0,0 0 0 0 0,1 1 0 0 0,-1 0 1 0 0,1 1-1 0 0,-12 4 0 0 0,-62 31-162 0 0,80-37 475 0 0,-28 15 263 0 0,1 2 1 0 0,1 0-1 0 0,1 2 0 0 0,1 1 0 0 0,-37 36 0 0 0,49-41-11 0 0,0 0 0 0 0,1 1-1 0 0,0 1 1 0 0,2 0 0 0 0,0 1-1 0 0,1 1 1 0 0,1-1 0 0 0,1 2-1 0 0,-10 32 1 0 0,17-46-139 0 0,0 0-1 0 0,1 0 0 0 0,0 0 1 0 0,0 0-1 0 0,1 0 0 0 0,0 1 1 0 0,0-1-1 0 0,3 13 1 0 0,-3-16-55 0 0,1 0 0 0 0,0 0 1 0 0,1 0-1 0 0,-1-1 0 0 0,1 1 1 0 0,0 0-1 0 0,0-1 0 0 0,0 0 1 0 0,0 1-1 0 0,0-1 1 0 0,1 0-1 0 0,-1 0 0 0 0,1 0 1 0 0,0 0-1 0 0,0-1 0 0 0,0 1 1 0 0,6 2-1 0 0,-1-1 4 0 0,0 0-1 0 0,0-1 1 0 0,0 0-1 0 0,0 0 1 0 0,1-1-1 0 0,0 0 1 0 0,-1 0-1 0 0,12 0 1 0 0,74-3-373 0 0,-43 0-405 0 0,8 2-2973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349 105 11255 0 0,'-1'0'515'0'0,"-25"6"19"0"0,0 1 0 0 0,-41 18 0 0 0,-46 30 701 0 0,97-46-1010 0 0,1 0 0 0 0,-16 13 0 0 0,25-17-15 0 0,0 0 0 0 0,0 0 0 0 0,0 1 0 0 0,1 0-1 0 0,0 0 1 0 0,-9 14 0 0 0,13-17-114 0 0,0 0 0 0 0,0 0-1 0 0,0 0 1 0 0,1 0 0 0 0,-1 0-1 0 0,1 0 1 0 0,0 0 0 0 0,0 0-1 0 0,0 1 1 0 0,0-1 0 0 0,0 0-1 0 0,1 0 1 0 0,-1 0-1 0 0,1 0 1 0 0,0 0 0 0 0,2 5-1 0 0,1 2 165 0 0,0-1-1 0 0,1 1 0 0 0,9 13 0 0 0,-11-18-211 0 0,1 0-1 0 0,0-1 1 0 0,0 0 0 0 0,0 0-1 0 0,1 0 1 0 0,-1 0 0 0 0,9 5-1 0 0,-12-9-38 0 0,1 1 0 0 0,-1-1-1 0 0,1 1 1 0 0,-1-1 0 0 0,1 0-1 0 0,-1 1 1 0 0,1-1 0 0 0,0 0 0 0 0,-1 0-1 0 0,1 0 1 0 0,-1 0 0 0 0,1 0-1 0 0,0-1 1 0 0,-1 1 0 0 0,1 0 0 0 0,-1-1-1 0 0,1 1 1 0 0,2-2 0 0 0,26-14 99 0 0,-27 13-84 0 0,27-17 91 0 0,-1-2 0 0 0,31-29 0 0 0,48-57-1 0 0,-94 94-103 0 0,-1 0 21 0 0,-2 4-31 0 0,-1-1 1 0 0,0 0 0 0 0,0 0 0 0 0,-1-1 0 0 0,-1 0-1 0 0,13-24 1 0 0,-21 35-19 0 0,1-1-1 0 0,-1 1 0 0 0,1-1 1 0 0,-1 1-1 0 0,1-1 1 0 0,-1 1-1 0 0,0-1 0 0 0,0 1 1 0 0,0-1-1 0 0,0 1 1 0 0,0-1-1 0 0,0 1 0 0 0,0-1 1 0 0,0 1-1 0 0,0-1 1 0 0,-1 1-1 0 0,1-1 0 0 0,-1 1 1 0 0,1-1-1 0 0,-1 1 1 0 0,0-1-1 0 0,1 1 0 0 0,-1 0 1 0 0,-1-2-1 0 0,0 1-29 0 0,0 0-1 0 0,0 1 1 0 0,0-1-1 0 0,0 1 1 0 0,0-1 0 0 0,0 1-1 0 0,-1 0 1 0 0,1 0-1 0 0,0 0 1 0 0,-1 0-1 0 0,1 0 1 0 0,-1 1 0 0 0,-2-1-1 0 0,-20-4-403 0 0,13 2 270 0 0,0 0 0 0 0,0 2-1 0 0,-15-1 1 0 0,24 2 159 0 0,-12-2-40 0 0,14 2-23 0 0,3-1-354 0 0,23-7-4645 0 0,-4 1-352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697 825 4143 0 0,'8'-6'348'0'0,"0"-2"-1"0"0,10-11 0 0 0,4-4 4410 0 0,-8 10-2222 0 0,-2-1 0 0 0,17-22-1 0 0,17-37 48 0 0,26-81-2148 0 0,-65 137-93 0 0,36-86-315 0 0,41-153-1 0 0,-82 246-247 0 0,1-1 1 0 0,-2 1-1 0 0,0-1 1 0 0,0 0-1 0 0,-1 1 1 0 0,0-1-1 0 0,-2-13 1 0 0,2 24 198 0 0,-1 0 0 0 0,1-1 0 0 0,0 1 0 0 0,0 0 0 0 0,0-1 0 0 0,0 1 0 0 0,-1 0 0 0 0,1 0-1 0 0,0-1 1 0 0,0 1 0 0 0,-1 0 0 0 0,1 0 0 0 0,0 0 0 0 0,-1-1 0 0 0,1 1 0 0 0,0 0 0 0 0,-1 0 0 0 0,1 0 0 0 0,0 0 0 0 0,-1 0 0 0 0,1-1 0 0 0,0 1 0 0 0,-1 0 0 0 0,1 0 0 0 0,0 0 0 0 0,-1 0 0 0 0,1 0 0 0 0,0 0 0 0 0,-1 0 0 0 0,1 0 0 0 0,-1 1-1 0 0,-9 0-171 0 0,2 3 117 0 0,0 0 0 0 0,1 0 1 0 0,0 1-1 0 0,0 0 1 0 0,0 0-1 0 0,0 1 0 0 0,-10 11 1 0 0,10-10 50 0 0,-19 20 71 0 0,2 1 1 0 0,-42 61-1 0 0,-30 70 594 0 0,89-145-603 0 0,-211 414 1238 0 0,147-283-962 0 0,22-39-128 0 0,-49 91 0 0 0,82-170-178 0 0,-1 0 0 0 0,-2-1 1 0 0,0-1-1 0 0,-44 42 0 0 0,49-54-208 0 0,0 0 1 0 0,-1-2-1 0 0,0 1 0 0 0,-1-2 0 0 0,0 0 0 0 0,-1-1 0 0 0,-31 12 1 0 0,34-18-1341 0 0,2-2-412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4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10591 0 0,'0'0'1275'0'0,"2"0"-363"0"0,32 2 2372 0 0,-18-1-2655 0 0,-1-1 0 0 0,22-2 1 0 0,-16 0-327 0 0,290-52 2483 0 0,-173 19-3940 0 0,-109 28-5940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 14743 0 0,'0'0'162'0'0,"-13"-18"1323"0"0,13 17-1428 0 0,-1 1-1 0 0,1 0 1 0 0,-1-1-1 0 0,0 1 1 0 0,1 0 0 0 0,-1 0-1 0 0,1-1 1 0 0,-1 1 0 0 0,0 0-1 0 0,1 0 1 0 0,-1 0 0 0 0,0 0-1 0 0,1 0 1 0 0,-1 0 0 0 0,0 0-1 0 0,1 0 1 0 0,-1 0-1 0 0,0 0 1 0 0,1 0 0 0 0,-1 1-1 0 0,0-1 1 0 0,1 0 0 0 0,-1 0-1 0 0,1 1 1 0 0,-1-1 0 0 0,1 0-1 0 0,-1 1 1 0 0,0-1 0 0 0,1 0-1 0 0,-1 1 1 0 0,0 1-23 0 0,0 0-1 0 0,0-1 1 0 0,0 1 0 0 0,0 0-1 0 0,0 0 1 0 0,0-1 0 0 0,1 1-1 0 0,-1 0 1 0 0,0 0 0 0 0,1 3-1 0 0,-2 5-62 0 0,1 0 0 0 0,1 20 0 0 0,2-14 114 0 0,0 0 1 0 0,0 0-1 0 0,2-1 1 0 0,0 1 0 0 0,1-1-1 0 0,0 1 1 0 0,1-1 0 0 0,9 16-1 0 0,-2-9 27 0 0,1 0 0 0 0,1 0 0 0 0,0-1 0 0 0,25 24 0 0 0,-20-26-321 0 0,1-1 1 0 0,1 0-1 0 0,0-2 0 0 0,26 14 0 0 0,-38-25-1698 0 0,0 0 0 0 0,17 6 0 0 0,-2-4-3704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272 1839 0 0,'23'-42'-407'0'0,"43"-74"2919"0"0,-28 62 2149 0 0,5 4 3277 0 0,-31 40-6780 0 0,-12 10-1130 0 0,0 0 0 0 0,1 1-1 0 0,-1-1 1 0 0,0 0-1 0 0,0 0 1 0 0,0 0-1 0 0,0 0 1 0 0,0 0 0 0 0,0 0-1 0 0,0 0 1 0 0,0 0-1 0 0,0 0 1 0 0,1 0-1 0 0,-1 0 1 0 0,0 0-1 0 0,0 0 1 0 0,0 0 0 0 0,0 1-1 0 0,0-1 1 0 0,0 0-1 0 0,0 0 1 0 0,0 0-1 0 0,0 0 1 0 0,0 0 0 0 0,0 0-1 0 0,0 0 1 0 0,0 0-1 0 0,0 1 1 0 0,0-1-1 0 0,0 0 1 0 0,0 0-1 0 0,0 0 1 0 0,0 0 0 0 0,0 0-1 0 0,0 0 1 0 0,0 0-1 0 0,0 1 1 0 0,0-1-1 0 0,0 0 1 0 0,0 0-1 0 0,0 0 1 0 0,0 0 0 0 0,0 0-1 0 0,0 0 1 0 0,0 0-1 0 0,0 0 1 0 0,0 1-1 0 0,0-1 1 0 0,0 0 0 0 0,0 0-1 0 0,0 0 1 0 0,-1 0-1 0 0,1 0 1 0 0,-14 27 709 0 0,-4 0-601 0 0,-1-1-1 0 0,-2-1 1 0 0,-1-1 0 0 0,-30 28-1 0 0,-107 75 147 0 0,65-61-210 0 0,-3-5 0 0 0,-3-4 0 0 0,-170 72 0 0 0,247-119-78 0 0,-28 11 73 0 0,-73 21 0 0 0,134-47-107 0 0,1 0 0 0 0,0-1-1 0 0,15-11 1 0 0,-25 16-40 0 0,-6 12-77 0 0,-9 34 275 0 0,1 1 1 0 0,-10 75 0 0 0,9-44 333 0 0,3-3-3 0 0,6-38-280 0 0,-9 37-1 0 0,10-61-151 0 0,1 0-1 0 0,-2-1 0 0 0,0 1 0 0 0,0-1 0 0 0,-1 0 0 0 0,-14 20 0 0 0,16-25-27 0 0,-1 1 15 0 0,0-1 0 0 0,0 1 0 0 0,0-1 0 0 0,-1 0 0 0 0,0 0 0 0 0,0-1 0 0 0,0 0 0 0 0,-1 0 0 0 0,1-1 0 0 0,-1 1 0 0 0,-1-1 0 0 0,-8 3-1 0 0,14-6-563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14279 0 0,'0'0'3064'0'0,"2"-1"-2537"0"0,112-38 2394 0 0,-86 32-3164 0 0,1 2-1 0 0,35-4 1 0 0,-41 8-771 0 0,-1-1-66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15 4607 0 0,'-2'-1'208'0'0,"-33"-8"-165"0"0,17 5 4784 0 0,16 4-4451 0 0,1 0 0 0 0,0 1 0 0 0,-1-1 0 0 0,1 1 0 0 0,-1 0 0 0 0,1-1 0 0 0,0 1 0 0 0,-1 0 0 0 0,1 0 0 0 0,0 0 0 0 0,0 0 0 0 0,0 0 0 0 0,0 0 0 0 0,-1 1 0 0 0,1 0-242 0 0,0-1 0 0 0,0 1 0 0 0,0-1 0 0 0,1 1 0 0 0,-1 0 0 0 0,0-1 0 0 0,1 1 0 0 0,-1 0 0 0 0,1-1 0 0 0,-1 4 0 0 0,1-1-83 0 0,0 1 1 0 0,1-1-1 0 0,-1 1 1 0 0,1-1 0 0 0,0 1-1 0 0,0-1 1 0 0,0 0 0 0 0,2 6-1 0 0,41 79 1963 0 0,-33-69-1277 0 0,0 1-1 0 0,-1 1 0 0 0,-1-1 1 0 0,11 43-1 0 0,-18-57-703 0 0,-1 1 1 0 0,0-1-1 0 0,-1 0 0 0 0,1 1 0 0 0,-1-1 0 0 0,-1 0 0 0 0,1 1 1 0 0,-1-1-1 0 0,-1 0 0 0 0,1 0 0 0 0,-1 0 0 0 0,0 0 1 0 0,-1 0-1 0 0,0 0 0 0 0,0 0 0 0 0,0-1 0 0 0,-1 1 0 0 0,0-1 1 0 0,0 0-1 0 0,0 0 0 0 0,-1 0 0 0 0,0-1 0 0 0,0 0 1 0 0,-1 0-1 0 0,0 0 0 0 0,-6 4 0 0 0,-22 14-184 0 0,-1-1-1 0 0,-55 25 0 0 0,55-31-485 0 0,9-4-1553 0 0,9-5-2868 0 0,4-1-1626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 8751 0 0,'0'0'674'0'0,"-1"-1"-438"0"0,-7 0 229 0 0,1 1-1 0 0,0 0 1 0 0,-1 0 0 0 0,1 0 0 0 0,0 1 0 0 0,-1 0 0 0 0,1 0-1 0 0,0 1 1 0 0,0 0 0 0 0,-11 4 0 0 0,6-1 2 0 0,1 0-1 0 0,-1 1 1 0 0,1 0 0 0 0,0 1-1 0 0,-13 11 1 0 0,13-8-425 0 0,1 0-1 0 0,1 1 1 0 0,0 0 0 0 0,0 0 0 0 0,1 1 0 0 0,1 0-1 0 0,0 0 1 0 0,1 1 0 0 0,-6 15 0 0 0,-3 13 113 0 0,-15 69 1 0 0,25-89-136 0 0,-17 90 74 0 0,19-94-60 0 0,2 0 0 0 0,0 0-1 0 0,0 0 1 0 0,4 26 0 0 0,-2-38 7 0 0,0 0 0 0 0,0 1 0 0 0,0-1 1 0 0,1 0-1 0 0,0 0 0 0 0,0 0 0 0 0,0 0 0 0 0,1-1 0 0 0,-1 1 1 0 0,6 6-1 0 0,-6-8-10 0 0,0-2 0 0 0,0 1 1 0 0,0 0-1 0 0,0 0 0 0 0,0-1 1 0 0,0 1-1 0 0,1-1 0 0 0,-1 1 1 0 0,0-1-1 0 0,1 0 0 0 0,-1 0 1 0 0,1 0-1 0 0,-1 0 0 0 0,1-1 1 0 0,-1 1-1 0 0,1-1 0 0 0,0 1 1 0 0,-1-1-1 0 0,1 0 0 0 0,0 0 1 0 0,-1 0-1 0 0,6-2 0 0 0,1 1 64 0 0,-1-2 0 0 0,0 1-1 0 0,0-1 1 0 0,-1-1 0 0 0,1 1 0 0 0,8-6-1 0 0,45-33 415 0 0,-27 19-335 0 0,20-14-89 0 0,-1-1 1 0 0,-1-4 0 0 0,45-47-1 0 0,-88 81-83 0 0,25-27-36 0 0,-1-2 0 0 0,33-46 0 0 0,-53 60-26 0 0,-13 23 60 0 0,-1 1 0 0 0,1-1 0 0 0,0 0 0 0 0,0 0 0 0 0,0 0 0 0 0,0 0 0 0 0,-1 0 0 0 0,1 0 0 0 0,0 0 0 0 0,0 0 0 0 0,-1 0 0 0 0,1 0 0 0 0,0 0 0 0 0,0 0 0 0 0,0 0 0 0 0,-1 0 0 0 0,1 0 0 0 0,0 0 0 0 0,0 0 0 0 0,0 0 0 0 0,-1 0 0 0 0,1 0 0 0 0,0 0 0 0 0,0 0 0 0 0,0 0 0 0 0,-1 0 0 0 0,1-1 0 0 0,0 1 0 0 0,0 0 0 0 0,0 0 0 0 0,0 0 0 0 0,-1 0 0 0 0,1 0 0 0 0,0-1 0 0 0,0 1 0 0 0,0 0 0 0 0,0 0 0 0 0,0 0 0 0 0,0 0 0 0 0,-1-1 0 0 0,1 1 0 0 0,0 0 0 0 0,0 0 0 0 0,0 0 0 0 0,0-1 0 0 0,0 1 0 0 0,0 0 0 0 0,0 0 0 0 0,0 0 0 0 0,0-1 0 0 0,0 1 0 0 0,0 0 0 0 0,0 0 0 0 0,0 0 0 0 0,0-1 0 0 0,0 1 0 0 0,0 0 0 0 0,0 0 0 0 0,0-1 0 0 0,1 1 0 0 0,-1 0 0 0 0,0 0 0 0 0,0 0 0 0 0,-7 2-13 0 0,1 1-1 0 0,0 1 1 0 0,-1-1 0 0 0,1 1-1 0 0,1 0 1 0 0,-1 1 0 0 0,0-1-1 0 0,1 1 1 0 0,0 0 0 0 0,0 1-1 0 0,-5 7 1 0 0,-6 9-77 0 0,-19 38 0 0 0,35-59 90 0 0,-8 14-18 0 0,-11 18 31 0 0,-19 50 1 0 0,34-73-36 0 0,0 0-1 0 0,1 0 1 0 0,1 0 0 0 0,0 1 0 0 0,0-1 0 0 0,1 1 0 0 0,0-1 0 0 0,1 1 0 0 0,0 0 0 0 0,2 10 0 0 0,-1-17-100 0 0,0 1 1 0 0,0-1 0 0 0,1 0 0 0 0,-1 0 0 0 0,1 0 0 0 0,2 4 0 0 0,11 10-5070 0 0,-2-6-1116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461 105 15343 0 0,'23'-26'713'0'0,"1"0"-1"0"0,33-26 1865 0 0,-71 56-2091 0 0,4 0-433 0 0,0 1 0 0 0,0 0 0 0 0,0 0 0 0 0,1 1 0 0 0,-17 13 0 0 0,-38 41-88 0 0,17-14 48 0 0,9-14-13 0 0,13-11 0 0 0,1 1 0 0 0,-35 41 0 0 0,41-34-13 0 0,18-28 7 0 0,0-1 0 0 0,0 1 0 0 0,0-1 0 0 0,0 1 0 0 0,0 0 0 0 0,0-1 0 0 0,0 1 0 0 0,0 0 0 0 0,1-1 0 0 0,-1 1 0 0 0,0-1 0 0 0,0 1 0 0 0,0 0 0 0 0,1-1 0 0 0,-1 1-1 0 0,0-1 1 0 0,1 1 0 0 0,-1-1 0 0 0,1 2 0 0 0,0-2-6 0 0,3 6 1 0 0,-1-1 0 0 0,2 0 1 0 0,-1-1-1 0 0,0 1 1 0 0,1-1-1 0 0,0 0 0 0 0,0 0 1 0 0,10 6-1 0 0,14 11-40 0 0,-16-8 62 0 0,0 0 0 0 0,-1 1 1 0 0,0 0-1 0 0,-1 0 0 0 0,-1 1 0 0 0,0 1 1 0 0,-1 0-1 0 0,-1 0 0 0 0,0 1 0 0 0,-1 0 0 0 0,-1 0 1 0 0,-1 0-1 0 0,4 21 0 0 0,-8-34 24 0 0,-1-1 0 0 0,0 0-1 0 0,1 0 1 0 0,-1 1 0 0 0,0-1-1 0 0,0 0 1 0 0,-1 0 0 0 0,1 1-1 0 0,-1-1 1 0 0,1 0 0 0 0,-1 0-1 0 0,0 0 1 0 0,0 0 0 0 0,-1 0-1 0 0,1 0 1 0 0,-1 0 0 0 0,1 0-1 0 0,-1 0 1 0 0,0-1 0 0 0,0 1-1 0 0,0-1 1 0 0,0 1 0 0 0,-1-1-1 0 0,1 0 1 0 0,-1 0 0 0 0,1 0-1 0 0,-1 0 1 0 0,0 0 0 0 0,1-1-1 0 0,-1 1 1 0 0,0-1 0 0 0,0 0-1 0 0,0 0 1 0 0,0 0 0 0 0,-4 1-1 0 0,-10 2 44 0 0,-1-1 0 0 0,1-1 0 0 0,-1-1 0 0 0,1 0 0 0 0,-28-3 0 0 0,-83-16 286 0 0,123 17-389 0 0,-44-10-2499 0 0,46 10 2100 0 0,0-1 0 0 0,0 1 0 0 0,0-1 0 0 0,0 1 0 0 0,0-1 0 0 0,0 0 0 0 0,0 0 0 0 0,0 0 0 0 0,0 0 0 0 0,1-1 0 0 0,-3-3 0 0 0,-3-6-5803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242 111 16527 0 0,'2'0'760'0'0,"20"11"244"0"0,37 20 344 0 0,-56-29-1160 0 0,1 0 1 0 0,-1 0-1 0 0,1 0 0 0 0,0 0 0 0 0,-1-1 0 0 0,1 0 0 0 0,0 0 1 0 0,8 2-1 0 0,-10-3-138 0 0,1-1 0 0 0,0 1 0 0 0,0 0 0 0 0,0-1 1 0 0,-1 1-1 0 0,1-1 0 0 0,0 0 0 0 0,-1 0 0 0 0,1 0 0 0 0,-1 0 1 0 0,1 0-1 0 0,-1-1 0 0 0,5-2 0 0 0,19-14 49 0 0,-1-1-1 0 0,-1 0 0 0 0,-1-2 1 0 0,29-31-1 0 0,-52 51-119 0 0,1 0 1 0 0,0 0-1 0 0,-1 0 0 0 0,1 0 0 0 0,0 0 0 0 0,-1 0 1 0 0,1 0-1 0 0,-1 0 0 0 0,1 0 0 0 0,-1 0 0 0 0,0 0 1 0 0,1 0-1 0 0,-1 0 0 0 0,0-2 0 0 0,0 3-4 0 0,0-1-1 0 0,0 1 1 0 0,0 0-1 0 0,0-1 1 0 0,0 1-1 0 0,-1 0 1 0 0,1-1-1 0 0,0 1 1 0 0,0 0-1 0 0,0-1 1 0 0,-1 1-1 0 0,1 0 1 0 0,0-1-1 0 0,0 1 1 0 0,-1 0-1 0 0,1 0 1 0 0,0-1-1 0 0,0 1 1 0 0,-1 0-1 0 0,1 0 1 0 0,0 0-1 0 0,-1-1 1 0 0,1 1-1 0 0,0 0 1 0 0,-1 0 0 0 0,1 0-1 0 0,-1 0 1 0 0,-2-1-106 0 0,0 1 1 0 0,0 0-1 0 0,0 0 1 0 0,0 0 0 0 0,0 0-1 0 0,0 1 1 0 0,0-1 0 0 0,0 1-1 0 0,-3 1 1 0 0,-16 5-238 0 0,1 2 1 0 0,-1 0-1 0 0,-23 15 1 0 0,-59 43 389 0 0,43-26 61 0 0,51-35-48 0 0,-97 66 162 0 0,87-57-196 0 0,1 1 1 0 0,0 1 0 0 0,-18 21-1 0 0,33-32-1 0 0,-1-1 0 0 0,1 1-1 0 0,1 0 1 0 0,-1-1 0 0 0,1 2-1 0 0,0-1 1 0 0,-5 13 0 0 0,8-17 7 0 0,-1 1 0 0 0,1-1 0 0 0,-1 1 0 0 0,1-1 0 0 0,0 0 0 0 0,0 1 0 0 0,0-1 1 0 0,0 1-1 0 0,0-1 0 0 0,1 1 0 0 0,-1-1 0 0 0,1 1 0 0 0,-1-1 0 0 0,1 0 0 0 0,0 1 1 0 0,0-1-1 0 0,0 0 0 0 0,0 0 0 0 0,0 0 0 0 0,1 0 0 0 0,-1 0 0 0 0,1 0 0 0 0,-1 0 1 0 0,1 0-1 0 0,3 2 0 0 0,2 2 42 0 0,1-1 1 0 0,0 0-1 0 0,0-1 1 0 0,0 1-1 0 0,0-1 1 0 0,17 4-1 0 0,58 13 543 0 0,-57-15-417 0 0,3 0-519 0 0,93 19 1597 0 0,-102-23-4383 0 0,41 0 1 0 0,-40-3-3329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54 10135 0 0,'0'-5'404'0'0,"0"0"0"0"0,1 0-1 0 0,-1-1 1 0 0,1 1 0 0 0,0 0 0 0 0,1 0-1 0 0,-1 0 1 0 0,4-7 2944 0 0,-4 12-3297 0 0,0 0 0 0 0,0 0 1 0 0,0 1-1 0 0,0-1 0 0 0,0 1 1 0 0,0-1-1 0 0,0 0 0 0 0,0 1 1 0 0,0 0-1 0 0,0-1 0 0 0,-1 1 1 0 0,1-1-1 0 0,0 1 0 0 0,0 0 1 0 0,-1 0-1 0 0,1-1 1 0 0,0 1-1 0 0,-1 0 0 0 0,1 0 1 0 0,-1 0-1 0 0,1 0 0 0 0,-1 0 1 0 0,1 0-1 0 0,-1 0 0 0 0,0 0 1 0 0,1 0-1 0 0,-1 0 0 0 0,0 1 1 0 0,1 3 11 0 0,0 0 0 0 0,0-1 0 0 0,0 1 1 0 0,-1 9-1 0 0,-1 2 55 0 0,-1 1 1 0 0,-1-1-1 0 0,-1 0 1 0 0,-5 17-1 0 0,-26 62 185 0 0,29-81-253 0 0,-132 292 677 0 0,93-223-552 0 0,-85 120 1 0 0,-176 184-341 0 0,267-340-141 0 0,24-28 53 0 0,-17 29 1 0 0,42-48-1640 0 0,5-4-166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8 208 17359 0 0,'0'0'65'0'0,"0"-1"0"0"0,0 1 1 0 0,-1 0-1 0 0,1 0 0 0 0,0 0 0 0 0,-1 0 0 0 0,1 0 0 0 0,0 0 0 0 0,-1 1 0 0 0,1-1 0 0 0,0 0 0 0 0,-1 0 1 0 0,1 0-1 0 0,0 0 0 0 0,0 0 0 0 0,-1 0 0 0 0,1 0 0 0 0,0 1 0 0 0,0-1 0 0 0,-1 0 0 0 0,1 0 0 0 0,0 0 1 0 0,0 1-1 0 0,-1-1 0 0 0,1 0 0 0 0,0 0 0 0 0,0 1 0 0 0,0-1 0 0 0,1 3-35 0 0,1-1 0 0 0,0 1 0 0 0,0-1 0 0 0,0 0 1 0 0,1 0-1 0 0,-1 0 0 0 0,1 0 0 0 0,-1 0 0 0 0,1-1 0 0 0,-1 1 0 0 0,1-1 0 0 0,0 1 0 0 0,0-1 0 0 0,0 0 0 0 0,0 0 0 0 0,0 0 0 0 0,0-1 0 0 0,5 2 0 0 0,9 0 157 0 0,0 0 0 0 0,19-1 0 0 0,-26-1-73 0 0,72-1 599 0 0,0-4 0 0 0,81-15 0 0 0,162-43 285 0 0,-255 48-901 0 0,72-21 46 0 0,-115 28-227 0 0,-1-2 1 0 0,0 0-1 0 0,29-18 0 0 0,-51 26-209 0 0,-1-1-1 0 0,0 1 1 0 0,0-1-1 0 0,0 0 1 0 0,0 0-1 0 0,0 0 1 0 0,-1 0-1 0 0,4-4 1 0 0,1-3-4160 0 0,4-3-2621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12895 0 0,'0'0'4502'0'0,"0"2"-4093"0"0,0 4-278 0 0,-1 0 0 0 0,0 0 0 0 0,0 0 0 0 0,0 0 0 0 0,-1 0 0 0 0,-3 8 0 0 0,-20 37 566 0 0,14-28-407 0 0,-45 110 491 0 0,-2 5-449 0 0,7-39-61 0 0,-127 180 0 0 0,139-229-269 0 0,-2-2 0 0 0,-2-2 0 0 0,-2-2 0 0 0,-99 75 0 0 0,195-174-16 0 0,94-72-516 0 0,-110 96 434 0 0,47-31 0 0 0,-59 46 97 0 0,1 1 1 0 0,0 2-1 0 0,35-14 1 0 0,-54 25 23 0 0,-1 0 1 0 0,1 1 0 0 0,0-1 0 0 0,-1 1 0 0 0,1 0-1 0 0,0 1 1 0 0,8-1 0 0 0,-11 1-6 0 0,-1 0 1 0 0,0 0-1 0 0,1 1 0 0 0,-1-1 0 0 0,1 0 0 0 0,-1 1 1 0 0,0 0-1 0 0,0-1 0 0 0,1 1 0 0 0,-1-1 0 0 0,0 1 1 0 0,0 0-1 0 0,0 0 0 0 0,0 0 0 0 0,1 0 1 0 0,-1 0-1 0 0,-1 0 0 0 0,1 0 0 0 0,0 0 0 0 0,0 0 1 0 0,0 0-1 0 0,0 1 0 0 0,-1-1 0 0 0,1 0 1 0 0,-1 1-1 0 0,1-1 0 0 0,-1 0 0 0 0,1 1 0 0 0,-1-1 1 0 0,0 2-1 0 0,1 4 26 0 0,0 0 0 0 0,0-1 0 0 0,-1 1 0 0 0,0 0 0 0 0,-1-1 0 0 0,0 1 0 0 0,0-1 0 0 0,-2 10 0 0 0,-20 51 256 0 0,19-56-241 0 0,-11 28-95 0 0,-2-1 1 0 0,-41 69-1 0 0,57-105-629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159 225 10591 0 0,'22'-23'1145'0'0,"-14"14"255"0"0,0 0 1 0 0,1 0-1 0 0,0 1 0 0 0,15-10 1 0 0,135-64 700 0 0,-83 46-1533 0 0,-54 26-685 0 0,30-8-1 0 0,-48 16 95 0 0,-2 1-168 0 0,-11 3-624 0 0,-2 2 698 0 0,0 1 0 0 0,1 1 1 0 0,0 0-1 0 0,-10 8 0 0 0,0 0 23 0 0,-36 26 29 0 0,3 2 0 0 0,-54 55 0 0 0,23-19 450 0 0,76-71-340 0 0,-72 68 466 0 0,68-63-363 0 0,1 1 0 0 0,1 0 0 0 0,0 1 0 0 0,-12 21 0 0 0,21-33-127 0 0,0 1 0 0 0,-1 0 0 0 0,1-1 0 0 0,0 1 0 0 0,0 0-1 0 0,0 0 1 0 0,1 0 0 0 0,-1 0 0 0 0,1 0 0 0 0,0 0 0 0 0,0 0 0 0 0,0 0 0 0 0,0 0-1 0 0,0 0 1 0 0,0 0 0 0 0,1 0 0 0 0,1 5 0 0 0,-1-5-5 0 0,0-1 0 0 0,1 0 0 0 0,-1 1 0 0 0,1-1 0 0 0,0 0 0 0 0,-1 0 0 0 0,1 0 0 0 0,0 0 0 0 0,0 0 0 0 0,0 0 0 0 0,1-1 0 0 0,-1 1 0 0 0,0-1 0 0 0,1 1 0 0 0,-1-1 0 0 0,1 0 0 0 0,-1 0 0 0 0,1 0 0 0 0,-1 0 0 0 0,4 0 0 0 0,4 1 31 0 0,0 0-1 0 0,-1-1 0 0 0,1-1 1 0 0,0 1-1 0 0,15-2 0 0 0,51-10 209 0 0,-52 7-164 0 0,18-4-76 0 0,67-20 0 0 0,-13-10-3221 0 0,-66 24 1534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258 257 7831 0 0,'0'0'603'0'0,"0"2"-396"0"0,-1 4 75 0 0,-1 1 1 0 0,1-1-1 0 0,-1 0 0 0 0,0 0 1 0 0,-1 0-1 0 0,1-1 1 0 0,-5 8-1 0 0,-2 6 907 0 0,-6 10 444 0 0,-30 47 0 0 0,1-4-463 0 0,28-47-857 0 0,0-1 0 0 0,-2 0 0 0 0,-22 22 0 0 0,7-8 140 0 0,32-37-58 0 0,3-2-219 0 0,16-9-4 0 0,0-1 0 0 0,-1 0 0 0 0,-1-1 0 0 0,25-24 0 0 0,57-68 6 0 0,-34 34-178 0 0,-22 28 0 0 0,53-41 0 0 0,-72 65 0 0 0,0 2 0 0 0,1 1 0 0 0,1 1 0 0 0,39-17 0 0 0,-46 24-2 0 0,0 0 0 0 0,0 2 0 0 0,27-6 1 0 0,-40 10 27 0 0,1 0 1 0 0,-1 1-1 0 0,0 0 1 0 0,1 0 0 0 0,-1 0-1 0 0,0 0 1 0 0,1 1 0 0 0,-1 0-1 0 0,0 0 1 0 0,0 0 0 0 0,0 1-1 0 0,0 0 1 0 0,0 0 0 0 0,0 0-1 0 0,0 0 1 0 0,0 1 0 0 0,4 3-1 0 0,-6-3 5 0 0,-1-1-1 0 0,0 1 0 0 0,0-1 1 0 0,0 1-1 0 0,0 0 0 0 0,0 0 1 0 0,0 0-1 0 0,-1 0 1 0 0,1 0-1 0 0,-1 0 0 0 0,0 0 1 0 0,0 1-1 0 0,0-1 1 0 0,0 0-1 0 0,-1 1 0 0 0,1-1 1 0 0,-1 1-1 0 0,0-1 0 0 0,0 1 1 0 0,0-1-1 0 0,-1 0 1 0 0,1 1-1 0 0,-2 4 0 0 0,0 1 42 0 0,-1 0 0 0 0,1 0 0 0 0,-2-1 0 0 0,1 1 0 0 0,-1-1-1 0 0,0 0 1 0 0,-9 13 0 0 0,-7 4 233 0 0,0-1-1 0 0,-47 42 0 0 0,-57 35 230 0 0,108-89-529 0 0,10-7-70 0 0,4-4-43 0 0,2-3-204 0 0,1-2 264 0 0,0 0 0 0 0,0 0 0 0 0,0 1 0 0 0,0-1 1 0 0,0 0-1 0 0,1 0 0 0 0,-1 1 0 0 0,1-1 0 0 0,0 1 0 0 0,0 0 0 0 0,1-1 1 0 0,-1 1-1 0 0,4-3 0 0 0,8-9-134 0 0,19-16 1 0 0,-25 23 114 0 0,48-43-274 0 0,179-170-437 0 0,-234 220 777 0 0,106-103-124 0 0,-89 89 152 0 0,1 0 0 0 0,1 1 0 0 0,0 1 0 0 0,25-12 1 0 0,-41 23-8 0 0,0 0 1 0 0,0 0 0 0 0,1 1-1 0 0,-1 0 1 0 0,0 0 0 0 0,0 0 0 0 0,1 0-1 0 0,-1 1 1 0 0,0 0 0 0 0,1-1 0 0 0,-1 2-1 0 0,0-1 1 0 0,1 0 0 0 0,-1 1-1 0 0,0 0 1 0 0,7 2 0 0 0,-8-2-7 0 0,0 0 1 0 0,-1 1-1 0 0,1-1 1 0 0,-1 1-1 0 0,1 0 1 0 0,-1 0-1 0 0,1 0 1 0 0,-1 0-1 0 0,0 0 1 0 0,0 0-1 0 0,0 1 1 0 0,0-1-1 0 0,-1 1 1 0 0,1-1-1 0 0,-1 1 1 0 0,1 0-1 0 0,-1-1 1 0 0,0 1-1 0 0,0 0 1 0 0,0 0-1 0 0,0 0 1 0 0,-1 0-1 0 0,1 0 1 0 0,-1 4-1 0 0,1 2 44 0 0,-1 1 0 0 0,-1-1-1 0 0,0 0 1 0 0,0 0 0 0 0,-1 0 0 0 0,0 0-1 0 0,0 0 1 0 0,-1 0 0 0 0,-6 11-1 0 0,-5 11 288 0 0,-24 34-1 0 0,24-42-202 0 0,4-5-55 0 0,-104 187 115 0 0,111-196-471 0 0,0 0-1 0 0,0 0 1 0 0,0 0-1 0 0,0 10 1 0 0,4-8-3090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92 8751 0 0,'1'-4'352'0'0,"0"0"-1"0"0,0 1 1 0 0,0-1-1 0 0,0 0 1 0 0,0 0-1 0 0,-1 0 1 0 0,1 0-1 0 0,-1 0 1 0 0,-1-7 0 0 0,1 9-116 0 0,-1 0 1 0 0,1 0-1 0 0,-1 0 1 0 0,0 0-1 0 0,1 0 1 0 0,-1 0 0 0 0,0 0-1 0 0,0 0 1 0 0,-1 0-1 0 0,1 1 1 0 0,0-1-1 0 0,0 0 1 0 0,-1 1-1 0 0,1-1 1 0 0,-1 1 0 0 0,0 0-1 0 0,1-1 1 0 0,-1 1-1 0 0,-3-2 1 0 0,1 1-211 0 0,0 1-1 0 0,0-1 1 0 0,0 1 0 0 0,-1 0-1 0 0,1 0 1 0 0,0 0 0 0 0,0 1-1 0 0,-1-1 1 0 0,1 1 0 0 0,0 0 0 0 0,-1 0-1 0 0,1 1 1 0 0,0 0 0 0 0,0-1-1 0 0,-1 1 1 0 0,1 0 0 0 0,-5 3-1 0 0,-7 2 13 0 0,1 1-1 0 0,0 0 1 0 0,-16 11-1 0 0,-11 11 195 0 0,1 1 0 0 0,-37 37 0 0 0,0 0 229 0 0,68-59-385 0 0,-64 54 353 0 0,63-51-317 0 0,1 0 0 0 0,-1 1 0 0 0,2 0-1 0 0,-10 15 1 0 0,18-26-88 0 0,0 0-1 0 0,1 0 1 0 0,-1 0 0 0 0,1 0-1 0 0,-1 0 1 0 0,1 1-1 0 0,-1-1 1 0 0,1 0 0 0 0,0 0-1 0 0,-1 0 1 0 0,1 1-1 0 0,0-1 1 0 0,0 0 0 0 0,0 0-1 0 0,0 0 1 0 0,0 1-1 0 0,0-1 1 0 0,0 0 0 0 0,1 0-1 0 0,-1 1 1 0 0,0-1-1 0 0,1 0 1 0 0,-1 1 0 0 0,2 0 6 0 0,-1-1 0 0 0,0 0 0 0 0,0 1 0 0 0,0-1 0 0 0,1 0 0 0 0,-1 0 0 0 0,1 0 0 0 0,-1 0 1 0 0,1 0-1 0 0,-1 0 0 0 0,1 0 0 0 0,-1 0 0 0 0,1-1 0 0 0,0 1 0 0 0,3 0 0 0 0,2 1 23 0 0,1-1 0 0 0,-1 0 1 0 0,1-1-1 0 0,0 1 0 0 0,-1-2 0 0 0,1 1 0 0 0,0-1 0 0 0,-1 0 0 0 0,1 0 1 0 0,-1-1-1 0 0,10-3 0 0 0,10-5 5 0 0,42-22 0 0 0,-57 26-68 0 0,20-11 32 0 0,-1-1 0 0 0,-1-1 0 0 0,-1-2 0 0 0,0-1 0 0 0,-2-1 0 0 0,0-1 0 0 0,42-52 0 0 0,-63 69-18 0 0,-2 2 4 0 0,-1 1 1 0 0,1-1-1 0 0,-1 0 0 0 0,0 0 0 0 0,2-6 1 0 0,-14 26 2 0 0,3-5-34 0 0,0 0 1 0 0,-7 18 0 0 0,10-17-284 0 0,0-1 0 0 0,0 1 1 0 0,1 0-1 0 0,1-1 1 0 0,-1 15-1 0 0,3-7-1554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3223 0 0,'0'-5'7504'0'0,"1"17"-7416"0"0,3 0-16 0 0,-2 1-72 0 0,1-1 0 0 0,3 1-80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11519 0 0,'0'0'8331'0'0,"1"-1"-7735"0"0,7-6-317 0 0,0 1 1 0 0,0 0 0 0 0,1 0-1 0 0,0 0 1 0 0,0 1-1 0 0,0 1 1 0 0,0 0-1 0 0,1 0 1 0 0,10-2 0 0 0,18-4-291 0 0,40-5 1 0 0,-50 10-101 0 0,23-4-1877 0 0,-25 6 809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1 548 2759 0 0,'0'0'17340'0'0,"1"-2"-16513"0"0,12-13 170 0 0,-1 0-1 0 0,19-32 1 0 0,-14 19-570 0 0,161-210 1125 0 0,-151 207-2502 0 0,1 1 0 0 0,1 2 0 0 0,2 1 0 0 0,56-38 0 0 0,-54 44-692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98 15487 0 0,'0'0'1408'0'0,"3"-9"-1136"0"0,1 2-194 0 0,0 0 1 0 0,1 1-1 0 0,0-1 0 0 0,0 1 0 0 0,1 0 1 0 0,-1 1-1 0 0,13-10 0 0 0,-7 5-40 0 0,-4 5-557 0 0,5-6 2937 0 0,-13 8-1104 0 0,-8 3-965 0 0,-22 8-313 0 0,-1 1 1 0 0,2 2 0 0 0,-46 22 0 0 0,43-18-34 0 0,-47 21 29 0 0,-85 53 0 0 0,163-88 32 0 0,5-1-10 0 0,31-2 28 0 0,1 0 0 0 0,-1-3 0 0 0,46-11 1 0 0,101-37-240 0 0,-135 39-29 0 0,-18 7 176 0 0,-42 23-149 0 0,-11 8 129 0 0,1 2 0 0 0,2 1-1 0 0,1 1 1 0 0,-27 45 0 0 0,-113 216 30 0 0,126-212 13 0 0,-43 102-32 0 0,67-148 74 0 0,1-1 1 0 0,2 2 0 0 0,1-1-1 0 0,-2 35 1 0 0,7-33 96 0 0,1 0-1 0 0,6 52 1 0 0,18 63 493 0 0,-14-101-497 0 0,-8-40-135 0 0,0 1 0 0 0,0 0 0 0 0,-1 0 0 0 0,1 0 0 0 0,-2 0 0 0 0,1-1 0 0 0,-1 1 0 0 0,-1 0 0 0 0,1 0 0 0 0,-4 9 0 0 0,3-13-8 0 0,0-1 0 0 0,1 1 0 0 0,-1-1-1 0 0,0 0 1 0 0,0 1 0 0 0,-1-1-1 0 0,1 0 1 0 0,-1 0 0 0 0,0-1 0 0 0,1 1-1 0 0,-1 0 1 0 0,0-1 0 0 0,-1 0 0 0 0,1 0-1 0 0,0 0 1 0 0,-1 0 0 0 0,1 0-1 0 0,-1-1 1 0 0,1 1 0 0 0,-1-1 0 0 0,0 0-1 0 0,-6 1 1 0 0,0-1 33 0 0,1 0-1 0 0,-1-1 1 0 0,1 0-1 0 0,-1 0 1 0 0,0-1-1 0 0,1-1 1 0 0,-1 1 0 0 0,-12-5-1 0 0,9 1 16 0 0,0 1-1 0 0,0-2 0 0 0,1 0 0 0 0,0 0 1 0 0,-15-11-1 0 0,24 15-34 0 0,-1-1 0 0 0,1 0 0 0 0,0 0 0 0 0,0 0 0 0 0,0 0 0 0 0,0 0 0 0 0,0-1 0 0 0,1 1 0 0 0,0-1 0 0 0,-1 0-1 0 0,1 0 1 0 0,1 0 0 0 0,-3-5 0 0 0,3 4-62 0 0,-1-2 0 0 0,1 1-1 0 0,0 0 1 0 0,1 0 0 0 0,-1 0-1 0 0,1 0 1 0 0,1-1 0 0 0,0-8 0 0 0,2 1-327 0 0,1 0 0 0 0,0 0 0 0 0,1 0 1 0 0,0 1-1 0 0,1-1 0 0 0,0 1 1 0 0,10-13-1 0 0,66-83-3299 0 0,-71 96 3195 0 0,26-32-1083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7 17047 0 0,'0'0'779'0'0,"-1"-1"-15"0"0,0-4-383 0 0,1 4 199 0 0,-11 4 900 0 0,3 2-1304 0 0,0 0 1 0 0,0 1-1 0 0,1 0 0 0 0,0 0 0 0 0,0 0 1 0 0,-12 15-1 0 0,0-1-26 0 0,9-9-83 0 0,-240 252 962 0 0,247-258-1031 0 0,-1-1 0 0 0,1 0 0 0 0,-1 1 0 0 0,1 0 0 0 0,1-1 0 0 0,-4 7-1 0 0,6-9-82 0 0,3-3-208 0 0,0 1 149 0 0,1-1 0 0 0,-1 0 0 0 0,0 0 0 0 0,0 0 0 0 0,0 0 0 0 0,0 0 0 0 0,5-4 1 0 0,-1 2-279 0 0,22-12-1108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4 372 4143 0 0,'-4'8'15895'0'0,"32"-43"-15214"0"0,1 0 1 0 0,55-48-1 0 0,-65 66-665 0 0,17-16-41 0 0,2 2-1 0 0,79-52 1 0 0,-101 74 5 0 0,53-27-245 0 0,-62 33 255 0 0,1 0 0 0 0,-1 0 1 0 0,1 1-1 0 0,0 0 0 0 0,0 0 1 0 0,-1 1-1 0 0,11-1 0 0 0,-17 2 18 0 0,-1 1-1 0 0,1-1 1 0 0,-1 0 0 0 0,1 0-1 0 0,-1 0 1 0 0,1 1-1 0 0,-1-1 1 0 0,0 0-1 0 0,1 0 1 0 0,-1 1 0 0 0,1-1-1 0 0,-1 0 1 0 0,0 1-1 0 0,1-1 1 0 0,-1 1 0 0 0,0-1-1 0 0,1 0 1 0 0,-1 1-1 0 0,0-1 1 0 0,0 1 0 0 0,1-1-1 0 0,-1 1 1 0 0,0-1-1 0 0,0 1 1 0 0,0 0-1 0 0,3 12 115 0 0,-3-7-71 0 0,0 0 0 0 0,-1 0 1 0 0,0 0-1 0 0,0 0 0 0 0,-1 0 0 0 0,1 0 0 0 0,-1 0 1 0 0,-5 10-1 0 0,-2 1 57 0 0,-16 24 0 0 0,-13 14 44 0 0,15-23-126 0 0,1 1 0 0 0,1 2 0 0 0,-20 46 0 0 0,41-80-84 0 0,-1 0 0 0 0,0 0 0 0 0,1 0 0 0 0,-1 0-1 0 0,1 0 1 0 0,0 0 0 0 0,-1 0 0 0 0,1 0 0 0 0,0 0 0 0 0,0 0 0 0 0,0 0-1 0 0,-1 0 1 0 0,1 0 0 0 0,0 0 0 0 0,0 0 0 0 0,1 0 0 0 0,-1 0-1 0 0,0 0 1 0 0,0 0 0 0 0,0 0 0 0 0,1 0 0 0 0,-1 0 0 0 0,1 0 0 0 0,-1 0-1 0 0,1 0 1 0 0,-1 0 0 0 0,1 0 0 0 0,-1 0 0 0 0,1 0 0 0 0,0 1 0 0 0,10 3-1556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482 161 1375 0 0,'55'-50'50'0'0,"-30"20"2599"0"0,-22 25-956 0 0,0 1 0 0 0,-1-1 1 0 0,1 1-1 0 0,2-10 1 0 0,-4 13-1435 0 0,-1-1 0 0 0,1 1-1 0 0,-1 0 1 0 0,1-1 0 0 0,-1 1 0 0 0,0-1 0 0 0,0 1 0 0 0,0 0 0 0 0,0-1 0 0 0,0 1 0 0 0,0-1 0 0 0,0 1 0 0 0,0-1 0 0 0,-1 1 0 0 0,1 0 0 0 0,-1-1 0 0 0,1 1 0 0 0,-1 0-1 0 0,1-1 1 0 0,-1 1 0 0 0,-1-2 0 0 0,1 1-128 0 0,-1 1 0 0 0,0 0 0 0 0,1-1 1 0 0,-1 1-1 0 0,0 0 0 0 0,1 0 0 0 0,-1 0 0 0 0,0 0 0 0 0,0 1 0 0 0,0-1 0 0 0,0 0 0 0 0,0 1 0 0 0,-3-1 0 0 0,-4 0-70 0 0,0 0 0 0 0,0 0 0 0 0,0 1 0 0 0,0 1 0 0 0,-13 2 0 0 0,-4 2-13 0 0,2 1 0 0 0,-1 1-1 0 0,1 1 1 0 0,0 2 0 0 0,-26 13 0 0 0,4 3 113 0 0,-63 45 0 0 0,84-53-71 0 0,1 0-1 0 0,1 2 0 0 0,-40 43 1 0 0,61-61-90 0 0,0 0 1 0 0,1 0 0 0 0,-1 0-1 0 0,1 1 1 0 0,0-1 0 0 0,0 0 0 0 0,0 1-1 0 0,0-1 1 0 0,0 1 0 0 0,0-1-1 0 0,0 1 1 0 0,1-1 0 0 0,-1 1 0 0 0,1-1-1 0 0,0 6 1 0 0,0-6-1 0 0,1 0 0 0 0,-1 0 0 0 0,1 0 0 0 0,-1-1 0 0 0,1 1 0 0 0,0 0 0 0 0,0 0 0 0 0,0-1 0 0 0,0 1 0 0 0,0 0 0 0 0,0-1 0 0 0,1 1 0 0 0,-1-1 0 0 0,0 1-1 0 0,1-1 1 0 0,-1 0 0 0 0,1 0 0 0 0,0 1 0 0 0,-1-1 0 0 0,1 0 0 0 0,3 1 0 0 0,2 1 6 0 0,0-1-1 0 0,0 1 1 0 0,0-1 0 0 0,0-1-1 0 0,1 1 1 0 0,-1-1-1 0 0,1-1 1 0 0,10 0-1 0 0,63-6 65 0 0,-65 4-62 0 0,23-3 150 0 0,0-2 1 0 0,55-16-1 0 0,-92 22 636 0 0,-3 3-766 0 0,0 0 0 0 0,-1 0 0 0 0,1 0-1 0 0,0 0 1 0 0,-1 0 0 0 0,1 0-1 0 0,-1 0 1 0 0,1 0 0 0 0,-4 1 0 0 0,2 1 17 0 0,-24 24 171 0 0,13-16-56 0 0,2 2 0 0 0,-12 15 0 0 0,20-26-239 0 0,-5 12-275 0 0,22-12-270 0 0,-8-2 258 0 0,-1-1 1 0 0,1 0-1 0 0,0 0 1 0 0,0 0 0 0 0,0 0-1 0 0,0-1 1 0 0,-1 0-1 0 0,1 0 1 0 0,0 0-1 0 0,6-3 1 0 0,16-6-6542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6:5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7367 0 0,'-2'2'3360'0'0,"-23"27"3377"0"0,0 4-3780 0 0,0-1-2489 0 0,-87 136 738 0 0,89-130-942 0 0,-39 69 581 0 0,5 3 1 0 0,-62 170-1 0 0,101-235-750 0 0,-26 76 170 0 0,37-87-388 0 0,7-32-507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61 3223 0 0,'2'0'143'0'0,"0"0"-83"0"0,-1-1-34 0 0,0 1-1 0 0,0 0 1 0 0,0 0 0 0 0,0-1-1 0 0,-1 1 1 0 0,11-8 8684 0 0,-27 24-7785 0 0,4-1-658 0 0,1 1-1 0 0,1 1 0 0 0,0 0 1 0 0,-14 34-1 0 0,14-22 659 0 0,1 1 1 0 0,-8 41-1 0 0,16-61-750 0 0,1-1 0 0 0,0 1 1 0 0,0 0-1 0 0,1 0 0 0 0,2 13 0 0 0,-1-19-94 0 0,-1-2-69 0 0,0-1 0 0 0,0 1 0 0 0,0 0 0 0 0,1 0 1 0 0,-1-1-1 0 0,1 1 0 0 0,-1-1 0 0 0,1 1 0 0 0,-1-1 0 0 0,1 0 0 0 0,0 0 0 0 0,0 1 0 0 0,0-1 0 0 0,0-1 0 0 0,0 1 0 0 0,0 0 0 0 0,0 0 0 0 0,0-1 0 0 0,0 1 0 0 0,0-1 0 0 0,0 1 0 0 0,0-1 1 0 0,0 0-1 0 0,1 0 0 0 0,2 0 0 0 0,0-1 12 0 0,0 0-1 0 0,0 0 1 0 0,0-1 0 0 0,-1 1 0 0 0,1-1 0 0 0,0 0 0 0 0,-1 0-1 0 0,5-3 1 0 0,9-7 39 0 0,-2 0-1 0 0,0 0 1 0 0,20-21 0 0 0,39-48 29 0 0,-71 77-83 0 0,44-50 306 0 0,-47 53 69 0 0,8 20-388 0 0,9 89-69 0 0,-14-81 67 0 0,-4-22 37 0 0,1 0 0 0 0,0-1 0 0 0,0 1 0 0 0,0 0 0 0 0,1-1 1 0 0,0 1-1 0 0,0-1 0 0 0,0 1 0 0 0,0-1 0 0 0,0 0 0 0 0,1 0 0 0 0,0 0 0 0 0,0-1 0 0 0,0 1 0 0 0,1 0 0 0 0,5 4 0 0 0,-7-7-4 0 0,-1 0 0 0 0,1 0-1 0 0,0-1 1 0 0,0 1 0 0 0,0 0-1 0 0,-1-1 1 0 0,1 0 0 0 0,0 1 0 0 0,0-1-1 0 0,0 0 1 0 0,0 0 0 0 0,0 0-1 0 0,0 0 1 0 0,0 0 0 0 0,0 0 0 0 0,0-1-1 0 0,0 1 1 0 0,2-2 0 0 0,3 0 54 0 0,0 0 0 0 0,-1-1 0 0 0,10-5 0 0 0,-1-2 78 0 0,0 0 0 0 0,-1 0 0 0 0,-1-1 0 0 0,0-1-1 0 0,14-16 1 0 0,53-71 492 0 0,-52 62-448 0 0,-15 18-44 0 0,18-35 0 0 0,-25 41-691 0 0,1 0 0 0 0,0 0 1 0 0,1 1-1 0 0,0 0 0 0 0,1 1 1 0 0,19-19-1 0 0,-18 23-4435 0 0,0 1-1405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14743 0 0,'0'0'1750'0'0,"-2"2"-553"0"0,-11 8 501 0 0,1 1 1 0 0,-16 18-1 0 0,14-13-1708 0 0,-20 16 1 0 0,-43 37-938 0 0,76-68 703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31 18079 0 0,'25'-29'1384'0'0,"-24"28"-788"0"0,-3 2-532 0 0,-11 10-56 0 0,1-1-1 0 0,0 2 1 0 0,0 0-1 0 0,1 0 1 0 0,-14 21-1 0 0,-43 78-10 0 0,51-82 75 0 0,-132 248 232 0 0,103-186-126 0 0,-5-3-9 0 0,-66 88 1 0 0,48-76-1816 0 0,3 4-3525 0 0,58-90 3159 0 0,6-11-18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12439 0 0,'0'0'1126'0'0,"2"0"-929"0"0,13-1 780 0 0,-1 1 1 0 0,15 1-1 0 0,22 0 1214 0 0,4-5-1879 0 0,89-19 0 0 0,51-29 5 0 0,-35-7-1353 0 0,-56 12-5831 0 0,-65 27 1711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9671 0 0,'0'0'1231'0'0,"-2"2"-30"0"0,-7 11-441 0 0,1 2 0 0 0,0-1 0 0 0,1 1 0 0 0,1 0 0 0 0,0 0 0 0 0,1 1-1 0 0,1 0 1 0 0,0 0 0 0 0,-3 27 0 0 0,6-31-635 0 0,0-1 0 0 0,1 0 0 0 0,0 0 0 0 0,1 0 0 0 0,0 1-1 0 0,1-1 1 0 0,0 0 0 0 0,1 0 0 0 0,0-1 0 0 0,1 1 0 0 0,0 0 0 0 0,0-1 0 0 0,1 0 0 0 0,0 0 0 0 0,9 11-1 0 0,-10-17-88 0 0,-1 0 0 0 0,1 0 0 0 0,0 0 0 0 0,-1-1 0 0 0,2 0 0 0 0,-1 0 0 0 0,0 0 0 0 0,1 0 0 0 0,-1-1 0 0 0,1 0-1 0 0,0 1 1 0 0,0-2 0 0 0,10 4 0 0 0,-9-4-334 0 0,1 0 1 0 0,0 0-1 0 0,13-1 0 0 0,-10-1-1570 0 0,-1 0 0 0 0,14-3 1 0 0,6-4-4767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10591 0 0,'0'0'819'0'0,"-2"1"-534"0"0,-18 26 2276 0 0,-19 33-1 0 0,-37 83-402 0 0,30-54-1711 0 0,-108 230-85 0 0,132-261-344 0 0,-25 50 28 0 0,22-59-3 0 0,-3-2 0 0 0,-55 74-1 0 0,39-60 46 0 0,43-60 160 0 0,3-3-170 0 0,14-14-31 0 0,0 0 1 0 0,2 1 0 0 0,30-20 0 0 0,-8 6-13 0 0,-26 18-25 0 0,48-34 173 0 0,-55 41-148 0 0,1 0 1 0 0,-1 0-1 0 0,1 1 1 0 0,-1 0-1 0 0,1 0 1 0 0,16-3 0 0 0,-23 6-4 0 0,0 0 1 0 0,0-1 0 0 0,0 1 0 0 0,-1 0 0 0 0,1 1 0 0 0,0-1-1 0 0,0 0 1 0 0,0 0 0 0 0,0 0 0 0 0,0 0 0 0 0,-1 1 0 0 0,1-1-1 0 0,0 0 1 0 0,0 1 0 0 0,0-1 0 0 0,-1 1 0 0 0,1-1 0 0 0,0 1 0 0 0,0-1-1 0 0,0 2 1 0 0,1 0 14 0 0,-1-1-1 0 0,0 1 1 0 0,1 0 0 0 0,-1 0-1 0 0,0 0 1 0 0,0 0-1 0 0,0 0 1 0 0,0 2 0 0 0,1 4 49 0 0,0-1 1 0 0,0 0 0 0 0,-1 1 0 0 0,0 8 0 0 0,-1 12 80 0 0,-4 38 1 0 0,1-45-530 0 0,1 1 0 0 0,2-1 1 0 0,2 32-1 0 0,-2-51-1000 0 0,8 7-2167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727 153 3223 0 0,'42'-65'1650'0'0,"13"-23"9612"0"0,-61 98-10910 0 0,-252 416 960 0 0,25-36-1004 0 0,186-318-352 0 0,-97 140-612 0 0,117-179 434 0 0,-34 47-104 0 0,51-64-3 0 0,0 0 0 0 0,0 0-1 0 0,-7 21 1 0 0,16-35-176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5527 0 0,'1'-1'4835'0'0,"26"-9"-439"0"0,16-1-3128 0 0,-2 1-1024 0 0,131-35 1601 0 0,-138 38-1366 0 0,0 2 0 0 0,1 2 0 0 0,38 0 0 0 0,88 13 575 0 0,47 1-668 0 0,-197-12-470 0 0,0 0 0 0 0,1 0-1 0 0,-1-1 1 0 0,0 0 0 0 0,1-1-1 0 0,-1 0 1 0 0,-1-1 0 0 0,12-5-1 0 0,-13 4-580 0 0,0 0-1 0 0,0 0 0 0 0,-1-1 0 0 0,0-1 1 0 0,12-10-1 0 0,3-7-3685 0 0,1-2-1009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10567 0 0,'0'0'1208'0'0,"11"2"386"0"0,-8-1-1427 0 0,0 0 0 0 0,0 1 0 0 0,0-1 0 0 0,0 1 0 0 0,0-1 0 0 0,0 1 0 0 0,0 0 0 0 0,0 0 0 0 0,-1 1 0 0 0,1-1 0 0 0,-1 0 0 0 0,0 1 1 0 0,1-1-1 0 0,-1 1 0 0 0,0 0 0 0 0,-1 0 0 0 0,4 5 0 0 0,-3-3-50 0 0,-1 1-1 0 0,1-1 1 0 0,-1 1 0 0 0,0-1-1 0 0,0 1 1 0 0,-1-1 0 0 0,1 1-1 0 0,-1 0 1 0 0,0-1 0 0 0,-2 9-1 0 0,-2 10 91 0 0,-1 0-1 0 0,-2-1 1 0 0,0 0 0 0 0,-18 39-1 0 0,-53 84 325 0 0,-63 66-216 0 0,-16-11-121 0 0,155-198-191 0 0,-134 146 104 0 0,47-55-8 0 0,77-82-92 0 0,0 0 0 0 0,-14 11 0 0 0,24-22 48 0 0,1-3-39 0 0,0 0 0 0 0,1 0 0 0 0,-1 0 0 0 0,1-1 0 0 0,-1 1 1 0 0,1 0-1 0 0,-1-5 0 0 0,1 1-47 0 0,1 0 1 0 0,-1 0-1 0 0,1 1 1 0 0,0-1-1 0 0,1 0 1 0 0,-1 0-1 0 0,1 0 1 0 0,0 1-1 0 0,0-1 1 0 0,1 1-1 0 0,3-6 1 0 0,5-7-55 0 0,25-29 0 0 0,-24 32 69 0 0,1 1 0 0 0,0 0-1 0 0,25-18 1 0 0,-30 26 14 0 0,0 1 0 0 0,0 0 0 0 0,1 0 0 0 0,-1 0 0 0 0,1 1 0 0 0,0 1 0 0 0,0 0 0 0 0,20-5 0 0 0,-27 8 3 0 0,1 0 0 0 0,0-1-1 0 0,0 1 1 0 0,0 0 0 0 0,0 0-1 0 0,0 1 1 0 0,0-1 0 0 0,0 0-1 0 0,0 1 1 0 0,0 0 0 0 0,-1 0-1 0 0,1 0 1 0 0,0 0 0 0 0,-1 0-1 0 0,1 1 1 0 0,3 1 0 0 0,-3 0 19 0 0,1 0-1 0 0,-1 0 1 0 0,0 0-1 0 0,0 0 1 0 0,-1 1 0 0 0,1-1-1 0 0,-1 1 1 0 0,0-1 0 0 0,1 1-1 0 0,0 4 1 0 0,2 5 42 0 0,-1 0-1 0 0,0 0 1 0 0,-1 1 0 0 0,-1-1 0 0 0,0 0-1 0 0,0 15 1 0 0,-2-12-120 0 0,0 0-1 0 0,-5 22 0 0 0,5-37-146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88 9215 0 0,'0'0'1168'0'0,"2"0"-10"0"0,3 2-587 0 0,-1-1 0 0 0,1 1 1 0 0,-1 0-1 0 0,1 0 1 0 0,-1 0-1 0 0,0 1 1 0 0,0 0-1 0 0,0-1 0 0 0,0 2 1 0 0,5 4-1 0 0,-2-2-528 0 0,0 0 0 0 0,12 7 1 0 0,-17-12 43 0 0,1 1 1 0 0,0-1-1 0 0,0 0 1 0 0,-1 0 0 0 0,1 0-1 0 0,0 0 1 0 0,0-1 0 0 0,0 1-1 0 0,0-1 1 0 0,0 0 0 0 0,5 0-1 0 0,0-1 66 0 0,-1 0-1 0 0,0 0 0 0 0,0-1 0 0 0,0 0 1 0 0,-1 0-1 0 0,1-1 0 0 0,0 0 1 0 0,8-5-1 0 0,-1-1 26 0 0,0 0-1 0 0,18-17 1 0 0,-28 22-175 0 0,-1 1-1 0 0,1-1 0 0 0,-1 0 1 0 0,0 0-1 0 0,0 0 0 0 0,0-1 1 0 0,0 1-1 0 0,1-6 1 0 0,-3 9-10 0 0,-1 0 1 0 0,1 0-1 0 0,-1 0 1 0 0,1 0 0 0 0,-1 0-1 0 0,0 0 1 0 0,1 0-1 0 0,-1 0 1 0 0,0-1-1 0 0,0 1 1 0 0,0 0 0 0 0,0 0-1 0 0,0 0 1 0 0,0 0-1 0 0,0 0 1 0 0,-1-1 0 0 0,1 1-1 0 0,0 0 1 0 0,0 0-1 0 0,-1 0 1 0 0,1 0-1 0 0,-1 0 1 0 0,1 0 0 0 0,-1 0-1 0 0,1 0 1 0 0,-1 0-1 0 0,0 0 1 0 0,0 0 0 0 0,1 0-1 0 0,-1 1 1 0 0,0-1-1 0 0,0 0 1 0 0,0 0 0 0 0,0 1-1 0 0,0-1 1 0 0,0 0-1 0 0,0 1 1 0 0,0-1-1 0 0,0 1 1 0 0,0 0 0 0 0,-1-1-1 0 0,-4 0-62 0 0,-1-1 0 0 0,1 2 0 0 0,0-1 1 0 0,0 1-1 0 0,0-1 0 0 0,0 2 0 0 0,-1-1 0 0 0,1 1 0 0 0,0 0 0 0 0,0 0 0 0 0,0 1 0 0 0,-8 2 0 0 0,-7 4-29 0 0,1 1 0 0 0,-21 12 0 0 0,-121 82-81 0 0,10 14 120 0 0,142-109 39 0 0,2-3 15 0 0,0 1 1 0 0,1 1-1 0 0,-1-1 1 0 0,1 1 0 0 0,1 1-1 0 0,-1-1 1 0 0,1 1 0 0 0,-5 8-1 0 0,11-15 5 0 0,-1 0 0 0 0,1 1 0 0 0,-1-1 0 0 0,1 0 0 0 0,-1 0 0 0 0,1 0 0 0 0,0 0 0 0 0,-1 1 0 0 0,1-1 0 0 0,0 0 0 0 0,0 0 0 0 0,0 1 0 0 0,0-1-1 0 0,0 0 1 0 0,0 0 0 0 0,1 0 0 0 0,-1 1 0 0 0,0-1 0 0 0,1 0 0 0 0,-1 0 0 0 0,0 0 0 0 0,1 0 0 0 0,-1 0 0 0 0,1 1 0 0 0,0-1 0 0 0,-1 0 0 0 0,1 0 0 0 0,0 0 0 0 0,0-1 0 0 0,0 1 0 0 0,0 0-1 0 0,0 0 1 0 0,-1 0 0 0 0,1-1 0 0 0,1 1 0 0 0,-1 0 0 0 0,0-1 0 0 0,0 1 0 0 0,0-1 0 0 0,2 1 0 0 0,5 2 5 0 0,-1-1 1 0 0,1 0 0 0 0,0 0-1 0 0,14 0 1 0 0,1 0 226 0 0,0-2 0 0 0,0 0 1 0 0,36-7-1 0 0,4-5-1057 0 0,-1-2-4394 0 0,-32 5-836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205 243 11431 0 0,'0'0'522'0'0,"-1"1"-12"0"0,-5 11-394 0 0,0 0 0 0 0,-1 0 0 0 0,-10 13 0 0 0,-9 13 780 0 0,21-30-804 0 0,0-1-1 0 0,0 0 0 0 0,-1-1 0 0 0,0 1 1 0 0,0-1-1 0 0,-1-1 0 0 0,-11 9 1 0 0,-55 30 29 0 0,72-43-114 0 0,-7 2 46 0 0,7-2 27 0 0,2-5-23 0 0,0 0 1 0 0,0 1-1 0 0,0-1 0 0 0,1 1 0 0 0,0-1 0 0 0,0 1 0 0 0,0 0 1 0 0,0 0-1 0 0,0 0 0 0 0,0 0 0 0 0,1 0 0 0 0,4-4 0 0 0,-2 2 28 0 0,34-36 191 0 0,3 1-1 0 0,1 2 1 0 0,2 2-1 0 0,2 2 1 0 0,78-44 0 0 0,-98 64-151 0 0,2 1 0 0 0,33-12 0 0 0,-45 20 14 0 0,0 0-1 0 0,0 1 1 0 0,1 1-1 0 0,-1 1 1 0 0,23-1-1 0 0,-36 3-79 0 0,0 0 0 0 0,1 0 0 0 0,-1 1 0 0 0,1 0 0 0 0,-1-1 0 0 0,0 1 0 0 0,1 1-1 0 0,-1-1 1 0 0,0 1 0 0 0,8 4 0 0 0,-10-5-34 0 0,0 0 1 0 0,0 1-1 0 0,-1-1 0 0 0,1 1 1 0 0,0 0-1 0 0,-1 0 0 0 0,1 0 0 0 0,-1-1 1 0 0,0 1-1 0 0,0 0 0 0 0,1 1 0 0 0,-1-1 1 0 0,-1 0-1 0 0,1 0 0 0 0,0 0 1 0 0,0 1-1 0 0,-1-1 0 0 0,1 0 0 0 0,-1 1 1 0 0,0-1-1 0 0,0 5 0 0 0,-1 2-16 0 0,0 0 0 0 0,0 0 0 0 0,-1 0 0 0 0,-1 0 0 0 0,1-1-1 0 0,-1 1 1 0 0,-1-1 0 0 0,0 0 0 0 0,0 1 0 0 0,0-2 0 0 0,-1 1 0 0 0,0-1-1 0 0,-1 1 1 0 0,-8 7 0 0 0,-6 7 15 0 0,-1-2 0 0 0,-1 0-1 0 0,-27 17 1 0 0,41-31-27 0 0,-5 4-20 0 0,0-1-1 0 0,0 0 1 0 0,0-1-1 0 0,-1-1 1 0 0,-18 8-1 0 0,23-13 35 0 0,7-2 42 0 0,2-1-44 0 0,-1 0 0 0 0,1 0 0 0 0,-1-1 0 0 0,1 1 0 0 0,-1 0 0 0 0,1 0 0 0 0,0 0 0 0 0,0-1 0 0 0,0 1 0 0 0,0 0 0 0 0,0 0 1 0 0,0-3-1 0 0,1 0-9 0 0,1 0 0 0 0,-1 0 0 0 0,1 0 1 0 0,-1 1-1 0 0,1-1 0 0 0,0 0 1 0 0,1 1-1 0 0,-1-1 0 0 0,1 1 0 0 0,3-4 1 0 0,33-29-67 0 0,-32 29 54 0 0,24-18-29 0 0,2 0 0 0 0,36-19 0 0 0,74-36-41 0 0,-94 54 68 0 0,2-1-4 0 0,1 1 1 0 0,86-28-1 0 0,-136 53 39 0 0,1 0 0 0 0,0 0 0 0 0,0 0 0 0 0,0 1 0 0 0,0-1 0 0 0,-1 1 0 0 0,1 0 0 0 0,0 0 0 0 0,0 0 0 0 0,0 0 0 0 0,0 0 0 0 0,0 1 0 0 0,0-1 0 0 0,-1 1 0 0 0,1 0 0 0 0,4 1 0 0 0,-6-1-8 0 0,0 0 1 0 0,0-1-1 0 0,0 1 0 0 0,0 0 0 0 0,-1 0 1 0 0,1 0-1 0 0,0 0 0 0 0,0 0 0 0 0,0 0 0 0 0,-1 0 1 0 0,1 0-1 0 0,-1 0 0 0 0,1 0 0 0 0,-1 0 1 0 0,1 0-1 0 0,-1 1 0 0 0,1-1 0 0 0,-1 0 0 0 0,0 0 1 0 0,0 1-1 0 0,0-1 0 0 0,0 0 0 0 0,0 0 1 0 0,0 0-1 0 0,0 1 0 0 0,0-1 0 0 0,0 0 0 0 0,-1 2 1 0 0,0 2 17 0 0,0 1 0 0 0,-1-1 1 0 0,0 0-1 0 0,-3 8 0 0 0,-10 15 87 0 0,-1-1-1 0 0,-1 0 0 0 0,-1-1 1 0 0,-27 29-1 0 0,-95 86 31 0 0,118-121-99 0 0,14-14-97 0 0,1 1 1 0 0,0-1 0 0 0,0 1-1 0 0,-6 9 1 0 0,11-14-104 0 0,9 5-4593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25 12351 0 0,'0'0'1119'0'0,"-2"9"-902"0"0,-2 4 115 0 0,2-7 125 0 0,0 0 0 0 0,1 0-1 0 0,-1 1 1 0 0,1-1 0 0 0,0 10-1 0 0,1-15-379 0 0,0-1 0 0 0,0 1-1 0 0,0 0 1 0 0,0 0 0 0 0,1-1-1 0 0,-1 1 1 0 0,0 0 0 0 0,1-1-1 0 0,-1 1 1 0 0,1-1 0 0 0,-1 1 0 0 0,0 0-1 0 0,1-1 1 0 0,-1 1 0 0 0,1-1-1 0 0,0 1 1 0 0,-1-1 0 0 0,1 0-1 0 0,-1 1 1 0 0,1-1 0 0 0,0 1-1 0 0,-1-1 1 0 0,1 0 0 0 0,0 0-1 0 0,-1 1 1 0 0,1-1 0 0 0,0 0 0 0 0,0 0-1 0 0,-1 0 1 0 0,1 0 0 0 0,0 0-1 0 0,-1 0 1 0 0,1 0 0 0 0,1 0-1 0 0,2 0 56 0 0,0 0-1 0 0,0 0 0 0 0,0-1 1 0 0,-1 1-1 0 0,7-3 0 0 0,7-2 222 0 0,-1-2 0 0 0,27-13 0 0 0,-38 17-379 0 0,1 0 0 0 0,-1-1 0 0 0,0 1-1 0 0,-1-1 1 0 0,1 0 0 0 0,-1-1 0 0 0,0 1-1 0 0,0-1 1 0 0,0 1 0 0 0,0-1-1 0 0,3-8 1 0 0,-6 13 5 0 0,-1 0 0 0 0,0 0-1 0 0,0-1 1 0 0,0 1-1 0 0,0 0 1 0 0,0 0 0 0 0,0-1-1 0 0,0 1 1 0 0,0 0 0 0 0,0-1-1 0 0,0 1 1 0 0,0 0 0 0 0,0-1-1 0 0,0 1 1 0 0,0 0 0 0 0,0 0-1 0 0,0-1 1 0 0,0 1 0 0 0,0 0-1 0 0,0-1 1 0 0,0 1 0 0 0,0 0-1 0 0,0 0 1 0 0,0-1 0 0 0,-1 1-1 0 0,1 0 1 0 0,0 0 0 0 0,0-1-1 0 0,0 1 1 0 0,-1 0 0 0 0,1 0-1 0 0,0-1 1 0 0,0 1 0 0 0,0 0-1 0 0,-1 0 1 0 0,1 0 0 0 0,-1-1-1 0 0,-8-2-363 0 0,3 2 300 0 0,0 1 0 0 0,1 0 1 0 0,-1 0-1 0 0,1 0 0 0 0,-1 1 0 0 0,0 0 0 0 0,1 0 0 0 0,-1 0 0 0 0,-9 4 0 0 0,-7 3-43 0 0,-21 13 0 0 0,20-10 125 0 0,-38 18-42 0 0,2 3-1 0 0,1 2 0 0 0,2 2 1 0 0,-65 56-1 0 0,110-83 26 0 0,1 1-1 0 0,-16 21 1 0 0,21-25 20 0 0,1 0 0 0 0,0 1 0 0 0,0-1 1 0 0,1 1-1 0 0,0-1 0 0 0,0 1 0 0 0,-2 9 0 0 0,5-14 4 0 0,-1 0 0 0 0,1-1-1 0 0,0 1 1 0 0,-1 0 0 0 0,1 0 0 0 0,0 0-1 0 0,0 0 1 0 0,1 0 0 0 0,-1 0 0 0 0,0 0-1 0 0,1 0 1 0 0,-1 0 0 0 0,1 0 0 0 0,-1 0-1 0 0,1 0 1 0 0,0 0 0 0 0,0 0-1 0 0,1 1 1 0 0,0-1 13 0 0,0 0 0 0 0,0 1 0 0 0,0-1 0 0 0,0-1-1 0 0,0 1 1 0 0,1 0 0 0 0,-1 0 0 0 0,0-1 0 0 0,1 0 0 0 0,0 1 0 0 0,3 0-1 0 0,3 1 46 0 0,1 0-1 0 0,0-1 0 0 0,0 0 0 0 0,0-1 0 0 0,0 0 0 0 0,11 0 1 0 0,18-3-714 0 0,-1-2 0 0 0,1-1 1 0 0,47-13-1 0 0,-48 8-971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26 9671 0 0,'1'-2'748'0'0,"5"-3"-363"0"0,20-13 5740 0 0,-26 32-5669 0 0,-5 2-396 0 0,1 0 1 0 0,-2-1 0 0 0,0 0 0 0 0,-1 0-1 0 0,-9 14 1 0 0,5-7 40 0 0,-105 177 809 0 0,69-122-407 0 0,-178 260 736 0 0,-20-14-1008 0 0,59-97-1510 0 0,185-225 26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6447 0 0,'0'0'586'0'0,"1"1"-486"0"0,5 1 765 0 0,-1 1 0 0 0,0-1 0 0 0,1 0-1 0 0,-1-1 1 0 0,1 1 0 0 0,0-1 0 0 0,7 1 0 0 0,44 1 4358 0 0,-44-3-5127 0 0,47 0 448 0 0,-1-3 1 0 0,74-12-1 0 0,113-41 355 0 0,-210 45-1154 0 0,-1-2 0 0 0,0-1 0 0 0,51-29-1 0 0,-10-5-6567 0 0,-56 33 763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 1839 0 0,'-1'1'6627'0'0,"-16"22"156"0"0,-4 19-5061 0 0,5-10-1328 0 0,-74 146 53 0 0,0-2 172 0 0,-14-6-307 0 0,-271 311-184 0 0,241-336-4 0 0,129-140-126 0 0,-14 16 51 0 0,-30 23 0 0 0,49-44-49 0 0,0 0 0 0 0,0 0 1 0 0,0 0-1 0 0,0 0 0 0 0,0 0 0 0 0,0 0 0 0 0,0 0 0 0 0,0 0 0 0 0,0 0 0 0 0,0 0 1 0 0,0 0-1 0 0,0 1 0 0 0,0-1 0 0 0,0 0 0 0 0,0 0 0 0 0,0 0 0 0 0,0 0 0 0 0,0 0 1 0 0,0 0-1 0 0,0 0 0 0 0,-1 0 0 0 0,1 0 0 0 0,0 0 0 0 0,0 0 0 0 0,0 0 1 0 0,0 0-1 0 0,0 0 0 0 0,0 0 0 0 0,0 0 0 0 0,0 0 0 0 0,0 0 0 0 0,0 0 0 0 0,0 0 1 0 0,0 0-1 0 0,-1 0 0 0 0,1 0 0 0 0,0 0 0 0 0,0 0 0 0 0,0 0 0 0 0,0 0 0 0 0,0 0 1 0 0,0 0-1 0 0,0 0 0 0 0,0 0 0 0 0,0 0 0 0 0,0 0 0 0 0,0 0 0 0 0,0 0 0 0 0,0 0 1 0 0,-1 0-1 0 0,1 0 0 0 0,0 0 0 0 0,0 0 0 0 0,0-1 0 0 0,0 1 0 0 0,0 0 0 0 0,0 0 1 0 0,0 0-1 0 0,0 0 0 0 0,0 0 0 0 0,2-6-14 0 0,5-8-32 0 0,18-17-139 0 0,1 0-1 0 0,2 2 0 0 0,1 1 1 0 0,54-40-1 0 0,-20 21 310 0 0,3 3 0 0 0,1 3 0 0 0,77-33 0 0 0,-127 65 122 0 0,33-9 0 0 0,-45 17-161 0 0,-1-1 0 0 0,1 1 0 0 0,0 0 0 0 0,-1 1 0 0 0,1-1 0 0 0,0 1 0 0 0,0 0 0 0 0,-1 0 0 0 0,1 1 0 0 0,0-1 0 0 0,0 1 0 0 0,8 2 1 0 0,-11-2-54 0 0,0 0 0 0 0,0 1 0 0 0,-1-1 0 0 0,1 0 1 0 0,-1 0-1 0 0,1 1 0 0 0,-1-1 0 0 0,0 1 1 0 0,1-1-1 0 0,-1 1 0 0 0,0-1 0 0 0,0 1 0 0 0,0 0 1 0 0,0 0-1 0 0,0-1 0 0 0,-1 1 0 0 0,1 0 1 0 0,0 0-1 0 0,-1 0 0 0 0,0 0 0 0 0,1 0 0 0 0,-1 0 1 0 0,0 0-1 0 0,0 3 0 0 0,0 3 48 0 0,0 1-1 0 0,-1-1 0 0 0,0 0 1 0 0,-4 13-1 0 0,0-2-100 0 0,-1-1-1 0 0,-1 1 1 0 0,-1-1-1 0 0,0-1 1 0 0,-1 0 0 0 0,-1 0-1 0 0,-1 0 1 0 0,0-2-1 0 0,-2 1 1 0 0,1-1 0 0 0,-2-1-1 0 0,0 0 1 0 0,0-1-1 0 0,-22 14 1 0 0,-60 52-3402 0 0,96-79 3364 0 0,0 0-1 0 0,-1 0 0 0 0,1 0 0 0 0,0 1 1 0 0,0-1-1 0 0,0 0 0 0 0,0 0 1 0 0,0 0-1 0 0,0 1 0 0 0,0-1 1 0 0,0 0-1 0 0,-1 0 0 0 0,1 0 1 0 0,0 1-1 0 0,0-1 0 0 0,0 0 0 0 0,0 0 1 0 0,0 1-1 0 0,0-1 0 0 0,0 0 1 0 0,0 0-1 0 0,0 0 0 0 0,1 1 1 0 0,-1-1-1 0 0,0 0 0 0 0,0 0 0 0 0,0 1 1 0 0,0-1-1 0 0,0 0 0 0 0,0 0 1 0 0,0 0-1 0 0,0 0 0 0 0,1 1 1 0 0,-1-1-1 0 0,0 0 0 0 0,0 0 1 0 0,0 0-1 0 0,0 0 0 0 0,1 1 0 0 0,6 4-1373 0 0,3-1-234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1375 0 0,'-1'2'107'0'0,"-3"3"2354"0"0,1 1 0 0 0,-1 0 0 0 0,-3 9 0 0 0,-6 22 2771 0 0,0 42-3223 0 0,11-56-1848 0 0,-2 0-1 0 0,-8 28 1 0 0,-3-8-49 0 0,-2-1 0 0 0,-30 52 0 0 0,-57 72-4 0 0,-6-16-47 0 0,-17 25-20 0 0,94-124 0 0 0,-42 85 0 0 0,74-134-66 0 0,-33 77 216 0 0,30-69-450 0 0,1 1 0 0 0,0-1 0 0 0,1 1 1 0 0,0 0-1 0 0,-1 18 0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39 13991 0 0,'10'-6'262'0'0,"-4"3"17"0"0,0-1 1 0 0,0 0-1 0 0,-1-1 0 0 0,10-8 3558 0 0,-20 13-3747 0 0,-1 2 1 0 0,1-1-1 0 0,-1 0 0 0 0,1 1 0 0 0,0 0 0 0 0,-1 0 0 0 0,-6 5 0 0 0,0-1-75 0 0,-21 11-78 0 0,0 1 0 0 0,2 2 0 0 0,0 1 0 0 0,1 2 0 0 0,2 0 0 0 0,0 2 0 0 0,-44 53 0 0 0,67-74 89 0 0,1 1-1 0 0,0 0 0 0 0,0 1 1 0 0,0-1-1 0 0,1 1 1 0 0,0-1-1 0 0,0 1 1 0 0,0 0-1 0 0,1 0 0 0 0,0 0 1 0 0,0 1-1 0 0,1-1 1 0 0,-2 13-1 0 0,3-18-5 0 0,0 0-1 0 0,0 0 1 0 0,1-1-1 0 0,-1 1 1 0 0,0 0-1 0 0,0 0 1 0 0,1 0-1 0 0,-1-1 1 0 0,1 1-1 0 0,-1 0 1 0 0,1-1-1 0 0,-1 1 1 0 0,1 0-1 0 0,-1-1 1 0 0,1 1-1 0 0,0 0 1 0 0,-1-1-1 0 0,1 1 1 0 0,0-1-1 0 0,-1 1 1 0 0,2-1-1 0 0,16 7 320 0 0,-8-5-195 0 0,0-1 0 0 0,1 0 0 0 0,-1-1 0 0 0,0 0-1 0 0,1-1 1 0 0,-1 0 0 0 0,0-1 0 0 0,1 0 0 0 0,-1 0 0 0 0,11-5 0 0 0,-1-1-50 0 0,0 0 1 0 0,0-1 0 0 0,34-23-1 0 0,-47 27-83 0 0,0 0 0 0 0,0 0-1 0 0,-1-1 1 0 0,1 1 0 0 0,-1-1-1 0 0,-1-1 1 0 0,1 1 0 0 0,-1-1-1 0 0,0 0 1 0 0,-1 0 0 0 0,1-1-1 0 0,-1 1 1 0 0,-1-1 0 0 0,0 0-1 0 0,0 0 1 0 0,0 0 0 0 0,1-12-1 0 0,-2 7-5 0 0,1-2-36 0 0,-1 0-1 0 0,-1 0 0 0 0,-1-1 1 0 0,0 1-1 0 0,-2-16 0 0 0,1 25-191 0 0,0 0-1 0 0,-1 1 1 0 0,0-1 0 0 0,0 1 0 0 0,-4-9-1 0 0,6 13-49 0 0,-4 0-358 0 0,-1 0-2294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177 399 6447 0 0,'0'0'10768'0'0,"-1"2"-10492"0"0,0-1-234 0 0,0 1-1 0 0,-1 0 1 0 0,1-1-1 0 0,0 0 1 0 0,-1 1-1 0 0,1-1 0 0 0,-1 0 1 0 0,1 0-1 0 0,-1 0 1 0 0,0 0-1 0 0,1 0 1 0 0,-1 0-1 0 0,0 0 1 0 0,0 0-1 0 0,1-1 1 0 0,-1 1-1 0 0,0-1 1 0 0,0 1-1 0 0,0-1 1 0 0,0 0-1 0 0,0 0 0 0 0,0 0 1 0 0,0 0-1 0 0,0 0 1 0 0,0 0-1 0 0,1-1 1 0 0,-1 1-1 0 0,0 0 1 0 0,0-1-1 0 0,0 0 1 0 0,0 1-1 0 0,-1-2 1 0 0,-3 0 93 0 0,1-1 0 0 0,-1 0 0 0 0,1 0 0 0 0,0 0 0 0 0,0 0 1 0 0,0-1-1 0 0,0 0 0 0 0,1 0 0 0 0,-7-8 0 0 0,4 3-32 0 0,0-1 0 0 0,0 0-1 0 0,1-1 1 0 0,0 1 0 0 0,1-1-1 0 0,1 0 1 0 0,-1-1 0 0 0,2 1-1 0 0,0-1 1 0 0,0 0 0 0 0,-2-23-1 0 0,5 31-59 0 0,1-1-1 0 0,-1 1 1 0 0,1 0-1 0 0,0-1 1 0 0,0 1-1 0 0,0 0 1 0 0,0 0-1 0 0,1 0 1 0 0,0 0-1 0 0,0 0 1 0 0,0 0-1 0 0,0 0 0 0 0,0 0 1 0 0,1 1-1 0 0,0-1 1 0 0,3-3-1 0 0,3-1-104 0 0,0-1 0 0 0,0 1-1 0 0,1 0 1 0 0,15-8 0 0 0,0 1-164 0 0,1 1 1 0 0,1 1-1 0 0,0 1 1 0 0,0 2-1 0 0,1 0 1 0 0,43-8-1 0 0,-55 15 243 0 0,0 1 0 0 0,1 0 0 0 0,-1 1 0 0 0,0 1 0 0 0,1 1 0 0 0,-1 0 0 0 0,0 1 0 0 0,1 0 0 0 0,-1 2 0 0 0,-1 0 0 0 0,1 1 0 0 0,0 0 0 0 0,17 9 0 0 0,-30-12 2 0 0,0-1 0 0 0,-1 1 0 0 0,1-1 1 0 0,-1 1-1 0 0,1 0 0 0 0,-1 0 0 0 0,0 0 1 0 0,0 0-1 0 0,0 0 0 0 0,0 1 0 0 0,0-1 0 0 0,0 1 1 0 0,-1-1-1 0 0,1 1 0 0 0,-1 0 0 0 0,1 0 1 0 0,-1-1-1 0 0,0 1 0 0 0,0 0 0 0 0,-1 0 1 0 0,1 0-1 0 0,0 0 0 0 0,-1 0 0 0 0,0 0 1 0 0,0 0-1 0 0,0 0 0 0 0,0 0 0 0 0,0 0 1 0 0,-1 0-1 0 0,1 0 0 0 0,-1 0 0 0 0,0 0 1 0 0,0 0-1 0 0,0 0 0 0 0,0 0 0 0 0,0 0 1 0 0,-1-1-1 0 0,-2 5 0 0 0,-4 5 11 0 0,0 0 0 0 0,-1 0 1 0 0,-1-1-1 0 0,0 0 0 0 0,-1 0 0 0 0,0-1 0 0 0,0-1 0 0 0,-15 10 1 0 0,-14 5-73 0 0,-53 25 1 0 0,65-35-45 0 0,1 0-253 0 0,-1-2 0 0 0,-1-1 0 0 0,-58 16 0 0 0,86-27 246 0 0,-1 1-1 0 0,1-1 1 0 0,0 0 0 0 0,0 0 0 0 0,0 0-1 0 0,0 0 1 0 0,-1 0 0 0 0,1 0 0 0 0,0 0-1 0 0,0 0 1 0 0,0 0 0 0 0,-1 0 0 0 0,1-1-1 0 0,0 1 1 0 0,-2-1 0 0 0,3 0-32 0 0,0 1-1 0 0,-1-1 1 0 0,1 1 0 0 0,0-1-1 0 0,0 0 1 0 0,-1 1 0 0 0,1-1 0 0 0,0 0-1 0 0,0 0 1 0 0,0 1 0 0 0,0-1-1 0 0,0 0 1 0 0,0 1 0 0 0,0-1 0 0 0,0 0-1 0 0,0 0 1 0 0,0 1 0 0 0,0-1 0 0 0,1 0-1 0 0,-1 1 1 0 0,0-1 0 0 0,0 0-1 0 0,1 1 1 0 0,-1-1 0 0 0,0 1 0 0 0,2-2-1 0 0,6-13-1898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7367 0 0,'-1'1'5396'0'0,"-13"9"-4814"0"0,0 1 0 0 0,1 1 1 0 0,0 0-1 0 0,-13 17 0 0 0,-43 61 2002 0 0,44-56-2283 0 0,-110 156-301 0 0,-66 78 35 0 0,11-19 13 0 0,180-234-112 0 0,-18 27-439 0 0,-44 48 1 0 0,71-88-151 0 0,-9 8-74 0 0,3-7-4821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8 12895 0 0,'11'-6'1570'0'0,"-11"6"-1467"0"0,0 0 1 0 0,0 0 0 0 0,0-1 0 0 0,0 1 0 0 0,0 0-1 0 0,1 0 1 0 0,-1 0 0 0 0,0 0 0 0 0,0 0 0 0 0,0 0-1 0 0,0 0 1 0 0,1 0 0 0 0,-1-1 0 0 0,0 1 0 0 0,0 0-1 0 0,0 0 1 0 0,0 0 0 0 0,1 0 0 0 0,-1 0 0 0 0,0 0-1 0 0,0 0 1 0 0,0 0 0 0 0,1 0 0 0 0,-1 0 0 0 0,0 0-1 0 0,0 0 1 0 0,0 0 0 0 0,1 0 0 0 0,-1 1 0 0 0,0-1-1 0 0,0 0 1 0 0,0 0 0 0 0,0 0 0 0 0,1 0 0 0 0,-1 0-1 0 0,0 0 1 0 0,0 0 0 0 0,0 0 0 0 0,0 1 0 0 0,0-1-1 0 0,1 0 1 0 0,-1 0 0 0 0,0 0 0 0 0,0 0 0 0 0,0 1-1 0 0,0-1 1 0 0,0 0 0 0 0,0 0 0 0 0,-2 14 736 0 0,0-9-936 0 0,-1 0 0 0 0,0 1-1 0 0,-6 8 1 0 0,-8 8 205 0 0,-2-2-1 0 0,0-1 1 0 0,-2 0 0 0 0,0-2-1 0 0,-36 24 1 0 0,50-36-85 0 0,1-1 0 0 0,-1 1 0 0 0,1 0 0 0 0,-9 11 0 0 0,-1 0 37 0 0,10-10-61 0 0,6-5 0 0 0,-1-1 0 0 0,1 1 0 0 0,0-1 0 0 0,-1 1 0 0 0,1-1 0 0 0,-1 1 0 0 0,1-1 0 0 0,0 1 0 0 0,-1-1 0 0 0,1 1 0 0 0,0 0 0 0 0,0-1 0 0 0,0 1 0 0 0,-1-1 0 0 0,1 1 0 0 0,0 0 0 0 0,0-1 0 0 0,0 1 0 0 0,0 0 0 0 0,0-1 0 0 0,0 1 0 0 0,0 0 0 0 0,0-1 0 0 0,0 1 0 0 0,1 0 0 0 0,-1-1 0 0 0,0 1 0 0 0,1 1 0 0 0,-1 1 0 0 0,1 1 0 0 0,0-1 0 0 0,0 0 0 0 0,1 0 0 0 0,-1 1 0 0 0,1-1 0 0 0,-1 0 0 0 0,1 0 0 0 0,0-1 0 0 0,0 1 0 0 0,0 0 0 0 0,0-1 0 0 0,4 4 0 0 0,3 3 0 0 0,22 15 0 0 0,-13-12 0 0 0,21 10 0 0 0,-28-17 0 0 0,-1 1 0 0 0,0-1 0 0 0,0 2 0 0 0,0 0 0 0 0,-1 0 0 0 0,0 0 0 0 0,16 18 0 0 0,-25-24 8 0 0,11 13 183 0 0,0 1 1 0 0,8 17-1 0 0,-16-29-159 0 0,-1 1 1 0 0,-1 0-1 0 0,1 0 1 0 0,0 0-1 0 0,-1 1 1 0 0,0-1-1 0 0,0 0 1 0 0,0 0-1 0 0,-1 1 1 0 0,1-1-1 0 0,-1 0 1 0 0,0 1-1 0 0,0-1 1 0 0,-2 7-1 0 0,1-8-11 0 0,0 0 0 0 0,0 0 0 0 0,-1 0 0 0 0,1 0-1 0 0,-1 0 1 0 0,0 0 0 0 0,0-1 0 0 0,0 1-1 0 0,0-1 1 0 0,0 1 0 0 0,-1-1 0 0 0,1 0-1 0 0,-1 0 1 0 0,0 0 0 0 0,1 0 0 0 0,-1 0-1 0 0,0 0 1 0 0,-5 1 0 0 0,-2 1 75 0 0,-1 0 0 0 0,0 0 0 0 0,-22 3 0 0 0,9-3 45 0 0,-1-2 0 0 0,0 0 1 0 0,-35-3-1 0 0,-74-15 286 0 0,112 13-430 0 0,1-1 0 0 0,0-1 0 0 0,0-1-1 0 0,-20-9 1 0 0,39 14-123 0 0,0 0 0 0 0,0 0-1 0 0,-1 0 1 0 0,1 0 0 0 0,0-1-1 0 0,0 1 1 0 0,0-1 0 0 0,1 1-1 0 0,-1-1 1 0 0,-3-3 0 0 0,-2-9-725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654 745 1839 0 0,'0'0'2422'0'0,"2"0"-1180"0"0,2 2-952 0 0,0-1-1 0 0,1 0 0 0 0,-1 0 0 0 0,1-1 0 0 0,-1 1 0 0 0,1-1 0 0 0,-1 0 1 0 0,1 0-1 0 0,-1-1 0 0 0,1 1 0 0 0,7-3 0 0 0,8-3 567 0 0,24-9 0 0 0,-32 10-350 0 0,11-4 268 0 0,0-1-1 0 0,-1-2 0 0 0,0 0 1 0 0,-1-1-1 0 0,-1-1 0 0 0,0-1 1 0 0,-1-1-1 0 0,26-27 0 0 0,-19 14-413 0 0,-2-1-1 0 0,-1-2 1 0 0,35-62 0 0 0,-25 29-350 0 0,26-77 0 0 0,-43 106 40 0 0,1 0-1 0 0,40-60 1 0 0,-48 81-60 0 0,-8 14-45 0 0,-13 3-88 0 0,6 0 116 0 0,0 1 0 0 0,-1 0 0 0 0,1 0 0 0 0,0 0 0 0 0,0 1 0 0 0,1 0 0 0 0,-8 6 0 0 0,-35 37-81 0 0,43-42 96 0 0,-194 228-123 0 0,115-131 134 0 0,20-31-149 0 0,-126 106 0 0 0,163-154 144 0 0,1 2 0 0 0,-24 29 0 0 0,40-42 14 0 0,1 0-1 0 0,1 1 1 0 0,0 0-1 0 0,0 1 0 0 0,2 0 1 0 0,-1 0-1 0 0,-5 21 1 0 0,-18 94 344 0 0,20-80-255 0 0,-1-2 0 0 0,-25 63-1 0 0,22-79-82 0 0,-1-1-1 0 0,-2-1 1 0 0,0 0 0 0 0,-3-2-1 0 0,0 0 1 0 0,-1 0-1 0 0,-2-2 1 0 0,0-1 0 0 0,-42 32-1 0 0,53-47-12 0 0,0 0 0 0 0,0-1 0 0 0,-21 10 1 0 0,29-16-21 0 0,1-1 0 0 0,-1 1 0 0 0,1-1 0 0 0,-1 0 1 0 0,0 0-1 0 0,0 0 0 0 0,1 0 0 0 0,-1-1 1 0 0,0 1-1 0 0,0-1 0 0 0,0 0 0 0 0,0 0 1 0 0,1 0-1 0 0,-1-1 0 0 0,0 0 0 0 0,0 1 1 0 0,0-1-1 0 0,-6-3 0 0 0,8 2-176 0 0,-1 0-1 0 0,1 0 0 0 0,-1 0 0 0 0,1 0 1 0 0,0-1-1 0 0,0 1 0 0 0,0 0 1 0 0,1-1-1 0 0,-1 0 0 0 0,0 1 1 0 0,1-1-1 0 0,-2-4 0 0 0,-4-9-1164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75 277 15319 0 0,'-6'-1'155'0'0,"-1"0"0"0"0,1 0 0 0 0,0 1 0 0 0,0 0 0 0 0,-1 0 0 0 0,1 0 0 0 0,0 1 0 0 0,0 0 1 0 0,0 0-1 0 0,-7 2 0 0 0,38-10 1722 0 0,131-43 572 0 0,-40 11-1229 0 0,145-30 0 0 0,38-12-2047 0 0,-219 49-1791 0 0,-78 31 1419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127 404 13591 0 0,'-1'2'622'0'0,"-2"7"-432"0"0,-1 0 0 0 0,-1 0 0 0 0,0 0 0 0 0,0-1-1 0 0,-12 15 1 0 0,3-6 554 0 0,-28 24-1 0 0,41-39-607 0 0,-1 0-1 0 0,0-1 0 0 0,0 1 1 0 0,0-1-1 0 0,0 1 0 0 0,0-1 1 0 0,-1 0-1 0 0,1 0 0 0 0,0 0 1 0 0,-1 0-1 0 0,-2 0 0 0 0,5-1-89 0 0,-1 0 0 0 0,1 0 0 0 0,0-1 0 0 0,0 1 0 0 0,-1 0 0 0 0,1-1 0 0 0,0 1 0 0 0,0-1 0 0 0,0 1 0 0 0,0 0 0 0 0,-1-1 0 0 0,1 1 0 0 0,0 0 0 0 0,0-1 0 0 0,0 1 0 0 0,0-1 0 0 0,0 1 0 0 0,0 0 0 0 0,0-1 0 0 0,0 1 0 0 0,0-1 0 0 0,0 1 0 0 0,0-1 0 0 0,0 1 0 0 0,2-13 484 0 0,1 2-143 0 0,1 0 0 0 0,0 0 0 0 0,1 0 0 0 0,8-15 0 0 0,30-41 533 0 0,-18 30-548 0 0,8-12-496 0 0,2 1-1 0 0,2 3 1 0 0,3 0 0 0 0,75-66-1 0 0,-107 105-641 0 0,0 0-1 0 0,0 0 0 0 0,1 1 0 0 0,0 0 0 0 0,0 0 0 0 0,0 1 0 0 0,0 0 0 0 0,1 1 0 0 0,14-4 0 0 0,-6 5-1057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8287 0 0,'0'0'8104'0'0,"-1"1"-7333"0"0,-16 14-564 0 0,0-2-1 0 0,-1 0 1 0 0,-18 10 0 0 0,1-1-149 0 0,-246 187 1514 0 0,264-195-1375 0 0,2 1-1 0 0,0 1 0 0 0,-19 25 1 0 0,31-37-117 0 0,1-1 1 0 0,0 1 0 0 0,0-1-1 0 0,1 1 1 0 0,-1-1 0 0 0,1 1-1 0 0,-1 0 1 0 0,1 0 0 0 0,1 0 0 0 0,-2 5-1 0 0,2-8-42 0 0,0 0-1 0 0,0 1 1 0 0,0-1 0 0 0,0 1-1 0 0,1-1 1 0 0,-1 1-1 0 0,0-1 1 0 0,1 0 0 0 0,-1 1-1 0 0,1-1 1 0 0,-1 0-1 0 0,1 1 1 0 0,0-1 0 0 0,-1 0-1 0 0,1 0 1 0 0,0 0-1 0 0,0 0 1 0 0,0 0-1 0 0,0 0 1 0 0,0 0 0 0 0,0 0-1 0 0,0 0 1 0 0,0 0-1 0 0,1 0 1 0 0,-1 0 0 0 0,0-1-1 0 0,0 1 1 0 0,1-1-1 0 0,-1 1 1 0 0,0-1 0 0 0,2 1-1 0 0,6 1 84 0 0,-1 0-1 0 0,1-1 1 0 0,0 0-1 0 0,-1 0 1 0 0,1-1-1 0 0,0 0 1 0 0,0-1-1 0 0,-1 0 1 0 0,17-4-1 0 0,-6 1-23 0 0,-1-2 0 0 0,0 0-1 0 0,25-14 1 0 0,-28 12-99 0 0,-1-1 0 0 0,0 0-1 0 0,-1-1 1 0 0,0-1 0 0 0,-1 0-1 0 0,0 0 1 0 0,0-2 0 0 0,-1 1 0 0 0,-1-1-1 0 0,0-1 1 0 0,-1 0 0 0 0,13-26-1 0 0,-16 27-771 0 0,0 0 0 0 0,-2-1-1 0 0,1 0 1 0 0,-2 0 0 0 0,3-16-1 0 0,-4 17-6357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116 222 8287 0 0,'0'3'639'0'0,"-1"4"-238"0"0,0 1-1 0 0,0-1 1 0 0,-1 1-1 0 0,0-1 1 0 0,0 0-1 0 0,-1 0 1 0 0,1 0 0 0 0,-7 10-1 0 0,-3 5 1870 0 0,-19 25-1 0 0,25-38-1745 0 0,-1-1 1 0 0,-1 0-1 0 0,1-1 1 0 0,-15 11 3410 0 0,24-26-3806 0 0,-1-1 1 0 0,1 1-1 0 0,1 0 0 0 0,-1 0 1 0 0,1 0-1 0 0,1 0 0 0 0,0 0 1 0 0,4-7-1 0 0,-4 8-82 0 0,7-12-43 0 0,0 0 0 0 0,2 1 0 0 0,0 1 0 0 0,1 0 0 0 0,0 1 0 0 0,2 0 1 0 0,0 2-1 0 0,0-1 0 0 0,2 2 0 0 0,-1 0 0 0 0,2 1 0 0 0,34-16 0 0 0,-49 26-17 0 0,0 0-1 0 0,1 1 1 0 0,-1 0 0 0 0,1 0-1 0 0,-1 0 1 0 0,1 0 0 0 0,-1 0-1 0 0,1 1 1 0 0,-1 0 0 0 0,1 0-1 0 0,0 0 1 0 0,5 2 0 0 0,-7-2 5 0 0,-1 1 1 0 0,0 0-1 0 0,1 0 1 0 0,-1-1-1 0 0,0 1 0 0 0,0 0 1 0 0,0 1-1 0 0,0-1 1 0 0,0 0-1 0 0,0 1 0 0 0,0-1 1 0 0,0 1-1 0 0,0-1 1 0 0,-1 1-1 0 0,1 0 1 0 0,0 0-1 0 0,-1 0 0 0 0,0 0 1 0 0,1 0-1 0 0,-1 0 1 0 0,0 0-1 0 0,0 1 1 0 0,0-1-1 0 0,0 3 0 0 0,2 9-17 0 0,-1 0 0 0 0,-1 0-1 0 0,0 0 1 0 0,-1 0 0 0 0,-1 0-1 0 0,-1 14 1 0 0,1-17 21 0 0,0 6 15 0 0,1-15 47 0 0,2-2 32 0 0,0 1-78 0 0,1 0 0 0 0,0-1 1 0 0,-1 0-1 0 0,1 1 0 0 0,0-1 1 0 0,-1 0-1 0 0,1 0 0 0 0,0-1 1 0 0,-1 1-1 0 0,1 0 0 0 0,0-1 1 0 0,-1 0-1 0 0,1 0 0 0 0,-1 0 1 0 0,1 0-1 0 0,-1 0 0 0 0,1 0 1 0 0,3-3-1 0 0,6-4 65 0 0,-1 0 1 0 0,15-14-1 0 0,-20 17-70 0 0,35-32-81 0 0,44-36-203 0 0,-47 46 144 0 0,52-29-1 0 0,-77 49 110 0 0,1 0 0 0 0,-1 1 1 0 0,1 1-1 0 0,1 0 0 0 0,-1 1 0 0 0,1 1 1 0 0,0 0-1 0 0,16-1 0 0 0,-26 4 24 0 0,-1 0 0 0 0,1 0 0 0 0,-1 0 0 0 0,1 0 0 0 0,-1 1 0 0 0,1 0 0 0 0,-1 0 0 0 0,1 0 0 0 0,-1 0 0 0 0,0 1 0 0 0,0 0 0 0 0,0 0 0 0 0,0 0 0 0 0,0 0 0 0 0,0 1 0 0 0,0-1 0 0 0,-1 1 0 0 0,1 0 0 0 0,-1 0 0 0 0,0 0 0 0 0,0 1 0 0 0,0-1 0 0 0,0 1 0 0 0,0-1 0 0 0,-1 1 0 0 0,0 0 0 0 0,0 0 0 0 0,3 7 0 0 0,-2-1 63 0 0,1-1 0 0 0,-2 1 0 0 0,1 0 0 0 0,-1 0 0 0 0,-1 0 0 0 0,0 1 0 0 0,0-1 0 0 0,-1 0 0 0 0,0 0 0 0 0,-1 0 0 0 0,0 1 0 0 0,-1-1 0 0 0,0 0 0 0 0,0 0 0 0 0,-1 0 0 0 0,-6 12 0 0 0,-3 5 154 0 0,-1-1 0 0 0,-2-1 1 0 0,0 0-1 0 0,-28 33 0 0 0,30-40-214 0 0,1 0-1 0 0,0 1 1 0 0,-9 22-1 0 0,3 3-2402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297 443 1839 0 0,'9'-1'13568'0'0,"-11"4"-13487"0"0,0 1 0 0 0,-1 0 0 0 0,1-1 0 0 0,0 1 0 0 0,-1-1 0 0 0,0 1 0 0 0,0-1 0 0 0,0 0 0 0 0,0 0 0 0 0,0-1 0 0 0,-1 1 0 0 0,1-1 0 0 0,-1 0 0 0 0,0 1 0 0 0,1-1 0 0 0,-1-1 0 0 0,-6 3 0 0 0,-9 3 89 0 0,-1-2 0 0 0,-25 6 0 0 0,34-9-147 0 0,0-1 0 0 0,0 0 0 0 0,1-1 0 0 0,-18-1 0 0 0,22 1-14 0 0,-1-1 1 0 0,1 0-1 0 0,0 0 0 0 0,0-1 1 0 0,0 0-1 0 0,0 0 0 0 0,1 0 1 0 0,-1-1-1 0 0,-7-4 0 0 0,11 6-4 0 0,0-1 0 0 0,1 1-1 0 0,-1-1 1 0 0,1 1 0 0 0,-1-1 0 0 0,1 1-1 0 0,-1-1 1 0 0,1 0 0 0 0,0 0 0 0 0,0 0 0 0 0,0 0-1 0 0,0 0 1 0 0,0 0 0 0 0,0 0 0 0 0,0-3-1 0 0,0 1 3 0 0,1 0 0 0 0,-1 0 0 0 0,1 1 0 0 0,0-1 0 0 0,1 0 0 0 0,-1 0-1 0 0,1 1 1 0 0,1-6 0 0 0,2-5 10 0 0,1 1 0 0 0,0 0 0 0 0,13-22 0 0 0,-15 30-15 0 0,14-24-15 0 0,1 1 0 0 0,2 1 0 0 0,0 1 0 0 0,2 1 0 0 0,1 0 0 0 0,1 2 0 0 0,1 1 0 0 0,1 1-1 0 0,0 1 1 0 0,40-22 0 0 0,-48 31 90 0 0,2 2-1 0 0,-1 0 0 0 0,2 1 1 0 0,28-7-1 0 0,-35 12 13 0 0,-1 1 0 0 0,1 0 0 0 0,-1 0 1 0 0,1 2-1 0 0,-1 0 0 0 0,1 0 0 0 0,-1 1 0 0 0,15 3 0 0 0,-24-3-68 0 0,1 0 1 0 0,-1 0-1 0 0,1 1 0 0 0,-1-1 0 0 0,0 1 0 0 0,0 0 0 0 0,0 1 0 0 0,0-1 1 0 0,0 0-1 0 0,0 1 0 0 0,0 0 0 0 0,-1 0 0 0 0,0 0 0 0 0,1 1 0 0 0,-1-1 1 0 0,-1 1-1 0 0,1-1 0 0 0,0 1 0 0 0,-1 0 0 0 0,0 0 0 0 0,0 0 0 0 0,0 0 1 0 0,0 1-1 0 0,0-1 0 0 0,-1 0 0 0 0,0 1 0 0 0,0-1 0 0 0,0 1 0 0 0,-1 0 1 0 0,0-1-1 0 0,0 1 0 0 0,0-1 0 0 0,0 1 0 0 0,0-1 0 0 0,-1 1 1 0 0,0 0-1 0 0,0-1 0 0 0,0 0 0 0 0,-1 1 0 0 0,1-1 0 0 0,-1 0 0 0 0,-3 6 1 0 0,-3 3 28 0 0,0-1 1 0 0,-1 1 0 0 0,0-2-1 0 0,-20 20 1 0 0,-49 37 218 0 0,49-45-237 0 0,-8 5-264 0 0,-72 40-1 0 0,92-58 74 0 0,4-2 13 0 0,-24 14-1202 0 0,-63 27 0 0 0,64-39-823 0 0,34-10 1319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 10047 0 0,'-55'-16'1663'0'0,"50"14"3237"0"0,44 38-4074 0 0,46 32 0 0 0,-8-8-465 0 0,132 129 674 0 0,-166-145-537 0 0,-3 2 0 0 0,56 82-1 0 0,-74-95-110 0 0,-2 1 1 0 0,-1 1-1 0 0,21 55 0 0 0,-34-72-244 0 0,0 1 0 0 0,-1-1-1 0 0,-2 1 1 0 0,0 0 0 0 0,0 0-1 0 0,-2 0 1 0 0,0 0 0 0 0,-2 0-1 0 0,-3 26 1 0 0,0-21-57 0 0,-1 1-1 0 0,-2-1 0 0 0,0-1 1 0 0,-2 1-1 0 0,0-1 1 0 0,-2-1-1 0 0,-16 26 1 0 0,8-17-27 0 0,-3-2 1 0 0,0-1-1 0 0,-1 0 1 0 0,-38 32-1 0 0,-74 51-49 0 0,77-65 60 0 0,56-45-162 0 0,14-2-4162 0 0,1-3-3381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13 12463 0 0,'14'-10'282'0'0,"-12"8"686"0"0,-15 7-822 0 0,6-2-73 0 0,1 1 0 0 0,-1 0 0 0 0,1 0-1 0 0,1 0 1 0 0,-10 9 0 0 0,-26 30 288 0 0,26-25-251 0 0,-120 152 717 0 0,15 12-284 0 0,76-113-534 0 0,-16 25 42 0 0,-120 168-49 0 0,-43 14-10 0 0,140-185-534 0 0,82-90 261 0 0,-4 3 521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7367 0 0,'0'2'8478'0'0,"0"3"-8221"0"0,-1-1 1 0 0,0 1 0 0 0,1 0 0 0 0,-2-1-1 0 0,1 1 1 0 0,0 0 0 0 0,-1-1 0 0 0,-3 7 0 0 0,-24 36 557 0 0,20-34-608 0 0,-11 23 0 0 0,17-30-579 0 0,-14 35 1183 0 0,16-37-1983 0 0,0 0 0 0 0,0 0 0 0 0,0 0 0 0 0,0 7 0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6447 0 0,'0'0'298'0'0,"-2"0"-10"0"0,-7 0-15 0 0,0 1 1 0 0,0 0-1 0 0,0 1 1 0 0,0 0 0 0 0,1 1-1 0 0,-1 0 1 0 0,-9 4-1 0 0,-59 34 5997 0 0,63-34-5414 0 0,-151 78 478 0 0,46-27-1285 0 0,111-54-29 0 0,0 1 0 0 0,0-1 0 0 0,-13 12 0 0 0,19-14-87 0 0,5-2-397 0 0,16 4 303 0 0,1 0 0 0 0,26 0-1 0 0,5 1 70 0 0,-35-2 57 0 0,-1 0-1 0 0,1 0 0 0 0,0 2 1 0 0,20 8-1 0 0,-26-8 102 0 0,-1-1-1 0 0,0 2 0 0 0,0-1 0 0 0,0 1 0 0 0,-1 1 1 0 0,0 0-1 0 0,13 13 0 0 0,-16-14 94 0 0,0-1-1 0 0,-1 1 1 0 0,1 1 0 0 0,5 11-1 0 0,-9-17-108 0 0,0 1-1 0 0,-1-1 0 0 0,1 1 0 0 0,0-1 1 0 0,-1 1-1 0 0,1-1 0 0 0,-1 1 1 0 0,0-1-1 0 0,0 1 0 0 0,0-1 1 0 0,1 1-1 0 0,-1-1 0 0 0,0 1 0 0 0,-1 0 1 0 0,1-1-1 0 0,0 1 0 0 0,0-1 1 0 0,-1 1-1 0 0,1-1 0 0 0,-1 1 1 0 0,1-1-1 0 0,-1 1 0 0 0,0-1 0 0 0,0 1 1 0 0,1-1-1 0 0,-1 0 0 0 0,0 0 1 0 0,0 1-1 0 0,-2 0 0 0 0,-6 6 201 0 0,3-2-84 0 0,0-1 0 0 0,0 0 0 0 0,-1 0 0 0 0,-13 7 0 0 0,-21 8 17 0 0,-1-3 0 0 0,-65 18 0 0 0,-93 8-1709 0 0,162-35 1018 0 0,27-5-147 0 0,0 0-1 0 0,0-1 1 0 0,-1-1 0 0 0,-20 1 0 0 0,19-3-392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12 14887 0 0,'0'0'680'0'0,"0"-1"-10"0"0,0 0-657 0 0,0 1 0 0 0,-1-1 0 0 0,1 1 0 0 0,0-1 0 0 0,-1 0 0 0 0,1 1 0 0 0,0-1 0 0 0,-1 1 0 0 0,1-1 0 0 0,0 1 1 0 0,-1 0-1 0 0,1-1 0 0 0,-1 1 0 0 0,1-1 0 0 0,-1 1 0 0 0,1 0 0 0 0,-1 0 0 0 0,0-1 0 0 0,1 1 0 0 0,-1 0 0 0 0,1 0 1 0 0,-1-1-1 0 0,0 1 0 0 0,1 0 0 0 0,-1 0 0 0 0,1 0 0 0 0,-1 0 0 0 0,0 0 0 0 0,1 0 0 0 0,-1 0 0 0 0,1 0 0 0 0,-1 0 0 0 0,0 0 1 0 0,1 1-1 0 0,-1-1 0 0 0,1 0 0 0 0,-1 0 0 0 0,0 0 0 0 0,1 1 0 0 0,-1-1 0 0 0,0 1 0 0 0,0-1 64 0 0,-3 2 37 0 0,0-1 0 0 0,0 1-1 0 0,0 0 1 0 0,0 0-1 0 0,1 1 1 0 0,-1-1 0 0 0,0 1-1 0 0,1 0 1 0 0,-5 5 0 0 0,-27 34 358 0 0,27-31-370 0 0,-29 39 485 0 0,2 2 0 0 0,-52 101 0 0 0,12 10-48 0 0,-89 175-78 0 0,-80 48-1143 0 0,239-379 375 0 0,-51 65-192 0 0,16-27-5987 0 0,29-34 732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15719 0 0,'0'0'1424'0'0,"1"13"-985"0"0,0-10-345 0 0,1 0 0 0 0,0 1 0 0 0,1-1 0 0 0,-1 0 1 0 0,1 0-1 0 0,-1 0 0 0 0,1 0 0 0 0,0 0 0 0 0,0-1 0 0 0,0 1 0 0 0,0-1 1 0 0,5 3-1 0 0,-2-3 67 0 0,0 1-1 0 0,0-1 1 0 0,-1 0 0 0 0,1 0 0 0 0,1-1-1 0 0,-1 0 1 0 0,7 1 0 0 0,8-2 228 0 0,1 0-1 0 0,-1-1 1 0 0,34-7-1 0 0,-50 7-379 0 0,21-4 203 0 0,0-2-1 0 0,39-16 0 0 0,11-2-24 0 0,20-4-92 0 0,98-23 141 0 0,-148 42-510 0 0,71-12-1941 0 0,-102 20 1819 0 0,1 1 0 0 0,-1 1-1 0 0,0 0 1 0 0,0 1 0 0 0,26 5 0 0 0,-27-3-1618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91 360 5063 0 0,'0'0'232'0'0,"-1"2"-13"0"0,-14 11-535 0 0,-12 5 5444 0 0,1-2 1887 0 0,24-15-5985 0 0,0 0-639 0 0,-5 2-607 0 0,-3 0 1738 0 0,10-4-1480 0 0,-1 1 0 0 0,1 0 0 0 0,0-1 0 0 0,0 1 0 0 0,0-1 0 0 0,0 1 0 0 0,0 0 0 0 0,0-1 0 0 0,0 1 0 0 0,0-1 0 0 0,0 1 1 0 0,0 0-1 0 0,1-1 0 0 0,-1 1 0 0 0,0-1 0 0 0,0 1 0 0 0,0 0 0 0 0,0-1 0 0 0,1 1 0 0 0,-1 0 0 0 0,0-1 0 0 0,0 1 0 0 0,1 0 0 0 0,-1-1 0 0 0,0 1 1 0 0,0 0-1 0 0,1 0 0 0 0,-1-1 0 0 0,1 1 0 0 0,36-49 1191 0 0,48-49 1 0 0,-14 18-712 0 0,-54 59-570 0 0,2 1 0 0 0,0 1 0 0 0,2 0-1 0 0,0 2 1 0 0,1 0 0 0 0,0 2 0 0 0,45-24 0 0 0,-63 37-166 0 0,0 0 1 0 0,-1 1 0 0 0,1-1-1 0 0,0 1 1 0 0,1 0 0 0 0,-1 0-1 0 0,0 0 1 0 0,0 1 0 0 0,0-1 0 0 0,0 1-1 0 0,1 0 1 0 0,-1 1 0 0 0,0-1-1 0 0,7 2 1 0 0,-2 1-1650 0 0</inkml:trace>
  <inkml:trace contextRef="#ctx0" brushRef="#br0" timeOffset="1">692 151 3223 0 0,'0'2'14355'0'0,"-1"5"-13977"0"0,-1 0 0 0 0,1 0 0 0 0,-1-1 0 0 0,0 1 0 0 0,-1-1 0 0 0,0 0 0 0 0,0 1 0 0 0,-8 10 0 0 0,-4 11 417 0 0,5-7-663 0 0,-28 64 596 0 0,34-73-641 0 0,-1 1 0 0 0,2 0 0 0 0,0 0 1 0 0,-2 24-1 0 0,4-35-186 0 0,1 0 1 0 0,0 0-1 0 0,0 1 0 0 0,0-1 0 0 0,1 0 0 0 0,-1 0 1 0 0,0 1-1 0 0,1-1 0 0 0,-1 0 0 0 0,1 0 1 0 0,0 0-1 0 0,0 0 0 0 0,1 2 0 0 0,-1-3-37 0 0,0 0 0 0 0,-1 0 1 0 0,1 0-1 0 0,0-1 0 0 0,0 1 0 0 0,0 0 0 0 0,0-1 0 0 0,0 1 0 0 0,0-1 0 0 0,0 1 0 0 0,0-1 1 0 0,0 1-1 0 0,0-1 0 0 0,0 0 0 0 0,1 1 0 0 0,-1-1 0 0 0,0 0 0 0 0,0 0 0 0 0,0 0 0 0 0,0 0 1 0 0,0 0-1 0 0,1 0 0 0 0,-1 0 0 0 0,0 0 0 0 0,0-1 0 0 0,2 1 0 0 0,15-5-6572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8287 0 0,'-1'2'4386'0'0,"-56"104"-185"0"0,-17 62-2221 0 0,-35 68-909 0 0,-70 52-220 0 0,-5 9-601 0 0,172-275-336 0 0,2-5-197 0 0,0 1 1 0 0,1 0-1 0 0,1 0 1 0 0,1 0-1 0 0,-6 27 1 0 0,13-43-226 0 0,7-15-5294 0 0,36-81 6123 0 0,0 2 1998 0 0,-18 41-1442 0 0,-17 33-635 0 0,12-21 0 0 0,-15 32-233 0 0,-1 1 0 0 0,0 0 0 0 0,1 0 0 0 0,0 1 0 0 0,1-1 0 0 0,10-8 0 0 0,2 2 32 0 0,1 0 0 0 0,0 1 0 0 0,0 0 0 0 0,1 2-1 0 0,0 0 1 0 0,1 2 0 0 0,0 0 0 0 0,0 1 0 0 0,0 1 0 0 0,26-2 0 0 0,-41 6 39 0 0,0 1 1 0 0,0 1-1 0 0,1-1 1 0 0,-1 1 0 0 0,0 0-1 0 0,0 1 1 0 0,-1-1-1 0 0,1 1 1 0 0,0 0 0 0 0,0 1-1 0 0,-1-1 1 0 0,1 1 0 0 0,-1 0-1 0 0,0 0 1 0 0,0 1-1 0 0,0 0 1 0 0,-1 0 0 0 0,1 0-1 0 0,-1 0 1 0 0,0 1-1 0 0,0-1 1 0 0,0 1 0 0 0,-1 0-1 0 0,1 0 1 0 0,-1 1-1 0 0,-1-1 1 0 0,1 1 0 0 0,-1-1-1 0 0,0 1 1 0 0,0 0 0 0 0,0 0-1 0 0,-1 0 1 0 0,0 0-1 0 0,0 0 1 0 0,-1 0 0 0 0,0 7-1 0 0,0 3 292 0 0,-2-1-1 0 0,0 0 0 0 0,0 0 1 0 0,-1 0-1 0 0,-1 0 0 0 0,-11 26 1 0 0,3-15-71 0 0,-1 0 1 0 0,-28 42-1 0 0,34-59-269 0 0,0-1 0 0 0,-1 1-1 0 0,0-1 1 0 0,0 0 0 0 0,-19 12 0 0 0,-51 28 76 0 0,72-44-92 0 0,-24 11 25 0 0,0-2 0 0 0,-1 0 0 0 0,0-3 0 0 0,-54 13 0 0 0,82-23-39 0 0,0 1-1 0 0,0-1 1 0 0,0 1-1 0 0,0-1 1 0 0,0 0-1 0 0,-3 0 0 0 0,5 0-85 0 0,1 0 0 0 0,-1 0 1 0 0,0 0-1 0 0,1-1 0 0 0,-1 1 0 0 0,0 0 0 0 0,1 0 0 0 0,-1-1 0 0 0,0 1 0 0 0,1 0 0 0 0,-1-1 0 0 0,1 1 0 0 0,-1-1 0 0 0,0 1 0 0 0,1 0 0 0 0,-1-1 0 0 0,1 0 0 0 0,-1 1 0 0 0,1-1 0 0 0,0 1 0 0 0,-1-1 0 0 0,1 1 0 0 0,0-1 0 0 0,-1 0 0 0 0,1 1 0 0 0,0-1 0 0 0,0 0 0 0 0,-1 0 0 0 0,0-11-7851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9 7367 0 0,'3'-8'8411'0'0,"-10"12"-8159"0"0,0 1 1 0 0,1 1-1 0 0,0-1 1 0 0,-1 1-1 0 0,2 0 1 0 0,-8 8-1 0 0,-3 5 25 0 0,-4 3-162 0 0,1 1 0 0 0,1 0 1 0 0,1 2-1 0 0,1 0 0 0 0,1 1 0 0 0,-20 49 1 0 0,34-70-102 0 0,-1-1 0 0 0,1 1 0 0 0,0-1 0 0 0,0 1 0 0 0,1 0 0 0 0,-1 6 0 0 0,1-9 242 0 0,11 2 43 0 0,-8-3-230 0 0,0 0 0 0 0,0-1 0 0 0,0 1 0 0 0,0-1 0 0 0,0 1-1 0 0,1-1 1 0 0,-1 0 0 0 0,0 0 0 0 0,0-1 0 0 0,4 0 0 0 0,32-9 433 0 0,-17 3-370 0 0,11-3-165 0 0,-1-2 0 0 0,-1-1 0 0 0,0-1 0 0 0,47-30 0 0 0,-47 25-336 0 0,88-61-129 0 0,-119 80 500 0 0,0 0 1 0 0,1 0 0 0 0,-1 0-1 0 0,0 0 1 0 0,0 0-1 0 0,1 0 1 0 0,-1 0 0 0 0,0 0-1 0 0,1 0 1 0 0,-1 1 0 0 0,0-1-1 0 0,1 0 1 0 0,-1 0-1 0 0,0 0 1 0 0,0 0 0 0 0,1 1-1 0 0,-1-1 1 0 0,0 0-1 0 0,0 0 1 0 0,1 0 0 0 0,-1 1-1 0 0,0-1 1 0 0,0 0-1 0 0,0 0 1 0 0,0 1 0 0 0,1-1-1 0 0,-1 0 1 0 0,0 0-1 0 0,0 1 1 0 0,0-1 0 0 0,0 0-1 0 0,0 1 1 0 0,0-1-1 0 0,0 0 1 0 0,0 1 0 0 0,0-1-1 0 0,0 1 1 0 0,4 11 36 0 0,-4-12-37 0 0,0 12 82 0 0,0 0 0 0 0,-1 0 0 0 0,-1-1 0 0 0,0 1-1 0 0,0-1 1 0 0,-1 1 0 0 0,-6 15 0 0 0,-1 6 62 0 0,2-8-88 0 0,3-5-3 0 0,-7 34 0 0 0,12-52-74 0 0,0-1 1 0 0,-1 1-1 0 0,1-1 0 0 0,0 1 0 0 0,0-1 0 0 0,0 1 1 0 0,0-1-1 0 0,1 1 0 0 0,-1-1 0 0 0,0 1 0 0 0,1-1 1 0 0,-1 0-1 0 0,1 1 0 0 0,-1-1 0 0 0,1 1 1 0 0,-1-1-1 0 0,1 0 0 0 0,0 1 0 0 0,0-1 0 0 0,1 1 1 0 0,-1-1-55 0 0,1 0 0 0 0,-1 0 0 0 0,0 0 0 0 0,1-1 0 0 0,-1 1 0 0 0,1 0 0 0 0,-1-1 1 0 0,1 1-1 0 0,-1-1 0 0 0,1 0 0 0 0,-1 1 0 0 0,1-1 0 0 0,0 0 0 0 0,-1 0 0 0 0,4 0 1 0 0,3-1-685 0 0,0-1 0 0 0,0 1 0 0 0,0-1 0 0 0,0-1 1 0 0,15-6-1 0 0,8-6-5550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1839 0 0,'0'0'83'0'0,"-1"1"-6"0"0,-16 34 1787 0 0,-35 47 8819 0 0,44-69-9686 0 0,-82 125 1402 0 0,-112 234 0 0 0,161-292-2365 0 0,-4-2 1 0 0,-107 143 0 0 0,120-182-2109 0 0,9-15-3827 0 0,13-13 510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78 10135 0 0,'-5'-2'50'0'0,"1"0"164"0"0,1 1 1 0 0,0-1-1 0 0,-1 0 0 0 0,1 0 1 0 0,-5-5 7025 0 0,17 0-6476 0 0,-2 4-600 0 0,0-1 1 0 0,0 1-1 0 0,0 1 1 0 0,0-1-1 0 0,12-2 1 0 0,42-4 437 0 0,-39 7-439 0 0,334-18 420 0 0,-287 18-564 0 0,7 4-1205 0 0,-41 0-140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0:1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15663 0 0,'0'0'12208'0'0,"11"-4"-12848"0"0,0 2-184 0 0,1 2-32 0 0,0 0-6072 0 0,1 0-1216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177 417 5527 0 0,'0'0'423'0'0,"-5"5"3017"0"0,-17 15 5342 0 0,1 3-4318 0 0,-1 4-4085 0 0,2 1 0 0 0,-19 33-1 0 0,31-46-340 0 0,1-1 0 0 0,1 1 0 0 0,0 1 0 0 0,0-1-1 0 0,-4 25 1 0 0,8-28-1498 0 0,1-1-1 0 0,-1 16 1 0 0</inkml:trace>
  <inkml:trace contextRef="#ctx0" brushRef="#br0" timeOffset="1">537 0 11375 0 0,'0'0'1232'0'0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6447 0 0,'0'0'499'0'0,"-1"0"-14"0"0,-43 32 6777 0 0,-19 24-5444 0 0,43-38-1898 0 0,-154 140 464 0 0,152-138-150 0 0,2 1-1 0 0,-20 26 0 0 0,38-44-144 0 0,1-1 0 0 0,-1 1 0 0 0,0-1 0 0 0,1 1 0 0 0,-1 0 0 0 0,1 0 0 0 0,0 0 0 0 0,0 0 0 0 0,0 0-1 0 0,0 0 1 0 0,1 0 0 0 0,-1 4 0 0 0,2-6 13 0 0,0 0-1 0 0,1 0 1 0 0,-1 0-1 0 0,0-1 1 0 0,1 1-1 0 0,-1-1 1 0 0,1 1 0 0 0,-1-1-1 0 0,1 0 1 0 0,-1 0-1 0 0,1 1 1 0 0,-1-1-1 0 0,4 0 1 0 0,-4 0-4 0 0,27-1 457 0 0,0-1 0 0 0,0-1 0 0 0,1-1 0 0 0,38-12 1 0 0,-62 15-551 0 0,28-7 60 0 0,-1-1 0 0 0,1-2-1 0 0,42-21 1 0 0,-68 28-362 0 0,0 1 0 0 0,0-2 0 0 0,0 1 0 0 0,-1-1 0 0 0,0 0 0 0 0,0 0 0 0 0,0 0 0 0 0,9-12 1 0 0,-13 14 23 0 0,0-1 1 0 0,-1 1 0 0 0,1 0 0 0 0,0-1-1 0 0,-1 1 1 0 0,0-1 0 0 0,0 0 0 0 0,0 1 0 0 0,0-1-1 0 0,0 0 1 0 0,-1 1 0 0 0,0-1 0 0 0,0 0-1 0 0,0 0 1 0 0,0 0 0 0 0,0 1 0 0 0,-1-1 0 0 0,1 0-1 0 0,-1 0 1 0 0,-2-4 0 0 0,-1-3-6131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4143 0 0,'0'-2'3614'0'0,"1"-3"-1450"0"0,0 0 1 0 0,1 0 0 0 0,0-1-1 0 0,3-6 1 0 0,15-22 556 0 0,-7 18-2527 0 0,25-27 0 0 0,7 1 69 0 0,2 2 0 0 0,1 2 0 0 0,2 2 0 0 0,2 3 1 0 0,1 2-1 0 0,88-39 0 0 0,-114 58-318 0 0,-10 3-61 0 0,24-7 1 0 0,-36 14 83 0 0,-1 1 0 0 0,1 0 0 0 0,0 0 1 0 0,0 0-1 0 0,0 1 0 0 0,0-1 0 0 0,0 1 1 0 0,0 0-1 0 0,10 2 0 0 0,-14-2 28 0 0,0 0 0 0 0,1 1-1 0 0,-1-1 1 0 0,0 1 0 0 0,0-1-1 0 0,1 1 1 0 0,-1 0 0 0 0,0-1-1 0 0,0 1 1 0 0,0 0 0 0 0,0 0 0 0 0,0 0-1 0 0,0 0 1 0 0,0 0 0 0 0,0 0-1 0 0,0 0 1 0 0,0 0 0 0 0,0 0-1 0 0,-1 0 1 0 0,1 0 0 0 0,0 1-1 0 0,-1-1 1 0 0,1 0 0 0 0,-1 0 0 0 0,1 1-1 0 0,-1-1 1 0 0,0 0 0 0 0,0 1-1 0 0,1-1 1 0 0,-1 1 0 0 0,0-1-1 0 0,0 0 1 0 0,0 1 0 0 0,-1-1 0 0 0,1 0-1 0 0,0 1 1 0 0,-1 1 0 0 0,-1 7-28 0 0,-1-1 0 0 0,0 0 1 0 0,0 0-1 0 0,-6 11 0 0 0,5-12 26 0 0,-16 31 145 0 0,-2-2 0 0 0,-49 65-1 0 0,41-60 22 0 0,-37 64 0 0 0,65-101-403 0 0,-1 0 0 0 0,1 1 0 0 0,-3 10 0 0 0,5-15 176 0 0,-1 0 1 0 0,1 1-1 0 0,0-1 0 0 0,0 0 1 0 0,-1 0-1 0 0,1 1 0 0 0,0-1 1 0 0,0 0-1 0 0,0 0 0 0 0,0 1 1 0 0,1-1-1 0 0,-1 0 0 0 0,0 0 1 0 0,0 0-1 0 0,1 1 0 0 0,-1-1 1 0 0,1 0-1 0 0,-1 0 0 0 0,1 0 1 0 0,-1 0-1 0 0,1 0 0 0 0,0 0 1 0 0,-1 0-1 0 0,3 2 1 0 0,7 1-1336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1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11 11975 0 0,'0'0'923'0'0,"0"-1"-602"0"0,0 0-273 0 0,-1 1 0 0 0,1-1 0 0 0,0 1 0 0 0,-1-1-1 0 0,1 1 1 0 0,0-1 0 0 0,-1 1 0 0 0,1-1 0 0 0,-1 1 0 0 0,1-1-1 0 0,-1 1 1 0 0,1-1 0 0 0,-1 1 0 0 0,1 0 0 0 0,-1-1 0 0 0,1 1-1 0 0,-1 0 1 0 0,1-1 0 0 0,-1 1 0 0 0,0 0 0 0 0,1 0 0 0 0,-1 0-1 0 0,0 0 1 0 0,1-1 0 0 0,-1 1 0 0 0,0 0 0 0 0,1 0 0 0 0,-1 0-1 0 0,1 0 1 0 0,-1 0 0 0 0,0 1 0 0 0,1-1 0 0 0,-1 0 0 0 0,0 0-1 0 0,1 0 1 0 0,-2 1 0 0 0,0 0 246 0 0,-4 0 30 0 0,0 1-1 0 0,0 0 0 0 0,1 1 1 0 0,-1-1-1 0 0,1 1 0 0 0,-1 0 1 0 0,-5 5-1 0 0,-34 29-233 0 0,22-17 152 0 0,-48 42 1553 0 0,-119 133-1 0 0,189-194-1780 0 0,0 0 0 0 0,-1 1-1 0 0,1-1 1 0 0,0 0 0 0 0,0 1 0 0 0,1-1-1 0 0,-1 1 1 0 0,0 0 0 0 0,0-1-1 0 0,1 1 1 0 0,-1 0 0 0 0,1-1 0 0 0,-1 1-1 0 0,1 0 1 0 0,0-1 0 0 0,0 1-1 0 0,0 0 1 0 0,0 2 0 0 0,0-3-3 0 0,1 0 1 0 0,-1 1-1 0 0,1-1 1 0 0,0 0-1 0 0,-1 0 1 0 0,1 1-1 0 0,0-1 1 0 0,0 0-1 0 0,0 0 1 0 0,0 0-1 0 0,0 0 1 0 0,0 0-1 0 0,0 0 0 0 0,0 0 1 0 0,0-1-1 0 0,1 1 1 0 0,-1 0-1 0 0,0 0 1 0 0,0-1-1 0 0,1 1 1 0 0,-1-1-1 0 0,0 1 1 0 0,4-1-1 0 0,15 5 80 0 0,30 4 0 0 0,-32-7-110 0 0,-1 1 0 0 0,26 7 1 0 0,-37-7-11 0 0,0-1 0 0 0,-1 0 0 0 0,1 1 0 0 0,-1 0 0 0 0,0 0 0 0 0,0 1 0 0 0,0-1 0 0 0,0 1 0 0 0,0 0 0 0 0,-1 1 0 0 0,5 5-1 0 0,-4-3 12 0 0,0-1 0 0 0,0 1 0 0 0,-1 1 0 0 0,0-1-1 0 0,-1 0 1 0 0,0 1 0 0 0,0 0 0 0 0,0 0-1 0 0,-1 0 1 0 0,0 0 0 0 0,-1 0 0 0 0,0 0-1 0 0,1 16 1 0 0,-3-11 124 0 0,0 1 1 0 0,-1-1-1 0 0,0 0 0 0 0,-1 0 0 0 0,-1 0 1 0 0,0 0-1 0 0,-11 22 0 0 0,7-17 198 0 0,-2 0 0 0 0,0-1 1 0 0,-1 0-1 0 0,-16 19 0 0 0,19-27-189 0 0,0 0-1 0 0,-1-1 1 0 0,0 0 0 0 0,0 0 0 0 0,-1-1-1 0 0,0 0 1 0 0,0-1 0 0 0,-14 7-1 0 0,15-9-75 0 0,-1-1 0 0 0,-1-1 0 0 0,1 1 0 0 0,0-1 0 0 0,-1-1-1 0 0,1 0 1 0 0,-1-1 0 0 0,-13 0 0 0 0,19-1-23 0 0,-1 0 1 0 0,1 0-1 0 0,-1 0 1 0 0,1-1 0 0 0,0 0-1 0 0,-1 0 1 0 0,1 0-1 0 0,0-1 1 0 0,-5-3-1 0 0,8 5-95 0 0,0-1-1 0 0,-1 1 0 0 0,1-1 0 0 0,0 0 0 0 0,1 0 0 0 0,-1 0 0 0 0,0 0 0 0 0,0 0 0 0 0,1 0 1 0 0,-1 0-1 0 0,1 0 0 0 0,0-1 0 0 0,0 1 0 0 0,-1-1 0 0 0,2 1 0 0 0,-1-1 0 0 0,0 1 0 0 0,0-1 1 0 0,1 1-1 0 0,-1-6 0 0 0,2-11-851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380 272 919 0 0,'0'0'11822'0'0,"10"-4"-10348"0"0,-4 1-1162 0 0,-1 0 0 0 0,0 0 0 0 0,0-1-1 0 0,0 1 1 0 0,0-1 0 0 0,0-1 0 0 0,-1 1 0 0 0,7-9-1 0 0,0-1 267 0 0,17-28 0 0 0,-21 29-508 0 0,-1 1 0 0 0,-1-1 0 0 0,0 0 0 0 0,-1 0 0 0 0,-1 0 0 0 0,0-1 0 0 0,0 1 0 0 0,0-22 0 0 0,-2 24-59 0 0,-4 3 40 0 0,2 6-49 0 0,0 1-2 0 0,1 1 0 0 0,0-1 0 0 0,-1 1-1 0 0,1-1 1 0 0,0 0 0 0 0,-1 1 0 0 0,1-1 0 0 0,-1 1 0 0 0,1-1-1 0 0,-1 1 1 0 0,0-1 0 0 0,1 1 0 0 0,-1 0 0 0 0,1-1-1 0 0,-1 1 1 0 0,0 0 0 0 0,1-1 0 0 0,-1 1 0 0 0,0 0 0 0 0,1 0-1 0 0,-1-1 1 0 0,0 1 0 0 0,0 0 0 0 0,1 0 0 0 0,-1 0-1 0 0,0 0 1 0 0,1 0 0 0 0,-1 0 0 0 0,0 0 0 0 0,0 0 0 0 0,1 0-1 0 0,-2 1 1 0 0,-1 0-11 0 0,-3 0-38 0 0,-1 0 1 0 0,1 0 0 0 0,-1 1-1 0 0,1 0 1 0 0,-1 1-1 0 0,1-1 1 0 0,0 1 0 0 0,-7 5-1 0 0,-45 33-180 0 0,38-26 143 0 0,-50 39-174 0 0,-68 46-328 0 0,117-86 531 0 0,-35 32-1 0 0,48-38 59 0 0,0 0-1 0 0,1 0 1 0 0,0 0-1 0 0,1 1 0 0 0,0 0 1 0 0,-10 19-1 0 0,15-26 2 0 0,0 0 0 0 0,0-1-1 0 0,1 1 1 0 0,-1 0 0 0 0,0 0 0 0 0,1 0-1 0 0,0 0 1 0 0,-1-1 0 0 0,1 1 0 0 0,0 0-1 0 0,0 0 1 0 0,0 0 0 0 0,0 0-1 0 0,0 0 1 0 0,1 0 0 0 0,-1 0 0 0 0,1-1-1 0 0,-1 1 1 0 0,1 0 0 0 0,-1 0 0 0 0,1 0-1 0 0,0-1 1 0 0,0 1 0 0 0,0 0 0 0 0,0-1-1 0 0,0 1 1 0 0,0-1 0 0 0,1 1-1 0 0,-1-1 1 0 0,0 0 0 0 0,1 1 0 0 0,-1-1-1 0 0,4 2 1 0 0,-1-1 28 0 0,1 1 1 0 0,0-1-1 0 0,0 0 1 0 0,0 0-1 0 0,0-1 1 0 0,0 0-1 0 0,0 0 1 0 0,0 0-1 0 0,1 0 0 0 0,-1-1 1 0 0,7 0-1 0 0,7-1 201 0 0,-1-2 1 0 0,1 0-1 0 0,0-1 0 0 0,-1 0 0 0 0,0-2 0 0 0,21-8 1 0 0,-3-3 118 0 0,65-40 1 0 0,-92 52-336 0 0,-1-1 0 0 0,-1 0 0 0 0,1 0-1 0 0,-1 0 1 0 0,0-1 0 0 0,9-11 0 0 0,-13 14-28 0 0,-1 0 1 0 0,0 1-1 0 0,0-1 0 0 0,0 0 1 0 0,0 0-1 0 0,-1 0 1 0 0,1 0-1 0 0,-1 0 0 0 0,0 0 1 0 0,0-1-1 0 0,-1 1 1 0 0,1 0-1 0 0,-1-1 0 0 0,0 1 1 0 0,0 0-1 0 0,-1-8 1 0 0,0 10-19 0 0,1 1 0 0 0,0 0 1 0 0,0 0-1 0 0,0 0 1 0 0,-1-1-1 0 0,1 1 1 0 0,-1 0-1 0 0,1 0 0 0 0,-1 0 1 0 0,1 0-1 0 0,-1 0 1 0 0,0 0-1 0 0,1 0 1 0 0,-1 0-1 0 0,-1-1 1 0 0,1 1 12 0 0,0 1 1 0 0,0 0 0 0 0,0-1-1 0 0,0 1 1 0 0,0 0 0 0 0,1 0 0 0 0,-1 0-1 0 0,0 0 1 0 0,0-1 0 0 0,0 1-1 0 0,0 0 1 0 0,0 1 0 0 0,0-1-1 0 0,0 0 1 0 0,0 0 0 0 0,1 0 0 0 0,-1 0-1 0 0,0 1 1 0 0,0-1 0 0 0,0 0-1 0 0,0 1 1 0 0,1-1 0 0 0,-2 1 0 0 0,-3 3 2 0 0,0-1 0 0 0,0 1 0 0 0,0-1-1 0 0,1 1 1 0 0,0 1 0 0 0,-1-1 0 0 0,1 1 0 0 0,1-1 0 0 0,-1 1 0 0 0,1 0 0 0 0,0 1 0 0 0,-3 6 0 0 0,-5 11-70 0 0,-11 37-1 0 0,19-51 83 0 0,1-2-21 0 0,-3 7-430 0 0,0 1-1 0 0,1 0 1 0 0,0 0-1 0 0,2 0 1 0 0,-2 21 0 0 0,6-37-865 0 0,6 0-268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6 7831 0 0,'0'0'9064'0'0,"1"-4"-8574"0"0,0 2-453 0 0,-2 3 202 0 0,-25 35-88 0 0,3 1 0 0 0,-26 52 0 0 0,13-22 85 0 0,-28 48 122 0 0,-154 256-75 0 0,9-98-522 0 0,113-156-294 0 0,84-101 78 0 0,0 0 0 0 0,-14 28 0 0 0,22-35-824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4143 0 0,'-1'0'5063'0'0,"-32"11"1105"0"0,23-9-5803 0 0,0 1 0 0 0,-19 9 0 0 0,7 0-131 0 0,0 2 0 0 0,0 0 0 0 0,2 1 1 0 0,-24 22-1 0 0,32-26-79 0 0,1 0 1 0 0,1 1-1 0 0,0 0 0 0 0,1 1 1 0 0,0 0-1 0 0,1 1 0 0 0,0-1 1 0 0,-6 17-1 0 0,12-23-85 0 0,-1-1 0 0 0,1 1 1 0 0,1 0-1 0 0,-1-1 0 0 0,1 1 1 0 0,0 0-1 0 0,1 0 0 0 0,0 0 0 0 0,0 0 1 0 0,0 0-1 0 0,1 0 0 0 0,0 0 1 0 0,3 9-1 0 0,-4-14-47 0 0,1 0 1 0 0,0 0-1 0 0,0-1 1 0 0,-1 1-1 0 0,1 0 0 0 0,0 0 1 0 0,1 0-1 0 0,-1-1 1 0 0,0 1-1 0 0,0-1 1 0 0,1 1-1 0 0,-1-1 1 0 0,1 1-1 0 0,-1-1 0 0 0,1 0 1 0 0,0 0-1 0 0,-1 0 1 0 0,1 0-1 0 0,0 0 1 0 0,0 0-1 0 0,0 0 1 0 0,0-1-1 0 0,0 1 0 0 0,0-1 1 0 0,0 1-1 0 0,0-1 1 0 0,0 0-1 0 0,0 0 1 0 0,0 1-1 0 0,2-2 0 0 0,-1 1 12 0 0,1 0 0 0 0,-1-1 0 0 0,0 0-1 0 0,1 0 1 0 0,-1 0 0 0 0,0 0 0 0 0,0 0-1 0 0,0-1 1 0 0,0 1 0 0 0,0-1 0 0 0,0 0-1 0 0,0 0 1 0 0,-1 0 0 0 0,1 0 0 0 0,-1 0-1 0 0,4-5 1 0 0,19-29-46 0 0,-2-2-1 0 0,-1 0 0 0 0,23-58 1 0 0,-42 90-206 0 0,0 0 0 0 0,-1-1 0 0 0,0 1 0 0 0,0-1 0 0 0,0 0 0 0 0,-1 1 0 0 0,0-1 0 0 0,0 0 0 0 0,-1 0 0 0 0,0-11 0 0 0,-7 9-483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118 387 12263 0 0,'-2'1'563'0'0,"-17"7"-5"0"0,-20 8 385 0 0,36-14-631 0 0,0-2 1 0 0,0 1 0 0 0,0 0-1 0 0,-1-1 1 0 0,1 1 0 0 0,0-1-1 0 0,0 0 1 0 0,-1 0 0 0 0,1-1-1 0 0,-4 0 1 0 0,6 1-262 0 0,0 0 0 0 0,0-1 0 0 0,0 1 0 0 0,0 0 1 0 0,0-1-1 0 0,0 1 0 0 0,1-1 0 0 0,-1 1 0 0 0,0-1 0 0 0,0 1 0 0 0,1-1 1 0 0,-1 0-1 0 0,0 1 0 0 0,1-1 0 0 0,-1 0 0 0 0,1 1 0 0 0,-1-1 0 0 0,1 0 1 0 0,-1 0-1 0 0,1 0 0 0 0,-1 0 0 0 0,0-2 10 0 0,1 1 1 0 0,-1 0-1 0 0,1 0 0 0 0,0 0 1 0 0,-1 0-1 0 0,1-1 1 0 0,0 1-1 0 0,1-4 0 0 0,0-1 53 0 0,0 1-1 0 0,1-1 0 0 0,0 1 1 0 0,5-13-1 0 0,1 4 71 0 0,1 0 1 0 0,1 0 0 0 0,0 1-1 0 0,23-24 1 0 0,57-47 287 0 0,-76 73-430 0 0,10-9 2 0 0,1 0-1 0 0,43-25 0 0 0,-55 38-44 0 0,1 1 0 0 0,0 0-1 0 0,1 1 1 0 0,0 1 0 0 0,0 0 0 0 0,0 1-1 0 0,21-3 1 0 0,-33 6 1 0 0,-1 1 0 0 0,1 0 0 0 0,0 0 0 0 0,0 0 0 0 0,0 0 0 0 0,-1 0 0 0 0,1 0 0 0 0,0 1 0 0 0,0 0 0 0 0,-1-1 0 0 0,1 1 0 0 0,0 0 0 0 0,-1 0 0 0 0,1 1 0 0 0,-1-1 0 0 0,1 0 0 0 0,-1 1 0 0 0,0 0 0 0 0,1-1 0 0 0,-1 1 1 0 0,0 0-1 0 0,0 0 0 0 0,3 4 0 0 0,-3-3 4 0 0,0 1 1 0 0,-1-1 0 0 0,1 1 0 0 0,-1 0 0 0 0,1 0 0 0 0,-1-1-1 0 0,0 1 1 0 0,0 0 0 0 0,-1 0 0 0 0,1 0 0 0 0,-1 0 0 0 0,0 0-1 0 0,0 0 1 0 0,0 0 0 0 0,0 0 0 0 0,-2 5 0 0 0,-2 5 25 0 0,0 1 0 0 0,-1-1 0 0 0,0-1 0 0 0,-1 1 0 0 0,-1-1 1 0 0,-10 17-1 0 0,-57 70-2834 0 0,63-87 1578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3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86 14511 0 0,'0'0'1314'0'0,"1"-1"-1078"0"0,5-5 1010 0 0,-4 3-948 0 0,-1 1 0 0 0,1 0 0 0 0,-1-1 0 0 0,0 1 1 0 0,0-1-1 0 0,1-4 0 0 0,-1 5-261 0 0,-1 0 15 0 0,0 0 1 0 0,1 0-1 0 0,-1 0 0 0 0,0-1 0 0 0,0 1 0 0 0,-1 0 1 0 0,1 0-1 0 0,0 0 0 0 0,-1-1 0 0 0,1 1 0 0 0,-1 0 0 0 0,1 0 1 0 0,-1 0-1 0 0,0 0 0 0 0,0 0 0 0 0,0 0 0 0 0,0 0 1 0 0,-3-3-1 0 0,3 4-30 0 0,0 0 1 0 0,0 0 0 0 0,0 0-1 0 0,0 0 1 0 0,0 1-1 0 0,0-1 1 0 0,0 0-1 0 0,-1 0 1 0 0,1 1 0 0 0,0-1-1 0 0,-1 1 1 0 0,1-1-1 0 0,0 1 1 0 0,-1-1 0 0 0,1 1-1 0 0,0 0 1 0 0,-1 0-1 0 0,1-1 1 0 0,-1 1 0 0 0,1 0-1 0 0,0 0 1 0 0,-1 1-1 0 0,1-1 1 0 0,-1 0-1 0 0,1 0 1 0 0,0 1 0 0 0,-2 0-1 0 0,-9 4-6 0 0,1 0 0 0 0,0 1 0 0 0,1 1 0 0 0,-1 0 0 0 0,-9 9 0 0 0,-45 44-24 0 0,45-40 8 0 0,-31 41 0 0 0,46-54 0 0 0,0 0 0 0 0,0 0 0 0 0,1 1 0 0 0,0 0 0 0 0,1 0 0 0 0,0 0 0 0 0,0 0 0 0 0,0 1 0 0 0,1-1 0 0 0,-1 11 0 0 0,4-3 0 0 0,3-13 0 0 0,-2-2 0 0 0,-1 0 0 0 0,1 0 0 0 0,-1 0 0 0 0,1 0 0 0 0,0 0 0 0 0,-1-1 0 0 0,1 1 0 0 0,0 0 0 0 0,-1-1 0 0 0,1 1 0 0 0,0-1-1 0 0,0 0 1 0 0,0 1 0 0 0,-1-1 0 0 0,1 0 0 0 0,0 0 0 0 0,0 0 0 0 0,0 0 0 0 0,-1-1 0 0 0,1 1 0 0 0,0 0 0 0 0,0-1 0 0 0,1 0 0 0 0,7-2 19 0 0,-1 0 0 0 0,15-9 1 0 0,-22 11-10 0 0,90-55 174 0 0,-67 39-213 0 0,1 1 0 0 0,31-14 0 0 0,-55 29-61 0 0,-4 12-242 0 0,-2 0 244 0 0,1-1-1 0 0,-1 1 1 0 0,-1-1-1 0 0,0 0 0 0 0,0 0 1 0 0,-13 17-1 0 0,5-7 15 0 0,-138 209-78 0 0,7-13-207 0 0,20 11-380 0 0,102-178 1261 0 0,3 0 0 0 0,1 2 1 0 0,3 0-1 0 0,-17 100 1 0 0,28-111 85 0 0,2-18-23 0 0,-6 30 0 0 0,7-46-522 0 0,0-1 1 0 0,-1 0-1 0 0,0 0 0 0 0,0 0 0 0 0,0 0 1 0 0,-1 0-1 0 0,1 0 0 0 0,-1 0 1 0 0,-1-1-1 0 0,-5 8 0 0 0,9-12-61 0 0,-1 0-1 0 0,1 0 1 0 0,-1 1 0 0 0,1-1-1 0 0,0 0 1 0 0,-1 0 0 0 0,1 1-1 0 0,-1-1 1 0 0,1 0 0 0 0,-1 0-1 0 0,1 0 1 0 0,-1 0 0 0 0,1 0-1 0 0,-1 0 1 0 0,1 0 0 0 0,-1 0-1 0 0,1 0 1 0 0,-1 0 0 0 0,1 0-1 0 0,0 0 1 0 0,-1 0 0 0 0,1 0-1 0 0,-1-1 1 0 0,1 1 0 0 0,-1 0-1 0 0,1 0 1 0 0,-1-1 0 0 0,1 1-1 0 0,0 0 1 0 0,-1 0 0 0 0,1-1-1 0 0,-1 1 1 0 0,1-1 0 0 0,-11-11-134 0 0,9 9 28 0 0,1 0 0 0 0,0-1 0 0 0,-1 1 0 0 0,1-1 0 0 0,0 1-1 0 0,1-1 1 0 0,-1 0 0 0 0,1 1 0 0 0,-1-1 0 0 0,1 0-1 0 0,1-5 1 0 0,0-5-1073 0 0,7-23 0 0 0,-8 33 1044 0 0,9-28-1115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544 105 455 0 0,'4'-6'66'0'0,"0"1"917"0"0,-1 0 0 0 0,1-1 0 0 0,-1 0 0 0 0,0 1 0 0 0,-1-1 0 0 0,1 0 0 0 0,2-12 0 0 0,-4 10 1248 0 0,0 0-1 0 0,0 0 1 0 0,0-9-1 0 0,-1 18-2161 0 0,-1 1-1 0 0,1 0 1 0 0,-1-1-1 0 0,0 1 1 0 0,0-1-1 0 0,1 1 1 0 0,-1-1-1 0 0,0 1 1 0 0,-2 2-1 0 0,-2 4 67 0 0,-102 216 1146 0 0,35-64-1098 0 0,64-143-168 0 0,-83 161 45 0 0,64-131-62 0 0,-56 72 1 0 0,-44 41-942 0 0,78-99-2326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1:5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1 919 0 0,'0'0'9122'0'0,"0"2"-8981"0"0,-1 3-68 0 0,0 0-1 0 0,0 0 1 0 0,0 0-1 0 0,-1 0 1 0 0,1 0-1 0 0,-1 0 1 0 0,0 0-1 0 0,-6 8 1 0 0,-25 38 469 0 0,31-49-512 0 0,-40 59 666 0 0,-34 67-1 0 0,-14 22-430 0 0,56-96-147 0 0,-33 61-44 0 0,61-104-74 0 0,3 1 0 0 0,-2 11-266 0 0,4-21-45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0 697 9151 0 0,'0'0'831'0'0,"0"-2"-686"0"0,3-46 2539 0 0,8-50 0 0 0,-5 53-2428 0 0,-1 18-174 0 0,1 0-1 0 0,1 0 0 0 0,1 1 1 0 0,2 0-1 0 0,0 1 0 0 0,2 0 1 0 0,0 0-1 0 0,2 1 0 0 0,1 1 1 0 0,1 0-1 0 0,1 2 0 0 0,33-36 1 0 0,-31 40 11 0 0,-1 1 0 0 0,2 1 0 0 0,0 0 1 0 0,1 2-1 0 0,1 0 0 0 0,0 1 0 0 0,37-14 1 0 0,-44 21 36 0 0,0 1 0 0 0,0 1 0 0 0,0 0 0 0 0,0 0 1 0 0,27 0-1 0 0,-31 3-25 0 0,0 1-1 0 0,0 0 1 0 0,0 1 0 0 0,0 0 0 0 0,-1 0 0 0 0,1 1 0 0 0,-1 1-1 0 0,18 7 1 0 0,-21-7-69 0 0,0 0 0 0 0,-1 1 0 0 0,1-1 0 0 0,-1 1 0 0 0,0 1 0 0 0,0-1 0 0 0,0 1-1 0 0,-1 0 1 0 0,0 0 0 0 0,0 0 0 0 0,-1 1 0 0 0,1 0 0 0 0,-2 0 0 0 0,1 0 0 0 0,-1 0 0 0 0,0 0 0 0 0,0 1-1 0 0,1 8 1 0 0,-1-5-18 0 0,-1 0 0 0 0,-1 0-1 0 0,0 0 1 0 0,-1 1 0 0 0,0-1-1 0 0,0 0 1 0 0,-1 1 0 0 0,-1-1-1 0 0,0 0 1 0 0,0 0 0 0 0,-1 0 0 0 0,-6 13-1 0 0,2-7 19 0 0,-1-1 1 0 0,-1 0-1 0 0,0 0 0 0 0,-1-1 0 0 0,-1 0 1 0 0,0-1-1 0 0,-1 0 0 0 0,-1-1 0 0 0,0 0 1 0 0,-1-1-1 0 0,0-1 0 0 0,0 0 0 0 0,-2-1 0 0 0,1 0 1 0 0,-1-2-1 0 0,-31 13 0 0 0,-179 54-266 0 0,150-53-260 0 0,73-21 428 0 0,-2 1-474 0 0,0 0 1 0 0,0-1-1 0 0,-1 1 0 0 0,1-2 0 0 0,0 1 1 0 0,-1 0-1 0 0,-10-1 0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298 568 919 0 0,'-4'13'737'0'0,"-1"-1"0"0"0,-1 0 0 0 0,0 0 0 0 0,0-1 0 0 0,-1 0 0 0 0,-1 0 0 0 0,0 0 0 0 0,0-1 0 0 0,-1 0 0 0 0,0-1 0 0 0,-1 0 0 0 0,0-1 0 0 0,-13 9 0 0 0,14-11-271 0 0,-2 0 1 0 0,1 0-1 0 0,-1-1 1 0 0,0 0-1 0 0,0-1 1 0 0,0 0-1 0 0,-1-1 1 0 0,1 0-1 0 0,-13 1 1 0 0,22-4-363 0 0,0 0-1 0 0,0 0 1 0 0,-1 0 0 0 0,1-1-1 0 0,0 1 1 0 0,0 0 0 0 0,0-1-1 0 0,0 1 1 0 0,0-1 0 0 0,-1 0-1 0 0,1 0 1 0 0,0 0-1 0 0,1 0 1 0 0,-1 0 0 0 0,0 0-1 0 0,0 0 1 0 0,0-1 0 0 0,1 1-1 0 0,-1-1 1 0 0,1 1 0 0 0,-1-1-1 0 0,1 1 1 0 0,-1-1 0 0 0,1 0-1 0 0,0 0 1 0 0,0 0 0 0 0,0 0-1 0 0,0 0 1 0 0,0 0 0 0 0,0 0-1 0 0,1 0 1 0 0,-1 0 0 0 0,1 0-1 0 0,-1-4 1 0 0,0-5 273 0 0,0 1 0 0 0,0-1 0 0 0,1 1-1 0 0,1-1 1 0 0,3-18 0 0 0,2 0-150 0 0,1 1-1 0 0,1 0 0 0 0,2 0 1 0 0,1 1-1 0 0,0 0 1 0 0,3 1-1 0 0,23-36 0 0 0,14-11-245 0 0,68-73-1 0 0,-32 54-313 0 0,-75 81 210 0 0,0 1 1 0 0,1 0-1 0 0,1 1 1 0 0,-1 0 0 0 0,27-11-1 0 0,-38 19 1 0 0,-1 0-1 0 0,1 0 0 0 0,0 1 1 0 0,0-1-1 0 0,0 1 0 0 0,0-1 1 0 0,1 1-1 0 0,-1 0 1 0 0,0-1-1 0 0,0 1 0 0 0,0 0 1 0 0,0 0-1 0 0,0 1 0 0 0,0-1 1 0 0,0 0-1 0 0,0 1 1 0 0,0-1-1 0 0,0 1 0 0 0,0 0 1 0 0,2 1-1 0 0,-1 0-218 0 0,-1 0 1 0 0,1 0-1 0 0,-1 0 0 0 0,0 0 1 0 0,0 1-1 0 0,0-1 0 0 0,0 1 1 0 0,0 0-1 0 0,-1-1 0 0 0,1 1 1 0 0,-1 0-1 0 0,2 5 0 0 0,10 32-3708 0 0,-8-17-386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125 226 8375 0 0,'0'0'758'0'0,"2"1"-620"0"0,27 11 1576 0 0,0-2-1 0 0,0 0 0 0 0,1-2 1 0 0,1-1-1 0 0,53 5 0 0 0,-75-12-1610 0 0,-1-1 1 0 0,1 1-1 0 0,-1-1 0 0 0,1-1 1 0 0,-1 0-1 0 0,0 0 0 0 0,0 0 0 0 0,0-1 1 0 0,0 0-1 0 0,0-1 0 0 0,0 0 0 0 0,-1 0 1 0 0,0-1-1 0 0,0 1 0 0 0,0-2 0 0 0,0 1 1 0 0,-1-1-1 0 0,9-10 0 0 0,-7 7 24 0 0,-1 0 0 0 0,0-1-1 0 0,-1 0 1 0 0,0 0 0 0 0,0 0-1 0 0,-1-1 1 0 0,0 0 0 0 0,-1 0 0 0 0,-1 0-1 0 0,1 0 1 0 0,-2-1 0 0 0,0 1-1 0 0,1-13 1 0 0,-3 22-140 0 0,1 0-1 0 0,-1 0 0 0 0,0 0 1 0 0,0 0-1 0 0,0-1 1 0 0,-1 1-1 0 0,1 0 1 0 0,0 0-1 0 0,-1 0 1 0 0,0 0-1 0 0,1 0 0 0 0,-1 0 1 0 0,0 0-1 0 0,0 0 1 0 0,0 1-1 0 0,0-1 1 0 0,0 0-1 0 0,0 0 1 0 0,-1 1-1 0 0,1-1 0 0 0,-1 1 1 0 0,1-1-1 0 0,-1 1 1 0 0,1 0-1 0 0,-1-1 1 0 0,-2 0-1 0 0,1 1-14 0 0,0 0-1 0 0,0 0 0 0 0,-1 0 1 0 0,1 0-1 0 0,0 1 0 0 0,0-1 1 0 0,-1 1-1 0 0,1 0 1 0 0,0 0-1 0 0,-1 0 0 0 0,1 1 1 0 0,0-1-1 0 0,-1 1 0 0 0,1 0 1 0 0,-6 1-1 0 0,-30 14-225 0 0,0 2-1 0 0,-46 28 0 0 0,65-34 179 0 0,-23 13 27 0 0,1 2-1 0 0,1 2 0 0 0,2 2 1 0 0,-59 60-1 0 0,92-85 40 0 0,0 1 0 0 0,0-1 1 0 0,1 1-1 0 0,0 0 0 0 0,1 1 0 0 0,-1-1 0 0 0,1 1 0 0 0,-5 16 0 0 0,8-22 13 0 0,0 1 0 0 0,1-1 0 0 0,0 1 0 0 0,-1-1 1 0 0,1 0-1 0 0,0 1 0 0 0,0-1 0 0 0,0 1 0 0 0,0-1 0 0 0,1 1 0 0 0,-1-1 0 0 0,1 0 0 0 0,-1 1 0 0 0,1-1 0 0 0,0 0 0 0 0,0 1 0 0 0,0-1 0 0 0,0 0 0 0 0,0 0 1 0 0,1 0-1 0 0,-1 0 0 0 0,0 0 0 0 0,1 0 0 0 0,0 0 0 0 0,-1 0 0 0 0,1-1 0 0 0,0 1 0 0 0,0-1 0 0 0,0 1 0 0 0,0-1 0 0 0,0 0 0 0 0,1 0 0 0 0,-1 0 0 0 0,0 0 0 0 0,4 1 1 0 0,13 5 116 0 0,2-2 0 0 0,-1 0 0 0 0,0-2 0 0 0,1 0 0 0 0,25 0 0 0 0,13 2-22 0 0,-29-2-409 0 0,1-1 0 0 0,-1-1 0 0 0,0-1 0 0 0,51-8 1 0 0,-56 3-1264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24 12815 0 0,'0'0'3930'0'0,"0"1"-3126"0"0,-1 22-336 0 0,-6 29 0 0 0,-1 8 62 0 0,3 102 410 0 0,6-137-720 0 0,1 0 0 0 0,1 0 0 0 0,1 0 0 0 0,10 33 0 0 0,-13-54-133 0 0,1-1 1 0 0,-1 1-1 0 0,1-1 0 0 0,-1 1 1 0 0,1-1-1 0 0,0 1 0 0 0,0-1 0 0 0,1 0 1 0 0,-1 0-1 0 0,1 0 0 0 0,3 3 0 0 0,-5-5-22 0 0,1 0-1 0 0,0 0 1 0 0,-1 0-1 0 0,1 0 0 0 0,0 0 1 0 0,0 0-1 0 0,0 0 0 0 0,0-1 1 0 0,0 1-1 0 0,0-1 1 0 0,0 1-1 0 0,0-1 0 0 0,0 0 1 0 0,0 0-1 0 0,0 0 1 0 0,0 0-1 0 0,0 0 0 0 0,0 0 1 0 0,0-1-1 0 0,0 1 0 0 0,0-1 1 0 0,3 0-1 0 0,7-4 83 0 0,0 0-1 0 0,0-1 1 0 0,-1 0-1 0 0,1-1 1 0 0,-1 0 0 0 0,0-1-1 0 0,-1 0 1 0 0,0 0-1 0 0,12-14 1 0 0,6-11 24 0 0,37-55 1 0 0,0-1-53 0 0,53-42 157 0 0,-97 112-700 0 0,26-19-1 0 0,-31 27-965 0 0,0 1-1 0 0,28-13 0 0 0,-35 18-480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9 9215 0 0,'9'-7'8792'0'0,"-9"7"-8722"0"0,0 0 0 0 0,0 0-1 0 0,0 0 1 0 0,0 0 0 0 0,0 0 0 0 0,0 0-1 0 0,0-1 1 0 0,1 1 0 0 0,-1 0 0 0 0,0 0-1 0 0,0 0 1 0 0,0 0 0 0 0,0 0 0 0 0,0 0-1 0 0,1 0 1 0 0,-1 0 0 0 0,0 0 0 0 0,0 0-1 0 0,0 0 1 0 0,0 0 0 0 0,1 0 0 0 0,-1 0-1 0 0,0 0 1 0 0,0 0 0 0 0,0 0 0 0 0,0 0-1 0 0,1 0 1 0 0,-1 0 0 0 0,0 0 0 0 0,0 0-1 0 0,0 0 1 0 0,0 0 0 0 0,0 0 0 0 0,1 0-1 0 0,-1 0 1 0 0,0 0 0 0 0,0 0 0 0 0,0 1-1 0 0,0-1 1 0 0,0 0 0 0 0,1 0 0 0 0,-1 0-1 0 0,0 0 1 0 0,0 0 0 0 0,0 0 0 0 0,0 1-1 0 0,0-1 1 0 0,0 0 0 0 0,0 0 0 0 0,0 0-1 0 0,0 1 1 0 0,1 13 751 0 0,-7 18-701 0 0,-10 15 279 0 0,-3-2-1 0 0,-30 57 1 0 0,-14 5-248 0 0,-6 14-409 0 0,53-81-342 0 0,15-38 291 0 0,3-2-215 0 0,-1 0 350 0 0,1 0-1 0 0,0-1 1 0 0,0 1-1 0 0,-1 0 0 0 0,1 0 1 0 0,-1-1-1 0 0,1 1 1 0 0,0-1-1 0 0,-1 0 1 0 0,1 1-1 0 0,2-3 1 0 0,13-6-1532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4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0,'0'0'2568'0'0,"10"6"-272"0"0,1 3 72 0 0,0-1-5576 0 0,-1 3-1112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43 9671 0 0,'0'0'875'0'0,"1"-1"-719"0"0,17-7 6956 0 0,-19 9-6988 0 0,-12 2 75 0 0,0 1-1 0 0,0 1 1 0 0,1 0 0 0 0,-1 0-1 0 0,2 1 1 0 0,-1 1 0 0 0,-21 15-1 0 0,12-5 202 0 0,0 1 0 0 0,-35 40 0 0 0,55-57-386 0 0,-12 14 158 0 0,-17 26 0 0 0,27-37-111 0 0,1 0-1 0 0,-1 0 1 0 0,1 1-1 0 0,0-1 1 0 0,0 0 0 0 0,1 1-1 0 0,0 0 1 0 0,0-1-1 0 0,0 1 1 0 0,0 0-1 0 0,0-1 1 0 0,1 8 0 0 0,0-10 1 0 0,1 0 1 0 0,-1 0-1 0 0,1 0 1 0 0,0 1-1 0 0,0-1 1 0 0,0 0 0 0 0,0 0-1 0 0,0 0 1 0 0,0 0-1 0 0,0-1 1 0 0,1 1 0 0 0,-1 0-1 0 0,0 0 1 0 0,4 2-1 0 0,27 20 701 0 0,-19-15-599 0 0,0-1-98 0 0,0 0 1 0 0,0-1 0 0 0,1 0-1 0 0,-1-1 1 0 0,19 5 0 0 0,-29-10-50 0 0,1 0 0 0 0,-1-1 0 0 0,1 1 0 0 0,0-1 0 0 0,-1 1 0 0 0,1-1 0 0 0,-1 0 0 0 0,1 0 0 0 0,0-1 0 0 0,-1 1 0 0 0,1-1 0 0 0,-1 0 0 0 0,1 1 0 0 0,-1-2 0 0 0,1 1 0 0 0,-1 0 0 0 0,0-1 0 0 0,7-3-1 0 0,-3 0 58 0 0,0-1 0 0 0,-1 0-1 0 0,0 0 1 0 0,0 0-1 0 0,0-1 1 0 0,9-13-1 0 0,-7 8-11 0 0,0-1 0 0 0,0 0 0 0 0,-2-1 0 0 0,1 0 0 0 0,-2 0 0 0 0,7-23 0 0 0,-9 26-80 0 0,-1 0-1 0 0,-1 0 0 0 0,0-1 1 0 0,0 1-1 0 0,-1 0 1 0 0,-1 0-1 0 0,0 0 0 0 0,0-1 1 0 0,-5-16-1 0 0,3 18-85 0 0,0-1 0 0 0,-1 1-1 0 0,-1 0 1 0 0,-6-13 0 0 0,9 20-32 0 0,0 0 1 0 0,0 0-1 0 0,0 0 1 0 0,-1 0-1 0 0,1 0 1 0 0,-1 0-1 0 0,1 1 1 0 0,-1-1-1 0 0,0 1 1 0 0,0 0-1 0 0,0-1 1 0 0,-1 2-1 0 0,1-1 0 0 0,0 0 1 0 0,-1 1-1 0 0,-3-2 1 0 0,-7 3-1202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15343 0 0,'0'0'3760'0'0,"1"1"-3680"0"0,1 3-45 0 0,0 0-1 0 0,0-1 0 0 0,0 1 1 0 0,0 0-1 0 0,-1 0 0 0 0,1 0 1 0 0,-1 0-1 0 0,0 0 0 0 0,-1 1 1 0 0,1-1-1 0 0,-1 0 1 0 0,1 0-1 0 0,-2 5 0 0 0,1 12 476 0 0,-6 29-1 0 0,2-22-33 0 0,3-18-195 0 0,0-1-1 0 0,0 1 0 0 0,1 0 1 0 0,1 0-1 0 0,1 14 1 0 0,-1-22-214 0 0,-1 0 1 0 0,1 1-1 0 0,0-1 1 0 0,0 1-1 0 0,0-1 0 0 0,0 0 1 0 0,0 0-1 0 0,0 1 1 0 0,1-1-1 0 0,-1 0 1 0 0,1 0-1 0 0,-1 0 1 0 0,1 0-1 0 0,0-1 1 0 0,0 1-1 0 0,0 0 1 0 0,0-1-1 0 0,0 1 0 0 0,0-1 1 0 0,0 0-1 0 0,0 0 1 0 0,1 0-1 0 0,-1 0 1 0 0,0 0-1 0 0,1 0 1 0 0,3 0-1 0 0,0 0 53 0 0,1 0 0 0 0,-1-1-1 0 0,0 0 1 0 0,1 0 0 0 0,-1-1-1 0 0,11-1 1 0 0,39-13 337 0 0,-40 10-384 0 0,2-1-33 0 0,-1 0 1 0 0,-1-1-1 0 0,1-1 1 0 0,-1 0-1 0 0,-1-2 0 0 0,0 1 1 0 0,0-2-1 0 0,-1 0 1 0 0,16-16-1 0 0,-19 16-73 0 0,0-1 0 0 0,-1 0 0 0 0,0-1 0 0 0,-1 0 0 0 0,-1 0 0 0 0,0-1-1 0 0,-1 0 1 0 0,0-1 0 0 0,-1 0 0 0 0,7-26 0 0 0,-9 20-922 0 0,2 1 0 0 0,13-33 0 0 0,-15 46 106 0 0,-1 0 0 0 0,1 0 1 0 0,0 0-1 0 0,1 1 0 0 0,0 0 1 0 0,0 0-1 0 0,0 0 0 0 0,1 0 0 0 0,0 1 1 0 0,9-7-1 0 0,-3 4-619 0 0,0 1-47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65 8287 0 0,'49'-10'1135'0'0,"-30"6"1590"0"0,25-7 1 0 0,72-27 3007 0 0,-115 38-5692 0 0,-1 0 1 0 0,0-1-1 0 0,0 1 1 0 0,1 0-1 0 0,-1 0 0 0 0,0 0 1 0 0,1 0-1 0 0,-1 0 1 0 0,0 0-1 0 0,0 0 0 0 0,1-1 1 0 0,-1 1-1 0 0,0 0 1 0 0,1 0-1 0 0,-1 0 1 0 0,0 0-1 0 0,1 0 0 0 0,-1 0 1 0 0,0 1-1 0 0,1-1 1 0 0,-1 0-1 0 0,0 0 0 0 0,1 0 1 0 0,-1 0-1 0 0,0 0 1 0 0,1 0-1 0 0,-1 0 1 0 0,0 1-1 0 0,0-1 0 0 0,1 0 1 0 0,-1 0-1 0 0,0 0 1 0 0,1 1-1 0 0,-5 10 327 0 0,-15 12-211 0 0,4-11-36 0 0,1-1 0 0 0,-1 0 0 0 0,-1-1 1 0 0,-31 15-1 0 0,11-6-46 0 0,-25 14 6 0 0,-55 33 9 0 0,105-58-90 0 0,5 1 0 0 0,5-8 0 0 0,1 1 0 0 0,-1-1 0 0 0,1 1 0 0 0,-1-1 0 0 0,1 1 0 0 0,0-1 0 0 0,0 1 0 0 0,0-1 0 0 0,0 1 0 0 0,0-1 0 0 0,0 1 0 0 0,0-1 0 0 0,1 1 0 0 0,-1-1 0 0 0,0 1 0 0 0,1-1 0 0 0,-1 1 0 0 0,1-1 0 0 0,0 1 0 0 0,-1-1 0 0 0,1 0 0 0 0,0 0 0 0 0,0 1 0 0 0,0-1 0 0 0,2 2 0 0 0,2 3 0 0 0,1-1 0 0 0,0 0 0 0 0,13 9 0 0 0,-7-6 0 0 0,-10-6 0 0 0,69 56 0 0 0,-60-48 0 0 0,-1 1 0 0 0,0 0 0 0 0,-1 0 0 0 0,10 16 0 0 0,-8-9 25 0 0,0-2 31 0 0,-1 1-1 0 0,-1 0 1 0 0,0 1 0 0 0,7 20 0 0 0,-16-36-19 0 0,1 0 0 0 0,-1 0-1 0 0,0 0 1 0 0,1 0 0 0 0,-1 0-1 0 0,0 0 1 0 0,0 0 0 0 0,0 0 0 0 0,-1 0-1 0 0,1 0 1 0 0,0 0 0 0 0,-1 0 0 0 0,0 0-1 0 0,1 0 1 0 0,-1 0 0 0 0,0 0-1 0 0,0 0 1 0 0,0 0 0 0 0,0 0 0 0 0,0-1-1 0 0,0 1 1 0 0,-1 0 0 0 0,1-1-1 0 0,0 1 1 0 0,-1-1 0 0 0,1 0 0 0 0,-1 1-1 0 0,0-1 1 0 0,1 0 0 0 0,-1 0-1 0 0,-2 1 1 0 0,-5 3 21 0 0,0-1-1 0 0,-1 0 1 0 0,1-1-1 0 0,-1 0 1 0 0,-10 2-1 0 0,-14 2-5 0 0,-1-2-1 0 0,-52 0 1 0 0,-71-8-60 0 0,155 3-157 0 0,0 0 1 0 0,0 0 0 0 0,0 0 0 0 0,0 0-1 0 0,0-1 1 0 0,0 0 0 0 0,0 1-1 0 0,1-1 1 0 0,-1 0 0 0 0,0-1-1 0 0,0 1 1 0 0,-3-2 0 0 0,-1-4-983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62 11111 0 0,'12'-4'111'0'0,"-9"3"-51"0"0,1 0 0 0 0,-1 0-1 0 0,0-1 1 0 0,0 1 0 0 0,0-1 0 0 0,0 0 0 0 0,0 0 0 0 0,0 0 0 0 0,0 0 0 0 0,-1 0-1 0 0,1 0 1 0 0,-1-1 0 0 0,1 1 0 0 0,-1-1 0 0 0,0 0 0 0 0,0 0 0 0 0,0 0 0 0 0,0 0-1 0 0,1-4 1 0 0,4-1 1065 0 0,-5 5 492 0 0,-9 6-1332 0 0,5-2-276 0 0,-39 16 219 0 0,-62 37 0 0 0,13 0 122 0 0,-61 41 23 0 0,-64 50-104 0 0,199-132 59 0 0,16-13-315 0 0,0 0 0 0 0,0 0-1 0 0,0 0 1 0 0,0 0 0 0 0,0 1-1 0 0,0-1 1 0 0,0 0-1 0 0,1 0 1 0 0,-1 0 0 0 0,0 0-1 0 0,0 0 1 0 0,0 1-1 0 0,0-1 1 0 0,0 0 0 0 0,0 0-1 0 0,0 0 1 0 0,0 0 0 0 0,0 0-1 0 0,0 0 1 0 0,0 1-1 0 0,1-1 1 0 0,-1 0 0 0 0,0 0-1 0 0,0 0 1 0 0,0 0-1 0 0,0 0 1 0 0,0 0 0 0 0,0 0-1 0 0,1 0 1 0 0,-1 0 0 0 0,0 0-1 0 0,0 0 1 0 0,0 0-1 0 0,0 0 1 0 0,0 0 0 0 0,1 0-1 0 0,-1 0 1 0 0,0 0-1 0 0,0 0 1 0 0,0 0 0 0 0,4 2-83 0 0,7 2 153 0 0,1 0 0 0 0,-1-1-1 0 0,1 0 1 0 0,0-1-1 0 0,-1 0 1 0 0,20 0 0 0 0,23 5-70 0 0,-29-2-13 0 0,-1 1 0 0 0,0 1 0 0 0,-1 1 0 0 0,0 1 0 0 0,34 19 0 0 0,-45-21 0 0 0,0 0 0 0 0,0 1 0 0 0,-1 0 0 0 0,0 1 0 0 0,-1 0 0 0 0,0 1 0 0 0,0 0 0 0 0,-1 1 0 0 0,0-1 0 0 0,-1 2 0 0 0,9 16 0 0 0,-15-25 28 0 0,-1-1 1 0 0,0 1-1 0 0,0 0 0 0 0,0-1 1 0 0,-1 1-1 0 0,1 0 0 0 0,-1 0 0 0 0,0-1 1 0 0,1 1-1 0 0,-1 0 0 0 0,0 0 1 0 0,-1 0-1 0 0,1-1 0 0 0,0 1 0 0 0,-1 0 1 0 0,0 0-1 0 0,1-1 0 0 0,-1 1 0 0 0,0 0 1 0 0,0-1-1 0 0,-1 1 0 0 0,1-1 1 0 0,0 1-1 0 0,-1-1 0 0 0,0 0 0 0 0,1 0 1 0 0,-1 1-1 0 0,0-1 0 0 0,-3 2 0 0 0,-5 5 209 0 0,-1-1 0 0 0,0 0 0 0 0,0-1-1 0 0,-22 11 1 0 0,-7 2-159 0 0,-2-1 0 0 0,0-2 0 0 0,-1-2 0 0 0,0-2 0 0 0,-1-2 0 0 0,0-1 0 0 0,-55 3 0 0 0,55-9-78 0 0,1-3 0 0 0,-72-6 0 0 0,110 5-38 0 0,1-1 0 0 0,-1 0 0 0 0,1 0 1 0 0,-1-1-1 0 0,0 1 0 0 0,-5-4 0 0 0,9 5-10 0 0,0 0 1 0 0,1-1-1 0 0,-1 1 0 0 0,0-1 1 0 0,0 1-1 0 0,1-1 0 0 0,-1 1 1 0 0,0-1-1 0 0,1 0 0 0 0,-1 1 1 0 0,0-1-1 0 0,1 0 0 0 0,-1 0 1 0 0,1 1-1 0 0,-1-1 0 0 0,1 0 1 0 0,-1 0-1 0 0,1 0 0 0 0,0 0 1 0 0,0 0-1 0 0,-1 1 0 0 0,1-1 1 0 0,0 0-1 0 0,0 0 0 0 0,0 0 1 0 0,0 0-1 0 0,0 0 0 0 0,0 0 1 0 0,0 0-1 0 0,0 0 0 0 0,0 0 1 0 0,0 0-1 0 0,1 1 0 0 0,-1-1 1 0 0,0 0-1 0 0,0 0 0 0 0,1 0 1 0 0,-1 0-1 0 0,1 0 0 0 0,2-3-587 0 0,0 0 0 0 0,0 1 1 0 0,0-1-1 0 0,0 1 0 0 0,0 0 0 0 0,1 0 0 0 0,-1 1 0 0 0,1-1 0 0 0,0 1 0 0 0,7-4 0 0 0,-11 5 493 0 0,25-13-4896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1:5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0 417 2759 0 0,'0'0'8331'0'0,"3"-1"-7324"0"0,11-4-579 0 0,0 0 1 0 0,0 0 0 0 0,1 2 0 0 0,20-4 0 0 0,6 0 17 0 0,521-119 3149 0 0,-342 61-3094 0 0,28-6-154 0 0,111 13-832 0 0,-279 46-126 0 0,-39 7 2 0 0,91-17-2039 0 0,-72 5 1184 0 0,-50 14 1182 0 0,2-1-150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518 154 9215 0 0,'0'0'1887'0'0,"-1"1"-880"0"0,-3 1-781 0 0,1-1 0 0 0,0 1 0 0 0,-1 0 0 0 0,1 0 0 0 0,0 0 0 0 0,0 0 0 0 0,1 1 0 0 0,-1-1 0 0 0,0 1 0 0 0,1 0 0 0 0,-4 4 0 0 0,3-2-166 0 0,0-1 1 0 0,0 1-1 0 0,1 0 0 0 0,-1 0 0 0 0,1 0 1 0 0,0 0-1 0 0,-1 8 0 0 0,2-12 124 0 0,4 9 1048 0 0,-1-9-1045 0 0,1 1-1 0 0,-1-1 1 0 0,0 0-1 0 0,0 0 1 0 0,1 0-1 0 0,-1 0 0 0 0,1 0 1 0 0,-1-1-1 0 0,1 1 1 0 0,-1-1-1 0 0,1 1 1 0 0,4-1-1 0 0,-1 0 47 0 0,-1-1-1 0 0,1 0 0 0 0,-1 0 1 0 0,1 0-1 0 0,7-3 0 0 0,5-3 191 0 0,-1-1 0 0 0,25-14 0 0 0,-41 21-398 0 0,20-11 72 0 0,-1-2 1 0 0,20-16-1 0 0,-34 25-150 0 0,1-1-1 0 0,-1 0 1 0 0,0 0 0 0 0,-1-1 0 0 0,1 0 0 0 0,-1 0 0 0 0,-1 0 0 0 0,1-1-1 0 0,3-9 1 0 0,-7 15 25 0 0,0 0 0 0 0,-1 0 0 0 0,1 0 0 0 0,-1 0 0 0 0,0 0 1 0 0,0 0-1 0 0,1 0 0 0 0,-1 0 0 0 0,-1 0 0 0 0,1 0 0 0 0,0 0 0 0 0,0 0 0 0 0,-1 1 0 0 0,1-1 0 0 0,-1 0 0 0 0,1 0 0 0 0,-1 0 0 0 0,0 0 0 0 0,0 1 0 0 0,0-1 0 0 0,0 0 1 0 0,0 1-1 0 0,0-1 0 0 0,0 0 0 0 0,-1 1 0 0 0,1 0 0 0 0,-1-1 0 0 0,1 1 0 0 0,-1 0 0 0 0,1 0 0 0 0,-1 0 0 0 0,-2-2 0 0 0,-1 1-61 0 0,0-1 1 0 0,0 1-1 0 0,-1-1 0 0 0,1 1 1 0 0,-1 1-1 0 0,0-1 0 0 0,1 1 0 0 0,-1 0 1 0 0,-11 0-1 0 0,-2 2-76 0 0,-1 1 1 0 0,1 0 0 0 0,1 2-1 0 0,-1 0 1 0 0,0 1 0 0 0,-31 14-1 0 0,-101 57-119 0 0,118-58 277 0 0,-93 56 1 0 0,104-59 7 0 0,0 1-1 0 0,1 1 0 0 0,-25 25 0 0 0,37-31 5 0 0,-1-1 1 0 0,2 1-1 0 0,-1 1 0 0 0,2 0 0 0 0,0 0 1 0 0,0 0-1 0 0,-9 24 0 0 0,15-31 19 0 0,-1 0-1 0 0,1 0 0 0 0,0 0 1 0 0,1 0-1 0 0,-1 0 1 0 0,1 0-1 0 0,0 0 0 0 0,0 0 1 0 0,0 0-1 0 0,3 9 1 0 0,-2-10 11 0 0,0 0 0 0 0,1-1 0 0 0,-1 1 0 0 0,1-1 0 0 0,0 1 0 0 0,0-1 0 0 0,0 0 0 0 0,1 1 0 0 0,-1-1 0 0 0,1-1 0 0 0,-1 1 0 0 0,1 0 0 0 0,0-1 0 0 0,0 1 0 0 0,6 2 0 0 0,2 2 76 0 0,1-1 0 0 0,-1-1-1 0 0,1 0 1 0 0,1-1 0 0 0,-1 0-1 0 0,1-1 1 0 0,-1 0-1 0 0,1-1 1 0 0,0-1 0 0 0,13 1-1 0 0,16-2-457 0 0,73-10 0 0 0,-71 4-713 0 0,1-3-55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67 12295 0 0,'0'0'563'0'0,"1"-1"-14"0"0,1-7-354 0 0,0 0-31 0 0,-2 6 59 0 0,1 0 0 0 0,-1 1 0 0 0,0-1-1 0 0,0 1 1 0 0,0-1 0 0 0,0 0 0 0 0,0 1 0 0 0,0-1 0 0 0,-1 0 0 0 0,1 1 0 0 0,0-1-1 0 0,-1 1 1 0 0,1-1 0 0 0,-1 1 0 0 0,0-1 0 0 0,1 1 0 0 0,-1-1 0 0 0,0 1 0 0 0,0-1 0 0 0,0 1-1 0 0,0 0 1 0 0,0 0 0 0 0,0-1 0 0 0,-1 1 0 0 0,1 0 0 0 0,0 0 0 0 0,0 0 0 0 0,-1 0-1 0 0,1 1 1 0 0,-3-2 0 0 0,1 1-190 0 0,1 0 0 0 0,-1 0-1 0 0,0 0 1 0 0,0 1 0 0 0,0-1 0 0 0,0 1-1 0 0,0 0 1 0 0,0 0 0 0 0,0 0 0 0 0,0 0-1 0 0,0 0 1 0 0,1 1 0 0 0,-1-1 0 0 0,0 1-1 0 0,-5 1 1 0 0,-14 8 81 0 0,0 1-1 0 0,-38 26 1 0 0,-35 35-39 0 0,62-45-75 0 0,-52 55 0 0 0,75-71 0 0 0,0 1 0 0 0,1 0 0 0 0,1 1 0 0 0,0 0 0 0 0,1 0 0 0 0,0 0 0 0 0,1 1 0 0 0,-7 23 0 0 0,11-28 0 0 0,0 0 0 0 0,1-1 0 0 0,-1 1 0 0 0,2 0 0 0 0,-1 0-1 0 0,1 0 1 0 0,1 0 0 0 0,0 0 0 0 0,3 16 0 0 0,-2-19 8 0 0,-1-1 1 0 0,1 0-1 0 0,0 0 0 0 0,0 0 0 0 0,1 0 1 0 0,0-1-1 0 0,-1 1 0 0 0,2-1 1 0 0,-1 1-1 0 0,0-1 0 0 0,1 0 0 0 0,0 0 1 0 0,0-1-1 0 0,0 1 0 0 0,0-1 1 0 0,1 0-1 0 0,6 4 0 0 0,-4-4 0 0 0,-1-1-1 0 0,1 1 1 0 0,-1-1-1 0 0,1-1 1 0 0,0 1-1 0 0,0-1 1 0 0,0 0-1 0 0,0-1 1 0 0,8 0-1 0 0,6-1 22 0 0,34-5-1 0 0,-21-1-307 0 0,-1-1-1 0 0,-1-1 0 0 0,1-2 1 0 0,31-16-1 0 0,-18 5-416 0 0,-2-1 0 0 0,45-33 0 0 0,-53 29-698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43 13703 0 0,'18'-12'463'0'0,"32"-16"696"0"0,-50 27-1062 0 0,0 1 0 0 0,0 0 0 0 0,0 0 0 0 0,1 0 0 0 0,-1-1 0 0 0,0 1 0 0 0,0 0 0 0 0,0 0 0 0 0,1 0 0 0 0,-1 0 0 0 0,0 0 0 0 0,0 0 0 0 0,1 0 0 0 0,-1-1 0 0 0,0 1 0 0 0,1 0 0 0 0,-1 0 0 0 0,0 0 1 0 0,0 0-1 0 0,1 0 0 0 0,-1 0 0 0 0,0 0 0 0 0,0 0 0 0 0,1 1 0 0 0,-1-1 0 0 0,0 0 0 0 0,1 0 0 0 0,-1 0 0 0 0,0 0 0 0 0,0 0 0 0 0,0 0 0 0 0,1 0 0 0 0,-1 1 0 0 0,0-1 0 0 0,0 0 0 0 0,1 0 0 0 0,-1 0 0 0 0,0 1 0 0 0,-1 11 684 0 0,-11 15-789 0 0,-8 6 410 0 0,-31 35 0 0 0,10-12-122 0 0,-163 255 602 0 0,-46 64-503 0 0,140-229-294 0 0,-97 137-95 0 0,196-265-636 0 0,-1 0 0 0 0,2 1 0 0 0,-11 29 0 0 0,17-37-865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16927 0 0,'0'0'1536'0'0,"1"0"-1262"0"0,102 8 995 0 0,-6-1-364 0 0,11-7-84 0 0,110-16-1 0 0,107-29-1693 0 0,-297 40-141 0 0,37-4-5950 0 0,-39 5 1038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268 337 12463 0 0,'0'0'572'0'0,"-1"2"-10"0"0,-43 108 3820 0 0,-1 5 139 0 0,15-59-3819 0 0,-41 57 0 0 0,-6-9-3552 0 0</inkml:trace>
  <inkml:trace contextRef="#ctx0" brushRef="#br0" timeOffset="1">734 52 919 0 0,'20'-19'0'0'0,"-12"12"80"0"0,1-2-80 0 0,2 2 0 0 0,-2 3 0 0 0,1 1 0 0 0,1 1 1696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16 15087 0 0,'0'0'1366'0'0,"-1"2"-1126"0"0,-15 25 519 0 0,-1-1 0 0 0,-27 34 0 0 0,7-10-662 0 0,-10 11-92 0 0,27-36 13 0 0,0 1 0 0 0,2 0-1 0 0,-21 42 1 0 0,39-68-5 0 0,0 1-1 0 0,0-1 1 0 0,-1 0-1 0 0,1 1 1 0 0,0-1-1 0 0,0 1 1 0 0,-1-1-1 0 0,1 0 0 0 0,0 1 1 0 0,0-1-1 0 0,0 1 1 0 0,0-1-1 0 0,0 1 1 0 0,0-1-1 0 0,0 0 1 0 0,0 1-1 0 0,0-1 1 0 0,0 1-1 0 0,0-1 1 0 0,0 1-1 0 0,0-1 1 0 0,0 1-1 0 0,0-1 0 0 0,0 0 1 0 0,0 1-1 0 0,1-1 1 0 0,-1 1-1 0 0,0-1 1 0 0,0 0-1 0 0,0 1 1 0 0,1-1-1 0 0,-1 1 1 0 0,0-1-1 0 0,1 0 1 0 0,-1 1-1 0 0,0-1 1 0 0,1 0-1 0 0,-1 0 1 0 0,0 1-1 0 0,1-1 0 0 0,-1 0 1 0 0,1 0-1 0 0,-1 0 1 0 0,0 1-1 0 0,1-1 1 0 0,-1 0-1 0 0,1 0 1 0 0,-1 0-1 0 0,1 0 1 0 0,0 0-1 0 0,16-1 459 0 0,-2-3-62 0 0,0-1 1 0 0,0-1-1 0 0,-1-1 1 0 0,14-8-1 0 0,54-36 399 0 0,-67 41-706 0 0,25-15-2 0 0,-25 16-79 0 0,-1 0 0 0 0,1 0 0 0 0,-1-2 1 0 0,-1 0-1 0 0,0 0 0 0 0,15-17 0 0 0,-26 24-22 0 0,0 1 0 0 0,0 0 1 0 0,0 0-1 0 0,0-1 0 0 0,-1 1 0 0 0,1-1 0 0 0,-1 1 0 0 0,0-1 0 0 0,1-6 1 0 0,-1 8-25 0 0,-1 0 1 0 0,0 0 0 0 0,0 0 0 0 0,0 0-1 0 0,0 0 1 0 0,-1 0 0 0 0,1 0 0 0 0,0 0-1 0 0,-1 0 1 0 0,0 0 0 0 0,1 0 0 0 0,-1 0-1 0 0,0 0 1 0 0,0 0 0 0 0,0 0 0 0 0,0 0-1 0 0,0 1 1 0 0,-2-4 0 0 0,-6-3-192 0 0,1 0 1 0 0,-1 0 0 0 0,0 1-1 0 0,-1 0 1 0 0,0 1-1 0 0,0 0 1 0 0,0 0 0 0 0,0 1-1 0 0,-20-6 1 0 0,6 4-181 0 0,0 1 1 0 0,-1 1-1 0 0,-36-2 1 0 0,61 7 389 0 0,-4 0-205 0 0,1 0 0 0 0,0 0 0 0 0,-1-1 0 0 0,1 1 0 0 0,0-1 0 0 0,0 0 0 0 0,-1 0 0 0 0,1 0 0 0 0,0 0 0 0 0,0 0 0 0 0,0-1 0 0 0,-4-2 0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266 205 6447 0 0,'-15'25'465'0'0,"-1"0"0"0"0,-22 25 0 0 0,24-34 2082 0 0,-30 25 1 0 0,36-34-1780 0 0,-4 4-33 0 0,-1-1 0 0 0,0 0 0 0 0,-1 0 0 0 0,0-2 0 0 0,-29 14 0 0 0,22-13 2117 0 0,21-10-2369 0 0,1-2-397 0 0,0 0 0 0 0,0 1 0 0 0,0-1 0 0 0,1 0 0 0 0,-1 1 1 0 0,1-1-1 0 0,-1 1 0 0 0,1 0 0 0 0,0 0 0 0 0,0 0 0 0 0,0 0 0 0 0,2-2 0 0 0,32-23 288 0 0,-27 20-326 0 0,230-151-257 0 0,12-18-1347 0 0,-227 161 1677 0 0,32-15 1 0 0,-54 29 1000 0 0,2 12-594 0 0,-3-6-469 0 0,-1-1-1 0 0,1 0 1 0 0,-1 1-1 0 0,0-1 1 0 0,0 1-1 0 0,0-1 1 0 0,0 1 0 0 0,-1-1-1 0 0,-1 7 1 0 0,-15 41 182 0 0,6-21-184 0 0,0 6-28 0 0,2 0-1 0 0,1 0 1 0 0,2 1-1 0 0,-2 54 1 0 0,8-88-468 0 0,0-2 224 0 0,-1-1-1 0 0,1 1 1 0 0,1-1-1 0 0,-1 1 0 0 0,0-1 1 0 0,0 1-1 0 0,0-1 0 0 0,1 1 1 0 0,-1-1-1 0 0,1 3 0 0 0,4 3-1744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11 5527 0 0,'3'-8'9807'0'0,"-13"6"-8098"0"0,3 2-1446 0 0,1-1-1 0 0,0 2 1 0 0,0-1-1 0 0,0 1 1 0 0,-1 0-1 0 0,1 0 1 0 0,0 0 0 0 0,-10 5-1 0 0,-5 2-7 0 0,-20 13-1 0 0,23-12-43 0 0,-38 20 61 0 0,2 3 0 0 0,1 2 1 0 0,1 3-1 0 0,2 2 0 0 0,-77 78 0 0 0,122-113-265 0 0,0 1 0 0 0,1 0 0 0 0,-1 0 0 0 0,1 1 0 0 0,0-1 0 0 0,1 1 0 0 0,-1 0-1 0 0,1 0 1 0 0,0 0 0 0 0,-3 11 0 0 0,6-16-4 0 0,0-1 0 0 0,1 1 0 0 0,-1-1 0 0 0,0 1 0 0 0,1 0 0 0 0,-1-1 0 0 0,0 1 0 0 0,1-1 0 0 0,-1 1 0 0 0,1-1 0 0 0,-1 1 0 0 0,1-1 0 0 0,-1 1 0 0 0,1-1 0 0 0,-1 0 0 0 0,1 1 0 0 0,0-1 0 0 0,0 1 0 0 0,0-1 0 0 0,4 4-7 0 0,0-1-1 0 0,-1-1 0 0 0,1 1 1 0 0,0-1-1 0 0,0 0 0 0 0,0 0 1 0 0,10 2-1 0 0,41 4-66 0 0,-40-6 49 0 0,28 6 0 0 0,-32-5 10 0 0,-1 1 0 0 0,0 0-1 0 0,0 1 1 0 0,0 0 0 0 0,0 0 0 0 0,-1 1-1 0 0,10 8 1 0 0,-16-11 4 0 0,0 1 0 0 0,0-1-1 0 0,0 1 1 0 0,0 0 0 0 0,-1 0-1 0 0,0 0 1 0 0,0 1 0 0 0,0-1-1 0 0,0 1 1 0 0,-1 0 0 0 0,1 0-1 0 0,-1 0 1 0 0,-1 0 0 0 0,1 0-1 0 0,-1 0 1 0 0,1 0 0 0 0,-2 0-1 0 0,2 7 1 0 0,-2-3 57 0 0,-1 0 0 0 0,1 0 1 0 0,-2 0-1 0 0,1 0 0 0 0,-1 0 0 0 0,0 0 0 0 0,-1-1 0 0 0,0 1 0 0 0,-1-1 0 0 0,1 1 0 0 0,-10 13 1 0 0,4-8 111 0 0,-1-1 1 0 0,0-1 0 0 0,-1 1 0 0 0,0-2-1 0 0,-23 19 1 0 0,23-21-79 0 0,-14 12 123 0 0,-41 24-1 0 0,58-40-184 0 0,0-1 0 0 0,0 0-1 0 0,-1 0 1 0 0,1-1-1 0 0,-1 0 1 0 0,0 0-1 0 0,0-1 1 0 0,0 0-1 0 0,0-1 1 0 0,-10 1-1 0 0,12-3 0 0 0,0 1 0 0 0,-1-1 0 0 0,1-1 0 0 0,0 1 0 0 0,0-1 0 0 0,0-1 0 0 0,0 1 0 0 0,1-1 0 0 0,-1 0 0 0 0,1-1 0 0 0,0 1 0 0 0,-1-1 0 0 0,2-1 0 0 0,-8-5 0 0 0,4 2 4 0 0,1 0 1 0 0,0-1-1 0 0,0 0 1 0 0,1-1-1 0 0,0 1 1 0 0,0-1 0 0 0,-9-21-1 0 0,15 28-61 0 0,0 0-1 0 0,0 0 1 0 0,0 0 0 0 0,0 0-1 0 0,0 0 1 0 0,1 0-1 0 0,-1-1 1 0 0,1 1 0 0 0,0 0-1 0 0,0 0 1 0 0,0 0 0 0 0,1-6-1 0 0,0 5-1268 0 0,1-1 1 0 0,-1 1-1 0 0,1-1 0 0 0,4-7 1 0 0,6-8-6105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7:5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16127 0 0,'0'0'2763'0'0,"5"10"581"0"0,-5-9-3337 0 0,0-1-1 0 0,0 1 1 0 0,1-1 0 0 0,-1 0-1 0 0,0 1 1 0 0,0-1 0 0 0,0 0-1 0 0,0 1 1 0 0,0-1 0 0 0,1 0-1 0 0,-1 1 1 0 0,0-1 0 0 0,0 0 0 0 0,0 1-1 0 0,1-1 1 0 0,-1 0 0 0 0,0 0-1 0 0,1 1 1 0 0,-1-1 0 0 0,0 0-1 0 0,0 0 1 0 0,1 1 0 0 0,-1-1-1 0 0,1 0 1 0 0,-1 0 0 0 0,0 0 0 0 0,1 0-1 0 0,-1 0 1 0 0,0 0 0 0 0,1 1-1 0 0,16-5-2329 0 0,-3-2-4988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1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1558 7 6447 0 0,'0'0'499'0'0,"2"-1"-328"0"0,-2 0-114 0 0,1 1 0 0 0,0-1 0 0 0,0 1 1 0 0,0-1-1 0 0,0 1 0 0 0,0-1 0 0 0,0 1 1 0 0,-1 0-1 0 0,1-1 0 0 0,0 1 0 0 0,0 0 1 0 0,0 0-1 0 0,0 0 0 0 0,2-1 0 0 0,-3 2 34 0 0,0-1-1 0 0,0 0 1 0 0,1 0 0 0 0,-1 0-1 0 0,0 1 1 0 0,0-1-1 0 0,0 0 1 0 0,0 0 0 0 0,0 0-1 0 0,0 1 1 0 0,1-1 0 0 0,-1 0-1 0 0,0 0 1 0 0,0 1-1 0 0,0-1 1 0 0,0 0 0 0 0,0 0-1 0 0,0 0 1 0 0,0 1-1 0 0,0-1 1 0 0,0 0 0 0 0,0 0-1 0 0,0 1 1 0 0,0-1-1 0 0,0 0 1 0 0,0 0 0 0 0,0 1-1 0 0,0-1 1 0 0,-1 0-1 0 0,1 0 1 0 0,0 1 0 0 0,0-1-1 0 0,-11 20 2368 0 0,0-8-2083 0 0,0-1 0 0 0,-1 0 0 0 0,-1-1 0 0 0,0 0 0 0 0,0-1 0 0 0,-20 11 0 0 0,9-6-157 0 0,-105 59 113 0 0,49-30-414 0 0,13-7-345 0 0,-2-3-1 0 0,-1-3 1 0 0,-2-3 0 0 0,-120 28 0 0 0,161-48 252 0 0,0-2 0 0 0,-56 3 0 0 0,75-8 142 0 0,1 0 0 0 0,-1-1 0 0 0,1 0 0 0 0,-1-1 0 0 0,1 0 0 0 0,0 0-1 0 0,-1-2 1 0 0,1 1 0 0 0,1-1 0 0 0,-19-10 0 0 0,26 12 9 0 0,0 0 1 0 0,0-1-1 0 0,0 1 0 0 0,0-1 1 0 0,0 1-1 0 0,1-1 0 0 0,-1 0 1 0 0,1 0-1 0 0,-1-1 0 0 0,1 1 1 0 0,0 0-1 0 0,1-1 0 0 0,-1 1 0 0 0,0-1 1 0 0,1 0-1 0 0,0 1 0 0 0,0-1 1 0 0,0 0-1 0 0,0 0 0 0 0,1 0 1 0 0,0 0-1 0 0,-1 1 0 0 0,1-1 1 0 0,1 0-1 0 0,0-7 0 0 0,0 4 71 0 0,1 0-1 0 0,-1 0 1 0 0,2 0-1 0 0,-1 0 1 0 0,1 0-1 0 0,0 1 1 0 0,0-1-1 0 0,1 1 0 0 0,-1 0 1 0 0,2 0-1 0 0,-1 0 1 0 0,7-7-1 0 0,-10 12 31 0 0,1 1-4 0 0,-1 1-67 0 0,1-1 0 0 0,-1 1 0 0 0,1-1 0 0 0,-1 1 1 0 0,0 0-1 0 0,0 0 0 0 0,1 0 0 0 0,-1 0 0 0 0,0 0 0 0 0,0 0 0 0 0,0 0 0 0 0,0 0 0 0 0,0 0 0 0 0,0 0 0 0 0,0 0 0 0 0,0 1 0 0 0,0-1 0 0 0,-1 0 0 0 0,1 1 0 0 0,0-1 0 0 0,-1 1 0 0 0,0-1 0 0 0,1 0 0 0 0,-1 1 0 0 0,1 2 0 0 0,0 4 12 0 0,0 1-1 0 0,0 0 1 0 0,-1 10-1 0 0,0-14 2 0 0,-3 40 143 0 0,-1-1-1 0 0,-2 0 1 0 0,-3 0 0 0 0,-1-1-1 0 0,-16 44 1 0 0,9-37-266 0 0,-3 0 1 0 0,-1-1-1 0 0,-3-1 1 0 0,-52 79-1 0 0,51-96-306 0 0,-1-1-1 0 0,-2-1 1 0 0,-38 31-1 0 0,54-49 258 0 0,-8 5 80 0 0,-1 0 0 0 0,0-2 0 0 0,-27 15 0 0 0,33-20 105 0 0,14-8 812 0 0,3-1-565 0 0,44-14 622 0 0,25-5-96 0 0,241-45 916 0 0,-65 19-1488 0 0,-245 45-250 0 0,4-1-67 0 0,-1 0 0 0 0,0 0-1 0 0,1 1 1 0 0,-1 0 0 0 0,1 0 0 0 0,-1 0-1 0 0,0 0 1 0 0,11 3 0 0 0,-15-2-372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1:5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3223 0 0,'0'0'7911'0'0,"1"1"-6968"0"0,1 1-854 0 0,-1-1 1 0 0,1 0-1 0 0,-1 1 1 0 0,0-1-1 0 0,1 1 1 0 0,-1 0-1 0 0,0-1 1 0 0,0 1 0 0 0,0 0-1 0 0,0 0 1 0 0,0-1-1 0 0,-1 1 1 0 0,1 0-1 0 0,0 0 1 0 0,-1 0-1 0 0,1 0 1 0 0,-1 0 0 0 0,0 0-1 0 0,0 0 1 0 0,0 0-1 0 0,0 0 1 0 0,0 0-1 0 0,-1 4 1 0 0,-1 7 195 0 0,0 0 0 0 0,-7 20-1 0 0,5-19-113 0 0,-8 25 153 0 0,-2 0 0 0 0,-24 48-1 0 0,-44 66 1 0 0,-204 306-228 0 0,263-427-75 0 0,-2-1 1 0 0,-1-1-1 0 0,-2-1 0 0 0,-1-1 1 0 0,-34 25-1 0 0,52-46 34 0 0,9-6 81 0 0,4-2-78 0 0,52-41-496 0 0,74-76-1 0 0,-88 78 197 0 0,-3 1-330 0 0,3 1-1 0 0,76-57 1 0 0,-109 91 555 0 0,0 0 1 0 0,14-5-1 0 0,-20 8 31 0 0,-1 1 1 0 0,1 0 0 0 0,0 0 0 0 0,-1 0-1 0 0,1 0 1 0 0,-1 0 0 0 0,1 0 0 0 0,0 0-1 0 0,-1 0 1 0 0,1 0 0 0 0,0 0 0 0 0,-1 0-1 0 0,1 0 1 0 0,0 1 0 0 0,-1-1 0 0 0,1 0-1 0 0,-1 0 1 0 0,1 1 0 0 0,0-1 0 0 0,-1 0-1 0 0,1 1 1 0 0,-1-1 0 0 0,1 1 0 0 0,-1-1-1 0 0,2 1 1 0 0,7 14 300 0 0,-7-10-225 0 0,1 1 0 0 0,-2 0 0 0 0,1 0-1 0 0,-1 0 1 0 0,0 0 0 0 0,0 0 0 0 0,-1 1-1 0 0,0-1 1 0 0,0 9 0 0 0,-3 7 116 0 0,-6 28-1 0 0,5-31-148 0 0,-1 1 27 0 0,-1 0 1 0 0,-1-1 0 0 0,0 1-1 0 0,-2-2 1 0 0,0 1 0 0 0,-12 17-1 0 0,-75 96-231 0 0,95-130-232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1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11167 0 0,'0'0'856'0'0,"4"-7"-490"0"0,-1 2-270 0 0,0 0 1 0 0,1 1 0 0 0,0-1-1 0 0,0 1 1 0 0,0 0 0 0 0,0 0-1 0 0,1 1 1 0 0,-1-1 0 0 0,10-4-1 0 0,5-3 934 0 0,26-10 0 0 0,-32 16-783 0 0,15-6 207 0 0,0 1 1 0 0,0 2-1 0 0,38-6 0 0 0,152-28-384 0 0,-169 33-232 0 0,11-1-4994 0 0,-34 4-108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1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10103 0 0,'0'0'1612'0'0,"1"3"-1044"0"0,4 13 1 0 0,1-1-1 0 0,1 1 1 0 0,1-1 0 0 0,13 21-1 0 0,44 55 690 0 0,-54-75-967 0 0,23 27 160 0 0,1-2-1 0 0,53 49 1 0 0,-63-68-383 0 0,1 0-1 0 0,1-2 1 0 0,1-1-1 0 0,58 29 1 0 0,-71-41 29 0 0,0-1 1 0 0,0-1 0 0 0,19 5-1 0 0,-30-9-316 0 0,1 0 0 0 0,0 0 0 0 0,0-1 0 0 0,0 1 0 0 0,0-1 0 0 0,0 0 0 0 0,0-1 0 0 0,0 1 0 0 0,0-1 0 0 0,-1 0 0 0 0,1 0 0 0 0,0 0 0 0 0,0-1 0 0 0,6-3 0 0 0,0-1-5460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 3223 0 0,'0'0'143'0'0,"-1"0"-3"0"0,-3-1-85 0 0,0 0-1 0 0,0 1 1 0 0,1-1 0 0 0,-1 1-1 0 0,0 0 1 0 0,0 0-1 0 0,0 1 1 0 0,1-1 0 0 0,-1 1-1 0 0,0-1 1 0 0,-5 3-1 0 0,-8 3 1713 0 0,-19 9-1 0 0,22-9-506 0 0,-33 16-454 0 0,2 1 0 0 0,0 3 0 0 0,1 1 0 0 0,2 3 0 0 0,-53 47 0 0 0,52-40-314 0 0,-26 25 296 0 0,60-53-706 0 0,0 1-1 0 0,1 1 1 0 0,0-1-1 0 0,1 1 1 0 0,-6 13-1 0 0,7-13-280 0 0,-1 0 0 0 0,-13 18 0 0 0,-6 1-4040 0 0,19-22 131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1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 10135 0 0,'0'0'1080'0'0,"-2"-8"1032"0"0,2 1 1064 0 0,9 3-3376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1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1375 0 0,'0'0'10264'0'0,"6"-6"-6600"0"0,-3-1-2664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1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539 953 2759 0 0,'0'0'7875'0'0,"9"0"-6822"0"0,-5-1-913 0 0,1-1-1 0 0,-1 1 0 0 0,0-1 1 0 0,0 0-1 0 0,0 0 0 0 0,0 0 0 0 0,0-1 1 0 0,-1 1-1 0 0,1-1 0 0 0,4-4 1 0 0,6-5 47 0 0,12-8 30 0 0,0-2-1 0 0,-2-1 1 0 0,-1 0 0 0 0,0-2-1 0 0,-2-1 1 0 0,26-40-1 0 0,-10 5 86 0 0,56-128 0 0 0,-78 154-333 0 0,-1-1 1 0 0,-2 0-1 0 0,-1-1 0 0 0,-2-1 0 0 0,-2 1 0 0 0,-2-1 1 0 0,-1 0-1 0 0,-1-43 0 0 0,-3 75 5 0 0,-1 0 0 0 0,1 0 0 0 0,-1 0 0 0 0,0 0 0 0 0,-1 0 0 0 0,0 0 0 0 0,0 0 0 0 0,-3-6 0 0 0,5 10 18 0 0,-1 1-1 0 0,0-1 0 0 0,0 1 1 0 0,0 0-1 0 0,0-1 0 0 0,0 1 1 0 0,-1 0-1 0 0,1 0 0 0 0,0 0 1 0 0,0-1-1 0 0,-1 1 0 0 0,1 0 1 0 0,-1 1-1 0 0,1-1 0 0 0,-1 0 1 0 0,1 0-1 0 0,-1 1 0 0 0,0-1 1 0 0,1 1-1 0 0,-1-1 0 0 0,0 1 1 0 0,1 0-1 0 0,-1 0 1 0 0,0-1-1 0 0,1 1 0 0 0,-1 1 1 0 0,0-1-1 0 0,1 0 0 0 0,-1 0 1 0 0,0 0-1 0 0,1 1 0 0 0,-1-1 1 0 0,-3 2-1 0 0,0 0-5 0 0,0 0-1 0 0,0 1 1 0 0,0 0 0 0 0,0 0 0 0 0,1 0-1 0 0,-1 0 1 0 0,1 1 0 0 0,-1 0-1 0 0,-6 7 1 0 0,-2 5-19 0 0,-15 24 1 0 0,8-11 21 0 0,-20 29-5 0 0,-40 78-1 0 0,-22 71 13 0 0,61-122 41 0 0,-4 11-73 0 0,-61 187 0 0 0,-11 78-489 0 0,97-313 415 0 0,-1-2 0 0 0,-3 0 0 0 0,-1-1 0 0 0,-2-2 0 0 0,-45 55 0 0 0,57-82-338 0 0,0-1 0 0 0,-24 20 1 0 0,5-9-3422 0 0,28-22 410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34 187 6447 0 0,'-4'1'142'0'0,"0"0"0"0"0,0 1-1 0 0,-1-1 1 0 0,-5 5-1 0 0,4-3 3535 0 0,18 1-2690 0 0,-10-3-923 0 0,1 0 1 0 0,-1 0 0 0 0,1 0-1 0 0,0 0 1 0 0,-1-1-1 0 0,5 1 1 0 0,11-1 226 0 0,-1 0-1 0 0,0-2 1 0 0,0 0 0 0 0,0-1 0 0 0,29-8-1 0 0,86-36 1036 0 0,-99 34-1171 0 0,-8 4-30 0 0,89-35 187 0 0,123-29 0 0 0,-206 67-393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10159 0 0,'0'0'464'0'0,"-1"1"-8"0"0,-8 1-364 0 0,1 1-1 0 0,-1 0 0 0 0,1 1 0 0 0,0 0 1 0 0,0 0-1 0 0,0 0 0 0 0,1 1 0 0 0,0 1 1 0 0,0-1-1 0 0,0 1 0 0 0,0 0 1 0 0,1 0-1 0 0,-10 14 0 0 0,-3 6 605 0 0,1 1 1 0 0,-22 44-1 0 0,17-25 240 0 0,-29 84-1 0 0,42-100-828 0 0,2 1 0 0 0,1 0 0 0 0,1 0-1 0 0,-1 34 1 0 0,9-35-1520 0 0,1-19-4138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7831 0 0,'0'0'706'0'0,"0"2"-578"0"0,-3 11 246 0 0,1 1 0 0 0,1-1 1 0 0,0 1-1 0 0,1-1 0 0 0,0 1 1 0 0,1-1-1 0 0,1 1 0 0 0,0-1 1 0 0,1 1-1 0 0,0-1 0 0 0,1 0 1 0 0,11 23-1 0 0,-8-19 110 0 0,2 0 1 0 0,0-1-1 0 0,1-1 1 0 0,0 0-1 0 0,2 0 1 0 0,-1-1-1 0 0,2 0 0 0 0,0-1 1 0 0,16 13-1 0 0,-17-18-493 0 0,-1 0-1 0 0,1-1 0 0 0,1 0 1 0 0,16 6-1 0 0,54 16-142 0 0,-77-27 136 0 0,-3-1-149 0 0,0 0-1 0 0,0-1 0 0 0,0 1 1 0 0,0-1-1 0 0,0 1 0 0 0,0-1 1 0 0,0 0-1 0 0,3-1 1 0 0,7-2-1241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10535 0 0,'-2'0'482'0'0,"-4"1"-378"0"0,0 0 0 0 0,0 1 0 0 0,0-1 1 0 0,0 1-1 0 0,0 0 0 0 0,0 0 0 0 0,0 1 1 0 0,1 0-1 0 0,-1 0 0 0 0,-8 6 0 0 0,-92 92 2134 0 0,72-67-1921 0 0,-60 68 216 0 0,-31 30-307 0 0,87-97-237 0 0,-59 52-601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1:5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154 219 10735 0 0,'0'0'496'0'0,"0"2"-13"0"0,0 18-330 0 0,-1-9 558 0 0,1 0 0 0 0,3 22 1 0 0,-3-32-4 0 0,0 0-648 0 0,1-1 0 0 0,-1 1 0 0 0,0 0 1 0 0,1-1-1 0 0,-1 1 0 0 0,0 0 1 0 0,1-1-1 0 0,-1 1 0 0 0,1-1 0 0 0,-1 1 1 0 0,1-1-1 0 0,0 1 0 0 0,-1-1 1 0 0,1 1-1 0 0,-1-1 0 0 0,1 0 0 0 0,0 1 1 0 0,-1-1-1 0 0,1 0 0 0 0,0 1 1 0 0,15 3 510 0 0,-10-4-415 0 0,0-1 0 0 0,1 0 0 0 0,-1 0 0 0 0,0 0 0 0 0,0-1 0 0 0,0 0 0 0 0,0-1 0 0 0,9-4 0 0 0,46-31 398 0 0,-39 23-385 0 0,-17 11-157 0 0,102-73-31 0 0,-97 69-158 0 0,-1 0 1 0 0,0-1 0 0 0,0-1 0 0 0,-1 1-1 0 0,0-1 1 0 0,-1-1 0 0 0,0 1 0 0 0,7-15-1 0 0,-13 21 18 0 0,0 1 0 0 0,0-1-1 0 0,0 1 1 0 0,0-1 0 0 0,0 1-1 0 0,0-1 1 0 0,-1 1 0 0 0,0-1-1 0 0,0-4 1 0 0,0 7 94 0 0,0 0 1 0 0,0 0-1 0 0,0 0 0 0 0,-1 1 0 0 0,1-1 1 0 0,0 0-1 0 0,-1 0 0 0 0,1 0 1 0 0,0 0-1 0 0,-1 1 0 0 0,1-1 0 0 0,-1 0 1 0 0,1 0-1 0 0,-1 1 0 0 0,0-1 1 0 0,1 0-1 0 0,-1 1 0 0 0,0-1 0 0 0,1 1 1 0 0,-1-1-1 0 0,0 1 0 0 0,0-1 1 0 0,1 1-1 0 0,-1-1 0 0 0,0 1 0 0 0,0 0 1 0 0,0-1-1 0 0,0 1 0 0 0,1 0 1 0 0,-1 0-1 0 0,0 0 0 0 0,0-1 0 0 0,0 1 1 0 0,0 0-1 0 0,0 0 0 0 0,0 0 1 0 0,0 1-1 0 0,0-1 0 0 0,1 0 0 0 0,-1 0 1 0 0,0 0-1 0 0,-1 1 0 0 0,-6 1-54 0 0,-1 1-1 0 0,1-1 1 0 0,0 1-1 0 0,0 1 1 0 0,1 0 0 0 0,-1 0-1 0 0,-10 7 1 0 0,-47 42 450 0 0,43-34-145 0 0,-135 122 1142 0 0,125-110-899 0 0,3 2 0 0 0,-46 63-1 0 0,68-86-293 0 0,1 1 0 0 0,0 0 0 0 0,0 0 0 0 0,1 0-1 0 0,1 1 1 0 0,0 0 0 0 0,-3 14 0 0 0,6-22-73 0 0,1 1 1 0 0,-1-1-1 0 0,1 1 1 0 0,0-1-1 0 0,1 0 1 0 0,-1 1-1 0 0,1-1 0 0 0,-1 1 1 0 0,1-1-1 0 0,2 5 1 0 0,-2-6-18 0 0,1 0 0 0 0,-1 0 0 0 0,1 0 0 0 0,-1-1 0 0 0,1 1 0 0 0,0 0 0 0 0,1-1 0 0 0,-1 1-1 0 0,0-1 1 0 0,1 0 0 0 0,-1 0 0 0 0,1 0 0 0 0,-1 0 0 0 0,7 3 0 0 0,-1-1 82 0 0,1-1-1 0 0,-1 0 1 0 0,1 0-1 0 0,0 0 0 0 0,0-1 1 0 0,0-1-1 0 0,0 0 1 0 0,11 1-1 0 0,12-3-426 0 0,33-3 0 0 0,-18 0-4184 0 0,-31 4-1266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39 475 9671 0 0,'0'0'1144'0'0,"2"2"-393"0"0,2 4-216 0 0,0 0 0 0 0,0 0 0 0 0,-1 0 0 0 0,0 1 0 0 0,4 8 0 0 0,11 41-71 0 0,-8-22 73 0 0,26 79 901 0 0,-34-106-1344 0 0,0 0 0 0 0,0 0 0 0 0,0 0 0 0 0,-1 0-1 0 0,0 0 1 0 0,0 0 0 0 0,0 1 0 0 0,-2 8 0 0 0,1-12-72 0 0,-1 0 0 0 0,0 0 0 0 0,0-1 0 0 0,0 1 0 0 0,0 0 0 0 0,-1-1 0 0 0,0 1 0 0 0,1-1 0 0 0,-1 1 0 0 0,-1-1 0 0 0,1 0 0 0 0,0 0 0 0 0,-1 0 0 0 0,1 0 0 0 0,-1-1 0 0 0,0 1 0 0 0,-3 2 1 0 0,-2 0-396 0 0,0 0 1 0 0,0 0 0 0 0,-1-1-1 0 0,1 0 1 0 0,-1-1 0 0 0,0 0 0 0 0,0 0-1 0 0,-13 2 1 0 0,7-3-935 0 0</inkml:trace>
  <inkml:trace contextRef="#ctx0" brushRef="#br0" timeOffset="1">500 0 4607 0 0,'0'2'208'0'0,"-6"30"-46"0"0,-2 18 1010 0 0,8-15 2353 0 0,1-21-2034 0 0,1 0 1 0 0,1 0-1 0 0,5 20 0 0 0,-3-22-1041 0 0,-1 0 0 0 0,1-1 0 0 0,1 0 0 0 0,7 11 0 0 0,-7-12-550 0 0,1-1 1 0 0,0 0-1 0 0,1-1 1 0 0,0 1 0 0 0,0-2-1 0 0,1 1 1 0 0,0-1-1 0 0,0 0 1 0 0,1-1-1 0 0,0 0 1 0 0,15 6-1 0 0,-11-6-1436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3679 0 0,'0'0'284'0'0,"-1"2"-186"0"0,-42 83 6410 0 0,-22 51-2004 0 0,4-8-3315 0 0,-69 87 208 0 0,-46 89-933 0 0,147-236-941 0 0,3 1 0 0 0,-34 145-1 0 0,58-202-929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5063 0 0,'0'0'390'0'0,"-1"2"-60"0"0,-2 6 266 0 0,1 0 0 0 0,0 0 0 0 0,0 1 0 0 0,1-1 1 0 0,0 0-1 0 0,1 0 0 0 0,-1 1 0 0 0,2 9 0 0 0,11 71 878 0 0,-2-46-788 0 0,1-1 1 0 0,21 54-1 0 0,43 76 1374 0 0,-16-37-443 0 0,-48-109-1301 0 0,-2 0 1 0 0,0 1-1 0 0,5 36 0 0 0,-12-48-255 0 0,0 0-1 0 0,-1 0 1 0 0,-1 0-1 0 0,0 0 1 0 0,-1 0-1 0 0,-1 0 1 0 0,-6 27-1 0 0,0-16-31 0 0,-2-1 0 0 0,0 0 1 0 0,-2 0-1 0 0,-1-1 0 0 0,-1 0 0 0 0,-30 39 0 0 0,-118 118 24 0 0,149-167-58 0 0,-18 17-579 0 0,-57 45 0 0 0,86-75 111 0 0,17-5-2212 0 0,2-4 1123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11519 0 0,'0'0'887'0'0,"1"-1"-583"0"0,17-10 936 0 0,0 1 1 0 0,0 0-1 0 0,1 1 1 0 0,35-10-1 0 0,-45 16-1254 0 0,190-58 1964 0 0,-154 51-1653 0 0,0 2 0 0 0,72-4 0 0 0,-106 12-309 0 0,0 0 0 0 0,14 2 0 0 0,-22-1-155 0 0,0-1 1 0 0,1 1-1 0 0,-1 0 0 0 0,0 0 0 0 0,1 0 1 0 0,-1 0-1 0 0,0 1 0 0 0,0 0 0 0 0,0-1 0 0 0,0 1 1 0 0,3 3-1 0 0,0 2-1664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16959 0 0,'0'0'1536'0'0,"1"-1"-1173"0"0,62-9 2494 0 0,22-5-1240 0 0,-9 2-1166 0 0,159-24-719 0 0,-135 28-6782 0 0,-67 7-40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1565 39 8031 0 0,'0'0'727'0'0,"1"-1"-596"0"0,17-11-127 0 0,9-7 3156 0 0,-23 13 1452 0 0,-12 9-4591 0 0,1 1 1 0 0,0 0-1 0 0,1 0 1 0 0,-1 0-1 0 0,1 1 1 0 0,-6 6-1 0 0,-35 37 119 0 0,17-15-124 0 0,-94 97 48 0 0,28-28-68 0 0,-59 40 48 0 0,50-49 168 0 0,79-64-9 0 0,25-27-181 0 0,-1-1 0 0 0,1 1 0 0 0,0 0 0 0 0,0 0 1 0 0,0 0-1 0 0,0 0 0 0 0,0 1 0 0 0,0-1 1 0 0,0 0-1 0 0,1 0 0 0 0,-1 0 0 0 0,1 1 1 0 0,-1-1-1 0 0,1 3 0 0 0,0-4-15 0 0,0 0 0 0 0,0 0 0 0 0,0 0 1 0 0,0 0-1 0 0,1 0 0 0 0,-1 0 0 0 0,0 0 0 0 0,1 0 0 0 0,-1 0 0 0 0,0 0 0 0 0,1 0 0 0 0,-1 0 0 0 0,1 0 0 0 0,-1 0 0 0 0,1 0 0 0 0,0 0 0 0 0,0 0 1 0 0,-1 0-1 0 0,1-1 0 0 0,0 1 0 0 0,0 0 0 0 0,0 0 0 0 0,0-1 0 0 0,-1 1 0 0 0,1-1 0 0 0,0 1 0 0 0,2 0 0 0 0,0 0 19 0 0,4 3 6 0 0,0-1-1 0 0,0 0 0 0 0,0-1 0 0 0,1 0 1 0 0,-1 0-1 0 0,1-1 0 0 0,-1 1 1 0 0,13-1-1 0 0,64-3 286 0 0,-66 0-269 0 0,0 1 1 0 0,118-5 95 0 0,-136 6-144 0 0,0 0 0 0 0,0 0 0 0 0,1 0 0 0 0,-1 0 0 0 0,0 0 0 0 0,1 0 0 0 0,-1-1 0 0 0,0 1 0 0 0,0 0 0 0 0,1 0 0 0 0,-1 0 0 0 0,0 0 0 0 0,1 0 0 0 0,-1 1 0 0 0,0-1 0 0 0,1 0 0 0 0,-1 0 0 0 0,0 0 0 0 0,0 0 0 0 0,1 0 0 0 0,-1 0 0 0 0,0 0 0 0 0,0 1 0 0 0,1-1 0 0 0,-1 0 0 0 0,0 0 0 0 0,0 0 0 0 0,1 0 0 0 0,-1 1 0 0 0,0-1 0 0 0,0 0 0 0 0,0 0 0 0 0,1 1 0 0 0,-1-1 0 0 0,0 0 0 0 0,0 0 0 0 0,0 1 0 0 0,0-1 0 0 0,0 0 0 0 0,0 1 0 0 0,0-1 0 0 0,1 1 0 0 0,-4 4 0 0 0,-1 1 1 0 0,0 0-1 0 0,0-1 1 0 0,0 1-1 0 0,0-1 0 0 0,-1 0 1 0 0,0 0-1 0 0,-6 5 1 0 0,-42 28 52 0 0,42-31-35 0 0,-50 31 7 0 0,-75 34 0 0 0,65-36-22 0 0,60-31-3 0 0,-8 5 0 0 0,-19 13 0 0 0,33-20 0 0 0,0 1 0 0 0,1-1 0 0 0,0 1 0 0 0,0 0 0 0 0,0 0 0 0 0,0 0 0 0 0,0 1 0 0 0,1-1 0 0 0,-4 7 0 0 0,6-9 11 0 0,0-1 0 0 0,1 0-1 0 0,-1 1 1 0 0,0-1 0 0 0,1 0-1 0 0,-1 1 1 0 0,1-1 0 0 0,-1 1-1 0 0,1-1 1 0 0,0 1 0 0 0,0-1-1 0 0,0 1 1 0 0,0-1 0 0 0,0 1-1 0 0,0-1 1 0 0,0 3 0 0 0,1 0-1 0 0,-1-2 1 0 0,0 0 0 0 0,0 0 0 0 0,0-1 0 0 0,0 1 0 0 0,0 0 0 0 0,1 0 0 0 0,-1 0 0 0 0,1 0 0 0 0,0 0 0 0 0,-1-1 0 0 0,1 1 0 0 0,0 0 0 0 0,0-1 1 0 0,0 1-1 0 0,0 0 0 0 0,0-1 0 0 0,3 3 0 0 0,-1 0 46 0 0,-1-2-34 0 0,0-1 1 0 0,0 1-1 0 0,0 0 0 0 0,0-1 0 0 0,0 1 0 0 0,1-1 0 0 0,-1 1 1 0 0,0-1-1 0 0,1 0 0 0 0,-1 0 0 0 0,5 1 0 0 0,28 4 189 0 0,-3-4 1 0 0,0-3 1 0 0,51-5 0 0 0,-20 0-121 0 0,-42 3-82 0 0,-21 4-9 0 0,1-1 1 0 0,-1 0-1 0 0,0 1 1 0 0,1-1-1 0 0,-1 1 0 0 0,0-1 1 0 0,0 1-1 0 0,0-1 1 0 0,1 1-1 0 0,-1-1 0 0 0,0 1 1 0 0,0-1-1 0 0,0 0 1 0 0,0 1-1 0 0,0-1 1 0 0,0 1-1 0 0,0 0 0 0 0,0-1 1 0 0,0 1-1 0 0,0-1 1 0 0,0 1-1 0 0,0-1-2 0 0,-1 3-2 0 0,0 0 1 0 0,1 0-1 0 0,-1 0 0 0 0,-1 0 0 0 0,1 0 1 0 0,0 0-1 0 0,-1-1 0 0 0,1 1 0 0 0,-1-1 1 0 0,0 1-1 0 0,0-1 0 0 0,0 1 1 0 0,-4 3-1 0 0,-6 5-16 0 0,-18 12 1 0 0,16-12 12 0 0,-302 256-59 0 0,308-260 64 0 0,-238 243-117 0 0,13 51 106 0 0,179-222 8 0 0,-48 74-71 0 0,71-103 161 0 0,-26 61-1 0 0,52-101-31 0 0,1 0-1 0 0,0 0 0 0 0,1 0 1 0 0,0 0-1 0 0,-2 19 1 0 0,4-27-38 0 0,1 0 1 0 0,0 0-1 0 0,0 0 1 0 0,0 0 0 0 0,0 0-1 0 0,0 1 1 0 0,0-1-1 0 0,1 0 1 0 0,-1 0 0 0 0,1-1-1 0 0,-1 1 1 0 0,1 0-1 0 0,0 0 1 0 0,0 0-1 0 0,0 0 1 0 0,0 0 0 0 0,0-1-1 0 0,0 1 1 0 0,0 0-1 0 0,1-1 1 0 0,-1 1 0 0 0,1-1-1 0 0,-1 0 1 0 0,1 1-1 0 0,-1-1 1 0 0,1 0-1 0 0,0 0 1 0 0,0 0 0 0 0,-1 0-1 0 0,1 0 1 0 0,0 0-1 0 0,0-1 1 0 0,0 1 0 0 0,0-1-1 0 0,0 1 1 0 0,0-1-1 0 0,2 1 1 0 0,16 0 185 0 0,-1-1 1 0 0,0 0-1 0 0,1-2 0 0 0,-1 0 1 0 0,34-9-1 0 0,-12 4 21 0 0,7-2 40 0 0,-15 2-21 0 0,0 1 0 0 0,47-1 0 0 0,-79 7-243 0 0,-1 0 0 0 0,0 0-1 0 0,1 0 1 0 0,-1 0 0 0 0,1 0 0 0 0,-1 0-1 0 0,0 0 1 0 0,1 0 0 0 0,-1 0 0 0 0,1 0-1 0 0,-1 0 1 0 0,0 0 0 0 0,1 0 0 0 0,-1 0-1 0 0,1 0 1 0 0,-1 1 0 0 0,0-1 0 0 0,1 0-1 0 0,-1 0 1 0 0,0 0 0 0 0,1 1 0 0 0,-1-1-1 0 0,0 0 1 0 0,1 0 0 0 0,-1 1 0 0 0,0-1-1 0 0,1 0 1 0 0,-1 1 0 0 0,0-1 0 0 0,0 0-1 0 0,0 1 1 0 0,1-1 0 0 0,-1 0 0 0 0,0 1-1 0 0,-1 6-59 0 0,0-4-66 0 0,0 0-1 0 0,0 0 1 0 0,-1 0 0 0 0,1 0-1 0 0,-1-1 1 0 0,1 1 0 0 0,-1 0 0 0 0,-3 3-1 0 0,-11 10-6304 0 0,4-6-628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1839 0 0,'0'0'4016'0'0,"2"0"-2752"0"0,-1-1-1079 0 0,0 1 0 0 0,1 0-1 0 0,-1 0 1 0 0,1-1-1 0 0,-1 1 1 0 0,1 0 0 0 0,-1 1-1 0 0,1-1 1 0 0,-1 0-1 0 0,1 0 1 0 0,-1 1 0 0 0,0-1-1 0 0,1 0 1 0 0,-1 1 0 0 0,1 0-1 0 0,-1-1 1 0 0,0 1-1 0 0,0 0 1 0 0,1-1 0 0 0,-1 1-1 0 0,0 0 1 0 0,0 0-1 0 0,0 0 1 0 0,0 0 0 0 0,0 0-1 0 0,0 1 1 0 0,0-1-1 0 0,0 0 1 0 0,1 2 0 0 0,3 6 34 0 0,0-1 1 0 0,-1 1-1 0 0,5 14 1 0 0,-4-11 334 0 0,22 52 1213 0 0,64 107 0 0 0,-73-144-1615 0 0,0 0 0 0 0,2-2 0 0 0,1 0 0 0 0,1-2 0 0 0,0 0-1 0 0,29 21 1 0 0,-12-16 2 0 0,-19-14-48 0 0,-2 0 1 0 0,1 1 0 0 0,30 34-1 0 0,-38-37-71 0 0,-8-7-1 0 0,-1 5-27 0 0,0-1-29 0 0,-2-7-102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9991 0 0,'0'0'1416'0'0,"-1"2"-1046"0"0,-51 69 1829 0 0,9-13-1077 0 0,-11 23 290 0 0,-66 94-13 0 0,87-132-1248 0 0,-73 74 0 0 0,-89 49 32 0 0,193-165-306 0 0,15-10-2201 0 0,3-1-3464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1839 0 0,'-2'2'134'0'0,"-7"10"2080"0"0,0 0 0 0 0,0 1-1 0 0,-7 16 1 0 0,11-18-1189 0 0,0-1 0 0 0,1 1 0 0 0,0 0 0 0 0,-3 20 0 0 0,5-23-825 0 0,1 0-1 0 0,1 0 0 0 0,-1-1 1 0 0,1 1-1 0 0,1 0 0 0 0,0 0 1 0 0,0 0-1 0 0,0 0 1 0 0,1 0-1 0 0,0-1 0 0 0,0 1 1 0 0,1-1-1 0 0,0 1 0 0 0,0-1 1 0 0,1 0-1 0 0,0 0 1 0 0,9 12-1 0 0,-5-10-84 0 0,1 0 0 0 0,-1-1 1 0 0,1 0-1 0 0,18 13 0 0 0,46 22 54 0 0,-35-21-161 0 0,-38-22-8 0 0,46 26-1013 0 0,-41-24-289 0 0,1 0 0 0 0,-1-1 0 0 0,0 1 0 0 0,7 0 1 0 0,1-1-4217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3679 0 0,'0'0'10751'0'0,"0"2"-10216"0"0,-6 24 27 0 0,-1-1 1 0 0,-1 0-1 0 0,-2-1 1 0 0,-19 39-1 0 0,7-17-36 0 0,-207 524 1702 0 0,174-424-1992 0 0,43-116-1051 0 0,0 0 0 0 0,-2-1-1 0 0,-1 0 1 0 0,-1-2 0 0 0,-22 30-1 0 0,27-45-5108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0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7799 0 0,'0'0'892'0'0,"-1"2"-573"0"0,-1 5-123 0 0,0-1 1 0 0,0 1-1 0 0,-1-1 0 0 0,0 0 0 0 0,0 0 1 0 0,-6 7-1 0 0,0 2 1 0 0,-69 101 1135 0 0,28-46-454 0 0,-106 177 813 0 0,90-139-1419 0 0,-35 59 277 0 0,66-108-409 0 0,-44 57 0 0 0,71-107-156 0 0,0 0 0 0 0,0 0-1 0 0,-1-1 1 0 0,-10 8-1 0 0,-11 10-1054 0 0,29-24 592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389 118 8287 0 0,'0'0'639'0'0,"-12"-9"-190"0"0,7 7-26 0 0,0 1 0 0 0,0 0 0 0 0,0 0 0 0 0,0 0-1 0 0,0 1 1 0 0,0-1 0 0 0,0 1 0 0 0,0 0-1 0 0,0 1 1 0 0,0-1 0 0 0,0 1 0 0 0,0 0 0 0 0,-9 3-1 0 0,1 1-109 0 0,0 0-1 0 0,0 1 1 0 0,-22 12 0 0 0,16-6-134 0 0,1 1 1 0 0,1 1 0 0 0,0 1 0 0 0,0 0 0 0 0,1 1 0 0 0,-26 34 0 0 0,32-35-162 0 0,0 0 1 0 0,1 0-1 0 0,1 0 1 0 0,0 1-1 0 0,2 0 1 0 0,-1 1-1 0 0,2 0 1 0 0,0-1-1 0 0,-3 25 1 0 0,7-32 70 0 0,0-1 0 0 0,1 1 0 0 0,0 0 1 0 0,1-1-1 0 0,0 1 0 0 0,0-1 1 0 0,1 1-1 0 0,0-1 0 0 0,1 0 0 0 0,-1 0 1 0 0,1 0-1 0 0,1 0 0 0 0,0 0 1 0 0,0 0-1 0 0,0-1 0 0 0,1 0 0 0 0,0 0 1 0 0,1 0-1 0 0,-1-1 0 0 0,1 0 1 0 0,1 0-1 0 0,11 9 0 0 0,-5-6 68 0 0,0 0-1 0 0,0-1 0 0 0,1-1 1 0 0,0 0-1 0 0,1-1 1 0 0,-1-1-1 0 0,1 0 0 0 0,0-1 1 0 0,0 0-1 0 0,1-2 1 0 0,27 3-1 0 0,-27-5-17 0 0,0-1-1 0 0,0-1 1 0 0,-1 0 0 0 0,1-1-1 0 0,0-1 1 0 0,-1 0-1 0 0,0-1 1 0 0,26-12 0 0 0,-15 4 18 0 0,-1-1-1 0 0,0-1 1 0 0,-2-2 0 0 0,23-19 0 0 0,-31 24-137 0 0,-2-1 0 0 0,0 0 0 0 0,0-1 0 0 0,-2 0 0 0 0,1-1 0 0 0,-2 0 0 0 0,14-28 0 0 0,-19 34-65 0 0,-1-1 0 0 0,-1 1 0 0 0,1-1-1 0 0,-2 0 1 0 0,1 0 0 0 0,-1 0 0 0 0,-1 0 0 0 0,0-1 0 0 0,0 1-1 0 0,-1 0 1 0 0,-1-1 0 0 0,1 1 0 0 0,-2 0 0 0 0,1 0 0 0 0,-5-14-1 0 0,3 15-113 0 0,-1 0-1 0 0,1 0 0 0 0,-2 0 1 0 0,1 1-1 0 0,-2 0 0 0 0,1-1 1 0 0,-11-11-1 0 0,5 9-89 0 0,0 0-1 0 0,-1 0 1 0 0,0 1-1 0 0,-15-9 1 0 0,-12-4-797 0 0,-1 2 0 0 0,-54-21-1 0 0,83 37 785 0 0,-55-20-1064 0 0,56 22 815 0 0,1 1 0 0 0,-1-1 1 0 0,0 2-1 0 0,-19-2 0 0 0,28 3-161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310 100 3679 0 0,'7'-6'382'0'0,"2"-1"1226"0"0,1 1 1 0 0,18-11 0 0 0,7-5 2454 0 0,-33 21-3355 0 0,9-16 2864 0 0,-11 17-3524 0 0,0-1 1 0 0,0 1 0 0 0,0-1-1 0 0,0 1 1 0 0,0-1-1 0 0,0 1 1 0 0,0 0-1 0 0,0-1 1 0 0,0 1-1 0 0,0-1 1 0 0,0 1-1 0 0,0-1 1 0 0,0 1 0 0 0,0-1-1 0 0,0 1 1 0 0,0 0-1 0 0,-1-1 1 0 0,1 1-1 0 0,0-1 1 0 0,0 1-1 0 0,-1 0 1 0 0,1-1-1 0 0,0 1 1 0 0,0-1-1 0 0,-1 1 1 0 0,1 0 0 0 0,0 0-1 0 0,-1-1 1 0 0,0 1-1 0 0,0-1-11 0 0,0 1 0 0 0,0 0 0 0 0,0-1 0 0 0,0 1 1 0 0,0 0-1 0 0,0 0 0 0 0,0 0 0 0 0,0 0 0 0 0,0 0 0 0 0,0 0 0 0 0,-3 0 0 0 0,-2 1-34 0 0,1 1 0 0 0,-1 0 0 0 0,-10 4 0 0 0,-7 5-11 0 0,1 1 0 0 0,0 1 0 0 0,1 2 1 0 0,1 0-1 0 0,-21 18 0 0 0,-83 98-9 0 0,113-119 16 0 0,1 0 1 0 0,0 2-1 0 0,1-1 0 0 0,1 1 0 0 0,0 0 0 0 0,-12 30 1 0 0,18-36 4 0 0,0-1 0 0 0,0 1 0 0 0,1 0 0 0 0,-1 0 0 0 0,2 0 0 0 0,-1 0 0 0 0,1 0 0 0 0,0 0 0 0 0,1 0 1 0 0,0-1-1 0 0,0 1 0 0 0,1 0 0 0 0,0 0 0 0 0,0-1 0 0 0,1 1 0 0 0,4 8 0 0 0,-2-7 50 0 0,0-1-1 0 0,1 1 1 0 0,0-1-1 0 0,0 0 0 0 0,1-1 1 0 0,0 1-1 0 0,1-1 1 0 0,-1-1-1 0 0,2 1 1 0 0,-1-1-1 0 0,0-1 1 0 0,1 0-1 0 0,0 0 1 0 0,0 0-1 0 0,1-1 0 0 0,-1-1 1 0 0,1 1-1 0 0,0-2 1 0 0,0 1-1 0 0,0-1 1 0 0,14 0-1 0 0,-10-2 32 0 0,1 0 0 0 0,-1-1 1 0 0,0-1-1 0 0,0-1 0 0 0,0 0 0 0 0,0 0 0 0 0,0-2 0 0 0,-1 1 0 0 0,0-2 0 0 0,0 0 0 0 0,0 0 0 0 0,-1-1 1 0 0,0-1-1 0 0,0 0 0 0 0,-1-1 0 0 0,18-16 0 0 0,-18 13-44 0 0,0 0-1 0 0,0-1 1 0 0,-1 0 0 0 0,-1-1-1 0 0,0 0 1 0 0,0-1 0 0 0,-2 1-1 0 0,0-2 1 0 0,-1 1 0 0 0,0-1-1 0 0,-1 0 1 0 0,-1 0 0 0 0,4-32-1 0 0,-7 31-56 0 0,0 0 0 0 0,-2 0 0 0 0,0 1 0 0 0,0-1-1 0 0,-2 1 1 0 0,0-1 0 0 0,-1 1 0 0 0,-8-22 0 0 0,8 29-120 0 0,1 0 0 0 0,-1 0 0 0 0,-1 1 0 0 0,0-1 0 0 0,0 1 0 0 0,0 0 0 0 0,-1 1 1 0 0,0-1-1 0 0,-1 1 0 0 0,0 0 0 0 0,0 1 0 0 0,0 0 0 0 0,-1 0 0 0 0,0 0 0 0 0,-16-8 0 0 0,19 12 43 0 0,-1 0-1 0 0,1 1 0 0 0,-1-1 0 0 0,1 1 1 0 0,-1 0-1 0 0,1 1 0 0 0,-1-1 1 0 0,1 1-1 0 0,-1 0 0 0 0,0 1 1 0 0,-7 0-1 0 0,11 0 78 0 0,1-1 1 0 0,-1 0 0 0 0,0 1-1 0 0,0-1 1 0 0,1 1-1 0 0,-1 0 1 0 0,0-1 0 0 0,1 1-1 0 0,-1 0 1 0 0,1 0 0 0 0,-1 0-1 0 0,1 0 1 0 0,-1 0-1 0 0,1 0 1 0 0,0 1 0 0 0,-1-1-1 0 0,1 0 1 0 0,0 1-1 0 0,0-1 1 0 0,0 1 0 0 0,0-1-1 0 0,0 1 1 0 0,0 0-1 0 0,1-1 1 0 0,-1 1 0 0 0,1 0-1 0 0,-1-1 1 0 0,1 1-1 0 0,-1 0 1 0 0,1 0 0 0 0,0 0-1 0 0,0-1 1 0 0,0 1-1 0 0,0 0 1 0 0,0 0 0 0 0,0 0-1 0 0,1 2 1 0 0,0 2-207 0 0,1-1 0 0 0,-1 1-1 0 0,1-1 1 0 0,3 7 0 0 0,5 7-438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2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85 17015 0 0,'1'-3'83'0'0,"-1"0"-1"0"0,1 0 1 0 0,-1 0 0 0 0,0-1-1 0 0,0 1 1 0 0,0 0 0 0 0,0 0-1 0 0,-1 0 1 0 0,1 0-1 0 0,-1 0 1 0 0,0 0 0 0 0,0 0-1 0 0,0 0 1 0 0,0 1-1 0 0,0-1 1 0 0,-1 0 0 0 0,1 0-1 0 0,-1 1 1 0 0,0-1 0 0 0,0 1-1 0 0,0-1 1 0 0,0 1-1 0 0,0 0 1 0 0,0 0 0 0 0,-4-2-1 0 0,3 2-22 0 0,1 1 1 0 0,-1-1-1 0 0,0 1 0 0 0,1 0 0 0 0,-1 0 0 0 0,0 0 1 0 0,0 1-1 0 0,0-1 0 0 0,0 1 0 0 0,0-1 1 0 0,0 1-1 0 0,0 0 0 0 0,-4 1 0 0 0,5-1-28 0 0,0 0-1 0 0,0 0 0 0 0,0 0 0 0 0,0 1 1 0 0,0-1-1 0 0,1 1 0 0 0,-1 0 1 0 0,0 0-1 0 0,0-1 0 0 0,0 1 1 0 0,1 0-1 0 0,-1 0 0 0 0,0 1 1 0 0,1-1-1 0 0,-1 0 0 0 0,1 1 1 0 0,0-1-1 0 0,-1 0 0 0 0,1 1 1 0 0,0 0-1 0 0,-2 1 0 0 0,-18 40-31 0 0,8-14 0 0 0,-1-1 0 0 0,-1 0 0 0 0,-2-1 0 0 0,-23 29 0 0 0,16-30 0 0 0,0 0 0 0 0,-2-2 0 0 0,-51 39 0 0 0,-103 52 0 0 0,151-94 14 0 0,28-20 50 0 0,3-1-37 0 0,0 1 0 0 0,1-1 1 0 0,-1 0-1 0 0,1 0 1 0 0,-1 0-1 0 0,1 0 1 0 0,-1-1-1 0 0,1 1 1 0 0,3-2-1 0 0,-2 2 12 0 0,158-42 796 0 0,-13 3-216 0 0,-143 38-608 0 0,25-6 7 0 0,-1 2 0 0 0,47-2-1 0 0,-75 7-810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49 127 13039 0 0,'-2'1'598'0'0,"-6"-1"-108"0"0,5 0-457 0 0,1 0 0 0 0,-1 0 0 0 0,0 1-1 0 0,1-1 1 0 0,-1 1 0 0 0,0-1 0 0 0,1 1 0 0 0,-1 0 0 0 0,1 0-1 0 0,-1 0 1 0 0,1 1 0 0 0,-5 2 2576 0 0,12-4-2342 0 0,0 0-1 0 0,0 0 1 0 0,1 0 0 0 0,-1-1-1 0 0,0 0 1 0 0,0 0 0 0 0,0 0-1 0 0,0 0 1 0 0,0-1 0 0 0,7-3-1 0 0,-1 1 68 0 0,19-7 258 0 0,287-89 1641 0 0,-300 96-2716 0 0,0 1 0 0 0,0 0 0 0 0,0 1 0 0 0,0 2 0 0 0,0-1 0 0 0,32 5 0 0 0,-38-1-907 0 0,-1 2-38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25 12407 0 0,'-6'-15'566'0'0,"4"12"-6"0"0,-2 0-293 0 0,4 3-167 0 0,-1 0-1 0 0,1-1 0 0 0,0 1 0 0 0,-1 0 0 0 0,1-1 0 0 0,-1 1 1 0 0,1 0-1 0 0,0-1 0 0 0,-1 1 0 0 0,1 0 0 0 0,-1 0 0 0 0,1 0 1 0 0,-1 0-1 0 0,1-1 0 0 0,-1 1 0 0 0,1 0 0 0 0,0 0 1 0 0,-1 0-1 0 0,1 0 0 0 0,-1 0 0 0 0,1 0 0 0 0,-1 0 0 0 0,0 0 1 0 0,0 1-27 0 0,-1 0 0 0 0,1-1 0 0 0,0 1 1 0 0,0 0-1 0 0,0 0 0 0 0,0 0 0 0 0,0 0 1 0 0,0 0-1 0 0,0 0 0 0 0,0 1 0 0 0,0-1 1 0 0,0 0-1 0 0,0 0 0 0 0,1 1 1 0 0,-1-1-1 0 0,1 0 0 0 0,-1 1 0 0 0,1-1 1 0 0,-1 1-1 0 0,1-1 0 0 0,0 1 0 0 0,0-1 1 0 0,-1 0-1 0 0,1 1 0 0 0,0-1 0 0 0,1 3 1 0 0,-2 6 165 0 0,1 1 1 0 0,3 13 0 0 0,-3-23-191 0 0,2 13 191 0 0,1 0 0 0 0,1-1-1 0 0,0 0 1 0 0,0 0 0 0 0,1 0-1 0 0,1 0 1 0 0,0-1 0 0 0,1 0 0 0 0,1 0-1 0 0,12 15 1 0 0,11 9 540 0 0,58 54 0 0 0,-83-85-726 0 0,133 124 679 0 0,-111-102-972 0 0,54 49 887 0 0,-72-68-1172 0 0,2 0 0 0 0,-1 0 0 0 0,1-1 0 0 0,0-1-1 0 0,0 0 1 0 0,13 4 0 0 0,-14-8-2428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10247 0 0,'0'0'3322'0'0,"-2"1"-2541"0"0,-45 50 2950 0 0,26-26-2669 0 0,-41 35 0 0 0,-9-1-608 0 0,4 4 1 0 0,2 3 0 0 0,-63 82-1 0 0,109-122-468 0 0,-31 55 1 0 0,28-34-4336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16 11055 0 0,'0'0'506'0'0,"0"-2"-10"0"0,-1 2-472 0 0,1-1 1 0 0,0 0-1 0 0,0 0 1 0 0,-1 1-1 0 0,1-1 1 0 0,0 0-1 0 0,-1 1 1 0 0,1-1-1 0 0,-1 0 1 0 0,1 1-1 0 0,-1-1 1 0 0,1 1-1 0 0,-1-1 1 0 0,1 1-1 0 0,-1-1 1 0 0,0 1-1 0 0,1-1 1 0 0,-1 1-1 0 0,0-1 1 0 0,1 1-1 0 0,-1 0 1 0 0,0 0-1 0 0,1-1 1 0 0,-1 1-1 0 0,0 0 1 0 0,0 0-1 0 0,1 0 1 0 0,-1 0-1 0 0,0-1 1 0 0,0 1-1 0 0,0 0 1 0 0,0 1-1 0 0,-20 4 2569 0 0,9 0-1818 0 0,0 2 1 0 0,1 0-1 0 0,0 0 1 0 0,0 1-1 0 0,0 0 1 0 0,1 1-1 0 0,-12 13 1 0 0,-59 79-183 0 0,41-48-286 0 0,-137 158-254 0 0,161-193-53 0 0,13-11 0 0 0,3-5 0 0 0,1-1 0 0 0,0 0 0 0 0,0 0 0 0 0,-1 0 0 0 0,1 0 0 0 0,0 0 0 0 0,0 0 0 0 0,0 0 0 0 0,0 0 0 0 0,0 0 0 0 0,0-1 0 0 0,1 1 0 0 0,-1 0 0 0 0,0-1 0 0 0,0 1 0 0 0,0-1 0 0 0,1 1 0 0 0,-1-1 0 0 0,0 1 0 0 0,1-1 0 0 0,-1 0 0 0 0,0 0 0 0 0,3 0 0 0 0,33 2 0 0 0,-13-4 19 0 0,0-2 0 0 0,0-1 0 0 0,45-15-1 0 0,-39 11 9 0 0,52-10-1 0 0,-46 15-12 0 0,-12 2-1942 0 0,-8 0-3335 0 0,-7-1-1440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1 661 3223 0 0,'0'0'17962'0'0,"2"1"-17442"0"0,7 4-275 0 0,0-2 1 0 0,0 1 0 0 0,0-1 0 0 0,1 0 0 0 0,-1-1-1 0 0,1 0 1 0 0,0-1 0 0 0,19 1 0 0 0,3-2 359 0 0,48-7 0 0 0,-18-3-485 0 0,-1-4 1 0 0,0-1-1 0 0,106-45 0 0 0,-102 32-2201 0 0,-37 16-4684 0 0,-14 4-462 0 0</inkml:trace>
  <inkml:trace contextRef="#ctx0" brushRef="#br0" timeOffset="1">1352 7 11055 0 0,'1'-1'852'0'0,"0"-5"3507"0"0,-9 14-706 0 0,5-6-3093 0 0,-7 7-214 0 0,1 1 0 0 0,0 0 0 0 0,1 0 0 0 0,-12 19-1 0 0,-24 50 464 0 0,44-78-787 0 0,-19 38 151 0 0,2 0 1 0 0,1 2-1 0 0,2-1 0 0 0,3 2 1 0 0,0 0-1 0 0,3 0 0 0 0,2 1 1 0 0,-2 64-1 0 0,8-96-333 0 0,0-1 1 0 0,1 0-1 0 0,0 1 0 0 0,1-1 1 0 0,0 0-1 0 0,0 0 0 0 0,1 0 1 0 0,9 18-1 0 0,-7-17-659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1839 0 0,'-6'2'15792'0'0,"38"13"-14222"0"0,-26-13-1400 0 0,-1 0 0 0 0,1 0 0 0 0,-1 1 0 0 0,0-1 0 0 0,0 1-1 0 0,0 0 1 0 0,-1 1 0 0 0,1-1 0 0 0,-1 1 0 0 0,5 4 0 0 0,1 6-57 0 0,0 1 1 0 0,-1 0 0 0 0,0 0-1 0 0,9 24 1 0 0,20 68-153 0 0,-36-101 28 0 0,-1 1-1 0 0,1-1 1 0 0,-1 0 0 0 0,0 1-1 0 0,0-1 1 0 0,-1 1-1 0 0,0 0 1 0 0,0-1-1 0 0,0 1 1 0 0,-1-1 0 0 0,-2 9-1 0 0,2-11-13 0 0,-1 1 0 0 0,0 0 0 0 0,0-1 0 0 0,0 0 0 0 0,-1 1 0 0 0,1-1 0 0 0,-1 0 0 0 0,0 0 0 0 0,0-1 0 0 0,-1 1 0 0 0,1 0 0 0 0,-1-1 0 0 0,1 0 0 0 0,-1 0 0 0 0,-8 4 0 0 0,-12 7-27 0 0,-2-1 1 0 0,0-1-1 0 0,0-1 0 0 0,-1-2 1 0 0,0-1-1 0 0,-1 0 0 0 0,-31 3 1 0 0,58-11 8 0 0,0 0 1 0 0,1 0-1 0 0,-1 1 1 0 0,0-1-1 0 0,0 0 1 0 0,1 0 0 0 0,-1 0-1 0 0,0 0 1 0 0,0 0-1 0 0,1 0 1 0 0,-1 0 0 0 0,0 0-1 0 0,0 0 1 0 0,1-1-1 0 0,-1 1 1 0 0,0 0 0 0 0,1 0-1 0 0,-1-1 1 0 0,0 1-1 0 0,0 0 1 0 0,0-1 0 0 0,1 0-249 0 0,0 0 0 0 0,0 0 0 0 0,0 0 0 0 0,0 0 0 0 0,0 1 0 0 0,0-1 0 0 0,0 0 1 0 0,1 0-1 0 0,-1 0 0 0 0,0 1 0 0 0,1-1 0 0 0,-1 0 0 0 0,0 0 0 0 0,1 1 0 0 0,-1-1 0 0 0,1 0 1 0 0,-1 1-1 0 0,1-1 0 0 0,0 0 0 0 0,10-12-5696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80 4143 0 0,'7'-9'380'0'0,"12"-21"71"0"0,-9 9 8745 0 0,-10 20-9108 0 0,0 0 0 0 0,0 1 0 0 0,0-1 1 0 0,0 0-1 0 0,0 0 0 0 0,0 1 0 0 0,0-1 0 0 0,0 0 1 0 0,0 1-1 0 0,0-1 0 0 0,0 0 0 0 0,-1 1 0 0 0,1-1 0 0 0,0 0 1 0 0,-1 1-1 0 0,1-1 0 0 0,0 1 0 0 0,-1-1 0 0 0,1 1 0 0 0,-1-1 1 0 0,1 1-1 0 0,-1-1 0 0 0,1 1 0 0 0,-1-1 0 0 0,1 1 0 0 0,-1-1 1 0 0,1 1-1 0 0,-1 0 0 0 0,0-1 0 0 0,1 1 0 0 0,-1 0 1 0 0,1 0-1 0 0,-1-1 0 0 0,0 1 0 0 0,1 0 0 0 0,-1 0 0 0 0,-1 0 1 0 0,-1-1-47 0 0,-1 1 0 0 0,1 0 0 0 0,-1 1 0 0 0,1-1 0 0 0,-1 1 0 0 0,1-1 0 0 0,-1 1 0 0 0,1 0 1 0 0,-1 0-1 0 0,1 0 0 0 0,0 1 0 0 0,-5 2 0 0 0,-5 4 196 0 0,-19 14 0 0 0,25-17-223 0 0,-36 29 103 0 0,2 2 0 0 0,1 1-1 0 0,1 3 1 0 0,3 0 0 0 0,1 3-1 0 0,-52 84 1 0 0,74-106-95 0 0,0 2 0 0 0,-18 46-1 0 0,29-62-14 0 0,-1-1-1 0 0,2 0 0 0 0,-1 1 0 0 0,1 0 0 0 0,0-1 0 0 0,0 1 0 0 0,1-1 0 0 0,-1 1 1 0 0,2 0-1 0 0,-1 0 0 0 0,1-1 0 0 0,0 1 0 0 0,0-1 0 0 0,1 1 0 0 0,0-1 0 0 0,4 11 1 0 0,-3-13 46 0 0,0 0 1 0 0,0 0 0 0 0,0 0 0 0 0,1 0-1 0 0,-1 0 1 0 0,1-1 0 0 0,0 0 0 0 0,0 0-1 0 0,0 0 1 0 0,0 0 0 0 0,1 0 0 0 0,-1-1-1 0 0,1 0 1 0 0,0 0 0 0 0,0 0 0 0 0,0-1-1 0 0,-1 1 1 0 0,1-1 0 0 0,7 1 0 0 0,3-1 134 0 0,-1 1 1 0 0,1-2-1 0 0,-1 0 1 0 0,1-1-1 0 0,23-3 1 0 0,-18-1-169 0 0,0 1 0 0 0,0-2 0 0 0,0-1 0 0 0,-1 0 0 0 0,0-2 0 0 0,0 0 0 0 0,-1-1 1 0 0,0 0-1 0 0,19-17 0 0 0,-23 16-15 0 0,-1-1 1 0 0,-1 0 0 0 0,0 0-1 0 0,-1-1 1 0 0,0-1 0 0 0,-1 0-1 0 0,0 0 1 0 0,-2-1-1 0 0,1 0 1 0 0,-2-1 0 0 0,9-24-1 0 0,-6 6-291 0 0,-1 0-1 0 0,8-61 1 0 0,-15 78 150 0 0,-1 0 0 0 0,0 0 0 0 0,-2 0 1 0 0,0 0-1 0 0,-1 0 0 0 0,0 0 0 0 0,-9-28 1 0 0,10 41-35 0 0,0 1 0 0 0,0 0 0 0 0,-1-1 0 0 0,1 1 0 0 0,-1 0 0 0 0,0 0 1 0 0,0 0-1 0 0,0 0 0 0 0,0 1 0 0 0,0-1 0 0 0,-1 0 0 0 0,1 1 1 0 0,-1 0-1 0 0,0-1 0 0 0,0 1 0 0 0,0 0 0 0 0,0 0 0 0 0,0 1 0 0 0,0-1 1 0 0,0 1-1 0 0,0-1 0 0 0,-1 1 0 0 0,1 0 0 0 0,-1 0 0 0 0,1 1 1 0 0,0-1-1 0 0,-1 1 0 0 0,0-1 0 0 0,1 1 0 0 0,-1 0 0 0 0,1 1 0 0 0,-1-1 1 0 0,1 1-1 0 0,-1-1 0 0 0,1 1 0 0 0,0 0 0 0 0,-1 0 0 0 0,1 0 1 0 0,0 1-1 0 0,0-1 0 0 0,-1 1 0 0 0,1 0 0 0 0,-4 3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5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72 455 0 0,'4'-9'6835'0'0,"1"-5"-4069"0"0,5-25 0 0 0,-10 37-2143 0 0,-13-6-557 0 0,10 8-70 0 0,0 0 0 0 0,0 0 1 0 0,0 1-1 0 0,0-1 0 0 0,1 1 0 0 0,-1 0 0 0 0,0-1 0 0 0,0 1 0 0 0,-5 3 0 0 0,-25 15-63 0 0,19-11 48 0 0,-21 12 194 0 0,1 2 1 0 0,1 1-1 0 0,1 1 1 0 0,2 2-1 0 0,0 1 1 0 0,1 2-1 0 0,-25 33 1 0 0,36-39-55 0 0,12-17-62 0 0,0 1 0 0 0,0 0 0 0 0,1 0 0 0 0,0 1 1 0 0,1-1-1 0 0,-1 1 0 0 0,2 0 0 0 0,-7 16 0 0 0,10-23-21 0 0,0 0-1 0 0,0 0 0 0 0,0 0 1 0 0,0 0-1 0 0,-1 0 1 0 0,1 0-1 0 0,1 0 0 0 0,-1-1 1 0 0,0 1-1 0 0,0 0 1 0 0,0 0-1 0 0,0 0 0 0 0,1 0 1 0 0,-1 0-1 0 0,0 0 1 0 0,1-1-1 0 0,-1 1 0 0 0,0 0 1 0 0,1 0-1 0 0,-1-1 1 0 0,1 1-1 0 0,0 1 0 0 0,1-1-9 0 0,-1 0 0 0 0,0 0 0 0 0,1-1 0 0 0,-1 1 0 0 0,0 0 0 0 0,1-1 0 0 0,-1 1 0 0 0,1-1 0 0 0,-1 1 0 0 0,1-1 0 0 0,-1 0 0 0 0,3 1 0 0 0,0-1 0 0 0,1 0 0 0 0,-1 0 0 0 0,1 0 0 0 0,-1-1 0 0 0,1 1 0 0 0,-1-1 0 0 0,1 0 0 0 0,4-2 0 0 0,5-4 10 0 0,1-1 0 0 0,-1-1 1 0 0,14-10-1 0 0,-3 1 25 0 0,10-13-63 0 0,-28 26 0 0 0,4-3-1 0 0,-8 7 3 0 0,10-1-79 0 0,-10 2 29 0 0,-2 0 47 0 0,0 1-1 0 0,0-1 0 0 0,-1 0 1 0 0,1 0-1 0 0,0 0 0 0 0,0 1 1 0 0,-1-1-1 0 0,1 0 0 0 0,0 1 1 0 0,-1-1-1 0 0,1 0 0 0 0,0 1 0 0 0,-1-1 1 0 0,1 1-1 0 0,0-1 0 0 0,-1 1 1 0 0,1-1-1 0 0,-1 1 0 0 0,1 0 1 0 0,-1-1-1 0 0,1 1 0 0 0,-1 0 1 0 0,0-1-1 0 0,1 1 0 0 0,-1 0 1 0 0,0 0-1 0 0,1-1 0 0 0,-1 1 1 0 0,0 0-1 0 0,0 0 0 0 0,0-1 1 0 0,0 1-1 0 0,0 2 0 0 0,1-1-13 0 0,0 4 10 0 0,-1 0 0 0 0,1 1-1 0 0,-1-1 1 0 0,0 0 0 0 0,-1 0 0 0 0,1 0-1 0 0,-1 1 1 0 0,-3 10 0 0 0,-3 5-14 0 0,-11 23 1 0 0,1-1 9 0 0,17-44-13 0 0,-1 0 0 0 0,1 1 1 0 0,0-1-1 0 0,0 0 0 0 0,0 0 0 0 0,0 1 0 0 0,0-1 1 0 0,0 0-1 0 0,0 1 0 0 0,-1-1 0 0 0,1 0 0 0 0,0 1 1 0 0,0-1-1 0 0,0 0 0 0 0,0 1 0 0 0,0-1 0 0 0,0 0 1 0 0,0 1-1 0 0,1-1 0 0 0,-1 0 0 0 0,0 0 0 0 0,0 1 1 0 0,0-1-1 0 0,0 0 0 0 0,0 1 0 0 0,1-1 0 0 0,8-2-938 0 0,7-5-242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0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83 784 1839 0 0,'-7'5'109'0'0,"0"-1"0"0"0,1 0 0 0 0,-2 0-1 0 0,-8 2 1 0 0,-15 3 5879 0 0,26-14-4017 0 0,4-4-1726 0 0,0-1 0 0 0,0 0 0 0 0,2 0 0 0 0,-1 1-1 0 0,1-1 1 0 0,0 0 0 0 0,1 1 0 0 0,1-1 0 0 0,-1 1 0 0 0,1-1 0 0 0,7-13 0 0 0,2-2 12 0 0,0 1 1 0 0,2 1 0 0 0,17-23-1 0 0,2 4 67 0 0,55-56-1 0 0,48-29-135 0 0,63-31 93 0 0,-164 134-149 0 0,1 2-1 0 0,1 2 1 0 0,1 1-1 0 0,41-14 1 0 0,-64 28-70 0 0,-1 1 0 0 0,1 0 0 0 0,0 1 1 0 0,21-1-1 0 0,-31 3-38 0 0,1 1 0 0 0,-1 0 1 0 0,1 1-1 0 0,0 0 0 0 0,-1 0 0 0 0,10 2 0 0 0,-12-2-18 0 0,-1 1-1 0 0,1-1 0 0 0,0 0 0 0 0,-1 1 1 0 0,1-1-1 0 0,-1 1 0 0 0,0 0 1 0 0,1-1-1 0 0,-1 1 0 0 0,0 0 0 0 0,0 1 1 0 0,0-1-1 0 0,2 4 0 0 0,-2-2-5 0 0,0-1 0 0 0,-1 1 0 0 0,1 0 0 0 0,-1 0-1 0 0,0-1 1 0 0,-1 1 0 0 0,1 0 0 0 0,-1 0 0 0 0,1 0-1 0 0,-1 0 1 0 0,0 0 0 0 0,0 0 0 0 0,-1 0 0 0 0,-1 7 0 0 0,0 0 2 0 0,-1 0 1 0 0,-1-1 0 0 0,0 1-1 0 0,-5 10 1 0 0,-7 6 25 0 0,0 0 0 0 0,-2-2 0 0 0,-36 40 0 0 0,19-23 39 0 0,-265 277 187 0 0,263-283-202 0 0,-49 37-1 0 0,71-62-39 0 0,-1-1 1 0 0,1-1-1 0 0,-1 0 0 0 0,-1 0 0 0 0,0-2 0 0 0,-33 10 0 0 0,44-15-6 0 0,-16 1-36 0 0,14-2 10 0 0,6-1-201 0 0,10-9-3828 0 0,-6 8 2993 0 0,11-10-4062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8 11975 0 0,'0'0'547'0'0,"-7"-4"181"0"0,3 3-627 0 0,0 0 0 0 0,0 0 0 0 0,0 1 0 0 0,0-1 0 0 0,0 1 0 0 0,0 0 0 0 0,0 0-1 0 0,0 1 1 0 0,0-1 0 0 0,1 1 0 0 0,-1 0 0 0 0,0 0 0 0 0,-4 1 0 0 0,-7 4 1731 0 0,-26 12 0 0 0,23-9-1571 0 0,0 1 0 0 0,1 1 0 0 0,0 1 1 0 0,1 0-1 0 0,0 1 0 0 0,1 0 0 0 0,0 2 0 0 0,1 0 0 0 0,1 0 0 0 0,-14 21 0 0 0,-25 40-168 0 0,-56 89-23 0 0,107-163 66 0 0,2-1-120 0 0,1 0 1 0 0,-1-1-1 0 0,0 1 0 0 0,1 0 1 0 0,-1 0-1 0 0,1-1 0 0 0,-1 1 1 0 0,1-1-1 0 0,-1 1 1 0 0,1-1-1 0 0,0 0 0 0 0,-1 1 1 0 0,1-1-1 0 0,-1 0 0 0 0,1 0 1 0 0,0 0-1 0 0,1-1 1 0 0,31-5 191 0 0,-26 4-158 0 0,17-5 138 0 0,0-1 0 0 0,35-17-1 0 0,10-3 94 0 0,-49 21-214 0 0,58-19 113 0 0,-66 23-207 0 0,0 0 0 0 0,0 1 0 0 0,26-2 0 0 0,-38 4-621 0 0,1 13-9459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4607 0 0,'0'0'15783'0'0,"2"0"-15136"0"0,15-2-90 0 0,0 0 1 0 0,-1-1 0 0 0,27-8-1 0 0,-16 4-44 0 0,-26 7-507 0 0,134-30 956 0 0,-111 26-1440 0 0,1 1 1 0 0,-1 2-1 0 0,42 2 1 0 0,-45 1-864 0 0,0 1-61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17 9671 0 0,'-7'-4'1004'0'0,"6"3"-724"0"0,-1-1 1 0 0,0 1-1 0 0,0 0 0 0 0,0 0 0 0 0,0 0 0 0 0,0 0 0 0 0,0 0 0 0 0,0 0 0 0 0,0 1 0 0 0,-1-1 0 0 0,1 1 1 0 0,0-1-1 0 0,-4 1 0 0 0,5 0-218 0 0,-1 0 1 0 0,1 0-1 0 0,0 1 1 0 0,0-1-1 0 0,0 1 1 0 0,0-1-1 0 0,0 1 1 0 0,0-1 0 0 0,0 1-1 0 0,0-1 1 0 0,0 1-1 0 0,1 0 1 0 0,-1 0-1 0 0,0-1 1 0 0,0 1-1 0 0,0 0 1 0 0,1 0-1 0 0,-1 0 1 0 0,0 0-1 0 0,1 0 1 0 0,-1 0-1 0 0,1 0 1 0 0,-1 0-1 0 0,1 0 1 0 0,0 0-1 0 0,-1 0 1 0 0,1 0 0 0 0,0 0-1 0 0,0 2 1 0 0,-4 17 220 0 0,1 1 0 0 0,1-1 0 0 0,1 1 0 0 0,0 0 1 0 0,2 0-1 0 0,0-1 0 0 0,2 1 0 0 0,0-1 0 0 0,1 1 1 0 0,1-1-1 0 0,1 0 0 0 0,1-1 0 0 0,1 1 1 0 0,0-1-1 0 0,2-1 0 0 0,13 22 0 0 0,-20-36-413 0 0,1 1 0 0 0,-1-1-1 0 0,0 0 1 0 0,1 0 0 0 0,0-1-1 0 0,0 1 1 0 0,0-1 0 0 0,0 0-1 0 0,1 0 1 0 0,-1 0 0 0 0,1-1-1 0 0,0 0 1 0 0,0 1 0 0 0,0-2-1 0 0,0 1 1 0 0,0 0 0 0 0,0-1-1 0 0,0 0 1 0 0,8 0 0 0 0,8 0-1144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14 9671 0 0,'0'-1'584'0'0,"0"0"-1141"0"0,0-3 1798 0 0,1-4 3467 0 0,-1 10-4593 0 0,-1 0 0 0 0,0 0 0 0 0,0 0 1 0 0,0 0-1 0 0,0-1 0 0 0,0 1 0 0 0,0 0 0 0 0,-3 1 0 0 0,-3 7 72 0 0,-155 273 2722 0 0,25-43-1986 0 0,32-67-650 0 0,-38 66-117 0 0,21 11-136 0 0,110-223-20 0 0,7-17-419 0 0,1-1 1 0 0,0 1-1 0 0,-4 18 1 0 0,7-26-484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21 10591 0 0,'0'0'819'0'0,"0"-2"-534"0"0,-1 1-143 0 0,1 0-1 0 0,-1 0 1 0 0,1 0 0 0 0,0 0-1 0 0,-1 0 1 0 0,0 0-1 0 0,1 0 1 0 0,-1 0-1 0 0,0 1 1 0 0,1-1 0 0 0,-1 0-1 0 0,0 0 1 0 0,0 0-1 0 0,1 1 1 0 0,-1-1 0 0 0,0 1-1 0 0,0-1 1 0 0,0 0-1 0 0,0 1 1 0 0,0 0-1 0 0,0-1 1 0 0,0 1 0 0 0,0 0-1 0 0,0-1 1 0 0,0 1-1 0 0,0 0 1 0 0,-1 0-1 0 0,1 0 1 0 0,0 0 0 0 0,0 0-1 0 0,-2 0 1 0 0,1 1 313 0 0,-1-1-1 0 0,0 1 1 0 0,0 0 0 0 0,0 0 0 0 0,1 0 0 0 0,-4 2 0 0 0,-9 6-1075 0 0,8-4 758 0 0,-1 1 0 0 0,1 1 0 0 0,0-1-1 0 0,1 1 1 0 0,0 0 0 0 0,-8 12 0 0 0,-29 52 496 0 0,28-44-488 0 0,-15 24-45 0 0,-2-1-1 0 0,-3-3 1 0 0,-1 0-1 0 0,-3-3 1 0 0,-1-1 0 0 0,-73 61-1 0 0,48-47-20 0 0,64-55 376 0 0,14-4 104 0 0,41-11 320 0 0,65-24-1 0 0,-27 7-590 0 0,9-4-53 0 0,44-11-2973 0 0,-134 43 678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11975 0 0,'1'-1'11005'0'0,"16"-7"-8975"0"0,25-10-2172 0 0,49-8-22 0 0,1 5 0 0 0,111-13 0 0 0,-164 32-2781 0 0,-22 0 1233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194 252 2303 0 0,'-2'-9'200'0'0,"-4"-14"1602"0"0,6 21-1037 0 0,0 0 1 0 0,0-1-1 0 0,-1 1 0 0 0,2 0 1 0 0,-1 0-1 0 0,0-1 1 0 0,0 1-1 0 0,1-4 0 0 0,1 3 130 0 0,-1 0 0 0 0,1 1 0 0 0,-1-1 0 0 0,1 0 0 0 0,0 1 0 0 0,0-1 0 0 0,0 1 0 0 0,1-1 0 0 0,4-2 0 0 0,8-8-602 0 0,1 0 1 0 0,0 2-1 0 0,1 0 0 0 0,0 1 1 0 0,1 0-1 0 0,33-11 0 0 0,118-29 235 0 0,-159 47-500 0 0,75-16 162 0 0,-71 17-87 0 0,1 0-1 0 0,0 1 0 0 0,26 1 0 0 0,-39 0-82 0 0,0 0 0 0 0,0 0 0 0 0,0 1 0 0 0,0-1 0 0 0,0 1 0 0 0,-1-1 0 0 0,1 1 0 0 0,0 0 0 0 0,0-1 0 0 0,-1 1 0 0 0,1 0 0 0 0,-1 0 0 0 0,3 2 0 0 0,-3-2-15 0 0,0 0 0 0 0,-1 0 0 0 0,1 0-1 0 0,0 0 1 0 0,-1 0 0 0 0,1 0 0 0 0,-1 0 0 0 0,0 0-1 0 0,1 0 1 0 0,-1 0 0 0 0,0 0 0 0 0,1 0 0 0 0,-1 0-1 0 0,0 0 1 0 0,0 0 0 0 0,0 0 0 0 0,0 1 0 0 0,0-1-1 0 0,0 0 1 0 0,0 0 0 0 0,-1 0 0 0 0,1 0 0 0 0,0 0-1 0 0,-1 2 1 0 0,-3 7 16 0 0,0 0 0 0 0,-1 0 0 0 0,0-1 0 0 0,-1 1 1 0 0,0-1-1 0 0,0 0 0 0 0,-1-1 0 0 0,0 0 0 0 0,-9 9 0 0 0,-13 9 44 0 0,-39 27 0 0 0,41-33-49 0 0,-249 207 59 0 0,222-180-75 0 0,-78 76-12 0 0,114-103-70 0 0,0 0 0 0 0,-28 45-1 0 0,39-51 58 0 0,7-11 3 0 0,1 0 16 0 0,1 10 6 0 0,1-9 0 0 0,-2-4 0 0 0,1 2 16 0 0,-1-1 0 0 0,1 0 0 0 0,-1 0 0 0 0,1 0 0 0 0,-1 0 0 0 0,1 0 0 0 0,-1 0 0 0 0,1-1 0 0 0,0 1-1 0 0,0-1 1 0 0,-1 1 0 0 0,1-1 0 0 0,0 1 0 0 0,0-1 0 0 0,0 0 0 0 0,-1 0 0 0 0,1 0 0 0 0,2 0 0 0 0,6-1 149 0 0,-1 0 1 0 0,13-4-1 0 0,-10 3-57 0 0,411-85 1441 0 0,-385 79-1818 0 0,76-16-1941 0 0,-99 22 945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74 919 0 0,'-1'-1'67'0'0,"-23"-8"10727"0"0,22 8-10452 0 0,0 1 0 0 0,0 0-1 0 0,1 0 1 0 0,-1 0 0 0 0,0 0 0 0 0,0 0-1 0 0,1 0 1 0 0,-4 1 0 0 0,2 0-276 0 0,1 0 1 0 0,-1 0 0 0 0,0 1-1 0 0,1-1 1 0 0,0 1 0 0 0,-1 0-1 0 0,1-1 1 0 0,0 1-1 0 0,0 0 1 0 0,0 1 0 0 0,-3 1-1 0 0,-40 51 528 0 0,-42 64-1 0 0,41-52-532 0 0,40-60-62 0 0,2 0-1 0 0,-1 1 1 0 0,1 0-1 0 0,0 0 0 0 0,0 0 1 0 0,-4 17-1 0 0,7-24 13 0 0,1 1-1 0 0,0 0 1 0 0,-1 0-1 0 0,1 0 1 0 0,0 0-1 0 0,0 0 1 0 0,0 0 0 0 0,0-1-1 0 0,0 1 1 0 0,0 0-1 0 0,0 0 1 0 0,1 0-1 0 0,-1 0 1 0 0,1 0-1 0 0,-1-1 1 0 0,1 1-1 0 0,0 0 1 0 0,0 0-1 0 0,0-1 1 0 0,0 1 0 0 0,0 0-1 0 0,0-1 1 0 0,0 1-1 0 0,0-1 1 0 0,1 0-1 0 0,-1 1 1 0 0,1-1-1 0 0,-1 0 1 0 0,1 0-1 0 0,-1 0 1 0 0,1 0-1 0 0,0 0 1 0 0,-1 0 0 0 0,1 0-1 0 0,0-1 1 0 0,0 1-1 0 0,0-1 1 0 0,2 1-1 0 0,7 1 125 0 0,0 0 0 0 0,0-1 0 0 0,0 0 0 0 0,0-1 0 0 0,0-1 0 0 0,0 0 0 0 0,11-2 0 0 0,75-20 657 0 0,-73 15-652 0 0,0 0 0 0 0,24-13 0 0 0,-35 14-127 0 0,-1 0-1 0 0,0 0 0 0 0,0-1 0 0 0,0-1 0 0 0,12-12 1 0 0,-22 19-41 0 0,1-1 0 0 0,-1 0 1 0 0,1 0-1 0 0,-1 0 0 0 0,0 0 1 0 0,0 0-1 0 0,0 0 1 0 0,-1-1-1 0 0,1 1 0 0 0,-1-1 1 0 0,0 1-1 0 0,0-1 1 0 0,0 1-1 0 0,0-1 0 0 0,-1 0 1 0 0,1 0-1 0 0,-1 1 1 0 0,0-1-1 0 0,0 0 0 0 0,0 0 1 0 0,-1 1-1 0 0,1-1 0 0 0,-1 0 1 0 0,0 1-1 0 0,-2-8 1 0 0,-1 3-74 0 0,0 1 1 0 0,0-1 0 0 0,-1 1 0 0 0,1-1 0 0 0,-2 1 0 0 0,1 1-1 0 0,-1-1 1 0 0,0 1 0 0 0,0 0 0 0 0,-9-6 0 0 0,-17-12-234 0 0,-18-14-133 0 0,43 33 404 0 0,2 0 1 0 0,-1-1-1 0 0,1 0 0 0 0,0 0 0 0 0,-7-11 0 0 0,11 16-4 0 0,0 0 0 0 0,1 0 0 0 0,-1 0 0 0 0,0 0-1 0 0,1-1 1 0 0,-1 1 0 0 0,1 0 0 0 0,-1 0 0 0 0,1-1 0 0 0,0 1-1 0 0,0 0 1 0 0,-1-1 0 0 0,1 1 0 0 0,0 0 0 0 0,0-1 0 0 0,0 1 0 0 0,0-1-1 0 0,1 1 1 0 0,-1 0 0 0 0,0 0 0 0 0,1-1 0 0 0,-1 1 0 0 0,0 0-1 0 0,1-1 1 0 0,0 1 0 0 0,-1 0 0 0 0,1 0 0 0 0,0 0 0 0 0,-1 0-1 0 0,1 0 1 0 0,0 0 0 0 0,0 0 0 0 0,0 0 0 0 0,2-2 0 0 0,8-4-5135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86 16039 0 0,'5'-13'440'0'0,"1"-1"0"0"0,1 0 0 0 0,17-24 0 0 0,-18 32-426 0 0,-5 6-10 0 0,-1 0 0 0 0,1 1 0 0 0,-1-1 0 0 0,1 0 0 0 0,-1 0 0 0 0,1 1 0 0 0,-1-1 0 0 0,1 1 0 0 0,-1-1 0 0 0,1 0 0 0 0,-1 1 0 0 0,1-1 0 0 0,-1 1 0 0 0,0-1 0 0 0,1 1 0 0 0,-1-1 0 0 0,0 1 0 0 0,1-1 0 0 0,-1 2 0 0 0,1 1 15 0 0,1 0 0 0 0,-1 1 0 0 0,-1-1 0 0 0,1 1 0 0 0,0-1 0 0 0,-1 1 0 0 0,0 0 0 0 0,0-1 0 0 0,0 5 0 0 0,-6 36 149 0 0,5-34-132 0 0,-13 65 268 0 0,-26 82 0 0 0,-35 70-38 0 0,55-171-252 0 0,-121 322 256 0 0,109-307-768 0 0,-2-2 0 0 0,-4-1 1 0 0,-55 75-1 0 0,67-111-2255 0 0,15-22 1331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3223 0 0,'1'1'11435'0'0,"2"2"-10838"0"0,0-1 0 0 0,0 1 1 0 0,1-1-1 0 0,-1 0 0 0 0,0 0 0 0 0,1 0 0 0 0,6 2 1 0 0,-2-1-328 0 0,0-1 1 0 0,1 0-1 0 0,8 1 0 0 0,9-1-158 0 0,35-2 0 0 0,-58 0 69 0 0,44-3 50 0 0,0-1 0 0 0,-1-3 0 0 0,1-2 1 0 0,47-15-1 0 0,-23 0-3376 0 0,118-56 1 0 0,-127 49 1082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0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119 430 3223 0 0,'0'0'143'0'0,"-1"1"-3"0"0,-17 19 1100 0 0,4-8 3419 0 0,-23 15-1 0 0,22-17-4636 0 0,-9 1 844 0 0,23-11-602 0 0,-4 0 88 0 0,2 0-114 0 0,3-8-100 0 0,1 3-127 0 0,1-1-1 0 0,-1 0 1 0 0,2 0-1 0 0,-1 1 1 0 0,1 0-1 0 0,0-1 1 0 0,3-4-1 0 0,27-34 42 0 0,21-17-52 0 0,63-56 0 0 0,-104 106 17 0 0,1 0-1 0 0,17-11 1 0 0,-25 19 0 0 0,-1 0 0 0 0,1 0-1 0 0,0 0 1 0 0,0 1 0 0 0,0-1 0 0 0,1 2 0 0 0,-1-1 0 0 0,12-1 0 0 0,-16 3 11 0 0,0 0 0 0 0,0 0 0 0 0,0 0 0 0 0,0 0 0 0 0,-1 0 0 0 0,1 0 0 0 0,0 1 0 0 0,0-1 0 0 0,-1 1 0 0 0,1-1 0 0 0,0 1 0 0 0,-1 0 0 0 0,1 0 0 0 0,0-1 0 0 0,-1 1 0 0 0,1 0 0 0 0,-1 1 0 0 0,1-1 0 0 0,-1 0 0 0 0,2 2 0 0 0,-1-1-4 0 0,-1 1 1 0 0,1 0 0 0 0,0 0 0 0 0,-1 0 0 0 0,0 0-1 0 0,1 0 1 0 0,-1 0 0 0 0,0 0 0 0 0,-1 0-1 0 0,2 5 1 0 0,-1 4 18 0 0,-1 0 0 0 0,0 0 0 0 0,0-1 0 0 0,-1 1 0 0 0,-3 13 0 0 0,1-8 4 0 0,-1-1 0 0 0,-1 0-1 0 0,0 0 1 0 0,-1 0 0 0 0,-1-1-1 0 0,-1 0 1 0 0,0 0 0 0 0,0-1-1 0 0,-2 0 1 0 0,0 0 0 0 0,0-1-1 0 0,-1-1 1 0 0,-23 21 0 0 0,32-32 22 0 0,-1-12 104 0 0,3 7-162 0 0,0 0 0 0 0,0 0-1 0 0,1 0 1 0 0,-1 0 0 0 0,1 0-1 0 0,0 0 1 0 0,0 0 0 0 0,0 0 0 0 0,2-5-1 0 0,18-33 75 0 0,4 1-249 0 0,1 0 1 0 0,2 2-1 0 0,1 1 0 0 0,3 1 0 0 0,61-56 1 0 0,-71 75 98 0 0,0 2-1 0 0,1 0 1 0 0,0 1 0 0 0,31-14 0 0 0,-36 21 59 0 0,1 0 0 0 0,1 1-1 0 0,0 1 1 0 0,-1 1 0 0 0,2 1 0 0 0,26-2-1 0 0,-42 5 37 0 0,1 1 1 0 0,-1-1-1 0 0,1 2 0 0 0,-1-1 0 0 0,1 0 0 0 0,-1 1 0 0 0,0 0 0 0 0,1 1 0 0 0,-1-1 1 0 0,0 1-1 0 0,0 0 0 0 0,0 0 0 0 0,0 0 0 0 0,0 1 0 0 0,-1 0 0 0 0,1 0 0 0 0,-1 0 1 0 0,0 0-1 0 0,1 1 0 0 0,-2 0 0 0 0,1-1 0 0 0,0 2 0 0 0,-1-1 0 0 0,0 0 1 0 0,1 1-1 0 0,-2-1 0 0 0,1 1 0 0 0,-1 0 0 0 0,4 9 0 0 0,-3-6-14 0 0,-1 0 0 0 0,0 0 1 0 0,0 0-1 0 0,-1 1 0 0 0,0-1 0 0 0,0 1 0 0 0,-1-1 0 0 0,0 0 0 0 0,-1 1 0 0 0,0-1 0 0 0,0 0 1 0 0,-1 1-1 0 0,-4 11 0 0 0,-3 6 85 0 0,-2-1-1 0 0,-25 43 1 0 0,3-5-37 0 0,20-39-718 0 0,-2-2 1 0 0,0 0-1 0 0,-24 28 0 0 0,19-26 64 0 0,19-22-645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7367 0 0,'0'0'940'0'0,"2"1"-1"0"0,0 1-691 0 0,0 0 0 0 0,0 1 0 0 0,0-1 1 0 0,0 1-1 0 0,0 0 0 0 0,0-1 0 0 0,-1 1 0 0 0,1 0 0 0 0,-1 0 0 0 0,0 0 1 0 0,0 0-1 0 0,0 0 0 0 0,0 0 0 0 0,-1 1 0 0 0,1-1 0 0 0,-1 0 0 0 0,0 0 0 0 0,0 0 1 0 0,0 1-1 0 0,-1 4 0 0 0,-1 9 68 0 0,-1-1 0 0 0,-9 31-1 0 0,8-32 28 0 0,-28 82 712 0 0,-56 118-1 0 0,69-172-831 0 0,-274 523 933 0 0,272-529-1104 0 0,-2-1 0 0 0,-39 45 0 0 0,139-174 43 0 0,9 3-266 0 0,-74 79 211 0 0,1 1 1 0 0,-1 0-1 0 0,2 1 1 0 0,-1 0-1 0 0,24-11 1 0 0,-35 20 92 0 0,6 7 263 0 0,-7-5-354 0 0,0 1 0 0 0,0-1 0 0 0,0 0-1 0 0,0 1 1 0 0,-1-1 0 0 0,1 1 0 0 0,-1-1-1 0 0,1 1 1 0 0,-1-1 0 0 0,0 1 0 0 0,0-1-1 0 0,0 1 1 0 0,0-1 0 0 0,-1 4 0 0 0,-9 36 405 0 0,9-37-377 0 0,-13 36 198 0 0,-4 18-151 0 0,16-52-158 0 0,1 0 0 0 0,0 0 0 0 0,0 0 0 0 0,1 0 0 0 0,0 0 0 0 0,1 10 0 0 0,-1-16-44 0 0,0 0 0 0 0,0 0 1 0 0,0 0-1 0 0,0-1 1 0 0,1 1-1 0 0,-1 0 1 0 0,0 0-1 0 0,1 0 1 0 0,-1 0-1 0 0,1 0 1 0 0,-1 0-1 0 0,1 0 1 0 0,-1-1-1 0 0,1 1 1 0 0,-1 0-1 0 0,1 0 1 0 0,0-1-1 0 0,0 1 1 0 0,-1 0-1 0 0,1-1 1 0 0,0 1-1 0 0,0-1 1 0 0,0 1-1 0 0,-1-1 1 0 0,1 1-1 0 0,0-1 1 0 0,0 1-1 0 0,0-1 1 0 0,0 0-1 0 0,0 0 1 0 0,0 0-1 0 0,0 1 1 0 0,1-1-1 0 0,12-3-1443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6 5983 0 0,'0'0'464'0'0,"-1"2"6"0"0,-3 6 1318 0 0,3-6-1235 0 0,0-1 1 0 0,0 1-1 0 0,1-1 0 0 0,-1 1 1 0 0,0-1-1 0 0,1 1 1 0 0,-1 0-1 0 0,1-1 0 0 0,-1 1 1 0 0,1 0-1 0 0,0-1 1 0 0,0 1-1 0 0,-1 0 1 0 0,2 2-1 0 0,-1-2-419 0 0,0-1 0 0 0,1 1 0 0 0,-1-1 0 0 0,1 1 1 0 0,0-1-1 0 0,-1 0 0 0 0,1 1 0 0 0,0-1 0 0 0,0 0 0 0 0,0 1 0 0 0,0-1 0 0 0,0 0 1 0 0,0 0-1 0 0,0 0 0 0 0,1 0 0 0 0,-1 0 0 0 0,0 0 0 0 0,0 0 0 0 0,2 0 0 0 0,0 0 18 0 0,-1 0-1 0 0,1 0 0 0 0,0 0 0 0 0,-1-1 0 0 0,1 1 0 0 0,0-1 0 0 0,0 0 1 0 0,-1 0-1 0 0,1 0 0 0 0,3 0 0 0 0,1-1 19 0 0,0 0-1 0 0,-1-1 1 0 0,1 0-1 0 0,-1 0 1 0 0,0 0-1 0 0,1-1 1 0 0,-1 0-1 0 0,6-4 0 0 0,-8 6-129 0 0,10-11 118 0 0,-14 12-173 0 0,1-1 1 0 0,0 1 0 0 0,-1-1-1 0 0,1 1 1 0 0,-1-1 0 0 0,1 1-1 0 0,-1-1 1 0 0,1 1 0 0 0,-1-1-1 0 0,1 0 1 0 0,-1 1 0 0 0,1-1-1 0 0,-1 0 1 0 0,0 1-1 0 0,1-1 1 0 0,-1 0 0 0 0,0 0-1 0 0,0 1 1 0 0,0-1 0 0 0,0 0-1 0 0,1 0 1 0 0,-1 1 0 0 0,0-1-1 0 0,0 0 1 0 0,0 0-1 0 0,-1 0 1 0 0,1 1 0 0 0,0-1-1 0 0,0 0 1 0 0,0 0 0 0 0,0 1-1 0 0,-1-1 1 0 0,1 0 0 0 0,0 0-1 0 0,-1 1 1 0 0,1-1 0 0 0,-1 0-1 0 0,1 1 1 0 0,-1-1-1 0 0,1 1 1 0 0,-1-1 0 0 0,0 0-1 0 0,-1 0-24 0 0,0 0-1 0 0,1 0 1 0 0,-1 0-1 0 0,0 0 0 0 0,0 0 1 0 0,0 1-1 0 0,1-1 0 0 0,-1 1 1 0 0,0 0-1 0 0,0-1 1 0 0,0 1-1 0 0,0 0 0 0 0,0 0 1 0 0,0 0-1 0 0,0 0 0 0 0,0 1 1 0 0,-2-1-1 0 0,-6 3-44 0 0,-1 1-1 0 0,1 0 1 0 0,0 1-1 0 0,0 0 1 0 0,0 0-1 0 0,-15 12 1 0 0,6-3 46 0 0,1 2 1 0 0,-18 18-1 0 0,-31 42 38 0 0,56-62 0 0 0,1 1 0 0 0,1 0 0 0 0,-14 28 0 0 0,23-41-15 0 0,-1-1-1 0 0,0 1 0 0 0,1 0 1 0 0,-1-1-1 0 0,1 1 0 0 0,0-1 1 0 0,-1 1-1 0 0,1 0 1 0 0,0-1-1 0 0,0 1 0 0 0,0 0 1 0 0,0-1-1 0 0,1 1 0 0 0,-1 0 1 0 0,0-1-1 0 0,1 1 1 0 0,-1 0-1 0 0,1-1 0 0 0,-1 1 1 0 0,2 2-1 0 0,0-2-678 0 0,0 0 0 0 0,-1 0 0 0 0,1 0 0 0 0,0 0 0 0 0,0 0 0 0 0,0 0 0 0 0,4 2 0 0 0,13 7-5826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18 470 14223 0 0,'0'0'1291'0'0,"-11"-16"65"0"0,9 11-890 0 0,1-1 0 0 0,0 0-1 0 0,0 1 1 0 0,0-1 0 0 0,1 0 0 0 0,0 1 0 0 0,0-1-1 0 0,0 0 1 0 0,1 1 0 0 0,0-1 0 0 0,0 0 0 0 0,2-5-1 0 0,3-9 471 0 0,17-37-1 0 0,-14 38-726 0 0,1 0-1 0 0,1 1 0 0 0,1 1 0 0 0,0 0 0 0 0,1 1 0 0 0,24-24 0 0 0,-14 19-242 0 0,0 2 0 0 0,2 0 1 0 0,49-29-1 0 0,-59 40-736 0 0,0 0 0 0 0,0 2 0 0 0,1 0 0 0 0,26-7 0 0 0,-22 9-7331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 1375 0 0,'-9'-4'13759'0'0,"18"26"-11814"0"0,-5 1-1502 0 0,-1-1-1 0 0,0 1 1 0 0,-2-1-1 0 0,-1 1 1 0 0,-4 30-1 0 0,1 21-75 0 0,1-4-281 0 0,5-58-24 0 0,-2-11-59 0 0,0-1 1 0 0,-1 1-1 0 0,1-1 1 0 0,0 1-1 0 0,-1-1 1 0 0,1 1 0 0 0,0-1-1 0 0,0 1 1 0 0,0-1-1 0 0,-1 0 1 0 0,1 0 0 0 0,0 1-1 0 0,0-1 1 0 0,0 0-1 0 0,0 0 1 0 0,0 0-1 0 0,-1 0 1 0 0,1 0 0 0 0,0 0-1 0 0,0 0 1 0 0,0 0-1 0 0,0 0 1 0 0,0 0-1 0 0,0-1 1 0 0,-1 1 0 0 0,1 0-1 0 0,0 0 1 0 0,0-1-1 0 0,0 1 1 0 0,0-1 0 0 0,25-15 27 0 0,-14 6-60 0 0,0-1 0 0 0,0-1 0 0 0,-1 0 0 0 0,10-14 0 0 0,35-58-362 0 0,-21 29 190 0 0,-30 48 171 0 0,13-23-103 0 0,-19 57 233 0 0,1-23-79 0 0,-2 92 362 0 0,3-82-318 0 0,0 0 0 0 0,1-1 1 0 0,0 1-1 0 0,8 24 1 0 0,-9-35-21 0 0,0 0 0 0 0,1-1 0 0 0,-1 0 0 0 0,1 1 0 0 0,-1-1 0 0 0,1 0 0 0 0,0 0 0 0 0,0 1 1 0 0,0-2-1 0 0,0 1 0 0 0,0 0 0 0 0,0 0 0 0 0,0 0 0 0 0,1-1 0 0 0,-1 0 0 0 0,0 1 0 0 0,1-1 0 0 0,0 0 0 0 0,-1 0 0 0 0,1 0 0 0 0,0 0 1 0 0,3 0-1 0 0,7 1 283 0 0,0-1 0 0 0,-1 0 0 0 0,23-2 1 0 0,-12 0-74 0 0,-9 2-187 0 0,0-2 0 0 0,0 0 1 0 0,0-1-1 0 0,26-6 0 0 0,-35 6-60 0 0,0 0 0 0 0,0 0 0 0 0,0 0 0 0 0,0 0 0 0 0,0-1 0 0 0,0 0 0 0 0,0 0 0 0 0,-1 0 0 0 0,0-1 0 0 0,1 0 0 0 0,-1 0 0 0 0,-1 0 0 0 0,1 0 0 0 0,0 0 0 0 0,2-6 0 0 0,62-123 256 0 0,10-16-3021 0 0,-61 123 1437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3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10135 0 0,'0'0'919'0'0,"1"2"-759"0"0,2 0 273 0 0,0 0 1 0 0,-1 1-1 0 0,1 0 1 0 0,0 0-1 0 0,-1 0 0 0 0,0 0 1 0 0,0 0-1 0 0,0 0 0 0 0,0 0 1 0 0,0 1-1 0 0,-1-1 1 0 0,0 1-1 0 0,1-1 0 0 0,0 8 1 0 0,-1-5-77 0 0,-1 0 0 0 0,1 1 0 0 0,-1-1 0 0 0,-1 0 0 0 0,1 1 0 0 0,-1-1 0 0 0,0 0 0 0 0,-3 8 0 0 0,-2 5 6 0 0,-1-1-1 0 0,-2 1 0 0 0,1-1 0 0 0,-21 29 0 0 0,1-4-903 0 0,-28 59 0 0 0,50-90-973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9 919 0 0,'68'-8'11519'0'0,"-69"9"-11334"0"0,0 0 0 0 0,0 1 0 0 0,0-1 0 0 0,0 1 0 0 0,-1-1 0 0 0,1 0 0 0 0,0 0 0 0 0,-1 0 0 0 0,1 0 0 0 0,0 0 0 0 0,-1 0 1 0 0,-2 1-1 0 0,2 0 46 0 0,-25 13 993 0 0,-48 21-1 0 0,9-6-394 0 0,-164 90 403 0 0,220-115-1196 0 0,-1 0 0 0 0,1 1-1 0 0,0 1 1 0 0,0-1 0 0 0,1 1-1 0 0,0 1 1 0 0,-10 10 0 0 0,15-9-26 0 0,4-8-10 0 0,0 1 0 0 0,0-1 0 0 0,1 0 0 0 0,-1 0 0 0 0,0 0 0 0 0,1 0 0 0 0,-1 0 0 0 0,0 0 0 0 0,1 0 0 0 0,-1 0 0 0 0,1 0 0 0 0,0 0 0 0 0,-1 0 0 0 0,1 0 0 0 0,0-1 0 0 0,-1 1 0 0 0,1 0 0 0 0,0 0 0 0 0,0-1 0 0 0,0 1 0 0 0,1 0 0 0 0,23 14 0 0 0,-21-13 0 0 0,36 16 31 0 0,-21-10-47 0 0,0 1 0 0 0,0 1-1 0 0,32 22 1 0 0,-47-29 34 0 0,0 0 0 0 0,0 0-1 0 0,-1 1 1 0 0,1-1 0 0 0,-1 1 0 0 0,0 0 0 0 0,0 0-1 0 0,0 0 1 0 0,0 1 0 0 0,-1-1 0 0 0,0 1 0 0 0,0-1-1 0 0,0 1 1 0 0,0 0 0 0 0,-1 0 0 0 0,1-1 0 0 0,-1 1-1 0 0,-1 0 1 0 0,1 0 0 0 0,-1 0 0 0 0,0 7 0 0 0,0-9 48 0 0,-1 1 1 0 0,1-1 0 0 0,-1 0-1 0 0,0 0 1 0 0,0 1 0 0 0,0-1-1 0 0,0 0 1 0 0,0 0 0 0 0,-1 0-1 0 0,0 0 1 0 0,1-1 0 0 0,-1 1-1 0 0,0 0 1 0 0,-4 3 0 0 0,2-2 9 0 0,0-1 1 0 0,1 0 0 0 0,-2 0-1 0 0,1 0 1 0 0,0-1-1 0 0,-1 1 1 0 0,1-1 0 0 0,-1 0-1 0 0,-5 1 1 0 0,4-1-92 0 0,0 0 0 0 0,0-1 0 0 0,-1 0 0 0 0,1 0 0 0 0,0 0 0 0 0,-1-1 0 0 0,1 0 0 0 0,-1 0 0 0 0,1-1 0 0 0,0 0 0 0 0,0 0 0 0 0,-1 0 0 0 0,1-1 0 0 0,0 0 0 0 0,-10-4 0 0 0,15 5-191 0 0,-1 0-1 0 0,0 0 1 0 0,0-1 0 0 0,1 1-1 0 0,-1 0 1 0 0,1-1 0 0 0,-1 1-1 0 0,1-1 1 0 0,-1 0 0 0 0,1 1-1 0 0,0-1 1 0 0,-2-2 0 0 0,-1-10-1396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67 12895 0 0,'0'0'1172'0'0,"0"2"-966"0"0,-1 3 169 0 0,0 1 0 0 0,1-1 0 0 0,0 1 1 0 0,0 0-1 0 0,0-1 0 0 0,0 1 0 0 0,1-1 1 0 0,0 1-1 0 0,3 8 0 0 0,-4-12-250 0 0,1 0 0 0 0,0 0-1 0 0,0 0 1 0 0,1 0 0 0 0,-1 0-1 0 0,0 0 1 0 0,1 0 0 0 0,-1-1-1 0 0,1 1 1 0 0,-1 0 0 0 0,1-1-1 0 0,0 1 1 0 0,0-1 0 0 0,0 0-1 0 0,0 1 1 0 0,0-1 0 0 0,0 0-1 0 0,0 0 1 0 0,0 0 0 0 0,0-1-1 0 0,0 1 1 0 0,0 0 0 0 0,1-1-1 0 0,-1 0 1 0 0,0 1 0 0 0,4-1-1 0 0,12-1 125 0 0,-1 0-1 0 0,0-1 0 0 0,0-1 0 0 0,0-1 1 0 0,0 0-1 0 0,-1-1 0 0 0,27-13 1 0 0,-20 8-341 0 0,-1-1 0 0 0,-1-1 1 0 0,0-1-1 0 0,28-23 0 0 0,-45 32-79 0 0,-1 1 0 0 0,1-1 0 0 0,-1 0 1 0 0,0 0-1 0 0,3-6 0 0 0,-6 10 130 0 0,0-1 1 0 0,1 1 0 0 0,-1 0-1 0 0,0-1 1 0 0,0 1-1 0 0,0 0 1 0 0,0-1-1 0 0,0 1 1 0 0,0-1-1 0 0,1 1 1 0 0,-1 0 0 0 0,0-1-1 0 0,0 1 1 0 0,0-1-1 0 0,0 1 1 0 0,0 0-1 0 0,-1-1 1 0 0,1 1-1 0 0,0 0 1 0 0,0-1 0 0 0,0 1-1 0 0,0-1 1 0 0,0 1-1 0 0,0 0 1 0 0,-1-1-1 0 0,1 1 1 0 0,0 0-1 0 0,0-1 1 0 0,-1 1 0 0 0,1 0-1 0 0,0-1 1 0 0,0 1-1 0 0,-1 0 1 0 0,1 0-1 0 0,0-1 1 0 0,-1 1-1 0 0,1 0 1 0 0,0 0 0 0 0,-1 0-1 0 0,0-1 1 0 0,-15-4-733 0 0,8 5 628 0 0,1 0 0 0 0,-1 0-1 0 0,0 1 1 0 0,0 0 0 0 0,1 0 0 0 0,-1 1-1 0 0,1 0 1 0 0,-8 3 0 0 0,-58 26-213 0 0,69-29 342 0 0,-34 17 40 0 0,1 3 0 0 0,1 1 0 0 0,1 1 0 0 0,1 2 0 0 0,-60 59 0 0 0,82-72 119 0 0,1 0 0 0 0,0 0 0 0 0,1 1 0 0 0,0 0 0 0 0,1 1 0 0 0,-12 28 0 0 0,18-36-70 0 0,0 1-1 0 0,1-1 1 0 0,0 0 0 0 0,0 1-1 0 0,0-1 1 0 0,1 1 0 0 0,1-1-1 0 0,-1 1 1 0 0,1-1 0 0 0,1 1-1 0 0,-1 0 1 0 0,1-1 0 0 0,0 1-1 0 0,1-1 1 0 0,0 1 0 0 0,0-1 0 0 0,6 12-1 0 0,-5-13 11 0 0,1 0 0 0 0,1 0 0 0 0,-1 0 0 0 0,1 0 0 0 0,0-1 1 0 0,0 0-1 0 0,1 0 0 0 0,-1 0 0 0 0,1 0 0 0 0,0-1 0 0 0,1 0 0 0 0,-1-1 0 0 0,1 1 0 0 0,-1-1 0 0 0,1-1 0 0 0,0 1 0 0 0,0-1 0 0 0,11 2 0 0 0,0-1 34 0 0,0 0 0 0 0,0-1 0 0 0,0-1 0 0 0,1-1-1 0 0,-1 0 1 0 0,24-5 0 0 0,4-4-55 0 0,78-25-1 0 0,-84 21-595 0 0,16-7-1822 0 0,-32 10-2706 0 0,-4 3-1325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99 919 0 0,'-2'-9'80'0'0,"2"3"877"0"0,-1 0-1 0 0,0 0 1 0 0,-1 0-1 0 0,0 0 1 0 0,0 0-1 0 0,0 0 0 0 0,-1 0 1 0 0,-3-6-1 0 0,5 10-839 0 0,0 0-1 0 0,0 0 1 0 0,0 1-1 0 0,0-1 1 0 0,0 0-1 0 0,-1 0 1 0 0,1 1-1 0 0,-1-1 0 0 0,1 1 1 0 0,-1-1-1 0 0,1 1 1 0 0,-1 0-1 0 0,0 0 1 0 0,0 0-1 0 0,0 0 1 0 0,0 0-1 0 0,1 0 1 0 0,-1 0-1 0 0,0 0 0 0 0,0 1 1 0 0,-1-1-1 0 0,1 1 1 0 0,0 0-1 0 0,0-1 1 0 0,0 1-1 0 0,0 0 1 0 0,0 0-1 0 0,0 0 1 0 0,0 1-1 0 0,-1-1 0 0 0,1 0 1 0 0,0 1-1 0 0,0 0 1 0 0,-3 0-1 0 0,4 0-9 0 0,-12 13 462 0 0,12-13-503 0 0,1 0 0 0 0,-1 1-1 0 0,1-1 1 0 0,0 1-1 0 0,-1-1 1 0 0,1 0 0 0 0,0 1-1 0 0,0-1 1 0 0,0 1-1 0 0,0-1 1 0 0,0 0 0 0 0,0 1-1 0 0,0 2 1 0 0,2-1 22 0 0,-1 0 1 0 0,0 0-1 0 0,1-1 1 0 0,0 1-1 0 0,3 4 1 0 0,57 75 946 0 0,-15-22-853 0 0,38 66-1 0 0,-61-81-161 0 0,-2 1-1 0 0,-2 1 1 0 0,-2 1-1 0 0,-2 1 1 0 0,12 66 0 0 0,-24-89-11 0 0,0 0 1 0 0,-2 0-1 0 0,-1 0 0 0 0,-1 1 1 0 0,-1-1-1 0 0,-1 0 1 0 0,-1 1-1 0 0,-10 32 1 0 0,9-45 3 0 0,0-1 0 0 0,-1 0 0 0 0,-1 0 0 0 0,0 0 0 0 0,-1-1 0 0 0,0 0-1 0 0,-1 0 1 0 0,-1-1 0 0 0,0 0 0 0 0,-11 12 0 0 0,4-8 23 0 0,-1-1 0 0 0,-1 0 0 0 0,0-2 0 0 0,0 0-1 0 0,-36 17 1 0 0,28-17-15 0 0,-1-1 0 0 0,0-1 1 0 0,-45 10-1 0 0,52-16 34 0 0,0-1 0 0 0,-1-1 0 0 0,1-1 1 0 0,-1 0-1 0 0,-36-5 0 0 0,24 1 2144 0 0,53 3-2022 0 0,-16 1-167 0 0,1 0 0 0 0,-1 0-1 0 0,0 0 1 0 0,1 1 0 0 0,-1 0-1 0 0,0-1 1 0 0,0 2 0 0 0,0-1-1 0 0,0 0 1 0 0,-1 1 0 0 0,8 5-1 0 0,-1 2 22 0 0,0 0 0 0 0,13 18-1 0 0,-16-19-26 0 0,-1 0 1 0 0,0 1-1 0 0,0 0 0 0 0,-1 0 1 0 0,0 0-1 0 0,-1 0 0 0 0,0 1 0 0 0,-1 0 1 0 0,0 0-1 0 0,-1 0 0 0 0,0 0 0 0 0,-1 0 1 0 0,0 1-1 0 0,-1 18 0 0 0,-1-21 7 0 0,0-6 0 0 0,0-1 1 0 0,-1 1-1 0 0,1-1 1 0 0,0 1-1 0 0,-1-1 1 0 0,1 0-1 0 0,-1 1 1 0 0,-3 2-1 0 0,-1 2 11 0 0,5-4-20 0 0,1-2 1 0 0,0-1-1 0 0,0 1 1 0 0,0 0 0 0 0,-1-1 0 0 0,1 1 0 0 0,0 0-1 0 0,-1-1 1 0 0,1 1 0 0 0,-1 0 0 0 0,1-1-1 0 0,-1 1 1 0 0,1-1 0 0 0,-1 1 0 0 0,1-1 0 0 0,-1 1-1 0 0,1-1 1 0 0,-1 1 0 0 0,0-1 0 0 0,1 0-1 0 0,-2 1 1 0 0,-8 6 13 0 0,1-1 0 0 0,-1-1 1 0 0,-1 0-1 0 0,1 0 0 0 0,-14 4 0 0 0,-56 12 27 0 0,66-18-43 0 0,-57 15 0 0 0,61-14 0 0 0,3 1-10 0 0,6-5 8 0 0,1 1 0 0 0,-1-1 0 0 0,1 0 0 0 0,-1 1 0 0 0,1-1 0 0 0,-1 0 0 0 0,1 1 1 0 0,0-1-1 0 0,-1 1 0 0 0,1-1 0 0 0,-1 1 0 0 0,1-1 0 0 0,0 1 0 0 0,-1-1 0 0 0,1 1 1 0 0,0-1-1 0 0,0 1 0 0 0,0 0 0 0 0,-1-1 0 0 0,1 1 0 0 0,0-1 0 0 0,0 1 1 0 0,0 0-1 0 0,0-1 0 0 0,0 1 0 0 0,0 0 0 0 0,0 2-1 0 0,0 1-3 0 0,0 1 0 0 0,0 0-1 0 0,1 0 1 0 0,-1 0 0 0 0,1 0 0 0 0,0 0 0 0 0,0 0-1 0 0,1-1 1 0 0,-1 1 0 0 0,5 8 0 0 0,3 4 8 0 0,14 23 0 0 0,55 69-68 0 0,-44-63 25 0 0,41 73 1 0 0,-66-102 33 0 0,-1 0 1 0 0,0 1 0 0 0,-2 0 0 0 0,0 0 0 0 0,-1 1 0 0 0,0 0 0 0 0,-2 0 0 0 0,2 26 0 0 0,-5-23 0 0 0,-1 1 0 0 0,-1-1 0 0 0,0 1 0 0 0,-2-1 1 0 0,-1 0-1 0 0,0 0 0 0 0,-2-1 0 0 0,-1 1 0 0 0,0-1 1 0 0,-13 22-1 0 0,4-13 17 0 0,-1-2-1 0 0,-1 0 1 0 0,-2-1-1 0 0,0-1 1 0 0,-2-1 0 0 0,-29 25-1 0 0,28-30 9 0 0,0-2 0 0 0,-2 0 0 0 0,0-2-1 0 0,-1-1 1 0 0,-1-1 0 0 0,0-1 0 0 0,-1-2 0 0 0,0-1-1 0 0,-43 10 1 0 0,39-15 4 0 0,28-5-248 0 0,4-2 36 0 0,7-3-212 0 0,-5 5 285 0 0,13-12-1028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13 7687 0 0,'0'0'696'0'0,"2"-1"-573"0"0,0 0-107 0 0,-2 1-9 0 0,1 0 0 0 0,0-1 1 0 0,-1 1-1 0 0,1 0 1 0 0,-1-1-1 0 0,1 1 1 0 0,0-1-1 0 0,-1 1 1 0 0,1 0-1 0 0,-1-1 1 0 0,1 0-1 0 0,3-5 5235 0 0,-2 9-5066 0 0,-1-1 1 0 0,1 1 0 0 0,0-1 0 0 0,-1 1 0 0 0,1 0-1 0 0,-1 0 1 0 0,0 0 0 0 0,0 0 0 0 0,0 0 0 0 0,0 0-1 0 0,0 0 1 0 0,-1 0 0 0 0,1 0 0 0 0,-1 0 0 0 0,0 1-1 0 0,0-1 1 0 0,0 0 0 0 0,-1 5 0 0 0,-1 7 166 0 0,-1-1 1 0 0,-8 24-1 0 0,7-27-91 0 0,-17 56 129 0 0,-29 64-1 0 0,36-102-384 0 0,-2 0 0 0 0,-30 43 0 0 0,36-58-6 0 0,0-1 1 0 0,-2-1-1 0 0,1 1 0 0 0,-1-2 1 0 0,-1 0-1 0 0,-26 18 0 0 0,38-28-124 0 0,3-12-1064 0 0,0 7 872 0 0,-1 0 0 0 0,1 1 1 0 0,0 0-1 0 0,-1-1 0 0 0,2 1 0 0 0,2-5 0 0 0,11-9-997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55 307 5063 0 0,'0'0'232'0'0,"-1"-1"-13"0"0,-4 0-250 0 0,0 0-1 0 0,1 0 0 0 0,-1 0 1 0 0,-9 0-1 0 0,-1 1 4384 0 0,9 0-639 0 0,11-16-2341 0 0,0 9-1128 0 0,1-1 1 0 0,1 1-1 0 0,-1 0 1 0 0,1 0-1 0 0,11-8 0 0 0,1-1-56 0 0,8-7 48 0 0,0 2 0 0 0,1 0-1 0 0,2 2 1 0 0,0 1 0 0 0,0 2-1 0 0,2 1 1 0 0,64-22 0 0 0,-54 24-212 0 0,0 1 1 0 0,72-10 0 0 0,-110 22-20 0 0,1-1-1 0 0,-1 1 1 0 0,1 0 0 0 0,-1 1-1 0 0,0-1 1 0 0,1 1-1 0 0,-1 0 1 0 0,1 0 0 0 0,-1 0-1 0 0,0 1 1 0 0,0-1-1 0 0,0 1 1 0 0,0 0-1 0 0,0 0 1 0 0,6 4 0 0 0,-5-2 0 0 0,0 1 0 0 0,-1-1 0 0 0,1 1 1 0 0,-1 0-1 0 0,0 0 0 0 0,-1 0 0 0 0,1 0 0 0 0,-1 1 1 0 0,0-1-1 0 0,3 8 0 0 0,-3-5 4 0 0,0 1 0 0 0,0-1 1 0 0,-1 1-1 0 0,0 0 0 0 0,0 0 0 0 0,-1-1 0 0 0,0 1 0 0 0,-1 0 0 0 0,0 0 1 0 0,0 0-1 0 0,-1 0 0 0 0,0 0 0 0 0,-1 0 0 0 0,0 0 0 0 0,-6 15 1 0 0,0-8 97 0 0,0 1 0 0 0,-2-2 1 0 0,0 1-1 0 0,-1-1 0 0 0,0 0 1 0 0,-1-1-1 0 0,-17 15 0 0 0,-4 1 26 0 0,-3-1 1 0 0,0-1-1 0 0,-41 23 0 0 0,20-19-302 0 0,-91 38 0 0 0,136-65-65 0 0,1-1 1 0 0,-1-1-1 0 0,0 0 1 0 0,-20 2-1 0 0,26-4-100 0 0,1-1-1 0 0,-1 0 1 0 0,0 0-1 0 0,1-1 1 0 0,-9-1-1 0 0,11 2-139 0 0,1-1 1 0 0,-1 0-1 0 0,1 0 0 0 0,-1 0 0 0 0,0 0 0 0 0,1-1 0 0 0,0 1 0 0 0,-1-1 0 0 0,1 1 0 0 0,0-1 1 0 0,-4-3-1 0 0,-1-6-4236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0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485 935 10535 0 0,'0'0'3288'0'0,"1"-1"-2533"0"0,64-69 2116 0 0,-9 10-2370 0 0,-36 38-418 0 0,183-221 83 0 0,-162 190-136 0 0,57-100 0 0 0,-87 133-149 0 0,-2 0 0 0 0,0 0 0 0 0,-1 0 1 0 0,-1-1-1 0 0,-1-1 0 0 0,-1 1 0 0 0,-1-1 1 0 0,0 0-1 0 0,-1-27 0 0 0,-3 44-13 0 0,0 0 0 0 0,0 0 0 0 0,-1 0 1 0 0,0 0-1 0 0,0 0 0 0 0,0 0 0 0 0,-1 0 0 0 0,0 0 0 0 0,0 0 0 0 0,0 1 0 0 0,0-1 0 0 0,-4-4 0 0 0,5 7 76 0 0,-1-1 1 0 0,0 1-1 0 0,0 0 0 0 0,0 0 0 0 0,0 0 1 0 0,0 1-1 0 0,-1-1 0 0 0,1 0 0 0 0,0 1 1 0 0,-1-1-1 0 0,1 1 0 0 0,-1 0 0 0 0,1 0 1 0 0,-1 0-1 0 0,0 0 0 0 0,0 1 0 0 0,1-1 1 0 0,-1 1-1 0 0,0-1 0 0 0,0 1 0 0 0,0 0 1 0 0,-5 1-1 0 0,-3 0 34 0 0,1 2 0 0 0,-1-1 0 0 0,1 1 0 0 0,0 1 0 0 0,0 0 0 0 0,0 1 0 0 0,1 0 0 0 0,-1 0 1 0 0,-13 11-1 0 0,-3 3-62 0 0,-44 44 0 0 0,58-49 137 0 0,-1 1 0 0 0,2 0 0 0 0,-18 29 0 0 0,-21 54 191 0 0,16-16-132 0 0,-35 136 0 0 0,14-10-27 0 0,-45 145 166 0 0,83-307-170 0 0,-2 0 0 0 0,-2-1 0 0 0,-2-2 0 0 0,-2 0 0 0 0,-2-1 0 0 0,-2-2-1 0 0,-1-1 1 0 0,-70 70 0 0 0,20-31-4814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130 520 12871 0 0,'0'0'1446'0'0,"-1"1"-1033"0"0,-1 2-233 0 0,-1-1 0 0 0,0 1 0 0 0,0-1 0 0 0,0 0 0 0 0,0 0 0 0 0,0 0 0 0 0,0 0 0 0 0,0 0 0 0 0,0-1 0 0 0,-1 0 0 0 0,1 1 0 0 0,-1-1 1 0 0,1 0-1 0 0,-1-1 0 0 0,0 1 0 0 0,1-1 0 0 0,-1 1 0 0 0,-4-1 0 0 0,6 0-116 0 0,-1 0 1 0 0,1 0 0 0 0,-1 0-1 0 0,0-1 1 0 0,1 1-1 0 0,0-1 1 0 0,-1 1-1 0 0,1-1 1 0 0,-1 0 0 0 0,1 0-1 0 0,0 0 1 0 0,-1 0-1 0 0,1 0 1 0 0,0-1 0 0 0,0 1-1 0 0,0 0 1 0 0,0-1-1 0 0,0 0 1 0 0,0 1 0 0 0,1-1-1 0 0,-1 0 1 0 0,0 0-1 0 0,1 0 1 0 0,0 0-1 0 0,-1 0 1 0 0,1-1 0 0 0,-2-3-1 0 0,2 0 37 0 0,0 1-1 0 0,0 0 0 0 0,1 0 1 0 0,0-1-1 0 0,0 1 0 0 0,0-1 1 0 0,0 1-1 0 0,1 0 0 0 0,0-1 1 0 0,0 1-1 0 0,1 0 0 0 0,-1 0 1 0 0,1 0-1 0 0,0 0 0 0 0,0 0 1 0 0,1 0-1 0 0,5-8 0 0 0,6-7-13 0 0,1 1-1 0 0,30-30 1 0 0,-29 31-46 0 0,167-154-1509 0 0,-155 149 30 0 0,43-27 1 0 0,-1 9-5023 0 0,-39 25 1564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10 3223 0 0,'-1'2'143'0'0,"-8"27"-135"0"0,0-3 2141 0 0,6-8 5198 0 0,3-18-7230 0 0,0 0-1 0 0,0 1 1 0 0,0-1 0 0 0,0 1 0 0 0,0-1-1 0 0,0 1 1 0 0,0-1 0 0 0,0 0-1 0 0,0 1 1 0 0,0-1 0 0 0,0 1 0 0 0,0-1-1 0 0,0 1 1 0 0,0-1 0 0 0,0 0 0 0 0,0 1-1 0 0,0-1 1 0 0,0 1 0 0 0,1-1-1 0 0,-1 0 1 0 0,0 1 0 0 0,0-1 0 0 0,1 1-1 0 0,5 13 1100 0 0,-6-13-1072 0 0,2 1 1 0 0,0-1 1 0 0,0 1-1 0 0,0-1 0 0 0,0 1 0 0 0,0-1 1 0 0,1 0-1 0 0,-1 0 0 0 0,0 0 0 0 0,1 0 1 0 0,-1 0-1 0 0,0 0 0 0 0,1-1 0 0 0,-1 1 1 0 0,1-1-1 0 0,3 1 0 0 0,-5-1-77 0 0,17 2 197 0 0,0 0 1 0 0,1-1-1 0 0,0-1 0 0 0,23-2 0 0 0,-30 0-134 0 0,-1 0 1 0 0,1 0-1 0 0,0-1 0 0 0,-1-1 0 0 0,0 0 1 0 0,0 0-1 0 0,19-11 0 0 0,-29 14-164 0 0,1 0 0 0 0,0 0 0 0 0,-1 0 0 0 0,1 0 1 0 0,-1-1-1 0 0,0 1 0 0 0,1 0 0 0 0,-1 0 0 0 0,0-1 0 0 0,0 1 0 0 0,0-1 0 0 0,0 1 0 0 0,0-1 0 0 0,0 1 0 0 0,0-1 0 0 0,0 0 0 0 0,-1 0 1 0 0,1 1-1 0 0,-1-1 0 0 0,1 0 0 0 0,-1 0 0 0 0,0 0 0 0 0,1 1 0 0 0,-1-1 0 0 0,0 0 0 0 0,0 0 0 0 0,0 0 0 0 0,-1 0 0 0 0,1 1 0 0 0,0-1 1 0 0,-1 0-1 0 0,1 0 0 0 0,-1 0 0 0 0,0 1 0 0 0,1-1 0 0 0,-1 0 0 0 0,0 1 0 0 0,0-1 0 0 0,0 1 0 0 0,0-1 0 0 0,0 1 0 0 0,-1-1 0 0 0,1 1 1 0 0,0 0-1 0 0,-1 0 0 0 0,1 0 0 0 0,-1-1 0 0 0,1 1 0 0 0,-1 0 0 0 0,1 1 0 0 0,-4-2 0 0 0,-3-1-32 0 0,1 0 1 0 0,-1 0-1 0 0,0 1 0 0 0,0 1 1 0 0,0-1-1 0 0,0 1 0 0 0,0 1 0 0 0,0 0 1 0 0,0 0-1 0 0,-14 2 0 0 0,-2 1-121 0 0,1 1-1 0 0,-33 11 0 0 0,29-5 232 0 0,-1 2 0 0 0,1 0 0 0 0,1 2 0 0 0,0 1 1 0 0,1 1-1 0 0,1 1 0 0 0,0 1 0 0 0,1 1 0 0 0,-25 28 0 0 0,38-37-30 0 0,1 1 0 0 0,0 0 0 0 0,-14 23 0 0 0,21-30-10 0 0,0 0-1 0 0,0 0 0 0 0,0 0 1 0 0,1 1-1 0 0,-1-1 0 0 0,1 0 0 0 0,-1 6 1 0 0,2-8 0 0 0,0 0 1 0 0,0 0 0 0 0,0 1 0 0 0,0-1-1 0 0,1 0 1 0 0,-1 0 0 0 0,0 0 0 0 0,1 1-1 0 0,0-1 1 0 0,-1 0 0 0 0,1 0 0 0 0,0 0-1 0 0,0 0 1 0 0,0 0 0 0 0,2 2 0 0 0,0-1 14 0 0,0 1 1 0 0,0-1 0 0 0,1-1 0 0 0,-1 1 0 0 0,1-1 0 0 0,0 1 0 0 0,-1-1 0 0 0,1 0 0 0 0,0 0 0 0 0,0 0 0 0 0,0-1-1 0 0,7 2 1 0 0,7 1 122 0 0,29 4-1 0 0,-37-7-120 0 0,94 9-138 0 0,-33-10-5342 0 0,-24-1-752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31 195 7367 0 0,'3'-7'9070'0'0,"2"29"-7809"0"0,-5-1-796 0 0,-1 0 0 0 0,-1 1 0 0 0,-1-1 0 0 0,-8 28 1 0 0,-2 18 123 0 0,9-38-296 0 0,-1 53 0 0 0,5-71-260 0 0,1-1 0 0 0,0 1 0 0 0,1 0 1 0 0,0 0-1 0 0,0-1 0 0 0,1 1 0 0 0,0-1 1 0 0,6 12-1 0 0,-8-20-20 0 0,0-1 0 0 0,0 1 1 0 0,0 0-1 0 0,-1-1 0 0 0,1 1 0 0 0,1-1 1 0 0,-1 1-1 0 0,0-1 0 0 0,0 0 0 0 0,0 0 0 0 0,1 1 1 0 0,-1-1-1 0 0,1 0 0 0 0,-1 0 0 0 0,1 0 1 0 0,-1 0-1 0 0,1 0 0 0 0,0-1 0 0 0,-1 1 1 0 0,1 0-1 0 0,0-1 0 0 0,0 1 0 0 0,-1-1 1 0 0,1 0-1 0 0,0 0 0 0 0,0 0 0 0 0,0 1 1 0 0,-1-1-1 0 0,1-1 0 0 0,0 1 0 0 0,0 0 1 0 0,0 0-1 0 0,-1-1 0 0 0,1 1 0 0 0,0-1 1 0 0,0 0-1 0 0,-1 1 0 0 0,1-1 0 0 0,0 0 1 0 0,1-1-1 0 0,6-4 70 0 0,-1 1 0 0 0,0-1 0 0 0,-1 0 1 0 0,0-1-1 0 0,1 0 0 0 0,5-8 0 0 0,21-29 79 0 0,42-71-1 0 0,-33 47-100 0 0,8-12-972 0 0,42-61-3294 0 0,-71 111 3053 0 0,1 1-1 0 0,43-40 1 0 0,-43 48-795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213 388 2759 0 0,'0'0'12975'0'0,"0"3"-12324"0"0,-1 5-412 0 0,-1 1 0 0 0,-1 0 1 0 0,0-1-1 0 0,0 1 1 0 0,0-1-1 0 0,-1 0 0 0 0,0 0 1 0 0,-6 8-1 0 0,-47 60 840 0 0,27-39-906 0 0,-56 63 3 0 0,79-91-217 0 0,7-8 22 0 0,0-1 0 0 0,0 1-1 0 0,0-1 1 0 0,0 1 0 0 0,1-1 0 0 0,-1 1 0 0 0,0-1-1 0 0,0 1 1 0 0,0-1 0 0 0,0 0 0 0 0,1 1 0 0 0,-1-1 0 0 0,0 1-1 0 0,0-1 1 0 0,1 0 0 0 0,-1 1 0 0 0,0-1 0 0 0,1 1-1 0 0,-1-1 1 0 0,0 0 0 0 0,1 0 0 0 0,-1 1 0 0 0,0-1 0 0 0,1 0-1 0 0,0 1-28 0 0,0 0-353 0 0,1 0 0 0 0,-1 0 0 0 0,1 0 0 0 0,-1 0 0 0 0,1 0 0 0 0,0-1 0 0 0,-1 1 0 0 0,1 0-1 0 0,0-1 1 0 0,-1 1 0 0 0,1-1 0 0 0,0 0 0 0 0,3 1 0 0 0,14-2-5527 0 0</inkml:trace>
  <inkml:trace contextRef="#ctx0" brushRef="#br0" timeOffset="1">518 0 9503 0 0,'0'0'1024'0'0,"-3"11"-5224"0"0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89 5527 0 0,'0'0'423'0'0,"-2"1"5"0"0,-17 11 2381 0 0,1 0 1 0 0,-27 23-1 0 0,23-14-2400 0 0,2 0 0 0 0,0 1 1 0 0,1 1-1 0 0,1 1 0 0 0,1 0 0 0 0,-16 32 0 0 0,30-51-327 0 0,1 0 0 0 0,0 0 0 0 0,0-1 0 0 0,0 1 0 0 0,1 1 0 0 0,0-1 0 0 0,0 0-1 0 0,0 0 1 0 0,0 0 0 0 0,1 1 0 0 0,0-1 0 0 0,1 9 0 0 0,-1-13-48 0 0,1 0-1 0 0,-1 0 1 0 0,0-1-1 0 0,1 1 1 0 0,-1 0-1 0 0,1 0 1 0 0,0 0-1 0 0,-1-1 1 0 0,1 1-1 0 0,-1 0 1 0 0,1-1-1 0 0,0 1 1 0 0,0 0-1 0 0,-1-1 1 0 0,1 1-1 0 0,0-1 1 0 0,0 1-1 0 0,0-1 1 0 0,0 0-1 0 0,0 1 1 0 0,1-1-1 0 0,18 5 422 0 0,-13-5-339 0 0,-1-1 0 0 0,0 1-1 0 0,1-1 1 0 0,-1 0 0 0 0,0-1-1 0 0,8-2 1 0 0,37-17 504 0 0,-30 12-406 0 0,-4 2-176 0 0,-1-2 0 0 0,0 0 0 0 0,0 0 0 0 0,-1-2 0 0 0,-1 0 0 0 0,0 0-1 0 0,0-1 1 0 0,-1-1 0 0 0,-1-1 0 0 0,14-17 0 0 0,-20 23-59 0 0,-1-1-1 0 0,0 1 1 0 0,0-1-1 0 0,-1 0 1 0 0,-1 0-1 0 0,1 0 1 0 0,-1 0 0 0 0,-1-1-1 0 0,2-10 1 0 0,-3 13-43 0 0,-1-1 1 0 0,1 1 0 0 0,-2 0-1 0 0,1 0 1 0 0,-1 0 0 0 0,0 0-1 0 0,-1 0 1 0 0,1 0 0 0 0,-2 0-1 0 0,1 0 1 0 0,-1 0 0 0 0,0 1 0 0 0,-5-11-1 0 0,4 12-130 0 0,1 0-1 0 0,0 1 1 0 0,-1-1-1 0 0,0 1 1 0 0,0-1-1 0 0,-1 1 1 0 0,-5-4-1 0 0,8 7-392 0 0,-1-1-1 0 0,1 1 0 0 0,-1-1 1 0 0,1 1-1 0 0,-1 0 1 0 0,-3-1-1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 8751 0 0,'0'0'399'0'0,"-1"1"-4"0"0,-6 4-242 0 0,0 1-1 0 0,1 1 1 0 0,0-1 0 0 0,0 1 0 0 0,-5 8 0 0 0,-25 42 3206 0 0,22-32-1865 0 0,-5 6-974 0 0,2 0-1 0 0,2 1 0 0 0,-22 61 1 0 0,37-92-501 0 0,0-1 1 0 0,0 1 0 0 0,0-1 0 0 0,0 1 0 0 0,0-1 0 0 0,0 1 0 0 0,0-1-1 0 0,0 1 1 0 0,0-1 0 0 0,0 1 0 0 0,0-1 0 0 0,0 1 0 0 0,1-1 0 0 0,-1 1 0 0 0,0-1-1 0 0,0 1 1 0 0,0-1 0 0 0,1 1 0 0 0,-1-1 0 0 0,0 0 0 0 0,1 1 0 0 0,-1-1-1 0 0,0 0 1 0 0,1 1 0 0 0,-1-1 0 0 0,0 0 0 0 0,1 1 0 0 0,-1-1 0 0 0,1 0-1 0 0,-1 0 1 0 0,0 1 0 0 0,2-1 0 0 0,13 4 646 0 0,-9-4-534 0 0,-1 0 0 0 0,1-1 0 0 0,-1 0 0 0 0,1 0-1 0 0,-1 0 1 0 0,1-1 0 0 0,-1 0 0 0 0,1 0 0 0 0,-1 0 0 0 0,0-1 0 0 0,0 1 0 0 0,0-1 0 0 0,-1-1 0 0 0,1 1 0 0 0,7-8 0 0 0,2-2-58 0 0,0-1 0 0 0,-1-1 1 0 0,14-20-1 0 0,20-43-15 0 0,-2 5-38 0 0,-38 63-202 0 0,0 0 0 0 0,1 1 1 0 0,1 0-1 0 0,0 0 0 0 0,9-7 0 0 0,-7 7-1229 0 0,0 2-402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4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5 8751 0 0,'0'0'2627'0'0,"-7"-3"1269"0"0,4 3-3667 0 0,0-1 1 0 0,0 1-1 0 0,0 0 0 0 0,0 0 1 0 0,0 0-1 0 0,1 0 0 0 0,-1 0 1 0 0,0 1-1 0 0,0-1 0 0 0,0 1 1 0 0,1 0-1 0 0,-1-1 0 0 0,0 1 1 0 0,-3 2-1 0 0,-6 4-154 0 0,-20 11 1 0 0,26-14 72 0 0,-8 5-109 0 0,0 1 1 0 0,0 0 0 0 0,1 0 0 0 0,1 1 0 0 0,0 1 0 0 0,0 0-1 0 0,-13 20 1 0 0,24-31-35 0 0,0 0 0 0 0,1-1-1 0 0,-1 1 1 0 0,0 0 0 0 0,1 0-1 0 0,-1-1 1 0 0,1 1 0 0 0,0 0-1 0 0,-1 0 1 0 0,1 0 0 0 0,0 0 0 0 0,-1 0-1 0 0,1 0 1 0 0,0 0 0 0 0,0 0-1 0 0,0 0 1 0 0,0 0 0 0 0,0-1-1 0 0,0 1 1 0 0,0 0 0 0 0,0 0 0 0 0,0 0-1 0 0,0 0 1 0 0,0 0 0 0 0,1 0-1 0 0,-1 0 1 0 0,1 1 0 0 0,0 1 38 0 0,1 1 2 0 0,0 1-1 0 0,0-1 1 0 0,1 1 0 0 0,0-1 0 0 0,0 0-1 0 0,0 0 1 0 0,7 7 0 0 0,-6-7-25 0 0,0 1 0 0 0,0 0 0 0 0,0 0 0 0 0,5 10 1 0 0,-6-7 8 0 0,-1 0 1 0 0,1 0 0 0 0,-1 0-1 0 0,-1 1 1 0 0,1-1 0 0 0,-1 0 0 0 0,-1 1-1 0 0,0-1 1 0 0,0 1 0 0 0,-1 0 0 0 0,0-1-1 0 0,-3 16 1 0 0,-3 2 280 0 0,-1 0 0 0 0,-19 41 0 0 0,20-51-263 0 0,0-1 0 0 0,-1-1 0 0 0,-1 1 0 0 0,0-1 0 0 0,-1-1 0 0 0,-1 0 0 0 0,-21 21 0 0 0,24-27-24 0 0,-1 0 0 0 0,0 0 1 0 0,0-1-1 0 0,-1-1 0 0 0,0 1 0 0 0,0-1 1 0 0,0-1-1 0 0,0 0 0 0 0,-1 0 0 0 0,0-1 1 0 0,1-1-1 0 0,-19 3 0 0 0,4-3-404 0 0,-28-1 0 0 0,30-2-489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180 252 10999 0 0,'0'0'994'0'0,"1"2"-732"0"0,-1 1 42 0 0,1 1-1 0 0,0 0 1 0 0,0 0-1 0 0,0-1 1 0 0,0 1-1 0 0,1-1 1 0 0,0 1-1 0 0,-1-1 0 0 0,1 0 1 0 0,0 0-1 0 0,1 0 1 0 0,-1 0-1 0 0,0 0 1 0 0,5 3-1 0 0,-6-4 33 0 0,19 11 640 0 0,-16-11-861 0 0,0-1 0 0 0,0 0 1 0 0,0 0-1 0 0,0 0 0 0 0,0-1 0 0 0,0 1 0 0 0,0-1 0 0 0,1 0 0 0 0,-1 0 0 0 0,0 0 0 0 0,0-1 0 0 0,0 0 0 0 0,0 1 1 0 0,0-1-1 0 0,0-1 0 0 0,5-1 0 0 0,4-2-84 0 0,1-1 0 0 0,-2-1-1 0 0,17-10 1 0 0,-17 9-194 0 0,1-1 0 0 0,-2 0 0 0 0,1-1 0 0 0,-1 0 0 0 0,-1-1 0 0 0,17-20 0 0 0,-24 26 26 0 0,0 1 1 0 0,0-1 0 0 0,0 1 0 0 0,-1-1 0 0 0,0 0 0 0 0,0 0 0 0 0,0 1 0 0 0,-1-2 0 0 0,0 1 0 0 0,1 0-1 0 0,-2 0 1 0 0,1 0 0 0 0,-1 0 0 0 0,0-1 0 0 0,0 1 0 0 0,0 0 0 0 0,-1 0 0 0 0,1-1 0 0 0,-1 1 0 0 0,-1 0-1 0 0,1 0 1 0 0,-4-8 0 0 0,3 9-10 0 0,0-1 0 0 0,0 1 0 0 0,0 0 0 0 0,-1-1 0 0 0,1 1 0 0 0,-1 0 0 0 0,0 1 0 0 0,-1-1 0 0 0,1 0 0 0 0,-1 1 0 0 0,1 0 0 0 0,-1 0 0 0 0,0 0 0 0 0,0 0 0 0 0,0 1 0 0 0,-1-1 0 0 0,1 1 0 0 0,-1 0 0 0 0,1 0 0 0 0,-1 1 0 0 0,1-1 0 0 0,-1 1 0 0 0,-6-1 0 0 0,3 1 162 0 0,-1 1-1 0 0,1-1 1 0 0,0 1-1 0 0,-1 1 1 0 0,1-1 0 0 0,0 1-1 0 0,0 1 1 0 0,0 0-1 0 0,0 0 1 0 0,0 0-1 0 0,0 1 1 0 0,0 0-1 0 0,1 1 1 0 0,-1-1-1 0 0,-7 6 1 0 0,2 1 227 0 0,0 0 0 0 0,1 0 0 0 0,0 1 0 0 0,1 1 0 0 0,0 0 0 0 0,-17 25 0 0 0,16-20-97 0 0,-76 119 909 0 0,79-119-880 0 0,1-1 0 0 0,0 1 0 0 0,1 1 0 0 0,1-1 0 0 0,1 1 0 0 0,-5 29 0 0 0,9-40-116 0 0,0 0-1 0 0,1 0 1 0 0,0 0-1 0 0,0 0 1 0 0,1 0-1 0 0,0 0 1 0 0,0 0-1 0 0,0 0 1 0 0,1-1-1 0 0,0 1 1 0 0,1-1-1 0 0,-1 1 1 0 0,1-1-1 0 0,5 8 1 0 0,-5-9-14 0 0,1 0-1 0 0,0-1 1 0 0,0 1-1 0 0,1-1 1 0 0,-1 1 0 0 0,1-2-1 0 0,0 1 1 0 0,0 0-1 0 0,0-1 1 0 0,1 0 0 0 0,-1 0-1 0 0,1 0 1 0 0,0-1-1 0 0,0 0 1 0 0,0 0 0 0 0,6 1-1 0 0,21 2 330 0 0,0-1 1 0 0,67-2-1 0 0,-79-2-383 0 0,45-4-891 0 0,-38 1-4547 0 0,-12-1-236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 8751 0 0,'-7'-6'846'0'0,"3"7"2255"0"0,4 1-2740 0 0,-1-1 0 0 0,1 1-1 0 0,0-1 1 0 0,0 1 0 0 0,0-1 0 0 0,0 1 0 0 0,1 0-1 0 0,-1-1 1 0 0,1 3 0 0 0,1 4-152 0 0,0-1 0 0 0,1 1 0 0 0,0 0 0 0 0,1-1 0 0 0,0 0 0 0 0,0 0 0 0 0,0 0 0 0 0,1 0 0 0 0,0-1 0 0 0,7 8 0 0 0,2 0 84 0 0,0-1 1 0 0,1 0-1 0 0,20 12 0 0 0,68 36 562 0 0,-18-12-418 0 0,-71-40-372 0 0,6 3-30 0 0,0 0 0 0 0,-2 1-1 0 0,1 1 1 0 0,-2 1 0 0 0,26 28-1 0 0,-41-41-97 0 0,-1 1-1 0 0,1 0 1 0 0,-1 0-1 0 0,0 0 1 0 0,0 0 0 0 0,2 5-1 0 0,0 2-292 0 0,-2-8-102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6911 0 0,'0'0'528'0'0,"-1"1"-145"0"0,-62 56 4946 0 0,-4-5-3690 0 0,25-20-922 0 0,-59 58-1 0 0,92-81-570 0 0,-68 77 938 0 0,25-24-779 0 0,37-46-503 0 0,0 1-1 0 0,2 0 0 0 0,-1 1 0 0 0,2 0 1 0 0,-15 31-1 0 0,23-40-448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0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9671 0 0,'0'0'5923'0'0,"1"-1"-5138"0"0,9-7-380 0 0,-1 1 0 0 0,2 0 0 0 0,-1 1 0 0 0,1 0 0 0 0,0 1 0 0 0,0 0 0 0 0,17-4 0 0 0,12-7 307 0 0,42-18-169 0 0,1 3 0 0 0,105-23-1 0 0,-178 51-961 0 0,1 2 0 0 0,-1-1-1 0 0,1 2 1 0 0,-1-1 0 0 0,1 1 0 0 0,17 3 0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314 257 13991 0 0,'0'0'1268'0'0,"-2"1"-1041"0"0,-41 14 408 0 0,42-15-309 0 0,-5 0 569 0 0,4-1 215 0 0,5-3-902 0 0,-2 3-321 0 0,16-21 553 0 0,-12 17-462 0 0,0 0 1 0 0,-1 0 0 0 0,0-1 0 0 0,-1 1-1 0 0,1-1 1 0 0,-1 0 0 0 0,0 0-1 0 0,0 0 1 0 0,-1-1 0 0 0,3-10 0 0 0,-3 8-3 0 0,-2 0 1 0 0,1 1-1 0 0,-1-1 1 0 0,0 0-1 0 0,-1 1 1 0 0,0-1-1 0 0,0 0 1 0 0,-1 1-1 0 0,0-1 1 0 0,-1 1-1 0 0,0 0 1 0 0,-6-12-1 0 0,8 16 21 0 0,-1 0-1 0 0,1 0 1 0 0,-1 1-1 0 0,0-1 0 0 0,-1 0 1 0 0,1 1-1 0 0,-1-1 1 0 0,-5-4-1 0 0,7 7 3 0 0,-1-1-1 0 0,1 1 1 0 0,-1 0-1 0 0,0 0 1 0 0,0 1-1 0 0,0-1 1 0 0,0 0 0 0 0,1 1-1 0 0,-1-1 1 0 0,0 1-1 0 0,0-1 1 0 0,0 1-1 0 0,0 0 1 0 0,0 0-1 0 0,0 0 1 0 0,0 0-1 0 0,0 0 1 0 0,0 1 0 0 0,0-1-1 0 0,0 0 1 0 0,-2 2-1 0 0,-7 1 23 0 0,1 2 1 0 0,0-1-1 0 0,0 1 0 0 0,1 0 0 0 0,0 1 1 0 0,0 0-1 0 0,0 1 0 0 0,0 0 0 0 0,1 0 1 0 0,-11 13-1 0 0,0 2 0 0 0,1 0 1 0 0,-26 46 0 0 0,37-57 49 0 0,1 1 0 0 0,0 0 1 0 0,1 1-1 0 0,-6 21 0 0 0,9-26 24 0 0,0-1 1 0 0,1 1-1 0 0,0 0 0 0 0,1 0 0 0 0,0 0 0 0 0,0-1 0 0 0,0 1 1 0 0,1 0-1 0 0,2 9 0 0 0,-2-16 34 0 0,0 2 49 0 0,-1-3-163 0 0,0 0 0 0 0,0 1 0 0 0,0-1 0 0 0,0 0 0 0 0,0 0 0 0 0,0 0 1 0 0,0 1-1 0 0,0-1 0 0 0,0 0 0 0 0,0 0 0 0 0,0 1 0 0 0,0-1 0 0 0,0 0 0 0 0,0 0 0 0 0,1 0 0 0 0,-1 1 1 0 0,0-1-1 0 0,0 0 0 0 0,0 0 0 0 0,0 0 0 0 0,0 0 0 0 0,1 1 0 0 0,-1-1 0 0 0,0 0 0 0 0,0 0 0 0 0,0 0 1 0 0,1 0-1 0 0,-1 0 0 0 0,0 0 0 0 0,0 0 0 0 0,0 1 0 0 0,1-1 0 0 0,6-3-63 0 0,-1 1-1 0 0,1-1 1 0 0,0 0-1 0 0,-1 0 1 0 0,0-1 0 0 0,0 0-1 0 0,0 0 1 0 0,0 0-1 0 0,-1-1 1 0 0,7-6-1 0 0,13-11-2508 0 0,-9 10 955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10567 0 0,'0'0'956'0'0,"0"2"-786"0"0,-3 19-97 0 0,-5 25 2213 0 0,-2 1 3729 0 0,19-62-5856 0 0,-5 10-132 0 0,12-20-57 0 0,2 1 1 0 0,0 1 0 0 0,2 0 0 0 0,37-32 0 0 0,-52 51 21 0 0,0 0 0 0 0,0 0 0 0 0,0 0 0 0 0,1 0-1 0 0,-1 1 1 0 0,1 0 0 0 0,0 0 0 0 0,10-3 0 0 0,-16 6 5 0 0,1-1-1 0 0,-1 1 1 0 0,1 0 0 0 0,-1 0 0 0 0,1 0 0 0 0,-1 0-1 0 0,1 0 1 0 0,-1 0 0 0 0,1 0 0 0 0,-1 0-1 0 0,1 0 1 0 0,-1 0 0 0 0,1 0 0 0 0,-1 0 0 0 0,1 1-1 0 0,-1-1 1 0 0,1 0 0 0 0,0 0 0 0 0,0 1-3 0 0,12 5 6 0 0,-10-1 0 0 0,-3-3 0 0 0,3 2 39 0 0,-1 0 1 0 0,0 1-1 0 0,0-1 0 0 0,-1 1 1 0 0,0 0-1 0 0,1 0 0 0 0,-2-1 0 0 0,1 1 1 0 0,0 0-1 0 0,-1 9 0 0 0,-1-1 113 0 0,0 0 0 0 0,-4 21 0 0 0,5-32 152 0 0,1-4-250 0 0,13-14-306 0 0,-1 0 0 0 0,21-34 1 0 0,-26 35 119 0 0,1 2 0 0 0,1-1 0 0 0,0 1 1 0 0,0 1-1 0 0,1 0 0 0 0,19-16 0 0 0,-27 26 125 0 0,-1 1 0 0 0,1-1 0 0 0,0 1-1 0 0,0 0 1 0 0,0 0 0 0 0,0 0 0 0 0,0 0 0 0 0,0 1-1 0 0,5-1 1 0 0,-6 1 41 0 0,1 0 0 0 0,-1 1 0 0 0,0-1 0 0 0,1 1 1 0 0,-1-1-1 0 0,0 1 0 0 0,0 0 0 0 0,0 0 0 0 0,0 0 0 0 0,1 0 0 0 0,-1 0 0 0 0,-1 0 0 0 0,1 1 0 0 0,0-1 0 0 0,0 1 0 0 0,0-1 0 0 0,2 3 1 0 0,-3-2 71 0 0,0 19 173 0 0,-4-11-163 0 0,1-1 0 0 0,-2 1 0 0 0,1-1 0 0 0,-8 13-1 0 0,-1 3-49 0 0,7-10-643 0 0,-6 24 0 0 0,10-36 1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13935 0 0,'0'0'1895'0'0,"1"1"-1483"0"0,1 2-324 0 0,0 1 1 0 0,0-1-1 0 0,-1 1 0 0 0,1-1 0 0 0,-1 1 1 0 0,1 0-1 0 0,-1 0 0 0 0,0 0 1 0 0,-1-1-1 0 0,1 1 0 0 0,-1 0 1 0 0,0 0-1 0 0,0 0 0 0 0,0 0 1 0 0,0 0-1 0 0,0 0 0 0 0,-1 0 1 0 0,-2 7-1 0 0,-3 8 235 0 0,0-1 0 0 0,-14 29 1 0 0,13-31-23 0 0,-30 64 431 0 0,-59 142-282 0 0,75-174-1832 0 0,21-47 365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9671 0 0,'5'-20'285'0'0,"1"0"-1"0"0,2 0 0 0 0,0 1 0 0 0,1 0 1 0 0,12-19-1 0 0,-13 26 25 0 0,0 1 0 0 0,1 0-1 0 0,0 0 1 0 0,1 1 0 0 0,0 0 0 0 0,1 1 0 0 0,0 0 0 0 0,17-11 0 0 0,-6 8-20 0 0,1 0 0 0 0,0 1 0 0 0,0 1 0 0 0,1 1 1 0 0,0 2-1 0 0,1 0 0 0 0,0 2 0 0 0,0 0 0 0 0,47-2 1 0 0,-66 7-151 0 0,-1 1 0 0 0,0-1 0 0 0,0 1 0 0 0,0 0 0 0 0,0 1 0 0 0,0-1 1 0 0,0 1-1 0 0,0 0 0 0 0,0 0 0 0 0,-1 0 0 0 0,1 1 0 0 0,-1 0 1 0 0,6 4-1 0 0,-8-5-108 0 0,1 0 1 0 0,-1 0 0 0 0,0 0 0 0 0,0 0 0 0 0,-1 0-1 0 0,1 0 1 0 0,0 1 0 0 0,-1-1 0 0 0,1 0 0 0 0,-1 1-1 0 0,0 0 1 0 0,0-1 0 0 0,0 1 0 0 0,0 0 0 0 0,0-1-1 0 0,-1 1 1 0 0,1 0 0 0 0,-1 0 0 0 0,0 0-1 0 0,0 0 1 0 0,0-1 0 0 0,0 1 0 0 0,0 0 0 0 0,-1 0-1 0 0,0 4 1 0 0,-2 2 47 0 0,0-1 0 0 0,0 0 0 0 0,-1 0-1 0 0,0-1 1 0 0,-1 1 0 0 0,0-1 0 0 0,0 0 0 0 0,0 0 0 0 0,-10 10-1 0 0,-5 1 357 0 0,-39 28 0 0 0,18-15-133 0 0,-5 5 29 0 0,19-16-257 0 0,1 1 0 0 0,1 1 1 0 0,-38 43-1 0 0,59-61-337 0 0,-3 3 248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5527 0 0,'-1'1'2647'0'0,"-10"11"77"0"0,0 0 0 0 0,-10 17 0 0 0,-34 63-1943 0 0,44-72-119 0 0,-124 279 1212 0 0,86-180-1482 0 0,19-47-531 0 0,4-8-704 0 0,-39 69 0 0 0,53-111-948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66 2303 0 0,'2'1'14760'0'0,"11"2"-14210"0"0,1-1 0 0 0,-1 0 0 0 0,1 0 0 0 0,0-2 0 0 0,0 0 0 0 0,-1 0 0 0 0,17-3 0 0 0,-13 0-521 0 0,0 0 1 0 0,0-1-1 0 0,-1-1 0 0 0,0 0 1 0 0,22-11-1 0 0,-37 16-72 0 0,-1 0 0 0 0,1 0 0 0 0,-1-1-1 0 0,1 1 1 0 0,-1 0 0 0 0,1 0 0 0 0,-1-1 0 0 0,1 1 0 0 0,-1 0-1 0 0,1-1 1 0 0,-1 1 0 0 0,1 0 0 0 0,-1-1 0 0 0,1 1-1 0 0,-1 0 1 0 0,0-1 0 0 0,1 1 0 0 0,-1-1 0 0 0,0 1 0 0 0,1-1-1 0 0,-1 1 1 0 0,0-1 0 0 0,0 1 0 0 0,1-1 0 0 0,-1 0 0 0 0,0 1-1 0 0,0-1 1 0 0,0 1 0 0 0,0-1 0 0 0,0 1 0 0 0,0-1-1 0 0,0 0 1 0 0,0 1 0 0 0,0-1 0 0 0,0 1 0 0 0,0-1 0 0 0,0 1-1 0 0,0-1 1 0 0,0 0 0 0 0,-1 1 0 0 0,1-1 0 0 0,0 1-1 0 0,0-1 1 0 0,-1 1 0 0 0,1-1 0 0 0,0 1 0 0 0,-1-1 0 0 0,1 1-1 0 0,-1-1 1 0 0,0 0-12 0 0,-1-1 0 0 0,1 1 0 0 0,-1 0 1 0 0,1 0-1 0 0,-1 0 0 0 0,1 0 0 0 0,-1 0 0 0 0,0 0 0 0 0,1 1 0 0 0,-1-1 0 0 0,0 0 0 0 0,0 1 0 0 0,-2-1 0 0 0,-3 1-15 0 0,1 0 0 0 0,-1 1-1 0 0,0 0 1 0 0,1 0 0 0 0,0 0 0 0 0,-1 1-1 0 0,-11 5 1 0 0,-42 21 80 0 0,58-26-18 0 0,-23 12 286 0 0,1 1 0 0 0,1 1 0 0 0,0 1 0 0 0,1 1 0 0 0,-20 21 0 0 0,25-21-42 0 0,2-1 0 0 0,0 2 0 0 0,1 0 0 0 0,1 1 0 0 0,0 0 0 0 0,-13 32 0 0 0,22-44-164 0 0,1 1 0 0 0,0 0-1 0 0,1 0 1 0 0,-1 0 0 0 0,1 0-1 0 0,1 0 1 0 0,-1 18 0 0 0,2-23-32 0 0,1 1-1 0 0,-1-1 1 0 0,1 1 0 0 0,0-1-1 0 0,0 0 1 0 0,1 1 0 0 0,-1-1-1 0 0,1 0 1 0 0,0 0 0 0 0,0 0 0 0 0,0 0-1 0 0,1 0 1 0 0,-1-1 0 0 0,1 1-1 0 0,0-1 1 0 0,0 0 0 0 0,0 1-1 0 0,4 2 1 0 0,1-1 19 0 0,0 1 0 0 0,0-1 0 0 0,1 0 0 0 0,-1-1 0 0 0,1 0 0 0 0,0 0 0 0 0,0-1 1 0 0,18 4-1 0 0,-12-4-688 0 0,24 1 1 0 0,12-5-3955 0 0,-29 0-1981 0 0</inkml:trace>
  <inkml:trace contextRef="#ctx0" brushRef="#br0" timeOffset="1">471 454 1839 0 0,'2'0'134'0'0,"16"1"3335"0"0,15 7 7688 0 0,-8-1-5380 0 0,-15 0-4610 0 0,-6 11-2188 0 0,-3-16 346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109 256 4607 0 0,'7'-19'715'0'0,"6"-12"-924"0"0,-9 14 10113 0 0,-8 54-9506 0 0,-20 235 1525 0 0,20-153-1652 0 0,-20 311-89 0 0,20-399-204 0 0,-1 1-1 0 0,-2-1 0 0 0,-1 0 1 0 0,-17 46-1 0 0,19-67-28 0 0,1-9 54 0 0,1-6 36 0 0,3 2-23 0 0,-1 1 1 0 0,1-1 0 0 0,-1 0 0 0 0,1 0 0 0 0,0-1 0 0 0,0 1 0 0 0,0 0 0 0 0,0 0-1 0 0,1 0 1 0 0,-1-1 0 0 0,1 1 0 0 0,0 0 0 0 0,0-6 0 0 0,1-7 124 0 0,5-24 1 0 0,-4 25-67 0 0,4-18 111 0 0,2-1 0 0 0,1 2 0 0 0,2-1 0 0 0,1 1 0 0 0,25-48 0 0 0,-13 38-109 0 0,1 2 0 0 0,2 0 0 0 0,45-50 0 0 0,-68 85-77 0 0,0 1 0 0 0,1 0 0 0 0,-1 0 0 0 0,1 0 0 0 0,0 1 0 0 0,5-4 0 0 0,7 1-14 0 0,-16 5 7 0 0,0 1 1 0 0,1 0 0 0 0,-1 0-1 0 0,0 0 1 0 0,0 0 0 0 0,0 0-1 0 0,1 1 1 0 0,-1-1 0 0 0,0 0 0 0 0,2 1-1 0 0,-1 0 2 0 0,0 0 1 0 0,0 1-1 0 0,0-1 0 0 0,0 1 1 0 0,-1-1-1 0 0,1 1 0 0 0,0-1 0 0 0,-1 1 1 0 0,1 0-1 0 0,-1 0 0 0 0,0 0 0 0 0,0 0 1 0 0,1 0-1 0 0,-1 0 0 0 0,1 3 1 0 0,10 33-55 0 0,-7-11 62 0 0,0 1 0 0 0,0 41 1 0 0,-5 57 96 0 0,-1-56-84 0 0,-5 48 104 0 0,5-112-112 0 0,1-3-7 0 0,0 0 0 0 0,0 0 1 0 0,0-1-1 0 0,0 1 0 0 0,1 0 0 0 0,-1 0 1 0 0,1 0-1 0 0,-1-1 0 0 0,1 1 0 0 0,0 0 1 0 0,2 2-1 0 0,-3-4 6 0 0,0 0 1 0 0,1-1-1 0 0,-1 1 0 0 0,0 0 1 0 0,1-1-1 0 0,-1 1 0 0 0,1 0 1 0 0,-1-1-1 0 0,1 1 0 0 0,-1-1 1 0 0,1 1-1 0 0,0-1 0 0 0,-1 1 1 0 0,1-1-1 0 0,0 1 0 0 0,-1-1 1 0 0,1 1-1 0 0,0-1 0 0 0,-1 0 1 0 0,1 0-1 0 0,0 1 1 0 0,0-1-1 0 0,0 0 0 0 0,-1 0 1 0 0,1 0-1 0 0,0 0 0 0 0,0 0 1 0 0,0 0-1 0 0,-1 0 0 0 0,1 0 1 0 0,0 0-1 0 0,0 0 0 0 0,-1 0 1 0 0,1 0-1 0 0,0-1 0 0 0,0 1 1 0 0,0 0-1 0 0,-1-1 0 0 0,1 1 1 0 0,1-1-1 0 0,3-2 35 0 0,0 1 1 0 0,0-1-1 0 0,9-7 1 0 0,-4 1 72 0 0,0 0 0 0 0,0-1 1 0 0,-1 0-1 0 0,0 0 0 0 0,-1-1 1 0 0,10-16-1 0 0,35-77 461 0 0,-35 67-409 0 0,62-117 636 0 0,7 3-1 0 0,210-273 1 0 0,-240 356-1742 0 0,75-70-1 0 0,-130 136 424 0 0,14-11 266 0 0,-5 9-6821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373 183 1839 0 0,'0'0'83'0'0,"0"2"-6"0"0,-10 42 3737 0 0,4-22 4940 0 0,16-22-7536 0 0,-8 0-1089 0 0,1 0 0 0 0,-1 0 1 0 0,0 0-1 0 0,0 0 0 0 0,0 0 0 0 0,0 0 0 0 0,0-1 0 0 0,0 1 1 0 0,0-1-1 0 0,0 1 0 0 0,3-2 0 0 0,6-4 247 0 0,-1-1 1 0 0,1 1-1 0 0,-1-2 0 0 0,-1 1 0 0 0,1-1 0 0 0,8-11 0 0 0,48-59 529 0 0,-61 72-859 0 0,-1 0-30 0 0,1 1-1 0 0,-1-2 1 0 0,-1 1 0 0 0,1 0-1 0 0,-1-1 1 0 0,4-10 0 0 0,-7 16-49 0 0,1 0 1 0 0,-1-1-1 0 0,1 1 1 0 0,-1-1-1 0 0,0 1 0 0 0,0-1 1 0 0,1 1-1 0 0,-1-1 1 0 0,0 1-1 0 0,0-1 1 0 0,-1 1-1 0 0,1 0 0 0 0,0-1 1 0 0,0 1-1 0 0,-1-1 1 0 0,1 1-1 0 0,-1-1 1 0 0,1 1-1 0 0,-1 0 0 0 0,0-1 1 0 0,1 1-1 0 0,-1 0 1 0 0,0 0-1 0 0,0-1 1 0 0,0 1-1 0 0,0 0 0 0 0,0 0 1 0 0,0 0-1 0 0,0 0 1 0 0,0 0-1 0 0,0 0 1 0 0,-1 1-1 0 0,1-1 1 0 0,0 0-1 0 0,-1 1 0 0 0,1-1 1 0 0,-3 0-1 0 0,2 0-37 0 0,-1 1-1 0 0,0-1 0 0 0,1 1 1 0 0,-1 0-1 0 0,0 0 0 0 0,1 0 1 0 0,-1 1-1 0 0,1-1 1 0 0,-1 0-1 0 0,0 1 0 0 0,-3 1 1 0 0,-31 13-472 0 0,29-11 419 0 0,-29 14-192 0 0,2 1 0 0 0,-44 32 0 0 0,-58 59 80 0 0,108-84 227 0 0,-41 47 1 0 0,58-58 12 0 0,0 1 1 0 0,1 0-1 0 0,0 1 1 0 0,2 0-1 0 0,-10 20 1 0 0,17-32 35 0 0,1 0 0 0 0,-1 0 0 0 0,1 0 0 0 0,-1 0 0 0 0,1 0 0 0 0,1 0 0 0 0,-1 1 0 0 0,1-1 0 0 0,0 0 0 0 0,0 0 0 0 0,1 0 0 0 0,-1 1 0 0 0,1-1 0 0 0,3 10 0 0 0,-2-10 7 0 0,0-1 0 0 0,0 0-1 0 0,1 1 1 0 0,0-1 0 0 0,-1 0-1 0 0,1-1 1 0 0,1 1 0 0 0,-1 0 0 0 0,1-1-1 0 0,-1 1 1 0 0,1-1 0 0 0,0 0-1 0 0,0-1 1 0 0,0 1 0 0 0,0-1 0 0 0,6 3-1 0 0,2 0 68 0 0,0-1-1 0 0,1 0 1 0 0,-1 0-1 0 0,1-1 1 0 0,22 1-1 0 0,17-1-1042 0 0,-2-6-3571 0 0,-6-1-1425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717 977 7831 0 0,'0'0'603'0'0,"0"2"-396"0"0,-1 8 388 0 0,-1 0 0 0 0,0 0 0 0 0,-3 13 0 0 0,-1 3 4031 0 0,8-23-3654 0 0,-2-3-946 0 0,0 0 0 0 0,0 1 0 0 0,0-1 0 0 0,0 0 0 0 0,0 0 0 0 0,0 0 1 0 0,0 1-1 0 0,0-1 0 0 0,0 0 0 0 0,0 0 0 0 0,1 0 0 0 0,-1 0 0 0 0,0 1 0 0 0,0-1 1 0 0,0 0-1 0 0,0 0 0 0 0,0 0 0 0 0,0 0 0 0 0,1 0 0 0 0,-1 1 0 0 0,0-1 0 0 0,0 0 1 0 0,0 0-1 0 0,0 0 0 0 0,0 0 0 0 0,1 0 0 0 0,-1 0 0 0 0,0 0 0 0 0,0 0 0 0 0,0 0 1 0 0,1 0-1 0 0,-1 0 0 0 0,0 0 0 0 0,0 0 0 0 0,1 0 0 0 0,2 0 121 0 0,0-1 0 0 0,1 1 0 0 0,-1-1 0 0 0,0 0-1 0 0,1 0 1 0 0,-1-1 0 0 0,0 1 0 0 0,0-1 0 0 0,0 1-1 0 0,0-1 1 0 0,0 0 0 0 0,0 0 0 0 0,-1 0 0 0 0,1-1-1 0 0,-1 1 1 0 0,4-5 0 0 0,6-6 293 0 0,18-30 0 0 0,-22 30-264 0 0,32-51 280 0 0,-3-1 1 0 0,27-69-1 0 0,41-146-362 0 0,-103 275-105 0 0,46-151-819 0 0,-37 112 161 0 0,10-72-1 0 0,-19 69 269 0 0,-2 42 338 0 0,0 1 0 0 0,0 0 1 0 0,-1-1-1 0 0,0 1 0 0 0,0 0 1 0 0,0 0-1 0 0,0-1 0 0 0,-3-5 1 0 0,4 10 41 0 0,-1-1 0 0 0,1 1 0 0 0,0-1 0 0 0,-1 0 0 0 0,1 1 0 0 0,0-1 0 0 0,-1 1 0 0 0,1-1 0 0 0,-1 1 0 0 0,1-1 0 0 0,-1 1 0 0 0,1-1 0 0 0,-1 1 0 0 0,1-1 0 0 0,-1 1 0 0 0,0 0 0 0 0,1-1 0 0 0,-1 1 0 0 0,1 0 0 0 0,-1 0 0 0 0,0 0 0 0 0,1-1 0 0 0,-1 1 0 0 0,0 0 0 0 0,1 0 0 0 0,-1 0 0 0 0,-1 0 0 0 0,1 0-1 0 0,0 1-1 0 0,-1-1 0 0 0,1 1 0 0 0,0-1 0 0 0,0 1 1 0 0,-1 0-1 0 0,1-1 0 0 0,0 1 0 0 0,0 0 1 0 0,0 0-1 0 0,0 0 0 0 0,-2 1 0 0 0,-2 4-37 0 0,0 1-1 0 0,0-1 1 0 0,-6 11-1 0 0,-19 41-29 0 0,-23 62-1 0 0,35-78 80 0 0,-52 136 109 0 0,29-70 31 0 0,-55 102 0 0 0,-80 98-117 0 0,147-256-12 0 0,3 1 0 0 0,-24 70 0 0 0,-26 115 0 0 0,59-181 0 0 0,9-29-233 0 0,-2 0 0 0 0,-1 0-1 0 0,-1-1 1 0 0,-2-1 0 0 0,0 0-1 0 0,-2-1 1 0 0,-24 31 0 0 0,25-38-343 0 0,0-1 1 0 0,-1 0 0 0 0,-1-1-1 0 0,-25 17 1 0 0,37-29 409 0 0,-1 0-1 0 0,0 0 1 0 0,0 0 0 0 0,0-1-1 0 0,0 0 1 0 0,-1-1 0 0 0,1 1-1 0 0,-1-1 1 0 0,0-1-1 0 0,0 1 1 0 0,0-1 0 0 0,1 0-1 0 0,-1-1 1 0 0,0 1 0 0 0,0-2-1 0 0,0 1 1 0 0,0-1 0 0 0,-10-1-1 0 0,16 1 161 0 0,-1 1-1 0 0,1 0 0 0 0,0-1 0 0 0,0 1 0 0 0,0-1 0 0 0,0 1 1 0 0,-1-1-1 0 0,1 0 0 0 0,0 1 0 0 0,0-1 0 0 0,0 0 0 0 0,0 0 1 0 0,0 0-1 0 0,0 0 0 0 0,1 0 0 0 0,-1 0 0 0 0,0 0 0 0 0,0 0 1 0 0,1 0-1 0 0,-1 0 0 0 0,1 0 0 0 0,-1 0 0 0 0,0-2 0 0 0,-3-17-53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38 153 5527 0 0,'-1'1'423'0'0,"-11"10"-667"0"0,-5 6 3881 0 0,16-15-2941 0 0,0 0 0 0 0,0 0 0 0 0,0-1 0 0 0,0 1 0 0 0,1 0 0 0 0,-1 0 0 0 0,1 0 0 0 0,-1 1 0 0 0,1-1 0 0 0,0 0 0 0 0,0 3 0 0 0,0-4-659 0 0,0 0-1 0 0,0 0 0 0 0,1-1 1 0 0,-1 1-1 0 0,0 0 0 0 0,1 0 1 0 0,-1-1-1 0 0,1 1 1 0 0,-1 0-1 0 0,1 0 0 0 0,-1-1 1 0 0,1 1-1 0 0,-1-1 0 0 0,1 1 1 0 0,0-1-1 0 0,-1 1 1 0 0,1-1-1 0 0,0 1 0 0 0,0-1 1 0 0,-1 1-1 0 0,1-1 0 0 0,1 1 1 0 0,19 5 386 0 0,-10-6-222 0 0,1 1 0 0 0,-1-2 0 0 0,0 0 0 0 0,1 0 0 0 0,-1-1 0 0 0,16-5 0 0 0,68-26 446 0 0,-55 17-402 0 0,234-99-92 0 0,-184 75-2509 0 0,-56 25-4568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0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163 416 7975 0 0,'-13'12'214'0'0,"6"-6"-84"0"0,0 1 0 0 0,0 1 0 0 0,1-1 0 0 0,-7 11 0 0 0,7-10 23 0 0,0-1 0 0 0,0 0-1 0 0,-1-1 1 0 0,0 1-1 0 0,0-1 1 0 0,-1-1 0 0 0,-8 7-1 0 0,-2 1 67 0 0,-10 7 307 0 0,27-19 180 0 0,3-2-604 0 0,105-99 527 0 0,9-8 460 0 0,-99 94-1022 0 0,70-54 314 0 0,-69 55-288 0 0,1 1 0 0 0,38-18 0 0 0,-48 27-26 0 0,0 0 0 0 0,-1 0 0 0 0,1 1 0 0 0,0 1 0 0 0,0-1 0 0 0,13 1 0 0 0,-12 3 60 0 0,-8 0-115 0 0,11 5 43 0 0,-11-3-53 0 0,-1-1 10 0 0,1 0 10 0 0,-1 1 0 0 0,1 0 0 0 0,-1 0 0 0 0,0-1-1 0 0,0 1 1 0 0,0 0 0 0 0,-1 0 0 0 0,1 0 0 0 0,-1 0 0 0 0,0 0-1 0 0,0 0 1 0 0,0 0 0 0 0,-1 0 0 0 0,1 0 0 0 0,-1 0 0 0 0,0 0-1 0 0,-3 6 1 0 0,-1 5 108 0 0,-1 1 0 0 0,-16 26 0 0 0,8-16 0 0 0,-13 23 88 0 0,-48 64-1 0 0,74-112-81 0 0,9-27 47 0 0,4 4-147 0 0,0 0 0 0 0,2 1 0 0 0,17-22 0 0 0,56-54-47 0 0,-42 53-71 0 0,3 1 0 0 0,1 3-1 0 0,1 2 1 0 0,3 2 0 0 0,1 2 0 0 0,90-41-1 0 0,-136 71 120 0 0,0 1 0 0 0,0 0 0 0 0,1 0-1 0 0,-1 1 1 0 0,1 0 0 0 0,-1 1 0 0 0,1 0 0 0 0,-1 0-1 0 0,18 2 1 0 0,-20-1-14 0 0,-1 1 0 0 0,1 0 0 0 0,-1 1 0 0 0,0-1 1 0 0,0 1-1 0 0,1 0 0 0 0,-1 1 0 0 0,0-1 0 0 0,-1 1 0 0 0,1 0 0 0 0,0 0 0 0 0,-1 0 0 0 0,0 1 0 0 0,1 0 0 0 0,-2 0 0 0 0,6 6 0 0 0,-2-3-5 0 0,-1 1 0 0 0,-1 0 0 0 0,0 1 0 0 0,0-1 0 0 0,6 15 0 0 0,-9-17-6 0 0,0 0 1 0 0,-1 0-1 0 0,0 1 0 0 0,0-1 0 0 0,0 0 0 0 0,-1 0 0 0 0,0 0 0 0 0,0 1 0 0 0,-2 11 1 0 0,-1-4 12 0 0,0-1 1 0 0,-1 1 0 0 0,-1 0 0 0 0,0-1 0 0 0,-13 23 0 0 0,-43 58 109 0 0,-13 6-92 0 0,65-85-156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1839 0 0,'0'0'14695'0'0,"-2"2"-13990"0"0,-172 247 1945 0 0,170-242-2628 0 0,-53 75 290 0 0,51-71-273 0 0,-1 1 0 0 0,2 0 0 0 0,0-1 0 0 0,0 2 0 0 0,-4 20 0 0 0,8-32-36 0 0,1 1 0 0 0,-1 0 1 0 0,1 0-1 0 0,0-1 1 0 0,0 1-1 0 0,0 0 0 0 0,0 0 1 0 0,0-1-1 0 0,0 1 1 0 0,0 0-1 0 0,1 0 0 0 0,-1-1 1 0 0,1 1-1 0 0,-1 0 1 0 0,1 0-1 0 0,0-1 0 0 0,-1 1 1 0 0,2 1-1 0 0,-1-2 6 0 0,1 0 1 0 0,-1 0-1 0 0,0 0 0 0 0,0 0 0 0 0,1 0 0 0 0,-1 0 0 0 0,0 0 0 0 0,1-1 1 0 0,-1 1-1 0 0,1 0 0 0 0,-1-1 0 0 0,1 1 0 0 0,-1-1 0 0 0,1 0 1 0 0,-1 1-1 0 0,3-1 0 0 0,3 0 47 0 0,-1 0 0 0 0,1-1 1 0 0,-1 1-1 0 0,1-1 0 0 0,-1-1 0 0 0,0 1 1 0 0,1-1-1 0 0,8-4 0 0 0,1-2 44 0 0,0 0 0 0 0,-1-1 0 0 0,0-1 1 0 0,-1-1-1 0 0,0 0 0 0 0,0 0 0 0 0,19-23 0 0 0,-19 17-52 0 0,0 0 0 0 0,-1-2 0 0 0,0 1-1 0 0,-2-1 1 0 0,16-36 0 0 0,-23 45-223 0 0,0 1-1 0 0,-1-1 1 0 0,-1 0-1 0 0,0 0 1 0 0,0-1-1 0 0,-1 1 1 0 0,0 0-1 0 0,0-1 1 0 0,-2 1-1 0 0,1-1 1 0 0,-1 1-1 0 0,-1 0 1 0 0,1 0-1 0 0,-2 0 1 0 0,-4-15-1 0 0,6 22-219 0 0,0 1 1 0 0,0-1-1 0 0,0 1 0 0 0,0-1 0 0 0,1 1 1 0 0,0-1-1 0 0,-1 0 0 0 0,1 1 0 0 0,0-1 0 0 0,1-3 1 0 0,2-3-1544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7831 0 0,'0'0'603'0'0,"1"2"-396"0"0,1-1-19 0 0,-1 1 0 0 0,1 0 0 0 0,-1 0 0 0 0,0 0 0 0 0,0 0 0 0 0,0 0 0 0 0,0 0 0 0 0,-1 0 0 0 0,1 0 0 0 0,0 0 0 0 0,-1 1 0 0 0,0-1 0 0 0,1 0 0 0 0,-1 0 0 0 0,0 5 0 0 0,-1-2 179 0 0,0-1 1 0 0,0 1 0 0 0,0-1-1 0 0,-1 1 1 0 0,1-1 0 0 0,-1 1-1 0 0,-3 4 1 0 0,-13 22 653 0 0,-2-1 1 0 0,-32 38 0 0 0,31-43-589 0 0,2 1 1 0 0,0 0-1 0 0,-21 44 1 0 0,28-45 378 0 0,-11 37 0 0 0,22-60-370 0 0,13 0 132 0 0,-8-2-481 0 0,0 0 0 0 0,0 0 0 0 0,0-1 0 0 0,0 1 1 0 0,0-1-1 0 0,0 0 0 0 0,-1-1 0 0 0,1 1 1 0 0,4-2-1 0 0,33-20 407 0 0,-37 20-454 0 0,36-23 434 0 0,0-2-1 0 0,59-57 1 0 0,59-77-1883 0 0,-108 108-1230 0 0,-35 40-5038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4 176 10591 0 0,'0'0'488'0'0,"0"9"158"0"0,-3 23 473 0 0,2 0 8052 0 0,3-34-9132 0 0,0 1 0 0 0,-1 0 0 0 0,1-1 1 0 0,-1 1-1 0 0,1-1 0 0 0,-1 1 0 0 0,0-1 0 0 0,1 0 0 0 0,0-3 0 0 0,0 2 10 0 0,14-20 8 0 0,1 1-1 0 0,1 0 0 0 0,32-29 1 0 0,-35 38-113 0 0,1 0 0 0 0,0 1 0 0 0,1 1 0 0 0,0 0 1 0 0,31-14-1 0 0,-37 21 70 0 0,0 0 1 0 0,-1 0-1 0 0,1 1 1 0 0,0 0-1 0 0,1 1 0 0 0,-1 0 1 0 0,21 1-1 0 0,-25 1 17 0 0,0 1-1 0 0,1-1 0 0 0,-1 2 1 0 0,0-1-1 0 0,0 1 1 0 0,0 1-1 0 0,0-1 1 0 0,0 1-1 0 0,0 0 0 0 0,-1 1 1 0 0,1-1-1 0 0,-1 1 1 0 0,6 5-1 0 0,-6-4-48 0 0,-1-1-1 0 0,1 1 1 0 0,-1 0-1 0 0,0 1 1 0 0,-1-1-1 0 0,1 1 1 0 0,-1 0-1 0 0,0 0 1 0 0,4 10-1 0 0,4 19-4421 0 0,-9-24 2905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8:5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1021 10591 0 0,'0'0'819'0'0,"0"6"464"0"0,-2 5 5087 0 0,0-10-6194 0 0,-1 0-1 0 0,0 0 0 0 0,1 0 1 0 0,-1-1-1 0 0,0 1 0 0 0,1-1 1 0 0,-1 1-1 0 0,0-1 0 0 0,0 0 1 0 0,1 0-1 0 0,-1 0 1 0 0,0 0-1 0 0,0-1 0 0 0,1 1 1 0 0,-1-1-1 0 0,0 0 0 0 0,1 0 1 0 0,-1 0-1 0 0,1 0 0 0 0,-4-2 1 0 0,1 1-122 0 0,-1-1 0 0 0,1 0 0 0 0,0 0 0 0 0,0 0 0 0 0,0-1 0 0 0,0 1-1 0 0,1-1 1 0 0,-1-1 0 0 0,1 1 0 0 0,0 0 0 0 0,-4-7 0 0 0,6 7-54 0 0,0 1-1 0 0,0-1 1 0 0,1 0-1 0 0,-1 0 0 0 0,1 1 1 0 0,0-1-1 0 0,0 0 1 0 0,1 0-1 0 0,-1 0 1 0 0,1 0-1 0 0,-1 0 1 0 0,1 0-1 0 0,1 0 0 0 0,-1 0 1 0 0,1-1-1 0 0,-1 2 1 0 0,3-9-1 0 0,1 0-68 0 0,1 0 0 0 0,0 0 0 0 0,1 0 0 0 0,0 1 0 0 0,9-12 1 0 0,41-49-632 0 0,-37 52 473 0 0,1 1 1 0 0,0 1-1 0 0,1 1 0 0 0,1 0 1 0 0,0 2-1 0 0,1 0 0 0 0,1 2 1 0 0,0 1-1 0 0,1 0 0 0 0,36-10 1 0 0,-50 18 275 0 0,0 2 1 0 0,0-1-1 0 0,0 1 1 0 0,1 1 0 0 0,-1 0-1 0 0,0 1 1 0 0,0 0-1 0 0,1 0 1 0 0,-1 1 0 0 0,12 3-1 0 0,-19-3 2 0 0,1 0 0 0 0,-1 0 0 0 0,1 1 0 0 0,-1-1 0 0 0,0 1 0 0 0,0 0 0 0 0,1 1 0 0 0,-2-1 0 0 0,1 1 0 0 0,0-1 0 0 0,0 1 0 0 0,-1 0 0 0 0,1 0 0 0 0,-1 1 0 0 0,0-1 0 0 0,0 1 0 0 0,-1 0 0 0 0,1 0 0 0 0,-1 0 0 0 0,1 0 0 0 0,-1 0 0 0 0,0 0 0 0 0,-1 0 0 0 0,1 1 0 0 0,-1-1 0 0 0,0 1 0 0 0,1 4 0 0 0,-1 1-17 0 0,0-1-1 0 0,-1 1 1 0 0,0 0 0 0 0,0 0 0 0 0,-1-1 0 0 0,-1 1-1 0 0,1 0 1 0 0,-2-1 0 0 0,-4 15 0 0 0,2-11-4 0 0,-1-1-1 0 0,0 1 1 0 0,-1-1 0 0 0,-1-1 0 0 0,1 1 0 0 0,-12 11 0 0 0,2-5-23 0 0,0-1 1 0 0,-1-1 0 0 0,-1-1 0 0 0,0 0 0 0 0,-1-2 0 0 0,0 0-1 0 0,-33 14 1 0 0,24-12-110 0 0,21-10-554 0 0,0 0-1 0 0,-1-1 1 0 0,0-1 0 0 0,-15 6-1 0 0</inkml:trace>
  <inkml:trace contextRef="#ctx0" brushRef="#br0" timeOffset="1">1067 1 9671 0 0,'0'0'748'0'0,"-1"1"-492"0"0,-11 8 295 0 0,0 1 0 0 0,1 1 0 0 0,0 0 0 0 0,0 0-1 0 0,2 1 1 0 0,-11 14 0 0 0,6-6-23 0 0,-280 395 2032 0 0,252-354-2492 0 0,8-11-74 0 0,3-6-284 0 0,-45 84 0 0 0,73-121-541 0 0,0 1 0 0 0,0-1 0 0 0,0 1 0 0 0,1 0 0 0 0,-2 14 0 0 0,3 2-4381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1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1021 8783 0 0,'0'0'794'0'0,"1"-1"-652"0"0,2-1-99 0 0,4-1 167 0 0,0-2-1 0 0,0 1 1 0 0,0-1 0 0 0,0 0-1 0 0,-1 0 1 0 0,0-1-1 0 0,0 0 1 0 0,10-13 0 0 0,11-29 1552 0 0,31-72 1 0 0,-52 106-1546 0 0,74-176 1903 0 0,-61 136-1772 0 0,21-89 0 0 0,-30 87-397 0 0,6-74 1 0 0,-15 105-107 0 0,0 0 1 0 0,-2-1-1 0 0,-1 1 1 0 0,-1 0 0 0 0,-9-32-1 0 0,12 55 133 0 0,-1 1-1 0 0,1 0 0 0 0,0 0 1 0 0,-1-1-1 0 0,1 1 0 0 0,-1 0 1 0 0,0 0-1 0 0,0 0 0 0 0,1 0 1 0 0,-1-1-1 0 0,0 1 0 0 0,0 0 1 0 0,0 1-1 0 0,0-1 0 0 0,0 0 1 0 0,0 0-1 0 0,-2-1 0 0 0,2 2-66 0 0,0 0-6 0 0,-3 2 66 0 0,0 0 1 0 0,0 1-1 0 0,1-1 0 0 0,-1 0 0 0 0,1 1 0 0 0,0 0 0 0 0,0 0 1 0 0,0 0-1 0 0,0 0 0 0 0,-5 8 0 0 0,-2 4 41 0 0,-10 22-1 0 0,8-14-1 0 0,-71 138-66 0 0,-68 187-1 0 0,100-224-657 0 0,-49 139-949 0 0,61-99 1069 0 0,0-3 138 0 0,31-134 328 0 0,-2 0 1 0 0,-1-1-1 0 0,-25 45 1 0 0,17-42 3 0 0,-1 0 0 0 0,-1-2 0 0 0,-1-1 1 0 0,-2 0-1 0 0,-38 32 0 0 0,28-32 55 0 0,13-11 62 0 0,-31 32 0 0 0,51-46-83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1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1839 0 0,'1'1'2718'0'0,"2"3"-1904"0"0,0-1 1 0 0,0 0-1 0 0,0 0 1 0 0,1 0-1 0 0,-1-1 1 0 0,1 1-1 0 0,0-1 0 0 0,0 1 1 0 0,-1-1-1 0 0,1-1 1 0 0,6 3-1 0 0,-2-2-318 0 0,-1 0-1 0 0,1 0 1 0 0,0-1-1 0 0,0 0 1 0 0,14-1 0 0 0,3-2-376 0 0,1-1 0 0 0,45-11 0 0 0,-59 11 450 0 0,41-11-10 0 0,1-3 1 0 0,67-30-1 0 0,-38 15-1414 0 0,-28 13-2678 0 0,-45 16 2413 0 0,4-2-756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1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0,'0'0'5859'0'0,"1"2"-5374"0"0,8 21 572 0 0,7 31 0 0 0,-13-38-879 0 0,2-1-1 0 0,0 1 1 0 0,0-1 0 0 0,2 0-1 0 0,0 0 1 0 0,11 17 0 0 0,-15-28-165 0 0,0 0 0 0 0,0 0 0 0 0,0 0 0 0 0,0-1-1 0 0,1 1 1 0 0,0-1 0 0 0,-1 0 0 0 0,7 3 0 0 0,-8-5-54 0 0,0 0 0 0 0,0 0-1 0 0,0 0 1 0 0,0 0-1 0 0,0-1 1 0 0,1 1 0 0 0,-1-1-1 0 0,0 0 1 0 0,0 0 0 0 0,1 0-1 0 0,-1 0 1 0 0,0 0 0 0 0,0 0-1 0 0,1 0 1 0 0,-1-1-1 0 0,0 1 1 0 0,0-1 0 0 0,0 0-1 0 0,4-2 1 0 0,9-4-2939 0 0,-1-3-991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1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6447 0 0,'0'0'7432'0'0,"1"1"-7153"0"0,1 7-12 0 0,0-1 0 0 0,0 16 0 0 0,-2-22-181 0 0,-8 16 412 0 0,8-16-162 0 0,-2 1-307 0 0,0 0 0 0 0,1 0 0 0 0,-1 0-1 0 0,0 0 1 0 0,0 0 0 0 0,0-1 0 0 0,0 1 0 0 0,0-1-1 0 0,-5 3 1 0 0,-98 48-799 0 0,-20 11-460 0 0,-40 26 152 0 0,68-39 676 0 0,88-45 416 0 0,7-4 228 0 0,3-2-126 0 0,2-5 28 0 0,0 0 0 0 0,0 1 0 0 0,1-1-1 0 0,-1 1 1 0 0,1 0 0 0 0,1 0 0 0 0,-1 0-1 0 0,7-5 1 0 0,45-33 897 0 0,-32 26-636 0 0,-26 19-379 0 0,0 1 0 0 0,-1 0 0 0 0,1 0 0 0 0,0 0 0 0 0,-2 4 0 0 0,-4 7 10 0 0,-56 72-356 0 0,63-84 98 0 0,-2 3 423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19 3223 0 0,'0'0'462'0'0,"10"-16"6654"0"0,-10 16-7052 0 0,1 0-1 0 0,-1 0 1 0 0,0-1 0 0 0,0 1 0 0 0,0 0 0 0 0,1 0 0 0 0,-1 0-1 0 0,0-1 1 0 0,0 1 0 0 0,1 0 0 0 0,-1 0 0 0 0,0 0 0 0 0,0 0 0 0 0,1 0-1 0 0,-1 0 1 0 0,0 0 0 0 0,1 0 0 0 0,-1-1 0 0 0,0 1 0 0 0,0 0 0 0 0,1 0-1 0 0,-1 0 1 0 0,0 0 0 0 0,1 0 0 0 0,-1 0 0 0 0,0 1 0 0 0,0-1-1 0 0,1 0 1 0 0,-1 0 0 0 0,0 0 0 0 0,0 0 0 0 0,1 0 0 0 0,-1 0 0 0 0,0 0-1 0 0,0 1 1 0 0,1-1 0 0 0,-1 0 0 0 0,0 0 0 0 0,8 14 961 0 0,-6-8-732 0 0,0 0 0 0 0,-1 0 1 0 0,1 11-1 0 0,-2-2 180 0 0,0 0 0 0 0,-1 0 0 0 0,-6 27 0 0 0,-16 44 148 0 0,19-71-468 0 0,-6 17-171 0 0,0 1-1 0 0,-3-2 1 0 0,0 1-1 0 0,-2-2 1 0 0,-2 0-1 0 0,0 0 1 0 0,-36 43-1 0 0,33-49-97 0 0,-18 31 0 0 0,37-54-227 0 0,3-2-142 0 0,8-7-615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5527 0 0,'0'0'7351'0'0,"-2"2"-6350"0"0,-19 12 356 0 0,14-9-1070 0 0,0 0 0 0 0,-13 11 1 0 0,-20 25-132 0 0,3 2 1 0 0,-42 62-1 0 0,44-44-94 0 0,17-28 26 0 0,14-25-16 0 0,0 0 1 0 0,1 0 0 0 0,-1 0 0 0 0,2 0 0 0 0,-1 1 0 0 0,1-1 0 0 0,0 1 0 0 0,0 9 0 0 0,2-15-125 0 0,0 0 1 0 0,0 0-1 0 0,0-1 1 0 0,0 1 0 0 0,1 0-1 0 0,-1 0 1 0 0,1-1 0 0 0,0 1-1 0 0,0-1 1 0 0,0 1 0 0 0,0 0-1 0 0,2 3 1 0 0,-1-4-191 0 0,-1 0 1 0 0,1-1-1 0 0,-1 1 1 0 0,1-1-1 0 0,0 1 1 0 0,0-1-1 0 0,-1 0 1 0 0,1 0-1 0 0,0 0 1 0 0,0 0 0 0 0,0 0-1 0 0,0 0 1 0 0,0 0-1 0 0,0-1 1 0 0,1 1-1 0 0,-1-1 1 0 0,0 1-1 0 0,2-1 1 0 0,12 2-4973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0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60 12871 0 0,'0'0'588'0'0,"2"-1"-12"0"0,4-5-370 0 0,-5 4-66 0 0,1 0-1 0 0,0 1 1 0 0,0-1 0 0 0,-1 0 0 0 0,1 0 0 0 0,-1 0 0 0 0,0 0 0 0 0,1 0 0 0 0,-1 0 0 0 0,0 0 0 0 0,0-1 0 0 0,0 1 0 0 0,-1 0 0 0 0,2-4 0 0 0,2-8 1098 0 0,-4 13-1230 0 0,-1 1-1 0 0,1-1 1 0 0,-1 1 0 0 0,1 0 0 0 0,-1-1-1 0 0,1 1 1 0 0,-1 0 0 0 0,0 0 0 0 0,1-1-1 0 0,-1 1 1 0 0,1 0 0 0 0,-1 0 0 0 0,0 0 0 0 0,1-1-1 0 0,-1 1 1 0 0,0 0 0 0 0,1 0 0 0 0,-1 0-1 0 0,0 0 1 0 0,1 0 0 0 0,-2 1 0 0 0,-14 2 106 0 0,4 1-131 0 0,1 1-1 0 0,0 0 0 0 0,0 0 1 0 0,0 2-1 0 0,1-1 0 0 0,-10 9 0 0 0,-20 12-43 0 0,-37 20-40 0 0,-61 35 149 0 0,98-62 311 0 0,1 3 1 0 0,1 1 0 0 0,-45 38-1 0 0,78-58-266 0 0,1 0 1 0 0,0 0-1 0 0,0 1 0 0 0,0-1 0 0 0,1 1 0 0 0,0 0 0 0 0,-4 7 1 0 0,6-11 184 0 0,4-1-198 0 0,12-4-25 0 0,0 0-1 0 0,0-1 1 0 0,0-1 0 0 0,27-14-1 0 0,-6 3-7 0 0,191-78-1260 0 0,-217 90 1206 0 0,-1 1-774 0 0,-9 4 769 0 0,0 0 0 0 0,0 0 0 0 0,0 1 0 0 0,0-1 0 0 0,0 0 0 0 0,0 1 0 0 0,1-1 0 0 0,-1 0 0 0 0,0 0 0 0 0,0 1 0 0 0,0-1-1 0 0,0 0 1 0 0,0 1 0 0 0,0-1 0 0 0,-1 0 0 0 0,1 0 0 0 0,0 1 0 0 0,0-1 0 0 0,0 0 0 0 0,0 1 0 0 0,0-1 0 0 0,0 0 0 0 0,0 0 0 0 0,-1 1 0 0 0,1-1 0 0 0,0 0 0 0 0,0 0 0 0 0,0 0 0 0 0,-1 1 0 0 0,1-1 0 0 0,0 0 0 0 0,-21 32-91 0 0,-4 10 245 0 0,23-39-314 0 0,0 2 1 0 0,0-1 0 0 0,1 0-1 0 0,0 0 1 0 0,0 0 0 0 0,0 1 0 0 0,0-1-1 0 0,0 7 1 0 0,2 0-604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6447 0 0,'0'0'499'0'0,"-1"1"-328"0"0,-5 8-376 0 0,-4 5 1550 0 0,1 1 0 0 0,0-1 0 0 0,2 1 0 0 0,-9 21 0 0 0,10-18-961 0 0,0 0 0 0 0,1 0 0 0 0,1 0 1 0 0,1 1-1 0 0,1 0 0 0 0,0-1 0 0 0,2 1 1 0 0,0 0-1 0 0,3 20 0 0 0,-1-24-303 0 0,1 0 0 0 0,7 22 0 0 0,-8-33-77 0 0,-1 0 0 0 0,1 0 0 0 0,-1 0 0 0 0,1-1 0 0 0,0 1 0 0 0,0-1 0 0 0,1 1-1 0 0,-1-1 1 0 0,1 0 0 0 0,0 0 0 0 0,0 0 0 0 0,0 0 0 0 0,0-1 0 0 0,5 4 0 0 0,-6-5-154 0 0,0 0 0 0 0,-1-1 0 0 0,1 1 0 0 0,0-1 0 0 0,0 1 0 0 0,0-1 0 0 0,0 0 0 0 0,0 0 0 0 0,0 0 0 0 0,0 0 0 0 0,0 0 0 0 0,0 0 0 0 0,-1 0 1 0 0,1-1-1 0 0,0 1 0 0 0,0-1 0 0 0,0 1 0 0 0,0-1 0 0 0,3-1 0 0 0,10-7-5289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 11951 0 0,'0'0'1083'0'0,"-7"2"-870"0"0,1-1-69 0 0,1 1 0 0 0,-1 0-1 0 0,1 1 1 0 0,0-1 0 0 0,-1 1-1 0 0,2 0 1 0 0,-1 1 0 0 0,0-1-1 0 0,1 1 1 0 0,-1 0-1 0 0,1 0 1 0 0,0 0 0 0 0,0 1-1 0 0,1-1 1 0 0,-1 1 0 0 0,-3 7-1 0 0,-5 10 196 0 0,1 0 1 0 0,-13 38-1 0 0,13-32-127 0 0,-118 265 896 0 0,94-225-1245 0 0,-4-1 1 0 0,-52 71 0 0 0,-166 170-7148 0 0,160-197 6551 0 0,83-92 1347 0 0,13-17-139 0 0,12-4-6494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2 919 0 0,'-8'-1'80'0'0,"-10"0"83"0"0,15 1 751 0 0,0 1 1 0 0,0-1-1 0 0,0 0 0 0 0,0 1 1 0 0,0 0-1 0 0,-5 1 1 0 0,6-1-549 0 0,1-1 0 0 0,0 1 1 0 0,0 0-1 0 0,0-1 0 0 0,0 1 0 0 0,-1 0 1 0 0,1 0-1 0 0,0 0 0 0 0,0 0 1 0 0,1 0-1 0 0,-1 0 0 0 0,0 0 1 0 0,0 0-1 0 0,0 0 0 0 0,1 1 0 0 0,-1 0 1 0 0,0 0-383 0 0,0 0-1 0 0,1 0 1 0 0,-1 0 0 0 0,1 0-1 0 0,0 0 1 0 0,0 0 0 0 0,0 0 0 0 0,0 3-1 0 0,3 18 162 0 0,1-1 0 0 0,1 0 0 0 0,1 0 0 0 0,16 37 0 0 0,-2-5 96 0 0,5 18 30 0 0,38 131 1380 0 0,-56-173-1188 0 0,-2 0 0 0 0,0 0 1 0 0,-2 1-1 0 0,-2 57 0 0 0,-4-50-231 0 0,-1-1-1 0 0,-2 0 0 0 0,-2 0 1 0 0,-2-1-1 0 0,-17 46 0 0 0,20-68-331 0 0,0 0-1 0 0,-1-1 1 0 0,0 0 0 0 0,-1-1-1 0 0,-1 0 1 0 0,0 0-1 0 0,0-1 1 0 0,-1 0-1 0 0,-1-1 1 0 0,0 0 0 0 0,0-1-1 0 0,-1 0 1 0 0,0-1-1 0 0,0 0 1 0 0,-21 8 0 0 0,19-11-866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6911 0 0,'0'0'528'0'0,"2"-1"-341"0"0,73-27 4721 0 0,148-51 301 0 0,-194 71-5696 0 0,0 2 0 0 0,1 0-1 0 0,-1 2 1 0 0,1 1 0 0 0,54 2-1 0 0,-73 3-4972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11055 0 0,'0'0'1359'0'0,"2"-1"-218"0"0,11-1 701 0 0,0-2-1 0 0,23-9 0 0 0,-2 1-1082 0 0,46-15 223 0 0,161-44-807 0 0,-210 65-2657 0 0,-15 2-1408 0 0,3 0-2414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10855 0 0,'0'0'980'0'0,"0"2"-714"0"0,-2 46 1865 0 0,1 28 154 0 0,2-66-2068 0 0,0 0-1 0 0,1 0 0 0 0,0-1 1 0 0,0 1-1 0 0,7 17 0 0 0,-5-19-281 0 0,0 1 1 0 0,0 0-1 0 0,1-1 0 0 0,0 0 0 0 0,1 0 1 0 0,-1-1-1 0 0,1 1 0 0 0,1-1 0 0 0,-1-1 0 0 0,1 1 1 0 0,1-1-1 0 0,-1 0 0 0 0,1-1 0 0 0,0 0 0 0 0,0 0 1 0 0,13 5-1 0 0,-9-5-954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6 9671 0 0,'-9'-2'1004'0'0,"7"1"-818"0"0,0 1-1 0 0,0-1 1 0 0,0 0 0 0 0,0 1-1 0 0,1 0 1 0 0,-1-1-1 0 0,0 1 1 0 0,0 0-1 0 0,0 0 1 0 0,0 0 0 0 0,0 0-1 0 0,0 1 1 0 0,0-1-1 0 0,0 0 1 0 0,0 1-1 0 0,0 0 1 0 0,-3 1-1 0 0,1 0 155 0 0,0 0-1 0 0,1 1 0 0 0,-1-1 0 0 0,1 1 0 0 0,-5 5 0 0 0,3-3-335 0 0,-6 7 49 0 0,0 0 0 0 0,1 0 0 0 0,1 1 0 0 0,0 1 0 0 0,-7 14 0 0 0,-4 5 70 0 0,-292 485 1227 0 0,196-292-1124 0 0,-4 7-427 0 0,108-211-1209 0 0,6-11-2228 0 0,0-1-1873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11975 0 0,'0'0'923'0'0,"6"-5"816"0"0,2 0-1071 0 0,-1 0 1 0 0,1 1 0 0 0,1 1 0 0 0,-1-1-1 0 0,0 1 1 0 0,1 0 0 0 0,11-1 0 0 0,11-5-353 0 0,236-93 1235 0 0,-45 16-1190 0 0,116-25-1313 0 0,-287 99-957 0 0,-31 10-3478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303 152 5063 0 0,'-63'27'986'0'0,"11"-4"9366"0"0,65-36-8717 0 0,-5 4-1184 0 0,27-18 449 0 0,1 1 0 0 0,2 1 0 0 0,52-24 0 0 0,-71 39-682 0 0,1 0 0 0 0,0 1 0 0 0,42-13 0 0 0,-60 22-209 0 0,0-1 0 0 0,-1 1 0 0 0,1 0 0 0 0,0-1 0 0 0,0 1 0 0 0,0 0 0 0 0,0 0 0 0 0,0 0 0 0 0,-1 0 0 0 0,1 1 0 0 0,0-1 0 0 0,0 0 0 0 0,0 1 0 0 0,0-1 0 0 0,-1 1 0 0 0,1 0 0 0 0,0 0 0 0 0,-1 0 0 0 0,3 1 0 0 0,-3-1-5 0 0,0 0-1 0 0,0 0 0 0 0,-1 1 1 0 0,1-1-1 0 0,-1 0 1 0 0,1 0-1 0 0,-1 1 0 0 0,1-1 1 0 0,-1 0-1 0 0,0 0 1 0 0,1 1-1 0 0,-1-1 0 0 0,0 1 1 0 0,0-1-1 0 0,0 0 1 0 0,0 1-1 0 0,0-1 0 0 0,-1 0 1 0 0,1 1-1 0 0,0-1 1 0 0,-1 0-1 0 0,1 0 1 0 0,-1 1-1 0 0,1-1 0 0 0,-1 0 1 0 0,-1 3-1 0 0,-8 17-44 0 0,-2 0 0 0 0,0-1 0 0 0,-1 0 0 0 0,-2-1 0 0 0,0 0 0 0 0,0-1-1 0 0,-26 22 1 0 0,-16 7-267 0 0,-66 43-1 0 0,63-48 134 0 0,-56 50 0 0 0,104-82 92 0 0,1 0 0 0 0,1 1-1 0 0,0 0 1 0 0,1 1 0 0 0,0 0 0 0 0,-8 13 0 0 0,16-24 11 0 0,4 9 1 0 0,2 3 166 0 0,0-10-63 0 0,-3-3-2 0 0,2 2 34 0 0,-1 0 0 0 0,1 0 0 0 0,0-1 1 0 0,0 0-1 0 0,0 0 0 0 0,0 0 0 0 0,0 0 0 0 0,0 0 0 0 0,0-1 0 0 0,0 0 0 0 0,0 0 0 0 0,5 0 1 0 0,8-2 266 0 0,25-6 0 0 0,-33 6-243 0 0,124-30 885 0 0,238-94 1 0 0,-341 114-1427 0 0,20-7 70 0 0,-18 3-6990 0 0,-23 11 187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80 1839 0 0,'0'0'83'0'0,"-1"-1"-6"0"0,-25-9-669 0 0,17 7 1898 0 0,1-1 1 0 0,-1 1-1 0 0,0 1 0 0 0,0-1 1 0 0,0 2-1 0 0,0-1 1 0 0,-18 0-1 0 0,-1 3-259 0 0,23-2-913 0 0,0 1 1 0 0,-1 0-1 0 0,1 0 0 0 0,0 1 1 0 0,0 0-1 0 0,-1 0 0 0 0,1 0 1 0 0,0 0-1 0 0,-6 3 1 0 0,2 1 48 0 0,0 1 0 0 0,0 0 0 0 0,0 0 0 0 0,1 1 0 0 0,0 0 0 0 0,0 0 0 0 0,0 0 0 0 0,1 1 1 0 0,0 1-1 0 0,1-1 0 0 0,0 1 0 0 0,-9 17 0 0 0,6-8 51 0 0,1 1-1 0 0,1-1 1 0 0,1 1 0 0 0,0 1 0 0 0,-6 38-1 0 0,11-45-47 0 0,0 0 0 0 0,1 0 0 0 0,0 0 0 0 0,1 0 0 0 0,0-1 0 0 0,4 19 0 0 0,-3-24-75 0 0,0 1-1 0 0,0-1 0 0 0,1 0 1 0 0,0 0-1 0 0,0 0 1 0 0,1 0-1 0 0,0 0 0 0 0,0-1 1 0 0,1 0-1 0 0,-1 0 0 0 0,12 11 1 0 0,-12-13-44 0 0,1-1 1 0 0,0 0 0 0 0,0 0-1 0 0,0 0 1 0 0,0-1-1 0 0,0 1 1 0 0,1-1-1 0 0,-1-1 1 0 0,1 1-1 0 0,-1-1 1 0 0,1 0 0 0 0,0 0-1 0 0,-1 0 1 0 0,1-1-1 0 0,0 0 1 0 0,0 0-1 0 0,-1-1 1 0 0,1 1-1 0 0,0-1 1 0 0,10-3 0 0 0,2-2 104 0 0,0 0 0 0 0,-1-1 0 0 0,1-1 1 0 0,31-20-1 0 0,-26 14-140 0 0,0-2-1 0 0,-1 0 1 0 0,-1-1 0 0 0,-1-2-1 0 0,0 0 1 0 0,22-29 0 0 0,-32 36-84 0 0,-2-1 1 0 0,0 1 0 0 0,0-1 0 0 0,-1-1-1 0 0,-1 1 1 0 0,0-1 0 0 0,-1 0-1 0 0,0-1 1 0 0,-1 1 0 0 0,-1-1 0 0 0,-1 0-1 0 0,0 0 1 0 0,0-17 0 0 0,-1 26-28 0 0,-1 1 0 0 0,-1 0-1 0 0,1 0 1 0 0,-1 0 0 0 0,0 0 0 0 0,0 0 0 0 0,0 0 0 0 0,-1 0 0 0 0,0 1 0 0 0,0-1-1 0 0,0 0 1 0 0,0 1 0 0 0,-1 0 0 0 0,1-1 0 0 0,-1 1 0 0 0,0 0 0 0 0,-1 0 0 0 0,1 0-1 0 0,-1 1 1 0 0,0-1 0 0 0,0 1 0 0 0,0 0 0 0 0,0 0 0 0 0,0 1 0 0 0,-1-1 0 0 0,1 1-1 0 0,-1 0 1 0 0,1 0 0 0 0,-1 0 0 0 0,0 0 0 0 0,-8 0 0 0 0,1-1-5 0 0,1 1 1 0 0,-1 0 0 0 0,0 2-1 0 0,0-1 1 0 0,-23 3-1 0 0,14 1 34 0 0,0 1 1 0 0,0 0-1 0 0,-20 9 0 0 0,41-13 43 0 0,0 0 1 0 0,0 1-1 0 0,-1-1 1 0 0,1 0-1 0 0,0 0 1 0 0,0 0-1 0 0,0 1 1 0 0,0-1-1 0 0,0 0 1 0 0,0 1-1 0 0,0-1 1 0 0,0 0 0 0 0,0 0-1 0 0,-1 1 1 0 0,1-1-1 0 0,0 0 1 0 0,0 0-1 0 0,0 1 1 0 0,1-1-1 0 0,-1 0 1 0 0,0 1-1 0 0,0-1 1 0 0,0 0-1 0 0,0 0 1 0 0,0 1-1 0 0,0-1 1 0 0,0 0-1 0 0,0 0 1 0 0,0 1-1 0 0,1-1 1 0 0,-1 0-1 0 0,0 0 1 0 0,0 0-1 0 0,0 1 1 0 0,1-1-1 0 0,-1 0 1 0 0,0 0-1 0 0,7 9-93 0 0,-4-7-56 0 0,-1 0 0 0 0,1 0-1 0 0,0 0 1 0 0,0-1 0 0 0,0 1-1 0 0,0-1 1 0 0,0 0 0 0 0,4 2 0 0 0,17 2-1286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5063 0 0,'0'0'390'0'0,"0"2"-252"0"0,-20 56 4967 0 0,14-45-3880 0 0,1 1 0 0 0,1 0 1 0 0,0 0-1 0 0,1 1 0 0 0,-2 20 0 0 0,4-28-1023 0 0,1 1 0 0 0,1-1-1 0 0,-1 1 1 0 0,1-1-1 0 0,0 0 1 0 0,1 1 0 0 0,0-1-1 0 0,0 0 1 0 0,1 0 0 0 0,-1 0-1 0 0,2-1 1 0 0,5 11 0 0 0,-4-10-152 0 0,0-1 0 0 0,1 1 1 0 0,-1-1-1 0 0,2 0 1 0 0,-1 0-1 0 0,1-1 1 0 0,0 1-1 0 0,0-2 0 0 0,0 1 1 0 0,13 5-1 0 0,1 0-52 0 0,2-1-1 0 0,-1-1 1 0 0,1-2-1 0 0,0 0 1 0 0,31 4 0 0 0,20-5-3046 0 0,-52-5-3594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62 10135 0 0,'0'-7'447'0'0,"0"4"-311"0"0,1 1-1 0 0,-1-1 1 0 0,0 1 0 0 0,0 0 0 0 0,-1-1 0 0 0,1 1-1 0 0,0-1 1 0 0,-1 1 0 0 0,0 0 0 0 0,1-1-1 0 0,-1 1 1 0 0,0 0 0 0 0,0 0 0 0 0,0 0-1 0 0,0-1 1 0 0,-3-1 0 0 0,4 3 274 0 0,-1 0 0 0 0,0 0 1 0 0,1 0-1 0 0,-1 0 0 0 0,0 0 0 0 0,0 0 1 0 0,0 1-1 0 0,0-1 0 0 0,1 0 0 0 0,-1 1 1 0 0,0-1-1 0 0,0 0 0 0 0,0 1 0 0 0,0-1 1 0 0,-2 1-1 0 0,2-1-310 0 0,1 1 0 0 0,-1 0 0 0 0,0 0 0 0 0,1 0 0 0 0,-1 1 0 0 0,0-1 0 0 0,1 0 0 0 0,-1 0-1 0 0,0 0 1 0 0,1 0 0 0 0,-1 1 0 0 0,0-1 0 0 0,1 0 0 0 0,-1 0 0 0 0,1 1 0 0 0,-1-1 0 0 0,1 1 0 0 0,-1-1 0 0 0,0 1 0 0 0,-3 3-232 0 0,1 0 1 0 0,0 0-1 0 0,1 0 1 0 0,-1 1 0 0 0,-3 7-1 0 0,2-3 619 0 0,-20 38-483 0 0,12-21 6 0 0,-1-1 0 0 0,-1-1 0 0 0,-1 0 0 0 0,-33 40 0 0 0,16-34-18 0 0,-1-2 0 0 0,-1-1 1 0 0,-60 36-1 0 0,-1 1-191 0 0,78-54 189 0 0,47-14-44 0 0,80-22 170 0 0,125-31 64 0 0,-223 54-221 0 0,-1 1 0 0 0,13-1 0 0 0,-5 2-2892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11 104 6911 0 0,'0'0'528'0'0,"-6"8"1670"0"0,6-7-1856 0 0,-1-1 0 0 0,1 1 0 0 0,-1-1 0 0 0,1 1 0 0 0,0-1 0 0 0,-1 1 0 0 0,1 0 0 0 0,0-1 0 0 0,-1 1 1 0 0,1 0-1 0 0,0-1 0 0 0,0 1 0 0 0,0-1 0 0 0,0 1 0 0 0,0 0 0 0 0,0 0 0 0 0,-1-1 0 0 0,1 1 0 0 0,1 0 0 0 0,-1-1 1 0 0,0 1-1 0 0,0 0 0 0 0,0-1 0 0 0,0 2 0 0 0,1-1-237 0 0,0-1 0 0 0,1 1 0 0 0,-1-1 1 0 0,0 1-1 0 0,0-1 0 0 0,0 0 0 0 0,0 1 0 0 0,0-1 0 0 0,0 0 0 0 0,1 0 1 0 0,-1 0-1 0 0,0 1 0 0 0,0-1 0 0 0,0-1 0 0 0,2 1 0 0 0,18-2 460 0 0,0 0 0 0 0,0-2-1 0 0,0 0 1 0 0,32-12 0 0 0,-26 8-253 0 0,138-45 807 0 0,-56 15-4243 0 0,-94 33 1593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0,'0'0'10075'0'0,"1"1"-9603"0"0,7 7-36 0 0,0 1 0 0 0,0 0 0 0 0,-1 0 0 0 0,0 1 0 0 0,8 14 0 0 0,5 7-183 0 0,-15-23-196 0 0,1 0 0 0 0,-1-1 0 0 0,2 1 0 0 0,9 8 0 0 0,-13-14-242 0 0,-1 0 1 0 0,1 0 0 0 0,0 0-1 0 0,0-1 1 0 0,-1 0 0 0 0,1 1-1 0 0,4 0 1 0 0,-4-1-409 0 0,0-1 1 0 0,0 1-1 0 0,0-1 0 0 0,0 0 1 0 0,-1 0-1 0 0,1 0 0 0 0,0 0 0 0 0,0 0 1 0 0,3-2-1 0 0,10-2-5690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423 122 12751 0 0,'3'-8'177'0'0,"-1"0"-1"0"0,1 0 0 0 0,0 0 0 0 0,1 1 0 0 0,0-1 1 0 0,0 1-1 0 0,0 0 0 0 0,10-10 0 0 0,-10 12-11 0 0,1 1 1 0 0,-1 0-1 0 0,1 0 0 0 0,0 1 0 0 0,0-1 0 0 0,0 1 0 0 0,1 0 1 0 0,-1 1-1 0 0,1-1 0 0 0,-1 1 0 0 0,1 0 0 0 0,9-1 1 0 0,-14 2-145 0 0,0 1 1 0 0,0 0 0 0 0,-1 0 0 0 0,1 0 0 0 0,0 0 0 0 0,0 0 0 0 0,-1 0-1 0 0,1 0 1 0 0,0 0 0 0 0,0 0 0 0 0,-1 0 0 0 0,1 1 0 0 0,0-1 0 0 0,0 0-1 0 0,-1 0 1 0 0,1 1 0 0 0,0-1 0 0 0,-1 0 0 0 0,1 1 0 0 0,0-1 0 0 0,-1 1 0 0 0,1-1-1 0 0,-1 1 1 0 0,1-1 0 0 0,-1 1 0 0 0,1-1 0 0 0,-1 1 0 0 0,1-1 0 0 0,-1 1-1 0 0,1 0 1 0 0,-1-1 0 0 0,0 1 0 0 0,1 0 0 0 0,-1-1 0 0 0,0 1 0 0 0,0 0-1 0 0,0 0 1 0 0,1-1 0 0 0,-1 1 0 0 0,0 0 0 0 0,0 0 0 0 0,0 1 0 0 0,0 4 109 0 0,0 0 1 0 0,-1 0 0 0 0,1 0 0 0 0,-1 0 0 0 0,-1 0-1 0 0,1 0 1 0 0,-1 0 0 0 0,-4 9 0 0 0,0 3 170 0 0,-76 191 1777 0 0,-21-7-1645 0 0,-45 27-321 0 0,45-78-55 0 0,87-126-58 0 0,1-3 8 0 0,2 0 1 0 0,0 1 0 0 0,1 0-1 0 0,1 0 1 0 0,-8 29 0 0 0,16-27-38 0 0,1-3-896 0 0,-2-9-2575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5063 0 0,'-2'2'11314'0'0,"-28"21"-10645"0"0,2 1 1 0 0,0 1-1 0 0,2 2 1 0 0,-26 31 0 0 0,-70 93 246 0 0,-11 13-686 0 0,107-139-232 0 0,19-19 13 0 0,0 0 0 0 0,1 0 0 0 0,0 1 0 0 0,0 0 0 0 0,-6 10 0 0 0,10-15 309 0 0,4-2-302 0 0,-1 1 0 0 0,0 0 0 0 0,0-1 0 0 0,1 1 0 0 0,-1-1 0 0 0,0 1 0 0 0,1-1 0 0 0,-1 1 0 0 0,0-1 0 0 0,1 0 0 0 0,-1 0 0 0 0,1 0 0 0 0,-1 0 0 0 0,0 0 0 0 0,1 0 0 0 0,2-1 0 0 0,36-5 348 0 0,51-15 1 0 0,-19 3 37 0 0,-46 12-224 0 0,156-31 510 0 0,-123 27-3797 0 0,-57 10 1479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75 10135 0 0,'-5'2'334'0'0,"0"0"0"0"0,0 0 0 0 0,0 0 0 0 0,1 0 0 0 0,-1 1-1 0 0,1 0 1 0 0,-1 0 0 0 0,-3 3 0 0 0,-16 21 6477 0 0,29-19-5899 0 0,-4-7-825 0 0,0 1 0 0 0,1-1 0 0 0,-1 0 1 0 0,1 0-1 0 0,-1 0 0 0 0,1 0 0 0 0,0 0 0 0 0,-1 0 0 0 0,1 0 0 0 0,0-1 0 0 0,0 1 0 0 0,-1-1 0 0 0,1 1 0 0 0,0-1 0 0 0,0 0 1 0 0,0 1-1 0 0,0-1 0 0 0,3 0 0 0 0,5-1 258 0 0,-1 0 0 0 0,14-2 0 0 0,-16 2-199 0 0,49-10-31 0 0,0-3 1 0 0,-1-2-1 0 0,0-2 0 0 0,56-28 0 0 0,-76 28-1447 0 0,1-1-364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2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275 198 15695 0 0,'0'0'1418'0'0,"6"-5"-1140"0"0,-2-1-167 0 0,1 0 446 0 0,1-1-1 0 0,0 1 1 0 0,0 0 0 0 0,1 1-1 0 0,-1-1 1 0 0,1 1 0 0 0,1 1 0 0 0,10-7-1 0 0,6 0-223 0 0,35-11-1 0 0,-22 9 35 0 0,15-7-160 0 0,-17 5-55 0 0,0 2 0 0 0,1 1 0 0 0,71-12 0 0 0,-107 23-152 0 0,1 1 0 0 0,-1 0 0 0 0,1 0 0 0 0,-1 0 0 0 0,1 0 0 0 0,0 0 0 0 0,-1 0 0 0 0,1 0 0 0 0,-1 0 0 0 0,1 0 0 0 0,-1 0 0 0 0,1 1 0 0 0,0-1 0 0 0,-1 0 0 0 0,1 0 0 0 0,-1 0 0 0 0,2 1 0 0 0,-2 0 0 0 0,0 0 0 0 0,0-1 0 0 0,0 1 0 0 0,0 0 0 0 0,0 0 0 0 0,0 0 0 0 0,0 0 0 0 0,0-1 0 0 0,0 1 0 0 0,0 0 0 0 0,0 0 0 0 0,0 0 0 0 0,0 0 0 0 0,-1-1 0 0 0,1 1 0 0 0,0 0 0 0 0,-1 0 0 0 0,1-1 0 0 0,0 1 0 0 0,-1 0 0 0 0,0 1 0 0 0,-14 19 0 0 0,12-16 0 0 0,-20 23 1 0 0,-1-1-1 0 0,-42 38 1 0 0,38-38 8 0 0,-158 140 77 0 0,6-5-44 0 0,170-153-40 0 0,-108 112 32 0 0,105-105-32 0 0,0 0 1 0 0,1 1-1 0 0,1 1 1 0 0,1 0-1 0 0,0 0 1 0 0,-8 23-1 0 0,16-36-3 0 0,1-2 3 0 0,1 0-1 0 0,-1-1 0 0 0,0 1 0 0 0,1 0 0 0 0,0-1 0 0 0,-1 1 0 0 0,1 0 1 0 0,0 0-1 0 0,1 3 0 0 0,-1-3 52 0 0,1-2-45 0 0,-1 0-1 0 0,1 0 1 0 0,-1 0-1 0 0,1-1 1 0 0,-1 1 0 0 0,1 0-1 0 0,-1 0 1 0 0,1 0-1 0 0,0 0 1 0 0,-1-1-1 0 0,1 1 1 0 0,0 0 0 0 0,0-1-1 0 0,0 1 1 0 0,0-1-1 0 0,-1 1 1 0 0,1-1-1 0 0,0 1 1 0 0,0-1 0 0 0,0 0-1 0 0,0 1 1 0 0,0-1-1 0 0,0 0 1 0 0,0 0-1 0 0,0 0 1 0 0,2 1 0 0 0,1-1 38 0 0,3 2 69 0 0,1-1 0 0 0,-1 0 0 0 0,1 0 0 0 0,0-1 0 0 0,-1 0 0 0 0,9-1 0 0 0,47-10 400 0 0,-19 4-238 0 0,17-3-156 0 0,60-6 213 0 0,-96 14-272 0 0,0 1-1 0 0,47 5 1 0 0,-70-4-137 0 0,0 0 1 0 0,0 1-1 0 0,0-1 0 0 0,0 1 1 0 0,0-1-1 0 0,0 1 0 0 0,0 0 1 0 0,0-1-1 0 0,0 1 0 0 0,0 0 1 0 0,0 0-1 0 0,0 1 0 0 0,0-1 1 0 0,-1 0-1 0 0,1 0 0 0 0,-1 1 1 0 0,4 2-1 0 0,-5-2-889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1 729 2759 0 0,'0'0'126'0'0,"3"0"263"0"0,5-1 945 0 0,0 1-1 0 0,0-1 1 0 0,1-1-1 0 0,12-3 0 0 0,-8 1-207 0 0,0-1-1 0 0,14-8 0 0 0,75-51 1316 0 0,-69 42-1305 0 0,68-57 528 0 0,-55 42-1175 0 0,-26 20-322 0 0,-1-1 0 0 0,-1 0-1 0 0,24-32 1 0 0,40-68 102 0 0,-66 95-231 0 0,-9 13-31 0 0,-4 5-9 0 0,1 0 1 0 0,-1-1 0 0 0,0 0-1 0 0,0 1 1 0 0,-1-1-1 0 0,3-11 1 0 0,-4 15-66 0 0,-3 5-962 0 0,-18 24 853 0 0,2 0 1 0 0,-28 58-1 0 0,-15 71 32 0 0,55-139 132 0 0,1 0 0 0 0,1 1 0 0 0,0-1 0 0 0,-1 34 0 0 0,7-35 12 0 0,-2-13 21 0 0,1-1 1 0 0,0 1-1 0 0,0-1 0 0 0,0 1 0 0 0,0-1 0 0 0,0 0 0 0 0,1 1 1 0 0,-1-1-1 0 0,1 0 0 0 0,-1 0 0 0 0,1 0 0 0 0,0 0 0 0 0,0 0 0 0 0,0-1 1 0 0,0 1-1 0 0,0 0 0 0 0,0-1 0 0 0,0 0 0 0 0,1 1 0 0 0,-1-1 1 0 0,0 0-1 0 0,1 0 0 0 0,-1 0 0 0 0,1-1 0 0 0,-1 1 0 0 0,1-1 1 0 0,0 1-1 0 0,-1-1 0 0 0,1 0 0 0 0,-1 0 0 0 0,1 0 0 0 0,0 0 1 0 0,-1 0-1 0 0,1-1 0 0 0,-1 1 0 0 0,1-1 0 0 0,-1 1 0 0 0,5-3 1 0 0,13-4 224 0 0,0-1 0 0 0,-1-1 0 0 0,34-21 1 0 0,50-43 53 0 0,-35 23-209 0 0,143-109 24 0 0,-176 129-91 0 0,-1-2 0 0 0,-2-2 0 0 0,47-63 1 0 0,-66 79-26 0 0,1-2 0 0 0,-2 0 0 0 0,-1 0 0 0 0,15-37 1 0 0,-26 55-76 0 0,-2 2-98 0 0,-1 0 159 0 0,-1 0-1 0 0,1 0 0 0 0,0 1 1 0 0,-1-1-1 0 0,1 1 0 0 0,0 0 1 0 0,0 0-1 0 0,0 0 1 0 0,0 0-1 0 0,-1 1 0 0 0,2-1 1 0 0,-1 1-1 0 0,0-1 1 0 0,0 1-1 0 0,0 0 0 0 0,1 0 1 0 0,-1 1-1 0 0,1-1 0 0 0,-4 4 1 0 0,-5 8-12 0 0,0 0 1 0 0,-13 22-1 0 0,17-24-2 0 0,-56 80 16 0 0,-47 81-49 0 0,106-165 57 0 0,0 0 1 0 0,0 0-1 0 0,1 0 0 0 0,1 1 0 0 0,0-1 0 0 0,0 0 0 0 0,-1 13 0 0 0,2-16-1 0 0,1 0 0 0 0,0 0 0 0 0,1 0-1 0 0,-1 0 1 0 0,1 0 0 0 0,0 0-1 0 0,0 0 1 0 0,1-1 0 0 0,0 1-1 0 0,-1 0 1 0 0,1-1 0 0 0,1 1-1 0 0,-1-1 1 0 0,5 6 0 0 0,0-1-15 0 0,0-1 0 0 0,1 0 0 0 0,1-1 0 0 0,-1 1 0 0 0,1-1 0 0 0,0-1 0 0 0,11 6 0 0 0,2 0-136 0 0,46 18 1 0 0,-66-29 24 0 0,9 6-1640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7855 0 0,'0'0'363'0'0,"0"2"-12"0"0,-1 8-423 0 0,-5 68 1175 0 0,6-68-668 0 0,1 1 1 0 0,-1-1 0 0 0,2 0 0 0 0,0 1-1 0 0,5 17 1 0 0,-4-23-154 0 0,0 0-1 0 0,0-1 1 0 0,0 1 0 0 0,0 0-1 0 0,1-1 1 0 0,0 0 0 0 0,7 7-1 0 0,-9-10 18 0 0,5 4 155 0 0,0-2-77 0 0,-5-1-514 0 0,-1-1 1 0 0,1 0 0 0 0,0 0-1 0 0,-1 0 1 0 0,1 0 0 0 0,0-1-1 0 0,0 1 1 0 0,0 0-1 0 0,-1-1 1 0 0,1 1 0 0 0,0-1-1 0 0,0 1 1 0 0,0-1 0 0 0,0 0-1 0 0,0 0 1 0 0,0 0 0 0 0,0 0-1 0 0,2-1 1 0 0,1 0-1465 0 0,11-2-3293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0 4143 0 0,'-2'2'4683'0'0,"-32"36"1525"0"0,17-22-5612 0 0,-1 0 0 0 0,-39 26 0 0 0,-4-5-579 0 0,-129 56-1 0 0,183-90-50 0 0,-3 2-3 0 0,-1 0 0 0 0,0-1-1 0 0,0 0 1 0 0,-1-1-1 0 0,1-1 1 0 0,-15 3-1 0 0,24-5 21 0 0,1-1 0 0 0,-1 1 0 0 0,1 0 0 0 0,-1 0 0 0 0,1-1 0 0 0,0 1 0 0 0,-1-1 0 0 0,1 1 0 0 0,-1-1 0 0 0,1 1 0 0 0,0-1 0 0 0,0 0 0 0 0,-1 0 0 0 0,1 0 0 0 0,0 0 0 0 0,0 0 0 0 0,0 0 0 0 0,0 0 0 0 0,0 0 0 0 0,0 0 0 0 0,0 0 0 0 0,0 0 0 0 0,1-1 0 0 0,-1 1 0 0 0,0 0 0 0 0,1-1 0 0 0,-1 1 0 0 0,1-1 0 0 0,-1 1 0 0 0,1 0 0 0 0,0-1 0 0 0,-1 1 0 0 0,1-1 0 0 0,0 1 0 0 0,0-3 0 0 0,2-9-41 0 0,0 9 61 0 0,0 0 1 0 0,0 0-1 0 0,0 0 1 0 0,0 0-1 0 0,1 1 1 0 0,-1-1-1 0 0,4-3 1 0 0,-4 6 77 0 0,-1-1-20 0 0,6-5-37 0 0,-5 5 35 0 0,-1 17 169 0 0,-4 8 22 0 0,0 1 0 0 0,-12 37 0 0 0,3-14-43 0 0,4-9-109 0 0,-50 191 20 0 0,54-217-47 0 0,-2 0 0 0 0,0 0-1 0 0,0 0 1 0 0,-1-1 0 0 0,-14 17-1 0 0,9-9 20 0 0,11-15-80 0 0,1-3-8 0 0,-1-1 0 0 0,1 0-1 0 0,0 1 1 0 0,0-1 0 0 0,0 0-1 0 0,-1 1 1 0 0,1-1 0 0 0,0 1-1 0 0,0-1 1 0 0,0 0 0 0 0,0 1 0 0 0,0-1-1 0 0,0 1 1 0 0,0-1 0 0 0,0 1-1 0 0,0-1 1 0 0,0 0 0 0 0,0 1-1 0 0,0-1 1 0 0,0 1 0 0 0,0 0 0 0 0,2 0-74 0 0,-1-1 0 0 0,0 1 0 0 0,1-1 0 0 0,-1 1 0 0 0,1-1 0 0 0,-1 0 0 0 0,0 1 0 0 0,1-1 0 0 0,-1 0 0 0 0,1 0 0 0 0,-1 0 0 0 0,1 0 0 0 0,-1 0 0 0 0,1 0 0 0 0,-1-1 0 0 0,1 1 0 0 0,1-1 0 0 0,12-5-5946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0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7367 0 0,'-1'1'568'0'0,"-15"17"1202"0"0,0 0 0 0 0,-22 36 0 0 0,-23 47 3935 0 0,33-51-5256 0 0,-249 408 2380 0 0,238-393-2821 0 0,-161 288 94 0 0,28 13-393 0 0,151-297-2809 0 0,17-54-3808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1839 0 0,'0'0'83'0'0,"-2"1"-6"0"0,-4 0-57 0 0,2-1 26 0 0,1 0 0 0 0,0 0 0 0 0,-1 1 0 0 0,1 0 0 0 0,0 0 0 0 0,-1 0 0 0 0,-3 1 0 0 0,-3 4 767 0 0,-7 7 7953 0 0,11-8-5117 0 0,19 2-2761 0 0,-9-6-745 0 0,1 0-1 0 0,0 0 0 0 0,0-1 0 0 0,0 1 1 0 0,0-1-1 0 0,0 0 0 0 0,0 0 1 0 0,0-1-1 0 0,0 0 0 0 0,9-2 1 0 0,10-1 255 0 0,244-22 1084 0 0,-170 21-2362 0 0,-33 8-5562 0 0,-40 0 982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3223 0 0,'1'-1'11564'0'0,"9"-1"-6243"0"0,70-4-4446 0 0,116-11 313 0 0,-136 10-3169 0 0,73-20 1 0 0,-101 18-4711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806 101 1375 0 0,'18'-8'336'0'0,"-1"-2"0"0"0,18-12-1 0 0,-22 13 1261 0 0,1 0 0 0 0,0 1 0 0 0,0 1 0 0 0,17-7 0 0 0,-27 13-1338 0 0,2-1 196 0 0,0-1-1 0 0,0 1 0 0 0,0 1 0 0 0,0-1 1 0 0,0 1-1 0 0,1 0 0 0 0,-1 1 0 0 0,0-1 0 0 0,1 1 1 0 0,8 1-1 0 0,-13 0-5 0 0,0 0-43 0 0,-1-1-367 0 0,-1 1 0 0 0,0-1 1 0 0,1 0-1 0 0,-1 0 0 0 0,1 1 0 0 0,-1-1 0 0 0,0 1 0 0 0,1-1 0 0 0,-1 0 0 0 0,1 1 0 0 0,-1-1 0 0 0,0 1 0 0 0,0-1 1 0 0,1 0-1 0 0,-1 1 0 0 0,0-1 0 0 0,0 1 0 0 0,0-1 0 0 0,1 1 0 0 0,-1-1 0 0 0,0 1 0 0 0,0-1 0 0 0,0 1 0 0 0,0-1 1 0 0,0 1-1 0 0,0 0 0 0 0,0-1 0 0 0,0 1 0 0 0,0-1 0 0 0,0 1 0 0 0,-1-1 0 0 0,1 1 0 0 0,0-1 0 0 0,0 1 0 0 0,0-1 1 0 0,-1 1-1 0 0,1-1 0 0 0,0 0 0 0 0,0 1 0 0 0,-1-1 0 0 0,1 1 0 0 0,0-1 0 0 0,-1 1 0 0 0,-1 2 32 0 0,-1 0 1 0 0,1 0-1 0 0,-1-1 0 0 0,1 1 0 0 0,-1 0 0 0 0,0-1 0 0 0,0 0 0 0 0,0 0 1 0 0,0 0-1 0 0,-6 3 0 0 0,-38 14 440 0 0,29-13-358 0 0,-139 50-358 0 0,-232 51 1 0 0,380-105 150 0 0,-14 3-188 0 0,-40 3 0 0 0,57-7 165 0 0,1-1 0 0 0,-1 0 1 0 0,0 0-1 0 0,1-1 1 0 0,-1 1-1 0 0,1-1 0 0 0,-1 0 1 0 0,1-1-1 0 0,-1 0 0 0 0,1 0 1 0 0,0 0-1 0 0,-10-5 0 0 0,11 4-24 0 0,0-1-1 0 0,0 0 1 0 0,0 0-1 0 0,-6-7 0 0 0,9 9 64 0 0,0 1 25 0 0,1 1 0 0 0,0-1 0 0 0,0 1 0 0 0,-1-1 0 0 0,1 1 0 0 0,0-1 0 0 0,0 1 0 0 0,0-1 0 0 0,0 1 0 0 0,0-1-1 0 0,0 0 1 0 0,0 1 0 0 0,0-1 0 0 0,0 1 0 0 0,0-1 0 0 0,0 1 0 0 0,0-1 0 0 0,0 1 0 0 0,0-1 0 0 0,0 1 0 0 0,1-1 0 0 0,-1 0 0 0 0,1 0 0 0 0,6-10-98 0 0,-6 9 105 0 0,3-3-12 0 0,1 0-1 0 0,0 0 1 0 0,0 1 0 0 0,0 0-1 0 0,0-1 1 0 0,1 2 0 0 0,-1-1-1 0 0,1 1 1 0 0,0 0-1 0 0,0 0 1 0 0,1 0 0 0 0,6-1-1 0 0,-2 0-9 0 0,1 2 0 0 0,-1-1 0 0 0,1 2 0 0 0,0-1 0 0 0,-1 2-1 0 0,15 0 1 0 0,-10 3 41 0 0,-13-2 4 0 0,1 1 0 0 0,-1 0 0 0 0,0 0 0 0 0,0 0 0 0 0,0 0 0 0 0,0 0 0 0 0,0 1 0 0 0,0 0 0 0 0,0-1 1 0 0,-1 1-1 0 0,1 0 0 0 0,-1 0 0 0 0,0 0 0 0 0,2 4 0 0 0,-1-1 25 0 0,-1 0 1 0 0,1 0 0 0 0,-1 0-1 0 0,-1 0 1 0 0,1 0 0 0 0,-1 1 0 0 0,1 10-1 0 0,-2-1 60 0 0,0-1-1 0 0,-1 0 0 0 0,-1 0 0 0 0,0-1 1 0 0,-1 1-1 0 0,-7 20 0 0 0,-7 10-13 0 0,-2-1 0 0 0,-2 0 0 0 0,-1-2 0 0 0,-3-1 0 0 0,-1-1 0 0 0,-2 0 0 0 0,-51 53 0 0 0,48-59-127 0 0,-51 43 0 0 0,73-69 42 0 0,-1 1-1 0 0,1 1 1 0 0,1-1-1 0 0,-10 14 0 0 0,-15 20-161 0 0,31-41 39 0 0,5 0-229 0 0,6 2 442 0 0,0 0-1 0 0,0-1 0 0 0,0 0 1 0 0,1-1-1 0 0,-1 0 1 0 0,1 0-1 0 0,0-1 0 0 0,15 0 1 0 0,83-6 621 0 0,-40-4-57 0 0,68-19-1 0 0,-37 6-47 0 0,-66 16-444 0 0,-3 1-76 0 0,53-17 0 0 0,-80 21-299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11375 0 0,'0'0'4026'0'0,"0"3"-3401"0"0,1-1-509 0 0,-1 1 1 0 0,1-1 0 0 0,0 0-1 0 0,0 1 1 0 0,0-1-1 0 0,0 0 1 0 0,1 1-1 0 0,-1-1 1 0 0,1 0-1 0 0,-1 0 1 0 0,1 0-1 0 0,0 0 1 0 0,-1-1 0 0 0,1 1-1 0 0,0 0 1 0 0,0-1-1 0 0,0 1 1 0 0,1-1-1 0 0,-1 0 1 0 0,0 1-1 0 0,0-1 1 0 0,1 0-1 0 0,-1-1 1 0 0,1 1 0 0 0,4 1-1 0 0,4 0 165 0 0,0 0 0 0 0,0 0 1 0 0,0-1-1 0 0,21 0 0 0 0,1-4-1 0 0,-1 0 1 0 0,1-2-1 0 0,-1-2 1 0 0,33-10-1 0 0,123-51 887 0 0,-188 68-1167 0 0,32-12-424 0 0,51-22-2410 0 0,-61 23 996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0 919 0 0,'0'0'13398'0'0,"-1"2"-12660"0"0,-1 6-519 0 0,-1 0 1 0 0,0 0-1 0 0,-1-1 0 0 0,1 1 0 0 0,-7 7 1 0 0,-28 38 188 0 0,22-32-308 0 0,-20 26 23 0 0,-40 57-30 0 0,66-87-75 0 0,1 0-1 0 0,0 0 1 0 0,1 0 0 0 0,-10 31-1 0 0,17-42-5 0 0,0 0 0 0 0,0 1-1 0 0,0-1 1 0 0,1 1 0 0 0,0-1-1 0 0,0 1 1 0 0,1-1 0 0 0,-1 1-1 0 0,1-1 1 0 0,1 1 0 0 0,-1-1-1 0 0,1 0 1 0 0,6 12 0 0 0,-1-4-226 0 0,0 0 0 0 0,1 0 0 0 0,1-1 0 0 0,15 17 0 0 0,-24-29 113 0 0,0-1 0 0 0,1 1 1 0 0,-1-1-1 0 0,1 1 0 0 0,-1-1 1 0 0,1 1-1 0 0,0-1 0 0 0,-1 1 1 0 0,1-1-1 0 0,0 0 0 0 0,-1 1 1 0 0,1-1-1 0 0,0 0 1 0 0,-1 0-1 0 0,1 1 0 0 0,1-1 1 0 0,0 1-248 0 0,0 0-847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11311 0 0,'0'0'4227'0'0,"3"1"-3808"0"0,-3 0-398 0 0,10 3 344 0 0,-1 1 0 0 0,-1 0 0 0 0,1 0 0 0 0,-1 1 1 0 0,0 0-1 0 0,10 9 0 0 0,0 7 82 0 0,-1 0 1 0 0,-1 1-1 0 0,-2 1 0 0 0,21 42 1 0 0,-4-7-393 0 0,-11-19-1026 0 0,-19-37 383 0 0,1-2-890 0 0,7 5-384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 5983 0 0,'0'0'12730'0'0,"0"2"-12269"0"0,-2 7-316 0 0,1 0 0 0 0,-2-1 0 0 0,1 0 0 0 0,-1 0-1 0 0,-1 0 1 0 0,1 0 0 0 0,-1 0 0 0 0,-1-1 0 0 0,-6 10 0 0 0,-10 11 28 0 0,-25 25-1 0 0,13-17-77 0 0,6-5-32 0 0,-2-2 1 0 0,-60 48-1 0 0,-77 34-142 0 0,135-92-2 0 0,15-9 43 0 0,-1 0 1 0 0,0-1 0 0 0,0 0 0 0 0,-25 8 0 0 0,40-17-31 0 0,0-2-444 0 0,2 1 480 0 0,-1 0 0 0 0,1-1-1 0 0,-1 1 1 0 0,1 0 0 0 0,-1 0-1 0 0,1-1 1 0 0,0 1 0 0 0,0-1 0 0 0,0 1-1 0 0,-1 0 1 0 0,1-1 0 0 0,1 1-1 0 0,-1 0 1 0 0,0-1 0 0 0,0 1 0 0 0,0 0-1 0 0,1-1 1 0 0,0-1 0 0 0,0 0-44 0 0,1-1 0 0 0,0 1 1 0 0,0 0-1 0 0,0 0 0 0 0,0 0 1 0 0,5-6-1 0 0,-1 3-38 0 0,0 0-1 0 0,1 0 1 0 0,0 1 0 0 0,0 0-1 0 0,13-7 1 0 0,-8 7 61 0 0,1 5 55 0 0,-11 1 14 0 0,-1 0 0 0 0,1-1 1 0 0,0 1-1 0 0,-1 0 0 0 0,1 0 0 0 0,-1 0 0 0 0,1 0 0 0 0,-1 0 0 0 0,0 0 0 0 0,1 0 0 0 0,-1 0 0 0 0,0 0 1 0 0,0 1-1 0 0,0-1 0 0 0,0 1 0 0 0,0-1 0 0 0,0 0 0 0 0,0 1 0 0 0,0 0 0 0 0,-1-1 0 0 0,1 1 0 0 0,0 0 1 0 0,-1-1-1 0 0,0 1 0 0 0,1 0 0 0 0,-1 1 0 0 0,1 3 49 0 0,0 0 1 0 0,-1-1-1 0 0,0 1 0 0 0,0 0 1 0 0,0 0-1 0 0,-3 10 0 0 0,-4 13 273 0 0,-2-1 1 0 0,-13 29-1 0 0,-28 52 357 0 0,47-103-667 0 0,-24 45 151 0 0,15-31-130 0 0,2 1-1 0 0,0 0 1 0 0,1 1 0 0 0,-8 30-1 0 0,14-39 16 0 0,2-10-36 0 0,3-2-166 0 0,-1 0 1 0 0,1 0-1 0 0,-1 0 0 0 0,1 0 1 0 0,0 0-1 0 0,-1-1 0 0 0,1 1 0 0 0,0 0 1 0 0,0-1-1 0 0,0 1 0 0 0,0-1 1 0 0,-1 0-1 0 0,1 0 0 0 0,0 1 0 0 0,0-1 1 0 0,2-1-1 0 0,15-1-6825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17 1375 0 0,'0'0'66'0'0,"-1"-2"-8"0"0,-16-12 13676 0 0,19 16-13322 0 0,5 10-174 0 0,0-1 1 0 0,2 0-1 0 0,-1 0 1 0 0,12 10 0 0 0,12 16 137 0 0,48 73 462 0 0,-70-94-707 0 0,-1 0 1 0 0,-1 0-1 0 0,0 1 1 0 0,-1 0-1 0 0,6 25 1 0 0,-8-16-14 0 0,-1 1 1 0 0,-1 1 0 0 0,-1-1 0 0 0,-1 0 0 0 0,-2 0 0 0 0,-1 1 0 0 0,0-1 0 0 0,-10 37-1 0 0,-10 21 148 0 0,-42 104-1 0 0,9-31-61 0 0,45-128-163 0 0,-1 0 1 0 0,-1-1 0 0 0,-25 43 0 0 0,29-59-96 0 0,0-1-1 0 0,-1 1 1 0 0,-1-1 0 0 0,0-1 0 0 0,0 1 0 0 0,-1-2-1 0 0,-1 0 1 0 0,0 0 0 0 0,-18 11 0 0 0,-15 1-1321 0 0,43-21 1151 0 0,0 0-1 0 0,1-1 1 0 0,-1 0 0 0 0,0 1-1 0 0,1-1 1 0 0,-1 0 0 0 0,0 0-1 0 0,0 0 1 0 0,1 0 0 0 0,-1 0-1 0 0,0 0 1 0 0,-2-1-1 0 0,2 1-543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13 112 8287 0 0,'0'0'639'0'0,"-2"0"-415"0"0,-8-2 7747 0 0,12 2-7854 0 0,1 0 1 0 0,-1 0 0 0 0,1-1 0 0 0,-1 1 0 0 0,0-1 0 0 0,5-1 0 0 0,4-1 130 0 0,182-46 1980 0 0,-7 1-1483 0 0,-180 46-758 0 0,0 1-578 0 0,2 0-4653 0 0,4-1-1340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16927 0 0,'0'0'1536'0'0,"2"-1"-1262"0"0,48-13 1060 0 0,85-12 0 0 0,-83 18-1822 0 0,87-25 0 0 0,-135 31-37 0 0,0 1 1 0 0,-1-1 0 0 0,0 0 0 0 0,1 0-1 0 0,4-4 1 0 0,-8 5 422 0 0,3-1-1592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0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66 12607 0 0,'6'-19'471'0'0,"9"-27"2134"0"0,-19 57-2193 0 0,-111 347 396 0 0,-23 8-813 0 0,88-256 39 0 0,-81 128 1 0 0,112-206-35 0 0,-35 51 14 0 0,44-70 22 0 0,-1 0 1 0 0,-1-1 0 0 0,0 0 0 0 0,-19 14 0 0 0,28-38 144 0 0,4 3-150 0 0,0 1 0 0 0,0-1 0 0 0,1 0 0 0 0,0 1-1 0 0,0-1 1 0 0,5-10 0 0 0,24-49 19 0 0,-25 57-55 0 0,21-43 109 0 0,58-83 0 0 0,-68 115-171 0 0,0 0 1 0 0,2 1-1 0 0,0 1 0 0 0,1 0 1 0 0,43-31-1 0 0,-58 48 39 0 0,-1 1-1 0 0,1-1 0 0 0,-1 1 0 0 0,1 0 1 0 0,0 0-1 0 0,0 0 0 0 0,0 1 0 0 0,0 0 1 0 0,0 0-1 0 0,0 0 0 0 0,1 1 0 0 0,-1-1 1 0 0,0 1-1 0 0,0 0 0 0 0,0 1 0 0 0,8 1 1 0 0,-5 0 26 0 0,0 0 1 0 0,1 1 0 0 0,-1 0 0 0 0,0 0-1 0 0,0 1 1 0 0,-1 0 0 0 0,1 0-1 0 0,-1 1 1 0 0,7 6 0 0 0,-1-2-17 0 0,-1 1 1 0 0,-1 1-1 0 0,0 0 1 0 0,-1 1-1 0 0,10 12 1 0 0,-16-17 41 0 0,1 0-1 0 0,-1 0 1 0 0,-1 1 0 0 0,0-1-1 0 0,0 1 1 0 0,0 0-1 0 0,-1 0 1 0 0,0 0 0 0 0,0 0-1 0 0,-1 0 1 0 0,0 10 0 0 0,-1-11-9 0 0,-1 1 0 0 0,0 0 1 0 0,0-1-1 0 0,-1 1 1 0 0,0-1-1 0 0,0 1 1 0 0,0-1-1 0 0,-1 0 1 0 0,0 0-1 0 0,-1 0 1 0 0,0-1-1 0 0,0 1 0 0 0,0-1 1 0 0,-1 0-1 0 0,0 0 1 0 0,-6 6-1 0 0,-4 3 77 0 0,-1 0 0 0 0,-1-1 0 0 0,-1-1 0 0 0,-27 17 0 0 0,-10 2 150 0 0,0-3 0 0 0,-2-2 1 0 0,-1-2-1 0 0,-93 26 0 0 0,148-50-239 0 0,-44 9 69 0 0,42-10-67 0 0,0 1 1 0 0,0-1-1 0 0,0 0 0 0 0,0 0 0 0 0,0 0 1 0 0,0-1-1 0 0,-8-1 0 0 0,12 1-12 0 0,0 1-1 0 0,0 0 0 0 0,0-1 0 0 0,0 1 1 0 0,0-1-1 0 0,0 1 0 0 0,0-1 0 0 0,0 1 1 0 0,1-1-1 0 0,-1 0 0 0 0,0 0 1 0 0,0 1-1 0 0,0-1 0 0 0,1 0 0 0 0,-1 0 1 0 0,0 0-1 0 0,1 0 0 0 0,-1 0 0 0 0,1 0 1 0 0,-1-1-1 0 0,0 0-34 0 0,1-1 0 0 0,-1 1-1 0 0,1 0 1 0 0,0 0 0 0 0,0 0 0 0 0,0 0-1 0 0,0 0 1 0 0,0 0 0 0 0,1-1 0 0 0,-1-1 0 0 0,3-4-171 0 0,0-1 0 0 0,0 1 0 0 0,0 0 0 0 0,5-8 1 0 0,9-12-1108 0 0,3-2-318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3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374 107 1375 0 0,'3'-1'107'0'0,"25"-13"444"0"0,-1-4 6285 0 0,-24 16-6343 0 0,0-1 1 0 0,-1 1 0 0 0,1-1 0 0 0,-1 0 0 0 0,1 0-1 0 0,-1 0 1 0 0,0-1 0 0 0,-1 1 0 0 0,1 0-1 0 0,-1-1 1 0 0,3-5 0 0 0,1-5 1453 0 0,-4 12-1373 0 0,-5-4 529 0 0,4 5-1084 0 0,0 1 0 0 0,0 0 0 0 0,0-1 0 0 0,0 1 0 0 0,0-1-1 0 0,-1 1 1 0 0,1 0 0 0 0,0-1 0 0 0,0 1 0 0 0,-1 0 0 0 0,1-1 0 0 0,0 1-1 0 0,0 0 1 0 0,-1 0 0 0 0,1-1 0 0 0,0 1 0 0 0,-1 0 0 0 0,1 0 0 0 0,0 0 0 0 0,-1-1-1 0 0,1 1 1 0 0,0 0 0 0 0,-1 0 0 0 0,0 0 0 0 0,-2-1 18 0 0,-1 0-1 0 0,1 1 1 0 0,-1 0 0 0 0,1 0 0 0 0,-1 0 0 0 0,0 0-1 0 0,1 0 1 0 0,-1 1 0 0 0,1 0 0 0 0,-1-1-1 0 0,1 1 1 0 0,0 0 0 0 0,-1 1 0 0 0,1-1 0 0 0,-6 4-1 0 0,-6 4-28 0 0,-27 20-1 0 0,31-21 11 0 0,-15 13-26 0 0,0 1 0 0 0,2 1 0 0 0,1 1 0 0 0,-31 40 0 0 0,22-20-12 0 0,-51 96 0 0 0,74-124 19 0 0,1 0 0 0 0,0 1 0 0 0,2 0 0 0 0,0 0 0 0 0,1 1 0 0 0,0 0 0 0 0,2 0-1 0 0,0 0 1 0 0,1 0 0 0 0,0 23 0 0 0,3-21-23 0 0,2-1 1 0 0,0 0-1 0 0,1-1 0 0 0,1 1 0 0 0,1-1 1 0 0,0 0-1 0 0,1 0 0 0 0,1-1 0 0 0,1 1 1 0 0,15 21-1 0 0,12 12-232 0 0,81 84 1 0 0,-47-56 39 0 0,-19-19 107 0 0,53 81 0 0 0,-89-118 86 0 0,-2 0 1 0 0,0 1-1 0 0,-1 1 0 0 0,-2 0 0 0 0,0 0 1 0 0,-2 1-1 0 0,7 35 0 0 0,-13-42 44 0 0,-1 1 1 0 0,0-1-1 0 0,-2 0 0 0 0,0 0 1 0 0,-1 0-1 0 0,-1 0 0 0 0,-1 0 0 0 0,0 0 1 0 0,-2-1-1 0 0,0 0 0 0 0,-15 31 1 0 0,-9 9 75 0 0,-3-2 1 0 0,-43 56-1 0 0,61-90-93 0 0,-28 32 236 0 0,42-52 40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4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93 2759 0 0,'0'0'7006'0'0,"2"-2"-6829"0"0,20-9 586 0 0,21-14 1374 0 0,-43 25-2097 0 0,1-1-1 0 0,-1 1 1 0 0,1 0-1 0 0,-1-1 1 0 0,0 1-1 0 0,1 0 1 0 0,-1 0 0 0 0,1-1-1 0 0,-1 1 1 0 0,1 0-1 0 0,-1 0 1 0 0,1 0-1 0 0,-1 0 1 0 0,1-1-1 0 0,-1 1 1 0 0,1 0 0 0 0,-1 0-1 0 0,8-1 6338 0 0,-12 15-6013 0 0,0-9-288 0 0,0 0 1 0 0,0-1-1 0 0,-1 1 0 0 0,1-1 1 0 0,-1 1-1 0 0,0-1 0 0 0,0-1 0 0 0,-1 1 1 0 0,-9 4-1 0 0,2 0 97 0 0,-8 5-131 0 0,-11 7 68 0 0,2 1 1 0 0,-35 30-1 0 0,57-45-96 0 0,1 1 0 0 0,1 0 0 0 0,-1 0 0 0 0,1 1-1 0 0,0-1 1 0 0,1 1 0 0 0,0 1 0 0 0,0-1 0 0 0,1 1 0 0 0,0-1 0 0 0,1 1 0 0 0,-1 1 0 0 0,-2 16 0 0 0,6-8-14 0 0,1-14 0 0 0,1 0-1 0 0,-1 0 1 0 0,1 0-1 0 0,-1-1 1 0 0,1 1-1 0 0,0 0 1 0 0,1-1-1 0 0,-1 1 1 0 0,0-1-1 0 0,1 0 1 0 0,0 0-1 0 0,0 0 1 0 0,6 5-1 0 0,-4-4 0 0 0,0-1 0 0 0,1 0 0 0 0,-1 0-1 0 0,1 0 1 0 0,0-1 0 0 0,-1 0 0 0 0,1 0-1 0 0,11 1 1 0 0,-4-1 4 0 0,0-1 0 0 0,0-1 0 0 0,-1 0 0 0 0,1 0 0 0 0,0-2-1 0 0,0 1 1 0 0,0-2 0 0 0,18-5 0 0 0,-16 3 85 0 0,-1 0 0 0 0,1-1 1 0 0,-1-1-1 0 0,-1 0 0 0 0,1-1 0 0 0,-1 0 0 0 0,23-20 0 0 0,-32 24-56 0 0,0 0 0 0 0,0 0-1 0 0,-1 0 1 0 0,1 0 0 0 0,-1-1-1 0 0,0 0 1 0 0,0 1 0 0 0,0-1-1 0 0,-1 0 1 0 0,1-1 0 0 0,-1 1 0 0 0,0 0-1 0 0,-1-1 1 0 0,0 1 0 0 0,1-1-1 0 0,-2 1 1 0 0,1-1 0 0 0,-1 1 0 0 0,0-1-1 0 0,0 1 1 0 0,0-1 0 0 0,-1 0-1 0 0,0 1 1 0 0,0-1 0 0 0,-2-5-1 0 0,-3-7 27 0 0,-2 0-1 0 0,-12-22 1 0 0,12 27-16 0 0,1-1 0 0 0,1 0 0 0 0,0 0 0 0 0,-7-26 0 0 0,6 9-42 0 0,6 16-19 0 0,0 13-71 0 0,-2-2-344 0 0,3 4 418 0 0,-1 0 1 0 0,1 0-1 0 0,0 0 1 0 0,0-1-1 0 0,0 1 1 0 0,0 0-1 0 0,0 0 0 0 0,0 0 1 0 0,-1-1-1 0 0,1 1 1 0 0,0 0-1 0 0,0 0 0 0 0,0 0 1 0 0,0 0-1 0 0,-1 0 1 0 0,1-1-1 0 0,0 1 0 0 0,0 0 1 0 0,0 0-1 0 0,-1 0 1 0 0,1 0-1 0 0,0 0 0 0 0,0 0 1 0 0,-1 0-1 0 0,1 0 1 0 0,0 0-1 0 0,0 0 0 0 0,0 0 1 0 0,-1 0-1 0 0,1 0 1 0 0,0 0-1 0 0,0 0 1 0 0,-1 0-1 0 0,1 0 0 0 0,0 0 1 0 0,-1 0-1 0 0,-1 2-46 0 0,0-1 1 0 0,-1 0-1 0 0,1 1 0 0 0,0-1 0 0 0,0 1 1 0 0,0 0-1 0 0,0 0 0 0 0,0 0 1 0 0,1 0-1 0 0,-1 0 0 0 0,1 0 0 0 0,-1 0 1 0 0,-1 5-1 0 0,-6 14-1346 0 0,3 0-3817 0 0,2-3-1270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4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25 1375 0 0,'0'0'66'0'0,"-1"2"-8"0"0,-2 2-170 0 0,0-1 650 0 0,-1 1 0 0 0,1-1 0 0 0,-1 1 0 0 0,0-1 0 0 0,0 0 0 0 0,-9 5 2985 0 0,12-7-3412 0 0,-1 0 103 0 0,1 0 1 0 0,-1 0 0 0 0,0-1 0 0 0,1 1-1 0 0,-1 0 1 0 0,0-1 0 0 0,0 0-1 0 0,1 1 1 0 0,-1-1 0 0 0,0 0 0 0 0,-3 0-1 0 0,2 0-97 0 0,0 1 0 0 0,0-1 0 0 0,0 0 0 0 0,0 1 0 0 0,-5 1 0 0 0,-8 6 6503 0 0,24-13-3416 0 0,14-7-3169 0 0,2 1 0 0 0,-1 1 1 0 0,1 0-1 0 0,1 2 0 0 0,42-8 0 0 0,-51 13 18 0 0,-4 1 13 0 0,-9 1 8 0 0,-5 5 2 0 0,0 1-72 0 0,-1 1 1 0 0,0-1-1 0 0,0 0 0 0 0,0 0 1 0 0,-1 0-1 0 0,0 0 0 0 0,0-1 0 0 0,-6 6 1 0 0,-44 34 27 0 0,17-14-23 0 0,4 0 23 0 0,-41 46 0 0 0,68-70-31 0 0,-1 5-1 0 0,-9 13 10 0 0,14-20 33 0 0,-2 6-33 0 0,-1 1-10 0 0,-3 4 0 0 0,4-12 0 0 0,1-2 0 0 0,-6 7 0 0 0,-1-1 0 0 0,0-1 0 0 0,-18 10 0 0 0,18-11 0 0 0,0 1 0 0 0,0 0 0 0 0,0 0 0 0 0,-8 8 0 0 0,3-3 0 0 0,11-9 0 0 0,1 1 0 0 0,-1 0 0 0 0,0 0 0 0 0,1 0 0 0 0,0 0 0 0 0,-1 1 0 0 0,1-1 0 0 0,-2 5 0 0 0,-11 15 14 0 0,30-20 148 0 0,-8-3-100 0 0,0 0 0 0 0,-1-1 1 0 0,1 0-1 0 0,0 0 0 0 0,8-3 0 0 0,4-1 46 0 0,6-1 84 0 0,-22 5-89 0 0,12 1 289 0 0,-11 1-304 0 0,14 1-11 0 0,1 0 0 0 0,-1-1 0 0 0,1-1 0 0 0,0-1 0 0 0,-1 0 0 0 0,1-1 0 0 0,23-7 0 0 0,10 1 159 0 0,54-3 0 0 0,8 0-9 0 0,-97 10-185 0 0,0 1-31 0 0,10 3-16 0 0,-23-2-5 0 0,0 0-83 0 0,-1 0-328 0 0,4 4 305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4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1983 0 0,'0'0'488'0'0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4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43 919 0 0,'0'0'5184'0'0,"-2"-1"-4932"0"0,2 1-209 0 0,-1 1 0 0 0,1-1 0 0 0,0 0 0 0 0,0 0-1 0 0,-1 0 1 0 0,1 0 0 0 0,0 0 0 0 0,-1-1-1 0 0,1 1 1 0 0,0 0 0 0 0,0 0 0 0 0,-1 0 0 0 0,1 0-1 0 0,0 0 1 0 0,0 0 0 0 0,-1 0 0 0 0,1 0 0 0 0,0-1-1 0 0,0 1 1 0 0,-1 0 0 0 0,1 0 0 0 0,0 0-1 0 0,0-1 1 0 0,0 1 0 0 0,-1 0 0 0 0,1 0 0 0 0,0 0-1 0 0,0-1 1 0 0,0 1 0 0 0,-1-1 0 0 0,6-6 2761 0 0,-4 6-2452 0 0,0 0 1 0 0,0 0 0 0 0,0 0 0 0 0,-1 0 0 0 0,1 0 0 0 0,0 0 0 0 0,-1-1 0 0 0,1 1 0 0 0,-1 0-1 0 0,2-3 1 0 0,-4 3-293 0 0,-9-4-48 0 0,-3 1-12 0 0,2 3 3360 0 0,14 1-3296 0 0,7-4 0 0 0,-6 3 288 0 0,-6 12-1589 0 0,-1-1 466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1375 0 0,'0'0'14542'0'0,"3"0"-14468"0"0,19-8 470 0 0,-20 7 575 0 0,0 1-1044 0 0,10-4 6 0 0,-1 3-68 0 0,3 6-13 0 0,-10-2 0 0 0,0 0 0 0 0,0 1 0 0 0,0-1 0 0 0,0 1 0 0 0,-1 0 0 0 0,0 0 0 0 0,1 0 0 0 0,-1 1 0 0 0,-1-1 0 0 0,1 1 0 0 0,3 9 0 0 0,2 7 27 0 0,8 31 0 0 0,-11-36 5 0 0,13 63 91 0 0,7 19-58 0 0,-21-85-62 0 0,1 0 1 0 0,1 0 0 0 0,0 0 0 0 0,1 0-1 0 0,8 12 1 0 0,-14-24-4 0 0,1 1 7 0 0,-1 1-1 0 0,1-1 1 0 0,0 0 0 0 0,0 1-1 0 0,0-1 1 0 0,5 4-1 0 0,-1-4 18 0 0,-1 1-1 0 0,1-1 0 0 0,-1 1 1 0 0,11 1-1 0 0,-14-3-33 0 0,1-1 0 0 0,-1 1 0 0 0,1-1 0 0 0,0 0 0 0 0,-1 1 0 0 0,1-1 0 0 0,-1 0 0 0 0,1-1 0 0 0,0 1 0 0 0,-1 0 0 0 0,1-1 0 0 0,-1 0 0 0 0,5-1 0 0 0,7-8-5315 0 0,-6 0-189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578 166 1375 0 0,'11'-14'99'0'0,"15"-25"-1"0"0,-2 4 2076 0 0,-19 27-267 0 0,1 1 0 0 0,11-11 0 0 0,19-9 512 0 0,-12 10 484 0 0,-24 20-2782 0 0,0 4-69 0 0,-1 0 0 0 0,0 0 0 0 0,-1 0 0 0 0,1 0-1 0 0,-1 0 1 0 0,0 0 0 0 0,-6 11 0 0 0,-28 48 98 0 0,14-30-100 0 0,-10 23 36 0 0,-95 185 148 0 0,78-133-195 0 0,-127 254 132 0 0,-11-20 187 0 0,169-308-307 0 0,3 0 1 0 0,1 2 0 0 0,-12 52-1 0 0,22-78-39 0 0,1-3-28 0 0,3-8-104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6911 0 0,'0'0'8298'0'0,"1"-2"-8102"0"0,-1-1-134 0 0,10-17 297 0 0,10-8-191 0 0,-19 26-93 0 0,-1 2-68 0 0,0 0 0 0 0,0-1 0 0 0,0 1 0 0 0,0 0 0 0 0,0 0 0 0 0,0 0 0 0 0,0-1 0 0 0,0 1 0 0 0,0 0 0 0 0,0 0 0 0 0,0-1 0 0 0,0 1 0 0 0,0 0 0 0 0,1 0 0 0 0,-1 0 0 0 0,0-1 0 0 0,0 1 0 0 0,0 0 0 0 0,0 0 0 0 0,0 0 0 0 0,0 0 0 0 0,0-1 0 0 0,1 1 0 0 0,-1 0 0 0 0,0 0 0 0 0,0 0 0 0 0,0 0 0 0 0,1 0 0 0 0,-1-1 0 0 0,0 1 0 0 0,0 0 0 0 0,0 0 1 0 0,0 0-1 0 0,1 0 0 0 0,-1 0 0 0 0,0 0 0 0 0,1 0 0 0 0,8 3 839 0 0,7 9 116 0 0,-16-12-1059 0 0,2 2 393 0 0,0 0-73 0 0,-2-2-172 0 0,0 1 0 0 0,1-1 0 0 0,-1 1 0 0 0,0-1 0 0 0,0 1 0 0 0,1-1 0 0 0,-1 0 0 0 0,0 1 1 0 0,1-1-1 0 0,-1 0 0 0 0,0 1 0 0 0,1-1 0 0 0,-1 0 0 0 0,1 1 0 0 0,-1-1 0 0 0,0 0 0 0 0,1 0 0 0 0,-1 0 0 0 0,1 1 0 0 0,-1-1 0 0 0,1 0 0 0 0,0 0 1 0 0,8-6-42 0 0,9-5-5 0 0,-15 11 4 0 0,-1-1 197 0 0,0 0-83 0 0,2-2-71 0 0,-3 5-15 0 0,-5 7 47 0 0,-7 14-3374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34 4607 0 0,'0'0'208'0'0,"-1"-1"-9"0"0,-4-6-158 0 0,4 4 198 0 0,-1 1 0 0 0,1-1 0 0 0,-1 1-1 0 0,0 0 1 0 0,0 0 0 0 0,0 0 0 0 0,0 0-1 0 0,-2-1 1 0 0,1 0 30 0 0,1 2 535 0 0,0 1-657 0 0,-1 0 1 0 0,1 1 0 0 0,0-1 0 0 0,-1 1-1 0 0,1 0 1 0 0,-1 0 0 0 0,1 0 0 0 0,0 0-1 0 0,0 0 1 0 0,0 0 0 0 0,0 1 0 0 0,0-1-1 0 0,0 1 1 0 0,0-1 0 0 0,0 1 0 0 0,0 0-1 0 0,1 0 1 0 0,-1 0 0 0 0,1 0 0 0 0,-1 0 0 0 0,1 0-1 0 0,0 0 1 0 0,-2 3 0 0 0,-1 3 108 0 0,1 0 0 0 0,0 1 0 0 0,0-1 0 0 0,1 1 0 0 0,-2 9 0 0 0,2-6-16 0 0,1-1-1 0 0,0 0 1 0 0,1 0-1 0 0,1 0 1 0 0,-1 1-1 0 0,2-1 0 0 0,-1 0 1 0 0,2 0-1 0 0,-1 0 1 0 0,7 15-1 0 0,-3-12-7 0 0,0-1 0 0 0,1 0-1 0 0,1 0 1 0 0,0-1 0 0 0,1 0 0 0 0,0-1-1 0 0,16 17 1 0 0,3 0-17 0 0,-7-5-10 0 0,30 23-1 0 0,-29-29-308 0 0,-20-16-89 0 0,10 0-1394 0 0,-11-1 1374 0 0,-1 0 1 0 0,1 0-1 0 0,0 0 0 0 0,0 0 0 0 0,-1 0 0 0 0,1 0 0 0 0,0 0 0 0 0,-1 0 1 0 0,1-1-1 0 0,0 1 0 0 0,0 0 0 0 0,-1-1 0 0 0,1 1 0 0 0,-1 0 0 0 0,1-1 1 0 0,0 1-1 0 0,-1-1 0 0 0,1 1 0 0 0,0-1 0 0 0,1-1-878 0 0,11-8-3765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57 8263 0 0,'0'0'375'0'0,"1"-3"-2"0"0,10-33 418 0 0,-11 35-627 0 0,0 1 0 0 0,0-1 0 0 0,1 0 1 0 0,-1 1-1 0 0,0-1 0 0 0,0 1 0 0 0,1-1 0 0 0,-1 0 0 0 0,0 1 0 0 0,0-1 0 0 0,0 1 1 0 0,0-1-1 0 0,0 0 0 0 0,0 1 0 0 0,0-1 0 0 0,0 1 0 0 0,0-1 0 0 0,-1 0 0 0 0,1 1 0 0 0,0-1 1 0 0,0 1-1 0 0,0-1 0 0 0,-1 0 0 0 0,1 1 0 0 0,0-1 0 0 0,-1 0 0 0 0,0 1-28 0 0,1 0 0 0 0,-1-1-1 0 0,0 1 1 0 0,0 0-1 0 0,1 0 1 0 0,-1 0-1 0 0,0 0 1 0 0,0 0 0 0 0,1 0-1 0 0,-1 0 1 0 0,0 0-1 0 0,1 0 1 0 0,-1 1-1 0 0,0-1 1 0 0,0 0 0 0 0,1 0-1 0 0,-1 1 1 0 0,-1-1-1 0 0,-3 3-4 0 0,1-1-1 0 0,-1 1 0 0 0,0 0 1 0 0,1 0-1 0 0,-7 7 0 0 0,2 1-80 0 0,0 0-1 0 0,1 1 1 0 0,0 0 0 0 0,1 0-1 0 0,0 1 1 0 0,-5 15-1 0 0,-7 12 68 0 0,-106 218 387 0 0,-72 163-421 0 0,146-300 258 0 0,46-108-281 0 0,2 3-40 0 0,5-10-109 0 0,0-3-156 0 0,6 4-543 0 0,-1-5-4151 0 0,6 3-656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0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311 270 9215 0 0,'0'0'831'0'0,"2"0"-686"0"0,28-1 3974 0 0,31-4 0 0 0,-21-2-3229 0 0,-29 4-767 0 0,1 0 0 0 0,0-1 0 0 0,-1 0-1 0 0,1-1 1 0 0,-1 0 0 0 0,-1 0 0 0 0,1-2 0 0 0,15-10-1 0 0,-19 11-223 0 0,-1 0-1 0 0,0 0 0 0 0,0-1 0 0 0,0 0 1 0 0,0 0-1 0 0,-1 0 0 0 0,0-1 1 0 0,-1 1-1 0 0,0-1 0 0 0,0 0 0 0 0,-1-1 1 0 0,4-11-1 0 0,-6 17 34 0 0,0 0 1 0 0,0-1-1 0 0,-1 1 1 0 0,1 0-1 0 0,-1 0 1 0 0,0 0 0 0 0,0-1-1 0 0,0 1 1 0 0,0 0-1 0 0,-1 0 1 0 0,1 0-1 0 0,-1 0 1 0 0,0 0-1 0 0,0-1 1 0 0,0 1-1 0 0,0 0 1 0 0,-1 1-1 0 0,1-1 1 0 0,-1 0-1 0 0,1 0 1 0 0,-1 1-1 0 0,0-1 1 0 0,0 1-1 0 0,0-1 1 0 0,-1 1-1 0 0,1 0 1 0 0,-1 0-1 0 0,1 0 1 0 0,-1 0 0 0 0,1 0-1 0 0,-1 1 1 0 0,0-1-1 0 0,0 1 1 0 0,0 0-1 0 0,0 0 1 0 0,0 0-1 0 0,0 0 1 0 0,0 0-1 0 0,0 1 1 0 0,-5-1-1 0 0,-7 1 11 0 0,-1 0-1 0 0,1 1 0 0 0,-1 1 0 0 0,1 1 1 0 0,-1 0-1 0 0,1 1 0 0 0,0 0 0 0 0,0 1 1 0 0,1 1-1 0 0,0 1 0 0 0,-16 9 0 0 0,-7 6 385 0 0,1 2-1 0 0,-59 50 1 0 0,72-53 26 0 0,0 0 0 0 0,1 2 0 0 0,1 0 0 0 0,1 2 0 0 0,-28 44 0 0 0,41-57-227 0 0,1 0-1 0 0,1 1 1 0 0,0 0 0 0 0,0 0-1 0 0,1 0 1 0 0,-3 23 0 0 0,6-27-88 0 0,0 0 1 0 0,1 1 0 0 0,0-1-1 0 0,0 1 1 0 0,1-1-1 0 0,1 0 1 0 0,-1 1 0 0 0,2-1-1 0 0,-1 0 1 0 0,7 15 0 0 0,-6-18-26 0 0,0 1 1 0 0,1-1-1 0 0,-1 0 1 0 0,2 0 0 0 0,-1 0-1 0 0,0 0 1 0 0,1-1 0 0 0,0 0-1 0 0,1 0 1 0 0,-1 0-1 0 0,1-1 1 0 0,0 1 0 0 0,0-1-1 0 0,0-1 1 0 0,11 6-1 0 0,-8-6 9 0 0,1 0 0 0 0,-1 0 0 0 0,1-1 0 0 0,0 0 0 0 0,0 0 0 0 0,-1-1 0 0 0,1-1 0 0 0,0 0-1 0 0,0 0 1 0 0,19-3 0 0 0,18-7-1355 0 0,78-28 0 0 0,-83 24-3237 0 0,-10 3-1154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13 205 6447 0 0,'0'0'499'0'0,"-2"-1"-328"0"0,-9-2 8050 0 0,24-2-7458 0 0,12-1 0 0 0,39-4 1 0 0,-4 0-51 0 0,251-44 1707 0 0,-38 1-1485 0 0,-118 20-656 0 0,66 4-226 0 0,-182 29-668 0 0,-36 0 241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246 186 9671 0 0,'0'0'440'0'0,"-1"-1"-5"0"0,-9-10 409 0 0,11 6-346 0 0,-1 5-224 0 0,0-1-125 0 0,0 0 1 0 0,0 0-1 0 0,0 1 0 0 0,0-1 0 0 0,0 0 1 0 0,1 0-1 0 0,-1 1 0 0 0,0-1 1 0 0,1 0-1 0 0,-1 0 0 0 0,0 1 1 0 0,1-1-1 0 0,-1 0 0 0 0,1 1 0 0 0,-1-1 1 0 0,1 1-1 0 0,-1-1 0 0 0,2 0 1 0 0,0-1 333 0 0,3-5-122 0 0,1 1-1 0 0,0 0 1 0 0,0 0 0 0 0,0 1 0 0 0,1 0-1 0 0,0 0 1 0 0,0 0 0 0 0,14-6 0 0 0,6-1 38 0 0,32-9 0 0 0,79-20 788 0 0,-106 33-983 0 0,1 2 1 0 0,43-3-1 0 0,-61 11-140 0 0,-15-2-64 0 0,1 0 0 0 0,-1 1 0 0 0,1-1 0 0 0,-1 0 0 0 0,1 1 0 0 0,-1-1 0 0 0,1 1 0 0 0,-1-1 0 0 0,1 1 0 0 0,-1-1-1 0 0,1 1 1 0 0,-1-1 0 0 0,0 1 0 0 0,1-1 0 0 0,-1 1 0 0 0,0-1 0 0 0,1 1 0 0 0,-1 0 0 0 0,0 0 0 0 0,1 2-12 0 0,-1 0 1 0 0,0-1-1 0 0,0 1 0 0 0,-1 0 1 0 0,1 0-1 0 0,0 0 1 0 0,-1-1-1 0 0,0 1 0 0 0,0 0 1 0 0,0-1-1 0 0,0 1 1 0 0,0-1-1 0 0,0 1 0 0 0,-3 2 1 0 0,-24 34-102 0 0,10-18 68 0 0,0-2 0 0 0,-2 0 0 0 0,-1-1 0 0 0,-26 18 0 0 0,-97 54 11 0 0,87-56-141 0 0,-30 17 131 0 0,14-9-161 0 0,-73 57 0 0 0,119-75 139 0 0,20-16 54 0 0,9-5 9 0 0,6-1 5 0 0,-7-2-3 0 0,15 1 81 0 0,1-1-1 0 0,0 0 0 0 0,-1-1 0 0 0,1-1 1 0 0,-1-1-1 0 0,20-5 0 0 0,32-4 400 0 0,179 3 1205 0 0,-83 7-842 0 0,-158 2-842 0 0,22-3 0 0 0,35-12 228 0 0,-50 13-152 0 0,0 1-35 0 0,-6 1-681 0 0,-1 1 451 0 0,12 4-13815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344 311 7343 0 0,'0'0'660'0'0,"2"0"-452"0"0,-1 0-124 0 0,-1 0-1 0 0,1 0 0 0 0,-1 0 0 0 0,0 0 0 0 0,1 0 0 0 0,-1 0 1 0 0,0 0-1 0 0,1 0 0 0 0,-1 1 0 0 0,1-1 0 0 0,-1 0 0 0 0,0 0 1 0 0,1 0-1 0 0,-1 0 0 0 0,0 1 0 0 0,1-1 0 0 0,-1 0 0 0 0,0 0 1 0 0,0 1-1 0 0,1-1 0 0 0,-1 0 0 0 0,0 0 0 0 0,0 1 1 0 0,1-1-1 0 0,-1 0 0 0 0,0 1 0 0 0,1 0 0 0 0,-4 12 848 0 0,1-9-868 0 0,-1 0 0 0 0,1 0 0 0 0,0-1 0 0 0,-1 1 0 0 0,0-1 0 0 0,0 1 0 0 0,0-1 0 0 0,0 0 0 0 0,0 0 0 0 0,-1 0 0 0 0,1-1 0 0 0,-1 1 0 0 0,-8 3 0 0 0,-1 0 144 0 0,0 0-1 0 0,-26 7 1 0 0,25-10 37 0 0,0-1 1 0 0,0 0 0 0 0,-1-1 0 0 0,1-1-1 0 0,0 0 1 0 0,0-1 0 0 0,-1 0 0 0 0,-22-6-1 0 0,32 6-233 0 0,-1-1 0 0 0,1 1 0 0 0,0-1 0 0 0,-1 0 0 0 0,1 0 0 0 0,0-1 0 0 0,0 1 0 0 0,0-1 0 0 0,0 0 0 0 0,1-1 1 0 0,-9-7-1 0 0,11 9-3 0 0,1 1 0 0 0,-1-1 0 0 0,0 0 0 0 0,1 0 0 0 0,0 0 0 0 0,-1 0 0 0 0,1-1 1 0 0,0 1-1 0 0,0 0 0 0 0,0-1 0 0 0,0 1 0 0 0,1 0 0 0 0,-1-1 0 0 0,1 1 0 0 0,-1-1 1 0 0,1 1-1 0 0,0-1 0 0 0,0 1 0 0 0,0-1 0 0 0,0 1 0 0 0,1-1 0 0 0,-1 1 0 0 0,1 0 1 0 0,-1-1-1 0 0,1 1 0 0 0,0-1 0 0 0,0 1 0 0 0,2-4 0 0 0,3-5 17 0 0,1 1 0 0 0,0 0 0 0 0,1 0 0 0 0,0 0 0 0 0,16-13 0 0 0,52-39-112 0 0,-54 46 96 0 0,5-3 37 0 0,1 1-1 0 0,0 1 1 0 0,1 2-1 0 0,1 1 1 0 0,1 1-1 0 0,0 2 1 0 0,0 1-1 0 0,1 2 0 0 0,59-9 1 0 0,-80 16 102 0 0,0 0 0 0 0,-1 1 0 0 0,1 0 0 0 0,0 1 1 0 0,0 0-1 0 0,-1 1 0 0 0,1 0 0 0 0,-1 0 0 0 0,11 5 0 0 0,-20-7-137 0 0,-1 0-1 0 0,1 0 1 0 0,-1 0-1 0 0,1 1 1 0 0,-1-1-1 0 0,1 0 1 0 0,-1 0-1 0 0,1 0 1 0 0,0 1-1 0 0,-1-1 1 0 0,0 0-1 0 0,1 1 1 0 0,-1-1-1 0 0,1 1 1 0 0,-1-1-1 0 0,1 0 1 0 0,-1 1-1 0 0,1 0 1 0 0,13 15 24 0 0,-7-11 17 0 0,4 13 109 0 0,-10-16-121 0 0,0 0-1 0 0,0 1 1 0 0,0-1-1 0 0,-1 1 1 0 0,1-1-1 0 0,-1 1 1 0 0,1 4-1 0 0,-1-3 5 0 0,0-2 39 0 0,0 1 10 0 0,-3 8-36 0 0,-1 0 0 0 0,0 0 0 0 0,-1-1 1 0 0,0 1-1 0 0,-1-1 0 0 0,0 0 0 0 0,0-1 0 0 0,-1 0 0 0 0,0 0 0 0 0,-10 9 0 0 0,-1 0-17 0 0,-2 0 1 0 0,0-1-1 0 0,-33 21 1 0 0,33-27-18 0 0,-40 18-1 0 0,54-27-3 0 0,-20 7-117 0 0,0 0 0 0 0,-33 5 0 0 0,48-12 0 0 0,-30 5-522 0 0,39-7 377 0 0,-6 0-142 0 0,76-57-4894 0 0,-45 38 4376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8263 0 0,'0'0'3306'0'0,"-1"2"-3014"0"0,-9 20 228 0 0,0 0 0 0 0,-17 23 0 0 0,-8 16-31 0 0,-107 221 992 0 0,117-239-1279 0 0,-1-2-1 0 0,-2-1 1 0 0,-2-1 0 0 0,-42 42-1 0 0,1-14-82 0 0,17-18-40 0 0,41-36-209 0 0,12-9 23 0 0,1-2 8 0 0,-1 0-293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6447 0 0,'0'0'499'0'0,"0"3"-328"0"0,0-3-162 0 0,-5 21 2287 0 0,-2 42-1 0 0,7-55-1939 0 0,0 0 0 0 0,0 0 0 0 0,1-1 0 0 0,0 1 1 0 0,1 0-1 0 0,0-1 0 0 0,0 1 0 0 0,0-1 0 0 0,6 10 0 0 0,-2-5-115 0 0,0-2 0 0 0,2 1 1 0 0,-1-1-1 0 0,1 0 0 0 0,0-1 0 0 0,20 17 0 0 0,-13-13-62 0 0,2-1-1 0 0,-1 0 0 0 0,31 14 0 0 0,2-5-353 0 0,-27-14-4611 0 0,-8-5-677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6447 0 0,'0'0'816'0'0,"-2"2"-38"0"0,-52 82 4386 0 0,-11 21-2351 0 0,-119 269-361 0 0,158-326-2310 0 0,-64 88 0 0 0,9-17 21 0 0,56-74 12 0 0,-35 83 0 0 0,58-123-174 0 0,-1 1 0 0 0,1-1 0 0 0,-1 0-1 0 0,-6 9 1 0 0,-3 3-46 0 0,4-8-400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17 919 0 0,'0'0'14558'0'0,"3"1"-14337"0"0,39 0 162 0 0,-1-2 0 0 0,63-8 0 0 0,-62 4-598 0 0,0 2-1 0 0,74 3 1 0 0,-81 4-2551 0 0,-19-2-2230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39:5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9095 0 0,'0'0'823'0'0,"3"0"-678"0"0,8 2 83 0 0,1 0-1 0 0,-1-1 1 0 0,1-1-1 0 0,-1 0 0 0 0,1-1 1 0 0,-1 0-1 0 0,15-3 1 0 0,83-26 2606 0 0,-53 13-1960 0 0,26-8 513 0 0,43-11 803 0 0,-95 29-1449 0 0,-1 2 0 0 0,40-3 0 0 0,-54 8-581 0 0,-3 1-126 0 0,-10-1-174 0 0,-1 1-472 0 0,-1-1 470 0 0,1 1 0 0 0,0-1 0 0 0,0 1 0 0 0,-1-1 0 0 0,1 1 0 0 0,0 0 0 0 0,-1-1 0 0 0,1 1 0 0 0,-1 0 0 0 0,2 1 0 0 0,-2-2-71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0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1375 0 0,'0'0'1515'0'0,"-1"-3"49"0"0,1-22 2462 0 0,0 15-775 0 0,1 19 1408 0 0,4 166-3059 0 0,-1-143-1447 0 0,0-1-1 0 0,2 1 0 0 0,14 45 0 0 0,-14-61-116 0 0,1 0-1 0 0,0 0 1 0 0,1-1 0 0 0,11 15-1 0 0,-13-21-16 0 0,1 0-1 0 0,-1-1 0 0 0,2 0 0 0 0,-1 0 0 0 0,1-1 1 0 0,0 1-1 0 0,15 8 0 0 0,-19-14-85 0 0,-1 0 1 0 0,1 0-1 0 0,0 0 0 0 0,0-1 0 0 0,-1 0 1 0 0,1 0-1 0 0,0 0 0 0 0,0 0 0 0 0,0-1 1 0 0,0 1-1 0 0,7-1 0 0 0,12-5-4912 0 0,-7-1-677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0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521 136 8607 0 0,'5'-20'583'0'0,"1"0"0"0"0,1 0-1 0 0,1 1 1 0 0,13-25 0 0 0,-20 43 101 0 0,0-2 98 0 0,0 3-685 0 0,-1 0-1 0 0,0 0 1 0 0,0 0 0 0 0,0-1 0 0 0,1 1-1 0 0,-1 0 1 0 0,0 0 0 0 0,0 0 0 0 0,0 0-1 0 0,0-1 1 0 0,0 1 0 0 0,0 0 0 0 0,0 0 0 0 0,1 0-1 0 0,-1-1 1 0 0,0 1 0 0 0,0 0 0 0 0,0 0-1 0 0,0-1 1 0 0,0 1 0 0 0,0 0 0 0 0,0 0-1 0 0,0 0 1 0 0,0-1 0 0 0,0 1 0 0 0,0 0-1 0 0,0 0 1 0 0,0 0 0 0 0,0-1 0 0 0,0 1-1 0 0,-1 0 1 0 0,0-1-58 0 0,-1 1 1 0 0,0-1-1 0 0,1 1 0 0 0,-1 0 0 0 0,0 0 0 0 0,0-1 0 0 0,1 2 0 0 0,-1-1 0 0 0,0 0 1 0 0,0 0-1 0 0,1 0 0 0 0,-1 1 0 0 0,0-1 0 0 0,0 1 0 0 0,1-1 0 0 0,-3 2 1 0 0,1 0-18 0 0,0 0 0 0 0,0 0 0 0 0,-1 0 1 0 0,2 1-1 0 0,-1-1 0 0 0,0 1 1 0 0,-3 3-1 0 0,0 2-16 0 0,0 1 1 0 0,0 0-1 0 0,1-1 1 0 0,-7 20-1 0 0,-37 111 190 0 0,33-87-88 0 0,-2-1 0 0 0,-42 80 0 0 0,48-108-90 0 0,-162 303 465 0 0,143-259-340 0 0,3 2-1 0 0,-38 141 0 0 0,41-68 21 0 0,25-139-296 0 0,3-4-715 0 0,12-7-238 0 0,6-5-290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5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1065 1 6911 0 0,'0'0'315'0'0,"-2"1"-7"0"0,-15 8 62 0 0,1 1-1 0 0,0 0 1 0 0,1 2 0 0 0,-24 22-1 0 0,-51 63 3649 0 0,67-71-3669 0 0,-107 140 1046 0 0,13 10-1113 0 0,63-94-239 0 0,-16 24-27 0 0,-140 215 122 0 0,175-265-103 0 0,-79 115 130 0 0,110-166-163 0 0,2-2 10 0 0,-1 0 0 0 0,1-1 0 0 0,0 1 0 0 0,-1-1 1 0 0,0 1-1 0 0,-3 2 0 0 0,3-5 60 0 0,-3-1 7 0 0,5 0-76 0 0,0 0 1 0 0,1 0 0 0 0,-1 0 0 0 0,0 0 0 0 0,1 0 0 0 0,-1 0 0 0 0,1 0 0 0 0,0 0 0 0 0,-1 0 0 0 0,1 0-1 0 0,0 0 1 0 0,-1-1 0 0 0,1 1 0 0 0,0 0 0 0 0,0 0 0 0 0,0-3 0 0 0,0 3-4 0 0,0-5-39 0 0,1 0-1 0 0,0 0 0 0 0,0 0 1 0 0,0 0-1 0 0,0-1 0 0 0,1 1 1 0 0,0 1-1 0 0,0-1 0 0 0,1 0 1 0 0,0 1-1 0 0,0-1 1 0 0,4-5-1 0 0,6-8-228 0 0,29-32 1 0 0,-11 17 162 0 0,2 1-1 0 0,1 2 1 0 0,1 1 0 0 0,70-45 0 0 0,-74 56-21 0 0,-14 8-109 0 0,26-13 0 0 0,-37 21 200 0 0,1 1-1 0 0,-1-1 1 0 0,1 1-1 0 0,0 1 1 0 0,0-1-1 0 0,0 1 1 0 0,13 0-1 0 0,-10 1 116 0 0,0 0 0 0 0,-1 1 0 0 0,1 1 0 0 0,0-1 0 0 0,-1 2 0 0 0,1-1 0 0 0,-1 1 0 0 0,1 1 0 0 0,-1 0 0 0 0,10 6 0 0 0,-16-8-44 0 0,0 0-1 0 0,0 0 0 0 0,1 0 1 0 0,-1 1-1 0 0,-1-1 0 0 0,1 1 0 0 0,0 0 1 0 0,-1 0-1 0 0,1 0 0 0 0,-1 0 1 0 0,0 0-1 0 0,0 0 0 0 0,0 1 1 0 0,-1-1-1 0 0,1 1 0 0 0,-1-1 1 0 0,0 1-1 0 0,0 0 0 0 0,0 0 0 0 0,0-1 1 0 0,-1 1-1 0 0,1 0 0 0 0,-1 0 1 0 0,0 0-1 0 0,0 0 0 0 0,-1-1 1 0 0,1 1-1 0 0,-2 7 0 0 0,-3 6 192 0 0,-1 0 0 0 0,-1 0-1 0 0,-1 0 1 0 0,0-1 0 0 0,0 0-1 0 0,-2-1 1 0 0,0 0 0 0 0,-1 0-1 0 0,-19 19 1 0 0,2-5 154 0 0,-2-1 0 0 0,-1-2 0 0 0,-39 27 0 0 0,44-37-285 0 0,1-2 0 0 0,-1-1 0 0 0,-1-1 0 0 0,-1-1 1 0 0,1-1-1 0 0,-2-1 0 0 0,1-2 0 0 0,-1-1 0 0 0,-45 3 0 0 0,62-8-68 0 0,0 0 0 0 0,-19-2 1 0 0,28 1-77 0 0,0-1 0 0 0,0 1 0 0 0,0-1 1 0 0,0 0-1 0 0,0 1 0 0 0,0-1 0 0 0,0 0 0 0 0,0-1 1 0 0,0 1-1 0 0,0 0 0 0 0,1-1 0 0 0,-1 0 1 0 0,1 0-1 0 0,-1 1 0 0 0,-2-4 0 0 0,2 0-229 0 0,-1 1 0 0 0,1-1-1 0 0,0 0 1 0 0,0 0 0 0 0,1-1-1 0 0,0 1 1 0 0,-3-9 0 0 0,4 12-162 0 0,1-1 0 0 0,-1 0-1 0 0,1 1 1 0 0,0-1 0 0 0,-1 0 0 0 0,1 1 0 0 0,1-1 0 0 0,-1 0 0 0 0,0 0 0 0 0,0 1 0 0 0,1-1 0 0 0,0 0 0 0 0,0 1-1 0 0,-1-1 1 0 0,1 1 0 0 0,1-1 0 0 0,-1 1 0 0 0,2-3 0 0 0,4-4-3512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340 234 3223 0 0,'0'0'3194'0'0,"-8"7"-1157"0"0,7-6-1885 0 0,1 0 0 0 0,0 0 0 0 0,0 0 0 0 0,-1 0 0 0 0,1 0 0 0 0,0 0 0 0 0,0 0 0 0 0,0 0 1 0 0,0 0-1 0 0,0 0 0 0 0,0 0 0 0 0,1 0 0 0 0,-1 0 0 0 0,0 0 0 0 0,0 0 0 0 0,1 0 0 0 0,-1 0 0 0 0,1 0 0 0 0,-1 0 0 0 0,1 0 0 0 0,-1 0 0 0 0,1 0 0 0 0,0 1 224 0 0,2-1 18 0 0,3 0-186 0 0,0 0 1 0 0,0 0 0 0 0,0-1-1 0 0,0 0 1 0 0,0 0 0 0 0,0 0-1 0 0,0-1 1 0 0,0 0 0 0 0,0 0-1 0 0,0 0 1 0 0,0-1 0 0 0,-1 0-1 0 0,12-5 1 0 0,7-5 209 0 0,43-28 0 0 0,-35 20-406 0 0,11-5 40 0 0,-24 15-123 0 0,-1 0 0 0 0,-1-2 0 0 0,1 0 0 0 0,-2 0 1 0 0,26-26-1 0 0,-41 37 23 0 0,0 0 0 0 0,0 0 0 0 0,0-1 0 0 0,0 1-1 0 0,0 0 1 0 0,0 0 0 0 0,-1-1 0 0 0,1 1 0 0 0,-1-1 0 0 0,1 1 0 0 0,-1 0 0 0 0,1-1 0 0 0,-1 1 0 0 0,0-1 0 0 0,1 1 0 0 0,-1-1 0 0 0,0 1 0 0 0,0-1 0 0 0,0 1 0 0 0,-1-1 0 0 0,1 1 0 0 0,0-1 0 0 0,0 1 0 0 0,-1-1 0 0 0,1 1 0 0 0,-1-1 0 0 0,1 1 0 0 0,-2-2 0 0 0,1 1 16 0 0,0 1-1 0 0,0-1 1 0 0,-1 1 0 0 0,1-1-1 0 0,-1 1 1 0 0,1-1 0 0 0,-1 1-1 0 0,0 0 1 0 0,1 0 0 0 0,-1 0-1 0 0,0 0 1 0 0,0 0-1 0 0,0 0 1 0 0,1 0 0 0 0,-1 1-1 0 0,0-1 1 0 0,0 0 0 0 0,0 1-1 0 0,0 0 1 0 0,-3-1 0 0 0,-5 1 4 0 0,1 0 1 0 0,-1 1 0 0 0,1 0 0 0 0,-1 1-1 0 0,-17 5 1 0 0,-47 20-171 0 0,39-13 162 0 0,-152 66-39 0 0,89-36 33 0 0,68-31 66 0 0,0 2 0 0 0,1 1 0 0 0,-45 33 0 0 0,68-44 70 0 0,0 0 1 0 0,1 0-1 0 0,-1 1 0 0 0,1-1 0 0 0,0 1 1 0 0,0 1-1 0 0,0-1 0 0 0,1 0 1 0 0,-6 13-1 0 0,9-15-40 0 0,0 0 1 0 0,-1 0 0 0 0,1 0-1 0 0,0 0 1 0 0,1 0-1 0 0,-1 0 1 0 0,1 0 0 0 0,0 1-1 0 0,0-1 1 0 0,0 0-1 0 0,1 0 1 0 0,-1 0-1 0 0,1 1 1 0 0,0-1 0 0 0,0 0-1 0 0,1 0 1 0 0,-1 0-1 0 0,1 0 1 0 0,2 4 0 0 0,1 0 2 0 0,0-1 0 0 0,1 0 1 0 0,0 0-1 0 0,0 0 1 0 0,0-1-1 0 0,1 0 0 0 0,-1 0 1 0 0,2-1-1 0 0,-1 1 1 0 0,0-2-1 0 0,1 1 0 0 0,0-1 1 0 0,0 0-1 0 0,1-1 1 0 0,-1 0-1 0 0,10 3 0 0 0,8 0 12 0 0,0-1-1 0 0,1 0 0 0 0,-1-2 1 0 0,31-1-1 0 0,13-4-92 0 0,0-3 1 0 0,130-27-1 0 0,-184 29-1374 0 0,-3-1-4208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0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 7423 0 0,'0'0'886'0'0,"-2"0"-404"0"0,-14 7 2997 0 0,16-7-3364 0 0,1 0-1 0 0,-1 1 1 0 0,0-1-1 0 0,0 0 1 0 0,0 0-1 0 0,0 0 1 0 0,0 1-1 0 0,1-1 1 0 0,-1 0-1 0 0,0 0 1 0 0,0 0-1 0 0,0 0 0 0 0,0 1 1 0 0,1-1-1 0 0,-1 0 1 0 0,0 0-1 0 0,0 0 1 0 0,1 0-1 0 0,-1 0 1 0 0,0 0-1 0 0,0 0 1 0 0,1 0-1 0 0,-1 0 1 0 0,0 1-1 0 0,0-1 1 0 0,1 0-1 0 0,-1 0 1 0 0,0 0-1 0 0,0 0 1 0 0,1-1-1 0 0,-1 1 1 0 0,0 0-1 0 0,38 0 1541 0 0,12-5-1289 0 0,53-4 372 0 0,-98 10-618 0 0,4 4-34 0 0,-6-1-30 0 0,3 13-45 0 0,-8-11-12 0 0,1-2 1 0 0,0 0 9 0 0,0 0-1 0 0,0 0 1 0 0,0 0-1 0 0,-1 0 1 0 0,1 0-1 0 0,-1-1 1 0 0,0 1 0 0 0,0 0-1 0 0,-4 4 1 0 0,-3 3 65 0 0,0-2 1 0 0,-18 15 0 0 0,1-3-14 0 0,-1-1 0 0 0,-59 31 0 0 0,54-32-23 0 0,32-19-37 0 0,0 0-1 0 0,0 0 1 0 0,0 0 0 0 0,0 0 0 0 0,0 0 0 0 0,0 0-1 0 0,0 0 1 0 0,0 0 0 0 0,0 0 0 0 0,0 0-1 0 0,0 0 1 0 0,0 0 0 0 0,0 0 0 0 0,0 0-1 0 0,0 0 1 0 0,0 0 0 0 0,1 0 0 0 0,-1 0 0 0 0,0 0-1 0 0,0 0 1 0 0,0 0 0 0 0,0 0 0 0 0,0 0-1 0 0,0 0 1 0 0,0 0 0 0 0,0 1 0 0 0,0-1 0 0 0,0 0-1 0 0,0 0 1 0 0,0 0 0 0 0,0 0 0 0 0,0 0-1 0 0,0 0 1 0 0,0 0 0 0 0,0 0 0 0 0,0 0 0 0 0,0 0-1 0 0,0 0 1 0 0,0 0 0 0 0,0 0 0 0 0,0 0-1 0 0,0 0 1 0 0,0 0 0 0 0,-1 0 0 0 0,1 0 0 0 0,0 1-1 0 0,0-1 1 0 0,0 0 0 0 0,0 0 0 0 0,0 0-1 0 0,0 0 1 0 0,0 0 0 0 0,0 0 0 0 0,0 0 0 0 0,12 5 20 0 0,2-1 22 0 0,8 2-33 0 0,-20-5-13 0 0,22-2 81 0 0,21 2-14 0 0,-27-1-3 0 0,-10-1 8 0 0,-1 1 0 0 0,1 0 1 0 0,0 1-1 0 0,-1 0 0 0 0,1 0 0 0 0,-1 0 0 0 0,0 1 1 0 0,15 5-1 0 0,-22-7-63 0 0,1 0 1 0 0,0 1-1 0 0,0-1 1 0 0,-1 0-1 0 0,1 1 0 0 0,0-1 1 0 0,0 1-1 0 0,-1-1 1 0 0,1 1-1 0 0,0-1 1 0 0,-1 1-1 0 0,1 0 0 0 0,-1-1 1 0 0,1 1-1 0 0,-1 0 1 0 0,1-1-1 0 0,-1 1 1 0 0,1 0-1 0 0,-1-1 1 0 0,1 1-1 0 0,-1 0 0 0 0,0 1 1 0 0,4 10 6 0 0,-4 2 1 0 0,-1-9 20 0 0,0-1 1 0 0,-1 0-1 0 0,1 1 1 0 0,-1-1-1 0 0,0 0 1 0 0,0 0-1 0 0,0 0 1 0 0,0 0-1 0 0,-1-1 1 0 0,0 1-1 0 0,0 0 1 0 0,0-1-1 0 0,-6 5 1 0 0,-3 2 73 0 0,-1-1 1 0 0,-23 13 0 0 0,-6 5-40 0 0,9-7-60 0 0,-7 4 58 0 0,20-14-108 0 0,12-7-78 0 0,3 0-114 0 0,-7 5 279 0 0,6-6-3291 0 0,-7-4-143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0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77 3223 0 0,'0'0'143'0'0,"-3"0"-3"0"0,-54 6 830 0 0,51-5 17 0 0,5-1-605 0 0,0 1 1 0 0,0-1-1 0 0,0 0 0 0 0,1 1 0 0 0,-1-1 0 0 0,0 0 0 0 0,0 1 0 0 0,0-1 0 0 0,0 1 0 0 0,0 0 0 0 0,1-1 0 0 0,-1 1 0 0 0,-1 1 0 0 0,-8 5 3599 0 0,12-5-3503 0 0,3 1-312 0 0,0 0-1 0 0,-1 0 1 0 0,1 0-1 0 0,0-1 1 0 0,1 1-1 0 0,-1-1 0 0 0,0-1 1 0 0,1 1-1 0 0,-1-1 1 0 0,1 0-1 0 0,-1 0 1 0 0,8 0-1 0 0,12 0 538 0 0,38-3-1 0 0,-48 1-555 0 0,492-60 2513 0 0,-296 30-2002 0 0,-85 15-448 0 0,134 0-1 0 0,-192 16-403 0 0,111 3-1208 0 0,-176-2 525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0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0 919 0 0,'-3'2'5736'0'0,"-53"24"562"0"0,-33 9-3896 0 0,-43 19-1660 0 0,78-30-508 0 0,25-12-176 0 0,-53 30 0 0 0,62-28-59 0 0,0-2-2 0 0,0 1 0 0 0,1 0 0 0 0,-33 33 0 0 0,36-31-74 0 0,12-12 70 0 0,0 1 0 0 0,1-1-1 0 0,-1 1 1 0 0,1 0 0 0 0,0 0-1 0 0,0 0 1 0 0,0 0-1 0 0,0 1 1 0 0,1-1 0 0 0,0 1-1 0 0,0-1 1 0 0,0 1-1 0 0,0 0 1 0 0,1 0 0 0 0,-2 9-1 0 0,2-7 8 0 0,1-1 0 0 0,-1 1 0 0 0,1 0 0 0 0,0 0 0 0 0,1 0 0 0 0,0 7 0 0 0,0-6 29 0 0,1 1 0 0 0,0-1 0 0 0,0 0 1 0 0,0 0-1 0 0,1 0 0 0 0,1 0 0 0 0,-1-1 0 0 0,1 1 0 0 0,9 12 0 0 0,-6-9 110 0 0,2-1 1 0 0,-1 0-1 0 0,2 0 1 0 0,-1-1 0 0 0,1 0-1 0 0,1 0 1 0 0,-1-1-1 0 0,1-1 1 0 0,1 0-1 0 0,-1 0 1 0 0,1-1-1 0 0,1-1 1 0 0,19 7-1 0 0,-11-6 31 0 0,1-1 1 0 0,-1-1-1 0 0,1-1 0 0 0,0-1 0 0 0,0-1 0 0 0,0-1 0 0 0,33-3 1 0 0,42-12 1221 0 0,181-52-1 0 0,-252 60-1272 0 0,46-22 0 0 0,-62 25-113 0 0,0-2 1 0 0,-1 1 0 0 0,0-2-1 0 0,0 1 1 0 0,0-1 0 0 0,-1 0-1 0 0,11-12 1 0 0,-6 4-7 0 0,-6 8-56 0 0,0 0 0 0 0,-1-1 0 0 0,0 1 0 0 0,-1-1 0 0 0,1-1 0 0 0,-2 1 0 0 0,9-18 0 0 0,-13 25 43 0 0,0-1-1 0 0,1 1 1 0 0,-1 0-1 0 0,0-1 1 0 0,0 1 0 0 0,0 0-1 0 0,0-1 1 0 0,0 1-1 0 0,0-1 1 0 0,0 1 0 0 0,0 0-1 0 0,-1-1 1 0 0,1 1-1 0 0,-1 0 1 0 0,1 0-1 0 0,-1-1 1 0 0,1 1 0 0 0,-1 0-1 0 0,1 0 1 0 0,-1 0-1 0 0,0-1 1 0 0,0 1-1 0 0,0 0 1 0 0,0 0 0 0 0,0 0-1 0 0,0 1 1 0 0,0-1-1 0 0,0 0 1 0 0,0 0 0 0 0,0 0-1 0 0,0 1 1 0 0,0-1-1 0 0,-3 0 1 0 0,-1-2-36 0 0,-1 1-1 0 0,0 0 1 0 0,0 1 0 0 0,0 0-1 0 0,-11-2 1 0 0,6 3-13 0 0,0 0 0 0 0,0 1 0 0 0,0 0-1 0 0,-1 0 1 0 0,2 1 0 0 0,-22 7 0 0 0,-62 28-359 0 0,88-35 408 0 0,0 1-1 0 0,1 1 0 0 0,-1-1 1 0 0,1 1-1 0 0,0-1 1 0 0,0 1-1 0 0,0 1 0 0 0,0-1 1 0 0,1 1-1 0 0,0 0 1 0 0,0 0-1 0 0,0 0 0 0 0,0 1 1 0 0,-3 7-1 0 0,1 0 15 0 0,1 1-1 0 0,1 0 1 0 0,0 0 0 0 0,1 0-1 0 0,0 0 1 0 0,0 18-1 0 0,3-29-66 0 0,0-1-1 0 0,0 1 0 0 0,0 0 1 0 0,0-1-1 0 0,1 1 1 0 0,-1 0-1 0 0,1-1 1 0 0,0 1-1 0 0,1 3 0 0 0,-1-4 13 0 0,-1-1-5 0 0,1 1-1 0 0,0-1 1 0 0,-1 0-1 0 0,1 0 1 0 0,0 0-1 0 0,0 0 0 0 0,-1 0 1 0 0,1-1-1 0 0,0 1 1 0 0,0 0-1 0 0,0 0 1 0 0,0 0-1 0 0,0-1 1 0 0,0 1-1 0 0,0-1 1 0 0,1 1-1 0 0,-1-1 0 0 0,0 1 1 0 0,0-1-1 0 0,2 1 1 0 0,21 2-1504 0 0,-4-6 383 0 0,3-2-11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0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73 10567 0 0,'3'-5'95'0'0,"-1"0"1"0"0,1 0-1 0 0,0 1 0 0 0,0 0 0 0 0,1-1 0 0 0,-1 1 0 0 0,1 1 1 0 0,0-1-1 0 0,0 0 0 0 0,0 1 0 0 0,1 0 0 0 0,-1 0 0 0 0,1 0 1 0 0,6-3-1 0 0,-4 4 47 0 0,-1 0 0 0 0,1 0 0 0 0,-1 0 0 0 0,1 1 0 0 0,0 0 0 0 0,0 0 1 0 0,0 1-1 0 0,0 0 0 0 0,-1 0 0 0 0,12 2 0 0 0,-16-2-13 0 0,0 1-1 0 0,7 1-1 0 0,-7-1-6 0 0,-1 1-1 0 0,2 0-77 0 0,-1 1 0 0 0,1 0 0 0 0,-1 0-1 0 0,0 0 1 0 0,0 0 0 0 0,-1 0 0 0 0,1 1 0 0 0,0-1-1 0 0,-1 1 1 0 0,0-1 0 0 0,0 1 0 0 0,0-1 0 0 0,0 1-1 0 0,-1-1 1 0 0,0 1 0 0 0,1 0 0 0 0,-1-1 0 0 0,0 1-1 0 0,-2 6 1 0 0,0 19 311 0 0,-3 0-1 0 0,-11 41 0 0 0,-23 56 326 0 0,16-59-386 0 0,-2 12 1 0 0,-52 168 284 0 0,-48 117-45 0 0,60-185-386 0 0,-9 21-99 0 0,-10 29 60 0 0,15 6-48 0 0,16 68-60 0 0,48-269-66 0 0,-1 1-1 0 0,-15 47 0 0 0,17-68 40 0 0,-1-1-1 0 0,-1 1 1 0 0,0-1-1 0 0,0-1 0 0 0,-2 1 1 0 0,1-1-1 0 0,-2 0 1 0 0,-16 17-1 0 0,18-21-152 0 0,5-7-352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0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5983 0 0,'-2'1'464'0'0,"-9"2"41"0"0,1 0 0 0 0,0 1-1 0 0,1 0 1 0 0,-1 1-1 0 0,0 0 1 0 0,1 1-1 0 0,0 0 1 0 0,1 0-1 0 0,-1 1 1 0 0,-8 8 0 0 0,10-7-539 0 0,0 0 0 0 0,1 1 1 0 0,-9 13-1 0 0,7-9 71 0 0,1 1 0 0 0,0-1 0 0 0,-7 23 0 0 0,12-31 25 0 0,1 1 1 0 0,-1 0-1 0 0,1 1 0 0 0,1-1 0 0 0,-1 0 0 0 0,1 0 0 0 0,0 0 0 0 0,1 0 0 0 0,-1 0 0 0 0,1 0 1 0 0,3 11-1 0 0,-1-7 148 0 0,1-1-1 0 0,0 1 1 0 0,0-1 0 0 0,0 0 0 0 0,1-1 0 0 0,1 1 0 0 0,-1-1 0 0 0,2 0 0 0 0,-1 0 0 0 0,1-1 0 0 0,0 0 0 0 0,0 0 0 0 0,1 0 0 0 0,0-1-1 0 0,0 0 1 0 0,1-1 0 0 0,10 6 0 0 0,-6-5 102 0 0,2 1-1 0 0,-1-2 0 0 0,1 0 1 0 0,0-1-1 0 0,26 4 0 0 0,-20-4-76 0 0,-14-3-147 0 0,0 0 0 0 0,0 0 0 0 0,0 0 0 0 0,1-1 0 0 0,-1 0 0 0 0,0 0 0 0 0,12-3 0 0 0,-15 2-37 0 0,0 0 0 0 0,0 0-1 0 0,0 0 1 0 0,0-1 0 0 0,0 0 0 0 0,0 0 0 0 0,0 0-1 0 0,-1 0 1 0 0,1-1 0 0 0,-1 1 0 0 0,0-1 0 0 0,1 0 0 0 0,-1 0-1 0 0,2-4 1 0 0,-1 2 39 0 0,-1 0-1 0 0,1-1 1 0 0,-2 0-1 0 0,1 0 1 0 0,0 0-1 0 0,-1 0 1 0 0,0 0-1 0 0,1-11 1 0 0,1-2 32 0 0,0-1 0 0 0,-2 0 0 0 0,0 0 1 0 0,-2 0-1 0 0,0 0 0 0 0,-1 0 0 0 0,-7-36 0 0 0,7 51-163 0 0,0 1-1 0 0,-1 0 1 0 0,0 0 0 0 0,0 1-1 0 0,0-1 1 0 0,0 0 0 0 0,0 1-1 0 0,-1-1 1 0 0,0 1 0 0 0,0 0-1 0 0,0 0 1 0 0,0 0-1 0 0,0 0 1 0 0,-1 0 0 0 0,1 1-1 0 0,-1-1 1 0 0,1 1 0 0 0,-1 0-1 0 0,0 0 1 0 0,0 1 0 0 0,0-1-1 0 0,-7-1 1 0 0,-7-1-263 0 0,-1 1 1 0 0,1 0-1 0 0,-36 0 1 0 0,39 2 250 0 0,-33 1-1970 0 0,49-1 838 0 0,8-7-317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0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1375 0 0,'0'0'11254'0'0,"1"-2"-10740"0"0,3-3-201 0 0,1-1-1 0 0,0 1 1 0 0,-1 0-1 0 0,1 0 1 0 0,1 0 0 0 0,-1 1-1 0 0,11-7 1 0 0,1 1 315 0 0,28-14 1 0 0,-8 7-240 0 0,2 2 0 0 0,0 1 0 0 0,1 2 0 0 0,0 1 0 0 0,66-8 0 0 0,-103 19-364 0 0,0 0-8 0 0,-1 0 1 0 0,0-1-1 0 0,1 1 1 0 0,-1 0-1 0 0,1 0 1 0 0,-1 1-1 0 0,1-1 1 0 0,-1 1-1 0 0,0-1 1 0 0,1 1-1 0 0,-1 0 1 0 0,3 1-1 0 0,6 5 43 0 0,-10-6-59 0 0,0 1 0 0 0,0-1-1 0 0,0 1 1 0 0,0-1 0 0 0,0 1-1 0 0,0 0 1 0 0,0 0 0 0 0,-1-1-1 0 0,1 1 1 0 0,-1 0 0 0 0,1 0-1 0 0,-1-1 1 0 0,1 1-1 0 0,-1 0 1 0 0,0 0 0 0 0,0 2-1 0 0,-1 1 1 0 0,1-1-1 0 0,-1 0 0 0 0,0 0 0 0 0,0 0 1 0 0,0 0-1 0 0,0-1 0 0 0,-3 6 0 0 0,-2 1 0 0 0,0 1 0 0 0,-1-1 0 0 0,0-1-1 0 0,-10 13 1 0 0,-8 2 0 0 0,-1-1 0 0 0,-46 32 0 0 0,20-16 0 0 0,-116 90 0 0 0,115-91 0 0 0,52-38 1 0 0,1 0 0 0 0,-1 1 0 0 0,1-1 0 0 0,0 0 0 0 0,-1 1 0 0 0,1-1 0 0 0,-1 0 0 0 0,1 1 0 0 0,0-1 0 0 0,-1 0 0 0 0,1 1 0 0 0,0-1 0 0 0,-1 1 0 0 0,1-1 0 0 0,0 1 0 0 0,0-1 0 0 0,0 1 0 0 0,-1-1 0 0 0,1 2 0 0 0,1-1 8 0 0,-1 0 0 0 0,1-1-1 0 0,0 1 1 0 0,0 0-1 0 0,0 0 1 0 0,0 0 0 0 0,0-1-1 0 0,0 1 1 0 0,0 0 0 0 0,0-1-1 0 0,0 1 1 0 0,0-1 0 0 0,0 1-1 0 0,0-1 1 0 0,0 0 0 0 0,0 1-1 0 0,1-1 1 0 0,-1 0 0 0 0,0 0-1 0 0,0 0 1 0 0,0 0 0 0 0,1 0-1 0 0,0 0 1 0 0,34-1 294 0 0,-33 1-264 0 0,162-21 1087 0 0,-107 9-1047 0 0,102-18 306 0 0,-137 27-337 0 0,0 1 0 0 0,1 2 0 0 0,-1 0 0 0 0,44 6 0 0 0,-63-5-87 0 0,1 0 0 0 0,-1 0-1 0 0,0 1 1 0 0,0-1 0 0 0,4 3-1 0 0,-6-3-817 0 0,-2-1 808 0 0,0 0 0 0 0,0 1 0 0 0,0-1 0 0 0,0 0 0 0 0,0 0 0 0 0,0 1 0 0 0,0-1 0 0 0,0 0 0 0 0,0 0 0 0 0,0 1 1 0 0,0-1-1 0 0,1 0 0 0 0,-1 0 0 0 0,0 0 0 0 0,0 1 0 0 0,0-1 0 0 0,0 0 0 0 0,0 0 0 0 0,1 0 0 0 0,-1 0 0 0 0,0 1 0 0 0,0-1 0 0 0,0 0 0 0 0,0 0 0 0 0,1 0 0 0 0,-1 0 1 0 0,0 0-1 0 0,0 0 0 0 0,1 1 0 0 0,-1-1 0 0 0,5 3-1333 0 0,-3 3-3275 0 0,1 7-1102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0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3223 0 0,'2'-2'9732'0'0,"7"-6"-9259"0"0,0 1-1 0 0,1 0 1 0 0,-1 1 0 0 0,1 0-1 0 0,1 1 1 0 0,-1 0-1 0 0,1 0 1 0 0,0 1 0 0 0,17-4-1 0 0,3 1 18 0 0,1 1 0 0 0,42-3 0 0 0,-37 7-27 0 0,60 4-1 0 0,-75 0-882 0 0,24 6-1 0 0,-32-5-1335 0 0,0 1 0 0 0,21 9 0 0 0,-19-4-4252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0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4143 0 0,'0'0'10210'0'0,"3"0"-8954"0"0,170-27 2090 0 0,-36 2-2307 0 0,-15 2-202 0 0,-101 20-728 0 0,-1 1-1 0 0,1 2 1 0 0,40 2 0 0 0,-51 0-326 0 0,-1 0-1 0 0,16 6 1 0 0,-23-7-194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1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32 5959 0 0,'0'0'2688'0'0,"-1"-2"-1965"0"0,0 0-651 0 0,1 0 179 0 0,0 1 0 0 0,-1-1 0 0 0,1 0 0 0 0,-1 1-1 0 0,0-1 1 0 0,0 1 0 0 0,1-1 0 0 0,-1 1 0 0 0,0 0 0 0 0,0-1 0 0 0,0 1 0 0 0,-1 0-1 0 0,1 0 1 0 0,0 0 0 0 0,0 0 0 0 0,0 0 0 0 0,-1 0 0 0 0,-2-2 0 0 0,-6 3-114 0 0,0-1 0 0 0,-1 2 1 0 0,1-1-1 0 0,0 1 1 0 0,-17 4-1 0 0,-54 18-56 0 0,40-10-52 0 0,-21 5 3 0 0,-100 43 0 0 0,147-53-32 0 0,4 1 0 0 0,10-8 0 0 0,1-1 0 0 0,-1 1 0 0 0,1 0 0 0 0,0 0 0 0 0,-1-1 0 0 0,1 1 0 0 0,0 0 0 0 0,-1 0 0 0 0,1 0 0 0 0,0 0 0 0 0,0 0 0 0 0,0 0 0 0 0,0 0 0 0 0,0 3 0 0 0,0-1 1 0 0,1 1-1 0 0,0-1 0 0 0,0 0 0 0 0,0 1 0 0 0,0-1 0 0 0,0 0 1 0 0,1 0-1 0 0,-1 0 0 0 0,1 0 0 0 0,0 0 0 0 0,0 0 0 0 0,0-1 0 0 0,5 5 1 0 0,4 5 21 0 0,24 17-1 0 0,-24-20-3 0 0,50 37-23 0 0,-28-23 100 0 0,42 40 0 0 0,-66-54-27 0 0,0 1-1 0 0,0 0 1 0 0,-1 1-1 0 0,0 0 0 0 0,-1 0 1 0 0,0 0-1 0 0,-1 1 1 0 0,7 17-1 0 0,-10-19 4 0 0,1 1 0 0 0,-1 0-1 0 0,-1 0 1 0 0,3 22 0 0 0,-5-14-15 0 0,-1 1 0 0 0,-5 31 0 0 0,6-48-21 0 0,-1 1 1 0 0,0-1-1 0 0,0 0 1 0 0,-1 1-1 0 0,1-1 0 0 0,-1 0 1 0 0,0 0-1 0 0,1 0 1 0 0,-1 0-1 0 0,-1-1 1 0 0,1 1-1 0 0,-3 3 1 0 0,-4 2 138 0 0,1-1 0 0 0,-12 8 1 0 0,-14 12 29 0 0,27-20-189 0 0,-1 0-1 0 0,0-1 1 0 0,0 0-1 0 0,0 0 1 0 0,-1-1-1 0 0,1-1 1 0 0,-1 1-1 0 0,-1-1 1 0 0,1 0-1 0 0,0-1 1 0 0,-16 3-1 0 0,12-5 9 0 0,1-1-1 0 0,0 0 0 0 0,0 0 0 0 0,0-1 1 0 0,-18-4-1 0 0,10 1-12 0 0,-2 1-8 0 0,-1-1 0 0 0,-24-9-1 0 0,37 10-19 0 0,1-1-1 0 0,0 0 0 0 0,0 0 1 0 0,0-1-1 0 0,1 0 0 0 0,0-1 1 0 0,-12-10-1 0 0,7 2 6 0 0,12 8 15 0 0,1 3-3 0 0,-1 0 8 0 0,1 0 0 0 0,-1 0-1 0 0,1 1 1 0 0,0-1 0 0 0,0 0-1 0 0,0 0 1 0 0,0 0 0 0 0,1 0-1 0 0,-1 0 1 0 0,1 0 0 0 0,-1 0-1 0 0,1 1 1 0 0,2-5 0 0 0,-1 2 7 0 0,1 0 0 0 0,0 1 0 0 0,0-1 0 0 0,0 1 0 0 0,1-1 0 0 0,5-5 0 0 0,6-3 36 0 0,-1 2 0 0 0,2 0 1 0 0,18-11-1 0 0,-29 19-36 0 0,174-93 742 0 0,-133 74-607 0 0,-27 13-67 0 0,-2-1 0 0 0,32-22 1 0 0,-44 28-74 0 0,-1 0 1 0 0,1 1-1 0 0,-1-1 1 0 0,0-1 0 0 0,-1 1-1 0 0,1-1 1 0 0,-1 1-1 0 0,0-1 1 0 0,0 0 0 0 0,0 0-1 0 0,-1 0 1 0 0,1-1-1 0 0,-1 1 1 0 0,-1 0 0 0 0,2-7-1 0 0,2-38-84 0 0,-4 35-11 0 0,0 0 0 0 0,6-26 0 0 0,-6 39 64 0 0,0 1 1 0 0,0 0-1 0 0,0-1 1 0 0,0 1-1 0 0,0 0 1 0 0,0 0-1 0 0,0 0 0 0 0,0 0 1 0 0,0 0-1 0 0,1 0 1 0 0,-1 0-1 0 0,0 0 1 0 0,1 1-1 0 0,-1-1 1 0 0,1 0-1 0 0,-1 1 0 0 0,1-1 1 0 0,-1 1-1 0 0,1 0 1 0 0,2-1-1 0 0,1 0-30 0 0,0 0-111 0 0,0 0 1 0 0,-1 0 0 0 0,1 0 0 0 0,0 0 0 0 0,-1 1-1 0 0,1 0 1 0 0,0 0 0 0 0,0 1 0 0 0,-1-1 0 0 0,1 1 0 0 0,5 1-1 0 0,17 8-5210 0 0,-11-3 419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1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91 111 13215 0 0,'0'0'604'0'0,"-3"0"-13"0"0,-6 0-300 0 0,7 0 1741 0 0,5 1-1462 0 0,7 2-267 0 0,0-1 0 0 0,0-1 0 0 0,0 0 0 0 0,0 0 0 0 0,0-1 0 0 0,11-1 0 0 0,65-10 1035 0 0,-51 5-906 0 0,193-29 705 0 0,220-27-557 0 0,-356 58-497 0 0,-78 4-319 0 0,-1 1 0 0 0,-1 0 1 0 0,1 1-1 0 0,24 6 0 0 0,-35-7-897 0 0,-5 11-5678 0 0</inkml:trace>
  <inkml:trace contextRef="#ctx0" brushRef="#br0" timeOffset="1">385 471 8751 0 0,'14'-11'685'0'0,"1"0"0"0"0,25-15 5637 0 0,-42 29-6127 0 0,-16 12-40 0 0,0-1 0 0 0,-1 0 0 0 0,-32 17-1 0 0,-20 14-113 0 0,-28 25 12 0 0,52-37-106 0 0,-14 12-96 0 0,54-39 135 0 0,-1 1 0 0 0,1 0-1 0 0,1 0 1 0 0,0 1 0 0 0,-9 14-1 0 0,12-17 0 0 0,0 1 0 0 0,1-1 0 0 0,-3 10 0 0 0,0 6 2 0 0,5-15 15 0 0,2-2-3 0 0,-2 1 2 0 0,0-1-1 0 0,1 1 0 0 0,0-1 0 0 0,0 1 1 0 0,0-1-1 0 0,1 0 0 0 0,-1 1 0 0 0,1-1 1 0 0,0 0-1 0 0,0 0 0 0 0,1 0 1 0 0,3 5-1 0 0,-1-4 36 0 0,-1 0 0 0 0,1-1 1 0 0,0 1-1 0 0,1-1 0 0 0,-1 0 1 0 0,1 0-1 0 0,9 4 0 0 0,5 1 174 0 0,0-1 0 0 0,1-1 0 0 0,0-1 0 0 0,22 3 0 0 0,-12-3 79 0 0,0-2 0 0 0,57 1 0 0 0,63-15 396 0 0,-121 8-526 0 0,0-2 0 0 0,0-2-1 0 0,0 0 1 0 0,0-2 0 0 0,52-22-1 0 0,-78 27-167 0 0,1 1 0 0 0,-1-1-1 0 0,0 0 1 0 0,1-1 0 0 0,-1 1-1 0 0,-1-1 1 0 0,1 1 0 0 0,0-1 0 0 0,-1 0-1 0 0,0 0 1 0 0,0-1 0 0 0,0 1-1 0 0,-1-1 1 0 0,1 1 0 0 0,-1-1 0 0 0,0 0-1 0 0,0 0 1 0 0,-1 0 0 0 0,1 0-1 0 0,-1 0 1 0 0,0-1 0 0 0,-1 1 0 0 0,1 0-1 0 0,-1 0 1 0 0,0 0 0 0 0,-1-1-1 0 0,1 1 1 0 0,-1 0 0 0 0,0 0-1 0 0,-2-7 1 0 0,2 7-34 0 0,-1 0 0 0 0,0 0 1 0 0,0 0-1 0 0,0 0 0 0 0,0 0 0 0 0,-1 0 0 0 0,0 0 0 0 0,0 1 0 0 0,0 0 0 0 0,0 0 0 0 0,-1 0 0 0 0,-4-4 1 0 0,5 5 25 0 0,0 1 0 0 0,-1 0 1 0 0,1 0-1 0 0,-1 0 1 0 0,1 0-1 0 0,-1 1 1 0 0,0-1-1 0 0,0 1 0 0 0,0 0 1 0 0,0 0-1 0 0,0 0 1 0 0,1 1-1 0 0,-2-1 1 0 0,1 1-1 0 0,0 0 0 0 0,0 0 1 0 0,-4 1-1 0 0,-2 0 7 0 0,-1 2-1 0 0,0-1 0 0 0,1 1 1 0 0,-1 1-1 0 0,1 0 0 0 0,0 0 1 0 0,0 1-1 0 0,1 0 0 0 0,-1 1 1 0 0,1 0-1 0 0,1 0 0 0 0,-1 1 1 0 0,1 0-1 0 0,-10 11 0 0 0,-12 9 11 0 0,18-16 0 0 0,-20 20 0 0 0,31-30 0 0 0,-1 1 0 0 0,1-1 0 0 0,-1 1 0 0 0,1 0-1 0 0,0-1 1 0 0,-1 1 0 0 0,1 0 0 0 0,0 0 0 0 0,0 0 0 0 0,1 0 0 0 0,-1 0-1 0 0,0 0 1 0 0,1 0 0 0 0,-2 5 0 0 0,2-3-8 0 0,-1 1-35 0 0,1 3 6 0 0,0-6-2 0 0,0-1 1 0 0,1 1 0 0 0,-1-1 0 0 0,0 1 0 0 0,1-1 0 0 0,0 1-1 0 0,-1-1 1 0 0,1 1 0 0 0,0-1 0 0 0,-1 0 0 0 0,1 1 0 0 0,0-1-1 0 0,0 0 1 0 0,0 0 0 0 0,0 1 0 0 0,0-1 0 0 0,2 1 0 0 0,-1 0-711 0 0,0-1 1 0 0,0 1 0 0 0,1-1 0 0 0,-1 1 0 0 0,0-1 0 0 0,1 0 0 0 0,4 2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5983 0 0,'0'0'464'0'0,"-1"2"-104"0"0,-1 0-120 0 0,1 0 0 0 0,0 1 0 0 0,-1-1 0 0 0,1 0 0 0 0,0 1 0 0 0,0-1 0 0 0,0 1 0 0 0,1 0 0 0 0,-1-1 0 0 0,1 1 0 0 0,-1-1 0 0 0,1 1 0 0 0,0 0 0 0 0,0-1-1 0 0,0 1 1 0 0,0 0 0 0 0,1-1 0 0 0,-1 1 0 0 0,1 0 0 0 0,-1-1 0 0 0,1 1 0 0 0,0-1 0 0 0,0 1 0 0 0,0-1 0 0 0,2 4 0 0 0,1 1-62 0 0,1 1 1 0 0,0-1-1 0 0,0-1 1 0 0,0 1-1 0 0,1-1 1 0 0,0 0-1 0 0,7 6 1 0 0,13 8 448 0 0,0-1 0 0 0,30 15 0 0 0,61 28 691 0 0,13 6-789 0 0,-112-57-591 0 0,32 17-152 0 0,-45-26-114 0 0,0 0 0 0 0,1 0 1 0 0,-1 0-1 0 0,1-1 0 0 0,-1 1 0 0 0,1-1 0 0 0,9 0 0 0 0,-5-4-1839 0 0,-8 2 1730 0 0,7-4-1007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1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3679 0 0,'0'0'9106'0'0,"2"0"-8348"0"0,102-13 2006 0 0,-49 7-2041 0 0,115-7-7 0 0,-122 12-663 0 0,-28 1-1235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1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5063 0 0,'0'0'390'0'0,"2"-1"-252"0"0,23-11 1545 0 0,1 2-1 0 0,1 1 1 0 0,0 1-1 0 0,45-7 0 0 0,116-4 490 0 0,-101 13-1388 0 0,135 11 0 0 0,-208-5-965 0 0,-11 0-842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1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8783 0 0,'0'0'3699'0'0,"-1"2"-3155"0"0,-7 13-6 0 0,0 1 0 0 0,0 0 0 0 0,2 0 0 0 0,0 0-1 0 0,1 1 1 0 0,-4 22 0 0 0,5-24-383 0 0,-1 1 0 0 0,-1-1 0 0 0,0 0 0 0 0,-1-1 0 0 0,0 1 0 0 0,-1-1 0 0 0,-13 16 0 0 0,16-23-71 0 0,-1-1 0 0 0,0 1 0 0 0,-1-1 0 0 0,1 0 0 0 0,-14 9 0 0 0,-31 23 174 0 0,50-36-177 0 0,0-2-60 0 0,1 0 0 0 0,0 0 0 0 0,-1 0 0 0 0,1 0 0 0 0,0 0 0 0 0,-1 1 0 0 0,1-1 0 0 0,0 0 0 0 0,0 0 0 0 0,-1 0 0 0 0,1 1 0 0 0,0-1 0 0 0,0 0 0 0 0,-1 0 0 0 0,1 1 0 0 0,0-1 0 0 0,0 0 0 0 0,0 0 0 0 0,-1 1 0 0 0,1-1 0 0 0,0 0 0 0 0,0 1 0 0 0,0-1 0 0 0,0 1 0 0 0,240-54 237 0 0,-223 50-260 0 0,40-9 1 0 0,83-11-67 0 0,-137 23-284 0 0,-10 10-539 0 0,5-7 613 0 0,1-2-3 0 0,-1 1 1 0 0,1-1 0 0 0,0 1 0 0 0,0-1 0 0 0,-1 0 0 0 0,1 1 0 0 0,-1-1 0 0 0,1 0 0 0 0,-1 0-1 0 0,1 0 1 0 0,-4 1 0 0 0,-6 2-1456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1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10999 0 0,'0'0'5576'0'0,"-2"3"-5246"0"0,-15 30 178 0 0,-40 57 0 0 0,-6 9-103 0 0,38-50-219 0 0,3 2 0 0 0,2 0-1 0 0,2 1 1 0 0,-15 76 0 0 0,26-94-119 0 0,-21 77 55 0 0,23-96-105 0 0,0 0-1 0 0,-2 0 1 0 0,0 0 0 0 0,-17 26-1 0 0,3-9 58 0 0,-18 34 0 0 0,32-52-39 0 0,2-4-224 0 0,4-8-583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1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 7367 0 0,'0'0'334'0'0,"-2"0"-1"0"0,-9 2-213 0 0,-5 5 7828 0 0,19-8-7650 0 0,0 0 1 0 0,0 0 0 0 0,0 0-1 0 0,0 1 1 0 0,0 0-1 0 0,5-1 1 0 0,4 0 188 0 0,403-39 3876 0 0,2 29-3834 0 0,-251 18-960 0 0,-97 0-3119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1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81 13847 0 0,'0'0'1254'0'0,"0"-1"-1029"0"0,-5-6 2216 0 0,5 3-1330 0 0,0 4-1073 0 0,0-1 0 0 0,0 1 0 0 0,0-1 1 0 0,0 1-1 0 0,0 0 0 0 0,0-1 0 0 0,0 1 1 0 0,0-1-1 0 0,0 1 0 0 0,0-1 0 0 0,0 1 1 0 0,0-1-1 0 0,0 1 0 0 0,0-1 0 0 0,0 1 1 0 0,0-1-1 0 0,1 1 0 0 0,-1 0 0 0 0,0-1 1 0 0,0 1-1 0 0,1-1 0 0 0,7-4 196 0 0,0 1 1 0 0,0 0-1 0 0,0 1 0 0 0,0-1 0 0 0,1 2 0 0 0,0-1 1 0 0,8-1-1 0 0,68-5 336 0 0,-48 5-423 0 0,5 0-82 0 0,18-3 107 0 0,87 1 0 0 0,-128 8-172 0 0,2 2 0 0 0,-16 0 0 0 0,-2-1 0 0 0,7 6 0 0 0,-9-6-6 0 0,1-1 1 0 0,-1 0-1 0 0,0 0 0 0 0,0 1 0 0 0,0-1 0 0 0,-1 1 0 0 0,1-1 1 0 0,-1 0-1 0 0,1 1 0 0 0,-1 0 0 0 0,0-1 0 0 0,0 1 1 0 0,0-1-1 0 0,0 5 0 0 0,-1-2-18 0 0,0-1-1 0 0,0 0 1 0 0,-1 1 0 0 0,0-1 0 0 0,1 0 0 0 0,-1 0-1 0 0,-5 7 1 0 0,0-1-26 0 0,0 0 0 0 0,-1-1 1 0 0,-1 0-1 0 0,0 0 0 0 0,-14 10 0 0 0,7-8 33 0 0,-1-1 1 0 0,-1-1-1 0 0,0 0 0 0 0,-35 11 0 0 0,35-14 13 0 0,-202 56-138 0 0,87-35 88 0 0,132-26 55 0 0,3-1 0 0 0,12-1 1 0 0,17-1-22 0 0,49-7-275 0 0,14-2 187 0 0,116 2-1 0 0,-199 10 110 0 0,0 0 0 0 0,0 0 0 0 0,0 1 0 0 0,0 1 1 0 0,0 0-1 0 0,0 0 0 0 0,0 1 0 0 0,-1 0 0 0 0,18 10 0 0 0,-17-6 42 0 0,-1 2-33 0 0,-3 3-10 0 0,-5-9 0 0 0,0 1 0 0 0,-2 14 0 0 0,-2-10 25 0 0,1-1-1 0 0,-1 0 0 0 0,0-1 1 0 0,-1 1-1 0 0,0 0 0 0 0,0-1 1 0 0,0 1-1 0 0,-1-1 0 0 0,0 0 1 0 0,-9 10-1 0 0,2-2 43 0 0,0-2 0 0 0,-2 1 0 0 0,-24 20 0 0 0,24-24-42 0 0,-1 0 0 0 0,-1-1 1 0 0,1 0-1 0 0,-1-1 0 0 0,-1-1 0 0 0,-26 9 0 0 0,14-9 27 0 0,1 0 0 0 0,-1-2 0 0 0,-34 2 0 0 0,-197-3 417 0 0,236-5-437 0 0,0-2 0 0 0,0 0 0 0 0,-25-7 0 0 0,38 8-50 0 0,8 2-133 0 0,16-7-4675 0 0,-2 1-1792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6:3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 1375 0 0,'0'2'107'0'0,"-3"18"329"0"0,-2-7 8832 0 0,2-8-7591 0 0,2-3-1145 0 0,0 0-116 0 0,-4 5-124 0 0,5-6-394 0 0,-1-1-1 0 0,1 1 0 0 0,-1 0 0 0 0,1-1 1 0 0,-1 1-1 0 0,1-1 0 0 0,-1 1 1 0 0,0-1-1 0 0,1 1 0 0 0,-1-1 0 0 0,0 1 1 0 0,1-1-1 0 0,-1 1 0 0 0,0-1 0 0 0,1 0 1 0 0,-2 1-1 0 0,-16-1-3044 0 0,2 0 3252 0 0,14 0 1007 0 0,-9 7 7770 0 0,13-3-8935 0 0,1 0 0 0 0,0-1 0 0 0,0 1 1 0 0,0-1-1 0 0,0 0 0 0 0,1 0 0 0 0,-1 0 1 0 0,1 0-1 0 0,0 0 0 0 0,-1-1 0 0 0,1 0 1 0 0,0 0-1 0 0,1 0 0 0 0,-1 0 0 0 0,0-1 1 0 0,1 1-1 0 0,-1-1 0 0 0,0 0 0 0 0,1-1 0 0 0,-1 1 1 0 0,1-1-1 0 0,6 0 0 0 0,17-1 244 0 0,-12 0-84 0 0,0 0 0 0 0,19-5 0 0 0,5-5 52 0 0,69-31-1 0 0,-75 27-106 0 0,0 2 0 0 0,67-17-1 0 0,-93 29-74 0 0,0 0-1 0 0,-1 0 1 0 0,1 1-1 0 0,0 0 1 0 0,0 1 0 0 0,0-1-1 0 0,-1 1 1 0 0,1 1-1 0 0,0 0 1 0 0,7 2-1 0 0,0 2-133 0 0,-1 0-1 0 0,0 1 1 0 0,25 17-1 0 0,-34-21 280 0 0,-1-1-1 0 0,1 0 0 0 0,-1 0 1 0 0,1-1-1 0 0,0 0 0 0 0,4 2 1 0 0,-7-3 1114 0 0,-3 2-1720 0 0,1-1 483 0 0,0 1 1 0 0,0-1 0 0 0,-1 0-1 0 0,1 0 1 0 0,-1 0 0 0 0,1 1-1 0 0,-1-1 1 0 0,0 0 0 0 0,1 0-1 0 0,-1 0 1 0 0,0 0 0 0 0,0 0-1 0 0,-1 2 1 0 0,0-2 22 0 0,0 1 439 0 0,-1-2-424 0 0,-1-1 1 0 0,1 1-1 0 0,-1-1 0 0 0,1 0 0 0 0,-1 0 1 0 0,1 0-1 0 0,0 0 0 0 0,0-1 1 0 0,-1 1-1 0 0,1-1 0 0 0,0 0 0 0 0,0 0 1 0 0,1 0-1 0 0,-1 0 0 0 0,0 0 0 0 0,1-1 1 0 0,-5-4-1 0 0,4 3-36 0 0,-1 1 0 0 0,0-1 0 0 0,0 1 0 0 0,0 0 1 0 0,0-1-1 0 0,-1 2 0 0 0,1-1 0 0 0,-1 1 0 0 0,0-1 0 0 0,0 1 1 0 0,1 0-1 0 0,-2 1 0 0 0,1-1 0 0 0,-7 0 0 0 0,5 0-1 0 0,5 2 0 0 0,0-1 0 0 0,-1 1 0 0 0,1-1 0 0 0,-1 1 0 0 0,1 0 0 0 0,0 0 0 0 0,-1 0 0 0 0,1 1 0 0 0,-1-1 0 0 0,1 0 0 0 0,-1 1 0 0 0,1 0 0 0 0,-3 1 0 0 0,-11 3-28 0 0,1 0 0 0 0,1 1 1 0 0,-1 1-1 0 0,1 1 0 0 0,-20 13 0 0 0,3-2 338 0 0,-15 4 1123 0 0,38-20-1357 0 0,-1 0 0 0 0,0-1 0 0 0,0 0 0 0 0,0-1 0 0 0,-14 1 0 0 0,-7 0-292 0 0,-39 15-133 0 0,60-15 348 0 0,-4 0-10 0 0,0 0-1 0 0,1 1 0 0 0,0 1 1 0 0,-22 9-1 0 0,25-9 344 0 0,1 1 0 0 0,1 0 0 0 0,-12 8 0 0 0,5 1-311 0 0,8-11 142 0 0,2-5-72 0 0,4 1-87 0 0,0 1 0 0 0,0 0 1 0 0,0 0-1 0 0,-1-1 0 0 0,1 1 1 0 0,0 0-1 0 0,0 0 0 0 0,0 0 1 0 0,-1 0-1 0 0,1 0 0 0 0,0-1 1 0 0,0 1-1 0 0,-1 0 0 0 0,1 0 1 0 0,0 0-1 0 0,0 0 0 0 0,-1 0 1 0 0,1 0-1 0 0,0 0 0 0 0,-1 0 1 0 0,1 0-1 0 0,0 0 0 0 0,0 0 1 0 0,-1 0-1 0 0,1 0 0 0 0,0 0 1 0 0,0 0-1 0 0,-1 0 0 0 0,1 0 1 0 0,0 0-1 0 0,0 0 0 0 0,-1 1 1 0 0,1-1-1 0 0,0 0 0 0 0,-1 0 1 0 0,-2 2-17 0 0,-1 0 9 0 0,-11 12-77 0 0,6-1 75 0 0,3-2 62 0 0,5-9-4 0 0,0 1-102 0 0,-3 5 17 0 0,4-6-48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6:4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1 919 0 0,'0'2'67'0'0,"-2"28"2492"0"0,1-27-907 0 0,0 1 1 0 0,0-1-1 0 0,0 1 0 0 0,0-1 0 0 0,-3 5 1 0 0,0 2 2719 0 0,3-8-3778 0 0,3 0-517 0 0,0 2-54 0 0,0-1-10 0 0,17 12 144 0 0,-5-6-93 0 0,2 0-10 0 0,9 6 1 0 0,-22-12-30 0 0,-1-1 67 0 0,1-1 10 0 0,22 17 285 0 0,-23-16-198 0 0,-2-2-178 0 0,1 0-1 0 0,-1 0 1 0 0,0 0-1 0 0,1 0 0 0 0,-1 0 1 0 0,0 0-1 0 0,1 0 1 0 0,-1 0-1 0 0,0 0 1 0 0,1 0-1 0 0,-1 0 0 0 0,0 1 1 0 0,1-1-1 0 0,-1 0 1 0 0,0 0-1 0 0,0 0 1 0 0,1 0-1 0 0,-1 1 1 0 0,0-1-1 0 0,0 0 0 0 0,1 0 1 0 0,-1 1-1 0 0,1-1 1 0 0,-1 1 33 0 0,0-1 1 0 0,1 1-1 0 0,-1-1 1 0 0,1 1 0 0 0,0-1-1 0 0,-1 1 1 0 0,1-1-1 0 0,-1 0 1 0 0,1 1-1 0 0,0-1 1 0 0,-1 0-1 0 0,1 1 1 0 0,-1-1 0 0 0,1 0-1 0 0,0 0 1 0 0,1 0-1 0 0,1 2 3 0 0,1-1-30 0 0,20-2 374 0 0,-18 0-336 0 0,4-3-34 0 0,-7 3 326 0 0,-31 16 1231 0 0,16-14-1438 0 0,0 0 0 0 0,-13 0 0 0 0,14-1-25 0 0,-1 1 0 0 0,1-1 0 0 0,-14 4 0 0 0,-67 15-258 0 0,-11 3-26 0 0,94-19 259 0 0,-1-1-1 0 0,-16 2 1 0 0,21-4-32 0 0,0 0-1 0 0,1-1 0 0 0,-1 1 1 0 0,-7-3-1 0 0,-2-1-37 0 0,12 2 2 0 0,-12 1 10 0 0,-3 0-30 0 0,8 1-2 0 0,0 0 0 0 0,-16 3 0 0 0,9 0 11 0 0,14-1 22 0 0,-1 0 15 0 0,-10 2 16 0 0,13-4-58 0 0,0 0 50 0 0,-5 1-77 0 0,19-4 555 0 0,57-9-680 0 0,-15 4 81 0 0,-52 7 64 0 0,54-7-31 0 0,94-27 1 0 0,-36 8-138 0 0,-73 18-102 0 0,-37 8 211 0 0,8-1 48 0 0,3 2 12 0 0,-3 2-15 0 0,17 3-211 0 0,-29-5 651 0 0,-8-8-281 0 0,4 6-122 0 0,0 1 0 0 0,1-1 0 0 0,-1 1 0 0 0,0 0 0 0 0,0 0 0 0 0,0 0 0 0 0,0 0 0 0 0,0 0 0 0 0,0 0 0 0 0,0 0 0 0 0,0 0 0 0 0,0 1 0 0 0,0 0 0 0 0,-1-1 0 0 0,-2 1 0 0 0,-39 0 338 0 0,27 0-227 0 0,6 1 61 0 0,-1 0-1 0 0,-11 2 0 0 0,-10 1 110 0 0,26-3-254 0 0,2-1-18 0 0,0 1 1 0 0,0 0-1 0 0,0 0 0 0 0,0 0 1 0 0,-7 3-1 0 0,4-1 8 0 0,-34 4 13 0 0,20-5-52 0 0,-26 0 0 0 0,29-2 0 0 0,0 1 0 0 0,-25 4 0 0 0,12 3 0 0 0,22-4 0 0 0,-3-1 0 0 0,6 0 0 0 0,-11 7 0 0 0,8-4-11 0 0,8-5-42 0 0,4-3-185 0 0,0 0 215 0 0,0 0 0 0 0,0 0 0 0 0,0 1-1 0 0,0-1 1 0 0,5-2 0 0 0,-6 4 12 0 0,6-5-36 0 0,-2 2 36 0 0,0-1 0 0 0,1 1 0 0 0,-1 1 0 0 0,1-1 0 0 0,11-3 0 0 0,-10 4 1 0 0,-3 0 2 0 0,0 1 1 0 0,-1 0-1 0 0,1 0 0 0 0,0 1 0 0 0,0-1 1 0 0,-1 1-1 0 0,1 0 0 0 0,0 0 1 0 0,0 0-1 0 0,6 1 0 0 0,38 3-116 0 0,-28-3 103 0 0,0-1-1 0 0,35-5 1 0 0,-20 1 21 0 0,-29 4 0 0 0,21-6 0 0 0,-13 1-11 0 0,-11 4 181 0 0,-7-1-103 0 0,3 2-64 0 0,0 0 0 0 0,0 0 1 0 0,-1-1-1 0 0,1 1 0 0 0,0 0 0 0 0,0 0 0 0 0,0-1 1 0 0,0 1-1 0 0,-1 0 0 0 0,1-1 0 0 0,0 1 1 0 0,0-1-1 0 0,0 0 0 0 0,0 1 0 0 0,-1-2 0 0 0,-70-40 61 0 0,68 40-74 0 0,1 0 0 0 0,0 0 0 0 0,-1 1 0 0 0,1 0 0 0 0,-1-1 0 0 0,1 1 0 0 0,-1 0 0 0 0,0 0 0 0 0,1 1 0 0 0,-1-1 0 0 0,-4 1 0 0 0,-1 0 5 0 0,2 0 5 0 0,-1 0 0 0 0,0 0 0 0 0,1 1 0 0 0,-1 0 0 0 0,1 1 0 0 0,-1 0 0 0 0,1 0 0 0 0,0 0 0 0 0,-1 1 0 0 0,1 0 0 0 0,-8 5 0 0 0,7-5 0 0 0,6-3 0 0 0,-1 1 0 0 0,1 0 0 0 0,0 0 0 0 0,0 0 0 0 0,0 0 0 0 0,0 0 0 0 0,0 0 0 0 0,0 0 0 0 0,1 0 0 0 0,-4 4 0 0 0,3-4 8 0 0,1 0-1 0 0,0-1 1 0 0,0 1-1 0 0,-1 1 1 0 0,1-1-1 0 0,0 0 1 0 0,0 0-1 0 0,0 0 1 0 0,-1 3 0 0 0,2-4-9 0 0,0 0 1 0 0,0 1 0 0 0,1-1-1 0 0,-1 0 1 0 0,0 0 0 0 0,0 0-1 0 0,0 0 1 0 0,1 0 0 0 0,-1 0-1 0 0,0 0 1 0 0,0 1 0 0 0,1-1-1 0 0,-1 0 1 0 0,0 0 0 0 0,0 0-1 0 0,1 0 1 0 0,-1 0 0 0 0,0 0-1 0 0,0 0 1 0 0,0 0 0 0 0,1 0-1 0 0,-1 0 1 0 0,0 0 0 0 0,0 0-1 0 0,1 0 1 0 0,-1-1 0 0 0,0 1-1 0 0,0 0 1 0 0,1 0 0 0 0,-1 0 0 0 0,0 0-1 0 0,1 0 1 0 0,24-10-69 0 0,-24 10 70 0 0,23-6-54 0 0,-13 4 53 0 0,-8 1-10 0 0,1 0-1 0 0,-1 0 1 0 0,0 0-1 0 0,0 1 1 0 0,0-1 0 0 0,1 1-1 0 0,-1 0 1 0 0,0 0-1 0 0,0 0 1 0 0,1 0-1 0 0,2 1 1 0 0,3 1-25 0 0,-2-1 3 0 0,0 0-1 0 0,-1 0 1 0 0,1 1-1 0 0,0 0 1 0 0,-1 0-1 0 0,7 4 1 0 0,5 1-52 0 0,24 8-1 0 0,-29-11 68 0 0,-4-2 8 0 0,-1 0 1 0 0,1 0-1 0 0,0-1 1 0 0,13 1-1 0 0,24-1 9 0 0,-24-3 0 0 0,-4-1 0 0 0,0-1 0 0 0,0-1 0 0 0,0-1 0 0 0,23-11 0 0 0,-25 12 0 0 0,-4-1 11 0 0,-10 5 191 0 0,-13 1-55 0 0,-11 5-101 0 0,-37 12 0 0 0,40-11-23 0 0,1 0 0 0 0,-1-2 0 0 0,-25 4 0 0 0,18-6-8 0 0,-144 6 290 0 0,156-8-252 0 0,0 0-42 0 0,3 0-24 0 0,9 0-53 0 0,5 0-343 0 0,36-12 317 0 0,26-4 32 0 0,13-3-139 0 0,-75 19 126 0 0,0-1 13 0 0,10-4-251 0 0,-13 8 354 0 0,1 20 88 0 0,-6-15 22 0 0,3-5-117 0 0,-1 1 29 0 0,-17 8 56 0 0,16-10-104 0 0,-13 3-2 0 0,12-5-14 0 0,1-1 7 0 0,-12 0 5 0 0,-1 0 1 0 0,-28-6 0 0 0,20 2-2 0 0,-2 2 0 0 0,-49-2 0 0 0,73 6-31 0 0,0-1 0 0 0,1 0-1 0 0,-1 0 1 0 0,0 0 0 0 0,1 0 0 0 0,-1-1 0 0 0,0 1-1 0 0,1-1 1 0 0,-4 0 0 0 0,2-1-44 0 0,2 1-45 0 0,0 0-221 0 0,1 1 295 0 0,1 0-1 0 0,0 0 1 0 0,0 0-1 0 0,0 1 1 0 0,-1-1-1 0 0,1 0 1 0 0,0 0-1 0 0,0-1 1 0 0,0 1-1 0 0,-1 0 1 0 0,1 0-1 0 0,0 0 1 0 0,0 0-1 0 0,0 0 1 0 0,-1 0 0 0 0,1 0-1 0 0,0 0 1 0 0,0 0-1 0 0,0 0 1 0 0,-1 0-1 0 0,1-1 1 0 0,0 1-1 0 0,0 0 1 0 0,0 0-1 0 0,0 0 1 0 0,0 0-1 0 0,-1-1 1 0 0,1 1-1 0 0,0 0 1 0 0,0 0-1 0 0,0 0 1 0 0,0 0 0 0 0,0-1-1 0 0,0 1 1 0 0,0 0-1 0 0,0 0 1 0 0,0 0-1 0 0,0-1 1 0 0,0 1-1 0 0,0 0 1 0 0,28-23-2147 0 0,-11 10 891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1173 4111 0 0,'-7'11'148'0'0,"2"-3"-96"0"0,0 0 0 0 0,-1 0 0 0 0,0-1 0 0 0,-13 13 0 0 0,11-12-139 0 0,-16 18 0 0 0,12-12 1584 0 0,0-2 3564 0 0,32-32-3837 0 0,0-1 0 0 0,32-48 0 0 0,-10 13-521 0 0,70-92 288 0 0,44-55-381 0 0,213-160 670 0 0,-172 167-949 0 0,-83 78-278 0 0,-12 18-67 0 0,-101 100-60 0 0,-14 19-203 0 0,-26 46 134 0 0,-48 108-1 0 0,-42 159-68 0 0,80-208 212 0 0,-12 35 0 0 0,44-98 0 0 0,-14 76 0 0 0,0 9-29 0 0,31-144-116 0 0,-6 5-574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4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10591 0 0,'0'0'3699'0'0,"3"1"-3492"0"0,6 1-191 0 0,0 0 1 0 0,0-1 0 0 0,1 1 0 0 0,-1-2 0 0 0,0 1-1 0 0,1-2 1 0 0,-1 1 0 0 0,15-3 0 0 0,80-22 197 0 0,-85 20-165 0 0,126-39-192 0 0,-83 24-3742 0 0,-18 4-775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10047 0 0,'0'0'912'0'0,"-7"0"-425"0"0,2 1-379 0 0,1 0 0 0 0,0 0 0 0 0,-1 0-1 0 0,1 1 1 0 0,0 0 0 0 0,0-1 0 0 0,0 1 0 0 0,0 1 0 0 0,1-1-1 0 0,-6 4 1 0 0,-5 5 65 0 0,-15 17 0 0 0,15-14-20 0 0,-157 172 1764 0 0,65-66-1054 0 0,96-110-790 0 0,-102 119 404 0 0,110-123-203 0 0,1-3-1023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4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15287 0 0,'0'0'1386'0'0,"0"3"-1142"0"0,1 4-222 0 0,-1 0 1 0 0,-1 0-1 0 0,1 0 1 0 0,-1 0 0 0 0,0-1-1 0 0,-3 10 1 0 0,-16 42 336 0 0,18-52-328 0 0,-146 322 826 0 0,72-174-772 0 0,-81 141-148 0 0,-19-11-375 0 0,133-217 290 0 0,19-25-609 0 0,2 0-1 0 0,-21 58 1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4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4 6447 0 0,'9'-4'8110'0'0,"-20"15"-7132"0"0,-220 214-346 0 0,147-152-621 0 0,72-62 26 0 0,-8 9-10 0 0,17-10 26 0 0,3-9-41 0 0,0 0-1 0 0,0-1 1 0 0,1 1-1 0 0,-1 0 1 0 0,1 0-1 0 0,-1 0 1 0 0,1 0-1 0 0,-1 0 1 0 0,1 0 0 0 0,-1-1-1 0 0,1 1 1 0 0,0 0-1 0 0,0 0 1 0 0,-1-1-1 0 0,1 1 1 0 0,0-1-1 0 0,0 1 1 0 0,0-1-1 0 0,0 1 1 0 0,-1-1-1 0 0,1 1 1 0 0,0-1-1 0 0,0 0 1 0 0,2 1-1 0 0,26 7 153 0 0,-27-8-141 0 0,34 7 207 0 0,-16-4-100 0 0,-1 1 0 0 0,1 1-1 0 0,33 13 1 0 0,-32-9-1 0 0,0 2 0 0 0,0 0-1 0 0,-1 1 1 0 0,-1 1 0 0 0,0 1-1 0 0,-1 1 1 0 0,31 32 0 0 0,-48-46-118 0 0,1 1 0 0 0,-1-1 1 0 0,0 0-1 0 0,0 1 0 0 0,0-1 1 0 0,0 1-1 0 0,0-1 1 0 0,0 1-1 0 0,-1 0 0 0 0,1-1 1 0 0,-1 1-1 0 0,1 0 1 0 0,-1 0-1 0 0,1-1 0 0 0,-1 1 1 0 0,0 0-1 0 0,0 0 0 0 0,0-1 1 0 0,0 1-1 0 0,0 0 1 0 0,-1 3-1 0 0,0-2 8 0 0,0-1 0 0 0,0 1 0 0 0,-1-1 0 0 0,1 0 0 0 0,-1 0 0 0 0,1 1 0 0 0,-1-1 0 0 0,0 0 1 0 0,0 0-1 0 0,0-1 0 0 0,0 1 0 0 0,0 0 0 0 0,-5 2 0 0 0,-12 6 4 0 0,0 0 0 0 0,-1-2 0 0 0,-31 11 1 0 0,28-11-176 0 0,-4 0-445 0 0,0 0 0 0 0,0-1 0 0 0,-56 5 0 0 0,76-12-450 0 0,0 0 0 0 0,-1 0 0 0 0,1 0 1 0 0,-12-3-1 0 0,2-3-3875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4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12407 0 0,'0'0'1126'0'0,"-2"1"-856"0"0,-292 250 1448 0 0,215-181-1610 0 0,73-65-109 0 0,-3 2 5 0 0,0 1-1 0 0,1 0 0 0 0,0 1 0 0 0,0 0 0 0 0,-6 10 0 0 0,12-17 29 0 0,1 0-1 0 0,0 0 1 0 0,0 0-1 0 0,0 0 0 0 0,0 1 1 0 0,0-1-1 0 0,1 0 1 0 0,-1 0-1 0 0,1 1 0 0 0,-1-1 1 0 0,1 0-1 0 0,0 1 1 0 0,0-1-1 0 0,0 0 1 0 0,0 1-1 0 0,0-1 0 0 0,1 0 1 0 0,-1 1-1 0 0,1-1 1 0 0,-1 0-1 0 0,1 0 0 0 0,0 1 1 0 0,0-1-1 0 0,0 0 1 0 0,0 0-1 0 0,0 0 1 0 0,0 0-1 0 0,1 0 0 0 0,-1 0 1 0 0,1-1-1 0 0,2 4 1 0 0,3 0 146 0 0,-1 1 0 0 0,1-1 0 0 0,0-1 0 0 0,0 1 0 0 0,1-1 0 0 0,-1-1 0 0 0,1 1 0 0 0,0-1 0 0 0,0 0 0 0 0,0-1 0 0 0,0 0 0 0 0,13 1 0 0 0,-4-1 17 0 0,-1-1 1 0 0,1 0 0 0 0,-1-2 0 0 0,1 0 0 0 0,23-4 0 0 0,-37 4-175 0 0,1 0 0 0 0,-1 0 0 0 0,0 0 0 0 0,0 0 0 0 0,0 0 0 0 0,1-1 0 0 0,-1 1 0 0 0,0-1 0 0 0,-1 0 0 0 0,1 0 0 0 0,0 0 0 0 0,0 0 0 0 0,-1-1 0 0 0,1 1 0 0 0,3-6 0 0 0,-3 4 3 0 0,-1-1 0 0 0,1 0 1 0 0,-1 0-1 0 0,1 0 1 0 0,-1 0-1 0 0,-1 0 0 0 0,1-1 1 0 0,-1 1-1 0 0,1-7 0 0 0,-1-2 12 0 0,0-1-1 0 0,-1 0 0 0 0,-1 0 0 0 0,0 0 0 0 0,-1 0 0 0 0,-5-20 0 0 0,2 18-63 0 0,0 0 1 0 0,0 1-1 0 0,-2-1 0 0 0,-13-24 0 0 0,15 33-264 0 0,0 0-1 0 0,0 1 1 0 0,-1 0-1 0 0,-8-8 1 0 0,8 10-548 0 0,1 0 1 0 0,-1 0-1 0 0,0 1 1 0 0,-1 0-1 0 0,-12-6 1 0 0,13 7-1213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4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1509 21 8839 0 0,'12'-4'160'0'0,"1"0"0"0"0,-1 0 0 0 0,0 1 0 0 0,1 1 0 0 0,18-2 0 0 0,-18 6 117 0 0,-13-2-261 0 0,0 0 0 0 0,0 0 0 0 0,0 0 0 0 0,0 0-1 0 0,0 0 1 0 0,0 0 0 0 0,0 0 0 0 0,1 0 0 0 0,-1 1 0 0 0,0-1 0 0 0,0 0 0 0 0,0 0 0 0 0,0 0-1 0 0,0 0 1 0 0,0 0 0 0 0,0 0 0 0 0,0 0 0 0 0,0 1 0 0 0,0-1 0 0 0,0 0 0 0 0,0 0-1 0 0,0 0 1 0 0,0 0 0 0 0,0 0 0 0 0,0 0 0 0 0,0 1 0 0 0,0-1 0 0 0,0 0 0 0 0,0 0 0 0 0,0 0-1 0 0,0 0 1 0 0,0 0 0 0 0,0 1 0 0 0,0-1 0 0 0,0 0 0 0 0,0 0 0 0 0,0 0 0 0 0,0 0-1 0 0,0 0 1 0 0,-16 15 1163 0 0,13-13-1135 0 0,-17 13 349 0 0,-2-1-1 0 0,-37 18 1 0 0,-50 17 121 0 0,100-46-486 0 0,-180 61 923 0 0,-5-18 94 0 0,-210 12-950 0 0,159-29-97 0 0,4 12-950 0 0,213-38 877 0 0,-49 1 0 0 0,97-14 479 0 0,-15 7-392 0 0,1 1 0 0 0,0 1 1 0 0,0-1-1 0 0,0 1 1 0 0,9-1-1 0 0,-14 2-12 0 0,1-1 0 0 0,-1 1 0 0 0,1 0 0 0 0,-1 0 0 0 0,1 0 0 0 0,-1 0 0 0 0,1 0 0 0 0,-1 0 0 0 0,0 0 0 0 0,1 1 0 0 0,-1-1 0 0 0,1 0 0 0 0,-1 1 0 0 0,0-1 0 0 0,1 1 0 0 0,-1 0 0 0 0,0-1 0 0 0,2 2 0 0 0,0 0 0 0 0,0 0-3 0 0,0 0 0 0 0,0 0 0 0 0,0 1-1 0 0,-1-1 1 0 0,0 0 0 0 0,1 1 0 0 0,-1 0 0 0 0,0-1-1 0 0,0 1 1 0 0,0 0 0 0 0,0 0 0 0 0,2 6 0 0 0,1 4-42 0 0,6 25 1 0 0,-6-20 46 0 0,27 104-45 0 0,8 28 246 0 0,-32-127-143 0 0,1 3-16 0 0,-2 0 0 0 0,5 29 0 0 0,-10-49 1470 0 0,0-6-627 0 0,4-12-401 0 0,2-23-546 0 0,-6 25 129 0 0,1-1 1 0 0,0 1 0 0 0,0 0-1 0 0,10-18 1 0 0,24-36 215 0 0,-32 57-257 0 0,20-29 52 0 0,2 2-1 0 0,2 1 1 0 0,37-34-1 0 0,-58 58-61 0 0,-2 3-29 0 0,31-30-1164 0 0,60-78 0 0 0,-84 94 205 0 0,2-1-4405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4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34 248 4607 0 0,'0'0'354'0'0,"7"-5"-220"0"0,68-46 5149 0 0,42-21-3446 0 0,-82 52-1177 0 0,7-2 358 0 0,1 2-1 0 0,87-27 0 0 0,-122 45-903 0 0,0 0 0 0 0,0 0 0 0 0,-1 0 0 0 0,1 1 0 0 0,0 0 0 0 0,0 1 0 0 0,15 1 0 0 0,-22-1-94 0 0,-1 0-1 0 0,0 0 1 0 0,1 0-1 0 0,-1 1 1 0 0,0-1-1 0 0,0 0 1 0 0,1 0-1 0 0,-1 1 1 0 0,0-1-1 0 0,0 0 1 0 0,1 0-1 0 0,-1 1 1 0 0,0-1-1 0 0,0 0 1 0 0,0 1-1 0 0,1-1 1 0 0,-1 0-1 0 0,0 1 0 0 0,0-1 1 0 0,0 0-1 0 0,0 1 1 0 0,0-1-1 0 0,0 0 1 0 0,0 1-1 0 0,0-1 1 0 0,0 1-1 0 0,0-1 1 0 0,0 0-1 0 0,0 1 1 0 0,0 0 45 0 0,-1 2 32 0 0,1 0 1 0 0,-1 0-1 0 0,1 1 0 0 0,-1-1 1 0 0,0 0-1 0 0,0 0 1 0 0,-1 0-1 0 0,1 0 1 0 0,-1-1-1 0 0,1 1 1 0 0,-4 3-1 0 0,-25 31 168 0 0,23-29-417 0 0,-22 22-531 0 0,-42 34-1 0 0,30-29 442 0 0,-249 202-457 0 0,257-207 687 0 0,20-17-9 0 0,-22 16 1 0 0,34-28 365 0 0,3 0-185 0 0,3 2-72 0 0,0-1-1 0 0,0 0 0 0 0,0 0 1 0 0,0 0-1 0 0,1-1 0 0 0,-1 0 1 0 0,1 0-1 0 0,-1 0 0 0 0,1 0 0 0 0,8-1 1 0 0,8-1 98 0 0,31-6 0 0 0,-21 2-99 0 0,62-11 113 0 0,-51 8-277 0 0,0 2 0 0 0,49-2-1 0 0,-69 10-627 0 0,-21-2-824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4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10567 0 0,'0'0'1406'0'0,"2"0"-1122"0"0,7 2-121 0 0,0-1 0 0 0,0 1 0 0 0,0 1 1 0 0,13 5-1 0 0,-18-6-108 0 0,1 0 0 0 0,-1 1 0 0 0,0-1 0 0 0,0 1 1 0 0,0 0-1 0 0,0 0 0 0 0,-1 1 0 0 0,1-1 0 0 0,-1 1 0 0 0,5 6 0 0 0,2 6 445 0 0,-1 1 0 0 0,12 28 0 0 0,-16-33-353 0 0,0 1 1 0 0,0-1-1 0 0,2-1 0 0 0,-1 1 0 0 0,2-1 1 0 0,16 20-1 0 0,-22-29-351 0 0,0 0 1 0 0,0 0-1 0 0,0-1 1 0 0,1 1-1 0 0,-1-1 1 0 0,0 0-1 0 0,1 0 0 0 0,-1 0 1 0 0,1 0-1 0 0,-1 0 1 0 0,1 0-1 0 0,-1 0 1 0 0,1-1-1 0 0,5 1 1 0 0,2-2-931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4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8751 0 0,'-1'1'5730'0'0,"-19"22"-5259"0"0,-1-1 0 0 0,-1-1 1 0 0,-1-1-1 0 0,-33 22 1 0 0,9-6-447 0 0,-81 58-444 0 0,96-74 130 0 0,0-2-1 0 0,-43 19 0 0 0,29-20-13 0 0,42-16 267 0 0,0 0-1 0 0,-1 0 1 0 0,1 0-1 0 0,-1-1 0 0 0,1 0 1 0 0,0 1-1 0 0,-1-2 1 0 0,-5 0-1 0 0,9 1 14 0 0,0 0 1 0 0,0-1-1 0 0,0 1 0 0 0,0-1 0 0 0,0 1 0 0 0,0-1 1 0 0,0 1-1 0 0,0-1 0 0 0,0 0 0 0 0,0 1 0 0 0,1-1 1 0 0,-1 0-1 0 0,0 0 0 0 0,0 0 0 0 0,1 0 1 0 0,-1 0-1 0 0,1 1 0 0 0,-1-1 0 0 0,1 0 0 0 0,-1 0 1 0 0,0-2-1 0 0,-4-24-610 0 0,4 20 231 0 0,0 6 407 0 0,1 1 0 0 0,0-1 0 0 0,0 1-1 0 0,0 0 1 0 0,0-1 0 0 0,0 1 0 0 0,0 0 0 0 0,0-1-1 0 0,0 1 1 0 0,0 0 0 0 0,0-1 0 0 0,0 1 0 0 0,0 0-1 0 0,0-1 1 0 0,1 1 0 0 0,-1-1 0 0 0,0 1 0 0 0,0 0-1 0 0,0-1 1 0 0,0 1 0 0 0,1 0 0 0 0,-1 0 0 0 0,0-1-1 0 0,0 1 1 0 0,1 0 0 0 0,-1 0 0 0 0,0-1 0 0 0,0 1-1 0 0,1 0 1 0 0,-1 0 0 0 0,0-1 0 0 0,1 1 0 0 0,-1 0-1 0 0,0 0 1 0 0,1 0 0 0 0,-1 0 0 0 0,1-1 0 0 0,0 1 42 0 0,0 0 1 0 0,0 0 0 0 0,-1 0 0 0 0,1 0-1 0 0,0 0 1 0 0,0 0 0 0 0,0 0-1 0 0,0 0 1 0 0,0 0 0 0 0,0 1 0 0 0,0-1-1 0 0,1 1 1 0 0,1 1 28 0 0,1 0 0 0 0,-1 1 0 0 0,0-1 0 0 0,0 1 0 0 0,0 0-1 0 0,0 0 1 0 0,0 0 0 0 0,-1 0 0 0 0,1 1 0 0 0,-1-1 0 0 0,0 1 0 0 0,0-1 0 0 0,2 6 0 0 0,2 7 381 0 0,8 29 1 0 0,-12-40-391 0 0,3 17 102 0 0,-1-1 0 0 0,0 2 0 0 0,-2-1 0 0 0,-1 0-1 0 0,0 0 1 0 0,-2 1 0 0 0,0-1 0 0 0,-8 37 0 0 0,0-21-153 0 0,-1-1 0 0 0,-3 0 0 0 0,0-1 0 0 0,-22 40 0 0 0,19-46 20 0 0,7-14-23 0 0,0 1 0 0 0,-10 32 0 0 0,18-47-82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4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7367 0 0,'0'0'1938'0'0,"2"-1"-645"0"0,9 0 160 0 0,-1-2 1 0 0,15-4-1 0 0,43-23 365 0 0,-4 2-1260 0 0,-1 8-582 0 0,82-14 1 0 0,-85 21-842 0 0,-37 8-387 0 0,-3 3-335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4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9671 0 0,'0'0'7978'0'0,"1"-1"-7613"0"0,278-84 1876 0 0,-156 52-4145 0 0,-99 26 808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1480 40 4607 0 0,'53'-39'6202'0'0,"-62"43"-6121"0"0,-16 9-418 0 0,-1-2 0 0 0,-1 0 0 0 0,-50 12 1 0 0,-86 9-1 0 0,21-6 374 0 0,-29 19 136 0 0,19-5-54 0 0,24-13-167 0 0,102-23 32 0 0,0-1 0 0 0,-52-2 0 0 0,49-5 168 0 0,28 3 242 0 0,11-8-88 0 0,8-3-332 0 0,1 1-1 0 0,0 1 1 0 0,0 0-1 0 0,1 1 1 0 0,26-7-1 0 0,2-2-10 0 0,-45 17 36 0 0,-1 0 0 0 0,1 0 0 0 0,0 0 0 0 0,-1 0 0 0 0,1 1 1 0 0,0-1-1 0 0,-1 1 0 0 0,1 0 0 0 0,0 0 0 0 0,3 0 0 0 0,-5 1-5 0 0,0 0-1 0 0,0 0 1 0 0,0 0 0 0 0,-1 0 0 0 0,1 0 0 0 0,0 0 0 0 0,0 0 0 0 0,-1 0 0 0 0,1 0 0 0 0,0 0 0 0 0,-1 1-1 0 0,1-1 1 0 0,-1 0 0 0 0,1 0 0 0 0,-1 1 0 0 0,0-1 0 0 0,0 0 0 0 0,1 3 0 0 0,-1-4 4 0 0,0 7 4 0 0,1-1-1 0 0,-1 1 0 0 0,0 0 1 0 0,0-1-1 0 0,-1 1 0 0 0,0-1 0 0 0,0 1 1 0 0,-1-1-1 0 0,-2 8 0 0 0,-5 10 120 0 0,-12 24-1 0 0,13-30-38 0 0,-83 165-14 0 0,-185 279-1 0 0,253-428-506 0 0,-1-2-1 0 0,-51 52 1 0 0,57-67 658 0 0,0-1-1 0 0,-1-1 0 0 0,0 0 0 0 0,-2-2 1 0 0,-41 22-1 0 0,57-34 3040 0 0,13-8-2408 0 0,17-10-694 0 0,-1 7 113 0 0,0 1-1 0 0,32-8 1 0 0,-20 7-34 0 0,222-48 1713 0 0,-122 31-952 0 0,-15 7-437 0 0,20-5-935 0 0,-129 22 249 0 0,-10 3 31 0 0,0 0-1 0 0,0-1 1 0 0,0 1-1 0 0,0 0 1 0 0,0-1-1 0 0,0 0 1 0 0,0 1-1 0 0,0-1 0 0 0,0 0 1 0 0,0 0-1 0 0,0 0 1 0 0,-1 0-1 0 0,1 0 1 0 0,2-3-1 0 0,-4 4-48 0 0,0-1 0 0 0,1 0 0 0 0,-1 0 0 0 0,0 0 0 0 0,0 0 0 0 0,0 1 0 0 0,1-1 0 0 0,-1 0 0 0 0,0 0 0 0 0,0 0 0 0 0,0 0-1 0 0,0 0 1 0 0,-1 0 0 0 0,1 0 0 0 0,0 1 0 0 0,0-1 0 0 0,0 0 0 0 0,-1 0 0 0 0,1 0 0 0 0,0 0 0 0 0,-1 1 0 0 0,1-1 0 0 0,-1 0 0 0 0,0 0 0 0 0,-11-16-1578 0 0,11 17 1654 0 0,-13-14-1673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10135 0 0,'0'0'778'0'0,"-1"2"-506"0"0,-12 19 572 0 0,-11 26 1 0 0,-11 20 1415 0 0,-166 284 459 0 0,162-270-2527 0 0,-47 97-4 0 0,-14-7-150 0 0,88-154-269 0 0,-7 12 452 0 0,5-13-5581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74 212 1839 0 0,'-2'-1'134'0'0,"-17"-7"265"0"0,-11 2 6051 0 0,8 3-2126 0 0,37 5-3819 0 0,0-1-1 0 0,0-1 1 0 0,0-1 0 0 0,-1 0-1 0 0,30-6 1 0 0,-2-2-152 0 0,45-16-1 0 0,79-37 426 0 0,-7 3-508 0 0,-113 43-1406 0 0,-3 0-4848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10 14279 0 0,'0'0'1078'0'0,"1"-2"-724"0"0,1-4-198 0 0,-1 5 684 0 0,-5 1-831 0 0,1 1-1 0 0,0 0 0 0 0,0 0 1 0 0,-1 1-1 0 0,1-1 0 0 0,0 0 1 0 0,0 1-1 0 0,0 0 1 0 0,0 0-1 0 0,-3 3 0 0 0,1-1-8 0 0,-32 22 6 0 0,2 2 0 0 0,1 1 0 0 0,1 2 0 0 0,1 1 0 0 0,2 2 0 0 0,2 1 0 0 0,1 1 0 0 0,2 1 0 0 0,1 1 0 0 0,2 1 0 0 0,-19 48 0 0 0,33-68-3 0 0,2 0-1 0 0,0 1 1 0 0,1 0-1 0 0,1 0 0 0 0,-3 39 1 0 0,7-50-7 0 0,0 1 0 0 0,0-1 1 0 0,1 1-1 0 0,0-1 0 0 0,0 0 0 0 0,1 0 1 0 0,1 0-1 0 0,-1 0 0 0 0,1 0 0 0 0,1 0 1 0 0,0-1-1 0 0,0 1 0 0 0,1-1 0 0 0,0 0 1 0 0,6 8-1 0 0,-8-13-192 0 0,-1-1 0 0 0,1 1 1 0 0,0-1-1 0 0,0 0 0 0 0,0 1 0 0 0,0-1 0 0 0,0 0 1 0 0,0-1-1 0 0,0 1 0 0 0,1-1 0 0 0,-1 1 1 0 0,1-1-1 0 0,-1 0 0 0 0,1 0 0 0 0,0-1 1 0 0,-1 1-1 0 0,7-1 0 0 0,4-1-1003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10 12151 0 0,'0'0'555'0'0,"-1"-1"-12"0"0,-21-7-266 0 0,20 8-169 0 0,0-1 1 0 0,0 1-1 0 0,0 0 0 0 0,0 0 0 0 0,0 0 1 0 0,0 1-1 0 0,0-1 0 0 0,0 0 0 0 0,0 1 1 0 0,0-1-1 0 0,0 1 0 0 0,0 0 1 0 0,0 0-1 0 0,0 0 0 0 0,-3 1 0 0 0,2 1 7 0 0,0 0-1 0 0,0 0 0 0 0,0 0 0 0 0,1 0 1 0 0,-1 0-1 0 0,1 1 0 0 0,-2 3 1 0 0,0 1-18 0 0,0-1 0 0 0,0 1 1 0 0,1 0-1 0 0,0 1 1 0 0,0-1-1 0 0,1 1 1 0 0,1-1-1 0 0,-1 1 1 0 0,1-1-1 0 0,0 13 0 0 0,1-15-22 0 0,0-1 0 0 0,1 1-1 0 0,-1-1 1 0 0,1 1 0 0 0,0-1-1 0 0,1 1 1 0 0,-1-1 0 0 0,1 0 0 0 0,0 0-1 0 0,0 0 1 0 0,1 0 0 0 0,-1 0-1 0 0,1 0 1 0 0,0 0 0 0 0,1-1-1 0 0,-1 0 1 0 0,6 6 0 0 0,3 0 202 0 0,1-1 0 0 0,0 0 0 0 0,0-1 0 0 0,20 10 1 0 0,59 19-214 0 0,-86-35-616 0 0,1-1-1 0 0,-1 0 1 0 0,0-1 0 0 0,0 1-1 0 0,1-1 1 0 0,-1-1-1 0 0,0 1 1 0 0,0-1 0 0 0,0 0-1 0 0,1 0 1 0 0,-1-1-1 0 0,10-3 1 0 0,-2 0-4347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920 104 3223 0 0,'31'-30'327'0'0,"7"-7"-10"0"0,-8 17 3899 0 0,0 4 1676 0 0,-28 16-5302 0 0,0 0-313 0 0,0 0 0 0 0,0 0 1 0 0,0 0-1 0 0,0 0 0 0 0,0 0 1 0 0,0 0-1 0 0,4 2 0 0 0,-16 20 143 0 0,-2 0-1 0 0,0-1 1 0 0,-1-1-1 0 0,-18 21 1 0 0,-71 72-230 0 0,75-87-284 0 0,-1-1 0 0 0,-1-2-1 0 0,-2-1 1 0 0,0-1 0 0 0,-54 27 0 0 0,22-19-271 0 0,-2-2 1 0 0,-72 19 0 0 0,123-42 357 0 0,-1 0 0 0 0,1-1 1 0 0,0-1-1 0 0,-1 0 0 0 0,0-1 1 0 0,1 0-1 0 0,-19-2 0 0 0,30 0-14 0 0,1 1-1 0 0,-1-1 1 0 0,0 0 0 0 0,0 0-1 0 0,1 0 1 0 0,-1 0-1 0 0,1 0 1 0 0,-1-1 0 0 0,1 1-1 0 0,-1-1 1 0 0,1 1-1 0 0,0-1 1 0 0,0 0-1 0 0,0 0 1 0 0,0 0 0 0 0,-3-4-1 0 0,5 5-23 0 0,0-1-1 0 0,0 1 0 0 0,0 0 1 0 0,0-1-1 0 0,0 1 0 0 0,0-1 1 0 0,1 1-1 0 0,-1-1 1 0 0,0 1-1 0 0,1 0 0 0 0,-1-1 1 0 0,1 1-1 0 0,-1 0 0 0 0,1-1 1 0 0,0 1-1 0 0,-1 0 0 0 0,1 0 1 0 0,0-1-1 0 0,0 1 1 0 0,0 0-1 0 0,1-1 0 0 0,7-5-94 0 0,-8 6 133 0 0,0 0 1 0 0,0 0-1 0 0,-1 1 1 0 0,1-1-1 0 0,0 1 1 0 0,0-1-1 0 0,0 0 1 0 0,0 1 0 0 0,-1 0-1 0 0,1-1 1 0 0,0 1-1 0 0,0 0 1 0 0,0-1-1 0 0,0 1 1 0 0,0 0-1 0 0,2 0 1 0 0,-1-1 35 0 0,0 1 1 0 0,1 0 0 0 0,-1 1 0 0 0,0-1 0 0 0,1 0 0 0 0,-1 1 0 0 0,0-1 0 0 0,1 1 0 0 0,-1 0 0 0 0,0-1-1 0 0,0 1 1 0 0,0 0 0 0 0,0 0 0 0 0,0 1 0 0 0,0-1 0 0 0,0 0 0 0 0,0 1 0 0 0,0-1 0 0 0,-1 1 0 0 0,1 0-1 0 0,2 3 1 0 0,-1 0 45 0 0,-1 0-1 0 0,1 0 1 0 0,-1 0-1 0 0,-1 0 1 0 0,1 1 0 0 0,1 9-1 0 0,2 5-35 0 0,-3-9 89 0 0,0 1 1 0 0,0-1-1 0 0,-1 0 0 0 0,0 0 0 0 0,-1 1 0 0 0,-2 18 1 0 0,-1-7 105 0 0,-1-1 0 0 0,-10 30 0 0 0,6-28-131 0 0,-1 0-1 0 0,-2 0 1 0 0,0-1 0 0 0,-2-1-1 0 0,-22 31 1 0 0,-87 94-15 0 0,58-73-88 0 0,30-29-17 0 0,33-43-64 0 0,4-2-152 0 0,0-1 1 0 0,-1 1 0 0 0,1 0-1 0 0,-1-1 1 0 0,1 1 0 0 0,-1-1-1 0 0,1 0 1 0 0,4-2 0 0 0,12-6-883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201 106 3223 0 0,'1'-1'7866'0'0,"11"-8"-5814"0"0,1 0 1 0 0,-2-1 0 0 0,19-20-1 0 0,7-6-442 0 0,-35 34-1554 0 0,-1 1-29 0 0,-1 1 1 0 0,1-1-1 0 0,0 0 1 0 0,0 0-1 0 0,0 1 1 0 0,0-1-1 0 0,0 1 1 0 0,0-1 0 0 0,0 1-1 0 0,1-1 1 0 0,1 0-1 0 0,4 1 67 0 0,2 5-76 0 0,-8-2-20 0 0,1-1 0 0 0,-1 1 1 0 0,1-1-1 0 0,-1 1 0 0 0,0 0 0 0 0,0-1 0 0 0,0 1 0 0 0,0 0 0 0 0,-1 0 0 0 0,1 0 0 0 0,-1 0 1 0 0,1 0-1 0 0,-1 0 0 0 0,0 0 0 0 0,0-1 0 0 0,-1 5 0 0 0,-1 6-8 0 0,0 1-1 0 0,-5 14 0 0 0,0-6 47 0 0,-1 1-1 0 0,-1-2 1 0 0,-1 1 0 0 0,-1-1-1 0 0,0-1 1 0 0,-29 38 0 0 0,15-27 49 0 0,-2-2 1 0 0,-1 0 0 0 0,-41 32-1 0 0,-22 3-141 0 0,89-63 221 0 0,16-2-383 0 0,23-3 263 0 0,0-3 0 0 0,0-1 0 0 0,68-24 0 0 0,-2 0-159 0 0,-74 24-303 0 0,28-6-337 0 0,-19 7-4832 0 0,-13 4-926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2759 0 0,'0'0'9456'0'0,"-1"2"-8778"0"0,-2 4-476 0 0,1 0 1 0 0,-1 0 0 0 0,1 1 0 0 0,1-1 0 0 0,-1 0 0 0 0,1 1 0 0 0,0-1-1 0 0,1 1 1 0 0,0-1 0 0 0,0 1 0 0 0,0-1 0 0 0,0 1 0 0 0,1-1-1 0 0,0 1 1 0 0,1-1 0 0 0,0 0 0 0 0,0 1 0 0 0,0-1 0 0 0,0 0 0 0 0,1 0-1 0 0,6 8 1 0 0,14 19 490 0 0,51 56-1 0 0,5 6 338 0 0,-69-81-873 0 0,0 0 0 0 0,-2 1 0 0 0,0 0-1 0 0,0 1 1 0 0,6 19 0 0 0,-9-18-72 0 0,-1-1-1 0 0,-1 0 1 0 0,0 1 0 0 0,-2 0-1 0 0,1-1 1 0 0,-2 1-1 0 0,-2 22 1 0 0,0-18-9 0 0,-2 1 1 0 0,0 0-1 0 0,-2-1 1 0 0,0 0-1 0 0,-11 23 1 0 0,5-17-20 0 0,-2-1 0 0 0,0-1 1 0 0,-2 0-1 0 0,0-1 1 0 0,-2-1-1 0 0,-1 0 0 0 0,0-2 1 0 0,-41 35-1 0 0,-3-6-178 0 0,-3-2 1 0 0,-87 47-1 0 0,19-30-4194 0 0,93-50 2266 0 0,11-8-21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10047 0 0,'0'0'8271'0'0,"2"0"-7766"0"0,5-2-175 0 0,-1 0-1 0 0,0 0 1 0 0,0-1 0 0 0,10-4-1 0 0,15-7 278 0 0,221-47 699 0 0,-48 15-4659 0 0,-122 23 1697 0 0,-13 2-8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1250 96 8663 0 0,'5'-6'787'0'0,"7"-5"-25"0"0,0 0 0 0 0,0 1 0 0 0,1 1 0 0 0,0 0 0 0 0,1 0 0 0 0,0 2-1 0 0,0 0 1 0 0,17-6 0 0 0,-12 9 329 0 0,-17 4-680 0 0,0 0-341 0 0,5 1 5 0 0,-6 0 321 0 0,-7 7-145 0 0,2-4-215 0 0,0-1 0 0 0,0 0 1 0 0,0 0-1 0 0,-1-1 0 0 0,1 1 1 0 0,-1-1-1 0 0,-8 3 0 0 0,-11 5 11 0 0,-125 55 31 0 0,108-49-93 0 0,-52 18-188 0 0,-121 28 0 0 0,-103 1-345 0 0,286-57 430 0 0,-40 5-435 0 0,63-10 402 0 0,0-1 0 0 0,0 0 0 0 0,0 0 0 0 0,1-1 0 0 0,-1 0 0 0 0,-13-3 0 0 0,20 4 136 0 0,1 0 0 0 0,-1 0 1 0 0,0 0-1 0 0,0-1 0 0 0,1 1 0 0 0,-1 0 0 0 0,0-1 0 0 0,1 1 0 0 0,-1 0 0 0 0,0-1 0 0 0,1 1 0 0 0,-1 0 0 0 0,0-1 1 0 0,1 1-1 0 0,-1-1 0 0 0,1 1 0 0 0,-1-1 0 0 0,1 0 0 0 0,-1 1 0 0 0,1-1 0 0 0,0 0 0 0 0,-1 1 0 0 0,1-1 0 0 0,0 0 1 0 0,-1 1-1 0 0,1-1 0 0 0,0 0 0 0 0,0 1 0 0 0,0-1 0 0 0,-1 0 0 0 0,1 0 0 0 0,0 0 0 0 0,1-1-17 0 0,-1-1 0 0 0,1 1-1 0 0,0 0 1 0 0,0 0-1 0 0,0 0 1 0 0,0 0 0 0 0,0 0-1 0 0,0 0 1 0 0,0 0 0 0 0,3-2-1 0 0,1-3 74 0 0,2 0 0 0 0,-1 0 0 0 0,1 1-1 0 0,0 0 1 0 0,1 0 0 0 0,-1 1 0 0 0,1 0 0 0 0,0 0-1 0 0,12-4 1 0 0,-19 8 111 0 0,0 1-12 0 0,-1 0-125 0 0,1-1 0 0 0,0 1 1 0 0,-1 0-1 0 0,1 0 0 0 0,-1-1 1 0 0,1 1-1 0 0,0 0 0 0 0,-1 0 1 0 0,1 0-1 0 0,0 0 0 0 0,-1 0 1 0 0,1 0-1 0 0,0 0 0 0 0,-1 0 1 0 0,1 0-1 0 0,1 0 0 0 0,0 2 1 0 0,0 0 1 0 0,0 0-1 0 0,1 1 0 0 0,-1-1 0 0 0,-1 1 0 0 0,1-1 0 0 0,0 1 0 0 0,-1 0 0 0 0,1 0 1 0 0,-1-1-1 0 0,0 1 0 0 0,0 0 0 0 0,0 0 0 0 0,0 0 0 0 0,-1 0 0 0 0,1 1 1 0 0,-1-1-1 0 0,0 0 0 0 0,1 0 0 0 0,-2 6 0 0 0,0 6 44 0 0,-1-1 1 0 0,0 0-1 0 0,-5 19 0 0 0,-10 20 155 0 0,-1 0 0 0 0,-4-1 0 0 0,-38 69 0 0 0,29-68-195 0 0,-3-1-1 0 0,-1-1 1 0 0,-4-3-1 0 0,-1 0 1 0 0,-90 80 0 0 0,120-119-23 0 0,-23 14 0 0 0,32-23 483 0 0,22 1-16 0 0,-19-2-337 0 0,0 1-6 0 0,70-1 711 0 0,81 2 368 0 0,-96 2-974 0 0,0-3 0 0 0,1-2 0 0 0,58-11 0 0 0,-113 13-230 0 0,41-7-59 0 0,-1-1 0 0 0,46-16 0 0 0,-82 21-294 0 0,1 0 1 0 0,-1-1-1 0 0,0 0 1 0 0,0 0-1 0 0,0-1 0 0 0,11-10 1 0 0,-17 14-616 0 0,1-6-2296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72 9991 0 0,'0'0'456'0'0,"-1"1"-8"0"0,0 0-328 0 0,0-1 0 0 0,0 1-1 0 0,0 0 1 0 0,0 0-1 0 0,1 0 1 0 0,-1 0 0 0 0,0 0-1 0 0,1 0 1 0 0,-1 0 0 0 0,1 0-1 0 0,-1 0 1 0 0,1 0-1 0 0,-1 0 1 0 0,1 1 0 0 0,0-1-1 0 0,0 0 1 0 0,-1 0 0 0 0,1 2-1 0 0,0-2-56 0 0,0 0 0 0 0,1-1 0 0 0,-1 1 0 0 0,0 0 0 0 0,1 0 0 0 0,-1 0 0 0 0,0-1 0 0 0,1 1 0 0 0,-1 0 0 0 0,1-1 0 0 0,-1 1 0 0 0,1 0 0 0 0,0-1 0 0 0,-1 1 0 0 0,1 0 0 0 0,-1-1 0 0 0,1 1 0 0 0,1 0 0 0 0,1 0 69 0 0,0 1-1 0 0,0-1 1 0 0,0 0 0 0 0,-1 0-1 0 0,1 0 1 0 0,0 0 0 0 0,1-1 0 0 0,-1 1-1 0 0,6-1 1 0 0,8-2 390 0 0,0-1 0 0 0,0-1 0 0 0,-1-1 0 0 0,0 0 0 0 0,22-11-1 0 0,18-5 284 0 0,0 6-611 0 0,1 3 1 0 0,74-7 0 0 0,-105 15-510 0 0,12-3-1231 0 0,-20 4 108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43 6911 0 0,'1'-2'315'0'0,"0"-1"-154"0"0,0 2-140 0 0,-1-1 0 0 0,1 1-1 0 0,0-1 1 0 0,0 1-1 0 0,0-1 1 0 0,0 1 0 0 0,0 0-1 0 0,0 0 1 0 0,1-1 0 0 0,-1 1-1 0 0,0 0 1 0 0,2-1-1 0 0,10-11 2166 0 0,-11 7 1425 0 0,-10 6-1128 0 0,1 3-2420 0 0,0 1-1 0 0,1 0 0 0 0,-1 0 1 0 0,1 1-1 0 0,0 0 1 0 0,0 0-1 0 0,0 0 1 0 0,-5 8-1 0 0,-10 8 32 0 0,-175 168 666 0 0,179-170-744 0 0,0 0-1 0 0,1 1 0 0 0,-21 37 1 0 0,30-45-4 0 0,0 1-1 0 0,1 0 1 0 0,0 1-1 0 0,1-1 1 0 0,1 1 0 0 0,0 0-1 0 0,-3 28 1 0 0,7-36 21 0 0,0 0-1 0 0,0 0 1 0 0,1 0-1 0 0,-1 0 1 0 0,1 0 0 0 0,1-1-1 0 0,-1 1 1 0 0,1 0 0 0 0,0 0-1 0 0,0-1 1 0 0,1 1 0 0 0,0-1-1 0 0,6 10 1 0 0,-5-9-170 0 0,1 0 1 0 0,0 0-1 0 0,1-1 1 0 0,-1 1 0 0 0,1-1-1 0 0,0 0 1 0 0,0-1-1 0 0,0 0 1 0 0,1 0-1 0 0,10 5 1 0 0,-3-3-5775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25 448 14743 0 0,'0'-25'1047'0'0,"-1"7"-743"0"0,3-24-1 0 0,-1 35-226 0 0,0 1 1 0 0,1 0-1 0 0,-1-1 0 0 0,1 1 0 0 0,0 0 1 0 0,1 0-1 0 0,4-8 0 0 0,6-6 92 0 0,1 0 1 0 0,0 1-1 0 0,2 1 0 0 0,32-30 0 0 0,80-53-231 0 0,-112 90 60 0 0,0 0-1 0 0,1 1 0 0 0,0 1 1 0 0,1 1-1 0 0,30-10 1 0 0,-36 15-10 0 0,-1 0 1 0 0,1 1 0 0 0,-1 0-1 0 0,1 1 1 0 0,0 0 0 0 0,0 1-1 0 0,-1 1 1 0 0,1 0 0 0 0,0 0 0 0 0,17 5-1 0 0,-14-2 9 0 0,-1 1 0 0 0,1 1-1 0 0,-1 0 1 0 0,-1 1 0 0 0,1 1-1 0 0,-2 0 1 0 0,1 0 0 0 0,20 19-1 0 0,-25-20 71 0 0,-1 0-1 0 0,1 1 1 0 0,-2 0-1 0 0,1 0 0 0 0,-1 0 1 0 0,-1 1-1 0 0,1 0 1 0 0,-1 0-1 0 0,-1 0 1 0 0,0 1-1 0 0,0 0 0 0 0,-1 0 1 0 0,4 18-1 0 0,-6-21-5 0 0,-1-1 0 0 0,1 1 1 0 0,-1 0-1 0 0,-1-1 0 0 0,1 1 0 0 0,-1 0 0 0 0,0-1 0 0 0,-1 1 0 0 0,1-1 1 0 0,-1 1-1 0 0,-1-1 0 0 0,1 0 0 0 0,-7 11 0 0 0,2-6 13 0 0,0-1 0 0 0,-1 0 0 0 0,0-1 0 0 0,-1 0 0 0 0,0 0 0 0 0,-15 10 0 0 0,-6 4-26 0 0,-1-2 1 0 0,-1-2-1 0 0,-1 0 1 0 0,-67 26-1 0 0,49-27-8 0 0,-1-2 0 0 0,-97 16 0 0 0,128-28-43 0 0,0-1 0 0 0,0-1 0 0 0,-1-1 0 0 0,1-1 0 0 0,-1-1 0 0 0,-32-6 0 0 0,52 7-14 0 0,1-1 0 0 0,-1 1 1 0 0,0-1-1 0 0,0 1 0 0 0,1-1 0 0 0,-1 0 0 0 0,0 0 1 0 0,1 0-1 0 0,-1 0 0 0 0,1 0 0 0 0,-1 0 1 0 0,1 0-1 0 0,-2-1 0 0 0,3 1-181 0 0,0 0-1 0 0,-1 0 1 0 0,1 0 0 0 0,0 1-1 0 0,-1-1 1 0 0,1 0-1 0 0,0 0 1 0 0,0 0 0 0 0,0 0-1 0 0,0 1 1 0 0,-1-1-1 0 0,1 0 1 0 0,1 0 0 0 0,-1 0-1 0 0,0 0 1 0 0,0 0 0 0 0,0 0-1 0 0,0 1 1 0 0,1-1-1 0 0,-1 0 1 0 0,0 0 0 0 0,1 0-1 0 0,-1 1 1 0 0,0-1-1 0 0,1 0 1 0 0,-1 0 0 0 0,1 1-1 0 0,1-2 1 0 0,11-14-5945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1375 0 0,'0'0'12052'0'0,"-1"1"-11680"0"0,-3 2-195 0 0,1-1 0 0 0,0 1-1 0 0,0 1 1 0 0,0-1-1 0 0,0 0 1 0 0,0 1 0 0 0,1-1-1 0 0,-1 1 1 0 0,1 0-1 0 0,0 0 1 0 0,0 0 0 0 0,1 0-1 0 0,-1 0 1 0 0,1 1 0 0 0,-1 5-1 0 0,0-3 39 0 0,0 1-1 0 0,1 1 1 0 0,0-1 0 0 0,1 0-1 0 0,0 0 1 0 0,0 0-1 0 0,3 14 1 0 0,-2-16-147 0 0,1 1 0 0 0,1-1 1 0 0,-1 0-1 0 0,1 0 0 0 0,0 0 1 0 0,1-1-1 0 0,0 1 0 0 0,-1-1 1 0 0,2 0-1 0 0,-1 0 0 0 0,0 0 0 0 0,1 0 1 0 0,0-1-1 0 0,6 5 0 0 0,-3-3-144 0 0,0-1 0 0 0,0 0 0 0 0,0-1 0 0 0,0 0-1 0 0,1 0 1 0 0,-1-1 0 0 0,1 0 0 0 0,0 0 0 0 0,14 2 0 0 0,-2-4-4444 0 0,-2-2-1534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5983 0 0,'0'0'9602'0'0,"-1"2"-9304"0"0,-4 6-124 0 0,-1 1 0 0 0,0-1 0 0 0,0 0 0 0 0,0 0 0 0 0,-1-1-1 0 0,0 0 1 0 0,-15 11 0 0 0,-62 39 358 0 0,74-51-508 0 0,-46 29 55 0 0,-2-3-1 0 0,-1-3 1 0 0,-1-2 0 0 0,-93 27-1 0 0,101-39-78 0 0,-1-2 0 0 0,-102 10 0 0 0,151-22 0 0 0,-1-1 0 0 0,0 1 0 0 0,0-1 0 0 0,0-1 0 0 0,1 1 0 0 0,-1-1 0 0 0,0 1 0 0 0,0-1 0 0 0,-6-3 0 0 0,10 4 0 0 0,1 0 0 0 0,-1 0 0 0 0,1-1 0 0 0,-1 1 0 0 0,0 0 0 0 0,1-1 0 0 0,-1 1 0 0 0,1 0 0 0 0,-1-1 0 0 0,1 1 0 0 0,-1-1 0 0 0,1 1 0 0 0,0-1 0 0 0,-1 1 0 0 0,1-1 0 0 0,-1 1 0 0 0,1-1 0 0 0,0 1 0 0 0,0-1 0 0 0,-1 1 0 0 0,1-1 0 0 0,0 0 0 0 0,0 1 0 0 0,0-1 0 0 0,-1 0 0 0 0,1 1 0 0 0,0-1 0 0 0,0 1 0 0 0,0-1 0 0 0,0 0 0 0 0,0 1 0 0 0,0-1 0 0 0,0 0 0 0 0,1 1 0 0 0,-1-1 0 0 0,0 0 0 0 0,1 0 0 0 0,-1 0 0 0 0,1-1-2 0 0,0-1 0 0 0,1 1 0 0 0,-1 0-1 0 0,1-1 1 0 0,0 1 0 0 0,0 0 0 0 0,0 0 0 0 0,0 0 0 0 0,0 0-1 0 0,0 1 1 0 0,0-1 0 0 0,1 1 0 0 0,-1-1 0 0 0,3-1-1 0 0,6-2-127 0 0,20-8 0 0 0,-20 9 81 0 0,0 1 1 0 0,0 0-1 0 0,21-3 0 0 0,-21 7 47 0 0,-9 0 17 0 0,0 0 0 0 0,0 0 0 0 0,-1 0 0 0 0,1 0 1 0 0,0 0-1 0 0,-1 1 0 0 0,1-1 0 0 0,-1 1 0 0 0,1-1 0 0 0,-1 1 1 0 0,0 0-1 0 0,0-1 0 0 0,1 1 0 0 0,-1 0 0 0 0,0 0 1 0 0,-1 0-1 0 0,1 0 0 0 0,0 0 0 0 0,-1 0 0 0 0,1 0 1 0 0,0 3-1 0 0,0 2 61 0 0,0 1 0 0 0,0 0 1 0 0,-1-1-1 0 0,-1 13 1 0 0,-6 30 437 0 0,-19 76 1 0 0,8-48-234 0 0,14-59-257 0 0,-15 62 102 0 0,16-73-116 0 0,0 0-1 0 0,0-1 0 0 0,0 1 0 0 0,-1-1 0 0 0,0 0 1 0 0,-1 0-1 0 0,-9 11 0 0 0,-17 13 16 0 0,-15 17 4 0 0,45-47-100 0 0,13 2-5838 0 0,1-4-133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0:5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9215 0 0,'0'0'1110'0'0,"-2"0"-258"0"0,-14 0 1380 0 0,14 0-1186 0 0,-3 9 377 0 0,5-3-1289 0 0,1 1 0 0 0,0-1 0 0 0,0 0 0 0 0,1 0 0 0 0,-1 0 0 0 0,1 0 0 0 0,1 0 0 0 0,-1-1 1 0 0,1 1-1 0 0,0-1 0 0 0,0 1 0 0 0,7 7 0 0 0,6 6 263 0 0,33 32 1 0 0,-36-38-255 0 0,59 53 385 0 0,31 33 79 0 0,-84-80-494 0 0,-2 2-1 0 0,0 0 0 0 0,18 33 0 0 0,-26-38-39 0 0,0 0-1 0 0,-2 1 0 0 0,0 0 0 0 0,-1 0 1 0 0,0 1-1 0 0,-1 0 0 0 0,-2 0 1 0 0,4 28-1 0 0,-7-30 20 0 0,0 0-1 0 0,0 1 1 0 0,-2-1 0 0 0,0 0 0 0 0,-1 0-1 0 0,0 0 1 0 0,-2 0 0 0 0,0-1-1 0 0,-13 30 1 0 0,2-16 4 0 0,-1 0 0 0 0,-1 0 0 0 0,-1-2 1 0 0,-36 39-1 0 0,-104 87-38 0 0,42-59-1038 0 0,74-61-187 0 0,36-28 121 0 0,-1 0 0 0 0,1 0 0 0 0,-1-1 0 0 0,-10 5 0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0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9 5527 0 0,'0'0'1111'0'0,"-7"-8"918"0"0,3 8-1980 0 0,0 0 0 0 0,0 0 0 0 0,0 0 0 0 0,0 1 0 0 0,0-1 0 0 0,0 1 0 0 0,1 0 0 0 0,-1 0-1 0 0,0 0 1 0 0,0 1 0 0 0,-5 2 0 0 0,-1 1 366 0 0,0 1 0 0 0,-17 12 6107 0 0,21-9-6315 0 0,-71 78 11 0 0,21-25-50 0 0,48-52-165 0 0,-227 290 127 0 0,208-259-116 0 0,1 0 0 0 0,3 2-1 0 0,1 1 1 0 0,2 1 0 0 0,-24 81 0 0 0,40-112-7 0 0,1 0-1 0 0,1 0 0 0 0,1 0 1 0 0,-1 0-1 0 0,2 0 0 0 0,0 0 1 0 0,1 1-1 0 0,4 20 1 0 0,-3-24 1 0 0,1 0 0 0 0,1-1 0 0 0,-1 1 0 0 0,2-1 0 0 0,-1 0 0 0 0,2-1 0 0 0,-1 1 0 0 0,1-1 1 0 0,0 0-1 0 0,1 0 0 0 0,11 11 0 0 0,-2-5 79 0 0,1-1 1 0 0,1 0-1 0 0,0-2 1 0 0,0 0-1 0 0,1-1 1 0 0,33 14-1 0 0,36 9-797 0 0,3-6-3883 0 0,-41-14-935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0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70 5527 0 0,'-50'-29'1470'0'0,"-1"5"6892"0"0,53 23-8027 0 0,3-2-246 0 0,1 1 0 0 0,0-1-1 0 0,0 1 1 0 0,1 1 0 0 0,-1-1 0 0 0,0 1 0 0 0,0 0-1 0 0,1 1 1 0 0,-1 0 0 0 0,8 0 0 0 0,-4 1-19 0 0,1 0 0 0 0,-1 1 1 0 0,0 1-1 0 0,-1 0 1 0 0,18 7-1 0 0,0 3 57 0 0,-1 1-1 0 0,0 2 1 0 0,32 26-1 0 0,75 68 369 0 0,-29-22-198 0 0,-46-43-137 0 0,71 58 53 0 0,-94-72-147 0 0,47 54-1 0 0,-71-72-57 0 0,-1 0 0 0 0,0 1 0 0 0,-1 0 0 0 0,0 1-1 0 0,-1 0 1 0 0,-1 1 0 0 0,10 29 0 0 0,-14-33-1 0 0,0 1 1 0 0,-1 0-1 0 0,0 0 0 0 0,-1 0 1 0 0,-1 0-1 0 0,0 0 1 0 0,0 0-1 0 0,-2-1 0 0 0,1 1 1 0 0,-7 23-1 0 0,2-19 9 0 0,0-1 0 0 0,-1 0 0 0 0,0 0-1 0 0,-2-1 1 0 0,0 0 0 0 0,0-1 0 0 0,-2 1 0 0 0,1-2-1 0 0,-16 15 1 0 0,-6 4 23 0 0,-2-2 0 0 0,-49 33 0 0 0,6-13 18 0 0,-2-3 0 0 0,-126 53 0 0 0,19-27-55 0 0,147-61-47 0 0,-1-2 1 0 0,-75 10 0 0 0,108-19 44 0 0,-43 3-18 0 0,45-4 29 0 0,-1 0-1 0 0,1-1 1 0 0,-1 1-1 0 0,1-1 1 0 0,0 0-1 0 0,-8-3 1 0 0,11 3 68 0 0,11-11 95 0 0,-2 5-287 0 0,1 0 0 0 0,0 0-1 0 0,1 1 1 0 0,-1 0 0 0 0,16-7 0 0 0,-10 4-978 0 0,11-5-5347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0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81 919 0 0,'0'0'11680'0'0,"1"0"-11141"0"0,53-24 1722 0 0,-33 14-1719 0 0,1 0 0 0 0,0 2 0 0 0,33-9 0 0 0,-38 13-380 0 0,-10 2-145 0 0,0 0 0 0 0,0 1 0 0 0,0 0 0 0 0,0 0 0 0 0,12 0 0 0 0,-10 3-17 0 0,-1 3 0 0 0,-2 4 0 0 0,-3 0 11 0 0,-2-6 32 0 0,-1 0-36 0 0,1 0-1 0 0,-1 1 1 0 0,1-1 0 0 0,-1 0 0 0 0,0 0 0 0 0,-1 0 0 0 0,1 0 0 0 0,0 0 0 0 0,-1 1 0 0 0,0-1 0 0 0,1 0 0 0 0,-1 0 0 0 0,-1 0 0 0 0,1 0 0 0 0,0-1 0 0 0,-3 4 0 0 0,1-1-1 0 0,-1 0 0 0 0,0-1 0 0 0,-1 0 0 0 0,1 0 0 0 0,-1 0 1 0 0,-6 3-1 0 0,-4 5 31 0 0,-176 131 323 0 0,164-122-335 0 0,-94 80 146 0 0,108-89 671 0 0,15-11-602 0 0,6-2-77 0 0,0 0 0 0 0,0 0 0 0 0,0 0 1 0 0,0-1-1 0 0,0 0 0 0 0,-1-1 0 0 0,14-6 1 0 0,-2 2 48 0 0,-12 4-117 0 0,-5 2-6 0 0,-1 1-15 0 0,5-1-49 0 0,3 0-17 0 0,0 0 1 0 0,0 1-1 0 0,-1 0 1 0 0,1 0-1 0 0,14 3 0 0 0,17 1 49 0 0,-3-4 61 0 0,13-1-47 0 0,1 2 0 0 0,78 13-1 0 0,-127-14-199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1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13303 0 0,'0'0'1202'0'0,"2"-1"-988"0"0,28-6 903 0 0,11-4 2158 0 0,-22 5-2080 0 0,0 1-1 0 0,36-5 1 0 0,-49 9-982 0 0,7 1 100 0 0,-13 0-308 0 0,1 0-1 0 0,-1 0 1 0 0,0 1-1 0 0,0-1 1 0 0,1 0-1 0 0,-1 0 1 0 0,0 0-1 0 0,0 0 1 0 0,0 0-1 0 0,1 1 1 0 0,-1-1-1 0 0,0 0 1 0 0,0 0-1 0 0,0 0 0 0 0,1 1 1 0 0,-1-1-1 0 0,0 0 1 0 0,0 0-1 0 0,0 0 1 0 0,0 1-1 0 0,0-1 1 0 0,0 0-1 0 0,1 0 1 0 0,-1 1-1 0 0,0-1 1 0 0,0 2-37 0 0,-1 0 0 0 0,1 0 1 0 0,0 0-1 0 0,-1 0 0 0 0,1 0 0 0 0,-1 0 0 0 0,0-1 1 0 0,-1 4-1 0 0,-1 2-157 0 0,-12 34-2400 0 0,12-29 370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1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4607 0 0,'0'0'208'0'0,"2"-1"-9"0"0,5 0 41 0 0,0-1 1 0 0,0-1-1 0 0,11-5 0 0 0,7-2 4263 0 0,5 0 986 0 0,-21 8-4592 0 0,-1 1 0 0 0,1 0-1 0 0,14-1 1 0 0,-24 3-2153 0 0,-3 7-339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1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1620 61 9151 0 0,'0'0'831'0'0,"0"0"-740"0"0,0 0-1 0 0,0-1 1 0 0,0 1 0 0 0,0-1-1 0 0,0 1 1 0 0,0 0 0 0 0,0-1-1 0 0,0 1 1 0 0,0-1 0 0 0,0 1-1 0 0,-1-1 1 0 0,1 1 0 0 0,0 0-1 0 0,0-1 1 0 0,0 1 0 0 0,-1 0-1 0 0,1-1 1 0 0,0 1 0 0 0,0 0-1 0 0,-1-1 1 0 0,1 1 0 0 0,-98 5 1311 0 0,94-5-1309 0 0,0 0 0 0 0,0-1 0 0 0,0 1 0 0 0,-1-1 0 0 0,1 1 0 0 0,0-1-1 0 0,0-1 1 0 0,0 1 0 0 0,0 0 0 0 0,0-1 0 0 0,0 0 0 0 0,1 0 0 0 0,-1 0-1 0 0,1 0 1 0 0,-1-1 0 0 0,1 0 0 0 0,0 1 0 0 0,0-1 0 0 0,0 0 0 0 0,0 0 0 0 0,0-1-1 0 0,-2-3 1 0 0,3 6-34 0 0,0-1 0 0 0,0 1-1 0 0,0 0 1 0 0,0-1 0 0 0,0 1-1 0 0,0 0 1 0 0,0 0 0 0 0,-1 1-1 0 0,1-1 1 0 0,0 0 0 0 0,-1 1-1 0 0,1 0 1 0 0,0-1 0 0 0,-1 1-1 0 0,-2 0 1 0 0,-2 1-40 0 0,-1 1 0 0 0,1-1 0 0 0,-1 1 0 0 0,1 1 0 0 0,0-1 0 0 0,0 1 0 0 0,0 1 0 0 0,-9 6 0 0 0,-6 1-5 0 0,-317 138-1374 0 0,193-91 454 0 0,-46 17-796 0 0,173-69 1297 0 0,0 0-1 0 0,-29 4 0 0 0,43-10 252 0 0,1 1-1 0 0,-1 0 1 0 0,0-1 0 0 0,0 0-1 0 0,0 0 1 0 0,0-1 0 0 0,0 1-1 0 0,0-1 1 0 0,1 0 0 0 0,-1 0-1 0 0,0-1 1 0 0,1 0 0 0 0,-1 1-1 0 0,1-2 1 0 0,-8-3 0 0 0,11 5 137 0 0,0-1 0 0 0,-1 1 0 0 0,1-1 0 0 0,0 1 0 0 0,0-1 0 0 0,0 1 0 0 0,0-1 0 0 0,0 0 0 0 0,0 0 0 0 0,1 1 0 0 0,-1-1 0 0 0,0 0 0 0 0,1 0 0 0 0,-1 0 0 0 0,1 0 0 0 0,0 0 0 0 0,0 0 0 0 0,0 0 0 0 0,0 0 0 0 0,0 0 0 0 0,0 0 0 0 0,0 0 0 0 0,1 0 0 0 0,-1 1 0 0 0,1-1 0 0 0,0-2 0 0 0,1-3 65 0 0,1 0 1 0 0,0 0-1 0 0,0 1 1 0 0,0-1-1 0 0,8-10 1 0 0,-2 6 35 0 0,0 1 1 0 0,0 0-1 0 0,1 1 1 0 0,0-1-1 0 0,0 2 1 0 0,1-1-1 0 0,16-8 1 0 0,-18 12 66 0 0,1 0 1 0 0,0 0-1 0 0,-1 1 1 0 0,1 1 0 0 0,1-1-1 0 0,-1 1 1 0 0,1 1-1 0 0,-1 0 1 0 0,21-1 0 0 0,-28 3-91 0 0,1 0 1 0 0,-1 1 0 0 0,1-1-1 0 0,-1 1 1 0 0,1 0-1 0 0,-1-1 1 0 0,1 2 0 0 0,-1-1-1 0 0,0 0 1 0 0,0 1 0 0 0,1-1-1 0 0,-1 1 1 0 0,0 0-1 0 0,0 0 1 0 0,-1 0 0 0 0,1 0-1 0 0,0 1 1 0 0,-1-1 0 0 0,1 1-1 0 0,-1-1 1 0 0,0 1 0 0 0,0 0-1 0 0,0 0 1 0 0,0 0-1 0 0,0 0 1 0 0,-1 1 0 0 0,0-1-1 0 0,1 0 1 0 0,-1 0 0 0 0,0 1-1 0 0,0-1 1 0 0,-1 1-1 0 0,1-1 1 0 0,-1 1 0 0 0,0 4-1 0 0,-1 9 170 0 0,0 0 0 0 0,-1 1 1 0 0,-1-1-1 0 0,-7 24 0 0 0,-28 67 218 0 0,20-63-354 0 0,-2 6-124 0 0,-2 0 0 0 0,-3-2 0 0 0,-2-1 0 0 0,-2-1 0 0 0,-55 69 0 0 0,80-111 19 0 0,-180 209-254 0 0,87-126 207 0 0,-9 12-231 0 0,77-71 9 0 0,-35 43-425 0 0,63-70 631 0 0,2-1 105 0 0,0 0 0 0 0,1 0 0 0 0,-1-1 1 0 0,1 1-1 0 0,-1 0 0 0 0,1 0 0 0 0,-1-1 0 0 0,1 1 0 0 0,0-1 1 0 0,-1 1-1 0 0,1-1 0 0 0,0 0 0 0 0,-1 0 0 0 0,1 0 0 0 0,0 0 1 0 0,-1 0-1 0 0,1 0 0 0 0,0 0 0 0 0,2-1 0 0 0,5-1 324 0 0,0 0-1 0 0,12-5 0 0 0,-9 3-56 0 0,54-14 741 0 0,29-10 1 0 0,-43 11-596 0 0,1 1 0 0 0,1 3 0 0 0,0 2-1 0 0,86-6 1 0 0,36 15-381 0 0,-147 3-76 0 0,-20 0-54 0 0,-7-1-41 0 0,7-3-4022 0 0,-8 3 2963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1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4607 0 0,'0'0'354'0'0,"2"0"82"0"0,7 0 909 0 0,1-1 0 0 0,-1 1 1 0 0,0-2-1 0 0,1 1 0 0 0,-1-1 0 0 0,15-5 1 0 0,6-2-633 0 0,403-81 2807 0 0,-343 73-3545 0 0,84-12-2392 0 0,-136 25 643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57 647 15463 0 0,'0'0'1400'0'0,"-2"-1"-1154"0"0,1-1 53 0 0,-1 0 0 0 0,0 1 0 0 0,0-1 0 0 0,0 0 1 0 0,0 1-1 0 0,0 0 0 0 0,-1 0 0 0 0,1-1 0 0 0,0 1 1 0 0,-3 0-1 0 0,-9-6 828 0 0,13 6-1071 0 0,0 1 0 0 0,0-1 1 0 0,0 0-1 0 0,0 0 0 0 0,0 0 0 0 0,0 0 0 0 0,0 0 0 0 0,0 0 0 0 0,0 0 0 0 0,0 0 1 0 0,1 0-1 0 0,-1 0 0 0 0,0 0 0 0 0,1-1 0 0 0,-1 1 0 0 0,1 0 0 0 0,-1 0 0 0 0,1-1 1 0 0,0 1-1 0 0,0 0 0 0 0,-1-1 0 0 0,1 1 0 0 0,0-1 0 0 0,0 1 0 0 0,0 0 1 0 0,0-1-1 0 0,1 1 0 0 0,-1 0 0 0 0,0-1 0 0 0,1-1 0 0 0,2-6 46 0 0,0 1 0 0 0,1-1 0 0 0,0 1 0 0 0,0 0-1 0 0,11-15 1 0 0,33-36 4 0 0,-21 27-67 0 0,16-21-159 0 0,3 1 0 0 0,2 3 1 0 0,66-52-1 0 0,-83 77-693 0 0,0 1 0 0 0,1 2 0 0 0,2 2 0 0 0,0 1 0 0 0,1 1 0 0 0,0 2 0 0 0,48-13 1 0 0,-52 19-5390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8287 0 0,'0'0'5994'0'0,"-7"-1"-4704"0"0,5 1-1220 0 0,0 1 1 0 0,0-1-1 0 0,0 1 0 0 0,0-1 0 0 0,0 1 1 0 0,0 0-1 0 0,1-1 0 0 0,-1 1 0 0 0,0 0 0 0 0,1 0 1 0 0,-1 0-1 0 0,0 1 0 0 0,1-1 0 0 0,-2 2 0 0 0,-21 23 83 0 0,16-17-91 0 0,-25 28 4 0 0,2 1 0 0 0,1 2-1 0 0,2 0 1 0 0,2 2 0 0 0,2 1 0 0 0,-20 50-1 0 0,33-66-7 0 0,2 0 0 0 0,1 0-1 0 0,-8 45 1 0 0,14-58-1 0 0,1 1 1 0 0,0-1-1 0 0,1 1 1 0 0,1-1-1 0 0,0 1 1 0 0,1-1-1 0 0,1 1 1 0 0,8 26-1 0 0,6 2-255 0 0,1-1 1 0 0,35 57-1 0 0,-51-96 21 0 0,-1 0-1 0 0,1-1 1 0 0,-1 1 0 0 0,1 0 0 0 0,0-1-1 0 0,0 0 1 0 0,1 1 0 0 0,-1-1 0 0 0,0 0-1 0 0,1 0 1 0 0,-1 0 0 0 0,1-1-1 0 0,-1 1 1 0 0,1 0 0 0 0,0-1 0 0 0,0 0-1 0 0,0 0 1 0 0,0 0 0 0 0,0 0 0 0 0,5 1-1 0 0,6-2-4866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6879 0 0,'0'0'623'0'0,"5"-7"4258"0"0,0 7-4525 0 0,1 1 0 0 0,-1 0 0 0 0,1 0-1 0 0,-1 0 1 0 0,0 1 0 0 0,0 0 0 0 0,0 0-1 0 0,8 4 1 0 0,41 27 1258 0 0,-36-21-1210 0 0,4 4-32 0 0,-1 1 0 0 0,24 25 0 0 0,-31-29-302 0 0,32 33 77 0 0,-21-19-260 0 0,50 39 0 0 0,-24-32-310 0 0,-23-20-863 0 0,0-5-3384 0 0,-9-7-646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32 7367 0 0,'0'0'568'0'0,"1"-1"-373"0"0,9-23 5610 0 0,-10 24-5723 0 0,0 0-1 0 0,0 0 1 0 0,0-1-1 0 0,0 1 1 0 0,0 0 0 0 0,0 0-1 0 0,0-1 1 0 0,0 1-1 0 0,1 0 1 0 0,-1 0-1 0 0,0-1 1 0 0,0 1-1 0 0,0 0 1 0 0,0 0-1 0 0,0-1 1 0 0,0 1-1 0 0,0 0 1 0 0,-1 0 0 0 0,1-1-1 0 0,0 1 1 0 0,0 0-1 0 0,0 0 1 0 0,0 0-1 0 0,0-1 1 0 0,0 1-1 0 0,-24 9-46 0 0,2 2-1 0 0,-1 1 1 0 0,-21 14 0 0 0,4-1-30 0 0,-448 233 195 0 0,452-242-394 0 0,0-1 1 0 0,-73 19-1 0 0,148-56 50 0 0,-34 19 133 0 0,23-9 4 0 0,54-16 1 0 0,-74 26 56 0 0,1 0-1 0 0,-1 0 1 0 0,1 1 0 0 0,0 0 0 0 0,-1 1 0 0 0,1 0-1 0 0,0 0 1 0 0,0 1 0 0 0,-1 0 0 0 0,1 1-1 0 0,11 3 1 0 0,-17-4-18 0 0,0 0 0 0 0,1 1 0 0 0,-1 0-1 0 0,0 0 1 0 0,0 0 0 0 0,0 0 0 0 0,0 0 0 0 0,-1 1-1 0 0,1-1 1 0 0,0 1 0 0 0,-1-1 0 0 0,0 1 0 0 0,0 0-1 0 0,0 0 1 0 0,0 0 0 0 0,0 1 0 0 0,0-1 0 0 0,-1 0-1 0 0,0 1 1 0 0,1-1 0 0 0,-1 0 0 0 0,0 1 0 0 0,-1 0-1 0 0,1 5 1 0 0,0 4 81 0 0,0 1 0 0 0,-1 0 0 0 0,-1-1 0 0 0,0 1-1 0 0,-4 16 1 0 0,0-7 58 0 0,-1 0 1 0 0,-1-1-1 0 0,-13 28 0 0 0,-36 63 130 0 0,19-41-236 0 0,17-33-204 0 0,-2-1-1 0 0,-2-1 1 0 0,-1 0 0 0 0,-2-2-1 0 0,-41 42 1 0 0,67-76-261 0 0,9-9-1696 0 0,4-5 547 0 0,5-3-3549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80 3679 0 0,'-7'-1'13380'0'0,"53"-26"-12072"0"0,-34 20-1110 0 0,-1 0 1 0 0,1 0 0 0 0,0 1 0 0 0,0 1-1 0 0,0 0 1 0 0,1 0 0 0 0,23-4 0 0 0,-34 9-192 0 0,0 0 0 0 0,0 0 0 0 0,0 0 1 0 0,0 0-1 0 0,0 0 0 0 0,0 0 0 0 0,0 0 1 0 0,0 1-1 0 0,-1-1 0 0 0,5 2 1 0 0,2 4 2 0 0,-7-4-10 0 0,0-1 0 0 0,-1 1 0 0 0,1 0 0 0 0,0-1 0 0 0,-1 1 0 0 0,0 0 0 0 0,1 0 0 0 0,-1 0 0 0 0,0-1 0 0 0,0 1 0 0 0,0 0 0 0 0,0 0 0 0 0,0 0 0 0 0,0-1 0 0 0,0 1 0 0 0,-1 0 0 0 0,1 0 0 0 0,0-1 0 0 0,-1 1 0 0 0,-1 2 0 0 0,-1 5 0 0 0,-1 0 0 0 0,-7 10 0 0 0,11-17 0 0 0,-17 25 12 0 0,0 1 0 0 0,-2-2 0 0 0,-1-1-1 0 0,-1 0 1 0 0,-1-1 0 0 0,-39 31 0 0 0,59-53-4 0 0,-10 8 14 0 0,-24 15 1 0 0,36-25-22 0 0,0 0-1 0 0,-1 0 1 0 0,1 1 0 0 0,-1-1-1 0 0,1 0 1 0 0,0 0-1 0 0,-1 1 1 0 0,1-1-1 0 0,0 0 1 0 0,0 0 0 0 0,-1 1-1 0 0,1-1 1 0 0,0 0-1 0 0,0 1 1 0 0,-1-1 0 0 0,1 0-1 0 0,0 1 1 0 0,0-1-1 0 0,0 0 1 0 0,-1 1 0 0 0,1-1-1 0 0,0 1 1 0 0,5 4 64 0 0,9-1 47 0 0,-14-4-112 0 0,15 0 108 0 0,0 0 0 0 0,1-1 0 0 0,-1 0 0 0 0,24-6 0 0 0,-11 2 12 0 0,124-25-2088 0 0,-120 25 37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12 10911 0 0,'-1'-1'498'0'0,"-22"-7"168"0"0,22 8-645 0 0,0-1-1 0 0,0 1 0 0 0,0 0 0 0 0,0-1 0 0 0,-1 1 0 0 0,1 0 1 0 0,0 0-1 0 0,0 0 0 0 0,0 0 0 0 0,-1 0 0 0 0,1 0 1 0 0,0 0-1 0 0,0 0 0 0 0,0 0 0 0 0,0 1 0 0 0,-1-1 1 0 0,1 0-1 0 0,0 1 0 0 0,0-1 0 0 0,0 1 0 0 0,0 0 1 0 0,0-1-1 0 0,0 1 0 0 0,-1 1 0 0 0,-1 0 103 0 0,0 1-52 0 0,0-1 1 0 0,0 1-1 0 0,0 0 0 0 0,1 0 0 0 0,-1 0 0 0 0,1 0 0 0 0,0 0 0 0 0,0 1 1 0 0,0-1-1 0 0,0 1 0 0 0,0-1 0 0 0,1 1 0 0 0,0-1 0 0 0,-2 8 0 0 0,0 2 15 0 0,1 0-1 0 0,0 0 0 0 0,1 13 0 0 0,2-7 27 0 0,1-1 0 0 0,1 0 0 0 0,0 0 0 0 0,2 0 1 0 0,12 34-1 0 0,-7-23 95 0 0,42 119 663 0 0,31 108 405 0 0,-72-213-1044 0 0,-1 1 1 0 0,-3 1 0 0 0,3 87 0 0 0,-11-100-131 0 0,-2 1 0 0 0,-1-1 0 0 0,-1-1-1 0 0,-2 1 1 0 0,-2-1 0 0 0,0 0 0 0 0,-20 41-1 0 0,7-26-1 0 0,-2 0-1 0 0,-2-2 1 0 0,-60 78-1 0 0,54-78-480 0 0,31-43-430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2303 0 0,'0'2'167'0'0,"-1"2"365"0"0,0 0 0 0 0,-1 0-1 0 0,0 0 1 0 0,0 0 0 0 0,-4 8-1 0 0,-3 3 10063 0 0,10-13-10476 0 0,0-1 1 0 0,0 0-1 0 0,0 1 1 0 0,0-1-1 0 0,1 0 1 0 0,-1 0-1 0 0,0 0 1 0 0,0 0-1 0 0,1 0 0 0 0,-1 0 1 0 0,1 0-1 0 0,-1-1 1 0 0,0 1-1 0 0,1 0 1 0 0,0-1-1 0 0,-1 1 1 0 0,1-1-1 0 0,-1 0 0 0 0,1 1 1 0 0,0-1-1 0 0,1 0 1 0 0,5 0 177 0 0,1 1 0 0 0,14-3 0 0 0,-16 1-90 0 0,171-28 1002 0 0,-120 17-1835 0 0,94-7 1 0 0,-121 20-1609 0 0,-12 2-2973 0 0,-8 0-187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80 2303 0 0,'-27'6'15162'0'0,"29"-6"-14988"0"0,0 0 1 0 0,0 0 0 0 0,0 0 0 0 0,0-1 0 0 0,0 1 0 0 0,0-1-1 0 0,0 1 1 0 0,3-2 0 0 0,2 0 36 0 0,35-8 341 0 0,55-15-849 0 0,126-15-1 0 0,-198 37-1155 0 0,0 2-61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3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9095 0 0,'0'0'5200'0'0,"2"2"-4718"0"0,11 6-28 0 0,0 1 1 0 0,-1 1 0 0 0,0 0 0 0 0,0 0 0 0 0,-1 1 0 0 0,-1 1-1 0 0,13 18 1 0 0,-9-8-181 0 0,-1 0-1 0 0,16 42 1 0 0,11 51-67 0 0,-3-8-139 0 0,-33-98-83 0 0,-1-1-1 0 0,10 16 0 0 0,-12-23-70 0 0,0 1-1 0 0,0-1 0 0 0,0 1 1 0 0,0-1-1 0 0,0 1 0 0 0,0-1 0 0 0,1 0 1 0 0,-1 0-1 0 0,1 1 0 0 0,-1-1 1 0 0,0 0-1 0 0,1 0 0 0 0,0 0 0 0 0,-1-1 1 0 0,1 1-1 0 0,0 0 0 0 0,-1-1 0 0 0,1 1 1 0 0,0-1-1 0 0,0 1 0 0 0,-1-1 1 0 0,3 1-1 0 0,9-4-1496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3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1013 51 3679 0 0,'6'-7'382'0'0,"9"-14"869"0"0,2 1 7471 0 0,-17 20-8587 0 0,0 0-1 0 0,0-1 1 0 0,1 1-1 0 0,-1 0 1 0 0,0 0 0 0 0,0 0-1 0 0,1 0 1 0 0,-1-1-1 0 0,0 1 1 0 0,1 0 0 0 0,-1 0-1 0 0,0 0 1 0 0,1 0 0 0 0,-1 0-1 0 0,0 0 1 0 0,1 0-1 0 0,-1 0 1 0 0,0 0 0 0 0,1 0-1 0 0,-1 0 1 0 0,0 0-1 0 0,1 0 1 0 0,-1 0 0 0 0,0 0-1 0 0,1 0 1 0 0,0 0 0 0 0,0 2-107 0 0,0-1 1 0 0,0 1 0 0 0,0-1 0 0 0,0 1-1 0 0,0 0 1 0 0,0 0 0 0 0,0-1 0 0 0,0 1 0 0 0,-1 0-1 0 0,1 0 1 0 0,-1 0 0 0 0,1 0 0 0 0,-1 0-1 0 0,0 0 1 0 0,0 0 0 0 0,1 0 0 0 0,-2 0 0 0 0,1 0-1 0 0,0 0 1 0 0,0-1 0 0 0,-1 1 0 0 0,1 0-1 0 0,-1 0 1 0 0,0 2 0 0 0,-3 10 65 0 0,-1-1 1 0 0,-9 18-1 0 0,6-16 30 0 0,-14 29 74 0 0,-3-1 1 0 0,-2-2-1 0 0,-41 51 0 0 0,-3 4-135 0 0,-231 372 69 0 0,113-149-72 0 0,-23-16-808 0 0,204-293 664 0 0,-31 36-352 0 0,34-40 320 0 0,0-2 1 0 0,-1 1 0 0 0,1 0 0 0 0,-1-1 0 0 0,0 0 0 0 0,-8 4 0 0 0,13-8 94 0 0,1 1 1 0 0,-1-1-1 0 0,0 1 1 0 0,0-1 0 0 0,1 0-1 0 0,-1 0 1 0 0,0 1 0 0 0,0-1-1 0 0,0 0 1 0 0,1 0 0 0 0,-1 0-1 0 0,0 0 1 0 0,0 0 0 0 0,0 0-1 0 0,1 0 1 0 0,-1 0-1 0 0,0 0 1 0 0,0-1 0 0 0,1 1-1 0 0,-1 0 1 0 0,0 0 0 0 0,-1-1-1 0 0,1 0-252 0 0,0 0 0 0 0,1 0-1 0 0,-1 0 1 0 0,0 1 0 0 0,1-1-1 0 0,-1 0 1 0 0,1 0 0 0 0,-1 0-1 0 0,1 0 1 0 0,0 0 0 0 0,-1 0 0 0 0,1 0-1 0 0,0 0 1 0 0,0 0 0 0 0,-1 0-1 0 0,1 0 1 0 0,0-3 0 0 0,0-15-5053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3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8 1375 0 0,'5'-7'13396'0'0,"-3"9"-13300"0"0,0 1-1 0 0,0 0 0 0 0,-1-1 1 0 0,1 1-1 0 0,-1 0 1 0 0,1 0-1 0 0,-1 0 1 0 0,0 1-1 0 0,0-1 0 0 0,-1 0 1 0 0,1 0-1 0 0,0 0 1 0 0,-1 1-1 0 0,0-1 0 0 0,0 0 1 0 0,0 1-1 0 0,0-1 1 0 0,-1 0-1 0 0,1 0 0 0 0,-1 1 1 0 0,-1 3-1 0 0,-2 4 80 0 0,-1 0-1 0 0,0-1 1 0 0,0 0 0 0 0,-13 17-1 0 0,6-6 32 0 0,9-15-156 0 0,0-1 0 0 0,0 0 0 0 0,-1 0 0 0 0,-7 9 0 0 0,-63 68 404 0 0,68-75-433 0 0,5-6 288 0 0,3-2-125 0 0,71-27 406 0 0,22-9-484 0 0,117-46-704 0 0,-187 76 282 0 0,-23 7 33 0 0,14 12-1673 0 0,-10-6 819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192 162 5063 0 0,'2'1'7435'0'0,"6"2"-6763"0"0,1 0 0 0 0,-1 0 0 0 0,1-1 0 0 0,-1 0 0 0 0,1 0 0 0 0,0-1 0 0 0,0 0 0 0 0,0-1 0 0 0,0 0 0 0 0,-1 0 0 0 0,12-3 0 0 0,16-3-373 0 0,51-15 1 0 0,-44 10-110 0 0,-25 6-225 0 0,-1-1 0 0 0,22-9 0 0 0,-31 11-134 0 0,0 1-1 0 0,-1-2 1 0 0,1 1 0 0 0,-1-1-1 0 0,0-1 1 0 0,12-11 0 0 0,-18 16 101 0 0,0 0 0 0 0,0 0 0 0 0,0 0 0 0 0,0 0 0 0 0,0 0 0 0 0,0 0 0 0 0,0 0 0 0 0,-1-1 0 0 0,1 1 0 0 0,0 0 0 0 0,-1-1 0 0 0,1 1 0 0 0,-1-1 0 0 0,1 1 0 0 0,-1 0 0 0 0,0-1 0 0 0,0 1 0 0 0,1-1 0 0 0,-1 1 0 0 0,0-1 0 0 0,0 1 0 0 0,-1-1 0 0 0,1 1 0 0 0,0-1 0 0 0,0 1 0 0 0,-1-1 0 0 0,1 1 0 0 0,-1-1 0 0 0,1 1 0 0 0,-1 0 0 0 0,0-2 0 0 0,-1 1-23 0 0,0 0-1 0 0,0 0 1 0 0,0 0 0 0 0,0 0 0 0 0,0 1-1 0 0,0-1 1 0 0,0 1 0 0 0,-1 0 0 0 0,1-1 0 0 0,-1 1-1 0 0,1 0 1 0 0,-1 0 0 0 0,1 1 0 0 0,-1-1-1 0 0,1 0 1 0 0,-6 0 0 0 0,-7 0-18 0 0,-1 1 1 0 0,1 0-1 0 0,0 1 0 0 0,-1 1 1 0 0,1 0-1 0 0,0 1 0 0 0,0 1 1 0 0,0 0-1 0 0,-15 7 0 0 0,-17 9 305 0 0,-61 37 0 0 0,107-57-188 0 0,-30 18 458 0 0,0 2-1 0 0,-49 40 0 0 0,68-50-295 0 0,1 1 0 0 0,0 1 0 0 0,0 0 0 0 0,1 0 1 0 0,0 1-1 0 0,1 0 0 0 0,1 1 0 0 0,-11 24 0 0 0,17-33-143 0 0,0 0 0 0 0,0 0 0 0 0,1 0 1 0 0,0 0-1 0 0,0 0 0 0 0,0 0 0 0 0,1 1 0 0 0,-1-1 1 0 0,1 0-1 0 0,1 0 0 0 0,-1 0 0 0 0,1 1 0 0 0,0-1 1 0 0,0 0-1 0 0,0 0 0 0 0,1 0 0 0 0,2 7 0 0 0,-1-8-99 0 0,-1 0-1 0 0,1-1 1 0 0,-1 1-1 0 0,1 0 1 0 0,0-1-1 0 0,0 0 0 0 0,1 1 1 0 0,-1-1-1 0 0,1-1 1 0 0,-1 1-1 0 0,1 0 0 0 0,0-1 1 0 0,0 0-1 0 0,0 0 1 0 0,0 0-1 0 0,1 0 1 0 0,-1-1-1 0 0,0 1 0 0 0,1-1 1 0 0,4 0-1 0 0,14 2-6211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3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44 2303 0 0,'3'-9'200'0'0,"-1"7"154"0"0,-1 0 1 0 0,1-1-1 0 0,-1 1 0 0 0,1 0 0 0 0,0 0 0 0 0,0 0 0 0 0,0 1 0 0 0,0-1 0 0 0,0 0 0 0 0,0 1 0 0 0,0-1 0 0 0,0 1 0 0 0,1 0 0 0 0,-1 0 0 0 0,1 0 0 0 0,-1 0 0 0 0,1 0 0 0 0,-1 0 0 0 0,4 0 0 0 0,1 0 682 0 0,-1 0 0 0 0,1 0 0 0 0,0 1 0 0 0,-1 0 0 0 0,1 0 0 0 0,9 2 1 0 0,-14-2-700 0 0,-1 1-279 0 0,0 0 0 0 0,0-1 0 0 0,1 1 0 0 0,-1 0-1 0 0,0 0 1 0 0,0 0 0 0 0,0 1 0 0 0,-1-1 0 0 0,1 0 0 0 0,0 0 0 0 0,0 0 0 0 0,-1 1 0 0 0,2 0 0 0 0,-2 1-34 0 0,1 0 1 0 0,-1 1-1 0 0,0-1 1 0 0,0 0-1 0 0,0 0 1 0 0,0 0 0 0 0,0 0-1 0 0,-1 0 1 0 0,0 0-1 0 0,1 0 1 0 0,-1 0 0 0 0,0-1-1 0 0,0 1 1 0 0,-3 4-1 0 0,-1 5 101 0 0,-1-2 0 0 0,-9 13 1 0 0,-103 138 909 0 0,-70 104 270 0 0,97-130-941 0 0,-55 92-327 0 0,105-153-1980 0 0,34-58 127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3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1375 0 0,'2'-1'107'0'0,"82"-20"8946"0"0,-20 5-4311 0 0,434-105 1096 0 0,-462 112-5541 0 0,374-78 2035 0 0,4 30-1566 0 0,-289 55-841 0 0,-103 3-290 0 0,0 1 0 0 0,0 2-1 0 0,35 9 1 0 0,-56-13 237 0 0,1 1-1 0 0,-1-1 1 0 0,1 1 0 0 0,-1-1-1 0 0,0 1 1 0 0,1-1 0 0 0,-1 1-1 0 0,1 0 1 0 0,-1 0 0 0 0,0 0 0 0 0,0 0-1 0 0,0 0 1 0 0,1 0 0 0 0,-1 0-1 0 0,0 0 1 0 0,0 1 0 0 0,-1-1 0 0 0,1 0-1 0 0,0 0 1 0 0,0 1 0 0 0,-1-1-1 0 0,1 1 1 0 0,0-1 0 0 0,-1 1 0 0 0,1-1-1 0 0,-1 1 1 0 0,0-1 0 0 0,0 1-1 0 0,1-1 1 0 0,-1 1 0 0 0,0-1 0 0 0,0 1-1 0 0,-1-1 1 0 0,1 1 0 0 0,0 0-1 0 0,0-1 1 0 0,-1 1 0 0 0,1-1-1 0 0,-1 0 1 0 0,0 3 0 0 0,-3 5-1563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25 2303 0 0,'0'0'102'0'0,"1"-1"-1"0"0,3 1-61 0 0,-2 0-8 0 0,0-1 1 0 0,1 1-1 0 0,-1-1 0 0 0,0 0 1 0 0,0 1-1 0 0,0-1 0 0 0,6-3 6053 0 0,-8 3-5868 0 0,1 1 0 0 0,-1 0 0 0 0,0-1 0 0 0,1 1 0 0 0,-1 0 0 0 0,0-1 0 0 0,0 1 0 0 0,1 0 0 0 0,-1-1 0 0 0,0 1 0 0 0,0-1 0 0 0,0 1 0 0 0,1-1 0 0 0,-1 1 0 0 0,0 0 0 0 0,0-1 1 0 0,0 1-1 0 0,0-1 0 0 0,-2 0-137 0 0,0 0 1 0 0,0 0-1 0 0,0 0 0 0 0,0 0 1 0 0,0 0-1 0 0,0 1 1 0 0,-1-1-1 0 0,1 1 1 0 0,0-1-1 0 0,0 1 1 0 0,0 0-1 0 0,-5 0 0 0 0,-30 5 309 0 0,23-3-218 0 0,-56 7-4 0 0,-277 49 2529 0 0,335-55-2597 0 0,0 0 1 0 0,1 1 0 0 0,-1 0 0 0 0,0 1-1 0 0,-19 12 1 0 0,30-16-83 0 0,0-1-1 0 0,0 1 0 0 0,0 0 1 0 0,0 0-1 0 0,1 0 0 0 0,-1 0 0 0 0,0 0 1 0 0,0 0-1 0 0,1 0 0 0 0,-1 0 1 0 0,1 0-1 0 0,-1 0 0 0 0,1 0 1 0 0,-1 1-1 0 0,1-1 0 0 0,-1 0 1 0 0,1 0-1 0 0,0 0 0 0 0,0 1 1 0 0,0-1-1 0 0,0 0 0 0 0,0 0 1 0 0,0 1-1 0 0,0-1 0 0 0,0 0 1 0 0,0 0-1 0 0,1 1 0 0 0,-1-1 1 0 0,0 0-1 0 0,1 0 0 0 0,-1 0 1 0 0,1 0-1 0 0,0 0 0 0 0,-1 1 1 0 0,1-1-1 0 0,0 0 0 0 0,1 1 1 0 0,2 4 42 0 0,0-1 0 0 0,0-1 0 0 0,1 1 0 0 0,0 0 0 0 0,9 6 0 0 0,92 56 310 0 0,-64-42-353 0 0,50 37 0 0 0,11 28-16 0 0,-89-75 0 0 0,0 0 0 0 0,0 1 0 0 0,-2 1 0 0 0,17 27 0 0 0,-26-39-4 0 0,-1 0 0 0 0,0 0 0 0 0,1 1 0 0 0,-1-1 0 0 0,-1 1 0 0 0,1-1 0 0 0,-1 1 0 0 0,0-1 0 0 0,-1 1 0 0 0,1 0 0 0 0,-1 0 0 0 0,0-1 0 0 0,0 1 0 0 0,-1 0 0 0 0,0-1 0 0 0,0 1 0 0 0,0 0 0 0 0,-1-1 0 0 0,1 1 0 0 0,-1-1 0 0 0,-1 0 0 0 0,1 0 0 0 0,-1 1 0 0 0,0-2 0 0 0,0 1 0 0 0,0 0 0 0 0,-1-1 0 0 0,0 1 0 0 0,1-1 0 0 0,-2 0 0 0 0,1 0 0 0 0,0-1 0 0 0,-1 1 0 0 0,0-1 0 0 0,-6 4 0 0 0,-1-1-14 0 0,1-1 0 0 0,-1 0-1 0 0,0 0 1 0 0,0-2 0 0 0,0 1-1 0 0,0-1 1 0 0,0-1 0 0 0,-1 0-1 0 0,0-1 1 0 0,-17-1 0 0 0,23 0 23 0 0,0 0-1 0 0,0-1 1 0 0,0-1 0 0 0,0 1-1 0 0,0-1 1 0 0,1 0 0 0 0,-1 0-1 0 0,1-1 1 0 0,-1 0 0 0 0,1 0 0 0 0,0 0-1 0 0,0-1 1 0 0,0 0 0 0 0,1 0-1 0 0,0-1 1 0 0,-1 1 0 0 0,1-1-1 0 0,1 0 1 0 0,-1-1 0 0 0,-5-8 0 0 0,5 5 29 0 0,0 0 1 0 0,1-1-1 0 0,0 1 1 0 0,1-1-1 0 0,0 0 1 0 0,1 0-1 0 0,0 0 1 0 0,0 0 0 0 0,1 0-1 0 0,1 0 1 0 0,-1 0-1 0 0,2-1 1 0 0,-1 1-1 0 0,1 0 1 0 0,1 0-1 0 0,4-15 1 0 0,-1 8 7 0 0,0 1 0 0 0,1-1 0 0 0,1 2 0 0 0,0-1 0 0 0,1 1 0 0 0,1 0 0 0 0,0 1 0 0 0,1 0 0 0 0,13-15 1 0 0,-6 14-4 0 0,1 0 0 0 0,0 0 1 0 0,1 2-1 0 0,1 0 0 0 0,30-14 1 0 0,-1 0-196 0 0,-26 14-636 0 0,4-3-1101 0 0,-10 5-2704 0 0,-2-1-1011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4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916 134 6911 0 0,'9'-15'630'0'0,"0"0"-1"0"0,1 1 1 0 0,1 1 0 0 0,0 0-1 0 0,23-21 1 0 0,-30 30-168 0 0,1 0 1 0 0,0 1 0 0 0,0 0 0 0 0,0 0 0 0 0,8-4 0 0 0,-12 7-359 0 0,1-1 0 0 0,-1 0 0 0 0,1 0 0 0 0,0 1 0 0 0,-1-1 0 0 0,1 1 1 0 0,0 0-1 0 0,-1-1 0 0 0,1 1 0 0 0,0 0 0 0 0,0 0 0 0 0,-1 0 0 0 0,1 0 1 0 0,0 0-1 0 0,-1 1 0 0 0,1-1 0 0 0,0 0 0 0 0,-1 1 0 0 0,1-1 0 0 0,3 2 1 0 0,-4-1-64 0 0,0 1 1 0 0,0-1 0 0 0,0 0 0 0 0,0 0 0 0 0,0 1-1 0 0,-1-1 1 0 0,1 1 0 0 0,0-1 0 0 0,-1 1 0 0 0,1-1 0 0 0,-1 1-1 0 0,1-1 1 0 0,-1 1 0 0 0,0-1 0 0 0,1 4 0 0 0,-1 22 75 0 0,-4-9 3 0 0,0 0 0 0 0,-1-1 0 0 0,-1 1 0 0 0,-1-1 1 0 0,-11 21-1 0 0,5-11-57 0 0,-110 298 184 0 0,50-121-174 0 0,-55 110-10 0 0,79-194-62 0 0,-93 196 117 0 0,-21-27 187 0 0,-16-12 495 0 0,155-241-680 0 0,-45 71 170 0 0,57-85-297 0 0,1 0 1 0 0,1 1-1 0 0,-8 27 1 0 0,10-27-186 0 0,4-11-260 0 0,0 0-1 0 0,0 1 0 0 0,2-1 1 0 0,-4 26-1 0 0,7-34-1116 0 0,4 8-3974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4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5983 0 0,'0'0'3704'0'0,"0"3"-2005"0"0,0 7-1401 0 0,0 0 0 0 0,-1 0 0 0 0,-1 0 0 0 0,0 1 0 0 0,0-1 1 0 0,-1-1-1 0 0,0 1 0 0 0,0 0 0 0 0,-1-1 0 0 0,-1 1 0 0 0,0-1 0 0 0,0-1 0 0 0,-13 17 0 0 0,-28 33 734 0 0,-67 64 0 0 0,84-93-589 0 0,1 2 1 0 0,2 1-1 0 0,1 1 0 0 0,1 1 0 0 0,2 2 1 0 0,-27 57-1 0 0,44-82-277 0 0,0 1 0 0 0,1 0-1 0 0,-4 20 1 0 0,7-27-126 0 0,0 0 0 0 0,1 0-1 0 0,0 0 1 0 0,-1 0 0 0 0,2-1 0 0 0,-1 1-1 0 0,0 0 1 0 0,1 0 0 0 0,0 0 0 0 0,0-1-1 0 0,1 1 1 0 0,2 6 0 0 0,-3-10-19 0 0,0 0 1 0 0,0-1-1 0 0,0 1 1 0 0,0 0-1 0 0,0-1 1 0 0,0 1-1 0 0,0-1 1 0 0,0 0-1 0 0,1 1 1 0 0,-1-1 0 0 0,2 0-1 0 0,0 1 23 0 0,2 0-6 0 0,0-1 1 0 0,0 1-1 0 0,0-1 0 0 0,0 0 0 0 0,0-1 0 0 0,1 1 0 0 0,-1-1 0 0 0,0 0 0 0 0,-1 0 0 0 0,1 0 0 0 0,0-1 0 0 0,0 0 0 0 0,7-3 0 0 0,4-4 69 0 0,-1 1 0 0 0,23-18 0 0 0,-22 13-52 0 0,0-1 0 0 0,-1 0 0 0 0,-1-1 0 0 0,0-1 1 0 0,-1 0-1 0 0,-1-1 0 0 0,0 0 0 0 0,-2-1 0 0 0,0 0 0 0 0,-1-1 0 0 0,0 0 1 0 0,-2 0-1 0 0,10-38 0 0 0,-16 49-57 0 0,0 0 1 0 0,0 0 0 0 0,-1 0-1 0 0,0 1 1 0 0,0-1-1 0 0,-1 0 1 0 0,0 0-1 0 0,-1 0 1 0 0,-4-14 0 0 0,5 16-50 0 0,-1 1 0 0 0,-1 0 1 0 0,1-1-1 0 0,-1 1 1 0 0,0 0-1 0 0,0 0 0 0 0,0 1 1 0 0,-1-1-1 0 0,0 1 1 0 0,1-1-1 0 0,-2 1 0 0 0,1 0 1 0 0,-9-6-1 0 0,11 9-32 0 0,1 1-1 0 0,0-1 0 0 0,-1 1 1 0 0,1-1-1 0 0,-1 1 1 0 0,1-1-1 0 0,0 1 1 0 0,-1 0-1 0 0,1 0 1 0 0,-1-1-1 0 0,1 1 1 0 0,-1 0-1 0 0,1 0 0 0 0,-1 1 1 0 0,1-1-1 0 0,-1 0 1 0 0,-1 1-1 0 0,1-1-422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4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281 154 7223 0 0,'0'0'331'0'0,"-2"0"-8"0"0,-19 8 713 0 0,-38 8 1 0 0,58-16-957 0 0,0 1 0 0 0,1-1 0 0 0,-1 0 1 0 0,0 0-1 0 0,0 0 0 0 0,0 1 0 0 0,0-1 0 0 0,1 0 0 0 0,-1 0 0 0 0,0 0 1 0 0,0 0-1 0 0,0-1 0 0 0,0 1 0 0 0,0 0 0 0 0,1 0 0 0 0,-1 0 0 0 0,0-1 1 0 0,-1 0-1 0 0,2 1 12 0 0,0 0 0 0 0,0-1 0 0 0,0 1-1 0 0,0-1 1 0 0,0 1 0 0 0,-1 0 0 0 0,1-1 0 0 0,0 1 0 0 0,0-1 0 0 0,0 1 0 0 0,1 0 0 0 0,-1-1 0 0 0,0 1 0 0 0,0 0 0 0 0,0-1 0 0 0,0 1 0 0 0,0-1 0 0 0,0 1-1 0 0,1 0 1 0 0,-1-1 0 0 0,0 1 0 0 0,0 0 0 0 0,0-1 0 0 0,1 1 0 0 0,-1 0 0 0 0,1-1 0 0 0,2-3 248 0 0,0 1 0 0 0,0-1 0 0 0,1 1 0 0 0,7-6 0 0 0,29-14 146 0 0,0 2 0 0 0,2 1-1 0 0,0 2 1 0 0,1 2 0 0 0,1 1 0 0 0,45-7-1 0 0,-75 19-369 0 0,-1 1 0 0 0,1 0 0 0 0,-1 1 0 0 0,1 1-1 0 0,0 0 1 0 0,-1 1 0 0 0,24 4 0 0 0,-37-5-114 0 0,1 0 0 0 0,0 0 0 0 0,0 0 0 0 0,0 1 0 0 0,0-1 0 0 0,0 0 0 0 0,-1 0 0 0 0,1 1 0 0 0,0-1 0 0 0,0 1 0 0 0,0-1 0 0 0,-1 0 0 0 0,1 1 0 0 0,0 0 0 0 0,-1-1 0 0 0,1 1 0 0 0,0-1 0 0 0,-1 1 0 0 0,1 0 0 0 0,-1-1 0 0 0,1 1 0 0 0,-1 0 0 0 0,1 0 0 0 0,-1-1 0 0 0,0 1 0 0 0,1 0 0 0 0,-1 0 0 0 0,0 0 0 0 0,1 0 0 0 0,-1-1 0 0 0,0 1 0 0 0,0 2 0 0 0,0-1-1 0 0,-1 1 1 0 0,1-1-1 0 0,-1 0 0 0 0,1 0 0 0 0,-1 1 1 0 0,0-1-1 0 0,0 0 0 0 0,0 0 0 0 0,0 0 1 0 0,-1 0-1 0 0,-1 3 0 0 0,-11 12-126 0 0,0-2-1 0 0,-1 1 1 0 0,-32 25-1 0 0,-58 32-99 0 0,72-50 190 0 0,-185 136-83 0 0,193-138 86 0 0,1 2 0 0 0,1 0 0 0 0,-35 46 0 0 0,42-50-63 0 0,-28 26 0 0 0,18-20-171 0 0,19-19 206 0 0,-12 15-4 0 0,33-19 76 0 0,-1-3 79 0 0,0 0-1 0 0,-1-1 0 0 0,20-6 0 0 0,4 0 109 0 0,16-2 9 0 0,304-46 1400 0 0,-345 55-1611 0 0,0 0 0 0 0,0 1-1 0 0,0 0 1 0 0,0 1 0 0 0,-1 0 0 0 0,20 4 0 0 0,-29-5-293 0 0,-5 22-4034 0 0,-4-12 2698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4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4607 0 0,'0'0'11835'0'0,"2"0"-11368"0"0,10 0-54 0 0,-1 0 1 0 0,1 0 0 0 0,0-2 0 0 0,-1 1 0 0 0,1-1 0 0 0,12-5 0 0 0,-4 3 25 0 0,77-21 620 0 0,-43 11-1031 0 0,94-13-1 0 0,-109 25-2533 0 0,-21 4-3129 0 0,-8 0-88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4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13015 0 0,'0'0'2578'0'0,"3"0"-2152"0"0,8 1-33 0 0,1-1-1 0 0,0 0 1 0 0,-1-1-1 0 0,21-4 1 0 0,50-15 1077 0 0,-38 8-888 0 0,67-10 578 0 0,-98 20-1186 0 0,-1 1 0 0 0,1 1 1 0 0,-1 0-1 0 0,1 1 0 0 0,-1 0 1 0 0,24 5-1 0 0,-26 0-2986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5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348 138 2303 0 0,'-2'1'167'0'0,"-39"6"1155"0"0,25-4 11811 0 0,121-33-10691 0 0,-48 12-1812 0 0,22-6-192 0 0,-12 3-145 0 0,104-19 0 0 0,-13 25-200 0 0,-127 15-74 0 0,0 0 1 0 0,-1 3-1 0 0,36 6 0 0 0,-58-8-19 0 0,1 1 0 0 0,-1 1 0 0 0,1 0 0 0 0,14 7 0 0 0,-23-10 0 0 0,0 0 0 0 0,1 0 0 0 0,-1 1 0 0 0,0-1 0 0 0,1 0 0 0 0,-1 0 0 0 0,0 0 0 0 0,0 1 0 0 0,1-1 0 0 0,-1 0 0 0 0,0 0 0 0 0,0 1 0 0 0,1-1 0 0 0,-1 0 0 0 0,0 0 0 0 0,0 1 0 0 0,0-1 0 0 0,1 0 0 0 0,-1 1 0 0 0,0-1 0 0 0,0 0 0 0 0,0 1 0 0 0,0-1 0 0 0,0 2 0 0 0,0 0 0 0 0,-1-1 0 0 0,1 1 0 0 0,-1-1 0 0 0,0 1 0 0 0,1-1 0 0 0,-1 0 0 0 0,0 1 0 0 0,0-1 0 0 0,0 0 0 0 0,0 0 0 0 0,0 1 0 0 0,0-1 0 0 0,-1 1 0 0 0,-20 17 0 0 0,20-18 0 0 0,-119 79 0 0 0,58-41 0 0 0,-412 249-728 0 0,147-98-97 0 0,232-122 443 0 0,71-48 540 0 0,24-20 51 0 0,1 1-193 0 0,0 0-1 0 0,0-1 1 0 0,1 1 0 0 0,-1-1-1 0 0,0 1 1 0 0,0 0 0 0 0,1-1-1 0 0,-1 1 1 0 0,1-1-1 0 0,-1 1 1 0 0,1-1 0 0 0,-1 1-1 0 0,1-1 1 0 0,-1 0 0 0 0,1 1-1 0 0,-1-1 1 0 0,2 1 0 0 0,27 3 344 0 0,0-1 1 0 0,1-1 0 0 0,-1-2 0 0 0,38-4 0 0 0,22 0 166 0 0,262 4 340 0 0,-292-1-706 0 0,69 2-31 0 0,-105 1-144 0 0,-1 0 1 0 0,0 2 0 0 0,35 9-1 0 0,-53-12-313 0 0,-1 0-1 0 0,1 0 0 0 0,-1 1 1 0 0,1-1-1 0 0,-1 1 1 0 0,0 0-1 0 0,4 2 0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14399 0 0,'0'0'2208'0'0,"2"-9"532"0"0,-1 7-2667 0 0,5-10 416 0 0,-3 7-526 0 0,0 1 1 0 0,1-1-1 0 0,-1 1 1 0 0,1 0-1 0 0,0 0 1 0 0,0 0 0 0 0,7-5-1 0 0,6-6-441 0 0,-2-1-1159 0 0,14-20 0 0 0,-23 28-4117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8751 0 0,'0'0'674'0'0,"-2"0"-438"0"0,-12 1 761 0 0,1 0 0 0 0,-1 1 1 0 0,1 1-1 0 0,-24 7 0 0 0,-51 25 3115 0 0,67-24-3652 0 0,0 0-1 0 0,1 2 1 0 0,-33 27-1 0 0,-50 54 194 0 0,43-37-648 0 0,57-54-6 0 0,-40 39 4 0 0,38-37-7 0 0,1 1 0 0 0,-1 0 0 0 0,1 0 1 0 0,0 0-1 0 0,-5 13 0 0 0,8-18-12 0 0,1-1-1 0 0,0 1 1 0 0,0 0 0 0 0,0 0 0 0 0,-1-1 0 0 0,1 1-1 0 0,0 0 1 0 0,0 0 0 0 0,0-1 0 0 0,0 1 0 0 0,1 0-1 0 0,-1 0 1 0 0,0-1 0 0 0,0 1 0 0 0,0 0 0 0 0,0 0 0 0 0,1-1-1 0 0,-1 1 1 0 0,0 0 0 0 0,1-1 0 0 0,-1 1 0 0 0,1 0-1 0 0,-1-1 1 0 0,0 1 0 0 0,1-1 0 0 0,0 1 0 0 0,-1-1-1 0 0,1 1 1 0 0,-1-1 0 0 0,1 1 0 0 0,-1-1 0 0 0,2 1-1 0 0,22 10-360 0 0,-21-11 309 0 0,31 11-447 0 0,-5-3-137 0 0,38 17 0 0 0,-59-21 588 0 0,1 0 1 0 0,-1 1-1 0 0,0 0 1 0 0,-1 0-1 0 0,1 1 1 0 0,-1 0-1 0 0,0 0 1 0 0,10 12-1 0 0,-16-16 103 0 0,0 0 0 0 0,0 0 0 0 0,0-1-1 0 0,0 1 1 0 0,-1 0 0 0 0,1 0 0 0 0,-1 0 0 0 0,1 0-1 0 0,-1 0 1 0 0,0 0 0 0 0,0 0 0 0 0,0 0-1 0 0,0 0 1 0 0,0 0 0 0 0,0 0 0 0 0,0 0 0 0 0,-1 0-1 0 0,1 0 1 0 0,-1 0 0 0 0,1 0 0 0 0,-1 0 0 0 0,-1 2-1 0 0,-1 2 104 0 0,0 0 0 0 0,0 0-1 0 0,-1 0 1 0 0,-7 10-1 0 0,0-4-71 0 0,-1 0 0 0 0,0 0 1 0 0,0-2-1 0 0,-1 1 0 0 0,-28 16 0 0 0,14-13-207 0 0,0 0 0 0 0,-39 13 0 0 0,63-26 63 0 0,-40 12-428 0 0,40-12 281 0 0,-1 0 0 0 0,1 0 0 0 0,0-1 0 0 0,-1 0 0 0 0,1 0 0 0 0,-1 0 0 0 0,1 0 0 0 0,0 0 0 0 0,-1 0 0 0 0,-5-3 0 0 0,2-1-1478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66 12551 0 0,'0'0'1135'0'0,"-6"-4"-418"0"0,3 2 2218 0 0,-4 1-2464 0 0,-4-2 2849 0 0,11 3-3305 0 0,0-1 0 0 0,-1 1 0 0 0,1 0 0 0 0,0 0 0 0 0,0 0 1 0 0,0-1-1 0 0,0 1 0 0 0,0 0 0 0 0,0 0 0 0 0,0-1 0 0 0,0 1 1 0 0,0 0-1 0 0,0-1 0 0 0,0 1 0 0 0,0 0 0 0 0,0 0 0 0 0,0-1 1 0 0,0 1-1 0 0,0 0 0 0 0,0 0 0 0 0,0-1 0 0 0,0 1 0 0 0,0 0 0 0 0,0 0 1 0 0,0-1-1 0 0,0 1 0 0 0,0 0 0 0 0,1 0 0 0 0,-1-1 0 0 0,0 1 1 0 0,0 0-1 0 0,0 0 0 0 0,0 0 0 0 0,1-1 0 0 0,-1 1 0 0 0,0 0 1 0 0,0 0-1 0 0,1 0 0 0 0,-1-1 0 0 0,5-3-372 0 0,0-1 0 0 0,0 1-1 0 0,1 0 1 0 0,5-4 0 0 0,3-1-1387 0 0,2-3-70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16351 0 0,'6'-9'555'0'0,"1"0"0"0"0,11-11 0 0 0,4-6 4036 0 0,-18 26-4577 0 0,-1-1 1 0 0,1 0-1 0 0,-1 0 0 0 0,1 0 0 0 0,-1 0 0 0 0,1-1 1 0 0,4-2-1 0 0,9-4-37 0 0,10-2-640 0 0,-9 4-5105 0 0,-5 2-1220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1770 59 11055 0 0,'5'-8'150'0'0,"-3"6"-69"0"0,-1-1 0 0 0,1 1-1 0 0,0-1 1 0 0,0 1 0 0 0,0 0 0 0 0,0 0 0 0 0,0-1-1 0 0,0 2 1 0 0,0-1 0 0 0,1 0 0 0 0,-1 0 0 0 0,6-2-1 0 0,-2 2-664 0 0,9-5 2558 0 0,-17 4-86 0 0,-10-1-280 0 0,3 2-1386 0 0,-1 1 1 0 0,1 0-1 0 0,0 0 1 0 0,-19 3-1 0 0,-38 7-209 0 0,52-7 8 0 0,-15 4-7 0 0,1 1-1 0 0,0 1 0 0 0,-29 13 0 0 0,-77 41 88 0 0,-14 6-39 0 0,-142 28-762 0 0,213-77 339 0 0,-147 17 1 0 0,179-32 347 0 0,1-2-1 0 0,-1-1 1 0 0,1-2 0 0 0,-75-13-1 0 0,72 4 58 0 0,-67-24 0 0 0,92 26 12 0 0,1-1 0 0 0,-1-1 0 0 0,2-1 0 0 0,0-1 0 0 0,-20-16 0 0 0,34 24-11 0 0,1-1 1 0 0,-1 0-1 0 0,1 0 0 0 0,1-1 1 0 0,-5-5-1 0 0,7 8 1 0 0,0 0 1 0 0,0-1-1 0 0,0 1 1 0 0,1 0-1 0 0,-1 0 1 0 0,1-1-1 0 0,0 1 1 0 0,0-1-1 0 0,1 1 1 0 0,-1-1-1 0 0,0-5 1 0 0,2 9-36 0 0,0 0 0 0 0,0 0 0 0 0,0-1 1 0 0,0 1-1 0 0,0 0 0 0 0,0 0 1 0 0,0 0-1 0 0,0 0 0 0 0,0 0 0 0 0,0 0 1 0 0,0 0-1 0 0,2 1 0 0 0,3 0-4 0 0,0 1 0 0 0,1 1 1 0 0,-1-1-1 0 0,-1 1 0 0 0,1 0 0 0 0,0 0 0 0 0,-1 1 0 0 0,1 0 0 0 0,-1-1 0 0 0,0 2 1 0 0,6 6-1 0 0,7 7-15 0 0,22 31 0 0 0,11 25-17 0 0,76 148 1 0 0,-108-186 19 0 0,-15-26 5 0 0,10 18 0 0 0,-3-9 0 0 0,2 3 0 0 0,11 24 0 0 0,-21-37 0 0 0,0 0 0 0 0,0 0 0 0 0,-1 0 0 0 0,0 0 0 0 0,0 15 0 0 0,3 38 0 0 0,-2-10 0 0 0,16 88 0 0 0,-16-130 15 0 0,-3-9 54 0 0,7-5 120 0 0,0 0-1 0 0,-1-1 0 0 0,0 0 0 0 0,0 0 1 0 0,0-1-1 0 0,0 1 0 0 0,-1-1 1 0 0,0-1-1 0 0,0 1 0 0 0,-1-1 1 0 0,0 1-1 0 0,0-1 0 0 0,3-8 1 0 0,5-15-15 0 0,16-57 0 0 0,-25 78-117 0 0,24-90 153 0 0,-4 12-22 0 0,47-116 0 0 0,-60 180-452 0 0,1 1 0 0 0,1 0 0 0 0,16-22 0 0 0,-27 43 54 0 0,4 13-876 0 0,-3 3-19 0 0,0 0-302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210 108 11255 0 0,'0'0'515'0'0,"-2"0"-7"0"0,-8-3-378 0 0,3 2 39 0 0,0-1 0 0 0,-1 1 0 0 0,1 0 0 0 0,0 1 0 0 0,0-1 0 0 0,0 1 1 0 0,-9 2-1 0 0,11-1 120 0 0,0-1 0 0 0,0 0 0 0 0,0 0 0 0 0,0 0 0 0 0,-6-1 0 0 0,10 1 634 0 0,-6-3 1853 0 0,25-8-2583 0 0,1 0-1 0 0,1 2 1 0 0,0 0-1 0 0,24-6 1 0 0,87-21 536 0 0,-124 35-660 0 0,-3-1 7 0 0,1 1 1 0 0,-1 0-1 0 0,1 1 0 0 0,-1-1 1 0 0,1 1-1 0 0,-1 0 0 0 0,1 0 1 0 0,-1 0-1 0 0,1 0 0 0 0,-1 1 1 0 0,1 0-1 0 0,5 1 0 0 0,-2 5 48 0 0,-7-5-115 0 0,-1-1 1 0 0,1 1-1 0 0,-1 0 0 0 0,0 0 1 0 0,0 0-1 0 0,0 0 0 0 0,0 0 1 0 0,0 0-1 0 0,0 0 0 0 0,0 0 1 0 0,-1 0-1 0 0,1 0 0 0 0,-1 0 1 0 0,-1 3-1 0 0,-13 27 38 0 0,1-11-27 0 0,0-1 0 0 0,-2 0 0 0 0,0-1 0 0 0,-32 29 0 0 0,-84 57 107 0 0,76-62-109 0 0,38-29-32 0 0,-6 5-87 0 0,-40 39 0 0 0,76-52 37 0 0,-1-4 74 0 0,1-1 0 0 0,0 0 0 0 0,0-1 0 0 0,0 0 0 0 0,-1-1 0 0 0,21-4 0 0 0,-15 2 5 0 0,27-4 23 0 0,39-4 90 0 0,-71 10-178 0 0,1 0-1 0 0,0 1 1 0 0,0 1 0 0 0,17 3 0 0 0,-15 0-1061 0 0,-3 4-4040 0 0,-5 3-1715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6415 0 0,'0'0'586'0'0,"1"-1"-326"0"0,7-8 1110 0 0,1 0 0 0 0,0 1 0 0 0,0 1 1 0 0,1-1-1 0 0,18-9 0 0 0,-27 16-1082 0 0,1 0 0 0 0,-1 1 0 0 0,1-1 0 0 0,0 0 0 0 0,-1 0-1 0 0,1 1 1 0 0,0-1 0 0 0,0 1 0 0 0,3-1 0 0 0,-4 2-231 0 0,-1-1 1 0 0,1 0-1 0 0,0 1 0 0 0,0-1 0 0 0,0 1 1 0 0,0-1-1 0 0,-1 1 0 0 0,1 0 0 0 0,0-1 1 0 0,-1 1-1 0 0,1 0 0 0 0,0-1 0 0 0,-1 1 0 0 0,1 0 1 0 0,-1 0-1 0 0,1 0 0 0 0,-1-1 0 0 0,1 1 1 0 0,0 2-1 0 0,4 9 77 0 0,-1 0 0 0 0,0 1-1 0 0,0-1 1 0 0,-1 1 0 0 0,-1 0 0 0 0,2 18 0 0 0,5 27 354 0 0,-8-54-510 0 0,0-1-1 0 0,0 1 1 0 0,0 0 0 0 0,0-1-1 0 0,0 1 1 0 0,1-1-1 0 0,0 1 1 0 0,-1-1 0 0 0,1 0-1 0 0,1 1 1 0 0,-1-1-1 0 0,0 0 1 0 0,1-1 0 0 0,-1 1-1 0 0,1 0 1 0 0,0-1-1 0 0,0 1 1 0 0,0-1 0 0 0,0 0-1 0 0,1 0 1 0 0,-1 0-1 0 0,0-1 1 0 0,1 1 0 0 0,6 1-1 0 0,4 1-815 0 0,2 0-32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1375 0 0,'-1'2'454'0'0,"-6"6"1848"0"0,0 1-1 0 0,0-2 1 0 0,-14 12 0 0 0,-13 14 43 0 0,4 2-1866 0 0,-58 52 1 0 0,75-77-406 0 0,0 0 0 0 0,0-1 0 0 0,0 0 1 0 0,-1-1-1 0 0,-1-1 0 0 0,1 0 0 0 0,-1-1 0 0 0,-23 6 0 0 0,9-5-2314 0 0,1-2 0 0 0,0 0 0 0 0,-49 0 2562 0 0,97-13 2427 0 0,2 2-477 0 0,30-5 0 0 0,-50 11-1072 0 0,-1 1-1115 0 0,0 0-75 0 0,-1 1-1 0 0,1-1 0 0 0,0 0 1 0 0,-1 0-1 0 0,1 1 1 0 0,-1-1-1 0 0,0 0 1 0 0,1 1-1 0 0,-1-1 0 0 0,0 1 1 0 0,0-1-1 0 0,0 0 1 0 0,0 1-1 0 0,0-1 1 0 0,0 1-1 0 0,0-1 0 0 0,0 0 1 0 0,0 1-1 0 0,-1-1 1 0 0,1 1-1 0 0,-1-1 0 0 0,1 0 1 0 0,-2 3-1 0 0,0 0 7 0 0,-6 16 37 0 0,0-1 0 0 0,-19 30 1 0 0,17-33-58 0 0,1 2 1 0 0,0-1 0 0 0,-7 23-1 0 0,-45 211 1600 0 0,53-213-1158 0 0,3-16-165 0 0,1 0 0 0 0,1 0 1 0 0,1 0-1 0 0,0 32 0 0 0,5-44-431 0 0,7-5-673 0 0,0-6-308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96 1839 0 0,'0'0'83'0'0,"-1"0"-6"0"0,-6 0-61 0 0,-11-5 14775 0 0,18 3-14661 0 0,1 0-1 0 0,-1 0 1 0 0,1 0 0 0 0,-1 0-1 0 0,1 1 1 0 0,0-1 0 0 0,0 0-1 0 0,0 0 1 0 0,0 1 0 0 0,0-1 0 0 0,0 0-1 0 0,1 1 1 0 0,-1-1 0 0 0,0 1-1 0 0,1-1 1 0 0,-1 1 0 0 0,1 0-1 0 0,0 0 1 0 0,-1 0 0 0 0,1 0 0 0 0,0 0-1 0 0,0 0 1 0 0,2-1 0 0 0,7-3 37 0 0,1 1 0 0 0,18-5 1 0 0,-25 7-35 0 0,42-9 292 0 0,91-9 1 0 0,-123 18-484 0 0,-1 2 0 0 0,1-1 0 0 0,-1 2 0 0 0,0 0 0 0 0,18 4 0 0 0,-25-3-883 0 0,1 0 0 0 0,-1 0 0 0 0,11 6 0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9215 0 0,'0'0'7800'0'0,"6"-6"-6433"0"0,-3 3-1132 0 0,1 0 0 0 0,-1-1 0 0 0,1 2 0 0 0,0-1 1 0 0,0 0-1 0 0,0 1 0 0 0,0 0 0 0 0,0 0 0 0 0,1 0 0 0 0,-1 0 0 0 0,8-1 1 0 0,7-1 350 0 0,30-4 0 0 0,-14 4-155 0 0,42-13 84 0 0,-46 10-974 0 0,0 0 1 0 0,1 3 0 0 0,37-2 0 0 0,-49 6-792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1202 62 10135 0 0,'8'-7'473'0'0,"-1"0"11"0"0,1-1-1 0 0,0 2 1 0 0,0-1-1 0 0,1 1 1 0 0,-1 0-1 0 0,19-8 1 0 0,-25 13 902 0 0,-1 12-1198 0 0,-1-7-173 0 0,-1 0 0 0 0,0 0 0 0 0,0-1 0 0 0,0 1 0 0 0,0 0 0 0 0,-1 0 0 0 0,1-1-1 0 0,-1 1 1 0 0,0-1 0 0 0,0 0 0 0 0,0 1 0 0 0,-1-1 0 0 0,-2 3 0 0 0,-6 7 249 0 0,-21 17-1 0 0,10-12-129 0 0,0-1-1 0 0,-1-2 0 0 0,-1 0 1 0 0,-1-1-1 0 0,-29 12 0 0 0,-136 44-98 0 0,180-67-30 0 0,-19 7 15 0 0,-133 41-133 0 0,125-42-20 0 0,1-1 0 0 0,-57 4 0 0 0,75-11 120 0 0,1-1-1 0 0,-1-1 1 0 0,0-1-1 0 0,-21-4 1 0 0,32 5 5 0 0,-1-1 0 0 0,0 0 1 0 0,0-1-1 0 0,1 0 0 0 0,-1 0 1 0 0,1-1-1 0 0,0 1 0 0 0,0-2 0 0 0,1 1 1 0 0,-1-1-1 0 0,-8-8 0 0 0,13 11-10 0 0,0 0-1 0 0,1 0 1 0 0,-1 0 0 0 0,1 0-1 0 0,0 0 1 0 0,0-1-1 0 0,0 1 1 0 0,0 0 0 0 0,0-1-1 0 0,0 1 1 0 0,0-1-1 0 0,1 1 1 0 0,-1-1-1 0 0,1 1 1 0 0,0-1 0 0 0,0 0-1 0 0,0 1 1 0 0,0-1-1 0 0,0 1 1 0 0,0-1 0 0 0,1 1-1 0 0,-1-1 1 0 0,1 1-1 0 0,0-1 1 0 0,0 1-1 0 0,0-1 1 0 0,0 1 0 0 0,0 0-1 0 0,0 0 1 0 0,1-1-1 0 0,-1 1 1 0 0,3-2 0 0 0,0-2 1 0 0,1 1 0 0 0,0 0-1 0 0,-1 0 1 0 0,1 1 0 0 0,1-1 0 0 0,-1 1 0 0 0,1 0 0 0 0,0 1 0 0 0,0 0 0 0 0,0-1 0 0 0,10-2 0 0 0,-11 4 17 0 0,1 0-1 0 0,-1 1 0 0 0,1 0 1 0 0,0 0-1 0 0,-1 0 0 0 0,1 0 1 0 0,9 2-1 0 0,-13-1 4 0 0,1 0 0 0 0,-1 1 0 0 0,0 0 0 0 0,1-1 0 0 0,-1 1 0 0 0,0 0 0 0 0,1 0 0 0 0,-1 0 0 0 0,0 1 0 0 0,0-1 0 0 0,0 0 0 0 0,0 1 0 0 0,0 0 0 0 0,-1-1 0 0 0,1 1-1 0 0,0 0 1 0 0,-1 0 0 0 0,1 0 0 0 0,-1 0 0 0 0,0 0 0 0 0,2 2 0 0 0,2 6-2 0 0,-1 0 1 0 0,0 1-1 0 0,-1-1 0 0 0,0 1 0 0 0,-1 0 1 0 0,0 0-1 0 0,0 0 0 0 0,-1 0 0 0 0,-1 17 0 0 0,-1 4 3 0 0,-2-1-1 0 0,-7 35 1 0 0,0-14 23 0 0,-3-1 0 0 0,-2 0 0 0 0,-2-1 0 0 0,-2-1 0 0 0,-46 84 1 0 0,38-92-415 0 0,-2-2 0 0 0,-2-1 1 0 0,-42 41-1 0 0,-28 32-1768 0 0,30-24 1906 0 0,82-86 1930 0 0,-3-1-1339 0 0,-1-1 1 0 0,0-1-1 0 0,0 1 0 0 0,0-1 0 0 0,9-4 0 0 0,12-2 316 0 0,203-64 2216 0 0,22-5-696 0 0,-234 73-2564 0 0,40-8 1067 0 0,-19 8-5800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7831 0 0,'0'0'706'0'0,"2"-1"-578"0"0,9-10 3316 0 0,20-14-1 0 0,17-6-652 0 0,55-22-1906 0 0,-74 39-114 0 0,11-5-245 0 0,1 2 0 0 0,42-12 0 0 0,-59 22-1033 0 0,-1 2 0 0 0,1 1 0 0 0,0 0-1 0 0,0 2 1 0 0,33 1 0 0 0,10 3-2853 0 0,-33-1 1633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39 8287 0 0,'0'0'639'0'0,"2"-9"-83"0"0,-2 8-194 0 0,0 0 0 0 0,0 0-1 0 0,0 0 1 0 0,0 0 0 0 0,0 0 0 0 0,0 0 0 0 0,0 0 0 0 0,0-1-1 0 0,-1 1 1 0 0,1 0 0 0 0,0 0 0 0 0,-1 0 0 0 0,1 0 0 0 0,-1 0-1 0 0,1 0 1 0 0,-1 0 0 0 0,1 0 0 0 0,-1 0 0 0 0,0 0 0 0 0,1 1-1 0 0,-1-1 1 0 0,0 0 0 0 0,0 0 0 0 0,0 1 0 0 0,1-1-1 0 0,-1 0 1 0 0,0 1 0 0 0,0-1 0 0 0,0 1 0 0 0,-2-1 0 0 0,2 0-330 0 0,0 1 0 0 0,0 0 0 0 0,0 0 0 0 0,-1 0 0 0 0,1 0 0 0 0,0 0 0 0 0,0 0 0 0 0,0 0 0 0 0,-1 0 0 0 0,1 0 0 0 0,0 1 0 0 0,-2 0 0 0 0,-5 2 94 0 0,1 0-1 0 0,-1 1 1 0 0,1 1-1 0 0,0-1 0 0 0,0 1 1 0 0,-9 8-1 0 0,-35 39-184 0 0,35-34 100 0 0,-83 107-55 0 0,28-32-416 0 0,32-53-289 0 0,11-13 237 0 0,37-19 115 0 0,1-2-125 0 0,0 0 1 0 0,23 10-1 0 0,-22-12 66 0 0,0 1 1 0 0,0 1-1 0 0,11 7 0 0 0,-19-10 388 0 0,0-1 0 0 0,1 1 0 0 0,-1 0 0 0 0,0 0 0 0 0,-1 0 0 0 0,1 0 1 0 0,-1 1-1 0 0,1-1 0 0 0,-1 1 0 0 0,0 0 0 0 0,0-1 0 0 0,-1 1 0 0 0,2 4 0 0 0,1 4 238 0 0,-1 1 0 0 0,-1-1 0 0 0,0 0 1 0 0,-1 1-1 0 0,0-1 0 0 0,-1 1 0 0 0,0-1 0 0 0,-1 1 1 0 0,-4 20-1 0 0,4-26-43 0 0,-1 0-1 0 0,0 0 1 0 0,-1 0 0 0 0,1 0 0 0 0,-1 0 0 0 0,-1-1 0 0 0,1 1 0 0 0,-1-1-1 0 0,0 0 1 0 0,-1 0 0 0 0,1 0 0 0 0,-1-1 0 0 0,0 0 0 0 0,-1 0 0 0 0,1 0-1 0 0,-1 0 1 0 0,-11 6 0 0 0,-1-2-75 0 0,-1-1-1 0 0,1 0 0 0 0,-1-2 1 0 0,0 0-1 0 0,-28 4 0 0 0,5-4 99 0 0,-62 1 0 0 0,90-7-180 0 0,1 0 1 0 0,-17-2-1 0 0,26 1-14 0 0,0 0 0 0 0,0 0 0 0 0,0 0 1 0 0,0 0-1 0 0,0 0 0 0 0,1-1 0 0 0,-1 1 0 0 0,1-1 1 0 0,-1 0-1 0 0,1 0 0 0 0,-1-1 0 0 0,-2-2 1 0 0,5 4-92 0 0,0 0 0 0 0,0 0 1 0 0,1 0-1 0 0,-1-1 0 0 0,0 1 1 0 0,1 0-1 0 0,-1 0 0 0 0,1-1 1 0 0,-1 1-1 0 0,1-1 0 0 0,0 1 1 0 0,0 0-1 0 0,0-1 0 0 0,-1 1 1 0 0,1-1-1 0 0,0 1 1 0 0,1 0-1 0 0,-1-1 0 0 0,0 1 1 0 0,0-1-1 0 0,1 1 0 0 0,-1 0 1 0 0,0-1-1 0 0,1 1 0 0 0,0 0 1 0 0,-1-1-1 0 0,1 1 0 0 0,0 0 1 0 0,-1 0-1 0 0,3-2 1 0 0,13-18-6658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89 16327 0 0,'5'-14'432'0'0,"2"1"0"0"0,0 1 0 0 0,0-1 0 0 0,20-24 1831 0 0,-29 38-2135 0 0,-2 2-120 0 0,-1 0 0 0 0,1 0 0 0 0,0 0 1 0 0,0 1-1 0 0,0 0 0 0 0,0 0 0 0 0,1 0 0 0 0,0 0 0 0 0,-4 7 1 0 0,-7 6-2 0 0,-78 86-7 0 0,47-55 0 0 0,-72 101 0 0 0,109-137 0 0 0,-47 80 0 0 0,47-77 0 0 0,1 1 0 0 0,0 0 0 0 0,1 0 0 0 0,-4 21 0 0 0,5-12-79 0 0,1 1 0 0 0,-1 42 0 0 0,5-66-139 0 0,0-1 1 0 0,0 1-1 0 0,1-1 0 0 0,-1 1 0 0 0,1-1 1 0 0,-1 1-1 0 0,1-1 0 0 0,0 1 1 0 0,-1-1-1 0 0,1 1 0 0 0,0-1 1 0 0,0 0-1 0 0,0 0 0 0 0,0 1 1 0 0,0-1-1 0 0,0 0 0 0 0,0 0 1 0 0,1 0-1 0 0,-1 0 0 0 0,0 0 1 0 0,1 0-1 0 0,-1-1 0 0 0,0 1 1 0 0,1 0-1 0 0,-1-1 0 0 0,3 1 1 0 0,6 1-5229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14135 0 0,'0'0'1558'0'0,"2"1"-1296"0"0,0 1-183 0 0,7 3 218 0 0,-1 1 1 0 0,-1 0-1 0 0,8 7 1 0 0,-12-10-221 0 0,-1-1 1 0 0,1 1 0 0 0,-1 0 0 0 0,0 0-1 0 0,0 1 1 0 0,-1-1 0 0 0,1 0-1 0 0,0 1 1 0 0,-1-1 0 0 0,0 1-1 0 0,0-1 1 0 0,1 5 0 0 0,0 16 281 0 0,0 0-1 0 0,-3 41 1 0 0,1 16 178 0 0,0-67-466 0 0,2 1 0 0 0,0-1 0 0 0,1 1 0 0 0,0-1 0 0 0,10 26 0 0 0,-11-35-127 0 0,0-1 0 0 0,0 0-1 0 0,0 0 1 0 0,0 0 0 0 0,1 0 0 0 0,0 0 0 0 0,0-1 0 0 0,0 1 0 0 0,0-1 0 0 0,0 0-1 0 0,1 0 1 0 0,-1 0 0 0 0,1 0 0 0 0,0-1 0 0 0,0 1 0 0 0,0-1 0 0 0,0 0 0 0 0,0 0-1 0 0,0 0 1 0 0,1-1 0 0 0,-1 1 0 0 0,9 0 0 0 0,9-1-1263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0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0 1375 0 0,'1'3'3770'0'0,"-1"-1"-2786"0"0,0 0 1 0 0,0 1 0 0 0,0-1 0 0 0,0 1-1 0 0,-1-1 1 0 0,1 0 0 0 0,-1 1 0 0 0,1-1-1 0 0,-3 5 1 0 0,1-3-205 0 0,0 0 1 0 0,0 0-1 0 0,-1 0 0 0 0,-4 6 0 0 0,-4 2-635 0 0,0 0 0 0 0,-15 11 0 0 0,16-15 262 0 0,-26 25-232 0 0,-131 107-71 0 0,146-124-168 0 0,-119 87-595 0 0,103-78-387 0 0,-76 36 0 0 0,109-59 909 0 0,0 0-1 0 0,0-1 0 0 0,0 1 0 0 0,0-1 1 0 0,-1 0-1 0 0,1 0 0 0 0,0-1 1 0 0,-7 1-1 0 0,10-1 110 0 0,-1 0 0 0 0,1 0 1 0 0,0 0-1 0 0,-1-1 0 0 0,1 1 1 0 0,0 0-1 0 0,0-1 0 0 0,0 1 0 0 0,-1-1 1 0 0,1 1-1 0 0,0-1 0 0 0,0 0 0 0 0,0 0 1 0 0,0 1-1 0 0,0-1 0 0 0,0 0 1 0 0,0 0-1 0 0,0 0 0 0 0,0 0 0 0 0,0 0 1 0 0,1 0-1 0 0,-1 0 0 0 0,0 0 0 0 0,1 0 1 0 0,-1-1-1 0 0,0 1 0 0 0,1 0 1 0 0,0 0-1 0 0,-1-1 0 0 0,1 1 0 0 0,0-2 1 0 0,-1-3-9 0 0,0 0 0 0 0,0-1 0 0 0,1 1 1 0 0,0 0-1 0 0,2-10 0 0 0,0-25-203 0 0,-2 40 121 0 0,-10-1-119 0 0,9 2 233 0 0,0 0-1 0 0,0-1 1 0 0,0 1-1 0 0,0 0 0 0 0,0 0 1 0 0,0 0-1 0 0,0 0 0 0 0,0 0 1 0 0,-1 0-1 0 0,1 0 0 0 0,0 1 1 0 0,0-1-1 0 0,-2 1 0 0 0,-1 1 19 0 0,0 0 0 0 0,0 0 0 0 0,1 1 0 0 0,-1-1 0 0 0,0 1 0 0 0,1 0 0 0 0,0 0 0 0 0,0 0-1 0 0,0 0 1 0 0,0 1 0 0 0,-4 6 0 0 0,-3 5 304 0 0,-10 26 1 0 0,18-37-267 0 0,-9 23 292 0 0,2 1 0 0 0,1 0 0 0 0,1 0 0 0 0,1 0 0 0 0,1 1 0 0 0,-1 54 0 0 0,11-5 763 0 0,-1 0 234 0 0,-5-69-1216 0 0,1 0 0 0 0,-1 0 0 0 0,-1 0 0 0 0,0 0 0 0 0,0 0 0 0 0,-6 13 0 0 0,3-8-22 0 0,2-7-66 0 0,0-1 1 0 0,0 1 0 0 0,0-1 0 0 0,0 0-1 0 0,-8 9 1 0 0,10-14-270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39 142 6447 0 0,'-8'0'670'0'0,"-1"0"3100"0"0,9-2-2503 0 0,0-2-1054 0 0,1 0 0 0 0,0 1 0 0 0,0-1-1 0 0,0 0 1 0 0,0 0 0 0 0,1 0 0 0 0,-1 1 0 0 0,1-1 0 0 0,0 1 0 0 0,0 0-1 0 0,0-1 1 0 0,1 1 0 0 0,-1 0 0 0 0,1 0 0 0 0,0 0 0 0 0,0 1-1 0 0,0-1 1 0 0,6-4 0 0 0,7-4 45 0 0,1 1 0 0 0,26-13 0 0 0,-37 20-103 0 0,-6 3-149 0 0,9-5 151 0 0,-1 1-1 0 0,1 1 1 0 0,0-1-1 0 0,16-3 0 0 0,-24 7-136 0 0,1 0-1 0 0,-1-1 0 0 0,0 1 0 0 0,0 0 0 0 0,1 0 0 0 0,-1 0 0 0 0,0 0 1 0 0,1 0-1 0 0,-1 0 0 0 0,0 0 0 0 0,0 0 0 0 0,1 1 0 0 0,-1-1 1 0 0,0 0-1 0 0,0 1 0 0 0,1-1 0 0 0,-1 1 0 0 0,0 0 0 0 0,0-1 0 0 0,0 1 1 0 0,0 0-1 0 0,0-1 0 0 0,0 1 0 0 0,0 0 0 0 0,0 0 0 0 0,0 0 1 0 0,0 0-1 0 0,-1 0 0 0 0,1 0 0 0 0,0 0 0 0 0,-1 0 0 0 0,1 1 1 0 0,0-1-1 0 0,-1 0 0 0 0,0 0 0 0 0,1 0 0 0 0,-1 1 0 0 0,0-1 0 0 0,1 0 1 0 0,-1 0-1 0 0,0 1 0 0 0,0-1 0 0 0,0 0 0 0 0,0 1 0 0 0,-1 1 1 0 0,1 8 28 0 0,-1 0 1 0 0,-1 0 0 0 0,0 0-1 0 0,-1 0 1 0 0,0 0 0 0 0,0 0 0 0 0,-1-1-1 0 0,-10 20 1 0 0,-6 5 149 0 0,-28 36-1 0 0,24-36-108 0 0,-24 27 31 0 0,32-42-92 0 0,1 0-1 0 0,-23 39 1 0 0,37-55 15 0 0,0 1-21 0 0,1-3 46 0 0,1-1 42 0 0,2 0-77 0 0,0 1 1 0 0,0-1 0 0 0,1 0 0 0 0,-1 0 0 0 0,0 0 0 0 0,0 0 0 0 0,1 0 0 0 0,-1-1 0 0 0,1 0 0 0 0,-1 1 0 0 0,0-1 0 0 0,8-1 0 0 0,2-1 42 0 0,1-1 1 0 0,12-4-1 0 0,-1 0-48 0 0,118-30-1969 0 0,-118 30 874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12871 0 0,'0'0'1164'0'0,"-1"1"-958"0"0,-3 2-55 0 0,1 0 0 0 0,-1 0 0 0 0,1 1 0 0 0,-1-1 0 0 0,1 1 0 0 0,0 0 0 0 0,1 0 0 0 0,-1 0 0 0 0,1 0 0 0 0,0 1 0 0 0,-2 5 0 0 0,1-3 81 0 0,1 1 0 0 0,0 0 0 0 0,0 0 1 0 0,1 0-1 0 0,0 0 0 0 0,1 10 0 0 0,1 0 75 0 0,0-1-1 0 0,2 1 1 0 0,0 0 0 0 0,1-1 0 0 0,9 26 0 0 0,-1-13 37 0 0,2-1 0 0 0,22 37 0 0 0,9 16 232 0 0,-37-65-436 0 0,-1 0-1 0 0,0 1 0 0 0,-1 0 1 0 0,-1 0-1 0 0,-1 0 1 0 0,-1 1-1 0 0,0-1 0 0 0,-1 1 1 0 0,-1 0-1 0 0,-1 0 1 0 0,-1-1-1 0 0,-1 1 0 0 0,0 0 1 0 0,-1-1-1 0 0,-1 1 1 0 0,-1-1-1 0 0,-8 20 0 0 0,-15 30 205 0 0,-55 91 0 0 0,63-126-536 0 0,-2-1 0 0 0,-1 0-1 0 0,-1-2 1 0 0,-43 41 0 0 0,58-63 153 0 0,4-2-9 0 0,-1-1 1 0 0,0 0-1 0 0,-1 0 1 0 0,1 0-1 0 0,-1-1 1 0 0,-8 4-1 0 0,14-8-224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10911 0 0,'0'0'3504'0'0,"2"0"-2702"0"0,3 1-350 0 0,1 0 1 0 0,-1 0-1 0 0,1 0 1 0 0,0-1 0 0 0,0 0-1 0 0,-1 0 1 0 0,11-2-1 0 0,43-12 1114 0 0,-30 6-1068 0 0,180-43 952 0 0,-120 28-4421 0 0,-46 12-679 0 0,-19 6-3113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1274 0 9215 0 0,'0'0'707'0'0,"-2"1"-464"0"0,-5 3-39 0 0,1 1-1 0 0,0-1 1 0 0,0 1 0 0 0,0 0 0 0 0,-7 9 0 0 0,7-8 88 0 0,-1 0 1 0 0,1 0 0 0 0,-1-1 0 0 0,0 1 0 0 0,-9 4 0 0 0,-40 16 649 0 0,-76 24 0 0 0,11-6-360 0 0,9 1-307 0 0,-68 28-102 0 0,160-63-255 0 0,0-2 0 0 0,0-1 1 0 0,-24 5-1 0 0,36-10 31 0 0,0-1 0 0 0,0 0 0 0 0,0 0 0 0 0,0-1-1 0 0,-1 0 1 0 0,1 0 0 0 0,0-1 0 0 0,0 0 0 0 0,0-1 0 0 0,0 1 0 0 0,-8-4 0 0 0,14 4-13 0 0,4-11-128 0 0,-1 7 128 0 0,1 1 0 0 0,-1-1-1 0 0,1 1 1 0 0,3-5 0 0 0,-4 7-71 0 0,4-5-130 0 0,-4 7 258 0 0,-1 0 1 0 0,0-1-1 0 0,0 1 1 0 0,0 0-1 0 0,1 0 0 0 0,-1-1 1 0 0,0 1-1 0 0,0 0 0 0 0,1 0 1 0 0,-1 0-1 0 0,0-1 1 0 0,0 1-1 0 0,1 0 0 0 0,-1 0 1 0 0,0 0-1 0 0,1 0 0 0 0,-1 0 1 0 0,0-1-1 0 0,1 1 1 0 0,-1 0-1 0 0,0 0 0 0 0,0 0 1 0 0,1 0-1 0 0,-1 0 0 0 0,0 0 1 0 0,1 0-1 0 0,0 0 1 0 0,2 4 53 0 0,-1 0 0 0 0,1 1 1 0 0,-1-1-1 0 0,1 1 0 0 0,-1-1 1 0 0,-1 1-1 0 0,1 0 1 0 0,-1-1-1 0 0,2 10 0 0 0,-2-4 52 0 0,0-1-1 0 0,-1 1 0 0 0,0-1 0 0 0,-2 18 1 0 0,-1-12-9 0 0,0 1 0 0 0,-2-1 0 0 0,1 0-1 0 0,-2-1 1 0 0,0 1 0 0 0,-9 16 0 0 0,-32 42 194 0 0,-76 91-1 0 0,67-93-204 0 0,12-19-21 0 0,-17 23-17 0 0,55-66-26 0 0,0 1-1 0 0,0-1 1 0 0,1 1 0 0 0,0 1 0 0 0,1-1-1 0 0,-4 15 1 0 0,6-22-15 0 0,1 15 0 0 0,3-9 14 0 0,-1-8 9 0 0,1 0 0 0 0,-1 1 0 0 0,1-1 0 0 0,0 0 0 0 0,-1 0 0 0 0,1 0 0 0 0,0 0 0 0 0,0 0 0 0 0,-1-1 0 0 0,1 1 0 0 0,0-1 0 0 0,0 1 0 0 0,0-1 0 0 0,0 1 0 0 0,0-1 0 0 0,0 0 0 0 0,0 0 0 0 0,0 0 0 0 0,0 0 0 0 0,0 0 0 0 0,0 0 0 0 0,2-1 0 0 0,6-1 155 0 0,-1 0 0 0 0,0 0 1 0 0,11-4-1 0 0,49-26 755 0 0,-19 7-367 0 0,-23 14-93 0 0,0 2 1 0 0,0 0 0 0 0,54-9-1 0 0,-61 16-329 0 0,0 0 1 0 0,0 1-1 0 0,1 1 0 0 0,-1 1 0 0 0,0 0 1 0 0,25 6-1 0 0,-41-6-368 0 0,26 4-183 0 0,-28-5-147 0 0,0 0-1 0 0,0 0 1 0 0,0 0-1 0 0,0 0 1 0 0,0 0 0 0 0,0-1-1 0 0,0 1 1 0 0,0 0-1 0 0,0-1 1 0 0,0 0-1 0 0,-1 0 1 0 0,4-1-1 0 0,2-4-5561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10591 0 0,'0'0'488'0'0,"0"-2"-12"0"0,-1 1-346 0 0,1-1-1 0 0,0 1 0 0 0,0-1 1 0 0,0 1-1 0 0,0-1 1 0 0,1 1-1 0 0,-1-1 0 0 0,0 1 1 0 0,0-1-1 0 0,1 1 0 0 0,-1 0 1 0 0,1-1-1 0 0,-1 1 0 0 0,1-1 1 0 0,0 1-1 0 0,0 0 1 0 0,0 0-1 0 0,-1-1 0 0 0,1 1 1 0 0,2-1-1 0 0,-2 0 144 0 0,5-4 0 0 0,0 0 0 0 0,0 0 1 0 0,0 0-1 0 0,1 1 1 0 0,0 0-1 0 0,0 1 0 0 0,9-5 1 0 0,58-24 232 0 0,-39 19-179 0 0,146-51 346 0 0,-120 45-518 0 0,34-5-110 0 0,-35 11-1520 0 0,-34 7-33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7 10591 0 0,'0'0'819'0'0,"-9"-5"1760"0"0,4 4-1917 0 0,0 1-423 0 0,-1 0 1 0 0,1 0-1 0 0,0 0 1 0 0,0 0-1 0 0,0 1 1 0 0,0 0-1 0 0,0 0 1 0 0,0 0-1 0 0,0 1 1 0 0,0-1 0 0 0,0 1-1 0 0,0 0 1 0 0,1 1-1 0 0,-1-1 1 0 0,-4 4-1 0 0,-14 13 46 0 0,1 1 0 0 0,1 0-1 0 0,-33 44 1 0 0,24-25-146 0 0,-35 67 1 0 0,57-92-110 0 0,1 1 1 0 0,1 0 0 0 0,0 1 0 0 0,1-1 0 0 0,1 1 0 0 0,1 0 0 0 0,0 1 0 0 0,1-1 0 0 0,0 0-1 0 0,2 25 1 0 0,0-30-153 0 0,1-1 0 0 0,0 0-1 0 0,1 0 1 0 0,0 0-1 0 0,1 0 1 0 0,0 0 0 0 0,0-1-1 0 0,1 1 1 0 0,0-1 0 0 0,1 0-1 0 0,0 0 1 0 0,0 0-1 0 0,1-1 1 0 0,0 0 0 0 0,1 0-1 0 0,0 0 1 0 0,0-1 0 0 0,8 7-1 0 0,-2-6-1393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6911 0 0,'0'0'315'0'0,"-1"1"-7"0"0,-2 3-266 0 0,0-1 0 0 0,0 1 0 0 0,0 0 0 0 0,1-1 0 0 0,0 1 0 0 0,-3 6 1 0 0,2-2 835 0 0,0 0 1 0 0,0 0 0 0 0,1 1 0 0 0,0-1-1 0 0,0 11 1 0 0,0-3 851 0 0,2-1 0 0 0,1 19 0 0 0,4 4-1583 0 0,-3-25 35 0 0,1 0-1 0 0,1 0 1 0 0,0 0 0 0 0,1-1 0 0 0,0 0-1 0 0,1 0 1 0 0,0 0 0 0 0,1 0 0 0 0,9 11-1 0 0,-11-17-212 0 0,-1-1-1 0 0,1 0 0 0 0,0 0 1 0 0,0 0-1 0 0,1-1 0 0 0,0 0 1 0 0,-1 0-1 0 0,1 0 0 0 0,0-1 1 0 0,1 0-1 0 0,-1 0 0 0 0,1 0 1 0 0,-1-1-1 0 0,1 0 0 0 0,0 0 1 0 0,-1-1-1 0 0,1 0 0 0 0,0 0 1 0 0,8-1-1 0 0,8-1-1028 0 0,0-2-55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81 3679 0 0,'0'0'284'0'0,"0"2"152"0"0,-1 1 875 0 0,1-1-1 0 0,0 0 1 0 0,1 1-1 0 0,-1-1 1 0 0,0 0-1 0 0,1 1 1 0 0,-1-1-1 0 0,1 0 1 0 0,1 3-1 0 0,-2-4-1168 0 0,1 0 1 0 0,0-1-1 0 0,0 1 0 0 0,-1 0 0 0 0,1 0 0 0 0,0 0 0 0 0,0 0 0 0 0,0-1 0 0 0,0 1 0 0 0,0 0 0 0 0,0-1 1 0 0,0 1-1 0 0,0-1 0 0 0,0 1 0 0 0,0-1 0 0 0,1 1 0 0 0,-1-1 0 0 0,0 0 0 0 0,0 0 0 0 0,2 1 1 0 0,7-1 90 0 0,0 1 0 0 0,0-1 1 0 0,0-1-1 0 0,0 0 1 0 0,-1 0-1 0 0,1-1 0 0 0,0 0 1 0 0,11-5-1 0 0,74-33-251 0 0,-69 28-22 0 0,-6 2-519 0 0,0 0-1 0 0,30-21 1 0 0,-49 30 176 0 0,-27-3-1217 0 0,15 5 1409 0 0,-1 1-1 0 0,1 0 1 0 0,-1 1 0 0 0,1 0-1 0 0,0 0 1 0 0,-14 8 0 0 0,-64 35-133 0 0,58-28 236 0 0,-229 134 765 0 0,15 25 318 0 0,230-165-958 0 0,0 1-1 0 0,1 0 1 0 0,0 1-1 0 0,1 0 1 0 0,1 1 0 0 0,-12 20-1 0 0,23-34-37 0 0,0 0 1 0 0,0 1-1 0 0,1-1 0 0 0,-1 1 0 0 0,0-1 1 0 0,1 1-1 0 0,-1-1 0 0 0,1 1 0 0 0,0-1 1 0 0,-1 1-1 0 0,1-1 0 0 0,0 1 1 0 0,0 0-1 0 0,0-1 0 0 0,0 1 0 0 0,0-1 1 0 0,0 1-1 0 0,1 2 0 0 0,0-3 3 0 0,-1 0 0 0 0,1 1 0 0 0,0-1 0 0 0,0 0 0 0 0,0 0 0 0 0,0 0 0 0 0,0 0 0 0 0,0 0 0 0 0,0 0 0 0 0,0 0 0 0 0,0 0 1 0 0,0 0-1 0 0,1 0 0 0 0,-1-1 0 0 0,0 1 0 0 0,2 0 0 0 0,6 2-159 0 0,0 0 0 0 0,0-1 0 0 0,0-1 0 0 0,0 0 0 0 0,10 1 1 0 0,-18-2 110 0 0,40 2-1076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0 13735 0 0,'0'0'630'0'0,"-1"2"-14"0"0,-15 22-70 0 0,-1-2 0 0 0,-1 0 1 0 0,-26 24-1 0 0,27-27-13 0 0,-10 8-470 0 0,-1-2 1 0 0,-2-1-1 0 0,0-1 0 0 0,-1-1 0 0 0,-1-2 1 0 0,-1-1-1 0 0,-1-2 0 0 0,-1-1 0 0 0,0-1 0 0 0,-1-3 1 0 0,-73 17-1 0 0,83-24-462 0 0,1-2-1 0 0,-29 1 1 0 0,45-4 240 0 0,-1 0 0 0 0,1-1 0 0 0,0 0 0 0 0,0 0 1 0 0,-1-1-1 0 0,1 0 0 0 0,0-1 0 0 0,0 0 0 0 0,-8-4 0 0 0,15 6 143 0 0,1 0-1 0 0,-1 0 0 0 0,1 0 0 0 0,-1 0 1 0 0,1 0-1 0 0,0-1 0 0 0,-1 1 0 0 0,1 0 1 0 0,0-1-1 0 0,-1-1 0 0 0,1 2-33 0 0,2-2 158 0 0,-1 3-92 0 0,0 0 1 0 0,0-1-1 0 0,0 1 0 0 0,0 0 1 0 0,0 0-1 0 0,0 0 1 0 0,0 0-1 0 0,0-1 1 0 0,0 1-1 0 0,0 0 1 0 0,0 0-1 0 0,0 0 1 0 0,0 0-1 0 0,0-1 1 0 0,0 1-1 0 0,0 0 1 0 0,0 0-1 0 0,0 0 1 0 0,0 0-1 0 0,0-1 0 0 0,0 1 1 0 0,0 0-1 0 0,1 0 1 0 0,-1 0-1 0 0,0 0 1 0 0,0 0-1 0 0,0 0 1 0 0,0-1-1 0 0,0 1 1 0 0,1 0-1 0 0,-1 0 1 0 0,0 0-1 0 0,0 0 1 0 0,2-1 35 0 0,-1 0 1 0 0,1 0-1 0 0,-1 1 1 0 0,1-1-1 0 0,-1 0 1 0 0,1 1-1 0 0,-1-1 0 0 0,1 1 1 0 0,0 0-1 0 0,-1-1 1 0 0,1 1-1 0 0,0 0 1 0 0,0 0-1 0 0,-1 0 1 0 0,1 0-1 0 0,0 0 1 0 0,-1 1-1 0 0,1-1 1 0 0,0 0-1 0 0,2 2 1 0 0,-1 0 51 0 0,0-1-1 0 0,0 1 1 0 0,-1 0 0 0 0,1 0 0 0 0,0 0 0 0 0,-1 1-1 0 0,0-1 1 0 0,1 0 0 0 0,-1 1 0 0 0,3 4 0 0 0,-1 0 39 0 0,0 0 1 0 0,-1 0-1 0 0,0 0 1 0 0,0 0 0 0 0,0 1-1 0 0,-1-1 1 0 0,0 1 0 0 0,1 8-1 0 0,4 67 747 0 0,-6-46-566 0 0,2 0-73 0 0,18 183 21 0 0,-20-214-384 0 0,0-1 0 0 0,1 1 1 0 0,0 0-1 0 0,3 5 0 0 0,-5-10 14 0 0,0-1-1 0 0,1 0 1 0 0,-1 1-1 0 0,0-1 1 0 0,1 0 0 0 0,-1 1-1 0 0,0-1 1 0 0,1 0-1 0 0,-1 1 1 0 0,0-1-1 0 0,1 0 1 0 0,-1 0 0 0 0,1 0-1 0 0,-1 1 1 0 0,0-1-1 0 0,1 0 1 0 0,-1 0 0 0 0,1 0-1 0 0,-1 0 1 0 0,1 0-1 0 0,-1 0 1 0 0,1 0-1 0 0,-1 0 1 0 0,1 0 0 0 0,-1 0-1 0 0,0 0 1 0 0,2 0-1 0 0,8-1-6469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10135 0 0,'-4'2'123'0'0,"0"0"0"0"0,0 0 0 0 0,1 1-1 0 0,-1 0 1 0 0,0-1 0 0 0,1 1 0 0 0,0 0 0 0 0,0 1-1 0 0,0-1 1 0 0,0 0 0 0 0,0 1 0 0 0,1 0 0 0 0,0-1-1 0 0,-1 1 1 0 0,1 0 0 0 0,1 0 0 0 0,-1 1 0 0 0,0-1-1 0 0,1 0 1 0 0,0 0 0 0 0,-1 6 0 0 0,1 1 70 0 0,-1 1 0 0 0,2-1 1 0 0,-1 0-1 0 0,1 0 0 0 0,1 1 1 0 0,0-1-1 0 0,4 17 0 0 0,3-1 148 0 0,1-1 0 0 0,1 1 0 0 0,1-1 1 0 0,1-1-1 0 0,1 0 0 0 0,1-1 0 0 0,26 33 0 0 0,138 143 1278 0 0,-138-158-1463 0 0,-27-28-11 0 0,-1 0 0 0 0,0 1 0 0 0,-1 0 0 0 0,0 1 0 0 0,-1 0 0 0 0,-1 0 0 0 0,12 32 0 0 0,-18-37-42 0 0,1 0 1 0 0,-2 0-1 0 0,1 0 1 0 0,-2 1-1 0 0,1-1 1 0 0,-2 1-1 0 0,0 0 1 0 0,0-1-1 0 0,-1 1 0 0 0,0-1 1 0 0,-1 1-1 0 0,0-1 1 0 0,-7 20-1 0 0,0-9 157 0 0,0-1-1 0 0,-2 0 1 0 0,-24 36-1 0 0,-51 52 366 0 0,-94 82-1041 0 0,79-104-3003 0 0,88-78 1927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7367 0 0,'-20'8'249'0'0,"1"1"0"0"0,-1 1 0 0 0,2 1 0 0 0,-1 0 0 0 0,2 1 0 0 0,-1 2 0 0 0,2-1 0 0 0,0 2 0 0 0,0 0 0 0 0,2 1 0 0 0,-22 29-1 0 0,23-25 17 0 0,0 1-1 0 0,1 1 0 0 0,1 0 1 0 0,0 1-1 0 0,2 0 1 0 0,1 0-1 0 0,1 1 0 0 0,1 0 1 0 0,-5 47-1 0 0,7-18 697 0 0,3-1-1 0 0,7 63 1 0 0,26 103 181 0 0,-25-185-1078 0 0,1-1 1 0 0,1-1 0 0 0,2 0-1 0 0,2 0 1 0 0,0-1-1 0 0,2 0 1 0 0,22 32-1 0 0,-26-45-111 0 0,2-1 0 0 0,0 0-1 0 0,1-1 1 0 0,0 0 0 0 0,1-1-1 0 0,1-1 1 0 0,0 0 0 0 0,1-1-1 0 0,0-1 1 0 0,1 0 0 0 0,0-1 0 0 0,32 11-1 0 0,-20-11-844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9815 0 0,'0'0'448'0'0,"-2"1"-6"0"0,1 0-431 0 0,-1 0 0 0 0,0 0 0 0 0,1 1 0 0 0,-1-1 0 0 0,1 1 1 0 0,-1-1-1 0 0,1 1 0 0 0,0-1 0 0 0,0 1 0 0 0,0 0 0 0 0,0 0 0 0 0,0 0 1 0 0,0-1-1 0 0,-1 5 0 0 0,1-2 50 0 0,0 0 0 0 0,0 0 0 0 0,0 1 0 0 0,1-1 1 0 0,0 0-1 0 0,0 8 0 0 0,1-2 127 0 0,1-1-1 0 0,-1 1 1 0 0,2-1 0 0 0,-1 0-1 0 0,8 17 1 0 0,1-6 107 0 0,0 0 1 0 0,1-1-1 0 0,1 0 1 0 0,1-1-1 0 0,0 0 0 0 0,2-1 1 0 0,19 17-1 0 0,132 93 30 0 0,-70-57 72 0 0,-82-59-276 0 0,-1 1 0 0 0,0 1-1 0 0,-1 0 1 0 0,-1 1 0 0 0,0 0-1 0 0,-1 1 1 0 0,17 29 0 0 0,-21-30-51 0 0,-1-1 1 0 0,0 1-1 0 0,-1 1 1 0 0,-1-1-1 0 0,0 0 1 0 0,-1 1-1 0 0,-1 0 1 0 0,0 0 0 0 0,-1 0-1 0 0,-1 17 1 0 0,-1-6-38 0 0,-2 0 1 0 0,-1 0 0 0 0,-1-1-1 0 0,-2 1 1 0 0,0-1 0 0 0,-2 0-1 0 0,0-1 1 0 0,-25 45 0 0 0,17-40 77 0 0,-2-1 0 0 0,-1 0 1 0 0,-1-1-1 0 0,-1-2 0 0 0,-2 0 1 0 0,-36 31-1 0 0,-156 111 1569 0 0,206-158-1674 0 0,0 1 0 0 0,-13 17 0 0 0,16-18-126 0 0,5-8-155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8895 0 0,'6'-6'808'0'0,"6"-4"-478"0"0,0 1 0 0 0,1 0 0 0 0,0 1-1 0 0,1 0 1 0 0,24-9 0 0 0,-31 14-204 0 0,15-7 676 0 0,0 2 1 0 0,36-10-1 0 0,-51 16-668 0 0,-1 1 0 0 0,0 0 0 0 0,1 0-1 0 0,-1 1 1 0 0,1 0 0 0 0,-1 0 0 0 0,1 1 0 0 0,-1-1 0 0 0,0 1 0 0 0,1 1 0 0 0,-1-1 0 0 0,0 1-1 0 0,0 0 1 0 0,10 5 0 0 0,-14-6-117 0 0,-1-1 1 0 0,1 1-1 0 0,0 0 0 0 0,-1 0 0 0 0,1 1 0 0 0,-1-1 1 0 0,1 0-1 0 0,-1 1 0 0 0,0-1 0 0 0,1 0 1 0 0,-1 1-1 0 0,0 0 0 0 0,0-1 0 0 0,0 1 0 0 0,0 0 1 0 0,0-1-1 0 0,-1 1 0 0 0,1 0 0 0 0,0 0 0 0 0,-1 0 1 0 0,1-1-1 0 0,-1 1 0 0 0,0 0 0 0 0,0 0 0 0 0,0 0 1 0 0,0 0-1 0 0,0 0 0 0 0,0 0 0 0 0,0 0 0 0 0,0 0 1 0 0,-1 0-1 0 0,1-1 0 0 0,-1 1 0 0 0,1 0 0 0 0,-1 0 1 0 0,0 0-1 0 0,-2 2 0 0 0,-2 6-13 0 0,-1-1 1 0 0,0 0-1 0 0,-1-1 1 0 0,0 1-1 0 0,-11 9 0 0 0,-3 4 100 0 0,0-2 0 0 0,-2 0 0 0 0,0-1 0 0 0,-1-1 0 0 0,-39 21 0 0 0,51-34 120 0 0,8-3-118 0 0,0-1 1 0 0,1 1 0 0 0,-1 0 0 0 0,1 1-1 0 0,-6 3 1 0 0,9-6-82 0 0,0 0-1 0 0,0 0 0 0 0,0 0 1 0 0,0 0-1 0 0,0 0 0 0 0,0 1 0 0 0,-1-1 1 0 0,1 0-1 0 0,0 0 0 0 0,0 0 1 0 0,0 0-1 0 0,0 0 0 0 0,0 0 1 0 0,0 0-1 0 0,0 1 0 0 0,0-1 1 0 0,0 0-1 0 0,0 0 0 0 0,0 0 1 0 0,0 0-1 0 0,0 0 0 0 0,0 0 1 0 0,0 1-1 0 0,0-1 0 0 0,0 0 1 0 0,0 0-1 0 0,0 0 0 0 0,0 0 1 0 0,1 0-1 0 0,-1 0 0 0 0,0 0 1 0 0,0 1-1 0 0,0-1 0 0 0,0 0 1 0 0,0 0-1 0 0,0 0 0 0 0,0 0 1 0 0,0 0-1 0 0,0 0 0 0 0,0 0 1 0 0,1 0-1 0 0,-1 0 0 0 0,0 0 1 0 0,0 0-1 0 0,0 1 0 0 0,0-1 1 0 0,0 0-1 0 0,0 0 0 0 0,0 0 0 0 0,1 0 1 0 0,-1 0-1 0 0,0 0 0 0 0,0 0 1 0 0,0 0-1 0 0,0 0 0 0 0,0 0 1 0 0,0 0-1 0 0,1 0 0 0 0,-1 0 1 0 0,0 0-1 0 0,0 0 0 0 0,0 0 1 0 0,0-1-1 0 0,0 1 0 0 0,0 0 1 0 0,0 0-1 0 0,1 0 0 0 0,-1 0 1 0 0,19 0 666 0 0,24-4-202 0 0,140-22 224 0 0,-144 23-1417 0 0,0 1-1 0 0,68 7 1 0 0,-84-2-6427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92 5983 0 0,'-7'-5'11290'0'0,"9"3"-11098"0"0,-1 0 1 0 0,1-1 0 0 0,0 1-1 0 0,0 0 1 0 0,0 0 0 0 0,0 0 0 0 0,0 0-1 0 0,1 1 1 0 0,-1-1 0 0 0,0 0 0 0 0,1 1-1 0 0,-1 0 1 0 0,4-2 0 0 0,39-12 824 0 0,-36 12-776 0 0,36-8 55 0 0,0 1 0 0 0,56-5 0 0 0,29 9-2716 0 0,-101 6 1170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10135 0 0,'0'0'7520'0'0,"2"0"-6525"0"0,86-19 1740 0 0,-10 1-1744 0 0,147-19-2157 0 0,-189 32 291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1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316 215 919 0 0,'0'0'330'0'0,"3"0"1047"0"0,63-4 4151 0 0,-64 4-5152 0 0,1 0-1 0 0,-1-1 1 0 0,1 0 0 0 0,-1 0-1 0 0,0 0 1 0 0,1 0 0 0 0,-1 0-1 0 0,0 0 1 0 0,0 0 0 0 0,0-1-1 0 0,0 1 1 0 0,0-1 0 0 0,0 0-1 0 0,0 1 1 0 0,2-5-1 0 0,15-10 1434 0 0,-1 5-1295 0 0,77-41 382 0 0,-24 23-581 0 0,107-27 1 0 0,-168 53-291 0 0,16-3 54 0 0,0 1-1 0 0,0 0 0 0 0,1 2 1 0 0,31 1-1 0 0,-56 2-72 0 0,1 0-1 0 0,-1 0 1 0 0,1 0-1 0 0,0 1 1 0 0,-1-1-1 0 0,1 1 1 0 0,-1-1-1 0 0,1 1 1 0 0,0 0-1 0 0,-1 0 1 0 0,0 0-1 0 0,1 0 1 0 0,-1 1-1 0 0,0-1 1 0 0,4 3-1 0 0,-5-3-10 0 0,0 1 1 0 0,-1-1-1 0 0,1 0 0 0 0,0 0 1 0 0,-1 0-1 0 0,1 1 0 0 0,-1-1 0 0 0,1 0 1 0 0,-1 1-1 0 0,1-1 0 0 0,-1 0 0 0 0,0 1 1 0 0,0-1-1 0 0,0 0 0 0 0,0 1 1 0 0,0-1-1 0 0,0 1 0 0 0,0-1 0 0 0,0 0 1 0 0,0 1-1 0 0,-1-1 0 0 0,1 0 0 0 0,0 1 1 0 0,-1-1-1 0 0,0 0 0 0 0,1 0 0 0 0,-1 1 1 0 0,1-1-1 0 0,-1 0 0 0 0,-2 2 1 0 0,-6 9-29 0 0,0-1 1 0 0,-1 0 0 0 0,-1-1-1 0 0,0 0 1 0 0,0-1-1 0 0,-23 15 1 0 0,4-3-19 0 0,-152 111 51 0 0,144-102 1 0 0,-51 53 0 0 0,12-9-201 0 0,27-30-63 0 0,-228 184-1524 0 0,208-186 1541 0 0,51-32 320 0 0,1 1-1 0 0,-1 0 1 0 0,-19 18-1 0 0,23-18 4358 0 0,17-12-4350 0 0,4-2-3 0 0,-5 2 91 0 0,0 0-222 0 0,4-3 78 0 0,-3 3 18 0 0,3-3-22 0 0,1 0 45 0 0,1 1 1 0 0,0 0 0 0 0,0 0-1 0 0,-1 0 1 0 0,1 1-1 0 0,14-3 1 0 0,-17 4-29 0 0,58-10 312 0 0,0 3 1 0 0,103 0-1 0 0,-73 5-252 0 0,33 0-72 0 0,38-3 44 0 0,-119 3-50 0 0,74-17 0 0 0,-76 10-9 0 0,75-15 42 0 0,-111 24-51 0 0,16 0-15 0 0,-21 1-8 0 0,-1 0 0 0 0,1 0 0 0 0,-1 0 0 0 0,0 0 0 0 0,1 0 0 0 0,-1 0 0 0 0,0 0 0 0 0,1 0 0 0 0,-1 0 0 0 0,0 0 0 0 0,1 0-1 0 0,-1 0 1 0 0,0 0 0 0 0,1 0 0 0 0,-1 0 0 0 0,0 1 0 0 0,1-1 0 0 0,-1 0 0 0 0,0 0 0 0 0,1 0 0 0 0,-1 1 0 0 0,0-1-1 0 0,1 0 1 0 0,-1 0 0 0 0,0 1 0 0 0,0-1 0 0 0,0 0 0 0 0,1 0 0 0 0,-1 1 0 0 0,0-1 0 0 0,0 0 0 0 0,1 1 0 0 0,-1 0-4 0 0,-1 0 0 0 0,1 0-1 0 0,0-1 1 0 0,0 1 0 0 0,0 0 0 0 0,0 0 0 0 0,-1 0 0 0 0,1-1 0 0 0,0 1 0 0 0,-1 0 0 0 0,1 0 0 0 0,0-1 0 0 0,-2 2 0 0 0,-16 18-356 0 0,14-16 203 0 0,-1 0 1 0 0,0-1 0 0 0,0 0 0 0 0,0 0 0 0 0,-1 0 0 0 0,1-1 0 0 0,-1 0 0 0 0,-6 2 0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2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25 2303 0 0,'-9'0'488'0'0,"2"1"1691"0"0,0-1 0 0 0,0 2 0 0 0,-18 4 7396 0 0,27-5-9112 0 0,3 1-267 0 0,1 0 0 0 0,0 0 0 0 0,-1-1 0 0 0,1 1 0 0 0,0-1 0 0 0,0-1 1 0 0,-1 1-1 0 0,8-1 0 0 0,52-4 668 0 0,-36 1-556 0 0,311-30-349 0 0,-329 31-336 0 0,7-1 284 0 0,-6 2-4677 0 0,-12 10-850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2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167 115 6015 0 0,'2'-2'274'0'0,"2"-2"-93"0"0,-1 0 1 0 0,0 0-1 0 0,1 0 0 0 0,-1-1 1 0 0,-1 0-1 0 0,1 1 1 0 0,3-10-1 0 0,-4 8 724 0 0,0 0 0 0 0,-1 0 0 0 0,1-1-1 0 0,-1 1 1 0 0,0-1 0 0 0,-1-8 3621 0 0,5 7-4078 0 0,-4 7-365 0 0,-1 0 1 0 0,1 1-1 0 0,0-1 0 0 0,0 1 0 0 0,-1-1 1 0 0,1 1-1 0 0,0-1 0 0 0,0 1 0 0 0,0-1 0 0 0,0 1 1 0 0,0 0-1 0 0,-1-1 0 0 0,1 1 0 0 0,0 0 0 0 0,2 0 1 0 0,-3 0-56 0 0,1 1 0 0 0,-1-1 0 0 0,1 1 0 0 0,-1 0 0 0 0,1-1 0 0 0,-1 1 0 0 0,0 0 0 0 0,1-1 0 0 0,-1 1 0 0 0,0 0 0 0 0,0-1 0 0 0,1 1 0 0 0,-1 0 0 0 0,0 0 0 0 0,0-1 0 0 0,0 1 0 0 0,0 0 0 0 0,0 0 0 0 0,0-1 0 0 0,0 1 0 0 0,0 0 0 0 0,0 1 0 0 0,-1 7 11 0 0,0 0-1 0 0,0-1 1 0 0,0 1-1 0 0,-1 0 1 0 0,-1-1-1 0 0,-5 14 1 0 0,-27 49 49 0 0,23-48-30 0 0,-15 23-60 0 0,-47 63 0 0 0,41-63-151 0 0,23-33 127 0 0,-11 18-143 0 0,20-30 95 0 0,2 0-49 0 0,0 0 122 0 0,1 0 1 0 0,-1 0-1 0 0,1-1 0 0 0,-1 1 1 0 0,1 0-1 0 0,-1 0 0 0 0,1-1 1 0 0,-1 1-1 0 0,1-1 1 0 0,0 0-1 0 0,-1 1 0 0 0,1-1 1 0 0,-1 0-1 0 0,1 0 0 0 0,0 0 1 0 0,-1 0-1 0 0,1 0 1 0 0,2-1-1 0 0,4 0 2 0 0,16-1-1 0 0,1-1 0 0 0,-1-1 0 0 0,0-1 0 0 0,0-1 0 0 0,23-9 0 0 0,18-5 0 0 0,75-19 190 0 0,-71 27-448 0 0,-67 12-42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1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12295 0 0,'0'0'1936'0'0,"10"4"-1728"0"0,-3 1 88 0 0,2 0-208 0 0,-2 0-184 0 0,-1 3-5968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5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1132 32 12263 0 0,'6'-10'1307'0'0,"-5"9"-1291"0"0,-1 0-13 0 0,0 1 1 0 0,1-1-1 0 0,-1 1 0 0 0,0 0 0 0 0,0-1 0 0 0,1 1 1 0 0,-1-1-1 0 0,0 0 0 0 0,0 1 0 0 0,0-1 0 0 0,0 1 1 0 0,0-1-1 0 0,1 1 0 0 0,-1-1 0 0 0,0 1 0 0 0,0-1 1 0 0,0 1-1 0 0,-1-1 0 0 0,1 1 0 0 0,0-1 0 0 0,0-1 1 0 0,0 1 332 0 0,3-6 1868 0 0,-7 21-2175 0 0,-1-1 1 0 0,0-1 0 0 0,-1 1 0 0 0,-7 12 0 0 0,-34 49 334 0 0,30-49-249 0 0,-193 266 1223 0 0,191-266-1240 0 0,-393 489 708 0 0,205-307-620 0 0,47-50-42 0 0,125-115-134 0 0,31-36-874 0 0,18-7-9664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136 599 5983 0 0,'-2'-1'6696'0'0,"-10"-4"-3534"0"0,-9-4-764 0 0,9 3-1565 0 0,0 0 1 0 0,-22-15-1 0 0,30 19-754 0 0,1-1 0 0 0,0 1 0 0 0,0-1 1 0 0,1 0-1 0 0,-1 0 0 0 0,1 0 0 0 0,-1-1 1 0 0,1 1-1 0 0,0-1 0 0 0,0 1 0 0 0,0-1 0 0 0,1 1 1 0 0,-1-1-1 0 0,-1-6 0 0 0,2 3 39 0 0,-1-1-1 0 0,1 1 0 0 0,0-1 1 0 0,1 0-1 0 0,0 1 1 0 0,0-1-1 0 0,1 0 0 0 0,0 1 1 0 0,0-1-1 0 0,0 1 1 0 0,1-1-1 0 0,0 1 1 0 0,1 0-1 0 0,0-1 0 0 0,0 2 1 0 0,6-11-1 0 0,4-3-232 0 0,2 0 0 0 0,0 0 0 0 0,2 1 0 0 0,0 1 0 0 0,0 1 0 0 0,27-19 0 0 0,126-79-2028 0 0,-139 97 1787 0 0,0 2 1 0 0,49-19-1 0 0,-63 29 330 0 0,0 0 0 0 0,1 2 1 0 0,-1 0-1 0 0,1 1 0 0 0,0 1 0 0 0,31 0 0 0 0,-42 3 42 0 0,-1-1 0 0 0,0 1 1 0 0,0 0-1 0 0,0 0 0 0 0,0 1 0 0 0,0 0 0 0 0,-1 0 0 0 0,1 0 0 0 0,0 1 0 0 0,-1 0 1 0 0,9 6-1 0 0,-11-7 32 0 0,0 0 0 0 0,0 1 1 0 0,-1-1-1 0 0,1 1 0 0 0,-1 0 0 0 0,0 0 1 0 0,0 0-1 0 0,0 0 0 0 0,0 0 1 0 0,0 0-1 0 0,0 0 0 0 0,-1 1 1 0 0,0-1-1 0 0,0 1 0 0 0,0-1 0 0 0,0 1 1 0 0,0-1-1 0 0,-1 1 0 0 0,1-1 1 0 0,-1 1-1 0 0,0 4 0 0 0,-1 6 134 0 0,-1 1 0 0 0,-1 0-1 0 0,0-1 1 0 0,-1 1 0 0 0,-1-1 0 0 0,0 0-1 0 0,-1 0 1 0 0,0-1 0 0 0,-12 18 0 0 0,-8 9 21 0 0,-50 57 0 0 0,59-77-198 0 0,1-1 0 0 0,-2-1 0 0 0,0-1-1 0 0,-1 0 1 0 0,-1-2 0 0 0,-1 0-1 0 0,0-2 1 0 0,0 0 0 0 0,-25 10-1 0 0,10-7-218 0 0,-1-2-1 0 0,0-1 1 0 0,0-3-1 0 0,-58 10 1 0 0,92-19 113 0 0,-12 1-420 0 0,-28 1 1 0 0,39-3 225 0 0,0 0 0 0 0,0 0 0 0 0,0 0 0 0 0,0-1 0 0 0,0 0 1 0 0,0 0-1 0 0,1 0 0 0 0,-1 0 0 0 0,0-1 0 0 0,1 1 0 0 0,-1-1 0 0 0,-4-3 0 0 0,-2-5-6016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2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66 1375 0 0,'32'-23'-81'0'0,"1"-1"4938"0"0,-27 20-2692 0 0,0 0 1 0 0,0 1 0 0 0,12-4 0 0 0,-16 6-918 0 0,-2 3-1196 0 0,0 0 0 0 0,-1 0 0 0 0,1 0-1 0 0,-1 0 1 0 0,1 0 0 0 0,-1 0 0 0 0,0 0 0 0 0,0 0 0 0 0,1-1 0 0 0,-3 4 0 0 0,-28 45 750 0 0,-43 52 0 0 0,-11 17-112 0 0,-50 124 3 0 0,23-37-518 0 0,86-164-812 0 0,-2-1-1 0 0,-1-1 0 0 0,-49 50 1 0 0,76-89 135 0 0,11 2-6764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2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10247 0 0,'0'0'3118'0'0,"1"2"-2010"0"0,2 1-889 0 0,0-1 0 0 0,0 1 0 0 0,0-1 0 0 0,0 1 1 0 0,0-1-1 0 0,1 0 0 0 0,-1 0 0 0 0,1-1 0 0 0,-1 1 1 0 0,1-1-1 0 0,0 0 0 0 0,-1 1 0 0 0,1-2 1 0 0,0 1-1 0 0,0 0 0 0 0,0-1 0 0 0,6 0 0 0 0,8 0 340 0 0,1-1 0 0 0,26-5 1 0 0,-43 6-490 0 0,213-45 2545 0 0,30-5-2229 0 0,-236 48-235 0 0,-2 1-985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2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52 4143 0 0,'-21'7'14116'0'0,"26"-10"-11527"0"0,17-6-3166 0 0,0 1 981 0 0,81-23 1280 0 0,-90 29-1562 0 0,-1 0 0 0 0,1 0 0 0 0,-1 1 0 0 0,1 0 0 0 0,0 1 1 0 0,17 3-1 0 0,-27-3-114 0 0,0 1 0 0 0,0 0 0 0 0,0 0 0 0 0,0 0 1 0 0,0 0-1 0 0,0 0 0 0 0,-1 1 0 0 0,5 2 0 0 0,-5-3-8 0 0,-1 0 0 0 0,0 0 0 0 0,0 0 0 0 0,1 0 0 0 0,-1 0 0 0 0,0 0 0 0 0,0 0 0 0 0,0 0 0 0 0,0 1 0 0 0,0-1 0 0 0,0 0 0 0 0,-1 1 0 0 0,1-1 0 0 0,0 1 0 0 0,-1-1 0 0 0,1 1 0 0 0,-1-1 0 0 0,1 1 0 0 0,-1-1 0 0 0,0 1 0 0 0,0-1 0 0 0,0 1 0 0 0,0-1 0 0 0,0 1 0 0 0,0 0 0 0 0,0-1 0 0 0,0 1 0 0 0,-1 2 0 0 0,1-2 0 0 0,-2 3 0 0 0,1 0 0 0 0,-1 0 0 0 0,0 0 0 0 0,0-1 0 0 0,-1 1 0 0 0,1-1 0 0 0,-1 0 0 0 0,0 1 0 0 0,0-1 0 0 0,0-1 0 0 0,0 1 0 0 0,-1 0 0 0 0,-4 2 0 0 0,-6 6 0 0 0,0-1 0 0 0,-21 11 0 0 0,-102 52 46 0 0,62-36-28 0 0,39-20 35 0 0,36-18-52 0 0,0 0-1 0 0,0-1 0 0 0,0 1 0 0 0,0 0 0 0 0,0 1 1 0 0,0-1-1 0 0,0 0 0 0 0,0 0 0 0 0,0 0 0 0 0,0 0 1 0 0,0 0-1 0 0,0 0 0 0 0,0 0 0 0 0,0 0 0 0 0,0 0 1 0 0,0 0-1 0 0,0 0 0 0 0,0 0 0 0 0,0 0 0 0 0,0 0 1 0 0,0 0-1 0 0,0 0 0 0 0,0 0 0 0 0,1 0 0 0 0,-1 0 1 0 0,0 0-1 0 0,0 0 0 0 0,0 0 0 0 0,0 0 0 0 0,0 0 1 0 0,0 0-1 0 0,0 0 0 0 0,0 0 0 0 0,0 0 0 0 0,0 0 1 0 0,0 0-1 0 0,0 0 0 0 0,0 0 0 0 0,0 0 0 0 0,0 1 1 0 0,0-1-1 0 0,0 0 0 0 0,0 0 0 0 0,0 0 0 0 0,0 0 1 0 0,0 0-1 0 0,0 0 0 0 0,0 0 0 0 0,0 0 0 0 0,0 0 1 0 0,8 0 0 0 0,12-1-2 0 0,13-6-8 0 0,57-8-66 0 0,-76 14 65 0 0,-1 0-1 0 0,0 1 1 0 0,0 0 0 0 0,25 5-1 0 0,-32-4 6 0 0,0 1-1 0 0,0 0 1 0 0,-1 1 0 0 0,1-1-1 0 0,-1 1 1 0 0,0 0 0 0 0,1 0-1 0 0,-1 1 1 0 0,-1 0 0 0 0,1-1-1 0 0,6 8 1 0 0,-5-5-3 0 0,-1 1 0 0 0,1-1 0 0 0,-1 1 0 0 0,-1 1 0 0 0,1-1 0 0 0,-1 1 0 0 0,5 11 0 0 0,-6-8 8 0 0,-1-1 0 0 0,-2-8 5 0 0,0 1 0 0 0,0-1 0 0 0,0 0 0 0 0,0 0 0 0 0,0 1 0 0 0,0-1 0 0 0,-1 0 0 0 0,1 0 0 0 0,-1 0 0 0 0,0 1 0 0 0,0-1 0 0 0,1 0 0 0 0,-1 0 0 0 0,0 0 0 0 0,-1 0 0 0 0,1 0 0 0 0,0-1 0 0 0,-1 1 0 0 0,1 0 0 0 0,-1-1 0 0 0,-2 3 0 0 0,0 1 9 0 0,-5 4 13 0 0,0-1 1 0 0,-1 0-1 0 0,0 0 0 0 0,0-1 1 0 0,-22 11-1 0 0,-59 22 41 0 0,88-39-68 0 0,-37 15 38 0 0,0-2-1 0 0,-1-2 1 0 0,-1-2 0 0 0,-67 9-1 0 0,101-19-26 0 0,7 0-100 0 0,0 0 0 0 0,1-1 1 0 0,-1 1-1 0 0,0 0 0 0 0,0 0 0 0 0,0-1 1 0 0,0 1-1 0 0,0-1 0 0 0,1 1 0 0 0,-1-1 1 0 0,0 1-1 0 0,0-1 0 0 0,1 1 1 0 0,-1-1-1 0 0,0 0 0 0 0,1 1 0 0 0,-1-1 1 0 0,1 0-1 0 0,-1 1 0 0 0,1-1 0 0 0,-1 0 1 0 0,1 0-1 0 0,-1 0 0 0 0,1 1 0 0 0,0-1 1 0 0,-1 0-1 0 0,1 0 0 0 0,0 0 0 0 0,0 0 1 0 0,0-1-1 0 0,-1-1-527 0 0,0-1-1 0 0,1 1 1 0 0,0 0 0 0 0,0-1-1 0 0,0 1 1 0 0,1-5 0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2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67 2759 0 0,'1'-1'126'0'0,"18"-4"358"0"0,-1-1 0 0 0,19-8 0 0 0,-8 2 2629 0 0,30-12 752 0 0,-57 24-2989 0 0,5-4 3662 0 0,-14 11-4442 0 0,-1 1 1 0 0,1-1-1 0 0,-18 11 0 0 0,13-9-17 0 0,-16 15-1 0 0,-1 6-65 0 0,2 2 0 0 0,2 1-1 0 0,-27 43 1 0 0,-54 114 16 0 0,100-178-29 0 0,-145 309 0 0 0,70-142 0 0 0,-22 33 0 0 0,-110 256 0 0 0,209-458 3 0 0,-12 31 208 0 0,-17 65 0 0 0,31-94-159 0 0,-1 0 1 0 0,2 0 0 0 0,-1 0 0 0 0,2 1 0 0 0,0-1-1 0 0,0 0 1 0 0,1 0 0 0 0,0 0 0 0 0,1 0 0 0 0,5 18 0 0 0,-3-21 146 0 0,0 0 1 0 0,1-1-1 0 0,0 1 0 0 0,0-1 1 0 0,1 0-1 0 0,0-1 1 0 0,0 1-1 0 0,1-1 1 0 0,0-1-1 0 0,0 1 1 0 0,1-1-1 0 0,-1 0 1 0 0,12 6-1 0 0,12 6 464 0 0,2-1 0 0 0,36 13 0 0 0,-68-29-659 0 0,116 49 2821 0 0,-119-50-2732 0 0,2 0-36 0 0,-1 1 0 0 0,1-1-1 0 0,-1 0 1 0 0,0 1-1 0 0,1-1 1 0 0,-1 0-1 0 0,0 0 1 0 0,1 0 0 0 0,-1 1-1 0 0,0-1 1 0 0,1 0-1 0 0,-1 0 1 0 0,0 0-1 0 0,1 0 1 0 0,-1 0-1 0 0,-1-1 1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2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25 3679 0 0,'0'0'284'0'0,"0"-2"-186"0"0,-5-7 1811 0 0,4 9-1535 0 0,0 0 1 0 0,0 0-1 0 0,0 0 0 0 0,0-1 0 0 0,0 1 1 0 0,0 0-1 0 0,0-1 0 0 0,0 1 0 0 0,1-1 1 0 0,-1 1-1 0 0,0-1 0 0 0,0 0 0 0 0,-1 0 1 0 0,2 0-184 0 0,-1 0 1 0 0,-1 1 0 0 0,1-1 0 0 0,0 0-1 0 0,0 1 1 0 0,0-1 0 0 0,0 0 0 0 0,0 1-1 0 0,-1 0 1 0 0,1-1 0 0 0,0 1 0 0 0,0 0-1 0 0,-3-1 1 0 0,-26 1 1617 0 0,28 0-785 0 0,1 2-796 0 0,1-2-163 0 0,-1 1 1 0 0,1 0-1 0 0,-1-1 0 0 0,1 1 0 0 0,-1 0 1 0 0,1 0-1 0 0,0-1 0 0 0,0 1 0 0 0,-1 0 1 0 0,1 0-1 0 0,0 0 0 0 0,0-1 0 0 0,0 1 1 0 0,0 0-1 0 0,0 0 0 0 0,0 0 0 0 0,0 0 1 0 0,0-1-1 0 0,0 1 0 0 0,0 0 0 0 0,0 0 1 0 0,1 0-1 0 0,-1 0 0 0 0,1 2 35 0 0,1-1 0 0 0,-1 0 0 0 0,0 0-1 0 0,1 0 1 0 0,-1 0 0 0 0,1 0 0 0 0,3 4 0 0 0,4 1 198 0 0,0 0 1 0 0,16 10-1 0 0,25 12 267 0 0,-15-9-351 0 0,-1 2-1 0 0,38 30 1 0 0,-51-33-201 0 0,0 1 0 0 0,-2 1 1 0 0,0 0-1 0 0,-1 2 0 0 0,-2 0 1 0 0,0 1-1 0 0,22 46 0 0 0,-23-36 13 0 0,-2 0 0 0 0,-1 2 1 0 0,-2-1-1 0 0,-1 1 0 0 0,5 54 0 0 0,-9-36 9 0 0,-3 1 1 0 0,-1-1-1 0 0,-10 65 1 0 0,0-49-6 0 0,-36 132 1 0 0,-67 119-31 0 0,97-283 19 0 0,-17 38 246 0 0,-73 128 0 0 0,94-188-229 0 0,-1-1-1 0 0,0-1 1 0 0,0 0-1 0 0,-2-1 1 0 0,0 0-1 0 0,0-1 1 0 0,-17 10-1 0 0,-115 64 221 0 0,127-76-238 0 0,-32 17 38 0 0,-62 34 16 0 0,112-60-46 0 0,4-2-459 0 0,0 0 147 0 0,1 0 0 0 0,-1 0 0 0 0,0-1 0 0 0,0 0 0 0 0,0 1 0 0 0,0-1 0 0 0,-1 0 0 0 0,1 0 0 0 0,0-1 0 0 0,1-1 0 0 0,3-2-1074 0 0,2-1-458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2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3679 0 0,'0'0'4136'0'0,"7"-4"-2185"0"0,62-19 1176 0 0,3-4 2219 0 0,-57 23-4920 0 0,15-5 1 0 0,52-9 0 0 0,-8 5-119 0 0,38-4 296 0 0,-111 17-600 0 0,-1 0-1 0 0,0-1 1 0 0,1 1 0 0 0,-1 0-1 0 0,1 0 1 0 0,-1 0-1 0 0,0 0 1 0 0,1 0-1 0 0,-1 0 1 0 0,1 0 0 0 0,-1 0-1 0 0,0 0 1 0 0,1 0-1 0 0,-1 0 1 0 0,1 0 0 0 0,-1 1-1 0 0,0-1 1 0 0,1 0-1 0 0,-1 0 1 0 0,0 0-1 0 0,1 0 1 0 0,-1 1 0 0 0,0-1-1 0 0,1 0 1 0 0,-1 0-1 0 0,0 1 1 0 0,1-1 0 0 0,-1 0-1 0 0,0 1 1 0 0,0-1-1 0 0,1 0 1 0 0,-1 1 0 0 0,0-1-1 0 0,1 1 1 0 0,-3 4 12 0 0,1 0 0 0 0,0 0 0 0 0,-1 0 0 0 0,1-1 0 0 0,-1 1 1 0 0,0-1-1 0 0,-1 0 0 0 0,1 1 0 0 0,-1-1 0 0 0,0 0 1 0 0,0-1-1 0 0,0 1 0 0 0,0 0 0 0 0,-5 3 0 0 0,-6 6 32 0 0,-1-2-1 0 0,-18 11 1 0 0,14-9-23 0 0,-96 67 47 0 0,84-59-38 0 0,14-10 8 0 0,-20 17 0 0 0,30-20-32 0 0,4 1-10 0 0,2-7 3 0 0,1 15 68 0 0,0-17-62 0 0,1 4 30 0 0,-1 0-1 0 0,1 0 1 0 0,0 0 0 0 0,0 0 0 0 0,0 0 0 0 0,0 0 0 0 0,0 0 0 0 0,1 0 0 0 0,2 3 0 0 0,4 1-25 0 0,-5-7-2 0 0,0 0 1 0 0,0 0-1 0 0,0 0 1 0 0,0-1-1 0 0,0 1 1 0 0,1-1 0 0 0,-1 1-1 0 0,0-1 1 0 0,1 0-1 0 0,2-1 1 0 0,37-4 179 0 0,-34 3-144 0 0,123-29 341 0 0,-11 1-267 0 0,-100 26-134 0 0,0 1 1 0 0,1 1 0 0 0,37 2-1 0 0,-48 1-304 0 0,-9-1-74 0 0,7 7-1709 0 0,-5 3 681 0 0,-1 2-56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12495 0 0,'0'0'4464'0'0,"2"0"-4069"0"0,1 0-274 0 0,33-5 1406 0 0,65-18 1 0 0,-28 0-1703 0 0,110-21 1 0 0,-178 43-732 0 0,1 1 1 0 0,0-1 0 0 0,-1 1 0 0 0,1 0 0 0 0,5 1 0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3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11055 0 0,'1'-1'5147'0'0,"86"-27"-1371"0"0,51-4-2342 0 0,-124 29-1208 0 0,106-15 303 0 0,-94 17-3854 0 0,-1 0-3540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3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427 190 919 0 0,'0'0'15896'0'0,"3"-1"-15408"0"0,43-13 812 0 0,89-42-1 0 0,30-17-752 0 0,-137 62-494 0 0,0 2 0 0 0,1 2 0 0 0,0 0 0 0 0,32-3 0 0 0,-54 10-40 0 0,1-1-1 0 0,0 1 1 0 0,-1 0 0 0 0,1 1-1 0 0,-1-1 1 0 0,9 3 0 0 0,-14-2-16 0 0,-1-1 1 0 0,0 0 0 0 0,1 1 0 0 0,-1-1-1 0 0,0 1 1 0 0,0-1 0 0 0,1 1-1 0 0,-1 0 1 0 0,0 0 0 0 0,0-1 0 0 0,0 1-1 0 0,0 0 1 0 0,0 0 0 0 0,0 0 0 0 0,0 0-1 0 0,0 0 1 0 0,-1 0 0 0 0,1 1 0 0 0,0-1-1 0 0,0 0 1 0 0,-1 0 0 0 0,1 0 0 0 0,-1 1-1 0 0,1-1 1 0 0,-1 0 0 0 0,0 1-1 0 0,1-1 1 0 0,-1 0 0 0 0,0 1 0 0 0,0-1-1 0 0,0 0 1 0 0,0 1 0 0 0,0-1 0 0 0,0 0-1 0 0,-1 1 1 0 0,1-1 0 0 0,0 0 0 0 0,-1 1-1 0 0,1-1 1 0 0,-1 2 0 0 0,-3 7-23 0 0,0-1 1 0 0,-1 1-1 0 0,1-1 1 0 0,-2 0-1 0 0,1-1 1 0 0,-12 14-1 0 0,-45 44-64 0 0,47-51 81 0 0,-41 35-402 0 0,-100 71 0 0 0,111-88 252 0 0,-73 50 42 0 0,-100 79 32 0 0,-100 137-473 0 0,317-298 980 0 0,39-3 74 0 0,0-2 0 0 0,59-13 0 0 0,-13 1-251 0 0,37-5 111 0 0,58-9 147 0 0,-165 29-490 0 0,1 0-1 0 0,0 0 0 0 0,0 1 1 0 0,0 1-1 0 0,23 5 0 0 0,-29-4-122 0 0,-4 0-136 0 0,0 0 0 0 0,1-1 0 0 0,-1 1 0 0 0,0-1 0 0 0,1-1-1 0 0,-1 1 1 0 0,0-1 0 0 0,1 0 0 0 0,10-1 0 0 0,-14 1 36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3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6911 0 0,'0'0'992'0'0,"2"-1"370"0"0,101-18 5272 0 0,1-4-4695 0 0,100-19-944 0 0,-161 34-857 0 0,168-21 105 0 0,-202 28-973 0 0,1 1 1 0 0,0 0-1 0 0,10 2 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17 13503 0 0,'0'0'620'0'0,"0"-1"-16"0"0,-1-6-388 0 0,-3 2-172 0 0,3 4-19 0 0,-1 1 0 0 0,1-1 0 0 0,-1 1 0 0 0,0-1 0 0 0,1 1 0 0 0,-1 0 0 0 0,0 0 0 0 0,1-1 0 0 0,-1 1-1 0 0,0 0 1 0 0,1 1 0 0 0,-1-1 0 0 0,0 0 0 0 0,1 0 0 0 0,-1 1 0 0 0,-2 0 0 0 0,3-1 17 0 0,-8 3 154 0 0,0 0 0 0 0,0 0 0 0 0,0 1 0 0 0,1 0 1 0 0,-1 0-1 0 0,1 1 0 0 0,0 0 0 0 0,1 1 0 0 0,-13 10 1 0 0,-5 9 432 0 0,-28 34 1 0 0,30-32-297 0 0,-88 108 942 0 0,40-47-750 0 0,-50 60-36 0 0,-71 85-326 0 0,166-203-126 0 0,13-17-34 0 0,0 1 0 0 0,1 1 1 0 0,1 0-1 0 0,1 0 0 0 0,0 1 1 0 0,-9 20-1 0 0,12-9-859 0 0,7-24 225 0 0,0 0 0 0 0,0-1 0 0 0,0 1 0 0 0,0 0 0 0 0,1 0 0 0 0,-1-1 0 0 0,2 5 0 0 0,7 12-6073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3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71 4143 0 0,'0'0'319'0'0,"3"-8"-198"0"0,0 2 1133 0 0,0 0 0 0 0,0 0 0 0 0,0 1-1 0 0,0-1 1 0 0,1 1 0 0 0,4-5 0 0 0,-6 8-983 0 0,0 0 0 0 0,0 1 0 0 0,0-1 0 0 0,0 1 0 0 0,0-1 0 0 0,1 1 0 0 0,-1 0 0 0 0,0 0 0 0 0,1-1 0 0 0,-1 2 0 0 0,0-1 0 0 0,1 0 0 0 0,-1 1 0 0 0,1-1 0 0 0,0 1 0 0 0,-1-1 0 0 0,3 1 0 0 0,-3 0-210 0 0,-1 1 1 0 0,1-1 0 0 0,-1 0-1 0 0,0 1 1 0 0,1-1-1 0 0,-1 1 1 0 0,0-1-1 0 0,0 1 1 0 0,1 0 0 0 0,-1-1-1 0 0,0 1 1 0 0,0 0-1 0 0,0 0 1 0 0,0 0-1 0 0,0 0 1 0 0,2 2 0 0 0,-1-1 5 0 0,-1 1 1 0 0,1-1 0 0 0,-1 0 0 0 0,1 1 0 0 0,-1-1-1 0 0,2 6 1 0 0,-1-2-21 0 0,-1 0 0 0 0,0 1 1 0 0,-1-1-1 0 0,0 0 0 0 0,0 1 0 0 0,0-1 0 0 0,0 1 0 0 0,-1-1 0 0 0,0 0 1 0 0,-1 1-1 0 0,1-1 0 0 0,-5 10 0 0 0,-2 2-12 0 0,0 0 0 0 0,-21 32 0 0 0,-20 18 44 0 0,-3-1 0 0 0,-62 60 0 0 0,49-57-82 0 0,52-54-197 0 0,-14 20 0 0 0,27-35 140 0 0,0 0 0 0 0,-1-1 0 0 0,1 1 0 0 0,0-1 0 0 0,0 1 0 0 0,0 0 0 0 0,0-1 0 0 0,0 1 0 0 0,0 0 0 0 0,0-1-1 0 0,0 1 1 0 0,0 0 0 0 0,1-1 0 0 0,-1 1 0 0 0,0 0 0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3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18 15031 0 0,'0'0'687'0'0,"0"-2"-16"0"0,0 0-557 0 0,5-12 1645 0 0,-11 23-1614 0 0,-5 0-147 0 0,0 0 1 0 0,0-1-1 0 0,-16 8 0 0 0,-4 4-71 0 0,-150 84-124 0 0,169-98 202 0 0,-98 63-5 0 0,82-49 0 0 0,17-12 0 0 0,0 0 0 0 0,0 1 0 0 0,1 1 0 0 0,1-1 0 0 0,-16 21 0 0 0,21-24 24 0 0,-1 1 1 0 0,1-1 0 0 0,1 1-1 0 0,-1 0 1 0 0,1-1 0 0 0,0 2-1 0 0,1-1 1 0 0,0 0 0 0 0,0 0-1 0 0,0 1 1 0 0,1-1 0 0 0,0 9-1 0 0,1-12 3 0 0,0 0 0 0 0,1 0 0 0 0,0-1 0 0 0,0 1 0 0 0,0 0 0 0 0,0 0 0 0 0,1-1 0 0 0,0 1 0 0 0,-1 0 0 0 0,1-1 0 0 0,0 0 0 0 0,1 1 0 0 0,-1-1 0 0 0,1 0 0 0 0,-1 0 0 0 0,1 0 0 0 0,0 0 0 0 0,0-1 0 0 0,0 1 0 0 0,0-1 0 0 0,1 0 0 0 0,3 2 0 0 0,5 3 81 0 0,1-1 0 0 0,0-1 0 0 0,0 0 0 0 0,0 0 0 0 0,14 2 1 0 0,-1-2 38 0 0,-1-1 1 0 0,1-2 0 0 0,-1 0 0 0 0,1-2 0 0 0,42-4 0 0 0,-24-2-16 0 0,-1-1 0 0 0,61-20-1 0 0,-66 15-68 0 0,35-17 0 0 0,-58 22-75 0 0,1-1-1 0 0,-1-1 1 0 0,-1 0 0 0 0,24-20-1 0 0,-34 26-39 0 0,-1-1-1 0 0,0 1 0 0 0,0-1 1 0 0,0 0-1 0 0,-1 0 0 0 0,1 0 1 0 0,-1 0-1 0 0,0-1 1 0 0,0 1-1 0 0,-1-1 0 0 0,1 1 1 0 0,-1-1-1 0 0,0 1 1 0 0,0-1-1 0 0,0-8 0 0 0,-1 10 15 0 0,0 0 0 0 0,0 0 0 0 0,0 1 0 0 0,0-1 0 0 0,0 0 0 0 0,-1 0 0 0 0,0 0 0 0 0,1 0-1 0 0,-1 0 1 0 0,0 0 0 0 0,-1 1 0 0 0,1-1 0 0 0,0 0 0 0 0,-1 1 0 0 0,1-1 0 0 0,-1 1 0 0 0,0 0-1 0 0,0-1 1 0 0,0 1 0 0 0,0 0 0 0 0,0 0 0 0 0,-1 0 0 0 0,1 0 0 0 0,0 1 0 0 0,-1-1 0 0 0,-3-1 0 0 0,1 1 22 0 0,0 1 0 0 0,0-1 1 0 0,0 1-1 0 0,-1 0 0 0 0,1 1 1 0 0,0-1-1 0 0,-1 1 0 0 0,1 0 1 0 0,0 0-1 0 0,0 1 1 0 0,-8 1-1 0 0,-2 1-34 0 0,0 1 0 0 0,-24 9 0 0 0,21-5 42 0 0,2 0-1 0 0,-1 1 0 0 0,-24 19 0 0 0,-42 39-52 0 0,41-32 40 0 0,-120 103-37 0 0,141-119 12 0 0,12-12-313 0 0,1 1 1 0 0,0 1 0 0 0,0-1-1 0 0,-11 17 1 0 0,8-6-597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17823 0 0,'6'-7'1618'0'0,"-3"3"-1565"0"0,1 1 1 0 0,-1 0 0 0 0,1 0 0 0 0,0 0 0 0 0,0 1 0 0 0,0-1 0 0 0,1 1 0 0 0,-1 0 0 0 0,6-2 0 0 0,44-11 565 0 0,-41 12-443 0 0,456-94 2371 0 0,64 42-1237 0 0,-325 37-2362 0 0,-188 16 643 0 0,-11 1-5865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3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367 234 4143 0 0,'1'-1'6034'0'0,"3"0"-5726"0"0,0-1 0 0 0,0-1 0 0 0,0 1 0 0 0,-1-1 0 0 0,1 1 0 0 0,-1-1 0 0 0,0 0 1 0 0,0 0-1 0 0,0 0 0 0 0,0-1 0 0 0,0 1 0 0 0,-1-1 0 0 0,1 1 0 0 0,-1-1 0 0 0,0 0 1 0 0,0 0-1 0 0,-1 0 0 0 0,1 0 0 0 0,-1 0 0 0 0,0 0 0 0 0,0-1 0 0 0,0 1 0 0 0,0 0 0 0 0,-1-1 1 0 0,0-7-1 0 0,0 7-211 0 0,0-1 1 0 0,-1 0 0 0 0,1 0 0 0 0,-1 1 0 0 0,0-1-1 0 0,-1 0 1 0 0,0 1 0 0 0,0-1 0 0 0,0 1-1 0 0,0 0 1 0 0,-1 0 0 0 0,0-1 0 0 0,0 2 0 0 0,0-1-1 0 0,-1 0 1 0 0,1 1 0 0 0,-1-1 0 0 0,0 1-1 0 0,-6-5 1 0 0,4 6-142 0 0,0-1 0 0 0,1 1-1 0 0,-1 0 1 0 0,-1 0 0 0 0,1 1-1 0 0,0 0 1 0 0,-1 0 0 0 0,1 0-1 0 0,-1 1 1 0 0,1 0 0 0 0,-1 0-1 0 0,1 1 1 0 0,-1 0 0 0 0,0 0-1 0 0,1 0 1 0 0,-1 1 0 0 0,0 0-1 0 0,1 0 1 0 0,-1 1 0 0 0,1 0-1 0 0,-10 4 1 0 0,5-2 28 0 0,2 1 0 0 0,-1 0 0 0 0,0 1 0 0 0,1 0 0 0 0,0 1 0 0 0,1 0 0 0 0,-1 0 0 0 0,1 1 0 0 0,1 0-1 0 0,-1 0 1 0 0,1 1 0 0 0,-8 13 0 0 0,-47 93 16 0 0,25-45 0 0 0,29-53 11 0 0,7-16 348 0 0,3 0-193 0 0,2 2-111 0 0,0-1 0 0 0,-1 1 0 0 0,1-1 0 0 0,1-1 0 0 0,-1 1 0 0 0,0 0 0 0 0,0-1 0 0 0,1 0 0 0 0,-1 0 0 0 0,0 0 0 0 0,7 0 0 0 0,10 0 89 0 0,25-2 0 0 0,-27 0-142 0 0,111-10 80 0 0,-110 8-62 0 0,0-1 1 0 0,0-1-1 0 0,-1-1 0 0 0,27-12 1 0 0,-45 18-14 0 0,2-1 1 0 0,-1 0 0 0 0,0 0 0 0 0,0-1 0 0 0,0 1 0 0 0,0 0 0 0 0,0-1-1 0 0,3-2 1 0 0,-4 1 3 0 0,-6 4-8 0 0,-7 4-18 0 0,0 3-6 0 0,1 1 0 0 0,0 0 0 0 0,1 0 0 0 0,0 1 0 0 0,0 0 0 0 0,-14 19 0 0 0,-42 77-27 0 0,43-67 40 0 0,2-3 3 0 0,2 1 0 0 0,-26 66 0 0 0,37-79 232 0 0,1 0 0 0 0,2 0 0 0 0,0 1 0 0 0,1 0 0 0 0,-1 43 0 0 0,5-66 26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4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6911 0 0,'2'0'528'0'0,"11"-2"631"0"0,0 0 0 0 0,0 0 0 0 0,23-8 0 0 0,1 1 2361 0 0,77-19-1501 0 0,34-7-1529 0 0,-105 27-488 0 0,64-4-1 0 0,-81 14-79 0 0,-13 1-1042 0 0,-7 7-6070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4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9215 0 0,'0'0'707'0'0,"1"-1"-464"0"0,30-8 3645 0 0,34-6 0 0 0,86-6-2117 0 0,-92 14-860 0 0,192-34 920 0 0,-103 16-1874 0 0,-129 21-901 0 0,-2 1-356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4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291 204 1839 0 0,'1'-1'4750'0'0,"30"-24"622"0"0,6 4-3482 0 0,43-14-1522 0 0,-60 27 383 0 0,12-6-307 0 0,125-46 1421 0 0,-127 50-1389 0 0,2 1 0 0 0,-1 1 0 0 0,37-3 0 0 0,-60 10-365 0 0,0 1-1 0 0,0 0 1 0 0,0 0-1 0 0,0 0 1 0 0,1 1-1 0 0,9 2 1 0 0,-17-2-110 0 0,1-1 1 0 0,-1 1 0 0 0,1-1-1 0 0,-1 1 1 0 0,1 0-1 0 0,-1-1 1 0 0,0 1-1 0 0,1 0 1 0 0,-1 0-1 0 0,0 0 1 0 0,1 0 0 0 0,-1 0-1 0 0,0 1 1 0 0,0-1-1 0 0,2 3 1 0 0,-3-3-15 0 0,1 1 0 0 0,-1-1 0 0 0,1 1 0 0 0,-1 0 0 0 0,1-1 0 0 0,-1 1 0 0 0,0 0 0 0 0,0 0 1 0 0,0-1-1 0 0,0 1 0 0 0,0 0 0 0 0,0 0 0 0 0,-1-1 0 0 0,1 1 0 0 0,-1 0 0 0 0,1-1 0 0 0,-1 1 0 0 0,0 1 1 0 0,-5 9-12 0 0,-1 0 0 0 0,0-1 0 0 0,-1 0 0 0 0,0 0 0 0 0,-1-1 1 0 0,0 0-1 0 0,-19 16 0 0 0,7-10-57 0 0,0 0 1 0 0,-1-2 0 0 0,-25 12-1 0 0,25-13 16 0 0,-101 45-197 0 0,46-24 144 0 0,-11 10 51 0 0,2 3 0 0 0,2 4 0 0 0,-95 75 0 0 0,172-120 34 0 0,0 0 0 0 0,0 0 0 0 0,1 1 0 0 0,-11 13 0 0 0,17-19 34 0 0,0-1 0 0 0,-1 0 0 0 0,1 0 0 0 0,0 1 0 0 0,0-1 0 0 0,0 0 0 0 0,-1 1 0 0 0,1-1 0 0 0,0 0 1 0 0,0 1-1 0 0,0-1 0 0 0,0 0 0 0 0,0 1 0 0 0,0-1 0 0 0,0 0 0 0 0,0 1 0 0 0,0-1 0 0 0,0 0 0 0 0,0 1 0 0 0,0-1 0 0 0,0 0 0 0 0,0 1 0 0 0,0-1 0 0 0,0 1 1 0 0,0-1-1 0 0,0 0 0 0 0,0 1 0 0 0,1-1 0 0 0,-1 0 0 0 0,0 0 0 0 0,0 1 0 0 0,0-1 0 0 0,0 0 0 0 0,1 1 0 0 0,-1-1 0 0 0,0 0 0 0 0,0 0 0 0 0,1 1 0 0 0,-1-1 1 0 0,0 0-1 0 0,1 0 0 0 0,-1 0 0 0 0,0 0 0 0 0,1 1 0 0 0,-1-1 0 0 0,0 0 0 0 0,1 0 0 0 0,-1 0 0 0 0,1 0 0 0 0,2 1 54 0 0,1 1-1 0 0,-1-2 0 0 0,0 1 1 0 0,1 0-1 0 0,-1-1 1 0 0,1 1-1 0 0,-1-1 0 0 0,1 0 1 0 0,-1 0-1 0 0,1-1 1 0 0,-1 1-1 0 0,1-1 1 0 0,6-1-1 0 0,6-1 200 0 0,123-18 1058 0 0,26-2-322 0 0,368-41 52 0 0,-486 58-1397 0 0,5-2-1501 0 0,68-1 1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4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2303 0 0,'2'0'12850'0'0,"14"1"-12332"0"0,0-1 0 0 0,0 0 0 0 0,0-2 0 0 0,0 0 0 0 0,29-7 0 0 0,-26 5-68 0 0,404-83 3259 0 0,-257 54-3282 0 0,83-16 558 0 0,2 18-442 0 0,-224 29-584 0 0,21-2-399 0 0,0 3 0 0 0,58 4 0 0 0,-103-3-192 0 0,-6 2-579 0 0,-10 7-254 0 0,-9 3-50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2:4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427 237 7831 0 0,'0'0'7480'0'0,"2"0"-7028"0"0,6-4-263 0 0,1 0 1 0 0,-1-1-1 0 0,0 1 0 0 0,-1-1 0 0 0,1-1 0 0 0,-1 0 0 0 0,0 0 0 0 0,0 0 1 0 0,-1-1-1 0 0,0 0 0 0 0,0 0 0 0 0,-1 0 0 0 0,1-1 0 0 0,-2 0 0 0 0,1 0 1 0 0,-1 0-1 0 0,0-1 0 0 0,-1 1 0 0 0,0-1 0 0 0,3-13 0 0 0,-6 19-216 0 0,1-1-1 0 0,-1 0 1 0 0,0 1-1 0 0,0-1 1 0 0,0 0-1 0 0,-1 1 1 0 0,1-1 0 0 0,-1 1-1 0 0,0-1 1 0 0,0 0-1 0 0,0 1 1 0 0,0 0-1 0 0,-3-6 1 0 0,3 7-22 0 0,-1 0 0 0 0,1 0 0 0 0,0 0 0 0 0,-1 0-1 0 0,0 1 1 0 0,1-1 0 0 0,-1 0 0 0 0,0 1 0 0 0,0-1 0 0 0,0 1 0 0 0,0 0 0 0 0,0 0 0 0 0,0 0 0 0 0,0 0 0 0 0,-1 0 0 0 0,1 0 0 0 0,0 0 0 0 0,0 1-1 0 0,-1-1 1 0 0,1 1 0 0 0,-4-1 0 0 0,-13 1-109 0 0,1 1-1 0 0,0 0 1 0 0,0 1 0 0 0,-24 7-1 0 0,-69 24-433 0 0,88-25 498 0 0,1 2 0 0 0,0 0 0 0 0,1 1 0 0 0,0 1 0 0 0,-33 25 1 0 0,44-29 109 0 0,0 1 1 0 0,0 0 0 0 0,1 0 0 0 0,0 1-1 0 0,0 1 1 0 0,1-1 0 0 0,1 1 0 0 0,0 0-1 0 0,0 1 1 0 0,1 0 0 0 0,-8 23 0 0 0,13-31-12 0 0,0 0 0 0 0,0 0 1 0 0,0 0-1 0 0,0 0 0 0 0,1 0 1 0 0,0 0-1 0 0,0 1 0 0 0,0-1 1 0 0,0 0-1 0 0,1 0 1 0 0,0 0-1 0 0,1 6 0 0 0,-1-7 13 0 0,0-1-1 0 0,1 1 1 0 0,-1 0-1 0 0,1-1 1 0 0,0 1-1 0 0,-1-1 1 0 0,1 1 0 0 0,0-1-1 0 0,0 0 1 0 0,1 0-1 0 0,-1 0 1 0 0,0 0-1 0 0,1 0 1 0 0,-1 0-1 0 0,1-1 1 0 0,0 1-1 0 0,3 1 1 0 0,6 1 120 0 0,0 0-1 0 0,0-1 1 0 0,0 0 0 0 0,0 0-1 0 0,0-2 1 0 0,1 1 0 0 0,-1-2-1 0 0,24-1 1 0 0,3-3 327 0 0,57-13 0 0 0,-78 13-430 0 0,-1 0-1 0 0,-1-1 0 0 0,1-1 1 0 0,20-11-1 0 0,-32 15-29 0 0,1-1-1 0 0,-1 0 1 0 0,0-1-1 0 0,-1 1 1 0 0,1-1-1 0 0,-1 0 1 0 0,1 0-1 0 0,-1 0 0 0 0,0 0 1 0 0,-1-1-1 0 0,1 0 1 0 0,-1 0-1 0 0,0 0 1 0 0,0 0-1 0 0,-1 0 1 0 0,4-9-1 0 0,5-18-4 0 0,-10 29-82 0 0,3-10-220 0 0,-9 38 422 0 0,0-1-1 0 0,-2 0 1 0 0,-1 0-1 0 0,-15 34 1 0 0,-54 88 564 0 0,43-84-420 0 0,-25 38-113 0 0,32-57-21 0 0,2 0 1 0 0,-24 61-1 0 0,41-82 239 0 0,0 0 0 0 0,2 1 1 0 0,0 0-1 0 0,1 0 0 0 0,2 0 0 0 0,-2 37 0 0 0,5-59 671 0 0,13 1-515 0 0,-11-3-539 0 0,1-1 98 0 0,15 2-1183 0 0,-25-4-1299 0 0,0 0 108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5:5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2303 0 0,'0'0'1474'0'0,"-12"0"3136"0"0,2 0-4580 0 0,0 0-106 0 0,8 0 566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7367 0 0,'0'0'8072'0'0,"-1"3"-7661"0"0,-8 22-95 0 0,-1 1-1 0 0,-2-1 1 0 0,0-1 0 0 0,-2 0-1 0 0,0-1 1 0 0,-2-1 0 0 0,-22 26-1 0 0,10-17-258 0 0,-41 39-34 0 0,40-43-1769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5:5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7831 0 0,'0'0'848'0'0,"-13"0"-848"0"0,-3 4 7152 0 0,2-2-8568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5:5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9215 0 0,'-4'0'7680'0'0,"-5"3"-7817"0"0,6-3-703 0 0</inkml:trace>
  <inkml:trace contextRef="#ctx0" brushRef="#br0" timeOffset="1">49 50 3679 0 0,'0'0'5830'0'0,"-23"9"-6822"0"0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5:5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0 919 0 0,'-2'0'67'0'0,"-10"1"201"0"0,-9 0 7864 0 0,-3 1 565 0 0,10-2-8893 0 0,12 0 470 0 0,0 1-534 0 0,-8 5-650 0 0,-1 1-3304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68 10135 0 0,'-17'-44'1162'0'0,"11"29"-216"0"0,6 14 200 0 0,-13-4 1131 0 0,8 4-2161 0 0,-1 0-1 0 0,0 0 1 0 0,0 1 0 0 0,1 0 0 0 0,-1 0 0 0 0,0 1-1 0 0,0-1 1 0 0,0 1 0 0 0,-8 3 0 0 0,-53 19 170 0 0,65-22-285 0 0,-20 9-1 0 0,1 0 0 0 0,-1 2 0 0 0,-27 20 0 0 0,-54 51 0 0 0,9 3-32 0 0,-114 137 0 0 0,191-203 32 0 0,-14 14 0 0 0,2 1 0 0 0,-44 71 0 0 0,67-96 0 0 0,1 0 0 0 0,1 0 0 0 0,-1 1 0 0 0,2-1 0 0 0,-1 1 0 0 0,1 0 0 0 0,1 0 0 0 0,0 0 0 0 0,0 18 0 0 0,2-19 0 0 0,1 0 0 0 0,0 1 0 0 0,1-1 0 0 0,0 0 0 0 0,0 0 0 0 0,1 0 0 0 0,1 0 0 0 0,0-1 0 0 0,0 1 0 0 0,9 14 0 0 0,8 8 114 0 0,0-1-1 0 0,33 35 1 0 0,60 54 401 0 0,-55-59-275 0 0,-19-20-83 0 0,86 99 300 0 0,-111-120-406 0 0,0 1 1 0 0,-2 0 0 0 0,0 0 0 0 0,-2 1-1 0 0,14 37 1 0 0,-15-28 2 0 0,-2-1-1 0 0,-2 2 0 0 0,-1-1 1 0 0,-1 1-1 0 0,-1-1 1 0 0,-2 1-1 0 0,-2 0 1 0 0,-1 0-1 0 0,-1 0 0 0 0,-1-1 1 0 0,-2 0-1 0 0,-1 0 1 0 0,-2 0-1 0 0,-1-1 0 0 0,-16 34 1 0 0,17-43-26 0 0,-2-1 0 0 0,0 0 1 0 0,-1 0-1 0 0,-23 27 0 0 0,33-45-320 0 0,0 1-1 0 0,-1-1 0 0 0,1 0 1 0 0,0 0-1 0 0,-1 0 0 0 0,0 0 1 0 0,-3 1-1 0 0,20 6-1234 0 0,-8-4 1041 0 0,5 0-518 0 0,1-1-126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36 919 0 0,'0'0'7406'0'0,"-7"0"-5022"0"0,1 0-1600 0 0,-1 1 1 0 0,1 0 0 0 0,0 0 0 0 0,0 0-1 0 0,-7 3 1 0 0,3-1-430 0 0,0 1 0 0 0,-13 8 1 0 0,2 1-385 0 0,-34 27 0 0 0,48-34 46 0 0,-15 11 157 0 0,-26 28-1 0 0,42-40-102 0 0,1 1 0 0 0,0 0-1 0 0,1 1 1 0 0,-1-1-1 0 0,1 1 1 0 0,1 0 0 0 0,-1 0-1 0 0,1 0 1 0 0,-4 14-1 0 0,6-17 4 0 0,1 1 0 0 0,-1-1 0 0 0,1 1 0 0 0,0 0-1 0 0,1-1 1 0 0,-1 1 0 0 0,1-1 0 0 0,-1 1 0 0 0,2-1 0 0 0,-1 1-1 0 0,0-1 1 0 0,1 0 0 0 0,0 1 0 0 0,0-1 0 0 0,0 0 0 0 0,0 0-1 0 0,1 0 1 0 0,-1-1 0 0 0,1 1 0 0 0,0 0 0 0 0,0-1 0 0 0,1 0-1 0 0,-1 0 1 0 0,1 0 0 0 0,-1 0 0 0 0,1-1 0 0 0,0 1 0 0 0,0-1-1 0 0,0 0 1 0 0,0 0 0 0 0,7 2 0 0 0,6-1 85 0 0,1 0 0 0 0,-1 0 1 0 0,1-2-1 0 0,0 0 0 0 0,-1-2 0 0 0,1 0 1 0 0,0 0-1 0 0,0-2 0 0 0,-1 0 0 0 0,0-1 0 0 0,0-1 1 0 0,0 0-1 0 0,29-15 0 0 0,-39 17-145 0 0,-1 0-1 0 0,1-1 1 0 0,-1 0 0 0 0,10-9-1 0 0,-14 12-13 0 0,0-1 0 0 0,-1 1 0 0 0,1-1-1 0 0,0 0 1 0 0,-1 0 0 0 0,0 0 0 0 0,1 0 0 0 0,-1 0-1 0 0,0 0 1 0 0,0 0 0 0 0,0 0 0 0 0,0-1-1 0 0,-1 1 1 0 0,1 0 0 0 0,-1-1 0 0 0,1 1 0 0 0,-1 0-1 0 0,0-4 1 0 0,-1-3-31 0 0,0 1-1 0 0,-1-1 1 0 0,0 0-1 0 0,0 1 1 0 0,-1-1-1 0 0,0 1 1 0 0,-1 0-1 0 0,1 0 0 0 0,-2 0 1 0 0,1 1-1 0 0,-1 0 1 0 0,0-1-1 0 0,-1 1 1 0 0,-8-8-1 0 0,-9-7-412 0 0,-1 1 0 0 0,-43-28 0 0 0,56 41 217 0 0,5 4-186 0 0,0-1 0 0 0,0 0-1 0 0,-7-8 1 0 0,3-1-4690 0 0,6 2-653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60 179 7743 0 0,'0'0'704'0'0,"1"-2"-581"0"0,16-16 2156 0 0,-13 10-33 0 0,5-5-1563 0 0,1 0-1 0 0,1 1 0 0 0,0 0 0 0 0,0 1 1 0 0,1 0-1 0 0,23-15 0 0 0,-23 19-534 0 0,1 0 0 0 0,0 0 0 0 0,0 1 0 0 0,1 1 0 0 0,0 0 0 0 0,0 1 0 0 0,0 1 0 0 0,0 0 0 0 0,1 0 0 0 0,-1 2 0 0 0,24 0 0 0 0,-37 1-148 0 0,-1 0 0 0 0,1 0 0 0 0,-1 0 0 0 0,1 0 0 0 0,-1 0 0 0 0,1 0 0 0 0,0 0 0 0 0,-1 0 0 0 0,1 1 0 0 0,-1-1 0 0 0,1 0 0 0 0,-1 0 0 0 0,1 1 0 0 0,-1-1 0 0 0,1 0 0 0 0,-1 1 0 0 0,1 0 0 0 0,0 0 0 0 0,-1 0 0 0 0,1 1 0 0 0,-1-1 0 0 0,1 1 0 0 0,-1-1 0 0 0,0 1 0 0 0,1-1 0 0 0,-1 1 0 0 0,0-1 0 0 0,0 1 0 0 0,0-1 0 0 0,0 1 0 0 0,0-1 0 0 0,-1 1 0 0 0,1-1 0 0 0,0 0 0 0 0,-1 1 0 0 0,1-1 0 0 0,-1 2 0 0 0,-13 28 0 0 0,5-17 0 0 0,-1 0 0 0 0,0 0 0 0 0,-20 20 0 0 0,-41 32 1 0 0,12-10-62 0 0,29-27 40 0 0,-10 11-16 0 0,-49 61 1 0 0,85-97 15 0 0,3-3 19 0 0,-1 1 0 0 0,1-1-1 0 0,0 0 1 0 0,0 1 0 0 0,0-1 0 0 0,1 1 0 0 0,-1-1 0 0 0,0 1-1 0 0,0 0 1 0 0,1-1 0 0 0,-1 1 0 0 0,1 0 0 0 0,0-1-1 0 0,-1 4 1 0 0,1-5 2 0 0,-1 1 0 0 0,1 0 0 0 0,0-1 0 0 0,0 1 0 0 0,0 0 0 0 0,-1-1 0 0 0,1 1 0 0 0,0 0 0 0 0,0-1 0 0 0,0 1 0 0 0,0 0 0 0 0,0-1 0 0 0,0 1 0 0 0,0 0 0 0 0,0 0 0 0 0,1-1 0 0 0,-1 1 0 0 0,0 0 0 0 0,0-1 0 0 0,0 1 0 0 0,1-1 0 0 0,-1 1 0 0 0,0 0 0 0 0,2 0 0 0 0,-1 1 0 0 0,0 0 17 0 0,0 0 0 0 0,1 0 0 0 0,-1-1 0 0 0,1 1 0 0 0,-1 0-1 0 0,1-1 1 0 0,0 1 0 0 0,0-1 0 0 0,-1 0 0 0 0,1 1 0 0 0,0-1 0 0 0,0 0-1 0 0,0 0 1 0 0,0 0 0 0 0,1-1 0 0 0,-1 1 0 0 0,0 0 0 0 0,3 0 0 0 0,7 1 203 0 0,24 3 1 0 0,70 0 189 0 0,128-10 0 0 0,-208 4-1117 0 0,0 0 0 0 0,0 2 0 0 0,29 4 0 0 0,-36-2-591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10479 0 0,'0'0'480'0'0,"-1"-9"158"0"0,3 2-620 0 0,-2 7-10 0 0,0 0-1 0 0,0 0 0 0 0,0 0 1 0 0,0 0-1 0 0,0 0 0 0 0,0-1 0 0 0,0 1 1 0 0,0 0-1 0 0,0 0 0 0 0,1 0 1 0 0,-1 0-1 0 0,0 0 0 0 0,0 0 1 0 0,0 0-1 0 0,0 0 0 0 0,0 0 0 0 0,0 0 1 0 0,0 0-1 0 0,0 0 0 0 0,0 0 1 0 0,0 0-1 0 0,0 0 0 0 0,0 0 1 0 0,0 0-1 0 0,0 0 0 0 0,0-1 0 0 0,1 1 1 0 0,-1 0-1 0 0,0 0 0 0 0,0 0 1 0 0,0 0-1 0 0,0 0 0 0 0,0 0 1 0 0,0 0-1 0 0,0 0 0 0 0,0 0 0 0 0,0 0 1 0 0,0 0-1 0 0,0 0 0 0 0,0 0 1 0 0,1 0-1 0 0,-1 1 0 0 0,0-1 1 0 0,0 0-1 0 0,0 0 0 0 0,0 0 0 0 0,0 0 1 0 0,0 0-1 0 0,0 0 0 0 0,0 0 1 0 0,0 0-1 0 0,0 0 0 0 0,0 0 0 0 0,0 0 1 0 0,0 0-1 0 0,0 0 0 0 0,0 0 1 0 0,0 0-1 0 0,1 0 0 0 0,-1 0 1 0 0,0 1-1 0 0,0-1 0 0 0,2 9 1115 0 0,1 22 1557 0 0,-2-14-1810 0 0,8 35-430 0 0,2-1 1 0 0,2 0 0 0 0,27 67-1 0 0,-38-111-452 0 0,4 9-420 0 0,1 0-1 0 0,14 25 1 0 0,-19-38 251 0 0,1 1 0 0 0,-1 0 1 0 0,1-1-1 0 0,0 0 0 0 0,0 0 0 0 0,0 0 0 0 0,0 0 0 0 0,1 0 1 0 0,-1 0-1 0 0,1-1 0 0 0,0 0 0 0 0,0 0 0 0 0,-1 0 0 0 0,1 0 0 0 0,7 2 1 0 0,0-2-5149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7367 0 0,'0'0'5570'0'0,"-1"3"-4850"0"0,-56 89 1078 0 0,23-39-1519 0 0,-52 83-131 0 0,-103 181 129 0 0,67-59-226 0 0,88-172-18 0 0,-25 95 1 0 0,50-150-296 0 0,-2 12 466 0 0,-25 63 0 0 0,30-94-771 0 0,0 1 0 0 0,-1-1-1 0 0,0 0 1 0 0,0-1 0 0 0,-2 1-1 0 0,1-2 1 0 0,-1 1 0 0 0,-1-1-1 0 0,-12 11 1 0 0,14-16-520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108 160 9151 0 0,'-11'2'976'0'0,"8"-2"-571"0"0,-17 0-1040 0 0,11 2 5633 0 0,123-88-2185 0 0,-90 70-2252 0 0,1 1 0 0 0,53-22 0 0 0,-74 35-460 0 0,0 1-1 0 0,1-1 1 0 0,-1 1-1 0 0,1 0 1 0 0,-1 0 0 0 0,7 0-1 0 0,-8 12-28 0 0,-3-7-70 0 0,0 0 0 0 0,0 0 0 0 0,0 0 0 0 0,-1 0 0 0 0,1 0 0 0 0,-1 0 0 0 0,0 0 0 0 0,-1 0 0 0 0,1-1 0 0 0,-1 1 0 0 0,-3 6 0 0 0,-4 5 36 0 0,-13 19 0 0 0,15-25-20 0 0,-24 33-15 0 0,-2-1 1 0 0,-40 37-1 0 0,36-43-3 0 0,-24 26 0 0 0,50-48 0 0 0,0 0 0 0 0,1 1 0 0 0,-15 26 0 0 0,22-32 11 0 0,4 0 42 0 0,0-7-34 0 0,0 1-1 0 0,0 0 1 0 0,1-1-1 0 0,-1 1 1 0 0,0-1 0 0 0,1 1-1 0 0,0-1 1 0 0,-1 0-1 0 0,1 1 1 0 0,0-1 0 0 0,-1 0-1 0 0,1 0 1 0 0,0 0-1 0 0,0-1 1 0 0,0 1-1 0 0,0 0 1 0 0,0-1 0 0 0,3 1-1 0 0,5 1 92 0 0,0-1-1 0 0,16 0 0 0 0,-13 0-6 0 0,220 4 500 0 0,-201-3-934 0 0,0 1-1 0 0,39 9 1 0 0,-32-5-1902 0 0,-20-3 777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28 11055 0 0,'0'0'852'0'0,"0"-9"-528"0"0,-1 6-1216 0 0,1-3 1052 0 0,-4-2 4219 0 0,3 8-4178 0 0,0 0 0 0 0,0-1 0 0 0,0 1 0 0 0,0 0 0 0 0,0 0 0 0 0,0 0 0 0 0,1 0-1 0 0,-1 0 1 0 0,0 0 0 0 0,0 0 0 0 0,0 0 0 0 0,0 0 0 0 0,0 0 0 0 0,0 0 0 0 0,0 1 0 0 0,0-1 0 0 0,0 0 0 0 0,0 1 0 0 0,1-1-1 0 0,-1 1 1 0 0,0-1 0 0 0,-1 2 0 0 0,2-2-351 0 0,-1 1-1 0 0,1-1 1 0 0,0 1 0 0 0,0-1-1 0 0,0 1 1 0 0,0 0-1 0 0,0-1 1 0 0,0 1 0 0 0,0-1-1 0 0,0 1 1 0 0,0-1-1 0 0,0 1 1 0 0,1-1 0 0 0,-1 1-1 0 0,0 0 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59 397 13415 0 0,'0'0'614'0'0,"-1"2"-12"0"0,-50 59-82 0 0,50-60-245 0 0,-5 3 1359 0 0,13-10-935 0 0,161-162 33 0 0,-108 110-904 0 0,67-53-557 0 0,-78 70 350 0 0,-38 32 345 0 0,5-5-57 0 0,34-22-1 0 0,-46 33 111 0 0,0 0-1 0 0,1 1 1 0 0,-1 0 0 0 0,1-1 0 0 0,0 2-1 0 0,0-1 1 0 0,0 1 0 0 0,0-1 0 0 0,0 1 0 0 0,0 1-1 0 0,0-1 1 0 0,0 1 0 0 0,7 0 0 0 0,-9 0 1 0 0,-1 1 0 0 0,1-1 1 0 0,0 0-1 0 0,-1 1 1 0 0,1 0-1 0 0,-1 0 1 0 0,1 0-1 0 0,0 0 0 0 0,-1 0 1 0 0,0 0-1 0 0,1 1 1 0 0,-1-1-1 0 0,0 1 0 0 0,0 0 1 0 0,0-1-1 0 0,0 1 1 0 0,0 0-1 0 0,0 0 1 0 0,0 0-1 0 0,-1 1 0 0 0,1-1 1 0 0,-1 0-1 0 0,0 1 1 0 0,1-1-1 0 0,-1 1 1 0 0,0-1-1 0 0,0 1 0 0 0,-1-1 1 0 0,1 1-1 0 0,0 0 1 0 0,-1-1-1 0 0,0 5 0 0 0,1 3 31 0 0,-2 0-1 0 0,0 0 0 0 0,0-1 0 0 0,0 1 0 0 0,-1 0 0 0 0,-1-1 0 0 0,-6 16 0 0 0,-82 254 230 0 0,86-261-667 0 0,-8 25 950 0 0,0-15-6211 0 0,8-21-4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45 5527 0 0,'-4'-7'498'0'0,"1"2"-261"0"0,1 1 1 0 0,-1-1-1 0 0,1 0 1 0 0,0 0 0 0 0,-2-8 6791 0 0,3 14-6741 0 0,-5 5-181 0 0,1 1 0 0 0,0 0 0 0 0,0-1 0 0 0,1 2 0 0 0,-1-1 0 0 0,2 0 0 0 0,-1 1 0 0 0,1 0 0 0 0,0 0 0 0 0,1 0 0 0 0,-1 0 0 0 0,2 0 0 0 0,-1 0 0 0 0,1 1 0 0 0,0-1 0 0 0,1 0 0 0 0,0 1 0 0 0,0-1 0 0 0,1 0 0 0 0,0 1 0 0 0,1-1 0 0 0,0 0 0 0 0,0 0 0 0 0,0 0 0 0 0,1 0 0 0 0,1 0 0 0 0,-1 0 0 0 0,1-1 0 0 0,0 0 0 0 0,1 0 0 0 0,0 0 0 0 0,0 0 0 0 0,0-1 0 0 0,1 0 0 0 0,8 8 0 0 0,95 71-1683 0 0,-101-79-4479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5063 0 0,'0'0'7638'0'0,"-2"2"-7164"0"0,-81 123 2081 0 0,17-30-1758 0 0,-219 369 1295 0 0,115-142-1725 0 0,146-268-1100 0 0,-30 94 1 0 0,54-146-40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20 242 11519 0 0,'-20'0'5595'0'0,"23"-1"-5062"0"0,220-70 1109 0 0,229-61 796 0 0,-419 125-2304 0 0,86-17 450 0 0,-96 21-752 0 0,1 1 0 0 0,0 0 0 0 0,24 3 0 0 0,-47-1 10 0 0,0 0 0 0 0,0 0 0 0 0,0 0 0 0 0,0 1 1 0 0,0-1-1 0 0,0 0 0 0 0,0 1 0 0 0,0-1 1 0 0,0 0-1 0 0,0 1 0 0 0,0-1 0 0 0,0 1 0 0 0,0-1 1 0 0,-1 1-1 0 0,1 0 0 0 0,0-1 0 0 0,0 1 1 0 0,-1 0-1 0 0,1-1 0 0 0,1 3 0 0 0,4 7-1174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359 144 3679 0 0,'-14'4'689'0'0,"-1"-1"0"0"0,-18 2 0 0 0,-1 0 10316 0 0,51-13-9372 0 0,-11 3-1348 0 0,69-38 1146 0 0,-46 24-958 0 0,1 2 0 0 0,40-16 0 0 0,-46 23-174 0 0,29-10 315 0 0,-47 18-525 0 0,-1 1-1 0 0,0 0 1 0 0,1 0 0 0 0,-1 1 0 0 0,0 0-1 0 0,1 0 1 0 0,10 1 0 0 0,-15-1-74 0 0,0 0 0 0 0,0 1 0 0 0,0-1 1 0 0,0 0-1 0 0,0 1 0 0 0,0-1 0 0 0,-1 1 0 0 0,1 0 1 0 0,0-1-1 0 0,0 1 0 0 0,0-1 0 0 0,-1 1 0 0 0,1 0 1 0 0,0 0-1 0 0,-1 0 0 0 0,1-1 0 0 0,-1 1 0 0 0,1 0 1 0 0,-1 0-1 0 0,1 0 0 0 0,-1 0 0 0 0,1 0 0 0 0,-1 0 0 0 0,0 0 1 0 0,0 0-1 0 0,1 0 0 0 0,-1 0 0 0 0,0 0 0 0 0,0 0 1 0 0,0 2-1 0 0,0 1 31 0 0,0 0-1 0 0,0 0 1 0 0,-1 1 0 0 0,0-1-1 0 0,-1 7 1 0 0,-3 2-31 0 0,-1 0-1 0 0,1-1 1 0 0,-2 1 0 0 0,0-1-1 0 0,0-1 1 0 0,-1 0-1 0 0,-10 11 1 0 0,-10 9-189 0 0,-33 27-1 0 0,-97 67-88 0 0,-10-14-97 0 0,144-95 298 0 0,1 1 0 0 0,0 1 0 0 0,1 0 0 0 0,1 2 0 0 0,-23 28 0 0 0,45-48 55 0 0,0 1 0 0 0,-1 0-1 0 0,1 0 1 0 0,-1-1-1 0 0,1 1 1 0 0,0-1-1 0 0,0 1 1 0 0,0-1-1 0 0,-1 1 1 0 0,1-1 0 0 0,0 1-1 0 0,0-1 1 0 0,1 1-1 0 0,-2-1 6 0 0,8 3 31 0 0,1 0 0 0 0,-1-1-1 0 0,1 0 1 0 0,-1 0 0 0 0,16 0 0 0 0,47-1 302 0 0,-39-2-117 0 0,134 3 632 0 0,168-4 203 0 0,-246 2-1031 0 0,29-1-320 0 0,-96-1-99 0 0,-1 0 0 0 0,-1-2 0 0 0,36-10 0 0 0,-33 5-1627 0 0,-20 8 880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2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149 602 5983 0 0,'0'0'11735'0'0,"-1"-1"-11218"0"0,-5-1-289 0 0,0-1 0 0 0,0 1-1 0 0,0 0 1 0 0,0 0 0 0 0,-9-1 0 0 0,9 2-172 0 0,-1-1 1 0 0,1 1-1 0 0,0-1 1 0 0,-1-1-1 0 0,1 1 1 0 0,0-1-1 0 0,-5-3 1 0 0,7 3-44 0 0,1 1 0 0 0,-1-1 1 0 0,1 0-1 0 0,0 0 0 0 0,0 0 1 0 0,0 0-1 0 0,0-1 0 0 0,0 1 0 0 0,1-1 1 0 0,0 1-1 0 0,0-1 0 0 0,0 0 1 0 0,0 0-1 0 0,0 0 0 0 0,1 0 0 0 0,-1-1 1 0 0,1 1-1 0 0,1 0 0 0 0,-1 0 1 0 0,0-1-1 0 0,1 1 0 0 0,0 0 0 0 0,0-1 1 0 0,0 1-1 0 0,1-1 0 0 0,1-7 1 0 0,3-8-71 0 0,0 1 1 0 0,1 0 0 0 0,1 0-1 0 0,1 0 1 0 0,0 1 0 0 0,15-22-1 0 0,-5 12-218 0 0,2 1-1 0 0,45-49 0 0 0,-49 61 285 0 0,0 0 0 0 0,2 1 0 0 0,0 1 0 0 0,0 1 0 0 0,1 0 0 0 0,1 2 0 0 0,0 0 0 0 0,0 1 0 0 0,26-7 0 0 0,-5 4 194 0 0,1 2 0 0 0,1 1 1 0 0,74-4-1 0 0,-97 12-129 0 0,-1 1 1 0 0,29 3 0 0 0,-40-3-69 0 0,-1 2 1 0 0,1-1-1 0 0,-1 1 1 0 0,1 0-1 0 0,-1 1 1 0 0,0 0-1 0 0,0 0 1 0 0,-1 0 0 0 0,10 7-1 0 0,-14-9 7 0 0,0 1 0 0 0,0 0-1 0 0,-1-1 1 0 0,1 1-1 0 0,-1 0 1 0 0,1 0 0 0 0,-1 0-1 0 0,0 0 1 0 0,0 0 0 0 0,0 0-1 0 0,0 1 1 0 0,0-1 0 0 0,0 0-1 0 0,0 1 1 0 0,-1-1 0 0 0,1 0-1 0 0,-1 1 1 0 0,0-1 0 0 0,0 0-1 0 0,0 1 1 0 0,0-1 0 0 0,0 1-1 0 0,0-1 1 0 0,-1 0 0 0 0,1 1-1 0 0,-1-1 1 0 0,1 0 0 0 0,-3 4-1 0 0,-1 5 67 0 0,0-1 0 0 0,-1 1-1 0 0,-1-1 1 0 0,-10 14-1 0 0,2-4 1 0 0,-1-2 0 0 0,0 0 0 0 0,-34 29 0 0 0,14-18 43 0 0,-42 26 0 0 0,-54 25-28 0 0,76-48-56 0 0,41-23-43 0 0,-103 57 38 0 0,85-49-120 0 0,-58 20 1 0 0,42-24-705 0 0,46-13 234 0 0,3-2-814 0 0,3-8-3343 0 0,5-5-1432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3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59 12871 0 0,'57'-58'5695'0'0,"-65"71"-5199"0"0,-132 185-126 0 0,63-95-339 0 0,-205 224-86 0 0,148-182 38 0 0,129-140 18 0 0,-59 71 104 0 0,52-60-74 0 0,0 0 1 0 0,-17 34-1 0 0,27-46-31 0 0,0 1 0 0 0,0-1 0 0 0,1 1 0 0 0,0-1 0 0 0,0 1-1 0 0,0-1 1 0 0,-1 8 0 0 0,2-10-62 0 0,0 0 1 0 0,0 0-1 0 0,0-1 0 0 0,1 1 0 0 0,-1 0 1 0 0,0 0-1 0 0,1 0 0 0 0,-1-1 0 0 0,1 1 1 0 0,0 0-1 0 0,-1-1 0 0 0,1 1 0 0 0,0 0 1 0 0,0-1-1 0 0,0 1 0 0 0,0-1 0 0 0,1 1 1 0 0,-1-1-1 0 0,0 0 0 0 0,0 0 0 0 0,1 1 1 0 0,1 0-1 0 0,12 6-741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3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0,'0'0'13222'0'0,"1"1"-12917"0"0,1 0-276 0 0,1 0 0 0 0,-1 1-1 0 0,0-1 1 0 0,0 1 0 0 0,-1 0 0 0 0,1-1-1 0 0,0 1 1 0 0,-1 0 0 0 0,1 0 0 0 0,-1 0 0 0 0,1 0-1 0 0,-1 0 1 0 0,0 0 0 0 0,0 1 0 0 0,0-1 0 0 0,0 0-1 0 0,0 1 1 0 0,0 2 0 0 0,2 8 96 0 0,0 0 0 0 0,1 15 0 0 0,-3-22-66 0 0,7 82 1327 0 0,17 101 856 0 0,-21-171-2141 0 0,19 75 200 0 0,-20-82-275 0 0,1 1 0 0 0,1-1 0 0 0,0 0 0 0 0,0-1-1 0 0,14 19 1 0 0,-16-25-86 0 0,0-1-1 0 0,0 1 0 0 0,0-1 0 0 0,1 0 0 0 0,-1 0 0 0 0,1 0 0 0 0,0-1 0 0 0,0 1 0 0 0,0-1 0 0 0,0 0 0 0 0,1 0 0 0 0,-1 0 0 0 0,0-1 0 0 0,1 1 0 0 0,-1-1 0 0 0,9 1 0 0 0,-8-2-321 0 0,1 1 1 0 0,-1-1 0 0 0,1-1-1 0 0,-1 1 1 0 0,1-1 0 0 0,-1 0-1 0 0,1 0 1 0 0,-1-1-1 0 0,1 1 1 0 0,-1-1 0 0 0,0 0-1 0 0,0-1 1 0 0,8-5 0 0 0,5-4-1673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3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1060 9 7367 0 0,'0'-8'11214'0'0,"-2"9"-10789"0"0,-41 58 758 0 0,-6 8-546 0 0,-40 34 176 0 0,-35 43-174 0 0,-184 289 307 0 0,237-315-814 0 0,-102 235-1 0 0,159-321-142 0 0,-106 234-114 0 0,116-258-480 0 0,0-1 0 0 0,-1 1 0 0 0,0-2 0 0 0,-1 1 0 0 0,1 0 0 0 0,-1-1 0 0 0,-13 10 0 0 0,6-8-6267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3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12007 0 0,'0'0'2628'0'0,"3"-8"-1190"0"0,-1 5-1280 0 0,-1 0 0 0 0,1 0 0 0 0,-1 0 1 0 0,1 1-1 0 0,0-1 0 0 0,0 0 1 0 0,0 1-1 0 0,0-1 0 0 0,0 1 1 0 0,1 0-1 0 0,-1 0 0 0 0,1 0 0 0 0,0 0 1 0 0,-1 0-1 0 0,1 0 0 0 0,0 1 1 0 0,0-1-1 0 0,6-1 0 0 0,5-2 83 0 0,1 2-1 0 0,-1-1 1 0 0,16 0 0 0 0,-4 0 75 0 0,32-5 419 0 0,70-2-1 0 0,-16 8-2040 0 0,-37 3-4174 0 0,-57 0 3415 0 0,0 0-3553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1:3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73 4607 0 0,'0'0'354'0'0,"-8"9"4602"0"0,8-9-4683 0 0,0 1 0 0 0,0 0 0 0 0,-1-1 0 0 0,1 1 0 0 0,0-1 0 0 0,0 1 0 0 0,0 0 0 0 0,0-1 0 0 0,0 1 0 0 0,0-1 0 0 0,0 1 0 0 0,0-1 0 0 0,0 1-1 0 0,0 0 1 0 0,1-1 0 0 0,-1 1 0 0 0,0-1 0 0 0,0 1 0 0 0,0-1 0 0 0,1 1 0 0 0,-1-1 0 0 0,0 1 0 0 0,1-1 0 0 0,-1 1 0 0 0,1 0 0 0 0,0 0-33 0 0,0 0-1 0 0,1 0 1 0 0,-1 0-1 0 0,0 0 1 0 0,1 0-1 0 0,-1 0 1 0 0,1 0-1 0 0,3 1 1 0 0,1 0-125 0 0,1 0 0 0 0,0-1 0 0 0,12 2 0 0 0,-7-2 130 0 0,1-1 0 0 0,0-1-1 0 0,-1 0 1 0 0,18-3 0 0 0,50-16 587 0 0,-49 12-583 0 0,75-19-232 0 0,196-25 0 0 0,-300 52-134 0 0,40-3-2011 0 0,-15 6-3653 0 0,-10 2-251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549 300 6911 0 0,'0'0'2054'0'0,"-9"-5"3218"0"0,8 1-5077 0 0,0 1 1 0 0,0-1-1 0 0,0 1 1 0 0,1-1-1 0 0,-1 1 1 0 0,1-1-1 0 0,0 1 1 0 0,0-1-1 0 0,1 1 1 0 0,0-5-1 0 0,8-39 947 0 0,-8 42-1010 0 0,2-7 16 0 0,-1 0 1 0 0,0 0-1 0 0,-1 0 1 0 0,0 0 0 0 0,-1 0-1 0 0,-1 0 1 0 0,1 0 0 0 0,-4-12-1 0 0,3 20-153 0 0,1 0 0 0 0,-1 0 0 0 0,-1 0 1 0 0,1 0-1 0 0,-1 1 0 0 0,1-1 0 0 0,-1 0 0 0 0,0 1 0 0 0,0-1 0 0 0,0 1 0 0 0,-1 0 0 0 0,1 0 0 0 0,-1 0 0 0 0,0 0 0 0 0,0 0 1 0 0,0 1-1 0 0,0-1 0 0 0,0 1 0 0 0,-1 0 0 0 0,1 0 0 0 0,-1 0 0 0 0,1 0 0 0 0,-1 1 0 0 0,0-1 0 0 0,0 1 0 0 0,1 0 0 0 0,-7-1 1 0 0,-2 1-31 0 0,-1 1 0 0 0,1 0 1 0 0,0 0-1 0 0,0 1 0 0 0,0 1 1 0 0,0 0-1 0 0,0 1 1 0 0,0 0-1 0 0,0 1 0 0 0,1 0 1 0 0,-1 1-1 0 0,-18 11 1 0 0,5-1 160 0 0,1 0 0 0 0,1 2 0 0 0,1 1 0 0 0,-29 28 0 0 0,-40 54 576 0 0,83-89-664 0 0,-1 1 1 0 0,2 0 0 0 0,-1 0 0 0 0,2 1-1 0 0,0 0 1 0 0,0 0 0 0 0,-5 19 0 0 0,11-31-32 0 0,-1 0 1 0 0,1 0 0 0 0,0 0 0 0 0,0 1 0 0 0,-1-1 0 0 0,1 0 0 0 0,0 0 0 0 0,0 0 0 0 0,0 1 0 0 0,0-1 0 0 0,1 0 0 0 0,-1 0 0 0 0,0 0 0 0 0,0 1 0 0 0,1-1 0 0 0,-1 0 0 0 0,0 0 0 0 0,1 0 0 0 0,0 0 0 0 0,0 2 0 0 0,1-2 10 0 0,-1 0 0 0 0,0 0 0 0 0,1 0 0 0 0,-1 0 0 0 0,1 0 0 0 0,-1-1 0 0 0,1 1 1 0 0,-1 0-1 0 0,1-1 0 0 0,0 1 0 0 0,-1-1 0 0 0,1 0 0 0 0,0 1 0 0 0,2-1 0 0 0,7 1 83 0 0,1-1-1 0 0,-1-1 1 0 0,0 1-1 0 0,19-5 1 0 0,45-14-57 0 0,-30 7-73 0 0,-34 10-31 0 0,8-2-263 0 0,-1-1 1 0 0,0 0-1 0 0,0-2 0 0 0,25-11 0 0 0,-41 16 109 0 0,3-2 99 0 0,-4 4 26 0 0,-1 1 30 0 0,-8 30 79 0 0,6-23 27 0 0,0 0 0 0 0,0 0-1 0 0,-1 11 1 0 0,3-15-49 0 0,0-1-1 0 0,0 0 1 0 0,1 0-1 0 0,-1 0 1 0 0,1 0-1 0 0,-1 1 1 0 0,1-1-1 0 0,0 0 1 0 0,0 0-1 0 0,1 0 1 0 0,-1-1-1 0 0,3 6 1 0 0,5 4-622 0 0,1-1-242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7:4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223 362 919 0 0,'2'-1'67'0'0,"1"-3"29"0"0,1 0-1 0 0,-1 0 1 0 0,1 0-1 0 0,-1-1 1 0 0,0 1-1 0 0,-1-1 1 0 0,1 0-1 0 0,1-6 1 0 0,0 4 844 0 0,-1-1 1 0 0,1 1 0 0 0,0 1-1 0 0,5-8 1 0 0,20-18 61 0 0,-28 31-763 0 0,20-17 4017 0 0,1 33-3748 0 0,-21-14-340 0 0,11 2 213 0 0,-9-2-154 0 0,-1-1-32 0 0,1 1 1 0 0,-1-1-1 0 0,1 1 1 0 0,0-1-1 0 0,-1 0 1 0 0,1 0-1 0 0,0 0 1 0 0,-1 0-1 0 0,4-1 1 0 0,10 0 558 0 0,12-3-130 0 0,21-5-624 0 0,-22 5-418 0 0,-1-3-1 0 0,39-13 0 0 0,-63 19 323 0 0,0 0 0 0 0,7-2 0 0 0,0-1 1 0 0,-6 3 78 0 0,0 0 0 0 0,0 0 1 0 0,0-1-1 0 0,0 0 1 0 0,0 1-1 0 0,-1-1 0 0 0,1 0 1 0 0,4-4-1 0 0,1 0 6 0 0,5 3 11 0 0,-2 1 0 0 0,-1 1-17 0 0,-8 0 378 0 0,-15 1 271 0 0,-34-1 960 0 0,30-1-1202 0 0,13 2-355 0 0,0 0 0 0 0,0 0 0 0 0,1-1 0 0 0,-1 0 0 0 0,-4-1 0 0 0,-21-8-63 0 0,1 1 0 0 0,-2 2 0 0 0,-50-8 0 0 0,66 14-1 0 0,-111-14 169 0 0,105 11 134 0 0,-19-6 0 0 0,30 6-181 0 0,-1 1 0 0 0,1 1 0 0 0,-1-1 0 0 0,1 2 0 0 0,-1-1 0 0 0,0 1-1 0 0,0 1 1 0 0,0 0 0 0 0,-17 2 0 0 0,19-1-81 0 0,5-1-12 0 0,0 0 0 0 0,0 1 0 0 0,0-1 0 0 0,0 1 0 0 0,0 0 0 0 0,0 0 0 0 0,-4 2 0 0 0,-19 7 0 0 0,17-7 0 0 0,3-1 0 0 0,0 1 0 0 0,0 0 0 0 0,1 0 0 0 0,-11 8 0 0 0,6-5-10 0 0,14-7-15 0 0,0 2 5 0 0,17-6 11 0 0,1-2-3 0 0,-9 2-1 0 0,1 1 0 0 0,0 1 0 0 0,16-2 0 0 0,-24 4 13 0 0,24-2 0 0 0,-9 4 0 0 0,-1 0 0 0 0,30 5 0 0 0,-32-3 0 0 0,10 2-45 0 0,-1 1-1 0 0,31 10 0 0 0,-43-11 11 0 0,1 0 0 0 0,-1-2-1 0 0,1 0 1 0 0,21 2 0 0 0,-29-5-3 0 0,1 0 1 0 0,-1 0-1 0 0,14-2 0 0 0,-18 1 33 0 0,-1 1-1 0 0,1-1 1 0 0,-1 0-1 0 0,0 0 1 0 0,1 0 0 0 0,-1 0-1 0 0,0 0 1 0 0,5-3-1 0 0,1-1-9 0 0,50-26 422 0 0,-54 29-331 0 0,-3 1-63 0 0,16-14 209 0 0,-8 7-201 0 0,1-1 22 0 0,-4 2-47 0 0,-5 5-66 0 0,-1 1 1 0 0,5-5-2 0 0,-7 6 70 0 0,1-1 1 0 0,-1 1-1 0 0,0-1 0 0 0,1 1 0 0 0,-1-1 1 0 0,0 1-1 0 0,0 0 0 0 0,1-1 0 0 0,-1 1 1 0 0,0 0-1 0 0,0 0 0 0 0,0-1 0 0 0,0 1 1 0 0,1 0-1 0 0,-2 0 0 0 0,-107 9 669 0 0,98-9-516 0 0,1-1 0 0 0,0 0 0 0 0,0 0 0 0 0,-15-4 0 0 0,-18-3 296 0 0,-20-2-222 0 0,42 6-141 0 0,0 1 0 0 0,-28-1-1 0 0,48 4-84 0 0,-19-1-63 0 0,-1 2 0 0 0,-31 5 0 0 0,41-4 37 0 0,-1 1 0 0 0,1 1 0 0 0,0 0 0 0 0,1 1 0 0 0,-1 0 0 0 0,1 0 0 0 0,-13 9 0 0 0,16-6-66 0 0,10-3-102 0 0,15 2-210 0 0,-11-5 339 0 0,3 1 67 0 0,25 13-14 0 0,17 7-42 0 0,-42-18 54 0 0,-5-2 0 0 0,-1-1 0 0 0,1 0 0 0 0,0 0 0 0 0,0 0 0 0 0,0-1 0 0 0,9 2 0 0 0,14 4 0 0 0,12 4 0 0 0,56 6 0 0 0,-82-15 0 0 0,-1-1 0 0 0,1-1 0 0 0,-1 0 0 0 0,0-1 0 0 0,1-1 0 0 0,-1 0 0 0 0,0-1 0 0 0,18-5 0 0 0,-27 5-2 0 0,17-3 15 0 0,-7 4 30 0 0,0 0-33 0 0,-3-5-10 0 0,-2 1 12 0 0,-7 5 48 0 0,-1 0 0 0 0,5-5-36 0 0,-4 4 300 0 0,-7-2-190 0 0,5 3-128 0 0,0 1 1 0 0,0 0-1 0 0,0-1 0 0 0,0 1 1 0 0,0-1-1 0 0,-1 1 0 0 0,1 0 1 0 0,0-1-1 0 0,0 1 1 0 0,-1 0-1 0 0,1-1 0 0 0,0 1 1 0 0,-1 0-1 0 0,1-1 0 0 0,0 1 1 0 0,-1 0-1 0 0,1 0 0 0 0,0-1 1 0 0,-1 1-1 0 0,1 0 0 0 0,-1 0 1 0 0,0 0-1 0 0,-1-2 26 0 0,-20-6 112 0 0,-4 3-96 0 0,-29-2 0 0 0,30 4-52 0 0,-36-8 0 0 0,-50-10 75 0 0,14 3-70 0 0,83 15-1 0 0,0 0 0 0 0,0 2 0 0 0,0-1 0 0 0,-24 2 0 0 0,25 2 0 0 0,1 1 0 0 0,-1-1 0 0 0,1 3 0 0 0,2 1-12 0 0,7-3-36 0 0,-1 8 47 0 0,5 3 26 0 0,0-12-42 0 0,0 1 0 0 0,0-1 0 0 0,0 1-1 0 0,1-1 1 0 0,-1 1 0 0 0,1-1 0 0 0,0 0 0 0 0,2 3 0 0 0,7 5-45 0 0,-3-6 60 0 0,0 1 1 0 0,1-1-1 0 0,-1-1 0 0 0,1 1 0 0 0,0-2 0 0 0,13 4 1 0 0,58 4 1 0 0,-54-7 0 0 0,38 7 0 0 0,-27 0 6 0 0,57 12-76 0 0,-73-18 69 0 0,-13-2-18 0 0,0 0 0 0 0,0-1-1 0 0,0 0 1 0 0,1 0 0 0 0,-1-1-1 0 0,0 0 1 0 0,0-1 0 0 0,0 1-1 0 0,0-2 1 0 0,15-3 0 0 0,-3 1 7 0 0,-15 2 14 0 0,8-6-3 0 0,-2 1 1 0 0,-3-2 0 0 0,-7 7 8 0 0,0 1-1 0 0,0-1 1 0 0,0 0-1 0 0,0 1 1 0 0,0-1-1 0 0,0 0 1 0 0,-1 0-1 0 0,1 1 1 0 0,-1-1 0 0 0,0 0-1 0 0,1 0 1 0 0,-1 0-1 0 0,0 1 1 0 0,0-1-1 0 0,0 0 1 0 0,0 0-1 0 0,0 0 1 0 0,-2-3-1 0 0,1 2 3 0 0,0 1 0 0 0,0-1 0 0 0,0 1 0 0 0,-1-1 0 0 0,1 1 0 0 0,-1 0-1 0 0,0-1 1 0 0,1 1 0 0 0,-1 0 0 0 0,0 0 0 0 0,-4-2 0 0 0,0-1 8 0 0,-1 0 0 0 0,0 1 1 0 0,-1 0-1 0 0,1 0 0 0 0,-1 1 1 0 0,0 0-1 0 0,-12-3 0 0 0,-14-3 8 0 0,-29-5 87 0 0,51 12-76 0 0,1-1-1 0 0,-16-6 1 0 0,-15-3 93 0 0,-19 3 36 0 0,-2 2 47 0 0,62 7-196 0 0,0 0-11 0 0,1-1 0 0 0,-1 1 0 0 0,1 0-1 0 0,-1 0 1 0 0,0 0 0 0 0,1 0 0 0 0,-1 0 0 0 0,1 0 0 0 0,-1 0 0 0 0,0 0 0 0 0,1 0-1 0 0,-1 1 1 0 0,1-1 0 0 0,-1 0 0 0 0,0 0 0 0 0,1 0 0 0 0,-1 1 0 0 0,1-1 0 0 0,-1 0-1 0 0,1 1 1 0 0,-2 0 0 0 0,-5 6 10 0 0,6-6-24 0 0,0 1-1 0 0,1-1 0 0 0,-1 1 1 0 0,1 0-1 0 0,0-1 1 0 0,-1 1-1 0 0,1 0 0 0 0,0 0 1 0 0,0-1-1 0 0,0 1 0 0 0,0 0 1 0 0,0-1-1 0 0,1 1 1 0 0,-1 0-1 0 0,0-1 0 0 0,1 1 1 0 0,-1 0-1 0 0,1-1 1 0 0,0 1-1 0 0,-1-1 0 0 0,2 3 1 0 0,1 0-38 0 0,-1 0 0 0 0,1 0-1 0 0,-1 0 1 0 0,1 0 0 0 0,1 0 0 0 0,5 5 0 0 0,-2-3 12 0 0,1 0-1 0 0,0-1 1 0 0,0 0-1 0 0,1-1 1 0 0,-1 0-1 0 0,1 0 1 0 0,0-1-1 0 0,14 4 1 0 0,10 0-178 0 0,37 2 0 0 0,-6 0 98 0 0,-46-7 114 0 0,0 0 0 0 0,21-2 0 0 0,-24 0 0 0 0,0-1 0 0 0,0-2 0 0 0,-1-1 0 0 0,0-1 0 0 0,-3 1 11 0 0,-9 3 106 0 0,-3 0-112 0 0,0-1 0 0 0,0 1 0 0 0,0-1 0 0 0,0 1 0 0 0,-1 0 0 0 0,1-1 0 0 0,0 1 0 0 0,-1 0 0 0 0,1 0 0 0 0,-1 0 0 0 0,1 0 0 0 0,-1 0 0 0 0,-1 0 0 0 0,2 1 0 0 0,-8-4-3 0 0,0 1 0 0 0,0 1 1 0 0,-1-1-1 0 0,1 2 0 0 0,-1-1 0 0 0,1 1 0 0 0,-1 1 1 0 0,-15 0-1 0 0,-1 0-33 0 0,-211-1 327 0 0,208 1-223 0 0,20 0-74 0 0,-1 0 0 0 0,0 0 0 0 0,1 1 0 0 0,-1 0 1 0 0,0 1-1 0 0,-9 3 0 0 0,17-5-19 0 0,1 0 0 0 0,0 1 0 0 0,0-1 0 0 0,0 1 0 0 0,0-1 1 0 0,0 1-1 0 0,0 0 0 0 0,1-1 0 0 0,-1 1 0 0 0,0 0 0 0 0,0 0 0 0 0,0 0 0 0 0,1-1 0 0 0,-1 1 1 0 0,0 0-1 0 0,1 0 0 0 0,-1 0 0 0 0,0 0 0 0 0,1 0 0 0 0,0 0 0 0 0,-1 0 0 0 0,1 0 1 0 0,0 1-1 0 0,-1-1 0 0 0,1 0 0 0 0,0 0 0 0 0,0 0 0 0 0,0 2 0 0 0,0 2-108 0 0,0-1-1 0 0,1 1 0 0 0,-1-1 1 0 0,3 9-1 0 0,0-3-195 0 0,1 0 0 0 0,0 0 1 0 0,0-1-1 0 0,1 0 0 0 0,0 0 1 0 0,1 0-1 0 0,0-1 0 0 0,0 1 0 0 0,1-1 1 0 0,0-1-1 0 0,1 1 0 0 0,-1-1 1 0 0,10 6-1 0 0,7 6-1079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8783 0 0,'0'0'5795'0'0,"0"1"-5440"0"0,37 111 1643 0 0,-25-71-1762 0 0,-3-12-209 0 0,1-2 50 0 0,-2 1 0 0 0,-1-1 0 0 0,6 56-1 0 0,-13-75-107 0 0,0 0-1 0 0,0 0 0 0 0,0-1 1 0 0,-1 1-1 0 0,0 0 0 0 0,-1 0 0 0 0,0-1 1 0 0,0 1-1 0 0,0-1 0 0 0,-1 1 1 0 0,0-1-1 0 0,-1 0 0 0 0,1 0 1 0 0,-1-1-1 0 0,-1 1 0 0 0,1-1 0 0 0,-1 0 1 0 0,0 0-1 0 0,-8 7 0 0 0,7-7-200 0 0,0-1-140 0 0,1 0 0 0 0,0-1 0 0 0,-1 1-1 0 0,0-1 1 0 0,0 0 0 0 0,-7 3 0 0 0,11-7-427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87 4607 0 0,'-1'1'3175'0'0,"-3"2"-2740"0"0,0 0 0 0 0,1 1 0 0 0,-1-1 0 0 0,1 0 0 0 0,0 1 0 0 0,0 0 0 0 0,0 0 0 0 0,1 0 0 0 0,-4 7 0 0 0,-18 43 776 0 0,-38 154 1630 0 0,34-106-2151 0 0,16-61-471 0 0,-13 80-1 0 0,28-95-51 0 0,12-30-24 0 0,-6 1-82 0 0,0-1 0 0 0,-1 0 0 0 0,1 0 0 0 0,-1-1 0 0 0,0 0 0 0 0,0 0 0 0 0,0-1 0 0 0,6-6 0 0 0,55-58 11 0 0,-58 58-83 0 0,117-140-104 0 0,-30 35 38 0 0,-96 114 77 0 0,8-9 26 0 0,1 0 0 0 0,22-18 0 0 0,-32 29 104 0 0,-1 3-66 0 0,-2 34-12 0 0,-12 64 1 0 0,9-73-30 0 0,1 0 1 0 0,1 0 0 0 0,1 0 0 0 0,4 54 0 0 0,-2-77 7 0 0,1-1-1 0 0,-1 0 0 0 0,1 1 0 0 0,0-1 1 0 0,0 0-1 0 0,1 0 0 0 0,-1 0 1 0 0,1 0-1 0 0,-1 0 0 0 0,1 0 1 0 0,0 0-1 0 0,0 0 0 0 0,0-1 1 0 0,0 1-1 0 0,1-1 0 0 0,-1 1 1 0 0,4 1-1 0 0,-3-2 7 0 0,-1-1 1 0 0,1 1 0 0 0,0-1-1 0 0,0 0 1 0 0,-1 0-1 0 0,1 0 1 0 0,0 0 0 0 0,0-1-1 0 0,0 1 1 0 0,0-1-1 0 0,0 1 1 0 0,0-1-1 0 0,0 0 1 0 0,0-1 0 0 0,0 1-1 0 0,0 0 1 0 0,0-1-1 0 0,0 1 1 0 0,4-3 0 0 0,6-2 28 0 0,0 0 1 0 0,0-1 0 0 0,-1-1 0 0 0,0 0 0 0 0,0 0 0 0 0,-1-1 0 0 0,0-1 0 0 0,-1 0 0 0 0,1-1 0 0 0,-2 0 0 0 0,12-13 0 0 0,5-14 277 0 0,-1 0 0 0 0,23-47-1 0 0,8-14-83 0 0,-42 76-305 0 0,66-92-1302 0 0,-70 102 1096 0 0,1 0-1 0 0,0 1 0 0 0,1 1 0 0 0,0 0 0 0 0,1 0 0 0 0,24-14 1 0 0,-12 12-1256 0 0,0 1-56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352 105 7367 0 0,'0'0'6790'0'0,"1"1"-6418"0"0,4 1-198 0 0,0 0 1 0 0,0 0 0 0 0,0-1 0 0 0,0 0-1 0 0,1 0 1 0 0,-1 0 0 0 0,0 0 0 0 0,0-1-1 0 0,1 0 1 0 0,-1 0 0 0 0,0 0 0 0 0,1-1 0 0 0,-1 0-1 0 0,0 0 1 0 0,0 0 0 0 0,7-3 0 0 0,-3 1-152 0 0,0-1 1 0 0,0 0-1 0 0,-1-1 1 0 0,1 0-1 0 0,-1 0 1 0 0,0-1-1 0 0,-1 0 1 0 0,9-9-1 0 0,-15 14-5 0 0,1-1 0 0 0,-1 1 0 0 0,0-1 0 0 0,0 0 0 0 0,0 0-1 0 0,-1 0 1 0 0,1 0 0 0 0,0 0 0 0 0,-1 1 0 0 0,1-1 0 0 0,-1 0-1 0 0,0 0 1 0 0,1 0 0 0 0,-1 0 0 0 0,0-1 0 0 0,0 1 0 0 0,0 0 0 0 0,-1 0-1 0 0,1 0 1 0 0,0 0 0 0 0,-1 0 0 0 0,-1-3 0 0 0,1 4-52 0 0,0 0 1 0 0,0 0 0 0 0,0 1-1 0 0,0-1 1 0 0,0 0-1 0 0,0 1 1 0 0,0-1 0 0 0,0 1-1 0 0,-1-1 1 0 0,1 1-1 0 0,0 0 1 0 0,0-1 0 0 0,0 1-1 0 0,-1 0 1 0 0,1 0-1 0 0,0 0 1 0 0,-1 0 0 0 0,-1 0-1 0 0,-3 0 20 0 0,-1 1-1 0 0,1 0 1 0 0,0 0 0 0 0,0 1-1 0 0,0 0 1 0 0,0 0-1 0 0,0 0 1 0 0,-8 5 0 0 0,-45 29-61 0 0,45-27 71 0 0,-59 44 4 0 0,-99 94 0 0 0,152-129 0 0 0,2-1 11 0 0,0 0 0 0 0,-18 25-1 0 0,31-36-7 0 0,0 0 0 0 0,1 0-1 0 0,0 0 1 0 0,0 1 0 0 0,1 0-1 0 0,0 0 1 0 0,0 0 0 0 0,1 0-1 0 0,0 0 1 0 0,0 0 0 0 0,-2 14-1 0 0,5-17-2 0 0,-1 0 0 0 0,1 0 0 0 0,-1 0 0 0 0,1 0 0 0 0,0 0-1 0 0,1 0 1 0 0,-1 0 0 0 0,1 0 0 0 0,-1-1 0 0 0,1 1 0 0 0,0-1 0 0 0,1 1 0 0 0,-1-1-1 0 0,0 0 1 0 0,1 0 0 0 0,0 0 0 0 0,0 0 0 0 0,0 0 0 0 0,0 0 0 0 0,5 2 0 0 0,3 3 2 0 0,0-1 1 0 0,1 0 0 0 0,1-1-1 0 0,21 9 1 0 0,-5-6 8 0 0,0-1 1 0 0,1-1 0 0 0,0-2-1 0 0,39 3 1 0 0,13-4-4998 0 0,-47-3-361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939 880 10567 0 0,'0'0'506'0'0,"-1"1"-217"0"0,-1 1-160 0 0,0-2-226 0 0,-16 17 3141 0 0,26-42-907 0 0,8-5-1216 0 0,27-38 0 0 0,-10 17-632 0 0,141-220 83 0 0,-82 131-425 0 0,-73 111-290 0 0,-1-1 0 0 0,-2-1 1 0 0,-1 0-1 0 0,18-58 0 0 0,-31 82 288 0 0,0 0 0 0 0,0 0 0 0 0,-1 0 0 0 0,0-1-1 0 0,-1 1 1 0 0,0-14 0 0 0,0 19 46 0 0,0 1-1 0 0,-1-1 1 0 0,1 0-1 0 0,-1 0 1 0 0,1 1-1 0 0,-1-1 1 0 0,1 0 0 0 0,-1 0-1 0 0,0 1 1 0 0,0-1-1 0 0,0 1 1 0 0,0-1-1 0 0,0 1 1 0 0,0-1 0 0 0,0 1-1 0 0,0 0 1 0 0,-1-1-1 0 0,1 1 1 0 0,0 0-1 0 0,-1 0 1 0 0,1 0 0 0 0,-1 0-1 0 0,0 0 1 0 0,1 0-1 0 0,-1 1 1 0 0,0-1-1 0 0,1 0 1 0 0,-1 1 0 0 0,0 0-1 0 0,0-1 1 0 0,-3 1-1 0 0,-8-1-43 0 0,0 1-1 0 0,0 0 1 0 0,0 1-1 0 0,1 0 1 0 0,-1 2-1 0 0,0-1 1 0 0,0 1-1 0 0,-21 9 1 0 0,8-1-28 0 0,0 2 0 0 0,-46 29 0 0 0,52-28 93 0 0,1 1 0 0 0,0 1 0 0 0,1 0 0 0 0,-21 26 0 0 0,-55 80 48 0 0,67-85-56 0 0,-79 130-4 0 0,12 10 0 0 0,46-86 0 0 0,-122 238 140 0 0,-42 22 4 0 0,199-331-148 0 0,-7 12 212 0 0,13-19-557 0 0,-1 0-1 0 0,0-1 0 0 0,-14 15 1 0 0,18-23 14 0 0,0 0 0 0 0,-1 0 0 0 0,1-1 0 0 0,-1 0 0 0 0,1 0 0 0 0,-1 0 1 0 0,0 0-1 0 0,0-1 0 0 0,0 0 0 0 0,-1 0 0 0 0,1 0 0 0 0,-9 1 0 0 0,11-2 145 0 0,0-1 0 0 0,0 1-1 0 0,0-1 1 0 0,1 0 0 0 0,-1 0 0 0 0,0 0-1 0 0,0 0 1 0 0,0 0 0 0 0,0-1-1 0 0,1 1 1 0 0,-1-1 0 0 0,0 0 0 0 0,1 0-1 0 0,-1 0 1 0 0,0 0 0 0 0,1 0-1 0 0,-1-1 1 0 0,1 1 0 0 0,0-1 0 0 0,-1 1-1 0 0,1-1 1 0 0,0 0 0 0 0,0 0-1 0 0,-3-3 1 0 0,-2-5-2397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71 4607 0 0,'-9'-1'12511'0'0,"10"2"-12259"0"0,1 2-201 0 0,1-1 1 0 0,-1 0 0 0 0,1 1-1 0 0,-1-1 1 0 0,1 0-1 0 0,0-1 1 0 0,0 1-1 0 0,0-1 1 0 0,0 1 0 0 0,0-1-1 0 0,0 0 1 0 0,0 0-1 0 0,0 0 1 0 0,0 0-1 0 0,1-1 1 0 0,-1 1 0 0 0,7-1-1 0 0,9 1 202 0 0,36-4 0 0 0,-45 2-178 0 0,59-8 251 0 0,91-23 1 0 0,28-5-1213 0 0,-122 27-1290 0 0,-36 5 129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68 10191 0 0,'0'0'920'0'0,"-2"0"-754"0"0,-7 2 193 0 0,0 1 0 0 0,0 0 0 0 0,0 0 0 0 0,0 1 0 0 0,-12 7 0 0 0,-43 29 1513 0 0,47-29-1792 0 0,-12 9 120 0 0,0 1-1 0 0,2 2 1 0 0,1 1-1 0 0,0 0 0 0 0,2 2 1 0 0,-34 48-1 0 0,52-65-137 0 0,0 0 0 0 0,1 0 0 0 0,-5 11 0 0 0,9-18-30 0 0,0 1-1 0 0,0 0 0 0 0,0-1 0 0 0,1 1 1 0 0,-1 0-1 0 0,1 0 0 0 0,-1 0 1 0 0,1 0-1 0 0,0 0 0 0 0,0 0 0 0 0,0 0 1 0 0,1-1-1 0 0,-1 1 0 0 0,0 0 1 0 0,1 0-1 0 0,1 4 0 0 0,-1-6-3 0 0,0 1 1 0 0,0-1-1 0 0,0 0 0 0 0,0 0 0 0 0,0 1 0 0 0,1-1 0 0 0,-1 0 1 0 0,0 0-1 0 0,1 0 0 0 0,-1 0 0 0 0,0 0 0 0 0,1-1 0 0 0,-1 1 1 0 0,1 0-1 0 0,-1-1 0 0 0,1 1 0 0 0,0-1 0 0 0,-1 1 0 0 0,4-1 1 0 0,3 1 207 0 0,-1 0 1 0 0,16-1 0 0 0,4-2-11 0 0,-1-2 0 0 0,0 0 1 0 0,0-2-1 0 0,0-1 1 0 0,41-17-1 0 0,-34 10-191 0 0,0-2 0 0 0,36-22 0 0 0,-53 27-107 0 0,1 0-1 0 0,-2-1 0 0 0,1-1 1 0 0,-2 0-1 0 0,22-25 1 0 0,-29 28-7 0 0,-1 0 1 0 0,0 0-1 0 0,0 0 1 0 0,-1-1-1 0 0,0 0 1 0 0,0 0-1 0 0,-2 0 1 0 0,5-17-1 0 0,-7 22 67 0 0,0 0 0 0 0,0 0 0 0 0,0 0 0 0 0,-1 0 0 0 0,0 0 0 0 0,0-1 0 0 0,0 1-1 0 0,-1 0 1 0 0,0 0 0 0 0,0 0 0 0 0,-1 0 0 0 0,1 0 0 0 0,-1 0 0 0 0,-1 1 0 0 0,1-1 0 0 0,-1 1 0 0 0,-6-10 0 0 0,7 12-7 0 0,-1 0 1 0 0,1 1-1 0 0,-1-1 1 0 0,0 0-1 0 0,0 1 1 0 0,0 0-1 0 0,-1 0 1 0 0,1 0-1 0 0,0 0 1 0 0,-1 1-1 0 0,1-1 1 0 0,-1 1 0 0 0,0 0-1 0 0,-6-2 1 0 0,2 2-102 0 0,0 0 1 0 0,0 1 0 0 0,1 0 0 0 0,-1 0 0 0 0,-15 3 0 0 0,14 2-1653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31 2303 0 0,'0'2'5955'0'0,"-1"3"-5492"0"0,0 1 1 0 0,-1-1-1 0 0,0 0 0 0 0,0 0 0 0 0,0 0 1 0 0,-1-1-1 0 0,-3 7 0 0 0,-26 33 484 0 0,12-17 31 0 0,1 0-394 0 0,0 1 0 0 0,2 1 0 0 0,1 1 1 0 0,-13 32-1 0 0,28-59-500 0 0,0 0 1 0 0,0 1-1 0 0,0-1 0 0 0,0 0 1 0 0,1 0-1 0 0,0 1 0 0 0,0-1 1 0 0,0 0-1 0 0,0 0 1 0 0,1 5-1 0 0,-1-6 513 0 0,22 10 347 0 0,-17-11-828 0 0,1 0-1 0 0,0 1 0 0 0,0-2 1 0 0,-1 1-1 0 0,1-1 0 0 0,0 0 1 0 0,0 0-1 0 0,0-1 0 0 0,-1 1 1 0 0,10-3-1 0 0,3-2 58 0 0,-1 0 0 0 0,19-9 0 0 0,-23 7-129 0 0,1 0-1 0 0,-1 0 0 0 0,-1-2 0 0 0,1 1 1 0 0,-1-2-1 0 0,-1 1 0 0 0,0-2 1 0 0,15-16-1 0 0,-5 0-193 0 0,0-1-1 0 0,26-49 1 0 0,-34 55-1089 0 0,1 0 0 0 0,1 1 0 0 0,21-23 0 0 0,-17 24-4748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197 159 9671 0 0,'-14'23'944'0'0,"-1"-1"0"0"0,-1 0 0 0 0,-1-1 0 0 0,-1-1-1 0 0,-1-1 1 0 0,-33 27 0 0 0,6-12 1492 0 0,47-35-2039 0 0,10-13-199 0 0,0 0 0 0 0,0 1 1 0 0,1 1-1 0 0,22-18 0 0 0,62-40-242 0 0,15 1-456 0 0,7-5-43 0 0,-86 53 475 0 0,37-20 0 0 0,-67 40 85 0 0,0 0-1 0 0,1 0 1 0 0,-1 1 0 0 0,0-1-1 0 0,0 0 1 0 0,1 1 0 0 0,-1-1-1 0 0,0 1 1 0 0,1 0-1 0 0,-1 0 1 0 0,0 0 0 0 0,4 0-1 0 0,-5 0 83 0 0,1 2-23 0 0,1 0-67 0 0,0 1 0 0 0,0 0 0 0 0,0 0 0 0 0,0 0 0 0 0,-1 1 0 0 0,1-1 0 0 0,-1 1 0 0 0,0-1 0 0 0,0 1 0 0 0,0 0 0 0 0,-1 0 0 0 0,1-1 1 0 0,-1 1-1 0 0,0 0 0 0 0,0 1 0 0 0,0-1 0 0 0,-1 0 0 0 0,1 0 0 0 0,-1 0 0 0 0,0 0 0 0 0,0 0 0 0 0,-1 1 0 0 0,0 4 0 0 0,-3 9-132 0 0,-1-1 0 0 0,0 0-1 0 0,-1 0 1 0 0,-10 19 0 0 0,8-17-165 0 0,5-14-30 0 0,1 0 0 0 0,0 1 0 0 0,0-1-1 0 0,1 1 1 0 0,-1-1 0 0 0,1 1 0 0 0,1-1-1 0 0,-1 11 1 0 0,2-6-5394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78 387 3223 0 0,'0'0'9083'0'0,"-9"0"-8219"0"0,-2 0-339 0 0,6 1-164 0 0,1-1 0 0 0,0 0 1 0 0,-1-1-1 0 0,1 1 1 0 0,-1 0-1 0 0,1-1 0 0 0,0 0 1 0 0,-1 0-1 0 0,-3-2 1 0 0,7 2-337 0 0,0 0 0 0 0,0 1 0 0 0,1-1 0 0 0,-1 0 0 0 0,1 1 0 0 0,-1-1 0 0 0,0 0 0 0 0,1 0 0 0 0,-1 1 0 0 0,1-1 0 0 0,0 0 0 0 0,-1 0 0 0 0,1 0 0 0 0,0 0 0 0 0,-1 0 1 0 0,1 0-1 0 0,0 1 0 0 0,0-1 0 0 0,0 0 0 0 0,0 0 0 0 0,0 0 0 0 0,0 0 0 0 0,0-1 0 0 0,3-21 240 0 0,-1 15-200 0 0,1 0-1 0 0,0 0 1 0 0,0 0-1 0 0,1 0 0 0 0,0 1 1 0 0,1 0-1 0 0,7-10 1 0 0,42-45 56 0 0,-47 54-110 0 0,11-12-6 0 0,2 1 0 0 0,0 1 0 0 0,1 1 0 0 0,0 1 0 0 0,2 1 0 0 0,0 1 0 0 0,0 0 0 0 0,1 2 0 0 0,1 1-1 0 0,0 1 1 0 0,0 1 0 0 0,36-7 0 0 0,-53 14 27 0 0,-1 1 0 0 0,1 0 0 0 0,0 0 0 0 0,0 1 0 0 0,0 0-1 0 0,0 1 1 0 0,0 0 0 0 0,15 3 0 0 0,-20-3-9 0 0,0 0 0 0 0,0 0-1 0 0,0 1 1 0 0,0-1 0 0 0,0 1-1 0 0,0-1 1 0 0,0 1 0 0 0,0 0-1 0 0,-1 0 1 0 0,1 0 0 0 0,-1 0 0 0 0,0 1-1 0 0,0-1 1 0 0,1 1 0 0 0,-1-1-1 0 0,-1 1 1 0 0,1 0 0 0 0,0 0 0 0 0,-1 0-1 0 0,1 0 1 0 0,-1 0 0 0 0,0 0-1 0 0,1 6 1 0 0,-1-3-4 0 0,0 1-1 0 0,-1-1 0 0 0,0 1 1 0 0,0-1-1 0 0,-1 0 0 0 0,0 1 1 0 0,0-1-1 0 0,0 0 0 0 0,-1 0 1 0 0,0 1-1 0 0,0-1 0 0 0,-1 0 1 0 0,1-1-1 0 0,-1 1 0 0 0,-1 0 1 0 0,1-1-1 0 0,-8 9 0 0 0,-2 2 39 0 0,-1-1-1 0 0,0-1 0 0 0,-1 0 0 0 0,-22 16 0 0 0,-121 78 171 0 0,106-73-190 0 0,45-31-174 0 0,-1 0 1 0 0,1 0 0 0 0,-1 0-1 0 0,1-1 1 0 0,-1 0 0 0 0,-10 2-1 0 0,17-5 45 0 0,0 0-1 0 0,1 0 1 0 0,-1 0-1 0 0,0 0 1 0 0,0 0-1 0 0,0 0 0 0 0,0 0 1 0 0,1-1-1 0 0,-1 1 1 0 0,0 0-1 0 0,0 0 1 0 0,0-1-1 0 0,1 1 1 0 0,-1 0-1 0 0,0-1 1 0 0,1 1-1 0 0,-1-1 1 0 0,0 1-1 0 0,0-1 1 0 0,1 1-1 0 0,-1-1 1 0 0,1 1-1 0 0,-1-1 0 0 0,1 0 1 0 0,-1 1-1 0 0,1-1 1 0 0,-1-1-1 0 0,0 0-147 0 0,-1 0-1 0 0,2 0 1 0 0,-1 0-1 0 0,0 0 1 0 0,0 0 0 0 0,1 0-1 0 0,-2-5 1 0 0,2-2-710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72 2303 0 0,'-1'-7'36'0'0,"0"1"0"0"0,0-1 0 0 0,1 1 0 0 0,0-1 0 0 0,1 0 0 0 0,-1 1 0 0 0,2-19 12844 0 0,-13 46-9876 0 0,-6 12-3884 0 0,-98 248 2257 0 0,50-113-1114 0 0,6-24-170 0 0,-153 351-12 0 0,207-483-86 0 0,-99 184 230 0 0,91-175-259 0 0,0-2-1 0 0,-2 1 1 0 0,0-2 0 0 0,-1 0 0 0 0,-1-1 0 0 0,-1-1-1 0 0,-22 17 1 0 0,37-31-505 0 0,-8 5 750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7 5063 0 0,'0'-7'7026'0'0,"-5"8"-6960"0"0,1-1 0 0 0,0 1 0 0 0,0 0-1 0 0,0 1 1 0 0,0-1 0 0 0,0 1 0 0 0,0 0 0 0 0,1 0 0 0 0,-1 0 0 0 0,0 0 0 0 0,-4 4 0 0 0,-5 4-72 0 0,-18 19 1 0 0,-13 19 889 0 0,-72 108 0 0 0,63-83-103 0 0,-37 53 259 0 0,-57 76 325 0 0,-112 112 165 0 0,228-280-1478 0 0,-59 72 21 0 0,89-105-200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0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631 158 6071 0 0,'1'-1'275'0'0,"85"-109"2942"0"0,-77 99-2619 0 0,-3 3 204 0 0,0 1-1 0 0,15-13 3160 0 0,-18 31-3735 0 0,-2-6-182 0 0,-1 0-1 0 0,0 0 0 0 0,0 0 0 0 0,-1 0 1 0 0,0 0-1 0 0,0 0 0 0 0,-2 7 0 0 0,-15 36 181 0 0,13-37-170 0 0,-19 43 58 0 0,-38 62 0 0 0,-41 48 217 0 0,-2 2-154 0 0,-58 80-434 0 0,50-81 78 0 0,87-128-488 0 0,-1-2 0 0 0,-63 62-1 0 0,69-75-634 0 0,20-21 824 0 0,7-1-808 0 0,-1-1 1208 0 0,0 0 0 0 0,0-1 0 0 0,-1 1 0 0 0,1-1 0 0 0,0 0-1 0 0,5-3 1 0 0,5-1-663 0 0,12-6-3033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0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64 813 9871 0 0,'-3'-1'106'0'0,"0"0"-1"0"0,0 0 1 0 0,0 0-1 0 0,0 0 1 0 0,0 0-1 0 0,1-1 1 0 0,-1 0-1 0 0,1 1 1 0 0,-5-5-1 0 0,5 4-69 0 0,-14-6 660 0 0,16 8-579 0 0,0-1 0 0 0,-1 1 0 0 0,1 0 0 0 0,0 0 1 0 0,-1-1-1 0 0,1 1 0 0 0,0 0 0 0 0,-1 0 0 0 0,1 0 0 0 0,-1-1 0 0 0,1 1 0 0 0,-1 0 0 0 0,1 0 1 0 0,0 0-1 0 0,-1 0 0 0 0,1 0 0 0 0,-1 0 0 0 0,1 0 0 0 0,-1 0 0 0 0,1 0 0 0 0,0 0 0 0 0,-1 0 1 0 0,1 0-1 0 0,-1 0 0 0 0,1 1 0 0 0,0-1 0 0 0,-1 0 0 0 0,1 0 0 0 0,-1 0 0 0 0,1 0 0 0 0,0 1 1 0 0,-1-1-1 0 0,3 19 1311 0 0,1-8-1316 0 0,1-1-1 0 0,-1 0 1 0 0,1-1-1 0 0,1 1 1 0 0,0 0-1 0 0,0-1 1 0 0,1 0-1 0 0,0-1 1 0 0,1 1-1 0 0,0-1 1 0 0,0 0-1 0 0,1-1 1 0 0,0 0-1 0 0,0 0 1 0 0,1-1-1 0 0,-1 0 1 0 0,1 0-1 0 0,1-1 1 0 0,-1 0-1 0 0,1 0 1 0 0,0-1-1 0 0,0-1 1 0 0,0 0-1 0 0,0 0 1 0 0,1-1-1 0 0,20 2 1 0 0,1-3-84 0 0,0-1 0 0 0,-1-1 1 0 0,1-2-1 0 0,0-1 0 0 0,51-13 1 0 0,150-59-789 0 0,-222 72 714 0 0,43-17-637 0 0,64-33 0 0 0,-87 37-68 0 0,-1-2 0 0 0,-1-1-1 0 0,34-29 1 0 0,-16 5-1660 0 0,-2-1 0 0 0,-2-3 0 0 0,69-99 0 0 0,-89 113 1963 0 0,40-55-892 0 0,-51 74 1094 0 0,1 1 1 0 0,0 1-1 0 0,27-22 1 0 0,163-96 780 0 0,-164 108 52 0 0,-35 20-419 0 0,13-8 1110 0 0,0 1 1 0 0,0 1-1 0 0,0 1 1 0 0,1 0-1 0 0,28-7 1 0 0,-45 15-1157 0 0,0 0 0 0 0,0-1 0 0 0,0 1 0 0 0,0 0 1 0 0,-1 0-1 0 0,1 0 0 0 0,0 0 0 0 0,0 0 0 0 0,0 0 0 0 0,0 0 0 0 0,0 0 0 0 0,0 1 0 0 0,0-1 1 0 0,0 0-1 0 0,-1 0 0 0 0,1 1 0 0 0,0-1 0 0 0,0 1 0 0 0,0-1 0 0 0,-1 1 0 0 0,1-1 1 0 0,0 1-1 0 0,0 0 0 0 0,0 0-40 0 0,0 0 1 0 0,0 1-1 0 0,-1-1 1 0 0,1 0-1 0 0,0 1 1 0 0,-1-1-1 0 0,0 0 1 0 0,1 1-1 0 0,-1-1 1 0 0,0 1 0 0 0,1-1-1 0 0,-1 1 1 0 0,0 1-1 0 0,-1 6 79 0 0,1 0 1 0 0,-2-1-1 0 0,-3 17 0 0 0,4-22-13 0 0,-10 37 385 0 0,-2-1 0 0 0,-29 61 0 0 0,-48 71 240 0 0,83-158-732 0 0,-330 525 184 0 0,285-466-303 0 0,-120 128 0 0 0,159-187 121 0 0,-19 13 0 0 0,31-25 93 0 0,2-3-48 0 0,5-7-56 0 0,0 0 1 0 0,1 0 0 0 0,0 1-1 0 0,0 0 1 0 0,10-8 0 0 0,0-1-111 0 0,140-135-517 0 0,-122 122 432 0 0,2 1-1 0 0,68-40 1 0 0,-94 63 174 0 0,13-7-35 0 0,45-20 1 0 0,-62 31 52 0 0,-1-1 1 0 0,1 1-1 0 0,-1 1 1 0 0,1-1-1 0 0,0 1 0 0 0,0 0 1 0 0,-1 1-1 0 0,1 0 1 0 0,0 0-1 0 0,0 0 1 0 0,0 1-1 0 0,11 2 1 0 0,-16-2-21 0 0,0-1 0 0 0,-1 1 0 0 0,1 0 0 0 0,0 0 0 0 0,-1 0 0 0 0,1 0 0 0 0,-1 0 0 0 0,1 0 0 0 0,-1 0 0 0 0,0 0 0 0 0,0 1 0 0 0,1-1 0 0 0,-1 0 0 0 0,0 1 0 0 0,0-1 0 0 0,0 1 0 0 0,0-1 1 0 0,-1 1-1 0 0,1 0 0 0 0,0-1 0 0 0,-1 1 0 0 0,1 0 0 0 0,-1 0 0 0 0,1-1 0 0 0,-1 1 0 0 0,0 0 0 0 0,0 0 0 0 0,0-1 0 0 0,0 1 0 0 0,0 3 0 0 0,-1 3 22 0 0,0 1-1 0 0,-1-1 0 0 0,0 1 1 0 0,0-1-1 0 0,-4 9 0 0 0,0-4-7 0 0,0 1-1 0 0,-1-1 0 0 0,-1 0 1 0 0,0-1-1 0 0,0 0 1 0 0,-19 20-1 0 0,-69 59-321 0 0,22-25-1253 0 0,73-65 569 0 0</inkml:trace>
  <inkml:trace contextRef="#ctx0" brushRef="#br0" timeOffset="1">1931 1020 8551 0 0,'12'-7'173'0'0,"-4"2"-22"0"0,1 0 0 0 0,-1 0 0 0 0,1 1 0 0 0,16-5 0 0 0,-3 4 897 0 0,0 0 0 0 0,1 2 0 0 0,43-2 0 0 0,-17 5-269 0 0,-1-3 0 0 0,1-1 0 0 0,-1-3 0 0 0,65-18 0 0 0,-104 23-733 0 0,-1-1 1 0 0,1 0-1 0 0,-1-1 1 0 0,0 1-1 0 0,14-10 1 0 0,-13 6-23 0 0,-6-2 42 0 0,-2 7-63 0 0,-1 0 0 0 0,0 1 0 0 0,-1-1 0 0 0,1 0 1 0 0,0 1-1 0 0,0-1 0 0 0,-1 0 0 0 0,1 1 0 0 0,-1-1 0 0 0,1 1 0 0 0,-1-1 0 0 0,0 1 0 0 0,0-1 0 0 0,0 1 0 0 0,1-1 0 0 0,-1 1 0 0 0,-1 0 0 0 0,1-1 0 0 0,0 1 0 0 0,-2-2 0 0 0,-4-3-65 0 0,0 1 0 0 0,-12-9 0 0 0,12 10 24 0 0,2 1 17 0 0,0 1 0 0 0,0-1-1 0 0,0 1 1 0 0,0 0-1 0 0,-1 1 1 0 0,1-1 0 0 0,-11 0-1 0 0,3 0-5 0 0,0 1 0 0 0,-15 1 0 0 0,15 1 38 0 0,1 0-1 0 0,0 1 0 0 0,0 0 1 0 0,0 1-1 0 0,0 1 1 0 0,0 0-1 0 0,0 0 0 0 0,1 1 1 0 0,0 0-1 0 0,-17 12 0 0 0,15-8 96 0 0,0 1-1 0 0,1 1 1 0 0,0 0-1 0 0,0 1 1 0 0,1 0-1 0 0,1 1 1 0 0,-14 20-1 0 0,13-15 52 0 0,1 0 0 0 0,1 1 0 0 0,0 0 0 0 0,2 1 0 0 0,0 0 0 0 0,1 0-1 0 0,1 0 1 0 0,1 0 0 0 0,1 1 0 0 0,1 0 0 0 0,0 0 0 0 0,2 0 0 0 0,2 22 0 0 0,-2-35-131 0 0,1 0 0 0 0,1 0-1 0 0,-1-1 1 0 0,1 1 0 0 0,1 0 0 0 0,-1-1 0 0 0,1 1-1 0 0,1-1 1 0 0,-1 0 0 0 0,1 0 0 0 0,0 0 0 0 0,1-1 0 0 0,0 1-1 0 0,0-1 1 0 0,0 0 0 0 0,1 0 0 0 0,0-1 0 0 0,0 0 0 0 0,0 0-1 0 0,1 0 1 0 0,-1-1 0 0 0,1 0 0 0 0,0 0 0 0 0,0-1 0 0 0,1 0-1 0 0,14 5 1 0 0,2-2-350 0 0,0-1 0 0 0,33 2-1 0 0,-34-5-2260 0 0,27-3 1 0 0,15-6-3962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16 1839 0 0,'5'-15'14307'0'0,"-13"35"-14168"0"0,-1 0 0 0 0,0-1 0 0 0,-2 0 0 0 0,-24 35 0 0 0,15-25-97 0 0,0 1-9 0 0,-158 236-24 0 0,27-69-3363 0 0,134-179 1970 0 0,-3 0-260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2759 0 0,'0'0'10550'0'0,"2"-2"-9932"0"0,5-3-384 0 0,-1 1 0 0 0,1-1-1 0 0,0 1 1 0 0,0 1 0 0 0,12-5-1 0 0,45-12 412 0 0,-39 12-406 0 0,170-42 907 0 0,-172 44-1058 0 0,61-12 3 0 0,2 4 0 0 0,147-5-1 0 0,-183 20-81 0 0,55 8-1 0 0,34 2-1026 0 0,-133-11 739 0 0,0 0-1 0 0,-1 0 1 0 0,1-1-1 0 0,-1 0 1 0 0,1 1-1 0 0,0-2 1 0 0,-1 1 0 0 0,9-4-1 0 0,0-3-780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8287 0 0,'10'-7'345'0'0,"-1"1"0"0"0,1 1-1 0 0,0 0 1 0 0,0 1 0 0 0,0-1-1 0 0,1 2 1 0 0,19-5 0 0 0,18-2 1764 0 0,76-5 0 0 0,117 15-164 0 0,-59 2-1767 0 0,-91-4-158 0 0,115-17 0 0 0,-190 16-90 0 0,185-33-1537 0 0,-150 25-15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112 364 7831 0 0,'-2'1'356'0'0,"-23"13"87"0"0,16-9 103 0 0,0 0 0 0 0,0 0 1 0 0,0 1-1 0 0,-15 13 0 0 0,11-7 596 0 0,12-11-1032 0 0,-4-1 238 0 0,5 0-327 0 0,-1 1-1 0 0,1-1 1 0 0,0 0 0 0 0,0 0 0 0 0,0 0 0 0 0,0 0 0 0 0,-1 0 0 0 0,1 0 0 0 0,0 0 0 0 0,0 0 0 0 0,0 0 0 0 0,-1-1 0 0 0,1 1 0 0 0,0 0 0 0 0,0 0 0 0 0,0 0 0 0 0,0 0 0 0 0,-1 0 0 0 0,1 0 0 0 0,0 0 0 0 0,0 0 0 0 0,0 0 0 0 0,0 0 0 0 0,0-1-1 0 0,-1 1 1 0 0,1 0 0 0 0,0 0 0 0 0,0 0 0 0 0,0 0 0 0 0,0 0 0 0 0,0-1 0 0 0,0 1 0 0 0,0 0 0 0 0,0 0 0 0 0,0 0 0 0 0,-1 0 0 0 0,1-1 0 0 0,0 1 0 0 0,0 0 0 0 0,0 0 0 0 0,0 0 0 0 0,0 0 0 0 0,0-1 0 0 0,0 1 0 0 0,0 0 0 0 0,0 0 0 0 0,0 0-1 0 0,0-1 1 0 0,1 1 0 0 0,-1 0 0 0 0,0 0 0 0 0,0-1 0 0 0,0-2 118 0 0,-1 0-1 0 0,1 0 0 0 0,0 0 1 0 0,1-1-1 0 0,-1 1 0 0 0,0 0 1 0 0,1 0-1 0 0,0 0 0 0 0,0 0 1 0 0,0 0-1 0 0,0 0 0 0 0,0 0 1 0 0,3-4-1 0 0,2-5 204 0 0,16-19 0 0 0,-16 23-275 0 0,20-25 153 0 0,1 1 0 0 0,58-53-1 0 0,-33 41-51 0 0,58-36 0 0 0,-94 69 26 0 0,33-16 1 0 0,-43 24-95 0 0,1 1-1 0 0,-1-1 1 0 0,0 1-1 0 0,1 1 1 0 0,0-1-1 0 0,-1 1 1 0 0,1 0 0 0 0,13 0-1 0 0,-19 1-82 0 0,1 1 0 0 0,0-1 0 0 0,-1 0 0 0 0,1 1 0 0 0,0-1-1 0 0,-1 1 1 0 0,1-1 0 0 0,-1 1 0 0 0,1-1 0 0 0,-1 1 0 0 0,1 0 0 0 0,-1 0 0 0 0,0 0-1 0 0,1 0 1 0 0,-1 0 0 0 0,0 0 0 0 0,0 0 0 0 0,0 1 0 0 0,1 0 0 0 0,0 1-8 0 0,0 0 1 0 0,-1 0-1 0 0,1 0 1 0 0,-1 0-1 0 0,0 0 0 0 0,0 0 1 0 0,0 0-1 0 0,-1 0 1 0 0,1 4-1 0 0,0 7-12 0 0,0-1 0 0 0,-2 0-1 0 0,-2 22 1 0 0,3-33 8 0 0,-4 21 12 0 0,-1-2 0 0 0,-1 1 0 0 0,-13 32 0 0 0,9-28-19 0 0,-11 46 0 0 0,20-70-38 0 0,1 1-1 0 0,0 0 0 0 0,-1-1 1 0 0,1 1-1 0 0,0 0 1 0 0,0-1-1 0 0,1 1 0 0 0,-1 0 1 0 0,0-1-1 0 0,1 1 1 0 0,1 4-1 0 0,7 4-5322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11 4607 0 0,'5'-11'3384'0'0,"-7"12"-1766"0"0,-12 3-1191 0 0,1 0 1 0 0,0 2-1 0 0,0-1 1 0 0,0 2-1 0 0,-17 11 1 0 0,-58 47 28 0 0,81-59-295 0 0,-18 15 136 0 0,1 2-1 0 0,1 1 1 0 0,-30 40-1 0 0,-48 88 458 0 0,96-145-712 0 0,-2 5-21 0 0,-12 26 0 0 0,18-35 3 0 0,0-1 1 0 0,0 1-1 0 0,0-1 1 0 0,0 1-1 0 0,1 0 1 0 0,-1-1-1 0 0,1 1 1 0 0,0 0-1 0 0,0-1 1 0 0,0 1-1 0 0,0 0 1 0 0,0 0-1 0 0,0-1 1 0 0,1 1-1 0 0,-1 0 1 0 0,3 4-1 0 0,-3-7-8 0 0,1 1 0 0 0,-1-1 0 0 0,1 0 0 0 0,-1 1-1 0 0,1-1 1 0 0,0 0 0 0 0,-1 1 0 0 0,1-1 0 0 0,0 0-1 0 0,-1 0 1 0 0,1 0 0 0 0,-1 1 0 0 0,1-1 0 0 0,0 0-1 0 0,0 0 1 0 0,-1 0 0 0 0,1 0 0 0 0,0 0 0 0 0,0-1-1 0 0,1 1 48 0 0,7 0 124 0 0,0 0 0 0 0,0-1-1 0 0,0 0 1 0 0,0-1 0 0 0,0 1 0 0 0,0-2 0 0 0,8-3 0 0 0,59-27 696 0 0,-56 23-721 0 0,129-70 657 0 0,-117 60-786 0 0,-1-1-1 0 0,42-38 0 0 0,-65 51-72 0 0,0 1 0 0 0,-1-1 0 0 0,0 0 0 0 0,-1-1 0 0 0,0 0 0 0 0,0 0 0 0 0,-1 0 0 0 0,7-17 0 0 0,-10 21-40 0 0,0 1 0 0 0,-1 0-1 0 0,0-1 1 0 0,0 1 0 0 0,0-1 0 0 0,-1 1 0 0 0,0-1 0 0 0,1 0 0 0 0,-2 1 0 0 0,1-1 0 0 0,0 1-1 0 0,-1-1 1 0 0,0 1 0 0 0,0-1 0 0 0,0 1 0 0 0,-1-1 0 0 0,1 1 0 0 0,-1 0 0 0 0,0 0 0 0 0,0 0-1 0 0,-1 0 1 0 0,-3-6 0 0 0,4 8-29 0 0,0 1 1 0 0,0-1-1 0 0,0 0 0 0 0,0 0 0 0 0,0 1 0 0 0,-1-1 0 0 0,1 1 0 0 0,0 0 0 0 0,-1-1 1 0 0,1 1-1 0 0,-1 0 0 0 0,1 1 0 0 0,-1-1 0 0 0,0 0 0 0 0,1 1 0 0 0,-4-1 0 0 0,0 1-224 0 0,-1-1-1 0 0,1 2 0 0 0,-1-1 0 0 0,1 1 1 0 0,-8 1-1 0 0,12-2-283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88 7919 0 0,'0'0'1892'0'0,"-1"1"-1320"0"0,-27 33 491 0 0,-28 36-662 0 0,24-17-210 0 0,1 2-1 0 0,3 0 0 0 0,-27 80 1 0 0,51-126-72 0 0,1 0 0 0 0,1 0 0 0 0,-1 0 0 0 0,1 1 0 0 0,-1 17 0 0 0,3-25 101 0 0,3-2-101 0 0,0 0-1 0 0,0 0 0 0 0,0 0 1 0 0,0 0-1 0 0,0-1 1 0 0,0 1-1 0 0,0-1 0 0 0,-1 0 1 0 0,1 0-1 0 0,0 0 0 0 0,0 0 1 0 0,-1-1-1 0 0,4-1 1 0 0,22-16 387 0 0,0 0 1 0 0,-2-1 0 0 0,-1-2 0 0 0,43-46-1 0 0,73-113-398 0 0,-78 83 17 0 0,10-13-2217 0 0,-61 95 1112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33 661 12031 0 0,'0'0'1591'0'0,"-19"-9"108"0"0,17 7-1595 0 0,0-1 0 0 0,1 1 0 0 0,0-1 0 0 0,-1 1 0 0 0,1-1 0 0 0,0 0 0 0 0,0 1 0 0 0,1-1 0 0 0,-1 0 0 0 0,1 0 0 0 0,-1 0 0 0 0,1 1 0 0 0,0-1 0 0 0,0 0 1 0 0,0 0-1 0 0,0 0 0 0 0,1 0 0 0 0,-1 0 0 0 0,2-3 0 0 0,1-7 245 0 0,1 0 0 0 0,11-22 1 0 0,-13 30-257 0 0,15-30 32 0 0,2 0 0 0 0,1 1 0 0 0,2 0 0 0 0,1 2 0 0 0,2 1 0 0 0,1 1 0 0 0,1 1 0 0 0,2 2 0 0 0,0 0-1 0 0,2 2 1 0 0,1 2 0 0 0,68-39 0 0 0,-85 53-191 0 0,16-9-211 0 0,1 2 1 0 0,0 1-1 0 0,60-19 0 0 0,-71 28-843 0 0,-3 1-51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86 215 12439 0 0,'-22'-9'2121'0'0,"-42"-10"3730"0"0,66 18-5183 0 0,1-2-410 0 0,1 1-1 0 0,0 1 0 0 0,-1-1 0 0 0,1 0 1 0 0,0 1-1 0 0,0 0 0 0 0,8-2 1 0 0,35-2 333 0 0,-26 2-361 0 0,28-3 106 0 0,227-23 616 0 0,97-30-979 0 0,-296 43-179 0 0,131-31-5038 0 0,-179 42 3473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335 446 5983 0 0,'0'0'464'0'0,"-1"0"-305"0"0,0 0-20 0 0,0 0 0 0 0,0 0-1 0 0,0 0 1 0 0,1 0 0 0 0,-1 0 0 0 0,0 0-1 0 0,0 0 1 0 0,1 1 0 0 0,-1-1 0 0 0,0 0-1 0 0,1 0 1 0 0,-1 1 0 0 0,0-1 0 0 0,1 0-1 0 0,-1 1 1 0 0,0-1 0 0 0,1 0 0 0 0,-1 1-1 0 0,0-1 1 0 0,1 1 0 0 0,-1-1 0 0 0,1 1-1 0 0,-1 0 1 0 0,1-1 0 0 0,0 1 0 0 0,-1-1-1 0 0,1 1 1 0 0,-1 0 0 0 0,1 0 0 0 0,0-1-1 0 0,0 1 1 0 0,-1 0 0 0 0,1-1 0 0 0,0 1-1 0 0,0 0 1 0 0,0 1 0 0 0,-5 9 775 0 0,3-9-783 0 0,0 0 0 0 0,0 1 0 0 0,0-1 1 0 0,0-1-1 0 0,0 1 0 0 0,0 0 0 0 0,0 0 0 0 0,-1-1 0 0 0,1 1 0 0 0,-1-1 1 0 0,0 0-1 0 0,1 0 0 0 0,-1 0 0 0 0,0 0 0 0 0,1 0 0 0 0,-1 0 1 0 0,0-1-1 0 0,0 1 0 0 0,0-1 0 0 0,0 0 0 0 0,-3 0 0 0 0,1-1-13 0 0,0 0 0 0 0,0 0-1 0 0,1 0 1 0 0,-1-1-1 0 0,0 1 1 0 0,0-1 0 0 0,1 0-1 0 0,-1-1 1 0 0,-4-2 0 0 0,-4-4 240 0 0,-18-17 1 0 0,9 7-49 0 0,8 6-287 0 0,0 0 0 0 0,1-1 0 0 0,1 0 0 0 0,0-1 1 0 0,1-1-1 0 0,1 0 0 0 0,0 0 0 0 0,1-1 0 0 0,-9-26 0 0 0,16 38-108 0 0,0 0 0 0 0,0-1 1 0 0,1 1-1 0 0,0-1 0 0 0,0 1 1 0 0,1-1-1 0 0,0 0 0 0 0,0 1 0 0 0,0-1 1 0 0,0 1-1 0 0,1-1 0 0 0,0 0 0 0 0,0 1 1 0 0,0 0-1 0 0,1-1 0 0 0,3-7 1 0 0,-2 7 27 0 0,1 1 0 0 0,-1-1 0 0 0,1 0 0 0 0,0 1 0 0 0,1 0 1 0 0,-1 0-1 0 0,1 0 0 0 0,0 1 0 0 0,0-1 0 0 0,1 1 0 0 0,-1 0 1 0 0,1 1-1 0 0,8-5 0 0 0,5 0 33 0 0,0 0 1 0 0,0 1-1 0 0,21-4 0 0 0,61-9 150 0 0,-81 16-30 0 0,41-5 671 0 0,76-2 0 0 0,-131 10-719 0 0,0 1 0 0 0,0 1 1 0 0,0-1-1 0 0,0 1 0 0 0,0 0 0 0 0,0 0 0 0 0,0 1 0 0 0,-1 0 0 0 0,1 0 0 0 0,6 3 0 0 0,-10-4-41 0 0,0 0 0 0 0,0 1 0 0 0,-1-1-1 0 0,1 0 1 0 0,0 1 0 0 0,-1-1 0 0 0,1 1-1 0 0,-1 0 1 0 0,1-1 0 0 0,-1 1 0 0 0,0 0-1 0 0,0 0 1 0 0,0 0 0 0 0,0 0 0 0 0,0 0-1 0 0,0 0 1 0 0,0 0 0 0 0,-1 0 0 0 0,1 0 0 0 0,-1 1-1 0 0,1-1 1 0 0,-1 0 0 0 0,0 0 0 0 0,0 1-1 0 0,0-1 1 0 0,0 0 0 0 0,0 0 0 0 0,-1 0-1 0 0,1 1 1 0 0,-1 1 0 0 0,-3 10 22 0 0,-1 0 0 0 0,0 0 0 0 0,-1-1 0 0 0,-1 0 0 0 0,-10 17 0 0 0,-45 57 130 0 0,62-87-159 0 0,-14 17-42 0 0,0 0 1 0 0,-1-1-1 0 0,-1-1 0 0 0,0 0 0 0 0,-1-1 0 0 0,-1-1 0 0 0,-23 13 1 0 0,32-21-166 0 0,-1 0 1 0 0,1-1-1 0 0,-1-1 1 0 0,-19 6 0 0 0,25-9-1 0 0,0 1 1 0 0,1 0 0 0 0,-1-1 0 0 0,0 1-1 0 0,0-1 1 0 0,1 0 0 0 0,-1 0-1 0 0,0-1 1 0 0,1 1 0 0 0,-1-1 0 0 0,0 0-1 0 0,1 0 1 0 0,-1 0 0 0 0,1 0 0 0 0,-1 0-1 0 0,-6-5 1 0 0,3 0-1137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48 8751 0 0,'3'-3'74'0'0,"-1"-1"0"0"0,1 1 0 0 0,-1-1 0 0 0,1 1 0 0 0,0 0 0 0 0,0 0 0 0 0,0 0 0 0 0,1 1 0 0 0,-1-1 0 0 0,1 1 0 0 0,5-3 0 0 0,2-3-10 0 0,-7 6 146 0 0,-3 4 344 0 0,-10 11 1126 0 0,-16 18 764 0 0,-9 9-2402 0 0,-156 195-8 0 0,-12 62 416 0 0,85-121-133 0 0,23-49-237 0 0,-20 30-32 0 0,105-142-60 0 0,1 1 0 0 0,0 1 0 0 0,-10 33 0 0 0,14-40-79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13823 0 0,'0'0'1247'0'0,"0"3"-887"0"0,-2 5 70 0 0,0 0 0 0 0,0-1 0 0 0,0 1 1 0 0,-1 0-1 0 0,0-1 0 0 0,-1 0 0 0 0,-6 11 0 0 0,-37 49-41 0 0,9-15-410 0 0,-35 67-821 0 0,70-115-240 0 0,1 1 0 0 0,-1 0 0 0 0,1 0 0 0 0,-2 6 0 0 0,0 4-4506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33 1839 0 0,'1'-2'134'0'0,"11"-8"61"0"0,14-10 11908 0 0,-28 21-11607 0 0,-50 34-128 0 0,2 3 0 0 0,-57 54 0 0 0,89-76-364 0 0,1 1-1 0 0,-16 20 1 0 0,32-36 51 0 0,12 4 26 0 0,36 9-41 0 0,-35-11-28 0 0,0 0 0 0 0,-1 0 1 0 0,1 2-1 0 0,-1-1 0 0 0,0 1 0 0 0,15 10 0 0 0,-20-11 44 0 0,-1 0 0 0 0,0 0 0 0 0,0 1 0 0 0,-1-1 0 0 0,1 1-1 0 0,-1 0 1 0 0,0 1 0 0 0,0-1 0 0 0,-1 1 0 0 0,0-1 0 0 0,0 1 0 0 0,0 0-1 0 0,0 0 1 0 0,-1 0 0 0 0,0 1 0 0 0,-1-1 0 0 0,1 1 0 0 0,-1-1 0 0 0,0 1-1 0 0,-1-1 1 0 0,0 1 0 0 0,0-1 0 0 0,0 1 0 0 0,-1 0 0 0 0,0-1 0 0 0,0 1 0 0 0,0-1-1 0 0,-1 0 1 0 0,0 1 0 0 0,0-1 0 0 0,-1 0 0 0 0,0 0 0 0 0,0 0 0 0 0,0-1-1 0 0,-1 1 1 0 0,1-1 0 0 0,-2 0 0 0 0,-7 9 0 0 0,1-4-28 0 0,-1 0 0 0 0,0 0 0 0 0,-1-2 0 0 0,0 1 1 0 0,0-2-1 0 0,0 1 0 0 0,-28 9 0 0 0,20-10-1 0 0,-1-1 0 0 0,0 0 0 0 0,-1-2 0 0 0,-37 3 0 0 0,51-7-208 0 0,-1 1 0 0 0,0-2 1 0 0,1 1-1 0 0,-1-1 0 0 0,1-1 1 0 0,-1 0-1 0 0,1 0 0 0 0,0-1 0 0 0,-1 0 1 0 0,-9-5-1 0 0,9-1-1226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58 11687 0 0,'4'-8'1060'0'0,"-2"4"-932"0"0,1 1 0 0 0,-1-1 0 0 0,1 1 0 0 0,0-1 1 0 0,0 1-1 0 0,0 0 0 0 0,1 0 0 0 0,-1 1 0 0 0,1-1 0 0 0,-1 1 0 0 0,1-1 0 0 0,8-2 0 0 0,-2-1 191 0 0,-6 5-157 0 0,-5 2 154 0 0,-9 9 559 0 0,-16 13 344 0 0,-65 38-1155 0 0,17-1-6 0 0,-79 60 140 0 0,129-100-149 0 0,1 0 0 0 0,-27 33 0 0 0,37-40-33 0 0,10-10-11 0 0,1 0 0 0 0,-1 1 0 0 0,1-1 0 0 0,0 1 0 0 0,0-1 0 0 0,0 1 0 0 0,0 0 0 0 0,1 0 0 0 0,-1-1 0 0 0,0 8-1 0 0,1-8 0 0 0,1-1-1 0 0,-1 1 1 0 0,1-1-1 0 0,0 1 1 0 0,0-1-1 0 0,0 1 1 0 0,1-1-1 0 0,-1 1 1 0 0,1-1-1 0 0,-1 1 1 0 0,1-1-1 0 0,0 1 1 0 0,0-1-1 0 0,0 1 1 0 0,0-1-1 0 0,0 0 1 0 0,3 4-1 0 0,8 10 8 0 0,-7-9 2 0 0,1 0 1 0 0,0 0-1 0 0,13 12 0 0 0,-16-17-100 0 0,0 0 0 0 0,0 0 0 0 0,1-1 0 0 0,-1 1 0 0 0,1-1 0 0 0,0 1 0 0 0,-1-1 0 0 0,1 0 0 0 0,0-1 0 0 0,0 1 0 0 0,0-1 0 0 0,-1 1 0 0 0,1-1 0 0 0,0 0 0 0 0,0-1 0 0 0,5 0 0 0 0,4-1-698 0 0,-1-1 0 0 0,1 0 0 0 0,20-8-1 0 0,-8-1-4162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0 375 10679 0 0,'0'0'971'0'0,"0"2"-800"0"0,0 32 1198 0 0,0-10 3675 0 0,1-26-4905 0 0,0 0 0 0 0,0 0-1 0 0,-1 0 1 0 0,1 0 0 0 0,1 0 0 0 0,-1 0 0 0 0,2-2 0 0 0,2-3 131 0 0,13-27 580 0 0,33-46-1 0 0,-42 68-1027 0 0,25-36-213 0 0,70-73 0 0 0,-92 109-28 0 0,1 0 0 0 0,0 1 0 0 0,0 0 1 0 0,1 1-1 0 0,1 1 0 0 0,0 0 0 0 0,0 1 1 0 0,1 0-1 0 0,0 2 0 0 0,26-8 0 0 0,-24 10-1585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43 5063 0 0,'0'0'232'0'0,"0"2"-13"0"0,7 20 4762 0 0,-5-18-4373 0 0,-1-1-1 0 0,1 1 0 0 0,-1-1 0 0 0,1 0 0 0 0,0 0 1 0 0,0 1-1 0 0,4 3 0 0 0,-3-4-365 0 0,1 0 0 0 0,-1 0 0 0 0,0 0 0 0 0,1-1 0 0 0,0 1 1 0 0,-1-1-1 0 0,1 0 0 0 0,0 0 0 0 0,8 2 0 0 0,-8-3-155 0 0,1 0 1 0 0,-1-1 0 0 0,1 0-1 0 0,-1 0 1 0 0,1 0-1 0 0,-1 0 1 0 0,1-1 0 0 0,-1 1-1 0 0,7-3 1 0 0,-1 1 29 0 0,-2 0-142 0 0,0-1 0 0 0,0 1 0 0 0,-1-1-1 0 0,1 0 1 0 0,-1-1 0 0 0,0 0 0 0 0,0 0-1 0 0,-1 0 1 0 0,1-1 0 0 0,-1 0 0 0 0,0 0-1 0 0,10-12 1 0 0,-4-4-263 0 0,-8 12 112 0 0,-4 8 166 0 0,1 0 0 0 0,-1 1 0 0 0,0-1 0 0 0,0 0 0 0 0,1 1 0 0 0,-1-1 0 0 0,0 0 0 0 0,0 1 0 0 0,0-1 0 0 0,0 0 0 0 0,0 1 0 0 0,0-1 0 0 0,0 0 0 0 0,0 1 1 0 0,0-1-1 0 0,-1 0 0 0 0,1 1 0 0 0,0-1 0 0 0,0 0 0 0 0,-1 1 0 0 0,1-1 0 0 0,0 1 0 0 0,-1-1 0 0 0,1 0 0 0 0,0 1 0 0 0,-1-1 0 0 0,1 1 0 0 0,-1-1 0 0 0,1 1 0 0 0,-1-1 0 0 0,1 1 0 0 0,-1 0 0 0 0,1-1 0 0 0,-1 1 0 0 0,1 0 0 0 0,-1-1 0 0 0,-1 1 0 0 0,0-2-48 0 0,-1 1 1 0 0,1 0-1 0 0,-1 0 1 0 0,0 0-1 0 0,0 1 0 0 0,1-1 1 0 0,-4 0-1 0 0,-2 1-109 0 0,-1 1 0 0 0,1-1 0 0 0,0 1 0 0 0,0 1 0 0 0,0 0 0 0 0,0 0 0 0 0,1 0 0 0 0,-14 7 0 0 0,4-1 89 0 0,1 0 1 0 0,-27 20-1 0 0,14-5 349 0 0,-27 27-1 0 0,39-34-85 0 0,-1 2 176 0 0,0-1 0 0 0,-26 37 0 0 0,37-44-295 0 0,1 0 0 0 0,0 0 1 0 0,1 0-1 0 0,0 1 0 0 0,1 0 1 0 0,0 0-1 0 0,0 0 0 0 0,-1 12 1 0 0,4-21-63 0 0,1 0 0 0 0,-1 0 0 0 0,1 0 0 0 0,0-1 0 0 0,0 1 0 0 0,0 0 0 0 0,0 0 0 0 0,0 0 1 0 0,1 0-1 0 0,-1 0 0 0 0,0 0 0 0 0,1-1 0 0 0,0 1 0 0 0,-1 0 0 0 0,1 0 0 0 0,0-1 0 0 0,0 1 1 0 0,0 0-1 0 0,0-1 0 0 0,0 1 0 0 0,0-1 0 0 0,0 1 0 0 0,1-1 0 0 0,-1 0 0 0 0,0 1 0 0 0,1-1 1 0 0,-1 0-1 0 0,1 0 0 0 0,-1 0 0 0 0,1 0 0 0 0,0 0 0 0 0,-1-1 0 0 0,1 1 0 0 0,0 0 0 0 0,0-1 0 0 0,0 1 1 0 0,-1-1-1 0 0,4 1 0 0 0,7 0 27 0 0,0 0-1 0 0,1 0 1 0 0,-1-1 0 0 0,21-3-1 0 0,-24 3-21 0 0,76-7 38 0 0,146-17-2726 0 0,-195 19-2969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10 12407 0 0,'0'-1'47'0'0,"-1"1"0"0"0,1-1-1 0 0,0 0 1 0 0,-1 1 0 0 0,1-1-1 0 0,0 1 1 0 0,-1-1 0 0 0,1 1-1 0 0,-1-1 1 0 0,1 1-1 0 0,-1-1 1 0 0,1 1 0 0 0,-1 0-1 0 0,1-1 1 0 0,-1 1 0 0 0,1 0-1 0 0,-1-1 1 0 0,1 1 0 0 0,-1 0-1 0 0,0 0 1 0 0,1-1 0 0 0,-1 1-1 0 0,-1 0 1 0 0,0 0-22 0 0,0 1 0 0 0,1-1 0 0 0,-1 1 0 0 0,0-1 0 0 0,0 1 0 0 0,0 0-1 0 0,1 0 1 0 0,-3 1 0 0 0,-13 9 143 0 0,1 0 0 0 0,-1 2 0 0 0,2 0 0 0 0,0 1 0 0 0,1 0 0 0 0,0 1 0 0 0,-14 20 0 0 0,-80 134 660 0 0,58-83-653 0 0,-96 138 279 0 0,-45 77 296 0 0,149-229-507 0 0,-62 146 1 0 0,70-130 186 0 0,12-31-1632 0 0,7-19-3160 0 0,10-25-1086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61 145 13039 0 0,'-9'1'1186'0'0,"7"-1"-1167"0"0,-1 1 0 0 0,1-1 1 0 0,0 1-1 0 0,0 0 0 0 0,0 0 1 0 0,-1 0-1 0 0,1 0 1 0 0,0 0-1 0 0,0 0 0 0 0,1 1 1 0 0,-1-1-1 0 0,0 1 0 0 0,0-1 1 0 0,1 1-1 0 0,-1 0 1 0 0,1-1-1 0 0,-1 1 0 0 0,1 0 1 0 0,-2 3-1 0 0,-10 11 703 0 0,13-16-708 0 0,1 0 0 0 0,-1 0 0 0 0,0 1 0 0 0,0-1 1 0 0,0 0-1 0 0,0 1 0 0 0,0-1 0 0 0,0 0 0 0 0,0 1 0 0 0,1-1 0 0 0,-1 0 0 0 0,0 0 1 0 0,0 1-1 0 0,0-1 0 0 0,1 0 0 0 0,-1 0 0 0 0,0 0 0 0 0,0 1 0 0 0,0-1 0 0 0,1 0 1 0 0,-1 0-1 0 0,0 0 0 0 0,1 0 0 0 0,-1 0 0 0 0,0 1 0 0 0,0-1 0 0 0,1 0 0 0 0,-1 0 1 0 0,0 0-1 0 0,1 0 0 0 0,-1 0 0 0 0,0 0 0 0 0,1 0 0 0 0,10 4 307 0 0,-3-4-140 0 0,0 0 0 0 0,0 0-1 0 0,0-1 1 0 0,0 1-1 0 0,0-2 1 0 0,16-3 0 0 0,47-22 515 0 0,-33 12-377 0 0,159-46 641 0 0,-43 15-532 0 0,-139 41-461 0 0,8-4-82 0 0,1 2 0 0 0,0 0-1 0 0,1 1 1 0 0,32-2 0 0 0,-53 8-251 0 0,0 0 1 0 0,0 0-1 0 0,0 0 0 0 0,0 1 1 0 0,0-1-1 0 0,0 1 0 0 0,4 2 1 0 0,3 2-5641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161 212 14335 0 0,'0'0'1306'0'0,"2"0"-964"0"0,5 1 421 0 0,0 0 1 0 0,0 0-1 0 0,0-1 0 0 0,0 0 0 0 0,8-2 1 0 0,-8 1-656 0 0,0 0-1 0 0,-1-1 1 0 0,1 0 0 0 0,-1-1 0 0 0,12-5 0 0 0,12-10-259 0 0,0-1 1 0 0,42-36-1 0 0,-14 12-561 0 0,14-12-33 0 0,-66 50 690 0 0,-38 15-114 0 0,-1 5 68 0 0,1 2 0 0 0,-32 22 1 0 0,27-17 60 0 0,-27 21-2 0 0,-66 54 0 0 0,114-84 39 0 0,0 1-1 0 0,1 1 1 0 0,0 1 0 0 0,-20 29-1 0 0,29-37 43 0 0,1 0-1 0 0,0 1 1 0 0,1-1 0 0 0,0 1-1 0 0,0 0 1 0 0,1 0 0 0 0,0 1-1 0 0,1-1 1 0 0,-1 1 0 0 0,2-1-1 0 0,0 1 1 0 0,0 14 0 0 0,1-18 11 0 0,1 0 1 0 0,0 0-1 0 0,1-1 1 0 0,-1 1-1 0 0,1 0 0 0 0,1 0 1 0 0,-1-1-1 0 0,1 0 1 0 0,-1 1-1 0 0,2-1 1 0 0,-1 0-1 0 0,0 0 1 0 0,1-1-1 0 0,0 1 1 0 0,0-1-1 0 0,1 0 1 0 0,-1 0-1 0 0,1 0 1 0 0,7 4-1 0 0,-3-2 12 0 0,0-1-1 0 0,0 0 1 0 0,0 0-1 0 0,1-1 1 0 0,-1 0 0 0 0,1-1-1 0 0,0 0 1 0 0,0-1-1 0 0,0 0 1 0 0,17 1-1 0 0,24-5-791 0 0,-18-3-4264 0 0,-2-2-1482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18 6447 0 0,'-5'-2'306'0'0,"0"-1"-1"0"0,0 1 1 0 0,0 0-1 0 0,-1 0 0 0 0,1 0 1 0 0,0 1-1 0 0,-1 0 1 0 0,0 0-1 0 0,1 0 0 0 0,-1 1 1 0 0,1 0-1 0 0,-1 0 1 0 0,0 0-1 0 0,1 1 1 0 0,-1 0-1 0 0,-7 2 0 0 0,-8 3 1441 0 0,1 0 0 0 0,-39 20 0 0 0,43-18-2194 0 0,-24 11 1047 0 0,-61 41 1 0 0,80-46-322 0 0,0 2-1 0 0,1 1 0 0 0,0 1 1 0 0,-18 22-1 0 0,27-28-42 0 0,-11 20-1 0 0,19-29-215 0 0,1 0 1 0 0,0 0 0 0 0,1 1-1 0 0,-1-1 1 0 0,1 1 0 0 0,-1 0-1 0 0,1-1 1 0 0,0 1-1 0 0,1 0 1 0 0,-1 0 0 0 0,0 7-1 0 0,1-10-12 0 0,0 0-1 0 0,1 1 1 0 0,-1-1 0 0 0,0 0-1 0 0,1 0 1 0 0,-1 0-1 0 0,1 1 1 0 0,-1-1-1 0 0,1 0 1 0 0,0 0 0 0 0,-1 0-1 0 0,1 0 1 0 0,0 0-1 0 0,0 0 1 0 0,0 0-1 0 0,0 0 1 0 0,0 0 0 0 0,0-1-1 0 0,0 1 1 0 0,0 0-1 0 0,0-1 1 0 0,0 1-1 0 0,0 0 1 0 0,0-1 0 0 0,0 1-1 0 0,1-1 1 0 0,-1 0-1 0 0,0 1 1 0 0,2-1 0 0 0,4 1 21 0 0,0 0 1 0 0,1 0-1 0 0,-1-1 1 0 0,7-1-1 0 0,-8 1-17 0 0,30-2-8 0 0,0-2 0 0 0,0-2 0 0 0,0-1 0 0 0,61-20 0 0 0,-33 3-699 0 0,98-52 1 0 0,-138 65 576 0 0,-22 11 29 0 0,-3 2-353 0 0,0 0 430 0 0,1 1 0 0 0,-1-1 0 0 0,0 0 0 0 0,-1 0 0 0 0,1 0 0 0 0,0 0 0 0 0,-1 0 0 0 0,-1 3 0 0 0,0-1 7 0 0,-34 47 293 0 0,-18 29 298 0 0,39-57-505 0 0,16-22-81 0 0,-1-1 0 0 0,1 1 0 0 0,-1 0 0 0 0,1-1 0 0 0,0 1 0 0 0,-1 0 1 0 0,1-1-1 0 0,0 1 0 0 0,-1 0 0 0 0,1 0 0 0 0,0-1 0 0 0,0 1 0 0 0,0 0 0 0 0,0 0 0 0 0,0 0 0 0 0,0 0 0 0 0,4 3-112 0 0,-4-3 46 0 0,8 5-947 0 0,2-3-336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285 189 2759 0 0,'-9'0'12647'0'0,"10"5"-12516"0"0,0 1 0 0 0,1-1 0 0 0,-1 1 1 0 0,1-1-1 0 0,0 1 0 0 0,1-1 0 0 0,-1 0 0 0 0,1 0 0 0 0,0 0 1 0 0,0-1-1 0 0,4 6 0 0 0,-4-8-113 0 0,-1 1-1 0 0,1-1 1 0 0,-1 0 0 0 0,1 0-1 0 0,0 0 1 0 0,0 0 0 0 0,0-1-1 0 0,0 1 1 0 0,0-1 0 0 0,0 0-1 0 0,1 0 1 0 0,-1 0 0 0 0,0 0-1 0 0,1 0 1 0 0,-1-1 0 0 0,1 1 0 0 0,-1-1-1 0 0,0 0 1 0 0,1 0 0 0 0,4-1-1 0 0,3-1 21 0 0,1 0 0 0 0,0-1 0 0 0,-1 0 1 0 0,1-1-1 0 0,-1 0 0 0 0,0-1 0 0 0,13-8 0 0 0,-2 0-63 0 0,0-2 1 0 0,24-21-1 0 0,-38 29-83 0 0,0-1-1 0 0,0 0 1 0 0,0 0 0 0 0,5-10-1 0 0,-10 15 54 0 0,-1 1-1 0 0,-1-1 1 0 0,1 0-1 0 0,0-1 1 0 0,-1 1-1 0 0,1 0 1 0 0,-1 0-1 0 0,0-1 1 0 0,0 1-1 0 0,0-1 1 0 0,-1 1-1 0 0,1-1 1 0 0,-1 1-1 0 0,0-1 1 0 0,0 1-1 0 0,0-4 1 0 0,-1 3 9 0 0,0 0 0 0 0,-1 1 0 0 0,1-1 1 0 0,-1 1-1 0 0,-2-6 0 0 0,1 5-15 0 0,0 0 0 0 0,0-1-1 0 0,0 1 1 0 0,-1 0-1 0 0,-7-6 1 0 0,8 8 32 0 0,0 0 0 0 0,1 1 0 0 0,-1-1 0 0 0,0 1 0 0 0,0 0 0 0 0,0 0 0 0 0,0 0 1 0 0,0 0-1 0 0,0 1 0 0 0,0-1 0 0 0,0 1 0 0 0,0 0 0 0 0,-1 0 0 0 0,1 0 0 0 0,0 0 0 0 0,0 0 0 0 0,0 1 0 0 0,0-1 0 0 0,-4 2 0 0 0,-7 3 3 0 0,1-1-1 0 0,0 2 1 0 0,-13 6-1 0 0,12-5-3 0 0,-25 14 86 0 0,-57 39 0 0 0,-31 33 209 0 0,77-55-238 0 0,25-20-19 0 0,3-2 9 0 0,-22 20 1 0 0,39-31-5 0 0,0 0 0 0 0,1 0 0 0 0,-1 0 0 0 0,1 0 0 0 0,0 1 0 0 0,0 0 0 0 0,1 0 0 0 0,0 0 1 0 0,-4 10-1 0 0,6-11 60 0 0,0-1 0 0 0,0 1 0 0 0,1-1 0 0 0,-1 1 0 0 0,1-1 1 0 0,0 1-1 0 0,0 0 0 0 0,1-1 0 0 0,-1 1 0 0 0,1-1 0 0 0,0 1 1 0 0,1-1-1 0 0,-1 1 0 0 0,1-1 0 0 0,0 0 0 0 0,0 0 0 0 0,0 0 0 0 0,0 0 1 0 0,1 0-1 0 0,-1 0 0 0 0,1-1 0 0 0,0 1 0 0 0,5 4 0 0 0,2 1 99 0 0,1 1 0 0 0,0-1-1 0 0,1 0 1 0 0,-1-1 0 0 0,2-1-1 0 0,15 8 1 0 0,-15-10-118 0 0,-1 0-1 0 0,1-1 1 0 0,0-1-1 0 0,0 0 1 0 0,0 0 0 0 0,0-1-1 0 0,1-1 1 0 0,14 0 0 0 0,4-3-527 0 0,0 0 0 0 0,39-9 0 0 0,-16-1-6179 0 0,-39 10 2021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4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9671 0 0,'0'0'748'0'0,"-1"2"-492"0"0,-6 6 65 0 0,0 0-1 0 0,1 0 0 0 0,0 0 0 0 0,1 1 0 0 0,0 0 1 0 0,0 0-1 0 0,-4 13 0 0 0,0 4 379 0 0,-9 42 0 0 0,18-63-683 0 0,-1 0 1 0 0,0 0-1 0 0,1 0 0 0 0,0 0 0 0 0,0 0 0 0 0,1 0 1 0 0,-1 0-1 0 0,1 0 0 0 0,0 0 0 0 0,0 0 0 0 0,3 4 1 0 0,-1-1 56 0 0,1 0 0 0 0,0 0 0 0 0,0 0 0 0 0,1-1 0 0 0,9 12 0 0 0,1-3 266 0 0,0 0 0 0 0,1-2 0 0 0,0 0 0 0 0,24 15 0 0 0,-18-14 91 0 0,6 3 169 0 0,-1 2 1 0 0,34 32-1 0 0,-58-50-644 0 0,-1 0 0 0 0,1 0-1 0 0,0 0 1 0 0,0 0-1 0 0,-1 0 1 0 0,1-1 0 0 0,0 1-1 0 0,1-1 1 0 0,-1 0 0 0 0,0 0-1 0 0,0 0 1 0 0,0 0 0 0 0,1 0-1 0 0,-1-1 1 0 0,0 1 0 0 0,1-1-1 0 0,-1 0 1 0 0,1 0 0 0 0,5-1-1 0 0,-6 0-575 0 0,0 0 0 0 0,0 0 0 0 0,0 0 0 0 0,0 0 0 0 0,0 0 0 0 0,0-1 0 0 0,0 1 0 0 0,2-3 0 0 0,8-6-4843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0 11687 0 0,'0'0'532'0'0,"-2"0"-4"0"0,-2 1-499 0 0,0 1 0 0 0,-1-1 1 0 0,1 1-1 0 0,0 0 0 0 0,0 0 0 0 0,0 0 0 0 0,0 1 0 0 0,-3 3 0 0 0,-30 26 461 0 0,19-16-12 0 0,-195 166 1273 0 0,150-134-1743 0 0,-106 62-1 0 0,115-81-7 0 0,-104 41 0 0 0,142-64-8 0 0,-13 4-152 0 0,38-19-4204 0 0,5-3-456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333 125 8319 0 0,'0'0'1416'0'0,"2"1"-1320"0"0,0-1 60 0 0,0 1-1 0 0,1-1 1 0 0,-1 0-1 0 0,0 0 0 0 0,1 0 1 0 0,-1 0-1 0 0,1 0 0 0 0,-1 0 1 0 0,0 0-1 0 0,1-1 1 0 0,-1 1-1 0 0,0-1 0 0 0,1 0 1 0 0,-1 0-1 0 0,0 0 1 0 0,0 0-1 0 0,0 0 0 0 0,0 0 1 0 0,0 0-1 0 0,0-1 1 0 0,3-2-1 0 0,-4 3 428 0 0,1-1-388 0 0,-1 0 0 0 0,1 0 0 0 0,-1-1 0 0 0,1 1 0 0 0,-1-1 0 0 0,0 1 0 0 0,0-1 0 0 0,1-3 0 0 0,-1 5-34 0 0,0-3-58 0 0,1 1 0 0 0,-1-1 1 0 0,0 0-1 0 0,0 1 1 0 0,-1-1-1 0 0,1 0 0 0 0,-1 1 1 0 0,0-6-1 0 0,0 8-102 0 0,0-1-1 0 0,0 1 1 0 0,0-1 0 0 0,0 0-1 0 0,0 1 1 0 0,-1-1 0 0 0,1 1-1 0 0,0-1 1 0 0,-1 1-1 0 0,1-1 1 0 0,-1 1 0 0 0,0-1-1 0 0,1 1 1 0 0,-1 0 0 0 0,0-1-1 0 0,0 1 1 0 0,-1-2-1 0 0,-1 0-105 0 0,2 2 73 0 0,0 0 0 0 0,0 0 0 0 0,0-1 0 0 0,0 1 0 0 0,0 0 1 0 0,0 0-1 0 0,-1 0 0 0 0,1 0 0 0 0,0 1 0 0 0,-1-1 1 0 0,1 0-1 0 0,-1 0 0 0 0,1 1 0 0 0,-1-1 0 0 0,1 1 0 0 0,-1 0 1 0 0,1-1-1 0 0,-1 1 0 0 0,0 0 0 0 0,1 0 0 0 0,-1 0 0 0 0,1 0 1 0 0,-1 0-1 0 0,0 0 0 0 0,1 0 0 0 0,-1 1 0 0 0,1-1 1 0 0,-3 1-1 0 0,-1 1 19 0 0,0 0-1 0 0,1 0 1 0 0,-1 0 0 0 0,1 0 0 0 0,0 1 0 0 0,0-1 0 0 0,-7 7 0 0 0,-38 38 438 0 0,-82 107 0 0 0,68-76-299 0 0,56-69-121 0 0,-31 40 0 0 0,34-44-4 0 0,1 0 1 0 0,0 1-1 0 0,0-1 0 0 0,1 1 1 0 0,-1 0-1 0 0,1 0 1 0 0,-2 9-1 0 0,5-13 42 0 0,-1-1-43 0 0,1-1 1 0 0,-1 1 0 0 0,1-1-1 0 0,-1 0 1 0 0,1 1-1 0 0,-1-1 1 0 0,1 0 0 0 0,-1 1-1 0 0,1-1 1 0 0,-1 0 0 0 0,1 0-1 0 0,0 0 1 0 0,-1 1 0 0 0,1-1-1 0 0,-1 0 1 0 0,1 0 0 0 0,0 0-1 0 0,-1 0 1 0 0,1 0 0 0 0,-1 0-1 0 0,1 0 1 0 0,0 0-1 0 0,-1 0 1 0 0,1 0 0 0 0,0-1-1 0 0,-1 1 1 0 0,2 0 0 0 0,0-1 7 0 0,10-2 36 0 0,0 0 0 0 0,0 0 0 0 0,0-1 0 0 0,0-1 0 0 0,18-9 0 0 0,0 0-28 0 0,22-12 139 0 0,0-3 0 0 0,77-57-1 0 0,-96 65 360 0 0,-32 20-316 0 0,1 0 52 0 0,-1 1-242 0 0,-1 0 1 0 0,0-1 0 0 0,0 1 0 0 0,0 0-1 0 0,0 0 1 0 0,0 0 0 0 0,0 0 0 0 0,0 0 0 0 0,1 0-1 0 0,-1 0 1 0 0,0 0 0 0 0,0 0 0 0 0,0-1 0 0 0,0 1-1 0 0,0 0 1 0 0,1 0 0 0 0,-1 0 0 0 0,0 0-1 0 0,0 0 1 0 0,0 0 0 0 0,0 0 0 0 0,1 0 0 0 0,-1 0-1 0 0,0 0 1 0 0,0 0 0 0 0,0 0 0 0 0,0 0 0 0 0,0 0-1 0 0,1 0 1 0 0,-1 0 0 0 0,0 0 0 0 0,0 0-1 0 0,0 1 1 0 0,0-1 0 0 0,0 0 0 0 0,1 0 0 0 0,-1 0-1 0 0,0 0 1 0 0,1 4-8 0 0,0 0 0 0 0,0 0 0 0 0,-1 1 0 0 0,1-1 0 0 0,-1 0 0 0 0,0 0 0 0 0,0 0 0 0 0,-1 0 0 0 0,1 1 0 0 0,-1-1 0 0 0,0 0 0 0 0,-2 6 0 0 0,-2 5-27 0 0,-16 30 0 0 0,-1 1-73 0 0,19-38-104 0 0,2-7-632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21 280 9615 0 0,'0'0'2083'0'0,"-12"12"258"0"0,12-12-2280 0 0,-1 0 0 0 0,1 0 0 0 0,0 1 0 0 0,0-1 0 0 0,0 0 0 0 0,-1 0 0 0 0,1 0 0 0 0,0 0 0 0 0,0 0 0 0 0,0 0 0 0 0,-1 0 0 0 0,1 0 0 0 0,0 0 0 0 0,0 0 0 0 0,-1 0 0 0 0,1 0 0 0 0,0 0 1 0 0,0 0-1 0 0,-1 0 0 0 0,1 0 0 0 0,0 0 0 0 0,0 0 0 0 0,0 0 0 0 0,-1 0 0 0 0,1 0 0 0 0,0 0 0 0 0,0 0 0 0 0,0 0 0 0 0,-1 0 0 0 0,1-1 0 0 0,0 1 0 0 0,0 0 0 0 0,-1 0 0 0 0,1-9 602 0 0,7-10-219 0 0,1 6-234 0 0,1 1 0 0 0,1 0 1 0 0,0 0-1 0 0,13-10 0 0 0,49-39-64 0 0,-39 34-58 0 0,-16 14-60 0 0,0 1 1 0 0,33-19-1 0 0,-39 26-19 0 0,0 0 0 0 0,0 0 0 0 0,0 1-1 0 0,0 1 1 0 0,1 0 0 0 0,16-2 0 0 0,-12 5 12 0 0,-4 4 22 0 0,-11-3-41 0 0,0 0 1 0 0,1 1-1 0 0,-1-1 1 0 0,0 0-1 0 0,0 1 1 0 0,0-1-1 0 0,-1 1 1 0 0,1-1 0 0 0,0 1-1 0 0,0 0 1 0 0,-1-1-1 0 0,1 1 1 0 0,-1 0-1 0 0,0 0 1 0 0,1-1-1 0 0,-1 1 1 0 0,0 0 0 0 0,0 0-1 0 0,0-1 1 0 0,0 1-1 0 0,0 0 1 0 0,-1 0-1 0 0,1-1 1 0 0,0 1 0 0 0,-1 2-1 0 0,-2 5 19 0 0,0 1-1 0 0,-1 0 1 0 0,-4 8-1 0 0,7-15-19 0 0,-7 13 35 0 0,-1-1 0 0 0,0 0 0 0 0,-1 0 0 0 0,0-1 1 0 0,-1 0-1 0 0,-1-1 0 0 0,0 0 0 0 0,-1-1 0 0 0,-27 20 0 0 0,39-31 56 0 0,9-12 4 0 0,13-15-239 0 0,1 1 0 0 0,31-26 0 0 0,56-37-452 0 0,-97 77 573 0 0,2 2 1 0 0,0-1-1 0 0,0 2 0 0 0,0 0 0 0 0,1 1 0 0 0,0 0 0 0 0,25-6 1 0 0,-8 10 257 0 0,-29 3-195 0 0,-1 1-26 0 0,-1-1 0 0 0,0 1 0 0 0,1-1 1 0 0,-1 1-1 0 0,0-1 0 0 0,0 1 0 0 0,0 0 1 0 0,1 0-1 0 0,-1 0 0 0 0,0-1 0 0 0,0 1 0 0 0,0 0 1 0 0,-1 0-1 0 0,1 0 0 0 0,1 2 0 0 0,-1-2-9 0 0,-1-1 2 0 0,1 1-1 0 0,0 0 0 0 0,0-1 1 0 0,-1 1-1 0 0,1 0 0 0 0,-1 0 1 0 0,1-1-1 0 0,-1 1 0 0 0,1 0 1 0 0,-1 0-1 0 0,1 0 0 0 0,-1 0 1 0 0,1 0-1 0 0,-1 0 0 0 0,0-1 1 0 0,0 1-1 0 0,0 0 0 0 0,1 2 1 0 0,-1 1 12 0 0,1 0-1 0 0,0 1 0 0 0,0 0 0 0 0,0 0-1 0 0,-1 0 1 0 0,0 0 0 0 0,0 0 0 0 0,0 0 0 0 0,-1 0-1 0 0,1-1 1 0 0,-1 1 0 0 0,0 0 0 0 0,-1 0 0 0 0,-2 7-1 0 0,0-4 9 0 0,0 0 0 0 0,0 0 0 0 0,-1-1 0 0 0,0 0-1 0 0,0 0 1 0 0,-13 12 0 0 0,5-5-11 0 0,-8 6 14 0 0,-19 25 1 0 0,39-43-142 0 0,-1 0 0 0 0,1 0 0 0 0,0 0 0 0 0,0 1 0 0 0,0-1 0 0 0,0 0 0 0 0,0 1 0 0 0,1-1 0 0 0,-1 1 0 0 0,0 3 0 0 0,1 4-596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31 2303 0 0,'7'-5'69'0'0,"21"-20"11498"0"0,-27 31-7238 0 0,2 0-3444 0 0,0 7-996 0 0,-3-5 123 0 0,0 1-1 0 0,-1-1 1 0 0,0 0 0 0 0,-1 1 0 0 0,1-1 0 0 0,-1 0-1 0 0,-1 0 1 0 0,-4 10 0 0 0,-34 62 56 0 0,21-45-17 0 0,-1 6-21 0 0,-3-1-1 0 0,-1 0 1 0 0,-1-2 0 0 0,-46 50-1 0 0,34-52-123 0 0,-2-2 0 0 0,-58 38 0 0 0,58-44-208 0 0,40-28 298 0 0,-11 7-368 0 0,1 1-1 0 0,0 0 1 0 0,1 0 0 0 0,-1 0-1 0 0,2 1 1 0 0,-13 16 0 0 0,20-23-486 0 0,23 3-4174 0 0,-7-7 3316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135 271 5063 0 0,'5'-19'-219'0'0,"1"-8"1322"0"0,2 1 0 0 0,16-41 0 0 0,-20 59-665 0 0,0 0-1 0 0,1-1 1 0 0,0 2 0 0 0,0-1 0 0 0,1 0 0 0 0,0 1 0 0 0,1 0 0 0 0,-1 1 0 0 0,1-1 0 0 0,1 1-1 0 0,11-7 1 0 0,-9 7-204 0 0,1 1-1 0 0,0 0 0 0 0,0 1 0 0 0,0 0 1 0 0,1 1-1 0 0,-1 0 0 0 0,1 1 0 0 0,22-2 0 0 0,-4 3 399 0 0,1 1 0 0 0,37 5 0 0 0,-44-3-218 0 0,-1 2-1 0 0,0 1 1 0 0,25 8 0 0 0,-37-9-282 0 0,0 0 1 0 0,-1 1-1 0 0,0 0 0 0 0,1 1 1 0 0,-2 0-1 0 0,1 0 1 0 0,-1 1-1 0 0,12 11 1 0 0,-19-16-110 0 0,0 0 0 0 0,0 0 1 0 0,0 0-1 0 0,0 1 1 0 0,0-1-1 0 0,0 1 1 0 0,0 0-1 0 0,-1-1 1 0 0,1 1-1 0 0,-1 0 1 0 0,0 0-1 0 0,0 0 0 0 0,0 0 1 0 0,0 0-1 0 0,-1 0 1 0 0,1 0-1 0 0,-1 0 1 0 0,0 0-1 0 0,0 0 1 0 0,0 0-1 0 0,0 1 1 0 0,0-1-1 0 0,-1 0 1 0 0,1 0-1 0 0,-1 0 0 0 0,0 0 1 0 0,0 0-1 0 0,0 0 1 0 0,0 0-1 0 0,-1-1 1 0 0,-1 5-1 0 0,-5 5 54 0 0,0 1 0 0 0,0-1-1 0 0,-1-1 1 0 0,-1 1 0 0 0,0-2-1 0 0,-12 11 1 0 0,-71 53 300 0 0,89-71-363 0 0,-141 91 145 0 0,67-46-88 0 0,20-14-74 0 0,-78 33 0 0 0,134-66 2 0 0,-11 5-25 0 0,-44 18-207 0 0,50-21 115 0 0,0-1 0 0 0,0 0 0 0 0,-1 0 0 0 0,1-1 0 0 0,-14 1 0 0 0,20-2 40 0 0,0 0 0 0 0,0 0-1 0 0,0 0 1 0 0,0 0 0 0 0,0 0-1 0 0,-1 0 1 0 0,1 0 0 0 0,0 0-1 0 0,0-1 1 0 0,0 1 0 0 0,0 0-1 0 0,0-1 1 0 0,0 1 0 0 0,0-1-1 0 0,0 1 1 0 0,1-1 0 0 0,-1 1-1 0 0,0-1 1 0 0,0 0 0 0 0,0 1 0 0 0,0-1-1 0 0,0-1 1 0 0,-3-9-1601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0 11975 0 0,'0'0'2208'0'0,"-1"3"-1180"0"0,-8 14-259 0 0,-2 1 0 0 0,0-2 0 0 0,-26 30 0 0 0,19-22-482 0 0,-275 297 554 0 0,151-175-805 0 0,20-19-8 0 0,-106 80-3283 0 0,201-183 2896 0 0,14-12-1099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8:5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60 231 13015 0 0,'18'-6'745'0'0,"1"0"0"0"0,-1 1 0 0 0,1 1 0 0 0,0 1 0 0 0,1 1 0 0 0,20-1 0 0 0,-18 0-441 0 0,-1 0 1 0 0,1-2-1 0 0,22-8 0 0 0,-20 5-273 0 0,-1 0 0 0 0,-1-1 0 0 0,0-1 0 0 0,0-1-1 0 0,-1-1 1 0 0,38-28 0 0 0,-52 35-31 0 0,-4 2 0 0 0,0 1 0 0 0,-1-1 0 0 0,1 0 0 0 0,0 0 0 0 0,-1 0 0 0 0,1 0 0 0 0,-1-1 0 0 0,0 1 0 0 0,0-1 0 0 0,2-4 0 0 0,-4 7 0 0 0,1-1 0 0 0,-1 1 0 0 0,1 0 0 0 0,-1-1 0 0 0,1 1 0 0 0,-1-1 0 0 0,0 1 0 0 0,0-1 0 0 0,0 1 0 0 0,0-1 0 0 0,0-1 0 0 0,0 2-2 0 0,0 0 0 0 0,0 1 1 0 0,0-1-1 0 0,0 0 0 0 0,0 0 0 0 0,-1 1 0 0 0,1-1 0 0 0,0 0 0 0 0,0 1 1 0 0,-1-1-1 0 0,1 0 0 0 0,0 1 0 0 0,-1-1 0 0 0,1 0 0 0 0,-2 0 0 0 0,-3-1-15 0 0,4 2 11 0 0,-3-1-11 0 0,1 1 0 0 0,-1-1 0 0 0,0 1 0 0 0,1 0 1 0 0,-1 0-1 0 0,0 0 0 0 0,0 0 0 0 0,1 1 0 0 0,-8 1 0 0 0,-31 12-113 0 0,27-8 120 0 0,1 1-1 0 0,0 0 1 0 0,-25 18-1 0 0,-36 35-9 0 0,46-35 18 0 0,-4 4 83 0 0,1 1 0 0 0,1 1 1 0 0,2 2-1 0 0,2 2 0 0 0,0 0 0 0 0,-38 71 0 0 0,61-99-51 0 0,0 1-1 0 0,0 0 1 0 0,1 0 0 0 0,1 0-1 0 0,-1 1 1 0 0,1-1-1 0 0,0 1 1 0 0,0 16 0 0 0,2-22-21 0 0,0 0 1 0 0,0 0 0 0 0,0-1 0 0 0,1 1 0 0 0,-1 0-1 0 0,1 0 1 0 0,0 0 0 0 0,0-1 0 0 0,0 1 0 0 0,0 0-1 0 0,0-1 1 0 0,0 1 0 0 0,1-1 0 0 0,0 1-1 0 0,-1-1 1 0 0,1 0 0 0 0,0 0 0 0 0,0 1 0 0 0,0-1-1 0 0,0-1 1 0 0,1 1 0 0 0,-1 0 0 0 0,0 0-1 0 0,1-1 1 0 0,-1 0 0 0 0,1 1 0 0 0,0-1 0 0 0,-1 0-1 0 0,6 1 1 0 0,7 2 37 0 0,0 0 0 0 0,1-2 0 0 0,-1 0 0 0 0,1 0 1 0 0,18-2-1 0 0,79-9 106 0 0,7-1-435 0 0,-99 10 97 0 0,-8 0-220 0 0,-1 0 1 0 0,22 3-1 0 0,-21 0-502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0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192 292 1839 0 0,'-1'2'134'0'0,"-55"89"5510"0"0,24-44-3919 0 0,28-41-1548 0 0,-16 26 1066 0 0,1 0-1 0 0,-17 40 1 0 0,34-68-1084 0 0,0 0 0 0 0,0 0 0 0 0,-1 0 0 0 0,1 0 0 0 0,-1-1-1 0 0,-5 6 1 0 0,6-8-12 0 0,3-2-157 0 0,-1-1 0 0 0,1 0 0 0 0,0 0 0 0 0,-1 0-1 0 0,1 1 1 0 0,0-1 0 0 0,0 0 0 0 0,0 1 0 0 0,2-3 0 0 0,-2 2-12 0 0,49-73-325 0 0,66-75 1 0 0,-103 133 335 0 0,5-5 170 0 0,1 0 0 0 0,1 2 0 0 0,1 0 0 0 0,0 1 1 0 0,1 2-1 0 0,32-20 0 0 0,-48 33 44 0 0,0 1 1 0 0,0 0 0 0 0,0 1-1 0 0,0-1 1 0 0,0 1 0 0 0,1 1 0 0 0,-1-1-1 0 0,10 0 1 0 0,-15 2-179 0 0,0 0 0 0 0,0 0 0 0 0,0 0 1 0 0,0 1-1 0 0,0-1 0 0 0,0 0 0 0 0,0 1 0 0 0,0-1 1 0 0,0 1-1 0 0,0-1 0 0 0,0 1 0 0 0,-1 0 0 0 0,1-1 1 0 0,0 1-1 0 0,0 0 0 0 0,-1-1 0 0 0,1 1 0 0 0,0 0 1 0 0,-1 0-1 0 0,2 1 0 0 0,6 18 145 0 0,-7-11-134 0 0,1 0 1 0 0,-2 0-1 0 0,1 0 1 0 0,-1 0 0 0 0,-1 0-1 0 0,-2 15 1 0 0,0-5-19 0 0,-13 38 1 0 0,8-35-2 0 0,0-1-1 0 0,-1 0 1 0 0,-1 0 0 0 0,-1 0 0 0 0,-1-1-1 0 0,-22 27 1 0 0,29-42-31 0 0,5-5-56 0 0,0-1-7 0 0,7-11-77 0 0,0 0-1 0 0,0 0 1 0 0,1 0 0 0 0,1 1-1 0 0,-1 1 1 0 0,13-12 0 0 0,-1 1-55 0 0,12-13 67 0 0,1 2 0 0 0,2 1 0 0 0,73-49 0 0 0,-14 11 145 0 0,-54 38 207 0 0,1 2 1 0 0,46-24-1 0 0,-70 44-95 0 0,0 0 0 0 0,1 2-1 0 0,0 0 1 0 0,0 1 0 0 0,0 1-1 0 0,1 1 1 0 0,-1 0 0 0 0,36-2-1 0 0,-51 6-113 0 0,0 0 1 0 0,-1 0-1 0 0,1 1 0 0 0,0-1 0 0 0,-1 0 0 0 0,1 1 0 0 0,0 0 1 0 0,-1 0-1 0 0,1-1 0 0 0,0 2 0 0 0,-1-1 0 0 0,0 0 1 0 0,1 0-1 0 0,-1 1 0 0 0,0-1 0 0 0,4 4 0 0 0,-4-3-1 0 0,-1 0 0 0 0,1 0 0 0 0,-1 1-1 0 0,0-1 1 0 0,0 0 0 0 0,0 0 0 0 0,0 0 0 0 0,0 1-1 0 0,0-1 1 0 0,0 1 0 0 0,-1-1 0 0 0,0 0-1 0 0,1 1 1 0 0,-1-1 0 0 0,0 1 0 0 0,0-1 0 0 0,0 1-1 0 0,-1 4 1 0 0,-2 7-5 0 0,0-1-1 0 0,-1 1 1 0 0,0-1 0 0 0,-9 19-1 0 0,-31 52-33 0 0,27-52 33 0 0,-61 99 199 0 0,46-81-492 0 0,2 1 1 0 0,-32 76 0 0 0,59-117-3745 0 0,1-1-1372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23 2759 0 0,'15'-13'234'0'0,"0"3"11846"0"0,-16 12-12018 0 0,1 1 1 0 0,-1-1 0 0 0,0 1 0 0 0,1-1 0 0 0,-1 0 0 0 0,0 0 0 0 0,-3 4-1 0 0,0 3 33 0 0,-29 57 352 0 0,-43 67 1 0 0,10-20-175 0 0,-214 350 40 0 0,183-327-313 0 0,-176 189 0 0 0,262-314 12 0 0,0 0-1 0 0,0-1 1 0 0,0 0-1 0 0,-1-1 0 0 0,-1 0 1 0 0,-20 10-1 0 0,32-19 65 0 0,0-1-1 0 0,1-1-65 0 0,-1-1 0 0 0,1 1 1 0 0,-1-1-1 0 0,1 1 0 0 0,0-1 0 0 0,0 0 1 0 0,0 1-1 0 0,0-1 0 0 0,0 1 0 0 0,1-1 1 0 0,-1 1-1 0 0,1-1 0 0 0,0 1 0 0 0,-1 0 1 0 0,1-1-1 0 0,0 1 0 0 0,0 0 0 0 0,3-3 1 0 0,2-6 17 0 0,1 0 0 0 0,13-13 0 0 0,-10 12-18 0 0,9-11-191 0 0,1 0-1 0 0,1 2 0 0 0,0 1 0 0 0,2 0 1 0 0,1 1-1 0 0,0 2 0 0 0,1 0 1 0 0,1 2-1 0 0,0 1 0 0 0,1 1 0 0 0,1 1 1 0 0,0 2-1 0 0,51-13 0 0 0,-72 21 152 0 0,0 1-1 0 0,0 0 1 0 0,0 1-1 0 0,0 0 1 0 0,1 0-1 0 0,-1 0 1 0 0,0 1-1 0 0,0 0 1 0 0,0 0-1 0 0,7 3 0 0 0,-11-3 116 0 0,0 0-1 0 0,-1 0 0 0 0,1 0 0 0 0,-1 1 1 0 0,1-1-1 0 0,-1 1 0 0 0,0-1 0 0 0,0 1 0 0 0,0 0 1 0 0,0 0-1 0 0,0 0 0 0 0,0 0 0 0 0,0 0 1 0 0,-1 1-1 0 0,1-1 0 0 0,-1 1 0 0 0,1-1 0 0 0,-1 1 1 0 0,0-1-1 0 0,0 1 0 0 0,0-1 0 0 0,0 1 1 0 0,-1 0-1 0 0,1 0 0 0 0,-1-1 0 0 0,1 1 0 0 0,-1 0 1 0 0,0 4-1 0 0,-2 10 265 0 0,0 0 0 0 0,-1 0 0 0 0,0 0 0 0 0,-2-1-1 0 0,0 1 1 0 0,-11 24 0 0 0,-9 29 41 0 0,19-52-381 0 0,0-1 0 0 0,-2 1 0 0 0,0-1-1 0 0,0-1 1 0 0,-21 29 0 0 0,26-42-17 0 0,0 1 1 0 0,0-1-1 0 0,-1 0 0 0 0,1 0 0 0 0,-1 0 0 0 0,0-1 0 0 0,0 1 1 0 0,1-1-1 0 0,-2 0 0 0 0,1 0 0 0 0,0 0 0 0 0,0-1 0 0 0,-1 1 1 0 0,1-1-1 0 0,-7 1 0 0 0,-7 0-62 0 0,0 0 1 0 0,-29-1-1 0 0,31-1 44 0 0,-27-1-254 0 0,-72-10 1 0 0,89 7 138 0 0,0-2 1 0 0,0-1 0 0 0,-47-19 0 0 0,71 25 56 0 0,0 1 0 0 0,1-1 0 0 0,-1 0 0 0 0,0 0 1 0 0,1 1-1 0 0,-1-1 0 0 0,1 0 0 0 0,-1 0 0 0 0,1-1 0 0 0,-1 1 0 0 0,1 0 0 0 0,0 0 0 0 0,0-1 0 0 0,-1 1 0 0 0,1-1 0 0 0,0 1 0 0 0,0-1 0 0 0,1 1 1 0 0,-2-3-1 0 0,1-9-1590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0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11 10247 0 0,'0'0'2338'0'0,"-7"3"-2061"0"0,3-2-198 0 0,0 0-1 0 0,1 0 1 0 0,-1 0 0 0 0,0 0-1 0 0,1-1 1 0 0,-1 0 0 0 0,0 0-1 0 0,0 0 1 0 0,0 0 0 0 0,1 0-1 0 0,-1-1 1 0 0,0 0 0 0 0,1 0-1 0 0,-1 0 1 0 0,0 0 0 0 0,-6-3-1 0 0,7 2-39 0 0,0 1-1 0 0,0 0 1 0 0,0-1 0 0 0,-1 1-1 0 0,1 1 1 0 0,-1-1-1 0 0,1 0 1 0 0,0 1-1 0 0,-1 0 1 0 0,1 0-1 0 0,-1 0 1 0 0,1 0 0 0 0,-1 0-1 0 0,-3 1 1 0 0,-6 2 144 0 0,0 1 0 0 0,-15 5 0 0 0,23-7-175 0 0,-287 128-608 0 0,254-111 713 0 0,0 3 0 0 0,2 1 0 0 0,0 1 1 0 0,-46 43-1 0 0,73-59 35 0 0,-16 19 1 0 0,23-25-117 0 0,1 1 0 0 0,-1-1 0 0 0,0 1 1 0 0,1-1-1 0 0,-1 1 0 0 0,1-1 0 0 0,0 1 0 0 0,0 0 0 0 0,0 0 0 0 0,0-1 0 0 0,1 1 0 0 0,-1 0 0 0 0,1 0 0 0 0,-1 4 0 0 0,2-5-11 0 0,-1-1 0 0 0,0 1 0 0 0,1-1 0 0 0,0 1 1 0 0,-1-1-1 0 0,1 1 0 0 0,0-1 0 0 0,0 0 0 0 0,0 1 0 0 0,0-1 0 0 0,0 0 0 0 0,0 0 0 0 0,0 0 0 0 0,0 1 0 0 0,0-1 0 0 0,1-1 0 0 0,-1 1 0 0 0,0 0 0 0 0,1 0 0 0 0,-1 0 1 0 0,0-1-1 0 0,1 1 0 0 0,-1 0 0 0 0,1-1 0 0 0,-1 0 0 0 0,1 1 0 0 0,0-1 0 0 0,2 0 0 0 0,6 2 82 0 0,0-1 1 0 0,1-1-1 0 0,10 0 0 0 0,-19 0-87 0 0,37-2 283 0 0,0-3 0 0 0,60-13 0 0 0,73-33 23 0 0,-136 39-812 0 0,0-1-1 0 0,54-30 1 0 0,-88 42 390 0 0,-3 3 36 0 0,-5 8 50 0 0,-12 18-15 0 0,2 1 1 0 0,1 0 0 0 0,-14 40-1 0 0,28-66 27 0 0,0 1 0 0 0,0 0 0 0 0,0 0-1 0 0,1-1 1 0 0,-1 1 0 0 0,1 0 0 0 0,0 0-1 0 0,0 0 1 0 0,1 4 0 0 0,-1-6-166 0 0,1 0-1 0 0,-1 0 1 0 0,1 0-1 0 0,0 0 1 0 0,0 0-1 0 0,0 0 1 0 0,0 0-1 0 0,0 0 1 0 0,0 0-1 0 0,1-1 1 0 0,-1 1-1 0 0,0 0 1 0 0,1-1-1 0 0,0 1 1 0 0,-1-1 0 0 0,1 1-1 0 0,2 1 1 0 0,7 2-1338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0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0 524 2303 0 0,'0'-1'11095'0'0,"6"-24"-9384"0"0,1 0 1 0 0,15-38-1 0 0,-8 34-1156 0 0,28-48 0 0 0,-18 41-884 0 0,2 0 0 0 0,1 2 0 0 0,48-45 0 0 0,-59 64-16 0 0,0 1 0 0 0,0 0 0 0 0,1 2 1 0 0,1 0-1 0 0,0 1 0 0 0,1 0 0 0 0,22-8 0 0 0,-33 17 28 0 0,0-1 0 0 0,0 1 0 0 0,0 1 0 0 0,0 0 1 0 0,0 0-1 0 0,15 0 0 0 0,-2 3-649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0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643 204 5527 0 0,'0'0'423'0'0,"2"-2"-88"0"0,2-1 489 0 0,0-1 0 0 0,0 0 0 0 0,0 0 0 0 0,-1 0 0 0 0,1 0 0 0 0,4-8 0 0 0,-7 9-702 0 0,1-1 0 0 0,-1 1 0 0 0,1 0 0 0 0,-1 0 0 0 0,0-1 0 0 0,-1 1 0 0 0,2-6 0 0 0,-1-1 65 0 0,-1 1 1 0 0,0 0 0 0 0,0 0-1 0 0,-1-1 1 0 0,0 1 0 0 0,-4-16-1 0 0,4 22-161 0 0,0 1-1 0 0,0-1 1 0 0,0 0-1 0 0,0 0 1 0 0,-1 1-1 0 0,1-1 1 0 0,-1 1-1 0 0,0-1 1 0 0,0 1-1 0 0,1 0 1 0 0,-2-1-1 0 0,1 1 0 0 0,0 0 1 0 0,0 1-1 0 0,-1-1 1 0 0,1 0-1 0 0,-1 1 1 0 0,1-1-1 0 0,-1 1 1 0 0,0 0-1 0 0,1-1 1 0 0,-1 1-1 0 0,0 1 1 0 0,-6-2-1 0 0,-7 0 11 0 0,-1 1-1 0 0,0 0 0 0 0,0 1 1 0 0,-30 5-1 0 0,14 1 1 0 0,-46 14 1 0 0,62-15 5 0 0,-1 2 1 0 0,1 0 0 0 0,-18 11 0 0 0,26-13 25 0 0,-1 1 1 0 0,1 1-1 0 0,1-1 1 0 0,-1 1-1 0 0,1 1 1 0 0,-11 12-1 0 0,17-18-36 0 0,1 0-1 0 0,-1 0 0 0 0,1 0 0 0 0,0 0 1 0 0,-1 0-1 0 0,1 0 0 0 0,0 0 0 0 0,0 0 1 0 0,1 1-1 0 0,-1-1 0 0 0,0 0 1 0 0,1 1-1 0 0,-1-1 0 0 0,1 0 0 0 0,0 1 1 0 0,0-1-1 0 0,0 0 0 0 0,0 1 0 0 0,0-1 1 0 0,0 0-1 0 0,1 4 0 0 0,1-5-2 0 0,-1 1-1 0 0,1-1 0 0 0,-1 0 1 0 0,1 0-1 0 0,-1 0 1 0 0,1 0-1 0 0,0 0 0 0 0,0 0 1 0 0,-1 0-1 0 0,1-1 0 0 0,0 1 1 0 0,0-1-1 0 0,0 1 1 0 0,2-1-1 0 0,-3 0-22 0 0,9 2 98 0 0,1-1-1 0 0,0 0 0 0 0,0-1 0 0 0,-1 0 1 0 0,15-2-1 0 0,56-12 402 0 0,-50 7-351 0 0,97-29 190 0 0,-65 16-255 0 0,-40 15-105 0 0,-21 5-60 0 0,-5 12 19 0 0,0 0 1 0 0,-1-1-1 0 0,-1 1 0 0 0,0-1 0 0 0,0 0 0 0 0,-1 0 1 0 0,-8 11-1 0 0,2-2 41 0 0,-29 50-12 0 0,-75 138-62 0 0,-128 356-38 0 0,151-290 128 0 0,92-270 29 0 0,-1 1 0 0 0,0-1 0 0 0,0 1-1 0 0,0-1 1 0 0,0 0 0 0 0,-1 0 0 0 0,1 0 0 0 0,-1 0-1 0 0,0 0 1 0 0,0-1 0 0 0,-7 6 0 0 0,8-7 23 0 0,0 0 0 0 0,0-1 1 0 0,0 0-1 0 0,0 1 0 0 0,0-1 0 0 0,0 0 1 0 0,-1 0-1 0 0,1 0 0 0 0,0-1 0 0 0,-1 1 1 0 0,1-1-1 0 0,-1 1 0 0 0,1-1 1 0 0,-1 0-1 0 0,1 1 0 0 0,-1-2 0 0 0,1 1 1 0 0,-1 0-1 0 0,1 0 0 0 0,-1-1 0 0 0,1 1 1 0 0,0-1-1 0 0,-4-1 0 0 0,5 2-30 0 0,0-1 0 0 0,0 0-1 0 0,1 1 1 0 0,-1-1 0 0 0,0 0 0 0 0,0 1-1 0 0,1-1 1 0 0,-1 0 0 0 0,1 0 0 0 0,-1 0-1 0 0,1 0 1 0 0,-1 1 0 0 0,1-1 0 0 0,-1 0-1 0 0,1 0 1 0 0,0 0 0 0 0,-1 0 0 0 0,1 0-1 0 0,0-1 1 0 0,-2-19 103 0 0,2 12-103 0 0,1 0 0 0 0,0 1 0 0 0,1-1-1 0 0,0 1 1 0 0,0-1 0 0 0,6-12 0 0 0,26-49-2298 0 0,-19 41-1519 0 0,4-11-2287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0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7 8287 0 0,'-5'-7'9928'0'0,"2"8"-9870"0"0,0 1 0 0 0,1 0-1 0 0,0-1 1 0 0,-1 1 0 0 0,1 0-1 0 0,0 0 1 0 0,0 0 0 0 0,0 0-1 0 0,0 1 1 0 0,0-1 0 0 0,-2 5-1 0 0,-17 34 623 0 0,14-25-404 0 0,-10 13-19 0 0,-1 0 0 0 0,-27 32-1 0 0,4-5-226 0 0,31-37-568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0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61 280 8751 0 0,'0'0'399'0'0,"-1"1"-4"0"0,-34 17 73 0 0,11-5 6917 0 0,24-33-6706 0 0,2 13-668 0 0,1 1 0 0 0,-1-1 1 0 0,1 1-1 0 0,1-1 0 0 0,-1 1 1 0 0,1 0-1 0 0,0 1 0 0 0,0-1 1 0 0,1 0-1 0 0,0 1 0 0 0,7-6 1 0 0,9-7-89 0 0,35-23 0 0 0,-48 35 101 0 0,36-25-43 0 0,1 3-1 0 0,2 1 0 0 0,61-25 1 0 0,-103 50 56 0 0,1 0 1 0 0,-1 0 0 0 0,1 1 0 0 0,-1 0 0 0 0,1 0 0 0 0,0 0-1 0 0,0 1 1 0 0,-1-1 0 0 0,12 2 0 0 0,-15-1-18 0 0,1 1-1 0 0,-1 0 1 0 0,1-1 0 0 0,-1 1 0 0 0,0 0-1 0 0,1 0 1 0 0,-1 1 0 0 0,0-1 0 0 0,0 0-1 0 0,0 1 1 0 0,0-1 0 0 0,0 1 0 0 0,0 0-1 0 0,0 0 1 0 0,0-1 0 0 0,-1 1 0 0 0,1 0-1 0 0,-1 1 1 0 0,1-1 0 0 0,-1 0 0 0 0,0 0-1 0 0,0 1 1 0 0,0-1 0 0 0,1 3 0 0 0,0 4-3 0 0,0-1 1 0 0,0 1 0 0 0,0 0 0 0 0,-1 0 0 0 0,-1 0 0 0 0,0 0 0 0 0,-1 17-1 0 0,-16 64 11 0 0,8-51-126 0 0,3-14-95 0 0,2-8-1389 0 0,2-7-2543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0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303 213 7831 0 0,'11'-9'772'0'0,"1"-2"0"0"0,-1 1-1 0 0,-1-1 1 0 0,0-1 0 0 0,16-24-1 0 0,-21 27-233 0 0,0 0 0 0 0,0 0-1 0 0,-1-1 1 0 0,0 0 0 0 0,4-15-1 0 0,-6-6-200 0 0,-2 24-258 0 0,0 6 1 0 0,-5-4 61 0 0,5 4-131 0 0,0 1 0 0 0,-1-1 0 0 0,1 1 0 0 0,0 0 0 0 0,0-1 0 0 0,-1 1 0 0 0,1 0 1 0 0,0-1-1 0 0,0 1 0 0 0,-1 0 0 0 0,1-1 0 0 0,0 1 0 0 0,-1 0 0 0 0,1 0 0 0 0,0-1 0 0 0,-1 1 1 0 0,1 0-1 0 0,-1 0 0 0 0,1 0 0 0 0,0-1 0 0 0,-1 1 0 0 0,1 0 0 0 0,-1 0 0 0 0,0 0 1 0 0,-6 2 21 0 0,-1 0 0 0 0,1 1 0 0 0,0-1 0 0 0,0 2 1 0 0,0-1-1 0 0,0 1 0 0 0,-6 5 0 0 0,-45 37 287 0 0,23-17-233 0 0,-31 20-86 0 0,-34 28 0 0 0,95-73 1 0 0,-37 34 27 0 0,38-34-23 0 0,0 0 1 0 0,1 0 0 0 0,-1 0-1 0 0,1 0 1 0 0,0 1-1 0 0,0 0 1 0 0,-4 9 0 0 0,5-1 22 0 0,5-3 45 0 0,-1-8-57 0 0,-1 0-1 0 0,1 0 1 0 0,0-1 0 0 0,0 1-1 0 0,0-1 1 0 0,0 1 0 0 0,0-1-1 0 0,0 0 1 0 0,1 0-1 0 0,-1 0 1 0 0,0 0 0 0 0,1 0-1 0 0,-1 0 1 0 0,0-1 0 0 0,1 1-1 0 0,-1-1 1 0 0,4 1 0 0 0,3-1 59 0 0,0 1 0 0 0,0-1 0 0 0,15-2 1 0 0,25-6 425 0 0,78-21 0 0 0,-123 28-485 0 0,52-14 111 0 0,-51 14-124 0 0,0 0 0 0 0,1 1 0 0 0,-1-1-1 0 0,1 1 1 0 0,-1 0 0 0 0,1 1 0 0 0,-1-1-1 0 0,7 3 1 0 0,-2 2-3 0 0,-4 4 0 0 0,-4-4 2 0 0,-1 0 0 0 0,0-1 0 0 0,0 1 1 0 0,-1 0-1 0 0,1 0 0 0 0,-1 0 0 0 0,0 0 0 0 0,0 0 0 0 0,-2 6 0 0 0,0 3-88 0 0,-1-1-1 0 0,-5 14 1 0 0,7-25-214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0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0 15175 0 0,'0'0'1372'0'0,"-1"2"-1086"0"0,-183 286 2104 0 0,136-209-2127 0 0,-66 122-75 0 0,-31 49-39 0 0,-19 19-797 0 0,152-248 422 0 0,-12 27 0 0 0,21-41-79 0 0,1 0 0 0 0,-1 0 1 0 0,1 0-1 0 0,1 0 0 0 0,0 0 0 0 0,-1 1 0 0 0,2-1 0 0 0,-1 10 0 0 0,3-7-763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330 444 7487 0 0,'0'0'675'0'0,"2"1"-439"0"0,36 0 4919 0 0,-28-1-3157 0 0,-9 0-927 0 0,-1 2-995 0 0,-2 2-58 0 0,0-1 0 0 0,0 0 0 0 0,0 1 0 0 0,0-1-1 0 0,-1 0 1 0 0,1 0 0 0 0,-1 0 0 0 0,0 0 0 0 0,0-1 0 0 0,0 1 0 0 0,-5 2 0 0 0,-40 25 111 0 0,48-30-129 0 0,-21 10 20 0 0,0-1 0 0 0,-1-1 0 0 0,1-2 0 0 0,-1 0 1 0 0,-1 0-1 0 0,1-2 0 0 0,-1-1 0 0 0,-35 0 0 0 0,53-3-16 0 0,0 0 0 0 0,0-1-1 0 0,0 1 1 0 0,0-1 0 0 0,0 0-1 0 0,0-1 1 0 0,-7-2 0 0 0,11 4-3 0 0,0 0 0 0 0,0-1 0 0 0,0 1 0 0 0,0-1 0 0 0,0 0 0 0 0,0 1 0 0 0,0-1 1 0 0,0 0-1 0 0,1 1 0 0 0,-1-1 0 0 0,0 0 0 0 0,0 0 0 0 0,1 0 0 0 0,-1 0 1 0 0,0 1-1 0 0,1-1 0 0 0,-1 0 0 0 0,1 0 0 0 0,0 0 0 0 0,-1 0 0 0 0,1-1 0 0 0,0 1 1 0 0,-1 0-1 0 0,1 0 0 0 0,0 0 0 0 0,0 0 0 0 0,0 0 0 0 0,0 0 0 0 0,0 0 1 0 0,0 0-1 0 0,0 0 0 0 0,0-1 0 0 0,1 1 0 0 0,-1 0 0 0 0,0 0 0 0 0,1 0 0 0 0,-1 0 1 0 0,1 0-1 0 0,0-1 0 0 0,4-7-39 0 0,-1 1 0 0 0,2 0 1 0 0,-1 0-1 0 0,1 0 0 0 0,1 1 0 0 0,6-7 1 0 0,48-39-478 0 0,-34 31 251 0 0,124-123-724 0 0,-70 62 776 0 0,-60 63 208 0 0,1 1 0 0 0,1 1 0 0 0,1 1 0 0 0,0 1-1 0 0,1 1 1 0 0,50-21 0 0 0,-63 32 58 0 0,-1 0-1 0 0,0 1 1 0 0,0 0-1 0 0,1 1 1 0 0,0 1 0 0 0,-1 0-1 0 0,1 0 1 0 0,0 1-1 0 0,0 0 1 0 0,12 3 0 0 0,-19-2-29 0 0,-1-1-1 0 0,1 1 1 0 0,0 1 0 0 0,-1-1 0 0 0,1 1 0 0 0,-1 0 0 0 0,1 0 0 0 0,-1 0 0 0 0,0 1-1 0 0,0-1 1 0 0,0 1 0 0 0,0 0 0 0 0,-1 0 0 0 0,1 0 0 0 0,-1 1 0 0 0,1-1 0 0 0,-1 1-1 0 0,0 0 1 0 0,-1 0 0 0 0,1 0 0 0 0,-1 0 0 0 0,0 0 0 0 0,0 1 0 0 0,0-1 0 0 0,0 1-1 0 0,1 8 1 0 0,-1-4 19 0 0,-1 0-1 0 0,0 0 1 0 0,0 1-1 0 0,-1-1 1 0 0,-1 0 0 0 0,1 0-1 0 0,-2 0 1 0 0,1 1-1 0 0,-1-1 1 0 0,0 0-1 0 0,-1-1 1 0 0,0 1-1 0 0,-1 0 1 0 0,-4 8 0 0 0,0-4-5 0 0,0 1 0 0 0,-1-1 0 0 0,-1 0 0 0 0,0-1 0 0 0,-1 0 0 0 0,0-1 0 0 0,-17 14 0 0 0,0-4 32 0 0,-1 0 1 0 0,-45 23-1 0 0,-68 22 1653 0 0,141-66-1761 0 0,-126 47-3071 0 0,110-43 470 0 0,-22 3 0 0 0,26-6-2013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1375 0 0,'-2'1'434'0'0,"-1"2"-87"0"0,0-1 0 0 0,-1 1 0 0 0,1 0 0 0 0,0 0 0 0 0,0 0 0 0 0,0 0 0 0 0,1 0 0 0 0,-3 4 0 0 0,-18 34 4308 0 0,8-11-3043 0 0,-60 101-1576 0 0,-54 85 66 0 0,-131 152 1074 0 0,163-221 207 0 0,55-70-1563 0 0,5 3-3395 0 0,27-54-775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8751 0 0,'0'2'6016'0'0,"-5"13"-5523"0"0,-1-1 0 0 0,0 0 0 0 0,-1 0 0 0 0,-14 22 0 0 0,-42 50-871 0 0,53-74 525 0 0,-86 93-3168 0 0,94-103 2758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1134 29 10591 0 0,'1'-1'140'0'0,"-1"-1"0"0"0,0 1 0 0 0,1 0-1 0 0,-1 0 1 0 0,0-1 0 0 0,0 1 0 0 0,0 0 0 0 0,0 0-1 0 0,0-1 1 0 0,0 1 0 0 0,-1 0 0 0 0,1 0-1 0 0,0 0 1 0 0,-1-1 0 0 0,1 1 0 0 0,-1-1-1 0 0,0 1-23 0 0,1 0 0 0 0,-1 1 0 0 0,0-1 0 0 0,0 1 0 0 0,1-1 0 0 0,-1 1 0 0 0,0 0 0 0 0,0-1 0 0 0,0 1 0 0 0,0 0 0 0 0,1-1 0 0 0,-1 1 0 0 0,0 0 0 0 0,0 0 0 0 0,0 0 0 0 0,0 0 0 0 0,0 0 0 0 0,0 0 0 0 0,1 0 0 0 0,-1 0 0 0 0,0 0 0 0 0,0 0 0 0 0,0 1 0 0 0,0-1 0 0 0,0 0 0 0 0,-1 1 0 0 0,-10 3 27 0 0,0 1 0 0 0,0 0-1 0 0,0 1 1 0 0,1 0 0 0 0,0 1-1 0 0,0 0 1 0 0,-16 15 0 0 0,-64 67 759 0 0,87-84-828 0 0,-84 94 744 0 0,-88 130 0 0 0,-57 124-480 0 0,71-104-234 0 0,115-185-42 0 0,-67 70 0 0 0,30-39-1138 0 0,83-93-36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1375 0 0,'-16'0'3034'0'0,"9"1"-2531"0"0,0 0-1 0 0,0 1 1 0 0,0 0 0 0 0,1 0 0 0 0,-1 1 0 0 0,1-1 0 0 0,-1 1-1 0 0,-6 5 1 0 0,-46 35 4743 0 0,25-17-3995 0 0,-162 104-1349 0 0,168-109 44 0 0,27-21 54 0 0,0 1 0 0 0,1-1 0 0 0,-1 1 0 0 0,1-1 0 0 0,-1 1 0 0 0,0-1 0 0 0,1 1 0 0 0,-1-1 0 0 0,1 1 0 0 0,-1 0 0 0 0,1-1 0 0 0,-1 1 0 0 0,1 0 0 0 0,0 0 0 0 0,-1-1 0 0 0,1 1 0 0 0,0 0 0 0 0,0 0 0 0 0,-1-1 0 0 0,1 1 0 0 0,0 0 0 0 0,0 0 0 0 0,0 0 0 0 0,0-1 0 0 0,0 1 0 0 0,0 0 0 0 0,0 0 0 0 0,0 0 0 0 0,1 0 0 0 0,-1 0 0 0 0,1 0 0 0 0,0 0 0 0 0,0 0 0 0 0,-1 0 0 0 0,1-1 0 0 0,0 1 0 0 0,0 0 0 0 0,0-1 0 0 0,-1 1 0 0 0,1 0 0 0 0,2 0 0 0 0,-1 0 0 0 0,5 3 1 0 0,1 0 0 0 0,0-1-1 0 0,14 4 1 0 0,-12-4-6 0 0,0 1 1 0 0,11 5 0 0 0,-7-2 10 0 0,-1 2 1 0 0,0-1-1 0 0,0 2 1 0 0,0-1-1 0 0,-2 2 1 0 0,18 18-1 0 0,-23-22 74 0 0,-1-1 1 0 0,0 1-1 0 0,0 0 0 0 0,-1 0 1 0 0,0 0-1 0 0,0 1 0 0 0,-1 0 1 0 0,0-1-1 0 0,0 1 1 0 0,-1 0-1 0 0,0 1 0 0 0,0-1 1 0 0,-1 0-1 0 0,1 11 0 0 0,-2-15-36 0 0,0-1 0 0 0,0 1-1 0 0,-1 0 1 0 0,1-1-1 0 0,-1 1 1 0 0,1 0 0 0 0,-1-1-1 0 0,0 1 1 0 0,-1-1 0 0 0,1 1-1 0 0,-1-1 1 0 0,1 0 0 0 0,-1 1-1 0 0,0-1 1 0 0,0 0-1 0 0,0 0 1 0 0,-1 0 0 0 0,1-1-1 0 0,-1 1 1 0 0,0 0 0 0 0,0-1-1 0 0,1 0 1 0 0,-1 0 0 0 0,-1 0-1 0 0,1 0 1 0 0,0 0-1 0 0,0 0 1 0 0,-1-1 0 0 0,1 0-1 0 0,-1 1 1 0 0,1-2 0 0 0,-6 2-1 0 0,-8 1 214 0 0,0-1 0 0 0,0-1 0 0 0,0-1 0 0 0,-19-1 0 0 0,-68-13-2826 0 0,68 7 108 0 0,3-2-2962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32 3223 0 0,'1'-9'283'0'0,"0"7"-242"0"0,-1 0-16 0 0,0 1 0 0 0,0-1-1 0 0,0 1 1 0 0,0-1 0 0 0,0 1-1 0 0,-1-1 1 0 0,1 1 0 0 0,0-1-1 0 0,-1 1 1 0 0,1-1 0 0 0,-2-2 1594 0 0,-1 4-884 0 0,0 1-1 0 0,0-1 1 0 0,0 1-1 0 0,0-1 1 0 0,0 1-1 0 0,0 0 1 0 0,1 0-1 0 0,-6 3 1 0 0,2-1-418 0 0,1 0-1 0 0,0 0 1 0 0,-9 8 0 0 0,2 2-643 0 0,-23 28 0 0 0,33-38 633 0 0,-44 60 242 0 0,3 2 0 0 0,-54 111 0 0 0,-47 150 189 0 0,138-312-740 0 0,-98 227 7 0 0,-14-8-21 0 0,99-202 23 0 0,-1-1 1 0 0,-30 34-1 0 0,-54 47-243 0 0,87-95-612 0 0,0-3-274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10591 0 0,'0'0'1926'0'0,"2"2"-1049"0"0,3 2-607 0 0,1-1 1 0 0,0 1-1 0 0,-1-1 1 0 0,1 0-1 0 0,0 0 0 0 0,1-1 1 0 0,-1 0-1 0 0,0 0 1 0 0,1 0-1 0 0,-1-1 1 0 0,1 0-1 0 0,0 0 0 0 0,-1-1 1 0 0,1 0-1 0 0,12-1 1 0 0,33-4 751 0 0,-1-2 1 0 0,74-20 0 0 0,4-1-503 0 0,5 1-957 0 0,-46 4-6836 0 0,-56 13 1401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137 498 5527 0 0,'0'0'423'0'0,"-2"2"-86"0"0,1-1 67 0 0,0 1-1 0 0,-1-1 0 0 0,1 1 1 0 0,-1-1-1 0 0,0 0 0 0 0,1 0 1 0 0,-1 0-1 0 0,0 0 0 0 0,0 0 1 0 0,1 0-1 0 0,-1-1 0 0 0,0 1 0 0 0,0 0 1 0 0,0-1-1 0 0,0 0 0 0 0,0 1 1 0 0,-4-1-1 0 0,2 0-26 0 0,0 0 1 0 0,-1 0-1 0 0,1-1 1 0 0,-1 0-1 0 0,1 0 1 0 0,0 0-1 0 0,0 0 1 0 0,-6-3-1 0 0,5 2-194 0 0,1-1-1 0 0,-1 1 1 0 0,1-1-1 0 0,0 1 0 0 0,0-1 1 0 0,1 0-1 0 0,-7-7 0 0 0,8 9-85 0 0,1-1-1 0 0,-1 0 0 0 0,1 0 0 0 0,-1-1 1 0 0,1 1-1 0 0,0 0 0 0 0,0 0 0 0 0,0-1 1 0 0,0 1-1 0 0,0 0 0 0 0,1-1 0 0 0,-1 1 1 0 0,0-1-1 0 0,1-4 0 0 0,0 3-22 0 0,1-1-1 0 0,-1 1 0 0 0,1-1 1 0 0,0 1-1 0 0,1-1 1 0 0,-1 1-1 0 0,1-1 0 0 0,0 1 1 0 0,0 0-1 0 0,0 0 1 0 0,0 0-1 0 0,1 0 0 0 0,0 0 1 0 0,3-3-1 0 0,7-7-10 0 0,0 1 0 0 0,18-14-1 0 0,-7 6-44 0 0,41-37-547 0 0,3 2 1 0 0,2 3-1 0 0,90-51 0 0 0,-130 88-933 0 0,-3 5-356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14943 0 0,'0'0'1358'0'0,"-1"2"-1118"0"0,-20 38 1325 0 0,-108 233 947 0 0,122-258-3856 0 0,-13 19 1 0 0,14-24-3002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18 11055 0 0,'9'-17'5791'0'0,"-10"18"-5300"0"0,-96 118 93 0 0,-71 91-572 0 0,-30 83-2 0 0,18 9-129 0 0,41-66-59 0 0,131-223-463 0 0,-9 19 1 0 0,17-30 178 0 0,4-5-1975 0 0,-2 2 2394 0 0,0-1 0 0 0,-1 1 0 0 0,1-1 0 0 0,0 1 0 0 0,-1-1 1 0 0,1 0-1 0 0,-1 0 0 0 0,2-2 0 0 0,-2 2 5 0 0,89-142-29 0 0,-66 101-32 0 0,2 1 1 0 0,52-65-1 0 0,-57 85 59 0 0,0 0 0 0 0,2 1 0 0 0,26-19 0 0 0,-36 31 185 0 0,1 0-1 0 0,1 0 0 0 0,-1 2 0 0 0,1 0 0 0 0,0 0 0 0 0,1 1 0 0 0,21-5 1 0 0,-33 10-39 0 0,-1 1 0 0 0,0-1 0 0 0,1 1 0 0 0,0-1 0 0 0,-1 1 0 0 0,1 0 0 0 0,-1 0 0 0 0,1 1 1 0 0,-1-1-1 0 0,1 1 0 0 0,-1 0 0 0 0,1 0 0 0 0,-1 0 0 0 0,0 0 0 0 0,4 2 0 0 0,-4-1 15 0 0,-1 0-1 0 0,0-1 0 0 0,0 1 1 0 0,0 0-1 0 0,0 0 1 0 0,0 1-1 0 0,0-1 0 0 0,-1 0 1 0 0,1 0-1 0 0,-1 1 0 0 0,1-1 1 0 0,-1 1-1 0 0,0 0 1 0 0,0-1-1 0 0,0 1 0 0 0,0 0 1 0 0,-1-1-1 0 0,1 1 1 0 0,0 5-1 0 0,0 5-36 0 0,-1 1 1 0 0,-1 0-1 0 0,0 0 0 0 0,0 0 0 0 0,-1 0 1 0 0,-1 0-1 0 0,0-1 0 0 0,-1 1 1 0 0,-1-1-1 0 0,0 0 0 0 0,-1 0 1 0 0,-10 18-1 0 0,6-15-29 0 0,-1 0 0 0 0,0 0-1 0 0,-1-1 1 0 0,-1 0 0 0 0,0-1 0 0 0,-1-1 0 0 0,-1 0-1 0 0,-25 17 1 0 0,14-14 85 0 0,-1-1 0 0 0,-47 18 0 0 0,-62 13-533 0 0,96-37-211 0 0,25-7-4729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46 105 8287 0 0,'10'-12'386'0'0,"0"2"-1"0"0,1-1 0 0 0,0 2 0 0 0,1-1 0 0 0,0 2 1 0 0,0-1-1 0 0,0 2 0 0 0,1 0 0 0 0,1 0 0 0 0,22-7 1 0 0,-34 13 584 0 0,-4 3-650 0 0,-66 113 2673 0 0,42-74-2119 0 0,-27 54 1 0 0,48-84-781 0 0,-28 68 392 0 0,30-70-448 0 0,0 0-1 0 0,1 0 0 0 0,0 1 1 0 0,1-1-1 0 0,0 0 1 0 0,0 18-1 0 0,3-15-25 0 0,-2-11-6 0 0,0-1 0 0 0,0 1 0 0 0,1-1 0 0 0,-1 1 0 0 0,0-1 0 0 0,0 1 0 0 0,1-1 0 0 0,-1 1-1 0 0,0-1 1 0 0,1 1 0 0 0,-1-1 0 0 0,1 1 0 0 0,-1-1 0 0 0,1 0 0 0 0,0 1 0 0 0,2 0 44 0 0,-1 0 1 0 0,1 0-1 0 0,0 0 0 0 0,0-1 0 0 0,0 0 1 0 0,0 1-1 0 0,0-1 0 0 0,0 0 1 0 0,0 0-1 0 0,-1 0 0 0 0,1-1 1 0 0,3 0-1 0 0,36-10 425 0 0,-6-4-249 0 0,-1-2 1 0 0,48-30-1 0 0,-47 22-210 0 0,-1-1 1 0 0,56-55-1 0 0,-48 42-12 0 0,-43 39-11 0 0,0 0 1 0 0,0 0-1 0 0,0 0 0 0 0,0 0 0 0 0,0 1 0 0 0,0-1 1 0 0,0 0-1 0 0,0 0 0 0 0,0 0 0 0 0,0 0 1 0 0,0 0-1 0 0,0 0 0 0 0,0 0 0 0 0,0 0 0 0 0,0 0 1 0 0,0 1-1 0 0,0-1 0 0 0,0 0 0 0 0,0 0 1 0 0,0 0-1 0 0,0 0 0 0 0,0 0 0 0 0,0 0 0 0 0,0 0 1 0 0,0 0-1 0 0,0 0 0 0 0,1 0 0 0 0,-1 0 0 0 0,0 0 1 0 0,0 1-1 0 0,0-1 0 0 0,0 0 0 0 0,0 0 1 0 0,0 0-1 0 0,0 0 0 0 0,0 0 0 0 0,0 0 0 0 0,1 0 1 0 0,-1 0-1 0 0,0 0 0 0 0,0 0 0 0 0,0 0 0 0 0,0 0 1 0 0,0 0-1 0 0,0 0 0 0 0,0 0 0 0 0,0 0 1 0 0,1 0-1 0 0,-1 0 0 0 0,0 0 0 0 0,0 0 0 0 0,0 0 1 0 0,0 0-1 0 0,0 0 0 0 0,0 0 0 0 0,0-1 1 0 0,0 1-1 0 0,0 0 0 0 0,0 0 0 0 0,1 0 0 0 0,-1 0 1 0 0,0 0-1 0 0,0 0 0 0 0,-3 15-162 0 0,-9 20-12 0 0,-1-6 60 0 0,7-18 111 0 0,1 1 0 0 0,0 0 0 0 0,1 0 1 0 0,0 0-1 0 0,-2 14 0 0 0,6-23 2 0 0,0-1 0 0 0,-1 1 0 0 0,1 0-1 0 0,0 0 1 0 0,1 0 0 0 0,-1-1 0 0 0,0 1 0 0 0,1 0 0 0 0,-1 0 0 0 0,1-1 0 0 0,0 1-1 0 0,0 0 1 0 0,0-1 0 0 0,0 1 0 0 0,1-1 0 0 0,-1 1 0 0 0,1-1 0 0 0,-1 0-1 0 0,1 1 1 0 0,0-1 0 0 0,0 0 0 0 0,0 0 0 0 0,0 0 0 0 0,0-1 0 0 0,0 1 0 0 0,1 0-1 0 0,-1-1 1 0 0,4 2 0 0 0,1 1-266 0 0,0-1 1 0 0,0 0-1 0 0,1 0 0 0 0,-1-1 0 0 0,12 2 1 0 0,4-1-1333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7 6447 0 0,'10'-7'9369'0'0,"-10"8"-9212"0"0,-4 14 5596 0 0,0-3-8108 0 0,-5 10 2489 0 0,-1 0-1 0 0,-20 34 0 0 0,-34 39 146 0 0,36-55-162 0 0,-283 375 395 0 0,311-414-511 0 0,-280 346 238 0 0,196-224-1169 0 0,53-68-6134 0 0,25-45 1482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11055 0 0,'0'0'1002'0'0,"1"-2"-824"0"0,-1 1-91 0 0,0-1 0 0 0,0 0 0 0 0,1 1-1 0 0,-1-1 1 0 0,1 1 0 0 0,0-1 0 0 0,-1 1 0 0 0,1 0-1 0 0,0-1 1 0 0,0 1 0 0 0,0 0 0 0 0,0-1-1 0 0,0 1 1 0 0,0 0 0 0 0,0 0 0 0 0,0 0-1 0 0,1 0 1 0 0,-1 0 0 0 0,2-1 0 0 0,1-1 580 0 0,3-3-376 0 0,1 1 0 0 0,-1 1 0 0 0,1-1 0 0 0,0 1 0 0 0,0 0 0 0 0,0 1 0 0 0,1 0 0 0 0,-1 0 0 0 0,1 1 0 0 0,16-2 1 0 0,2 2 609 0 0,-1 1 1 0 0,37 4 0 0 0,-58-3-896 0 0,93 3-1508 0 0,99-9 0 0 0,-170 4-4910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9935 0 0,'0'0'2156'0'0,"1"2"-1560"0"0,0 4-208 0 0,0 0-1 0 0,0 0 1 0 0,0 0 0 0 0,0 0-1 0 0,-1 1 1 0 0,0-1-1 0 0,0 0 1 0 0,-1 0 0 0 0,0 0-1 0 0,0 0 1 0 0,-1 1-1 0 0,-3 9 1 0 0,-15 37 1151 0 0,-41 77-1 0 0,48-104-1344 0 0,-21 40-28 0 0,-37 82-2912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5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83 2303 0 0,'0'0'102'0'0,"-1"2"-1"0"0,-16 27 828 0 0,13-21 2080 0 0,1 1 0 0 0,-1-1-1 0 0,-2 16 1 0 0,6-21-2823 0 0,0 0 0 0 0,1 0 1 0 0,-1 0-1 0 0,1 0 0 0 0,0-1 0 0 0,-1 1 0 0 0,1 0 1 0 0,1-1-1 0 0,-1 1 0 0 0,0 0 0 0 0,3 3 0 0 0,-3-5-108 0 0,0 0 8 0 0,1 0 1 0 0,0 0 0 0 0,0 1-1 0 0,0-1 1 0 0,0 0-1 0 0,0 0 1 0 0,0-1 0 0 0,0 1-1 0 0,0 0 1 0 0,0-1-1 0 0,0 1 1 0 0,0-1-1 0 0,1 0 1 0 0,-1 0 0 0 0,2 0-1 0 0,14 1 98 0 0,-1-2 0 0 0,0 0 0 0 0,0-1 0 0 0,1 0-1 0 0,-1-2 1 0 0,27-8 0 0 0,-7-1-151 0 0,65-34-1 0 0,-95 43-103 0 0,-1 0 0 0 0,1-1 0 0 0,-1 1 0 0 0,0-2 0 0 0,0 1 0 0 0,-1 0-1 0 0,1-1 1 0 0,-1 0 0 0 0,0 0 0 0 0,-1-1 0 0 0,0 1 0 0 0,0-1 0 0 0,0 0 0 0 0,-1 0 0 0 0,0 0-1 0 0,0-1 1 0 0,1-8 0 0 0,-3 16 46 0 0,-1-1-1 0 0,0 1 0 0 0,0-1 0 0 0,0 1 1 0 0,0-1-1 0 0,0 1 0 0 0,0-1 1 0 0,0 1-1 0 0,0-1 0 0 0,-1 1 1 0 0,1-1-1 0 0,0 0 0 0 0,0 1 1 0 0,0-1-1 0 0,-1 1 0 0 0,1 0 1 0 0,0-1-1 0 0,0 1 0 0 0,-1-1 0 0 0,1 1 1 0 0,0-1-1 0 0,-1 1 0 0 0,1 0 1 0 0,-1-1-1 0 0,1 1 0 0 0,0 0 1 0 0,-1-1-1 0 0,1 1 0 0 0,-1 0 1 0 0,1-1-1 0 0,-1 1 0 0 0,1 0 1 0 0,-1 0-1 0 0,1 0 0 0 0,-1 0 0 0 0,1-1 1 0 0,-1 1-1 0 0,0 0 0 0 0,1 0 1 0 0,-1 0-1 0 0,1 0 0 0 0,-1 0 1 0 0,0 0-1 0 0,-24 2-502 0 0,-13 9 387 0 0,1 2 1 0 0,0 1 0 0 0,1 1 0 0 0,1 3-1 0 0,0 0 1 0 0,1 3 0 0 0,2 0-1 0 0,0 3 1 0 0,-43 39 0 0 0,60-48 285 0 0,1 0 1 0 0,0 2-1 0 0,1-1 1 0 0,1 2-1 0 0,0 0 1 0 0,1 0-1 0 0,1 1 1 0 0,-11 30-1 0 0,7-13 47 0 0,9-24-118 0 0,0 0-1 0 0,0 0 1 0 0,1 0-1 0 0,1 1 1 0 0,0 0-1 0 0,1 0 1 0 0,-1 14-1 0 0,3-26 349 0 0,18 11 322 0 0,-12-10-670 0 0,1-1 1 0 0,-1 0 0 0 0,1 0 0 0 0,-1 0-1 0 0,0-1 1 0 0,1 0 0 0 0,-1-1 0 0 0,1 1-1 0 0,7-3 1 0 0,13 0-226 0 0,78-6-1468 0 0,-67 4 168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1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220 127 12207 0 0,'0'0'1736'0'0,"1"0"-1285"0"0,18 2 454 0 0,-1-1 1 0 0,1 0-1 0 0,0-2 1 0 0,33-4-1 0 0,-31 3-653 0 0,51-9 146 0 0,77-22 1 0 0,-141 31-383 0 0,13-2-33 0 0,0-2 1 0 0,0 0 0 0 0,-1-2-1 0 0,0 0 1 0 0,0-1 0 0 0,19-12-1 0 0,-39 21-3 0 0,1-1 1 0 0,-1 1-1 0 0,1 0 0 0 0,-1 0 0 0 0,1-1 0 0 0,-1 1 1 0 0,1-1-1 0 0,-1 1 0 0 0,1 0 0 0 0,-1-1 1 0 0,0 1-1 0 0,1-1 0 0 0,-1 1 0 0 0,0-1 0 0 0,1 1 1 0 0,-1-1-1 0 0,0 1 0 0 0,1-1 0 0 0,-1 1 0 0 0,0-2 1 0 0,0 2-8 0 0,0 0 0 0 0,0-1 1 0 0,-1 1-1 0 0,1 0 0 0 0,0-1 1 0 0,0 1-1 0 0,-1 0 0 0 0,1 0 1 0 0,0-1-1 0 0,0 1 0 0 0,-1 0 0 0 0,1 0 1 0 0,0 0-1 0 0,-1 0 0 0 0,1-1 1 0 0,0 1-1 0 0,-1 0 0 0 0,1 0 1 0 0,0 0-1 0 0,-1 0 0 0 0,1 0 1 0 0,0 0-1 0 0,-1 0 0 0 0,1 0 1 0 0,-5-1-76 0 0,1 1 1 0 0,0 0 0 0 0,0 0-1 0 0,-7 1 1 0 0,-25 7 3 0 0,1 1 0 0 0,0 2 0 0 0,0 1-1 0 0,-50 26 1 0 0,45-17 190 0 0,1 2 0 0 0,1 2 0 0 0,-45 39 0 0 0,44-28 318 0 0,2 2-1 0 0,1 1 0 0 0,3 2 1 0 0,-47 74-1 0 0,64-91-164 0 0,1 1 0 0 0,1 1 0 0 0,-19 49 0 0 0,32-74-226 0 0,1 0 1 0 0,-1 1-1 0 0,1-1 0 0 0,-1 0 1 0 0,1 1-1 0 0,0-1 0 0 0,0 1 1 0 0,0-1-1 0 0,0 0 0 0 0,0 1 1 0 0,0-1-1 0 0,0 0 1 0 0,0 1-1 0 0,0-1 0 0 0,1 1 1 0 0,-1-1-1 0 0,0 0 0 0 0,1 1 1 0 0,-1-1-1 0 0,1 0 1 0 0,0 0-1 0 0,-1 1 0 0 0,1-1 1 0 0,0 0-1 0 0,0 0 0 0 0,0 0 1 0 0,0 0-1 0 0,1 1 0 0 0,1 0 47 0 0,0 0 0 0 0,0-1-1 0 0,0 0 1 0 0,0 1 0 0 0,0-1-1 0 0,0-1 1 0 0,1 1 0 0 0,-1 0-1 0 0,0-1 1 0 0,0 1 0 0 0,5-1-1 0 0,12-1 187 0 0,1 0-1 0 0,0-2 1 0 0,-1 0-1 0 0,37-11 1 0 0,-4 1-27 0 0,51-10-339 0 0,-2-3 1 0 0,119-49 0 0 0,-156 48-1728 0 0,-36 13 59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8287 0 0,'0'0'9270'0'0,"-1"2"-9161"0"0,-1 5-126 0 0,-1 0-1 0 0,1-1 1 0 0,-2 1 0 0 0,1-1 0 0 0,-9 11 0 0 0,-27 30-16 0 0,11-15 60 0 0,17-17 97 0 0,-1 0 1 0 0,2 0 0 0 0,0 1 0 0 0,1 0 0 0 0,0 1 0 0 0,2 0 0 0 0,0 0 0 0 0,0 1 0 0 0,-4 25 0 0 0,10-41-103 0 0,1 0 0 0 0,-1 0 1 0 0,1 0-1 0 0,0 0 0 0 0,0 0 1 0 0,0 0-1 0 0,0 0 0 0 0,0 0 1 0 0,1 0-1 0 0,-1 0 0 0 0,0 0 0 0 0,1 0 1 0 0,0 0-1 0 0,-1 0 0 0 0,1 0 1 0 0,0 0-1 0 0,0-1 0 0 0,0 1 1 0 0,0 0-1 0 0,3 2 0 0 0,-3-2 8 0 0,1-1-1 0 0,0 0 0 0 0,0 0 1 0 0,-1 0-1 0 0,1 0 1 0 0,0-1-1 0 0,0 1 1 0 0,0 0-1 0 0,0-1 1 0 0,0 1-1 0 0,0-1 1 0 0,0 0-1 0 0,1 1 0 0 0,-1-1 1 0 0,0 0-1 0 0,0-1 1 0 0,0 1-1 0 0,0 0 1 0 0,4-1-1 0 0,7-3 71 0 0,1 1 0 0 0,0-2 0 0 0,-1 0 0 0 0,0-1 0 0 0,0 0 0 0 0,-1-1 0 0 0,19-13 0 0 0,-13 7-60 0 0,-1-1-1 0 0,0-1 1 0 0,-1-1-1 0 0,15-18 1 0 0,-23 24-14 0 0,-1-1 1 0 0,0 0 0 0 0,-1 0 0 0 0,0 0 0 0 0,-1-1 0 0 0,7-18 0 0 0,-7 11-188 0 0,0-1 0 0 0,-1 1 0 0 0,2-29 0 0 0,-6 38-1505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9215 0 0,'0'0'10207'0'0,"2"0"-9928"0"0,18-6-15 0 0,1-1 1 0 0,-1-1-1 0 0,-1 0 1 0 0,35-21 0 0 0,0 0-194 0 0,215-117-7 0 0,-250 136-71 0 0,23-10 0 0 0,-35 17 59 0 0,0 0-1 0 0,1 1 1 0 0,-1 0-1 0 0,1 0 1 0 0,0 1-1 0 0,10-1 1 0 0,-17 2-39 0 0,0 0 0 0 0,-1 0 0 0 0,1 1 0 0 0,0-1 1 0 0,-1 0-1 0 0,1 0 0 0 0,0 1 0 0 0,-1-1 0 0 0,1 1 0 0 0,0-1 1 0 0,-1 0-1 0 0,1 1 0 0 0,-1-1 0 0 0,1 1 0 0 0,-1-1 0 0 0,1 1 1 0 0,-1 0-1 0 0,1-1 0 0 0,-1 1 0 0 0,1 0 0 0 0,-1-1 0 0 0,0 1 1 0 0,1 1-1 0 0,4 15 147 0 0,-5-8-96 0 0,0 0-1 0 0,-1 0 1 0 0,-1 0 0 0 0,1 0 0 0 0,-1 0 0 0 0,-1 0-1 0 0,-4 12 1 0 0,-1 6 99 0 0,3-10-216 0 0,2 0-1 0 0,0 1 1 0 0,1-1-1 0 0,1 1 1 0 0,0-1-1 0 0,1 1 1 0 0,6 33-1 0 0,-5-48-234 0 0,0-1 0 0 0,0 1 0 0 0,0-1 0 0 0,0 0 1 0 0,1 0-1 0 0,-1 0 0 0 0,1 1 0 0 0,0-1 0 0 0,0-1 0 0 0,-1 1 0 0 0,1 0 0 0 0,1 0 0 0 0,-1-1 0 0 0,0 1 0 0 0,0-1 0 0 0,0 0 0 0 0,5 2 0 0 0,-5-1 170 0 0,2-1-1473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289 147 8087 0 0,'0'0'367'0'0,"0"-16"146"0"0,0 10 343 0 0,1 0-1 0 0,0-1 0 0 0,2-10 1 0 0,-3 16 58 0 0,-6 1-894 0 0,0 0 0 0 0,1 0 0 0 0,-1 1 0 0 0,0 0 0 0 0,0 0 0 0 0,0 0 0 0 0,0 1 0 0 0,1 0 0 0 0,-1 0 0 0 0,1 0 0 0 0,-6 4 0 0 0,-36 19 40 0 0,-42 26 226 0 0,80-44-263 0 0,0-1 0 0 0,1 2-1 0 0,-1-1 1 0 0,1 1 0 0 0,1 0 0 0 0,0 0 0 0 0,-7 11-1 0 0,12-17 16 0 0,1 1 0 0 0,-1-1 0 0 0,1 1 0 0 0,0-1 0 0 0,0 1 0 0 0,0 0 0 0 0,0 0 0 0 0,0-1 0 0 0,0 1 0 0 0,1 0 1 0 0,0 0-1 0 0,-1 0 0 0 0,1 0 0 0 0,1 4 0 0 0,-1-4 5 0 0,1-1 0 0 0,-1 1 1 0 0,1-1-1 0 0,0 0 0 0 0,0 1 1 0 0,0-1-1 0 0,1 0 0 0 0,-1 0 1 0 0,0 0-1 0 0,1 0 0 0 0,0 0 1 0 0,-1 0-1 0 0,1 0 1 0 0,0-1-1 0 0,0 1 0 0 0,0-1 1 0 0,2 2-1 0 0,4 2 171 0 0,-1-1-1 0 0,1 0 1 0 0,0 0 0 0 0,1-1 0 0 0,-1 0-1 0 0,1 0 1 0 0,-1-1 0 0 0,1 0 0 0 0,0 0-1 0 0,15 0 1 0 0,-2-2-18 0 0,1-1-1 0 0,-1-1 1 0 0,23-4-1 0 0,-43 5-190 0 0,1 1 0 0 0,-1-1-1 0 0,0 0 1 0 0,0 0 0 0 0,1 0-1 0 0,-1 0 1 0 0,0 0 0 0 0,0-1-1 0 0,0 1 1 0 0,-1-1 0 0 0,1 1 0 0 0,0-1-1 0 0,0 0 1 0 0,-1 1 0 0 0,1-1-1 0 0,-1 0 1 0 0,1 0 0 0 0,-1 0-1 0 0,0 0 1 0 0,0-1 0 0 0,0 1 0 0 0,0 0-1 0 0,0 0 1 0 0,-1-1 0 0 0,1 1-1 0 0,0-3 1 0 0,1-8-4 0 0,0 0 0 0 0,-1 1 0 0 0,-1-22 0 0 0,0 25-13 0 0,0-29-1174 0 0,-9-62 0 0 0,6 79-1251 0 0,-2-1-1 0 0,-9-25 1 0 0,10 36 1662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668 931 6911 0 0,'5'-3'104'0'0,"-4"2"-67"0"0,1 1 0 0 0,-1-1 0 0 0,0 0 0 0 0,0 0 0 0 0,0 0 0 0 0,-1 0 0 0 0,1 0 0 0 0,0 0 0 0 0,0 0 0 0 0,0 0 0 0 0,-1 0 0 0 0,1 0 0 0 0,0 0 0 0 0,-1 0-1 0 0,1 0 1 0 0,0-2 0 0 0,2-3 93 0 0,-3 5 476 0 0,-14-30 1922 0 0,13 24-2503 0 0,-1-1 0 0 0,1 0 0 0 0,0 0 0 0 0,1 0 0 0 0,0 0 0 0 0,0 0 0 0 0,1 0 0 0 0,2-12 0 0 0,3-5 299 0 0,12-32 1 0 0,-7 25-121 0 0,73-200 869 0 0,23-75 122 0 0,-106 304-1192 0 0,4-12-1 0 0,-1 0 1 0 0,-1 0 0 0 0,0-1-1 0 0,-1 1 1 0 0,1-24-1 0 0,-5 28-2 0 0,-2 5 0 0 0,3 6 0 0 0,-1-1 0 0 0,1 1 0 0 0,0 0 0 0 0,0 0 0 0 0,0 0 0 0 0,-1 0 0 0 0,1 1 0 0 0,0-1 0 0 0,0 0 0 0 0,0 0 0 0 0,0 1 0 0 0,-1-1 0 0 0,1 1 0 0 0,0-1 0 0 0,-1 1 0 0 0,-18 11 0 0 0,18-10 0 0 0,-21 15 0 0 0,1 1 0 0 0,-32 35 0 0 0,34-33 0 0 0,-7 9-16 0 0,-42 58 0 0 0,-15 41-16 0 0,54-76 20 0 0,-47 110-1 0 0,-4 63-22 0 0,56-153 31 0 0,4-15 61 0 0,-31 56 0 0 0,-37 51 121 0 0,53-99-144 0 0,7-11 32 0 0,-55 90 2 0 0,79-138-881 0 0,1 0-1 0 0,-1-1 1 0 0,1 1-1 0 0,-11 7 0 0 0,-4 1-3722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11055 0 0,'0'0'2244'0'0,"2"1"-1058"0"0,7 0-391 0 0,0-1 0 0 0,0 1 0 0 0,14-2 0 0 0,56-12-332 0 0,-63 10-150 0 0,416-64 1216 0 0,-391 62-2493 0 0,0-1-363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11519 0 0,'1'-36'4982'0'0,"1"48"-4256"0"0,34 189 430 0 0,-25-154-994 0 0,3-1 1 0 0,2-1-1 0 0,27 55 0 0 0,-32-79-119 0 0,0-1-1 0 0,2 0 1 0 0,1-1-1 0 0,0 0 1 0 0,1-1 0 0 0,1 0-1 0 0,1-1 1 0 0,31 23-1 0 0,-17-18 4 0 0,2-2-1 0 0,1-1 0 0 0,0-1 1 0 0,1-2-1 0 0,49 15 0 0 0,-68-27-596 0 0,30 4 1 0 0,-45-8 491 0 0,0 0-78 0 0,-1 1 0 0 0,1-1-1 0 0,-1 0 1 0 0,1 0 0 0 0,-1 0 0 0 0,1 0-1 0 0,-1 0 1 0 0,1 0 0 0 0,-1 0-1 0 0,1 0 1 0 0,-1 0 0 0 0,1 0 0 0 0,-1 0-1 0 0,1-1 1 0 0,-1 1 0 0 0,1 0-1 0 0,-1 0 1 0 0,1 0 0 0 0,-1-1 0 0 0,0 1-1 0 0,1 0 1 0 0,-1 0 0 0 0,1-1 0 0 0,-1 1-1 0 0,6-6-1502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1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1020 0 14367 0 0,'-2'1'331'0'0,"-3"1"-211"0"0,1 0-1 0 0,0 0 1 0 0,0 0-1 0 0,0 1 1 0 0,0 0 0 0 0,0 0-1 0 0,0 0 1 0 0,-3 4 0 0 0,-28 33 52 0 0,26-28-176 0 0,-121 141 164 0 0,-262 237 0 0 0,313-323-712 0 0,-3-4 0 0 0,-103 61 0 0 0,144-105 370 0 0,17-8-1001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6911 0 0,'0'0'528'0'0,"-1"2"-341"0"0,-43 86 4428 0 0,-36 42-2173 0 0,36-59-1844 0 0,-202 286 272 0 0,147-219-806 0 0,86-120-69 0 0,-76 118 141 0 0,79-118-151 0 0,0 0 0 0 0,2 1-1 0 0,0 0 1 0 0,1 1-1 0 0,-7 35 1 0 0,12-27-4586 0 0,2-19-413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93 14711 0 0,'-9'-14'4078'0'0,"11"13"-3972"0"0,189-19 1330 0 0,-33 3-826 0 0,-129 14-661 0 0,186-22 329 0 0,-70 15-3601 0 0,-104 8-3219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7 9903 0 0,'-1'1'455'0'0,"-53"14"190"0"0,29-8 82 0 0,-44 17 1 0 0,42-12 22 0 0,1 2-1 0 0,0 1 1 0 0,-36 28 0 0 0,50-34-601 0 0,1 1 1 0 0,-1 0 0 0 0,2 1 0 0 0,-1 1 0 0 0,2-1 0 0 0,0 2 0 0 0,0-1 0 0 0,-12 24 0 0 0,19-30-94 0 0,0-1 0 0 0,0 1-1 0 0,0-1 1 0 0,0 1 0 0 0,1 0 0 0 0,0 0 0 0 0,1 0-1 0 0,-1 0 1 0 0,1 0 0 0 0,0 0 0 0 0,0-1 0 0 0,2 10 0 0 0,-1-12-14 0 0,0 0 0 0 0,0 0 0 0 0,0 0 0 0 0,0 0 0 0 0,1 0 0 0 0,-1 0 0 0 0,1 0 0 0 0,-1 0 0 0 0,1-1 0 0 0,0 1 0 0 0,0-1 0 0 0,0 1 0 0 0,1-1 1 0 0,-1 0-1 0 0,0 0 0 0 0,1 0 0 0 0,-1 0 0 0 0,1 0 0 0 0,0-1 0 0 0,0 1 0 0 0,0-1 0 0 0,0 0 0 0 0,0 0 0 0 0,5 2 0 0 0,3-1 61 0 0,1 0-1 0 0,0-1 0 0 0,0 0 1 0 0,0-1-1 0 0,-1-1 0 0 0,1 1 1 0 0,0-2-1 0 0,0 0 1 0 0,-1 0-1 0 0,1-1 0 0 0,15-6 1 0 0,0-2-30 0 0,0-1-1 0 0,-1-2 1 0 0,36-23 0 0 0,-47 27-55 0 0,-1-1-1 0 0,-1 0 1 0 0,0-1-1 0 0,0 0 0 0 0,20-27 1 0 0,-27 31-54 0 0,0-1 0 0 0,-1 1 0 0 0,0-1 0 0 0,0-1 0 0 0,0 1 0 0 0,-2-1-1 0 0,1 0 1 0 0,-1 1 0 0 0,0-2 0 0 0,-1 1 0 0 0,1-13 0 0 0,-3 20-24 0 0,0-1-1 0 0,0 1 1 0 0,-1-1 0 0 0,1 1-1 0 0,-1-1 1 0 0,0 1 0 0 0,0 0-1 0 0,0 0 1 0 0,0-1 0 0 0,-1 1-1 0 0,1 0 1 0 0,-1 0-1 0 0,0 0 1 0 0,0 0 0 0 0,0 1-1 0 0,0-1 1 0 0,-4-3 0 0 0,2 2-298 0 0,1 1 0 0 0,-1 0 0 0 0,-1 0 0 0 0,-6-4 1 0 0,6 4-670 0 0,0 1 1 0 0,0 0 0 0 0,0 0 0 0 0,-6-1 0 0 0,-5-1-4048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476 357 1839 0 0,'0'0'8039'0'0,"5"-7"-7111"0"0,10-14-592 0 0,-2-1 0 0 0,0 0 1 0 0,-2-1-1 0 0,0 0 0 0 0,13-45 0 0 0,-20 55-257 0 0,-1 0-1 0 0,0 0 1 0 0,-1-1-1 0 0,-1 1 1 0 0,0-16-1 0 0,-1 25-100 0 0,0 0-1 0 0,-1-1 1 0 0,1 1 0 0 0,-1 0-1 0 0,0-1 1 0 0,-1 1-1 0 0,1 0 1 0 0,-4-6 0 0 0,4 7-16 0 0,-1 1 0 0 0,1 0 0 0 0,-1 0 0 0 0,1 0 0 0 0,-1 0 1 0 0,0 0-1 0 0,0 0 0 0 0,0 1 0 0 0,0-1 0 0 0,0 0 0 0 0,0 1 1 0 0,-1 0-1 0 0,1 0 0 0 0,0-1 0 0 0,-5 0 0 0 0,3 1 22 0 0,0 0-1 0 0,-1 1 1 0 0,1-1-1 0 0,0 1 1 0 0,-1 0-1 0 0,1 1 1 0 0,-1-1-1 0 0,1 0 1 0 0,0 1-1 0 0,-1 0 1 0 0,1 0-1 0 0,0 1 1 0 0,0-1-1 0 0,0 1 1 0 0,-8 4-1 0 0,-2 2 81 0 0,0 1 0 0 0,-23 19 0 0 0,13-6 91 0 0,1 1 0 0 0,-37 48 0 0 0,35-40-125 0 0,-107 137 123 0 0,107-137-137 0 0,-26 42 0 0 0,42-57-10 0 0,0-1-1 0 0,1 1 0 0 0,1 0 1 0 0,1 0-1 0 0,-6 23 0 0 0,11-35 1 0 0,0-1-1 0 0,0 1 1 0 0,1 0 0 0 0,0-1-1 0 0,0 1 1 0 0,0 0-1 0 0,0-1 1 0 0,0 1 0 0 0,1 0-1 0 0,-1-1 1 0 0,1 1-1 0 0,0-1 1 0 0,2 6-1 0 0,-2-7 24 0 0,1 1 1 0 0,-1-1-1 0 0,1 0 0 0 0,0 1 0 0 0,0-1 0 0 0,0 0 0 0 0,0 0 0 0 0,0-1 0 0 0,0 1 0 0 0,0 0 0 0 0,1 0 0 0 0,-1-1 0 0 0,0 0 0 0 0,1 1 0 0 0,-1-1 0 0 0,1 0 1 0 0,5 1-1 0 0,0 0 62 0 0,-1-1 0 0 0,1 0 0 0 0,0-1 0 0 0,0 1 0 0 0,0-1 0 0 0,0-1 0 0 0,0 0 0 0 0,-1 0 0 0 0,1 0 0 0 0,0-1 0 0 0,0 0 0 0 0,13-6 0 0 0,2-2 89 0 0,-1-1 1 0 0,39-26 0 0 0,68-56 79 0 0,-111 78-238 0 0,-1 0 1 0 0,0-1-1 0 0,-2-1 1 0 0,27-36-1 0 0,-16 8 69 0 0,-24 40-104 0 0,1 0 0 0 0,-1 0 0 0 0,-1 0 0 0 0,1 0 0 0 0,-1 0 1 0 0,0-1-1 0 0,1-8 0 0 0,-12 14-244 0 0,7 1 193 0 0,-1 0 1 0 0,1 1 0 0 0,-1-1 0 0 0,1 1 0 0 0,-1 0-1 0 0,1 0 1 0 0,0 0 0 0 0,0 0 0 0 0,0 0 0 0 0,0 1-1 0 0,0-1 1 0 0,-4 7 0 0 0,-4 5 61 0 0,-14 21 0 0 0,19-26 105 0 0,-11 18 12 0 0,0 1-1 0 0,2 1 1 0 0,2 0 0 0 0,0 1-1 0 0,2 0 1 0 0,1 1 0 0 0,-10 58-1 0 0,19-85-114 0 0,0 15-21 0 0,1-17-91 0 0,3-4-872 0 0,12-9-2591 0 0,4-6-1181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1 8751 0 0,'0'0'7127'0'0,"-1"2"-6779"0"0,-113 226 321 0 0,-15 24-325 0 0,91-192-205 0 0,-3-1-1 0 0,-65 71 0 0 0,-110 95 79 0 0,188-197-203 0 0,-62 57 28 0 0,-31 33 126 0 0,111-108-118 0 0,6-8 48 0 0,8-8-58 0 0,54-67-985 0 0,135-131 0 0 0,29 6 707 0 0,-199 178 234 0 0,-4 5 19 0 0,63-52 258 0 0,-66 55-213 0 0,1 1 0 0 0,0 0 0 0 0,22-9 0 0 0,-33 18-39 0 0,0-1 0 0 0,0 1 0 0 0,0 0 0 0 0,0 1-1 0 0,1 0 1 0 0,-1 0 0 0 0,0 0 0 0 0,0 1 0 0 0,1 0 0 0 0,-1 0 0 0 0,0 0-1 0 0,10 2 1 0 0,-13-1-22 0 0,1 0-1 0 0,-1 0 0 0 0,0 1 0 0 0,0-1 0 0 0,0 0 1 0 0,0 1-1 0 0,0 0 0 0 0,0 0 0 0 0,0 0 0 0 0,0 0 1 0 0,0 0-1 0 0,-1 1 0 0 0,0-1 0 0 0,1 1 0 0 0,-1 0 1 0 0,0 0-1 0 0,0 0 0 0 0,0-1 0 0 0,-1 2 0 0 0,1-1 1 0 0,-1 0-1 0 0,1 0 0 0 0,1 7 0 0 0,-2-3 2 0 0,0 0 0 0 0,0 1 0 0 0,0-1 0 0 0,-1 1 0 0 0,0-1 0 0 0,-1 1 0 0 0,1-1 0 0 0,-4 15 0 0 0,-3 4 212 0 0,-11 28 0 0 0,10-32-48 0 0,-7 15 295 0 0,-2 0 0 0 0,-31 48-1 0 0,34-59-285 0 0,-2-1-1 0 0,-1 0 1 0 0,-1-2 0 0 0,-29 30-1 0 0,40-46-174 0 0,0-1-1 0 0,-1 1 0 0 0,0-1 0 0 0,0-1 1 0 0,0 1-1 0 0,-1-1 0 0 0,0-1 0 0 0,0 1 0 0 0,0-2 1 0 0,0 1-1 0 0,-1-1 0 0 0,1-1 0 0 0,-1 1 1 0 0,0-2-1 0 0,0 1 0 0 0,-17-1 0 0 0,26-1 2 0 0,-22-1-82 0 0,-28-4 0 0 0,44 3 38 0 0,0 1 0 0 0,0-1 0 0 0,1 0 0 0 0,-1-1 0 0 0,0 1 0 0 0,1-1 0 0 0,0-1 0 0 0,-9-4 0 0 0,14 7-30 0 0,0 0-1 0 0,1 1 1 0 0,-1-1-1 0 0,0 0 0 0 0,0 0 1 0 0,1 1-1 0 0,-1-1 1 0 0,0 0-1 0 0,1 0 1 0 0,-1 0-1 0 0,1 0 1 0 0,-1 0-1 0 0,1 0 0 0 0,-1 0 1 0 0,1 0-1 0 0,0 0 1 0 0,-1-1-1 0 0,1-10-728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68 6447 0 0,'0'0'499'0'0,"0"2"-328"0"0,0 23 787 0 0,0-17 377 0 0,-1 1 1 0 0,0-1-1 0 0,0 1 0 0 0,-1-1 1 0 0,-3 10-1 0 0,3-13-1189 0 0,1 1-1 0 0,-1-1 0 0 0,1 1 1 0 0,1 0-1 0 0,-1 10 0 0 0,1-16-136 0 0,0 1 0 0 0,0-1 0 0 0,0 1 0 0 0,1-1 0 0 0,-1 1-1 0 0,0-1 1 0 0,0 0 0 0 0,1 1 0 0 0,-1-1 0 0 0,0 0 0 0 0,1 1 0 0 0,-1-1 0 0 0,0 0-1 0 0,1 1 1 0 0,-1-1 0 0 0,0 0 0 0 0,1 0 0 0 0,-1 1 0 0 0,1-1 0 0 0,-1 0 0 0 0,0 0-1 0 0,1 0 1 0 0,-1 0 0 0 0,1 1 0 0 0,-1-1 0 0 0,1 0 0 0 0,-1 0 0 0 0,1 0 0 0 0,-1 0-1 0 0,1 0 1 0 0,0 0 0 0 0,16-1 195 0 0,-4-2-107 0 0,0-1-1 0 0,-1-1 1 0 0,1 1 0 0 0,-1-2-1 0 0,16-9 1 0 0,58-42 76 0 0,-41 25-126 0 0,-27 20-46 0 0,1 0 2 0 0,0-1 1 0 0,27-25-1 0 0,-45 38-2 0 0,-1 0 0 0 0,0 0 0 0 0,0 0 0 0 0,0-1 0 0 0,0 1 1 0 0,0 0-1 0 0,0 0 0 0 0,0 0 0 0 0,0 0 0 0 0,0 0 0 0 0,1 0 0 0 0,-1 0 0 0 0,0 0 0 0 0,0 0 1 0 0,0 0-1 0 0,0 0 0 0 0,0 0 0 0 0,0-1 0 0 0,0 1 0 0 0,0 0 0 0 0,0 0 0 0 0,0 0 0 0 0,0 0 0 0 0,0 0 1 0 0,0 0-1 0 0,0 0 0 0 0,0 0 0 0 0,0-1 0 0 0,0 1 0 0 0,0 0 0 0 0,0 0 0 0 0,0 0 0 0 0,0 0 1 0 0,0 0-1 0 0,0 0 0 0 0,0 0 0 0 0,0-1 0 0 0,0 1 0 0 0,0 0 0 0 0,0 0 0 0 0,0 0 0 0 0,0 0 1 0 0,0 0-1 0 0,0 0 0 0 0,-6-1 7 0 0,-7 4-13 0 0,-1 2-12 0 0,1 1 0 0 0,0 0 0 0 0,0 1 1 0 0,-14 11-1 0 0,-48 39-29 0 0,53-39 32 0 0,-74 60 54 0 0,-159 167 0 0 0,248-238-43 0 0,-29 37 46 0 0,33-40-40 0 0,0 0-1 0 0,0 1 1 0 0,0-1 0 0 0,1 1-1 0 0,0 0 1 0 0,0 0 0 0 0,0 0 0 0 0,-1 6-1 0 0,3-9 13 0 0,-1 0 0 0 0,1 0 0 0 0,0 0 0 0 0,0 0 0 0 0,0 0 0 0 0,1-1 0 0 0,-1 1 0 0 0,0 0 1 0 0,1 0-1 0 0,-1 0 0 0 0,1 0 0 0 0,-1-1 0 0 0,1 1 0 0 0,0 0 0 0 0,0-1 0 0 0,0 1 0 0 0,0-1 0 0 0,0 1 0 0 0,0-1 0 0 0,0 1 0 0 0,1-1 0 0 0,-1 1 0 0 0,0-1 0 0 0,1 0 0 0 0,-1 0 0 0 0,1 0 0 0 0,-1 0 0 0 0,1 0 0 0 0,0 0 0 0 0,3 1 0 0 0,4 1 170 0 0,1 0-1 0 0,-1 0 1 0 0,1-1-1 0 0,16 2 1 0 0,-20-4-116 0 0,52 6 52 0 0,0-3 0 0 0,112-8 1 0 0,-140 1-776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160 135 919 0 0,'-29'-44'-135'0'0,"21"30"2799"0"0,-21-27-1 0 0,26 38-2311 0 0,0 0 0 0 0,0-1 0 0 0,0 1-1 0 0,0 1 1 0 0,-1-1 0 0 0,1 0 0 0 0,-1 1 0 0 0,0 0-1 0 0,0 0 1 0 0,1 0 0 0 0,-2 0 0 0 0,-4-1 0 0 0,4 2 90 0 0,0 0-1 0 0,0 1 1 0 0,-10 0 0 0 0,6 0 1729 0 0,9 2-1659 0 0,-1 2-405 0 0,0-1-1 0 0,0 1 1 0 0,1-1-1 0 0,0 1 1 0 0,0 0-1 0 0,0-1 1 0 0,0 1-1 0 0,0 0 1 0 0,2 5-1 0 0,11 36 208 0 0,-8-32-175 0 0,17 48 380 0 0,2 0 0 0 0,36 62 0 0 0,81 104-199 0 0,-95-169-214 0 0,2-1 0 0 0,70 62 1 0 0,-10-11 25 0 0,-75-70-115 0 0,-2 2 0 0 0,35 55 1 0 0,-60-82-177 0 0,1-1 1 0 0,-1 1 0 0 0,5 17-1 0 0,-11-28-18 0 0,0-1 0 0 0,0 0 0 0 0,-1 1-1 0 0,1-1 1 0 0,0 1 0 0 0,0-1 0 0 0,-1 1 0 0 0,1-1-1 0 0,-1 0 1 0 0,1 1 0 0 0,-1-1 0 0 0,0 0-1 0 0,0 0 1 0 0,1 1 0 0 0,-1-1 0 0 0,0 0 0 0 0,0 0-1 0 0,0 0 1 0 0,0 0 0 0 0,0 0 0 0 0,-3 2 0 0 0,-5 3-5205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61 6447 0 0,'0'0'298'0'0,"0"-2"-10"0"0,-2-5-188 0 0,-1-2 7414 0 0,3 5-7143 0 0,1-1 0 0 0,0 0 0 0 0,0 1 0 0 0,1-1 0 0 0,-1 1 0 0 0,3-6 0 0 0,-2 6-232 0 0,-2 3 991 0 0,-5 11-879 0 0,3-7-208 0 0,-138 204 1032 0 0,82-124-863 0 0,40-58-194 0 0,-53 78 170 0 0,-114 128-1 0 0,-4-45-63 0 0,152-150-122 0 0,35-34-130 0 0,5-2-323 0 0,11-1-130 0 0,7-4-25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91 12407 0 0,'0'0'566'0'0,"-9"1"191"0"0,2 1-633 0 0,6-2 405 0 0,-1 7 1496 0 0,2-7-1985 0 0,-1 1-1 0 0,1-1 0 0 0,0 0 0 0 0,0 1 1 0 0,0-1-1 0 0,0 0 0 0 0,0 1 1 0 0,0-1-1 0 0,0 0 0 0 0,0 1 0 0 0,0-1 1 0 0,0 0-1 0 0,0 1 0 0 0,0-1 1 0 0,0 0-1 0 0,0 1 0 0 0,0-1 0 0 0,0 0 1 0 0,0 1-1 0 0,0-1 0 0 0,1 0 1 0 0,-1 0-1 0 0,0 1 0 0 0,0-1 0 0 0,0 0 1 0 0,0 1-1 0 0,1-1 0 0 0,-1 0 1 0 0,0 0-1 0 0,0 1 0 0 0,1-1 0 0 0,-1 0 1 0 0,0 0-1 0 0,1 1 0 0 0,1 1 38 0 0,0-1 1 0 0,0 1-1 0 0,1 0 0 0 0,-1-1 0 0 0,1 1 1 0 0,0-1-1 0 0,-1 0 0 0 0,1 0 0 0 0,0 0 1 0 0,5 2-1 0 0,33 3 452 0 0,-34-5-436 0 0,31 3 270 0 0,0-2 0 0 0,56-5 0 0 0,77-15 337 0 0,-89 7-337 0 0,773-62 1089 0 0,-686 56-2409 0 0,-57 1-3903 0 0,-85 12-1495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3679 0 0,'0'0'12775'0'0,"1"2"-12542"0"0,0 2-160 0 0,0-1-1 0 0,0 1 1 0 0,0 0-1 0 0,-1-1 1 0 0,0 1-1 0 0,1 0 1 0 0,-1 0 0 0 0,0 0-1 0 0,-1-1 1 0 0,1 1-1 0 0,-1 0 1 0 0,0 0-1 0 0,-1 3 1 0 0,-3 10 275 0 0,-12 25 1 0 0,7-19-235 0 0,-39 84 184 0 0,10-23-231 0 0,-58 112-211 0 0,76-167-280 0 0,21-27 232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321 188 2759 0 0,'-13'12'458'0'0,"-19"14"-1"0"0,20-18 2231 0 0,-25 15 2679 0 0,37-26-4487 0 0,2-3-612 0 0,-1-1 1 0 0,1 1-1 0 0,0-1 0 0 0,1 1 1 0 0,0 0-1 0 0,0 0 1 0 0,0 0-1 0 0,1 0 1 0 0,0 1-1 0 0,0-1 0 0 0,0 1 1 0 0,0 0-1 0 0,6-4 1 0 0,11-11 105 0 0,42-28 0 0 0,-49 38-239 0 0,13-10 17 0 0,38-20-1 0 0,-56 36-123 0 0,0-1 0 0 0,0 1 0 0 0,0 1 0 0 0,1 0 0 0 0,-1 0 0 0 0,1 1 0 0 0,0 0 0 0 0,19-1 0 0 0,-26 3-4 0 0,0 0 0 0 0,0 0 0 0 0,0 0 1 0 0,0 1-1 0 0,0-1 0 0 0,0 1 1 0 0,0 0-1 0 0,0 0 0 0 0,0 0 1 0 0,0 0-1 0 0,-1 1 0 0 0,1-1 1 0 0,0 1-1 0 0,-1-1 0 0 0,3 3 0 0 0,-3-2-14 0 0,-1 0 0 0 0,1-1 0 0 0,-1 1 0 0 0,0 0 0 0 0,1 0 0 0 0,-1 0 0 0 0,0 0 0 0 0,0 0 0 0 0,0 0 0 0 0,-1 0 0 0 0,1 1 0 0 0,0-1 0 0 0,-1 0 0 0 0,1 0 0 0 0,-1 1 0 0 0,0-1 0 0 0,0 0 0 0 0,0 1 0 0 0,0-1 0 0 0,0 3 0 0 0,-3 8 0 0 0,0 0-1 0 0,0-1 1 0 0,-1 1 0 0 0,0-1-1 0 0,-1 0 1 0 0,-12 20-1 0 0,0-5-23 0 0,-31 41 0 0 0,22-38-148 0 0,-2 0 0 0 0,0-2 0 0 0,-63 49 0 0 0,29-34 93 0 0,-78 41-1 0 0,121-74 70 0 0,-4 2 0 0 0,1 1 0 0 0,1 0 0 0 0,-29 24 0 0 0,34-17-60 0 0,12-12 48 0 0,5-7 13 0 0,-1 0 0 0 0,1 0 0 0 0,-1 0 1 0 0,0 0-1 0 0,1 0 0 0 0,0 0 0 0 0,-1 0 0 0 0,1-1 0 0 0,-1 1 0 0 0,1 0 0 0 0,0 0 0 0 0,0-1 0 0 0,-1 1 0 0 0,1 0 0 0 0,0-1 1 0 0,0 1-1 0 0,0-1 0 0 0,0 1 0 0 0,0-1 0 0 0,0 0 0 0 0,0 1 0 0 0,0-1 0 0 0,0 0 0 0 0,0 1 0 0 0,0-1 0 0 0,0 0 0 0 0,0 0 0 0 0,0 0 1 0 0,1 0-1 0 0,4 0 57 0 0,1 0-1 0 0,-1 0 1 0 0,9-1 0 0 0,30-8 245 0 0,0-1-1 0 0,65-26 0 0 0,-9 3-47 0 0,-68 23 2 0 0,1 2 1 0 0,-1 1 0 0 0,54-5-1 0 0,-80 12-244 0 0,0 1-1 0 0,-1-1 1 0 0,1 1-1 0 0,0 0 0 0 0,-1 1 1 0 0,1-1-1 0 0,-1 1 1 0 0,1 1-1 0 0,-1-1 1 0 0,0 1-1 0 0,0 0 1 0 0,0 0-1 0 0,0 1 0 0 0,-1 0 1 0 0,1 0-1 0 0,-1 0 1 0 0,5 6-1 0 0,-8-9-148 0 0,0 3-341 0 0,0 0-163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540 230 5983 0 0,'0'0'6640'0'0,"-2"0"-6261"0"0,-1-3-115 0 0,0 1 1 0 0,0-1-1 0 0,0 0 0 0 0,0 0 1 0 0,0 0-1 0 0,0 0 0 0 0,1 0 1 0 0,0-1-1 0 0,-1 1 0 0 0,1-1 1 0 0,1 1-1 0 0,-1-1 0 0 0,0 0 1 0 0,1 0-1 0 0,0 0 1 0 0,0 0-1 0 0,0 0 0 0 0,-1-7 1 0 0,1 3-244 0 0,-2 0 0 0 0,1 0 1 0 0,-1 0-1 0 0,0 0 1 0 0,-1 1-1 0 0,1-1 0 0 0,-2 1 1 0 0,1 0-1 0 0,-1 0 1 0 0,0 0-1 0 0,0 1 0 0 0,-1 0 1 0 0,0 0-1 0 0,0 0 1 0 0,0 1-1 0 0,-1 0 0 0 0,0 0 1 0 0,0 1-1 0 0,0-1 1 0 0,-10-3-1 0 0,10 5-111 0 0,0 0-1 0 0,-1 0 1 0 0,1 1 0 0 0,-1 0 0 0 0,0 0 0 0 0,0 0-1 0 0,0 1 1 0 0,0 1 0 0 0,0-1 0 0 0,0 1-1 0 0,0 1 1 0 0,0-1 0 0 0,0 1 0 0 0,0 1-1 0 0,1-1 1 0 0,-1 2 0 0 0,0-1 0 0 0,1 1-1 0 0,-1 0 1 0 0,1 0 0 0 0,-7 5 0 0 0,-6 6 72 0 0,1 0-1 0 0,1 2 1 0 0,-19 20 0 0 0,-44 57 1 0 0,77-87 21 0 0,0-1 1 0 0,0 1-1 0 0,1 0 0 0 0,0 0 0 0 0,0 1 0 0 0,0-1 0 0 0,1 0 0 0 0,0 1 1 0 0,-1 9-1 0 0,2-14 17 0 0,1 0 0 0 0,-1 0 0 0 0,1 0 0 0 0,0 0 0 0 0,0 0 0 0 0,0 0 0 0 0,0 0 0 0 0,0 1 0 0 0,1-1 0 0 0,-1 0 0 0 0,1 0 0 0 0,-1 0 0 0 0,1 0 0 0 0,0-1 0 0 0,-1 1 0 0 0,1 0-1 0 0,0 0 1 0 0,0 0 0 0 0,1 0 0 0 0,-1-1 0 0 0,0 1 0 0 0,1-1 0 0 0,-1 1 0 0 0,0-1 0 0 0,1 1 0 0 0,0-1 0 0 0,-1 0 0 0 0,1 0 0 0 0,0 0 0 0 0,0 0 0 0 0,-1 0 0 0 0,1 0 0 0 0,0 0 0 0 0,3 0 0 0 0,6 2 132 0 0,0-1 1 0 0,0-1-1 0 0,0 0 0 0 0,1 0 0 0 0,-1-1 0 0 0,0-1 0 0 0,13-1 0 0 0,79-20 422 0 0,-81 16-509 0 0,142-43 164 0 0,-172 52-238 0 0,0 0 0 0 0,1 0-1 0 0,-1 1 1 0 0,1 0 0 0 0,0 1-1 0 0,0-1 1 0 0,0 1 0 0 0,1 0-1 0 0,-1 1 1 0 0,1 0 0 0 0,1 0 0 0 0,-11 13-1 0 0,4-2-12 0 0,1 1-1 0 0,1 0 0 0 0,0 0 1 0 0,-7 22-1 0 0,-64 198 202 0 0,76-224-166 0 0,2 0 1 0 0,0 1-1 0 0,0-1 0 0 0,2 1 0 0 0,0 0 0 0 0,0 0 0 0 0,3 19 1 0 0,-2-32-119 0 0,1 0-64 0 0,3 5-832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50 3679 0 0,'4'-6'340'0'0,"0"0"0"0"0,1 1-1 0 0,-1 0 1 0 0,1 0 0 0 0,0 0-1 0 0,0 1 1 0 0,8-6 0 0 0,-3 7 7230 0 0,-2 3-5046 0 0,-7 0-2973 0 0,1 1 909 0 0,2 15 383 0 0,-3-14-806 0 0,0 0 1 0 0,0 0 0 0 0,0 0-1 0 0,-1 0 1 0 0,1 0 0 0 0,-1 1-1 0 0,1 1 1 0 0,-2 6 138 0 0,0-1 0 0 0,0 0 0 0 0,-1 1 0 0 0,0-1 0 0 0,-6 16 0 0 0,-22 44 451 0 0,20-49-522 0 0,3-4-63 0 0,-29 65 56 0 0,-76 120-1 0 0,103-188-366 0 0,-36 53-123 0 0,11-28-4012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91 12031 0 0,'0'0'2352'0'0,"-9"0"-1904"0"0,-2 1-926 0 0,-1-1 2879 0 0,12-3-1153 0 0,4-2-764 0 0,6-5-357 0 0,1 2 1 0 0,0 0-1 0 0,0 0 1 0 0,0 1 0 0 0,1 0-1 0 0,0 1 1 0 0,0 1-1 0 0,1 0 1 0 0,-1 0-1 0 0,1 1 1 0 0,0 1-1 0 0,1 0 1 0 0,18-1-1 0 0,-28 4-119 0 0,1-1 0 0 0,0 2 0 0 0,-1-1-1 0 0,1 0 1 0 0,0 1 0 0 0,-1 0 0 0 0,1 0 0 0 0,-1 0-1 0 0,0 1 1 0 0,1 0 0 0 0,-1-1 0 0 0,0 2-1 0 0,0-1 1 0 0,0 0 0 0 0,0 1 0 0 0,0-1 0 0 0,-1 1-1 0 0,1 0 1 0 0,-1 1 0 0 0,0-1 0 0 0,0 1 0 0 0,0-1-1 0 0,0 1 1 0 0,0 0 0 0 0,-1 0 0 0 0,0 0-1 0 0,0 0 1 0 0,0 0 0 0 0,0 0 0 0 0,-1 1 0 0 0,1-1-1 0 0,-1 1 1 0 0,0-1 0 0 0,-1 1 0 0 0,1 0 0 0 0,-1-1-1 0 0,0 6 1 0 0,0-3-21 0 0,-1 0-1 0 0,0 0 1 0 0,0 0 0 0 0,-1 0-1 0 0,0-1 1 0 0,0 1 0 0 0,0-1-1 0 0,-1 1 1 0 0,0-1 0 0 0,0 0-1 0 0,-5 6 1 0 0,2-4-34 0 0,0-1 0 0 0,0 0 0 0 0,-1 0 0 0 0,0-1 0 0 0,0 0 0 0 0,-1 0 0 0 0,-9 6 0 0 0,-11 3-146 0 0,-1-2 0 0 0,0 0 0 0 0,-57 14 0 0 0,57-17 124 0 0,-31 12-1234 0 0,59-21 1103 0 0,50-2-1278 0 0,59 2 1809 0 0,-93 0-209 0 0,0 1 1 0 0,1 1-1 0 0,-1 0 0 0 0,27 9 0 0 0,-36-9-69 0 0,1 0 1 0 0,-1 0-1 0 0,1 1 0 0 0,-1 0 0 0 0,0 0 0 0 0,-1 1 0 0 0,1-1 0 0 0,-1 1 0 0 0,0 0 1 0 0,0 1-1 0 0,5 6 0 0 0,-8-9-14 0 0,0 0-1 0 0,0 0 1 0 0,-1 0 0 0 0,1 0 0 0 0,-1 0 0 0 0,1 0 0 0 0,-1 1-1 0 0,0-1 1 0 0,0 1 0 0 0,-1-1 0 0 0,1 1 0 0 0,-1-1-1 0 0,1 1 1 0 0,-1-1 0 0 0,0 1 0 0 0,0-1 0 0 0,-1 1 0 0 0,1-1-1 0 0,-1 1 1 0 0,0-1 0 0 0,0 1 0 0 0,0-1 0 0 0,0 0-1 0 0,-2 4 1 0 0,-7 9 36 0 0,0-1 0 0 0,0 0 0 0 0,-1-1 1 0 0,-1-1-1 0 0,0 1 0 0 0,-1-2 0 0 0,-1 0 0 0 0,0-1 0 0 0,0 0 0 0 0,-1-1 0 0 0,-1 0 0 0 0,-32 14 0 0 0,37-19-45 0 0,-1-1-1 0 0,0-1 0 0 0,0 0 1 0 0,0 0-1 0 0,-1-2 0 0 0,1 1 1 0 0,-18-1-1 0 0,23-1-91 0 0,0 0 0 0 0,1-1 0 0 0,-1 0 0 0 0,1 0-1 0 0,-1 0 1 0 0,1-1 0 0 0,-1 0 0 0 0,1 0 0 0 0,0 0 0 0 0,0-1 0 0 0,0 0 0 0 0,0 0 0 0 0,1-1 0 0 0,-1 0 0 0 0,-6-6 0 0 0,12 10 14 0 0,-1 0 1 0 0,1-1 0 0 0,0 1 0 0 0,-1 0 0 0 0,1-1-1 0 0,0 1 1 0 0,0-1 0 0 0,0 1 0 0 0,-1-1 0 0 0,1 1-1 0 0,0-1 1 0 0,0 1 0 0 0,0-1 0 0 0,0 1 0 0 0,0-1 0 0 0,0 1-1 0 0,0-1 1 0 0,0 1 0 0 0,0-1 0 0 0,0 1 0 0 0,0-1-1 0 0,0 1 1 0 0,0-1 0 0 0,0 1 0 0 0,0-1 0 0 0,1 1 0 0 0,-1 0-1 0 0,0-1 1 0 0,0 1 0 0 0,1-1 0 0 0,-1 1 0 0 0,0-1-1 0 0,0 1 1 0 0,1-1 0 0 0,13-10-2301 0 0,-4 6 802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96 10135 0 0,'85'-75'1316'0'0,"-60"55"5658"0"0,-25 20-6934 0 0,1 1 1 0 0,-1 0 0 0 0,1-1 0 0 0,-1 1 0 0 0,0 0 0 0 0,1 0 0 0 0,-1-1 0 0 0,0 1-1 0 0,0 0 1 0 0,1 0 0 0 0,-1 0 0 0 0,0-1 0 0 0,0 1 0 0 0,0 0 0 0 0,0 0 0 0 0,0 0 0 0 0,0 0-1 0 0,0-1 1 0 0,0 1 0 0 0,-1 0 0 0 0,1 0 0 0 0,0 0 0 0 0,-1 1 0 0 0,-9 17 80 0 0,-14 14 69 0 0,-2-2 0 0 0,-45 45-1 0 0,26-30-126 0 0,-116 105-63 0 0,149-141-1 0 0,-67 51-12 0 0,69-56-59 0 0,8-4-12 0 0,10-6-107 0 0,-2 2 159 0 0,0 0 0 0 0,0 0 0 0 0,1 1 0 0 0,-1 0 0 0 0,1 0 0 0 0,-1 0 0 0 0,1 1 1 0 0,-1 0-1 0 0,1 1 0 0 0,0-1 0 0 0,-1 1 0 0 0,1 0 0 0 0,6 2 0 0 0,-3 0 0 0 0,0 0 1 0 0,0 1-1 0 0,0 0 1 0 0,-1 0-1 0 0,0 1 1 0 0,0 1-1 0 0,16 10 1 0 0,-2 1 7 0 0,-1 2 1 0 0,-1 1 0 0 0,-1 0 0 0 0,0 1-1 0 0,20 30 1 0 0,-31-38-5 0 0,0-1-1 0 0,-2 2 1 0 0,1-1-1 0 0,-2 1 1 0 0,0 1 0 0 0,0-1-1 0 0,-1 1 1 0 0,3 15-1 0 0,-7-27 45 0 0,-1 1 0 0 0,0 0 0 0 0,1-1 0 0 0,-1 1 0 0 0,0 0 0 0 0,0-1 0 0 0,-1 1 0 0 0,1-1 0 0 0,-1 1 0 0 0,1 0 0 0 0,-1-1 0 0 0,0 1 0 0 0,0-1 0 0 0,0 1 0 0 0,0-1 0 0 0,0 0 0 0 0,-1 1 0 0 0,1-1 0 0 0,-1 0 0 0 0,1 0 0 0 0,-1 0 0 0 0,0 0 0 0 0,0 0 0 0 0,0-1 0 0 0,0 1 0 0 0,0 0 0 0 0,0-1 0 0 0,0 1 0 0 0,-5 1 0 0 0,-5 2 113 0 0,0 1 1 0 0,-1-2-1 0 0,1 0 0 0 0,-21 4 1 0 0,27-6-105 0 0,-58 9 173 0 0,1-2-1 0 0,-1-3 0 0 0,-120-4 1 0 0,175-3-506 0 0,-1 0 0 0 0,-13-3 0 0 0,-2-5-4663 0 0,8-1-1372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189 117 7831 0 0,'7'-14'195'0'0,"1"1"0"0"0,11-15 0 0 0,7-13 3847 0 0,-20 25 695 0 0,-6 14-3902 0 0,-14-1-403 0 0,9 4-430 0 0,0 0 0 0 0,0 1 1 0 0,0 0-1 0 0,0 0 0 0 0,0 0 1 0 0,1 0-1 0 0,-1 1 0 0 0,1-1 1 0 0,0 1-1 0 0,0 0 0 0 0,-5 5 1 0 0,-7 7-5 0 0,-17 21 0 0 0,30-33 3 0 0,-14 17 17 0 0,0 1 0 0 0,2 1-1 0 0,-24 43 1 0 0,32-51 48 0 0,1 1-1 0 0,0 0 1 0 0,1 1-1 0 0,0-1 0 0 0,1 1 1 0 0,1 0-1 0 0,-2 25 1 0 0,5-34 9 0 0,0-1 1 0 0,1 0-1 0 0,-1 1 1 0 0,1-1-1 0 0,0 0 1 0 0,1 1-1 0 0,0-1 0 0 0,0 0 1 0 0,0 0-1 0 0,1 0 1 0 0,-1 0-1 0 0,1-1 1 0 0,1 1-1 0 0,6 9 1 0 0,-7-12-17 0 0,0 0-1 0 0,0 0 1 0 0,0 0 0 0 0,1 0 0 0 0,-1 0 0 0 0,1-1 0 0 0,0 0 0 0 0,-1 1 0 0 0,1-1 0 0 0,0-1 0 0 0,0 1 0 0 0,0 0-1 0 0,0-1 1 0 0,1 0 0 0 0,-1 0 0 0 0,0 0 0 0 0,1-1 0 0 0,-1 1 0 0 0,0-1 0 0 0,1 0 0 0 0,-1-1 0 0 0,8 0-1 0 0,2-2 148 0 0,0-1 0 0 0,0 0 0 0 0,-1-1 0 0 0,1-1 0 0 0,15-9 0 0 0,62-41 730 0 0,-67 40-737 0 0,-11 7-123 0 0,0-1 0 0 0,0 0 0 0 0,-1 0 0 0 0,0-1 0 0 0,-1-1 0 0 0,0 0 0 0 0,-1-1 0 0 0,0 0 1 0 0,8-15-1 0 0,-15 22-75 0 0,0 0 1 0 0,0 1-1 0 0,-1-1 1 0 0,0-1-1 0 0,0 1 1 0 0,0 0 0 0 0,-1 0-1 0 0,1-1 1 0 0,-2 1-1 0 0,1-1 1 0 0,-1 1-1 0 0,0-1 1 0 0,0 1 0 0 0,-1-1-1 0 0,1 1 1 0 0,-2 0-1 0 0,1-1 1 0 0,-1 1-1 0 0,0 0 1 0 0,0 0 0 0 0,0 0-1 0 0,-1 0 1 0 0,0 0-1 0 0,0 0 1 0 0,-5-5-1 0 0,5 6-65 0 0,-1 0-1 0 0,-1 1 0 0 0,1-1 0 0 0,-1 1 0 0 0,0 0 0 0 0,0 0 0 0 0,0 0 0 0 0,0 1 0 0 0,-1 0 0 0 0,1 0 0 0 0,-1 0 1 0 0,0 1-1 0 0,0 0 0 0 0,0 0 0 0 0,0 0 0 0 0,0 1 0 0 0,-8-1 0 0 0,-6 0-683 0 0,-1 2-1 0 0,1 0 1 0 0,0 1-1 0 0,-21 4 1 0 0,21-3-3363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9 10479 0 0,'0'0'950'0'0,"0"-1"-782"0"0,2-6 4701 0 0,-2 9-4636 0 0,1 0-1 0 0,-1 1 1 0 0,0-1 0 0 0,1 0 0 0 0,-1 1-1 0 0,-1 3 1 0 0,-4 18 237 0 0,-2-1 0 0 0,-1 1 0 0 0,0-1-1 0 0,-22 40 1 0 0,16-33-421 0 0,-71 125 40 0 0,11-24-568 0 0,65-111-1942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87 2303 0 0,'0'0'102'0'0,"-9"2"20"0"0,2-1 1831 0 0,0 1-1 0 0,0 0 1 0 0,0 0-1 0 0,1 1 1 0 0,-13 6 4124 0 0,26-19-4955 0 0,0 1-933 0 0,1 2 0 0 0,-1-1-1 0 0,2 1 1 0 0,-1 0 0 0 0,1 1 0 0 0,-1 0 0 0 0,2 0 0 0 0,-1 1 0 0 0,19-8 0 0 0,-16 8-63 0 0,1 1-1 0 0,0 0 1 0 0,0 1-1 0 0,0 0 1 0 0,1 1-1 0 0,-1 1 0 0 0,21 0 1 0 0,-28 1-119 0 0,0 0 0 0 0,0 1 0 0 0,0 0 0 0 0,0 0 0 0 0,0 1 0 0 0,0-1 0 0 0,0 1 0 0 0,0 1 0 0 0,-1-1 0 0 0,1 1 0 0 0,-1 0 0 0 0,0 0 0 0 0,0 1 0 0 0,0-1 0 0 0,0 1 0 0 0,-1 0 0 0 0,1 0 0 0 0,-1 1 0 0 0,0 0 0 0 0,0-1 0 0 0,-1 1 0 0 0,1 0 0 0 0,-1 1 0 0 0,0-1 0 0 0,-1 1 0 0 0,3 5 0 0 0,-3-7 9 0 0,-1 1 0 0 0,1-1 0 0 0,-1 1 0 0 0,0-1 0 0 0,0 1 0 0 0,-1-1 0 0 0,1 1 0 0 0,-1 9-1 0 0,-1-11-33 0 0,1 0 0 0 0,-1 0-1 0 0,0-1 1 0 0,0 1 0 0 0,-1 0-1 0 0,1 0 1 0 0,0 0 0 0 0,-1-1-1 0 0,0 1 1 0 0,1-1 0 0 0,-1 1-1 0 0,0-1 1 0 0,0 0 0 0 0,-4 4-1 0 0,-4 2-23 0 0,0 0 0 0 0,-1-1 0 0 0,1 0 1 0 0,-1 0-1 0 0,-1-2 0 0 0,-21 10 0 0 0,-79 17-392 0 0,56-17 164 0 0,50-13 262 0 0,-2-1-37 0 0,1 2 1 0 0,0-1-1 0 0,0 1 0 0 0,0 0 1 0 0,-12 7-1 0 0,18-9-47 0 0,0 0 55 0 0,1 0 1 0 0,0 1-1 0 0,-1-1 0 0 0,1 1 1 0 0,0-1-1 0 0,0 0 0 0 0,0 1 1 0 0,0-1-1 0 0,0 1 0 0 0,1-1 1 0 0,-1 0-1 0 0,0 1 0 0 0,1-1 1 0 0,-1 0-1 0 0,1 1 1 0 0,-1-1-1 0 0,1 0 0 0 0,-1 0 1 0 0,1 1-1 0 0,0-1 0 0 0,0 0 1 0 0,0 0-1 0 0,0 0 0 0 0,0 0 1 0 0,0 0-1 0 0,0 0 0 0 0,0 0 1 0 0,0 0-1 0 0,0-1 0 0 0,0 1 1 0 0,1 0-1 0 0,-1 0 1 0 0,0-1-1 0 0,0 1 0 0 0,3 0 1 0 0,5 1-9 0 0,0 0 1 0 0,0 0 0 0 0,1 0 0 0 0,12-1 0 0 0,-10 0 24 0 0,17 1 12 0 0,6 1 7 0 0,-1 1 0 0 0,53 12 0 0 0,-75-12 38 0 0,0 0 0 0 0,0 1 1 0 0,-1 1-1 0 0,1 0 0 0 0,-1 0 0 0 0,-1 1 0 0 0,1 0 0 0 0,-1 1 0 0 0,-1 0 1 0 0,1 1-1 0 0,-1 0 0 0 0,-1 0 0 0 0,13 18 0 0 0,-19-24 3 0 0,0 1-1 0 0,0-1 1 0 0,-1 1-1 0 0,1-1 1 0 0,-1 1-1 0 0,0 0 1 0 0,0 0-1 0 0,0-1 1 0 0,0 1-1 0 0,-1 0 1 0 0,0 0-1 0 0,0 0 1 0 0,0 6-1 0 0,-1-4 24 0 0,0 1 0 0 0,-1-1 0 0 0,1 0 0 0 0,-1-1 0 0 0,0 1 0 0 0,-1 0 0 0 0,1-1 0 0 0,-5 7 0 0 0,1-3 0 0 0,-1 0-1 0 0,0 0 0 0 0,0 0 1 0 0,-1-1-1 0 0,0 0 1 0 0,0 0-1 0 0,-1-1 0 0 0,0 0 1 0 0,-11 6-1 0 0,5-5-16 0 0,-1-1 0 0 0,0 0 0 0 0,0-1 0 0 0,-1-1 0 0 0,0-1 0 0 0,1 0 0 0 0,-20 1 1 0 0,-122 2 130 0 0,145-7-168 0 0,6 0 10 0 0,5 0-22 0 0,-1 1 0 0 0,1-1 0 0 0,0 0 0 0 0,-1-1 0 0 0,1 1 0 0 0,0 0 0 0 0,0-1 0 0 0,0 1 0 0 0,-1-1 0 0 0,1 0 0 0 0,0 0 0 0 0,-4-2 0 0 0,5 3-372 0 0,6-10-3393 0 0,10 3 1208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206 111 919 0 0,'0'-2'67'0'0,"5"-11"1015"0"0,-5 10-293 0 0,1 0-1 0 0,0 0 1 0 0,1 0-1 0 0,-1 0 1 0 0,0 0 0 0 0,1 0-1 0 0,3-4 1 0 0,-1 1 45 0 0,0-1-1 0 0,-1 1 1 0 0,1-1 0 0 0,-1 0 0 0 0,-1 0 0 0 0,1 0-1 0 0,2-13 5316 0 0,-5 22-6068 0 0,0 0 0 0 0,0 0 0 0 0,0 0 0 0 0,0 0 0 0 0,-1-1 0 0 0,1 1 0 0 0,0 0 0 0 0,-2 2 0 0 0,1 2 42 0 0,-66 278 902 0 0,59-253-969 0 0,-23 72 84 0 0,-68 148 0 0 0,90-227-196 0 0,1-1 0 0 0,1 2-1 0 0,1-1 1 0 0,-3 32 0 0 0,6-34 25 0 0,2-20-241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61 1839 0 0,'0'-1'134'0'0,"5"-12"-506"0"0,-4 10 950 0 0,0-1 1 0 0,0 1-1 0 0,0 0 1 0 0,0 0-1 0 0,1 0 1 0 0,-1 1-1 0 0,1-1 1 0 0,0 0-1 0 0,0 0 1 0 0,0 1-1 0 0,0-1 1 0 0,0 1-1 0 0,1 0 1 0 0,-1 0-1 0 0,5-3 4161 0 0,-6 24-3876 0 0,-1-11-683 0 0,0 0 0 0 0,0-1 0 0 0,-1 10-1 0 0,-6 19 290 0 0,-2-1 0 0 0,-1-1 0 0 0,-25 57 0 0 0,7-31-188 0 0,-40 62 0 0 0,17-46-181 0 0,-94 107 1 0 0,20-29-76 0 0,35-22-1454 0 0,89-131 834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246 483 3679 0 0,'-23'16'410'0'0,"-1"-1"-1"0"0,-37 18 0 0 0,-16 0 5005 0 0,72-31-4931 0 0,-1 0 0 0 0,-1 0 0 0 0,1 0 0 0 0,0-1 0 0 0,0 0 0 0 0,-1 0 0 0 0,-10-1 0 0 0,16-11 942 0 0,1 7-1223 0 0,1-1-1 0 0,0 1 1 0 0,0 0 0 0 0,0 0-1 0 0,0-1 1 0 0,0 1 0 0 0,1 0-1 0 0,4-7 1 0 0,21-32 578 0 0,-18 30-664 0 0,26-36 83 0 0,66-68 0 0 0,-65 80-159 0 0,2 1 0 0 0,2 2 0 0 0,1 1 0 0 0,1 3 0 0 0,2 1 0 0 0,61-29 0 0 0,-82 47 154 0 0,1 1 0 0 0,-1 1 0 0 0,39-9 0 0 0,-53 16-81 0 0,1 0 1 0 0,0 0-1 0 0,0 1 0 0 0,0 1 1 0 0,0 0-1 0 0,0 0 0 0 0,0 1 1 0 0,0 0-1 0 0,0 0 0 0 0,0 1 1 0 0,17 6-1 0 0,-21-5-107 0 0,1 1-1 0 0,-1 0 1 0 0,1 0-1 0 0,-1 0 1 0 0,0 1 0 0 0,-1 0-1 0 0,1 0 1 0 0,-1 0-1 0 0,0 1 1 0 0,0 0 0 0 0,-1 0-1 0 0,0 0 1 0 0,0 0-1 0 0,0 1 1 0 0,-1 0-1 0 0,1-1 1 0 0,-2 1 0 0 0,1 0-1 0 0,-1 1 1 0 0,0-1-1 0 0,-1 0 1 0 0,1 1-1 0 0,-2-1 1 0 0,1 1 0 0 0,-1-1-1 0 0,0 1 1 0 0,0-1-1 0 0,-1 0 1 0 0,0 1-1 0 0,-1-1 1 0 0,1 1 0 0 0,-4 6-1 0 0,0 0-5 0 0,-1-1-1 0 0,-1 0 0 0 0,0-1 1 0 0,-1 1-1 0 0,-1-1 1 0 0,-11 13-1 0 0,-66 62 50 0 0,82-83-40 0 0,-23 19 16 0 0,0-1 0 0 0,-33 21 0 0 0,-65 31 41 0 0,-2 1-414 0 0,114-66-367 0 0,0-1-1 0 0,0-1 1 0 0,-19 8 0 0 0,21-11-1279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5527 0 0,'0'0'7352'0'0,"-2"2"-6658"0"0,-23 16-327 0 0,-30 18 0 0 0,-27 20-419 0 0,28-13 85 0 0,-74 64 747 0 0,103-84-312 0 0,0 1-1 0 0,-36 50 0 0 0,53-64-340 0 0,1 1 0 0 0,0 0 0 0 0,-9 22-1 0 0,14-29-122 0 0,1-1-1 0 0,0 0 0 0 0,0 1 0 0 0,0-1 0 0 0,0 1 1 0 0,1-1-1 0 0,-1 1 0 0 0,1 0 0 0 0,0-1 0 0 0,0 1 0 0 0,0-1 1 0 0,1 1-1 0 0,-1-1 0 0 0,1 1 0 0 0,0-1 0 0 0,0 1 1 0 0,0-1-1 0 0,3 6 0 0 0,-1-5-145 0 0,0 0 0 0 0,0-1 0 0 0,1 0 0 0 0,-1 1 0 0 0,1-1 0 0 0,0-1 1 0 0,0 1-1 0 0,0-1 0 0 0,0 1 0 0 0,0-1 0 0 0,1 0 0 0 0,-1-1 0 0 0,7 3 0 0 0,10 1-870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12751 0 0,'0'0'1158'0'0,"0"2"-954"0"0,-1 10-233 0 0,-3 6 243 0 0,2 0-1 0 0,0 0 1 0 0,1 1-1 0 0,1-1 0 0 0,1 1 1 0 0,3 24-1 0 0,1-23 3 0 0,1 0 0 0 0,1 0 0 0 0,1-1 0 0 0,0 1 0 0 0,1-2 0 0 0,1 1 0 0 0,13 16 0 0 0,1-3 325 0 0,0-1 0 0 0,52 48 1 0 0,-73-77-495 0 0,16 16 329 0 0,-1 0 1 0 0,0 1 0 0 0,-1 1 0 0 0,16 26 0 0 0,-24-26-310 0 0,-7-12-3721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 2759 0 0,'-9'-2'248'0'0,"5"2"75"0"0,0 1-1 0 0,0-1 0 0 0,-1 1 1 0 0,1-1-1 0 0,0 1 0 0 0,0 0 1 0 0,0 1-1 0 0,0-1 0 0 0,0 1 0 0 0,1 0 1 0 0,-1 0-1 0 0,0 0 0 0 0,1 0 1 0 0,-4 3-1 0 0,-9 7 3052 0 0,-23 24 1 0 0,25-22-2711 0 0,-180 173-220 0 0,-28 26 8 0 0,189-181-710 0 0,-25 21-564 0 0,57-51 266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5527 0 0,'-8'1'240'0'0,"3"0"-130"0"0,-1 0 0 0 0,1 0-1 0 0,-1 0 1 0 0,1 1 0 0 0,0 0-1 0 0,0 0 1 0 0,0 0 0 0 0,0 0-1 0 0,0 1 1 0 0,0 0 0 0 0,-6 5-1 0 0,6-3 230 0 0,0 1 0 0 0,0-1-1 0 0,1 1 1 0 0,0 0-1 0 0,0 1 1 0 0,0-1-1 0 0,1 1 1 0 0,0 0 0 0 0,0 0-1 0 0,-2 9 1 0 0,3-7-241 0 0,0 1-1 0 0,1 0 1 0 0,0 0 0 0 0,0 0 0 0 0,1 0-1 0 0,1 0 1 0 0,1 13 0 0 0,2-5 187 0 0,0 1 0 0 0,1-1-1 0 0,1 0 1 0 0,15 31 0 0 0,43 67 1250 0 0,-18-37-347 0 0,-34-57-815 0 0,-1 1 1 0 0,-1 0 0 0 0,-1 1-1 0 0,-1 0 1 0 0,6 27-1 0 0,-12-41-294 0 0,-1 0 0 0 0,0 0 0 0 0,0 0-1 0 0,-1 0 1 0 0,0 0 0 0 0,-1 0-1 0 0,0 0 1 0 0,-1 0 0 0 0,0 0 0 0 0,0 0-1 0 0,-1-1 1 0 0,0 1 0 0 0,-1-1-1 0 0,0 1 1 0 0,-10 14 0 0 0,-6 2-364 0 0,-1 0 0 0 0,-1-2 0 0 0,-1 0 0 0 0,-35 27 0 0 0,0 0-3549 0 0,45-38 2342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698 812 7831 0 0,'0'0'706'0'0,"1"2"-578"0"0,3 7-63 0 0,7 15 3260 0 0,-10-23-3168 0 0,0-1 0 0 0,0 1-1 0 0,1-1 1 0 0,-1 1 0 0 0,0-1-1 0 0,0 0 1 0 0,1 1 0 0 0,-1-1-1 0 0,0 0 1 0 0,0 0 0 0 0,1 0-1 0 0,-1 0 1 0 0,0 0 0 0 0,0 0-1 0 0,3-1 1 0 0,1-1 117 0 0,0 0 0 0 0,0 0 1 0 0,0 0-1 0 0,0-1 0 0 0,0 0 0 0 0,0 0 1 0 0,-1 0-1 0 0,5-4 0 0 0,33-34 829 0 0,-22 21-621 0 0,32-34 7 0 0,-2-2 0 0 0,-3-2 0 0 0,-2-2-1 0 0,45-80 1 0 0,-81 123-456 0 0,2 1 0 0 0,-1 1 0 0 0,22-24 0 0 0,-15 22-9 0 0,-7 8-1 0 0,-1-1 0 0 0,8-10 0 0 0,-14 16-19 0 0,0-1-1 0 0,-1 1 1 0 0,1 0-1 0 0,-1-1 1 0 0,0 1-1 0 0,-1-1 1 0 0,1 0-1 0 0,-1 0 1 0 0,1-5-1 0 0,2-14 76 0 0,0 8-245 0 0,-2 0 1 0 0,0 0-1 0 0,-1 0 0 0 0,-1-24 0 0 0,-1 37 71 0 0,1-1 0 0 0,0 1-1 0 0,-1 0 1 0 0,1 0 0 0 0,-1 0 0 0 0,0 0 0 0 0,0 0-1 0 0,0 0 1 0 0,-1 1 0 0 0,1-1 0 0 0,-1 0-1 0 0,1 0 1 0 0,-1 1 0 0 0,0-1 0 0 0,0 1 0 0 0,0 0-1 0 0,0 0 1 0 0,-1-1 0 0 0,1 1 0 0 0,-1 1 0 0 0,1-1-1 0 0,-1 0 1 0 0,1 1 0 0 0,-1-1 0 0 0,0 1-1 0 0,0 0 1 0 0,0-1 0 0 0,0 2 0 0 0,-4-2 0 0 0,0 1 28 0 0,-1 0 1 0 0,0 1-1 0 0,1 0 1 0 0,-1 0-1 0 0,0 1 1 0 0,1 0 0 0 0,-1 0-1 0 0,0 1 1 0 0,-10 3-1 0 0,-9 5-157 0 0,-28 14-1 0 0,55-24 225 0 0,-21 10 24 0 0,1 1-1 0 0,1 1 0 0 0,0 1 1 0 0,1 1-1 0 0,-33 30 1 0 0,30-21 54 0 0,1 0-1 0 0,1 1 1 0 0,-29 47 0 0 0,22-24 81 0 0,-27 69 0 0 0,-9 53-1 0 0,-40 160 41 0 0,34-108-171 0 0,54-179-14 0 0,-2-1 1 0 0,-1-1-1 0 0,-26 43 1 0 0,25-54-16 0 0,0-1 0 0 0,-2-1 0 0 0,-1-1 0 0 0,-41 38 0 0 0,5-10-33 0 0,-112 82-1 0 0,141-116-752 0 0,27-19 349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2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114 268 10479 0 0,'-75'-1'908'0'0,"37"2"6507"0"0,69 1-6370 0 0,-21-1-890 0 0,0-1-1 0 0,13 0 0 0 0,92-14 590 0 0,122-31 0 0 0,-196 36-639 0 0,25-5 47 0 0,300-60 624 0 0,-202 43-429 0 0,157-27 500 0 0,-224 46-416 0 0,130-2 0 0 0,-199 14-654 0 0,126 4 1048 0 0,-128-2-2093 0 0,0 2 1 0 0,0 0 0 0 0,46 16-1 0 0,-56-15-6264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52 455 0 0,'4'-2'717'0'0,"12"-8"9909"0"0,-16 10-10482 0 0,0-1 1 0 0,0 1-1 0 0,0-1 1 0 0,0 1-1 0 0,0-1 1 0 0,0 1-1 0 0,0-1 1 0 0,0 1-1 0 0,0 0 1 0 0,0-1-1 0 0,0 1 1 0 0,0-1-1 0 0,-1 1 1 0 0,1 0-1 0 0,0-1 0 0 0,0 1 1 0 0,0-1-1 0 0,-1 1 1 0 0,1 0-1 0 0,0-1 1 0 0,0 1-1 0 0,-1 0 1 0 0,1-1-1 0 0,0 1 1 0 0,-1 0-1 0 0,1-1 1 0 0,0 1-1 0 0,-1 0 0 0 0,1 0 1 0 0,0-1-1 0 0,-1 1 1 0 0,1 0-1 0 0,-1 0 1 0 0,1 0-1 0 0,0 0 1 0 0,-1 0-1 0 0,1 0 1 0 0,-1-1-1 0 0,1 1 1 0 0,-1 0-1 0 0,1 0 1 0 0,0 0-1 0 0,-1 0 0 0 0,1 0 1 0 0,-1 1-1 0 0,1-1 1 0 0,-1 0-1 0 0,1 0 1 0 0,0 0-1 0 0,-1 0 1 0 0,1 0-1 0 0,-1 1 1 0 0,0-1-1 0 0,-23 14 1348 0 0,21-12-1848 0 0,-9 5 351 0 0,9-8 14 0 0,-8 5 47 0 0,11-4-76 0 0,-7 2 140 0 0,4-6 16 0 0,4-9-96 0 0,0 9-39 0 0,-1 6-3 0 0,14-32 15 0 0,-13 28 225 0 0,3-3 497 0 0,-5 9-681 0 0,-1-1-1 0 0,0 0 1 0 0,0 1-1 0 0,0-1 0 0 0,0 0 1 0 0,-5 4-1 0 0,-20 28 108 0 0,22-28-161 0 0,2 0-12 0 0,14-9-104 0 0,-7 1-152 0 0,27-9-406 0 0,-13 0-5332 0 0,-7 0-670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260 179 919 0 0,'-2'1'206'0'0,"-29"0"4201"0"0,14-1 7983 0 0,19-1-12259 0 0,0 1 1 0 0,0-1 0 0 0,0 0-1 0 0,-1 0 1 0 0,1 0-1 0 0,0-1 1 0 0,-1 1-1 0 0,1 0 1 0 0,1-2-1 0 0,6-4 199 0 0,17-8 225 0 0,1 2 0 0 0,47-17 1 0 0,0 1-86 0 0,49-20 98 0 0,-102 43-518 0 0,1 0 0 0 0,-1 1 0 0 0,45-3 0 0 0,-64 7-50 0 0,0 1 1 0 0,0 0-1 0 0,1 0 0 0 0,-1 0 1 0 0,0 1-1 0 0,0-1 0 0 0,1 0 1 0 0,-1 1-1 0 0,0 0 0 0 0,0-1 1 0 0,0 1-1 0 0,0 0 0 0 0,0 0 1 0 0,0 0-1 0 0,0 0 0 0 0,0 0 1 0 0,2 3-1 0 0,-3-3-4 0 0,0 1 0 0 0,0-1 0 0 0,0 1 0 0 0,0-1-1 0 0,0 1 1 0 0,0 0 0 0 0,-1 0 0 0 0,1-1 0 0 0,-1 1 0 0 0,1 0 0 0 0,-1 0 0 0 0,0 0 0 0 0,1-1 0 0 0,-1 1 0 0 0,0 0 0 0 0,0 0 0 0 0,-1 0-1 0 0,1 0 1 0 0,0 0 0 0 0,0-1 0 0 0,-2 4 0 0 0,-1 4-27 0 0,0 0 1 0 0,0 0-1 0 0,-1 0 0 0 0,0-1 0 0 0,-1 1 0 0 0,-10 13 0 0 0,-40 44-18 0 0,46-56 54 0 0,-24 25-87 0 0,-2-1 1 0 0,-59 44-1 0 0,-88 45-361 0 0,110-78 335 0 0,-130 74 32 0 0,189-112 76 0 0,13-7 0 0 0,-1 0 0 0 0,1 0 0 0 0,0 0 0 0 0,-1 0 0 0 0,1 1 0 0 0,0-1 0 0 0,-1 0 0 0 0,1 0 0 0 0,0 1 0 0 0,-1-1 0 0 0,1 0 0 0 0,0 1 0 0 0,0-1 0 0 0,-1 0 0 0 0,1 1 0 0 0,0-1 0 0 0,0 0 0 0 0,0 1 0 0 0,-1-1 0 0 0,1 1 0 0 0,0-1 0 0 0,1 1 7 0 0,-1 0-1 0 0,1 0 1 0 0,-1 0 0 0 0,1-1-1 0 0,0 1 1 0 0,0 0-1 0 0,-1-1 1 0 0,1 1 0 0 0,0 0-1 0 0,0-1 1 0 0,0 1-1 0 0,0-1 1 0 0,0 1 0 0 0,0-1-1 0 0,0 0 1 0 0,0 1-1 0 0,1-1 1 0 0,22 7 218 0 0,-5-4-90 0 0,1 0-1 0 0,-1-1 1 0 0,25-1-1 0 0,60-6 132 0 0,-50 1-151 0 0,22-1-629 0 0,70-2 2041 0 0,-73 9-3872 0 0,-2 7-4899 0 0,-58-6 1213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3679 0 0,'0'0'12534'0'0,"1"1"-12186"0"0,2 2 86 0 0,0-1 1 0 0,0 0 0 0 0,0 1-1 0 0,0-1 1 0 0,6 2 0 0 0,-7-4 643 0 0,-2 2-992 0 0,1 1-81 0 0,0-1 0 0 0,0 0 1 0 0,0 1-1 0 0,0-1 1 0 0,-1 0-1 0 0,1 1 1 0 0,-1-1-1 0 0,0 1 1 0 0,0-1-1 0 0,0 1 1 0 0,0-1-1 0 0,0 1 1 0 0,0-1-1 0 0,-1 1 0 0 0,1-1 1 0 0,-1 1-1 0 0,0-1 1 0 0,-1 3-1 0 0,-2 4 12 0 0,-1 1 1 0 0,0-2-1 0 0,-1 1 0 0 0,-6 8 0 0 0,11-16 523 0 0,19-13-75 0 0,18-13-161 0 0,-36 25-304 0 0,1 0 1 0 0,-1 0-1 0 0,0-1 0 0 0,0 1 0 0 0,1 0 1 0 0,-1 0-1 0 0,0 0 0 0 0,0 0 1 0 0,1 0-1 0 0,-1-1 0 0 0,0 1 0 0 0,0 0 1 0 0,1 0-1 0 0,-1 0 0 0 0,0 0 0 0 0,0 0 1 0 0,1 0-1 0 0,-1 0 0 0 0,0 0 0 0 0,1 0 1 0 0,-1 0-1 0 0,0 0 0 0 0,0 0 0 0 0,1 0 1 0 0,-1 0-1 0 0,0 1 0 0 0,0-1 0 0 0,1 0 1 0 0,-1 0-1 0 0,0 0 0 0 0,0 0 1 0 0,1 0-1 0 0,-1 1 0 0 0,0-1 0 0 0,0 0 1 0 0,0 0-1 0 0,1 0 0 0 0,-1 1 0 0 0,0-1 1 0 0,0 0-1 0 0,0 0 0 0 0,0 0 0 0 0,1 1 1 0 0,-1-1-1 0 0,0 0 0 0 0,0 0 0 0 0,0 1 1 0 0,0-1-1 0 0,0 0 0 0 0,0 1 1 0 0,0-1-1 0 0,0 0 0 0 0,0 0 0 0 0,0 1 1 0 0,0-1-1 0 0,0 0 0 0 0,0 1 0 0 0,0-1 1 0 0,0 0-1 0 0,0 1 0 0 0,1 3 0 0 0,-1 0 0 0 0,1 0 0 0 0,-1 0 0 0 0,0 1 0 0 0,0-1 0 0 0,0 0 0 0 0,0 0 0 0 0,-1 1 0 0 0,0-1 0 0 0,0 0 0 0 0,0 0 0 0 0,0 0 0 0 0,-1 0 0 0 0,-2 5 0 0 0,0 0 0 0 0,0-3-22 0 0,3-5-93 0 0,14-4-3828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3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153 117 8375 0 0,'-2'1'382'0'0,"-21"3"-175"0"0,13-3 172 0 0,1 1-1 0 0,-1 0 1 0 0,1 0-1 0 0,-1 1 1 0 0,1 0 0 0 0,0 1-1 0 0,0 0 1 0 0,0 0-1 0 0,-9 7 1 0 0,-7 7 2918 0 0,29-18-3103 0 0,0 1 0 0 0,0-1-1 0 0,0-1 1 0 0,0 1 0 0 0,0 0-1 0 0,0-1 1 0 0,0 0 0 0 0,6-2-1 0 0,2 0 176 0 0,77-22 966 0 0,-6 1-730 0 0,35-6-124 0 0,143-30 788 0 0,-201 49-1061 0 0,1 2-1 0 0,82 1 0 0 0,-129 8-208 0 0,-1 1 1 0 0,25 4-1 0 0,-18-1-8 0 0,-18-4-45 0 0,0 6-78 0 0,-2-5 127 0 0,1-1 1 0 0,-1 1-1 0 0,0 0 0 0 0,0-1 1 0 0,1 1-1 0 0,-1-1 1 0 0,0 1-1 0 0,0 0 0 0 0,0-1 1 0 0,0 1-1 0 0,0-1 1 0 0,0 1-1 0 0,0 0 1 0 0,0-1-1 0 0,0 1 0 0 0,0 0 1 0 0,0 0-1 0 0,-3 6-5 0 0,-1 0-1 0 0,1 0 1 0 0,-1 0 0 0 0,0-1-1 0 0,-1 1 1 0 0,-8 9 0 0 0,-8 12 10 0 0,-172 268 0 0 0,112-175-178 0 0,-121 195-2156 0 0,184-281 1659 0 0,12-21-701 0 0,-16 25-1 0 0,16-31-35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4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7111 0 0,'0'0'2166'0'0,"7"-6"-100"0"0,27-3 3790 0 0,-32 8-4832 0 0,10 2 30 0 0,5 20 70 0 0,-16-20-886 0 0,-1 0-208 0 0,1-1 1 0 0,-1 0-1 0 0,0 1 0 0 0,0-1 0 0 0,0 1 1 0 0,1-1-1 0 0,-1 1 0 0 0,0-1 0 0 0,0 0 1 0 0,0 1-1 0 0,0-1 0 0 0,0 1 0 0 0,0-1 0 0 0,0 1 1 0 0,0-1-1 0 0,0 1 0 0 0,0-1 0 0 0,0 1 1 0 0,0-1-1 0 0,0 0 0 0 0,0 1 0 0 0,0-1 1 0 0,0 1-1 0 0,-1-1 0 0 0,1 1 0 0 0,0-1 1 0 0,0 0-1 0 0,0 1 0 0 0,-1-1 0 0 0,1 1 0 0 0,-7 13 198 0 0,4-9-205 0 0,-5 1 73 0 0,-10 3-33 0 0,16-9-20 0 0,-3-1-22 0 0,4 0-17 0 0,1-1 0 0 0,-1 1 0 0 0,1 0 0 0 0,-1 0 0 0 0,1 0 0 0 0,0-1 1 0 0,-1 1-1 0 0,1 0 0 0 0,0 0 0 0 0,0-1 0 0 0,0 1 0 0 0,0-2 0 0 0,1 0-4 0 0,-1 1 0 0 0,1 0 0 0 0,0-1 0 0 0,0 1 0 0 0,0 0 0 0 0,0 0 0 0 0,0 0 0 0 0,1-1 0 0 0,-1 1 0 0 0,1 1 0 0 0,-1-1 0 0 0,1 0 0 0 0,0 0 0 0 0,-1 0 0 0 0,1 1 0 0 0,3-3 0 0 0,5-2 0 0 0,-1 0 0 0 0,13-5 0 0 0,-21 10 0 0 0,8-3 0 0 0,-8 3 4 0 0,1 0 1 0 0,-1 0-1 0 0,1 1 0 0 0,-1-1 0 0 0,1 1 1 0 0,-1-1-1 0 0,1 1 0 0 0,0 0 0 0 0,-1-1 1 0 0,1 1-1 0 0,0 0 0 0 0,3 0 0 0 0,11 2 82 0 0,-15-2-64 0 0,0 0 0 0 0,0 0 0 0 0,0 0-1 0 0,0 0 1 0 0,-1 0 0 0 0,1 0 0 0 0,0 0 0 0 0,0 1-1 0 0,0-1 1 0 0,0 0 0 0 0,-1 1 0 0 0,1-1-1 0 0,0 0 1 0 0,0 1 0 0 0,-1-1 0 0 0,1 1-1 0 0,0-1 1 0 0,-1 1 0 0 0,1 0 0 0 0,0-1-1 0 0,-1 1 1 0 0,1 0 0 0 0,-1-1 0 0 0,1 1-1 0 0,-1 0 1 0 0,1 0 0 0 0,-1-1 0 0 0,0 1-1 0 0,1 2 1 0 0,-1-1 9 0 0,1-1 0 0 0,-1 1 0 0 0,0 0 0 0 0,0 0 0 0 0,0 0 0 0 0,-1 0 0 0 0,1 0 0 0 0,0 0 0 0 0,-1 0 0 0 0,1-1 0 0 0,-1 1 0 0 0,0 0 0 0 0,1 0 0 0 0,-1-1 0 0 0,0 1 0 0 0,0 0 0 0 0,-1 1 0 0 0,-3 3-20 0 0,3-3 31 0 0,-2 2-47 0 0,0 1-102 0 0,3-5-122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4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5063 0 0,'0'0'14484'0'0,"2"0"-14086"0"0,0 1-313 0 0,0 0 0 0 0,-1 0 0 0 0,1-1 0 0 0,0 1 0 0 0,-1 0 0 0 0,1 0 0 0 0,-1 1 0 0 0,1-1 1 0 0,-1 0-1 0 0,1 1 0 0 0,-1-1 0 0 0,0 0 0 0 0,0 1 0 0 0,0-1 0 0 0,0 1 0 0 0,1 2 1 0 0,0-1-9 0 0,0 1 1 0 0,-1 0 0 0 0,0 0 0 0 0,0 1 0 0 0,0-1 0 0 0,1 8 0 0 0,-2 3 24 0 0,0-1 1 0 0,-1 1 0 0 0,-3 19-1 0 0,-6 14 27 0 0,-19 61-1 0 0,-24 44 211 0 0,11-34-219 0 0,22-64-142 0 0,8-21-34 0 0,0-1-1 0 0,3 2 1 0 0,-11 65-1 0 0,20-100-52 0 0,0 1 1 0 0,0-1-1 0 0,0 0 0 0 0,0 1 1 0 0,0-1-1 0 0,0 1 0 0 0,0-1 0 0 0,0 0 1 0 0,0 1-1 0 0,0-1 0 0 0,0 1 0 0 0,0-1 1 0 0,0 0-1 0 0,0 1 0 0 0,0-1 1 0 0,0 1-1 0 0,1-1 0 0 0,-1 0 0 0 0,0 1 1 0 0,0-1-1 0 0,0 0 0 0 0,1 1 1 0 0,-1-1-1 0 0,0 0 0 0 0,0 1 0 0 0,1-1 1 0 0,-1 0-1 0 0,0 0 0 0 0,1 1 0 0 0,-1-1 1 0 0,0 0-1 0 0,1 0 0 0 0,-1 0 1 0 0,0 1-1 0 0,1-1 0 0 0,-1 0 0 0 0,1 0 1 0 0,-1 0-1 0 0,0 0 0 0 0,1 0 1 0 0,-1 0-1 0 0,1 0 0 0 0,-1 0 0 0 0,0 0 1 0 0,2 0-1 0 0,8-1-6482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4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24 201 6447 0 0,'0'0'499'0'0,"-2"-1"-328"0"0,-20-8 12567 0 0,29 5-11451 0 0,29-8-963 0 0,0 2 1 0 0,55-7 0 0 0,78-1 271 0 0,-70 9-205 0 0,30-6 54 0 0,209-18 719 0 0,246-1-629 0 0,-166 13-247 0 0,-259 13-55 0 0,73-2 205 0 0,-24 19-347 0 0,-162-3-254 0 0,0 1 0 0 0,65 19 0 0 0,-65-9-595 0 0,-24-6-1079 0 0,-5 4-4473 0 0,-11-5-986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26 455 0 0,'37'-25'9458'0'0,"-53"37"-7349"0"0,2-3-898 0 0,-28 13 1 0 0,25-14-506 0 0,-12 8 310 0 0,0 2 0 0 0,-46 35 0 0 0,-45 52-1000 0 0,-229 200-16 0 0,268-237-109 0 0,79-66 33 0 0,5-1-393 0 0,6 1 413 0 0,1 0 0 0 0,0-1 1 0 0,-1 0-1 0 0,1-1 1 0 0,16-1-1 0 0,52-10-48 0 0,-31 4 58 0 0,-24 4 33 0 0,1 1 0 0 0,27 1 0 0 0,-40 2 6 0 0,1 0 1 0 0,0 1-1 0 0,-1 0 0 0 0,1 1 1 0 0,-1 0-1 0 0,15 7 0 0 0,3 4 7 0 0,0 1 0 0 0,0 1 0 0 0,-1 2 0 0 0,-2 1 0 0 0,1 1 0 0 0,35 35 0 0 0,-57-49 0 0 0,0-1 0 0 0,0 1 0 0 0,-1 0 0 0 0,1 0-1 0 0,-1 0 1 0 0,0 0 0 0 0,-1 1 0 0 0,1 0 0 0 0,3 12 0 0 0,-6-15 14 0 0,0 0 1 0 0,-1 0 0 0 0,1 0 0 0 0,-1 1-1 0 0,0-1 1 0 0,0 0 0 0 0,0 0 0 0 0,0 0-1 0 0,-1 1 1 0 0,0-1 0 0 0,0 0 0 0 0,0 0-1 0 0,0 0 1 0 0,-1 0 0 0 0,1 0 0 0 0,-1 0-1 0 0,0 0 1 0 0,-4 4 0 0 0,-2 4 74 0 0,-2-1 1 0 0,0 0-1 0 0,0 0 1 0 0,-1-1-1 0 0,0 0 1 0 0,-22 14-1 0 0,-81 41 337 0 0,111-63-422 0 0,-33 16 25 0 0,-1-2 0 0 0,-1-1 0 0 0,0-2-1 0 0,0-1 1 0 0,-1-2 0 0 0,-1-2 0 0 0,1-2 0 0 0,-75 2 0 0 0,84-7 1 0 0,5 0-17 0 0,0-2 1 0 0,-31-4-1 0 0,50 5-2 0 0,0-2-1 0 0,-1 1 0 0 0,1-1 0 0 0,0 1 0 0 0,0-2 0 0 0,0 1 0 0 0,1-1 0 0 0,-1 0 0 0 0,1 0 0 0 0,-1 0 0 0 0,1-1 0 0 0,0 0 0 0 0,0 0 0 0 0,-4-5 0 0 0,8 8-23 0 0,-1-1-1 0 0,0 0 1 0 0,1 0-1 0 0,0 0 1 0 0,-1 1 0 0 0,1-1-1 0 0,0-1 1 0 0,0 1-1 0 0,0 0 1 0 0,0 0-1 0 0,1 0 1 0 0,-1 0 0 0 0,0-1-1 0 0,1 1 1 0 0,0 0-1 0 0,-1-1 1 0 0,1 1-1 0 0,0 0 1 0 0,0-1 0 0 0,1 1-1 0 0,-1 0 1 0 0,0-1-1 0 0,1 1 1 0 0,-1 0-1 0 0,1 0 1 0 0,0-1 0 0 0,0 1-1 0 0,0 0 1 0 0,0 0-1 0 0,0 0 1 0 0,0 0-1 0 0,0 0 1 0 0,1 0-1 0 0,-1 0 1 0 0,1 1 0 0 0,-1-1-1 0 0,1 0 1 0 0,0 1-1 0 0,2-2 1 0 0,6-5-286 0 0,0 1 0 0 0,0 0-1 0 0,1 0 1 0 0,0 1 0 0 0,1 1 0 0 0,15-6 0 0 0,16-1-4354 0 0,-11 6-319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49 5527 0 0,'2'-6'164'0'0,"-1"3"-98"0"0,0 1 0 0 0,-1 0 0 0 0,1 0 0 0 0,-1-1-1 0 0,0 1 1 0 0,1 0 0 0 0,-1-1 0 0 0,0 1 0 0 0,-1-3 0 0 0,1 5 143 0 0,0-1 0 0 0,0 0 0 0 0,0 1 0 0 0,0-1 0 0 0,0 0 0 0 0,0 1 0 0 0,0-1 0 0 0,0 1-1 0 0,-1-1 1 0 0,1 0 0 0 0,0 1 0 0 0,0-1 0 0 0,-1 1 0 0 0,1-1 0 0 0,0 1 0 0 0,-1-1 0 0 0,1 1 0 0 0,0-1 0 0 0,-1 1 0 0 0,1-1 0 0 0,-1 1 0 0 0,1-1 0 0 0,-1 1-1 0 0,1 0 1 0 0,-1-1 0 0 0,1 1 0 0 0,-1 0 0 0 0,0-1 0 0 0,-1 1-49 0 0,0-1-1 0 0,1 1 1 0 0,-1 0-1 0 0,0 0 1 0 0,0 0-1 0 0,0 0 1 0 0,1 0-1 0 0,-1 0 1 0 0,0 0-1 0 0,-2 1 1 0 0,-2 0-118 0 0,1 1 0 0 0,-1 0 0 0 0,1 0 0 0 0,0 0 0 0 0,-1 1 0 0 0,-4 3 0 0 0,-43 33-1 0 0,-97 64 46 0 0,137-94-6 0 0,0-1 1 0 0,1 2 0 0 0,-19 18-1 0 0,26-23-17 0 0,0 1-1 0 0,1 0 1 0 0,-1 0 0 0 0,1 0-1 0 0,0 0 1 0 0,1 1 0 0 0,-1-1-1 0 0,1 1 1 0 0,-3 12 0 0 0,3-9 3 0 0,1 1 0 0 0,1 0 0 0 0,0-1 1 0 0,0 1-1 0 0,1 0 0 0 0,0 0 0 0 0,1 0 1 0 0,0-1-1 0 0,6 22 0 0 0,-6-28-18 0 0,0 0 0 0 0,0 0 1 0 0,1 0-1 0 0,0 0 0 0 0,0 0 0 0 0,0 0 0 0 0,0-1 1 0 0,0 1-1 0 0,1-1 0 0 0,-1 1 0 0 0,1-1 0 0 0,0 0 0 0 0,0 0 1 0 0,0 0-1 0 0,1-1 0 0 0,-1 1 0 0 0,1-1 0 0 0,-1 1 0 0 0,1-1 1 0 0,0-1-1 0 0,0 1 0 0 0,0 0 0 0 0,0-1 0 0 0,0 0 1 0 0,0 0-1 0 0,0 0 0 0 0,0 0 0 0 0,5 0 0 0 0,2-1 136 0 0,0-1 1 0 0,0 0-1 0 0,0 0 0 0 0,0-1 1 0 0,-1-1-1 0 0,1 0 0 0 0,-1 0 0 0 0,1-1 1 0 0,-1 0-1 0 0,0-1 0 0 0,-1 0 0 0 0,15-10 1 0 0,-5 2 30 0 0,0-2-1 0 0,-1 0 1 0 0,-1-1 0 0 0,28-34 0 0 0,5-20-87 0 0,-35 50-122 0 0,-13 16-49 0 0,1 0 0 0 0,-1 0 0 0 0,0 0 0 0 0,0 0 0 0 0,0 0 1 0 0,-1-1-1 0 0,1 1 0 0 0,-1-1 0 0 0,0 1 0 0 0,-1-1 0 0 0,1 1 0 0 0,-1-1 0 0 0,1 1 0 0 0,-1-1 0 0 0,-1 1 0 0 0,1-1 0 0 0,-1 1 0 0 0,1-1 0 0 0,-1 1 0 0 0,-3-7 1 0 0,1 4-52 0 0,0-1 1 0 0,-1 1 0 0 0,0 0 0 0 0,0 0 0 0 0,-1 0 0 0 0,0 0 0 0 0,0 1 0 0 0,0 0 0 0 0,-1 0 0 0 0,-9-7 0 0 0,8 7-52 0 0,-1-1-198 0 0,0 0-1 0 0,-1 1 1 0 0,-10-6 0 0 0,17 11 164 0 0,0 1-153 0 0,0 0 292 0 0,0 0 1 0 0,0 1 0 0 0,1-1-1 0 0,-1 1 1 0 0,0-1 0 0 0,0 1-1 0 0,0 0 1 0 0,1 0 0 0 0,-1 0-1 0 0,0 0 1 0 0,1 0 0 0 0,-1 0-1 0 0,1 0 1 0 0,-1 0 0 0 0,1 1-1 0 0,0-1 1 0 0,-1 0 0 0 0,1 1-1 0 0,-1 2 1 0 0,-3 3-424 0 0,1 0-1 0 0,0 1 1 0 0,-3 10-1 0 0,6-16 177 0 0,-5 13-1432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50 237 9215 0 0,'-25'2'358'0'0,"10"0"1488"0"0,6-1 4110 0 0,13 10-4605 0 0,-3-9-1285 0 0,1 0 1 0 0,-1 0-1 0 0,1 0 0 0 0,0 0 1 0 0,0 0-1 0 0,0 0 0 0 0,0 0 1 0 0,0-1-1 0 0,0 1 0 0 0,0-1 1 0 0,1 1-1 0 0,-1-1 0 0 0,0 0 1 0 0,1 0-1 0 0,-1 0 0 0 0,1 0 1 0 0,0 0-1 0 0,3 0 0 0 0,3 1 74 0 0,0-1 1 0 0,0 0-1 0 0,0-1 0 0 0,11 0 0 0 0,6-3 151 0 0,1 0 0 0 0,-1-2 0 0 0,47-14 0 0 0,75-36 359 0 0,-138 51-623 0 0,62-25 60 0 0,166-64 177 0 0,-217 86-330 0 0,152-51-2852 0 0,-140 49 1278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4143 0 0,'0'0'191'0'0,"-9"7"6468"0"0,9-5-4606 0 0,1 1-1851 0 0,0-1 1 0 0,0 1-1 0 0,0-1 0 0 0,0 0 0 0 0,0 0 1 0 0,0 1-1 0 0,0-1 0 0 0,1 0 1 0 0,-1 0-1 0 0,4 3 0 0 0,7 9 18 0 0,3 1-8 0 0,-2 0 1 0 0,0 1-1 0 0,0 1 1 0 0,-2 0-1 0 0,18 36 1 0 0,-26-46-172 0 0,0 0-1 0 0,-1 0 1 0 0,0 1 0 0 0,0-1 0 0 0,-1 1-1 0 0,1 14 1 0 0,-2-18-31 0 0,0 0 1 0 0,0 0-1 0 0,-1 0 0 0 0,0 0 0 0 0,1 0 1 0 0,-1 0-1 0 0,-1 0 0 0 0,1 0 0 0 0,-1 0 0 0 0,1 0 1 0 0,-1-1-1 0 0,0 1 0 0 0,0 0 0 0 0,-4 3 1 0 0,-58 64 224 0 0,35-45-5128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14 760 8431 0 0,'0'0'766'0'0,"-1"2"-628"0"0,-11 11 624 0 0,12-17 1816 0 0,12-16-748 0 0,115-146 561 0 0,-88 123-2121 0 0,69-63-1 0 0,-47 50-254 0 0,38-31-18 0 0,0 8-335 0 0,-98 78 139 0 0,-4 13-1080 0 0,-8 15 1127 0 0,-2-2 0 0 0,0 0-1 0 0,-2 0 1 0 0,-21 26-1 0 0,10-12 155 0 0,-82 118-2 0 0,99-144 13 0 0,2 1 0 0 0,0-1 0 0 0,0 1 0 0 0,1 0 0 0 0,1 1 0 0 0,-7 27 0 0 0,12-37 56 0 0,5 3 27 0 0,-3-7-62 0 0,0 0-1 0 0,0-1 0 0 0,0 1 0 0 0,0 0 1 0 0,0-1-1 0 0,0 1 0 0 0,1-1 1 0 0,-1 1-1 0 0,0-1 0 0 0,0 0 0 0 0,0 0 1 0 0,0 0-1 0 0,0 0 0 0 0,0-1 1 0 0,1 1-1 0 0,-1 0 0 0 0,4-2 0 0 0,39-14 314 0 0,-38 13-303 0 0,26-12 154 0 0,-2-1 1 0 0,0-1 0 0 0,-1-2 0 0 0,36-29 0 0 0,101-98-95 0 0,-159 139-104 0 0,115-111 0 0 0,38-34 0 0 0,-145 139-60 0 0,-1-2 0 0 0,0 1 0 0 0,-1-2 0 0 0,0 0 0 0 0,21-35 0 0 0,-24 30-131 0 0,-11 16 174 0 0,-1 1-4 0 0,0 4 25 0 0,1 0 1 0 0,-1-1-1 0 0,0 1 1 0 0,1 0-1 0 0,-1-1 1 0 0,0 1-1 0 0,0 0 1 0 0,1 0-1 0 0,-1 0 1 0 0,0-1-1 0 0,0 1 1 0 0,1 0-1 0 0,-1 0 1 0 0,0 0-1 0 0,0 0 1 0 0,1 1-1 0 0,-1-1 1 0 0,-1 0-1 0 0,-11 6 8 0 0,0-1-1 0 0,1 2 0 0 0,0 0 0 0 0,0 0 1 0 0,1 1-1 0 0,0 1 0 0 0,0 0 0 0 0,1 0 1 0 0,0 1-1 0 0,-11 15 0 0 0,-10 14-9 0 0,-40 69 0 0 0,57-85-12 0 0,2-1 0 0 0,0 1-1 0 0,1 1 1 0 0,2 0 0 0 0,0 1-1 0 0,2-1 1 0 0,-6 33 0 0 0,11-46-33 0 0,0 0 0 0 0,1 0 1 0 0,1 0-1 0 0,-1 1 0 0 0,2-1 1 0 0,0 0-1 0 0,0 0 0 0 0,1 0 1 0 0,0 0-1 0 0,1 0 0 0 0,0 0 1 0 0,1 0-1 0 0,0-1 0 0 0,11 20 1 0 0,-8-20-243 0 0,0 1 0 0 0,13 13 0 0 0,-3-9-4388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5063 0 0,'0'0'390'0'0,"-2"3"-252"0"0,-1 1 219 0 0,1 1-1 0 0,-1 0 1 0 0,1 0-1 0 0,-1 1 0 0 0,1-1 1 0 0,1 0-1 0 0,-1 1 1 0 0,1-1-1 0 0,0 1 1 0 0,0-1-1 0 0,1 1 0 0 0,0 0 1 0 0,0-1-1 0 0,1 10 1 0 0,0-8-45 0 0,1 0 1 0 0,-1 0-1 0 0,1 0 1 0 0,1 0 0 0 0,0 0-1 0 0,0-1 1 0 0,0 1-1 0 0,0-1 1 0 0,1 0-1 0 0,0 0 1 0 0,7 8 0 0 0,1-2 77 0 0,0 0 0 0 0,1 0 0 0 0,25 17 0 0 0,47 23 602 0 0,-61-38-754 0 0,91 43 805 0 0,-49-26-864 0 0,-48-21-203 0 0,-17-9-166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3679 0 0,'-1'2'284'0'0,"-11"8"211"0"0,0 0-1 0 0,-17 10 0 0 0,12-9 1097 0 0,-18 17-1 0 0,-20 27 273 0 0,-52 66-1 0 0,-3 5-199 0 0,101-117-1663 0 0,-76 76-1797 0 0,68-71 714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11487 0 0,'0'0'1040'0'0,"2"-1"-757"0"0,31-15 1087 0 0,0 1 1 0 0,46-13-1 0 0,-22 9-869 0 0,-31 9-785 0 0,0 1 0 0 0,1 2 0 0 0,39-7 0 0 0,-50 13-1371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6911 0 0,'1'-2'4338'0'0,"3"-1"-3757"0"0,0 0 0 0 0,0 0 0 0 0,0 1 1 0 0,0-1-1 0 0,0 1 0 0 0,1 0 0 0 0,-1 0 1 0 0,9-2-1 0 0,44-9-88 0 0,-30 7 61 0 0,44-8-680 0 0,1 4-1 0 0,73-3 0 0 0,-123 13-1429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1209 1 1375 0 0,'-1'2'4687'0'0,"-1"3"-4143"0"0,-1 0 0 0 0,0-1-1 0 0,0 0 1 0 0,0 1 0 0 0,-1-1 0 0 0,1-1 0 0 0,-1 1-1 0 0,0 0 1 0 0,0-1 0 0 0,-1 0 0 0 0,1 0 0 0 0,0 0-1 0 0,-1 0 1 0 0,-6 2 0 0 0,-11 4 219 0 0,0-1 0 0 0,-25 6 0 0 0,-10 3-409 0 0,-182 59-534 0 0,178-62-215 0 0,0-2 1 0 0,-68 3-1 0 0,119-14 372 0 0,-73 2-170 0 0,72-3 158 0 0,-1-1 0 0 0,1 0-1 0 0,-1-1 1 0 0,1 0 0 0 0,-14-5 0 0 0,24 7 28 0 0,1 0-1 0 0,-1 0 1 0 0,1 0-1 0 0,-1 0 1 0 0,1 0-1 0 0,-1-1 1 0 0,1 1-1 0 0,-1 0 1 0 0,1 0-1 0 0,0 0 1 0 0,-1-1-1 0 0,1 1 0 0 0,-1 0 1 0 0,1 0-1 0 0,-1-1 1 0 0,1 1-1 0 0,0 0 1 0 0,-1-1-1 0 0,1 1 1 0 0,0-1-1 0 0,-1 1 1 0 0,1 0-1 0 0,0-1 1 0 0,0 1-1 0 0,-1-1 1 0 0,1 1-1 0 0,0-1 1 0 0,0 1-1 0 0,0-1 1 0 0,0 1-1 0 0,0-1 1 0 0,-1 1-1 0 0,1-1 1 0 0,0 1-1 0 0,0-1 0 0 0,0 1 1 0 0,0-1-1 0 0,1 1 1 0 0,-1-1-1 0 0,0 1 1 0 0,0-1-1 0 0,0 1 1 0 0,0 0-1 0 0,0-1 1 0 0,1 1-1 0 0,-1-1 1 0 0,0 1-1 0 0,0-1 1 0 0,1 1-1 0 0,-1-1 1 0 0,0 1-1 0 0,1-1 1 0 0,-1 0-2 0 0,1 0 3 0 0,-1 0 1 0 0,1 0-1 0 0,0 0 0 0 0,-1 0 1 0 0,1 0-1 0 0,0 0 0 0 0,0 0 1 0 0,0 0-1 0 0,0 0 0 0 0,0 0 1 0 0,0 0-1 0 0,0 0 0 0 0,0 1 1 0 0,0-1-1 0 0,0 0 0 0 0,0 1 1 0 0,1-1-1 0 0,-1 1 1 0 0,0 0-1 0 0,0-1 0 0 0,1 1 1 0 0,-1 0-1 0 0,0 0 0 0 0,0-1 1 0 0,1 1-1 0 0,0 0 0 0 0,13 0 6 0 0,-1 3 0 0 0,-11-1 15 0 0,-1-1 0 0 0,0 1 0 0 0,1 0 0 0 0,-1 0 0 0 0,0 0 1 0 0,0 0-1 0 0,0 0 0 0 0,0 1 0 0 0,-1-1 0 0 0,1 1 0 0 0,-1-1 0 0 0,1 1 0 0 0,-1-1 0 0 0,0 1 0 0 0,0 0 0 0 0,0 0 0 0 0,-1 0 0 0 0,1-1 0 0 0,0 1 0 0 0,-1 0 0 0 0,0 0 0 0 0,0 3 0 0 0,1 9 94 0 0,-1 0-1 0 0,-4 27 1 0 0,4-42-109 0 0,-7 39 113 0 0,-1-1-1 0 0,-1 0 0 0 0,-26 63 1 0 0,-60 105-38 0 0,43-100-32 0 0,39-77-45 0 0,-2-1-1 0 0,-20 29 1 0 0,27-46 17 0 0,-1 1 1 0 0,0-2 0 0 0,-1 1-1 0 0,0-1 1 0 0,0-1-1 0 0,-1 0 1 0 0,-14 9 0 0 0,18-14-7 0 0,4-2-9 0 0,0 0 0 0 0,0 0 0 0 0,0 0 1 0 0,0 0-1 0 0,1 0 0 0 0,-1 1 0 0 0,-2 3 0 0 0,-4 3 11 0 0,1-2 48 0 0,7-5 135 0 0,4-1-90 0 0,7 3 71 0 0,1 0 0 0 0,-1 0 0 0 0,1-1 0 0 0,0-1 1 0 0,0 0-1 0 0,0 0 0 0 0,0-1 0 0 0,13-1 0 0 0,6-1 507 0 0,58-8 0 0 0,5-10 31 0 0,-45 9-243 0 0,67-6-1 0 0,-93 13-417 0 0,42-10 0 0 0,-61 13-256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11111 0 0,'0'0'507'0'0,"2"-2"-6"0"0,14-7-219 0 0,1 0-1 0 0,0 1 1 0 0,0 0 0 0 0,31-8-1 0 0,-15 5 849 0 0,14-5-107 0 0,1 2 0 0 0,66-10 0 0 0,6 17-10 0 0,-54 6-1963 0 0,0-6-4668 0 0,-41 2 374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5983 0 0,'0'0'542'0'0,"-1"2"-228"0"0,-5 5 860 0 0,1 1-1 0 0,-2-1 1 0 0,-7 7-1 0 0,-45 33 1457 0 0,7-6-1752 0 0,16-6-292 0 0,1 2 0 0 0,1 2 1 0 0,-36 55-1 0 0,35-45-261 0 0,-31 59-1 0 0,56-90-298 0 0,2 1-1 0 0,0 0 1 0 0,1 0-1 0 0,0 1 1 0 0,2 0-1 0 0,0 0 1 0 0,-1 21-1 0 0,5-36-37 0 0,1 0 0 0 0,0-1 0 0 0,1 1 0 0 0,-1 0 0 0 0,1 0-1 0 0,0-1 1 0 0,0 1 0 0 0,0 0 0 0 0,1-1 0 0 0,3 8 0 0 0,-4-9-698 0 0,1 0 0 0 0,-1-1 0 0 0,1 0 0 0 0,0 1 0 0 0,0-1 1 0 0,3 3-1 0 0,9 5-4932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8431 0 0,'0'0'766'0'0,"-1"2"-628"0"0,-4 10 323 0 0,0 1-1 0 0,1 0 0 0 0,0 0 0 0 0,2 1 0 0 0,-1-1 1 0 0,2 1-1 0 0,0-1 0 0 0,0 1 0 0 0,1 0 1 0 0,1-1-1 0 0,2 14 0 0 0,-1-11-78 0 0,1-1 1 0 0,1 0-1 0 0,1 1 0 0 0,0-2 1 0 0,14 29-1 0 0,-14-32-187 0 0,2-1 1 0 0,-1-1-1 0 0,2 1 0 0 0,-1-1 1 0 0,1-1-1 0 0,0 1 0 0 0,1-1 1 0 0,16 11-1 0 0,-1-3 280 0 0,28 12 0 0 0,-28-15-52 0 0,31 21 0 0 0,109 91 332 0 0,-161-123-812 0 0,0 0 0 0 0,0 0 1 0 0,0 0-1 0 0,0-1 1 0 0,0 1-1 0 0,1-1 0 0 0,-1 0 1 0 0,0 0-1 0 0,1 0 1 0 0,-1 0-1 0 0,0-1 0 0 0,6 1 1 0 0,-2-1-509 0 0,-1 0 0 0 0,1-1 1 0 0,0 0-1 0 0,0 0 0 0 0,9-4 1 0 0,-1 0-878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1839 0 0,'-1'2'12383'0'0,"-17"25"-10973"0"0,-40 47 0 0 0,30-40-1334 0 0,-81 92 221 0 0,49-58-171 0 0,49-54-58 0 0,0 0 1 0 0,1 0 0 0 0,-9 17-1 0 0,18-29 803 0 0,16-3 237 0 0,-1-1-803 0 0,-1 0 1 0 0,1-2-1 0 0,-1 0 1 0 0,0 0-1 0 0,17-9 0 0 0,61-35 9 0 0,-77 39-252 0 0,2 0-27 0 0,0-1 0 0 0,20-17 0 0 0,-30 21 5 0 0,0 0 1 0 0,0 0-1 0 0,-1 0 1 0 0,1-1 0 0 0,-1 1-1 0 0,-1-1 1 0 0,8-13-1 0 0,-12 18-56 0 0,1 0 1 0 0,0 0-1 0 0,0 0 0 0 0,-1 0 0 0 0,1-1 1 0 0,-1 1-1 0 0,0 0 0 0 0,1 0 1 0 0,-1 0-1 0 0,0 0 0 0 0,0-1 0 0 0,-1 1 1 0 0,1 0-1 0 0,0 0 0 0 0,-1 0 0 0 0,1 0 1 0 0,-2-3-1 0 0,1 2-43 0 0,-1 0 0 0 0,0 0 1 0 0,0 0-1 0 0,0 0 0 0 0,0 0 0 0 0,0 0 1 0 0,-1 0-1 0 0,1 1 0 0 0,-6-4 0 0 0,2 1-140 0 0,-1 0 0 0 0,0 1 0 0 0,-1-1-1 0 0,1 2 1 0 0,-1-1 0 0 0,0 1 0 0 0,0 0-1 0 0,-9-1 1 0 0,15 3-43 0 0,0 1 0 0 0,0 0-1 0 0,1-1 1 0 0,-1 1 0 0 0,1-1 0 0 0,-1 0-1 0 0,0 1 1 0 0,1-1 0 0 0,-1 0 0 0 0,1 0-1 0 0,0 0 1 0 0,-1 0 0 0 0,1 0 0 0 0,0-1-1 0 0,-1 1 1 0 0,1 0 0 0 0,0 0 0 0 0,0-1-1 0 0,0 1 1 0 0,0-1 0 0 0,0 1 0 0 0,1-1-1 0 0,-1 1 1 0 0,0-1 0 0 0,1 0 0 0 0,-1 1-1 0 0,1-1 1 0 0,-1-2 0 0 0,2-4-1381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6447 0 0,'-39'60'329'0'0,"-45"64"5305"0"0,60-91-4147 0 0,-47 48 1 0 0,54-66-1181 0 0,1-1 0 0 0,-2 0 0 0 0,-31 18 0 0 0,-62 27 791 0 0,5-4-494 0 0,89-45-571 0 0,9-7-12 0 0,1 2 0 0 0,0-1 0 0 0,0 1 0 0 0,-11 10 0 0 0,14-11-143 0 0,0 0 0 0 0,1 0 1 0 0,0 1-1 0 0,-6 9 1 0 0,-1 1-1065 0 0,9-14 494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10423 0 0,'0'0'942'0'0,"2"1"-774"0"0,78 55 2730 0 0,89 80 0 0 0,-125-95-1783 0 0,69 79 0 0 0,-99-102-958 0 0,0 0 0 0 0,-1 1 0 0 0,-1 1 0 0 0,-1 0 0 0 0,-1 1 0 0 0,-1 0 0 0 0,11 37 0 0 0,-16-44-105 0 0,-1 0-1 0 0,-1 1 0 0 0,0-1 1 0 0,-1 1-1 0 0,-1-1 1 0 0,0 1-1 0 0,-1-1 1 0 0,0 1-1 0 0,-1-1 0 0 0,-1 0 1 0 0,-1 0-1 0 0,1 0 1 0 0,-2 0-1 0 0,0 0 0 0 0,-9 15 1 0 0,-19 29 75 0 0,-57 78-1 0 0,36-58-554 0 0,52-75 139 0 0,-2 1-125 0 0</inkml:trace>
  <inkml:trace contextRef="#ctx0" brushRef="#br0" timeOffset="1">1160 349 12263 0 0,'0'0'2019'0'0,"3"0"-1251"0"0,46-3 1536 0 0,-1-2 0 0 0,67-15 0 0 0,2-1-1776 0 0,-31 12-481 0 0,-73 9-147 0 0,1 0 0 0 0,-1 1 1 0 0,0 0-1 0 0,20 6 0 0 0,-29-6-237 0 0,0 0 1 0 0,-1 0 0 0 0,0 1-1 0 0,1 0 1 0 0,2 2-1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9:5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0,'0'0'498'0'0,"0"1"-6"0"0,0 1-71 0 0,-1-1 0 0 0,1 0 1 0 0,0 0-1 0 0,0 1 0 0 0,0-1 1 0 0,0 0-1 0 0,0 0 0 0 0,1 1 1 0 0,-1-1-1 0 0,0 0 0 0 0,1 0 1 0 0,-1 0-1 0 0,0 1 0 0 0,1-1 1 0 0,0 0-1 0 0,-1 0 0 0 0,1 0 1 0 0,0 0-1 0 0,-1 0 0 0 0,1 0 1 0 0,0 0-1 0 0,1 1 0 0 0,0 0-101 0 0,1 0 0 0 0,-1-1-1 0 0,1 1 1 0 0,0-1-1 0 0,-1 0 1 0 0,1 1 0 0 0,0-1-1 0 0,0 0 1 0 0,3 0-1 0 0,7 2-16 0 0,0-2 0 0 0,0 1 0 0 0,17-2 0 0 0,-30 0-281 0 0,45-1 216 0 0,0-2 0 0 0,62-13 0 0 0,-84 11-1510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57 116 2303 0 0,'-7'-1'900'0'0,"4"0"1954"0"0,0 2-2276 0 0,0-1 1 0 0,0 1-1 0 0,0 0 1 0 0,0 0-1 0 0,0 0 1 0 0,0 0-1 0 0,0 0 1 0 0,-4 4-1 0 0,5-4-154 0 0,1 0-34 0 0,0 0-1 0 0,0 0 1 0 0,-1 1-1 0 0,1-1 1 0 0,0 1-1 0 0,0-1 1 0 0,1 1-1 0 0,-1-1 1 0 0,0 1-1 0 0,0 0 0 0 0,1-1 1 0 0,-2 3-1 0 0,2-2-300 0 0,-1-1 1086 0 0,2 1-862 0 0,1 0-248 0 0,-1 0 0 0 0,1-1 0 0 0,-1 1 0 0 0,1 0 0 0 0,0-1 0 0 0,0 1 0 0 0,0-1 0 0 0,0 0 0 0 0,0 1 0 0 0,0-1 0 0 0,0 0 0 0 0,0 0 0 0 0,0 0 0 0 0,0-1 0 0 0,1 1 0 0 0,-1-1 0 0 0,0 1 0 0 0,1-1 0 0 0,-1 0 0 0 0,0 1 0 0 0,1-1 0 0 0,-1 0 0 0 0,0-1 0 0 0,3 1-1 0 0,9-2 126 0 0,-1 0 0 0 0,0-1 0 0 0,14-5 0 0 0,-15 4-70 0 0,158-50 853 0 0,-67 20-573 0 0,114-22 0 0 0,-192 51-555 0 0,0 2-1 0 0,43 0 0 0 0,-52 3-1194 0 0,1 1-1 0 0,26 6 1 0 0,-40-6 65 0 0,-2 1 339 0 0,0 0 547 0 0,0-1 0 0 0,0 1 0 0 0,-1-1 0 0 0,1 1 1 0 0,0-1-1 0 0,-1 1 0 0 0,1 0 0 0 0,-1-1 0 0 0,0 1 0 0 0,1 0 0 0 0,-1-1 0 0 0,0 1 0 0 0,0 3 0 0 0,-3 7-4040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 6447 0 0,'0'0'298'0'0,"2"-2"-10"0"0,-1 1-241 0 0,-1 0-45 0 0,0 0 1 0 0,1 1 0 0 0,-1-1 0 0 0,1 1 0 0 0,-1-1 0 0 0,1 1 0 0 0,-1-1 0 0 0,1 1 0 0 0,0-1 0 0 0,-1 1-1 0 0,1-1 1 0 0,-1 1 0 0 0,1 0 0 0 0,0-1 0 0 0,-1 1 0 0 0,1 0 0 0 0,0-1 0 0 0,0 1 0 0 0,-1 0 0 0 0,1 0-1 0 0,1 0 1 0 0,-1-1 141 0 0,-1 1 1 0 0,1 0-1 0 0,0 0 0 0 0,0-1 0 0 0,0 1 0 0 0,0 0 0 0 0,-1 0 0 0 0,1 0 0 0 0,0 0 0 0 0,0 0 0 0 0,0 0 0 0 0,0 0 0 0 0,0 0 0 0 0,-1 0 1 0 0,1 1-1 0 0,0-1 0 0 0,0 0 0 0 0,0 0 0 0 0,0 1 0 0 0,-1-1 0 0 0,1 1 0 0 0,0-1 0 0 0,0 1 0 0 0,1 0 114 0 0,-1 1-1 0 0,1-1 0 0 0,-1 1 1 0 0,0-1-1 0 0,1 1 0 0 0,-1 0 1 0 0,0 0-1 0 0,0-1 0 0 0,1 4 1 0 0,0 2 148 0 0,0 0 1 0 0,0 0 0 0 0,0 0 0 0 0,1 13 0 0 0,-3 0-4 0 0,0 1 0 0 0,-1-1 0 0 0,-7 35 0 0 0,-20 61 448 0 0,18-76-592 0 0,3-14-119 0 0,-32 153 550 0 0,37-159-653 0 0,0-1 0 0 0,1 1 0 0 0,1 0 0 0 0,0 0 1 0 0,2 0-1 0 0,0 0 0 0 0,6 20 0 0 0,-2-20-495 0 0,1 0 0 0 0,15 29 1 0 0,-13-33-5877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 5983 0 0,'7'-3'7300'0'0,"-7"8"-7136"0"0,-1 0-1 0 0,1 1 1 0 0,-1-1-1 0 0,-1 0 1 0 0,1 0-1 0 0,-1 0 1 0 0,-3 7-1 0 0,-20 36 594 0 0,7-17-336 0 0,-38 82 247 0 0,-51 145 1 0 0,63-140-568 0 0,30-86-205 0 0,14-30-128 0 0,4-4-1950 0 0,17-7 876 0 0,5-4-6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50 6911 0 0,'0'0'528'0'0,"-2"1"-341"0"0,-5 2-1743 0 0,-9 6 10974 0 0,23-8-8419 0 0,11-1-715 0 0,0-1-1 0 0,0-1 0 0 0,-1-1 1 0 0,1 0-1 0 0,-1-1 0 0 0,18-7 0 0 0,5 0-47 0 0,-25 7-179 0 0,79-17 292 0 0,-84 20-297 0 0,1 0 1 0 0,0 0-1 0 0,0 1 1 0 0,-1 0-1 0 0,1 1 1 0 0,19 4-1 0 0,-27-4-34 0 0,1 0 0 0 0,-1 1 0 0 0,1-1 0 0 0,-1 1 0 0 0,1 0 1 0 0,-1 0-1 0 0,5 4 0 0 0,-7-5-16 0 0,1 0 0 0 0,0 1 0 0 0,-1 0 1 0 0,1-1-1 0 0,-1 1 0 0 0,1 0 0 0 0,-1 0 1 0 0,0-1-1 0 0,0 1 0 0 0,1 0 0 0 0,-2 0 1 0 0,1 0-1 0 0,1 4 0 0 0,-2 5-2 0 0,-2-5 1 0 0,0-1 0 0 0,-1 1 1 0 0,1-1-1 0 0,-1 1 0 0 0,0-1 0 0 0,-1 0 0 0 0,1 0 0 0 0,-1 0 0 0 0,0-1 0 0 0,0 1 1 0 0,-1-1-1 0 0,1 0 0 0 0,-1 0 0 0 0,0-1 0 0 0,-8 5 0 0 0,-8 4 36 0 0,0 0 0 0 0,-34 11-1 0 0,-79 36 16 0 0,83-36-40 0 0,43-20-13 0 0,1 1 1 0 0,0 1-1 0 0,0-1 0 0 0,-9 8 0 0 0,5-4-7 0 0,10-7-56 0 0,14-3-81 0 0,55-17 133 0 0,-53 13 13 0 0,0 2-1 0 0,0 0 0 0 0,0 0 0 0 0,0 2 0 0 0,1-1 0 0 0,21 1 0 0 0,-29 3-6 0 0,0 1-1 0 0,0 0 1 0 0,-1 0-1 0 0,1 0 1 0 0,0 1-1 0 0,-1 0 0 0 0,0 0 1 0 0,0 1-1 0 0,0 0 1 0 0,8 6-1 0 0,-3-1-4 0 0,1 1 0 0 0,-1 1 0 0 0,-1 0-1 0 0,12 14 1 0 0,-20-22 11 0 0,8 14 0 0 0,-2 2 0 0 0,-10-10 0 0 0,0-5 0 0 0,1-2 1 0 0,0 0 0 0 0,-1 0 0 0 0,0 0 0 0 0,1 0 0 0 0,-1-1-1 0 0,0 1 1 0 0,0 0 0 0 0,0 0 0 0 0,0-1 0 0 0,0 1 0 0 0,0 0 0 0 0,-1-1 0 0 0,1 1-1 0 0,0-1 1 0 0,-1 0 0 0 0,1 1 0 0 0,-1-1 0 0 0,0 0 0 0 0,1 0 0 0 0,-3 1 0 0 0,-5 3 26 0 0,0-1 0 0 0,-18 5 0 0 0,8-2 25 0 0,-53 21 52 0 0,-151 38 0 0 0,200-60-104 0 0,18-6-199 0 0,5-2-389 0 0,8-4-1711 0 0,-6 4 1392 0 0,9-5-4948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22 7367 0 0,'0'0'7318'0'0,"-2"0"-6937"0"0,-15 5-283 0 0,0 0-1 0 0,1 2 1 0 0,0 0 0 0 0,0 0-1 0 0,1 1 1 0 0,-1 1 0 0 0,2 1-1 0 0,0 0 1 0 0,0 1 0 0 0,1 1-1 0 0,0 0 1 0 0,1 0 0 0 0,0 1-1 0 0,1 1 1 0 0,0 0 0 0 0,1 0 0 0 0,1 1-1 0 0,-14 32 1 0 0,19-38-57 0 0,0 0 0 0 0,1 0-1 0 0,1 1 1 0 0,-1-1 0 0 0,1 1 0 0 0,1-1 0 0 0,0 1-1 0 0,0 14 1 0 0,2-20 23 0 0,-1 0 1 0 0,1 1-1 0 0,0-1 0 0 0,0 0 1 0 0,0 1-1 0 0,0-1 0 0 0,1 0 0 0 0,0 0 1 0 0,0 0-1 0 0,0 0 0 0 0,0 0 0 0 0,1-1 1 0 0,-1 1-1 0 0,1-1 0 0 0,0 1 1 0 0,0-1-1 0 0,0 0 0 0 0,1 0 0 0 0,-1-1 1 0 0,1 1-1 0 0,3 2 0 0 0,-1-3 44 0 0,-1 1-1 0 0,0-1 0 0 0,0 0 1 0 0,1-1-1 0 0,-1 1 1 0 0,1-1-1 0 0,-1 0 0 0 0,1-1 1 0 0,0 1-1 0 0,-1-1 1 0 0,1 0-1 0 0,0-1 0 0 0,9-1 1 0 0,2-1 112 0 0,0-1 0 0 0,-1-1 0 0 0,20-8 0 0 0,-22 8-172 0 0,-1-1-1 0 0,0-1 1 0 0,0 0-1 0 0,-1-1 1 0 0,0 0-1 0 0,0-1 1 0 0,-1-1-1 0 0,0 0 0 0 0,15-17 1 0 0,-21 21-56 0 0,-1 0 1 0 0,1 0-1 0 0,-1 0 0 0 0,-1 0 1 0 0,1-1-1 0 0,-1 0 1 0 0,0 0-1 0 0,-1 0 0 0 0,1 0 1 0 0,-1 0-1 0 0,-1 0 0 0 0,0 0 1 0 0,0-1-1 0 0,0 1 1 0 0,-1-1-1 0 0,0 1 0 0 0,0 0 1 0 0,-1-1-1 0 0,1 1 0 0 0,-4-12 1 0 0,1 13-102 0 0,1 1 1 0 0,-1-1 0 0 0,1 1-1 0 0,-2-1 1 0 0,1 1 0 0 0,0 0-1 0 0,-1 0 1 0 0,0 1 0 0 0,-8-8-1 0 0,-5-3-1027 0 0,-22-16 0 0 0,-38-18-3591 0 0,53 35 2295 0 0,23 13 1375 0 0,14 2-2322 0 0,2 2 3239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61 2759 0 0,'19'-15'432'0'0,"11"-10"770"0"0,-12 5 12027 0 0,-31 24-12766 0 0,-4 4-429 0 0,0 1 1 0 0,1 0 0 0 0,0 1 0 0 0,1 1 0 0 0,0 0 0 0 0,-21 22 0 0 0,-19 13-29 0 0,28-24-6 0 0,1 1 0 0 0,0 2 0 0 0,2 0 0 0 0,2 2 0 0 0,0 0 0 0 0,1 1 0 0 0,2 1 0 0 0,1 1 0 0 0,-18 43 0 0 0,-11 39 296 0 0,40-91-136 0 0,1 1 0 0 0,0 0 0 0 0,-2 31 0 0 0,5-32-3 0 0,2 0-1 0 0,1 0 0 0 0,3 33 0 0 0,-2-47-130 0 0,0-1 0 0 0,0 0 0 0 0,0 1 0 0 0,1-1 0 0 0,0 0 0 0 0,1 0 0 0 0,-1 0 0 0 0,1 0 0 0 0,0-1 0 0 0,1 1 0 0 0,-1-1-1 0 0,1 1 1 0 0,0-1 0 0 0,1-1 0 0 0,8 9 0 0 0,-7-9-57 0 0,-1 0-1 0 0,1-1 0 0 0,0 0 1 0 0,0-1-1 0 0,0 1 0 0 0,10 2 1 0 0,6-2-5373 0 0,-5-4-915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11055 0 0,'0'0'3623'0'0,"-5"8"-1027"0"0,-3 4-2086 0 0,1 1 1 0 0,0-1-1 0 0,1 2 0 0 0,0-1 1 0 0,1 1-1 0 0,1-1 0 0 0,-3 18 1 0 0,2-12-517 0 0,5-17-292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8751 0 0,'0'0'794'0'0,"-2"1"-380"0"0,-6 6 1011 0 0,1 1 0 0 0,-1-1 0 0 0,1 2-1 0 0,-10 14 1 0 0,-2 3-571 0 0,-28 36 21 0 0,-57 99 1 0 0,-25 76-348 0 0,2-1-521 0 0,69-145 23 0 0,-24 45-980 0 0,81-131 866 0 0,-3 3-3272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43 145 919 0 0,'-11'1'39'0'0,"8"-1"10"0"0,0 0-1 0 0,0 0 0 0 0,-1 0 1 0 0,1 0-1 0 0,-13-3 13766 0 0,18 2-13565 0 0,1-1 0 0 0,-1 1 0 0 0,0 0 0 0 0,1 0 0 0 0,-1 0 0 0 0,5-1 0 0 0,-6 2-103 0 0,16-4 669 0 0,1 0-1 0 0,32-1 1 0 0,-6 0-244 0 0,226-44 1317 0 0,-74 15-1647 0 0,-94 17-241 0 0,-19 2 0 0 0,-83 15 0 0 0,1 0 0 0 0,-1 0 0 0 0,0 0 1 0 0,1 0-1 0 0,-1-1 0 0 0,1 1 0 0 0,-1 0 0 0 0,0 0 0 0 0,1 0 0 0 0,-1 0 0 0 0,1 0 0 0 0,-1 0 1 0 0,0 0-1 0 0,1 0 0 0 0,-1 0 0 0 0,0 1 0 0 0,1-1 0 0 0,-1 0 0 0 0,1 0 0 0 0,-1 0 1 0 0,0 0-1 0 0,1 0 0 0 0,-1 1 0 0 0,0-1 0 0 0,1 0 0 0 0,-1 0 0 0 0,0 1 0 0 0,1-1 0 0 0,-3 6-9 0 0,2-6 2 0 0,-2 4-5 0 0,1 0 1 0 0,-1 0-1 0 0,0 0 0 0 0,-1 0 1 0 0,1 0-1 0 0,-1-1 1 0 0,1 1-1 0 0,-6 4 0 0 0,-29 24-39 0 0,21-18 23 0 0,-38 34 26 0 0,2 3 0 0 0,2 2-1 0 0,2 2 1 0 0,-46 71 0 0 0,51-57 24 0 0,37-58-44 0 0,1 0 0 0 0,0 0 0 0 0,1 1-1 0 0,-4 17 1 0 0,7-13-1141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8751 0 0,'0'0'3727'0'0,"1"3"-2187"0"0,21 52 1041 0 0,52 119-523 0 0,112 173-148 0 0,-165-306-1559 0 0,28 77-1 0 0,-44-103-292 0 0,-1 1 0 0 0,0 0 0 0 0,-2 0 1 0 0,1 0-1 0 0,-2 0 0 0 0,0 0 0 0 0,-1 0 0 0 0,-4 28 0 0 0,1-25-29 0 0,-2 0 0 0 0,0 0-1 0 0,-1-1 1 0 0,-1 1 0 0 0,-1-1-1 0 0,-1-1 1 0 0,0 0 0 0 0,-1 0-1 0 0,-14 17 1 0 0,3-7 9 0 0,-1-2 0 0 0,-1-1 0 0 0,-2 0 0 0 0,-39 29 0 0 0,-119 75 165 0 0,157-109-957 0 0,-46 41 0 0 0,62-50-842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8 147 5527 0 0,'-7'-3'11923'0'0,"9"2"-11836"0"0,0 1 0 0 0,0-1 0 0 0,1 1 0 0 0,-1 0 0 0 0,0 0 0 0 0,0 0 0 0 0,1 0 0 0 0,2 1 0 0 0,4 0 78 0 0,109-3 848 0 0,0-5 1 0 0,0-5-1 0 0,120-28 0 0 0,-204 33-955 0 0,201-42 186 0 0,-162 37-389 0 0,92-3 0 0 0,-138 17-6 0 0,-2 0-4319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6911 0 0,'0'0'1815'0'0,"-1"2"-607"0"0,1 6-549 0 0,0 1 1 0 0,0 0-1 0 0,0-1 0 0 0,1 1 0 0 0,0 0 1 0 0,5 15-1 0 0,22 53 1099 0 0,-12-34-738 0 0,7 18 62 0 0,18 59 379 0 0,-34-99-1283 0 0,-2 1 0 0 0,-1 0 1 0 0,3 35-1 0 0,-8-45-108 0 0,0 0 0 0 0,0 1 0 0 0,-1-1-1 0 0,0 0 1 0 0,-7 17 0 0 0,4-12-1839 0 0,-4 28-1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4607 0 0,'0'0'8370'0'0,"0"2"-8044"0"0,2 10 12 0 0,-1 0 0 0 0,0-1 0 0 0,-1 1-1 0 0,-1 0 1 0 0,0 0 0 0 0,0 0-1 0 0,-4 12 1 0 0,-25 84 1159 0 0,24-93-1314 0 0,-46 113 878 0 0,36-95-932 0 0,2 0 1 0 0,1 1-1 0 0,-11 50 0 0 0,21-71-90 0 0,1 0-1 0 0,0 0 0 0 0,1 21 1 0 0,1-30-101 0 0,1 0 1 0 0,-1 0 0 0 0,1 0-1 0 0,-1 0 1 0 0,1 0-1 0 0,0 0 1 0 0,1-1-1 0 0,-1 1 1 0 0,1 0 0 0 0,-1-1-1 0 0,1 1 1 0 0,0-1-1 0 0,0 1 1 0 0,1-1-1 0 0,-1 0 1 0 0,4 3 0 0 0,4 3-521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6447 0 0,'2'-1'3640'0'0,"3"-2"-3045"0"0,0-1 0 0 0,0 1 0 0 0,0 1 0 0 0,0-1 0 0 0,1 1-1 0 0,-1 0 1 0 0,1 0 0 0 0,5-1 0 0 0,53-6 73 0 0,-27 4-194 0 0,192-37-23 0 0,-216 39-427 0 0,7-1 155 0 0,26-1 0 0 0,-40 5-102 0 0,1 0 0 0 0,-1 0 0 0 0,0 0-1 0 0,1 1 1 0 0,-1 0 0 0 0,1 1 0 0 0,-1-1-1 0 0,7 4 1 0 0,2 2-16 0 0,-13-3-64 0 0,-1-1 5 0 0,2-1-2 0 0,-2-1 0 0 0,-1-1 0 0 0,1 1 0 0 0,0 0 0 0 0,0 0 0 0 0,-1 0 0 0 0,1 0 0 0 0,0-1 0 0 0,-1 1 0 0 0,1 0 0 0 0,-1 0 0 0 0,0 0 0 0 0,1 0 0 0 0,-1 0 0 0 0,1 0 0 0 0,-1 2 0 0 0,1-1 0 0 0,0 1 0 0 0,0-1 0 0 0,-1 0 0 0 0,1 1 0 0 0,-1-1 0 0 0,0 0 0 0 0,0 1-1 0 0,1-1 1 0 0,-1 0 0 0 0,-1 1 0 0 0,1-1 0 0 0,0 0 0 0 0,-1 1 0 0 0,0 3 0 0 0,-1-2 15 0 0,0 0 0 0 0,1 0 0 0 0,-1-1-1 0 0,-1 1 1 0 0,1-1 0 0 0,0 1 0 0 0,-6 5 0 0 0,-3 0 58 0 0,0 1-1 0 0,0-2 1 0 0,-24 15-1 0 0,-11 2-14 0 0,-2-2-1 0 0,0-2 0 0 0,0-2 1 0 0,-2-3-1 0 0,-57 12 0 0 0,66-21 9 0 0,39-6 332 0 0,17-7-279 0 0,28-8-42 0 0,89-16-1 0 0,-124 29-90 0 0,0 1 0 0 0,0 0 0 0 0,0 0 0 0 0,1 1 0 0 0,-1 0 0 0 0,0 0 1 0 0,0 1-1 0 0,0 0 0 0 0,12 4 0 0 0,7 6-57 0 0,33 17 1 0 0,-59-29 70 0 0,13 9 4 0 0,0-1 0 0 0,0 2-1 0 0,-1 0 1 0 0,14 13 0 0 0,-20-16 0 0 0,1 1 1 0 0,-1 0-1 0 0,-1 0 0 0 0,1 0 1 0 0,-1 1-1 0 0,-1 0 0 0 0,7 16 1 0 0,-11-23 0 0 0,0 0 0 0 0,0 0 1 0 0,0 0-1 0 0,0 0 1 0 0,-1 0-1 0 0,1 0 1 0 0,-1 1-1 0 0,0-1 1 0 0,0 0-1 0 0,0 0 0 0 0,0 1 1 0 0,0-1-1 0 0,0 0 1 0 0,0 0-1 0 0,-1 1 1 0 0,1-1-1 0 0,-1 0 1 0 0,0 0-1 0 0,1 0 0 0 0,-1 0 1 0 0,0 0-1 0 0,0 0 1 0 0,0 0-1 0 0,-1 0 1 0 0,1 0-1 0 0,0 0 1 0 0,-1-1-1 0 0,1 1 0 0 0,-1 0 1 0 0,0-1-1 0 0,-3 3 1 0 0,-1 0 24 0 0,-1-1 1 0 0,0 1-1 0 0,1-2 1 0 0,-1 1 0 0 0,-1-1-1 0 0,1 0 1 0 0,0 0-1 0 0,-11 1 1 0 0,-26 1 30 0 0,-1-3 1 0 0,1-1 0 0 0,-46-7-1 0 0,-12 0-10 0 0,80 6-169 0 0,-1 1 0 0 0,0 1-1 0 0,-34 6 1 0 0,54-7-934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12 9671 0 0,'2'-1'748'0'0,"16"-8"-325"0"0,-17 8 292 0 0,0 1-546 0 0,0 0 0 0 0,-1 0 1 0 0,1 0-1 0 0,-1 0 0 0 0,1 0 1 0 0,-1 0-1 0 0,1 0 0 0 0,0 0 1 0 0,-1 0-1 0 0,1 0 0 0 0,-1 0 1 0 0,1 0-1 0 0,-1 1 0 0 0,1-1 1 0 0,0 0-1 0 0,-1 0 0 0 0,1 0 1 0 0,-1 1-1 0 0,1 0 0 0 0,2 5 4 0 0,0 0-1 0 0,-1 0 0 0 0,0 1 0 0 0,0 0 0 0 0,0-1 1 0 0,-1 1-1 0 0,0 0 0 0 0,0 0 0 0 0,-1 9 1 0 0,-6 68 782 0 0,3-52-738 0 0,-5 35 361 0 0,-19 77-1 0 0,-28 62 449 0 0,34-128-727 0 0,15-58-255 0 0,1 1 0 0 0,0-1 1 0 0,2 1-1 0 0,-1 25 0 0 0,4-45-48 0 0,0 0 0 0 0,0 0 0 0 0,0 0 0 0 0,0 0 1 0 0,0-1-1 0 0,0 1 0 0 0,1 0 0 0 0,-1 0 0 0 0,0 0 0 0 0,1 0 0 0 0,-1 0 0 0 0,0 0 0 0 0,1-1 0 0 0,-1 1 0 0 0,1 0 0 0 0,0 0 0 0 0,-1-1 1 0 0,1 1-1 0 0,-1 0 0 0 0,1-1 0 0 0,0 1 0 0 0,0-1 0 0 0,-1 1 0 0 0,1 0 0 0 0,0-1 0 0 0,0 0 0 0 0,0 1 0 0 0,1 0 0 0 0,0-1-183 0 0,0 1 0 0 0,0-1 0 0 0,0 1 0 0 0,1-1 0 0 0,-1 0 0 0 0,0 0 1 0 0,0 0-1 0 0,1 0 0 0 0,-1 0 0 0 0,3-1 0 0 0,13-4-6447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0 10103 0 0,'0'0'919'0'0,"-2"2"-759"0"0,-136 97 2992 0 0,42-33-1752 0 0,41-27-914 0 0,-62 48 88 0 0,90-65-410 0 0,2 1-1 0 0,-28 33 1 0 0,9-4 257 0 0,2 1 0 0 0,3 2 1 0 0,-45 86-1 0 0,74-121-330 0 0,2 0 1 0 0,0 1-1 0 0,1 0 1 0 0,2 0-1 0 0,0 1 0 0 0,1 0 1 0 0,1 0-1 0 0,0 32 1 0 0,3-46 10 0 0,1 0 1 0 0,0 1 0 0 0,0-1 0 0 0,1 0 0 0 0,0 1 0 0 0,0-1 0 0 0,1 0-1 0 0,0-1 1 0 0,0 1 0 0 0,1 0 0 0 0,0-1 0 0 0,1 0 0 0 0,8 12 0 0 0,-2-6 127 0 0,1-1 1 0 0,1 0 0 0 0,-1-1-1 0 0,2 0 1 0 0,24 15-1 0 0,0 1 76 0 0,41 36 0 0 0,-61-50-332 0 0,-16-11-170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11975 0 0,'8'-4'978'0'0,"1"2"0"0"0,0-1 0 0 0,0 1-1 0 0,0 1 1 0 0,19-2 2823 0 0,-24 7-3108 0 0,-4-4-677 0 0,0 0 0 0 0,1 0 0 0 0,-1 0 0 0 0,0 0 0 0 0,1 0 0 0 0,-1 1 0 0 0,0-1 0 0 0,0 0 0 0 0,1 0 0 0 0,-1 0 0 0 0,0 1 0 0 0,1-1 0 0 0,-1 0 0 0 0,0 0 0 0 0,0 1 0 0 0,0-1 0 0 0,1 0 0 0 0,-1 0 0 0 0,0 1 0 0 0,0-1 0 0 0,0 0 0 0 0,1 1 0 0 0,-1 3 7 0 0,1 0 1 0 0,-1 0 0 0 0,1 0-1 0 0,-1 0 1 0 0,0-1-1 0 0,-1 1 1 0 0,1 0 0 0 0,-1 0-1 0 0,1 0 1 0 0,-1 0-1 0 0,0-1 1 0 0,-1 1 0 0 0,1 0-1 0 0,0-1 1 0 0,-3 4-1 0 0,1-1-96 0 0,0-1 0 0 0,0 0 0 0 0,0 0 0 0 0,-1 0-1 0 0,0 0 1 0 0,0-1 0 0 0,0 1 0 0 0,0-1-1 0 0,-6 4 1 0 0,8-7-696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10135 0 0,'0'0'778'0'0,"2"0"-506"0"0,0-1 70 0 0,1-1 198 0 0,1 1 1 0 0,-1 0-1 0 0,0 0 0 0 0,1 1 0 0 0,-1-1 1 0 0,0 1-1 0 0,1 0 0 0 0,-1 0 1 0 0,7 0-1 0 0,-9 0-494 0 0,-1 1 0 0 0,1-1 0 0 0,0 0 1 0 0,-1 0-1 0 0,1 1 0 0 0,-1-1 0 0 0,1 1 0 0 0,-1-1 1 0 0,1 0-1 0 0,-1 1 0 0 0,1-1 0 0 0,-1 1 0 0 0,1-1 1 0 0,-1 1-1 0 0,0 0 0 0 0,1-1 0 0 0,-1 1 0 0 0,0-1 0 0 0,1 1 1 0 0,-1 0-1 0 0,0-1 0 0 0,0 1 0 0 0,0-1 0 0 0,0 1 1 0 0,1 0-1 0 0,-1 0 0 0 0,1 19 464 0 0,-2 7-218 0 0,-1 1 0 0 0,-1-1 0 0 0,-2-1-1 0 0,-8 29 1 0 0,-1-9-123 0 0,-29 63 1 0 0,27-76-127 0 0,10-23-27 0 0,1 0 0 0 0,0 0-1 0 0,1 1 1 0 0,0 0 0 0 0,-3 14 0 0 0,6-14-16 0 0,5-1-154 0 0,-3-10 86 0 0,0 1 1 0 0,0 0-1 0 0,-1-1 1 0 0,1 1-1 0 0,0-1 1 0 0,0 1-1 0 0,0-1 1 0 0,0 0 0 0 0,0 1-1 0 0,0-1 1 0 0,2 0-1 0 0,16 1-1040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75 5527 0 0,'6'-11'666'0'0,"18"-29"-691"0"0,-5 17 12876 0 0,-11 48-11879 0 0,-8-16-810 0 0,-1 0-1 0 0,0-1 0 0 0,-1 1 1 0 0,0-1-1 0 0,-4 14 1 0 0,-21 42 287 0 0,12-30-244 0 0,-24 59-22 0 0,-4-2-1 0 0,-60 93 1 0 0,-102 109-101 0 0,158-229-47 0 0,-123 161 24 0 0,57-76-766 0 0,111-147 674 0 0,-2 4-696 0 0,0-1-1 0 0,0 1 0 0 0,-5 11 0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50 10591 0 0,'-1'-4'151'0'0,"-2"-4"126"0"0,-1 1 0 0 0,1-1 0 0 0,-11-14 4583 0 0,16 23-4829 0 0,-1 0 0 0 0,1 1 0 0 0,-1-1 0 0 0,1 0 0 0 0,0 0 1 0 0,-1 0-1 0 0,1 0 0 0 0,3 2 0 0 0,3 1 15 0 0,9 9 196 0 0,0 1-1 0 0,0 1 1 0 0,-2 1-1 0 0,0 0 0 0 0,21 29 1 0 0,-8-9 173 0 0,190 254 1378 0 0,-164-215-1538 0 0,-31-43-158 0 0,87 130 159 0 0,-97-140-237 0 0,-1 1 1 0 0,-1 0-1 0 0,-1 1 1 0 0,-2 1-1 0 0,10 38 1 0 0,-16-54-19 0 0,-1 1 0 0 0,0-1 0 0 0,-1 1 0 0 0,0 0-1 0 0,0-1 1 0 0,-1 1 0 0 0,0-1 0 0 0,-1 1 0 0 0,0-1 0 0 0,0 0 0 0 0,-1 1 0 0 0,-6 12 0 0 0,3-9 20 0 0,-1 0 0 0 0,-1-1-1 0 0,0 0 1 0 0,-1-1-1 0 0,0 0 1 0 0,0 0-1 0 0,-20 16 1 0 0,-30 24 22 0 0,-3-4 0 0 0,-101 61 0 0 0,157-104-41 0 0,-34 18 105 0 0,-66 51 0 0 0,104-71-401 0 0,-9 7 772 0 0,7-4-4031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1143 48 5815 0 0,'49'-19'496'0'0,"-4"1"465"0"0,-13 7 7433 0 0,-35 12-8285 0 0,1 0 0 0 0,0-1 0 0 0,0 1 0 0 0,0 0 0 0 0,1 0 0 0 0,-1 0 0 0 0,-4 3 0 0 0,-1 0 88 0 0,-320 138 193 0 0,243-111-635 0 0,-122 38-1036 0 0,175-61 1092 0 0,-1-2 1 0 0,0 0-1 0 0,0-2 0 0 0,-54-1 0 0 0,39-7 208 0 0,43 4-16 0 0,1-1 0 0 0,0 0 0 0 0,-1 0 0 0 0,1 0-1 0 0,0 0 1 0 0,0 0 0 0 0,-1-1 0 0 0,1 0 0 0 0,0 1 0 0 0,1-1 0 0 0,-5-4 0 0 0,1-3 39 0 0,5 7-16 0 0,1 1 0 0 0,0-1-1 0 0,0 0 1 0 0,0 0 0 0 0,0 0-1 0 0,0 0 1 0 0,0 0 0 0 0,1 1-1 0 0,-1-1 1 0 0,1 0 0 0 0,-1 0-1 0 0,1 1 1 0 0,0-1-1 0 0,0 0 1 0 0,-1 1 0 0 0,1-1-1 0 0,0 0 1 0 0,0 1 0 0 0,1-1-1 0 0,-1 1 1 0 0,0 0 0 0 0,0-1-1 0 0,1 1 1 0 0,-1 0 0 0 0,1 0-1 0 0,1-1 1 0 0,2-2 40 0 0,1 0-1 0 0,-1 1 1 0 0,1-1-1 0 0,0 1 1 0 0,0 1 0 0 0,8-3-1 0 0,-10 3-58 0 0,1 1-1 0 0,-1 0 0 0 0,1 1 1 0 0,0-1-1 0 0,-1 1 0 0 0,1 0 0 0 0,-1 0 1 0 0,1 0-1 0 0,0 1 0 0 0,-1 0 1 0 0,1 0-1 0 0,-1 0 0 0 0,1 0 1 0 0,-1 1-1 0 0,1-1 0 0 0,-1 1 1 0 0,0 0-1 0 0,0 1 0 0 0,0-1 1 0 0,0 1-1 0 0,0-1 0 0 0,-1 1 1 0 0,1 0-1 0 0,-1 1 0 0 0,0-1 1 0 0,0 0-1 0 0,3 5 0 0 0,-1-1-37 0 0,0 1-1 0 0,-1 0 0 0 0,0 0 1 0 0,0 0-1 0 0,0 0 1 0 0,-1 1-1 0 0,-1-1 0 0 0,1 1 1 0 0,-1 0-1 0 0,-1 0 1 0 0,1-1-1 0 0,-2 1 1 0 0,1 11-1 0 0,-3-1-21 0 0,0-1 1 0 0,-1 0-1 0 0,-1 1 1 0 0,-1-1 0 0 0,-1-1-1 0 0,0 1 1 0 0,-10 19-1 0 0,-5 4 174 0 0,-46 66 1 0 0,47-80-101 0 0,-1-1 1 0 0,-1 0-1 0 0,-49 41 1 0 0,-88 52-547 0 0,67-55 46 0 0,87-60 456 0 0,2-2 21 0 0,1 0 0 0 0,-1 0 0 0 0,1 0 0 0 0,0 1 0 0 0,-1-1-1 0 0,1 1 1 0 0,-2 2 0 0 0,3-3 258 0 0,12 4-21 0 0,-5-2-159 0 0,1-2 93 0 0,1 1 0 0 0,-1-1 0 0 0,1 0 0 0 0,0-1 0 0 0,15 2 1 0 0,43-3 691 0 0,-53 0-694 0 0,202-20 1531 0 0,24-1 26 0 0,-227 22-1711 0 0,33-4 38 0 0,-32 0-72 0 0,-10 3-87 0 0,2-3-194 0 0,-5 3 265 0 0,0 0 0 0 0,1 0 0 0 0,-1 0 0 0 0,0 0-1 0 0,1 0 1 0 0,-1-1 0 0 0,0 1 0 0 0,0 0 0 0 0,1 0-1 0 0,-1 0 1 0 0,0 0 0 0 0,0 0 0 0 0,1-1 0 0 0,-1 1-1 0 0,0 0 1 0 0,0 0 0 0 0,0 0 0 0 0,1-1 0 0 0,-1 1-1 0 0,0 0 1 0 0,0 0 0 0 0,0 0 0 0 0,0-1-1 0 0,1 1 1 0 0,-1 0 0 0 0,0-1 0 0 0,0 1 0 0 0,0 0-1 0 0,0 0 1 0 0,0-1 0 0 0,0 1 0 0 0,3-23-2439 0 0,-5 11 1197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62 151 9935 0 0,'-1'0'455'0'0,"-3"-1"-367"0"0,-1-1 0 0 0,1 2 1 0 0,0-1-1 0 0,0 1 0 0 0,0-1 0 0 0,-7 1 0 0 0,-7 3 226 0 0,15 0-79 0 0,1-1-36 0 0,0-1 1503 0 0,2 1-1583 0 0,1-1 1 0 0,-1 1 0 0 0,0 0-1 0 0,1-1 1 0 0,-1 1 0 0 0,1-1-1 0 0,-1 1 1 0 0,1 0 0 0 0,0-1-1 0 0,0 1 1 0 0,0-1 0 0 0,0 0-1 0 0,0 1 1 0 0,0-1 0 0 0,0 0-1 0 0,0 1 1 0 0,0-1 0 0 0,1 0-1 0 0,-1 0 1 0 0,0 0 0 0 0,1 0-1 0 0,-1 0 1 0 0,1-1 0 0 0,-1 1-1 0 0,1 0 1 0 0,-1-1-1 0 0,1 1 1 0 0,0-1 0 0 0,-1 1-1 0 0,1-1 1 0 0,2 1 0 0 0,4 0 91 0 0,0 0 1 0 0,0 0 0 0 0,0-1-1 0 0,0 0 1 0 0,12-2-1 0 0,25-6 440 0 0,-1-2 0 0 0,85-32 0 0 0,-18 5-376 0 0,1 7 28 0 0,-7 1-1037 0 0,-37 8-4467 0 0,-24 6-1303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47 14079 0 0,'15'-15'559'0'0,"18"-17"3172"0"0,-45 52-3453 0 0,2-3-204 0 0,-16 12 82 0 0,-2 0 1 0 0,-31 24 0 0 0,-33 35 107 0 0,46-32-140 0 0,-69 105 0 0 0,97-133-112 0 0,-20 43-1 0 0,33-60-6 0 0,1 1 0 0 0,0-1 1 0 0,0 1-1 0 0,1-1 0 0 0,1 1 0 0 0,0 0 0 0 0,-1 18 0 0 0,3-26-13 0 0,0-1-1 0 0,1 1 0 0 0,-1-1 1 0 0,1 1-1 0 0,-1-1 1 0 0,1 0-1 0 0,0 1 0 0 0,0-1 1 0 0,1 0-1 0 0,-1 1 1 0 0,1-1-1 0 0,-1 0 0 0 0,1 0 1 0 0,0 0-1 0 0,0-1 1 0 0,1 1-1 0 0,-1 0 0 0 0,4 3 1 0 0,-2-3-137 0 0,0-1 0 0 0,-1 1-1 0 0,1-1 1 0 0,0 0 0 0 0,0 0 0 0 0,1-1 0 0 0,-1 1 0 0 0,0-1 0 0 0,1 0 0 0 0,-1 0 0 0 0,1 0 0 0 0,-1 0-1 0 0,1-1 1 0 0,4 0 0 0 0,15-1-899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1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86 10943 0 0,'2'-12'280'0'0,"0"-2"201"0"0,-3-8 4069 0 0,2 25-4383 0 0,-1 0 0 0 0,0 1 0 0 0,1-1 0 0 0,0 0 0 0 0,1 5 0 0 0,1 4 64 0 0,38 166 2145 0 0,-36-160-2160 0 0,1 1 0 0 0,1-2 0 0 0,1 1 0 0 0,12 19 0 0 0,-14-27-128 0 0,0 0-1 0 0,1-1 0 0 0,1 0 0 0 0,-1 0 0 0 0,1-1 0 0 0,1 1 0 0 0,0-2 0 0 0,10 8 0 0 0,-1-3-56 0 0,1-1 0 0 0,0-1-1 0 0,1 0 1 0 0,0-2-1 0 0,1 0 1 0 0,-1-1 0 0 0,1-2-1 0 0,1 0 1 0 0,-1-1 0 0 0,1-1-1 0 0,-1 0 1 0 0,1-2 0 0 0,0-1-1 0 0,37-4 1 0 0,-51 3-330 0 0,0-1 0 0 0,-1 0-1 0 0,1 0 1 0 0,-1 0 0 0 0,0-1 0 0 0,1 0-1 0 0,-1 0 1 0 0,0-1 0 0 0,-1 0 0 0 0,9-6-1 0 0,-11 7-55 0 0,0-1 0 0 0,0 0-1 0 0,-1 1 1 0 0,1-1 0 0 0,-1-1-1 0 0,0 1 1 0 0,0 0 0 0 0,-1-1 0 0 0,1 1-1 0 0,-1-1 1 0 0,0 0 0 0 0,0 0-1 0 0,0 0 1 0 0,-1 0 0 0 0,0 0 0 0 0,1-6-1 0 0,-1-3-294 0 0,0-1-1 0 0,-1 1 1 0 0,-1-1-1 0 0,0 1 1 0 0,-1-1-1 0 0,-1 1 1 0 0,-5-18-1 0 0,-41-97-1541 0 0,21 61 1748 0 0,25 62 559 0 0,1-1-1 0 0,-1 1 0 0 0,-1 0 0 0 0,1 0 1 0 0,-1 1-1 0 0,0-1 0 0 0,0 1 0 0 0,-1-1 0 0 0,-5-4 1 0 0,7 8 145 0 0,1 0 0 0 0,-1 0 1 0 0,0 0-1 0 0,0 0 0 0 0,1 1 1 0 0,-1-1-1 0 0,0 1 1 0 0,0 0-1 0 0,0 0 0 0 0,-1 0 1 0 0,1 0-1 0 0,0 1 0 0 0,0-1 1 0 0,0 1-1 0 0,-1 0 0 0 0,1 0 1 0 0,0 0-1 0 0,0 0 1 0 0,-1 0-1 0 0,1 1 0 0 0,0 0 1 0 0,-4 1-1 0 0,-12 4 352 0 0,1 2 0 0 0,1 0 0 0 0,-1 1 0 0 0,-29 20 0 0 0,-59 55 148 0 0,43-32-223 0 0,53-45-479 0 0,-56 44 544 0 0,1 3 0 0 0,-57 64 0 0 0,112-107-664 0 0,1 0-1 0 0,1 1 1 0 0,0-1 0 0 0,-8 17-1 0 0,16-26-1342 0 0,-1 10-4598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51 9271 0 0,'0'0'838'0'0,"-2"-1"-577"0"0,1 1-24 0 0,-12-8 2383 0 0,7 3 2388 0 0,7 4-4958 0 0,-1 0-1 0 0,0 0 1 0 0,1-1-1 0 0,-1 1 1 0 0,0 0-1 0 0,1 0 1 0 0,0 1 0 0 0,-1-1-1 0 0,1 0 1 0 0,-1 0-1 0 0,1 0 1 0 0,0 0-1 0 0,0 0 1 0 0,-1 1-1 0 0,1-1 1 0 0,0 0-1 0 0,0 0 1 0 0,0 1-1 0 0,2-2 1 0 0,18-7 394 0 0,-17 8-421 0 0,-1-1 18 0 0,1 1 0 0 0,-1 0 0 0 0,1 0-1 0 0,0 0 1 0 0,-1 0 0 0 0,1 1 0 0 0,0-1 0 0 0,0 1-1 0 0,0 0 1 0 0,-1 0 0 0 0,1 1 0 0 0,0-1 0 0 0,0 1-1 0 0,-1 0 1 0 0,1 0 0 0 0,0 0 0 0 0,-1 0 0 0 0,5 3 0 0 0,4 3-31 0 0,-3 1 9 0 0,-7-7 161 0 0,-2 2-99 0 0,-1 1-65 0 0,0 0-1 0 0,0 0 0 0 0,0 0 1 0 0,-1-1-1 0 0,1 1 0 0 0,-1 0 1 0 0,0-1-1 0 0,0 1 0 0 0,0-1 1 0 0,0 1-1 0 0,-1-1 0 0 0,1 0 1 0 0,-5 4-1 0 0,-6 5 93 0 0,0-1 1 0 0,-15 9-1 0 0,-16 15 24 0 0,25-16-155 0 0,11-10 7 0 0,0 0 0 0 0,-18 14-1 0 0,23-22 6 0 0,0 1-22 0 0,-4 12 3 0 0,7-14 29 0 0,0 1 0 0 0,0-1 0 0 0,0 0 1 0 0,-1 0-1 0 0,1 0 0 0 0,0 0 0 0 0,0 0 1 0 0,0 0-1 0 0,0 0 0 0 0,0 0 0 0 0,0 0 1 0 0,0 0-1 0 0,0 0 0 0 0,0 1 0 0 0,0-1 1 0 0,0 0-1 0 0,0 0 0 0 0,0 0 0 0 0,0 0 1 0 0,0 0-1 0 0,0 0 0 0 0,0 0 0 0 0,0 0 1 0 0,0 0-1 0 0,0 0 0 0 0,0 1 0 0 0,0-1 1 0 0,0 0-1 0 0,0 0 0 0 0,1 0 0 0 0,-1 0 1 0 0,0 0-1 0 0,0 0 0 0 0,0 0 0 0 0,0 0 1 0 0,0 0-1 0 0,0 0 0 0 0,0 0 0 0 0,0 0 1 0 0,0 0-1 0 0,0 0 0 0 0,0 1 0 0 0,0-1 1 0 0,0 0-1 0 0,1 0 0 0 0,-1 0 0 0 0,0 0 1 0 0,0 0-1 0 0,0 0 0 0 0,0 0 0 0 0,0 0 1 0 0,0 0-1 0 0,0 0 0 0 0,0 0 0 0 0,0 0 1 0 0,1 0-1 0 0,4 1 4 0 0,1 1 0 0 0,0-1 0 0 0,-1 0 0 0 0,1 0 0 0 0,0 0 0 0 0,0-1 0 0 0,0 0 0 0 0,0 0 0 0 0,0 0 0 0 0,-1-1 0 0 0,10-2 0 0 0,11-3 76 0 0,30-12-1 0 0,-43 14-50 0 0,127-36-217 0 0,-79 26-5928 0 0,-34 8-401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9127 0 0,'0'0'415'0'0,"-3"1"-7"0"0,-1-1-313 0 0,-5 1-43 0 0,-13 12 30 0 0,19-11 51 0 0,0 1-1 0 0,0 0 1 0 0,1 0-1 0 0,-1 0 0 0 0,1 0 1 0 0,0 1-1 0 0,0-1 1 0 0,0 1-1 0 0,0-1 0 0 0,0 1 1 0 0,1 0-1 0 0,0-1 1 0 0,0 1-1 0 0,0 0 1 0 0,0 0-1 0 0,0 0 0 0 0,1 0 1 0 0,-1 7-1 0 0,1 1 105 0 0,1 0 0 0 0,-1 0 1 0 0,2-1-1 0 0,0 1 0 0 0,4 14 0 0 0,-1-10-6 0 0,0 1 0 0 0,2-1 1 0 0,0 0-1 0 0,1-1 0 0 0,12 19 0 0 0,-5-13 140 0 0,1-1 0 0 0,35 35 0 0 0,-25-30-151 0 0,0 2 0 0 0,-2 0 0 0 0,-1 2-1 0 0,20 33 1 0 0,-35-49-153 0 0,-1 2 0 0 0,1-1 0 0 0,-2 1 0 0 0,0 1-1 0 0,-1-1 1 0 0,-1 1 0 0 0,0-1 0 0 0,-1 1 0 0 0,-1 0 0 0 0,0 1-1 0 0,-1 24 1 0 0,-3-12-22 0 0,-1 0-1 0 0,-2 1 1 0 0,0-2-1 0 0,-2 1 1 0 0,-14 36 0 0 0,5-27-780 0 0,-1-1 1 0 0,-1-1 0 0 0,-31 44 0 0 0,35-59-5029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6911 0 0,'0'0'6139'0'0,"2"-1"-4394"0"0,41-13 227 0 0,78-13-1 0 0,-52 13-1367 0 0,10-4-108 0 0,58-12-236 0 0,-106 28-695 0 0,-13 4-4866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46 10591 0 0,'-2'0'819'0'0,"-19"10"-386"0"0,20-10-271 0 0,1 0-1 0 0,0 0 0 0 0,-1 0 0 0 0,1 1 0 0 0,0-1 0 0 0,-1 0 1 0 0,1 0-1 0 0,0 0 0 0 0,0 0 0 0 0,-1 1 0 0 0,1-1 1 0 0,0 0-1 0 0,0 0 0 0 0,-1 0 0 0 0,1 1 0 0 0,0-1 1 0 0,0 0-1 0 0,0 0 0 0 0,-1 1 0 0 0,1-1 0 0 0,0 0 1 0 0,0 1-1 0 0,0-1 0 0 0,0 0 0 0 0,0 0 0 0 0,-1 1 1 0 0,1-1-1 0 0,0 1 0 0 0,8 3 896 0 0,18 0-751 0 0,0-5 196 0 0,-1-1 1 0 0,1-1-1 0 0,44-12 1 0 0,-26 5-164 0 0,-4 2-131 0 0,8-3-199 0 0,-1 3 0 0 0,86-5 0 0 0,-106 15-728 0 0,-4 4-44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62 6359 0 0,'0'0'291'0'0,"1"-1"-4"0"0,4-2-135 0 0,-1 0 0 0 0,1-1 0 0 0,-1 1-1 0 0,0-1 1 0 0,0 0 0 0 0,4-5 0 0 0,3-3 1783 0 0,2-6 7223 0 0,-21 37-9170 0 0,0-1 0 0 0,-1 0 1 0 0,-20 29-1 0 0,8-12 21 0 0,-5 9 0 0 0,-102 167-82 0 0,91-153 84 0 0,36-56-54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3679 0 0,'0'0'284'0'0,"-1"1"242"0"0,-27 18 6710 0 0,-1 3-3313 0 0,-54 50-1674 0 0,65-54-1992 0 0,2 2 0 0 0,-23 33 0 0 0,-21 48 66 0 0,43-71-304 0 0,2 1 0 0 0,0 1-1 0 0,2 0 1 0 0,-12 46 0 0 0,23-51 61 0 0,2-25-53 0 0,0 0 0 0 0,0-1 1 0 0,0 1-1 0 0,0 0 1 0 0,1 0-1 0 0,-1-1 1 0 0,1 1-1 0 0,-1 0 1 0 0,1 1-1 0 0,5 3 162 0 0,-4-5-90 0 0,-1 0-62 0 0,0-1-1 0 0,1 1 1 0 0,-1 0 0 0 0,0-1-1 0 0,0 1 1 0 0,0-1-1 0 0,1 1 1 0 0,-1-1-1 0 0,0 0 1 0 0,0 1 0 0 0,1-1-1 0 0,-1 0 1 0 0,0 0-1 0 0,1 0 1 0 0,-1 0 0 0 0,0 0-1 0 0,0 0 1 0 0,1 0-1 0 0,-1-1 1 0 0,0 1-1 0 0,2-1 1 0 0,24-9 365 0 0,-26 10-393 0 0,14-9 105 0 0,0 1 0 0 0,0-2 0 0 0,-1 0 0 0 0,0-1 0 0 0,-1 0 0 0 0,0-1 0 0 0,-1 0-1 0 0,0-1 1 0 0,-1-1 0 0 0,-1 0 0 0 0,17-29 0 0 0,-18 27-195 0 0,-1 0 0 0 0,0-1-1 0 0,-2 0 1 0 0,0-1 0 0 0,0 0 0 0 0,-2 1-1 0 0,0-1 1 0 0,-2-1 0 0 0,1 1 0 0 0,-2 0-1 0 0,-1-23 1 0 0,0 40-22 0 0,-2-14-577 0 0,-3 7-3993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257 213 6911 0 0,'0'0'4618'0'0,"-2"-1"-3354"0"0,1 0-1123 0 0,-1 1 1 0 0,1-1 0 0 0,-1 0 0 0 0,1 0 0 0 0,0 0 0 0 0,0-1 0 0 0,-1 1-1 0 0,1 0 1 0 0,0 0 0 0 0,0-1 0 0 0,0 1 0 0 0,0-1 0 0 0,1 1-1 0 0,-1 0 1 0 0,0-1 0 0 0,1 0 0 0 0,-1 1 0 0 0,0-1 0 0 0,1 1 0 0 0,0-1-1 0 0,-1 0 1 0 0,1 1 0 0 0,0-1 0 0 0,0 0 0 0 0,0 1 0 0 0,0-1-1 0 0,0 0 1 0 0,1 1 0 0 0,-1-1 0 0 0,0 0 0 0 0,1 1 0 0 0,-1-1-1 0 0,1 1 1 0 0,-1-1 0 0 0,1 1 0 0 0,0-1 0 0 0,0 1 0 0 0,1-2 0 0 0,1-2-43 0 0,1 0 1 0 0,0 0 0 0 0,0 1 0 0 0,0-1 0 0 0,1 1 0 0 0,-1 0 0 0 0,10-5 0 0 0,41-22 211 0 0,-15 9-199 0 0,-21 11-110 0 0,-1 1 1 0 0,1 1-1 0 0,23-8 0 0 0,-33 14 13 0 0,-1 0 1 0 0,1 1-1 0 0,0 0 0 0 0,0 1 0 0 0,0 0 1 0 0,1 0-1 0 0,-1 1 0 0 0,0 0 0 0 0,16 2 1 0 0,-9 4 56 0 0,-15-5-64 0 0,0 0 0 0 0,0 0 0 0 0,1 0 1 0 0,-1 0-1 0 0,0 0 0 0 0,0 0 1 0 0,0 0-1 0 0,1 3 0 0 0,0 0-5 0 0,-1-1-1 0 0,1 1 1 0 0,-1 0-1 0 0,0 0 1 0 0,0 0-1 0 0,-1 0 1 0 0,1-1-1 0 0,-1 1 0 0 0,0 0 1 0 0,0 0-1 0 0,0 0 1 0 0,-1 0-1 0 0,1 0 1 0 0,-1 0-1 0 0,0 0 1 0 0,0 0-1 0 0,-1-1 1 0 0,1 1-1 0 0,-1 0 1 0 0,-2 3-1 0 0,-1 4 3 0 0,-1-1 0 0 0,0 0-1 0 0,0-1 1 0 0,-2 1 0 0 0,-12 13-1 0 0,-10 4 35 0 0,-58 40-1 0 0,2-1-45 0 0,35-22-194 0 0,-153 120-2828 0 0,193-157 2674 0 0,-22 11 0 0 0,-17 8-309 0 0,48-25 878 0 0,4 0-79 0 0,13 5 214 0 0,0 0-1 0 0,0-1 1 0 0,31 6-1 0 0,-21-5 122 0 0,-9-2-112 0 0,33 6 255 0 0,-26-8-583 0 0,0-1 0 0 0,0-1 0 0 0,1-1 0 0 0,26-4 0 0 0,-21 2-16 0 0,-21 2-1 0 0,0 0-1 0 0,0-1 1 0 0,11-3-1 0 0,-18 4-12 0 0,13-3 0 0 0,-5-1-24 0 0,-4 1-135 0 0,19-8-2530 0 0,-12 7 1305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451 188 1375 0 0,'0'0'14784'0'0,"0"-13"-13713"0"0,-6-49-310 0 0,3 40-658 0 0,1 18-88 0 0,-2-8-7 0 0,1 5-5 0 0,-9-10-4 0 0,9 13 9 0 0,2 1-27 0 0,-1 0-1 0 0,0 0 1 0 0,0 0-1 0 0,0 0 1 0 0,-1 1-1 0 0,1-1 0 0 0,-1 1 1 0 0,-2-3-1 0 0,2 3-58 0 0,-1 0-1 0 0,1-1 0 0 0,0 1 1 0 0,-1 1-1 0 0,0-1 1 0 0,1 1-1 0 0,-1-1 0 0 0,0 1 1 0 0,1 0-1 0 0,-1 0 1 0 0,0 1-1 0 0,0-1 0 0 0,0 1 1 0 0,0 0-1 0 0,0 0 1 0 0,0 0-1 0 0,0 0 0 0 0,0 1 1 0 0,0 0-1 0 0,1-1 0 0 0,-1 1 1 0 0,-6 3-1 0 0,-9 4-51 0 0,0 0 0 0 0,0 2-1 0 0,1 0 1 0 0,0 1-1 0 0,1 1 1 0 0,0 0 0 0 0,1 1-1 0 0,-26 28 1 0 0,32-30 131 0 0,1-1 0 0 0,1 2 0 0 0,0-1-1 0 0,-13 25 1 0 0,19-32 18 0 0,0 0-1 0 0,1 0 0 0 0,-1 0 1 0 0,1 0-1 0 0,0 0 0 0 0,0 0 1 0 0,0 0-1 0 0,0 0 0 0 0,1 1 1 0 0,-1-1-1 0 0,1 0 0 0 0,0 0 1 0 0,1 1-1 0 0,-1-1 0 0 0,1 0 1 0 0,0 0-1 0 0,0 1 0 0 0,0-1 1 0 0,0 0-1 0 0,3 5 0 0 0,-2-6 6 0 0,0 0 0 0 0,1-1 0 0 0,-1 1 0 0 0,1 0-1 0 0,0-1 1 0 0,0 0 0 0 0,0 1 0 0 0,0-1 0 0 0,0 0 0 0 0,0-1-1 0 0,0 1 1 0 0,1 0 0 0 0,-1-1 0 0 0,1 0 0 0 0,-1 0 0 0 0,1 0 0 0 0,-1 0-1 0 0,1-1 1 0 0,-1 1 0 0 0,1-1 0 0 0,4 0 0 0 0,6 0 139 0 0,-1 0 1 0 0,1-2 0 0 0,0 1-1 0 0,17-6 1 0 0,-11 2 57 0 0,0-2 0 0 0,0 0 0 0 0,30-16 0 0 0,50-37 172 0 0,-92 55-382 0 0,-5 4-3 0 0,0-1 0 0 0,-1 1 0 0 0,1-1 0 0 0,-1 1 0 0 0,0-1 0 0 0,1 0 0 0 0,-1 0-1 0 0,0 0 1 0 0,0 0 0 0 0,0 0 0 0 0,0-1 0 0 0,-1 1 0 0 0,1-1 0 0 0,1-3 0 0 0,-1-2 14 0 0,-1 6 37 0 0,-8 4-58 0 0,0 1 0 0 0,1 0 1 0 0,-1 0-1 0 0,1 0 0 0 0,-1 1 0 0 0,1 0 1 0 0,0 0-1 0 0,0 1 0 0 0,1-1 1 0 0,0 1-1 0 0,0 0 0 0 0,-7 9 0 0 0,-4 7-2 0 0,-26 46 0 0 0,42-67 2 0 0,-45 92 127 0 0,2-5-54 0 0,28-61-55 0 0,-2-1-1 0 0,-1 0 0 0 0,-1-1 0 0 0,-1-1 1 0 0,0-1-1 0 0,-46 36 0 0 0,41-41 7 0 0,13-10-26 0 0,-18 15 0 0 0,33-24-119 0 0,1 0 0 0 0,0 0 0 0 0,0 0 0 0 0,7-1 0 0 0,6-3-1176 0 0,11-6-4719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53 108 2759 0 0,'0'0'126'0'0,"-2"1"-5"0"0,-13 7-473 0 0,-3-7 14737 0 0,18-4-14236 0 0,1-1 0 0 0,0 1 0 0 0,0 0-1 0 0,0-1 1 0 0,1 1 0 0 0,-1 0 0 0 0,1 0 0 0 0,-1 0-1 0 0,3-3 1 0 0,-2 4 131 0 0,8-7-3 0 0,-8 7-235 0 0,11-6 86 0 0,-1 1-1 0 0,2 0 1 0 0,-1 1 0 0 0,1 0-1 0 0,-1 1 1 0 0,29-6-1 0 0,-16 3 93 0 0,-16 5-68 0 0,0 0 0 0 0,0 1 0 0 0,1 1 0 0 0,-1-1 0 0 0,0 2 0 0 0,21 0 0 0 0,-29 0-80 0 0,-5 14 0 0 0,-1-5-68 0 0,-1 0-1 0 0,0 0 0 0 0,0-1 1 0 0,-1 0-1 0 0,0 0 0 0 0,-1 0 1 0 0,0-1-1 0 0,-8 7 1 0 0,-7 9 29 0 0,6-6-6 0 0,-1-2 0 0 0,-36 27-1 0 0,-23 19 86 0 0,70-56-137 0 0,1 0 0 0 0,0 1 0 0 0,0-1 0 0 0,0 1 0 0 0,-4 9 0 0 0,8-15 23 0 0,1 1 0 0 0,-1-1 0 0 0,1 1 0 0 0,0-1 0 0 0,-1 1-1 0 0,1-1 1 0 0,0 1 0 0 0,0 0 0 0 0,-1-1 0 0 0,1 1 0 0 0,0-1 0 0 0,0 1-1 0 0,0-1 1 0 0,0 1 0 0 0,0 0 0 0 0,0-1 0 0 0,0 1 0 0 0,0 0 0 0 0,0 0 9 0 0,1 1 0 0 0,0-1 1 0 0,0 0-1 0 0,0 1 0 0 0,0-1 1 0 0,0 0-1 0 0,0 0 1 0 0,0 0-1 0 0,0 0 0 0 0,0 0 1 0 0,0 0-1 0 0,1 0 0 0 0,-1 0 1 0 0,0 0-1 0 0,1 0 1 0 0,-1-1-1 0 0,0 1 0 0 0,1-1 1 0 0,-1 1-1 0 0,1-1 0 0 0,-1 0 1 0 0,3 1-1 0 0,2 0 29 0 0,0 0 1 0 0,1 0-1 0 0,-1 0 0 0 0,8-1 0 0 0,179-7 796 0 0,-110 7-4925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2 919 0 0,'1'-2'4830'0'0,"-15"11"3259"0"0,-62 39-7674 0 0,-20 12-193 0 0,45-29-224 0 0,2 2 0 0 0,-56 47 0 0 0,74-53-6 0 0,11-10 53 0 0,0 1 0 0 0,2 0 0 0 0,-20 26 0 0 0,24-25 81 0 0,2 1 1 0 0,0 0 0 0 0,1 0 0 0 0,-10 28 0 0 0,16-33-57 0 0,0 0 0 0 0,1 1-1 0 0,0-1 1 0 0,1 1 0 0 0,1 0 0 0 0,0 0 0 0 0,1 16 0 0 0,2-24-47 0 0,-1-1 1 0 0,1 0-1 0 0,1 0 1 0 0,-1 0-1 0 0,1 0 1 0 0,0 0-1 0 0,1 0 1 0 0,3 7-1 0 0,-4-10 11 0 0,1 1-1 0 0,-1-1 0 0 0,1 0 0 0 0,1 0 1 0 0,-1 0-1 0 0,0 0 0 0 0,1-1 1 0 0,0 1-1 0 0,0-1 0 0 0,0 0 0 0 0,0 0 1 0 0,6 3-1 0 0,-3-2-56 0 0,1 0 1 0 0,-1-1-1 0 0,1 0 1 0 0,0 0-1 0 0,0-1 1 0 0,1 0-1 0 0,-1 0 1 0 0,12 1-1 0 0,-1-3-621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 14599 0 0,'0'0'1320'0'0,"-2"0"-1082"0"0,2-1-223 0 0,-1 1 1 0 0,0 0-1 0 0,0-1 1 0 0,0 1 0 0 0,0 0-1 0 0,0 0 1 0 0,1 0-1 0 0,-1 0 1 0 0,0 0 0 0 0,0 0-1 0 0,0 0 1 0 0,0 0-1 0 0,0 0 1 0 0,1 0-1 0 0,-1 1 1 0 0,0-1 0 0 0,0 0-1 0 0,0 0 1 0 0,1 1-1 0 0,-1-1 1 0 0,0 1 0 0 0,0-1-1 0 0,1 1 1 0 0,-1-1-1 0 0,-1 1 1 0 0,0 1 105 0 0,-9 6 233 0 0,1-1 0 0 0,-1 1 0 0 0,2 1 0 0 0,-1 0 0 0 0,-11 14 0 0 0,20-22-345 0 0,0-1 0 0 0,0 1 0 0 0,0 0 0 0 0,0 0 0 0 0,0 0 0 0 0,1 0 0 0 0,-1 0 0 0 0,0 0 0 0 0,1 0 0 0 0,-1 0 0 0 0,1 0 0 0 0,-1 0 0 0 0,1 1 0 0 0,-1-1 0 0 0,1 2 0 0 0,-1-2-9 0 0,1 0 0 0 0,0 0 0 0 0,-1 0 1 0 0,1-1-1 0 0,0 1 0 0 0,-1 0 0 0 0,1 0 1 0 0,-1 0-1 0 0,0-1 0 0 0,1 1 0 0 0,-1 0 1 0 0,1 0-1 0 0,-1-1 0 0 0,0 1 0 0 0,0-1 1 0 0,1 1-1 0 0,-2 0 0 0 0,1-1 0 0 0,1 1 0 0 0,0-1 0 0 0,-1 0 0 0 0,1 1 0 0 0,0-1 0 0 0,-1 0 0 0 0,1 1 0 0 0,0-1 0 0 0,0 0 0 0 0,-1 1 1 0 0,1-1-1 0 0,0 0 0 0 0,0 1 0 0 0,0-1 0 0 0,0 1 0 0 0,0-1 0 0 0,-1 1 0 0 0,1-1 0 0 0,0 0 0 0 0,0 1 0 0 0,0-1 0 0 0,0 1 0 0 0,-2 6-1893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198 112 4607 0 0,'-3'0'354'0'0,"-44"-12"11596"0"0,47 10-11811 0 0,0 1-1 0 0,1-1 1 0 0,-1 1-1 0 0,1 0 1 0 0,-1-1-1 0 0,1 1 1 0 0,-1 0-1 0 0,1-1 1 0 0,0 1 0 0 0,-1 0-1 0 0,1 0 1 0 0,0 0-1 0 0,0-1 1 0 0,0 1-1 0 0,2-1 1 0 0,17-14 400 0 0,-5 8-433 0 0,-1-1 0 0 0,1 2-1 0 0,1 0 1 0 0,0 1 0 0 0,0 0-1 0 0,0 1 1 0 0,0 1 0 0 0,1 1-1 0 0,0 0 1 0 0,-1 1 0 0 0,20 1-1 0 0,-20 3-51 0 0,-4 7-44 0 0,-11-8-10 0 0,0 0 0 0 0,-1 0 0 0 0,1 0 0 0 0,-1 0 0 0 0,1 0 0 0 0,-1 0 0 0 0,1 0 0 0 0,-1 0 0 0 0,0 0 0 0 0,1 0 0 0 0,-1 2 0 0 0,0 0-4 0 0,0 0-1 0 0,0 0 1 0 0,-1 1-1 0 0,1-1 1 0 0,-1 0-1 0 0,0 0 1 0 0,0 0-1 0 0,0 0 0 0 0,0 0 1 0 0,0 0-1 0 0,-1 0 1 0 0,1 0-1 0 0,-1-1 1 0 0,0 1-1 0 0,0 0 1 0 0,0-1-1 0 0,0 0 1 0 0,0 1-1 0 0,-5 2 1 0 0,-3 3 4 0 0,1 0 1 0 0,-2-1 0 0 0,-19 10-1 0 0,-10 6 16 0 0,1 2 0 0 0,2 1 0 0 0,-55 49 0 0 0,76-59-16 0 0,0 2 0 0 0,2 0 0 0 0,0 0 0 0 0,-15 27 0 0 0,23-36 0 0 0,0 2-21 0 0,-1 1 0 0 0,-4 11-1 0 0,6-9 22 0 0,2 0 0 0 0,5-1 0 0 0,5-3 0 0 0,-4-8 7 0 0,0 0-1 0 0,0 1 0 0 0,0-2 1 0 0,1 1-1 0 0,-1 0 1 0 0,1-1-1 0 0,-1 1 0 0 0,1-1 1 0 0,0 0-1 0 0,-1 0 1 0 0,1 0-1 0 0,6 0 1 0 0,5-1 27 0 0,29-1 1 0 0,-15 0 4 0 0,-6 1-183 0 0,-1-2 0 0 0,1 0-1 0 0,30-8 1 0 0,-38 6-1708 0 0,0-1-1 0 0,1 0 0 0 0,14-8 0 0 0,-4-3-3815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9671 0 0,'0'0'748'0'0,"-2"1"-492"0"0,0 1 27 0 0,-1 1-1 0 0,1-1 0 0 0,0 1 0 0 0,0-1 0 0 0,0 1 0 0 0,0 0 1 0 0,0 0-1 0 0,0 0 0 0 0,1 0 0 0 0,-1 0 0 0 0,1 0 1 0 0,0 0-1 0 0,0 1 0 0 0,0-1 0 0 0,0 0 0 0 0,1 1 1 0 0,-1-1-1 0 0,1 1 0 0 0,0 5 0 0 0,1 2 47 0 0,-1 0 0 0 0,1-1 1 0 0,1 1-1 0 0,0-1 0 0 0,5 15 0 0 0,-3-13-136 0 0,1 0 0 0 0,0-1 0 0 0,1 1 0 0 0,1-1 0 0 0,0-1 0 0 0,13 17 0 0 0,56 50 655 0 0,-14-17-222 0 0,-54-51-582 0 0,1 1 0 0 0,-2 0-1 0 0,0 0 1 0 0,0 0 0 0 0,-1 1-1 0 0,0 0 1 0 0,0 0 0 0 0,-2 1-1 0 0,1 0 1 0 0,-1 0 0 0 0,-1 0-1 0 0,0 0 1 0 0,-1 0 0 0 0,0 0-1 0 0,-1 1 1 0 0,-1-1 0 0 0,0 1-1 0 0,0-1 1 0 0,-1 1 0 0 0,-1-1-1 0 0,0 0 1 0 0,0 1 0 0 0,-7 17-1 0 0,3-17-47 0 0,0 0-1 0 0,-1 0 1 0 0,0 0 0 0 0,0-1-1 0 0,-2 0 1 0 0,1-1-1 0 0,-2 0 1 0 0,-12 13 0 0 0,-9 3-31 0 0,-52 37 0 0 0,-10 8 8 0 0,72-50 38 0 0,20-21 10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5983 0 0,'0'0'10727'0'0,"3"1"-10662"0"0,3 2-19 0 0,0-1 0 0 0,0 1 0 0 0,1-1 0 0 0,-1 0 1 0 0,1-1-1 0 0,-1 0 0 0 0,1 0 0 0 0,-1 0 0 0 0,10-1 0 0 0,11-1 195 0 0,28-5 0 0 0,-22 2-105 0 0,15-2 145 0 0,64-18-1 0 0,48-22-9 0 0,-61 16-102 0 0,-57 18-129 0 0,7-3-292 0 0,96-16 0 0 0,-142 31-60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7831 0 0,'0'0'603'0'0,"2"0"-396"0"0,1 1 17 0 0,-1-1 1 0 0,1 1-1 0 0,-1 0 1 0 0,0 0 0 0 0,1 0-1 0 0,-1 0 1 0 0,0 1-1 0 0,0-1 1 0 0,0 1-1 0 0,0-1 1 0 0,0 1 0 0 0,0-1-1 0 0,-1 1 1 0 0,1 0-1 0 0,0 0 1 0 0,-1 0-1 0 0,2 3 1 0 0,-1-1-28 0 0,0 0-1 0 0,-1 0 1 0 0,1 0-1 0 0,-1 0 1 0 0,0 0-1 0 0,0 1 1 0 0,-1-1 0 0 0,1 0-1 0 0,-1 6 1 0 0,-1 8 127 0 0,-1 0 0 0 0,0 0 0 0 0,-10 31 0 0 0,12-46-287 0 0,-8 21 251 0 0,-1 1-1 0 0,-13 24 1 0 0,-6 19 129 0 0,21-50-337 0 0,2-6 4 0 0,-6 25 1 0 0,9-24-85 0 0,3-3-18 0 0,-1-8-73 0 0,2 0-1148 0 0,7 7-4557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7367 0 0,'0'0'8250'0'0,"1"3"-7857"0"0,1 3-239 0 0,0-1 0 0 0,-1 1 0 0 0,1 0 0 0 0,-1-1 0 0 0,-1 1 0 0 0,1 0 0 0 0,-1 0 0 0 0,0 0 0 0 0,-1 0 0 0 0,1 0 0 0 0,-2 5 0 0 0,-3 14 209 0 0,-11 29-1 0 0,12-40-218 0 0,-23 62 336 0 0,-37 74-1 0 0,23-58-270 0 0,25-51-345 0 0,16-39 34 0 0,11-5-2711 0 0,-6 0 2491 0 0,12-3-665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196 246 7831 0 0,'0'0'2307'0'0,"-1"2"-654"0"0,-28 43 2383 0 0,16-27-3968 0 0,-14 27-1 0 0,-23 65 593 0 0,8-15-99 0 0,36-84-472 0 0,1 0 1 0 0,0 0-1 0 0,1 0 0 0 0,1 0 0 0 0,0 1 0 0 0,0 0 0 0 0,-2 21 1 0 0,5-33-32 0 0,0 1 0 0 0,0 0 0 0 0,0 0 0 0 0,0-1 0 0 0,0 1 0 0 0,0 0 1 0 0,1-1-1 0 0,-1 1 0 0 0,0 0 0 0 0,0-1 0 0 0,0 1 0 0 0,1 0 0 0 0,-1-1 1 0 0,0 1-1 0 0,1-1 0 0 0,-1 1 0 0 0,0 0 0 0 0,1-1 0 0 0,-1 1 0 0 0,1-1 1 0 0,-1 1-1 0 0,1-1 0 0 0,-1 1 0 0 0,1-1 0 0 0,0 0 0 0 0,-1 1 0 0 0,1-1 1 0 0,-1 0-1 0 0,1 1 0 0 0,0-1 0 0 0,-1 0 0 0 0,1 0 0 0 0,0 1 0 0 0,-1-1 0 0 0,1 0 1 0 0,0 0-1 0 0,0 0 0 0 0,-1 0 0 0 0,1 0 0 0 0,0 0 0 0 0,-1 0 0 0 0,1 0 1 0 0,0 0-1 0 0,-1 0 0 0 0,1-1 0 0 0,1 1 0 0 0,5-2 32 0 0,-1 0-1 0 0,0-1 1 0 0,13-5-1 0 0,-14 5 147 0 0,29-16-20 0 0,-1-1-1 0 0,-1-3 1 0 0,55-47 0 0 0,-50 38-1096 0 0,69-45 1 0 0,-104 76 657 0 0,-2 3-142 0 0,0 1 386 0 0,0-1 0 0 0,0 0 1 0 0,0 0-1 0 0,0 0 0 0 0,0 1 0 0 0,0-1 0 0 0,-1 0 0 0 0,0 3 0 0 0,1-3 29 0 0,-19 70 762 0 0,3-13-398 0 0,13-42-300 0 0,1 0 0 0 0,1 32 0 0 0,1-38-48 0 0,0-10-26 0 0,0 0-1 0 0,0 1 0 0 0,0-1 1 0 0,0 0-1 0 0,0 1 1 0 0,0-1-1 0 0,1 0 0 0 0,-1 1 1 0 0,0-1-1 0 0,1 0 1 0 0,-1 1-1 0 0,1-1 0 0 0,0 0 1 0 0,-1 0-1 0 0,1 0 1 0 0,0 0-1 0 0,0 0 0 0 0,-1 1 1 0 0,1-1-1 0 0,0 0 1 0 0,0-1-1 0 0,0 1 0 0 0,0 0 1 0 0,0 0-1 0 0,1 0 1 0 0,-1-1-1 0 0,0 1 0 0 0,0 0 1 0 0,0-1-1 0 0,1 1 0 0 0,-1-1 1 0 0,0 0-1 0 0,1 1 1 0 0,-1-1-1 0 0,0 0 0 0 0,1 0 1 0 0,-1 0-1 0 0,0 0 1 0 0,1 0-1 0 0,-1 0 0 0 0,0 0 1 0 0,2-1-1 0 0,3 1 93 0 0,-1-1-1 0 0,1 0 0 0 0,-1-1 1 0 0,0 1-1 0 0,0-1 0 0 0,0 0 0 0 0,0-1 1 0 0,9-5-1 0 0,9-9 181 0 0,0-1 0 0 0,-2-2 0 0 0,21-23 0 0 0,53-71 559 0 0,-23 24-349 0 0,97-121-620 0 0,-71 85-1818 0 0,-63 85-900 0 0,-19 27-4071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78 1839 0 0,'0'0'15954'0'0,"3"-1"-15769"0"0,73-20 948 0 0,44-10-229 0 0,-108 28-872 0 0,105-16 282 0 0,-103 17-252 0 0,0 2 1 0 0,0 0 0 0 0,0 0-1 0 0,0 1 1 0 0,-1 1 0 0 0,21 5-1 0 0,-31-7-49 0 0,0 1 0 0 0,0 0 0 0 0,-1 0-1 0 0,1 0 1 0 0,0 0 0 0 0,0 1 0 0 0,-1-1 0 0 0,1 1-1 0 0,-1-1 1 0 0,1 1 0 0 0,-1 0 0 0 0,0 0 0 0 0,1 0-1 0 0,2 4 1 0 0,0 9-13 0 0,-5-12 0 0 0,0 1 0 0 0,-1-1 0 0 0,1 1 0 0 0,0 0 0 0 0,-1-1 0 0 0,0 1 0 0 0,0-1 0 0 0,0 1 0 0 0,-1-1 0 0 0,1 0 0 0 0,-1 1 0 0 0,1-1 0 0 0,-1 0 0 0 0,0 0 0 0 0,0 0 0 0 0,-1 0 0 0 0,1-1 0 0 0,-1 1 0 0 0,1 0 0 0 0,-1-1 0 0 0,0 0 0 0 0,-5 4 0 0 0,-7 3 0 0 0,0 0 0 0 0,0 0 0 0 0,-23 7 0 0 0,32-13 0 0 0,-83 29 0 0 0,-8 3 0 0 0,-85 42 0 0 0,154-65-13 0 0,25-10-56 0 0,6-2-393 0 0,69 1 268 0 0,11 2 90 0 0,-73-2 95 0 0,1 1 1 0 0,-1 0-1 0 0,0 0 1 0 0,0 1 0 0 0,-1 1-1 0 0,12 4 1 0 0,-9-1 4 0 0,0 1 0 0 0,20 16 0 0 0,-20-15-5 0 0,0 2-34 0 0,3 7 6 0 0,-12-13 23 0 0,-2 0 1 0 0,6 9 2 0 0,-1 4 11 0 0,-7-13 0 0 0,0-1 0 0 0,1 1 6 0 0,-1 0 1 0 0,1 0-1 0 0,-1 0 0 0 0,-1-1 0 0 0,1 1 0 0 0,-1 0 0 0 0,1 0 0 0 0,-2-1 1 0 0,1 1-1 0 0,0-1 0 0 0,-1 0 0 0 0,0 0 0 0 0,1 0 0 0 0,-2 0 1 0 0,1 0-1 0 0,-7 5 0 0 0,-4 4 35 0 0,-2 0 1 0 0,-31 18 0 0 0,18-16 12 0 0,-1-1 0 0 0,0-1 0 0 0,-1-1 0 0 0,-46 10 0 0 0,-38 15-7 0 0,102-32-25 0 0,-1-1 0 0 0,1 0-1 0 0,-1 0 1 0 0,-23 2 0 0 0,35-6-96 0 0,18-10-3604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2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11 7367 0 0,'2'-1'568'0'0,"8"-5"7986"0"0,-13 9-8110 0 0,-134 95 981 0 0,110-76-1241 0 0,1 0 0 0 0,1 2 0 0 0,1 0 0 0 0,-30 40 0 0 0,37-39-166 0 0,-46 68 41 0 0,57-83-59 0 0,1 0 1 0 0,0 1-1 0 0,1 0 1 0 0,0 0-1 0 0,0 0 1 0 0,1 0 0 0 0,-2 16-1 0 0,5-24 9 0 0,-1 0 0 0 0,1 1-1 0 0,0-1 1 0 0,0 0 0 0 0,1 1 0 0 0,-1-1-1 0 0,1 0 1 0 0,-1 0 0 0 0,1 1 0 0 0,0-1-1 0 0,1 0 1 0 0,-1 0 0 0 0,0 0 0 0 0,1 0-1 0 0,0 0 1 0 0,-1 0 0 0 0,1-1 0 0 0,0 1-1 0 0,4 4 1 0 0,-3-5 26 0 0,0 0 0 0 0,0 0 0 0 0,0 0 0 0 0,1 0 0 0 0,-1 0 0 0 0,0 0 0 0 0,1-1 0 0 0,-1 0 0 0 0,1 0 0 0 0,-1 0 0 0 0,1 0 0 0 0,0 0-1 0 0,-1-1 1 0 0,1 1 0 0 0,0-1 0 0 0,0 0 0 0 0,5-1 0 0 0,6-2 134 0 0,-1-1-1 0 0,1 0 1 0 0,-1-1-1 0 0,0 0 1 0 0,0-2-1 0 0,0 1 1 0 0,15-12-1 0 0,-17 10-107 0 0,0 0 1 0 0,0-1-1 0 0,-1-1 0 0 0,0 0 0 0 0,-1-1 1 0 0,0 0-1 0 0,0 0 0 0 0,-2-1 0 0 0,1-1 1 0 0,-1 1-1 0 0,8-19 0 0 0,-9 16-76 0 0,-1-1 0 0 0,0 0 0 0 0,-1 0 0 0 0,-1-1 0 0 0,-1 1 0 0 0,0-1 0 0 0,-1 0 0 0 0,0 0 0 0 0,-2-27 0 0 0,-4 19-434 0 0,0 0-1 0 0,-1 1 0 0 0,-1 0 0 0 0,-2 0 1 0 0,-13-30-1 0 0,21 53-53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36 10535 0 0,'0'0'5772'0'0,"3"1"-5188"0"0,18-1-70 0 0,1 0 1 0 0,-1-2-1 0 0,0 0 0 0 0,0-1 0 0 0,22-7 1 0 0,33-4 786 0 0,-26 9-537 0 0,-48 5-543 0 0,0 1-134 0 0,5 8-70 0 0,-6-7-16 0 0,-1 0 0 0 0,1 0-1 0 0,-1 0 1 0 0,1 0 0 0 0,-1 0-1 0 0,0 0 1 0 0,0 0 0 0 0,0 0 0 0 0,0 0-1 0 0,-1 0 1 0 0,1 0 0 0 0,-1 1-1 0 0,1-1 1 0 0,-1 0 0 0 0,1 0 0 0 0,-1 0-1 0 0,-2 2 1 0 0,0 4 18 0 0,-1-1 0 0 0,0 0-1 0 0,-7 8 1 0 0,-2 0 24 0 0,-2 0 0 0 0,0-1 0 0 0,0-1 0 0 0,-1 0 0 0 0,-21 11 0 0 0,-5 5 3 0 0,-58 52 55 0 0,71-58-77 0 0,24-19-16 0 0,-15 17-5 0 0,12-12-3 0 0,7-8 0 0 0,1-1 0 0 0,0 1 0 0 0,-1-1 0 0 0,1 1 0 0 0,0-1 0 0 0,-1 1 0 0 0,1-1 0 0 0,0 1 0 0 0,0-1 0 0 0,0 1 0 0 0,0-1 0 0 0,-1 1 0 0 0,1-1 0 0 0,0 1 0 0 0,0-1 0 0 0,0 1 0 0 0,0 0 0 0 0,1 1 3 0 0,-1-1-1 0 0,1 0 1 0 0,0 0 0 0 0,-1 0-1 0 0,1 0 1 0 0,0 0-1 0 0,0-1 1 0 0,0 1 0 0 0,0 0-1 0 0,0 0 1 0 0,0 0 0 0 0,0-1-1 0 0,0 1 1 0 0,0 0-1 0 0,0-1 1 0 0,0 1 0 0 0,0-1-1 0 0,0 0 1 0 0,0 1-1 0 0,1-1 1 0 0,-1 0 0 0 0,0 1-1 0 0,3-1 1 0 0,33 2 84 0 0,-29-3-72 0 0,17 0 53 0 0,1-2-1 0 0,44-10 0 0 0,-18 2-5 0 0,153-26-416 0 0,-159 32-973 0 0,-44 5 362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8 5983 0 0,'2'-1'464'0'0,"23"-5"5314"0"0,-26 9-4021 0 0,0 2-1660 0 0,-1 1 1 0 0,0-1-1 0 0,0 1 1 0 0,0-1-1 0 0,-1 0 1 0 0,1 0-1 0 0,-1 0 0 0 0,-1 0 1 0 0,1-1-1 0 0,-8 8 1 0 0,-5 5-101 0 0,-27 19 1 0 0,22-19 94 0 0,-55 38 324 0 0,0 0 82 0 0,56-38-352 0 0,-36 29 154 0 0,-89 95 0 0 0,12 21-39 0 0,121-146-228 0 0,1 0-1 0 0,1 0 1 0 0,0 1 0 0 0,-8 20 0 0 0,16-31-7 0 0,-1 0 0 0 0,1 0 0 0 0,0 0 1 0 0,1 1-1 0 0,0-1 0 0 0,0 0 0 0 0,0 1 0 0 0,1-1 1 0 0,0 0-1 0 0,0 1 0 0 0,0-1 0 0 0,1 1 0 0 0,0-1 1 0 0,0 0-1 0 0,1 1 0 0 0,2 6 0 0 0,-2-9 34 0 0,1 0 1 0 0,-1 0-1 0 0,1 0 0 0 0,-1 0 0 0 0,1-1 0 0 0,0 1 0 0 0,1-1 1 0 0,-1 0-1 0 0,1 0 0 0 0,-1 0 0 0 0,1-1 0 0 0,0 1 0 0 0,0-1 0 0 0,0 0 1 0 0,8 3-1 0 0,6 2 257 0 0,0-2 0 0 0,29 6 0 0 0,-19-5-112 0 0,130 26 445 0 0,-89-25-3460 0 0,-55-7-3613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7367 0 0,'0'0'568'0'0,"-2"1"-373"0"0,-12 6-455 0 0,7-4 1592 0 0,0 0-1 0 0,0 1 1 0 0,1-1 0 0 0,-10 8 0 0 0,12-7-935 0 0,0 1 0 0 0,0-1 1 0 0,1 1-1 0 0,-1 0 1 0 0,1 0-1 0 0,0 0 1 0 0,0 1-1 0 0,1-1 0 0 0,-1 1 1 0 0,1-1-1 0 0,0 1 1 0 0,1 0-1 0 0,0 0 0 0 0,-2 11 1 0 0,2-10-102 0 0,3 3-164 0 0,1 3 73 0 0,-3-12-387 0 0,3 9 337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62 7831 0 0,'-3'0'603'0'0,"0"-1"-219"0"0,-1 0-1 0 0,1 1 1 0 0,-1-1 0 0 0,0 1-1 0 0,1 0 1 0 0,-11 1 5627 0 0,17 1-5468 0 0,2 2-391 0 0,0-1-1 0 0,0 1 1 0 0,1-1 0 0 0,-1-1 0 0 0,1 1 0 0 0,0-1-1 0 0,0 0 1 0 0,0 0 0 0 0,0-1 0 0 0,0 0-1 0 0,0 0 1 0 0,0 0 0 0 0,8 0 0 0 0,15-1 241 0 0,47-7 1 0 0,-37 3-27 0 0,58-4 611 0 0,168-36-1 0 0,-157 16-891 0 0,-108 28-86 0 0,0 0 0 0 0,0 0 0 0 0,0 0 1 0 0,0 0-1 0 0,0 0 0 0 0,0 0 0 0 0,0 0 1 0 0,0 0-1 0 0,0 0 0 0 0,0 0 0 0 0,0 0 0 0 0,-1 0 1 0 0,1 0-1 0 0,0 0 0 0 0,0 0 0 0 0,0 1 1 0 0,0-1-1 0 0,0 0 0 0 0,1 0 0 0 0,-1 0 0 0 0,0 0 1 0 0,0 0-1 0 0,0 0 0 0 0,0 0 0 0 0,0 0 1 0 0,0 0-1 0 0,0 0 0 0 0,0 0 0 0 0,0 0 0 0 0,0 0 1 0 0,0 0-1 0 0,0 0 0 0 0,0 1 0 0 0,0-1 0 0 0,0 0 1 0 0,0 0-1 0 0,0 0 0 0 0,0 0 0 0 0,0 0 1 0 0,0 0-1 0 0,0 0 0 0 0,0 0 0 0 0,0 0 0 0 0,0 0 1 0 0,1 0-1 0 0,-1 0 0 0 0,0 0 0 0 0,0 0 1 0 0,0 0-1 0 0,0 0 0 0 0,0 0 0 0 0,0 0 0 0 0,0 0 1 0 0,0 0-1 0 0,0 0 0 0 0,0 0 0 0 0,0 0 1 0 0,0 0-1 0 0,0 0 0 0 0,0 0 0 0 0,1 0 0 0 0,-1 0 1 0 0,0 0-1 0 0,0 0 0 0 0,0 0 0 0 0,0 0 0 0 0,-1 5-38 0 0,0 0-1 0 0,-1 1 0 0 0,0-1 0 0 0,0 0 0 0 0,0 0 0 0 0,0 0 1 0 0,-1 0-1 0 0,0 0 0 0 0,0-1 0 0 0,0 1 0 0 0,-5 4 0 0 0,-7 8-39 0 0,-25 21 0 0 0,25-25 75 0 0,-194 186-77 0 0,89-65 54 0 0,119-133-102 0 0,3 1-950 0 0,10 6-3956 0 0,4 0-1692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10479 0 0,'0'0'950'0'0,"3"0"-713"0"0,2 0-89 0 0,1 0 0 0 0,0 1-1 0 0,-1 0 1 0 0,1 0 0 0 0,-1 0 0 0 0,1 1-1 0 0,-1 0 1 0 0,0 0 0 0 0,0 0 0 0 0,0 0-1 0 0,7 5 1 0 0,-5-2-38 0 0,0 1 0 0 0,0 0-1 0 0,0 0 1 0 0,-1 0 0 0 0,0 1-1 0 0,8 11 1 0 0,-1 3 234 0 0,0 0 0 0 0,-2 0 0 0 0,-1 1 0 0 0,12 36 0 0 0,40 161 2613 0 0,-55-191-2715 0 0,5 23 237 0 0,-2 0 1 0 0,4 70 0 0 0,-13-103-460 0 0,-1-1 1 0 0,0 1 0 0 0,-2 0-1 0 0,0-1 1 0 0,-1 0 0 0 0,0 0 0 0 0,-10 26-1 0 0,9-32-14 0 0,-1 0 0 0 0,0-1 0 0 0,-1 1 0 0 0,0-1 0 0 0,-1 0 0 0 0,0-1 0 0 0,0 0 0 0 0,-1 0 0 0 0,0 0-1 0 0,-1-1 1 0 0,0 0 0 0 0,-10 6 0 0 0,-13 6-6 0 0,-69 31 0 0 0,44-24 0 0 0,-117 61 0 0 0,169-84-1 0 0,-17 3-23 0 0,20-6-101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71 2303 0 0,'-2'0'167'0'0,"-29"7"60"0"0,25-5 852 0 0,0 0 0 0 0,0 0 1 0 0,-1 1-1 0 0,1 0 0 0 0,1 0 1 0 0,-1 0-1 0 0,0 1 0 0 0,1 0 1 0 0,-6 6-1 0 0,9-9-51 0 0,1 2-391 0 0,1-3-597 0 0,-1 0-1 0 0,1 0 1 0 0,0 1 0 0 0,0-1-1 0 0,0 0 1 0 0,-1 0 0 0 0,1 0-1 0 0,0 1 1 0 0,0-1 0 0 0,0 0-1 0 0,0 0 1 0 0,0 1 0 0 0,0-1-1 0 0,-1 0 1 0 0,1 0 0 0 0,0 1-1 0 0,0-1 1 0 0,0 0 0 0 0,0 0-1 0 0,0 1 1 0 0,0-1 0 0 0,0 0-1 0 0,0 0 1 0 0,0 1 0 0 0,0-1-1 0 0,0 0 1 0 0,0 1 0 0 0,1-1-1 0 0,-1 0 1 0 0,0 0 0 0 0,0 0-1 0 0,0 1 1 0 0,0-1 0 0 0,0 1-1 0 0,7 0 170 0 0,-1 1 0 0 0,0-1 1 0 0,1 0-1 0 0,-1-1 0 0 0,1 0 0 0 0,-1 0 0 0 0,1 0 0 0 0,-1 0 0 0 0,7-2 0 0 0,12-4 402 0 0,24-7-1 0 0,-10 1-163 0 0,75-17 869 0 0,178-22 0 0 0,54 32-948 0 0,-323 21-925 0 0,27 6-1 0 0,-13-2-4346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9671 0 0,'0'0'875'0'0,"2"1"-719"0"0,2 3 161 0 0,0 1 0 0 0,0-1 1 0 0,0 1-1 0 0,-1 0 0 0 0,1 0 0 0 0,-1 0 0 0 0,0 0 1 0 0,-1 1-1 0 0,0-1 0 0 0,3 10 0 0 0,2 10 1853 0 0,5 30-1 0 0,-6-21-1677 0 0,-2-17-297 0 0,0 1 1 0 0,-2-1-1 0 0,0 1 1 0 0,-1 0-1 0 0,-1 0 1 0 0,-1 0-1 0 0,-1 0 1 0 0,0-1-1 0 0,-1 1 1 0 0,-1 0-1 0 0,0-1 1 0 0,-10 24-1 0 0,2-17-226 0 0,0 0-1 0 0,-2-1 1 0 0,-17 23 0 0 0,11-16-684 0 0,19-28 182 0 0,18-2-5410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9 1839 0 0,'2'-2'134'0'0,"5"-3"3775"0"0,-3 3-880 0 0,5 3 3006 0 0,-7 5-5932 0 0,-2-1-1 0 0,1 1 1 0 0,-1 0-1 0 0,1 0 1 0 0,-2-1-1 0 0,1 1 1 0 0,-1 0 0 0 0,0 0-1 0 0,0-1 1 0 0,0 1-1 0 0,-1-1 1 0 0,-2 8-1 0 0,-7 11 207 0 0,-17 32 0 0 0,24-48-255 0 0,-80 133 532 0 0,35-61-445 0 0,-8 25 13 0 0,-5 12-43 0 0,57-107-337 0 0,3-8-626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5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 11431 0 0,'0'0'522'0'0,"-9"1"175"0"0,-9 0-693 0 0,12-1 276 0 0,0 1-1 0 0,1-1 1 0 0,-1 1 0 0 0,-8 2 0 0 0,4 0 249 0 0,-1 1 1 0 0,1 0 0 0 0,0 0 0 0 0,1 1-1 0 0,-19 12 1 0 0,-62 47-7 0 0,-93 65-518 0 0,154-109 31 0 0,1 0 0 0 0,1 2-1 0 0,-27 28 1 0 0,53-48 272 0 0,8 7 9 0 0,-5-7-290 0 0,1-1 0 0 0,0 0-1 0 0,0 0 1 0 0,0 0 0 0 0,0 0 0 0 0,0-1 0 0 0,1 1-1 0 0,-1-1 1 0 0,6 0 0 0 0,33-3-54 0 0,-24 1 42 0 0,133-21-92 0 0,-35 4 26 0 0,-88 16 51 0 0,1 2 0 0 0,29 3 0 0 0,-54-2 0 0 0,0 1 0 0 0,-1-1 0 0 0,1 1 0 0 0,0 0 0 0 0,3 1 0 0 0,9 5 0 0 0,-13-3 0 0 0,-2-1 0 0 0,1 0 34 0 0,0 0-1 0 0,0 1 1 0 0,0-1-1 0 0,0 0 0 0 0,-1 1 1 0 0,0-1-1 0 0,1 1 1 0 0,-1-1-1 0 0,0 1 1 0 0,-1 0-1 0 0,1-1 0 0 0,-1 1 1 0 0,0 0-1 0 0,1 0 1 0 0,-2-1-1 0 0,1 1 1 0 0,0 0-1 0 0,-2 3 0 0 0,-1 10 233 0 0,-1 0-1 0 0,-9 24 1 0 0,11-37-248 0 0,-7 22 561 0 0,-24 48 0 0 0,16-34-58 0 0,14-31-377 0 0,-1 0 0 0 0,0 0-1 0 0,-7 13 1 0 0,1-7 67 0 0,-1 0 1 0 0,-22 23-1 0 0,26-32-178 0 0,0 0 1 0 0,0 0-1 0 0,0-1 1 0 0,-1 0-1 0 0,1 0 1 0 0,-1-1-1 0 0,-13 6 0 0 0,-2-2 5 0 0,-1 0-1 0 0,1-2 0 0 0,-1 0 0 0 0,-1-2 0 0 0,1-1 0 0 0,0 0 0 0 0,-1-2 0 0 0,-33-3 0 0 0,37 0-15 0 0,1-1 0 0 0,-1-1 0 0 0,1 0 0 0 0,0-2 0 0 0,0-1 0 0 0,1 0 0 0 0,0-1 0 0 0,0-1 0 0 0,0-1 0 0 0,-20-15 0 0 0,-13-10 20 0 0,51 34-214 0 0,-3 3-837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489 112 9215 0 0,'10'-11'357'0'0,"-2"-1"-1"0"0,1 1 0 0 0,12-25 1 0 0,-7 1 12027 0 0,-14 35-12294 0 0,0-1 1 0 0,0 1-1 0 0,0 0 1 0 0,0 0-1 0 0,1-1 0 0 0,-1 1 1 0 0,0 0-1 0 0,0 0 1 0 0,0-1-1 0 0,0 1 0 0 0,0 0 1 0 0,0 0-1 0 0,0 0 0 0 0,-1-1 1 0 0,1 1-1 0 0,0 0 1 0 0,0 0-1 0 0,0-1 0 0 0,0 1 1 0 0,0 0-1 0 0,0 0 1 0 0,0 0-1 0 0,0-1 0 0 0,0 1 1 0 0,-1 0-1 0 0,1 0 1 0 0,0 0-1 0 0,0-1 0 0 0,0 1 1 0 0,-1 0-1 0 0,-2 0-64 0 0,-1 1 1 0 0,0 0-1 0 0,0-1 1 0 0,1 1-1 0 0,-1 1 0 0 0,0-1 1 0 0,1 0-1 0 0,-1 1 0 0 0,-4 3 1 0 0,-33 23 200 0 0,22-15-186 0 0,-12 10-90 0 0,0 1 0 0 0,-53 55 0 0 0,79-73-28 0 0,0 0 0 0 0,1 0 0 0 0,-1 0 0 0 0,1 1 0 0 0,1 0-1 0 0,-1 0 1 0 0,-3 13 0 0 0,6-18-244 0 0,1 1 79 0 0,-1 0 1 0 0,1 0 0 0 0,0 0-1 0 0,0 0 1 0 0,0 0 0 0 0,0 0-1 0 0,1 0 1 0 0,1 5 0 0 0,-2-5-206 0 0,1 3 155 0 0,0-1 0 0 0,0 0-1 0 0,1 0 1 0 0,-1 0 0 0 0,1 0-1 0 0,0-1 1 0 0,1 1 0 0 0,-1 0-1 0 0,1-1 1 0 0,0 0 0 0 0,0 1-1 0 0,0-1 1 0 0,1 0 0 0 0,-1-1-1 0 0,1 1 1 0 0,0-1 0 0 0,0 1 0 0 0,0-1-1 0 0,1 0 1 0 0,7 4 0 0 0,-1-1-390 0 0,7 3-444 0 0,-1 1 1 0 0,28 22-1 0 0,-40-28 1277 0 0,0 1-1 0 0,-1-1 0 0 0,1 1 1 0 0,-1 0-1 0 0,0 1 1 0 0,0-1-1 0 0,-1 1 1 0 0,0-1-1 0 0,0 1 1 0 0,0 0-1 0 0,-1 0 0 0 0,3 10 1 0 0,20 111 2913 0 0,-13-60-2777 0 0,-12-65-241 0 0,1 0 0 0 0,-1 0 0 0 0,0 0 0 0 0,0 0 0 0 0,0 0 0 0 0,-1 0 0 0 0,1 0 0 0 0,0-1 1 0 0,-1 1-1 0 0,0 0 0 0 0,1 0 0 0 0,-1 0 0 0 0,0-1 0 0 0,0 1 0 0 0,0 0 0 0 0,0-1 1 0 0,0 1-1 0 0,0-1 0 0 0,0 1 0 0 0,0-1 0 0 0,-1 1 0 0 0,1-1 0 0 0,-1 0 0 0 0,1 0 0 0 0,-1 1 1 0 0,-2 0-1 0 0,-1 1 150 0 0,0 0 1 0 0,0-1 0 0 0,-1 1-1 0 0,1-1 1 0 0,-1-1 0 0 0,0 1 0 0 0,-7 1-1 0 0,-28 1 326 0 0,-1-2-1 0 0,1-2 1 0 0,-1-2 0 0 0,-66-10-1 0 0,95 10-372 0 0,-1 0 1 0 0,0-1-1 0 0,0 0 0 0 0,1-1 1 0 0,0-1-1 0 0,0 0 0 0 0,0-1 1 0 0,-19-12-1 0 0,18 6-902 0 0,4-4-374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73 2303 0 0,'-4'1'10403'0'0,"8"-1"-6753"0"0,17-5-1587 0 0,29-7-1999 0 0,26-7 180 0 0,88-10-1 0 0,-125 24-176 0 0,1 2-1 0 0,-1 2 1 0 0,1 2 0 0 0,45 6-1 0 0,-75-5-66 0 0,1 0 0 0 0,18 6 0 0 0,-27-8 0 0 0,-1 1 0 0 0,0-1 0 0 0,1 1 0 0 0,-1 0 0 0 0,0-1 0 0 0,0 1 0 0 0,0 0 0 0 0,1 0 0 0 0,0 2 0 0 0,-1-2 2 0 0,0 1-1 0 0,0 0 0 0 0,0 0 1 0 0,0 0-1 0 0,0 0 1 0 0,-1 0-1 0 0,1 0 1 0 0,-1 0-1 0 0,0 0 0 0 0,0 0 1 0 0,1 0-1 0 0,-1 0 1 0 0,0 1-1 0 0,-1-1 1 0 0,1 0-1 0 0,0 0 0 0 0,-1 0 1 0 0,1 0-1 0 0,-1 0 1 0 0,1 0-1 0 0,-1 0 1 0 0,0 0-1 0 0,0 0 0 0 0,-2 2 1 0 0,-1 5 1 0 0,-1-1 1 0 0,-1 1-1 0 0,-11 12 1 0 0,6-8-17 0 0,-2-1 0 0 0,1 0 0 0 0,-2-1 0 0 0,1-1 1 0 0,-30 18-1 0 0,-82 31 205 0 0,109-52-149 0 0,-22 7 35 0 0,0-1 0 0 0,-50 9 0 0 0,47-12-40 0 0,12-5-42 0 0,0 0 1 0 0,0-2-1 0 0,-1-2 0 0 0,-31-1 0 0 0,58 0 3 0 0,1 0-100 0 0,4-2-27 0 0,3-2 52 0 0,1 1 0 0 0,-1 0 0 0 0,0-1 0 0 0,1 2 0 0 0,0-1 0 0 0,8-2 0 0 0,43-11-458 0 0,-33 10 468 0 0,-6 3 49 0 0,-1-1-1 0 0,1 2 1 0 0,0 0 0 0 0,0 2 0 0 0,1 0-1 0 0,30 4 1 0 0,-36-3 10 0 0,-1 2 1 0 0,1-1-1 0 0,-1 2 0 0 0,1 0 1 0 0,-1 0-1 0 0,0 1 0 0 0,-1 0 0 0 0,1 1 1 0 0,-1 1-1 0 0,13 9 0 0 0,-11-4 124 0 0,-1 0 0 0 0,0 1 0 0 0,-1 0-1 0 0,16 27 1 0 0,-26-39-102 0 0,0 0 1 0 0,-1 0-1 0 0,1 1 0 0 0,-1-1 0 0 0,1 0 0 0 0,-1 1 1 0 0,1-1-1 0 0,-1 0 0 0 0,0 1 0 0 0,0-1 0 0 0,0 1 1 0 0,0-1-1 0 0,0 0 0 0 0,0 1 0 0 0,0-1 0 0 0,0 1 1 0 0,0-1-1 0 0,-1 0 0 0 0,1 1 0 0 0,-1-1 0 0 0,1 0 1 0 0,-1 1-1 0 0,0 0 0 0 0,-1 1 16 0 0,0 1 1 0 0,0-1-1 0 0,0-1 0 0 0,-1 1 1 0 0,1 0-1 0 0,-4 3 0 0 0,-7 4 68 0 0,1-1-1 0 0,-1 0 0 0 0,0-1 1 0 0,-1 0-1 0 0,-21 9 0 0 0,-76 21 325 0 0,49-18-332 0 0,13-4-107 0 0,0-2 0 0 0,-1-2 0 0 0,0-2 0 0 0,-1-3 0 0 0,-71 3 0 0 0,120-10-56 0 0,2-2-37 0 0,0 0 84 0 0,0 1-1 0 0,1-1 1 0 0,-1 1 0 0 0,1-1 0 0 0,-1 1-1 0 0,1 0 1 0 0,0-1 0 0 0,0 1-1 0 0,-1-1 1 0 0,1 1 0 0 0,0 0 0 0 0,0 0-1 0 0,0-1 1 0 0,1 1 0 0 0,-1 0-1 0 0,0 0 1 0 0,0 0 0 0 0,2-1 0 0 0,29-16-582 0 0,-27 16 386 0 0,55-24-2430 0 0,-26 13-3321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10591 0 0,'0'0'2452'0'0,"1"3"-985"0"0,-1 7-1024 0 0,0-1 0 0 0,-1 0 0 0 0,0 0 1 0 0,0 1-1 0 0,-1-1 0 0 0,0 0 0 0 0,-1 0 0 0 0,-4 11 0 0 0,-38 73-265 0 0,23-49 345 0 0,-33 62 145 0 0,-23 51-128 0 0,51-103-372 0 0,-2-2 0 0 0,-44 59 0 0 0,64-98-168 0 0,-6 6-130 0 0,14-17-12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4607 0 0,'0'0'8264'0'0,"0"-1"-8085"0"0,0 1 0 0 0,0-1 0 0 0,0 0 0 0 0,0 1-1 0 0,0-1 1 0 0,0 0 0 0 0,0 0 0 0 0,0 1 0 0 0,0-1 0 0 0,0 0-1 0 0,0 1 1 0 0,1-1 0 0 0,-1 0 0 0 0,0 1 0 0 0,0-1-1 0 0,1-1 1 0 0,7-5 154 0 0,0 0 0 0 0,-1 0-1 0 0,2 1 1 0 0,-1 0 0 0 0,1 1 0 0 0,0-1-1 0 0,0 2 1 0 0,1-1 0 0 0,9-2-1 0 0,97-26 177 0 0,-100 29-489 0 0,-3 1 102 0 0,0 0 0 0 0,0 1 0 0 0,17 0 0 0 0,-27 2 118 0 0,-3 9-103 0 0,0-5-118 0 0,0-1 1 0 0,0 1-1 0 0,0 0 1 0 0,0 0-1 0 0,-1-1 1 0 0,0 1-1 0 0,0 0 1 0 0,0-1-1 0 0,0 1 0 0 0,-2 5 1 0 0,-5 4 23 0 0,0-1 0 0 0,-1 0 0 0 0,-17 18 0 0 0,13-14 26 0 0,-23 22 184 0 0,-49 42 1 0 0,32-32-97 0 0,39-38-80 0 0,10-8-39 0 0,1 0 0 0 0,-1 1-1 0 0,1 0 1 0 0,0 0 0 0 0,0 0 0 0 0,0 0 0 0 0,0 0 0 0 0,-3 6-1 0 0,-1 0 5 0 0,6-7 260 0 0,4-2-127 0 0,20-2 100 0 0,-1-1 0 0 0,1 0 1 0 0,29-10-1 0 0,13-2-227 0 0,-14 8-212 0 0,92-2-1 0 0,-60 9-3815 0 0,-47 0 340 0 0,11 0-3208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38 14423 0 0,'67'-34'1568'0'0,"-54"30"1876"0"0,-15 7-3266 0 0,-8 7-53 0 0,0-1 1 0 0,-1 0-1 0 0,-18 13 1 0 0,-42 22 269 0 0,49-31-288 0 0,-33 19 90 0 0,-74 47 171 0 0,97-57-268 0 0,-56 51 1 0 0,-23 24-90 0 0,66-60-29 0 0,-78 82 1 0 0,119-115 21 0 0,0 1 1 0 0,0 0-1 0 0,1 0 0 0 0,0 0 0 0 0,0 0 0 0 0,0 1 1 0 0,1-1-1 0 0,-1 1 0 0 0,-1 8 0 0 0,3-9 6 0 0,1-1-1 0 0,-1 0 1 0 0,1 0-1 0 0,0 0 1 0 0,0 1-1 0 0,1-1 0 0 0,-1 0 1 0 0,1 0-1 0 0,0 0 1 0 0,0 0-1 0 0,0 0 1 0 0,1 0-1 0 0,-1 0 1 0 0,4 6-1 0 0,3 1 126 0 0,-1 0 0 0 0,1 0-1 0 0,0-1 1 0 0,1 0 0 0 0,1 0 0 0 0,-1-1-1 0 0,2 0 1 0 0,17 12 0 0 0,-5-7 72 0 0,0 0 0 0 0,1-1-1 0 0,33 12 1 0 0,-49-22-182 0 0,0 0 8 0 0,0 0 0 0 0,1-1 0 0 0,-1 0 1 0 0,1 0-1 0 0,13 1 0 0 0,-10-2-50 0 0,-10-1-65 0 0,4 4-411 0 0,-1-1-3363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 10047 0 0,'0'0'3978'0'0,"1"-1"-2990"0"0,12-13 4572 0 0,-85 120-5315 0 0,71-105-128 0 0,4-1-898 0 0,8-4-188 0 0,4-2-57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9671 0 0,'0'0'875'0'0,"-1"3"-719"0"0,-47 102 2678 0 0,19-44-1568 0 0,-13 29-133 0 0,-59 145 979 0 0,95-219-2028 0 0,2 0 0 0 0,0 1-1 0 0,1 0 1 0 0,-2 32 0 0 0,5-47-149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1 919 0 0,'0'2'67'0'0,"1"4"453"0"0,0-1 0 0 0,0 1 0 0 0,0-1 0 0 0,1 0 0 0 0,-1 0 0 0 0,1 0 0 0 0,1 0-1 0 0,-1 0 1 0 0,1 0 0 0 0,-1 0 0 0 0,1-1 0 0 0,1 1 0 0 0,-1-1 0 0 0,7 7 0 0 0,9 8 1432 0 0,38 28 1 0 0,-43-36-2046 0 0,47 36 1025 0 0,97 83 1241 0 0,-138-111-1832 0 0,-1 2 1 0 0,0 0 0 0 0,-2 1 0 0 0,0 1 0 0 0,17 32 0 0 0,-25-38-249 0 0,0 0-1 0 0,-2 1 1 0 0,0 0 0 0 0,-1 0 0 0 0,-1 1 0 0 0,0-1 0 0 0,-2 1 0 0 0,0 0 0 0 0,-1 1 0 0 0,-1-1 0 0 0,-1 0 0 0 0,-1 0 0 0 0,0 1 0 0 0,-1-1 0 0 0,-1 0 0 0 0,-1 0 0 0 0,-1-1 0 0 0,-1 1-1 0 0,0-1 1 0 0,-1 0 0 0 0,-1-1 0 0 0,-1 1 0 0 0,-17 24 0 0 0,2-10-39 0 0,-1 0-1 0 0,-1-2 1 0 0,-36 30-1 0 0,-99 69 29 0 0,143-116-105 0 0,0-1 0 0 0,-1-1 1 0 0,-1 0-1 0 0,0-2 0 0 0,0 0 0 0 0,-33 9 0 0 0,50-17-91 0 0,16-13-6572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6911 0 0,'0'0'9483'0'0,"4"1"-8703"0"0,27 2 313 0 0,1-1-1 0 0,56-4 1 0 0,-42 0-674 0 0,160-3 253 0 0,-184 5-898 0 0,26 0 351 0 0,-19 0-4288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3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8751 0 0,'0'0'9'0'0,"-11"7"353"0"0,1 0 1 0 0,-13 13 6270 0 0,26-19-5648 0 0,3 2-614 0 0,0-1-1 0 0,1 0 0 0 0,-1 0 1 0 0,1-1-1 0 0,-1 0 1 0 0,1 0-1 0 0,0 0 0 0 0,11-1 1 0 0,61-7 1504 0 0,-36 2-1389 0 0,-10 2-487 0 0,0 1 1 0 0,0 2 0 0 0,44 6-1 0 0,-55-3-906 0 0,-2-2-55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1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8895 0 0,'0'0'808'0'0,"2"-2"-664"0"0,4-3 184 0 0,0-1 0 0 0,0 1 0 0 0,1 0 0 0 0,0 0 0 0 0,0 1 0 0 0,0 0 0 0 0,1 0 0 0 0,-1 1 0 0 0,1 0 0 0 0,0 0 0 0 0,12-2 0 0 0,7-3 352 0 0,138-41 1808 0 0,-134 41-2390 0 0,0 1-1 0 0,0 1 1 0 0,44-2-1 0 0,0 6-4691 0 0,-62 2-210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45 15663 0 0,'-5'-9'1392'0'0,"-1"-2"-1112"0"0,3 2-280 0 0,-1 2 1280 0 0,-3 2 208 0 0,-2 1 1952 0 0,14 15-4176 0 0,3 0-168 0 0,-1 1-40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1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1839 0 0,'1'-2'134'0'0,"14"-15"953"0"0,15-9 9530 0 0,-16 17-8741 0 0,-14 9-1804 0 0,1 0 0 0 0,0-1 0 0 0,-1 1 0 0 0,1 0 0 0 0,0 0 0 0 0,-1 0 0 0 0,1 0 0 0 0,0 0 0 0 0,0-1 0 0 0,-1 1 0 0 0,1 0 0 0 0,0 1 0 0 0,-1-1 0 0 0,1 0 0 0 0,0 0 0 0 0,0 0-1 0 0,1 1 1 0 0,2-1 157 0 0,1 0 49 0 0,1-1 1 0 0,-1 1-1 0 0,11-4 1 0 0,-11 2-153 0 0,0 1 0 0 0,0 0 1 0 0,0 0-1 0 0,1 0 0 0 0,6 1 1 0 0,136 10 707 0 0,-115-11-827 0 0,1-2 0 0 0,0-1 0 0 0,-1-1 0 0 0,38-12 0 0 0,34-6-2871 0 0,-92 22-1373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1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1839 0 0,'0'0'11800'0'0,"0"2"-11117"0"0,-15 36 308 0 0,-20 38-1 0 0,8-21-502 0 0,-2 2-67 0 0,-67 95-1 0 0,84-134-397 0 0,-42 51-23 0 0,16-22 0 0 0,7-11-39 0 0,22-27-122 0 0,0 1 1 0 0,0 1-1 0 0,-6 12 1 0 0,13-21-119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1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248 181 7367 0 0,'0'0'568'0'0,"-1"-1"-373"0"0,-5-4-36 0 0,-17-5 9438 0 0,25 10-9525 0 0,0-1 0 0 0,0 1 0 0 0,0-1 0 0 0,0 0 0 0 0,-1 0 0 0 0,1 0 1 0 0,0 0-1 0 0,1-2 0 0 0,6-2 90 0 0,93-33 599 0 0,-52 21-492 0 0,223-65 729 0 0,-273 82-997 0 0,63-12 157 0 0,-56 11-135 0 0,0 1 0 0 0,1-1 1 0 0,-1 1-1 0 0,1 1 0 0 0,-1-1 1 0 0,9 3-1 0 0,-12-1 52 0 0,4 8-16 0 0,-7-8-59 0 0,0 1 1 0 0,0-1-1 0 0,-1 1 1 0 0,1-1 0 0 0,-1 1-1 0 0,0-1 1 0 0,1 1-1 0 0,-1-1 1 0 0,0 1 0 0 0,-1-1-1 0 0,1 1 1 0 0,0 0-1 0 0,-1-1 1 0 0,1 1 0 0 0,-1-1-1 0 0,0 0 1 0 0,0 1-1 0 0,0-1 1 0 0,0 0 0 0 0,0 1-1 0 0,-2 1 1 0 0,-4 7-2 0 0,0-1 1 0 0,-1 0-1 0 0,-9 9 1 0 0,8-10-1 0 0,-10 12-27 0 0,-1-2 0 0 0,0-1 0 0 0,-32 22 0 0 0,-74 37-105 0 0,-61 17-149 0 0,91-48-860 0 0,-108 70-1 0 0,195-112 1029 0 0,7-3 62 0 0,0 0-1 0 0,0 0 0 0 0,1 0 1 0 0,-1 0-1 0 0,0 0 0 0 0,1 0 1 0 0,-1 1-1 0 0,-2 1 0 0 0,7-2-7 0 0,2 1 54 0 0,0 0-1 0 0,0 0 1 0 0,0-1-1 0 0,0 0 1 0 0,1 0 0 0 0,-1 0-1 0 0,0-1 1 0 0,1 0-1 0 0,-1 0 1 0 0,10-1-1 0 0,8-3 1 0 0,27-7 0 0 0,-35 7 19 0 0,36-8 236 0 0,57-5 0 0 0,-84 15 57 0 0,1 0 0 0 0,-1 2-1 0 0,0 1 1 0 0,40 7-1 0 0,-13 0 299 0 0,27 6 247 0 0,-73-13-750 0 0,4-1-27 0 0,-6 0-24 0 0,6-8-2886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1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650 297 8287 0 0,'0'0'639'0'0,"0"-2"-415"0"0,3-6 80 0 0,-3 6 1141 0 0,3-16 5504 0 0,-1-8-5240 0 0,0-4-1093 0 0,-1 23-506 0 0,3-10-14 0 0,-2 14-88 0 0,-2-17-4 0 0,-1 16-18 0 0,0-1-1 0 0,0 0 1 0 0,0 1-1 0 0,0-1 1 0 0,-1 1-1 0 0,0 0 1 0 0,0-1-1 0 0,-5-6 1 0 0,-24-31-473 0 0,25 35 400 0 0,-3-3-80 0 0,-1 0 0 0 0,-18-15 0 0 0,19 18 132 0 0,6 5 15 0 0,0 0 0 0 0,-1 0 0 0 0,1 0 0 0 0,0 1 0 0 0,-1 0 0 0 0,1-1 0 0 0,0 1 0 0 0,-1 1 0 0 0,1-1 0 0 0,-1 0 0 0 0,0 1 0 0 0,1 0 0 0 0,-1-1 0 0 0,0 1 0 0 0,1 1 0 0 0,-1-1 0 0 0,1 1 0 0 0,-5 0 0 0 0,-9 3-74 0 0,0 1 1 0 0,-25 10-1 0 0,21-7 51 0 0,-8 2 16 0 0,-1 2 0 0 0,2 1 0 0 0,0 0-1 0 0,-27 19 1 0 0,20-6 27 0 0,1 1 0 0 0,2 2 0 0 0,1 1 0 0 0,-40 50 0 0 0,61-67 0 0 0,5-1 0 0 0,5-11 1 0 0,0 0-1 0 0,0 0 0 0 0,0 0 1 0 0,1 0-1 0 0,-1 0 1 0 0,0 0-1 0 0,1 1 0 0 0,-1-1 1 0 0,0 0-1 0 0,1 0 0 0 0,-1 0 1 0 0,1 0-1 0 0,0-1 1 0 0,-1 1-1 0 0,1 0 0 0 0,0 0 1 0 0,0 0-1 0 0,-1 0 0 0 0,1-1 1 0 0,0 1-1 0 0,0 0 1 0 0,0-1-1 0 0,0 1 0 0 0,0-1 1 0 0,0 1-1 0 0,0-1 1 0 0,0 1-1 0 0,0-1 0 0 0,0 0 1 0 0,0 1-1 0 0,1-1 0 0 0,-1 0 1 0 0,2 0-1 0 0,6 2 21 0 0,1-2 0 0 0,-1 1 1 0 0,12-1-1 0 0,-11-1 9 0 0,-1 1-26 0 0,219-6 416 0 0,-193 2-346 0 0,0 0 0 0 0,0-3-1 0 0,-1 0 1 0 0,49-19-1 0 0,-66 18-61 0 0,-5 1 36 0 0,-11 6-46 0 0,-1 1-1 0 0,1-1 0 0 0,-1 0 1 0 0,1 1-1 0 0,-1-1 1 0 0,0 0-1 0 0,1 1 0 0 0,-1-1 1 0 0,0 0-1 0 0,1 0 1 0 0,-1 1-1 0 0,0-1 0 0 0,0 0 1 0 0,1 0-1 0 0,-1 1 0 0 0,0-1 1 0 0,0 0-1 0 0,0 0 1 0 0,0 0-1 0 0,0 1 0 0 0,0-1 1 0 0,-1-1-1 0 0,1 0 4 0 0,-1 0 0 0 0,0 0-1 0 0,1 1 1 0 0,-1-1 0 0 0,0 0-1 0 0,0 1 1 0 0,0-1 0 0 0,-1 1-1 0 0,0-3 1 0 0,-2 0 5 0 0,0 0 1 0 0,0 1-1 0 0,-1-1 0 0 0,1 1 0 0 0,-10-5 0 0 0,6 4 32 0 0,0 1 0 0 0,0-1-1 0 0,0 2 1 0 0,-1-1 0 0 0,0 1-1 0 0,1 1 1 0 0,-15-2 0 0 0,21 3 24 0 0,1 2 14 0 0,-2 0-69 0 0,1 0-1 0 0,0 0 0 0 0,0 1 1 0 0,0-1-1 0 0,1 1 1 0 0,-1-1-1 0 0,1 1 1 0 0,-1 0-1 0 0,1-1 1 0 0,0 1-1 0 0,0 0 0 0 0,0 0 1 0 0,0 0-1 0 0,0 4 1 0 0,-1 3 4 0 0,-8 18 18 0 0,0-1-1 0 0,-2 0 0 0 0,-18 31 0 0 0,-53 68 27 0 0,70-110-59 0 0,-13 26 0 0 0,23-36 0 0 0,0 1 0 0 0,0-1 0 0 0,1 1 0 0 0,-1-1 0 0 0,2 1 0 0 0,-1 0 0 0 0,-1 13 0 0 0,3-6 0 0 0,3-2 11 0 0,-3-10 20 0 0,9 9-178 0 0,-7-9 44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1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37 1375 0 0,'1'-1'107'0'0,"18"-19"8540"0"0,-14 15-4333 0 0,10-6 1782 0 0,-15 13-6021 0 0,-2 2-39 0 0,-1 3 26 0 0,0 0 0 0 0,-1 0 1 0 0,0 0-1 0 0,-1 0 0 0 0,1 0 1 0 0,-1-1-1 0 0,-10 11 1 0 0,12-14-52 0 0,0 0 1 0 0,1 0 0 0 0,-1 0 0 0 0,1 1-1 0 0,-2 3 1 0 0,-17 27-62 0 0,20-33-487 0 0,-3 6 1143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1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461 357 8287 0 0,'0'0'756'0'0,"-1"-2"-622"0"0,0 0-118 0 0,-11-13 236 0 0,1 0 7426 0 0,8 0-5619 0 0,4 12-2036 0 0,-1 1-1 0 0,1-1 1 0 0,-1 1 0 0 0,1-1-1 0 0,0 1 1 0 0,0 0 0 0 0,0-1-1 0 0,0 1 1 0 0,1 0 0 0 0,2-4-1 0 0,-1 1 61 0 0,7-9-13 0 0,0 0 0 0 0,-1-1-1 0 0,0 0 1 0 0,11-30 0 0 0,-15 29-70 0 0,0 1 0 0 0,-1-1 0 0 0,-1 1 0 0 0,0-1 0 0 0,-1 0 0 0 0,-1-17 0 0 0,-1 12 0 0 0,0 21 0 0 0,0-1 0 0 0,0 1-1 0 0,1-1 1 0 0,-1 0 0 0 0,0 1-1 0 0,0-1 1 0 0,-1 1 0 0 0,1-1-1 0 0,0 1 1 0 0,0-1 0 0 0,0 1-1 0 0,0-1 1 0 0,0 1 0 0 0,-1-1-1 0 0,1 1 1 0 0,0-1 0 0 0,0 1-1 0 0,-1-1 1 0 0,1 1 0 0 0,0-1 0 0 0,-1 1-1 0 0,1 0 1 0 0,0-1 0 0 0,-1 1-1 0 0,1-1 1 0 0,-1 1 0 0 0,1 0-1 0 0,-1 0 1 0 0,1-1 0 0 0,-1 1-1 0 0,1 0 1 0 0,0 0 0 0 0,-1-1-1 0 0,0 1 1 0 0,0 0-7 0 0,-2-1-14 0 0,0 0 0 0 0,0 0 1 0 0,0 0-1 0 0,0 0 1 0 0,0 1-1 0 0,0-1 0 0 0,0 1 1 0 0,0 0-1 0 0,0 0 1 0 0,0 0-1 0 0,0 0 1 0 0,-3 1-1 0 0,-39 10-187 0 0,31-7 134 0 0,-25 8-37 0 0,1 1 0 0 0,-47 24 0 0 0,-67 44-256 0 0,117-61 347 0 0,19-12 26 0 0,-22 18-1 0 0,29-17 38 0 0,8-7-46 0 0,0-1 1 0 0,0 1 0 0 0,1 0 0 0 0,-1 0 0 0 0,0-1 0 0 0,1 1 0 0 0,0 0 0 0 0,-1 0 0 0 0,1 0 0 0 0,0-1 0 0 0,0 1 0 0 0,0 0 0 0 0,0 0 0 0 0,0 0 0 0 0,1 0 0 0 0,-1-1 0 0 0,0 1 0 0 0,1 0 0 0 0,-1 0-1 0 0,1-1 1 0 0,0 1 0 0 0,0 0 0 0 0,0-1 0 0 0,-1 1 0 0 0,1-1 0 0 0,1 1 0 0 0,-1-1 0 0 0,2 3 0 0 0,4 3 7 0 0,0 0 0 0 0,1 0-1 0 0,16 11 1 0 0,-19-14-3 0 0,22 13 116 0 0,1-1 0 0 0,43 19 0 0 0,-10-6 7 0 0,23 6-13 0 0,-65-28-75 0 0,-18-7-14 0 0,0 1 0 0 0,0-1 0 0 0,0 0 0 0 0,1 0 0 0 0,-1 0 0 0 0,0 0 0 0 0,1 0 0 0 0,-1 0 0 0 0,0 0 1 0 0,0 0-1 0 0,1 0 0 0 0,-1-1 0 0 0,0 1 0 0 0,0 0 0 0 0,0-1 0 0 0,1 1 0 0 0,-1-1 0 0 0,0 1 0 0 0,0-1 0 0 0,0 0 0 0 0,0 0 0 0 0,0 1 0 0 0,0-1 0 0 0,0 0 1 0 0,0 0-1 0 0,0 0 0 0 0,-1 0 0 0 0,1 0 0 0 0,0 0 0 0 0,0 0 0 0 0,-1 0 0 0 0,1 0 0 0 0,-1 0 0 0 0,1-3 0 0 0,2-2 143 0 0,0-1 0 0 0,-1 1 0 0 0,0-1 0 0 0,1-12 0 0 0,3-36 531 0 0,-5 40-580 0 0,0-1 0 0 0,1 0 0 0 0,1 1 1 0 0,0-1-1 0 0,7-15 0 0 0,-5 19-101 0 0,-1 2-29 0 0,-3 9-51 0 0,-5 29-91 0 0,-2 1 130 0 0,-13 37 1 0 0,-26 54-29 0 0,37-99 51 0 0,-15 30 66 0 0,-46 74 0 0 0,57-104-53 0 0,-14 18 44 0 0,17-28-42 0 0,2 0-1 0 0,-1 1 0 0 0,1 0 1 0 0,-10 27-1 0 0,12-26-12 0 0,-4 9-2 0 0,9-17 33 0 0,0-1-7 0 0,2 20 62 0 0,-1-22-33 0 0,1 0 0 0 0,3 5-31 0 0,-3-5 34 0 0,0-1 8 0 0,-1 1-103 0 0,8 4 193 0 0,-7-5-154 0 0,0-1 0 0 0,0 0 0 0 0,0 0 0 0 0,-1 0 0 0 0,1 0 0 0 0,0 0 0 0 0,0 0 0 0 0,0-1 0 0 0,-1 1 0 0 0,1-1 0 0 0,0 1-1 0 0,2-2 1 0 0,-1 1-847 0 0,-2-1-311 0 0,5-7-66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4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19 7487 0 0,'0'0'675'0'0,"-1"-2"-555"0"0,-2-5-5 0 0,2 5 1114 0 0,0 0-163 0 0,-2-4 2821 0 0,-3 29-3765 0 0,0-1 0 0 0,-1 0 0 0 0,-1-1 0 0 0,-1 0 0 0 0,-13 22 0 0 0,-13 12 73 0 0,-3-1 0 0 0,-49 55-1 0 0,-133 163-50 0 0,207-253-233 0 0,-11 22 0 0 0,-1 0-294 0 0,24-39-252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4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46 2303 0 0,'12'-14'167'0'0,"-6"3"290"0"0,2-10 13959 0 0,-13 30-11888 0 0,-2 3-2528 0 0,0 1 0 0 0,-1-1 0 0 0,-1-1 0 0 0,1 0 0 0 0,-2 0 0 0 0,-15 15 0 0 0,-1-5 1 0 0,-1 0-1 0 0,-46 26 1 0 0,14-9-15 0 0,-126 94-118 0 0,165-117 117 0 0,-37 31-194 0 0,32-27 134 0 0,19-15 53 0 0,1 0 1 0 0,-1 0-1 0 0,1 1 0 0 0,0-1 0 0 0,1 1 0 0 0,-1 0 0 0 0,1 0 0 0 0,0 1 0 0 0,0-1 0 0 0,-4 9 0 0 0,4-7 8 0 0,2-4 4 0 0,0 0 1 0 0,1 1 0 0 0,-1-1 0 0 0,1 1 0 0 0,0-1 0 0 0,0 1 0 0 0,0 0 0 0 0,0 3 0 0 0,-4 13-80 0 0,2-10 0 0 0,0 1 0 0 0,1-1 0 0 0,1 0 0 0 0,0 0-1 0 0,0 16 1 0 0,2-21 41 0 0,4 11 35 0 0,0-12 15 0 0,-2-2-3 0 0,1 3 1 0 0,0-1 0 0 0,1 0 0 0 0,-1 0 0 0 0,1-1 0 0 0,0 1 0 0 0,-1-1 0 0 0,2 0 0 0 0,-1 0 0 0 0,0 0 0 0 0,8 2 0 0 0,0 0 0 0 0,-3-2 22 0 0,-1 0 0 0 0,1-1 0 0 0,0 0 0 0 0,0 0 0 0 0,0-1 0 0 0,0-1 0 0 0,0 0 0 0 0,19-2 0 0 0,7-3 186 0 0,37-10 0 0 0,-72 15-206 0 0,44-12 92 0 0,0-3 0 0 0,0-1 0 0 0,71-38 0 0 0,-106 48-130 0 0,-1 0 0 0 0,0 0 0 0 0,0-1 0 0 0,14-14 0 0 0,29-37-462 0 0,-20 20 428 0 0,-31 37 42 0 0,1-1 0 0 0,-1 1-1 0 0,0-1 1 0 0,0 0 0 0 0,1 0-1 0 0,-1 0 1 0 0,0 1 0 0 0,0-1-1 0 0,0 0 1 0 0,-1 0 0 0 0,1 0 0 0 0,0 0-1 0 0,-1 0 1 0 0,0 0 0 0 0,1-1-1 0 0,-1-3 1 0 0,0 1-39 0 0,1 4-93 0 0,-2-2-248 0 0,1 1 374 0 0,-1-1 0 0 0,1 1 0 0 0,-1-1 0 0 0,0 1-1 0 0,0 0 1 0 0,0-1 0 0 0,0 1 0 0 0,0 0 0 0 0,-1 0 0 0 0,1 0-1 0 0,-1 0 1 0 0,1 0 0 0 0,-1 0 0 0 0,0 0 0 0 0,0 0-1 0 0,1 1 1 0 0,-1-1 0 0 0,0 1 0 0 0,-1-1 0 0 0,1 1 0 0 0,0 0-1 0 0,0 0 1 0 0,-1 0 0 0 0,1 0 0 0 0,0 0 0 0 0,-5 0 0 0 0,-1-1-9 0 0,1 1 0 0 0,-1 1 1 0 0,0 0-1 0 0,0 0 0 0 0,1 0 1 0 0,-1 1-1 0 0,0 0 0 0 0,1 0 1 0 0,-1 1-1 0 0,1 0 0 0 0,-1 1 1 0 0,1-1-1 0 0,0 1 0 0 0,0 1 1 0 0,0-1-1 0 0,0 1 0 0 0,1 1 1 0 0,-1-1-1 0 0,1 1 0 0 0,0 0 1 0 0,1 0-1 0 0,-1 1 0 0 0,1 0 1 0 0,0 0-1 0 0,-5 8 0 0 0,7-9 68 0 0,0 0-1 0 0,1 1 0 0 0,-1-1 1 0 0,1 1-1 0 0,0 0 1 0 0,1 0-1 0 0,-1 0 0 0 0,1 0 1 0 0,0 0-1 0 0,1 0 0 0 0,-1 0 1 0 0,1 0-1 0 0,0 0 1 0 0,1 0-1 0 0,0 0 0 0 0,0 0 1 0 0,0 0-1 0 0,0 0 1 0 0,1 0-1 0 0,4 8 0 0 0,-4-8 25 0 0,5 26 192 0 0,-6-29-213 0 0,0 10 351 0 0,-1-4-1493 0 0,1-1-2633 0 0,1 3-1345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4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82 8751 0 0,'1'-3'399'0'0,"0"1"-277"0"0,-1 2-96 0 0,1-1 0 0 0,-1 0 0 0 0,0 1 0 0 0,1-1 0 0 0,-1 0 0 0 0,0 1 0 0 0,0-1 0 0 0,1 0 0 0 0,-1 0 0 0 0,0 1 0 0 0,0-1 0 0 0,0 0-1 0 0,0 0 1 0 0,0 1 0 0 0,0-2 0 0 0,0 0 114 0 0,0 1-1 0 0,0-1 1 0 0,0 0-1 0 0,0 0 1 0 0,0 0-1 0 0,-1 1 1 0 0,1-1-1 0 0,0 0 1 0 0,-1 0-1 0 0,0 1 1 0 0,1-1-1 0 0,-1 1 1 0 0,0-1-1 0 0,0 0 1 0 0,0 1-1 0 0,0-1 1 0 0,0 1-1 0 0,0 0 1 0 0,0-1-1 0 0,-1 1 1 0 0,1 0-1 0 0,0 0 1 0 0,-1 0-1 0 0,-2-2 0 0 0,0 0 153 0 0,-1 0-50 0 0,1 0-1 0 0,-1 1 1 0 0,0-1-1 0 0,0 1 1 0 0,0 0-1 0 0,0 1 1 0 0,0-1 0 0 0,-1 1-1 0 0,1 0 1 0 0,0 0-1 0 0,-1 1 1 0 0,-7-1 0 0 0,-8 2 324 0 0,-38 6 0 0 0,47-6-362 0 0,-26 6-178 0 0,1 1 0 0 0,0 2 0 0 0,0 2 0 0 0,1 1 0 0 0,1 2 0 0 0,0 1 0 0 0,-59 38 0 0 0,78-43-26 0 0,0 1 0 0 0,1 0 0 0 0,-18 19 0 0 0,27-26 0 0 0,1 1 0 0 0,-1 1 0 0 0,2-1 0 0 0,-1 1 0 0 0,1 0 0 0 0,0 0 0 0 0,0 0 0 0 0,1 1 0 0 0,-1-1 0 0 0,-2 14 0 0 0,6-17-9 0 0,-1 0-1 0 0,1 1 1 0 0,0-1 0 0 0,0 0-1 0 0,1 0 1 0 0,-1 0-1 0 0,1 1 1 0 0,0-1 0 0 0,0 0-1 0 0,0 0 1 0 0,1 0-1 0 0,-1 0 1 0 0,1 0-1 0 0,0 0 1 0 0,0-1 0 0 0,1 1-1 0 0,-1-1 1 0 0,1 1-1 0 0,-1-1 1 0 0,1 0 0 0 0,5 4-1 0 0,-1-1-28 0 0,0 1-1 0 0,1-2 0 0 0,0 1 1 0 0,0-1-1 0 0,0 0 0 0 0,1-1 1 0 0,0 0-1 0 0,14 4 1 0 0,58 15 27 0 0,-29-9 30 0 0,0 2 0 0 0,52 24 0 0 0,-98-37 28 0 0,1 1 0 0 0,-1 0-1 0 0,11 10 1 0 0,-15-13 89 0 0,-6 9 66 0 0,3-8-178 0 0,0-1 1 0 0,0 1 0 0 0,1 0-1 0 0,-1-1 1 0 0,0 1-1 0 0,0-1 1 0 0,0 1 0 0 0,-1-1-1 0 0,0 2 1 0 0,-11 7 156 0 0,-1 0 1 0 0,1-1-1 0 0,-1-1 0 0 0,-26 11 1 0 0,-10 8-72 0 0,10-6-310 0 0,0-1 0 0 0,-44 15 0 0 0,77-33 140 0 0,-11 5-376 0 0,-24 5 1 0 0,38-11 327 0 0,1 0 1 0 0,-1 0-1 0 0,0 0 1 0 0,0-1-1 0 0,0 0 1 0 0,0 0-1 0 0,0 0 1 0 0,1-1-1 0 0,-1 1 1 0 0,0-1-1 0 0,0 0 0 0 0,-7-2 1 0 0,10 2-66 0 0,-1-1 11 0 0,1-1 163 0 0,0 0 0 0 0,0 0-1 0 0,0 0 1 0 0,0 0-1 0 0,0 0 1 0 0,1 0 0 0 0,-1 0-1 0 0,1 0 1 0 0,0 0 0 0 0,0 0-1 0 0,0 0 1 0 0,0 0 0 0 0,0-1-1 0 0,1 1 1 0 0,1-4-1 0 0,-1 3 70 0 0,1 0 0 0 0,0-1-1 0 0,0 1 1 0 0,0 0 0 0 0,0 0-1 0 0,1 0 1 0 0,-1 1-1 0 0,1-1 1 0 0,0 1 0 0 0,5-5-1 0 0,12-10 368 0 0,-8 8-193 0 0,0-2 0 0 0,0 0 1 0 0,15-19-1 0 0,-25 27-235 0 0,1 0-1 0 0,-1 0 1 0 0,0 0 0 0 0,0 0 0 0 0,0-1 0 0 0,0 1-1 0 0,-1-1 1 0 0,0 1 0 0 0,0-1 0 0 0,0 1 0 0 0,0-1-1 0 0,-1 1 1 0 0,1-1 0 0 0,-1 0 0 0 0,-1 1 0 0 0,1-1-1 0 0,-1-4 1 0 0,-3-10 62 0 0,2 1 0 0 0,-2-32 1 0 0,5 47-22 0 0,-1 0 1 0 0,1 0 0 0 0,0 1 0 0 0,0-1-1 0 0,0 0 1 0 0,0 0 0 0 0,1 1-1 0 0,-1-1 1 0 0,0 1 0 0 0,1-1 0 0 0,0 1-1 0 0,0 0 1 0 0,0-1 0 0 0,0 1 0 0 0,4-3-1 0 0,0-1 13 0 0,2 0 0 0 0,-1 1 0 0 0,14-8-1 0 0,6 0 123 0 0,0 2-1 0 0,50-13 1 0 0,1-1 141 0 0,-67 21-304 0 0,0 0 7 0 0,0 0 1 0 0,-1-1 0 0 0,14-9-1 0 0,-7 0-335 0 0,-14 11 243 0 0,-2 1-128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4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107 126 5527 0 0,'-44'2'185'0'0,"12"0"929"0"0,10-2 3926 0 0,14 2 689 0 0,20-1-4597 0 0,28-5-211 0 0,56-13 0 0 0,-51 8-583 0 0,53-10-36 0 0,182-63 0 0 0,-279 82-302 0 0,-1 0 0 0 0,1-1-1 0 0,-1 1 0 0 0,1 0 1 0 0,-1 0-1 0 0,1 0 0 0 0,-1-1 1 0 0,1 1-1 0 0,-1 0 0 0 0,1 0 1 0 0,-1 0-1 0 0,1 0 1 0 0,-1 0-1 0 0,1 0 0 0 0,-1 0 1 0 0,1 0-1 0 0,0 0 0 0 0,-1 0 1 0 0,1 1-1 0 0,0 0-1 0 0,-1 0-1 0 0,1 0 1 0 0,-1 0-1 0 0,0 0 1 0 0,1 0-1 0 0,-1 0 1 0 0,0 0-1 0 0,1 0 1 0 0,-1 0 0 0 0,0 0-1 0 0,0 1 1 0 0,0-1-1 0 0,0 0 1 0 0,0 0-1 0 0,0 0 1 0 0,-1 0-1 0 0,1 0 1 0 0,0 0-1 0 0,-1 0 1 0 0,1 1-1 0 0,0-1 1 0 0,-1 0-1 0 0,1 0 1 0 0,-2 1-1 0 0,-13 28-48 0 0,-1-8 31 0 0,0-1 1 0 0,-26 25-1 0 0,-1 2 4 0 0,-49 52-7 0 0,50-56 3 0 0,-49 65-1 0 0,53-60-142 0 0,-54 52 0 0 0,51-57 9 0 0,26-25-494 0 0,13-18 123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16127 0 0,'0'0'8569'0'0,"12"-14"-7649"0"0,-10 12-1191 0 0,0-1 1 0 0,1 1-1 0 0,0-1 0 0 0,-1 1 0 0 0,1 0 0 0 0,5-3 0 0 0,4-1-6008 0 0,-2 3-1235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4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 15175 0 0,'0'0'1372'0'0,"-2"0"-1130"0"0,0-1-225 0 0,1 1 0 0 0,-1 0 1 0 0,1-1-1 0 0,-1 1 0 0 0,1 0 1 0 0,-1 0-1 0 0,1 0 1 0 0,-1 0-1 0 0,0 0 0 0 0,1 0 1 0 0,-1 1-1 0 0,1-1 0 0 0,-1 0 1 0 0,1 1-1 0 0,-1-1 1 0 0,1 1-1 0 0,-1 0 0 0 0,1-1 1 0 0,0 1-1 0 0,-3 1 0 0 0,-1 2 85 0 0,-1 1-30 0 0,-1 0 1 0 0,1 1-1 0 0,0-1 0 0 0,1 1 0 0 0,-1 1 0 0 0,1-1 1 0 0,0 1-1 0 0,1 0 0 0 0,-5 9 0 0 0,-18 24 36 0 0,2-10-47 0 0,-35 41 16 0 0,-20 12-77 0 0,42-42 131 0 0,15-11 26 0 0,22-28-13 0 0,-7 20 187 0 0,7-20 274 0 0,1-1-580 0 0,1 0 0 0 0,-1 0 0 0 0,0 0 0 0 0,1 0 0 0 0,-1 0 0 0 0,1 0 0 0 0,0-1 0 0 0,-1 1 0 0 0,1 0 0 0 0,0 0 0 0 0,-1-1 0 0 0,1 1 0 0 0,0-1 0 0 0,-1 1 0 0 0,1 0 0 0 0,0-1 0 0 0,0 1 0 0 0,0-1 0 0 0,0 0 1 0 0,0 1-1 0 0,0-1 0 0 0,0 0 0 0 0,-1 1 0 0 0,1-1 0 0 0,2 0 0 0 0,25 5 326 0 0,-12-4-151 0 0,-1-1 0 0 0,18-3 1 0 0,23 1-36 0 0,-30 2-93 0 0,-18-1-57 0 0,0 1 1 0 0,0 0-1 0 0,15 3 1 0 0,-9 0-6 0 0,1-1-10 0 0,0 1 0 0 0,13 1 0 0 0,-16-5 1 0 0,11-4-19 0 0,-20 5-63 0 0,11-3-775 0 0,-7 2 436 0 0,0 0-3500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4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10 9095 0 0,'1'-2'415'0'0,"-1"2"-323"0"0,0-1 1 0 0,0 1-1 0 0,1 0 0 0 0,-1-1 1 0 0,0 1-1 0 0,0-1 0 0 0,0 1 0 0 0,1 0 1 0 0,-1-1-1 0 0,0 1 0 0 0,0 0 1 0 0,1-1-1 0 0,-1 1 0 0 0,0 0 0 0 0,1 0 1 0 0,-1-1-1 0 0,0 1 0 0 0,1 0 1 0 0,-1 0-1 0 0,0-1 0 0 0,1 1 1 0 0,-1 0-1 0 0,0 0 0 0 0,1 0 0 0 0,-1 0 1 0 0,1 0-1 0 0,-1 0 0 0 0,0 0 1 0 0,1 0-1 0 0,-1 0 0 0 0,1 0 1 0 0,-1 0-1 0 0,1 0 0 0 0,-1 0 0 0 0,0 0 1 0 0,1 0-1 0 0,-1 0 0 0 0,1 0 1 0 0,-1 0-1 0 0,0 0 0 0 0,1 1 0 0 0,-1-1 1 0 0,0 0-1 0 0,1 0 0 0 0,-1 0 1 0 0,0 1-1 0 0,1-1 0 0 0,-1 0 1 0 0,0 1-1 0 0,1-1 0 0 0,-1 0 0 0 0,0 1 1 0 0,0-1-1 0 0,1 0 0 0 0,-1 1 1 0 0,0-1-1 0 0,0 1 0 0 0,3 3 53 0 0,-1 0-1 0 0,-1 1 0 0 0,1-1 1 0 0,-1 1-1 0 0,0 0 0 0 0,0-1 1 0 0,0 1-1 0 0,0 0 1 0 0,-1-1-1 0 0,0 1 0 0 0,0 0 1 0 0,0 0-1 0 0,-1-1 0 0 0,1 1 1 0 0,-1 0-1 0 0,0-1 1 0 0,0 1-1 0 0,-3 4 0 0 0,-4 12 151 0 0,-1-1 0 0 0,-18 32 0 0 0,22-43-219 0 0,-18 30 158 0 0,-2-2 0 0 0,-38 46-1 0 0,-70 58 514 0 0,66-73 27 0 0,-107 143 0 0 0,165-197-750 0 0,0-1-1 0 0,1 1 1 0 0,-8 19 0 0 0,13-27-11 0 0,1 0 1 0 0,0 0-1 0 0,0 0 1 0 0,1 0 0 0 0,-1 0-1 0 0,1 1 1 0 0,1-1-1 0 0,-1 0 1 0 0,1 1-1 0 0,0-1 1 0 0,1 8 0 0 0,3-1-4 0 0,-2-11-117 0 0,-1 0 0 0 0,0 0 0 0 0,0-1 0 0 0,1 1 0 0 0,-1 0 0 0 0,1-1 0 0 0,-1 1 0 0 0,1-1 0 0 0,0 1 0 0 0,0-1 0 0 0,0 0 0 0 0,0 0 0 0 0,0 0 0 0 0,0 0 0 0 0,0 0 0 0 0,0 0 0 0 0,4 1 0 0 0,10 0-983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4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 12439 0 0,'0'0'958'0'0,"0"-2"-342"0"0,3-8 2137 0 0,-1 0 5479 0 0,-5 15-5954 0 0,-2 12-3395 0 0,-2 1 1116 0 0,5-16 3 0 0,-1 2-3 0 0,-6 20-12 0 0,9-22-54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5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52 5871 0 0,'0'0'4638'0'0,"-2"0"-4117"0"0,-50-2 2773 0 0,41 2 588 0 0,16-12-2701 0 0,1 8-1089 0 0,0 0-1 0 0,1 0 1 0 0,0 0-1 0 0,0 1 1 0 0,0 0 0 0 0,0 0-1 0 0,0 1 1 0 0,0 0-1 0 0,1 0 1 0 0,12-1-1 0 0,11 0-39 0 0,41 2-1 0 0,-46 2-29 0 0,-6-2-20 0 0,-1 2-1 0 0,0 0 1 0 0,1 2-1 0 0,-1 0 1 0 0,0 1-1 0 0,35 12 1 0 0,-51-15 5 0 0,0 0 0 0 0,0 1 0 0 0,-1-1 0 0 0,1 1 0 0 0,0 0 1 0 0,-1 0-1 0 0,1 0 0 0 0,-1 0 0 0 0,1 0 0 0 0,-1 1 0 0 0,0-1 0 0 0,0 1 0 0 0,0-1 0 0 0,2 4 1 0 0,0 7 2 0 0,-4-10-10 0 0,0-1-1 0 0,0 1 0 0 0,0 0 0 0 0,0-1 1 0 0,0 1-1 0 0,-1-1 0 0 0,1 1 1 0 0,-1 0-1 0 0,0-1 0 0 0,1 1 1 0 0,-1-1-1 0 0,-1 0 0 0 0,1 1 1 0 0,-2 2-1 0 0,0-1-1 0 0,0 0-1 0 0,0 0 0 0 0,-1-1 1 0 0,1 1-1 0 0,-1-1 1 0 0,0 0-1 0 0,-5 3 1 0 0,-4 2-1 0 0,0-1 0 0 0,0-1 0 0 0,-1 0 0 0 0,-16 4 0 0 0,-53 15 80 0 0,-96 35 27 0 0,158-50-104 0 0,12-5-3 0 0,0-1 0 0 0,-1 0 0 0 0,-16 4 0 0 0,55-2-57 0 0,-3-5 57 0 0,4 0-11 0 0,0 1 1 0 0,0 1-1 0 0,0 2 0 0 0,34 10 0 0 0,-50-11 0 0 0,0 1 0 0 0,0 1 0 0 0,0 0-1 0 0,-1 1 1 0 0,0 0 0 0 0,0 1 0 0 0,-1 1-1 0 0,18 15 1 0 0,-12-4 14 0 0,-15-15 0 0 0,5 9 0 0 0,-6-11 3 0 0,0 1-1 0 0,0-1 1 0 0,0 1-1 0 0,-1-1 1 0 0,0 1-1 0 0,0 0 1 0 0,0-1-1 0 0,0 1 1 0 0,0 0 0 0 0,-1 0-1 0 0,1 0 1 0 0,-1-1-1 0 0,0 1 1 0 0,0 0-1 0 0,-1 0 1 0 0,0 5-1 0 0,-1 1 9 0 0,1-2 9 0 0,-1 0 1 0 0,0 0 0 0 0,0 0 0 0 0,-1-1-1 0 0,0 1 1 0 0,0-1 0 0 0,-1 0 0 0 0,0 0-1 0 0,0 0 1 0 0,-8 9 0 0 0,4-7 50 0 0,-1 0 1 0 0,0 0-1 0 0,0-1 0 0 0,-1 0 1 0 0,0 0-1 0 0,-12 5 0 0 0,-8 3 284 0 0,-1-1 0 0 0,-1-2-1 0 0,-64 18 1 0 0,66-24-319 0 0,0-1 0 0 0,-1-1 0 0 0,0-1 0 0 0,1-2 0 0 0,-45-3 0 0 0,60 0-799 0 0,0-1 0 0 0,0-1-1 0 0,-18-5 1 0 0,21 5-528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5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19 1839 0 0,'0'0'83'0'0,"3"-1"-6"0"0,0 0-57 0 0,1 0-45 0 0,12-15 12055 0 0,-31 23-10125 0 0,-23 12-2955 0 0,-29 26 1050 0 0,41-27 0 0 0,0-1 0 0 0,-32 15 0 0 0,51-29 2 0 0,-58 26-220 0 0,-110 67 1 0 0,114-58-214 0 0,31-20-261 0 0,-37 30 0 0 0,65-47 468 0 0,4 1-409 0 0,4 1 615 0 0,-1 0 0 0 0,1 0-1 0 0,0 0 1 0 0,0-1 0 0 0,1 0 0 0 0,-1 0 0 0 0,0-1-1 0 0,1 0 1 0 0,-1 0 0 0 0,12 0 0 0 0,11-1-87 0 0,33-4 1 0 0,-33 2 82 0 0,-9 0 69 0 0,0 2 1 0 0,0 0-1 0 0,0 1 0 0 0,0 1 0 0 0,29 7 0 0 0,-42-8-23 0 0,1 2-1 0 0,-1-1 1 0 0,0 1 0 0 0,0 0 0 0 0,0 1-1 0 0,0-1 1 0 0,0 1 0 0 0,-1 1-1 0 0,1-1 1 0 0,-1 1 0 0 0,-1 0-1 0 0,1 1 1 0 0,-1-1 0 0 0,1 1 0 0 0,-2 0-1 0 0,1 1 1 0 0,4 7 0 0 0,-3-2 157 0 0,-1 0 0 0 0,0 0 0 0 0,-1 0 1 0 0,0 1-1 0 0,-1-1 0 0 0,0 1 0 0 0,-1 0 0 0 0,0 0 1 0 0,-1 0-1 0 0,-1 0 0 0 0,-2 20 0 0 0,1-23-68 0 0,-1-1-1 0 0,0 1 0 0 0,-1-1 1 0 0,0 0-1 0 0,-1 1 0 0 0,1-2 1 0 0,-2 1-1 0 0,1 0 0 0 0,-12 14 1 0 0,7-12-28 0 0,0-1 1 0 0,-1 0 0 0 0,0-1 0 0 0,-1 0 0 0 0,1 0-1 0 0,-17 8 1 0 0,-2 1-39 0 0,-1-2 0 0 0,0-1 0 0 0,-62 20 0 0 0,71-28-88 0 0,-1-2 1 0 0,1 0-1 0 0,-1-2 1 0 0,0 0 0 0 0,0-1-1 0 0,-1-1 1 0 0,-21-3-1 0 0,33 1-6 0 0,1 0-1 0 0,0-1 0 0 0,0 0 1 0 0,-1-1-1 0 0,2 0 1 0 0,-17-8-1 0 0,22 10 24 0 0,2-1 0 0 0,-1 0 1 0 0,0 0-1 0 0,0 0 0 0 0,0 0 0 0 0,1 0 0 0 0,-1 0 1 0 0,1-1-1 0 0,0 1 0 0 0,0-1 0 0 0,-1 1 1 0 0,2-1-1 0 0,-1 0 0 0 0,0 0 0 0 0,1 0 0 0 0,-1 0 1 0 0,1 0-1 0 0,0 0 0 0 0,0-1 0 0 0,0 1 0 0 0,0 0 1 0 0,1-1-1 0 0,-1 1 0 0 0,1-5 0 0 0,0 2-122 0 0,1-1 0 0 0,-1 0 1 0 0,2 1-1 0 0,-1-1 0 0 0,1 1 0 0 0,-1 0 0 0 0,4-7 0 0 0,-1 5-1321 0 0,0 0-1 0 0,8-11 1 0 0,0 3-2556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5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1839 0 0,'0'0'83'0'0,"-3"0"-6"0"0,-7 1 699 0 0,0 0-1 0 0,0 0 1 0 0,0 1-1 0 0,0 0 1 0 0,0 1-1 0 0,1 0 1 0 0,-1 1-1 0 0,1 0 1 0 0,0 0-1 0 0,0 1 1 0 0,-16 12-1 0 0,9-6-441 0 0,2 2 1 0 0,-1 0-1 0 0,1 0 1 0 0,1 1-1 0 0,-17 24 0 0 0,25-31-317 0 0,0 0 0 0 0,1 1 0 0 0,0-1 0 0 0,0 1 0 0 0,1 0 0 0 0,0 0 1 0 0,0 0-1 0 0,0 1 0 0 0,1-1 0 0 0,1 1 0 0 0,0-1 0 0 0,0 1 0 0 0,0 0 0 0 0,1-1 0 0 0,0 1 0 0 0,1 0 0 0 0,0-1 0 0 0,0 1 0 0 0,1-1 0 0 0,0 1 0 0 0,5 11 0 0 0,-3-11 207 0 0,1 0 1 0 0,0 0-1 0 0,0 0 0 0 0,1-1 1 0 0,0 0-1 0 0,1 0 0 0 0,0 0 0 0 0,0-1 1 0 0,1 0-1 0 0,13 10 0 0 0,-16-14-143 0 0,0 0 0 0 0,0 0-1 0 0,0 0 1 0 0,1-1 0 0 0,-1 0-1 0 0,0 0 1 0 0,1 0 0 0 0,0-1-1 0 0,-1 0 1 0 0,1 0 0 0 0,0 0-1 0 0,-1-1 1 0 0,1 0 0 0 0,0 0-1 0 0,0 0 1 0 0,-1-1 0 0 0,1 0-1 0 0,0 0 1 0 0,-1 0 0 0 0,9-4-1 0 0,-7 2-33 0 0,0 0 1 0 0,1-1-1 0 0,-1 0 0 0 0,-1-1 0 0 0,1 1 0 0 0,-1-2 1 0 0,0 1-1 0 0,0 0 0 0 0,0-1 0 0 0,-1 0 1 0 0,1-1-1 0 0,-2 1 0 0 0,1-1 0 0 0,-1 0 0 0 0,0 0 1 0 0,0 0-1 0 0,3-10 0 0 0,-2 2-153 0 0,0 0 0 0 0,-1 0 0 0 0,-1 0 0 0 0,-1 0-1 0 0,0-1 1 0 0,0 1 0 0 0,-2-1 0 0 0,-1-18 0 0 0,0 26-11 0 0,0-1 1 0 0,0 0-1 0 0,-1 1 1 0 0,0-1-1 0 0,-1 1 0 0 0,0-1 1 0 0,0 1-1 0 0,-9-15 1 0 0,9 19-34 0 0,1 0 1 0 0,-1 1 0 0 0,0-1-1 0 0,0 1 1 0 0,0-1 0 0 0,-1 1-1 0 0,1 0 1 0 0,-1 0 0 0 0,1 0-1 0 0,-1 1 1 0 0,0-1 0 0 0,0 1-1 0 0,-1 0 1 0 0,1 0 0 0 0,0 0-1 0 0,-1 1 1 0 0,1-1 0 0 0,-7 0-1 0 0,5 1-151 0 0,0 1 0 0 0,1-1 0 0 0,-1 1-1 0 0,0 0 1 0 0,0 1 0 0 0,1-1 0 0 0,-1 1-1 0 0,1 0 1 0 0,-1 1 0 0 0,0-1 0 0 0,1 1 0 0 0,-6 3-1 0 0,-6 3-998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5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1375 0 0,'2'3'4927'0'0,"11"13"-968"0"0,11 16 9 0 0,-16-22-3537 0 0,-1 1 0 0 0,0 0 0 0 0,-1 1 0 0 0,0-1 0 0 0,6 18 0 0 0,-5-7-182 0 0,-1 0 1 0 0,-1 1-1 0 0,4 41 0 0 0,-8-50-228 0 0,-1 1 1 0 0,0-1-1 0 0,-1 0 0 0 0,-1 0 0 0 0,0 0 0 0 0,-1 0 1 0 0,-7 19-1 0 0,3-9 91 0 0,4-15-84 0 0,0 0-1 0 0,0 0 1 0 0,-1-1-1 0 0,0 1 1 0 0,-5 7-1 0 0,1-7-74 0 0,1 0 0 0 0,-1-1 0 0 0,0 0 0 0 0,-1 0 0 0 0,0-1 0 0 0,0 0 0 0 0,-1-1 0 0 0,1 0 0 0 0,-1 0 0 0 0,-1-1 0 0 0,-13 5 0 0 0,20-9-17 0 0,1 1 0 0 0,-1 0-1 0 0,1 0 1 0 0,-7 5 0 0 0,-11 6-2279 0 0,12-9-3129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5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1260 62 1375 0 0,'90'-28'136'0'0,"-75"26"11792"0"0,-28-7-10556 0 0,6 6-1191 0 0,0-1-1 0 0,0 1 0 0 0,0 0 1 0 0,-1 1-1 0 0,0 0 1 0 0,1 0-1 0 0,-1 1 0 0 0,0 0 1 0 0,0 0-1 0 0,-11 1 1 0 0,5-1-59 0 0,1 2-63 0 0,-1 0 0 0 0,0 1 1 0 0,0 0-1 0 0,1 1 0 0 0,-1 1 0 0 0,-15 6 0 0 0,25-8-45 0 0,-138 55 38 0 0,-23 8-35 0 0,-129 9-267 0 0,208-54 187 0 0,65-15 56 0 0,-1-1 0 0 0,1 0 0 0 0,-1-2 0 0 0,0-1 0 0 0,0 0 0 0 0,0-2-1 0 0,0 0 1 0 0,0-2 0 0 0,-33-7 0 0 0,3-4 7 0 0,-54-13 0 0 0,94 25 0 0 0,1 4-10 0 0,10-2 6 0 0,1 0 1 0 0,-1 1 0 0 0,1-1-1 0 0,-1 0 1 0 0,1 1 0 0 0,-1-1 0 0 0,1 1-1 0 0,-1-1 1 0 0,1 0 0 0 0,-1 1-1 0 0,1 0 1 0 0,0-1 0 0 0,-1 1-1 0 0,1-1 1 0 0,0 1 0 0 0,-1 0 0 0 0,1 2-7 0 0,-1 0 1 0 0,1 1-1 0 0,0-1 1 0 0,-1 0 0 0 0,1 0-1 0 0,1 0 1 0 0,-1 1 0 0 0,0-1-1 0 0,1 0 1 0 0,0 0-1 0 0,0 0 1 0 0,0 0 0 0 0,0 0-1 0 0,2 4 1 0 0,2 3-26 0 0,1 1 0 0 0,10 15 0 0 0,-12-20 35 0 0,0-1 0 0 0,0 1 0 0 0,0-1 0 0 0,1 0-1 0 0,-1 0 1 0 0,7 4 0 0 0,-1 0 17 0 0,-8-7 59 0 0,8 0 62 0 0,-9-1-116 0 0,1 0-1 0 0,-1-1 1 0 0,0 1 0 0 0,1-1 0 0 0,-1 1-1 0 0,1-1 1 0 0,-1 0 0 0 0,1 0-1 0 0,-1 1 1 0 0,1-1 0 0 0,-1 0 0 0 0,3-1-1 0 0,52-9 527 0 0,-42 9-500 0 0,1 5-36 0 0,-12-2-13 0 0,-1-1 0 0 0,1 1 0 0 0,-1 0 0 0 0,0 0 0 0 0,0 0 0 0 0,0 0 0 0 0,0 1 0 0 0,0-1 0 0 0,0 0 0 0 0,-1 1 0 0 0,1-1 0 0 0,-1 1 0 0 0,2 4 0 0 0,11 39-55 0 0,-12-40 54 0 0,17 72-67 0 0,-8-32 68 0 0,32 89-1 0 0,-30-100 3 0 0,-4-12 2 0 0,1-1 0 0 0,22 38 1 0 0,-31-58 139 0 0,-3 0-55 0 0,-7 3-4 0 0,-1-3-28 0 0,-2-5-35 0 0,4-4 22 0 0,7 4-40 0 0,0 0 1 0 0,0 0 0 0 0,0 0 0 0 0,0 0 0 0 0,1 0-1 0 0,-1 0 1 0 0,1 0 0 0 0,0 0 0 0 0,0 0 0 0 0,0 0-1 0 0,0 0 1 0 0,1 0 0 0 0,0-3 0 0 0,11-41 95 0 0,-10 42-85 0 0,19-54 358 0 0,45-90 0 0 0,43-49 295 0 0,-95 174-602 0 0,-11 17-37 0 0,1 1 0 0 0,-1-1 0 0 0,0 0 0 0 0,2-9 0 0 0,2-5 42 0 0,-7 19-145 0 0,0 5-2037 0 0,0 12 1253 0 0,-2 3-33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1:5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50 919 0 0,'-2'1'342'0'0,"-4"1"1729"0"0,0 0 0 0 0,1 0 1 0 0,-11 7 4835 0 0,18-10-6395 0 0,83-23 1429 0 0,29-7-945 0 0,-100 28-883 0 0,-7 1 3 0 0,1 1 0 0 0,0-1-1 0 0,10 0 1 0 0,-16 2 60 0 0,-2 1-171 0 0,0-1-1 0 0,0 0 1 0 0,0 0-1 0 0,0 0 1 0 0,0 1-1 0 0,0-1 1 0 0,1 0 0 0 0,-1 0-1 0 0,0 0 1 0 0,0 1-1 0 0,0-1 1 0 0,0 0-1 0 0,0 0 1 0 0,0 0-1 0 0,0 0 1 0 0,1 1-1 0 0,-1-1 1 0 0,0 0-1 0 0,0 0 1 0 0,0 0 0 0 0,0 0-1 0 0,1 0 1 0 0,-1 0-1 0 0,0 1 1 0 0,0-1-1 0 0,0 0 1 0 0,0 0-1 0 0,1 0 1 0 0,-1 0-1 0 0,0 0 1 0 0,1 0 0 0 0,-1 0-3 0 0,0 0 1 0 0,1 0-1 0 0,-1 0 1 0 0,0 1-1 0 0,1-1 1 0 0,-1 0-1 0 0,0 0 1 0 0,0 0 0 0 0,1 0-1 0 0,-1 0 1 0 0,0 1-1 0 0,0-1 1 0 0,1 0-1 0 0,-1 0 1 0 0,0 1-1 0 0,0-1 1 0 0,1 0 0 0 0,-1 0-1 0 0,0 1 1 0 0,0-1-1 0 0,0 0 1 0 0,0 1-1 0 0,0-1 1 0 0,1 0 0 0 0,-1 0-1 0 0,0 1 1 0 0,0-1-1 0 0,0 0 1 0 0,0 1-1 0 0,0-1 1 0 0,0 0-1 0 0,0 1 1 0 0,0-1 0 0 0,0 0-1 0 0,0 1 1 0 0,0 0-1 0 0,-2 9 3 0 0,0 0 1 0 0,-1 0-1 0 0,0 0 0 0 0,0 0 0 0 0,-1-1 1 0 0,0 1-1 0 0,-1-1 0 0 0,0 0 0 0 0,0 0 1 0 0,-12 14-1 0 0,-10 9-117 0 0,-40 38 1 0 0,51-54 52 0 0,-77 86-269 0 0,83-91 248 0 0,4-2-16 0 0,5-7 4 0 0,1 0-44 0 0,-1 8 136 0 0,0-9 7 0 0,1-1-1 0 0,0 1 1 0 0,0 0-1 0 0,0-1 1 0 0,0 1-1 0 0,0 0 1 0 0,0 0-1 0 0,0-1 1 0 0,0 1-1 0 0,1 0 1 0 0,-1-1-1 0 0,0 1 1 0 0,0 0-1 0 0,0-1 1 0 0,1 2-1 0 0,0 0 14 0 0,0 0 48 0 0,1 0 16 0 0,1 1-41 0 0,1 0 1 0 0,0 0-1 0 0,0-1 0 0 0,0 1 1 0 0,0-1-1 0 0,0 0 0 0 0,0 0 0 0 0,1-1 1 0 0,-1 1-1 0 0,1-1 0 0 0,-1 0 0 0 0,1 0 1 0 0,0 0-1 0 0,7-1 0 0 0,9 0 120 0 0,0 0 0 0 0,22-4 0 0 0,-13 0 19 0 0,100-1 320 0 0,-111 5-642 0 0,-1 2 0 0 0,1 0 0 0 0,0 1 1 0 0,32 9-1 0 0,-49-11-441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0,'0'0'6971'0'0,"2"3"-6567"0"0,11 20 402 0 0,-1 1 1 0 0,9 28-1 0 0,-9-22-339 0 0,17 31 0 0 0,-3-20-224 0 0,2-1 0 0 0,46 50-1 0 0,-43-53-168 0 0,0 1 0 0 0,34 58 0 0 0,-52-69-92 0 0,-2-3-458 0 0,-10-22 287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7423 0 0,'0'0'568'0'0,"0"-2"-313"0"0,-5-42 3780 0 0,5 42-3591 0 0,0-17 1485 0 0,1 8-1206 0 0,-1 11-717 0 0,0 0 0 0 0,0 0 1 0 0,0 0-1 0 0,0-1 0 0 0,0 1 0 0 0,1 0 1 0 0,-1 0-1 0 0,0 0 0 0 0,0 0 1 0 0,0 0-1 0 0,0 0 0 0 0,0 0 1 0 0,0 0-1 0 0,0 0 0 0 0,0 0 0 0 0,0 0 1 0 0,0 0-1 0 0,0 0 0 0 0,0 0 1 0 0,0 0-1 0 0,1 0 0 0 0,-1 0 1 0 0,0 0-1 0 0,0 0 0 0 0,0 0 0 0 0,0 0 1 0 0,0 0-1 0 0,0 0 0 0 0,0 0 1 0 0,0 0-1 0 0,0 0 0 0 0,0 0 1 0 0,0 0-1 0 0,0 0 0 0 0,0 0 0 0 0,1 0 1 0 0,-1 0-1 0 0,0 0 0 0 0,0 0 1 0 0,0 0-1 0 0,0 0 0 0 0,0 1 1 0 0,0-1-1 0 0,0 0 0 0 0,0 0 0 0 0,0 0 1 0 0,0 0-1 0 0,0 0 0 0 0,0 0 1 0 0,0 0-1 0 0,0 0 0 0 0,0 0 0 0 0,0 0 1 0 0,0 0-1 0 0,0 0 0 0 0,0 0 1 0 0,0 1-1 0 0,9 19 115 0 0,-6-13-137 0 0,9 22 165 0 0,2-1-1 0 0,18 28 0 0 0,41 50 794 0 0,1 4-153 0 0,36 73-253 0 0,-104-173-524 0 0,0-1-1 0 0,0-1 0 0 0,1 1 1 0 0,0-1-1 0 0,1 0 1 0 0,0 0-1 0 0,0-1 1 0 0,0 0-1 0 0,1-1 0 0 0,0 0 1 0 0,1 0-1 0 0,-1-1 1 0 0,1 0-1 0 0,0-1 0 0 0,15 5 1 0 0,-2-2 203 0 0,-22-6-325 0 0,1-1 1 0 0,0 1 0 0 0,0 0 0 0 0,-1 0 0 0 0,1-1 0 0 0,0 1 0 0 0,-1 0 0 0 0,1 0 0 0 0,-1 0 0 0 0,1 1 0 0 0,-1-1 0 0 0,0 0 0 0 0,1 1 0 0 0,-1-1 0 0 0,0 1 0 0 0,0-1-1 0 0,0 1 1 0 0,0-1 0 0 0,1 4 0 0 0,-1-4-404 0 0,-1 1-683 0 0,0 9 298 0 0,0-5-1936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9 12671 0 0,'0'0'1143'0'0,"1"-1"-940"0"0,5-7 4243 0 0,-7 9-4391 0 0,0-1 1 0 0,0 0-1 0 0,0 1 0 0 0,0-1 0 0 0,0 0 0 0 0,0 1 0 0 0,1-1 1 0 0,-1 1-1 0 0,0 0 0 0 0,0-1 0 0 0,1 1 0 0 0,-2 1 1 0 0,-1 0 33 0 0,-14 15 35 0 0,0 0 0 0 0,1 0 1 0 0,-21 32-1 0 0,-10 12 36 0 0,-60 71-284 0 0,63-75-39 0 0,-2-2 0 0 0,-74 70 0 0 0,108-116-95 0 0,-19 12-1 0 0,-4 3-449 0 0,33-22 452 0 0,17-2-1846 0 0,2-1-1768 0 0,2-4-1240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5527 0 0,'0'0'10992'0'0,"2"2"-10446"0"0,0-1-454 0 0,0 1 0 0 0,0 0 0 0 0,0-1 0 0 0,0 0 0 0 0,0 1 0 0 0,1-1 0 0 0,-1 0 1 0 0,0 0-1 0 0,0 0 0 0 0,1 0 0 0 0,-1-1 0 0 0,1 1 0 0 0,-1-1 0 0 0,1 1 1 0 0,-1-1-1 0 0,1 0 0 0 0,-1 0 0 0 0,4 0 0 0 0,8-1 283 0 0,0-1 0 0 0,16-4 1 0 0,-9 2-102 0 0,130-11 742 0 0,-72 9-2510 0 0,-61 4 62 0 0,-2-2-66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12351 0 0,'0'0'2894'0'0,"3"0"-2036"0"0,113-33 3204 0 0,-93 26-3936 0 0,0 1 0 0 0,1 2 1 0 0,-1 0-1 0 0,1 1 0 0 0,0 2 1 0 0,0 0-1 0 0,39 4 0 0 0,-57-2-530 0 0,-1 0-1 0 0,1 1 0 0 0,8 3 1 0 0,-1 0-1234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1112 5 9759 0 0,'0'0'5991'0'0,"-3"-1"-5270"0"0,-4 0-521 0 0,0 0 0 0 0,0 0 0 0 0,0 0 0 0 0,-1 1-1 0 0,1 0 1 0 0,0 1 0 0 0,-9 1 0 0 0,-54 12-46 0 0,61-12-131 0 0,-88 24-28 0 0,-61 13-404 0 0,32-20-297 0 0,-133 3 0 0 0,218-22 124 0 0,39 0 380 0 0,3-2-478 0 0,1 1 599 0 0,-1-1 1 0 0,1 0-1 0 0,0 1 0 0 0,0-1 0 0 0,0 0 0 0 0,0 1 1 0 0,0 0-1 0 0,3-2 0 0 0,9-4 108 0 0,-1 0 0 0 0,1 1-1 0 0,-1 1 1 0 0,1 0 0 0 0,1 1 0 0 0,-1 1 0 0 0,1 0-1 0 0,28-2 1 0 0,-38 6 109 0 0,8 5-22 0 0,-11-4-109 0 0,0 0-1 0 0,0 0 1 0 0,0 0 0 0 0,0 0 0 0 0,0 0 0 0 0,-1 0 0 0 0,1 1 0 0 0,-1-1 0 0 0,0 0 0 0 0,1 1 0 0 0,-1 0 0 0 0,0-1 0 0 0,0 1 0 0 0,-1-1 0 0 0,1 1-1 0 0,-1 0 1 0 0,1 0 0 0 0,-1-1 0 0 0,0 1 0 0 0,0 0 0 0 0,0 0 0 0 0,0 3 0 0 0,-2 5 60 0 0,0 1 1 0 0,0 0-1 0 0,-7 20 0 0 0,-9 13 89 0 0,-1-1 0 0 0,-33 55-1 0 0,21-41-72 0 0,-76 126 5 0 0,56-98-250 0 0,32-55-389 0 0,-1 0 0 0 0,-37 41 1 0 0,46-59 94 0 0,-1-1 0 0 0,-1-1 0 0 0,0 0 0 0 0,-1-1 0 0 0,0-1 0 0 0,-17 9 0 0 0,29-16 222 0 0,4-2 212 0 0,9-4 439 0 0,33-9 1277 0 0,93 1 2142 0 0,-17 2-2183 0 0,15-3-242 0 0,10-2-712 0 0,-71 0-1647 0 0,-72 14-240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13647 0 0,'0'0'1239'0'0,"3"0"-1022"0"0,43 1 1539 0 0,0 3-1 0 0,86 17 1 0 0,-110-17-1875 0 0,1-2-1 0 0,-1 0 1 0 0,0-1 0 0 0,1-1-1 0 0,42-6 1 0 0,-31-2-4661 0 0,-1-5-1615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15 5063 0 0,'0'0'390'0'0,"2"-1"-252"0"0,4-5 234 0 0,4-1 5382 0 0,-12 15 556 0 0,-6 6-2389 0 0,1-4-5335 0 0,-65 91 1629 0 0,40-60-196 0 0,3 1 1 0 0,-39 73-1 0 0,67-112-21 0 0,-13 25 8 0 0,1 0 0 0 0,2 1 1 0 0,-16 60-1 0 0,25-81-20 0 0,1 1 0 0 0,0-1 0 0 0,0 1 0 0 0,1 0 0 0 0,0-1 0 0 0,1 1 0 0 0,0 0 0 0 0,0-1 0 0 0,0 1 0 0 0,1-1 0 0 0,1 1 0 0 0,0-1 0 0 0,0 0 0 0 0,0 0 0 0 0,1 0 0 0 0,0-1 0 0 0,1 1 0 0 0,-1-1 0 0 0,8 8 0 0 0,-8-9-203 0 0,1-1 0 0 0,0 0 0 0 0,8 5 0 0 0,9 3-4995 0 0,-4-4-1011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6447 0 0,'0'0'499'0'0,"-1"3"-147"0"0,-1 4 239 0 0,0 1 0 0 0,0 0 0 0 0,0 0 1 0 0,1 0-1 0 0,0 0 0 0 0,0 0 0 0 0,1 1 0 0 0,0-1 0 0 0,1 0 0 0 0,3 15 0 0 0,3 10 698 0 0,15 42-1 0 0,-17-58-875 0 0,3 6-91 0 0,1-1 0 0 0,1 0 0 0 0,0 0-1 0 0,2-1 1 0 0,0 0 0 0 0,2-1 0 0 0,0-1 0 0 0,1 0 0 0 0,1-1 0 0 0,1-1 0 0 0,0 0-1 0 0,2-1 1 0 0,-1-1 0 0 0,2-1 0 0 0,0 0 0 0 0,25 11 0 0 0,-32-18-174 0 0,10 6 240 0 0,47 16 1 0 0,-68-28-354 0 0,1-1-1580 0 0,-1-1 1118 0 0,3-1-47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7831 0 0,'0'0'6710'0'0,"-2"1"-6265"0"0,-7 7-167 0 0,1 0 1 0 0,1 0-1 0 0,0 1 0 0 0,-7 10 1 0 0,-12 13 422 0 0,-58 72 283 0 0,61-77-907 0 0,-2-1-1 0 0,-1-1 0 0 0,-47 36 0 0 0,7-7-13 0 0,-38 46-109 0 0,78-74-157 0 0,25-24 92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 2759 0 0,'2'-1'8212'0'0,"3"1"-7413"0"0,0-1 1 0 0,0 1-1 0 0,0 0 0 0 0,0 0 0 0 0,0 1 0 0 0,8 1 0 0 0,-11-1-703 0 0,1 0-1 0 0,0 0 0 0 0,-1 0 0 0 0,0 0 0 0 0,1 0 1 0 0,-1 0-1 0 0,1 1 0 0 0,-1-1 0 0 0,0 1 0 0 0,0 0 1 0 0,0-1-1 0 0,0 1 0 0 0,0 0 0 0 0,0 0 0 0 0,2 4 1 0 0,-1-3-44 0 0,-1 0-24 0 0,5 17 282 0 0,-3-5-224 0 0,-2-1-30 0 0,-2-2-35 0 0,0-10 32 0 0,0-2-42 0 0,0 1 0 0 0,0-1-1 0 0,0 1 1 0 0,0-1 0 0 0,0 1-1 0 0,0-1 1 0 0,0 1 0 0 0,0-1-1 0 0,0 1 1 0 0,0-1 0 0 0,0 1-1 0 0,0-1 1 0 0,-1 1 0 0 0,1-1 0 0 0,0 1-1 0 0,0-1 1 0 0,0 0 0 0 0,-1 1-1 0 0,1-1 1 0 0,0 1 0 0 0,-1-1-1 0 0,0 1 1 0 0,-6 8 569 0 0,6-8-406 0 0,-1 1 2 0 0,-41 32 372 0 0,19-10-343 0 0,-36 44 0 0 0,47-52-216 0 0,12-15 18 0 0,-4 4 6 0 0,0 1-1 0 0,1 0 0 0 0,-5 10 1 0 0,-4 5 47 0 0,6-7-49 0 0,4-2 44 0 0,2-10 242 0 0,11 4-20 0 0,-6-5-213 0 0,-1 0 0 0 0,1-1 1 0 0,-1 1-1 0 0,1-1 0 0 0,-1 0 0 0 0,1 1 0 0 0,0-2 0 0 0,-1 1 1 0 0,1 0-1 0 0,-1-1 0 0 0,7-1 0 0 0,6-1 189 0 0,-8 2-217 0 0,12-1 187 0 0,38-10-1 0 0,-53 9-212 0 0,-1 1 10 0 0,16-1 3 0 0,-10 2-39 0 0,-8 1-113 0 0,0 1-1367 0 0,6 7 119 0 0,-6-7-58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11255 0 0,'0'0'2691'0'0,"3"1"-1884"0"0,8 4-437 0 0,0-1 0 0 0,0 2 0 0 0,0-1 1 0 0,-1 1-1 0 0,0 1 0 0 0,0 0 0 0 0,14 13 0 0 0,3 6 251 0 0,29 35-1 0 0,-47-51-472 0 0,0 1 0 0 0,-1 1 0 0 0,0 0-1 0 0,-1 0 1 0 0,0 0 0 0 0,-1 1 0 0 0,-1 0 0 0 0,0 0 0 0 0,0 0-1 0 0,-1 1 1 0 0,-1-1 0 0 0,-1 1 0 0 0,0 0 0 0 0,0 0-1 0 0,-1 0 1 0 0,-1 0 0 0 0,0 0 0 0 0,-2 0 0 0 0,1 0 0 0 0,-1 0-1 0 0,-6 16 1 0 0,-2 3 245 0 0,-3 0 0 0 0,-27 51 0 0 0,-44 56 131 0 0,74-125-495 0 0,-2 1 1 0 0,0-2-1 0 0,-1 0 1 0 0,0 0-1 0 0,-17 12 1 0 0,-80 51 2 0 0,83-60-124 0 0,-28 16-1929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2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9 3223 0 0,'0'0'451'0'0,"6"-8"6550"0"0,-23 34-2727 0 0,-30 33-3916 0 0,17-22-42 0 0,-113 140 294 0 0,36-32-514 0 0,25-29 41 0 0,81-115 172 0 0,22-6-510 0 0,-10 3 42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3223 0 0,'0'0'12295'0'0,"3"-1"-11432"0"0,3-1-590 0 0,1-1 1 0 0,0 1 0 0 0,-1-2-1 0 0,1 1 1 0 0,-1-1 0 0 0,0 0 0 0 0,7-6-1 0 0,20-12 380 0 0,-24 17-555 0 0,85-42 586 0 0,-85 43-609 0 0,1 0 1 0 0,0 1-1 0 0,0 1 1 0 0,1-1-1 0 0,-1 1 1 0 0,0 1-1 0 0,20 0 1 0 0,-7 3-78 0 0,-18 0-16 0 0,-1 1 7 0 0,-1-2-185 0 0,-1 0 1 0 0,1 0-1 0 0,-1 1 1 0 0,1-1-1 0 0,-1 1 1 0 0,0 0-1 0 0,0 0 1 0 0,0-1-1 0 0,0 1 1 0 0,0 1-1 0 0,0-1 1 0 0,-1 0-1 0 0,1 0 1 0 0,0 1-1 0 0,-1-1 1 0 0,0 1-1 0 0,2 3 1 0 0,0 1-438 0 0,-2-5-763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7831 0 0,'0'0'7223'0'0,"-2"2"-7066"0"0,-28 16 130 0 0,1 1 1 0 0,0 2-1 0 0,2 1 0 0 0,-26 26 0 0 0,22-15-271 0 0,1 1 0 0 0,2 1 0 0 0,2 1 0 0 0,1 2 0 0 0,2 0 0 0 0,1 1 0 0 0,3 2 0 0 0,1 0 0 0 0,-13 45 0 0 0,-9 60 133 0 0,35-124-140 0 0,2 1-1 0 0,0 0 1 0 0,2 0 0 0 0,2 36-1 0 0,-1-55-7 0 0,1 1 0 0 0,-1-1 0 0 0,1 1 0 0 0,0-1 0 0 0,0 0 0 0 0,1 1 0 0 0,-1-1 0 0 0,1 0 0 0 0,0 0-1 0 0,0 0 1 0 0,1 0 0 0 0,-1-1 0 0 0,1 1 0 0 0,0 0 0 0 0,4 3 0 0 0,-3-4 7 0 0,-1 0-1 0 0,1 0 1 0 0,1-1-1 0 0,-1 1 1 0 0,0-1-1 0 0,0 0 1 0 0,1 0-1 0 0,-1-1 1 0 0,1 1 0 0 0,0-1-1 0 0,-1 0 1 0 0,1 0-1 0 0,0-1 1 0 0,5 1-1 0 0,0-1-63 0 0,0-1 0 0 0,0 1 0 0 0,14-4-1 0 0,-1-1-2876 0 0,-17 4 1365 0 0,16-4-3762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992 1 6447 0 0,'0'0'7810'0'0,"0"3"-5574"0"0,-2 2-2124 0 0,0 1 1 0 0,-1-1 0 0 0,1 0-1 0 0,-1 0 1 0 0,0 0 0 0 0,0 0-1 0 0,0 0 1 0 0,-1-1 0 0 0,0 0-1 0 0,0 1 1 0 0,0-1 0 0 0,0-1 0 0 0,0 1-1 0 0,-1 0 1 0 0,-6 2 0 0 0,-11 8 36 0 0,-1-1 0 0 0,-24 10 0 0 0,5-7-402 0 0,0-1 0 0 0,-1-3 0 0 0,0-1 0 0 0,-1-2 0 0 0,0-2 1 0 0,-64 2-1 0 0,87-8-35 0 0,-1-1 0 0 0,1-1 1 0 0,-37-7-1 0 0,46 5 44 0 0,-1 0 0 0 0,1-1 0 0 0,0 0 0 0 0,0-1 0 0 0,0 0 0 0 0,0-1 0 0 0,-14-10 0 0 0,22 14 84 0 0,0-1-122 0 0,0 0 0 0 0,0 0 1 0 0,0 0-1 0 0,0-1 1 0 0,-4-4-1 0 0,8 6 176 0 0,-1 1 0 0 0,0 0 0 0 0,0-1 0 0 0,1 1 0 0 0,-1-1 0 0 0,0 1 0 0 0,1-1 0 0 0,-1 1 0 0 0,1-1 0 0 0,0 1 0 0 0,0-1 0 0 0,0 1 0 0 0,-1-1 0 0 0,1 0 0 0 0,1 1 0 0 0,-1-1 0 0 0,0 1 0 0 0,0-1 0 0 0,0 1 0 0 0,2-4 0 0 0,-2 4 137 0 0,1 0 0 0 0,0 0-1 0 0,-1 0 1 0 0,1 0 0 0 0,0 0 0 0 0,0 0-1 0 0,0 0 1 0 0,0 0 0 0 0,0 0 0 0 0,0 0 0 0 0,0 1-1 0 0,0-1 1 0 0,0 0 0 0 0,0 1 0 0 0,0-1-1 0 0,0 0 1 0 0,0 1 0 0 0,1 0 0 0 0,-1-1 0 0 0,0 1-1 0 0,0 0 1 0 0,1-1 0 0 0,-1 1 0 0 0,0 0-1 0 0,1 0 1 0 0,-1 0 0 0 0,0 0 0 0 0,0 0 0 0 0,3 1-1 0 0,-2-1 75 0 0,1 1-1 0 0,-1-1 1 0 0,0 1-1 0 0,0-1 1 0 0,1 1 0 0 0,-1 0-1 0 0,0 0 1 0 0,0 0-1 0 0,0 0 1 0 0,0 0-1 0 0,0 0 1 0 0,0 1-1 0 0,-1-1 1 0 0,1 1-1 0 0,0-1 1 0 0,-1 1-1 0 0,1 0 1 0 0,2 3-1 0 0,-2 0-36 0 0,1 1 0 0 0,-2 0 0 0 0,1-1 0 0 0,0 1 0 0 0,-1 0 0 0 0,0 0 0 0 0,-1 0 0 0 0,1 0 0 0 0,-1 0 0 0 0,0 0-1 0 0,0-1 1 0 0,-1 1 0 0 0,-2 10 0 0 0,-3 11 111 0 0,-18 44 0 0 0,12-34 16 0 0,-16 49 125 0 0,-61 173 766 0 0,28-133-694 0 0,57-119-380 0 0,-1 1 0 0 0,1-1 0 0 0,-2 0 0 0 0,-11 12 1 0 0,-12 15 83 0 0,27-33 349 0 0,4-2-259 0 0,18-13 307 0 0,0 2 0 0 0,1 1 0 0 0,0 0 0 0 0,1 1 0 0 0,37-11 0 0 0,-8 7 373 0 0,79-11 0 0 0,-89 19-759 0 0,1 3 0 0 0,-1 2 0 0 0,71 6 0 0 0,-98-3-556 0 0,-11-2 194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0,'0'0'10067'0'0,"3"1"-8752"0"0,31 6 283 0 0,-1 0 0 0 0,63 2 1 0 0,73-8-2569 0 0,-158-2 230 0 0,1 1 0 0 0,20-5 0 0 0,-7-2-1103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 7831 0 0,'0'0'1070'0'0,"-11"-3"3991"0"0,6 3-4769 0 0,1 0 0 0 0,-1 1 0 0 0,0-1 0 0 0,1 1-1 0 0,-1 0 1 0 0,1 0 0 0 0,-1 1 0 0 0,1 0 0 0 0,-1 0 0 0 0,1 0 0 0 0,0 0 0 0 0,0 0 0 0 0,-5 4 0 0 0,3-1-154 0 0,0 1 1 0 0,1-1 0 0 0,0 1 0 0 0,0-1 0 0 0,0 1 0 0 0,1 1 0 0 0,-6 10-1 0 0,0 4-146 0 0,1 1 0 0 0,1 0 0 0 0,1 1 0 0 0,-6 33 0 0 0,10-42 9 0 0,0 0 0 0 0,1 0 0 0 0,1 0 0 0 0,0 0 0 0 0,1 0 0 0 0,0 0 0 0 0,1 0 0 0 0,1 0 0 0 0,0 0 0 0 0,4 14 0 0 0,-4-18 26 0 0,-1-7-18 0 0,0 1 0 0 0,-1-1 0 0 0,1 0 0 0 0,1 1 0 0 0,-1-1 0 0 0,0 0 0 0 0,1 0 0 0 0,0 0 0 0 0,2 3 0 0 0,0 3 21 0 0,-2-6-26 0 0,0 1 0 0 0,0 0-1 0 0,0-1 1 0 0,0 0 0 0 0,1 0 0 0 0,0 1 0 0 0,-1-1-1 0 0,7 5 1 0 0,-7-7-250 0 0,19 17 351 0 0,-4-10-6177 0 0,-4-5 429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6447 0 0,'0'0'499'0'0,"-1"1"-328"0"0,-3 2 278 0 0,1 0 1 0 0,1-1-1 0 0,-1 1 1 0 0,0 0-1 0 0,1 0 1 0 0,-1 1-1 0 0,1-1 1 0 0,0 0-1 0 0,0 1 1 0 0,1-1-1 0 0,-1 1 1 0 0,1 0-1 0 0,-1 0 1 0 0,1-1-1 0 0,0 1 1 0 0,0 0 0 0 0,1 0-1 0 0,0 0 1 0 0,-1 0-1 0 0,1 5 1 0 0,1 5-90 0 0,1 1 0 0 0,0-1 0 0 0,0 0 0 0 0,1 0 1 0 0,1 0-1 0 0,1 0 0 0 0,0-1 0 0 0,1 1 0 0 0,0-1 1 0 0,1-1-1 0 0,0 1 0 0 0,12 15 0 0 0,1-3 38 0 0,2 0 0 0 0,0-1 1 0 0,1-2-1 0 0,37 29 0 0 0,7 7-37 0 0,-48-40-325 0 0,-15-16-15 0 0,1 0-14 0 0,4 5 4 0 0,-7-5 15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5527 0 0,'0'0'7811'0'0,"-2"2"-6786"0"0,-115 141 2067 0 0,83-98-2668 0 0,-76 99 454 0 0,78-106-685 0 0,-61 55 0 0 0,81-83-165 0 0,2-1-2 0 0,0 1 1 0 0,-17 20-1 0 0,26-28-471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0,'0'0'319'0'0,"2"2"-210"0"0,18 16 4617 0 0,32 38 0 0 0,-35-34-3881 0 0,-1 1 1 0 0,-2 0-1 0 0,0 1 0 0 0,-1 0 0 0 0,12 36 0 0 0,-16-36-618 0 0,-2 1-1 0 0,0 0 1 0 0,-2 0-1 0 0,-1 0 1 0 0,-1 1-1 0 0,-1-1 1 0 0,-1 1-1 0 0,-1-1 1 0 0,-7 50-1 0 0,-3-30-56 0 0,-1-1-1 0 0,-2 1 0 0 0,-20 45 1 0 0,17-49-9 0 0,15-36-324 0 0,-1-1 0 0 0,1 1 0 0 0,-1-1 0 0 0,0 0 1 0 0,0 1-1 0 0,-1-1 0 0 0,1 0 0 0 0,-1 0 0 0 0,0-1 0 0 0,-4 5 0 0 0,-1-3-903 0 0,4-3-350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8951 0 0,'-1'2'407'0'0,"-1"5"-354"0"0,0-1-1 0 0,1 1 1 0 0,0-1 0 0 0,1 1-1 0 0,-1-1 1 0 0,1 1 0 0 0,1-1-1 0 0,-1 1 1 0 0,1 0 0 0 0,0-1-1 0 0,1 1 1 0 0,3 10 0 0 0,4 9 448 0 0,21 42 0 0 0,-27-63-363 0 0,8 19 180 0 0,64 119 1981 0 0,-62-121-1835 0 0,2-1 0 0 0,0 0 0 0 0,1-1-1 0 0,25 23 1 0 0,-39-40-419 0 0,21 18 515 0 0,-1 1 0 0 0,-1 0 0 0 0,20 29-1 0 0,-36-44-410 0 0,-1 0 0 0 0,1 0 0 0 0,-2 1 0 0 0,1-1 0 0 0,-1 1-1 0 0,0 0 1 0 0,0 0 0 0 0,-1 0 0 0 0,0 0 0 0 0,0 0 0 0 0,-1 0 0 0 0,0 1-1 0 0,-1-1 1 0 0,0 0 0 0 0,0 1 0 0 0,-3 13 0 0 0,-2-1 134 0 0,-1-1-1 0 0,-1 1 1 0 0,-12 24 0 0 0,-35 58 258 0 0,6-14-189 0 0,-17 52-435 0 0,64-139-118 0 0,0 0 0 0 0,0 0 0 0 0,-1 0 0 0 0,1-1-1 0 0,-1 1 1 0 0,0 0 0 0 0,-2 2 0 0 0,1-2-195 0 0,2 0-537 0 0,-14 1-4501 0 0,12-3 3482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29 2303 0 0,'-3'0'102'0'0,"1"1"548"0"0,-5-2-808 0 0,-10 1 7016 0 0,21 0-6123 0 0,0-1 0 0 0,0 1 0 0 0,0-1 0 0 0,0 0 0 0 0,8-3 0 0 0,8-3-215 0 0,11 1 241 0 0,42-2 0 0 0,-62 8-619 0 0,-1 0-1 0 0,1 0 1 0 0,0 1-1 0 0,0 0 1 0 0,-1 1-1 0 0,1 0 1 0 0,17 7-1 0 0,-26-8-97 0 0,0 0-1 0 0,0 0 1 0 0,0 0-1 0 0,0 0 1 0 0,0 1-1 0 0,0-1 1 0 0,-1 1-1 0 0,1-1 1 0 0,0 1-1 0 0,-1 0 1 0 0,1 0-1 0 0,-1 0 1 0 0,0-1 0 0 0,1 1-1 0 0,-1 1 1 0 0,0-1-1 0 0,0 0 1 0 0,-1 0-1 0 0,1 0 1 0 0,0 0-1 0 0,-1 1 1 0 0,1-1-1 0 0,-1 0 1 0 0,0 1-1 0 0,0-1 1 0 0,0 4-1 0 0,0-1 20 0 0,0 0 0 0 0,-1 0 0 0 0,1 0 0 0 0,-2 1 0 0 0,1-1 0 0 0,0 0 0 0 0,-1 0 0 0 0,0-1 0 0 0,0 1 0 0 0,-5 8 0 0 0,-34 44 364 0 0,-62 66-1 0 0,78-94-367 0 0,4-6-7 0 0,-1-2-1 0 0,-31 26 1 0 0,51-46 81 0 0,2 0-114 0 0,0-1 0 0 0,1 1 0 0 0,-1-1-1 0 0,1 1 1 0 0,-1-1 0 0 0,0 1 0 0 0,1-1 0 0 0,-1 1-1 0 0,1-1 1 0 0,-1 1 0 0 0,1-1 0 0 0,-1 0 0 0 0,1 1 0 0 0,0-1-1 0 0,-1 0 1 0 0,1 1 0 0 0,-1-1 0 0 0,1 0 0 0 0,0 0-1 0 0,-1 0 1 0 0,2 1 0 0 0,13 2 289 0 0,4-3-16 0 0,0 0 1 0 0,0-1 0 0 0,0-1 0 0 0,22-6 0 0 0,25-1 52 0 0,-41 7-362 0 0,38 3 0 0 0,-5 5-3001 0 0,-40-3-4221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3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0,'0'0'7031'0'0,"1"2"-6539"0"0,7 10 386 0 0,-4-6-605 0 0,-1 0 0 0 0,1 0 1 0 0,0 0-1 0 0,1-1 0 0 0,0 0 0 0 0,-1 0 1 0 0,2 0-1 0 0,9 7 0 0 0,16 7 843 0 0,-1 1 0 0 0,41 36 0 0 0,-58-42-992 0 0,-1 1 1 0 0,0 0-1 0 0,-1 1 0 0 0,0 0 0 0 0,8 19 1 0 0,-2-6-63 0 0,-17-27-70 0 0,1 0-1 0 0,0-1 0 0 0,0 1 0 0 0,0 0 1 0 0,0-1-1 0 0,0 1 0 0 0,0-1 1 0 0,0 1-1 0 0,1-1 0 0 0,-1 0 0 0 0,0 1 1 0 0,1-1-1 0 0,3 2 0 0 0,-1-1-98 0 0,-3-1-130 0 0,0 0 1 0 0,0-1-1 0 0,0 0 1 0 0,0 1-1 0 0,0-1 1 0 0,1 0-1 0 0,-1 1 1 0 0,0-1-1 0 0,0 0 1 0 0,1 0-1 0 0,-1 0 1 0 0,0 0-1 0 0,0 0 0 0 0,0 0 1 0 0,2-1-1 0 0,-1 1-1158 0 0,9-1-3732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12383 0 0,'0'0'3330'0'0,"0"3"-2680"0"0,2 5-119 0 0,1 0 0 0 0,6 15-1 0 0,-8-21-116 0 0,2 0 8 0 0,2 1-300 0 0,0 0 0 0 0,0 0 0 0 0,0 0 0 0 0,1-1 0 0 0,-1 0 0 0 0,1 0 0 0 0,-1-1 0 0 0,1 1 1 0 0,0-1-1 0 0,0-1 0 0 0,-1 1 0 0 0,1-1 0 0 0,0 0 0 0 0,0 0 0 0 0,0 0 0 0 0,0-1 0 0 0,-1 0 0 0 0,8-2 0 0 0,88-23 732 0 0,19-4-634 0 0,-39 15-7178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0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6911 0 0,'3'0'7242'0'0,"12"-3"-4329"0"0,30-10 0 0 0,-29 8-1759 0 0,33-6 0 0 0,7 6-17 0 0,82 1 1 0 0,-112 6-1453 0 0,1 0 0 0 0,-1 2 0 0 0,-1 1 0 0 0,29 9 0 0 0,-34-7-569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1 455 0 0,'0'0'14902'0'0,"-2"2"-14532"0"0,-14 32-218 0 0,-2-2 1 0 0,-1 0-1 0 0,-33 41 0 0 0,-81 84 587 0 0,52-64-559 0 0,-159 168-300 0 0,202-228-358 0 0,36-31 164 0 0,20-4-9438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85 1375 0 0,'81'-58'84'0'0,"-47"31"18311"0"0,-40 38-18110 0 0,-6 8-223 0 0,-1-1 0 0 0,-1-1 0 0 0,-26 26 0 0 0,-9 10-66 0 0,16-18-269 0 0,-1-1 0 0 0,-1-2 0 0 0,-49 33 0 0 0,8-4-668 0 0,-75 53-39 0 0,141-107 978 0 0,0 0 0 0 0,1 1 1 0 0,0 1-1 0 0,0-1 0 0 0,-8 13 0 0 0,10-11 2 0 0,6-9 0 0 0,1 0 0 0 0,0 0 0 0 0,0 0 0 0 0,-1 1 0 0 0,1-1 0 0 0,0 0 0 0 0,0 0 0 0 0,1 0 0 0 0,-1 0 0 0 0,0 2 0 0 0,7 11 0 0 0,-4-10 21 0 0,0 0 0 0 0,1-1-1 0 0,-1 1 1 0 0,1-1 0 0 0,0 0 0 0 0,0 0-1 0 0,0 0 1 0 0,0-1 0 0 0,0 1-1 0 0,9 2 1 0 0,3 1 136 0 0,30 7 1 0 0,-33-10-133 0 0,12 3 35 0 0,125 26 345 0 0,-133-30-317 0 0,0-1 0 0 0,0 0 0 0 0,1-1-1 0 0,-1-1 1 0 0,0-1 0 0 0,32-7 0 0 0,18-10 412 0 0,69-29-1 0 0,-98 32-330 0 0,-2-2-1 0 0,0-1 0 0 0,43-31 0 0 0,-74 45-294 0 0,1 0 0 0 0,-1-1 0 0 0,0 1 0 0 0,0-1 0 0 0,7-12 1 0 0,-10 15 55 0 0,-1 2-217 0 0,-2-2-201 0 0,1 0 437 0 0,0 0-1 0 0,-1 1 0 0 0,0-1 1 0 0,0 0-1 0 0,0 0 0 0 0,0 1 1 0 0,0-1-1 0 0,0 1 0 0 0,-1-1 1 0 0,1 1-1 0 0,-1-1 1 0 0,0 1-1 0 0,0 0 0 0 0,1 0 1 0 0,-2 0-1 0 0,1 0 0 0 0,0 0 1 0 0,0 0-1 0 0,0 1 1 0 0,-1-1-1 0 0,-2-1 0 0 0,-16-7-216 0 0,1 0 1 0 0,-2 1-1 0 0,1 1 0 0 0,-25-5 1 0 0,37 12-70 0 0,-1-1 0 0 0,0 1 0 0 0,0 1 0 0 0,0 0 0 0 0,0 0 0 0 0,0 1 0 0 0,0 0 0 0 0,0 1 0 0 0,1 0 0 0 0,-1 1 0 0 0,1 0 0 0 0,-1 0 0 0 0,-10 6 0 0 0,13-5 401 0 0,0 0-1 0 0,0 1 1 0 0,0-1-1 0 0,1 1 1 0 0,0 1-1 0 0,0-1 1 0 0,0 1 0 0 0,1 0-1 0 0,0 1 1 0 0,0-1-1 0 0,1 1 1 0 0,-1 0-1 0 0,2 0 1 0 0,-1 0-1 0 0,1 1 1 0 0,-4 11-1 0 0,1 2 395 0 0,1 1-1 0 0,1-1 1 0 0,1 1 0 0 0,-1 31-1 0 0,4-51-608 0 0,1 0 0 0 0,-1 1 0 0 0,0-1 0 0 0,1 0 0 0 0,-1 0 0 0 0,1 0 0 0 0,0 0 0 0 0,0 0 0 0 0,0 0 0 0 0,2 4 0 0 0,-2-4-360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57 11487 0 0,'1'-2'528'0'0,"2"-1"-344"0"0,0 0-24 0 0,5-16 294 0 0,-7 19-363 0 0,-1-1 0 0 0,0 0 0 0 0,1 1 0 0 0,-1-1 0 0 0,0 0 0 0 0,0 0 0 0 0,0 0 0 0 0,1 1 0 0 0,-1-1 1 0 0,0 0-1 0 0,0 0 0 0 0,0 0 0 0 0,0 1 0 0 0,0-1 0 0 0,0 0 0 0 0,-1 0 0 0 0,1 1 0 0 0,0-1 0 0 0,0 0 0 0 0,-1 0 1 0 0,1 0-1 0 0,0 1 0 0 0,-1-1 0 0 0,1 0 0 0 0,0 1 0 0 0,-1-1 0 0 0,1 0 0 0 0,-1 1 0 0 0,0-1 0 0 0,1 1 0 0 0,-1-1 0 0 0,1 1 1 0 0,-1-1-1 0 0,0 1 0 0 0,1-1 0 0 0,-1 1 0 0 0,0-1 0 0 0,1 1 0 0 0,-1 0 0 0 0,0 0 0 0 0,0-1 0 0 0,0 1 0 0 0,1 0 1 0 0,-1 0-1 0 0,0 0 0 0 0,0 0 0 0 0,-1 0 0 0 0,-5-1 73 0 0,0 0 1 0 0,0 1-1 0 0,0 0 1 0 0,-8 1-1 0 0,-9 3-31 0 0,1 1 0 0 0,-1 0 0 0 0,-30 13 0 0 0,11-4-49 0 0,17-5-60 0 0,0 1 0 0 0,-44 24 0 0 0,59-28-25 0 0,-66 39-71 0 0,65-37 53 0 0,1 0 0 0 0,0 1 0 0 0,0 0 0 0 0,-11 14 0 0 0,18-18 2 0 0,1 0 0 0 0,0 0-1 0 0,0 0 1 0 0,1 0 0 0 0,-1 0-1 0 0,1 1 1 0 0,0-1 0 0 0,-1 9-1 0 0,2-11 10 0 0,1-1 1 0 0,0 1-1 0 0,0 0 0 0 0,0 0 0 0 0,0 0 0 0 0,0 0 0 0 0,1 0 0 0 0,-1-1 1 0 0,1 1-1 0 0,0 0 0 0 0,2 5 0 0 0,-1-2-8 0 0,1 0 0 0 0,0-1 0 0 0,7 10 0 0 0,5 3-8 0 0,1-1 1 0 0,1-1 0 0 0,1 0-1 0 0,33 23 1 0 0,19 16 22 0 0,-37-28-7 0 0,-25-21 93 0 0,1 0 1 0 0,-1 1-1 0 0,0 0 0 0 0,-1 1 1 0 0,0-1-1 0 0,9 14 1 0 0,-15-18-29 0 0,0-1 0 0 0,0 1 0 0 0,0 0 0 0 0,-1 0 0 0 0,0 0 0 0 0,1 0 0 0 0,-1 0 0 0 0,0 0 0 0 0,0 0 0 0 0,-1 0 0 0 0,1 0 1 0 0,-1 0-1 0 0,1 0 0 0 0,-1 0 0 0 0,-2 4 0 0 0,-1 3 15 0 0,0 0 0 0 0,-1-1 1 0 0,0 1-1 0 0,-1-1 0 0 0,0-1 1 0 0,0 1-1 0 0,-1-1 0 0 0,0 0 1 0 0,-9 8-1 0 0,-6 3 8 0 0,0-1 1 0 0,-28 16-1 0 0,41-29-60 0 0,0 0 0 0 0,1-1 0 0 0,-1 0 0 0 0,-1-1 1 0 0,1 1-1 0 0,-1-2 0 0 0,1 0 0 0 0,-1 0 0 0 0,1-1 0 0 0,-1 0 1 0 0,-14 0-1 0 0,17-1-27 0 0,0 0 0 0 0,1-1 0 0 0,-1 0 0 0 0,1 0 0 0 0,-1-1 0 0 0,1 1 0 0 0,-1-2 0 0 0,1 1 0 0 0,0 0 1 0 0,0-1-1 0 0,0 0 0 0 0,0-1 0 0 0,1 1 0 0 0,-1-1 0 0 0,1 0 0 0 0,0-1 0 0 0,-8-7 0 0 0,12 10 3 0 0,-1 0 0 0 0,1 0 0 0 0,0 1 0 0 0,0-1-1 0 0,0 0 1 0 0,0 0 0 0 0,0 0 0 0 0,1 0 0 0 0,-1-1 0 0 0,0 1-1 0 0,1 0 1 0 0,0 0 0 0 0,-1 0 0 0 0,1 0 0 0 0,0-4 0 0 0,1 2-4 0 0,-1 0 1 0 0,1 1-1 0 0,0-1 1 0 0,0 0 0 0 0,0 1-1 0 0,1-1 1 0 0,-1 1-1 0 0,4-5 1 0 0,2-4-16 0 0,2 1 0 0 0,-1 0 0 0 0,20-17-1 0 0,-27 27 24 0 0,187-158-121 0 0,-154 133 124 0 0,-15 11-1 0 0,-1-1 0 0 0,-1 0 0 0 0,-1-2-1 0 0,0 0 1 0 0,20-30 0 0 0,-32 41 8 0 0,0 0-1 0 0,0 0 1 0 0,-1-1 0 0 0,0 1 0 0 0,2-9 0 0 0,8-49-31 0 0,-12 56 19 0 0,0 8-83 0 0,0 0-798 0 0,3-1 611 0 0,1 1 0 0 0,-1 0 1 0 0,0 1-1 0 0,0-1 0 0 0,0 1 1 0 0,0 0-1 0 0,1 0 0 0 0,-1 0 1 0 0,0 0-1 0 0,6 2 0 0 0,-9-2 165 0 0,4 1-3961 0 0,7 5-1207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8287 0 0,'0'0'11452'0'0,"1"-1"-11081"0"0,5-3-251 0 0,-1 0 0 0 0,1 1 0 0 0,0 0 0 0 0,0 0 0 0 0,0 1 0 0 0,0-1 0 0 0,1 1 0 0 0,-1 1 0 0 0,10-2 0 0 0,9-3 80 0 0,184-39 570 0 0,-34 12-675 0 0,-159 32-95 0 0,0 3 0 0 0,-15-2 0 0 0,1 0-1 0 0,-1 1 1 0 0,1-1-1 0 0,-1 1 1 0 0,1 0-1 0 0,-1-1 1 0 0,0 1-1 0 0,1 0 1 0 0,-1 0-1 0 0,0 0 1 0 0,1 0-1 0 0,-1 0 1 0 0,0 0-1 0 0,0 0 1 0 0,0 1 0 0 0,0-1-1 0 0,0 0 1 0 0,0 1-1 0 0,-1-1 1 0 0,1 0-1 0 0,0 1 1 0 0,-1-1-1 0 0,1 1 1 0 0,-1-1-1 0 0,1 1 1 0 0,-1-1-1 0 0,0 1 1 0 0,1 0-1 0 0,-1-1 1 0 0,0 1-1 0 0,0-1 1 0 0,0 1-1 0 0,0 0 1 0 0,-1-1-1 0 0,1 1 1 0 0,0-1 0 0 0,-1 3-1 0 0,-2 6-14 0 0,-1-1-1 0 0,1 0 1 0 0,-2 0 0 0 0,-8 15-1 0 0,12-22 19 0 0,-156 220-137 0 0,63-96 136 0 0,55-74-2 0 0,-59 59 0 0 0,90-102 0 0 0,0 0-15 0 0,6-7-246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6 10591 0 0,'0'0'819'0'0,"-11"-5"4770"0"0,9 4-5407 0 0,0 1 0 0 0,1 0 0 0 0,-1 0 0 0 0,0 1 0 0 0,1-1-1 0 0,-1 0 1 0 0,0 0 0 0 0,1 1 0 0 0,-1-1 0 0 0,0 1 0 0 0,1 0-1 0 0,-1-1 1 0 0,1 1 0 0 0,-1 0 0 0 0,1 0 0 0 0,-1 0 0 0 0,1 0 0 0 0,0 0-1 0 0,-3 2 1 0 0,0 3 71 0 0,-1-1-1 0 0,1 1 0 0 0,-7 12 1 0 0,-25 54 155 0 0,23-45-215 0 0,-27 44-1 0 0,21-45-179 0 0,0-2 0 0 0,-2 0 0 0 0,0-1-1 0 0,-32 25 1 0 0,46-41-2 0 0,7-7-10 0 0,0 0-1 0 0,0 0 1 0 0,0 0 0 0 0,0 0-1 0 0,0 0 1 0 0,0 0 0 0 0,0 0-1 0 0,0 0 1 0 0,-1 0 0 0 0,1 0 0 0 0,0 0-1 0 0,0 0 1 0 0,0 0 0 0 0,0 0-1 0 0,0 0 1 0 0,0 0 0 0 0,0 0-1 0 0,0 0 1 0 0,0 0 0 0 0,0 1 0 0 0,0-1-1 0 0,0 0 1 0 0,0 0 0 0 0,0 0-1 0 0,0 0 1 0 0,0 0 0 0 0,0 0-1 0 0,0 0 1 0 0,0 0 0 0 0,0 0 0 0 0,0 0-1 0 0,0 0 1 0 0,0 0 0 0 0,0 0-1 0 0,0 1 1 0 0,0-1 0 0 0,0 0-1 0 0,0 0 1 0 0,0 0 0 0 0,0 0-1 0 0,0 0 1 0 0,0 0 0 0 0,0 0 0 0 0,0 0-1 0 0,0 0 1 0 0,0 0 0 0 0,0 0-1 0 0,1 0 1 0 0,-1 0 0 0 0,0 0-1 0 0,0 0 1 0 0,0 0 0 0 0,0 0 0 0 0,0 0-1 0 0,0 0 1 0 0,0 0 0 0 0,0 1-1 0 0,0-1 1 0 0,0 0 0 0 0,0 0-1 0 0,11 5 11 0 0,-4-4-4 0 0,1 0 1 0 0,-1-1-1 0 0,1-1 0 0 0,-1 1 0 0 0,1-1 1 0 0,-1 0-1 0 0,11-4 0 0 0,-3 2-1 0 0,74-20 259 0 0,33-8 70 0 0,-110 29-348 0 0,-10 2-165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4143 0 0,'0'0'12951'0'0,"0"3"-12251"0"0,0 4-528 0 0,-1-1 0 0 0,0 0 0 0 0,0 0 1 0 0,0 0-1 0 0,-1 0 0 0 0,0 0 0 0 0,0 0 0 0 0,-1 0 0 0 0,-6 10 1 0 0,-4 6 239 0 0,-21 22 0 0 0,11-13-137 0 0,-19 32 197 0 0,-64 124-1 0 0,-8 81-131 0 0,85-177-148 0 0,-1 0-4435 0 0,29-88 2867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16871 0 0,'0'0'1894'0'0,"-1"2"-1390"0"0,-41 58 2440 0 0,-34 55-3791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314 109 6911 0 0,'1'-2'5566'0'0,"18"-15"-308"0"0,-16 14-4845 0 0,0 1-1 0 0,1 0 1 0 0,0-1 0 0 0,-1 1-1 0 0,1 1 1 0 0,0-1 0 0 0,6-2 0 0 0,51-16 1497 0 0,-36 11-1304 0 0,47-10 0 0 0,-28 9-351 0 0,-33 7-236 0 0,0 0 1 0 0,0 1-1 0 0,0 0 1 0 0,0 0-1 0 0,0 2 0 0 0,0-1 1 0 0,0 1-1 0 0,15 2 0 0 0,-21-1-9 0 0,-5-1-7 0 0,1 0 0 0 0,0 0 1 0 0,0 0-1 0 0,-1 0 1 0 0,1 0-1 0 0,0 0 0 0 0,0 0 1 0 0,0 0-1 0 0,-1 1 1 0 0,1-1-1 0 0,0 0 1 0 0,-1 1-1 0 0,1-1 0 0 0,0 0 1 0 0,0 1-1 0 0,-1-1 1 0 0,1 1-1 0 0,6 8 9 0 0,-6-5-10 0 0,0-1-1 0 0,0 0 1 0 0,-1 0-1 0 0,1 1 1 0 0,-1-1-1 0 0,0 0 1 0 0,0 1 0 0 0,0-1-1 0 0,0 0 1 0 0,-1 1-1 0 0,1-1 1 0 0,-1 0-1 0 0,0 1 1 0 0,0-1 0 0 0,0 0-1 0 0,-2 5 1 0 0,-4 6 9 0 0,-1 0 1 0 0,-10 16 0 0 0,9-17-10 0 0,-11 14 57 0 0,-1 0 1 0 0,-1-1-1 0 0,-1 0 0 0 0,-50 39 0 0 0,41-41-16 0 0,-1-2-1 0 0,-51 26 1 0 0,61-36-316 0 0,-1-1-1 0 0,-47 15 1 0 0,54-22-633 0 0,16-4 895 0 0,1 0 0 0 0,0 0 0 0 0,0 0 0 0 0,0 0 0 0 0,0 0 0 0 0,0 0 0 0 0,0 0 0 0 0,0 0 0 0 0,0 0 0 0 0,0 0 0 0 0,0 0 0 0 0,-1 0 0 0 0,1 0 0 0 0,0 0 0 0 0,0 0 0 0 0,0 0 1 0 0,0 0-1 0 0,0 0 0 0 0,0 0 0 0 0,0-1 0 0 0,0 1 0 0 0,0 0 0 0 0,0 0 0 0 0,0 0 0 0 0,-1 0 0 0 0,1 0 0 0 0,0 0 0 0 0,0 0 0 0 0,0 0 0 0 0,0 0 0 0 0,0 0 0 0 0,0 0 0 0 0,0 0 0 0 0,0 0 1 0 0,0 0-1 0 0,0-1 0 0 0,0 1 0 0 0,0 0 0 0 0,0 0 0 0 0,0 0 0 0 0,0 0 0 0 0,0 0 0 0 0,0 0 0 0 0,0 0 0 0 0,0 0 0 0 0,0 0 0 0 0,0 0 0 0 0,0-1 0 0 0,0 1 0 0 0,0 0 0 0 0,0 0 0 0 0,0 0 1 0 0,0 0-1 0 0,0 0 0 0 0,0 0 0 0 0,0 0 0 0 0,0 0 0 0 0,0 0 0 0 0,0 0 0 0 0,0 0 0 0 0,0-1 0 0 0,0 1 0 0 0,0 0 0 0 0,1 0 0 0 0,1-2-30 0 0,0 1 0 0 0,0-1-1 0 0,0 0 1 0 0,0 1 0 0 0,1-1 0 0 0,-1 1-1 0 0,4-1 1 0 0,15-6-15 0 0,0 1 0 0 0,1 1 0 0 0,0 1 0 0 0,0 1 0 0 0,1 1 0 0 0,37 0 0 0 0,-52 3 128 0 0,-1 1 0 0 0,1-1 0 0 0,0 1 0 0 0,-1 1-1 0 0,1 0 1 0 0,-1 0 0 0 0,0 0 0 0 0,1 1 0 0 0,-1 0 0 0 0,0 0 0 0 0,7 5-1 0 0,-10-5-27 0 0,0 0-1 0 0,0 0 1 0 0,0 0-1 0 0,-1 0 1 0 0,1 1-1 0 0,-1 0 1 0 0,0 0-1 0 0,0 0 1 0 0,0 0-1 0 0,-1 0 1 0 0,1 0-1 0 0,-1 1 0 0 0,0-1 1 0 0,0 1-1 0 0,-1 0 1 0 0,1-1-1 0 0,-1 1 1 0 0,1 7-1 0 0,-1-3 1 0 0,-1 0 0 0 0,0 0 0 0 0,-1 0-1 0 0,0 0 1 0 0,0 0 0 0 0,-1 0 0 0 0,0-1 0 0 0,-1 1-1 0 0,0 0 1 0 0,0-1 0 0 0,-1 0 0 0 0,0 0 0 0 0,0 0 0 0 0,-7 9-1 0 0,-1 0-1 0 0,-1-1 0 0 0,0 0-1 0 0,-1-1 1 0 0,-1-1-1 0 0,-18 14 1 0 0,22-20-24 0 0,-1 0 0 0 0,0-1 0 0 0,0 0 0 0 0,-22 8 1 0 0,8-5-2 0 0,-36 8 0 0 0,45-15-61 0 0,0-1-1 0 0,1-1 1 0 0,-1 0-1 0 0,0-1 1 0 0,0 0-1 0 0,1-2 1 0 0,-1 0 0 0 0,0-1-1 0 0,1-1 1 0 0,0 0-1 0 0,0-1 1 0 0,0-1-1 0 0,0 0 1 0 0,-23-14-1 0 0,37 19-241 0 0,3-1-9 0 0,0 0 22 0 0,1-1-1 0 0,-1 1 0 0 0,1 0 1 0 0,0-1-1 0 0,0 1 1 0 0,0 0-1 0 0,0 0 1 0 0,0 0-1 0 0,0 0 1 0 0,1 0-1 0 0,-1 1 1 0 0,0-1-1 0 0,1 1 0 0 0,4-3 1 0 0,2-1-1120 0 0,17-11-5319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3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12 7831 0 0,'0'0'706'0'0,"1"-1"-578"0"0,3-10 8236 0 0,-31 119-8398 0 0,-10 33 54 0 0,-90 212 257 0 0,76-216-122 0 0,-48 116 56 0 0,-69 202 314 0 0,107-257 35 0 0,48-165-469 0 0,12-32-76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5063 0 0,'0'0'17712'0'0,"2"1"-17081"0"0,4 1-421 0 0,-1 0 0 0 0,1-1-1 0 0,-1 1 1 0 0,1-1 0 0 0,-1-1 0 0 0,1 1 0 0 0,0-1 0 0 0,7 0 0 0 0,49-7 914 0 0,-28 2-704 0 0,82-13 5 0 0,49-5 22 0 0,-91 16-563 0 0,-71 7-145 0 0,-18 5-5658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2303 0 0,'0'0'10286'0'0,"-2"2"-9045"0"0,-11 17-159 0 0,1 1 1 0 0,1 0-1 0 0,-15 34 0 0 0,10-17-841 0 0,-2-1 0 0 0,-1-1-1 0 0,-2-1 1 0 0,-1-1 0 0 0,-50 58-1 0 0,-56 56-272 0 0,126-145-148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221 195 4607 0 0,'-5'-1'10212'0'0,"13"-6"-6842"0"0,22-13-4403 0 0,-18 13 2084 0 0,19-14-726 0 0,2 3 0 0 0,46-21-1 0 0,74-19 78 0 0,-85 39-155 0 0,-51 15-132 0 0,-15 3 91 0 0,-1 2-197 0 0,0-1-1 0 0,0 0 1 0 0,0 1-1 0 0,-1-1 1 0 0,1 1-1 0 0,0-1 0 0 0,-1 1 1 0 0,1-1-1 0 0,0 1 1 0 0,-1-1-1 0 0,1 1 1 0 0,-1 0-1 0 0,1-1 1 0 0,-1 1-1 0 0,1 0 1 0 0,-1 0-1 0 0,0-1 1 0 0,1 1-1 0 0,-1 0 1 0 0,0 0-1 0 0,1-1 0 0 0,-1 1 1 0 0,0 0-1 0 0,0 0 1 0 0,0 0-1 0 0,0 0 1 0 0,3 25 85 0 0,-4-14-56 0 0,-1 0 0 0 0,0 0-1 0 0,-1-1 1 0 0,-1 1 0 0 0,1 0 0 0 0,-2-1 0 0 0,0 0 0 0 0,0 0 0 0 0,-1 0 0 0 0,0-1-1 0 0,-1 0 1 0 0,0 0 0 0 0,-16 16 0 0 0,-1-1 8 0 0,-1-2 0 0 0,-1-1 0 0 0,-49 32 1 0 0,29-26-166 0 0,-55 24 0 0 0,-2 0-533 0 0,39-21-36 0 0,47-24 467 0 0,0 1 0 0 0,0 1 1 0 0,1 0-1 0 0,-28 22 0 0 0,36-22 209 0 0,7-8 13 0 0,1 0 0 0 0,0 0 0 0 0,-1 0 0 0 0,1 0 1 0 0,0 0-1 0 0,0-1 0 0 0,0 1 0 0 0,0 0 0 0 0,-1 0 0 0 0,1 0 0 0 0,0 0 0 0 0,1 0 0 0 0,-1 0 0 0 0,0 1 0 0 0,1 1 22 0 0,0-1-1 0 0,0 1 1 0 0,0-1-1 0 0,0 1 1 0 0,1-1-1 0 0,-1 1 1 0 0,1-1-1 0 0,0 0 1 0 0,-1 0-1 0 0,1 0 0 0 0,0 0 1 0 0,0 0-1 0 0,0 0 1 0 0,1 0-1 0 0,-1-1 1 0 0,0 1-1 0 0,1-1 1 0 0,-1 1-1 0 0,1-1 1 0 0,-1 0-1 0 0,1 0 1 0 0,0 0-1 0 0,-1-1 1 0 0,4 1-1 0 0,8 2 182 0 0,0-1 1 0 0,-1-1-1 0 0,22 0 0 0 0,-30-1-145 0 0,148-6 1575 0 0,-88 1-936 0 0,0 3-1 0 0,101 11 0 0 0,-163-9-757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448 169 1839 0 0,'2'-2'134'0'0,"28"-22"1387"0"0,-10 12 5554 0 0,-14 9-4235 0 0,-4 1-1618 0 0,-1 2-1151 0 0,-1 0 0 0 0,1-1 0 0 0,0 1 0 0 0,-1 0 0 0 0,1-1 0 0 0,-1 1-1 0 0,1-1 1 0 0,-1 1 0 0 0,1-1 0 0 0,-1 1 0 0 0,0-1 0 0 0,1 1 0 0 0,-1-1 0 0 0,0 0 0 0 0,1 1-1 0 0,-1-1 1 0 0,0 0 0 0 0,0 1 0 0 0,1-1 0 0 0,-1 0 0 0 0,3-10 184 0 0,-3 10-246 0 0,0 0 0 0 0,0-1 0 0 0,0 1 0 0 0,0 0 0 0 0,0 0 0 0 0,0 0 0 0 0,0 0 0 0 0,0-1-1 0 0,-1 1 1 0 0,1 0 0 0 0,0 0 0 0 0,-1 0 0 0 0,1 0 0 0 0,-1 0 0 0 0,1 0 0 0 0,-1 0 0 0 0,-1-2 0 0 0,-13-13-2 0 0,15 16-7 0 0,-12-11-19 0 0,7 6 1 0 0,1 0 1 0 0,-2 0-1 0 0,1 1 1 0 0,0-1 0 0 0,-1 1-1 0 0,0 0 1 0 0,0 1 0 0 0,0 0-1 0 0,0 0 1 0 0,-1 0 0 0 0,1 0-1 0 0,-9-1 1 0 0,-5 2-47 0 0,0 0 1 0 0,1 2 0 0 0,-1 0-1 0 0,0 2 1 0 0,1 0-1 0 0,-1 1 1 0 0,1 1 0 0 0,0 1-1 0 0,0 0 1 0 0,0 1-1 0 0,1 2 1 0 0,0 0-1 0 0,-21 12 1 0 0,30-14 90 0 0,0 0 0 0 0,1 1 0 0 0,-1 0 0 0 0,1 0 1 0 0,1 1-1 0 0,0 0 0 0 0,0 0 0 0 0,0 1 0 0 0,1 0 0 0 0,0 0 0 0 0,1 0 1 0 0,0 1-1 0 0,0 0 0 0 0,1 0 0 0 0,1 0 0 0 0,-5 18 0 0 0,7-24 73 0 0,1 0 0 0 0,0 1 0 0 0,-1-1-1 0 0,1 1 1 0 0,1-1 0 0 0,-1 1 0 0 0,1-1 0 0 0,0 1-1 0 0,0-1 1 0 0,0 0 0 0 0,0 1 0 0 0,1-1 0 0 0,0 0-1 0 0,0 0 1 0 0,0 0 0 0 0,0 0 0 0 0,1-1-1 0 0,5 8 1 0 0,-7-10-21 0 0,1 1-1 0 0,0 0 0 0 0,0-1 0 0 0,0 1 1 0 0,0-1-1 0 0,1 0 0 0 0,-1 0 1 0 0,0 0-1 0 0,0 0 0 0 0,1 0 1 0 0,2 1-1 0 0,28 4 373 0 0,-29-6-362 0 0,10 1 48 0 0,0-1 1 0 0,-1-1-1 0 0,1-1 0 0 0,-1 0 0 0 0,0 0 0 0 0,17-6 0 0 0,-10 3-2 0 0,3 0-68 0 0,0-2 0 0 0,-1 0 0 0 0,0-1 0 0 0,0-2 0 0 0,-1 0 1 0 0,0-1-1 0 0,0-1 0 0 0,25-21 0 0 0,-44 32 22 0 0,-2 0-77 0 0,1 0 0 0 0,-1 1 0 0 0,0-1 0 0 0,0 1 0 0 0,1-1 0 0 0,-1 1 0 0 0,0-1-1 0 0,1 1 1 0 0,-1-1 0 0 0,0 1 0 0 0,1-1 0 0 0,-1 1 0 0 0,1-1 0 0 0,0 0 0 0 0,-82 135-176 0 0,41-71 169 0 0,-51 72 349 0 0,3-3 284 0 0,77-113-568 0 0,1 0 0 0 0,-11 31 0 0 0,1-3-17 0 0,5-10-2065 0 0,14-35 521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15951 0 0,'0'0'5800'0'0,"1"2"-5160"0"0,1 4-549 0 0,0 0 1 0 0,0-1-1 0 0,-1 1 0 0 0,1 0 0 0 0,-1 0 0 0 0,-1 0 1 0 0,1 0-1 0 0,-1 0 0 0 0,0 0 0 0 0,-1 0 0 0 0,1-1 0 0 0,-1 1 1 0 0,-1 0-1 0 0,1 0 0 0 0,-4 9 0 0 0,3-8-366 0 0,-1 0 1 0 0,0-1-1 0 0,0 1 0 0 0,-1 0 0 0 0,1-1 0 0 0,-1 0 1 0 0,-1 0-1 0 0,1 0 0 0 0,-1-1 0 0 0,0 1 0 0 0,-1-1 1 0 0,-7 6-1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458 372 9671 0 0,'0'0'7176'0'0,"2"1"-6102"0"0,-1 0-759 0 0,0 0 1 0 0,0 0 0 0 0,0-1 0 0 0,0 1 0 0 0,1-1 0 0 0,-1 1 0 0 0,0-1-1 0 0,1 1 1 0 0,-1-1 0 0 0,0 1 0 0 0,1-1 0 0 0,-1 0 0 0 0,1 0-1 0 0,-1 0 1 0 0,0 0 0 0 0,3 0 0 0 0,9-6-383 0 0,-9 2 84 0 0,0 0 0 0 0,-1 0 0 0 0,1-1 0 0 0,-1 1 0 0 0,0-1 0 0 0,0 1 0 0 0,-1-1 0 0 0,1 0 0 0 0,-1 0 0 0 0,0 0 0 0 0,-1-1 0 0 0,1 1 0 0 0,-1 0 0 0 0,1-9 0 0 0,1-10 1 0 0,-2 0 0 0 0,-1-27 0 0 0,-1 20-34 0 0,1 12-94 0 0,0 0 0 0 0,-6-26-1 0 0,6 41 40 0 0,-1-1 0 0 0,0 1 0 0 0,0-1 0 0 0,-1 1 0 0 0,1-1 1 0 0,-1 1-1 0 0,0 0 0 0 0,0 0 0 0 0,-1 0 0 0 0,1 0 0 0 0,-1 0 0 0 0,0 1 0 0 0,0-1 0 0 0,0 1 0 0 0,-7-6 0 0 0,7 7-35 0 0,0 1-1 0 0,0-1 1 0 0,-1 1 0 0 0,1 0-1 0 0,0 0 1 0 0,-1 0 0 0 0,1 0-1 0 0,-1 1 1 0 0,0-1 0 0 0,1 1-1 0 0,-1 0 1 0 0,1 0 0 0 0,-1 0 0 0 0,1 1-1 0 0,-1-1 1 0 0,1 1 0 0 0,-5 1-1 0 0,-8 3-262 0 0,1 1 0 0 0,-22 10 0 0 0,23-10 301 0 0,-24 14 43 0 0,1 1 1 0 0,1 2 0 0 0,-56 46-1 0 0,80-59 92 0 0,0 1-1 0 0,1 0 1 0 0,0 1-1 0 0,0 0 1 0 0,1 1 0 0 0,1 0-1 0 0,0 1 1 0 0,1 0-1 0 0,-7 15 1 0 0,13-22-18 0 0,-1 0 1 0 0,1 0-1 0 0,0 1 1 0 0,0 0 0 0 0,1-1-1 0 0,0 1 1 0 0,0 0-1 0 0,1-1 1 0 0,0 9-1 0 0,1-10-25 0 0,0 0-1 0 0,0 0 0 0 0,1 0 1 0 0,-1 0-1 0 0,1-1 1 0 0,1 1-1 0 0,-1 0 0 0 0,1-1 1 0 0,0 0-1 0 0,0 0 1 0 0,0 0-1 0 0,8 8 1 0 0,-4-6 53 0 0,0 0 0 0 0,0-1 1 0 0,1 0-1 0 0,0 0 1 0 0,0-1-1 0 0,0 0 0 0 0,1-1 1 0 0,-1 0-1 0 0,1 0 1 0 0,0-1-1 0 0,1 0 1 0 0,-1 0-1 0 0,0-1 0 0 0,15 1 1 0 0,-6-1 23 0 0,0-1 1 0 0,0-1-1 0 0,0 0 0 0 0,0-2 1 0 0,0 0-1 0 0,33-8 0 0 0,-40 7-56 0 0,1-1 0 0 0,-1 0-1 0 0,0-1 1 0 0,0 0 0 0 0,-1 0 0 0 0,11-8-1 0 0,-16 10-32 0 0,-1-1-1 0 0,1 1 1 0 0,-1-1-1 0 0,0 0 1 0 0,0-1-1 0 0,-1 1 1 0 0,1-1-1 0 0,-1 1 1 0 0,0-1-1 0 0,0 0 1 0 0,0 0-1 0 0,-1 0 1 0 0,0-1-1 0 0,3-6 0 0 0,-3 5 24 0 0,1-4-21 0 0,-5-15 151 0 0,-4 9 15 0 0,5 16-115 0 0,-1 1-12 0 0,-2 1-53 0 0,0 0 0 0 0,1 0 0 0 0,-1 0 0 0 0,0 1 0 0 0,0-1 0 0 0,1 1 0 0 0,-1 0 0 0 0,1 0 0 0 0,0 0 0 0 0,-1 1 0 0 0,1-1 0 0 0,0 1 0 0 0,0-1 0 0 0,-2 4 0 0 0,-5 6-42 0 0,1 1 1 0 0,-11 18 0 0 0,3-4-28 0 0,-190 266 388 0 0,160-232-308 0 0,16-22 29 0 0,-39 66 1 0 0,69-103-32 0 0,-1 2 34 0 0,0-1 0 0 0,0 1 0 0 0,0-1 0 0 0,1 1-1 0 0,0 0 1 0 0,-1 4 0 0 0,-1 3-114 0 0,-5 17-4279 0 0,7-25 2351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94 163 4607 0 0,'-2'-1'354'0'0,"-32"-22"747"0"0,-3 4 5459 0 0,30 15-4864 0 0,7 4-1488 0 0,-1 0-1 0 0,1 0 1 0 0,-1 0 0 0 0,1-1-1 0 0,-1 1 1 0 0,1 0 0 0 0,-1 0-1 0 0,1-1 1 0 0,-1 1 0 0 0,1 0-1 0 0,0-1 1 0 0,-1 1 0 0 0,1-1-1 0 0,0 1 1 0 0,-1-1 0 0 0,1 1-1 0 0,0 0 1 0 0,-1-1 0 0 0,1 1-1 0 0,0-1 1 0 0,0 1 0 0 0,0-1-1 0 0,-1 0 1 0 0,1 1 0 0 0,0-2-1 0 0,0 2-118 0 0,0-1 0 0 0,1 0 0 0 0,-1 0 0 0 0,0 1 0 0 0,1-1-1 0 0,-1 0 1 0 0,0 1 0 0 0,1-1 0 0 0,-1 0 0 0 0,1 1 0 0 0,-1-1 0 0 0,1 0 0 0 0,-1 1-1 0 0,1-1 1 0 0,1 0 0 0 0,2-2-12 0 0,0 0 0 0 0,0 1 0 0 0,0-1 0 0 0,7-1 1 0 0,9-4 344 0 0,39-7 0 0 0,10-3-376 0 0,58-19 139 0 0,-125 36 207 0 0,0 4-292 0 0,-1 0-94 0 0,0 0 0 0 0,0 0 0 0 0,0 0 0 0 0,0 0 0 0 0,-1 0 0 0 0,1 1 0 0 0,-1-1 0 0 0,0 0 0 0 0,1 0 0 0 0,-2 0-1 0 0,1 1 1 0 0,0-1 0 0 0,-1 0 0 0 0,1 0 0 0 0,-1 0 0 0 0,0 0 0 0 0,0 0 0 0 0,0 0 0 0 0,0 0 0 0 0,-1 0-1 0 0,1 0 1 0 0,-4 5 0 0 0,-5 6 21 0 0,0-1-1 0 0,-1 0 1 0 0,-14 14-1 0 0,20-22-25 0 0,-97 93 77 0 0,-44 48 79 0 0,144-144 335 0 0,3-1-458 0 0,0 0 0 0 0,-1-1 0 0 0,1 1 0 0 0,0 0 1 0 0,0-1-1 0 0,0 1 0 0 0,0-1 0 0 0,0 1 0 0 0,0-1 0 0 0,0 1 1 0 0,0-1-1 0 0,0 0 0 0 0,0 1 0 0 0,0-1 0 0 0,0 0 1 0 0,0 0-1 0 0,2 0 0 0 0,22 1 348 0 0,-21-1-322 0 0,90-1-58 0 0,116-15 0 0 0,-180 14-3599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13935 0 0,'0'0'1262'0'0,"2"-1"-1037"0"0,1 0-71 0 0,164-60 6287 0 0,5 11-3403 0 0,-121 38-2772 0 0,1 3 0 0 0,0 1 0 0 0,59 1 0 0 0,-108 7-854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1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13823 0 0,'0'0'2612'0'0,"2"0"-1353"0"0,17-1 949 0 0,29-4 1 0 0,56-18 262 0 0,-38 8-1638 0 0,-33 8-702 0 0,83-16 438 0 0,-90 20-464 0 0,0 0 1 0 0,38 2-1 0 0,-57 1-264 0 0,1 1 0 0 0,-1 0 0 0 0,1 0 0 0 0,12 5 0 0 0,-20-6-149 0 0,1 0-1 0 0,-1 0 1 0 0,1 1-1 0 0,-1-1 1 0 0,1 0-1 0 0,-1 0 1 0 0,1 1-1 0 0,-1-1 0 0 0,1 0 1 0 0,-1 1-1 0 0,1-1 1 0 0,-1 1-1 0 0,0-1 1 0 0,1 0-1 0 0,-1 1 1 0 0,1-1-1 0 0,-1 2 1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3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188 136 6911 0 0,'0'0'528'0'0,"-2"1"-341"0"0,-1 0 54 0 0,0 0-1 0 0,0 0 1 0 0,0 1-1 0 0,0-1 1 0 0,1 1-1 0 0,-1 0 1 0 0,-4 3-1 0 0,1 0 3684 0 0,5 3-1900 0 0,1-5 541 0 0,10-3-2539 0 0,-2-2 102 0 0,0-1 1 0 0,0 1-1 0 0,0-1 1 0 0,0-1 0 0 0,-1 1-1 0 0,0-1 1 0 0,1 0-1 0 0,6-6 1 0 0,22-12 312 0 0,-9 9-158 0 0,6-5 79 0 0,1 2 1 0 0,0 1 0 0 0,2 2-1 0 0,41-11 1 0 0,-59 20-100 0 0,1 1 0 0 0,-1 1 0 0 0,36-1 0 0 0,-40 5-160 0 0,-1 4-26 0 0,-4 7-61 0 0,-8-10-14 0 0,0-1 0 0 0,-1 0 0 0 0,1 1 1 0 0,-1-1-1 0 0,0 0 0 0 0,1 1 0 0 0,-1-1 0 0 0,0 1 0 0 0,0-1 0 0 0,-1 0 0 0 0,1 1 0 0 0,-1-1 0 0 0,1 1 1 0 0,-1-1-1 0 0,0 0 0 0 0,1 0 0 0 0,-1 1 0 0 0,0-1 0 0 0,-1 0 0 0 0,1 0 0 0 0,0 0 0 0 0,-1 0 0 0 0,1 0 1 0 0,-3 3-1 0 0,-5 3 15 0 0,0 1 1 0 0,-1-1-1 0 0,-16 11 1 0 0,12-9-13 0 0,-127 81-24 0 0,3-2-33 0 0,113-71 17 0 0,-112 86-266 0 0,112-83 243 0 0,1 1 1 0 0,1 1 0 0 0,-24 33 0 0 0,33-31-64 0 0,9-14-10 0 0,7-9 51 0 0,2 2 75 0 0,0-1-1 0 0,1 0 0 0 0,-1 0 1 0 0,0 0-1 0 0,1-1 0 0 0,0 0 1 0 0,-1 0-1 0 0,1 0 0 0 0,0 0 1 0 0,0-1-1 0 0,0 1 1 0 0,0-1-1 0 0,0-1 0 0 0,1 1 1 0 0,9-1-1 0 0,11 0-29 0 0,47-6 0 0 0,-70 6 35 0 0,29-4 43 0 0,164-24 850 0 0,-165 24-562 0 0,38-1-1 0 0,-10 2 240 0 0,-59 3-555 0 0,1-1 0 0 0,-1 1 0 0 0,1 0 0 0 0,0 0 0 0 0,-1 0 0 0 0,1 0 0 0 0,-1 0 0 0 0,1 0 0 0 0,-1 1 0 0 0,1-1 0 0 0,0 0 0 0 0,-1 0 0 0 0,1 0 0 0 0,-1 0 0 0 0,1 1 0 0 0,-1-1 0 0 0,1 0 0 0 0,-1 1 0 0 0,1-1 0 0 0,0 1 0 0 0,0 0 39 0 0,1 0 83 0 0,-5 0-170 0 0,-12 8-948 0 0,0-1 0 0 0,-23 8 1 0 0,19-10-590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4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11167 0 0,'0'0'2428'0'0,"2"-1"-1760"0"0,13-5-65 0 0,1 1-1 0 0,-1 1 1 0 0,29-5-1 0 0,51-1 633 0 0,-43 6-568 0 0,587-42 2157 0 0,-483 43-2757 0 0,-121 4-749 0 0,0 2 0 0 0,48 10 1 0 0,-60-8-965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3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462 262 7367 0 0,'0'0'2343'0'0,"2"0"-590"0"0,-1 0-1506 0 0,-1 0 0 0 0,1 0-1 0 0,-1 0 1 0 0,1 0 0 0 0,-1 0-1 0 0,1 0 1 0 0,-1 0 0 0 0,1 0-1 0 0,-1 0 1 0 0,1 0 0 0 0,-1 0 0 0 0,1 0-1 0 0,-1 0 1 0 0,1-1 0 0 0,-1 1-1 0 0,0 0 1 0 0,1 0 0 0 0,-1 0-1 0 0,1-1 1 0 0,-1 1 0 0 0,0 0-1 0 0,1-1 1 0 0,-1 1 0 0 0,0 0-1 0 0,1-1 1 0 0,-1 1 0 0 0,0 0-1 0 0,1-1 1 0 0,1-9 3414 0 0,-1 2-5036 0 0,-1-53 1837 0 0,0 59-462 0 0,0 0 1 0 0,0-1 0 0 0,-1 1-1 0 0,1 0 1 0 0,0 0 0 0 0,-1-1 0 0 0,1 1-1 0 0,-1 0 1 0 0,0 0 0 0 0,0 0-1 0 0,1 0 1 0 0,-1 0 0 0 0,-2-3-1 0 0,-1 0 1 0 0,-8-15-153 0 0,-1 1-1 0 0,-1 1 1 0 0,-1 0-1 0 0,-21-20 1 0 0,33 36 117 0 0,-1-1 0 0 0,1 0 0 0 0,0 1 0 0 0,-1 0 0 0 0,0-1 0 0 0,1 2 0 0 0,-1-1 0 0 0,0 0 0 0 0,0 1 0 0 0,0-1 0 0 0,0 1 0 0 0,0 0 0 0 0,0 1 0 0 0,-1-1 0 0 0,1 1 0 0 0,0 0 0 0 0,0 0 0 0 0,-1 0 1 0 0,1 0-1 0 0,0 1 0 0 0,0-1 0 0 0,-5 3 0 0 0,-7 1 19 0 0,0 2-1 0 0,0 0 1 0 0,-30 16 0 0 0,44-21 11 0 0,-12 7-7 0 0,1 1 1 0 0,0 0-1 0 0,1 1 0 0 0,-1 1 0 0 0,2-1 1 0 0,0 2-1 0 0,0 0 0 0 0,1 0 0 0 0,0 1 1 0 0,1 0-1 0 0,1 0 0 0 0,0 1 0 0 0,1 0 1 0 0,1 1-1 0 0,-6 17 0 0 0,8-20 12 0 0,0 0 0 0 0,1 0 0 0 0,-3 25 0 0 0,6-31 0 0 0,0-1 0 0 0,0 0 0 0 0,0 0 0 0 0,1 1 0 0 0,0-1 0 0 0,0 0 0 0 0,0 0 0 0 0,1 0 0 0 0,-1 0 0 0 0,1 0 0 0 0,0 0 0 0 0,4 5 0 0 0,3 2 0 0 0,-3-8 14 0 0,0 0-1 0 0,0 0 1 0 0,1-1-1 0 0,-1 0 1 0 0,1 0-1 0 0,-1 0 1 0 0,1-1-1 0 0,0 0 1 0 0,0 0-1 0 0,0-1 1 0 0,0 0-1 0 0,0 0 1 0 0,1-1-1 0 0,9 0 1 0 0,10-2 100 0 0,-1 0-1 0 0,39-10 1 0 0,-64 12-113 0 0,17-4 42 0 0,1 0 1 0 0,24-11-1 0 0,-38 13-36 0 0,0 0 0 0 0,1-1 0 0 0,-1 0-1 0 0,0 0 1 0 0,-1-1 0 0 0,1 1 0 0 0,0-1-1 0 0,-1 0 1 0 0,0 0 0 0 0,0 0-1 0 0,7-10 1 0 0,-2-1 63 0 0,0-1-1 0 0,0 1 1 0 0,-2-2 0 0 0,10-26-1 0 0,-17 41 82 0 0,-8 11-138 0 0,6-7-21 0 0,-8 10 27 0 0,1 1-1 0 0,1 0 1 0 0,1 0 0 0 0,-1 0-1 0 0,-7 25 1 0 0,3-11 61 0 0,-9 16 102 0 0,-2-2 0 0 0,-30 43 0 0 0,-63 72 23 0 0,93-128-192 0 0,15-16-13 0 0,-1 0 0 0 0,-9 19 0 0 0,13-17 0 0 0,3 2 0 0 0,6-2 0 0 0,1-3-14 0 0,-4-9-169 0 0,13 1-1336 0 0,-12-2 618 0 0,1-2-67 0 0,-2 0 612 0 0,1 0 1 0 0,0 0-1 0 0,-1 0 1 0 0,1 0-1 0 0,-1 0 0 0 0,1 0 1 0 0,-1 0-1 0 0,0 0 1 0 0,1 0-1 0 0,-1-1 0 0 0,0 1 1 0 0,2-3-1 0 0,4-9-4748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3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376 132 2303 0 0,'0'0'10887'0'0,"-2"0"-10312"0"0,-3-1-470 0 0,0 0 0 0 0,-1 1 0 0 0,1 0 1 0 0,0 0-1 0 0,0 0 0 0 0,0 1 1 0 0,0 0-1 0 0,-1 0 0 0 0,-5 2 0 0 0,-49 18-60 0 0,46-15-28 0 0,-7 1-18 0 0,1 2-1 0 0,-34 21 0 0 0,46-25 23 0 0,1 0-1 0 0,-1 1 1 0 0,1 0 0 0 0,1 0-1 0 0,-1 1 1 0 0,1 0 0 0 0,1 0-1 0 0,-1 0 1 0 0,-6 13 0 0 0,-37 82 171 0 0,44-88-166 0 0,0 1 1 0 0,1 0-1 0 0,0 0 0 0 0,1 1 1 0 0,-1 19-1 0 0,4-30-2 0 0,0-1 0 0 0,0 1 0 0 0,1-1-1 0 0,-1 1 1 0 0,1-1 0 0 0,0 0 0 0 0,0 1-1 0 0,1-1 1 0 0,-1 0 0 0 0,1 0 0 0 0,0 0-1 0 0,0 0 1 0 0,0 0 0 0 0,1 0 0 0 0,-1 0-1 0 0,6 5 1 0 0,-3-4 15 0 0,-1-1 0 0 0,1-1 0 0 0,0 1 1 0 0,0 0-1 0 0,0-1 0 0 0,0 0 0 0 0,1-1 0 0 0,-1 1 0 0 0,1-1 0 0 0,0 0 0 0 0,0 0 0 0 0,6 1 0 0 0,2-1 139 0 0,0-1 0 0 0,1 0 0 0 0,-1-1 0 0 0,0 0 0 0 0,1-1 0 0 0,-1-1 0 0 0,0 0 0 0 0,22-6 0 0 0,11-7 431 0 0,51-24 1 0 0,-57 22-311 0 0,119-59 845 0 0,-153 72-1113 0 0,0 0 1 0 0,0 0-1 0 0,-1-1 0 0 0,0 1 0 0 0,0-1 0 0 0,0-1 0 0 0,0 1 1 0 0,-1-1-1 0 0,0 0 0 0 0,0-1 0 0 0,-1 1 0 0 0,0-1 1 0 0,0 1-1 0 0,0-1 0 0 0,4-14 0 0 0,-5 10-10 0 0,0-1 1 0 0,0 1-1 0 0,-2-1 0 0 0,1 1 1 0 0,-1-1-1 0 0,-1 0 0 0 0,0 1 1 0 0,-1-1-1 0 0,-4-21 0 0 0,-4-5-119 0 0,-3 0-1 0 0,-25-59 0 0 0,35 94 69 0 0,1 0-1 0 0,-1 0 1 0 0,1 1 0 0 0,-1-1-1 0 0,0 0 1 0 0,0 1 0 0 0,0 0-1 0 0,0-1 1 0 0,0 1-1 0 0,0 0 1 0 0,-1 0 0 0 0,1 1-1 0 0,-1-1 1 0 0,1 0 0 0 0,-1 1-1 0 0,0-1 1 0 0,0 1-1 0 0,0 0 1 0 0,0 0 0 0 0,0 0-1 0 0,0 0 1 0 0,0 1 0 0 0,0-1-1 0 0,0 1 1 0 0,0 0-1 0 0,0 0 1 0 0,0 0 0 0 0,0 0-1 0 0,0 0 1 0 0,-4 1 0 0 0,-3 1-60 0 0,0 0 1 0 0,0 1 0 0 0,0 0-1 0 0,1 1 1 0 0,-1 0 0 0 0,1 0-1 0 0,-17 10 1 0 0,12-5-309 0 0,0 1 1 0 0,0 0-1 0 0,1 1 0 0 0,1 0 0 0 0,-1 1 1 0 0,2 0-1 0 0,0 1 0 0 0,-13 20 0 0 0,23-31-742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3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29 5983 0 0,'0'-1'464'0'0,"-4"-19"14229"0"0,3 18-13790 0 0,-3-3-443 0 0,3 6-407 0 0,-5 5-31 0 0,3-3 20 0 0,-4 3-19 0 0,-1 1 36 0 0,7-6 6 0 0,3-2-12 0 0,21-14-42 0 0,-12 7-11 0 0,-11 8 0 0 0,0 0 0 0 0,1 0 0 0 0,-1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0,1 0 0 0 0,-1 0 0 0 0,0 0 0 0 0,0 0 0 0 0,-5 9 0 0 0,-10 12 0 0 0,9-12 0 0 0,4-5 0 0 0,-1 0 0 0 0,-1 1 0 0 0,1-1 0 0 0,-1-1 0 0 0,-4 5 0 0 0,-2 2 0 0 0,1-2-11 0 0,7-7-73 0 0,5-2-1634 0 0,11-7-3425 0 0,3-2-1685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3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2759 0 0,'0'0'17250'0'0,"2"0"-17180"0"0,1 0-41 0 0,1 1-27 0 0,14-11 2599 0 0,-13 19-2405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61 4143 0 0,'2'-10'236'0'0,"0"0"-1"0"0,6-13 0 0 0,0 6 9830 0 0,-6 22-9932 0 0,0 0 0 0 0,0 1 0 0 0,-1-1 1 0 0,0 1-1 0 0,0-1 0 0 0,0 1 0 0 0,-1 0 0 0 0,1-1 0 0 0,-1 1 1 0 0,0 0-1 0 0,-1-1 0 0 0,-1 7 0 0 0,-2 9 216 0 0,-13 38 0 0 0,13-49-263 0 0,-102 260 777 0 0,105-266-857 0 0,-40 85 0 0 0,17-41-8 0 0,3 2-1 0 0,-17 57 1 0 0,38-105-734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220 170 6911 0 0,'-2'1'528'0'0,"-81"30"8175"0"0,85-31-8616 0 0,0-1 0 0 0,0 0 0 0 0,0 0-1 0 0,0 0 1 0 0,-1 0 0 0 0,1 0 0 0 0,0 0 0 0 0,0 0 0 0 0,1-2 0 0 0,4-2 73 0 0,43-28 515 0 0,34-19 102 0 0,-35 26-432 0 0,46-23 250 0 0,-83 44-488 0 0,0 0 0 0 0,0 1-1 0 0,0 1 1 0 0,1 0 0 0 0,0 1 0 0 0,13-1 0 0 0,-24 2-69 0 0,1 1-1 0 0,-1 0 0 0 0,0 0 1 0 0,0 0-1 0 0,1 0 1 0 0,-1 1-1 0 0,0-1 1 0 0,0 1-1 0 0,1-1 0 0 0,-1 1 1 0 0,0 0-1 0 0,0 0 1 0 0,0 0-1 0 0,0 0 0 0 0,0 0 1 0 0,0 0-1 0 0,2 3 1 0 0,-3-3-24 0 0,0 1 0 0 0,0-1 1 0 0,0 1-1 0 0,0-1 1 0 0,0 1-1 0 0,0 0 1 0 0,0 0-1 0 0,-1 0 0 0 0,1-1 1 0 0,-1 1-1 0 0,1 0 1 0 0,-1 0-1 0 0,0 0 0 0 0,0 0 1 0 0,0 0-1 0 0,0 0 1 0 0,0 0-1 0 0,0 0 0 0 0,0-1 1 0 0,-1 5-1 0 0,-2 3 11 0 0,1 1 0 0 0,-2-1-1 0 0,1 1 1 0 0,-1-1 0 0 0,-8 13 0 0 0,-29 41 47 0 0,32-51-69 0 0,-19 25 22 0 0,-2-2-1 0 0,-48 43 0 0 0,63-64-33 0 0,-34 30-123 0 0,-3-1 0 0 0,-1-3 0 0 0,-98 56 0 0 0,139-90 124 0 0,8-4 1 0 0,-1 0 0 0 0,2 0 0 0 0,-1 0 1 0 0,0 1-1 0 0,0 0 0 0 0,1 0 1 0 0,-1 0-1 0 0,1 0 0 0 0,0 0 0 0 0,-3 4 1 0 0,6-7 5 0 0,0 0 0 0 0,0 1 0 0 0,0-1 1 0 0,0 0-1 0 0,0 0 0 0 0,0 0 1 0 0,0 0-1 0 0,0 0 0 0 0,0 0 1 0 0,0 0-1 0 0,0 0 0 0 0,0 0 1 0 0,0 0-1 0 0,0 0 0 0 0,0 0 1 0 0,0 0-1 0 0,0 0 0 0 0,0 0 1 0 0,0 0-1 0 0,0 1 0 0 0,0-1 1 0 0,0 0-1 0 0,0 0 0 0 0,0 0 1 0 0,0 0-1 0 0,0 0 0 0 0,0 0 1 0 0,0 0-1 0 0,0 0 0 0 0,0 0 1 0 0,0 0-1 0 0,0 0 0 0 0,0 0 0 0 0,0 0 1 0 0,0 0-1 0 0,0 0 0 0 0,0 0 1 0 0,0 1-1 0 0,0-1 0 0 0,0 0 1 0 0,0 0-1 0 0,0 0 0 0 0,0 0 1 0 0,0 0-1 0 0,1 0 0 0 0,-1 0 1 0 0,0 0-1 0 0,0 0 0 0 0,0 0 1 0 0,0 0-1 0 0,0 0 0 0 0,0 0 1 0 0,0 0-1 0 0,0 0 0 0 0,0 0 1 0 0,0 0-1 0 0,0 0 0 0 0,0 0 1 0 0,0 0-1 0 0,0 0 0 0 0,0 0 0 0 0,1 0 1 0 0,19 9 36 0 0,0-1 0 0 0,1-1-1 0 0,1 0 1 0 0,-1-2 0 0 0,1 0 0 0 0,0-2 0 0 0,0 0 0 0 0,0-2 0 0 0,27-1 0 0 0,25-1 192 0 0,51-3-122 0 0,-21-10-667 0 0,-70 7-4656 0 0,-23 3-733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537 236 8751 0 0,'1'-2'674'0'0,"3"-3"-662"0"0,8-13 2271 0 0,19-38 0 0 0,-28 51-2053 0 0,-1-1 0 0 0,0 0 1 0 0,0 0-1 0 0,0 0 0 0 0,-1 0 0 0 0,0 0 1 0 0,0-1-1 0 0,-1 1 0 0 0,1 0 0 0 0,-1 0 1 0 0,-2-11-1 0 0,2 14-222 0 0,-1-1 0 0 0,-1 2 0 0 0,1-1 0 0 0,0 0 0 0 0,-1 0 0 0 0,1 0 1 0 0,-1 1-1 0 0,0-1 0 0 0,0 0 0 0 0,0 1 0 0 0,0 0 0 0 0,0-1 0 0 0,-1 1 0 0 0,1 0 0 0 0,-1 0 0 0 0,1 1 0 0 0,-1-1 1 0 0,0 0-1 0 0,-5-1 0 0 0,-1-1-154 0 0,-1 0 0 0 0,1 1 1 0 0,-1 0-1 0 0,-19-3 0 0 0,15 5-19 0 0,0 1-1 0 0,0 0 1 0 0,0 1-1 0 0,0 0 1 0 0,0 1 0 0 0,0 0-1 0 0,0 1 1 0 0,0 1-1 0 0,1 0 1 0 0,0 1-1 0 0,0 1 1 0 0,0 0 0 0 0,-13 8-1 0 0,3 0 237 0 0,1 1-1 0 0,0 1 1 0 0,2 1-1 0 0,-1 1 0 0 0,-33 39 1 0 0,33-31 461 0 0,-31 50 0 0 0,44-64-387 0 0,1 1 1 0 0,1 0-1 0 0,0 1 1 0 0,1-1-1 0 0,0 1 1 0 0,-3 21 0 0 0,7-31-97 0 0,0 1 0 0 0,1-1 0 0 0,0 0 1 0 0,0 0-1 0 0,0 0 0 0 0,1 1 0 0 0,-1-1 0 0 0,1 0 1 0 0,0 0-1 0 0,0 0 0 0 0,3 6 0 0 0,-4-8-12 0 0,1 0-1 0 0,1-1 1 0 0,-1 1-1 0 0,0 0 1 0 0,0-1-1 0 0,0 1 1 0 0,1-1-1 0 0,-1 1 1 0 0,1-1-1 0 0,-1 0 0 0 0,1 1 1 0 0,0-1-1 0 0,0 0 1 0 0,-1 0-1 0 0,1 0 1 0 0,0 0-1 0 0,0-1 1 0 0,0 1-1 0 0,0 0 1 0 0,0-1-1 0 0,0 1 0 0 0,0-1 1 0 0,0 0-1 0 0,0 0 1 0 0,3 0-1 0 0,7 0 56 0 0,-1-2 0 0 0,1 0 1 0 0,-1 0-1 0 0,1-1 0 0 0,-1 0 0 0 0,0-1 0 0 0,0 0 0 0 0,0 0 0 0 0,14-10 1 0 0,12-8 391 0 0,39-32 0 0 0,-58 41-454 0 0,-10 7-17 0 0,0-1 1 0 0,12-12-1 0 0,-15 13-14 0 0,-4 5-58 0 0,-4 12-73 0 0,-27 96 62 0 0,5-12 90 0 0,-75 147 754 0 0,55-141-662 0 0,37-84-79 0 0,3-6-38 0 0,0 0 1 0 0,1 1-1 0 0,0-1 0 0 0,-2 15 1 0 0,6-25-258 0 0,2-1-82 0 0,7-4-1261 0 0,6-4-5014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32 9215 0 0,'4'-3'60'0'0,"3"-2"118"0"0,0 1 0 0 0,1 0 1 0 0,-1 0-1 0 0,1 1 0 0 0,16-6 3869 0 0,-25 11-3929 0 0,-11 11-46 0 0,0-1 1 0 0,-1 0-1 0 0,-25 19 0 0 0,-51 25 210 0 0,10-6 15 0 0,11-2-118 0 0,1 4-1 0 0,-63 64 0 0 0,101-87 70 0 0,2 1-1 0 0,1 2 0 0 0,1 0 1 0 0,2 2-1 0 0,1 1 1 0 0,-23 49-1 0 0,39-70-34 0 0,0 1 1 0 0,1 0-1 0 0,1 0 1 0 0,1 0-1 0 0,-3 20 1 0 0,5-26-129 0 0,0 0-1 0 0,1 1 1 0 0,1-1 0 0 0,-1 0 0 0 0,1 0-1 0 0,1 0 1 0 0,0 0 0 0 0,0 0 0 0 0,0 0-1 0 0,6 10 1 0 0,-7-15-71 0 0,1-1 1 0 0,0 1-1 0 0,1-1 0 0 0,-1 0 0 0 0,0 0 0 0 0,1 0 1 0 0,0 0-1 0 0,0 0 0 0 0,-1-1 0 0 0,2 1 1 0 0,-1-1-1 0 0,0 0 0 0 0,0 0 0 0 0,1 0 0 0 0,-1 0 1 0 0,1 0-1 0 0,0-1 0 0 0,6 2 0 0 0,-2-1-6 0 0,-1-1 0 0 0,1 0 0 0 0,0 0-1 0 0,-1-1 1 0 0,1 0 0 0 0,0-1 0 0 0,-1 1-1 0 0,12-4 1 0 0,8-1-2826 0 0,-18 3 58 0 0,8-1-3450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10591 0 0,'0'0'6344'0'0,"-1"2"-5684"0"0,-23 24 553 0 0,-11 16 330 0 0,32-39-1503 0 0,-5 18 129 0 0,6-15-127 0 0,-4 12-189 0 0,5-17-679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197 158 12815 0 0,'-6'-1'212'0'0,"0"1"-1"0"0,-1 0 0 0 0,1 1 0 0 0,0-1 0 0 0,0 1 1 0 0,-12 3 2454 0 0,33-11-1441 0 0,326-132 1776 0 0,-329 135-2922 0 0,0 0 0 0 0,0 1-1 0 0,1 1 1 0 0,-1 0 0 0 0,14 0-1 0 0,-24 2 18 0 0,-2 2 0 0 0,-1 4-80 0 0,0 0 0 0 0,0 0 0 0 0,0 0 0 0 0,-1-1 0 0 0,0 1 0 0 0,0 0 0 0 0,-1-1 0 0 0,1 1 0 0 0,-1-1 0 0 0,0 0 0 0 0,0 0 0 0 0,-1 0 0 0 0,0-1-1 0 0,-4 6 1 0 0,-7 6-6 0 0,-1-1-1 0 0,-27 20 0 0 0,-155 116 108 0 0,191-146-117 0 0,-196 155 0 0 0,186-147 5 0 0,-29 31 1 0 0,45-44-6 0 0,0 1 57 0 0,12 3 115 0 0,-1-2-120 0 0,0 0-1 0 0,0-1 1 0 0,0 0-1 0 0,0 0 1 0 0,10-1-1 0 0,51-7 154 0 0,-47 5-152 0 0,234-46 15 0 0,-237 41-1597 0 0,0 0 0 0 0,26-13 0 0 0,-26 10-5255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4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5063 0 0,'0'0'232'0'0,"1"-1"-13"0"0,2-2-122 0 0,0 0-1 0 0,0 0 1 0 0,0 1 0 0 0,0 0-1 0 0,1-1 1 0 0,-1 1 0 0 0,0 0-1 0 0,1 0 1 0 0,0 1 0 0 0,-1-1-1 0 0,1 1 1 0 0,5-1 0 0 0,10-3 2337 0 0,24-2 0 0 0,-31 5-1399 0 0,151-17 2761 0 0,86 1-3259 0 0,-169 13 17 0 0,1010-64 1404 0 0,-467 44-1776 0 0,1 61-36 0 0,-360 9-1831 0 0,-194-32 1140 0 0,-27-4-803 0 0,-2 1-3928 0 0,-22-8 514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0:0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12695 0 0,'0'0'1150'0'0,"-2"1"-946"0"0,0 2-104 0 0,1-1 0 0 0,-1 0 1 0 0,0 1-1 0 0,1 0 1 0 0,-1-1-1 0 0,1 1 0 0 0,0 0 1 0 0,0-1-1 0 0,0 1 0 0 0,0 0 1 0 0,0 0-1 0 0,1 0 1 0 0,-1 0-1 0 0,1 0 0 0 0,0 0 1 0 0,0 0-1 0 0,0 0 0 0 0,0 0 1 0 0,1 0-1 0 0,-1 0 1 0 0,1 0-1 0 0,0 3 0 0 0,4 9 343 0 0,0 0 0 0 0,1-1 0 0 0,9 17-1 0 0,-5-11-167 0 0,25 59 833 0 0,-2 2-1 0 0,-5 2 0 0 0,28 127 0 0 0,-46-160-1036 0 0,1 1 184 0 0,7 79 0 0 0,-17-114-221 0 0,0 1-1 0 0,-2-1 1 0 0,0 0 0 0 0,-1 0 0 0 0,-1 0 0 0 0,0 0 0 0 0,-1 0-1 0 0,0 0 1 0 0,-9 17 0 0 0,-2-2-34 0 0,-2-2 0 0 0,0 0 0 0 0,-25 29 0 0 0,-70 76 0 0 0,103-123 0 0 0,-74 76-92 0 0,50-55-55 0 0,2 2 0 0 0,-40 53 0 0 0,57-62-637 0 0,11-11-1002 0 0,4-1-3823 0 0,4-4-887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9:0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1839 0 0,'0'0'8612'0'0,"3"0"-8296"0"0,12 2 429 0 0,1 0 0 0 0,-1 1 0 0 0,27 9 0 0 0,-14-1-382 0 0,24 10-218 0 0,-11-2-1 0 0,51 15-1 0 0,-75-28 42 0 0,1-1 1 0 0,0-1-1 0 0,21 2 0 0 0,-30-5-119 0 0,1-1 1 0 0,-1 0-1 0 0,0 0 0 0 0,0-1 0 0 0,1 0 1 0 0,-1-1-1 0 0,0 0 0 0 0,10-3 0 0 0,84-29 400 0 0,71-22-388 0 0,-144 48-78 0 0,38-4 0 0 0,-24 5 0 0 0,41-3-1 0 0,-10 2 13 0 0,-57 6 14 0 0,22 1-1 0 0,-28 1 6 0 0,0 0 0 0 0,0-1 0 0 0,-1-1-1 0 0,1 0 1 0 0,14-4 0 0 0,22-9 758 0 0,-28 4-87 0 0,-13 7-536 0 0,0 0 1 0 0,1 1 0 0 0,0 0-1 0 0,0 0 1 0 0,-1 1 0 0 0,13-3-1 0 0,-3 3-98 0 0,-12 2-64 0 0,17 3-4 0 0,-21-3 0 0 0,20 4 0 0 0,3 4 0 0 0,-10-3 0 0 0,-6-2 0 0 0,0-1 0 0 0,0 0 0 0 0,15 2 0 0 0,-13-1 0 0 0,-5-2 0 0 0,0 0 0 0 0,0 0 0 0 0,1-1 0 0 0,-1 1 0 0 0,0-1 0 0 0,6-1 0 0 0,-9 1-2 0 0,38 0 35 0 0,42-6 0 0 0,58-13 287 0 0,-129 17-296 0 0,0 2-1 0 0,0-1 0 0 0,0 2 1 0 0,0-1-1 0 0,0 2 1 0 0,0-1-1 0 0,0 1 0 0 0,13 5 1 0 0,3 2 5 0 0,43 21 0 0 0,-49-19-30 0 0,0-2 0 0 0,1 0 0 0 0,35 8-1 0 0,-41-15 2 0 0,-1-1 0 0 0,18 0 0 0 0,-9 0 0 0 0,0-1 20 0 0,-1-1-1 0 0,0-1 0 0 0,27-6 0 0 0,67-20 154 0 0,-110 27-153 0 0,21-7 68 0 0,0 0 0 0 0,41-19 0 0 0,-30 8-75 0 0,2 1 0 0 0,0 3 1 0 0,1 1-1 0 0,50-10 0 0 0,29 2-13 0 0,-90 15 35 0 0,15-2 48 0 0,-20 6 69 0 0,48-14 0 0 0,-19 4-16 0 0,-23 4-6 0 0,-28 8-126 0 0,0 0 0 0 0,0 0-1 0 0,0 1 1 0 0,0-1 0 0 0,0 1 0 0 0,5 0 0 0 0,18-3 49 0 0,-22 2-53 0 0,18 0 0 0 0,15 1-160 0 0,-36 0 88 0 0,12-2-177 0 0,0 0-520 0 0,0 0 1 0 0,0-1-1 0 0,-1-1 1 0 0,25-10-1 0 0,-24 7-323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9:0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54 278 7743 0 0,'0'0'1688'0'0,"-1"-2"-738"0"0,-2-1-438 0 0,1 0 1 0 0,-1 1-1 0 0,0-1 1 0 0,0 1-1 0 0,0 0 1 0 0,0-1-1 0 0,-6-2 1 0 0,7 5 517 0 0,-4 1-834 0 0,6-1-189 0 0,0 0 0 0 0,0 0 0 0 0,-1 0 0 0 0,1 0-1 0 0,0 0 1 0 0,-1 0 0 0 0,1 0 0 0 0,0 0 0 0 0,0 0 0 0 0,-1 0-1 0 0,1 0 1 0 0,0 0 0 0 0,0 0 0 0 0,-1 1 0 0 0,1-1-1 0 0,0 0 1 0 0,-1 0 0 0 0,1 0 0 0 0,0 0 0 0 0,0 0 0 0 0,0 1-1 0 0,-1-1 1 0 0,1 0 0 0 0,0 0 0 0 0,0 0 0 0 0,0 1 0 0 0,-1-1-1 0 0,1 0 1 0 0,0 0 0 0 0,0 1 0 0 0,0-1 0 0 0,0 0 0 0 0,-9 17 31 0 0,10-10-18 0 0,-1-3 0 0 0,0 2 22 0 0,1 0 0 0 0,-1 1-1 0 0,1-1 1 0 0,1 0 0 0 0,-1 0-1 0 0,1 0 1 0 0,0-1 0 0 0,0 1-1 0 0,1 0 1 0 0,-1-1 0 0 0,1 1-1 0 0,1-1 1 0 0,6 8 0 0 0,-2-2 106 0 0,1 0 1 0 0,1-1 0 0 0,0-1-1 0 0,21 16 1 0 0,-27-23-107 0 0,0 0 1 0 0,0 0 0 0 0,1 0-1 0 0,-1 0 1 0 0,1-1-1 0 0,-1 0 1 0 0,11 1-1 0 0,-9-1 17 0 0,2 0 77 0 0,0 0 0 0 0,0-1 0 0 0,0 0 1 0 0,0-1-1 0 0,15-2 0 0 0,41-13 440 0 0,-53 13-451 0 0,10-3-2 0 0,0 0 0 0 0,1 1 0 0 0,-1 2 0 0 0,1 0 0 0 0,-1 1 0 0 0,41 3 1 0 0,-1 4-54 0 0,0-2 0 0 0,97-8 0 0 0,-13-9 566 0 0,-116 9-299 0 0,-1-1 0 0 0,38-13 0 0 0,52-27 590 0 0,-104 41-861 0 0,121-45 278 0 0,-89 32-294 0 0,2 3-1 0 0,50-10 1 0 0,-12 3-7 0 0,11-2-276 0 0,56-17-50 0 0,-65 9 270 0 0,-51 17 14 0 0,2 2-1 0 0,-1 1 0 0 0,77-12 0 0 0,103 17-19 0 0,-143 7-1 0 0,94-11-1 0 0,-116 9-35 0 0,-10 1 28 0 0,127-6-168 0 0,-151 8 154 0 0,-1 1 1 0 0,22 5-1 0 0,5 1-5 0 0,-10-2 34 0 0,-1 2 0 0 0,-1 2 1 0 0,62 26-1 0 0,-19-6 0 0 0,44 24-131 0 0,-43-16 144 0 0,-68-35 27 0 0,-1 0 0 0 0,2 0-1 0 0,-1-1 1 0 0,0 0 0 0 0,13 0 0 0 0,49 0 462 0 0,-62-2-483 0 0,14 1-6 0 0,8-2 0 0 0,-27 0 0 0 0,21 1 0 0 0,29 6 0 0 0,1-5 0 0 0,-49-1 6 0 0,0 0 0 0 0,1-1 0 0 0,-1 0 0 0 0,0 0-1 0 0,0 0 1 0 0,0-1 0 0 0,0 0 0 0 0,0 0 0 0 0,9-5 0 0 0,2-2-484 0 0,-1-1-1 0 0,15-11 1 0 0,-17 10-722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9:3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 7975 0 0,'0'0'7136'0'0,"-2"1"-8352"0"0,-17 7 4847 0 0,21-8-3539 0 0,2 1-3 0 0,0-1 1 0 0,0 1-1 0 0,1-1 0 0 0,-1 0 1 0 0,0 0-1 0 0,0-1 0 0 0,0 1 1 0 0,5-2-1 0 0,49-17 216 0 0,-43 16-305 0 0,1-1 0 0 0,-12 3 11 0 0,0 0 0 0 0,0 1-1 0 0,1-1 1 0 0,-1 1 0 0 0,0 0 0 0 0,8 1-1 0 0,5-1 77 0 0,75-10 951 0 0,-90 10-966 0 0,1-1-12 0 0,17-1-47 0 0,-17 1-14 0 0,17 3 1 0 0,-1-1 0 0 0,-15 0 0 0 0,16 6 0 0 0,21 10 83 0 0,-13-3 420 0 0,-26-13-265 0 0,3-2-164 0 0,-6 2-85 0 0,4 1 39 0 0,1-1 1 0 0,-1 1 0 0 0,1-1 0 0 0,-1 0 0 0 0,1 0-1 0 0,6 1 1 0 0,1 0-18 0 0,1-1 42 0 0,-8 0 1 0 0,4 0-33 0 0,-4 0 22 0 0,6 4-33 0 0,1 2-10 0 0,10 9 85 0 0,-19-14-59 0 0,0 0 0 0 0,0-1 0 0 0,0 1 0 0 0,1-1 0 0 0,-1 1 0 0 0,0-1 0 0 0,6 2 1 0 0,-4-1 40 0 0,1 0 1 0 0,0 0 0 0 0,0 0-1 0 0,1 0 1 0 0,-1-1-1 0 0,0 0 1 0 0,11 1 0 0 0,-1-2 99 0 0,0-1 0 0 0,22-3 0 0 0,-33 3-167 0 0,0 0 0 0 0,0 1 0 0 0,0-1 0 0 0,0 1 0 0 0,7 1 0 0 0,-4-1 0 0 0,-5 0 0 0 0,-1 0 0 0 0,0 0 0 0 0,0 0 0 0 0,1 0 0 0 0,-1 0 0 0 0,0 0 0 0 0,0 1 0 0 0,1-1 0 0 0,-1 0 0 0 0,0 1 0 0 0,0-1 0 0 0,0 0 0 0 0,2 2 0 0 0,-2-1 0 0 0,1-1 0 0 0,-1 1 0 0 0,1 0 0 0 0,-1-1 0 0 0,1 1 0 0 0,-1-1 0 0 0,1 0 0 0 0,0 1 0 0 0,-1-1 0 0 0,1 0 0 0 0,-1 0 0 0 0,3 0 0 0 0,11 1 0 0 0,1-2 0 0 0,1 1 0 0 0,1 0 0 0 0,11-1 0 0 0,20 2 0 0 0,-41-1-8 0 0,0 1-1 0 0,1-1 1 0 0,15 5 0 0 0,-9-2-8 0 0,31 4 1 0 0,-23-5 33 0 0,23-2 0 0 0,-21 0 10 0 0,-20-1 26 0 0,0-1 0 0 0,0 1 0 0 0,9-4 0 0 0,-7 2 26 0 0,-4 2-16 0 0,9-5 117 0 0,-3 5-170 0 0,1 4 5 0 0,3 4 80 0 0,-11-6-21 0 0,8 9 58 0 0,-8-6-111 0 0,1-1-5 0 0,12 6 83 0 0,-4-4-58 0 0,0-5-20 0 0,1-1 31 0 0,-2-2-13 0 0,-8 2-95 0 0,16 11-2015 0 0,-6 0-154 0 0,-1-1 941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59:3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 4143 0 0,'0'0'191'0'0,"-1"2"-11"0"0,-11 20 7185 0 0,8-24-7237 0 0,4 2-116 0 0,-1 1 0 0 0,1-1-1 0 0,0 0 1 0 0,-1 0 0 0 0,1 0 0 0 0,0 0-1 0 0,-1-1 1 0 0,1 1 0 0 0,0 0 0 0 0,-1 0-1 0 0,1 0 1 0 0,0 0 0 0 0,0 0 0 0 0,-1 0-1 0 0,1 0 1 0 0,0 0 0 0 0,-1-1 0 0 0,1 1-1 0 0,0 0 1 0 0,0 0 0 0 0,-1 0 0 0 0,1-1-1 0 0,0 1 1 0 0,0 0 0 0 0,-1-1 0 0 0,-15-24 2660 0 0,14 26-2312 0 0,-2 1 297 0 0,0 0 0 0 0,0 1 1 0 0,0 0-1 0 0,-6 6 1855 0 0,10-7-2565 0 0,-1 17-23 0 0,2-12 59 0 0,1-3-24 0 0,4 6 29 0 0,6 7 40 0 0,-7-15-8 0 0,-3-1-4 0 0,3 1 54 0 0,7 1 15 0 0,2 1-26 0 0,-2-2-38 0 0,-7-1 22 0 0,8 1-33 0 0,1-2 1 0 0,-2 1 42 0 0,-7 0 1 0 0,6 2-32 0 0,2-1 161 0 0,1 0 0 0 0,0-1-1 0 0,23-1 1 0 0,-1 2 42 0 0,-20-2-171 0 0,0 0-44 0 0,-1 0 1 0 0,-9 1 42 0 0,5 0 11 0 0,-1-1-1 0 0,-10 0-70 0 0,28 10 213 0 0,-13-6-116 0 0,3 1 6 0 0,-1-1 0 0 0,-12-3-71 0 0,-1 0-1 0 0,1 0 1 0 0,-1-1-1 0 0,0 1 1 0 0,1-1-1 0 0,8-1 1 0 0,-2 0 46 0 0,19-3 22 0 0,-25 4-67 0 0,23-5 28 0 0,-11 2-34 0 0,0 0 0 0 0,26-1 0 0 0,-21 3-16 0 0,3 1-4 0 0,-17-1 53 0 0,0 0 1 0 0,1 0-1 0 0,-1-1 0 0 0,0 0 1 0 0,0 0-1 0 0,-1-1 0 0 0,1 0 1 0 0,13-7-1 0 0,-8 6 29 0 0,-9 3-60 0 0,-1 0 1 0 0,1 0 0 0 0,-1 0-1 0 0,1 0 1 0 0,-1 0 0 0 0,6-3-1 0 0,14-8 54 0 0,1 1 0 0 0,-19 9-58 0 0,20-5 28 0 0,-10 4-46 0 0,0 1 0 0 0,0 0 0 0 0,-1-1 0 0 0,0 1 11 0 0,6-2 42 0 0,-19 4-54 0 0,38 1 66 0 0,-23-1-65 0 0,0 1 0 0 0,-10 0 2 0 0,13 1-5 0 0,-10-3 57 0 0,22 1 145 0 0,-27-1-169 0 0,21 4 16 0 0,6 5 109 0 0,-14-3-113 0 0,-2 0-31 0 0,0 2-11 0 0,-1 0 0 0 0,0 0 0 0 0,0-2 0 0 0,-2-2 11 0 0,-4-1 10 0 0,-4-1 2 0 0,15 0-14 0 0,-9 0-5 0 0,-2-1 9 0 0,-1 0 0 0 0,1 0 1 0 0,-1 0-1 0 0,10-3 1 0 0,24-2 115 0 0,-3 2-1 0 0,-20 1-128 0 0,-13 2 0 0 0,9 2 0 0 0,-2 1 0 0 0,1 0 0 0 0,-2-1 0 0 0,-2-2 11 0 0,-6 1 31 0 0,7 0-31 0 0,3 0-11 0 0,0 0 0 0 0,-3 0-11 0 0,1 1-160 0 0,-9-2 44 0 0,-1 0-1 0 0,1 0 0 0 0,0 0 0 0 0,0 0 1 0 0,-1 1-1 0 0,1-1 0 0 0,0 1 1 0 0,-1-1-1 0 0,1 1 0 0 0,-1-1 0 0 0,1 1 1 0 0,-1 0-1 0 0,1 0 0 0 0,-1 0 1 0 0,3 2-1 0 0,7 9-5443 0 0,-2 2-1833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647 512 6647 0 0,'0'0'3103'0'0,"2"-7"-2320"0"0,-1 1-646 0 0,1 0 0 0 0,1 0 0 0 0,-1 1 0 0 0,1-1 0 0 0,0 1 0 0 0,0 0 0 0 0,0 0 0 0 0,1 0 0 0 0,-1 0 0 0 0,9-7 0 0 0,6-5 151 0 0,26-19 0 0 0,-35 29-185 0 0,66-52 1027 0 0,90-89-1 0 0,-150 131-1050 0 0,0 0-1 0 0,-1-1 1 0 0,-1 0 0 0 0,-1-1-1 0 0,13-28 1 0 0,-24 46-47 0 0,-1 0 0 0 0,1 0 1 0 0,-1-1-1 0 0,1 1 0 0 0,-1 0 0 0 0,0 0 0 0 0,1-1 1 0 0,-1 1-1 0 0,0 0 0 0 0,0-1 0 0 0,0 1 1 0 0,0 0-1 0 0,0 0 0 0 0,0-1 0 0 0,-1 1 0 0 0,1 0 1 0 0,0 0-1 0 0,-1-1 0 0 0,1 1 0 0 0,-1-1 1 0 0,0 1-13 0 0,1 0 1 0 0,-1 1 0 0 0,0-1-1 0 0,1 0 1 0 0,-1 1 0 0 0,0-1 0 0 0,1 1-1 0 0,-1-1 1 0 0,0 1 0 0 0,0-1-1 0 0,0 1 1 0 0,0 0 0 0 0,1-1 0 0 0,-1 1-1 0 0,0 0 1 0 0,0 0 0 0 0,0 0-1 0 0,0-1 1 0 0,0 1 0 0 0,0 0 0 0 0,0 0-1 0 0,0 1 1 0 0,0-1 0 0 0,0 0-1 0 0,1 0 1 0 0,-1 0 0 0 0,0 0 0 0 0,-2 1-1 0 0,-14 5-31 0 0,0 0-1 0 0,0 1 0 0 0,1 1 0 0 0,-25 15 1 0 0,-58 47-108 0 0,96-67 115 0 0,-59 43-392 0 0,-87 86 0 0 0,-22 58 132 0 0,82-88 189 0 0,-46 36 29 0 0,76-80-9 0 0,-85 106 0 0 0,138-155 47 0 0,0-1 0 0 0,0 2 0 0 0,1-1 0 0 0,0 0 1 0 0,1 1-1 0 0,0 0 0 0 0,1 0 0 0 0,0 0 0 0 0,-2 15 0 0 0,4-21 21 0 0,0 1 0 0 0,1 0 0 0 0,0-1 0 0 0,0 1 1 0 0,1 0-1 0 0,-1 0 0 0 0,1-1 0 0 0,0 1 0 0 0,0-1 0 0 0,0 1 0 0 0,1-1 1 0 0,0 1-1 0 0,0-1 0 0 0,0 0 0 0 0,0 1 0 0 0,1-1 0 0 0,-1-1 0 0 0,1 1 1 0 0,0 0-1 0 0,0-1 0 0 0,1 1 0 0 0,-1-1 0 0 0,5 3 0 0 0,-1-1 89 0 0,0 0-1 0 0,1 0 0 0 0,-1-1 0 0 0,1-1 0 0 0,1 1 1 0 0,-1-1-1 0 0,13 3 0 0 0,7 0 390 0 0,28 1 0 0 0,-15-2-116 0 0,-27-3-214 0 0,0-1 1 0 0,0-1-1 0 0,0 0 1 0 0,27-5-1 0 0,52-16-26 0 0,-68 15-173 0 0,-22 5-463 0 0,-1 0 1 0 0,1 0 0 0 0,0 0-1 0 0,0-1 1 0 0,-1 1 0 0 0,1-1-1 0 0,0 0 1 0 0,-1 0-1 0 0,0 0 1 0 0,3-3 0 0 0,-2 3-920 0 0,8-8-3615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4607 0 0,'0'0'354'0'0,"-2"2"-233"0"0,-157 109 6456 0 0,7-6-5997 0 0,105-65 520 0 0,-61 64 0 0 0,107-103-1019 0 0,0 1-1 0 0,-1-1 0 0 0,1 1 1 0 0,0-1-1 0 0,0 1 1 0 0,0 0-1 0 0,0-1 0 0 0,0 1 1 0 0,0 0-1 0 0,0 0 1 0 0,1 0-1 0 0,-1 0 0 0 0,0 0 1 0 0,1 0-1 0 0,0 0 1 0 0,0 0-1 0 0,-1 0 0 0 0,1 0 1 0 0,1 3-1 0 0,-1-4 311 0 0,11 4 378 0 0,-6-4-651 0 0,-1 0 0 0 0,0-1 0 0 0,1 1-1 0 0,-1-1 1 0 0,1 0 0 0 0,-1-1 0 0 0,1 1 0 0 0,7-2-1 0 0,35-12 613 0 0,-43 13-664 0 0,30-10 218 0 0,-2-2-1 0 0,0-1 1 0 0,46-27 0 0 0,-66 33-320 0 0,1-1 0 0 0,-1 0 0 0 0,0-1 0 0 0,13-15 0 0 0,-19 17-118 0 0,0 1 1 0 0,0-1-1 0 0,-1 0 1 0 0,0 0-1 0 0,0-1 1 0 0,-1 0-1 0 0,6-16 1 0 0,-8 21-91 0 0,-1 0 1 0 0,0 0-1 0 0,0-1 1 0 0,0 1-1 0 0,-1-1 1 0 0,1 1-1 0 0,-1 0 0 0 0,0-1 1 0 0,0 1-1 0 0,-1-1 1 0 0,1 1-1 0 0,-1 0 1 0 0,0-1-1 0 0,0 1 1 0 0,-1 0-1 0 0,1 0 0 0 0,-1-1 1 0 0,0 1-1 0 0,0 0 1 0 0,0 1-1 0 0,-1-1 1 0 0,1 0-1 0 0,-7-6 1 0 0,8 9-287 0 0,-7 0-7022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126 327 11375 0 0,'0'0'522'0'0,"-1"1"-13"0"0,-16 3-50 0 0,-1-1 0 0 0,-30 3 0 0 0,46-6-406 0 0,1 0 0 0 0,-1 1-1 0 0,1-1 1 0 0,-1 0 0 0 0,1 0-1 0 0,-1 0 1 0 0,1-1 0 0 0,-1 1-1 0 0,1 0 1 0 0,-1 0 0 0 0,1-1-1 0 0,-1 1 1 0 0,1-1 0 0 0,0 0-1 0 0,-1 1 1 0 0,1-1 0 0 0,0 0-1 0 0,-1 0 1 0 0,1 1 0 0 0,0-1-1 0 0,0 0 1 0 0,0 0 0 0 0,0-1-1 0 0,0 1 1 0 0,0 0 0 0 0,0 0-1 0 0,-1-3 1 0 0,1 2-5 0 0,0 0-1 0 0,1-1 1 0 0,-1 1-1 0 0,1 0 1 0 0,0-1 0 0 0,0 1-1 0 0,0 0 1 0 0,0-1 0 0 0,0 1-1 0 0,0 0 1 0 0,1-1-1 0 0,-1 1 1 0 0,1 0 0 0 0,0 0-1 0 0,0-1 1 0 0,-1 1 0 0 0,3-3-1 0 0,11-23 91 0 0,1 1 0 0 0,1 1-1 0 0,2 0 1 0 0,0 2 0 0 0,38-40 0 0 0,-46 55-144 0 0,1-1 1 0 0,0 1-1 0 0,1 1 1 0 0,0 0 0 0 0,0 1-1 0 0,17-7 1 0 0,-20 10 9 0 0,1 1-1 0 0,-1 0 1 0 0,1 0 0 0 0,0 1-1 0 0,0 0 1 0 0,0 1 0 0 0,0 0-1 0 0,0 1 1 0 0,18 1 0 0 0,-24 0 22 0 0,0-1 1 0 0,-1 1 0 0 0,1 0-1 0 0,0 0 1 0 0,-1 0 0 0 0,1 0-1 0 0,0 0 1 0 0,-1 1 0 0 0,0 0-1 0 0,1 0 1 0 0,-1 0 0 0 0,0 0-1 0 0,0 0 1 0 0,0 0 0 0 0,0 1-1 0 0,0 0 1 0 0,-1-1 0 0 0,1 1-1 0 0,-1 0 1 0 0,0 0 0 0 0,0 1-1 0 0,0-1 1 0 0,0 0 0 0 0,-1 1-1 0 0,1-1 1 0 0,-1 1 0 0 0,0-1-1 0 0,0 1 1 0 0,0 0 0 0 0,1 4-1 0 0,-1 3 37 0 0,1 0 0 0 0,-1-1 0 0 0,-1 1 0 0 0,0 0 0 0 0,-1-1-1 0 0,-3 22 1 0 0,-3-3-25 0 0,-12 32 0 0 0,2-8-699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267 388 8751 0 0,'0'0'1088'0'0,"-6"7"1095"0"0,2-4-1737 0 0,0 1 0 0 0,-1-1 0 0 0,1 0 0 0 0,-1 0 0 0 0,0 0 0 0 0,0 0 0 0 0,0-1 0 0 0,0 0 0 0 0,-1 0 0 0 0,-8 1 0 0 0,-4 1-432 0 0,-36 1 1 0 0,46-4-14 0 0,0-1 0 0 0,0-1 1 0 0,0 1-1 0 0,0-2 0 0 0,0 1 1 0 0,0-1-1 0 0,-13-4 0 0 0,18 5 0 0 0,0 0-1 0 0,1-1 1 0 0,-1 1-1 0 0,0-1 1 0 0,0 1-1 0 0,1-1 0 0 0,-1 0 1 0 0,1 0-1 0 0,-1 0 1 0 0,1 0-1 0 0,0-1 1 0 0,0 1-1 0 0,0 0 1 0 0,0-1-1 0 0,0 0 1 0 0,1 1-1 0 0,-1-1 1 0 0,1 0-1 0 0,-1 0 1 0 0,1 0-1 0 0,0 0 0 0 0,0-4 1 0 0,0-1 6 0 0,0-1 0 0 0,1 0 0 0 0,1 0 0 0 0,-1 0 0 0 0,1 0 0 0 0,1 0 0 0 0,0 0 0 0 0,0 0 0 0 0,1 1 0 0 0,0-1 0 0 0,0 1 0 0 0,1 0 0 0 0,0 0 1 0 0,6-8-1 0 0,7-10-4 0 0,1 1 1 0 0,37-39 0 0 0,-43 52-5 0 0,0 2 0 0 0,0 0-1 0 0,1 0 1 0 0,0 1 0 0 0,1 1 0 0 0,0 0-1 0 0,0 0 1 0 0,1 2 0 0 0,0 0-1 0 0,25-7 1 0 0,-21 8 32 0 0,1 1-1 0 0,0 1 1 0 0,0 1 0 0 0,0 0-1 0 0,0 2 1 0 0,1 0-1 0 0,-1 1 1 0 0,22 4 0 0 0,-35-3 2 0 0,0-1 0 0 0,1 1 1 0 0,-1 1-1 0 0,0-1 1 0 0,0 1-1 0 0,-1 1 0 0 0,1-1 1 0 0,0 1-1 0 0,-1 0 1 0 0,0 1-1 0 0,0-1 0 0 0,8 10 1 0 0,-10-11-21 0 0,-1 1 0 0 0,0 1 0 0 0,0-1 0 0 0,0 0 0 0 0,-1 1 0 0 0,0-1 0 0 0,1 1 1 0 0,-2 0-1 0 0,1-1 0 0 0,0 1 0 0 0,-1 0 0 0 0,0 0 0 0 0,0 0 0 0 0,-1 0 0 0 0,1 1 0 0 0,-1-1 0 0 0,0 0 0 0 0,0 0 0 0 0,-2 7 1 0 0,0-3 9 0 0,0 0 1 0 0,-1 0 0 0 0,-1 0 0 0 0,1 0 0 0 0,-1-1 0 0 0,-1 1 0 0 0,1-1-1 0 0,-1 0 1 0 0,-1-1 0 0 0,-10 13 0 0 0,5-9 16 0 0,0 0 1 0 0,-1 0-1 0 0,0-1 0 0 0,-1-1 0 0 0,-21 13 1 0 0,-2-3-232 0 0,0-2 0 0 0,-1-1 1 0 0,-1-2-1 0 0,0-2 0 0 0,-68 14 1 0 0,94-25-522 0 0,1 0 1 0 0,-17-1 0 0 0,6-1-4865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 12095 0 0,'1'0'274'0'0,"0"-1"-243"0"0,0 1 0 0 0,0-1 1 0 0,-1 1-1 0 0,1-1 1 0 0,0 1-1 0 0,0 0 1 0 0,-1 0-1 0 0,1-1 0 0 0,0 1 1 0 0,0 0-1 0 0,0 0 1 0 0,-1 0-1 0 0,1 0 1 0 0,0 0-1 0 0,0 0 0 0 0,1 0 1 0 0,-2 0-17 0 0,1 0 0 0 0,-1 1 0 0 0,0-1 0 0 0,0 0 0 0 0,0 1 0 0 0,0-1 0 0 0,0 0 0 0 0,0 0 0 0 0,1 1 0 0 0,-1-1 1 0 0,0 0-1 0 0,0 1 0 0 0,0-1 0 0 0,0 0 0 0 0,0 1 0 0 0,0-1 0 0 0,0 0 0 0 0,0 1 0 0 0,0-1 0 0 0,0 0 0 0 0,0 1 0 0 0,-1-1 0 0 0,1 0 0 0 0,0 0 0 0 0,0 1 1 0 0,0-1-1 0 0,0 0 0 0 0,-1 1 0 0 0,-17 30 532 0 0,16-27-505 0 0,-58 83 357 0 0,1-2 484 0 0,-55 109 1 0 0,-50 173-820 0 0,150-335-1078 0 0,-25 42 0 0 0,29-56-86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4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71 154 2759 0 0,'-7'4'247'0'0,"-31"8"249"0"0,12-6 11784 0 0,38-7-11455 0 0,47-6 134 0 0,102-25 0 0 0,-52 8-437 0 0,168-16 303 0 0,2 16-35 0 0,-252 22-781 0 0,217-28-385 0 0,-227 28 231 0 0,24-6-1534 0 0,-25 2 79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14743 0 0,'0'0'672'0'0,"-2"0"-9"0"0,-3 2-619 0 0,-1 0-1 0 0,1 0 1 0 0,0 0 0 0 0,0 1 0 0 0,0-1-1 0 0,0 1 1 0 0,1 0 0 0 0,-8 6 0 0 0,-34 35 411 0 0,38-36-319 0 0,-10 9-165 0 0,2 1-1 0 0,1 1 0 0 0,0 1 0 0 0,1 0 1 0 0,1 0-1 0 0,1 1 0 0 0,1 1 0 0 0,1 0 1 0 0,-9 29-1 0 0,18-49-322 0 0,5-2-2620 0 0,14-2 1552 0 0,4-5-11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45 14655 0 0,'1'-10'277'0'0,"0"7"-175"0"0,-1 1-1 0 0,0-1 1 0 0,1 1 0 0 0,-1 0-1 0 0,1-1 1 0 0,0 1-1 0 0,0 0 1 0 0,0 0-1 0 0,0-1 1 0 0,0 1-1 0 0,0 0 1 0 0,3-3 0 0 0,-3 4 292 0 0,-2 7-319 0 0,0 1 0 0 0,0 0 0 0 0,0-1 0 0 0,-1 1 0 0 0,0-1 0 0 0,-3 9 0 0 0,-2 5-24 0 0,-99 259 818 0 0,47-132-636 0 0,-111 293-63 0 0,118-317-731 0 0,-6-2 0 0 0,-120 187 1 0 0,163-288-1035 0 0,1-2-3960 0 0</inkml:trace>
  <inkml:trace contextRef="#ctx0" brushRef="#br0" timeOffset="1">0 1140 17015 0 0,'0'0'1543'0'0,"2"1"-1258"0"0,4 1-255 0 0,-1 1 0 0 0,1-1-1 0 0,-1 0 1 0 0,1-1 0 0 0,0 0-1 0 0,0 0 1 0 0,0 0 0 0 0,0 0 0 0 0,0-1-1 0 0,9 0 1 0 0,10-3 344 0 0,30-5-1 0 0,-49 7-307 0 0,81-19 779 0 0,113-42 1 0 0,36-10-2631 0 0,-186 62 759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241 322 8751 0 0,'0'0'674'0'0,"-1"2"-438"0"0,-7 8 1236 0 0,0 0 1 0 0,1 1 0 0 0,1 0 0 0 0,0 0 0 0 0,0 0 0 0 0,-5 16-1 0 0,2-6-1375 0 0,-84 150 1164 0 0,25-54-2087 0 0,54-85-2209 0 0,10-21-3401 0 0</inkml:trace>
  <inkml:trace contextRef="#ctx0" brushRef="#br0" timeOffset="1">555 41 11055 0 0,'5'-9'984'0'0,"2"2"-792"0"0,-2 0-192 0 0,3 1 712 0 0,0 1 936 0 0,1 0-656 0 0,2 3-992 0 0,0 2-4160 0 0,-1 2-832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5983 0 0,'0'0'542'0'0,"-1"2"-446"0"0,-1 4-13 0 0,0 0 0 0 0,-1 0 0 0 0,0 0 1 0 0,0-1-1 0 0,0 0 0 0 0,-1 1 0 0 0,-5 5 0 0 0,-35 35 2080 0 0,6-6-1654 0 0,1 0 306 0 0,23-25 284 0 0,0 0 0 0 0,1 1 0 0 0,-20 32 0 0 0,31-44-722 0 0,0 0 0 0 0,0 1 1 0 0,0-1-1 0 0,-1 8 0 0 0,3-11 189 0 0,1 1-182 0 0,0 0-312 0 0,1 0 0 0 0,0 0 0 0 0,0 0 0 0 0,0 0 0 0 0,0 0 0 0 0,0-1 1 0 0,0 1-1 0 0,0 0 0 0 0,0-1 0 0 0,1 0 0 0 0,-1 0 0 0 0,0 0 0 0 0,4 2 0 0 0,0-2 51 0 0,-1 0 0 0 0,1 1 0 0 0,0-2 0 0 0,-1 1 0 0 0,12-1 0 0 0,-2-1 18 0 0,0-1 1 0 0,0 0-1 0 0,0-1 1 0 0,15-6-1 0 0,-8 2-96 0 0,35-17-1 0 0,-51 22-39 0 0,0-1 0 0 0,-1 0 0 0 0,1-1 0 0 0,-1 1 0 0 0,0-1 0 0 0,0 0 0 0 0,-1-1 0 0 0,1 1-1 0 0,-1-1 1 0 0,0 1 0 0 0,5-9 0 0 0,-8 10-5 0 0,0-1 0 0 0,1 0 0 0 0,-2 1 0 0 0,1-1 0 0 0,0 0 0 0 0,-1 0 0 0 0,0 1 0 0 0,0-1 0 0 0,0 0 0 0 0,0 0 0 0 0,0 1 0 0 0,-1-1 0 0 0,0 0 0 0 0,0 1 0 0 0,0-1 0 0 0,0 0 0 0 0,0 1 0 0 0,-1-1 0 0 0,-2-2 0 0 0,0-3 0 0 0,-1 1 0 0 0,0 0 0 0 0,0 0 0 0 0,-1 0 0 0 0,0 1 0 0 0,-9-10 0 0 0,0 5-58 0 0,13 11-257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9215 0 0,'0'0'11140'0'0,"0"-2"-10985"0"0,1-3-140 0 0,-1 1 1 0 0,1 0 0 0 0,0-1-1 0 0,0 1 1 0 0,0-1 0 0 0,1 1-1 0 0,-1 0 1 0 0,1 0 0 0 0,0 0-1 0 0,0 0 1 0 0,1 0 0 0 0,-1 1-1 0 0,5-6 1 0 0,6-6-15 0 0,28-23-1 0 0,-19 17 5 0 0,1-1-213 0 0,2 1 1 0 0,0 2-1 0 0,1 0 0 0 0,1 2 1 0 0,1 0-1 0 0,0 2 0 0 0,1 1 1 0 0,35-11-1 0 0,-53 22 9 0 0,0 0 0 0 0,0 0-1 0 0,22-1 1 0 0,-30 3 185 0 0,0 1-1 0 0,0 0 0 0 0,0 0 1 0 0,0 0-1 0 0,-1 0 1 0 0,1 1-1 0 0,0-1 1 0 0,0 1-1 0 0,0 0 1 0 0,0 0-1 0 0,-1 0 0 0 0,1 0 1 0 0,0 0-1 0 0,-1 1 1 0 0,1-1-1 0 0,-1 1 1 0 0,0 0-1 0 0,1-1 0 0 0,2 5 1 0 0,-3-3 62 0 0,-1-1-1 0 0,0 1 1 0 0,0 0-1 0 0,0 0 1 0 0,0 0 0 0 0,-1 1-1 0 0,1-1 1 0 0,-1 0 0 0 0,0 0-1 0 0,0 0 1 0 0,0 0 0 0 0,0 0-1 0 0,-1 0 1 0 0,0 5-1 0 0,0-4 20 0 0,-2 16 284 0 0,-12 35 0 0 0,10-39-325 0 0,1 0 0 0 0,0 0 1 0 0,-2 24-1 0 0,6-9-502 0 0,2-11-4916 0 0,-1-9-411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10 919 0 0,'-1'-1'67'0'0,"-7"-1"1080"0"0,1 0-1 0 0,-1 0 1 0 0,1 1 0 0 0,-1 0-1 0 0,0 0 1 0 0,-12 1-1 0 0,-23 3 3394 0 0,17 0-4609 0 0,14-1 317 0 0,1 0 0 0 0,1 1-1 0 0,-1 0 1 0 0,0 1-1 0 0,1 0 1 0 0,-1 1 0 0 0,1 0-1 0 0,0 0 1 0 0,1 1-1 0 0,-14 10 1 0 0,11-5-122 0 0,1-1 1 0 0,0 2-1 0 0,0-1 0 0 0,1 2 1 0 0,1-1-1 0 0,-15 26 0 0 0,22-35-84 0 0,1 0-1 0 0,-1 0 1 0 0,1 0-1 0 0,0 0 1 0 0,0 0-1 0 0,0 1 1 0 0,0-1 0 0 0,0 0-1 0 0,1 0 1 0 0,0 1-1 0 0,-1 5 1 0 0,2-8-32 0 0,-1 0 0 0 0,0 1 0 0 0,1-1 0 0 0,-1 0 0 0 0,0 1 0 0 0,1-1 0 0 0,0 0 0 0 0,-1 0 1 0 0,1 1-1 0 0,0-1 0 0 0,-1 0 0 0 0,1 0 0 0 0,0 0 0 0 0,0 0 0 0 0,0 0 0 0 0,0 0 0 0 0,0 0 0 0 0,0 0 0 0 0,0-1 1 0 0,1 1-1 0 0,-1 0 0 0 0,0-1 0 0 0,0 1 0 0 0,1 0 0 0 0,-1-1 0 0 0,0 0 0 0 0,0 1 0 0 0,1-1 0 0 0,2 1 1 0 0,4-1 43 0 0,0 0 1 0 0,0 0 0 0 0,0 0 0 0 0,0-1-1 0 0,0 0 1 0 0,0-1 0 0 0,9-2 0 0 0,12-3 37 0 0,58-15-89 0 0,-53 12-10 0 0,40-7 1 0 0,-74 18 1 0 0,0-1 1 0 0,1 0 0 0 0,-1 0 0 0 0,0 0 0 0 0,1 0 0 0 0,-1 0 0 0 0,0 1-1 0 0,1-1 1 0 0,-1 0 0 0 0,0 0 0 0 0,1 0 0 0 0,-1 1 0 0 0,0-1 0 0 0,0 0-1 0 0,1 0 1 0 0,-1 1 0 0 0,0-1 0 0 0,0 0 0 0 0,0 1 0 0 0,0-1 0 0 0,1 0 0 0 0,-1 1-1 0 0,0-1 1 0 0,0 0 0 0 0,0 1 0 0 0,0-1 0 0 0,0 1 0 0 0,2 9 10 0 0,-2-4 67 0 0,0-1 0 0 0,0 1 0 0 0,-1 0 0 0 0,0-1 0 0 0,0 1 0 0 0,-1-1 0 0 0,1 1 0 0 0,-1-1-1 0 0,-1 0 1 0 0,-2 6 0 0 0,2-4 23 0 0,0-1 0 0 0,0 1-1 0 0,1 0 1 0 0,0-1 0 0 0,-2 13-1 0 0,6-10-35 0 0,-1-8-79 0 0,0 0 0 0 0,0 0 0 0 0,0 0 0 0 0,1-1-1 0 0,-1 1 1 0 0,0 0 0 0 0,1-1 0 0 0,-1 1 0 0 0,0-1 0 0 0,1 1-1 0 0,-1-1 1 0 0,1 1 0 0 0,-1-1 0 0 0,1 0 0 0 0,-1 0 0 0 0,1 0-1 0 0,-1 0 1 0 0,1 0 0 0 0,-1 0 0 0 0,1 0 0 0 0,2-1 0 0 0,3-1-454 0 0,1 1 0 0 0,13-6 0 0 0,5-5-539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16351 0 0,'0'0'1484'0'0,"-2"2"-1221"0"0,-57 102 1488 0 0,-87 150 820 0 0,115-202-2534 0 0,3 1-1 0 0,3 1 0 0 0,1 1 0 0 0,3 1 0 0 0,3 1 1 0 0,-13 65-1 0 0,29-109-337 0 0,0 0 0 0 0,-1 26 0 0 0,7-11-5689 0 0,-1-12-800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13015 0 0,'0'0'1179'0'0,"2"1"-972"0"0,-2 0-203 0 0,1-1 1 0 0,-1 1-1 0 0,1-1 1 0 0,-1 1-1 0 0,1-1 1 0 0,-1 1-1 0 0,1 0 0 0 0,-1-1 1 0 0,0 1-1 0 0,1 0 1 0 0,-1-1-1 0 0,0 1 1 0 0,0 0-1 0 0,0-1 1 0 0,1 1-1 0 0,-1 0 1 0 0,0-1-1 0 0,0 1 1 0 0,0 0-1 0 0,0 0 1 0 0,0-1-1 0 0,0 1 1 0 0,0 0-1 0 0,-1-1 1 0 0,1 1-1 0 0,0 0 1 0 0,0 0-1 0 0,0-1 1 0 0,-1 1-1 0 0,1-1 1 0 0,0 1-1 0 0,-1 0 1 0 0,-18 25 395 0 0,8-12-206 0 0,-20 31 38 0 0,-88 143-69 0 0,117-184-177 0 0,-26 48-448 0 0,2 1 0 0 0,-35 104 0 0 0,58-141-541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19 694 5063 0 0,'0'0'2567'0'0,"0"-8"-396"0"0,1 5-1974 0 0,0-1-1 0 0,0 1 1 0 0,0-1 0 0 0,0 1 0 0 0,1-1 0 0 0,-1 1 0 0 0,1 0 0 0 0,0 0 0 0 0,4-5 0 0 0,25-27 630 0 0,-20 23-545 0 0,273-287 2493 0 0,-118 136-1993 0 0,-141 143-648 0 0,0 0 0 0 0,1 2 0 0 0,2 0 0 0 0,-1 2-1 0 0,38-15 1 0 0,-58 28-122 0 0,0 0-1 0 0,0 1 1 0 0,0 0-1 0 0,1 0 1 0 0,-1 1-1 0 0,1 0 1 0 0,-1 0-1 0 0,13 1 1 0 0,-16 0-17 0 0,0 1 0 0 0,1 0 0 0 0,-1 0 0 0 0,0 0 0 0 0,0 0 0 0 0,0 1 0 0 0,0-1 1 0 0,-1 1-1 0 0,1 0 0 0 0,0 0 0 0 0,-1 1 0 0 0,1-1 0 0 0,-1 1 0 0 0,0-1 0 0 0,0 1 0 0 0,5 5 0 0 0,14 19-36 0 0,-1 1 0 0 0,31 56-1 0 0,-48-77 41 0 0,-1 1 0 0 0,0-1 0 0 0,-1 1 1 0 0,0 0-1 0 0,0 0 0 0 0,-1 0 0 0 0,1 0 0 0 0,-2 0 0 0 0,0 12 0 0 0,-1 3-13 0 0,-1 0 0 0 0,-5 24-1 0 0,-1-11 127 0 0,-2-1-1 0 0,-1 1 0 0 0,-2-2 0 0 0,-32 63 1 0 0,17-47 114 0 0,-2-1 1 0 0,-54 64-1 0 0,59-83-184 0 0,-2-1-1 0 0,-1-1 0 0 0,-1-1 1 0 0,-1-2-1 0 0,-41 26 0 0 0,43-33-8 0 0,-1-2 0 0 0,0-1 0 0 0,-1-1 0 0 0,-1-2 0 0 0,0-1 0 0 0,-51 11 0 0 0,45-14 101 0 0,12-2-47 0 0,0-1 0 0 0,-37 3 0 0 0,55-8-269 0 0,0 0 0 0 0,0 0 0 0 0,-1-1 0 0 0,1 1 1 0 0,0-2-1 0 0,0 1 0 0 0,0-1 0 0 0,1 0 0 0 0,-1 0 0 0 0,0-1 1 0 0,1 0-1 0 0,0 0 0 0 0,-10-6 0 0 0,15 7 49 0 0,-1 1-1 0 0,1 0 1 0 0,-1 0-1 0 0,1-1 1 0 0,-1 1-1 0 0,1 0 1 0 0,0-1-1 0 0,-1 0 1 0 0,1 1-1 0 0,0-1 1 0 0,0 0-1 0 0,0 1 1 0 0,1-1-1 0 0,-2-3 1 0 0,0-5-689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 6447 0 0,'-1'-5'6199'0'0,"-11"18"-3441"0"0,-17 22-1604 0 0,-51 59 440 0 0,33-40-903 0 0,33-37-438 0 0,-19 31-1 0 0,28-41-265 0 0,1 1-1 0 0,1-1 1 0 0,-1 1-1 0 0,1 0 1 0 0,0 0-1 0 0,1 0 1 0 0,-2 9 0 0 0,4-15-851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18 3223 0 0,'4'-8'521'0'0,"-4"7"-289"0"0,0 1 1 0 0,1 0-1 0 0,-1-1 0 0 0,0 1 1 0 0,0 0-1 0 0,0 0 1 0 0,0-1-1 0 0,0 1 1 0 0,0 0-1 0 0,1-1 0 0 0,-1 1 1 0 0,0 0-1 0 0,0-1 1 0 0,0 1-1 0 0,0 0 0 0 0,0-1 1 0 0,0 1-1 0 0,0 0 1 0 0,0-1-1 0 0,0 1 0 0 0,-1 0 1 0 0,1-1-1 0 0,0 1 1 0 0,0 0-1 0 0,0-1 0 0 0,0 1 1 0 0,-1-1-1 0 0,-7 7 1848 0 0,-17 25-3167 0 0,19-23 1826 0 0,-41 55-84 0 0,-76 134-1 0 0,75-114-560 0 0,40-69-79 0 0,-14 22-20 0 0,-22 52-1 0 0,32-64-475 0 0,11-22 43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4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1375 0 0,'0'0'8747'0'0,"-1"2"-8480"0"0,-5 14-12 0 0,0 0-1 0 0,-2 0 1 0 0,0-1 0 0 0,0 0 0 0 0,-15 17 0 0 0,5-4 113 0 0,-55 80 456 0 0,-32 53 72 0 0,46-46-511 0 0,56-106-310 0 0,3-9-132 0 0,0 1 1 0 0,0-1-1 0 0,0 1 1 0 0,0-1 0 0 0,0 1-1 0 0,0-1 1 0 0,0 1-1 0 0,0-1 1 0 0,0 1-1 0 0,0-1 1 0 0,0 1-1 0 0,1-1 1 0 0,-1 1-1 0 0,0-1 1 0 0,0 0-1 0 0,0 1 1 0 0,1-1-1 0 0,-1 1 1 0 0,0-1-1 0 0,1 0 1 0 0,-1 1-1 0 0,0-1 1 0 0,1 0-1 0 0,-1 1 1 0 0,1-1-1 0 0,-1 0 1 0 0,0 1-1 0 0,1-1 1 0 0,0 0-1 0 0,11 0-4571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12895 0 0,'0'0'1510'0'0,"-7"0"570"0"0,2 1-1806 0 0,0 1 0 0 0,0 0 0 0 0,0 0 0 0 0,0 0 0 0 0,1 1 0 0 0,-1 0 0 0 0,1 0 0 0 0,0 0 0 0 0,-8 8 0 0 0,0-2-212 0 0,-117 89 69 0 0,-116 94-1038 0 0,232-180 601 0 0,1 0-1 0 0,-12 16 0 0 0,23-26 67 0 0,3-2-440 0 0,10 2 557 0 0,1-1 1 0 0,-1 0-1 0 0,1-1 0 0 0,-1-1 0 0 0,18-2 0 0 0,5-1-8 0 0,-27 3 110 0 0,1 1-1 0 0,0-1 1 0 0,0 1 0 0 0,0 1-1 0 0,-1 0 1 0 0,1 0-1 0 0,0 0 1 0 0,-1 1-1 0 0,1 1 1 0 0,-1-1 0 0 0,0 2-1 0 0,0-1 1 0 0,10 6-1 0 0,-12-5 111 0 0,0 0 0 0 0,0 0 0 0 0,-1 1 0 0 0,1-1 0 0 0,-1 1 0 0 0,0 0-1 0 0,-1 1 1 0 0,1-1 0 0 0,-1 1 0 0 0,0 0 0 0 0,-1 0 0 0 0,0 0 0 0 0,1 1 0 0 0,-2-1 0 0 0,1 1-1 0 0,-1 0 1 0 0,0 0 0 0 0,0 0 0 0 0,-1-1 0 0 0,0 1 0 0 0,0 1 0 0 0,-1-1 0 0 0,0 0 0 0 0,0 0-1 0 0,-1 0 1 0 0,-2 12 0 0 0,2-16 5 0 0,0 0-1 0 0,-1-1 1 0 0,1 1 0 0 0,-1-1-1 0 0,0 1 1 0 0,1-1-1 0 0,-1 0 1 0 0,0 0 0 0 0,0 1-1 0 0,-1-1 1 0 0,1-1 0 0 0,0 1-1 0 0,-1 0 1 0 0,1 0-1 0 0,-1-1 1 0 0,-4 2 0 0 0,-3 2 37 0 0,0-1 1 0 0,0-1 0 0 0,-15 4 0 0 0,-135 19 117 0 0,103-19-326 0 0,-126 13-2056 0 0,164-18 1319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17 13823 0 0,'0'0'630'0'0,"0"-1"-13"0"0,0-1-391 0 0,-1 1-108 0 0,1 1 1 0 0,0-1-1 0 0,0 0 1 0 0,0 1-1 0 0,0-1 1 0 0,0 1-1 0 0,0-1 0 0 0,0 0 1 0 0,0 1-1 0 0,0-1 1 0 0,0 0-1 0 0,0 1 1 0 0,0-1-1 0 0,0 0 0 0 0,0 1 1 0 0,1-1-1 0 0,-1 0 1 0 0,0 1-1 0 0,1-1 1 0 0,-89 223 1508 0 0,-16-2-975 0 0,28-60-342 0 0,-61 101-95 0 0,-31 63-526 0 0,157-296-1613 0 0,9-17 777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14279 0 0,'0'0'2980'0'0,"2"0"-2192"0"0,32 2 335 0 0,-23-1-934 0 0,-1 0 0 0 0,0-1 0 0 0,0 0 0 0 0,0-1 0 0 0,16-2 1 0 0,27-10 910 0 0,284-84 1415 0 0,-269 72-2611 0 0,162-57 110 0 0,-75 34-3219 0 0,-106 37-3641 0 0,-28 9 874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52 490 4143 0 0,'-19'33'279'0'0,"1"1"572"0"0,4-13 11411 0 0,14-22-12025 0 0,1-1-1 0 0,-1 0 0 0 0,1 1 1 0 0,0-1-1 0 0,0 1 1 0 0,0-1-1 0 0,0 1 0 0 0,0-1 1 0 0,2-1-1 0 0,1-1 175 0 0,46-66 1963 0 0,-18 23-1967 0 0,2 1 0 0 0,2 2-1 0 0,42-40 1 0 0,-1 11-423 0 0,64-55-805 0 0,-129 118 153 0 0,1 1 1 0 0,1 1-1 0 0,19-10 0 0 0,1 5-5342 0 0,-13 7-376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1839 0 0,'0'0'17820'0'0,"1"2"-17221"0"0,1 6-489 0 0,-1 1-1 0 0,0 0 1 0 0,0-1 0 0 0,-1 1 0 0 0,0 0 0 0 0,0 0-1 0 0,-1-1 1 0 0,0 1 0 0 0,-1 0 0 0 0,0-1 0 0 0,-5 13-1 0 0,-5 11-102 0 0,-26 50 0 0 0,26-59 43 0 0,-11 17-49 0 0,15-27-315 0 0,0 0 0 0 0,-9 23 0 0 0,15-28-297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14 16615 0 0,'-4'-10'1771'0'0,"3"10"-1765"0"0,0-1 1 0 0,0 1-1 0 0,1-1 0 0 0,-1 1 1 0 0,0 0-1 0 0,0-1 0 0 0,0 1 1 0 0,0 0-1 0 0,0 0 0 0 0,0 0 1 0 0,1-1-1 0 0,-1 1 0 0 0,0 0 1 0 0,0 0-1 0 0,0 0 0 0 0,0 0 1 0 0,0 1-1 0 0,0-1 0 0 0,0 0 1 0 0,0 0-1 0 0,0 0 1 0 0,1 1-1 0 0,-1-1 0 0 0,0 1 1 0 0,0-1-1 0 0,0 0 0 0 0,1 1 1 0 0,-1-1-1 0 0,-1 2 0 0 0,0 0 60 0 0,-8 3 80 0 0,2 1 0 0 0,-1 0 1 0 0,1 0-1 0 0,-15 15 0 0 0,-26 36 25 0 0,31-36-124 0 0,-20 28 31 0 0,2 2 0 0 0,1 2 0 0 0,-50 105 0 0 0,-55 184-59 0 0,114-270 6 0 0,-74 171-1069 0 0,92-227 617 0 0,-19 29 0 0 0,24-42 283 0 0,1 1 1 0 0,-1-1-1 0 0,0 1 1 0 0,0-1-1 0 0,0 0 1 0 0,0 0-1 0 0,0 0 1 0 0,-1-1-1 0 0,0 1 0 0 0,1-1 1 0 0,-1 0-1 0 0,0 0 1 0 0,-8 3-1 0 0,-7-6-441 0 0,8 0 270 0 0,10 1 291 0 0,0-1-1 0 0,-1 0 1 0 0,1 0 0 0 0,0 1-1 0 0,0-1 1 0 0,0 0-1 0 0,0 0 1 0 0,0 0 0 0 0,0 0-1 0 0,1 0 1 0 0,-1-1-1 0 0,0 1 1 0 0,0-2 0 0 0,0 2-1 0 0,-2-3 60 0 0,1-1 0 0 0,0 1 0 0 0,0 0 1 0 0,0-1-1 0 0,0 0 0 0 0,1 0 0 0 0,0 1 1 0 0,0-1-1 0 0,0 0 0 0 0,0 0 0 0 0,1 0 1 0 0,0-7-1 0 0,1 4 99 0 0,0 1-1 0 0,0-1 1 0 0,1 0 0 0 0,0 1 0 0 0,0-1-1 0 0,1 1 1 0 0,4-8 0 0 0,4-4 143 0 0,0 0 0 0 0,1 1 0 0 0,1 0 0 0 0,26-25 0 0 0,-23 25-223 0 0,2 2 0 0 0,0 0 0 0 0,1 1 0 0 0,1 1 0 0 0,0 1-1 0 0,35-18 1 0 0,-40 24-14 0 0,0 1-1 0 0,1 0 0 0 0,0 1 0 0 0,0 1 1 0 0,0 0-1 0 0,0 1 0 0 0,1 1 0 0 0,-1 1 1 0 0,1 0-1 0 0,24 2 0 0 0,-36-1 25 0 0,0 1 1 0 0,-1 0-1 0 0,1-1 0 0 0,-1 2 0 0 0,1-1 0 0 0,-1 0 0 0 0,1 1 0 0 0,-1 0 1 0 0,0 0-1 0 0,0 0 0 0 0,0 1 0 0 0,0-1 0 0 0,0 1 0 0 0,-1 0 0 0 0,1 0 1 0 0,-1 0-1 0 0,1 0 0 0 0,-1 1 0 0 0,0 0 0 0 0,-1-1 0 0 0,1 1 0 0 0,-1 0 1 0 0,1 0-1 0 0,-1 0 0 0 0,0 1 0 0 0,1 5 0 0 0,3 4 164 0 0,-1 1 0 0 0,0 0-1 0 0,-1 0 1 0 0,-1 1 0 0 0,2 24 0 0 0,-5-31-103 0 0,0-1 1 0 0,0 1 0 0 0,-1-1 0 0 0,0 1 0 0 0,0-1 0 0 0,-1 0 0 0 0,0 0 0 0 0,-1 0-1 0 0,0 0 1 0 0,0 0 0 0 0,-1 0 0 0 0,-4 7 0 0 0,-5 3-67 0 0,-1 0 0 0 0,0 0 0 0 0,-1-1 0 0 0,-1-1 0 0 0,-1-1 0 0 0,0 0 0 0 0,-1-1 0 0 0,0-1 0 0 0,-1-1 0 0 0,-32 15 0 0 0,35-20-66 0 0,0 0 1 0 0,0-2-1 0 0,-1 0 0 0 0,1-1 1 0 0,-1 0-1 0 0,0-1 0 0 0,0-1 1 0 0,0-1-1 0 0,0-1 0 0 0,-31-2 1 0 0,44 1-10 0 0,-1 0 1 0 0,1 0 0 0 0,0 0-1 0 0,-1 0 1 0 0,1-1-1 0 0,-7-3 1 0 0,10 4-86 0 0,0 1-1 0 0,0-1 1 0 0,0 1-1 0 0,1-1 1 0 0,-1 1 0 0 0,0-1-1 0 0,1 1 1 0 0,-1-1 0 0 0,0 0-1 0 0,1 1 1 0 0,-1-1 0 0 0,0 0-1 0 0,1 0 1 0 0,-1 0-1 0 0,1 1 1 0 0,0-1 0 0 0,-1 0-1 0 0,1 0 1 0 0,0 0 0 0 0,-1 0-1 0 0,1 0 1 0 0,0 0-1 0 0,0 0 1 0 0,0 0 0 0 0,0 0-1 0 0,0 0 1 0 0,0 0 0 0 0,0 1-1 0 0,0-1 1 0 0,0 0-1 0 0,0 0 1 0 0,1 0 0 0 0,-1 0-1 0 0,0 0 1 0 0,1 0 0 0 0,0-1-1 0 0,8-13-7198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11519 0 0,'0'0'7083'0'0,"-1"2"-6507"0"0,-9 6-387 0 0,1 1 0 0 0,1 0 1 0 0,-1 1-1 0 0,2 0 0 0 0,-1 0 0 0 0,-7 15 1 0 0,-33 71 981 0 0,46-92-1120 0 0,-1 4-3 0 0,-1 1 0 0 0,1-1 0 0 0,0 1 0 0 0,1 0 0 0 0,-2 13 0 0 0,4-20-37 0 0,-1-1 0 0 0,1 1 0 0 0,0 0 0 0 0,0 0 1 0 0,0 0-1 0 0,0-1 0 0 0,0 1 0 0 0,0 0 0 0 0,1 0 0 0 0,-1 0 1 0 0,1-1-1 0 0,-1 1 0 0 0,1 0 0 0 0,0-1 0 0 0,-1 1 0 0 0,1 0 1 0 0,0-1-1 0 0,0 1 0 0 0,0-1 0 0 0,0 1 0 0 0,0-1 0 0 0,1 0 1 0 0,-1 1-1 0 0,0-1 0 0 0,1 0 0 0 0,-1 0 0 0 0,1 0 1 0 0,-1 0-1 0 0,1 0 0 0 0,-1 0 0 0 0,1 0 0 0 0,0-1 0 0 0,3 2 0 0 0,4 0 24 0 0,0-1-1 0 0,0 0 0 0 0,1 0 1 0 0,-1-1-1 0 0,1 0 0 0 0,-1-1 1 0 0,0 0-1 0 0,0 0 0 0 0,12-4 0 0 0,10-4 147 0 0,40-18 0 0 0,-52 19-167 0 0,7-2-20 0 0,63-28-71 0 0,-74 31 59 0 0,0-1 0 0 0,-1-1-1 0 0,24-19 1 0 0,-33 23 0 0 0,-1 0 0 0 0,1 0 1 0 0,-1-1-1 0 0,0 1 0 0 0,0-1 0 0 0,-1 0 0 0 0,3-6 0 0 0,-5 11-38 0 0,-7 12-338 0 0,-5 11 577 0 0,0 1 0 0 0,-11 36 0 0 0,18-46-177 0 0,1 0-1 0 0,0 1 1 0 0,0-1-1 0 0,2 1 1 0 0,0 0-1 0 0,1 16 1 0 0,0-28-51 0 0,0-1 0 0 0,0 1 1 0 0,0 0-1 0 0,0 0 0 0 0,1 0 0 0 0,-1-1 1 0 0,1 1-1 0 0,0 0 0 0 0,-1-1 0 0 0,1 1 1 0 0,0 0-1 0 0,0-1 0 0 0,0 1 0 0 0,0-1 1 0 0,0 1-1 0 0,2 1 0 0 0,-1-2-266 0 0,0 1 1 0 0,0-1-1 0 0,0 0 1 0 0,0 0-1 0 0,0 0 0 0 0,0 0 1 0 0,0 0-1 0 0,0-1 1 0 0,1 1-1 0 0,-1-1 0 0 0,0 1 1 0 0,3-1-1 0 0,11 2-6401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0 15631 0 0,'0'0'1418'0'0,"-2"2"-1168"0"0,-21 16-96 0 0,1 2-1 0 0,-27 30 1 0 0,10-9 128 0 0,2-1 109 0 0,2 1 1 0 0,-50 76-1 0 0,-44 100 169 0 0,93-154-441 0 0,-175 335 213 0 0,140-258-1946 0 0,62-125 40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13359 0 0,'1'-7'1384'0'0,"0"1"-1162"0"0,0 6-35 0 0,0-1 0 0 0,0 0 0 0 0,0 0-1 0 0,0 0 1 0 0,0 1 0 0 0,0-1 0 0 0,0 0 0 0 0,0 1 0 0 0,0-1 0 0 0,0 1 0 0 0,1-1 0 0 0,-1 1 0 0 0,0 0 0 0 0,0-1 0 0 0,0 1 0 0 0,2 0 0 0 0,-1 0 79 0 0,89-11 2332 0 0,-30 6-1804 0 0,124-24 367 0 0,66-6 380 0 0,-25-4-3884 0 0,-4-17-1138 0 0,-188 47 3180 0 0,-1-1-1390 0 0</inkml:trace>
  <inkml:trace contextRef="#ctx0" brushRef="#br0" timeOffset="1">1060 190 7367 0 0,'0'0'6547'0'0,"0"2"-4620"0"0,-1 14-772 0 0,0-1 1 0 0,0 0 0 0 0,-2 1 0 0 0,-8 28 0 0 0,4-24-473 0 0,-1 0 0 0 0,-20 37 1 0 0,-3-8-1028 0 0,-64 77 1 0 0,76-102 296 0 0,5-4-3036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15551 0 0,'8'-19'1520'0'0,"-5"14"-1360"0"0,2-1-160 0 0,3 3 0 0 0,-1 1 424 0 0,1 4-208 0 0,1 0 0 0 0,0 1-608 0 0,0 4-120 0 0,-2 4-32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4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83 1375 0 0,'-3'2'107'0'0,"-38"31"484"0"0,14-7 9303 0 0,28-30-9625 0 0,1 1 0 0 0,0-1-1 0 0,-1 1 1 0 0,1 0 0 0 0,0 0-1 0 0,1 0 1 0 0,-1 0 0 0 0,0 0-1 0 0,5-3 1 0 0,10-12 292 0 0,-9 9-434 0 0,1 1 0 0 0,0-1 0 0 0,0 1 0 0 0,1 0 0 0 0,0 1 0 0 0,0 1 0 0 0,12-7 0 0 0,-11 8-39 0 0,0 1 1 0 0,22-6-1 0 0,-28 9-14 0 0,1 0 0 0 0,-1 0-1 0 0,0 1 1 0 0,1-1 0 0 0,-1 1 0 0 0,0 1 0 0 0,1-1 0 0 0,7 2 0 0 0,-12-1-41 0 0,1 0 1 0 0,-1 0-1 0 0,0 0 1 0 0,1 0 0 0 0,-1 0-1 0 0,0 0 1 0 0,1 0-1 0 0,-1 1 1 0 0,0-1 0 0 0,0 0-1 0 0,0 1 1 0 0,0-1-1 0 0,0 1 1 0 0,-1-1 0 0 0,1 1-1 0 0,0-1 1 0 0,-1 1-1 0 0,1 0 1 0 0,-1-1 0 0 0,1 1-1 0 0,-1 0 1 0 0,0 1-1 0 0,0-3-31 0 0,1 6 16 0 0,0-1 1 0 0,-1 1-1 0 0,0-1 0 0 0,0 1 0 0 0,0-1 1 0 0,-1 1-1 0 0,0-1 0 0 0,0 0 0 0 0,0 1 0 0 0,-1-1 1 0 0,0 0-1 0 0,0 0 0 0 0,0 0 0 0 0,0 0 0 0 0,-1 0 1 0 0,0 0-1 0 0,0-1 0 0 0,-7 9 0 0 0,-7 6 2 0 0,0-1-1 0 0,-37 29 0 0 0,37-33-7 0 0,-33 27-214 0 0,-2-2-1 0 0,-85 47 0 0 0,107-70 48 0 0,14-7 123 0 0,0-1 0 0 0,1 2 0 0 0,0 0 0 0 0,1 1 0 0 0,-25 23 1 0 0,37-32-23 0 0,2-2 52 0 0,0 1 0 0 0,1-1-1 0 0,-1 1 1 0 0,0-1 0 0 0,1 1 0 0 0,-1-1-1 0 0,1 1 1 0 0,-1-1 0 0 0,1 1-1 0 0,-1-1 1 0 0,1 1 0 0 0,-1-1 0 0 0,1 0-1 0 0,-1 0 1 0 0,1 1 0 0 0,-1-1-1 0 0,1 0 1 0 0,-1 0 0 0 0,1 1 0 0 0,1-1-1 0 0,12 4-13 0 0,-2-4 93 0 0,0-1 0 0 0,-1 0 0 0 0,1 0 0 0 0,0-1 0 0 0,-1 0 0 0 0,12-5 0 0 0,1 1 42 0 0,69-21 540 0 0,-42 10-521 0 0,-32 12-104 0 0,68-19 105 0 0,-73 21-128 0 0,-1 1-1 0 0,1 1 0 0 0,0 0 1 0 0,19 1-1 0 0,-29-1-10 0 0,0 1 1 0 0,16 6-18 0 0,-16-3 61 0 0,5 1-3200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13159 0 0,'0'0'2264'0'0,"-1"1"-1814"0"0,-28 47 741 0 0,-1-1 1 0 0,-62 71-1 0 0,90-116-1090 0 0,0 1 0 0 0,0-1-1 0 0,0 0 1 0 0,1 1 0 0 0,-1-1 0 0 0,1 1-1 0 0,-1-1 1 0 0,1 1 0 0 0,0-1 0 0 0,0 1-1 0 0,0 0 1 0 0,0 0 0 0 0,1 0 0 0 0,-1 0-1 0 0,1-1 1 0 0,-1 5 0 0 0,1-5-40 0 0,1 1 1 0 0,-1-1-1 0 0,1 0 1 0 0,0 0-1 0 0,-1 0 0 0 0,1 0 1 0 0,0 0-1 0 0,0 0 1 0 0,0 0-1 0 0,0-1 1 0 0,1 1-1 0 0,-1 0 0 0 0,0-1 1 0 0,1 1-1 0 0,0 0 1 0 0,-1-1-1 0 0,1 0 0 0 0,0 1 1 0 0,-1-1-1 0 0,1 0 1 0 0,0 0-1 0 0,4 2 0 0 0,5 2 37 0 0,0-1 0 0 0,1 0 0 0 0,0-1-1 0 0,0 0 1 0 0,0-1 0 0 0,22 2-1 0 0,-16-3-99 0 0,1-1 0 0 0,0-1-1 0 0,33-5 1 0 0,-41 3 35 0 0,-1 1 0 0 0,1-2 0 0 0,-1 1 1 0 0,0-2-1 0 0,0 1 0 0 0,0-1 0 0 0,-1-1 0 0 0,1 0 0 0 0,-1 0 0 0 0,14-13 0 0 0,-18 14-4 0 0,0 0 0 0 0,-1 0-1 0 0,1 0 1 0 0,-1-1-1 0 0,0 0 1 0 0,0 0 0 0 0,-1 0-1 0 0,0 0 1 0 0,0 0 0 0 0,0-1-1 0 0,-1 1 1 0 0,0-1-1 0 0,0 1 1 0 0,0-1 0 0 0,-1 0-1 0 0,0 0 1 0 0,-1 0 0 0 0,1-8-1 0 0,-2 12-37 0 0,1 0-1 0 0,-1 0 1 0 0,1 0 0 0 0,-1 0-1 0 0,0-1 1 0 0,-1 1 0 0 0,1 1-1 0 0,0-1 1 0 0,-1 0-1 0 0,1 0 1 0 0,-1 0 0 0 0,0 1-1 0 0,0-1 1 0 0,0 1 0 0 0,0-1-1 0 0,-1 1 1 0 0,1 0-1 0 0,-1 0 1 0 0,1 0 0 0 0,-1 0-1 0 0,0 0 1 0 0,1 1 0 0 0,-1-1-1 0 0,0 1 1 0 0,0 0-1 0 0,0 0 1 0 0,-4-1 0 0 0,0 0-383 0 0,-1 0 0 0 0,1 1 0 0 0,-1-1 0 0 0,-11 1 0 0 0,10 1-1308 0 0,1 0 1 0 0,-1 1-1 0 0,-12 2 0 0 0,10 0-4819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2:5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10999 0 0,'1'-1'10007'0'0,"37"-36"-9463"0"0,1 2 0 0 0,2 2 0 0 0,51-32-1 0 0,-69 50-327 0 0,1 1-1 0 0,1 2 0 0 0,0 0 0 0 0,1 2 1 0 0,1 0-1 0 0,-1 2 0 0 0,49-8 0 0 0,-70 15-222 0 0,0 0 0 0 0,0 0 0 0 0,0 1 0 0 0,0 0 0 0 0,0 0 0 0 0,0 0 0 0 0,0 0 0 0 0,0 1-1 0 0,0 0 1 0 0,0 0 0 0 0,0 0 0 0 0,6 3 0 0 0,-5 3-54 0 0,-5-4 52 0 0,0-1 1 0 0,-1 0 0 0 0,0 1-1 0 0,1-1 1 0 0,-1 0-1 0 0,0 1 1 0 0,0-1 0 0 0,0 1-1 0 0,-1-1 1 0 0,1 0-1 0 0,0 1 1 0 0,-1-1 0 0 0,0 0-1 0 0,1 0 1 0 0,-3 4 0 0 0,-17 33-28 0 0,19-36 35 0 0,-13 17-40 0 0,-28 34 0 0 0,-6 8-1 0 0,43-54 27 0 0,0 0 0 0 0,0 1 0 0 0,1-1-1 0 0,1 1 1 0 0,-1 0 0 0 0,-2 11-1 0 0,6-19-83 0 0,-1 1 0 0 0,1-1-1 0 0,0 1 1 0 0,0-1 0 0 0,-1 1-1 0 0,1-1 1 0 0,0 1 0 0 0,0-1-1 0 0,1 1 1 0 0,-1 0 0 0 0,0-1-1 0 0,0 1 1 0 0,1-1 0 0 0,-1 1-1 0 0,1-1 1 0 0,-1 0 0 0 0,1 1 0 0 0,0-1-1 0 0,-1 1 1 0 0,1-1 0 0 0,0 0-1 0 0,0 0 1 0 0,0 1 0 0 0,0-1-1 0 0,0 0 1 0 0,0 0 0 0 0,1 0-1 0 0,-1 0 1 0 0,2 1 0 0 0,9 4-1439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0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40 9215 0 0,'1'-5'481'0'0,"1"-15"372"0"0,-2 19-541 0 0,-1 1 1 0 0,1-1-1 0 0,-1 0 1 0 0,0 0-1 0 0,1 1 1 0 0,-1-1-1 0 0,0 1 1 0 0,0-1-1 0 0,1 0 1 0 0,-1 1-1 0 0,0-1 0 0 0,0 1 1 0 0,0 0-1 0 0,0-1 1 0 0,1 1-1 0 0,-1 0 1 0 0,0 0-1 0 0,0-1 1 0 0,-1 1-1 0 0,0 0 371 0 0,-4-2-323 0 0,-1 1 1 0 0,1 0 0 0 0,-1 1-1 0 0,1 0 1 0 0,-1 0 0 0 0,1 0 0 0 0,-1 1-1 0 0,0-1 1 0 0,1 2 0 0 0,0-1-1 0 0,-1 1 1 0 0,1 0 0 0 0,0 0 0 0 0,-11 6-1 0 0,2 0-250 0 0,1 0-1 0 0,0 1 1 0 0,0 1 0 0 0,-22 19-1 0 0,19-12-45 0 0,0 1 0 0 0,-28 38 0 0 0,38-46-49 0 0,0 1 0 0 0,0 0 0 0 0,2 0 0 0 0,-1 1 0 0 0,1-1 0 0 0,1 1 0 0 0,-4 19 0 0 0,7-28-11 0 0,1 0-1 0 0,0 0 0 0 0,0 0 1 0 0,0 1-1 0 0,0-1 0 0 0,0 0 1 0 0,1 0-1 0 0,-1 0 0 0 0,1 1 1 0 0,0-1-1 0 0,0 0 1 0 0,0 0-1 0 0,0 0 0 0 0,1 0 1 0 0,-1-1-1 0 0,1 1 0 0 0,0 0 1 0 0,0-1-1 0 0,0 1 0 0 0,0-1 1 0 0,0 1-1 0 0,0-1 1 0 0,1 0-1 0 0,-1 0 0 0 0,1 0 1 0 0,5 3-1 0 0,6 3 20 0 0,0-1-1 0 0,0-1 0 0 0,1 0 1 0 0,18 5-1 0 0,-29-10-20 0 0,6 3-4 0 0,0 0-1 0 0,-1 1 0 0 0,0 0 0 0 0,0 0 0 0 0,0 1 0 0 0,-1 0 0 0 0,0 1 0 0 0,0 0 0 0 0,0 0 0 0 0,-1 1 0 0 0,0-1 0 0 0,0 2 1 0 0,-1-1-1 0 0,0 1 0 0 0,-1 0 0 0 0,0 0 0 0 0,0 0 0 0 0,-1 1 0 0 0,0-1 0 0 0,4 19 0 0 0,-7-24 0 0 0,0 11 23 0 0,-1-14 64 0 0,-1 1 6 0 0,-1 2-9 0 0,-1 0 0 0 0,0 0 1 0 0,0-1-1 0 0,0 1 1 0 0,0-1-1 0 0,-1 0 0 0 0,1 0 1 0 0,-1 0-1 0 0,0 0 0 0 0,0 0 1 0 0,0-1-1 0 0,-5 3 0 0 0,-11 4 62 0 0,-29 9 0 0 0,33-13-157 0 0,-64 20 15 0 0,-49 19-23 0 0,106-31-189 0 0,22-12-30 0 0,14-1-4067 0 0,6-1-3287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0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16127 0 0,'0'0'1720'0'0,"-11"1"-1720"0"0,3-2 2504 0 0,-1 1 1168 0 0,3 9-3464 0 0,6 1-120 0 0,2 1-24 0 0,2 1-64 0 0,3 1 96 0 0,3 1-1408 0 0,1 0-288 0 0</inkml:trace>
  <inkml:trace contextRef="#ctx0" brushRef="#br0" timeOffset="1">26 460 919 0 0,'0'0'80'0'0,"-25"26"17688"0"0,34-19-17144 0 0,3-3-16 0 0,2-1-5856 0 0,2-1-1184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19 12439 0 0,'7'-18'5234'0'0,"-9"31"-3469"0"0,-4 8-1673 0 0,-1-1 0 0 0,0-1 1 0 0,-1 1-1 0 0,-1-1 0 0 0,-1-1 0 0 0,-18 26 0 0 0,-85 96-113 0 0,83-105 78 0 0,-3 4-26 0 0,-154 185 306 0 0,14 10 221 0 0,107-137-380 0 0,-36 56 4 0 0,91-135-185 0 0,1-3-81 0 0,-15 33 0 0 0,25-47-280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10135 0 0,'0'0'778'0'0,"1"-2"-506"0"0,1-2 5 0 0,0 1 0 0 0,0-1 1 0 0,0 1-1 0 0,1 0 1 0 0,-1 0-1 0 0,1 0 0 0 0,0 0 1 0 0,0 0-1 0 0,0 1 1 0 0,1-1-1 0 0,-1 1 1 0 0,0 0-1 0 0,1 0 0 0 0,0 0 1 0 0,-1 0-1 0 0,8-2 1 0 0,8-2 641 0 0,-1 1 0 0 0,25-4 0 0 0,-34 8-1056 0 0,129-28 1258 0 0,100-15 60 0 0,45 4-183 0 0,-96 2-3732 0 0,-151 29-2031 0 0,-4-1-1414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0 13503 0 0,'0'0'1224'0'0,"0"2"-1008"0"0,-3 14 141 0 0,-1 0 1 0 0,-1-1-1 0 0,0 1 0 0 0,0-1 0 0 0,-2-1 0 0 0,0 1 1 0 0,-1-1-1 0 0,-12 18 0 0 0,-14 14 265 0 0,-42 43 1 0 0,24-30-288 0 0,-308 391 1434 0 0,196-247-1367 0 0,63-81-146 0 0,100-121-54 0 0,3-1-186 0 0,0-1 0 0 0,0 0 0 0 0,0 1 0 0 0,0-1-1 0 0,0 0 1 0 0,0 0 0 0 0,0 0 0 0 0,0 0 0 0 0,0-1 0 0 0,-1 1-1 0 0,4-3 1 0 0,-1 0 1 0 0,29-24-197 0 0,-1-2 1 0 0,39-50-1 0 0,-51 57-21 0 0,45-40 1 0 0,-58 57 184 0 0,0 0-1 0 0,1 1 1 0 0,-1 0 0 0 0,1 0 0 0 0,0 1-1 0 0,1 0 1 0 0,-1 0 0 0 0,1 1 0 0 0,0 0-1 0 0,17-3 1 0 0,-23 6 14 0 0,-1-1 1 0 0,0 1-1 0 0,1 0 0 0 0,-1 1 0 0 0,0-1 0 0 0,1 0 0 0 0,-1 1 1 0 0,0-1-1 0 0,0 1 0 0 0,1 0 0 0 0,-1 0 0 0 0,0 0 0 0 0,0 0 1 0 0,0 0-1 0 0,0 0 0 0 0,0 0 0 0 0,0 1 0 0 0,0-1 1 0 0,-1 1-1 0 0,1-1 0 0 0,0 1 0 0 0,-1 0 0 0 0,0 0 0 0 0,1 0 1 0 0,-1-1-1 0 0,0 1 0 0 0,0 1 0 0 0,0-1 0 0 0,2 4 0 0 0,1 6 14 0 0,0 1 0 0 0,-1 0 0 0 0,0-1 0 0 0,1 17 0 0 0,-1-9-25 0 0,-3-18 34 0 0,0-1-148 0 0,0-1-1 0 0,0 1 1 0 0,0 0-1 0 0,1 0 0 0 0,-1 0 1 0 0,0 0-1 0 0,0-1 1 0 0,1 1-1 0 0,-1 0 0 0 0,0 0 1 0 0,1-1-1 0 0,-1 1 1 0 0,1 0-1 0 0,-1-1 1 0 0,1 1-1 0 0,-1 0 0 0 0,1-1 1 0 0,0 1-1 0 0,-1-1 1 0 0,1 1-1 0 0,0-1 0 0 0,0 1 1 0 0,6 4-1896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49 9215 0 0,'0'0'707'0'0,"1"1"-235"0"0,11 8 1573 0 0,1 0 0 0 0,-1-1 0 0 0,21 9 0 0 0,-25-13-1757 0 0,-1-1 0 0 0,2 0 1 0 0,-1 0-1 0 0,0-1 0 0 0,0 0 0 0 0,1-1 0 0 0,15 1 0 0 0,-21-2-295 0 0,-1 0 0 0 0,1 0-1 0 0,-1 0 1 0 0,1-1 0 0 0,-1 1-1 0 0,1-1 1 0 0,-1 0 0 0 0,0 0-1 0 0,1 0 1 0 0,-1 0 0 0 0,0 0-1 0 0,1 0 1 0 0,-1-1 0 0 0,0 1-1 0 0,0-1 1 0 0,0 0 0 0 0,-1 1-1 0 0,1-1 1 0 0,0 0 0 0 0,0 0-1 0 0,-1 0 1 0 0,1 0 0 0 0,-1 0-1 0 0,0-1 1 0 0,0 1 0 0 0,0 0-1 0 0,0-1 1 0 0,0 1 0 0 0,0 0 0 0 0,-1-1-1 0 0,1 1 1 0 0,-1-1 0 0 0,1 1-1 0 0,-1-1 1 0 0,0 1 0 0 0,0-1-1 0 0,0 0 1 0 0,-1 1 0 0 0,1-1-1 0 0,0 1 1 0 0,-1-1 0 0 0,0 1-1 0 0,1 0 1 0 0,-1-1 0 0 0,0 1-1 0 0,0-1 1 0 0,-1 1 0 0 0,1 0-1 0 0,0 0 1 0 0,-1 0 0 0 0,1 0-1 0 0,-1 0 1 0 0,0 0 0 0 0,0 0-1 0 0,0 1 1 0 0,-3-3 0 0 0,2 2-6 0 0,1 1 0 0 0,-1 1 1 0 0,0-1-1 0 0,1 0 0 0 0,-1 1 1 0 0,0-1-1 0 0,0 1 0 0 0,0 0 1 0 0,0 0-1 0 0,0 0 0 0 0,1 0 0 0 0,-1 0 1 0 0,0 1-1 0 0,0-1 0 0 0,0 1 1 0 0,0 0-1 0 0,1 0 0 0 0,-6 2 1 0 0,-5 3-42 0 0,1 0 0 0 0,-18 11 0 0 0,5 0 144 0 0,0 2 1 0 0,1 1-1 0 0,-35 36 0 0 0,25-18 100 0 0,-40 58-1 0 0,70-90-295 0 0,0-1-1 0 0,1 1 1 0 0,0 0 0 0 0,0 0-1 0 0,-3 10 1 0 0,5-13 41 0 0,1-1 1 0 0,-1 0-1 0 0,1 1 1 0 0,-1-1 0 0 0,1 1-1 0 0,0-1 1 0 0,0 1-1 0 0,0-1 1 0 0,0 1-1 0 0,1-1 1 0 0,-1 1-1 0 0,1-1 1 0 0,-1 1-1 0 0,1-1 1 0 0,0 0-1 0 0,0 1 1 0 0,2 3 0 0 0,7 5-994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7 121 7831 0 0,'0'0'8862'0'0,"-1"2"-8596"0"0,1-2-172 0 0,-1 1-1 0 0,0 0 1 0 0,1 0 0 0 0,0-1-1 0 0,-1 1 1 0 0,1 0-1 0 0,-1 0 1 0 0,1 0-1 0 0,0 0 1 0 0,0 0 0 0 0,-1-1-1 0 0,1 1 1 0 0,0 0-1 0 0,0 0 1 0 0,0 0-1 0 0,0 0 1 0 0,0 1 0 0 0,1-2-40 0 0,-1 1 0 0 0,1-1 0 0 0,0 1 0 0 0,-1-1 1 0 0,1 0-1 0 0,0 0 0 0 0,0 1 0 0 0,-1-1 0 0 0,1 0 1 0 0,0 0-1 0 0,0 0 0 0 0,-1 0 0 0 0,1 0 0 0 0,0 0 1 0 0,0 0-1 0 0,0 0 0 0 0,-1 0 0 0 0,1 0 0 0 0,0 0 1 0 0,0 0-1 0 0,-1-1 0 0 0,1 1 0 0 0,1-1 1 0 0,36-9 645 0 0,-1-3 0 0 0,-1-1-1 0 0,39-21 1 0 0,34-13-645 0 0,-101 46-57 0 0,-1-1 0 0 0,1 1 0 0 0,0 0 0 0 0,0 1 0 0 0,11-1 0 0 0,-18 2-1 0 0,-1 0 0 0 0,1 0-1 0 0,-1 0 1 0 0,1 0 0 0 0,-1 0-1 0 0,1 0 1 0 0,-1 0 0 0 0,1 1-1 0 0,-1-1 1 0 0,1 0 0 0 0,-1 0-1 0 0,1 1 1 0 0,-1-1 0 0 0,0 0 0 0 0,1 0-1 0 0,-1 1 1 0 0,1-1 0 0 0,-1 0-1 0 0,0 1 1 0 0,1-1 0 0 0,-1 0-1 0 0,0 1 1 0 0,1-1 0 0 0,-1 1-1 0 0,0-1 1 0 0,0 1 0 0 0,0-1 0 0 0,1 1-1 0 0,-1-1 1 0 0,0 0 0 0 0,0 1-1 0 0,0-1 1 0 0,0 2 0 0 0,0 17-62 0 0,-1-16 51 0 0,-1 11 11 0 0,-1-1-1 0 0,-1 1 0 0 0,-1-1 0 0 0,-10 24 0 0 0,7-19 34 0 0,-9 29-1 0 0,17-45-25 0 0,-1-1-1 0 0,1 0 0 0 0,-1 1 0 0 0,1-1 0 0 0,0 0 0 0 0,0 1 0 0 0,0-1 0 0 0,0 1 0 0 0,0-1 0 0 0,0 0 0 0 0,0 1 0 0 0,0-1 0 0 0,0 1 0 0 0,1-1 0 0 0,-1 0 0 0 0,0 1 0 0 0,1-1 0 0 0,0 0 0 0 0,-1 1 0 0 0,2 1 0 0 0,-1-2 4 0 0,1 0-1 0 0,-1 0 1 0 0,0 0-1 0 0,0 0 1 0 0,1 0-1 0 0,-1-1 0 0 0,0 1 1 0 0,1-1-1 0 0,-1 1 1 0 0,1-1-1 0 0,-1 1 1 0 0,0-1-1 0 0,1 0 0 0 0,-1 0 1 0 0,1 1-1 0 0,1-1 1 0 0,6-1 26 0 0,0 0 0 0 0,-1 0-1 0 0,1 0 1 0 0,-1-1 0 0 0,12-4 0 0 0,57-25 0 0 0,129-69 0 0 0,-75 33 112 0 0,-81 41 348 0 0,-47 25-42 0 0,-4 14-358 0 0,-1-4-96 0 0,-1-1-1 0 0,1 1 0 0 0,-2 0 1 0 0,1-1-1 0 0,-1 0 1 0 0,-9 14-1 0 0,-7 14-51 0 0,17-28 48 0 0,-1 0-1 0 0,1 0 1 0 0,1 0 0 0 0,0 0-1 0 0,-3 13 1 0 0,5-17-42 0 0,0 1-1 0 0,0-1 1 0 0,0 0-1 0 0,1 0 0 0 0,0 1 1 0 0,-1-1-1 0 0,1 0 1 0 0,1 0-1 0 0,-1 0 1 0 0,1 0-1 0 0,-1 0 1 0 0,1 0-1 0 0,3 4 1 0 0,18 25-960 0 0,8 14-71 0 0,-29-43 1027 0 0,0 0-1 0 0,0 0 0 0 0,0 1 0 0 0,-1-1 0 0 0,0 1 0 0 0,1-1 0 0 0,-2 1 0 0 0,1 0 0 0 0,0 5 0 0 0,-2 2-842 0 0,-3-1-3987 0 0,-3 0-1589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1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3 11631 0 0,'-9'-2'1243'0'0,"4"2"-1098"0"0,0 1 0 0 0,-1 0 1 0 0,1 0-1 0 0,1 1 0 0 0,-1-1 0 0 0,0 1 1 0 0,0 0-1 0 0,1 1 0 0 0,-1-1 0 0 0,1 1 1 0 0,-1-1-1 0 0,-4 6 0 0 0,-9 6 306 0 0,-21 24 0 0 0,32-32-493 0 0,-18 22 229 0 0,0 0 0 0 0,3 1 1 0 0,0 1-1 0 0,2 1 0 0 0,1 1 0 0 0,1 1 1 0 0,-20 56-1 0 0,19-37 94 0 0,4 1 0 0 0,1 0 0 0 0,3 1 0 0 0,-7 81 0 0 0,17-118-208 0 0,1 0 0 0 0,2 30 1 0 0,-1-40-31 0 0,0-1-1 0 0,0 1 1 0 0,1-1 0 0 0,0 1 0 0 0,0-1-1 0 0,0 0 1 0 0,1 0 0 0 0,0 0 0 0 0,0 0-1 0 0,5 6 1 0 0,-4-8 27 0 0,0 0-1 0 0,0 0 0 0 0,1 0 1 0 0,-1-1-1 0 0,1 0 1 0 0,0 0-1 0 0,0 0 0 0 0,0-1 1 0 0,1 1-1 0 0,-1-1 1 0 0,9 2-1 0 0,2 0 152 0 0,1 0 0 0 0,27 2 0 0 0,-36-6-171 0 0,-1 0 1 0 0,1 0-1 0 0,0-1 0 0 0,13-2 0 0 0,-8 1-75 0 0,0 0 0 0 0,20 0 0 0 0,-31 2-631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4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358 213 6911 0 0,'0'0'7108'0'0,"2"-10"-5786"0"0,-4 3-1189 0 0,1 0 1 0 0,-1 1 0 0 0,0-1-1 0 0,-1 1 1 0 0,0 0 0 0 0,-5-10 0 0 0,5 7-133 0 0,-1 0 1 0 0,1 0 0 0 0,1-1 0 0 0,0 0 0 0 0,0 1 0 0 0,0-13 0 0 0,-5-25-911 0 0,7 46 543 0 0,-1-1 17 0 0,-1 1 311 0 0,1-1 0 0 0,0 1-1 0 0,0-1 1 0 0,-1 1 0 0 0,1 0 0 0 0,-1-1-1 0 0,1 1 1 0 0,-1 0 0 0 0,0 0 0 0 0,1 0 0 0 0,-1 0-1 0 0,0 0 1 0 0,0 1 0 0 0,0-1 0 0 0,0 0-1 0 0,1 1 1 0 0,-1-1 0 0 0,0 1 0 0 0,0 0 0 0 0,0 0-1 0 0,0 0 1 0 0,0 0 0 0 0,0 0 0 0 0,0 0-1 0 0,0 0 1 0 0,0 1 0 0 0,0-1 0 0 0,0 1 0 0 0,-3 1-1 0 0,-9 3 22 0 0,1 1 0 0 0,0 0-1 0 0,0 1 1 0 0,0 1 0 0 0,-11 9-1 0 0,3-1-22 0 0,-36 37 0 0 0,46-42 137 0 0,0 1 0 0 0,1-1 0 0 0,0 2 0 0 0,1-1-1 0 0,0 1 1 0 0,1 1 0 0 0,-9 21 0 0 0,16-34-89 0 0,1 1-1 0 0,-1-1 1 0 0,1 1 0 0 0,-1 0 0 0 0,1-1-1 0 0,-1 1 1 0 0,1 0 0 0 0,0 0-1 0 0,0-1 1 0 0,0 1 0 0 0,0 0 0 0 0,0 0-1 0 0,1-1 1 0 0,-1 1 0 0 0,0 0 0 0 0,1 0-1 0 0,-1-1 1 0 0,1 1 0 0 0,0-1-1 0 0,-1 1 1 0 0,1 0 0 0 0,0-1 0 0 0,2 3-1 0 0,-1-2 18 0 0,0 0-1 0 0,0 0 1 0 0,1 0 0 0 0,-1 0-1 0 0,0-1 1 0 0,1 1-1 0 0,-1-1 1 0 0,1 1 0 0 0,0-1-1 0 0,-1 0 1 0 0,1 0-1 0 0,0-1 1 0 0,0 1 0 0 0,0 0-1 0 0,-1-1 1 0 0,1 0-1 0 0,6 1 1 0 0,2-2 142 0 0,1 0 0 0 0,-1 0-1 0 0,13-4 1 0 0,-15 3-85 0 0,24-5 279 0 0,0-1 0 0 0,60-25 0 0 0,-88 31-324 0 0,1-1-8 0 0,0 1 1 0 0,0-1-1 0 0,0-1 0 0 0,7-5 0 0 0,-11 8-6 0 0,0-2-1 0 0,0 1 1 0 0,0 0 0 0 0,0 0 0 0 0,0-1 0 0 0,0 1 0 0 0,-1-1-1 0 0,1 1 1 0 0,-1-1 0 0 0,0 0 0 0 0,0 1 0 0 0,0-1 0 0 0,0 0-1 0 0,1-3 1 0 0,-2 4 137 0 0,0 2-156 0 0,0 0 0 0 0,0 0 0 0 0,0 0-1 0 0,0-1 1 0 0,0 1 0 0 0,0 0 0 0 0,0 0-1 0 0,0 0 1 0 0,0 0 0 0 0,0 0 0 0 0,0-1-1 0 0,0 1 1 0 0,0 0 0 0 0,0 0 0 0 0,0 0 0 0 0,0 0-1 0 0,0 0 1 0 0,0-1 0 0 0,0 1 0 0 0,0 0-1 0 0,0 0 1 0 0,0 0 0 0 0,0 0 0 0 0,0 0 0 0 0,0-1-1 0 0,0 1 1 0 0,0 0 0 0 0,0 0 0 0 0,-1 0-1 0 0,1 0 1 0 0,0 0 0 0 0,0 0 0 0 0,0 0-1 0 0,0 0 1 0 0,0-1 0 0 0,0 1 0 0 0,0 0 0 0 0,-1 0-1 0 0,1 0 1 0 0,0 0 0 0 0,0 0 0 0 0,0 0-1 0 0,0 0 1 0 0,0 0 0 0 0,-1 0 0 0 0,1 0-1 0 0,0 0 1 0 0,0 0 0 0 0,0 0 0 0 0,0 0 0 0 0,0 0-1 0 0,-1 0 1 0 0,1 0 0 0 0,0 0 0 0 0,0 0-1 0 0,-10 9 16 0 0,-8 14-59 0 0,-24 43 55 0 0,-45 95 0 0 0,69-124 30 0 0,0-1 43 0 0,-24 72-1 0 0,14 3 989 0 0,28-110-442 0 0,0-1-617 0 0,0-1 1 0 0,1 0-1 0 0,-1 0 1 0 0,1 0-1 0 0,-1 0 1 0 0,1 0 0 0 0,-1 0-1 0 0,1 1 1 0 0,-1-1-1 0 0,1 0 1 0 0,1-1-1 0 0,1-1 23 0 0,24-37-782 0 0,-11 17-244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1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1839 0 0,'0'0'10458'0'0,"6"-10"-8733"0"0,-5 9-1642 0 0,-1 0 0 0 0,0 1 0 0 0,1-1 0 0 0,-1 0 0 0 0,1 1 0 0 0,-1-1 1 0 0,1 1-1 0 0,-1-1 0 0 0,1 1 0 0 0,-1-1 0 0 0,1 1 0 0 0,-1-1 0 0 0,1 1 0 0 0,-1 0 0 0 0,1-1 0 0 0,0 1 0 0 0,-1 0 0 0 0,1 0 0 0 0,0-1 1 0 0,-1 1-1 0 0,1 0 0 0 0,0 0 0 0 0,-1 0 0 0 0,1 0 0 0 0,0 0 0 0 0,0 0 0 0 0,-1 0 0 0 0,1 0 0 0 0,1 0 0 0 0,0 1-35 0 0,0-1 0 0 0,0 1-1 0 0,-1 0 1 0 0,1 0-1 0 0,0 0 1 0 0,0 1 0 0 0,-1-1-1 0 0,1 0 1 0 0,-1 1-1 0 0,3 2 1 0 0,2 3 29 0 0,-1 0-1 0 0,1 1 1 0 0,7 16 0 0 0,13 33 501 0 0,14 29 26 0 0,-33-73-545 0 0,1 0 0 0 0,0-1 1 0 0,1 0-1 0 0,16 16 0 0 0,-20-22-68 0 0,3 2-11 0 0,0-1 0 0 0,0 0-1 0 0,1 0 1 0 0,0 0 0 0 0,11 5 0 0 0,-18-11-1039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1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3679 0 0,'0'0'8870'0'0,"-1"1"-8124"0"0,-5 6-452 0 0,0 0-1 0 0,0 0 1 0 0,1 1-1 0 0,0 0 0 0 0,0 0 1 0 0,-4 11-1 0 0,-19 56-219 0 0,14-33 140 0 0,-1 3 60 0 0,-13 76 0 0 0,-2 4 204 0 0,10-64-361 0 0,-3-1 0 0 0,-37 69 0 0 0,-73 107 193 0 0,120-214-307 0 0,-95 185 203 0 0,97-178-185 0 0,11-28 4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1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6911 0 0,'0'0'6296'0'0,"-1"2"-6181"0"0,-9 9 69 0 0,2 1 1 0 0,-1 1-1 0 0,2-1 0 0 0,0 1 0 0 0,0 1 1 0 0,-5 17-1 0 0,4-12-13 0 0,-49 133 804 0 0,34-88-639 0 0,-50 160 31 0 0,35-102-285 0 0,-53 117 1 0 0,53-167 106 0 0,37-71-149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1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2759 0 0,'0'0'3287'0'0,"0"-1"-3046"0"0,1 1 0 0 0,-1 0 0 0 0,0-1 0 0 0,0 1 1 0 0,1 0-1 0 0,-1-1 0 0 0,0 1 0 0 0,1 0 0 0 0,-1 0 0 0 0,0 0 0 0 0,1-1 0 0 0,-1 1 0 0 0,0 0 0 0 0,1 0 1 0 0,-1 0-1 0 0,1 0 0 0 0,-1 0 0 0 0,0-1 0 0 0,1 1 0 0 0,-1 0 0 0 0,1 0 0 0 0,0 0 0 0 0,1 3-152 0 0,0-1-1 0 0,1 1 1 0 0,-1 0-1 0 0,0-1 1 0 0,-1 1-1 0 0,1 0 1 0 0,0 0-1 0 0,-1 0 1 0 0,0 1-1 0 0,1-1 1 0 0,-1 0-1 0 0,-1 0 1 0 0,1 1-1 0 0,0 3 1 0 0,2 11 648 0 0,-1 28 0 0 0,-2-21 39 0 0,3 34 318 0 0,4 63 92 0 0,-4-104-1108 0 0,0-1 1 0 0,0 0 0 0 0,2 0-1 0 0,12 31 1 0 0,-15-43-1 0 0,1 0 0 0 0,0 0 0 0 0,0-1 0 0 0,0 1 0 0 0,1-1 0 0 0,-1 0 0 0 0,1 0 0 0 0,0 0 0 0 0,0 0 1 0 0,1-1-1 0 0,-1 1 0 0 0,1-1 0 0 0,-1 0 0 0 0,1-1 0 0 0,0 1 0 0 0,0-1 0 0 0,0 0 0 0 0,1 0 0 0 0,-1 0 0 0 0,7 0 0 0 0,9 2 470 0 0,1-2 0 0 0,-1-1-1 0 0,42-2 1 0 0,-44 0-472 0 0,28-3 158 0 0,-31 2-231 0 0,0 1 0 0 0,0 1 0 0 0,23 1 0 0 0,-24 4-518 0 0,-11-3-2477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1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6 9383 0 0,'0'0'1642'0'0,"-9"-5"460"0"0,3 5-1937 0 0,0 1-1 0 0,0 0 0 0 0,1 0 1 0 0,-1 0-1 0 0,0 1 0 0 0,1 0 0 0 0,-10 4 1 0 0,0 2-53 0 0,-21 15 1 0 0,6 0 135 0 0,1 1 0 0 0,2 2 0 0 0,-42 49 0 0 0,22-22 188 0 0,-23 30 185 0 0,44-50-463 0 0,-55 54-1 0 0,79-85-157 0 0,-11 10 25 0 0,-1 0 0 0 0,-16 9 0 0 0,28-20 34 0 0,12-10 99 0 0,25-17-307 0 0,-11 10 38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1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4143 0 0,'0'0'191'0'0,"-2"-1"-11"0"0,-4 0 25 0 0,5 1 662 0 0,-2 12 1959 0 0,3-11-2715 0 0,0 0 0 0 0,-1 0-1 0 0,1 0 1 0 0,0 0 0 0 0,0 0-1 0 0,-1 0 1 0 0,1 0 0 0 0,0 0 0 0 0,0 0-1 0 0,0 0 1 0 0,0 0 0 0 0,0 0-1 0 0,1 0 1 0 0,-1 0 0 0 0,0 0-1 0 0,1 2 1 0 0,3 7 132 0 0,1 0 0 0 0,0 1 1 0 0,1-1-1 0 0,0-1 0 0 0,1 1 0 0 0,0-1 0 0 0,9 8 0 0 0,63 57 1074 0 0,-57-55-926 0 0,-12-10-185 0 0,17 14 598 0 0,-2 0-1 0 0,0 2 0 0 0,40 53 0 0 0,-51-57-622 0 0,-1 1 0 0 0,0 0 0 0 0,-2 1-1 0 0,-1 0 1 0 0,8 30 0 0 0,-14-40-122 0 0,-1 0 0 0 0,0 0-1 0 0,-1 1 1 0 0,0-1 0 0 0,-1 1-1 0 0,-1-1 1 0 0,0 1 0 0 0,-1-1-1 0 0,-1 1 1 0 0,0-1 0 0 0,-5 18-1 0 0,1-12 114 0 0,0 0-1 0 0,-2-1 1 0 0,0 0-1 0 0,-1-1 1 0 0,0 1 0 0 0,-2-2-1 0 0,0 1 1 0 0,-22 23-1 0 0,-12 14-303 0 0,44-52-49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4607 0 0,'0'0'5803'0'0,"2"0"-5606"0"0,13 1 426 0 0,0-1 0 0 0,0 0 1 0 0,0-1-1 0 0,0-1 0 0 0,0 0 0 0 0,28-8 0 0 0,-18 3 21 0 0,32-2 0 0 0,-38 7-547 0 0,-2 0-733 0 0,33 0 0 0 0,-36 2-160 0 0,-3 0-11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4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6911 0 0,'9'-2'623'0'0,"37"-14"-238"0"0,67-15 7575 0 0,-71 21-7480 0 0,-12 2-112 0 0,1 1 0 0 0,1 2 0 0 0,48-2 0 0 0,-55 8-1500 0 0,-15 1-176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4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8 919 0 0,'4'-8'12968'0'0,"-3"11"-12843"0"0,0 0-1 0 0,0 0 0 0 0,0 0 1 0 0,0 0-1 0 0,-1 0 0 0 0,1 0 0 0 0,-1 0 1 0 0,0 0-1 0 0,0 0 0 0 0,0 0 1 0 0,0 0-1 0 0,0 0 0 0 0,-1 0 1 0 0,1 0-1 0 0,-1 0 0 0 0,-2 5 0 0 0,-2 5 39 0 0,0 1-1 0 0,-9 14 0 0 0,-15 22-27 0 0,-3-1 1 0 0,-46 54-1 0 0,23-31-31 0 0,-120 156 90 0 0,150-190-535 0 0,25-36 106 0 0,4-3-2281 0 0,-2 1 2235 0 0,0-1 0 0 0,0 0 0 0 0,0 1-1 0 0,0-1 1 0 0,2-1 0 0 0,2-1-440 0 0,5-1-587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4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15 571 5903 0 0,'-9'1'630'0'0,"3"-2"719"0"0,9-10 99 0 0,-2 7-1292 0 0,1 0-1 0 0,0 0 1 0 0,1 0 0 0 0,-1 0-1 0 0,0 0 1 0 0,1 1 0 0 0,0-1-1 0 0,4-3 1 0 0,30-25 510 0 0,-18 17-433 0 0,31-34 282 0 0,69-83 0 0 0,-112 123-489 0 0,25-27 124 0 0,1 1 0 0 0,2 2 1 0 0,1 1-1 0 0,2 2 0 0 0,49-30 0 0 0,-73 52 20 0 0,1-1 1 0 0,0 2-1 0 0,0 0 0 0 0,1 1 0 0 0,-1 1 0 0 0,1 0 1 0 0,31-5-1 0 0,-38 9-102 0 0,-1 1 0 0 0,0-1 0 0 0,0 1 0 0 0,0 1 0 0 0,0 0 0 0 0,1 0 0 0 0,-1 1 0 0 0,0-1 0 0 0,0 2 0 0 0,-1-1 0 0 0,1 1 1 0 0,-1 0-1 0 0,1 1 0 0 0,-1 0 0 0 0,0 0 0 0 0,0 1 0 0 0,12 9 0 0 0,-11-5-8 0 0,0-1 0 0 0,-1 1 0 0 0,1 0 0 0 0,-2 1 0 0 0,1 0 0 0 0,-2 0 0 0 0,1 0 1 0 0,-1 0-1 0 0,-1 1 0 0 0,0 0 0 0 0,0 0 0 0 0,-1 1 0 0 0,0-1 0 0 0,-1 0 0 0 0,-1 1 0 0 0,0 0 0 0 0,0 14 0 0 0,-2-22-20 0 0,0 1 0 0 0,0 0-1 0 0,0-1 1 0 0,-1 1 0 0 0,1-1-1 0 0,-1 1 1 0 0,0-1 0 0 0,-1 0-1 0 0,1 1 1 0 0,-1-1 0 0 0,0-1-1 0 0,0 1 1 0 0,0 0 0 0 0,0-1-1 0 0,-1 1 1 0 0,1-1 0 0 0,-1 0-1 0 0,-7 5 1 0 0,-7 3 41 0 0,-1-1 1 0 0,-38 16-1 0 0,41-19-87 0 0,-128 66 5 0 0,11-5-1023 0 0,122-62 785 0 0,9-5 66 0 0,0 1 0 0 0,0-1 0 0 0,-1 0 0 0 0,1 0 0 0 0,-1 0 0 0 0,1 0 0 0 0,-1 0 0 0 0,1-1 0 0 0,-4 1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7631 0 0,'0'0'3502'0'0,"0"3"-3332"0"0,-3 5-18 0 0,0 1-1 0 0,-1-1 0 0 0,0 0 0 0 0,0 0 0 0 0,-8 11 1 0 0,-7 15 334 0 0,-45 114 1157 0 0,-14 28-1149 0 0,-15 6-377 0 0,82-160-67 0 0,10-20-158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4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1 919 0 0,'-2'1'6402'0'0,"-13"15"-4116"0"0,-20 27-1 0 0,21-23-1694 0 0,-15 29 1 0 0,21-33-554 0 0,0 1 0 0 0,1 0 1 0 0,1 0-1 0 0,0 0 1 0 0,2 1-1 0 0,-5 32 0 0 0,8-41 116 0 0,0 1-1 0 0,1-1 1 0 0,1 1-1 0 0,0 0 1 0 0,0-1 0 0 0,1 1-1 0 0,0-1 1 0 0,0 0-1 0 0,1 0 1 0 0,0 1-1 0 0,1-2 1 0 0,0 1-1 0 0,1 0 1 0 0,-1-1-1 0 0,2 0 1 0 0,-1 0-1 0 0,1 0 1 0 0,10 9 0 0 0,-2 2 63 0 0,-10-14-246 0 0,-1-1 1 0 0,0 1 0 0 0,1-1 0 0 0,0 0 0 0 0,0 0 0 0 0,6 5 0 0 0,2-2-3523 0 0,-5-2-1204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4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7367 0 0,'0'0'568'0'0,"-2"0"-373"0"0,0 1-46 0 0,0 1 0 0 0,-1-1 0 0 0,1 1 0 0 0,0-1 0 0 0,0 1 0 0 0,0 0 1 0 0,0-1-1 0 0,0 1 0 0 0,0 0 0 0 0,0 0 0 0 0,1 1 0 0 0,-1-1 0 0 0,1 0 0 0 0,-1 0 0 0 0,1 1 0 0 0,-1 3 0 0 0,-2 5 752 0 0,0 0-1 0 0,-3 18 1 0 0,2-6-445 0 0,3-12-226 0 0,-1 1 0 0 0,1 0 0 0 0,1 0-1 0 0,0 0 1 0 0,1 0 0 0 0,0 0 0 0 0,1 0 0 0 0,1 0 0 0 0,-1 0 0 0 0,6 17 0 0 0,-5-22-134 0 0,1 0 0 0 0,-1-1 1 0 0,1 0-1 0 0,0 1 1 0 0,1-1-1 0 0,-1-1 1 0 0,1 1-1 0 0,0 0 0 0 0,1-1 1 0 0,-1 0-1 0 0,1 0 1 0 0,0 0-1 0 0,0-1 1 0 0,1 1-1 0 0,0-1 0 0 0,-1 0 1 0 0,1-1-1 0 0,0 0 1 0 0,11 5-1 0 0,-1-3 93 0 0,0 0 0 0 0,1-1 0 0 0,-1-1 0 0 0,1 0 0 0 0,0-2 0 0 0,26 1 0 0 0,-15-3-582 0 0,50-7-1 0 0,-76 8-56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4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6911 0 0,'0'0'6220'0'0,"-2"0"-5881"0"0,-25 13-16 0 0,1 0 0 0 0,-36 25 0 0 0,30-16 88 0 0,-56 54-1 0 0,-22 36-135 0 0,30-29-219 0 0,34-27-351 0 0,29-35-202 0 0,15-14 273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4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7367 0 0,'0'0'1723'0'0,"0"1"-688"0"0,-1 7-533 0 0,0 0 0 0 0,1-1 0 0 0,1 1 0 0 0,-1-1 0 0 0,1 1-1 0 0,2 9 1 0 0,15 47 852 0 0,-12-43-489 0 0,5 15 300 0 0,-4-16-652 0 0,-1-1 0 0 0,-1 1 0 0 0,4 28 0 0 0,-9-42-495 0 0,0 0 1 0 0,0 0 0 0 0,0 0 0 0 0,0 1-1 0 0,-1-1 1 0 0,0 0 0 0 0,0 0 0 0 0,-1-1 0 0 0,0 1-1 0 0,0 0 1 0 0,0 0 0 0 0,-1-1 0 0 0,1 1-1 0 0,-1-1 1 0 0,-8 10 0 0 0,8-11-237 0 0,0 0 1 0 0,-1 1-1 0 0,0-1 1 0 0,0 0-1 0 0,0-1 0 0 0,0 1 1 0 0,0-1-1 0 0,-1 0 1 0 0,0 0-1 0 0,1 0 1 0 0,-1-1-1 0 0,0 0 1 0 0,-1 0-1 0 0,1 0 0 0 0,0 0 1 0 0,-8 1-1 0 0,4-3-970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4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0,'0'0'1062'0'0,"1"2"-156"0"0,27 35 3169 0 0,-9-15-2992 0 0,1-1 0 0 0,22 19 0 0 0,-34-33-1000 0 0,0 1 0 0 0,0 0 0 0 0,-1 1-1 0 0,0 0 1 0 0,-1 0 0 0 0,0 0 0 0 0,0 1 0 0 0,-1-1 0 0 0,0 1-1 0 0,3 12 1 0 0,-3-9-2253 0 0,-2 1 0 0 0,3 14 1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4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7367 0 0,'0'0'5355'0'0,"0"2"-3872"0"0,-1 4-1231 0 0,-1 0 1 0 0,1 1 0 0 0,-1-1 0 0 0,0-1 0 0 0,0 1-1 0 0,-1 0 1 0 0,0 0 0 0 0,-6 8 0 0 0,1 0-8 0 0,-17 28 376 0 0,-53 66 0 0 0,10-17-391 0 0,-135 261-160 0 0,185-315-1164 0 0,-23 68 0 0 0,41-103-404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4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13015 0 0,'0'0'596'0'0,"-1"1"-13"0"0,-3 15-482 0 0,0-1 0 0 0,1 1 0 0 0,0 0 0 0 0,2 0 1 0 0,0-1-1 0 0,1 1 0 0 0,0 0 0 0 0,1 0 0 0 0,4 21 0 0 0,5 9 207 0 0,30 84 0 0 0,-22-85-242 0 0,40 70 0 0 0,-16-35 10 0 0,-6-14 133 0 0,11 24 509 0 0,-42-79-568 0 0,-1 1 1 0 0,0-1-1 0 0,0 1 1 0 0,-2 0 0 0 0,1-1-1 0 0,0 16 1 0 0,-3-21-136 0 0,0 1 1 0 0,-1-1-1 0 0,0 1 1 0 0,0-1-1 0 0,0 1 1 0 0,-1-1-1 0 0,0 0 1 0 0,0 1-1 0 0,0-1 1 0 0,-1 0-1 0 0,0-1 1 0 0,0 1-1 0 0,-1 0 1 0 0,1-1-1 0 0,-1 0 1 0 0,0 0-1 0 0,-1 0 1 0 0,1 0-1 0 0,-1-1 1 0 0,-9 7-1 0 0,-8 5-587 0 0,-2-1 0 0 0,0-1 0 0 0,-41 17 1 0 0,22-11-1392 0 0,33-15 763 0 0,2-1-174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4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2759 0 0,'2'0'7906'0'0,"68"-4"-3216"0"0,40-10-3937 0 0,-54 5-246 0 0,175-25 984 0 0,129-16 690 0 0,-201 36-861 0 0,254 11-1 0 0,187 11-1081 0 0,-205-22-216 0 0,-393 14-22 0 0,132 0 71 0 0,-106 2-53 0 0,-1 1 0 0 0,50 11 0 0 0,-69-12-168 0 0,0 1 1 0 0,1 0-1 0 0,8 5 0 0 0,-14-7 84 0 0,-1 1-1 0 0,0-1 0 0 0,1 1 1 0 0,-1-1-1 0 0,0 1 0 0 0,0 0 1 0 0,0 0-1 0 0,0 0 0 0 0,0 0 1 0 0,-1 0-1 0 0,1 0 0 0 0,0 0 1 0 0,1 5-1 0 0,-2-5-821 0 0,-6 8-2378 0 0,-1-3-3248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5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2759 0 0,'0'0'10627'0'0,"-1"2"-10339"0"0,-10 30 767 0 0,-25 49 0 0 0,10-25-698 0 0,-95 188-6 0 0,38-83-196 0 0,56-108-64 0 0,-63 98 0 0 0,84-144-122 0 0,5-5-186 0 0,13-13-9805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5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50 429 1375 0 0,'0'0'66'0'0,"-1"0"-8"0"0,-30 12 3188 0 0,31-12-3195 0 0,0 1 0 0 0,-1-1 0 0 0,1 0 0 0 0,0 0 0 0 0,-1 0 0 0 0,1 0 0 0 0,0 0 0 0 0,-1 0 0 0 0,1 0 0 0 0,0 0 0 0 0,-1 0 0 0 0,1 0 0 0 0,0 0 0 0 0,-1 0 0 0 0,1 0 0 0 0,0 0 0 0 0,-1 0 0 0 0,1 0 0 0 0,0 0 0 0 0,-1 0 0 0 0,1 0 0 0 0,0 0 0 0 0,0 0 0 0 0,-1-1 0 0 0,1 1 0 0 0,0 0 0 0 0,-1 0 0 0 0,1 0 0 0 0,0-1 0 0 0,-1 1 0 0 0,-4-11 351 0 0,2-14-135 0 0,4 16 13 0 0,0 0-1 0 0,0 0 1 0 0,1 0-1 0 0,0 0 1 0 0,0 0-1 0 0,1 0 0 0 0,6-13 1 0 0,0 5 192 0 0,0 0 0 0 0,18-25 0 0 0,-13 24-288 0 0,0 1 0 0 0,1 0 0 0 0,1 1 0 0 0,0 1 0 0 0,1 0 0 0 0,1 1 0 0 0,0 1 0 0 0,1 1 0 0 0,0 0 0 0 0,1 2 0 0 0,33-14 0 0 0,71-16 1058 0 0,-102 34-890 0 0,-1 1-1 0 0,0 2 1 0 0,44-2-1 0 0,-61 5-333 0 0,0 0-1 0 0,1 0 1 0 0,-1 1-1 0 0,0-1 0 0 0,0 1 1 0 0,0 0-1 0 0,1 0 1 0 0,-1 1-1 0 0,0-1 0 0 0,-1 1 1 0 0,1 0-1 0 0,0 0 1 0 0,0 0-1 0 0,-1 0 1 0 0,5 5-1 0 0,-4-3 20 0 0,0 0 0 0 0,-1 0-1 0 0,1 1 1 0 0,-1-1 0 0 0,0 1 0 0 0,0 0-1 0 0,0 0 1 0 0,-1 0 0 0 0,0 1 0 0 0,2 6-1 0 0,1 10 80 0 0,-1 0-1 0 0,-1 1 0 0 0,-1-1 0 0 0,-2 37 0 0 0,0-48-110 0 0,1-2 4 0 0,-1-6-3 0 0,0 0 0 0 0,0 0 0 0 0,0 0 0 0 0,0 1 0 0 0,0-1 0 0 0,-1 0 0 0 0,0 0 0 0 0,0 0 0 0 0,1 0 0 0 0,-4 4 0 0 0,4-3 6 0 0,-8 10 29 0 0,5-10-41 0 0,0-1 0 0 0,0 1 0 0 0,-1-1 0 0 0,1 0 0 0 0,0 0 0 0 0,-1 0 0 0 0,-6 3 0 0 0,-32 16 0 0 0,32-17 0 0 0,-57 27-196 0 0,-106 49-1384 0 0,52-30 236 0 0,90-37 575 0 0,30-14-94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5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338 119 1839 0 0,'-2'1'134'0'0,"-25"10"2023"0"0,27-11-1677 0 0,-1 1-1 0 0,-1-1 1 0 0,1 1 0 0 0,0-1 0 0 0,0 1 0 0 0,0-1 0 0 0,0 0-1 0 0,0 1 1 0 0,0-1 0 0 0,0 0 0 0 0,-1 0 0 0 0,1 0 0 0 0,0 0-1 0 0,-2 0 1 0 0,22-14 423 0 0,13-7-262 0 0,1 1-1 0 0,0 1 1 0 0,55-20 0 0 0,-70 31-336 0 0,-12 6-82 0 0,0-1 1 0 0,1 1-1 0 0,-1 0 1 0 0,11-2-1 0 0,-15 4 520 0 0,-1 2-646 0 0,4 10-2 0 0,-5-8-87 0 0,0-1 0 0 0,1 1 0 0 0,-1-1 0 0 0,-1 1 0 0 0,1 0 0 0 0,-1-1 0 0 0,1 1 0 0 0,-1-1 0 0 0,0 1 0 0 0,0-1 0 0 0,0 1 0 0 0,-1-1 0 0 0,1 0 0 0 0,-5 6 0 0 0,-2 3 29 0 0,0-1 0 0 0,-16 16 0 0 0,10-12-27 0 0,-39 44-97 0 0,-2-3-1 0 0,-3-2 0 0 0,-3-2 0 0 0,-77 50 1 0 0,103-78-304 0 0,-61 51 0 0 0,165-110 797 0 0,-28 17 7 0 0,0 2 0 0 0,1 1 1 0 0,78-15-1 0 0,-110 28-323 0 0,0 1 0 0 0,0 0 0 0 0,0 0 1 0 0,0 2-1 0 0,0-1 0 0 0,0 1 0 0 0,10 2 0 0 0,14 2-47 0 0,-19-4 0 0 0,-9 0-29 0 0,-1 0 0 0 0,1 0 1 0 0,-1-1-1 0 0,10 0 1 0 0,-6-1-13 0 0,-4 1 6 0 0,-1 0 0 0 0,1-1 0 0 0,-1 1 1 0 0,1-1-1 0 0,0 0 0 0 0,-1-1 0 0 0,9-2 0 0 0,0-1-9 0 0,0 1 1 0 0,16-4-305 0 0,-26 8-74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5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7487 0 0,'0'0'675'0'0,"1"1"-555"0"0,1 19 1409 0 0,0 32-1 0 0,-2-31-318 0 0,5 37 0 0 0,-2-40-896 0 0,1 0 0 0 0,1 0 0 0 0,1 0 0 0 0,0-1 0 0 0,1 0 0 0 0,1 0 0 0 0,20 30 0 0 0,-20-36-189 0 0,1 1 0 0 0,0-1 0 0 0,1-1 1 0 0,0 0-1 0 0,1 0 0 0 0,0-1 0 0 0,1-1 1 0 0,-1 0-1 0 0,2 0 0 0 0,22 10 1 0 0,80 34 1214 0 0,-104-47-1264 0 0,-3-1-82 0 0,-7-3-315 0 0,-5 7-5563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5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27 12207 0 0,'2'-9'1106'0'0,"0"-9"2535"0"0,-4 19-3606 0 0,0 0 1 0 0,0 0-1 0 0,1 0 0 0 0,-1 1 1 0 0,1-1-1 0 0,-1 0 0 0 0,1 1 1 0 0,-3 2-1 0 0,-1 0 20 0 0,-39 38 159 0 0,-44 54-1 0 0,33-34-101 0 0,18-22-94 0 0,-63 52-1 0 0,78-75-601 0 0,-1-1-1 0 0,0-1 1 0 0,-1-1 0 0 0,-45 20-1 0 0,67-33 356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5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11575 0 0,'0'0'2258'0'0,"-1"1"-1714"0"0,-9 8-343 0 0,-85 71 1194 0 0,80-66-1150 0 0,1 1 1 0 0,0 1-1 0 0,1 1 0 0 0,-11 17 0 0 0,19-24-162 0 0,-16 23 299 0 0,-25 58 0 0 0,41-81-343 0 0,1 1 0 0 0,1-1-1 0 0,0 1 1 0 0,0 0 0 0 0,1 0 0 0 0,1 0-1 0 0,0 0 1 0 0,0 0 0 0 0,1 1 0 0 0,2 16 0 0 0,-1-21-10 0 0,1-1 1 0 0,0 1-1 0 0,0 0 1 0 0,0-1-1 0 0,1 1 1 0 0,0-1-1 0 0,0 0 1 0 0,1 0 0 0 0,0 0-1 0 0,0-1 1 0 0,8 9-1 0 0,-10-11-172 0 0,1-1 0 0 0,-1 1 0 0 0,1-1-1 0 0,0 0 1 0 0,-1 0 0 0 0,1 0 0 0 0,0 0-1 0 0,0-1 1 0 0,0 1 0 0 0,1-1 0 0 0,-1 0-1 0 0,0 0 1 0 0,0 0 0 0 0,1 0 0 0 0,-1 0 0 0 0,1-1-1 0 0,-1 0 1 0 0,0 0 0 0 0,1 0 0 0 0,-1 0-1 0 0,1 0 1 0 0,-1 0 0 0 0,1-1 0 0 0,-1 0-1 0 0,4-1 1 0 0,5-3-1417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5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0 919 0 0,'0'2'558'0'0,"-1"33"8182"0"0,-1 1-4209 0 0,0-15-4276 0 0,0 1-1 0 0,2-1 0 0 0,0 1 0 0 0,2-1 1 0 0,5 31-1 0 0,-5-46-130 0 0,1 1 0 0 0,-1-1 0 0 0,1 0-1 0 0,0 0 1 0 0,0 0 0 0 0,1-1 0 0 0,0 1 0 0 0,0-1 0 0 0,0 0 0 0 0,1 0 0 0 0,0 0 0 0 0,-1 0 0 0 0,2-1-1 0 0,-1 0 1 0 0,0 0 0 0 0,1 0 0 0 0,0-1 0 0 0,0 0 0 0 0,0 0 0 0 0,7 2 0 0 0,3 1 121 0 0,1-1-1 0 0,0-1 1 0 0,0-1 0 0 0,0 0 0 0 0,0-1 0 0 0,28 0 0 0 0,-40-2-708 0 0,0 0 0 0 0,0 0-1 0 0,0 0 1 0 0,0-1 0 0 0,-1 1 0 0 0,1-1 0 0 0,0 0 0 0 0,0-1 0 0 0,0 1-1 0 0,0-1 1 0 0,-1 0 0 0 0,1 0 0 0 0,6-4 0 0 0,-4-1-1196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5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13303 0 0,'0'0'1610'0'0,"-2"1"-1436"0"0,-11 6-110 0 0,0 0 0 0 0,1 1 0 0 0,0 1-1 0 0,-22 20 1 0 0,10-9-31 0 0,-27 23 130 0 0,-40 30 286 0 0,-6-8-309 0 0,-115 57-1 0 0,175-102-646 0 0,36-20 223 0 0,12-8-6360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5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0,'0'0'9843'0'0,"1"2"-9384"0"0,2 2-337 0 0,0 0 0 0 0,0-1 0 0 0,0 1 0 0 0,0-1 0 0 0,1 0 0 0 0,-1 0 0 0 0,1-1 0 0 0,0 1 0 0 0,5 2 0 0 0,42 20 643 0 0,-40-20-617 0 0,58 24 679 0 0,-33-15-208 0 0,-1 2-1 0 0,-1 1 0 0 0,55 36 0 0 0,-80-47-555 0 0,0 1-1 0 0,-1 1 1 0 0,0-1-1 0 0,0 1 1 0 0,-1 1-1 0 0,0-1 1 0 0,0 1-1 0 0,-1 1 1 0 0,0-1-1 0 0,-1 1 1 0 0,0 0-1 0 0,0 0 1 0 0,-1 0-1 0 0,-1 1 1 0 0,1 0-1 0 0,-2-1 1 0 0,3 16-1 0 0,-4-10-42 0 0,-1 0 1 0 0,0-1-1 0 0,-1 1 0 0 0,-1 0 0 0 0,0-1 0 0 0,-1 1 0 0 0,-1-1 1 0 0,0 1-1 0 0,-1-1 0 0 0,-8 15 0 0 0,4-9 10 0 0,-2-1 0 0 0,0 0 1 0 0,-2-1-1 0 0,0 0 0 0 0,0-1 0 0 0,-24 22 1 0 0,20-24-91 0 0,-1-2 0 0 0,-30 20 1 0 0,5-4-1938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5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7831 0 0,'0'0'3239'0'0,"1"2"-1908"0"0,0 1-1205 0 0,-1 0 1 0 0,1-1 0 0 0,0 1 0 0 0,-1 0-1 0 0,0 0 1 0 0,1 0 0 0 0,-1 0 0 0 0,0-1-1 0 0,-1 1 1 0 0,1 0 0 0 0,0 0-1 0 0,-1 0 1 0 0,0-1 0 0 0,1 1 0 0 0,-1 0-1 0 0,0 0 1 0 0,-2 2 0 0 0,-4 9-101 0 0,-15 25 1 0 0,18-33 51 0 0,-40 63-39 0 0,8-15 39 0 0,-55 115-1 0 0,36-56-4671 0 0,49-104 108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5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94 368 3679 0 0,'0'0'167'0'0,"-2"0"-7"0"0,-14 3 10383 0 0,16-6-10348 0 0,1-1 1 0 0,-1 0-1 0 0,1 1 1 0 0,0-1-1 0 0,0 1 1 0 0,1-1-1 0 0,-1 1 1 0 0,0-1-1 0 0,4-4 1 0 0,19-26 365 0 0,2 3-401 0 0,1 0 0 0 0,2 2 0 0 0,45-35 0 0 0,-47 45-149 0 0,0 2 0 0 0,1 1 0 0 0,1 1 0 0 0,1 1 0 0 0,-1 2 0 0 0,2 1 0 0 0,0 2 0 0 0,0 0 0 0 0,35-3 0 0 0,-50 9-27 0 0,1 1-1 0 0,-1 1 1 0 0,1 0-1 0 0,23 2 1 0 0,-33 0 10 0 0,0 1 0 0 0,0-1-1 0 0,0 1 1 0 0,-1 0 0 0 0,1 0 0 0 0,0 1 0 0 0,-1 0 0 0 0,0 0-1 0 0,1 1 1 0 0,-1 0 0 0 0,-1 0 0 0 0,11 9 0 0 0,-9-7 6 0 0,-2 1 0 0 0,1 0 0 0 0,-1 0 0 0 0,0 1 1 0 0,0-1-1 0 0,-1 1 0 0 0,0 0 0 0 0,0 0 0 0 0,-1 0 0 0 0,0 1 1 0 0,-1-1-1 0 0,0 1 0 0 0,0 0 0 0 0,-1 0 0 0 0,0-1 1 0 0,0 1-1 0 0,-1 0 0 0 0,-1 12 0 0 0,-1 5 85 0 0,-2-1-1 0 0,-1 1 1 0 0,-1 0 0 0 0,-18 47-1 0 0,5-26-9 0 0,-2-1-1 0 0,-2-1 0 0 0,-2-1 1 0 0,-2-1-1 0 0,-2-2 0 0 0,-1 0 1 0 0,-42 41-1 0 0,33-44-36 0 0,-2-2 0 0 0,-1-2-1 0 0,-1-2 1 0 0,-77 42 0 0 0,106-66-45 0 0,0-2-1 0 0,0 0 0 0 0,0 0 1 0 0,0-2-1 0 0,-1 1 0 0 0,0-2 1 0 0,-17 2-1 0 0,25-4 4 0 0,0 0 0 0 0,0-1 0 0 0,0 0 0 0 0,1 0-1 0 0,-1 0 1 0 0,0-1 0 0 0,1 0 0 0 0,-1 0 0 0 0,0-1 0 0 0,1 0-1 0 0,-1 0 1 0 0,1-1 0 0 0,0 0 0 0 0,0 0 0 0 0,0 0 0 0 0,0-1 0 0 0,1 1-1 0 0,-9-8 1 0 0,12 8-20 0 0,-1 0 1 0 0,1 0-1 0 0,0 0 0 0 0,0 0 0 0 0,0 0 0 0 0,1-1 0 0 0,-1 1 1 0 0,1-1-1 0 0,-1 1 0 0 0,1-1 0 0 0,0 0 0 0 0,1 1 0 0 0,-1-1 1 0 0,0 0-1 0 0,1 0 0 0 0,0 1 0 0 0,0-1 0 0 0,0 0 0 0 0,1 0 1 0 0,-1 1-1 0 0,3-8 0 0 0,-1 2-320 0 0,1-1 1 0 0,1 1-1 0 0,0-1 0 0 0,0 1 1 0 0,1 0-1 0 0,0 1 1 0 0,7-10-1 0 0,9-8-1595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5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11055 0 0,'-1'2'4360'0'0,"-3"6"-3818"0"0,0 1 0 0 0,-1-1-1 0 0,0 0 1 0 0,0 0 0 0 0,-10 11 0 0 0,-5 7 159 0 0,0 3-728 0 0,-9 12-185 0 0,2 1-1 0 0,-31 65 1 0 0,54-95-1880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0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7831 0 0,'0'0'8786'0'0,"-1"3"-7734"0"0,-9 12-640 0 0,0 1 1 0 0,-2-2 0 0 0,0 1-1 0 0,-14 12 1 0 0,-61 52-1655 0 0,40-39 430 0 0,25-21 796 0 0,9-9 17 0 0,-15 18-1 0 0,27-28 0 0 0,1 0 0 0 0,0 0 0 0 0,-1 1 0 0 0,1-1 0 0 0,0 0 0 0 0,0 0 0 0 0,-1 1 0 0 0,1-1 0 0 0,0 0 0 0 0,0 0 0 0 0,0 1 0 0 0,0-1 0 0 0,-1 0 0 0 0,1 0 0 0 0,0 1 0 0 0,0-1 0 0 0,0 0 0 0 0,0 1 0 0 0,0-1 0 0 0,0 0 0 0 0,0 1 0 0 0,0-1 0 0 0,0 0 0 0 0,0 1 0 0 0,0-1 0 0 0,0 0 0 0 0,0 0 0 0 0,0 1 0 0 0,0-1 0 0 0,0 0 0 0 0,0 1 0 0 0,0-1 0 0 0,0 0 0 0 0,0 1 0 0 0,1-1 0 0 0,3 2 0 0 0,2 0 9 0 0,0 0 0 0 0,0 0 0 0 0,0-1 0 0 0,0 0-1 0 0,0-1 1 0 0,1 1 0 0 0,10-1 0 0 0,11 1 38 0 0,-18 0-16 0 0,1 1 1 0 0,-1 0 0 0 0,-1 1 0 0 0,1 0 0 0 0,0 0-1 0 0,-1 1 1 0 0,1 1 0 0 0,-1-1 0 0 0,0 2 0 0 0,-1-1 0 0 0,1 1-1 0 0,-1 0 1 0 0,8 8 0 0 0,-12-10 7 0 0,0 0 0 0 0,-1 1 0 0 0,1-1 0 0 0,-1 1 0 0 0,0 0 0 0 0,0 0 0 0 0,0 0-1 0 0,-1 0 1 0 0,0 0 0 0 0,0 0 0 0 0,0 1 0 0 0,0-1 0 0 0,-1 1 0 0 0,0-1 0 0 0,0 1 0 0 0,-1 0 0 0 0,0-1 0 0 0,0 1 0 0 0,0 0 0 0 0,0-1-1 0 0,-1 1 1 0 0,0 0 0 0 0,0-1 0 0 0,-4 11 0 0 0,2-10-10 0 0,1 0 0 0 0,-2 0 1 0 0,1-1-1 0 0,0 1 0 0 0,-1-1 0 0 0,0 0 0 0 0,-1 0 0 0 0,1 0 0 0 0,-1 0 0 0 0,0-1 0 0 0,0 0 1 0 0,0 0-1 0 0,-1 0 0 0 0,-9 4 0 0 0,-3 1 3 0 0,-1 0 0 0 0,0-1-1 0 0,-27 6 1 0 0,26-9-137 0 0,0 0 0 0 0,0-2 0 0 0,0 0-1 0 0,0-1 1 0 0,0-1 0 0 0,-1-1 0 0 0,1-1 0 0 0,-24-4 0 0 0,42 5-121 0 0,-18-6-386 0 0,20 5 315 0 0,-1 1-1 0 0,0-1 0 0 0,1 1 0 0 0,-1-1 0 0 0,1 1 1 0 0,-1-1-1 0 0,1 1 0 0 0,-1-1 0 0 0,1 1 0 0 0,-1-1 0 0 0,1 0 1 0 0,0 1-1 0 0,-1-1 0 0 0,1 0 0 0 0,0 1 0 0 0,-1-2 1 0 0,0-11-5269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5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294 173 6127 0 0,'0'0'556'0'0,"3"0"-458"0"0,2-2 292 0 0,1 0 1 0 0,-1 0 0 0 0,0 0-1 0 0,0 0 1 0 0,0-1 0 0 0,0 0-1 0 0,0 0 1 0 0,-1 0 0 0 0,1 0-1 0 0,5-6 1 0 0,-9 8 110 0 0,1-1-17 0 0,0 1-372 0 0,-1 0 0 0 0,1-1-1 0 0,-1 1 1 0 0,1-1 0 0 0,-1 1-1 0 0,0-1 1 0 0,1 0 0 0 0,-1 0 0 0 0,0 1-1 0 0,0-1 1 0 0,0 0 0 0 0,1-3-1 0 0,-2 1-1 0 0,1 0 1 0 0,-1 1-1 0 0,0-1 0 0 0,0 0 0 0 0,0 1 0 0 0,0-1 1 0 0,-1 1-1 0 0,0-1 0 0 0,1 0 0 0 0,-3-4 0 0 0,2 5-118 0 0,0-1-1 0 0,0 1 1 0 0,0-1 0 0 0,-1 1-1 0 0,1-1 1 0 0,-1 1 0 0 0,0 0-1 0 0,0 0 1 0 0,0 0-1 0 0,-1 0 1 0 0,-3-5 0 0 0,1 4-26 0 0,4 2 7 0 0,-1 1 1 0 0,1-1 0 0 0,-1 1 0 0 0,0-1 0 0 0,0 1 0 0 0,1 0 0 0 0,-1 0 0 0 0,0-1 0 0 0,0 1-1 0 0,0 1 1 0 0,-1-1 0 0 0,1 0 0 0 0,0 0 0 0 0,0 1 0 0 0,0-1 0 0 0,0 1 0 0 0,-1 0-1 0 0,1 0 1 0 0,0 0 0 0 0,0 0 0 0 0,-1 0 0 0 0,1 0 0 0 0,0 1 0 0 0,0-1 0 0 0,-5 2 0 0 0,-2 1-138 0 0,-1 1 1 0 0,1 0 0 0 0,0 1-1 0 0,-11 7 1 0 0,14-9 73 0 0,-17 13 94 0 0,0 0 0 0 0,1 1-1 0 0,1 1 1 0 0,1 2 0 0 0,1 0 0 0 0,0 0-1 0 0,2 2 1 0 0,-24 38 0 0 0,38-56 89 0 0,0 1 0 0 0,1 0 1 0 0,0 0-1 0 0,0 0 0 0 0,0 0 1 0 0,0 1-1 0 0,1-1 0 0 0,0 0 1 0 0,-1 11-1 0 0,3-14-64 0 0,-1 0 1 0 0,1 0-1 0 0,0 0 1 0 0,0 0-1 0 0,0 0 1 0 0,0 0-1 0 0,0 0 0 0 0,0-1 1 0 0,1 1-1 0 0,-1 0 1 0 0,1-1-1 0 0,-1 1 1 0 0,1-1-1 0 0,2 2 0 0 0,-4-3-21 0 0,2 2 22 0 0,0-1-1 0 0,1 0 1 0 0,-1 0-1 0 0,0 0 1 0 0,1 0 0 0 0,-1 0-1 0 0,1-1 1 0 0,-1 1-1 0 0,1-1 1 0 0,-1 1-1 0 0,1-1 1 0 0,0 0-1 0 0,-1 0 1 0 0,1 0-1 0 0,-1-1 1 0 0,1 1-1 0 0,-1-1 1 0 0,4 0 0 0 0,4-2 101 0 0,0 0 1 0 0,0 0 0 0 0,11-6-1 0 0,29-14 204 0 0,41-21-38 0 0,-25 11-67 0 0,-64 32-113 0 0,-4 3-250 0 0,-7 6 119 0 0,0 1 14 0 0,1 1 14 0 0,2 2 55 0 0,-13 40 451 0 0,-38 92 485 0 0,56-141-996 0 0,-15 29 64 0 0,-20 66 0 0 0,32-83-30 0 0,1 0-22 0 0,-1-1 22 0 0,1-2-46 0 0,3-10-113 0 0,-1 0-1 0 0,0 0 1 0 0,0 0 0 0 0,0 0-1 0 0,0 0 1 0 0,0 0 0 0 0,0-1 0 0 0,-3 4-1 0 0,2-3-79 0 0,0 0-296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0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1375 0 0,'0'0'14130'0'0,"-1"1"-13948"0"0,-5 3-56 0 0,0-1-1 0 0,0 0 0 0 0,0 0 1 0 0,-9 3-1 0 0,-19 9 40 0 0,12-2 104 0 0,1 2-1 0 0,-27 21 1 0 0,-8 19-143 0 0,2 3 0 0 0,-51 71 0 0 0,98-121-174 0 0,2-3 106 0 0,1 1 0 0 0,-1 0 0 0 0,1 1 0 0 0,0-1 0 0 0,-4 11 1 0 0,7-15-37 0 0,1-1 0 0 0,-1 1 0 0 0,1-1 1 0 0,-1 1-1 0 0,1-1 0 0 0,0 1 0 0 0,0 0 1 0 0,0-1-1 0 0,0 1 0 0 0,0-1 0 0 0,0 1 1 0 0,1-1-1 0 0,-1 1 0 0 0,0 0 0 0 0,1-1 1 0 0,-1 1-1 0 0,1-1 0 0 0,-1 0 0 0 0,1 1 1 0 0,0-1-1 0 0,0 1 0 0 0,0-1 0 0 0,0 0 1 0 0,0 0-1 0 0,0 1 0 0 0,0-1 0 0 0,0 0 1 0 0,0 0-1 0 0,0 0 0 0 0,1 0 0 0 0,-1 0 1 0 0,2 1-1 0 0,2 0 35 0 0,0 0-1 0 0,0 0 1 0 0,0 0 0 0 0,0-1-1 0 0,0 1 1 0 0,0-1 0 0 0,0 0-1 0 0,0-1 1 0 0,1 1 0 0 0,-1-1-1 0 0,0 0 1 0 0,0-1 0 0 0,1 1-1 0 0,-1-1 1 0 0,0 0-1 0 0,5-2 1 0 0,12-3 4 0 0,0-1 0 0 0,26-13 0 0 0,-43 18-56 0 0,81-42-1735 0 0,-72 37 450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0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9935 0 0,'4'2'9258'0'0,"-4"-2"-9160"0"0,10-12 2403 0 0,18-25-3189 0 0,-17 20 1239 0 0,5-5-874 0 0,97-120 731 0 0,-49 78-2720 0 0,-47 50-140 0 0,1 0-1 0 0,20-11 1 0 0,-13 10-2780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0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1839 0 0,'2'1'2023'0'0,"-1"2"-651"0"0,1 0 0 0 0,0 1 0 0 0,-1-1 0 0 0,0 1 0 0 0,2 5 0 0 0,-1 3-387 0 0,-1-11-202 0 0,7 21 1901 0 0,-6-20-2593 0 0,0 1 1 0 0,-1-1-1 0 0,1 0 0 0 0,0 1 1 0 0,0-1-1 0 0,0 0 0 0 0,0 0 1 0 0,0 0-1 0 0,1-1 1 0 0,-1 1-1 0 0,0 0 0 0 0,1-1 1 0 0,-1 0-1 0 0,1 1 0 0 0,0-1 1 0 0,0 0-1 0 0,-1 0 0 0 0,1-1 1 0 0,0 1-1 0 0,0 0 0 0 0,0-1 1 0 0,3 0-1 0 0,0 1-45 0 0,0-1-1 0 0,1 0 1 0 0,-1 0-1 0 0,0-1 1 0 0,1 0-1 0 0,-1 0 1 0 0,0 0-1 0 0,10-4 1 0 0,4-3-216 0 0,21-11 0 0 0,-41 18 164 0 0,2 1-122 0 0,-2 0 119 0 0,0 0-1 0 0,0 0 1 0 0,1-1-1 0 0,-1 1 0 0 0,0 0 1 0 0,0 0-1 0 0,1 0 1 0 0,-1 0-1 0 0,0 0 1 0 0,0-1-1 0 0,1 1 0 0 0,-1 0 1 0 0,0 0-1 0 0,0 0 1 0 0,0-1-1 0 0,1 1 1 0 0,-1 0-1 0 0,0 0 0 0 0,0-1 1 0 0,0 1-1 0 0,0 0 1 0 0,0 0-1 0 0,1-1 1 0 0,-1 1-1 0 0,0 0 1 0 0,0 0-1 0 0,0-1 0 0 0,0 1 1 0 0,0 0-1 0 0,0-1 1 0 0,0 1-1 0 0,0 0 1 0 0,0-1-1 0 0,0 1 0 0 0,0 0 1 0 0,0 0-1 0 0,0-1 1 0 0,0 1-1 0 0,-1-1 1 0 0,1 1-13 0 0,0-1 1 0 0,0 0-1 0 0,-1 1 1 0 0,1-1-1 0 0,0 0 1 0 0,-1 1 0 0 0,1-1-1 0 0,-1 0 1 0 0,1 1-1 0 0,-1-1 1 0 0,1 1-1 0 0,-1-1 1 0 0,1 1 0 0 0,-2-1-1 0 0,0 0-23 0 0,-1 0-1 0 0,1 0 1 0 0,-1 1-1 0 0,1 0 1 0 0,-1-1 0 0 0,1 1-1 0 0,-1 0 1 0 0,0 0-1 0 0,1 0 1 0 0,-1 0-1 0 0,1 1 1 0 0,-5 0 0 0 0,-32 11-481 0 0,29-8 412 0 0,-12 4 153 0 0,2 2 1 0 0,-1 0 0 0 0,2 1 0 0 0,-1 1 0 0 0,1 1 0 0 0,1 0 0 0 0,0 2 0 0 0,1 0-1 0 0,1 1 1 0 0,-20 25 0 0 0,33-38-21 0 0,0 1 0 0 0,0 0 0 0 0,0 1 0 0 0,1-1 0 0 0,0 0 0 0 0,0 1 0 0 0,-2 6 0 0 0,4-10-16 0 0,-1 0 0 0 0,1 0 0 0 0,0 0 0 0 0,0 1 1 0 0,0-1-1 0 0,-1 0 0 0 0,1 0 0 0 0,1 1 0 0 0,-1-1 0 0 0,0 0 0 0 0,0 0 0 0 0,0 1 0 0 0,1-1 0 0 0,-1 0 0 0 0,0 0 0 0 0,1 1 0 0 0,-1-1 0 0 0,1 0 0 0 0,-1 0 0 0 0,1 0 0 0 0,0 0 1 0 0,0 0-1 0 0,-1 0 0 0 0,1 0 0 0 0,0 0 0 0 0,0 0 0 0 0,0 0 0 0 0,0-1 0 0 0,0 1 0 0 0,0 0 0 0 0,0-1 0 0 0,0 1 0 0 0,2 0 0 0 0,4 2 5 0 0,1 0 1 0 0,-1-1-1 0 0,1 0 0 0 0,0-1 0 0 0,0 0 0 0 0,13 1 1 0 0,51-3 23 0 0,-67 0-38 0 0,109-10-1681 0 0,-40-6-4626 0 0,-49 10 2213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31 13791 0 0,'5'-7'342'0'0,"-3"5"-255"0"0,-1 0 0 0 0,1 0-1 0 0,0 0 1 0 0,0 0 0 0 0,0 0 0 0 0,0 1 0 0 0,0-1 0 0 0,0 1-1 0 0,1-1 1 0 0,-1 1 0 0 0,0 0 0 0 0,1 0 0 0 0,4-1 1712 0 0,-9 14-1598 0 0,-2-1-82 0 0,1-1 0 0 0,-2 1 1 0 0,1-1-1 0 0,-1 0 0 0 0,-1 0 1 0 0,-8 12-1 0 0,-2 3 89 0 0,-205 323 1460 0 0,69-127-1335 0 0,70-92-197 0 0,68-104-169 0 0,1 2 0 0 0,1 0 0 0 0,-9 33 0 0 0,19-51-302 0 0,0-1 1 0 0,1 1-1 0 0,-1 17 0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0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16039 0 0,'0'0'1452'0'0,"2"1"-1196"0"0,23 14 770 0 0,1-1-1 0 0,39 14 0 0 0,-44-23-810 0 0,0 0-1 0 0,1-2 1 0 0,0 0-1 0 0,30-1 1 0 0,-34-1-126 0 0,234-7-365 0 0,-144-6-6551 0 0,-72 7 408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0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59 6447 0 0,'0'0'499'0'0,"0"2"-63"0"0,1 0 104 0 0,0 0-1 0 0,0 0 1 0 0,0 1-1 0 0,0-1 1 0 0,0 0-1 0 0,1 0 1 0 0,-1 0-1 0 0,0-1 1 0 0,1 1-1 0 0,0 0 1 0 0,-1 0 0 0 0,1-1-1 0 0,2 2 1 0 0,-1-1-84 0 0,1 0 0 0 0,-1 0 0 0 0,0-1 0 0 0,1 0 0 0 0,-1 1 0 0 0,0-1 0 0 0,8 1 0 0 0,2-1 42 0 0,1 0 1 0 0,0-1 0 0 0,23-3-1 0 0,-21 2 31 0 0,102-13 30 0 0,-101 10-596 0 0,0 0 0 0 0,0-1 0 0 0,0 0 0 0 0,28-15 0 0 0,-17 2-149 0 0,-26 15 106 0 0,3-2 48 0 0,-5 4 26 0 0,0 1 0 0 0,0-1 1 0 0,0 1-1 0 0,0 0 0 0 0,0-1 0 0 0,0 1 0 0 0,0-1 0 0 0,0 1 0 0 0,0 0 1 0 0,-1-1-1 0 0,1 1 0 0 0,0-1 0 0 0,0 1 0 0 0,0 0 0 0 0,0-1 0 0 0,-1 1 1 0 0,1 0-1 0 0,0-1 0 0 0,0 1 0 0 0,0 0 0 0 0,-1-1 0 0 0,1 1 0 0 0,0 0 1 0 0,-1 0-1 0 0,1-1 0 0 0,0 1 0 0 0,-1 0 0 0 0,1 0 0 0 0,0 0 0 0 0,-1-1 1 0 0,-10-6-186 0 0,4 6 142 0 0,1 0-1 0 0,0 0 0 0 0,-1 1 1 0 0,1-1-1 0 0,-1 1 0 0 0,1 0 1 0 0,-1 1-1 0 0,-10 2 0 0 0,-52 16-385 0 0,60-16 425 0 0,-4 2 93 0 0,0 0 1 0 0,0 2-1 0 0,1-1 0 0 0,0 1 0 0 0,0 1 0 0 0,1 0 1 0 0,0 1-1 0 0,0 0 0 0 0,1 1 0 0 0,-17 20 1 0 0,0 6 249 0 0,1 1 0 0 0,-22 41 0 0 0,30-47-261 0 0,2 1 0 0 0,1 2 1 0 0,1-1-1 0 0,-15 58 0 0 0,28-87-55 0 0,0-1 0 0 0,0 1-1 0 0,1 0 1 0 0,-1 0 0 0 0,1 0-1 0 0,0 0 1 0 0,0 0 0 0 0,1 0-1 0 0,0 4 1 0 0,-1-6 9 0 0,1 0-1 0 0,0-1 1 0 0,-1 1 0 0 0,1 0 0 0 0,0-1 0 0 0,0 1-1 0 0,0-1 1 0 0,0 1 0 0 0,1-1 0 0 0,-1 1-1 0 0,0-1 1 0 0,1 0 0 0 0,-1 1 0 0 0,1-1 0 0 0,-1 0-1 0 0,1 0 1 0 0,-1 0 0 0 0,1 0 0 0 0,0-1-1 0 0,3 2 1 0 0,3 1 98 0 0,1-1-1 0 0,-1 0 1 0 0,0 0 0 0 0,1-1-1 0 0,11 1 1 0 0,46-3 487 0 0,-38 0-489 0 0,36-1 85 0 0,239-14-89 0 0,-166-3-1361 0 0,-131 18 714 0 0,-1 0-1 0 0,1 1 0 0 0,0 0 0 0 0,0 0 0 0 0,-1 0 1 0 0,1 1-1 0 0,7 1 0 0 0,-2 2-1445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0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0,'0'0'12184'0'0,"1"3"-11752"0"0,15 36 757 0 0,-6-13-304 0 0,20 38 0 0 0,-7-24-328 0 0,19 33-67 0 0,-35-61-539 0 0,1-1 0 0 0,1 0 1 0 0,19 18-1 0 0,-26-27-81 0 0,-1-1 0 0 0,1 1 0 0 0,0-1-1 0 0,0 0 1 0 0,-1 0 0 0 0,1 0 0 0 0,0 0 0 0 0,0 0 0 0 0,0 0 0 0 0,1 0 0 0 0,-1-1 0 0 0,0 1 0 0 0,0-1-1 0 0,0 0 1 0 0,0 1 0 0 0,0-1 0 0 0,4 0 0 0 0,-1-1-512 0 0,1 0-1 0 0,-1-1 1 0 0,1 1 0 0 0,-1-1-1 0 0,7-3 1 0 0,11-3-1245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0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4143 0 0,'0'0'10958'0'0,"-5"11"-9620"0"0,-6 7-1152 0 0,3-6-176 0 0,0 0-1 0 0,0 0 1 0 0,-1-1-1 0 0,0-1 0 0 0,-12 11 1 0 0,2-6 7 0 0,-1-1 0 0 0,0-1-1 0 0,-2-1 1 0 0,1-1 0 0 0,-29 11 0 0 0,-119 32-522 0 0,3-17-46 0 0,162-36 538 0 0,1-1 0 0 0,-1 1-1 0 0,0-1 1 0 0,1 0 0 0 0,-1 0-1 0 0,0-1 1 0 0,1 1 0 0 0,-1-1-1 0 0,0 0 1 0 0,1 0 0 0 0,-4-1-1 0 0,5 1-82 0 0,10-16-333 0 0,-5 13 337 0 0,0 1-1 0 0,0-1 1 0 0,1 1 0 0 0,-1 0 0 0 0,1 0-1 0 0,-1 1 1 0 0,1-1 0 0 0,5-1 0 0 0,34-16 256 0 0,-41 20-115 0 0,0-1 272 0 0,-1 1-254 0 0,1 0 0 0 0,-1 1-1 0 0,1-1 1 0 0,-1 1 0 0 0,1-1 0 0 0,-1 1-1 0 0,1 0 1 0 0,-1 0 0 0 0,0-1 0 0 0,1 1 0 0 0,-1 0-1 0 0,0 0 1 0 0,0 0 0 0 0,1 0 0 0 0,-1 1 0 0 0,0-1-1 0 0,1 2 1 0 0,1 0 29 0 0,-1 1-1 0 0,0 0 0 0 0,1-1 1 0 0,-1 1-1 0 0,1 4 1 0 0,0 3 13 0 0,0 1 1 0 0,-1-1 0 0 0,0 0-1 0 0,-1 1 1 0 0,0-1 0 0 0,-1 1-1 0 0,0-1 1 0 0,-1 0 0 0 0,-3 17 0 0 0,-4 13 223 0 0,-17 48 1 0 0,18-65-204 0 0,-21 46 233 0 0,1 2 88 0 0,25-67-438 0 0,1-1-2 0 0,0 0-1 0 0,0 0 1 0 0,0 1 0 0 0,0-1-1 0 0,1 0 1 0 0,0 8 0 0 0,0-10-310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0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8751 0 0,'0'0'6191'0'0,"-1"2"-5555"0"0,-3 19-126 0 0,0-1 1 0 0,-2 1-1 0 0,-16 38 1 0 0,-35 57 347 0 0,37-77-770 0 0,-54 101 284 0 0,-29 58-31 0 0,94-180-331 0 0,-8 15-1 0 0,1 2 0 0 0,2 0 0 0 0,-18 66 0 0 0,31-100-285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1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1839 0 0,'-7'7'11980'0'0,"6"0"-11662"0"0,1 1-1 0 0,0 0 1 0 0,0 0-1 0 0,0-1 1 0 0,1 1-1 0 0,1 0 0 0 0,2 10 1 0 0,21 56 1905 0 0,-17-54-1627 0 0,0 2-422 0 0,1-1 0 0 0,1 0 0 0 0,1-1 0 0 0,0 0 0 0 0,2-1 1 0 0,0 0-1 0 0,1-1 0 0 0,1 0 0 0 0,1-1 0 0 0,0-1 0 0 0,1-1 0 0 0,1 0 0 0 0,0-1 1 0 0,1-1-1 0 0,0 0 0 0 0,27 11 0 0 0,-19-12-129 0 0,0-2 0 0 0,1-1 1 0 0,46 10-1 0 0,-50-13-62 0 0,-23-6 13 0 0,-1 1 1 0 0,0-1-1 0 0,1 0 0 0 0,-1 0 1 0 0,1 1-1 0 0,-1-1 1 0 0,0 0-1 0 0,0 1 0 0 0,1-1 1 0 0,-1 1-1 0 0,0-1 1 0 0,0 0-1 0 0,1 1 0 0 0,-1-1 1 0 0,0 1-1 0 0,0-1 1 0 0,0 1-1 0 0,0 0 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5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10159 0 0,'0'0'920'0'0,"-1"2"-685"0"0,-44 94 1690 0 0,10-24-1733 0 0,-7 13 213 0 0,-15 38-120 0 0,54-115-372 0 0,-2 4-245 0 0,2-5-4452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3:1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12871 0 0,'0'0'1164'0'0,"-8"2"-936"0"0,5 0-145 0 0,0 1-1 0 0,0-1 1 0 0,1 1-1 0 0,-1 0 0 0 0,0-1 1 0 0,1 1-1 0 0,0 0 1 0 0,0 1-1 0 0,0-1 1 0 0,-3 6-1 0 0,-7 11 411 0 0,-69 72 306 0 0,26-29-731 0 0,-2-2 23 0 0,-94 80-1 0 0,120-114-65 0 0,-2-2 0 0 0,-52 32 0 0 0,84-56 2 0 0,3-2-234 0 0,9-2-1012 0 0,2-2-4305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1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89 2759 0 0,'1'-2'4032'0'0,"55"-85"8224"0"0,-70 102-12192 0 0,5 1-64 0 0,0 0 0 0 0,1 1 0 0 0,1 0 0 0 0,1 1 0 0 0,-8 33 0 0 0,-1 4 0 0 0,-53 108 0 0 0,35-100 51 0 0,-77 105-1 0 0,35-57-15 0 0,58-84-20 0 0,7-10 15 0 0,-12 16 0 0 0,20-32-3 0 0,4-3-161 0 0,8-14-738 0 0,2 0 0 0 0,25-26 0 0 0,-12 16-5160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86 374 3223 0 0,'0'0'13616'0'0,"0"-2"-13262"0"0,2-7-186 0 0,1 0 1 0 0,-1 0 0 0 0,2 1 0 0 0,-1-1 0 0 0,1 1 0 0 0,10-15 0 0 0,37-47-11 0 0,-38 54-84 0 0,4-6 36 0 0,1 0-1 0 0,2 2 0 0 0,0 0 0 0 0,1 1 1 0 0,44-31-1 0 0,-52 42-94 0 0,0 0 0 0 0,1 1 0 0 0,0 1 0 0 0,0 0 0 0 0,0 1 0 0 0,0 0 0 0 0,1 2 0 0 0,0-1 0 0 0,0 2 0 0 0,0 0 0 0 0,0 0 0 0 0,26 2 0 0 0,44 9 173 0 0,-73-7-163 0 0,0 0 1 0 0,0 1-1 0 0,0 1 0 0 0,21 8 1 0 0,-25-6 4 0 0,1-1 1 0 0,-1 1 0 0 0,-1 1 0 0 0,14 12 0 0 0,-21-19-31 0 0,1 2 52 0 0,1 0 0 0 0,-1 0 0 0 0,0 0-1 0 0,1 1 1 0 0,-1-1 0 0 0,0 0 0 0 0,0 1 0 0 0,-1-1 0 0 0,1 0-1 0 0,0 1 1 0 0,-1-1 0 0 0,1 1 0 0 0,-1 3 0 0 0,1 1 13 0 0,-1 0 0 0 0,-1 0 1 0 0,-1 10-1 0 0,0-2 22 0 0,-1-4-42 0 0,-4 2 23 0 0,-2 2-64 0 0,0 0 1 0 0,-20 23-1 0 0,-1 0-4 0 0,13-16 0 0 0,-1 0 0 0 0,-24 21 0 0 0,29-30 0 0 0,3-3 0 0 0,0 0 0 0 0,-1 0 0 0 0,0-1 0 0 0,-1 0 0 0 0,0-1 0 0 0,-26 14 0 0 0,-22 7 40 0 0,31-14 38 0 0,3 2-11 0 0,14-9 33 0 0,-24 15-1 0 0,27-18-99 0 0,-24 9 75 0 0,20-8-47 0 0,-2 0-20 0 0,-1 1 1 0 0,-24 17-1 0 0,25-16-8 0 0,0 0 0 0 0,-29 10 0 0 0,35-15 0 0 0,-4 4 0 0 0,9-6 0 0 0,-23 6 0 0 0,24-5 1 0 0,-12-2 9 0 0,6 0 33 0 0,8 0-39 0 0,0 0 0 0 0,-1 0 0 0 0,1 0 0 0 0,0 0 0 0 0,0 0 0 0 0,0-1 0 0 0,-1 1 0 0 0,1 0 1 0 0,0-1-1 0 0,0 1 0 0 0,0-1 0 0 0,0 1 0 0 0,0-1 0 0 0,0 1 0 0 0,0-1 0 0 0,-2-1 0 0 0,-1-1-13 0 0,0-1-147 0 0,1 1 0 0 0,-1 0 0 0 0,1-1 0 0 0,0 0 0 0 0,0 0 0 0 0,0 0 0 0 0,1 0 0 0 0,-1 0 0 0 0,-2-7 0 0 0,5 10-68 0 0,8-13-2180 0 0,-1 8-1936 0 0,1 1-1358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1613 4 1839 0 0,'18'-3'8283'0'0,"-29"3"-7095"0"0,-5 3-880 0 0,0 0-1 0 0,1 1 1 0 0,0 1-1 0 0,0 1 1 0 0,0 0-1 0 0,-22 13 1 0 0,-1-1 76 0 0,-113 54 293 0 0,-47 22-610 0 0,132-71-93 0 0,0-2 0 0 0,-80 15 0 0 0,141-35 24 0 0,-81 14 2 0 0,-1-4 0 0 0,-124 1 0 0 0,198-12 1 0 0,-16 1 2 0 0,-1-1 0 0 0,1-1-1 0 0,-50-10 1 0 0,78 11 124 0 0,2-1-114 0 0,1-1 0 0 0,-1 1 0 0 0,1 0 0 0 0,-1 0 0 0 0,1 0 0 0 0,0 0 0 0 0,0 0 0 0 0,-1 0 1 0 0,5-1-1 0 0,-1 0 27 0 0,1 0 1 0 0,0 0-1 0 0,0 1 1 0 0,0 0 0 0 0,0 0-1 0 0,1 1 1 0 0,-1-1 0 0 0,0 1-1 0 0,0 1 1 0 0,0-1-1 0 0,0 1 1 0 0,8 2 0 0 0,-10-2-22 0 0,0 0 0 0 0,-1 0 0 0 0,1 1 0 0 0,0 0 0 0 0,-1 0 0 0 0,1 0 0 0 0,-1 0 0 0 0,1 0 0 0 0,-1 1 0 0 0,0-1 0 0 0,0 1 0 0 0,0 0 0 0 0,0 0 0 0 0,-1 0 0 0 0,1 0 0 0 0,-1 1 0 0 0,0-1 0 0 0,0 0 0 0 0,3 7 0 0 0,-2-1 8 0 0,0 1 1 0 0,-1 0 0 0 0,0 0 0 0 0,-1 0-1 0 0,1 0 1 0 0,-2 0 0 0 0,0 0 0 0 0,0 0-1 0 0,0 0 1 0 0,-5 17 0 0 0,-2 7 107 0 0,-21 57-1 0 0,15-53-53 0 0,-2-1-1 0 0,-1 0 0 0 0,-2-1 1 0 0,-2-1-1 0 0,-1-1 0 0 0,-2-1 1 0 0,-49 57-1 0 0,23-41 276 0 0,-79 62 0 0 0,124-109-351 0 0,2 0-9 0 0,-1 0 0 0 0,1 1 0 0 0,0-1-1 0 0,0 0 1 0 0,0 1 0 0 0,-3 4 0 0 0,4-6-392 0 0,26-1-3952 0 0,-10-3 2865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8 128 6911 0 0,'-7'2'8000'0'0,"29"-7"-7119"0"0,0-1 1 0 0,0-1-1 0 0,35-16 0 0 0,20-6-75 0 0,-31 15-766 0 0,1 2 1 0 0,0 3-1 0 0,75-6 0 0 0,-19 8-1973 0 0,-79 5 1198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8751 0 0,'0'0'1080'0'0,"-1"1"-169"0"0,-30 14 2766 0 0,-15 16-2873 0 0,4-1-750 0 0,22-18 173 0 0,0 1 0 0 0,1 1 0 0 0,-22 21 1 0 0,34-28-118 0 0,0 0 0 0 0,1 0 0 0 0,0 1 1 0 0,1 0-1 0 0,-1 0 0 0 0,2 0 0 0 0,-1 1 0 0 0,1-1 1 0 0,0 1-1 0 0,-5 18 0 0 0,9-25-83 0 0,-1 1-1 0 0,1 0 1 0 0,-1-1 0 0 0,1 1-1 0 0,0 0 1 0 0,0 0 0 0 0,0 0-1 0 0,1-1 1 0 0,-1 1 0 0 0,1 0-1 0 0,-1-1 1 0 0,1 1 0 0 0,0 0-1 0 0,0-1 1 0 0,0 1 0 0 0,0-1-1 0 0,0 1 1 0 0,1-1 0 0 0,-1 0 0 0 0,1 1-1 0 0,0-1 1 0 0,-1 0 0 0 0,1 0-1 0 0,3 2 1 0 0,-2-1 45 0 0,1-1 0 0 0,-1 0 0 0 0,0 0-1 0 0,1 0 1 0 0,0 0 0 0 0,-1-1 0 0 0,1 1 0 0 0,0-1 0 0 0,0 0 0 0 0,0 0 0 0 0,0-1 0 0 0,0 1 0 0 0,0-1-1 0 0,0 0 1 0 0,7 0 0 0 0,11-2 292 0 0,-12 2-166 0 0,0-1 1 0 0,0-1-1 0 0,0 1 1 0 0,13-5-1 0 0,-9 1-83 0 0,-4 2-69 0 0,-1 0 0 0 0,17-9-1 0 0,-25 11-56 0 0,0 1-1 0 0,0-1 1 0 0,0 1-1 0 0,0-1 0 0 0,0 1 1 0 0,0-1-1 0 0,-1 1 1 0 0,1-1-1 0 0,0 0 1 0 0,0 1-1 0 0,0-1 1 0 0,-1 0-1 0 0,1 0 1 0 0,0 0-1 0 0,-1 1 1 0 0,1-1-1 0 0,-1 0 0 0 0,1 0 1 0 0,0-2-1 0 0,0 0-83 0 0,0 2-65 0 0,-2 0-62 0 0,-17-34-865 0 0,13 26 951 0 0,0 1 0 0 0,1-1 0 0 0,0 0 0 0 0,-3-13 0 0 0,6 19 71 0 0,0 0-1 0 0,1 0 1 0 0,0 0 0 0 0,-1 0-1 0 0,1 0 1 0 0,0 0 0 0 0,1 0-1 0 0,-1 0 1 0 0,0 0 0 0 0,1 1 0 0 0,0-1-1 0 0,0 0 1 0 0,0 0 0 0 0,0 0-1 0 0,0 1 1 0 0,0-1 0 0 0,1 0 0 0 0,-1 1-1 0 0,3-3 1 0 0,-2 2-148 0 0,1 0 1 0 0,-1 0-1 0 0,1 0 0 0 0,0 1 1 0 0,3-3-1 0 0,7-3-490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35 515 14655 0 0,'0'0'1328'0'0,"-7"-12"-1064"0"0,3 5-3 0 0,0 0 1 0 0,1 0-1 0 0,0 0 0 0 0,0 0 0 0 0,1-1 0 0 0,-1 1 0 0 0,2-1 0 0 0,-1 1 0 0 0,1-1 1 0 0,0 0-1 0 0,1 0 0 0 0,-1 1 0 0 0,3-14 0 0 0,-1 11-182 0 0,1 0-1 0 0,0 1 0 0 0,1-1 1 0 0,0 1-1 0 0,1 0 1 0 0,0 0-1 0 0,0 0 0 0 0,1 0 1 0 0,0 1-1 0 0,0 0 1 0 0,1 0-1 0 0,0 0 0 0 0,1 1 1 0 0,0 0-1 0 0,9-8 1 0 0,12-7-12 0 0,1 1 1 0 0,58-32 0 0 0,-62 38-38 0 0,13-6-92 0 0,0 1 1 0 0,0 2-1 0 0,2 1 0 0 0,0 2 0 0 0,80-17 1 0 0,-97 29-803 0 0,1 1 0 0 0,27 1 0 0 0,-47 1 538 0 0,18 0-1306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24 1839 0 0,'0'-1'83'0'0,"2"-1"-69"0"0,-1 0 0 0 0,0 1 0 0 0,1-1 0 0 0,-1 0 0 0 0,1 1 0 0 0,-1-1 0 0 0,1 1 1 0 0,0 0-1 0 0,-1-1 0 0 0,1 1 0 0 0,0 0 0 0 0,7-3 7314 0 0,-8 5-7101 0 0,0 0-1 0 0,-1 0 0 0 0,1 0 0 0 0,0 1 0 0 0,-1-1 1 0 0,1 0-1 0 0,-1 0 0 0 0,1 1 0 0 0,-1-1 0 0 0,0 0 0 0 0,1 1 1 0 0,-1-1-1 0 0,0 0 0 0 0,0 1 0 0 0,0-1 0 0 0,0 0 1 0 0,0 1-1 0 0,0-1 0 0 0,-1 2 0 0 0,-7 27-271 0 0,6-23 433 0 0,-46 135 849 0 0,-67 139-1 0 0,99-248-1207 0 0,-1-1 0 0 0,-2 0 0 0 0,-1-1-1 0 0,-1-1 1 0 0,-2-1 0 0 0,-1-1 0 0 0,-1-2 0 0 0,-1 0-1 0 0,-39 29 1 0 0,57-49-33 0 0,6-4 0 0 0,-1 0 0 0 0,0 0 0 0 0,0 0 1 0 0,0 0-1 0 0,0-1 0 0 0,0 1 0 0 0,0-1 0 0 0,0 1 0 0 0,-1-1 0 0 0,1 0 0 0 0,-5 0 1 0 0,7-1-257 0 0,0-1-79 0 0,1-4-108 0 0,-1 0 0 0 0,1 0 1 0 0,0 0-1 0 0,0 0 0 0 0,0 0 0 0 0,1 0 1 0 0,-1 1-1 0 0,1-1 0 0 0,0 0 0 0 0,1 0 1 0 0,-1 1-1 0 0,4-8 0 0 0,4-7-1376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188 388 1375 0 0,'-1'1'390'0'0,"-29"30"5922"0"0,-6 6-3828 0 0,23-24-2490 0 0,0-1 1 0 0,-1 0-1 0 0,-1-1 0 0 0,-22 13 1 0 0,29-20 113 0 0,7-3 10 0 0,-6-7 661 0 0,5 3-608 0 0,1 1 1 0 0,-1-1-1 0 0,1 1 0 0 0,0-1 1 0 0,0 0-1 0 0,0 0 0 0 0,0 1 1 0 0,0-1-1 0 0,0 0 0 0 0,1 0 1 0 0,0 0-1 0 0,-1 0 0 0 0,1 0 1 0 0,0 0-1 0 0,1 0 0 0 0,-1-3 1 0 0,2-3 122 0 0,-1 0 0 0 0,1 0 0 0 0,0 0 0 0 0,5-9 0 0 0,6-13-102 0 0,2 1 1 0 0,1 0-1 0 0,1 1 1 0 0,2 1-1 0 0,0 1 1 0 0,2 0-1 0 0,37-36 1 0 0,-38 46-172 0 0,1 0 0 0 0,1 2 0 0 0,0 0 0 0 0,1 1 0 0 0,0 2 0 0 0,1 0 0 0 0,1 1 1 0 0,0 2-1 0 0,0 0 0 0 0,1 2 0 0 0,0 1 0 0 0,48-6 0 0 0,-62 11 42 0 0,0 1-1 0 0,0 0 1 0 0,0 0 0 0 0,0 1-1 0 0,-1 1 1 0 0,1 0-1 0 0,20 7 1 0 0,-28-8-57 0 0,0 0 1 0 0,0 1-1 0 0,-1-1 0 0 0,1 1 1 0 0,-1 0-1 0 0,1 0 0 0 0,-1 1 1 0 0,0-1-1 0 0,0 1 0 0 0,0-1 1 0 0,0 1-1 0 0,-1 0 0 0 0,1 0 1 0 0,-1 0-1 0 0,1 1 0 0 0,-1-1 1 0 0,0 1-1 0 0,0-1 0 0 0,-1 1 1 0 0,1-1-1 0 0,-1 1 0 0 0,0 0 1 0 0,0 0-1 0 0,0 0 1 0 0,0 0-1 0 0,0 7 0 0 0,-1-2 17 0 0,-1 1 0 0 0,0 0 0 0 0,-1 0 0 0 0,0 0 0 0 0,0-1 0 0 0,-1 1 0 0 0,0-1 0 0 0,-1 0 0 0 0,0 0 0 0 0,0 0 0 0 0,-1 0 0 0 0,-10 14 0 0 0,-1-2 88 0 0,-1 0 0 0 0,-1-1 0 0 0,-30 26 0 0 0,-74 50 102 0 0,64-52-197 0 0,-7 1-41 0 0,-76 41-1 0 0,127-78-24 0 0,-65 29-2249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44 8607 0 0,'0'0'780'0'0,"-9"-1"498"0"0,-2 0-740 0 0,1-1 0 0 0,-1 0 1 0 0,0 0-1 0 0,1-1 0 0 0,0 0 1 0 0,-12-6-1 0 0,7 4-40 0 0,-30-8 0 0 0,40 12-485 0 0,-1 0 0 0 0,1 0 0 0 0,-1 1 0 0 0,1 0 0 0 0,-1 0 0 0 0,1 1 0 0 0,-1-1 0 0 0,1 1 0 0 0,-9 3 0 0 0,-10 4 32 0 0,0 2 0 0 0,1 1 0 0 0,0 0 0 0 0,1 2 0 0 0,-26 19 0 0 0,17-8 31 0 0,0 2 1 0 0,-45 49-1 0 0,61-58-73 0 0,0 2 1 0 0,-14 22-1 0 0,23-31 30 0 0,0 0-1 0 0,1 1 0 0 0,0 0 1 0 0,1 0-1 0 0,0 0 1 0 0,-3 13-1 0 0,7-24-17 0 0,0 1-1 0 0,-1 0 1 0 0,1 0 0 0 0,0 0-1 0 0,0 0 1 0 0,0-1 0 0 0,0 1-1 0 0,0 0 1 0 0,0 0-1 0 0,0 0 1 0 0,0 0 0 0 0,0 0-1 0 0,0-1 1 0 0,1 1 0 0 0,-1 0-1 0 0,0 0 1 0 0,1 0-1 0 0,-1-1 1 0 0,0 1 0 0 0,1 0-1 0 0,-1 0 1 0 0,1-1-1 0 0,-1 1 1 0 0,2 1 0 0 0,-1-2 6 0 0,0 1-1 0 0,0-1 1 0 0,0 1 0 0 0,1-1 0 0 0,-1 1 0 0 0,0-1 0 0 0,0 0-1 0 0,0 0 1 0 0,1 0 0 0 0,-1 0 0 0 0,0 0 0 0 0,0 0 0 0 0,1 0-1 0 0,-1 0 1 0 0,2 0 0 0 0,7-3 126 0 0,0 0 0 0 0,0 0 0 0 0,14-7 0 0 0,-15 6-10 0 0,28-14 256 0 0,66-41 1 0 0,-38 20-285 0 0,147-94-351 0 0,-195 118 178 0 0,-16 14 8 0 0,-2 2-100 0 0,-82 88-134 0 0,42-39 280 0 0,40-48-16 0 0,0-1 1 0 0,0 1-1 0 0,0 0 1 0 0,1-1-1 0 0,-1 1 0 0 0,0 0 1 0 0,1-1-1 0 0,-1 1 1 0 0,1 0-1 0 0,0 0 1 0 0,0 0-1 0 0,-1 0 1 0 0,1-1-1 0 0,0 3 1 0 0,0-2-150 0 0,13 15-1523 0 0,10 0-3270 0 0,-11-8 402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5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155 135 5527 0 0,'0'0'423'0'0,"-2"0"-95"0"0,-37 4 8592 0 0,41-6-8904 0 0,-1 0 0 0 0,0 0 0 0 0,1 1 1 0 0,-1-1-1 0 0,1 0 0 0 0,-1 1 0 0 0,1-1 0 0 0,0 1 1 0 0,0 0-1 0 0,0-1 0 0 0,2 0 0 0 0,-2 1-2 0 0,26-17 316 0 0,2 1 1 0 0,0 1-1 0 0,1 2 1 0 0,0 1-1 0 0,1 2 1 0 0,48-11-1 0 0,-68 19-219 0 0,0 1-1 0 0,1 1 0 0 0,0 0 1 0 0,17 1-1 0 0,-25 2-30 0 0,6 5-64 0 0,-5 6-16 0 0,-6-8 5 0 0,1 0 0 0 0,-1-1 0 0 0,0 1 0 0 0,0-1 0 0 0,0 1 0 0 0,0-1 0 0 0,-1 1 0 0 0,0-1 0 0 0,0 1-1 0 0,0-1 1 0 0,-1 1 0 0 0,1-1 0 0 0,-1 0 0 0 0,0 0 0 0 0,0 0 0 0 0,0 0 0 0 0,-1 0 0 0 0,0 0 0 0 0,1-1 0 0 0,-1 1 0 0 0,-1-1-1 0 0,-5 6 1 0 0,-7 4-46 0 0,-1 0-1 0 0,0-2 1 0 0,-31 18-1 0 0,37-23-59 0 0,-35 18-626 0 0,-81 31 0 0 0,54-24 551 0 0,71-30 416 0 0,9-1-179 0 0,0-1 0 0 0,0 0 1 0 0,12-4-1 0 0,7-1 41 0 0,56-9 427 0 0,-54 9-400 0 0,0 0 0 0 0,0 2-1 0 0,0 1 1 0 0,56 2 0 0 0,-49 3-129 0 0,-20 1 0 0 0,-14-3 0 0 0,0 1 0 0 0,0-1 0 0 0,0 1 0 0 0,0-1 0 0 0,0 1 0 0 0,0 0 0 0 0,-1-1 0 0 0,1 1 0 0 0,0 0 0 0 0,-1-1 0 0 0,2 3 0 0 0,4 10 0 0 0,-5 0 0 0 0,-2-8 8 0 0,0 0-1 0 0,0 1 0 0 0,-1-1 1 0 0,1 0-1 0 0,-1 0 0 0 0,0 0 1 0 0,-1 0-1 0 0,0 0 0 0 0,-5 7 1 0 0,-5 6 24 0 0,-15 15 0 0 0,27-31-34 0 0,-16 15 17 0 0,-1 0 0 0 0,0-2 0 0 0,-1 0-1 0 0,-1-1 1 0 0,0-1 0 0 0,-1-1 0 0 0,-1 0-1 0 0,1-2 1 0 0,-2 0 0 0 0,1-2 0 0 0,-1-1-1 0 0,-26 6 1 0 0,5-2-15 0 0,23-5 0 0 0,0 0 0 0 0,-31 2 0 0 0,38-8-65 0 0,11-2-74 0 0,-1-1-9 0 0,4-10-101 0 0,2 4-807 0 0,4 12-940 0 0,3 2 935 0 0,4 1-249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24 578 3223 0 0,'0'-3'8906'0'0,"-2"-10"-6596"0"0,-8-21 642 0 0,8 28-2732 0 0,0-1 0 0 0,0 1 0 0 0,0 0 0 0 0,1-1 0 0 0,0 0 0 0 0,0 1 0 0 0,1-1 0 0 0,-1 0 0 0 0,2-10 0 0 0,2 5-133 0 0,0-1 0 0 0,1 1 0 0 0,0 0 0 0 0,1 1 0 0 0,1-1 0 0 0,-1 1-1 0 0,2 0 1 0 0,-1 0 0 0 0,2 1 0 0 0,12-15 0 0 0,10-6-213 0 0,57-48 1 0 0,-75 69 112 0 0,16-12-252 0 0,0 2-1 0 0,1 1 0 0 0,49-25 0 0 0,100-30-3773 0 0,-145 61 1969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454 129 11575 0 0,'12'-17'395'0'0,"1"2"0"0"0,1 0 0 0 0,0 1 0 0 0,1 0 0 0 0,25-17 0 0 0,-35 28-142 0 0,-1 0 1 0 0,1 0-1 0 0,0 1 0 0 0,0 0 1 0 0,7-2-1 0 0,0 0 384 0 0,-11 3 248 0 0,2 3-328 0 0,-2-2-537 0 0,-1 0 1 0 0,0 0 0 0 0,1 0-1 0 0,-1 1 1 0 0,0-1-1 0 0,1 0 1 0 0,-1 0-1 0 0,0 0 1 0 0,1 0 0 0 0,-1 0-1 0 0,0 1 1 0 0,0-1-1 0 0,1 0 1 0 0,-1 0 0 0 0,0 0-1 0 0,0 1 1 0 0,1-1-1 0 0,-1 0 1 0 0,0 1 0 0 0,0-1-1 0 0,0 0 1 0 0,1 0-1 0 0,-1 1 1 0 0,0-1 0 0 0,0 1-1 0 0,1 4 89 0 0,1 0 1 0 0,-2 0-1 0 0,1 0 0 0 0,-1 0 0 0 0,1 0 1 0 0,-1 0-1 0 0,-1 0 0 0 0,1 0 0 0 0,-1 0 1 0 0,0 0-1 0 0,0 0 0 0 0,-3 7 0 0 0,-4 11 236 0 0,-14 29 0 0 0,15-38-248 0 0,-43 88 380 0 0,-110 167-1 0 0,-8 1-217 0 0,95-141-185 0 0,-43 86-1699 0 0,109-200 96 0 0,0-2-410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86 176 6911 0 0,'-3'-3'158'0'0,"-1"1"0"0"0,1 0 0 0 0,-1 0-1 0 0,0 0 1 0 0,1 1 0 0 0,-1-1 0 0 0,0 1 0 0 0,0 0-1 0 0,0 0 1 0 0,-7 0 0 0 0,-26-1 8286 0 0,39 2-8248 0 0,14 0 66 0 0,-1-2 0 0 0,1 0-1 0 0,-1 0 1 0 0,16-6 0 0 0,62-22 724 0 0,-15 3-330 0 0,41-4 35 0 0,142-18 1 0 0,-247 46-739 0 0,1 2 0 0 0,28 1 0 0 0,-38 0-377 0 0,0 0-1 0 0,0 1 1 0 0,0 0 0 0 0,0 0-1 0 0,0 0 1 0 0,0 1-1 0 0,0 0 1 0 0,0-1 0 0 0,-1 2-1 0 0,1-1 1 0 0,6 5-1 0 0,-9-5 205 0 0,-1 0 0 0 0,1 0 0 0 0,-1 0-1 0 0,0 0 1 0 0,0 1 0 0 0,0-1 0 0 0,0 0 0 0 0,-1 1-1 0 0,1-1 1 0 0,0 0 0 0 0,0 5 0 0 0,0-1-330 0 0,0-3 293 0 0,-1 0 0 0 0,1 0 0 0 0,-1 0-1 0 0,0 1 1 0 0,0-1 0 0 0,0 0 0 0 0,0 0-1 0 0,-1 5 1 0 0,-2 30 136 0 0,2-6 1103 0 0,-3 1 0 0 0,0-1-1 0 0,-11 38 1 0 0,5-28 1045 0 0,-4 45-1 0 0,13-48-1834 0 0,1-38-1056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11487 0 0,'11'-16'512'0'0,"-4"9"96"0"0,2-2-480 0 0,2 0-128 0 0,3-2 0 0 0,5 2 0 0 0,1-1 456 0 0,1 1 72 0 0,2 2 16 0 0,0 2 0 0 0,0-1-480 0 0,-3 4-64 0 0,-5 2-80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37 7367 0 0,'1'-1'334'0'0,"9"-6"97"0"0,23-22 8970 0 0,-34 35-9297 0 0,-1 0-1 0 0,1 0 1 0 0,-1-1 0 0 0,0 1 0 0 0,0-1 0 0 0,-1 1 0 0 0,0-1 0 0 0,0 0 0 0 0,-4 5 0 0 0,4-4-39 0 0,-14 18 78 0 0,0-1 1 0 0,-27 27 0 0 0,-13 17 50 0 0,49-56-98 0 0,0 0 0 0 0,1 1 1 0 0,0 0-1 0 0,-6 17 0 0 0,11-25-44 0 0,1 0-1 0 0,-1 0 1 0 0,1 0-1 0 0,0 1 1 0 0,0-1 0 0 0,1 0-1 0 0,-1 1 1 0 0,1-1-1 0 0,0 1 1 0 0,0-1-1 0 0,1 0 1 0 0,-1 1 0 0 0,1-1-1 0 0,0 1 1 0 0,0-1-1 0 0,3 6 1 0 0,-2-6-27 0 0,-1-1 0 0 0,2 0 0 0 0,-1 0 0 0 0,0 0 0 0 0,0 0 0 0 0,1-1 0 0 0,-1 1 0 0 0,1-1 0 0 0,0 1 0 0 0,0-1 0 0 0,0 0 0 0 0,0 0 0 0 0,0 0 1 0 0,1-1-1 0 0,-1 1 0 0 0,0-1 0 0 0,1 0 0 0 0,-1 0 0 0 0,1 0 0 0 0,5 1 0 0 0,3-1-388 0 0,1 0 0 0 0,-1-1 0 0 0,0-1 0 0 0,1 0 0 0 0,-1 0 0 0 0,0-1 0 0 0,0-1 0 0 0,20-6 0 0 0,-9 1-1301 0 0</inkml:trace>
  <inkml:trace contextRef="#ctx0" brushRef="#br0" timeOffset="1">769 18 3223 0 0,'14'-13'11228'0'0,"-25"19"-9697"0"0,4-1-1272 0 0,1 1-1 0 0,-1-1 1 0 0,1 1 0 0 0,0 1 0 0 0,-7 9-1 0 0,-23 38 387 0 0,27-40-393 0 0,-3 5 146 0 0,0 0 0 0 0,-15 38 1 0 0,25-50-292 0 0,-1 0 1 0 0,1 1 0 0 0,0-1 0 0 0,1 0 0 0 0,0 1-1 0 0,0 0 1 0 0,0-1 0 0 0,1 1 0 0 0,0 0 0 0 0,1-1-1 0 0,2 16 1 0 0,-1-20-14 0 0,-1 1-1 0 0,1 0 1 0 0,0-1 0 0 0,0 1-1 0 0,0-1 1 0 0,1 0 0 0 0,-1 0-1 0 0,6 6 1 0 0,0 0 328 0 0,-6-8-343 0 0,-1 0 0 0 0,1 1 0 0 0,0-1-1 0 0,0 0 1 0 0,0 0 0 0 0,0 0-1 0 0,0-1 1 0 0,0 1 0 0 0,0 0-1 0 0,0-1 1 0 0,0 1 0 0 0,0-1-1 0 0,0 0 1 0 0,0 0 0 0 0,0 0-1 0 0,3 0 1 0 0,7 1 185 0 0,-7 0-224 0 0,1-1 0 0 0,0 0 0 0 0,0 0 0 0 0,0-1 0 0 0,0 1 0 0 0,-1-1 0 0 0,9-2 0 0 0,39-16-12 0 0,-25 8-46 0 0,-2 1-609 0 0,0-1-1 0 0,-1-1 0 0 0,28-19 0 0 0,25-24-8938 0 0,-59 40 4342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2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19 6911 0 0,'2'-5'115'0'0,"-1"4"-69"0"0,-1 0 0 0 0,1 0 0 0 0,-1 1 0 0 0,1-1 0 0 0,0 0 0 0 0,-1 0 0 0 0,1 0 0 0 0,0 0 0 0 0,0 1 0 0 0,-1-1 0 0 0,1 0 0 0 0,0 0 0 0 0,0 1 0 0 0,0-1 0 0 0,0 1 0 0 0,0-1 0 0 0,0 1 0 0 0,0-1 0 0 0,10 1 8089 0 0,-10 1-7890 0 0,3 11 1240 0 0,-4-8-1570 0 0,0 0-1 0 0,0 0 1 0 0,0 0-1 0 0,-2 7 1 0 0,-4 8 284 0 0,-1-1 0 0 0,-1 0 0 0 0,0-1 0 0 0,-2 1 0 0 0,-12 16 1 0 0,-1 4-14 0 0,-40 75 287 0 0,-61 98 486 0 0,52-104-503 0 0,-37 53-64 0 0,106-155-399 0 0,-21 28-149 0 0,1 1 0 0 0,-35 69-1 0 0,58-102 52 0 0,-7 18-355 0 0,6-10-5424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12439 0 0,'0'0'958'0'0,"-1"0"-625"0"0,-8 0-67 0 0,-1 1-1 0 0,1 1 1 0 0,0 0-1 0 0,-1 0 1 0 0,1 0 0 0 0,0 1-1 0 0,1 1 1 0 0,-1 0-1 0 0,-8 5 1 0 0,-14 9 1415 0 0,-30 23 0 0 0,42-28-1502 0 0,-24 17-179 0 0,-198 152 0 0 0,230-172 39 0 0,1 0-1 0 0,1 0 1 0 0,-1 1-1 0 0,2 0 0 0 0,-13 21 1 0 0,20-30-13 0 0,-1 1 0 0 0,1-1 1 0 0,0 1-1 0 0,1-1 0 0 0,-1 1 1 0 0,0 0-1 0 0,1-1 0 0 0,0 1 1 0 0,-1 0-1 0 0,1 3 0 0 0,0-5-14 0 0,1-1 0 0 0,-1 1 0 0 0,0 0 1 0 0,0 0-1 0 0,1 0 0 0 0,-1 0 0 0 0,0-1 0 0 0,1 1 0 0 0,-1 0 0 0 0,1 0 0 0 0,-1-1 0 0 0,1 1 0 0 0,-1 0 1 0 0,1-1-1 0 0,-1 1 0 0 0,1-1 0 0 0,0 1 0 0 0,-1-1 0 0 0,1 1 0 0 0,0-1 0 0 0,1 1 0 0 0,17 6 170 0 0,-9-6-79 0 0,0-1-1 0 0,0 0 1 0 0,1 0-1 0 0,-1-1 0 0 0,16-3 1 0 0,50-17 296 0 0,-55 14-349 0 0,2-2-10 0 0,0-1-1 0 0,-1 0 1 0 0,-1-2 0 0 0,21-15-1 0 0,-33 21-45 0 0,7-6 17 0 0,-13 9-59 0 0,-1 1 0 0 0,1 0-1 0 0,0 0 1 0 0,0 0 0 0 0,5-3-1 0 0,-5 4 129 0 0,0-1-2702 0 0,-2 2 2420 0 0,-1 0 0 0 0,0 0 0 0 0,0 0 1 0 0,1 0-1 0 0,-1 0 0 0 0,0 0 0 0 0,1 0 1 0 0,-1 0-1 0 0,0 0 0 0 0,0 0 0 0 0,1 0 1 0 0,-1 0-1 0 0,0 0 0 0 0,0 0 1 0 0,1 0-1 0 0,-1 1 0 0 0,0-1 0 0 0,0 0 1 0 0,1 0-1 0 0,-1 0 0 0 0,2 4-2622 0 0,0-3 2801 0 0,3 8-5280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0 451 5871 0 0,'3'0'267'0'0,"4"-1"-9"0"0,1 0 1 0 0,0 1-1 0 0,-1-1 0 0 0,1 2 0 0 0,0-1 1 0 0,0 1-1 0 0,-1 1 0 0 0,1-1 1 0 0,-1 1-1 0 0,1 1 0 0 0,-1-1 0 0 0,0 1 1 0 0,9 5-1 0 0,-14-7 695 0 0,-1 0-760 0 0,-1-1 0 0 0,1 1 0 0 0,0-1-1 0 0,-1 1 1 0 0,1-1 0 0 0,-1 1 0 0 0,1 0-1 0 0,-1-1 1 0 0,1 1 0 0 0,-1 0-1 0 0,1 0 1 0 0,-1-1 0 0 0,0 1 0 0 0,1 0-1 0 0,-1 0 1 0 0,0 0 0 0 0,0-1 0 0 0,1 1-1 0 0,-1 0 1 0 0,0 1 0 0 0,1 16 2446 0 0,-1-16-2023 0 0,0-2-546 0 0,0 0-1 0 0,0 0 1 0 0,0 0 0 0 0,0 0 0 0 0,0 0-1 0 0,0 0 1 0 0,0 0 0 0 0,0 0-1 0 0,0 1 1 0 0,0-1 0 0 0,-1 0 0 0 0,1 0-1 0 0,0 0 1 0 0,0 0 0 0 0,0 0 0 0 0,0 0-1 0 0,0 1 1 0 0,0-1 0 0 0,0 0 0 0 0,0 0-1 0 0,0 0 1 0 0,0 0 0 0 0,0 0-1 0 0,0 1 1 0 0,0-1 0 0 0,0 0 0 0 0,0 0-1 0 0,0 0 1 0 0,0 0 0 0 0,0 0 0 0 0,0 0-1 0 0,1 1 1 0 0,-1-1 0 0 0,0 0-1 0 0,0 0 1 0 0,0 0 0 0 0,0 0 0 0 0,0 0-1 0 0,0 0 1 0 0,0 0 0 0 0,0 0 0 0 0,0 1-1 0 0,1-1 1 0 0,-1 0 0 0 0,0 0-1 0 0,0 0 1 0 0,46-39 1122 0 0,-2-1 0 0 0,49-60 0 0 0,-18 19-488 0 0,-70 76-667 0 0,114-111 558 0 0,-98 97-644 0 0,1 2-1 0 0,1 0 0 0 0,46-25 0 0 0,-55 36-205 0 0,0 0 0 0 0,1 0 0 0 0,0 2-1 0 0,0 0 1 0 0,0 0 0 0 0,1 1-1 0 0,26-1 1 0 0,-27 4-2469 0 0,-1 1 0 0 0,22 2 0 0 0,-15 1-4095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72 114 9935 0 0,'0'0'1931'0'0,"-17"6"-279"0"0,14-4-1512 0 0,1 1 1 0 0,0-1-1 0 0,0 0 0 0 0,1 1 0 0 0,-1 0 1 0 0,1-1-1 0 0,-1 1 0 0 0,1 0 0 0 0,0 0 1 0 0,0-1-1 0 0,0 1 0 0 0,0 0 1 0 0,-1 6-1 0 0,-1 9 270 0 0,0 21-1 0 0,1-17-95 0 0,-22 314 1246 0 0,24-328-1561 0 0,-1-3 14 0 0,1 0 0 0 0,0 1 1 0 0,1-1-1 0 0,-1 0 1 0 0,3 9-1 0 0,-3-12 150 0 0,2-2-34 0 0,1 0-79 0 0,0 0 1 0 0,0 0 0 0 0,1 0-1 0 0,-1-1 1 0 0,0 1-1 0 0,0-1 1 0 0,0 0 0 0 0,0 0-1 0 0,-1 0 1 0 0,1 0-1 0 0,0-1 1 0 0,0 1 0 0 0,-1-1-1 0 0,1 0 1 0 0,3-2-1 0 0,7-7 223 0 0,18-18 0 0 0,-27 25-260 0 0,42-44 94 0 0,41-39-41 0 0,166-112-65 0 0,-119 98-18 0 0,-81 54-149 0 0,-36 31-190 0 0,1 0 1 0 0,36-23-1 0 0,-51 37 165 0 0,-1 0 1 0 0,1 1-1 0 0,0-1 0 0 0,0 1 1 0 0,0 0-1 0 0,0 0 0 0 0,0 0 1 0 0,0 0-1 0 0,0 1 0 0 0,0-1 1 0 0,0 1-1 0 0,0-1 0 0 0,0 1 1 0 0,1 0-1 0 0,-1 1 0 0 0,0-1 1 0 0,5 1-1 0 0,2 3-744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12 919 0 0,'-2'-1'6369'0'0,"-9"-6"-3144"0"0,9 6-3161 0 0,-1 0 0 0 0,0 1 0 0 0,0-1 0 0 0,0 1 0 0 0,1 0-1 0 0,-1 0 1 0 0,0 0 0 0 0,0 0 0 0 0,0 1 0 0 0,1-1 0 0 0,-1 1 0 0 0,0-1 0 0 0,0 1 0 0 0,1 0 0 0 0,-1 0 0 0 0,1 1 0 0 0,-5 1 0 0 0,-6 5 9 0 0,-23 17-1 0 0,32-23 0 0 0,-11 10 295 0 0,1 1 0 0 0,0 0 1 0 0,0 0-1 0 0,2 1 1 0 0,-1 1-1 0 0,-18 31 1 0 0,28-40-171 0 0,0 0 0 0 0,0 0 1 0 0,1 1-1 0 0,-1-1 0 0 0,2 1 0 0 0,-3 8 1 0 0,4-11-95 0 0,0-1 0 0 0,-1 1 0 0 0,1 0 1 0 0,0-1-1 0 0,0 1 0 0 0,1-1 0 0 0,-1 1 1 0 0,1-1-1 0 0,0 0 0 0 0,0 1 0 0 0,0-1 1 0 0,0 0-1 0 0,3 5 0 0 0,-3-6-63 0 0,1 0 0 0 0,-1-1 0 0 0,1 1 0 0 0,-1 0 0 0 0,1-1 0 0 0,-1 0 0 0 0,1 1 0 0 0,0-1 0 0 0,-1 0 0 0 0,1 0 0 0 0,0 0 0 0 0,0 0 0 0 0,0 0 0 0 0,0-1 0 0 0,0 1 0 0 0,0-1 0 0 0,0 1 0 0 0,0-1 0 0 0,0 1 0 0 0,1-1 0 0 0,-1 0 0 0 0,0 0 0 0 0,0 0 0 0 0,0-1 0 0 0,0 1 0 0 0,0 0 0 0 0,0-1 0 0 0,0 1 0 0 0,2-2 0 0 0,6 0 72 0 0,-2-2 0 0 0,1 1 0 0 0,0-1 0 0 0,15-10 0 0 0,22-17-86 0 0,22-15-326 0 0,-67 45 212 0 0,0 3-190 0 0,1 2 243 0 0,-1 0 1 0 0,0 0-1 0 0,1 1 0 0 0,-2-1 0 0 0,1 0 1 0 0,0 0-1 0 0,-1 1 0 0 0,0-1 1 0 0,0 0-1 0 0,0 1 0 0 0,-1 4 0 0 0,0 15-5758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5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5983 0 0,'0'0'5055'0'0,"-2"1"-4848"0"0,-9 11 911 0 0,-22 18 0 0 0,-8 8 188 0 0,25-22-1012 0 0,1 0-102 0 0,0 0 0 0 0,1 1-1 0 0,1 0 1 0 0,-20 34-1 0 0,28-40-155 0 0,-26 56 208 0 0,28-59-152 0 0,0 1 0 0 0,1-1 0 0 0,0 1 1 0 0,0-1-1 0 0,1 1 0 0 0,0 10 1 0 0,4-3 17 0 0,-2-12-90 0 0,7 11 44 0 0,-6-12-45 0 0,1 0 0 0 0,-1 0 0 0 0,1-1 0 0 0,0 1 0 0 0,0 0 0 0 0,0-1 0 0 0,0 0 0 0 0,1 0 0 0 0,-1 0 0 0 0,1 0 0 0 0,-1 0 0 0 0,1-1 0 0 0,-1 1 0 0 0,5 0 0 0 0,-2-1 13 0 0,0 0 0 0 0,0 0 0 0 0,0-1 0 0 0,0 0 0 0 0,0 0 0 0 0,0 0 0 0 0,0-1 0 0 0,9-2 0 0 0,-1-1 24 0 0,1 0 0 0 0,-1-2 1 0 0,0 0-1 0 0,0 0 0 0 0,0-1 1 0 0,18-13-1 0 0,-14 5 91 0 0,0 0 0 0 0,0-2 0 0 0,-2 0-1 0 0,0 0 1 0 0,23-35 0 0 0,-31 41-96 0 0,-1 0-1 0 0,-1 0 0 0 0,0-1 1 0 0,-1 0-1 0 0,0 0 1 0 0,4-14-1 0 0,-8 20-38 0 0,1-1-1 0 0,-1 0 1 0 0,0 1 0 0 0,0-1-1 0 0,-1 0 1 0 0,0 1 0 0 0,0-1-1 0 0,0 0 1 0 0,-1 0 0 0 0,0 1-1 0 0,-1-1 1 0 0,1 1 0 0 0,-5-11-1 0 0,-2 3 51 0 0,3 12-62 0 0,2 1 10 0 0,-1-2-39 0 0,-1 1-1 0 0,0 0 0 0 0,1 0 0 0 0,-1 0 1 0 0,0 1-1 0 0,0 0 0 0 0,0 0 1 0 0,0 0-1 0 0,-1 0 0 0 0,1 1 1 0 0,0 0-1 0 0,0 0 0 0 0,0 1 1 0 0,-8 0-1 0 0,-6 3-412 0 0,0 0 0 0 0,-24 9 1 0 0,42-12 223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13215 0 0,'0'0'1195'0'0,"0"2"-982"0"0,-8 19 270 0 0,-1 0 0 0 0,-1 0-1 0 0,-19 30 1 0 0,-47 55 257 0 0,13-19-300 0 0,-87 152 92 0 0,116-183-455 0 0,-65 93 146 0 0,-30 53-399 0 0,122-188-966 0 0,5-3-2936 0 0,2 0-1589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1839 0 0,'-1'2'134'0'0,"-42"77"4620"0"0,-20 44 2542 0 0,53-99-6478 0 0,-11 37 0 0 0,20-57-608 0 0,0 1-1 0 0,0-1 1 0 0,0 1-1 0 0,1-1 0 0 0,0 1 1 0 0,-1-1-1 0 0,2 1 1 0 0,-1-1-1 0 0,1 1 1 0 0,-1-1-1 0 0,1 1 0 0 0,1-1 1 0 0,2 9-1 0 0,-3-12-122 0 0,1 0 0 0 0,-1 0 0 0 0,0 0 0 0 0,1 0 0 0 0,-1 0 0 0 0,0 0 0 0 0,1 0 0 0 0,-1-1-1 0 0,1 1 1 0 0,0 0 0 0 0,-1-1 0 0 0,1 1 0 0 0,-1-1 0 0 0,1 0 0 0 0,0 0 0 0 0,-1 1 0 0 0,3-1 0 0 0,-2 0-2 0 0,1 0-36 0 0,1 0 0 0 0,0 0 1 0 0,-1 0-1 0 0,1 0 1 0 0,-1-1-1 0 0,1 1 0 0 0,0-1 1 0 0,-1 0-1 0 0,0 0 1 0 0,1 0-1 0 0,-1-1 1 0 0,0 1-1 0 0,1-1 0 0 0,-1 0 1 0 0,5-3-1 0 0,3-4 0 0 0,0 0 0 0 0,16-19 0 0 0,-5 6 10 0 0,94-81-370 0 0,-41 38-673 0 0,-51 44-238 0 0,0 1-3420 0 0,-3 4-1421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52 111 3679 0 0,'0'0'284'0'0,"0"2"186"0"0,0 2 495 0 0,0 4 896 0 0,0 0 0 0 0,0-1 0 0 0,1 1 0 0 0,0-1 0 0 0,4 16 1635 0 0,2-23-3328 0 0,1-1 1 0 0,-1 0-1 0 0,0 0 0 0 0,1-1 1 0 0,-1 0-1 0 0,0-1 0 0 0,0 1 0 0 0,0-1 1 0 0,-1 0-1 0 0,1-1 0 0 0,-1 0 0 0 0,8-5 1 0 0,7-8-160 0 0,0-1 0 0 0,18-20 0 0 0,-24 22 56 0 0,-10 12-66 0 0,6-7-2 0 0,-1-1 0 0 0,10-13 0 0 0,-19 24-63 0 0,-10 8-274 0 0,-47 42 228 0 0,3 1 0 0 0,-85 104 0 0 0,132-147 115 0 0,1 0-1 0 0,1 0 1 0 0,-1 1-1 0 0,1-1 1 0 0,1 1-1 0 0,-1 0 1 0 0,1 0 0 0 0,1 0-1 0 0,-1 0 1 0 0,-1 16-1 0 0,4-21-23 0 0,-1 1-1 0 0,1-1 0 0 0,0 0 1 0 0,0 1-1 0 0,1-1 1 0 0,-1 0-1 0 0,1 1 1 0 0,-1-1-1 0 0,1 0 1 0 0,0 0-1 0 0,0 0 1 0 0,1 0-1 0 0,-1 0 0 0 0,1 0 1 0 0,-1 0-1 0 0,1 0 1 0 0,0 0-1 0 0,0-1 1 0 0,0 1-1 0 0,0-1 1 0 0,1 1-1 0 0,-1-1 1 0 0,1 0-1 0 0,0 0 0 0 0,-1 0 1 0 0,1 0-1 0 0,0-1 1 0 0,0 1-1 0 0,0-1 1 0 0,5 2-1 0 0,9 3-1470 0 0,1-3-4848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193 139 919 0 0,'13'-10'-17'0'0,"16"-15"-1"0"0,8-14 3668 0 0,-18 19 747 0 0,25-22-1 0 0,-44 42-4282 0 0,0 0-1 0 0,1 0 0 0 0,-1 0 1 0 0,0-1-1 0 0,0 1 0 0 0,0 0 1 0 0,0 0-1 0 0,0 0 0 0 0,0 0 1 0 0,1-1-1 0 0,-1 1 0 0 0,0 0 1 0 0,0 0-1 0 0,0 0 0 0 0,0 0 1 0 0,1 0-1 0 0,-1 0 0 0 0,0 0 1 0 0,0-1-1 0 0,0 1 0 0 0,1 0 1 0 0,-1 0-1 0 0,0 0 0 0 0,0 0 1 0 0,0 0-1 0 0,1 0 0 0 0,-1 0 1 0 0,0 0-1 0 0,0 0 1 0 0,0 0-1 0 0,1 0 0 0 0,-1 0 1 0 0,0 0-1 0 0,0 0 0 0 0,0 0 1 0 0,1 1-1 0 0,-1-1 0 0 0,0 0 1 0 0,0 0-1 0 0,0 0 0 0 0,1 0 1 0 0,-1 0-1 0 0,0 0 0 0 0,0 0 1 0 0,0 1-1 0 0,0-1 0 0 0,0 0 1 0 0,1 0-1 0 0,-1 0 0 0 0,0 1 1 0 0,-1 13 1031 0 0,-9 21-1304 0 0,4-21 233 0 0,-1 1-1 0 0,-1-2 1 0 0,-17 27 0 0 0,17-29-47 0 0,0 0 0 0 0,1 0 0 0 0,1 1 1 0 0,-1 0-1 0 0,2 1 0 0 0,-5 14 0 0 0,9-23-22 0 0,0-1-1 0 0,1 1 1 0 0,-1 0-1 0 0,1 0 1 0 0,0 0-1 0 0,0 0 1 0 0,0 0 0 0 0,0 0-1 0 0,1 0 1 0 0,-1 0-1 0 0,1 0 1 0 0,0 0-1 0 0,0-1 1 0 0,1 1-1 0 0,2 6 1 0 0,3 7 52 0 0,3 22 23 0 0,-1 0 1 0 0,4 54 0 0 0,-11-71-64 0 0,-1-1 0 0 0,-1 1 0 0 0,0-1-1 0 0,-6 34 1 0 0,5-54-9 0 0,1-1 0 0 0,0 1 0 0 0,-1 0 0 0 0,1 0 0 0 0,-1-1 0 0 0,1 1 0 0 0,-1 0 0 0 0,1-1 0 0 0,-1 1 0 0 0,0 0 0 0 0,1-1 0 0 0,-1 1 0 0 0,0-1 0 0 0,1 1 0 0 0,-1-1 0 0 0,0 0 1 0 0,0 1-1 0 0,1-1 0 0 0,-1 1 0 0 0,-1-1 0 0 0,-17 5 49 0 0,17-5-36 0 0,-4 1 8 0 0,-1-1 0 0 0,1 0 0 0 0,-1 0 0 0 0,1 0 1 0 0,0-1-1 0 0,-13-2 0 0 0,-38-15 35 0 0,44 14-71 0 0,4 1 18 0 0,-1 0-136 0 0,0 0-1 0 0,0 0 1 0 0,0-1-1 0 0,0-1 1 0 0,1 0-1 0 0,0 0 1 0 0,0-1-1 0 0,-12-10 1 0 0,14 7-1014 0 0,4-3-308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12 9759 0 0,'0'0'883'0'0,"-1"-8"2381"0"0,-20 26-2309 0 0,0 0 1 0 0,-23 29-1 0 0,-7 7-360 0 0,-51 49-127 0 0,78-76-212 0 0,2 1-1 0 0,-21 32 1 0 0,41-58-209 0 0,1 1-1 0 0,0-1 1 0 0,-1 1 0 0 0,1-1-1 0 0,0 1 1 0 0,0 0 0 0 0,0 0-1 0 0,1-1 1 0 0,-1 1 0 0 0,1 0-1 0 0,0 0 1 0 0,-1 0 0 0 0,1 0-1 0 0,0-1 1 0 0,1 6 0 0 0,0-6-31 0 0,-1-1 1 0 0,1 1 0 0 0,0 0-1 0 0,-1-1 1 0 0,1 1 0 0 0,0 0 0 0 0,0-1-1 0 0,0 1 1 0 0,1-1 0 0 0,-1 0-1 0 0,0 1 1 0 0,0-1 0 0 0,1 0 0 0 0,-1 0-1 0 0,1 1 1 0 0,-1-1 0 0 0,1 0-1 0 0,-1-1 1 0 0,1 1 0 0 0,0 0 0 0 0,-1 0-1 0 0,1-1 1 0 0,0 1 0 0 0,0-1-1 0 0,2 1 1 0 0,6 0 31 0 0,1 0 0 0 0,-1-1-1 0 0,1 0 1 0 0,0 0 0 0 0,-1-1-1 0 0,1-1 1 0 0,-1 0 0 0 0,18-6 0 0 0,-13 3-52 0 0,-1-1 0 0 0,0 0 0 0 0,0-1 0 0 0,0-1 0 0 0,-1-1 0 0 0,0 1 0 0 0,-1-2 1 0 0,0 0-1 0 0,13-14 0 0 0,-18 17-22 0 0,-1-1-1 0 0,0 0 1 0 0,0 0 0 0 0,-1 0 0 0 0,0-1 0 0 0,0 0 0 0 0,-1 0-1 0 0,0 0 1 0 0,-1-1 0 0 0,0 1 0 0 0,0-1 0 0 0,-1 0 0 0 0,0 1 0 0 0,-1-1-1 0 0,1-13 1 0 0,-3 9-65 0 0,-1 0 1 0 0,0 0-1 0 0,0 0 0 0 0,-6-14 1 0 0,3 11-1246 0 0,-3-31 1 0 0,9 30-1758 0 0,1 8 1338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482 997 7831 0 0,'142'-22'7407'0'0,"-133"20"-7139"0"0,-1-1 0 0 0,0 0 0 0 0,1 0 0 0 0,-1-1-1 0 0,0 0 1 0 0,8-7 0 0 0,2-1 67 0 0,22-21 0 0 0,-4 1-251 0 0,-3-3-1 0 0,-1 0 0 0 0,-1-2 1 0 0,-2-2-1 0 0,29-50 0 0 0,-25 29-36 0 0,-2-1 0 0 0,-3-2 0 0 0,20-69 0 0 0,-33 88 20 0 0,21-72 244 0 0,-29 92-183 0 0,-2 0-1 0 0,3-46 0 0 0,-8 68-122 0 0,1 0 0 0 0,-1 1 0 0 0,0-1 0 0 0,0 0-1 0 0,-1 0 1 0 0,1 0 0 0 0,0 0 0 0 0,-1 0 0 0 0,1 1 0 0 0,-1-1 0 0 0,1 0-1 0 0,-1 0 1 0 0,0 1 0 0 0,0-1 0 0 0,0 0 0 0 0,0 1 0 0 0,-2-3 0 0 0,2 4-4 0 0,1-1 0 0 0,-2 0 0 0 0,1 1 0 0 0,0-1 0 0 0,0 1 0 0 0,0 0 0 0 0,0-1 1 0 0,0 1-1 0 0,0 0 0 0 0,0 0 0 0 0,0-1 0 0 0,-1 1 0 0 0,1 0 0 0 0,0 0 0 0 0,0 0 1 0 0,0 1-1 0 0,0-1 0 0 0,0 0 0 0 0,-1 0 0 0 0,1 1 0 0 0,0-1 0 0 0,0 0 0 0 0,0 1 1 0 0,0-1-1 0 0,0 1 0 0 0,0-1 0 0 0,0 1 0 0 0,-2 1 0 0 0,-10 9-44 0 0,-1 0 0 0 0,1 0-1 0 0,1 1 1 0 0,0 1 0 0 0,-12 17 0 0 0,1-3-10 0 0,6-7 24 0 0,-142 168-63 0 0,110-125 102 0 0,-44 77 0 0 0,-94 220 284 0 0,118-221-137 0 0,11-14-67 0 0,-33 61 29 0 0,73-154-82 0 0,-1-2 1 0 0,-1 0 0 0 0,-41 45 0 0 0,32-44-92 0 0,-2-2 1 0 0,-36 27 0 0 0,51-44-620 0 0,11-7-223 0 0,0-1 0 0 0,0 0 1 0 0,-10 5-1 0 0,5-4-4838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13159 0 0,'0'0'1187'0'0,"3"0"-974"0"0,50-1 1295 0 0,90-16-1 0 0,53-22-405 0 0,-183 36-1036 0 0,203-51 908 0 0,-70 16-2793 0 0,-111 29 753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2303 0 0,'9'-20'18456'0'0,"-9"17"-16656"0"0,0-5-1797 0 0,0 4 15 0 0,4-9 14 0 0,-5 11-19 0 0,10-18-15 0 0,-9 19 2 0 0,7-11 0 0 0,2-10 0 0 0,-7 20 3 0 0,2-18-17 0 0,-3 17 12 0 0,-1 0-52 0 0,0-3 30 0 0,0 5-30 0 0,1 3-274 0 0,11 24 427 0 0,-2 0 0 0 0,0 1 0 0 0,-2 0 0 0 0,8 48-1 0 0,-5-12 0 0 0,19 93 45 0 0,-22-128-114 0 0,0 1 0 0 0,2-1 1 0 0,18 36-1 0 0,18 15 77 0 0,-40-70-93 0 0,1-1 0 0 0,0 1 0 0 0,0-1 0 0 0,1-1 0 0 0,0 1 0 0 0,11 7 0 0 0,-13-10 1 0 0,-5-3-9 0 0,1-1-1 0 0,-1 0 0 0 0,1 0 0 0 0,0 0 0 0 0,-1 0 0 0 0,1 0 0 0 0,0 0 0 0 0,0 0 1 0 0,0 0-1 0 0,-1-1 0 0 0,1 1 0 0 0,0-1 0 0 0,2 1 0 0 0,13 2-69 0 0,-16-2-6 0 0,0-3-530 0 0,0-4-35 0 0,0 1 1 0 0,-1-1 0 0 0,1 0-1 0 0,-1-9 1 0 0,0 7-1405 0 0,0-3-4406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15 12751 0 0,'-1'-14'1904'0'0,"-5"20"-762"0"0,-1 4-1260 0 0,-114 145 1717 0 0,-67 82-113 0 0,126-165-1328 0 0,-84 74-1 0 0,124-127-278 0 0,-1 0 1 0 0,-1-2-1 0 0,-1-1 0 0 0,-1 0 0 0 0,0-2 0 0 0,0-1 1 0 0,-2-2-1 0 0,1 0 0 0 0,-43 9 0 0 0,46-12 43 0 0,18-6-21 0 0,0 0-1 0 0,0 0 1 0 0,0-1-1 0 0,0 0 1 0 0,-1 0-1 0 0,-11 0 1 0 0,21-2-805 0 0,9-3-58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331 199 5527 0 0,'0'0'5128'0'0,"2"-1"-4872"0"0,15-9 808 0 0,-1-1 0 0 0,0-1 0 0 0,24-23 0 0 0,-29 24-327 0 0,-7 8-592 0 0,-1 0 0 0 0,1-1 0 0 0,-1 0 0 0 0,0 0 0 0 0,5-7 0 0 0,-7 9-141 0 0,0 0 1 0 0,0 0 0 0 0,-1 1 0 0 0,1-1-1 0 0,-1 0 1 0 0,1 0 0 0 0,-1 0-1 0 0,0 0 1 0 0,0 0 0 0 0,0 0 0 0 0,0 0-1 0 0,0 0 1 0 0,0 0 0 0 0,-1 0-1 0 0,1 0 1 0 0,0 0 0 0 0,-1 0 0 0 0,-1-3-1 0 0,1 2-82 0 0,0 0 0 0 0,0 0 0 0 0,-1 1 0 0 0,1-1 0 0 0,0 0 0 0 0,-1 1 0 0 0,0-1 0 0 0,0 1 0 0 0,1 0 0 0 0,-2-1 0 0 0,1 1 0 0 0,0 0 0 0 0,0 0 0 0 0,0 1 0 0 0,-1-1 0 0 0,1 0 0 0 0,-1 1 0 0 0,0-1 0 0 0,1 1 0 0 0,-1 0-1 0 0,0 0 1 0 0,0 0 0 0 0,0 0 0 0 0,0 1 0 0 0,0-1 0 0 0,0 1 0 0 0,0-1 0 0 0,0 1 0 0 0,0 0 0 0 0,0 0 0 0 0,0 1 0 0 0,1-1 0 0 0,-1 1 0 0 0,0-1 0 0 0,-6 3 0 0 0,-10 4-149 0 0,0 0 0 0 0,1 2-1 0 0,0 0 1 0 0,0 1 0 0 0,1 1 0 0 0,1 0 0 0 0,-1 2 0 0 0,-25 24 0 0 0,20-13 421 0 0,1 1 0 0 0,0 0 0 0 0,2 1 0 0 0,-27 50 1 0 0,32-53-106 0 0,5-7 25 0 0,-12 26-1 0 0,19-37-62 0 0,0 0-1 0 0,1 0 0 0 0,-1 0 0 0 0,1 0 1 0 0,0 0-1 0 0,1 0 0 0 0,-1 0 0 0 0,1 0 1 0 0,0 0-1 0 0,1 7 0 0 0,-1-11-5 0 0,0 1 0 0 0,0-1 0 0 0,1 0-1 0 0,-1 1 1 0 0,1-1 0 0 0,-1 0 0 0 0,1 1 0 0 0,-1-1 0 0 0,1 0 0 0 0,0 0 0 0 0,-1 0-1 0 0,1 0 1 0 0,0 0 0 0 0,0 1 0 0 0,0-2 0 0 0,0 1 0 0 0,0 0 0 0 0,0 0 0 0 0,0 0 0 0 0,0 0-1 0 0,1-1 1 0 0,-1 1 0 0 0,0 0 0 0 0,0-1 0 0 0,1 1 0 0 0,-1-1 0 0 0,0 1 0 0 0,1-1-1 0 0,-1 0 1 0 0,0 0 0 0 0,1 0 0 0 0,-1 1 0 0 0,0-1 0 0 0,1 0 0 0 0,-1-1 0 0 0,0 1-1 0 0,3 0 1 0 0,6-2 136 0 0,-1 0 0 0 0,1-1 0 0 0,-1 0-1 0 0,12-5 1 0 0,-7 3-45 0 0,130-52 257 0 0,-114 42-544 0 0,-1 0-1 0 0,47-34 1 0 0,-44 23 80 0 0,-32 26 71 0 0,0 0 1 0 0,0 0-1 0 0,0 0 0 0 0,0 0 0 0 0,0 0 0 0 0,0 0 0 0 0,0-1 0 0 0,0 1 0 0 0,0 0 1 0 0,0 0-1 0 0,0 0 0 0 0,0 0 0 0 0,0 0 0 0 0,0 0 0 0 0,0 0 0 0 0,0 0 0 0 0,0 0 1 0 0,1 0-1 0 0,-1 0 0 0 0,0 0 0 0 0,0 0 0 0 0,0 0 0 0 0,0 0 0 0 0,0 0 0 0 0,0 0 1 0 0,0 0-1 0 0,0 0 0 0 0,0 0 0 0 0,0 0 0 0 0,0 0 0 0 0,0 0 0 0 0,0 0 0 0 0,1 0 1 0 0,-1 0-1 0 0,0 0 0 0 0,0 0 0 0 0,0 0 0 0 0,0 0 0 0 0,0 0 0 0 0,0 0 0 0 0,0 0 1 0 0,0 0-1 0 0,0 0 0 0 0,0 0 0 0 0,0 0 0 0 0,0 0 0 0 0,0 0 0 0 0,0 0 0 0 0,0 0 1 0 0,0 0-1 0 0,0 0 0 0 0,1 0 0 0 0,-1 1 0 0 0,0-1 0 0 0,0 0 0 0 0,0 0 0 0 0,0 0 1 0 0,0 0-1 0 0,0 0 0 0 0,0 0 0 0 0,0 0 0 0 0,0 0 0 0 0,0 0 0 0 0,0 0 1 0 0,0 0-1 0 0,0 0 0 0 0,0 0 0 0 0,-2 8 31 0 0,-4 8 1 0 0,-3-3-8 0 0,1-2-1 0 0,-18 19 0 0 0,-1 2-523 0 0,26-31 80 0 0,-1 7-1535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5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15 3223 0 0,'2'-2'514'0'0,"4"-1"831"0"0,15-4 7463 0 0,-15 5-9099 0 0,-4 1 1014 0 0,12 5 698 0 0,-6 9-814 0 0,-7-11-583 0 0,-1 1-1 0 0,1 0 1 0 0,-1-1 0 0 0,0 1-1 0 0,0 0 1 0 0,0-1 0 0 0,0 1 0 0 0,0 0-1 0 0,0-1 1 0 0,-1 1 0 0 0,0 0-1 0 0,1-1 1 0 0,-1 1 0 0 0,0-1 0 0 0,-1 4-1 0 0,-4 5 128 0 0,-12 20-1 0 0,16-27-123 0 0,-211 326 737 0 0,203-312-761 0 0,0 0 1 0 0,-13 37-1 0 0,20-42-21 0 0,3-12 12 0 0,0-1 1 0 0,0 1 0 0 0,1-1 0 0 0,-1 1 0 0 0,0-1 0 0 0,0 1 0 0 0,0-1 0 0 0,1 1 0 0 0,-1-1 0 0 0,0 1-1 0 0,0-1 1 0 0,1 0 0 0 0,-1 1 0 0 0,1-1 0 0 0,-1 0 0 0 0,0 1 0 0 0,1-1 0 0 0,-1 0 0 0 0,1 1 0 0 0,-1-1-1 0 0,0 0 1 0 0,1 0 0 0 0,-1 1 0 0 0,1-1 0 0 0,-1 0 0 0 0,1 0 0 0 0,-1 0 0 0 0,1 0 0 0 0,16 0-177 0 0,-9-1-198 0 0,1-2-1 0 0,-1 1 1 0 0,1-1-1 0 0,-1-1 1 0 0,0 1-1 0 0,0-1 1 0 0,8-5-1 0 0,12-9-4939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53 274 1375 0 0,'-1'-1'500'0'0,"-1"-4"1157"0"0,-1 0 0 0 0,0 0-1 0 0,-1 0 1 0 0,1 0-1 0 0,-6-4 1 0 0,5 4-1182 0 0,0 1 1 0 0,1-1 0 0 0,-1 0-1 0 0,1 0 1 0 0,-3-6 0 0 0,5 7-384 0 0,0 1 0 0 0,1-1 0 0 0,-1 0 0 0 0,1 1 1 0 0,0-1-1 0 0,0 0 0 0 0,0 1 0 0 0,0-1 1 0 0,1 0-1 0 0,-1 1 0 0 0,1-1 0 0 0,0 1 0 0 0,0-1 1 0 0,0 1-1 0 0,1-1 0 0 0,-1 1 0 0 0,1 0 0 0 0,0 0 1 0 0,3-5-1 0 0,2-3 69 0 0,2 0 1 0 0,0 0 0 0 0,17-16-1 0 0,-18 19-85 0 0,1 1 1 0 0,0 0-1 0 0,0 1 0 0 0,1-1 0 0 0,-1 2 0 0 0,1-1 1 0 0,0 2-1 0 0,1-1 0 0 0,18-4 0 0 0,-23 7-38 0 0,-1 1-1 0 0,1 0 1 0 0,0 1 0 0 0,0-1-1 0 0,-1 1 1 0 0,1 0 0 0 0,0 1-1 0 0,0-1 1 0 0,-1 1-1 0 0,1 0 1 0 0,-1 0 0 0 0,1 1-1 0 0,-1 0 1 0 0,1 0 0 0 0,-1 0-1 0 0,0 1 1 0 0,0-1-1 0 0,0 1 1 0 0,0 1 0 0 0,8 6-1 0 0,-2 1-1 0 0,0 0-1 0 0,0 1 1 0 0,-2 0-1 0 0,1 1 1 0 0,-2 0-1 0 0,1 1 0 0 0,-2 0 1 0 0,0 0-1 0 0,7 21 1 0 0,-13-34-132 0 0,-1 0 58 0 0,0-1-1 0 0,0 0 1 0 0,0 1 0 0 0,0-1 0 0 0,0 1-1 0 0,0-1 1 0 0,0 1 0 0 0,0-1 0 0 0,0 0-1 0 0,0 1 1 0 0,-1-1 0 0 0,1 1-1 0 0,0-1 1 0 0,0 0 0 0 0,0 1 0 0 0,0-1-1 0 0,-1 1 1 0 0,1-1 0 0 0,0 0 0 0 0,0 1-1 0 0,-1-1 1 0 0,1 0 0 0 0,0 1 0 0 0,-1-1-1 0 0,1 0 1 0 0,0 0 0 0 0,-1 1 0 0 0,-9 10-1006 0 0,10-11 1028 0 0,-5 4-322 0 0,2-3-892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53 242 9215 0 0,'0'0'831'0'0,"0"3"-686"0"0,-1 34 521 0 0,1-36-316 0 0,-5 8 3244 0 0,2-10-3446 0 0,1-1 0 0 0,-1 1 1 0 0,1 0-1 0 0,0-1 0 0 0,0 1 1 0 0,0-1-1 0 0,0 0 0 0 0,0 0 1 0 0,0 0-1 0 0,0 0 0 0 0,0 0 1 0 0,1 0-1 0 0,-1 0 0 0 0,1-1 1 0 0,0 1-1 0 0,-1 0 0 0 0,1-1 1 0 0,-1-3-1 0 0,0 1-15 0 0,0 0 0 0 0,1 0-1 0 0,-1 0 1 0 0,1 0 0 0 0,0 0-1 0 0,0-1 1 0 0,1 1 0 0 0,0 0-1 0 0,0-7 1 0 0,2 4-106 0 0,0 1 0 0 0,0-1 1 0 0,1 0-1 0 0,1 1 0 0 0,-1-1 1 0 0,1 1-1 0 0,0 0 0 0 0,7-9 1 0 0,-3 5-73 0 0,1 1 1 0 0,0 1 0 0 0,0-1-1 0 0,16-12 1 0 0,-14 15 30 0 0,0 1 0 0 0,0 0-1 0 0,1 0 1 0 0,0 1 0 0 0,0 0 0 0 0,0 1 0 0 0,1 0 0 0 0,-1 1 0 0 0,19-2 0 0 0,0 2-28 0 0,1 1 0 0 0,53 4 0 0 0,-79-2 35 0 0,1 1 1 0 0,0 0-1 0 0,-1 0 0 0 0,1 1 0 0 0,-1 0 0 0 0,1 0 1 0 0,-1 0-1 0 0,7 3 0 0 0,-12-4 4 0 0,1 1 1 0 0,0-1-1 0 0,0 0 1 0 0,-1 0-1 0 0,1 1 0 0 0,-1-1 1 0 0,1 0-1 0 0,-1 1 1 0 0,0 0-1 0 0,1-1 1 0 0,-1 1-1 0 0,0 0 0 0 0,0 0 1 0 0,0-1-1 0 0,0 1 1 0 0,-1 0-1 0 0,1 0 0 0 0,0 0 1 0 0,-1 0-1 0 0,1 0 1 0 0,-1 0-1 0 0,0 0 1 0 0,0 0-1 0 0,0 0 0 0 0,0 1 1 0 0,0-1-1 0 0,0 0 1 0 0,0 0-1 0 0,-2 3 1 0 0,0 5-13 0 0,-1 0 1 0 0,-1 0-1 0 0,1-1 1 0 0,-2 0 0 0 0,1 1-1 0 0,-2-2 1 0 0,1 1 0 0 0,-1 0-1 0 0,-7 7 1 0 0,0-1-84 0 0,-1-1-1 0 0,0-1 1 0 0,-30 22-1 0 0,36-31-244 0 0,0 1-1 0 0,0-1 0 0 0,0-1 1 0 0,-1 0-1 0 0,1 0 1 0 0,-1 0-1 0 0,0-1 1 0 0,0 0-1 0 0,0-1 0 0 0,0 0 1 0 0,0-1-1 0 0,0 1 1 0 0,0-2-1 0 0,0 1 1 0 0,-17-4-1 0 0,9-1-1139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68 2303 0 0,'21'-22'352'0'0,"27"-23"13594"0"0,-49 47-13718 0 0,0 6-219 0 0,-1 0 1 0 0,0-1-1 0 0,0 1 1 0 0,-1-1-1 0 0,0 0 1 0 0,0 0 0 0 0,-1 0-1 0 0,0 0 1 0 0,-8 10-1 0 0,-9 8-14 0 0,-23 24-1 0 0,21-25 12 0 0,-91 88-81 0 0,-20 21-212 0 0,123-120 268 0 0,0 0 0 0 0,1 0 1 0 0,-9 18-1 0 0,16-26 7 0 0,1 1-1 0 0,-1-1 1 0 0,1 1-1 0 0,0-1 1 0 0,0 1-1 0 0,1 0 0 0 0,0 0 1 0 0,0 0-1 0 0,0 0 1 0 0,1-1-1 0 0,0 1 1 0 0,1 8-1 0 0,0-1-3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3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10911 0 0,'0'0'987'0'0,"-6"9"929"0"0,5-9-1864 0 0,1 0 0 0 0,0 1 1 0 0,0-1-1 0 0,0 0 0 0 0,0 0 0 0 0,-1 1 1 0 0,1-1-1 0 0,0 0 0 0 0,0 1 0 0 0,0-1 1 0 0,0 0-1 0 0,0 1 0 0 0,0-1 0 0 0,0 0 1 0 0,0 1-1 0 0,0-1 0 0 0,0 0 0 0 0,0 1 1 0 0,0-1-1 0 0,0 0 0 0 0,0 0 0 0 0,0 1 1 0 0,0-1-1 0 0,0 0 0 0 0,1 1 0 0 0,-1-1 1 0 0,0 0-1 0 0,0 0 0 0 0,0 1 0 0 0,0-1 1 0 0,1 0-1 0 0,-1 1 0 0 0,13 7 1155 0 0,-4-4-500 0 0,-1-1-456 0 0,0 1 0 0 0,-1 0 0 0 0,0 0 0 0 0,0 1 0 0 0,0 0 0 0 0,0 0 0 0 0,-1 1 0 0 0,11 11 0 0 0,-5-2-213 0 0,-1 1 1 0 0,-1 1-1 0 0,-1 0 0 0 0,11 25 0 0 0,19 74-110 0 0,-2-5-1204 0 0,-34-106 936 0 0,-1 1 0 0 0,1-1 1 0 0,0 0-1 0 0,0 1 0 0 0,6 5 0 0 0,-8-9-42 0 0,1 0 0 0 0,0 0 0 0 0,0 0 0 0 0,0-1 0 0 0,0 1 0 0 0,0-1 0 0 0,0 1 0 0 0,0-1 0 0 0,0 0 0 0 0,1 0 0 0 0,-1 1 0 0 0,1-2 0 0 0,-1 1 0 0 0,5 1 0 0 0,7-1-3828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917 105 4607 0 0,'21'-23'656'0'0,"25"-26"-936"0"0,-19 16 12204 0 0,-32 34-11898 0 0,1-1 0 0 0,0 1 0 0 0,0 0 0 0 0,0 1 0 0 0,0-1-1 0 0,0 1 1 0 0,1-1 0 0 0,-1 1 0 0 0,-4 3 0 0 0,-17 7 55 0 0,2-3-81 0 0,1 1 0 0 0,-28 17 0 0 0,2-1 0 0 0,-7 1 0 0 0,-79 28 0 0 0,41-26 0 0 0,-73 26 0 0 0,122-38 0 0 0,-70 37 0 0 0,71-27-264 0 0,41-26 0 0 0,14-7-1990 0 0,-4 2 2115 0 0,0-1 0 0 0,-1 0 1 0 0,0 0-1 0 0,0 0 0 0 0,0-1 1 0 0,7-8-1 0 0,-13 13-116 0 0,0-1 42 0 0,2-2 221 0 0,-2 3 981 0 0,-9 5-502 0 0,5-2-480 0 0,1 0 1 0 0,0 0-1 0 0,0 0 0 0 0,0 0 1 0 0,0 0-1 0 0,0 1 0 0 0,0-1 1 0 0,1 1-1 0 0,-1 0 0 0 0,1-1 1 0 0,0 1-1 0 0,0 0 0 0 0,0 0 1 0 0,0 0-1 0 0,0-1 0 0 0,1 1 1 0 0,-1 0-1 0 0,1 0 0 0 0,0 5 1 0 0,0 6-3 0 0,0-1 0 0 0,5 27 0 0 0,-4-33 18 0 0,1 8 222 0 0,-1 1 0 0 0,0-1 0 0 0,-1 0 0 0 0,-1 1-1 0 0,-1-1 1 0 0,0 1 0 0 0,-1-1 0 0 0,-6 20 0 0 0,2-15-35 0 0,0 0-1 0 0,-2-1 1 0 0,0 0 0 0 0,-1 0 0 0 0,-19 26 0 0 0,-29 35 245 0 0,42-58-478 0 0,-20 43 0 0 0,36-64-906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1375 0 0,'0'2'9600'0'0,"58"184"-3814"0"0,-24-85-4030 0 0,-30-89-1578 0 0,-1 0 1 0 0,0 0 0 0 0,2 23 0 0 0,-5-32-166 0 0,0 0 1 0 0,0 0 0 0 0,0 1 0 0 0,0-1-1 0 0,0 0 1 0 0,-1 0 0 0 0,0 1-1 0 0,1-1 1 0 0,-1 0 0 0 0,0 0 0 0 0,-1 0-1 0 0,1 0 1 0 0,-1 0 0 0 0,1 0-1 0 0,-1-1 1 0 0,0 1 0 0 0,0 0-1 0 0,0-1 1 0 0,-4 4 0 0 0,-1 0-72 0 0,0-1 1 0 0,-1 0-1 0 0,1-1 1 0 0,-1 0-1 0 0,0 0 1 0 0,0-1-1 0 0,-16 5 1 0 0,10-5-1756 0 0,-29 3 1 0 0,23-4-3914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1839 0 0,'-59'55'1926'0'0,"29"-23"1769"0"0,1 1 0 0 0,-31 45 0 0 0,23-21-3783 0 0,-81 168 1219 0 0,8-16-521 0 0,104-197-662 0 0,-2 0-1 0 0,0 0 0 0 0,-13 15 1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2759 0 0,'0'0'126'0'0,"1"-2"-5"0"0,3-5 65 0 0,1 1 0 0 0,-1 0 1 0 0,1 0-1 0 0,1 1 0 0 0,-1 0 0 0 0,1 0 0 0 0,0 0 1 0 0,0 0-1 0 0,9-4 0 0 0,11-6 2895 0 0,30-11 0 0 0,-27 12-1577 0 0,259-116 1339 0 0,-260 119-2319 0 0,32-9 0 0 0,-46 16-230 0 0,-1 1 0 0 0,1 1 0 0 0,-1 0 0 0 0,25 0 0 0 0,-34 2-211 0 0,-1 0-1 0 0,1 1 1 0 0,-1-1-1 0 0,1 1 1 0 0,-1 0-1 0 0,1 0 1 0 0,-1 0-1 0 0,0 0 1 0 0,0 1-1 0 0,1-1 1 0 0,-1 1-1 0 0,0 0 1 0 0,0 0 0 0 0,-1 0-1 0 0,4 3 1 0 0,-3-2 18 0 0,1 1 1 0 0,-2 0 0 0 0,1 0-1 0 0,0 0 1 0 0,-1 0 0 0 0,0 0 0 0 0,1 0-1 0 0,-2 0 1 0 0,1 1 0 0 0,1 5 0 0 0,-1 0 19 0 0,0 0 1 0 0,-1-1-1 0 0,0 1 1 0 0,0 0-1 0 0,-1 0 1 0 0,-1 0-1 0 0,0 0 1 0 0,0 0-1 0 0,0-1 1 0 0,-5 13-1 0 0,1-5-103 0 0,-1-1 0 0 0,-1 0 0 0 0,-1 0-1 0 0,0 0 1 0 0,-1-1 0 0 0,0-1 0 0 0,-1 1-1 0 0,-1-1 1 0 0,0-1 0 0 0,-1 0 0 0 0,-26 21 0 0 0,13-15-85 0 0,-1-1 1 0 0,-1-1 0 0 0,-48 22-1 0 0,54-30-136 0 0,0-1 0 0 0,-1-1-1 0 0,0-1 1 0 0,0-1 0 0 0,-44 4-1 0 0,53-8 109 0 0,-24-2-1 0 0,12-4-1187 0 0,5-4-3920 0 0,12 3-704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22 13503 0 0,'23'-20'1478'0'0,"-21"18"-796"0"0,-11 15-388 0 0,-75 120 114 0 0,15-23 156 0 0,-40 70 277 0 0,56-88-343 0 0,-76 98 1 0 0,-30 15-497 0 0,155-201-127 0 0,-6 9-643 0 0,-1 0 0 0 0,-12 23-1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162 104 6447 0 0,'0'0'499'0'0,"-1"0"-71"0"0,-4 2 528 0 0,0 0 0 0 0,1 1 1 0 0,0 0-1 0 0,0-1 0 0 0,-6 6 0 0 0,-18 22 1444 0 0,15-13-1656 0 0,-17 33 0 0 0,19-30-243 0 0,0 0 0 0 0,2 1 0 0 0,-9 28-1 0 0,16-42-365 0 0,0 0-1 0 0,0 0 0 0 0,1 1 0 0 0,0-1 0 0 0,1 0 0 0 0,-1 0 0 0 0,1 1 0 0 0,1-1 0 0 0,-1 0 0 0 0,1 0 0 0 0,1 1 1 0 0,-1-1-1 0 0,1 0 0 0 0,4 10 0 0 0,-4-15-76 0 0,-1 1 0 0 0,0 0 0 0 0,1-1 0 0 0,-1 1 0 0 0,1-1 0 0 0,0 0 0 0 0,0 0 0 0 0,0 0 0 0 0,0 0 0 0 0,0 0 0 0 0,0 0 0 0 0,1 0 0 0 0,-1 0 0 0 0,1-1 0 0 0,-1 0 0 0 0,1 1-1 0 0,0-1 1 0 0,-1 0 0 0 0,1 0 0 0 0,0 0 0 0 0,0-1 0 0 0,2 1 0 0 0,0 0-3 0 0,1-1 0 0 0,-1 0 0 0 0,0 0 0 0 0,0-1 0 0 0,0 0 0 0 0,0 0 0 0 0,0 0 0 0 0,-1 0 0 0 0,1-1 0 0 0,0 0 0 0 0,8-4 0 0 0,15-10 56 0 0,-1-1 0 0 0,0-2 1 0 0,38-34-1 0 0,64-75-12 0 0,-38 14-649 0 0,-5 7-3449 0 0,-68 92-2217 0 0,-11 10 677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356 744 8207 0 0,'0'0'374'0'0,"-2"2"-6"0"0,-8 3-236 0 0,8-3 100 0 0,0 0 0 0 0,0-1 0 0 0,-1 0 1 0 0,1 1-1 0 0,-1-1 0 0 0,1 0 1 0 0,-1 0-1 0 0,0 0 0 0 0,-3 1 0 0 0,3-2-160 0 0,2 1 644 0 0,-15-14 356 0 0,14 9-982 0 0,1 1-1 0 0,-1-1 1 0 0,1 1-1 0 0,0-1 1 0 0,0 0-1 0 0,0 1 1 0 0,0-1-1 0 0,0 0 1 0 0,1 0-1 0 0,0 1 1 0 0,0-1-1 0 0,0 0 1 0 0,0 0-1 0 0,1 0 1 0 0,-1 1-1 0 0,1-1 1 0 0,2-5-1 0 0,3-9 167 0 0,0 0-1 0 0,10-19 1 0 0,-13 31-170 0 0,18-38 78 0 0,2 1-1 0 0,2 2 1 0 0,2 0-1 0 0,1 2 0 0 0,2 0 1 0 0,60-57-1 0 0,58-28-231 0 0,-118 103 51 0 0,1 1 0 0 0,0 2 0 0 0,44-18 0 0 0,-74 35 17 0 0,24-9 10 0 0,40-12-1 0 0,-58 20-6 0 0,-1 1 0 0 0,1 0 0 0 0,0 0 0 0 0,-1 0-1 0 0,1 1 1 0 0,0 0 0 0 0,0 0 0 0 0,0 1 0 0 0,-1-1 0 0 0,1 1 0 0 0,12 4 0 0 0,-16-4-3 0 0,-1 1 0 0 0,1-1 1 0 0,0 1-1 0 0,0 0 1 0 0,-1-1-1 0 0,1 1 1 0 0,-1 0-1 0 0,1 0 1 0 0,-1 1-1 0 0,0-1 1 0 0,0 0-1 0 0,0 1 0 0 0,3 5 1 0 0,-3-3 0 0 0,1 0 1 0 0,-1 0-1 0 0,0 0 0 0 0,-1 0 1 0 0,1 1-1 0 0,-1-1 1 0 0,1 8-1 0 0,-1 2 21 0 0,-1 0 0 0 0,-1-1-1 0 0,0 1 1 0 0,0 0 0 0 0,-5 15 0 0 0,-3 7 51 0 0,-2-2-1 0 0,-1 1 1 0 0,-2-2 0 0 0,-22 40 0 0 0,-83 126 289 0 0,73-128-250 0 0,-100 143 46 0 0,107-165-107 0 0,-3-2 1 0 0,-50 46-1 0 0,74-79-6 0 0,-1 0 1 0 0,0-2-1 0 0,-1 0 0 0 0,0-1 0 0 0,-1-1 0 0 0,-41 16 0 0 0,13-11 53 0 0,-2-2-1 0 0,-51 8 0 0 0,76-17-51 0 0,-1-1 1 0 0,-28 0-1 0 0,51-4-44 0 0,-1 0-1 0 0,1-1 1 0 0,0 1 0 0 0,-1-1-1 0 0,1 0 1 0 0,0 0 0 0 0,-8-4-1 0 0,11 5-3 0 0,1 0-1 0 0,-1 0 1 0 0,1-1 0 0 0,-1 1-1 0 0,1 0 1 0 0,-1 0-1 0 0,1 0 1 0 0,-1-1 0 0 0,1 1-1 0 0,-1 0 1 0 0,1-1 0 0 0,-1 1-1 0 0,1 0 1 0 0,0-1-1 0 0,-1 1 1 0 0,1-1 0 0 0,-1 1-1 0 0,1-1 1 0 0,0 1-1 0 0,0 0 1 0 0,-1-1 0 0 0,1 1-1 0 0,0-1 1 0 0,0 1-1 0 0,0-1 1 0 0,-1 0 0 0 0,1 1-1 0 0,0-1 1 0 0,0 1-1 0 0,0-1 1 0 0,0 1 0 0 0,0-1-1 0 0,0 1 1 0 0,0-2 0 0 0,0 1-13 0 0,0-1-15 0 0,0-1 0 0 0,0 1 0 0 0,0 0 0 0 0,1-1 0 0 0,-1 1 0 0 0,0-1 0 0 0,1 1 1 0 0,0-1-1 0 0,-1 1 0 0 0,1 0 0 0 0,0 0 0 0 0,2-4 0 0 0,19-25-4945 0 0,-22 30 4480 0 0,14-16-5052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0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17 8951 0 0,'0'0'1792'0'0,"-2"-1"-1486"0"0,-7-4 4116 0 0,11 5-4355 0 0,26-4 116 0 0,-17 1 116 0 0,1 1 0 0 0,-1 1 0 0 0,1 0-1 0 0,12 1 1 0 0,-12 3-71 0 0,-5 1 7 0 0,-5-3-230 0 0,0-1 0 0 0,0 1 0 0 0,0 0 0 0 0,0 0 0 0 0,-1 0 0 0 0,1 0 0 0 0,0 0 0 0 0,-1 1 0 0 0,1-1 0 0 0,-1 0 0 0 0,1 1 0 0 0,-1-1 0 0 0,0 1 0 0 0,0-1 0 0 0,2 4 0 0 0,0 0 7 0 0,-1-3 41 0 0,-1 0 17 0 0,5 9 4 0 0,-6-10-71 0 0,1 0-1 0 0,-1 1 0 0 0,0-1 1 0 0,0 0-1 0 0,0 0 0 0 0,0 0 1 0 0,0 0-1 0 0,0 1 0 0 0,0-1 1 0 0,0 0-1 0 0,-1 1 0 0 0,0 2 6 0 0,-1-1 1 0 0,1 1-1 0 0,-1-1 0 0 0,0 0 0 0 0,0 0 1 0 0,0 0-1 0 0,-1 0 0 0 0,1 0 0 0 0,-1-1 0 0 0,1 1 1 0 0,-6 3-1 0 0,-37 24 20 0 0,39-27-31 0 0,-271 182-349 0 0,263-175 352 0 0,6-4 0 0 0,10-3 0 0 0,7-4 0 0 0,5-1 1 0 0,1-2-1 0 0,-2 1 1 0 0,1-2 0 0 0,0 0-1 0 0,-1-1 1 0 0,18-10-1 0 0,-17 9 60 0 0,0 0-1 0 0,0 1 0 0 0,1 0 1 0 0,0 1-1 0 0,19-3 0 0 0,-27 6-29 0 0,-1 2 1 0 0,1-1-1 0 0,-1 1 0 0 0,1 0 0 0 0,9 1 1 0 0,-1 5 22 0 0,-13-5-58 0 0,0 0 0 0 0,0 1 0 0 0,0-1 0 0 0,0 1 0 0 0,0-1 0 0 0,0 1 0 0 0,0 0 0 0 0,0 0 0 0 0,-1 0 0 0 0,1 0 0 0 0,1 2 0 0 0,4 9-10 0 0,0 2 15 0 0,-1-1 11 0 0,-2-2 42 0 0,-3-10-40 0 0,0 0-1 0 0,-1 0 1 0 0,0 0 0 0 0,1 0-1 0 0,-1 0 1 0 0,0 0 0 0 0,0-1-1 0 0,0 1 1 0 0,0 0 0 0 0,-1 0-1 0 0,1 0 1 0 0,0 0-1 0 0,-1 0 1 0 0,1 0 0 0 0,-1 0-1 0 0,0 0 1 0 0,0-1 0 0 0,1 1-1 0 0,-1 0 1 0 0,0-1 0 0 0,-2 3-1 0 0,-2 2 9 0 0,-1 1 0 0 0,0-1 0 0 0,-10 9 0 0 0,2-2 15 0 0,-37 34 33 0 0,-85 63 0 0 0,61-61-74 0 0,67-44 13 0 0,0-1 1 0 0,-1 0 0 0 0,1-1-1 0 0,-1 0 1 0 0,1 0 0 0 0,-1-1 0 0 0,-16 3-1 0 0,21-4-5 0 0,3-1 0 0 0,0 0 0 0 0,0 0 1 0 0,0 1-1 0 0,0-1 0 0 0,1 0 0 0 0,-1 0 0 0 0,0 0 1 0 0,0 0-1 0 0,0 0 0 0 0,0-1 0 0 0,0 1 0 0 0,0 0 0 0 0,0 0 1 0 0,0 0-1 0 0,0-1 0 0 0,0 1 0 0 0,0-1 0 0 0,1 1 1 0 0,-3-1-1 0 0,-5-5 74 0 0,-7-12 19 0 0,10 8-16 0 0,-2-10 57 0 0,7 20-136 0 0,0 0 0 0 0,-1 0 0 0 0,1 0-1 0 0,0 0 1 0 0,0 0 0 0 0,0 0 0 0 0,0-1 0 0 0,0 1-1 0 0,0 0 1 0 0,-1 0 0 0 0,1 0 0 0 0,0 0-1 0 0,0 0 1 0 0,0 0 0 0 0,0 0 0 0 0,0 0-1 0 0,-1 0 1 0 0,1 0 0 0 0,0 0 0 0 0,0 0 0 0 0,0 0-1 0 0,0 0 1 0 0,-1 0 0 0 0,1 0 0 0 0,0 0-1 0 0,0 0 1 0 0,0 0 0 0 0,0 0 0 0 0,-1 0-1 0 0,1 0 1 0 0,0 0 0 0 0,0 0 0 0 0,0 0 0 0 0,0 0-1 0 0,-1 0 1 0 0,1 0 0 0 0,0 1 0 0 0,-5 0-18 0 0,2 0-7 0 0,-1 0 0 0 0,1 0 0 0 0,0 1 0 0 0,0-1 0 0 0,0 1 0 0 0,0-1 0 0 0,0 1 0 0 0,1 0 0 0 0,-1 0 0 0 0,-2 3 0 0 0,-22 24-353 0 0,25-27 323 0 0,1-1-25 0 0,1 0 0 0 0,-1 0 0 0 0,0-1 0 0 0,1 1 0 0 0,-1 0 0 0 0,1 0 0 0 0,-1 0 0 0 0,1 0 0 0 0,0 0 0 0 0,-1-1 0 0 0,1 1 0 0 0,0 0 0 0 0,0 0 0 0 0,-1 0 0 0 0,1 0 0 0 0,0 1 0 0 0,0-1 49 0 0,1-1 0 0 0,-1 1 1 0 0,0 0-1 0 0,0-1 0 0 0,0 1 0 0 0,1-1 0 0 0,-1 1 0 0 0,0-1 0 0 0,1 0 0 0 0,-1 1 0 0 0,0-1 0 0 0,1 1 1 0 0,-1-1-1 0 0,1 0 0 0 0,-1 1 0 0 0,1-1 0 0 0,-1 0 0 0 0,1 1 0 0 0,-1-1 0 0 0,1 0 0 0 0,-1 0 1 0 0,1 1-1 0 0,0-1 0 0 0,13 4-269 0 0,-9-4-299 0 0,-1-1-1 0 0,1 1 0 0 0,-1-1 1 0 0,1 0-1 0 0,-1 0 0 0 0,1 0 1 0 0,5-3-1 0 0,16-8-4388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94 6911 0 0,'6'-5'717'0'0,"14"-11"-865"0"0,-11 3 4070 0 0,-8 12-3709 0 0,-1 0 1 0 0,0 0-1 0 0,0 0 1 0 0,0 0-1 0 0,0 0 1 0 0,0 0-1 0 0,0 0 1 0 0,0 0-1 0 0,0 0 1 0 0,0 0-1 0 0,0 0 1 0 0,0 0-1 0 0,-1 0 1 0 0,1 0-1 0 0,0 0 1 0 0,-1 0-1 0 0,1 0 1 0 0,-1 0-1 0 0,1 1 1 0 0,-1-1-1 0 0,1 0 1 0 0,-2-1-1 0 0,1 0-190 0 0,-1 1-1 0 0,0-1 1 0 0,1 0-1 0 0,-1 1 1 0 0,0-1-1 0 0,0 1 1 0 0,-3-2 0 0 0,-7-2-27 0 0,1 1 1 0 0,-1 1 0 0 0,0 0 0 0 0,1 0 0 0 0,-1 1 0 0 0,0 0 0 0 0,-1 1 0 0 0,1 1 0 0 0,0 0 0 0 0,0 1-1 0 0,0 0 1 0 0,0 1 0 0 0,0 0 0 0 0,0 0 0 0 0,-14 7 0 0 0,13-5 119 0 0,1 1 1 0 0,0 0-1 0 0,0 1 0 0 0,1 1 1 0 0,-1 0-1 0 0,1 0 0 0 0,1 1 0 0 0,0 0 1 0 0,0 1-1 0 0,0 0 0 0 0,1 1 1 0 0,1 0-1 0 0,-15 21 0 0 0,21-27-74 0 0,0 0-1 0 0,0-1 0 0 0,0 1 1 0 0,1 0-1 0 0,-1 0 0 0 0,1 0 1 0 0,0 0-1 0 0,1 0 0 0 0,-1 1 1 0 0,0-1-1 0 0,1 6 0 0 0,0-8-29 0 0,0-1-1 0 0,1 1 1 0 0,-1 0-1 0 0,0-1 1 0 0,1 1-1 0 0,-1 0 1 0 0,1-1-1 0 0,0 1 0 0 0,0 0 1 0 0,-1-1-1 0 0,1 1 1 0 0,0-1-1 0 0,0 0 1 0 0,0 1-1 0 0,0-1 1 0 0,1 0-1 0 0,-1 1 1 0 0,0-1-1 0 0,0 0 1 0 0,1 0-1 0 0,-1 0 0 0 0,1 0 1 0 0,-1 0-1 0 0,1-1 1 0 0,-1 1-1 0 0,1 0 1 0 0,0-1-1 0 0,-1 1 1 0 0,4 0-1 0 0,5 0 73 0 0,0 0 0 0 0,0 0 0 0 0,0-1 0 0 0,0 0 0 0 0,0-1-1 0 0,0 0 1 0 0,19-4 0 0 0,67-25 81 0 0,-93 29-193 0 0,0 0 9 0 0,8-3-50 0 0,-1 0 0 0 0,1 0 0 0 0,-1-1 0 0 0,0-1 0 0 0,0 1-1 0 0,0-2 1 0 0,11-9 0 0 0,-19 15-20 0 0,-3 3 8 0 0,-7 19 14 0 0,-1 0 1 0 0,-1 0-1 0 0,-1-1 1 0 0,-18 25-1 0 0,-1 4-2 0 0,-36 62 61 0 0,-58 104-31 0 0,19 10 14 0 0,85-161 25 0 0,14-42 0 0 0,-13 33 0 0 0,17-51 0 0 0,0-1 0 0 0,-1 1 0 0 0,1-1-1 0 0,-1 1 1 0 0,0-1 0 0 0,0 0 0 0 0,0 0 0 0 0,0 0-1 0 0,0 0 1 0 0,-1-1 0 0 0,0 1 0 0 0,1-1-1 0 0,-1 0 1 0 0,0 0 0 0 0,0 0 0 0 0,0-1 0 0 0,0 1-1 0 0,0-1 1 0 0,0 0 0 0 0,-1 0 0 0 0,1-1 0 0 0,0 1-1 0 0,0-1 1 0 0,-1 0 0 0 0,1 0 0 0 0,0 0 0 0 0,-1-1-1 0 0,1 1 1 0 0,0-1 0 0 0,0 0 0 0 0,0 0-1 0 0,-1-1 1 0 0,1 1 0 0 0,0-1 0 0 0,1 0 0 0 0,-1 0-1 0 0,-6-4 1 0 0,9 4-4 0 0,-1 1 0 0 0,0-1 0 0 0,1 0 0 0 0,-1 0 1 0 0,1 0-1 0 0,-1 0 0 0 0,1 0 0 0 0,0 0 0 0 0,0 0 0 0 0,0 0 0 0 0,0 0 0 0 0,0-1 0 0 0,0 1 0 0 0,1 0 0 0 0,-1 0 0 0 0,1-1 0 0 0,0 1 0 0 0,-1-1 0 0 0,1 1 0 0 0,0 0 0 0 0,1-1 0 0 0,0-4 1 0 0,0 0-291 0 0,0 1 0 0 0,1-1 0 0 0,0 0 0 0 0,1 1 0 0 0,0 0 0 0 0,5-11 0 0 0,6-6-838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55 1375 0 0,'0'0'4711'0'0,"1"-1"-4271"0"0,5-4 314 0 0,0 0 0 0 0,0-1 0 0 0,-1 0-1 0 0,8-12 1729 0 0,-5 5 4549 0 0,-15 30-6891 0 0,0 0 1 0 0,-2 0-1 0 0,0 0 0 0 0,-13 17 0 0 0,6-9-92 0 0,-72 105 14 0 0,87-129-145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5527 0 0,'0'0'536'0'0,"7"-5"-472"0"0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4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98 289 5983 0 0,'0'0'464'0'0,"-7"5"-288"0"0,-2 2 375 0 0,1 0 0 0 0,0 1 0 0 0,0 0 0 0 0,1 0 0 0 0,-10 14 0 0 0,-16 17 5719 0 0,39-59-4103 0 0,-1 11-1983 0 0,0 0 0 0 0,1 1 0 0 0,0-1 0 0 0,1 1 0 0 0,-1 0 0 0 0,11-8 0 0 0,3-5-63 0 0,8-7-91 0 0,0 1 0 0 0,2 2 0 0 0,33-23 0 0 0,103-55 42 0 0,-144 91-72 0 0,30-12 0 0 0,-43 20 0 0 0,1 1 0 0 0,-1 0 0 0 0,1 1 0 0 0,-1 0 0 0 0,1 0 0 0 0,13 1 0 0 0,-21 0 3 0 0,1 2-1 0 0,-1-1 0 0 0,0 0 0 0 0,1 0 1 0 0,-1 1-1 0 0,0-1 0 0 0,0 1 1 0 0,1 0-1 0 0,-1-1 0 0 0,0 1 1 0 0,0 0-1 0 0,0 0 0 0 0,0 1 1 0 0,0-1-1 0 0,0 0 0 0 0,0 1 1 0 0,0-1-1 0 0,2 3 0 0 0,-2-1 7 0 0,0 0 1 0 0,0 0-1 0 0,0 1 0 0 0,-1-1 0 0 0,1 0 0 0 0,-1 1 0 0 0,0-1 0 0 0,0 1 1 0 0,0-1-1 0 0,1 7 0 0 0,-1 3 21 0 0,-1-1 0 0 0,0 1 0 0 0,0 0 0 0 0,-1-1 0 0 0,-6 23 1 0 0,-5 13 122 0 0,-3 0 1 0 0,-32 71 0 0 0,42-106-115 0 0,0 0 0 0 0,-6 25 0 0 0,9-22-17 0 0,4-12-43 0 0,-1-3-22 0 0,0 0-121 0 0,0 0 1 0 0,1 0 0 0 0,-1 0 0 0 0,0 0 0 0 0,0 0 0 0 0,1 0 0 0 0,-1 0 0 0 0,1-1 0 0 0,-1 1 0 0 0,1-1 0 0 0,-1 1 0 0 0,1-1 0 0 0,-1 1 0 0 0,3-1 0 0 0,-3 1-446 0 0,13 1-5886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532 143 4607 0 0,'11'-15'285'0'0,"2"-3"103"0"0,23-24 0 0 0,-31 36 287 0 0,1 1 0 0 0,0 0-1 0 0,1 0 1 0 0,9-5 0 0 0,-14 9-522 0 0,66-34 5209 0 0,-66 35-4708 0 0,-2 3-472 0 0,0 3-140 0 0,0-1 1 0 0,0 1 0 0 0,-1 0 0 0 0,0 0 0 0 0,0 0 0 0 0,0 0 0 0 0,-1 0 0 0 0,0-1-1 0 0,0 1 1 0 0,-3 5 0 0 0,-6 11 178 0 0,-16 23 0 0 0,17-29-120 0 0,-61 94 371 0 0,-36 61-80 0 0,-78 184 275 0 0,163-312-560 0 0,-142 292 469 0 0,86-190-590 0 0,77-143-171 0 0,-6 10 180 0 0,1-8-2774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8 133 12895 0 0,'0'0'998'0'0,"-1"0"-657"0"0,-5 0 2090 0 0,32 11-1158 0 0,-14-9-1170 0 0,1 0 1 0 0,-1-1-1 0 0,1 0 1 0 0,0-1-1 0 0,0-1 1 0 0,19-2-1 0 0,77-21 713 0 0,-91 19-675 0 0,99-26 651 0 0,153-35 321 0 0,-226 58-1708 0 0,1 2-1 0 0,-1 2 1 0 0,1 2 0 0 0,51 5-1 0 0,-58 1-1344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 13039 0 0,'0'0'598'0'0,"-7"3"198"0"0,-1 0-639 0 0,0 1 1 0 0,1 0 0 0 0,-1 0 0 0 0,1 1-1 0 0,0 0 1 0 0,0 0 0 0 0,0 0-1 0 0,-10 12 1 0 0,-3 5 188 0 0,-19 27 0 0 0,38-47-361 0 0,-14 19 290 0 0,0 1 0 0 0,-14 30 0 0 0,23-39-85 0 0,1-1 1 0 0,0 1-1 0 0,0 0 1 0 0,1 1-1 0 0,1-1 1 0 0,-2 15-1 0 0,5-25-121 0 0,0 1 0 0 0,0-1 0 0 0,0 0 0 0 0,0 0-1 0 0,0 0 1 0 0,0 1 0 0 0,1-1 0 0 0,0 0 0 0 0,-1 0 0 0 0,1 0-1 0 0,0 0 1 0 0,1 0 0 0 0,-1 0 0 0 0,1 0 0 0 0,-1 0 0 0 0,1-1-1 0 0,0 1 1 0 0,2 2 0 0 0,-2-3-10 0 0,0 0 0 0 0,1 0 0 0 0,-1-1 0 0 0,1 1-1 0 0,-1-1 1 0 0,1 1 0 0 0,-1-1 0 0 0,1 0 0 0 0,0 0 0 0 0,0 0 0 0 0,0-1-1 0 0,-1 1 1 0 0,1 0 0 0 0,0-1 0 0 0,0 0 0 0 0,0 0 0 0 0,0 0 0 0 0,0 0-1 0 0,0 0 1 0 0,4-2 0 0 0,8-1 158 0 0,0-1 0 0 0,0 0-1 0 0,-1-1 1 0 0,1-1 0 0 0,18-10 0 0 0,67-45 498 0 0,-92 56-670 0 0,-4 2-37 0 0,56-40 135 0 0,-55 39-156 0 0,0 0 1 0 0,-1-1 0 0 0,1 0-1 0 0,-1 0 1 0 0,0 0 0 0 0,0 0-1 0 0,-1 0 1 0 0,1-1 0 0 0,2-6-1 0 0,-6 10-17 0 0,1 0-1 0 0,0 0 1 0 0,-1-1 0 0 0,1 1-1 0 0,-1 0 1 0 0,0 0-1 0 0,0 0 1 0 0,0 0 0 0 0,0-1-1 0 0,0 1 1 0 0,0 0 0 0 0,0 0-1 0 0,-1 0 1 0 0,1 0-1 0 0,-1 0 1 0 0,-1-3 0 0 0,1 2-48 0 0,-1-1 1 0 0,0 1-1 0 0,0 0 1 0 0,-1 0-1 0 0,1 0 1 0 0,-1 0 0 0 0,1 0-1 0 0,-5-3 1 0 0,-4-2-178 0 0,1 0 0 0 0,-1 1 0 0 0,-1 1 0 0 0,-15-7 0 0 0,13 7-228 0 0,0 0 317 0 0,0 0 0 0 0,-15-11 0 0 0,26 16-103 0 0,1-1 0 0 0,-1 0 1 0 0,1 1-1 0 0,-1-1 0 0 0,1 0 1 0 0,0-1-1 0 0,0 1 0 0 0,0 0 1 0 0,0-1-1 0 0,0 1 1 0 0,1-1-1 0 0,-1 1 0 0 0,1-1 1 0 0,0 0-1 0 0,-1 0 0 0 0,1 1 1 0 0,0-5-1 0 0,0-5-5330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63 6447 0 0,'7'-34'619'0'0,"1"6"7050"0"0,-7 40-6523 0 0,-1 21-1828 0 0,-4-12 722 0 0,0 0 0 0 0,-2-1 0 0 0,0 1 0 0 0,-15 32-1 0 0,-46 76 404 0 0,47-92-341 0 0,-28 52 251 0 0,-66 118 468 0 0,-16-12-357 0 0,-60 15-324 0 0,140-158-134 0 0,43-44-10 0 0,0-1-1 0 0,0 1 1 0 0,1 0 0 0 0,0 1-1 0 0,1 0 1 0 0,-7 14 0 0 0,11-22-118 0 0,3 0-683 0 0,7-1 209 0 0,2-1-19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23 252 14743 0 0,'-7'2'1335'0'0,"-1"-2"-1096"0"0,0 0 1429 0 0,12 0-1583 0 0,-1 0 1 0 0,1-1-1 0 0,-1 1 1 0 0,1-1-1 0 0,3-1 1 0 0,6-1 47 0 0,497-128 2231 0 0,-182 41-3066 0 0,-276 77-746 0 0,-2 1-454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8751 0 0,'-5'0'81'0'0,"0"1"0"0"0,0 1 0 0 0,0-1-1 0 0,0 1 1 0 0,1 0 0 0 0,-1 0-1 0 0,0 0 1 0 0,1 1 0 0 0,0 0 0 0 0,-1-1-1 0 0,1 1 1 0 0,-6 6 0 0 0,-4 6 543 0 0,-24 30 1 0 0,21-24 691 0 0,-14 19-6 0 0,2 1 0 0 0,-45 86-1 0 0,-30 100-1400 0 0,39-82 310 0 0,15-39-187 0 0,-69 107 0 0 0,65-140 365 0 0,51-69 1172 0 0,3-6-1497 0 0,1 0 1 0 0,0-1 0 0 0,0 1 0 0 0,0 0 0 0 0,0 0 0 0 0,0 0-1 0 0,0 0 1 0 0,0 0 0 0 0,4-3 0 0 0,0-2 73 0 0,-3 4-140 0 0,94-136-8 0 0,-79 117-31 0 0,2 0 0 0 0,0 2 0 0 0,43-36 0 0 0,-58 52 25 0 0,0 2 0 0 0,0-1 0 0 0,0 0 0 0 0,1 1 0 0 0,-1 0 1 0 0,1 0-1 0 0,-1 0 0 0 0,1 0 0 0 0,0 1 0 0 0,-1 0 0 0 0,7-1 0 0 0,-9 2 4 0 0,1 0-1 0 0,-1 0 1 0 0,0 0 0 0 0,0 1 0 0 0,1-1-1 0 0,-1 1 1 0 0,0-1 0 0 0,0 1-1 0 0,0 0 1 0 0,0 0 0 0 0,0 0 0 0 0,0 0-1 0 0,0 0 1 0 0,0 0 0 0 0,0 0 0 0 0,-1 1-1 0 0,1-1 1 0 0,0 1 0 0 0,-1-1-1 0 0,1 1 1 0 0,-1 0 0 0 0,1 0 0 0 0,-1-1-1 0 0,0 1 1 0 0,0 0 0 0 0,2 4 0 0 0,-1 1 15 0 0,1 0 0 0 0,-1 0 0 0 0,0 0 0 0 0,0 0 0 0 0,-1 1 0 0 0,0-1 0 0 0,-1 1 0 0 0,0 11 0 0 0,-7 61 223 0 0,6-73-233 0 0,-19 112-1433 0 0,19-118 580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0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87 10591 0 0,'0'0'819'0'0,"1"-2"-383"0"0,14-21 4755 0 0,-25 35-4997 0 0,-26 26 124 0 0,-52 44-1 0 0,-15 14-117 0 0,98-90-189 0 0,0 0 0 0 0,0 0 0 0 0,0 0-1 0 0,1 1 1 0 0,-4 8 0 0 0,3 0 51 0 0,5-13-54 0 0,-1 0 0 0 0,1-1 1 0 0,0 1-1 0 0,0 0 1 0 0,0 0-1 0 0,0-1 0 0 0,0 1 1 0 0,1 0-1 0 0,-1 0 1 0 0,1-1-1 0 0,-1 1 1 0 0,1 0-1 0 0,-1-1 0 0 0,1 1 1 0 0,0 0-1 0 0,0-1 1 0 0,0 1-1 0 0,0-1 0 0 0,1 2 1 0 0,0-1 5 0 0,0 0 0 0 0,1 0 1 0 0,-1 0-1 0 0,1 0 0 0 0,-1 0 0 0 0,1-1 1 0 0,0 1-1 0 0,0-1 0 0 0,0 0 0 0 0,3 1 1 0 0,3 1 24 0 0,1-1 0 0 0,-1 0 0 0 0,1-1 0 0 0,0 0 0 0 0,-1-1 0 0 0,13 0 0 0 0,-5-2 37 0 0,1-1 0 0 0,-1 0 0 0 0,0-1 0 0 0,0-1 0 0 0,25-11 0 0 0,77-44 610 0 0,-76 37-228 0 0,-39 21-418 0 0,0-1 0 0 0,0 1-1 0 0,0-1 1 0 0,-1 0 0 0 0,1 0 0 0 0,-1 0-1 0 0,1-1 1 0 0,-1 1 0 0 0,0-1-1 0 0,0 0 1 0 0,-1 1 0 0 0,1-1 0 0 0,-1-1-1 0 0,0 1 1 0 0,0 0 0 0 0,0 0-1 0 0,0-1 1 0 0,1-6 0 0 0,-1-2-22 0 0,-1 1 0 0 0,0-1 1 0 0,0 0-1 0 0,-2 1 0 0 0,-2-22 0 0 0,2 13-14 0 0,0 11-40 0 0,1 0 1 0 0,-2 0 0 0 0,1 1 0 0 0,-1-1 0 0 0,-1 0 0 0 0,1 1 0 0 0,-2 0 0 0 0,-3-10 0 0 0,6 18 24 0 0,0 1 0 0 0,0-1 0 0 0,1 0-1 0 0,-1 0 1 0 0,0 1 0 0 0,0-1 0 0 0,0 0 0 0 0,0 1 0 0 0,0-1-1 0 0,0 1 1 0 0,0 0 0 0 0,0-1 0 0 0,0 1 0 0 0,0 0-1 0 0,0-1 1 0 0,0 1 0 0 0,0 0 0 0 0,0 0 0 0 0,0 0-1 0 0,-1 0 1 0 0,1 0 0 0 0,-1 0 0 0 0,-23 5-166 0 0,5 2 11 0 0,0 1 1 0 0,1 1 0 0 0,1 1-1 0 0,0 0 1 0 0,-19 15 0 0 0,10-7-178 0 0,-32 16 0 0 0,-19 3-335 0 0,76-36 556 0 0,5-3-954 0 0,10-3 8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131 144 11519 0 0,'0'0'4371'0'0,"1"0"-4127"0"0,22-5-54 0 0,-1-1-1 0 0,0-1 1 0 0,-1-1 0 0 0,0-1 0 0 0,0-1 0 0 0,-1-1-1 0 0,0-1 1 0 0,22-16 0 0 0,-40 26-169 0 0,-1 1-1 0 0,1-1 1 0 0,0 1-1 0 0,-1-1 1 0 0,1 1 0 0 0,-1-1-1 0 0,1 0 1 0 0,-1 0-1 0 0,0 0 1 0 0,0 0 0 0 0,0 0-1 0 0,0 0 1 0 0,0 0 0 0 0,0-3-1 0 0,0 5-18 0 0,-1 0 0 0 0,0-1 0 0 0,0 1 0 0 0,0-1 0 0 0,0 1 0 0 0,1-1 0 0 0,-1 1 1 0 0,0-1-1 0 0,0 1 0 0 0,0-1 0 0 0,0 1 0 0 0,0-1 0 0 0,0 1 0 0 0,0-1 0 0 0,0 1 0 0 0,0-1 0 0 0,-1 1 0 0 0,1-1 0 0 0,0 1 0 0 0,0 0 0 0 0,0-1 0 0 0,0 1 0 0 0,-1-1 0 0 0,1 1 0 0 0,0-1 0 0 0,0 1 0 0 0,-1 0 0 0 0,0-1 0 0 0,0 0-1 0 0,0 1 0 0 0,1-1 0 0 0,-1 1 0 0 0,0-1 0 0 0,0 1 0 0 0,-1 0 0 0 0,1-1 0 0 0,0 1 0 0 0,0 0 0 0 0,0 0 0 0 0,0 0 0 0 0,-2 0 0 0 0,-1 0-20 0 0,-1 0 0 0 0,1 1 0 0 0,-1 0 0 0 0,1 0 1 0 0,-6 1-1 0 0,-5 5-29 0 0,0 1 0 0 0,1 0 0 0 0,-1 0 0 0 0,2 2 0 0 0,-1 0 0 0 0,2 0 0 0 0,-1 1 0 0 0,1 1 0 0 0,-18 23 0 0 0,6-4 44 0 0,2 1 0 0 0,1 1 0 0 0,-16 37 0 0 0,26-46 203 0 0,0 1 1 0 0,-14 48-1 0 0,22-62-154 0 0,1 1 1 0 0,0 0-1 0 0,0 0 0 0 0,1 0 0 0 0,1 1 1 0 0,0-1-1 0 0,0 0 0 0 0,5 19 0 0 0,-5-27-43 0 0,1 0 0 0 0,0 0-1 0 0,0-1 1 0 0,1 1 0 0 0,-1 0 0 0 0,1-1-1 0 0,0 0 1 0 0,0 1 0 0 0,0-1 0 0 0,0 0-1 0 0,0 0 1 0 0,1 0 0 0 0,-1 0-1 0 0,1 0 1 0 0,0 0 0 0 0,0-1 0 0 0,0 0-1 0 0,0 1 1 0 0,1-1 0 0 0,6 3 0 0 0,-4-3-40 0 0,0 0 1 0 0,0-1-1 0 0,0 0 1 0 0,1 0-1 0 0,-1 0 1 0 0,0-1-1 0 0,1 0 1 0 0,-1 0-1 0 0,0 0 1 0 0,1-1-1 0 0,11-3 1 0 0,16-4-855 0 0,3-4-271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572 103 5151 0 0,'0'0'6980'0'0,"1"-1"-6297"0"0,5-6 48 0 0,0 0 1 0 0,-1-1-1 0 0,9-14 1 0 0,-9 12-278 0 0,1 0 1 0 0,11-13-1 0 0,-4 10-158 0 0,-12 11 110 0 0,-2 3-316 0 0,-8 3-34 0 0,1 1 1 0 0,-1 0-1 0 0,1 1 0 0 0,-12 10 0 0 0,-7 4 5 0 0,-197 165-162 0 0,91-69 60 0 0,114-100 31 0 0,-17 11-1 0 0,2 3 0 0 0,2 0 1 0 0,-32 39-1 0 0,60-64 23 0 0,1 0 1 0 0,0 0-1 0 0,0 0 1 0 0,0 0-1 0 0,-3 7 1 0 0,6-11-4 0 0,0-1 0 0 0,0 1 0 0 0,0-1 0 0 0,1 1 0 0 0,-1-1 0 0 0,0 0 0 0 0,0 1 0 0 0,0-1 0 0 0,0 1 0 0 0,0-1 0 0 0,1 0 0 0 0,-1 1 0 0 0,0-1 1 0 0,0 1-1 0 0,0-1 0 0 0,1 0 0 0 0,-1 1 0 0 0,0-1 0 0 0,1 0 0 0 0,-1 1 0 0 0,0-1 0 0 0,1 0 0 0 0,-1 0 0 0 0,0 1 0 0 0,1-1 0 0 0,0 0 0 0 0,11 6 101 0 0,7-1 67 0 0,0 0-1 0 0,1-2 1 0 0,0 0-1 0 0,0-2 1 0 0,25 0-1 0 0,-9 0-101 0 0,157-6-606 0 0,-112-4-5206 0 0,-45 4-1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78 6911 0 0,'0'0'623'0'0,"-1"-1"-514"0"0,-7-2 463 0 0,0 0 0 0 0,-1 1 0 0 0,1 0 0 0 0,0 0 0 0 0,-1 1 0 0 0,1 0 0 0 0,-1 1-1 0 0,1 0 1 0 0,-1 0 0 0 0,0 0 0 0 0,1 1 0 0 0,-14 4 0 0 0,3-1-344 0 0,1 1 0 0 0,-1 1 0 0 0,1 1 0 0 0,0 1-1 0 0,-28 16 1 0 0,36-18-167 0 0,0 1-1 0 0,1 0 1 0 0,-1 0 0 0 0,2 1-1 0 0,-1 0 1 0 0,1 0-1 0 0,0 1 1 0 0,1 0-1 0 0,0 1 1 0 0,-9 16-1 0 0,14-23-19 0 0,1-1 0 0 0,0 0-1 0 0,0 1 1 0 0,0-1 0 0 0,0 1 0 0 0,0 0-1 0 0,1-1 1 0 0,-1 1 0 0 0,1 0-1 0 0,0-1 1 0 0,0 1 0 0 0,0 0 0 0 0,0-1-1 0 0,0 1 1 0 0,0 0 0 0 0,1-1 0 0 0,-1 1-1 0 0,1 0 1 0 0,0-1 0 0 0,0 1-1 0 0,0-1 1 0 0,0 1 0 0 0,0-1 0 0 0,1 0-1 0 0,-1 1 1 0 0,1-1 0 0 0,-1 0-1 0 0,1 0 1 0 0,0 0 0 0 0,0 0 0 0 0,0 0-1 0 0,0 0 1 0 0,0-1 0 0 0,0 1 0 0 0,0-1-1 0 0,4 2 1 0 0,2 2 88 0 0,1-1 1 0 0,0 0-1 0 0,0-1 1 0 0,0 0-1 0 0,1 0 1 0 0,-1-1-1 0 0,1 0 1 0 0,18 1-1 0 0,-15-3-81 0 0,1 0 0 0 0,-1-1-1 0 0,0 0 1 0 0,0-1 0 0 0,0-1-1 0 0,0 0 1 0 0,0-1-1 0 0,-1 0 1 0 0,1-1 0 0 0,-1 0-1 0 0,15-10 1 0 0,-20 11-95 0 0,0-1-1 0 0,0 0 1 0 0,0 0 0 0 0,-1-1-1 0 0,0 0 1 0 0,0 0 0 0 0,0 0-1 0 0,-1-1 1 0 0,0 1-1 0 0,-1-1 1 0 0,1-1 0 0 0,-1 1-1 0 0,0-1 1 0 0,-1 1 0 0 0,0-1-1 0 0,0 0 1 0 0,-1 0 0 0 0,3-14-1 0 0,-4 10-180 0 0,0-1 0 0 0,-1 1 0 0 0,0 0 0 0 0,-1 0 0 0 0,0 0 0 0 0,-1 0 0 0 0,-1 0 0 0 0,0 0 0 0 0,0 0 0 0 0,-1 0 0 0 0,-7-14 0 0 0,8 23-945 0 0,3 14-4295 0 0,4 0 3797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0 270 919 0 0,'1'2'67'0'0,"8"13"-122"0"0,6 16 13021 0 0,-14-46-11269 0 0,0 1 1 0 0,5-18 0 0 0,-4 23-1613 0 0,1 0 0 0 0,0 0 0 0 0,0 1 0 0 0,1-1 0 0 0,1 1 0 0 0,-1 0 0 0 0,1 0 0 0 0,1 0 0 0 0,-1 1 0 0 0,1 0 0 0 0,13-13 0 0 0,3 1-119 0 0,1 1 0 0 0,37-23 1 0 0,-44 31 22 0 0,0 0 0 0 0,1 2 1 0 0,0 0-1 0 0,0 1 1 0 0,1 1-1 0 0,0 1 1 0 0,0 0-1 0 0,0 1 1 0 0,21-1-1 0 0,-35 4 27 0 0,0 1 0 0 0,1 0 1 0 0,-1 0-1 0 0,0 1 0 0 0,1-1 0 0 0,-1 1 0 0 0,0 0 0 0 0,0 0 0 0 0,0 0 0 0 0,0 0 1 0 0,0 1-1 0 0,0 0 0 0 0,0 0 0 0 0,0 0 0 0 0,-1 0 0 0 0,5 4 0 0 0,-4-2 16 0 0,1 0 1 0 0,-1 1-1 0 0,0-1 0 0 0,-1 1 0 0 0,1 0 0 0 0,-1 0 0 0 0,0 0 1 0 0,0 1-1 0 0,-1-1 0 0 0,3 9 0 0 0,0 2 38 0 0,-1 1-1 0 0,-1 0 1 0 0,-1 0-1 0 0,0 0 1 0 0,-1 0-1 0 0,-1 1 1 0 0,-2 18-1 0 0,0-18-98 0 0,0-1-1 0 0,-1 1 0 0 0,0-1 1 0 0,-10 26-1 0 0,13-42-99 0 0,0 1-759 0 0,-1-1 501 0 0,0 11 359 0 0,1-7-3489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206 434 6447 0 0,'0'0'499'0'0,"-1"1"-328"0"0,-3 4 115 0 0,0-1 1 0 0,0 0 0 0 0,0-1-1 0 0,0 1 1 0 0,-1-1-1 0 0,0 1 1 0 0,0-1 0 0 0,1-1-1 0 0,-2 1 1 0 0,1-1 0 0 0,0 0-1 0 0,0 0 1 0 0,-1 0-1 0 0,1-1 1 0 0,-1 0 0 0 0,0 0-1 0 0,-7 0 1 0 0,8-1-129 0 0,1 0 0 0 0,0 0 0 0 0,0 0-1 0 0,0-1 1 0 0,-1 0 0 0 0,1 0 0 0 0,0 0 0 0 0,0 0 0 0 0,0-1 0 0 0,0 1 0 0 0,0-1 0 0 0,0 0 0 0 0,1 0-1 0 0,-1 0 1 0 0,1-1 0 0 0,-1 0 0 0 0,1 1 0 0 0,0-1 0 0 0,0 0 0 0 0,0 0 0 0 0,0-1 0 0 0,1 1-1 0 0,0-1 1 0 0,-3-4 0 0 0,2 2-22 0 0,0-1-1 0 0,1 0 1 0 0,0 1-1 0 0,0-1 1 0 0,1 0-1 0 0,-1 0 1 0 0,2 0-1 0 0,-1 0 1 0 0,1 0 0 0 0,0 0-1 0 0,0 0 1 0 0,1 0-1 0 0,0 0 1 0 0,0 0-1 0 0,1 0 1 0 0,3-9-1 0 0,2-2 275 0 0,0 0-1 0 0,1 0 1 0 0,1 1 0 0 0,19-28-1 0 0,-18 30-408 0 0,1 1 0 0 0,0 1 0 0 0,1 0 1 0 0,0 0-1 0 0,1 1 0 0 0,0 1 0 0 0,1 0 0 0 0,0 0 0 0 0,1 2 0 0 0,0 0 0 0 0,1 1 0 0 0,0 0 0 0 0,0 1 1 0 0,1 1-1 0 0,-1 0 0 0 0,34-5 0 0 0,-20 6 117 0 0,-1 1-1 0 0,2 2 1 0 0,45 2 0 0 0,-61 1-72 0 0,0 1 0 0 0,0 0 0 0 0,-1 1 1 0 0,1 1-1 0 0,0 0 0 0 0,-1 1 0 0 0,0 0 0 0 0,26 16 1 0 0,-36-19-31 0 0,0 1 0 0 0,0-1 0 0 0,0 1 0 0 0,-1 0 0 0 0,1 0 0 0 0,-1 1 0 0 0,0-1 0 0 0,0 1 0 0 0,0 0 1 0 0,0 0-1 0 0,-1 0 0 0 0,1 0 0 0 0,-1 0 0 0 0,0 0 0 0 0,1 5 0 0 0,-2-3 3 0 0,1 0-1 0 0,-2 0 0 0 0,1 0 1 0 0,0 0-1 0 0,-1 0 0 0 0,0 0 1 0 0,-1 0-1 0 0,1 0 0 0 0,-1 0 1 0 0,-3 9-1 0 0,0-1 5 0 0,-2 0 0 0 0,1-1 0 0 0,-2 0 0 0 0,0 0 0 0 0,0 0 0 0 0,-1-1 0 0 0,-1 0 0 0 0,-18 20 0 0 0,12-18-21 0 0,0-1 1 0 0,-1 0-1 0 0,0-1 0 0 0,-1-1 0 0 0,0-1 0 0 0,-1 0 1 0 0,-31 11-1 0 0,8-6-182 0 0,0-2 0 0 0,-64 11 1 0 0,85-20-97 0 0,-1 0 0 0 0,0-1 0 0 0,0-2 1 0 0,0 0-1 0 0,0-1 0 0 0,-24-3 0 0 0,45 2 275 0 0,-25-5-1154 0 0,24 5 956 0 0,0 1 0 0 0,0-1 0 0 0,0 1 0 0 0,-1-1 0 0 0,2 1 0 0 0,-1-1 0 0 0,0 0 0 0 0,0 1 0 0 0,0-1 0 0 0,0 0 0 0 0,0 0 0 0 0,0 0-1 0 0,1 1 1 0 0,-1-1 0 0 0,0 0 0 0 0,1 0 0 0 0,-1 0 0 0 0,1 0 0 0 0,-1-2 0 0 0,0-9-5280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407 257 2303 0 0,'37'-34'112'0'0,"45"-33"0"0"0,-29 28 1432 0 0,37-26 4485 0 0,-70 52-4730 0 0,0 1 1 0 0,36-15 1659 0 0,-56 29-2691 0 0,1 5-194 0 0,-2 0-1 0 0,1 0 1 0 0,-1 0 0 0 0,1 0 0 0 0,-2-1-1 0 0,1 1 1 0 0,-1 0 0 0 0,0-1 0 0 0,-1 1-1 0 0,1-1 1 0 0,-1 0 0 0 0,-6 10-1 0 0,-7 9 93 0 0,-31 36 0 0 0,37-48-71 0 0,-186 251 1061 0 0,-105 123-498 0 0,263-349-1257 0 0,0-2 1 0 0,-55 39 0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15463 0 0,'0'0'1400'0'0,"-1"3"-1154"0"0,-17 38 57 0 0,-2-1 0 0 0,-2-1 1 0 0,-30 42-1 0 0,-37 30 188 0 0,75-96-327 0 0,-1 0-1 0 0,0 0 1 0 0,-1-2 0 0 0,-31 21-1 0 0,47-34-175 0 0,0 0 1 0 0,0 0-1 0 0,0 0 0 0 0,0 0 0 0 0,0 1 0 0 0,0-1 1 0 0,-1 0-1 0 0,1 0 0 0 0,0 0 0 0 0,0 0 0 0 0,0 0 0 0 0,0 0 1 0 0,0 0-1 0 0,0 0 0 0 0,0 0 0 0 0,0 0 0 0 0,-1 0 1 0 0,1 1-1 0 0,0-1 0 0 0,0 0 0 0 0,0 0 0 0 0,0 0 0 0 0,0 0 1 0 0,0 0-1 0 0,-1 0 0 0 0,1 0 0 0 0,0 0 0 0 0,0 0 1 0 0,0 0-1 0 0,0 0 0 0 0,0 0 0 0 0,0 0 0 0 0,-1 0 1 0 0,1 0-1 0 0,0 0 0 0 0,0-1 0 0 0,0 1 0 0 0,0 0 0 0 0,0 0 1 0 0,0 0-1 0 0,-1 0 0 0 0,1 0 0 0 0,0 0 0 0 0,0 0 1 0 0,0 0-1 0 0,0 0 0 0 0,0 0 0 0 0,0-1 0 0 0,3-7-640 0 0,10-11-667 0 0,4 0 61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1026 82 6447 0 0,'13'-14'391'0'0,"20"-27"-1"0"0,-15 14 10661 0 0,-143 246-9822 0 0,-14-9-1370 0 0,60-93 245 0 0,-67 95-73 0 0,-22 34 2 0 0,164-241-86 0 0,-123 190-178 0 0,40-67-4875 0 0,81-121 3488 0 0</inkml:trace>
  <inkml:trace contextRef="#ctx0" brushRef="#br0" timeOffset="1">0 905 15807 0 0,'0'0'1432'0'0,"1"3"-1141"0"0,0 0-234 0 0,0 0 0 0 0,1 0 0 0 0,-1 0 0 0 0,1-1 0 0 0,0 1 0 0 0,0 0 0 0 0,0-1 0 0 0,0 1 0 0 0,1-1 0 0 0,-1 0 0 0 0,1 1 0 0 0,-1-1 0 0 0,1 0 0 0 0,0 0 0 0 0,0-1 1 0 0,0 1-1 0 0,0-1 0 0 0,0 1 0 0 0,0-1 0 0 0,0 0 0 0 0,6 1 0 0 0,7 2 135 0 0,1-2 1 0 0,-1 1-1 0 0,18-1 0 0 0,-34-2-191 0 0,46 1 708 0 0,80-9 0 0 0,46-17-421 0 0,-91 11-952 0 0,29-5-2548 0 0,-59 10-3214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292 248 6447 0 0,'0'0'499'0'0,"0"2"-328"0"0,1 3 362 0 0,-1 0-1 0 0,1-1 1 0 0,-1 1 0 0 0,0 0 0 0 0,-1-1 0 0 0,1 1-1 0 0,-1 0 1 0 0,0-1 0 0 0,0 1 0 0 0,0 0 0 0 0,-4 6-1 0 0,-24 53 3265 0 0,25-56-3802 0 0,-100 165 2499 0 0,-14-8-1584 0 0,95-133-646 0 0,17-25-367 0 0</inkml:trace>
  <inkml:trace contextRef="#ctx0" brushRef="#br0" timeOffset="1">557 110 15951 0 0,'32'-26'704'0'0,"-18"13"152"0"0,4-1-688 0 0,2 0-168 0 0,1 1 0 0 0,0 3 0 0 0,0 1 200 0 0,1 2 8 0 0,-3 5 0 0 0,1 0 0 0 0,-4 2-864 0 0,-2 6-176 0 0,-2 1-32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24 7367 0 0,'-2'1'568'0'0,"-9"10"14"0"0,1 0-1 0 0,0 1 0 0 0,0 0 1 0 0,-8 13-1 0 0,3-3 664 0 0,-16 19-400 0 0,-1-2-1 0 0,-49 47 1 0 0,13-24-601 0 0,-31 29 1516 0 0,98-90-992 0 0,3 0-637 0 0,-1 0-1 0 0,1-1 1 0 0,0 1 0 0 0,0-1 0 0 0,0 1 0 0 0,0-1 0 0 0,0 0 0 0 0,0 0 0 0 0,0 0 0 0 0,2 0 0 0 0,-3 0-85 0 0,10-1 218 0 0,1 0 0 0 0,-1 0 0 0 0,0-1 0 0 0,0-1-1 0 0,21-7 1 0 0,-9 1 81 0 0,36-21-1 0 0,-44 21-306 0 0,0-1 0 0 0,-1 0 0 0 0,0-1 0 0 0,-1-1 0 0 0,0 0 0 0 0,-1 0-1 0 0,-1-2 1 0 0,0 1 0 0 0,17-28 0 0 0,-22 30-97 0 0,0 0 0 0 0,0 0-1 0 0,-1-1 1 0 0,-1 0 0 0 0,0 0-1 0 0,0 0 1 0 0,-2 0 0 0 0,1-1-1 0 0,-1 1 1 0 0,-1-1 0 0 0,0 0-1 0 0,-1 1 1 0 0,-1-1 0 0 0,-2-15 0 0 0,3 25-235 0 0,-1-1 1 0 0,0 1 0 0 0,0 0 0 0 0,0-1-1 0 0,0 1 1 0 0,-1 0 0 0 0,0 0 0 0 0,1 0-1 0 0,-1 0 1 0 0,0 0 0 0 0,0 0 0 0 0,-3-3 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0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1839 0 0,'1'-2'206'0'0,"13"-29"1839"0"0,-11 19-2192 0 0,-3 9-806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34 289 9215 0 0,'0'0'707'0'0,"-1"2"-224"0"0,-6 9 928 0 0,2 0 1 0 0,-1 1 0 0 0,2-1-1 0 0,-5 14 1 0 0,8-21-1444 0 0,0-2 350 0 0,12-5 43 0 0,-4 1-265 0 0,-1-2 0 0 0,0 1-1 0 0,0-1 1 0 0,0 0 0 0 0,10-8 0 0 0,26-30 308 0 0,-24 24-235 0 0,36-38 90 0 0,36-35-56 0 0,-72 75-197 0 0,2 0 0 0 0,0 1-1 0 0,23-14 1 0 0,-20 17-5 0 0,29-13-1 0 0,-45 22-1 0 0,0 0-1 0 0,0 1 1 0 0,0 0-1 0 0,0 1 1 0 0,0-1-1 0 0,0 1 0 0 0,0 1 1 0 0,1-1-1 0 0,9 2 1 0 0,-15-1-5 0 0,0 1 1 0 0,0-1 0 0 0,0 1 0 0 0,0 0 0 0 0,-1-1 0 0 0,1 1 0 0 0,0 0 0 0 0,0 0 0 0 0,-1 0 0 0 0,1 1 0 0 0,0-1-1 0 0,-1 0 1 0 0,1 0 0 0 0,-1 1 0 0 0,0-1 0 0 0,1 1 0 0 0,-1 0 0 0 0,0-1 0 0 0,0 1 0 0 0,0 0 0 0 0,0-1 0 0 0,0 1-1 0 0,-1 0 1 0 0,1 0 0 0 0,0 0 0 0 0,-1 0 0 0 0,1 0 0 0 0,-1 0 0 0 0,0 0 0 0 0,0 2 0 0 0,1 8 9 0 0,0 0 1 0 0,-1 0-1 0 0,-3 22 1 0 0,2-27-5 0 0,-4 23 86 0 0,-10 36 1 0 0,0-1-2 0 0,13-51-1141 0 0,0 27 0 0 0,2-39-152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94 5527 0 0,'8'-6'239'0'0,"51"-38"992"0"0,-22 11 5015 0 0,-37 32-6151 0 0,0 1 0 0 0,0 0 0 0 0,1 0 1 0 0,-1 0-1 0 0,0 0 0 0 0,0 0 0 0 0,0 0 0 0 0,0-1 0 0 0,1 1 0 0 0,-1 0 0 0 0,0 0 0 0 0,0 0 0 0 0,0-1 0 0 0,0 1 0 0 0,0 0 0 0 0,0 0 0 0 0,1 0 0 0 0,-1-1 0 0 0,0 1 0 0 0,0 0 0 0 0,0 0 0 0 0,0-1 1 0 0,0 1-1 0 0,0 0 0 0 0,0 0 0 0 0,0 0 0 0 0,0-1 0 0 0,0 1 0 0 0,0 0 0 0 0,0 0 0 0 0,0-1 0 0 0,0 1 0 0 0,0 0 0 0 0,0 0 0 0 0,-1 0 0 0 0,1-1 0 0 0,0 1 0 0 0,-10-3 946 0 0,-14 5-507 0 0,9 2-397 0 0,1 1 1 0 0,1 0-1 0 0,-1 1 1 0 0,-19 11 0 0 0,-48 35-131 0 0,-61 55 373 0 0,117-85-186 0 0,1 2 1 0 0,0 0 0 0 0,-24 35-1 0 0,47-58-185 0 0,1-1-1 0 0,-1 1 1 0 0,1-1 0 0 0,-1 1-1 0 0,1-1 1 0 0,0 1-1 0 0,-1 0 1 0 0,1-1 0 0 0,0 1-1 0 0,-1 0 1 0 0,1 0-1 0 0,0-1 1 0 0,0 1 0 0 0,0 0-1 0 0,-1-1 1 0 0,1 1-1 0 0,0 0 1 0 0,0 0 0 0 0,0-1-1 0 0,0 1 1 0 0,1 0-1 0 0,-1 0 1 0 0,0 0 2 0 0,1-1 0 0 0,-1 1 1 0 0,0-1-1 0 0,1 1 0 0 0,-1-1 0 0 0,1 1 1 0 0,-1-1-1 0 0,1 0 0 0 0,0 1 0 0 0,-1-1 0 0 0,1 0 1 0 0,-1 1-1 0 0,1-1 0 0 0,0 0 0 0 0,-1 0 0 0 0,1 0 1 0 0,-1 0-1 0 0,1 1 0 0 0,1-1 0 0 0,5 0 84 0 0,0 0-1 0 0,-1 0 0 0 0,13-3 1 0 0,-14 3-49 0 0,82-16 399 0 0,-24 3-305 0 0,-37 7-87 0 0,-26 6-53 0 0,1-1 0 0 0,-1 1-1 0 0,0 0 1 0 0,0 0 0 0 0,1 0 0 0 0,-1 0-1 0 0,0 0 1 0 0,0-1 0 0 0,1 1 0 0 0,-1 0-1 0 0,0 0 1 0 0,1 0 0 0 0,-1 0 0 0 0,0 0-1 0 0,1 0 1 0 0,-1 0 0 0 0,0 0 0 0 0,0 0-1 0 0,1 0 1 0 0,-1 0 0 0 0,0 0-1 0 0,1 1 1 0 0,-1-1 0 0 0,0 0 0 0 0,0 0-1 0 0,1 0 1 0 0,-1 0 0 0 0,0 0 0 0 0,1 0-1 0 0,-1 1 1 0 0,0-1 0 0 0,0 0 0 0 0,0 0-1 0 0,1 0 1 0 0,-1 1 0 0 0,0-1 0 0 0,0 0-1 0 0,0 0 1 0 0,1 1 0 0 0,-1-1 0 0 0,0 0-1 0 0,0 1 1 0 0,0-1 0 0 0,0 0 0 0 0,0 0-1 0 0,0 1 1 0 0,0-1 0 0 0,0 0 0 0 0,0 1-1 0 0,0-1 1 0 0,0 0 0 0 0,0 0 0 0 0,0 1-1 0 0,0-1 1 0 0,0 0 0 0 0,0 1-1 0 0,0-1 1 0 0,0 0 0 0 0,0 1 0 0 0,0-1-1 0 0,-1 1 1 0 0,0 5-18 0 0,0-1 0 0 0,-1 1 0 0 0,0 0 0 0 0,-1 0 0 0 0,1-1 0 0 0,-1 1 0 0 0,0-1 0 0 0,-7 10 0 0 0,-7 14-40 0 0,15-25-8 0 0,0-2 0 0 0,1 0-1 0 0,0 0 0 0 0,0 0 1 0 0,0 0-1 0 0,0 0 1 0 0,1 0-1 0 0,-1 0 0 0 0,1 1 1 0 0,-1 3-1 0 0,1-5-265 0 0,1 0 0 0 0,0-1-1 0 0,0 1 1 0 0,0 0 0 0 0,0-1-1 0 0,0 1 1 0 0,0 0 0 0 0,0-1-1 0 0,0 0 1 0 0,0 1 0 0 0,1-1-1 0 0,-1 1 1 0 0,0-1 0 0 0,0 0-1 0 0,0 0 1 0 0,0 0 0 0 0,1 0 0 0 0,-1 0-1 0 0,0 0 1 0 0,2 0 0 0 0,15-3-5634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14047 0 0,'0'0'3142'0'0,"-1"2"-2252"0"0,-46 58 642 0 0,-81 81 0 0 0,14-12-925 0 0,61-67-446 0 0,-9 12-93 0 0,4 3 0 0 0,3 2 0 0 0,-56 108 0 0 0,89-149-161 0 0,-6 12-194 0 0,15-16-6010 0 0,11-25-370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4:5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4143 0 0,'0'0'12880'0'0,"0"2"-12358"0"0,-1 8-277 0 0,0 0 0 0 0,0 0 0 0 0,-1 0-1 0 0,-1 0 1 0 0,1 0 0 0 0,-2-1 0 0 0,-5 15 0 0 0,-40 66 355 0 0,27-52-345 0 0,-316 512 305 0 0,335-546-565 0 0,-8 14-28 0 0,-1 0-1 0 0,-22 22 1 0 0,33-39-111 0 0,2-1-608 0 0,0-1 542 0 0,0 1 1 0 0,0-1-1 0 0,0 0 1 0 0,0 1-1 0 0,0-1 0 0 0,-1 0 1 0 0,1 1-1 0 0,0-1 1 0 0,0 0-1 0 0,0-1 1 0 0,4-4-349 0 0,23-24-1268 0 0,3-1-20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0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174 437 1375 0 0,'-4'0'61'0'0,"0"0"-1"0"0,1 1 1 0 0,-1 0-1 0 0,0 0 0 0 0,1 0 1 0 0,-1 0-1 0 0,1 0 0 0 0,0 1 1 0 0,-1 0-1 0 0,-3 2 1 0 0,-32 24 4326 0 0,16-10-364 0 0,-32 20-2806 0 0,55-38-1125 0 0,-1 0 0 0 0,1 1 0 0 0,0-1 0 0 0,0 0 0 0 0,-1 0 0 0 0,1 0 0 0 0,0 1 0 0 0,-1-1 0 0 0,1 0 0 0 0,0 0 0 0 0,-1 0 0 0 0,1 0 0 0 0,0 0 0 0 0,-1 0 0 0 0,1 0 0 0 0,0 0 0 0 0,-1 0 0 0 0,1 0 0 0 0,0 0 0 0 0,-1 0 0 0 0,1 0-1 0 0,0 0 1 0 0,-1 0 0 0 0,1 0 0 0 0,0 0 0 0 0,-1 0 0 0 0,1 0 0 0 0,0-1 0 0 0,-1 1 0 0 0,1 0 0 0 0,0 0 0 0 0,-1 0 0 0 0,-2-12 1014 0 0,7-14-24 0 0,1 10-855 0 0,0 1 0 0 0,1 0 0 0 0,1 0 0 0 0,1 1-1 0 0,0 0 1 0 0,19-25 0 0 0,70-70 238 0 0,-67 80-434 0 0,1 2 0 0 0,1 1 0 0 0,1 1 0 0 0,1 2-1 0 0,1 1 1 0 0,1 2 0 0 0,69-28 0 0 0,-78 38 193 0 0,0 1 0 0 0,43-7 0 0 0,-56 14-64 0 0,1 0 0 0 0,0 1 0 0 0,-1 0 1 0 0,1 2-1 0 0,0-1 0 0 0,24 6 0 0 0,-35-5-136 0 0,1 0-1 0 0,-1 0 1 0 0,0 1-1 0 0,1-1 1 0 0,-1 1-1 0 0,0 0 1 0 0,0 0-1 0 0,0 1 1 0 0,-1-1 0 0 0,1 1-1 0 0,0 0 1 0 0,-1 0-1 0 0,0 0 1 0 0,6 7-1 0 0,-6-5-14 0 0,0 0-1 0 0,0 0 0 0 0,-1 1 1 0 0,1-1-1 0 0,-1 1 1 0 0,0-1-1 0 0,-1 1 0 0 0,1-1 1 0 0,-1 1-1 0 0,0 8 0 0 0,0 2-9 0 0,-2 1-1 0 0,0-1 0 0 0,0 1 1 0 0,-2-1-1 0 0,0 1 1 0 0,-1-1-1 0 0,-7 18 0 0 0,2-8 38 0 0,-1 0-1 0 0,-2 0 1 0 0,-16 26-1 0 0,20-39-1 0 0,0-1 1 0 0,-2 0-1 0 0,1 0 0 0 0,-1-1 0 0 0,-1-1 1 0 0,0 0-1 0 0,-19 14 0 0 0,5-8 29 0 0,-1-1 1 0 0,-44 19-1 0 0,-59 14 2 0 0,120-44-64 0 0,4-3-20 0 0,-103 33-46 0 0,96-31-73 0 0,-1-1 0 0 0,0 0 0 0 0,1-1 1 0 0,-1 0-1 0 0,0-1 0 0 0,-22-2 0 0 0,31 1-109 0 0,-1 0 0 0 0,0 0 0 0 0,1-1 0 0 0,0 1 0 0 0,-1-1 0 0 0,1 0 0 0 0,0 0 0 0 0,-6-4 0 0 0,10 5 168 0 0,0 1-1 0 0,-1-1 0 0 0,1 1 1 0 0,0 0-1 0 0,0-1 1 0 0,-1 1-1 0 0,1-1 1 0 0,0 1-1 0 0,0-1 0 0 0,0 1 1 0 0,0-1-1 0 0,0 1 1 0 0,0-1-1 0 0,0 1 1 0 0,0-1-1 0 0,0 1 0 0 0,0-1 1 0 0,0 1-1 0 0,0-1 1 0 0,0 1-1 0 0,0-1 1 0 0,1 1-1 0 0,-1-1 0 0 0,0 1 1 0 0,0-1-1 0 0,1 0 1 0 0,6-11-1209 0 0,3 0-180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0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135 198 2303 0 0,'0'0'13588'0'0,"0"1"-13440"0"0,-3 14 35 0 0,-1-1 0 0 0,0-1 0 0 0,-1 1 0 0 0,-12 23 0 0 0,-35 53 481 0 0,35-62-664 0 0,-14 24 136 0 0,30-51-15 0 0,17-15 91 0 0,20-26-137 0 0,11-10-22 0 0,100-65-53 0 0,-103 83 0 0 0,-1 4 0 0 0,66-34 0 0 0,-98 57 0 0 0,0 1 0 0 0,0 0 0 0 0,0 0 0 0 0,16-2 0 0 0,-15 4 0 0 0,-1 5 0 0 0,-10-2 0 0 0,0 1 0 0 0,0 0 0 0 0,0-1-1 0 0,0 1 1 0 0,0 0 0 0 0,0-1 0 0 0,0 1 0 0 0,0 0-1 0 0,-1 0 1 0 0,1 0 0 0 0,-1 0 0 0 0,1-1 0 0 0,-1 1-1 0 0,0 0 1 0 0,0 0 0 0 0,0 0 0 0 0,0 0 0 0 0,0 0 0 0 0,-1 4-1 0 0,0 2 17 0 0,0 0 0 0 0,-1-1 0 0 0,-4 14 0 0 0,0-4 2 0 0,-1 1-1 0 0,-1-1 1 0 0,-1-1 0 0 0,0 1-1 0 0,-1-2 1 0 0,-1 1 0 0 0,0-1-1 0 0,-24 23 1 0 0,20-26 46 0 0,14-11-11 0 0,2-2 1 0 0,46-40-43 0 0,-6 3-12 0 0,115-93-343 0 0,-121 104 241 0 0,56-33-1 0 0,-72 49 142 0 0,1 1 0 0 0,1 1 0 0 0,0 1 0 0 0,39-10 0 0 0,-45 14 60 0 0,1 1-1 0 0,-1 1 1 0 0,1 0 0 0 0,-1 2 0 0 0,17 0 0 0 0,-28 0-55 0 0,0 1 1 0 0,0-1 0 0 0,0 1 0 0 0,0 0 0 0 0,0 1 0 0 0,0-1 0 0 0,0 1 0 0 0,0-1 0 0 0,-1 1 0 0 0,7 4 0 0 0,-8-4-15 0 0,0 0 0 0 0,0 0 1 0 0,0 0-1 0 0,0 0 1 0 0,-1 0-1 0 0,1 0 0 0 0,-1 1 1 0 0,1-1-1 0 0,-1 1 1 0 0,0-1-1 0 0,0 1 0 0 0,0-1 1 0 0,0 1-1 0 0,0 0 0 0 0,-1-1 1 0 0,1 1-1 0 0,-1 4 1 0 0,1 0-5 0 0,-2 0 0 0 0,1-1 1 0 0,-1 1-1 0 0,0 0 0 0 0,0-1 1 0 0,-1 1-1 0 0,-3 7 1 0 0,-20 45 35 0 0,21-50-63 0 0,-8 14 59 0 0,-1 0 0 0 0,-1-1-1 0 0,-1 0 1 0 0,-17 19 0 0 0,-75 73-1851 0 0,99-107 1402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0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734 795 7831 0 0,'0'0'603'0'0,"-1"1"-210"0"0,-9 39 4463 0 0,10-39-4256 0 0,0 1-266 0 0,0-2-240 0 0,0 1 1 0 0,1-1 0 0 0,-1 0-1 0 0,0 1 1 0 0,0-1 0 0 0,0 1 0 0 0,0-1-1 0 0,0 0 1 0 0,0 1 0 0 0,1-1 0 0 0,-1 0-1 0 0,0 1 1 0 0,0-1 0 0 0,0 0-1 0 0,1 0 1 0 0,-1 1 0 0 0,0-1 0 0 0,1 0-1 0 0,-1 1 1 0 0,0-1 0 0 0,0 0-1 0 0,1 0 1 0 0,-1 0 0 0 0,0 0 0 0 0,1 1-1 0 0,-1-1 1 0 0,1 0 0 0 0,-1 0 0 0 0,0 0-1 0 0,1 0 1 0 0,-1 0 0 0 0,1 0-1 0 0,1 0 19 0 0,-1 0 0 0 0,1 0-1 0 0,-1-1 1 0 0,1 1 0 0 0,-1 0-1 0 0,1-1 1 0 0,-1 1-1 0 0,4-2 1 0 0,0-1-5 0 0,0 0-1 0 0,0 0 1 0 0,0-1-1 0 0,6-6 1 0 0,2-3 37 0 0,-1-1 0 0 0,-1-1-1 0 0,18-29 1 0 0,22-54-154 0 0,-33 59 78 0 0,5-9-46 0 0,26-84 1 0 0,3-55-9 0 0,-18 60-427 0 0,-31 116 352 0 0,1-2-52 0 0,0 0-1 0 0,-1 0 1 0 0,-1-1-1 0 0,2-17 1 0 0,-4 29-42 0 0,-1 2 131 0 0,1 0 1 0 0,0-1-1 0 0,0 1 0 0 0,-1-1 0 0 0,1 1 1 0 0,0 0-1 0 0,-1-1 0 0 0,1 1 0 0 0,-1 0 1 0 0,1-1-1 0 0,0 1 0 0 0,-1 0 0 0 0,1 0 1 0 0,-1-1-1 0 0,1 1 0 0 0,-1 0 0 0 0,1 0 1 0 0,-1 0-1 0 0,1 0 0 0 0,0 0 0 0 0,-1 0 1 0 0,1 0-1 0 0,-1 0 0 0 0,1 0 0 0 0,-2 0 1 0 0,-15 4-243 0 0,-13 14 1 0 0,-3 11 246 0 0,2 2 0 0 0,0 2-1 0 0,-31 44 1 0 0,58-73 30 0 0,-38 56 100 0 0,-68 125 0 0 0,-71 175 150 0 0,158-312-199 0 0,-140 276 631 0 0,-42 90-232 0 0,195-392-469 0 0,5-9-24 0 0,0 0 0 0 0,-1-1 0 0 0,-11 16 1 0 0,14-24-145 0 0,0-1 0 0 0,0 1 1 0 0,0-1-1 0 0,0 0 0 0 0,0 0 1 0 0,-1 0-1 0 0,0 0 0 0 0,1-1 1 0 0,-1 0-1 0 0,0 1 0 0 0,0-1 1 0 0,0-1-1 0 0,-1 1 0 0 0,-5 1 1 0 0,8-2-4 0 0,0-1 0 0 0,1 0 0 0 0,-1 1 0 0 0,1-1 0 0 0,-1 0 0 0 0,0 0 0 0 0,1 0 0 0 0,-1-1 0 0 0,1 1 0 0 0,-1 0 0 0 0,0 0 1 0 0,1-1-1 0 0,-1 1 0 0 0,1-1 0 0 0,-1 0 0 0 0,1 1 0 0 0,-1-1 0 0 0,1 0 0 0 0,0 0 0 0 0,-1 0 0 0 0,1 0 0 0 0,0 0 0 0 0,0 0 0 0 0,0 0 1 0 0,-1 0-1 0 0,0-2 0 0 0,-2-5-4216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0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7367 0 0,'1'0'10538'0'0,"7"2"-10288"0"0,-1 0 0 0 0,1-1 0 0 0,-1 0 0 0 0,1 0 0 0 0,-1-1 0 0 0,15-1 0 0 0,48-10 270 0 0,-53 8-224 0 0,39-6 255 0 0,236-47 1385 0 0,-117 12-1550 0 0,-20 5-5140 0 0,-140 36 4223 0 0,-1 1-2763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0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6447 0 0,'0'0'14008'0'0,"-7"9"-13944"0"0,-2-2-1168 0 0,-1 0-240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27 2303 0 0,'2'-1'30'0'0,"1"0"-1"0"0,-1-1 0 0 0,1 1 1 0 0,-1-1-1 0 0,1 0 0 0 0,1-2 1 0 0,14-10 8800 0 0,-18 17-8573 0 0,0 0-1 0 0,0-1 0 0 0,0 1 1 0 0,0-1-1 0 0,-1 1 1 0 0,0 3-1 0 0,-3 9 78 0 0,-1-1 1 0 0,-1 0-1 0 0,0-1 0 0 0,-9 16 1 0 0,-6 11 136 0 0,-83 162 739 0 0,93-182-1186 0 0,-43 93 59 0 0,9-17-270 0 0,30-63-113 0 0,-9 13-1174 0 0,15-31 224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0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25 8375 0 0,'0'0'758'0'0,"1"-2"-620"0"0,10-20 5525 0 0,-10 23-5642 0 0,-1 1 1 0 0,1 0-1 0 0,-1-1 0 0 0,0 1 1 0 0,0 0-1 0 0,0-1 0 0 0,0 1 1 0 0,0 0-1 0 0,0 0 0 0 0,0-1 1 0 0,0 1-1 0 0,-1 0 1 0 0,1 1-1 0 0,-10 25 141 0 0,6-17 40 0 0,-33 82 1055 0 0,-1 1-517 0 0,24-59-682 0 0,-1-2-1 0 0,-22 37 1 0 0,6-11-256 0 0,30-57 110 0 0,-12 33-690 0 0,12-33 634 0 0,6-2-1816 0 0,-1 0 1860 0 0,-1 0-1 0 0,0 0 1 0 0,0 0 0 0 0,1 0-1 0 0,-1-1 1 0 0,0 0 0 0 0,1 1-1 0 0,-1-1 1 0 0,0 0 0 0 0,5-3-1 0 0,10-6-283 0 0,1-4 0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19 250 7831 0 0,'-2'-1'356'0'0,"0"0"-230"0"0,-1-1-41 0 0,-6-12 471 0 0,9 14-312 0 0,-1-1 1 0 0,1 0-1 0 0,0 0 0 0 0,0 1 1 0 0,-1-1-1 0 0,1 0 0 0 0,0 0 1 0 0,0 0-1 0 0,0 1 1 0 0,0-1-1 0 0,0 0 0 0 0,0 0 1 0 0,0 0-1 0 0,0 1 0 0 0,0-1 1 0 0,1 0-1 0 0,-1 0 0 0 0,0 0 1 0 0,0 1-1 0 0,1-1 0 0 0,-1-1 1 0 0,2 0 93 0 0,-1 0 1 0 0,0 0-1 0 0,1 0 0 0 0,0 0 1 0 0,-1 1-1 0 0,1-1 1 0 0,2-2-1 0 0,4-2-25 0 0,0 1-1 0 0,14-8 1 0 0,-21 13-321 0 0,19-11 241 0 0,-6 3 16 0 0,1 0-1 0 0,30-10 1 0 0,3 2 302 0 0,20-5 31 0 0,15 4-183 0 0,0 3 0 0 0,95-3-1 0 0,-142 16-348 0 0,-1 0 0 0 0,0 2 0 0 0,0 2 0 0 0,0 2 0 0 0,49 11 0 0 0,-71-12-177 0 0,0-2-1 0 0,0 1 1 0 0,1-2-1 0 0,-1 0 1 0 0,1 0-1 0 0,-1-1 1 0 0,0-1-1 0 0,1 0 1 0 0,-1-1-1 0 0,1-1 1 0 0,-1 0-1 0 0,0 0 1 0 0,-1-2-1 0 0,1 1 1 0 0,0-2-1 0 0,-1 1 1 0 0,0-2-1 0 0,11-7 1 0 0,-5 2-4600 0 0,-2 1-1484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1 316 10103 0 0,'0'0'919'0'0,"0"-3"-759"0"0,3-3-100 0 0,-1 0-1 0 0,1 0 1 0 0,0 0 0 0 0,0 0-1 0 0,1 1 1 0 0,-1-1 0 0 0,1 1-1 0 0,0 0 1 0 0,9-8-1 0 0,5-4 812 0 0,25-18-1 0 0,-32 27-453 0 0,0 1 0 0 0,1 0-1 0 0,0 0 1 0 0,0 1 0 0 0,1 1-1 0 0,0 0 1 0 0,0 1 0 0 0,16-3-1 0 0,5 1 89 0 0,0 1-1 0 0,36 1 0 0 0,62-7 199 0 0,150-34 0 0 0,-67 9-564 0 0,94 4-1712 0 0,-261 30 650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75 331 7367 0 0,'0'0'568'0'0,"-18"2"1586"0"0,-16 15 5425 0 0,12-7-7130 0 0,21-9-295 0 0,2-3-147 0 0,0 1 0 0 0,0-1 0 0 0,0 1 0 0 0,0-1 0 0 0,0 1 0 0 0,0-1 0 0 0,1 1 0 0 0,1-3 0 0 0,2 0 6 0 0,40-44 70 0 0,2 1-1 0 0,2 3 0 0 0,2 2 1 0 0,65-40-1 0 0,-38 36 78 0 0,-68 40-59 0 0,1 1 1 0 0,1 0-1 0 0,-1 1 0 0 0,1 1 1 0 0,17-4-1 0 0,-27 7-85 0 0,-1-1 0 0 0,1 1 0 0 0,0 0 0 0 0,-1 0 0 0 0,1 0 0 0 0,-1 0-1 0 0,1 0 1 0 0,-1 0 0 0 0,1 0 0 0 0,0 1 0 0 0,-1-1 0 0 0,1 0 0 0 0,-1 1 0 0 0,1-1-1 0 0,-1 1 1 0 0,0 0 0 0 0,1-1 0 0 0,-1 1 0 0 0,1 0 0 0 0,-1 0 0 0 0,0 0 0 0 0,0 0 0 0 0,0 0-1 0 0,1 0 1 0 0,-1 0 0 0 0,0 1 0 0 0,0-1 0 0 0,-1 0 0 0 0,1 0 0 0 0,0 1 0 0 0,0-1 0 0 0,-1 1-1 0 0,1-1 1 0 0,0 1 0 0 0,-1-1 0 0 0,0 1 0 0 0,1-1 0 0 0,-1 1 0 0 0,0-1 0 0 0,0 1-1 0 0,0 2 1 0 0,1 6 40 0 0,-2 0-1 0 0,0 1 0 0 0,0-1 0 0 0,-5 20 0 0 0,6-30-54 0 0,-15 53 168 0 0,-29 71 0 0 0,19-59-79 0 0,21-56-82 0 0,2-5-12 0 0,1-1 0 0 0,0 1 0 0 0,-1-1 0 0 0,2 1 1 0 0,-1 0-1 0 0,0-1 0 0 0,1 1 0 0 0,-1 0 0 0 0,2 6 1 0 0,-1-9-121 0 0,0 1 0 0 0,0 0 0 0 0,0-1 0 0 0,0 1 0 0 0,1-1 0 0 0,-1 1 1 0 0,1-1-1 0 0,-1 1 0 0 0,1-1 0 0 0,0 1 0 0 0,0-1 0 0 0,-1 1 1 0 0,1-1-1 0 0,0 0 0 0 0,0 0 0 0 0,3 3 0 0 0,4 0-6640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3223 0 0,'-2'1'240'0'0,"-15"11"1174"0"0,-23 13-1 0 0,-8 4 1299 0 0,41-24-2448 0 0,-25 17 574 0 0,1 1 1 0 0,-54 52 0 0 0,75-64-800 0 0,-10 11 446 0 0,-27 36 0 0 0,42-51-311 0 0,0 1 1 0 0,1-1 0 0 0,0 1-1 0 0,1-1 1 0 0,-1 1-1 0 0,2 0 1 0 0,-1 0 0 0 0,1 0-1 0 0,0 1 1 0 0,-1 9-1 0 0,3-16-106 0 0,0 0 0 0 0,0 0 0 0 0,0 0 0 0 0,0 0 0 0 0,0 0 0 0 0,1 0 0 0 0,-1 0 0 0 0,0 0 0 0 0,1-1-1 0 0,0 1 1 0 0,-1 0 0 0 0,1 0 0 0 0,0 0 0 0 0,0 0 0 0 0,0-1 0 0 0,0 1 0 0 0,0 0 0 0 0,0-1 0 0 0,1 1 0 0 0,-1-1 0 0 0,1 1-1 0 0,-1-1 1 0 0,3 2 0 0 0,-1-1-5 0 0,0-1 0 0 0,0 1 0 0 0,0-1 0 0 0,1 0 0 0 0,-1 0 0 0 0,0-1 0 0 0,0 1 0 0 0,1-1 0 0 0,-1 1 0 0 0,0-1 0 0 0,1 0 0 0 0,-1 0 0 0 0,7-1 0 0 0,10-2 108 0 0,-1-1 0 0 0,1-1-1 0 0,-1-1 1 0 0,0-1 0 0 0,0 0-1 0 0,0-1 1 0 0,-1-1 0 0 0,31-22-1 0 0,-46 29-175 0 0,0 0 0 0 0,-1 0 0 0 0,0 0 0 0 0,1-1 0 0 0,-1 1 0 0 0,0-1 0 0 0,0 1 0 0 0,0-1 0 0 0,-1 0 0 0 0,1 0 0 0 0,-1 0 0 0 0,1 0 0 0 0,-1 0 0 0 0,0 0 0 0 0,0 0 0 0 0,0-1 0 0 0,-1 1 0 0 0,1-5 0 0 0,-1-3-149 0 0,0 0-1 0 0,0-1 1 0 0,-5-22 0 0 0,0 3-134 0 0,-9-41-581 0 0,11 52 476 0 0,2 17 132 0 0,0-1 0 0 0,0 0 0 0 0,0 0-1 0 0,1 0 1 0 0,0 0 0 0 0,0 0-1 0 0,0 0 1 0 0,0 0 0 0 0,0 0 0 0 0,1 0-1 0 0,0 1 1 0 0,1-6 0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57 5527 0 0,'3'-7'227'0'0,"0"0"0"0"0,-1 0-1 0 0,1-8 1 0 0,-1-2 8946 0 0,-11 21-8558 0 0,3 1-567 0 0,0 0 0 0 0,0-1 0 0 0,1 2 1 0 0,0-1-1 0 0,0 1 0 0 0,0 0 0 0 0,1 0 0 0 0,0 0 1 0 0,0 0-1 0 0,-5 12 0 0 0,0 3-8 0 0,0 0-1 0 0,-5 25 1 0 0,11-37-13 0 0,2-1 0 0 0,-1 1 1 0 0,1-1-1 0 0,1 1 0 0 0,-1 0 0 0 0,2 0 0 0 0,0 11 0 0 0,0-16-4 0 0,0 0 1 0 0,-1 0-1 0 0,1 0 1 0 0,1 0-1 0 0,-1 0 0 0 0,0 0 1 0 0,1 0-1 0 0,0-1 0 0 0,0 1 1 0 0,0-1-1 0 0,0 1 0 0 0,1-1 1 0 0,-1 0-1 0 0,1 0 0 0 0,0 0 1 0 0,0 0-1 0 0,5 4 1 0 0,-5-6 34 0 0,0 0 0 0 0,0 0 0 0 0,0 0 1 0 0,0 0-1 0 0,0 0 0 0 0,0 0 0 0 0,1-1 1 0 0,-1 0-1 0 0,0 1 0 0 0,1-1 0 0 0,-1 0 1 0 0,0-1-1 0 0,0 1 0 0 0,1-1 0 0 0,-1 1 1 0 0,0-1-1 0 0,0 0 0 0 0,5-2 1 0 0,6-3 243 0 0,1 0 1 0 0,19-13 0 0 0,-30 17-264 0 0,18-11 152 0 0,-2 0-1 0 0,0-2 0 0 0,28-25 1 0 0,-39 32-216 0 0,0-1 0 0 0,-1 0 0 0 0,-1-1 0 0 0,0 0 1 0 0,0 0-1 0 0,0 0 0 0 0,-2-1 0 0 0,1 0 0 0 0,3-13 1 0 0,14-68-4652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2 681 10999 0 0,'0'0'994'0'0,"0"1"-816"0"0,-2 6 5081 0 0,10-21-3592 0 0,33-70-19 0 0,4 3 1 0 0,97-131 0 0 0,-119 181-1613 0 0,1 2 1 0 0,1 0-1 0 0,2 2 0 0 0,52-43 1 0 0,-61 57-96 0 0,1 0 0 0 0,0 1 1 0 0,1 1-1 0 0,0 1 0 0 0,0 1 1 0 0,1 0-1 0 0,1 2 0 0 0,-1 0 1 0 0,32-4-1 0 0,-42 9-293 0 0,6-1 378 0 0,1 1 0 0 0,31 0 1 0 0,-43 2-376 0 0,-1 1 1 0 0,1-1-1 0 0,-1 2 1 0 0,1-1-1 0 0,7 3 1 0 0,-10-3-305 0 0,0 1 1 0 0,0-1-1 0 0,0 1 1 0 0,0 0-1 0 0,-1 0 1 0 0,1 0-1 0 0,0 0 1 0 0,-1 0-1 0 0,5 5 1 0 0,2 7-5722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390 392 7279 0 0,'0'0'1111'0'0,"0"2"-763"0"0,0-2-234 0 0,0 1 1 0 0,0-1-1 0 0,0 1 0 0 0,-1-1 0 0 0,1 1 0 0 0,0-1 1 0 0,0 1-1 0 0,0-1 0 0 0,-1 0 0 0 0,1 1 1 0 0,0-1-1 0 0,0 1 0 0 0,-1-1 0 0 0,1 0 1 0 0,0 1-1 0 0,-1-1 0 0 0,1 0 0 0 0,0 1 1 0 0,-1-1-1 0 0,0 1 0 0 0,-13 2 1364 0 0,-28 3-191 0 0,25-5-1088 0 0,-1 2 0 0 0,-27 7 0 0 0,13 0 45 0 0,0-1 0 0 0,-63 8 0 0 0,90-16-175 0 0,-1-1 0 0 0,1 0 0 0 0,0 0-1 0 0,-1 0 1 0 0,1-1 0 0 0,0 0 0 0 0,0 0 0 0 0,0 0-1 0 0,-10-4 1 0 0,13 4-33 0 0,1 0-1 0 0,-1 0 0 0 0,0 0 1 0 0,1 0-1 0 0,-1 0 1 0 0,1 0-1 0 0,-1-1 0 0 0,1 1 1 0 0,-1-1-1 0 0,1 1 1 0 0,0-1-1 0 0,0 1 0 0 0,0-1 1 0 0,0 0-1 0 0,0 1 1 0 0,0-1-1 0 0,0 0 0 0 0,1 0 1 0 0,-1 0-1 0 0,0 0 1 0 0,1 0-1 0 0,0 0 1 0 0,-1 0-1 0 0,1 0 0 0 0,0 0 1 0 0,0 0-1 0 0,0 0 1 0 0,1-3-1 0 0,0-2 98 0 0,1-1-1 0 0,0 1 1 0 0,0 0-1 0 0,0 0 1 0 0,1 0 0 0 0,0 0-1 0 0,1 0 1 0 0,-1 1 0 0 0,7-9-1 0 0,6-6 32 0 0,24-25-1 0 0,-29 34-175 0 0,14-15 12 0 0,1 2 1 0 0,1 1-1 0 0,1 2 0 0 0,41-26 0 0 0,-45 33-32 0 0,2 1-1 0 0,0 1 1 0 0,0 1 0 0 0,1 2-1 0 0,53-14 1 0 0,-58 20 14 0 0,1 0 0 0 0,-1 2 0 0 0,27 0 0 0 0,-38 2 18 0 0,0 0 1 0 0,0 2 0 0 0,0-1-1 0 0,-1 1 1 0 0,1 1-1 0 0,0 0 1 0 0,-1 0 0 0 0,16 8-1 0 0,-22-9-3 0 0,-1 0 0 0 0,0 0 0 0 0,1 0 0 0 0,-1 0 0 0 0,0 1 0 0 0,0-1 0 0 0,-1 1 0 0 0,1 0 0 0 0,0 0 0 0 0,-1 0 0 0 0,0 0 0 0 0,0 0 0 0 0,0 1 0 0 0,0-1 0 0 0,0 1 0 0 0,-1-1 0 0 0,1 1 0 0 0,-1-1 0 0 0,0 1 0 0 0,0 0 0 0 0,0 7 0 0 0,0-6-1 0 0,-1 0 1 0 0,-1 0-1 0 0,1 0 1 0 0,-1 0-1 0 0,0 0 1 0 0,0 0-1 0 0,0 0 1 0 0,-1 0 0 0 0,0 0-1 0 0,0-1 1 0 0,0 1-1 0 0,0 0 1 0 0,-1-1-1 0 0,0 0 1 0 0,0 0-1 0 0,-4 6 1 0 0,-9 5 140 0 0,-1 0-1 0 0,0-1 1 0 0,-1 0 0 0 0,-24 13-1 0 0,12-8-14 0 0,-54 35-1504 0 0,-152 73-1 0 0,216-118 93 0 0,0-1 0 0 0,-41 10-1 0 0,41-14 199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8 3223 0 0,'0'0'143'0'0,"-6"-4"26"0"0,5 3-175 0 0,-1 1 0 0 0,1-1 0 0 0,-1 1 0 0 0,1-1 0 0 0,-1 1-1 0 0,0 0 1 0 0,1-1 0 0 0,-1 1 0 0 0,1 0 0 0 0,-1 0-1 0 0,0 0 1 0 0,-2 1 0 0 0,1-1 410 0 0,0 1 0 0 0,0 0 1 0 0,0 0-1 0 0,0 1 0 0 0,0-1 0 0 0,0 1 0 0 0,0-1 0 0 0,1 1 0 0 0,-5 3 1 0 0,-3 5 1498 0 0,0-1 1 0 0,-16 22-1 0 0,20-24-2352 0 0,-12 17 726 0 0,1 1 0 0 0,1 1-1 0 0,1 0 1 0 0,-12 31 0 0 0,-39 117 597 0 0,6-11-387 0 0,-54 64-388 0 0,77-167-440 0 0,11-21-3567 0 0,3-7-966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11055 0 0,'0'0'852'0'0,"-2"1"-560"0"0,-94 77 5111 0 0,63-47-4815 0 0,1 3 1 0 0,-30 39-1 0 0,49-57-807 0 0,5-7 411 0 0,1 1-1 0 0,-8 12 0 0 0,14-19-424 0 0,-1 0-1 0 0,1-1 1 0 0,0 1-1 0 0,0 0 1 0 0,0 0-1 0 0,0 0 1 0 0,1-1-1 0 0,-1 1 0 0 0,1 0 1 0 0,-1 0-1 0 0,1 0 1 0 0,0 0-1 0 0,0 0 1 0 0,1 4-1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11975 0 0,'0'0'6974'0'0,"-1"1"-6868"0"0,-18 10-84 0 0,2 0-1 0 0,0 1 1 0 0,-16 15-1 0 0,-16 11-93 0 0,42-33 61 0 0,0 1 0 0 0,0-1 0 0 0,0 2 1 0 0,1-1-1 0 0,0 1 0 0 0,0 0 0 0 0,1 0 1 0 0,0 1-1 0 0,-6 11 0 0 0,9-16 9 0 0,1 0 0 0 0,-1 1 1 0 0,1-1-1 0 0,0 1 0 0 0,0-1 0 0 0,0 1 0 0 0,1-1 0 0 0,-1 1 0 0 0,1 0 1 0 0,0-1-1 0 0,0 1 0 0 0,0-1 0 0 0,0 1 0 0 0,1 0 0 0 0,-1-1 1 0 0,1 1-1 0 0,0-1 0 0 0,0 1 0 0 0,1-1 0 0 0,-1 0 0 0 0,0 1 0 0 0,1-1 1 0 0,0 0-1 0 0,0 0 0 0 0,0 0 0 0 0,3 3 0 0 0,7 6-18 0 0,1 0-1 0 0,1-1 1 0 0,0-1-1 0 0,0 0 1 0 0,1-1-1 0 0,24 11 1 0 0,-22-12 7 0 0,0 1 1 0 0,-1 1 0 0 0,0 1-1 0 0,27 23 1 0 0,-42-33 172 0 0,-2 0-122 0 0,0 1-1 0 0,0-1 1 0 0,0 0-1 0 0,0 0 1 0 0,-1 0 0 0 0,1 0-1 0 0,0 0 1 0 0,-1 0 0 0 0,1 0-1 0 0,-1 0 1 0 0,1 0 0 0 0,-3 0-1 0 0,3 0 30 0 0,-19 6 224 0 0,1 0 1 0 0,-1 0 0 0 0,-30 4-1 0 0,7-1-234 0 0,-148 33-375 0 0,77-19-1812 0 0,81-17 412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0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86 2759 0 0,'-2'2'326'0'0,"-6"2"624"0"0,0 1 0 0 0,-1-1 0 0 0,1-1 0 0 0,-13 4 1 0 0,18-6-878 0 0,2 0 473 0 0,-10 0 7366 0 0,16-7-7838 0 0,1 0-1 0 0,0 0 1 0 0,0 1-1 0 0,0-1 1 0 0,1 1 0 0 0,0 1-1 0 0,0-1 1 0 0,0 1-1 0 0,16-6 1 0 0,8-2 278 0 0,36-9 0 0 0,-41 14-70 0 0,0 1 0 0 0,34-3 0 0 0,-51 8-234 0 0,0 0 1 0 0,-1 1 0 0 0,1 0-1 0 0,0 1 1 0 0,-1 0 0 0 0,1 0-1 0 0,0 1 1 0 0,-1 0 0 0 0,1 0-1 0 0,-1 1 1 0 0,8 4 0 0 0,-4 1-39 0 0,-3 2-10 0 0,-8-8 0 0 0,0 0 0 0 0,0 0 0 0 0,-1 0 0 0 0,1 0 0 0 0,-1 1 0 0 0,0-1 0 0 0,1 0 0 0 0,-1 0 0 0 0,0 0 0 0 0,0 5 0 0 0,-3 11-2 0 0,1-14 4 0 0,-1-1 9 0 0,-1 3-10 0 0,0 0 0 0 0,-1-1 0 0 0,1 1 0 0 0,-1-1-1 0 0,-1 0 1 0 0,1 0 0 0 0,-1 0 0 0 0,-8 5 0 0 0,-54 27-444 0 0,65-35 410 0 0,-359 163-1856 0 0,360-164 1953 0 0,13-6 42 0 0,-8 3-92 0 0,15-6 14 0 0,0 1 1 0 0,1 1 0 0 0,-1 0-1 0 0,31-4 1 0 0,79-6 158 0 0,-103 14-165 0 0,-11 1 10 0 0,3-2 4 0 0,0 2-1 0 0,0 0 0 0 0,0 1 1 0 0,0 1-1 0 0,0 0 0 0 0,22 5 1 0 0,-29-3-27 0 0,-6-3-3 0 0,0 1-1 0 0,1 0 1 0 0,-1 1-1 0 0,0-1 0 0 0,0 1 1 0 0,0 0-1 0 0,0 0 1 0 0,0 0-1 0 0,0 0 0 0 0,-1 1 1 0 0,7 4-1 0 0,-2 5 6 0 0,-4 2 32 0 0,-5-10-9 0 0,0 1 0 0 0,1-1 0 0 0,-1 0 0 0 0,-1 0-1 0 0,1 1 1 0 0,-1-1 0 0 0,1 0 0 0 0,-1 0 0 0 0,0-1 0 0 0,-1 1 0 0 0,1 0 0 0 0,-1-1 0 0 0,-5 7 0 0 0,-5 4 400 0 0,-27 22 0 0 0,37-34-367 0 0,-18 14 114 0 0,0-1-1 0 0,-2-2 1 0 0,0 0-1 0 0,-25 10 1 0 0,2-2-188 0 0,-46 19-50 0 0,57-26-335 0 0,-52 28 1 0 0,50-22-42 0 0,35-19 282 0 0,-8 4-801 0 0,13-11 866 0 0,0 1 0 0 0,1-1 0 0 0,-1 1-1 0 0,1 0 1 0 0,1 0 0 0 0,5-6 0 0 0,7-5-4620 0 0,-7 7-657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6447 0 0,'0'0'5955'0'0,"-2"1"-4264"0"0,-29 9-1254 0 0,0 2 0 0 0,1 1 0 0 0,0 1 0 0 0,-35 23 1 0 0,-105 85-358 0 0,146-104-33 0 0,1 1 0 0 0,0 1-1 0 0,2 1 1 0 0,-29 36 0 0 0,48-54-1 0 0,0 0 1 0 0,0 0-1 0 0,0 0 1 0 0,1 0-1 0 0,-1 1 1 0 0,1-1-1 0 0,0 1 1 0 0,0-1-1 0 0,1 1 1 0 0,-1-1-1 0 0,1 1 1 0 0,-1 0-1 0 0,1-1 1 0 0,0 1-1 0 0,0 0 1 0 0,1-1-1 0 0,-1 1 1 0 0,1-1-1 0 0,0 1 1 0 0,0-1-1 0 0,0 1 1 0 0,0-1-1 0 0,4 7 1 0 0,-3-6-25 0 0,0-1 0 0 0,1 1 0 0 0,-1 0 0 0 0,1-1 0 0 0,0 1 1 0 0,0-1-1 0 0,0 0 0 0 0,1 0 0 0 0,-1 0 0 0 0,1-1 0 0 0,0 1 0 0 0,-1-1 0 0 0,1 0 1 0 0,0 0-1 0 0,0 0 0 0 0,1 0 0 0 0,-1-1 0 0 0,0 0 0 0 0,6 2 0 0 0,3-2-231 0 0,0-1-1 0 0,1 0 0 0 0,-1-1 0 0 0,0 0 1 0 0,1-1-1 0 0,21-6 0 0 0,0 0-578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114 443 2759 0 0,'-1'2'207'0'0,"-17"23"-15"0"0,12-17 1648 0 0,-2-1 1 0 0,1 0-1 0 0,-1-1 1 0 0,1 0-1 0 0,-13 7 1 0 0,20-13-1725 0 0,-1 1 0 0 0,0-1 0 0 0,1 0 0 0 0,-1 0 0 0 0,0 0 0 0 0,0 1 0 0 0,1-1 0 0 0,-1 0 0 0 0,0 0 1 0 0,0 0-1 0 0,1 0 0 0 0,-1 0 0 0 0,0 0 0 0 0,0 0 0 0 0,1-1 0 0 0,-1 1 0 0 0,0 0 0 0 0,0 0 0 0 0,1 0 0 0 0,-1-1 1 0 0,0 1-1 0 0,1 0 0 0 0,-1-1 0 0 0,0 1 0 0 0,1-1 0 0 0,-1 1 0 0 0,0-1 0 0 0,-1-1-12 0 0,1 1-1 0 0,-1 0 1 0 0,1-1-1 0 0,0 1 1 0 0,0-1 0 0 0,0 0-1 0 0,-1 1 1 0 0,0-3-1 0 0,1-1 52 0 0,0 1 0 0 0,0-1 0 0 0,0 1 0 0 0,0-1 0 0 0,1 0 0 0 0,0 1-1 0 0,0-1 1 0 0,0 0 0 0 0,0 1 0 0 0,1-1 0 0 0,2-8 0 0 0,2-6 308 0 0,11-25-1 0 0,-8 27-223 0 0,0 1-1 0 0,1 0 1 0 0,1 0-1 0 0,22-28 0 0 0,-7 15-75 0 0,39-33-1 0 0,-40 40-628 0 0,1 0-1 0 0,0 2 1 0 0,2 1-1 0 0,1 2 0 0 0,0 0 1 0 0,34-14-1 0 0,-33 19-1197 0 0,-3 1-59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55 8143 0 0,'-9'15'374'0'0,"8"-14"-345"0"0,1 0 0 0 0,0 1 0 0 0,-1-1 0 0 0,1 0 0 0 0,0 0 0 0 0,0 0 0 0 0,0 1 0 0 0,0-1 0 0 0,0 0 0 0 0,0 0 0 0 0,0 1 1 0 0,0-1-1 0 0,0 0 0 0 0,1 0 0 0 0,-1 1 0 0 0,1 0 0 0 0,0 4-9 0 0,1 15 119 0 0,-2-19 581 0 0,7 10 3277 0 0,-2-10-3672 0 0,-1 0-1 0 0,1 0 0 0 0,-1-1 0 0 0,1 1 1 0 0,0-1-1 0 0,-1 0 0 0 0,1 0 0 0 0,0-1 1 0 0,0 1-1 0 0,0-1 0 0 0,0 0 0 0 0,-1 0 1 0 0,1-1-1 0 0,0 0 0 0 0,0 1 0 0 0,0-1 1 0 0,4-2-1 0 0,9-3-24 0 0,-1 0 0 0 0,1-1 0 0 0,18-11 1 0 0,-21 10-255 0 0,53-30-21 0 0,-61 33-157 0 0,1 0 0 0 0,-1-1 0 0 0,1 0 0 0 0,-2 0-1 0 0,13-14 1 0 0,-18 18-132 0 0,-20-4-1468 0 0,14 6 1640 0 0,-1 0-1 0 0,1 0 1 0 0,-1 1-1 0 0,1 0 1 0 0,0 0-1 0 0,0 1 0 0 0,0-1 1 0 0,-1 1-1 0 0,1 0 1 0 0,-7 4-1 0 0,-6 5 66 0 0,-23 17-1 0 0,20-12-39 0 0,-114 82 528 0 0,99-70-203 0 0,-52 56 1 0 0,83-79-222 0 0,0 1 0 0 0,0 0 0 0 0,1 1 0 0 0,-1-1 0 0 0,2 1 0 0 0,-1 0 0 0 0,1 0 0 0 0,-4 10 0 0 0,6-14-13 0 0,1-1 1 0 0,-1 1-1 0 0,1-1 0 0 0,-1 0 0 0 0,1 1 0 0 0,0-1 0 0 0,0 1 0 0 0,0-1 0 0 0,0 1 0 0 0,0-1 0 0 0,1 0 0 0 0,-1 1 0 0 0,1-1 0 0 0,0 1 0 0 0,-1-1 1 0 0,1 0-1 0 0,0 0 0 0 0,0 1 0 0 0,1-1 0 0 0,-1 0 0 0 0,0 0 0 0 0,1 0 0 0 0,-1 0 0 0 0,1 0 0 0 0,0-1 0 0 0,-1 1 0 0 0,1 0 0 0 0,0-1 0 0 0,4 3 1 0 0,2 0 73 0 0,0 0 1 0 0,0 0 0 0 0,1-1 0 0 0,-1 0 0 0 0,1-1-1 0 0,-1 1 1 0 0,1-2 0 0 0,11 2 0 0 0,1-2-56 0 0,0 0 0 0 0,30-3 0 0 0,-29-1-865 0 0,31-8 0 0 0,-40 7 293 0 0,18-3-674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15863 0 0,'0'0'2218'0'0,"0"1"-1964"0"0,-20 64 139 0 0,6-14-348 0 0,-23 58 379 0 0,-5-1 1 0 0,-82 150 0 0 0,75-172-133 0 0,-106 176 256 0 0,16-36-362 0 0,128-207-348 0 0,1 0 0 0 0,1 1 1 0 0,-13 36-1 0 0,20-44 341 0 0,3-4-1176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2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89 11055 0 0,'-5'-2'-1133'0'0,"-6"1"8681"0"0,16 5-5920 0 0,0-1-1414 0 0,1 0 1 0 0,-1-1-1 0 0,1 1 0 0 0,-1-1 1 0 0,1 0-1 0 0,0-1 0 0 0,-1 0 1 0 0,10 2-1 0 0,5-1 173 0 0,22-1-1 0 0,25-5 170 0 0,-1-2 0 0 0,78-18-1 0 0,25-3-284 0 0,9 4-178 0 0,26-2-4566 0 0,-166 21-2670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3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300 106 2759 0 0,'-13'8'378'0'0,"-19"11"-1"0"0,22-14 937 0 0,-1 1-1 0 0,1 1 1 0 0,-15 12 0 0 0,-6 11 2732 0 0,31-30-3960 0 0,0 1 0 0 0,0-1 0 0 0,-1 0 0 0 0,1 0 0 0 0,0 1-1 0 0,0-1 1 0 0,0 0 0 0 0,-1 0 0 0 0,1 1 0 0 0,0-1 0 0 0,0 0 0 0 0,0 0-1 0 0,0 1 1 0 0,0-1 0 0 0,-1 0 0 0 0,1 1 0 0 0,0-1 0 0 0,0 0 0 0 0,0 0-1 0 0,0 1 1 0 0,0-1 0 0 0,0 0 0 0 0,0 1 0 0 0,0-1 0 0 0,0 0 0 0 0,0 1-1 0 0,0-1 1 0 0,0 0 0 0 0,0 1 0 0 0,1-1 0 0 0,-1 0 0 0 0,0 0 0 0 0,0 1 0 0 0,0-1-1 0 0,0 0 1 0 0,0 0 0 0 0,1 1 0 0 0,-1-1 0 0 0,0 0 0 0 0,0 0 0 0 0,1 1-1 0 0,-1-1 1 0 0,0 0 0 0 0,0 0 0 0 0,1 0 0 0 0,-1 1 0 0 0,0-1 0 0 0,0 0-1 0 0,1 0 1 0 0,-1 0 0 0 0,0 0 0 0 0,1 0 0 0 0,-1 0 0 0 0,0 0 0 0 0,0 0-1 0 0,1 0 1 0 0,18 4 1543 0 0,-9-4-1305 0 0,0-1 0 0 0,0 0 0 0 0,0 0 0 0 0,0-1 1 0 0,0 0-1 0 0,0-1 0 0 0,-1 0 0 0 0,14-7 0 0 0,72-41 628 0 0,-91 49-919 0 0,88-59 136 0 0,-77 49-210 0 0,0 0 0 0 0,0-1 0 0 0,19-24-1 0 0,-33 36-107 0 0,-2 0-232 0 0,-1 0 225 0 0,1 1-1 0 0,0-1 0 0 0,-1 1 1 0 0,1-1-1 0 0,0 1 0 0 0,-1 0 1 0 0,1-1-1 0 0,0 1 1 0 0,-1 0-1 0 0,-1 0 0 0 0,-5 0-136 0 0,1 1 1 0 0,-1 0-1 0 0,0 1 0 0 0,1-1 0 0 0,-14 6 0 0 0,-38 19-435 0 0,31-13 637 0 0,-21 12 217 0 0,0 2 0 0 0,1 1 0 0 0,-84 69 0 0 0,68-39 73 0 0,56-49-149 0 0,0 0-1 0 0,1 1 1 0 0,-1 0 0 0 0,2 0 0 0 0,-6 11 0 0 0,10-18-27 0 0,1-1 1 0 0,0 1 0 0 0,0 0 0 0 0,0-1 0 0 0,0 1 0 0 0,1 0 0 0 0,-1-1 0 0 0,1 1-1 0 0,-1 0 1 0 0,1 0 0 0 0,0 0 0 0 0,0 0 0 0 0,1-1 0 0 0,-1 1 0 0 0,0 0 0 0 0,1 0 0 0 0,1 5-1 0 0,0-5 37 0 0,0 0 1 0 0,-1 0-1 0 0,2 0 0 0 0,-1-1 0 0 0,0 1 0 0 0,0 0 0 0 0,1-1 0 0 0,-1 1 0 0 0,1-1 0 0 0,0 0 0 0 0,0 0 0 0 0,0 0 0 0 0,6 3 0 0 0,6 2 149 0 0,0-1-1 0 0,0 0 1 0 0,1-2-1 0 0,-1 1 1 0 0,31 3-1 0 0,83 0-271 0 0,-94-7-466 0 0,0-3-1144 0 0,-11-2-2707 0 0,-21 4 3217 0 0,17-4-4936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3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244 191 4143 0 0,'0'0'319'0'0,"-9"-12"2097"0"0,8 11-1888 0 0,-7-13 1967 0 0,1 9 2174 0 0,7 5-4613 0 0,-1 0 0 0 0,1 0 0 0 0,-1 0 0 0 0,1-1 0 0 0,-1 1 0 0 0,1 1 0 0 0,-1-1 0 0 0,1 0 0 0 0,-1 0 0 0 0,1 0 0 0 0,-1 0-1 0 0,1 0 1 0 0,-1 0 0 0 0,1 0 0 0 0,-1 1 0 0 0,1-1 0 0 0,0 0 0 0 0,-1 0 0 0 0,1 1 0 0 0,-1-1 0 0 0,1 0 0 0 0,0 0 0 0 0,-1 1 0 0 0,1-1 0 0 0,0 1 0 0 0,-1-1 0 0 0,1 0 0 0 0,0 1 0 0 0,0-1 0 0 0,-1 1 0 0 0,1-1 0 0 0,0 0 0 0 0,0 1 0 0 0,0-1 0 0 0,0 1 0 0 0,-1-1-1 0 0,1 1 1 0 0,0-1 0 0 0,0 1 0 0 0,0-1 0 0 0,0 1 0 0 0,0-1 0 0 0,0 1 0 0 0,0-1 0 0 0,0 1 0 0 0,1-1 0 0 0,-1 0 0 0 0,0 1 0 0 0,0-1 0 0 0,0 1 0 0 0,0-1 0 0 0,1 1 0 0 0,-1-1 0 0 0,0 1 0 0 0,0-1 0 0 0,1 0 0 0 0,-1 1 0 0 0,0-1 0 0 0,1 0 0 0 0,-1 1-1 0 0,0-1 1 0 0,1 0 0 0 0,-1 1 0 0 0,0-1 0 0 0,1 0 0 0 0,-1 0 0 0 0,1 1 0 0 0,3 0 27 0 0,-1 0-1 0 0,1 0 0 0 0,-1 0 0 0 0,1 0 1 0 0,-1-1-1 0 0,1 1 0 0 0,-1-1 1 0 0,1 0-1 0 0,0 0 0 0 0,-1 0 1 0 0,7-2-1 0 0,3-1 218 0 0,24-8-1 0 0,-14 3-238 0 0,100-32-373 0 0,-107 33-116 0 0,1-1 0 0 0,-1 0 0 0 0,0-1 0 0 0,-1-1 0 0 0,15-12 0 0 0,-29 22 369 0 0,0-1-1 0 0,0 0 1 0 0,0 1 0 0 0,0-1-1 0 0,0 0 1 0 0,-1 0-1 0 0,1 0 1 0 0,0 1 0 0 0,0-1-1 0 0,-1 0 1 0 0,1 0-1 0 0,-1 0 1 0 0,1 0 0 0 0,-1 0-1 0 0,1 0 1 0 0,-1 0-1 0 0,1-1 1 0 0,-1 1-1 0 0,0 0 1 0 0,0 0 0 0 0,1 0-1 0 0,-1 0 1 0 0,0 0-1 0 0,0 0 1 0 0,0-1 0 0 0,0 1-1 0 0,-1 0 1 0 0,1 0-1 0 0,0 0 1 0 0,0 0 0 0 0,-1 0-1 0 0,1 0 1 0 0,-2-2-1 0 0,1 1-46 0 0,0 0 0 0 0,-1 1 0 0 0,1-1 0 0 0,-1 1-1 0 0,0-1 1 0 0,0 1 0 0 0,1 0 0 0 0,-1 0 0 0 0,0 0-1 0 0,0 0 1 0 0,0 0 0 0 0,0 0 0 0 0,0 0 0 0 0,0 1-1 0 0,-1-1 1 0 0,-3 0 0 0 0,-13-1-184 0 0,0 2 0 0 0,-1 0-1 0 0,1 0 1 0 0,0 2 0 0 0,-1 0 0 0 0,1 2 0 0 0,0 0 0 0 0,-27 10-1 0 0,9 0 695 0 0,0 1-1 0 0,0 2 0 0 0,-37 25 0 0 0,48-26 168 0 0,-37 28 0 0 0,57-38-420 0 0,-1-1 0 0 0,1 1-1 0 0,0 1 1 0 0,1-1 0 0 0,-1 1 0 0 0,1 0-1 0 0,0 0 1 0 0,1 0 0 0 0,0 1 0 0 0,-5 11-1 0 0,8-16-58 0 0,0 1-1 0 0,0 0 1 0 0,1 0 0 0 0,-1-1-1 0 0,1 1 1 0 0,0 0-1 0 0,0 0 1 0 0,0-1 0 0 0,0 1-1 0 0,1 0 1 0 0,-1 0-1 0 0,1-1 1 0 0,2 8 0 0 0,0-5 44 0 0,0 0 0 0 0,0-1-1 0 0,0 1 1 0 0,0-1 0 0 0,1 0 0 0 0,0 1 0 0 0,7 5 0 0 0,4 3 299 0 0,1 0 0 0 0,1-2 0 0 0,35 21 0 0 0,133 66-338 0 0,-172-92-428 0 0,-1 0 0 0 0,1-1 0 0 0,1-1-1 0 0,-1 0 1 0 0,27 6 0 0 0,-12-5-601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3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12959 0 0,'0'0'1296'0'0,"-1"2"-1188"0"0,-4 6 42 0 0,1 1 0 0 0,0 0 1 0 0,1 0-1 0 0,0 1 0 0 0,1-1 0 0 0,-3 14 0 0 0,2-3 493 0 0,2-1 0 0 0,0 26 0 0 0,2-24-219 0 0,2-1 0 0 0,0 0-1 0 0,1 0 1 0 0,1-1 0 0 0,0 1-1 0 0,2-1 1 0 0,17 36 0 0 0,-8-26-91 0 0,1 0 0 0 0,2-1 0 0 0,0-2 0 0 0,26 28 0 0 0,-38-46-297 0 0,1 0 1 0 0,0-1-1 0 0,1 0 0 0 0,-1 0 1 0 0,1 0-1 0 0,1-1 1 0 0,-1-1-1 0 0,1 0 1 0 0,15 6-1 0 0,-17-8-362 0 0,0-1 0 0 0,1 0 0 0 0,-1 0 0 0 0,1-1 0 0 0,-1 0 0 0 0,1-1 0 0 0,0 0 0 0 0,-1 0 0 0 0,1-1 0 0 0,-1 0 0 0 0,1 0 1 0 0,13-5-1 0 0,4-3-6496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3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8751 0 0,'-1'1'674'0'0,"-16"11"258"0"0,1 1 0 0 0,1 0 0 0 0,0 1 0 0 0,-16 19 0 0 0,-4 4 450 0 0,22-23-1045 0 0,-308 295 2274 0 0,285-277-2586 0 0,-96 80-170 0 0,117-96-2080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3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65 8751 0 0,'0'0'674'0'0,"0"-2"-212"0"0,-3-5 120 0 0,2 4-245 0 0,0 1 1 0 0,1-1-1 0 0,-2 1 1 0 0,1-1 0 0 0,0 1-1 0 0,0-1 1 0 0,-1 1-1 0 0,1 0 1 0 0,-1 0-1 0 0,0 0 1 0 0,0 0 0 0 0,1 0-1 0 0,-2 0 1 0 0,1 0-1 0 0,0 1 1 0 0,0-1-1 0 0,0 1 1 0 0,-1-1 0 0 0,1 1-1 0 0,0 0 1 0 0,-4-1-1 0 0,-1-1-379 0 0,-1 1-1 0 0,1 0 0 0 0,-1 1 1 0 0,1-1-1 0 0,-1 1 0 0 0,0 1 1 0 0,0 0-1 0 0,1 0 1 0 0,-1 0-1 0 0,0 1 0 0 0,1 0 1 0 0,-1 0-1 0 0,0 1 0 0 0,1 0 1 0 0,0 1-1 0 0,-14 5 1 0 0,4 1-76 0 0,0 1 1 0 0,1 0-1 0 0,0 1 1 0 0,0 1-1 0 0,-22 22 1 0 0,18-14 480 0 0,-24 34 1 0 0,13-14 212 0 0,26-34-423 0 0,0 0 0 0 0,0 1 0 0 0,0 0 0 0 0,1 0 0 0 0,-4 10 0 0 0,7-15-97 0 0,0 1-1 0 0,0-1 1 0 0,0 0-1 0 0,1 1 1 0 0,-1-1 0 0 0,1 1-1 0 0,0 0 1 0 0,0-1-1 0 0,0 1 1 0 0,0-1 0 0 0,0 1-1 0 0,0-1 1 0 0,0 1 0 0 0,1-1-1 0 0,0 1 1 0 0,-1-1-1 0 0,1 1 1 0 0,0-1 0 0 0,2 4-1 0 0,-1-4-21 0 0,-1 0 0 0 0,1 0-1 0 0,0-1 1 0 0,0 1 0 0 0,0 0-1 0 0,0-1 1 0 0,0 0 0 0 0,1 1 0 0 0,-1-1-1 0 0,0 0 1 0 0,1 0 0 0 0,-1 0-1 0 0,4 1 1 0 0,2-2-84 0 0,-1 1 0 0 0,1-1 0 0 0,0 0 0 0 0,0-1 0 0 0,-1 1 0 0 0,1-2 0 0 0,0 1 0 0 0,-1-1 0 0 0,1 0 0 0 0,-1 0 0 0 0,11-6 0 0 0,29-18-2386 0 0,-3-4-3569 0 0,-32 20 1158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0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27 10591 0 0,'1'-2'488'0'0,"10"-22"5588"0"0,-13 27-5608 0 0,-83 141 316 0 0,-55 81 414 0 0,22 12-921 0 0,113-226-352 0 0,0 0-1 0 0,0 0 1 0 0,-1 0 0 0 0,0-1 0 0 0,-1 0-1 0 0,0 0 1 0 0,0-1 0 0 0,-1 0-1 0 0,0 0 1 0 0,-12 9 0 0 0,-30 19-2077 0 0,14-16-3871 0 0,23-15 1311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3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2759 0 0,'0'0'126'0'0,"0"1"-5"0"0,4 49 17222 0 0,6-58-17247 0 0,28-24-94 0 0,58-46-757 0 0,-78 65 591 0 0,0 1 0 0 0,1 1-1 0 0,33-14 1 0 0,-49 23 157 0 0,-2 1 6 0 0,0 0 1 0 0,0 1 0 0 0,-1-1 0 0 0,1 1-1 0 0,0 0 1 0 0,0-1 0 0 0,0 1 0 0 0,0 0 0 0 0,0-1-1 0 0,0 1 1 0 0,0 0 0 0 0,0 0 0 0 0,0 0 0 0 0,0 0-1 0 0,0 0 1 0 0,0 0 0 0 0,0 0 0 0 0,0 0-1 0 0,1 0 1 0 0,0 1 18 0 0,-1-1-1 0 0,0 0 0 0 0,0 0 1 0 0,1 0-1 0 0,-1 0 1 0 0,0 1-1 0 0,0-1 0 0 0,1 1 1 0 0,-1-1-1 0 0,0 1 1 0 0,0-1-1 0 0,0 1 0 0 0,0 0 1 0 0,0 0-1 0 0,0-1 1 0 0,0 1-1 0 0,0 0 0 0 0,0 0 1 0 0,1 1-1 0 0,0 1 36 0 0,0 0-1 0 0,-1 0 1 0 0,1 0 0 0 0,-1 0-1 0 0,0 0 1 0 0,1 0-1 0 0,0 5 1 0 0,0 2 127 0 0,0 1 0 0 0,-1 0-1 0 0,0 15 1 0 0,-1-22-84 0 0,1 3-4 0 0,0-6-81 0 0,0 0-1 0 0,-1-1 0 0 0,1 1 1 0 0,0 0-1 0 0,0 0 0 0 0,-1 0 1 0 0,1-1-1 0 0,0 1 0 0 0,0 0 1 0 0,0-1-1 0 0,0 1 1 0 0,0-1-1 0 0,0 1 0 0 0,0-1 1 0 0,0 0-1 0 0,0 1 0 0 0,0-1 1 0 0,0 0-1 0 0,1 0 0 0 0,-1 0 1 0 0,1 1-1 0 0,2-1 4 0 0,1 0 0 0 0,-1-1 0 0 0,0 1 0 0 0,0-1 0 0 0,1 1 0 0 0,-1-1 0 0 0,0-1 0 0 0,0 1 0 0 0,0 0 0 0 0,4-3 0 0 0,3-1 23 0 0,-1-1 0 0 0,14-10-1 0 0,70-65-489 0 0,-35 29 201 0 0,-31 33 85 0 0,-26 18 87 0 0,-1 2-80 0 0,4 5 96 0 0,-4-4 0 0 0,0 0 11 0 0,1 3 43 0 0,-1-3 10 0 0,0 1 0 0 0,0 0 0 0 0,0-1 0 0 0,-1 1 0 0 0,1 0 0 0 0,-1 0-1 0 0,0-1 1 0 0,1 5 0 0 0,-1 11 41 0 0,-1-13 2 0 0,1 0 0 0 0,1 0 0 0 0,-1 0 1 0 0,1 0-1 0 0,-1 0 0 0 0,2 0 0 0 0,-1 0 0 0 0,3 6 1 0 0,2 7-23 0 0,-3-11-386 0 0,-1 0 1 0 0,0 0 0 0 0,0 0-1 0 0,-1 0 1 0 0,0 0 0 0 0,0 9-1 0 0,-1-7-1687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3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46 5983 0 0,'7'-7'483'0'0,"1"0"-1"0"0,-1 0 1 0 0,1 1-1 0 0,1 1 1 0 0,11-8 3044 0 0,-20 13-3360 0 0,1 0 0 0 0,-1 0-1 0 0,0 0 1 0 0,0 0 0 0 0,0 0 0 0 0,1 0 0 0 0,-1-1 0 0 0,0 1 0 0 0,0 0 0 0 0,1 0 0 0 0,-1 0 0 0 0,0 0 0 0 0,0 0-1 0 0,4 2 2839 0 0,-4-1-2838 0 0,10 4 679 0 0,-10-4-872 0 0,2 2 98 0 0,1-1 0 0 0,-1 1 1 0 0,-1 0-1 0 0,1 0 0 0 0,0 1 0 0 0,-1-1 0 0 0,1 0 0 0 0,-1 1 0 0 0,0-1 0 0 0,0 0 0 0 0,-1 1 0 0 0,1-1 0 0 0,0 1 1 0 0,-1-1-1 0 0,0 1 0 0 0,0 0 0 0 0,0-1 0 0 0,-1 1 0 0 0,1-1 0 0 0,-2 7 0 0 0,-2 7 293 0 0,-1-1-1 0 0,-14 32 0 0 0,14-37-251 0 0,-13 29 203 0 0,-2-1-1 0 0,-1-1 1 0 0,-45 59-1 0 0,18-37-63 0 0,-68 66 1 0 0,59-62-472 0 0,56-62-385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3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12407 0 0,'8'-23'325'0'0,"0"-1"1"0"0,2 1-1 0 0,1 1 0 0 0,0 0 0 0 0,2 0 0 0 0,1 1 1 0 0,0 1-1 0 0,18-20 0 0 0,-20 28-161 0 0,0 0-1 0 0,0 0 1 0 0,2 1 0 0 0,-1 0 0 0 0,1 1 0 0 0,1 1-1 0 0,-1 0 1 0 0,2 1 0 0 0,-1 1 0 0 0,1 0 0 0 0,0 1-1 0 0,25-5 1 0 0,-32 9-65 0 0,-1 1 1 0 0,1 0-1 0 0,-1 1 0 0 0,1 0 0 0 0,-1 0 0 0 0,1 1 1 0 0,-1 0-1 0 0,0 1 0 0 0,1 0 0 0 0,-1 0 0 0 0,0 0 1 0 0,0 1-1 0 0,12 6 0 0 0,-10-3 25 0 0,0 0 0 0 0,0 1 1 0 0,-1 0-1 0 0,0 0 0 0 0,0 1 0 0 0,0 0 0 0 0,-1 0 0 0 0,0 1 1 0 0,9 14-1 0 0,-11-13-2 0 0,0 0 0 0 0,0 0-1 0 0,-1 0 1 0 0,-1 1 0 0 0,0-1 0 0 0,0 1 0 0 0,-1 0 0 0 0,0 1-1 0 0,1 18 1 0 0,-3-22-28 0 0,-1 1 1 0 0,0-1-1 0 0,0 0 0 0 0,-1 1 0 0 0,0-1 0 0 0,-1 0 1 0 0,0 0-1 0 0,0 0 0 0 0,-1 0 0 0 0,0 0 1 0 0,0-1-1 0 0,-1 1 0 0 0,-8 13 0 0 0,5-12-20 0 0,0-1 0 0 0,0 0-1 0 0,-1-1 1 0 0,0 1 0 0 0,0-1-1 0 0,-1-1 1 0 0,-10 6 0 0 0,-71 36 483 0 0,60-33-336 0 0,-2 2-128 0 0,16-8-62 0 0,0-1-1 0 0,-34 12 0 0 0,40-18-145 0 0,8-2-482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3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14279 0 0,'0'0'1298'0'0,"0"2"-1069"0"0,-2 6-11 0 0,0 0 1 0 0,-1 0-1 0 0,0-1 0 0 0,0 1 1 0 0,0-1-1 0 0,-7 11 0 0 0,-32 43 840 0 0,18-28-676 0 0,-274 448 2689 0 0,69-111-1984 0 0,220-357-1090 0 0,-3 3-72 0 0,1 0-1 0 0,1 1 0 0 0,0 0 0 0 0,-13 35 0 0 0,22-39-618 0 0,2-6-2276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5:3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203 122 8751 0 0,'0'0'794'0'0,"0"12"940"0"0,0-10-1364 0 0,0 0 0 0 0,0 0 0 0 0,1 0 0 0 0,-1 0 0 0 0,0 0 0 0 0,1-1 0 0 0,-1 1 0 0 0,1 0 0 0 0,-1 0 0 0 0,1 0 0 0 0,0-1 0 0 0,0 1 0 0 0,0 0 0 0 0,0-1 0 0 0,0 1 0 0 0,2 2 0 0 0,-2-3-247 0 0,1 0-1 0 0,0 1 0 0 0,0-1 1 0 0,-1 0-1 0 0,1 0 0 0 0,0 0 1 0 0,0 0-1 0 0,0 0 1 0 0,0-1-1 0 0,2 2 0 0 0,10 0 333 0 0,-1 1 1 0 0,0-2-1 0 0,0 1 0 0 0,1-2 0 0 0,-1 0 0 0 0,25-3 1 0 0,-12-1-78 0 0,-1-2 1 0 0,40-13 0 0 0,-37 8-317 0 0,0-2-1 0 0,38-23 1 0 0,-61 33-91 0 0,0 0-1 0 0,-1 0 1 0 0,1-1-1 0 0,-1 0 1 0 0,1 0 0 0 0,5-9-1 0 0,-8 11 17 0 0,0 0-1 0 0,-1 0 1 0 0,0 0-1 0 0,1 0 1 0 0,-1-1-1 0 0,0 1 1 0 0,0 0 0 0 0,0-1-1 0 0,-1 1 1 0 0,1-1-1 0 0,-1 1 1 0 0,1-1-1 0 0,-1 1 1 0 0,0-1-1 0 0,0 1 1 0 0,0-1 0 0 0,0-3-1 0 0,0 6 7 0 0,-1-1 0 0 0,1 0 0 0 0,0 0 0 0 0,-1 1 0 0 0,1-1 0 0 0,-1 0 1 0 0,1 1-1 0 0,-1-1 0 0 0,1 0 0 0 0,-1 1 0 0 0,1-1 0 0 0,-1 1 0 0 0,0-1 0 0 0,1 1 0 0 0,-1-1 0 0 0,0 1 0 0 0,0 0 0 0 0,1-1 0 0 0,-1 1 0 0 0,0 0 0 0 0,0 0 0 0 0,0-1 0 0 0,-18-2-74 0 0,7 3 41 0 0,0 1-1 0 0,0 0 1 0 0,0 0 0 0 0,0 2 0 0 0,0-1-1 0 0,1 1 1 0 0,-1 1 0 0 0,-20 10 0 0 0,3 0-6 0 0,1 1 0 0 0,-30 23 0 0 0,43-27 46 0 0,0 1 0 0 0,1 1 0 0 0,1 0 0 0 0,-14 17 0 0 0,-51 47 234 0 0,52-54-50 0 0,-35 42 0 0 0,40-39-45 0 0,1 1-1 0 0,-21 39 0 0 0,35-54-98 0 0,0 0 1 0 0,1 0-1 0 0,1 0 1 0 0,-1 0-1 0 0,2 1 0 0 0,0-1 1 0 0,0 1-1 0 0,1 0 1 0 0,0 14-1 0 0,2-24-25 0 0,0 1 1 0 0,1 0-1 0 0,-1 0 0 0 0,1-1 0 0 0,0 1 0 0 0,0 0 1 0 0,0-1-1 0 0,0 1 0 0 0,0-1 0 0 0,1 0 0 0 0,-1 1 1 0 0,1-1-1 0 0,0 0 0 0 0,0 0 0 0 0,1 0 0 0 0,-1 0 1 0 0,1 0-1 0 0,-1-1 0 0 0,1 1 0 0 0,3 2 0 0 0,1-1 4 0 0,-1 0-1 0 0,0 0 0 0 0,1-1 0 0 0,0 0 0 0 0,0-1 1 0 0,0 1-1 0 0,0-1 0 0 0,0-1 0 0 0,10 2 0 0 0,183 12-2925 0 0,-168-14 328 0 0,-12 0-4332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0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0 116 919 0 0,'4'-16'298'0'0,"8"-43"8387"0"0,-9 43-8085 0 0,-2 15-279 0 0,-1-2 122 0 0,1 0-1 0 0,-1-1 1 0 0,0 1-1 0 0,1 0 1 0 0,-2-4-1 0 0,0 20-302 0 0,0 0 0 0 0,1 0 0 0 0,0 0 0 0 0,1 0 0 0 0,1 0 0 0 0,0 0 0 0 0,0-1 0 0 0,1 1 0 0 0,1-1 0 0 0,0 1 0 0 0,1-1 0 0 0,0 0 0 0 0,8 12 0 0 0,-3-7-74 0 0,1 0 0 0 0,0-1 1 0 0,1 0-1 0 0,1 0 0 0 0,1-2 0 0 0,0 1 0 0 0,31 23 0 0 0,-39-34-197 0 0,0 0 0 0 0,1 0 0 0 0,0-1-1 0 0,-1 0 1 0 0,1 0 0 0 0,0 0 0 0 0,0-1-1 0 0,1 0 1 0 0,-1 0 0 0 0,0-1 0 0 0,1 0-1 0 0,-1 0 1 0 0,9-1 0 0 0,7-3-896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0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 7631 0 0,'0'0'690'0'0,"0"-1"-569"0"0,-7 13 6609 0 0,-32 60-6541 0 0,-20 90 522 0 0,9-21-57 0 0,-125 272 52 0 0,163-385-699 0 0,-130 266 1320 0 0,142-294-1325 0 0,0 0 0 0 0,0 0 0 0 0,0 0 0 0 0,0 0 1 0 0,1 0-1 0 0,-1 0 0 0 0,0 0 0 0 0,0 0 0 0 0,0 0 0 0 0,0 0 1 0 0,0 0-1 0 0,0 0 0 0 0,1 0 0 0 0,-1 0 0 0 0,0 0 0 0 0,0 0 0 0 0,0 0 1 0 0,0 0-1 0 0,0 0 0 0 0,0 0 0 0 0,0 0 0 0 0,1 0 0 0 0,-1 0 0 0 0,0 0 1 0 0,0 1-1 0 0,0-1 0 0 0,0 0 0 0 0,0 0 0 0 0,0 0 0 0 0,0 0 1 0 0,0 0-1 0 0,0 0 0 0 0,0 0 0 0 0,1 0 0 0 0,-1 0 0 0 0,0 1 0 0 0,0-1 1 0 0,0 0-1 0 0,0 0 0 0 0,0 0 0 0 0,0 0 0 0 0,0 0 0 0 0,0 0 0 0 0,0 1 1 0 0,0-1-1 0 0,0 0 0 0 0,0 0 0 0 0,0 0 0 0 0,0 0 0 0 0,0 0 1 0 0,0 0-1 0 0,0 0 0 0 0,0 1 0 0 0,0-1 0 0 0,0 0 0 0 0,-1 0 0 0 0,1 0 1 0 0,0 0-1 0 0,0 0 0 0 0,0 0 0 0 0,0 0 0 0 0,0 0 0 0 0,0 1 1 0 0,0-1-1 0 0,0 0 0 0 0,0 0 0 0 0,15-7-500 0 0,20-16-911 0 0,-29 18 790 0 0,-1-1-1 0 0,1 0 0 0 0,4-7 1 0 0,-7 8-141 0 0,6-5-4326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0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1839 0 0,'0'0'3467'0'0,"2"0"-2940"0"0,40-8-14 0 0,-10 2 920 0 0,38-2 0 0 0,-53 7-1060 0 0,0 2 1 0 0,0 0-1 0 0,0 0 1 0 0,33 9-1 0 0,-24-6-228 0 0,-1 0-1 0 0,44 0 0 0 0,-36-2-65 0 0,221 1 1831 0 0,29-5-790 0 0,-164 3-931 0 0,72 6 16 0 0,-113-4-191 0 0,176-1 90 0 0,212 3 250 0 0,-176 1-290 0 0,275 3 0 0 0,-346-14-64 0 0,63-3 0 0 0,-116-1 1 0 0,353-12 194 0 0,67 46-55 0 0,-242-5-140 0 0,366-28 0 0 0,-336 0 121 0 0,-219 7-90 0 0,922-43 852 0 0,-730 39-438 0 0,-290 9-409 0 0,-1 2-1 0 0,1 2 0 0 0,-1 4 0 0 0,58 18 0 0 0,-46-1-249 0 0,-66-28 132 0 0,3 11-755 0 0,-2-1-10 0 0,-3 0-37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0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9383 0 0,'0'0'4088'0'0,"-1"12"-2793"0"0,-11 13-579 0 0,-2 1-1 0 0,-28 39 1 0 0,36-57-584 0 0,-38 59 99 0 0,3 3 1 0 0,-52 117-1 0 0,89-179-220 0 0,2-2 2 0 0,-1 0-1 0 0,2-1 1 0 0,-1 1 0 0 0,0 0-1 0 0,0 9 1 0 0,2-14 15 0 0,3 2-112 0 0,-2-3-11 0 0,-1 1 1 0 0,0-1-1 0 0,1 0 0 0 0,-1 1 0 0 0,0-1 1 0 0,1 0-1 0 0,-1 0 0 0 0,0 1 0 0 0,1-1 0 0 0,-1 0 1 0 0,1 0-1 0 0,-1 0 0 0 0,0 1 0 0 0,1-1 0 0 0,-1 0 1 0 0,1 0-1 0 0,-1 0 0 0 0,1 0 0 0 0,-1 0 1 0 0,1 0-1 0 0,-1 0 0 0 0,0 0 0 0 0,1 0 0 0 0,0 0 1 0 0,8-3-1157 0 0,0-2-12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0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29 919 0 0,'2'-1'67'0'0,"19"-3"306"0"0,20-7 9004 0 0,-27 5-7759 0 0,-1-1 1184 0 0,-21 9-27 0 0,-24 11-1723 0 0,-17 11-948 0 0,5-2-113 0 0,0-3 0 0 0,0-1 0 0 0,-53 14 0 0 0,73-26-65 0 0,-74 14-171 0 0,85-18 211 0 0,0-1 0 0 0,0 0 0 0 0,0-1 0 0 0,0 0-1 0 0,-21-4 1 0 0,28 2-96 0 0,-1 1-1 0 0,1-1 1 0 0,0 0 0 0 0,0-1-1 0 0,1 1 1 0 0,-1-1-1 0 0,0 0 1 0 0,1 0 0 0 0,-10-9-1 0 0,14 12 93 0 0,1-1 0 0 0,0 0 0 0 0,-1 1-1 0 0,1-1 1 0 0,0 0 0 0 0,-1 0 0 0 0,1 0 0 0 0,0 1-1 0 0,0-1 1 0 0,0 0 0 0 0,0 0 0 0 0,0 0-1 0 0,0 1 1 0 0,0-1 0 0 0,0 0 0 0 0,0 0 0 0 0,0 0-1 0 0,0 1 1 0 0,0-1 0 0 0,1 0 0 0 0,-1 0 0 0 0,0 0-1 0 0,1 0 1 0 0,8-16-330 0 0,-8 15 367 0 0,8-8-47 0 0,-6 9 33 0 0,-2 8 34 0 0,-2-1-3 0 0,-1 0 0 0 0,1 0 0 0 0,-1 1 0 0 0,0-1 1 0 0,-1 0-1 0 0,1 0 0 0 0,-7 8 0 0 0,-27 41 119 0 0,32-49-133 0 0,-13 15 62 0 0,-1-1 0 0 0,-22 20-1 0 0,15-16-8 0 0,24-23 162 0 0,-3 3-163 0 0,3-2 1379 0 0,102-27-1397 0 0,2 5 0 0 0,0 4 0 0 0,171-5 0 0 0,-254 21 33 0 0,1 0 1 0 0,34 5 0 0 0,-47-3-53 0 0,0 0 0 0 0,0 0 0 0 0,-1 0 0 0 0,1 1 0 0 0,-1 0-1 0 0,1 0 1 0 0,-1 1 0 0 0,0 0 0 0 0,12 9 0 0 0,-16-11-13 0 0,-1 0 0 0 0,0 1-1 0 0,0-1 1 0 0,-1 1-1 0 0,1-1 1 0 0,0 1 0 0 0,-1-1-1 0 0,0 1 1 0 0,1 0 0 0 0,-1 0-1 0 0,0 0 1 0 0,-1 0 0 0 0,1 0-1 0 0,0 0 1 0 0,-1 0 0 0 0,0 0-1 0 0,1 0 1 0 0,-1 0 0 0 0,0 0-1 0 0,-1 0 1 0 0,1 0 0 0 0,-1 0-1 0 0,1 0 1 0 0,-2 4 0 0 0,0 1 8 0 0,-1-1 0 0 0,1 0 1 0 0,-1 0-1 0 0,-1 0 0 0 0,1-1 1 0 0,-1 1-1 0 0,0-1 1 0 0,-10 12-1 0 0,-3 0 77 0 0,1-1 0 0 0,-2-1 0 0 0,-1 0 1 0 0,0-1-1 0 0,0-1 0 0 0,-2-1 0 0 0,-21 10 0 0 0,0-5-18 0 0,0-2 0 0 0,-1-2-1 0 0,-1-2 1 0 0,0-1 0 0 0,-74 7-1 0 0,80-11-20 0 0,36-7-114 0 0,3-1-683 0 0,1 0 624 0 0,0 1-1 0 0,-1-1 0 0 0,1 0 1 0 0,-1 0-1 0 0,1-1 0 0 0,-1 1 1 0 0,2-1-1 0 0,3-4-559 0 0,8-1-624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0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2303 0 0,'0'2'167'0'0,"-8"12"1068"0"0,0-1 1 0 0,-1 1-1 0 0,0-2 0 0 0,-1 1 1 0 0,-17 16-1 0 0,-16 22 2663 0 0,19-15-4291 0 0,-23 65 1508 0 0,28-56-856 0 0,-33 53 1 0 0,5-23-1584 0 0,46-73 846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0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37 6447 0 0,'1'-2'80'0'0,"0"-1"-1"0"0,0 1 1 0 0,1 0-1 0 0,-1-1 1 0 0,1 1-1 0 0,0 0 1 0 0,-1 0-1 0 0,1 0 1 0 0,0 0-1 0 0,4-2 1 0 0,3-5 7932 0 0,-17 8-7360 0 0,7 1-627 0 0,1 0 1 0 0,-1 0-1 0 0,0 0 0 0 0,1 0 0 0 0,-1 0 1 0 0,0 0-1 0 0,1 0 0 0 0,-1 0 1 0 0,0 0-1 0 0,0 0 0 0 0,1 0 0 0 0,-1 0 1 0 0,0 1-1 0 0,1-1 0 0 0,-1 0 1 0 0,1 0-1 0 0,-1 1 0 0 0,0-1 0 0 0,1 1 1 0 0,-1-1-1 0 0,1 0 0 0 0,-1 1 0 0 0,1-1 1 0 0,-1 1-1 0 0,0 0 0 0 0,-31 35 434 0 0,1 2-1 0 0,-27 43 0 0 0,18-25-378 0 0,-55 94-64 0 0,25-37-39 0 0,32-62-574 0 0,37-50 430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0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40 10735 0 0,'10'-6'224'0'0,"1"0"0"0"0,0 1 0 0 0,0 0 0 0 0,0 1 0 0 0,0 0 0 0 0,0 1 0 0 0,20-3 2058 0 0,-32 8-1964 0 0,-2 7-270 0 0,0 0 0 0 0,0-1 0 0 0,-1 0 0 0 0,0 0 0 0 0,0 0 0 0 0,-1 0 0 0 0,0 0 0 0 0,-1-1 0 0 0,0 0 0 0 0,-8 8 0 0 0,-13 11-19 0 0,-35 26 0 0 0,42-36 31 0 0,-14 11-31 0 0,-1-1 1 0 0,-2-1 0 0 0,0-2 0 0 0,-73 32 0 0 0,1-2 228 0 0,99-48-236 0 0,2 0-2 0 0,-1 0 0 0 0,1 0-1 0 0,0 1 1 0 0,1 0 0 0 0,-1 1 0 0 0,1 0 0 0 0,0 0 0 0 0,1 0-1 0 0,0 1 1 0 0,0-1 0 0 0,0 2 0 0 0,-4 9 0 0 0,8-14-10 0 0,0 0 1 0 0,0 1-1 0 0,0-1 1 0 0,1 1-1 0 0,0 0 1 0 0,0-1-1 0 0,0 1 1 0 0,0 0-1 0 0,1 0 1 0 0,0-1-1 0 0,0 1 1 0 0,0 0-1 0 0,1 0 1 0 0,-1-1-1 0 0,1 1 1 0 0,0 0-1 0 0,1-1 1 0 0,-1 1-1 0 0,1-1 1 0 0,0 1-1 0 0,0-1 1 0 0,0 0-1 0 0,1 0 1 0 0,-1 0-1 0 0,1 0 1 0 0,5 5-1 0 0,-2-2 14 0 0,1 0 0 0 0,0-1 0 0 0,1 0 0 0 0,-1 0 0 0 0,1-1 0 0 0,0 0 0 0 0,1 0 0 0 0,-1-1 0 0 0,1 0 0 0 0,0-1 0 0 0,0 0 0 0 0,0 0 0 0 0,1-1 0 0 0,-1 0 0 0 0,0-1-1 0 0,18 1 1 0 0,8-2 131 0 0,-1-2-1 0 0,1-1 1 0 0,42-10-1 0 0,-67 11-99 0 0,89-20 631 0 0,109-40 0 0 0,-186 55-650 0 0,6-4 3 0 0,-1-2-1 0 0,0 0 1 0 0,28-19 0 0 0,-36 21-23 0 0,-11 5-3 0 0,0 0 0 0 0,-1-1 0 0 0,1 1 0 0 0,-1-1 0 0 0,-1-1 0 0 0,1 1 0 0 0,-1-1 0 0 0,8-15 0 0 0,-13 23-10 0 0,0-1 0 0 0,-1 0 0 0 0,1 0-1 0 0,0 0 1 0 0,-1 0 0 0 0,1 0 0 0 0,-1 0 0 0 0,1 0-1 0 0,-1 0 1 0 0,1 0 0 0 0,-1-1 0 0 0,0 1-1 0 0,0 0 1 0 0,0 0 0 0 0,1 0 0 0 0,-1 0 0 0 0,0 0-1 0 0,0-1 1 0 0,-1-1 0 0 0,1 0 5 0 0,0 1-8 0 0,-1 1 0 0 0,1-1 1 0 0,0 1-1 0 0,0 0 0 0 0,-1 0 0 0 0,1-1 0 0 0,-1 1 0 0 0,1 0 0 0 0,-1-1 0 0 0,0 1 0 0 0,0 0 1 0 0,1 0-1 0 0,-1 0 0 0 0,0 0 0 0 0,0 0 0 0 0,0 0 0 0 0,0 0 0 0 0,0 0 0 0 0,0 0 0 0 0,0 0 1 0 0,0 1-1 0 0,-1-1 0 0 0,1 0 0 0 0,0 1 0 0 0,0-1 0 0 0,-1 1 0 0 0,1-1 0 0 0,0 1 0 0 0,-1 0 1 0 0,1 0-1 0 0,0-1 0 0 0,-2 1 0 0 0,-5-1-11 0 0,0 1-1 0 0,0-1 1 0 0,0 1-1 0 0,-9 1 1 0 0,-8 2-41 0 0,-1 1 1 0 0,1 1-1 0 0,0 1 1 0 0,-30 12-1 0 0,43-14 22 0 0,0 1 0 0 0,1 1 0 0 0,-1 0 1 0 0,1 1-1 0 0,0 0 0 0 0,1 0 0 0 0,0 1 0 0 0,0 1 0 0 0,0-1 0 0 0,-11 16 0 0 0,18-20 47 0 0,0 1 1 0 0,0-1-1 0 0,1 1 0 0 0,0 0 0 0 0,0 0 0 0 0,0 0 0 0 0,0 0 0 0 0,1 0 1 0 0,-1 1-1 0 0,1-1 0 0 0,1 0 0 0 0,-1 1 0 0 0,1 8 0 0 0,1-2-527 0 0,0 1 0 0 0,1-1 0 0 0,0 0 0 0 0,8 23 0 0 0,-6-22-3656 0 0,-4 2-1118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1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5063 0 0,'0'0'2522'0'0,"1"-1"-1856"0"0,1 0-211 0 0,-1 0 0 0 0,1-1 0 0 0,0 1 0 0 0,-1 0-1 0 0,1 0 1 0 0,0 1 0 0 0,0-1 0 0 0,0 0 0 0 0,0 1 0 0 0,2-1-1 0 0,-2 0-366 0 0,0 1 0 0 0,1 1 1 0 0,-1-1-1 0 0,0 0 0 0 0,0 0 0 0 0,1 1 0 0 0,-1-1 0 0 0,0 1 0 0 0,0 0 0 0 0,0 0 0 0 0,1 0 0 0 0,-1 0 0 0 0,0 0 0 0 0,2 2 0 0 0,11 7 131 0 0,0 0 0 0 0,0 2-1 0 0,-1-1 1 0 0,18 22 0 0 0,45 60 327 0 0,5 7-340 0 0,118 121 92 0 0,-190-210-292 0 0,-1 0 22 0 0,0 0 0 0 0,0 0 0 0 0,-1 0-1 0 0,0 1 1 0 0,-1 0 0 0 0,0 1 0 0 0,-1-1-1 0 0,8 26 1 0 0,-13-31-56 0 0,0-5-116 0 0,2 8 137 0 0,0-5-1184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1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440 123 1839 0 0,'1'-1'134'0'0,"3"-29"2648"0"0,-4 26-2452 0 0,1 1-1 0 0,-1 0 1 0 0,0 0 0 0 0,1 0-1 0 0,0-1 1 0 0,0 1 0 0 0,0 0-1 0 0,0 0 1 0 0,0 0 0 0 0,1 1 0 0 0,-1-1-1 0 0,1 0 1 0 0,0 0 0 0 0,0 1-1 0 0,2-3 1 0 0,1 0-77 0 0,0 0-1 0 0,1 1 1 0 0,-1 0-1 0 0,10-5 1 0 0,-1 1 125 0 0,-14 7-337 0 0,1 0 0 0 0,0 1 0 0 0,0-1 0 0 0,0 1 0 0 0,-1-1 0 0 0,1 1 0 0 0,0-1 1 0 0,0 1-1 0 0,0-1 0 0 0,0 1 0 0 0,0 0 0 0 0,0 0 0 0 0,0-1 0 0 0,0 1 0 0 0,0 0 0 0 0,1 0 0 0 0,-1 0-5 0 0,-1 1 1 0 0,0-1 0 0 0,0 0 0 0 0,0 1-1 0 0,1-1 1 0 0,-1 0 0 0 0,0 1-1 0 0,0-1 1 0 0,0 0 0 0 0,0 1-1 0 0,0-1 1 0 0,0 1 0 0 0,0-1 0 0 0,0 0-1 0 0,0 1 1 0 0,0-1 0 0 0,0 0-1 0 0,0 1 1 0 0,0-1 0 0 0,0 1-1 0 0,0-1 1 0 0,0 0 0 0 0,0 1 0 0 0,0-1-1 0 0,0 0 1 0 0,-1 1 0 0 0,1 0-1 0 0,-17 32 968 0 0,16-32-1049 0 0,-67 102 1319 0 0,16-28-873 0 0,17-21-311 0 0,-215 353 133 0 0,239-390-210 0 0,0 0-1 0 0,-2-1 0 0 0,0-1 0 0 0,-26 24 1 0 0,19-20-28 0 0,19-17-65 0 0,11-2-537 0 0,0-1 342 0 0,-1 0 0 0 0,1 0 1 0 0,0-1-1 0 0,10-3 0 0 0,0-1-205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2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4143 0 0,'0'0'3962'0'0,"8"-7"-1720"0"0,-8 6-2203 0 0,0 1-1 0 0,0 0 1 0 0,0-1-1 0 0,0 1 1 0 0,0-1-1 0 0,1 1 1 0 0,-1 0-1 0 0,0-1 1 0 0,0 1-1 0 0,0 0 1 0 0,0-1-1 0 0,1 1 1 0 0,-1-1-1 0 0,0 1 1 0 0,0 0-1 0 0,0 0 1 0 0,1-1-1 0 0,-1 1 1 0 0,0 0-1 0 0,1-1 1 0 0,0 1-1 0 0,1-1 80 0 0,1 0 0 0 0,0 0 1 0 0,-1 1-1 0 0,1-1 0 0 0,0 1 0 0 0,0-1 0 0 0,0 1 1 0 0,-1 0-1 0 0,1 0 0 0 0,0 1 0 0 0,0-1 1 0 0,0 0-1 0 0,-1 1 0 0 0,1 0 0 0 0,4 1 0 0 0,12 2 36 0 0,8-4 62 0 0,0 1 158 0 0,-1-2 0 0 0,1-1 0 0 0,28-5 0 0 0,-24 1-295 0 0,1 2 0 0 0,0 1-1 0 0,0 1 1 0 0,0 2 0 0 0,42 4-1 0 0,36 2-78 0 0,-71-4 22 0 0,-1-2-1 0 0,64-6 0 0 0,-95 5-21 0 0,26 0 31 0 0,38 3 0 0 0,-60-1-29 0 0,61 3-10 0 0,-28 0 32 0 0,0-2 0 0 0,78-6 0 0 0,89-10-24 0 0,-171 13 0 0 0,41 2 0 0 0,2 6 0 0 0,-10 0 0 0 0,81-3 0 0 0,-16-1 0 0 0,-34 1 0 0 0,-11 0 0 0 0,32-1 0 0 0,-10-5-821 0 0,126 13 0 0 0,-84 10 762 0 0,21 2 64 0 0,-108-20-5 0 0,115-11 0 0 0,-150 6-18 0 0,1 1-1 0 0,0 1 0 0 0,-1 2 1 0 0,1 2-1 0 0,-1 1 0 0 0,39 12 1 0 0,-38-9 5 0 0,1-1 1 0 0,0-2 0 0 0,46 1 0 0 0,112-13-17 0 0,-66 2 29 0 0,-77 6 0 0 0,76 10 0 0 0,-26 0 0 0 0,114-14 295 0 0,-124-1-198 0 0,39 4-9 0 0,147 19 0 0 0,-206-15-88 0 0,-1-3 0 0 0,92-11 0 0 0,-3 0 0 0 0,-99 11 0 0 0,64 9 0 0 0,40 1 0 0 0,43-16 0 0 0,-107 2 0 0 0,-1 7 0 0 0,-13 0 0 0 0,97 2 0 0 0,0-10 0 0 0,-100 1 0 0 0,3 0 0 0 0,0 5 0 0 0,154 22 0 0 0,-185-16 7 0 0,73 2 0 0 0,57-8 20 0 0,70 3-4 0 0,154 11-23 0 0,-347-15 0 0 0,215 18 57 0 0,44-1 14 0 0,-110-13-135 0 0,-86-1 56 0 0,54 8 8 0 0,32-1 0 0 0,15-16 26 0 0,115 1 546 0 0,-69 7-223 0 0,-160-4-264 0 0,-11 0 21 0 0,103 2 216 0 0,285 8 58 0 0,-413-12-28 0 0,190-3 475 0 0,117 11-723 0 0,130-3-51 0 0,-219 5-53 0 0,219-10 80 0 0,-366 13-79 0 0,-1 1-14 0 0,19-13 202 0 0,130 3-438 0 0,-220 4 257 0 0,85 19 1 0 0,-52-6 318 0 0,-38-14-589 0 0,-26-3 244 0 0,-39-1 20 0 0,8 1-15 0 0,0 0 0 0 0,0 1 0 0 0,-1 1 0 0 0,1 0 0 0 0,16 6 0 0 0,-21-1-2089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2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1 919 0 0,'0'0'12784'0'0,"0"2"-12576"0"0,0 3-127 0 0,0-1-1 0 0,-1 1 1 0 0,0 0-1 0 0,0-1 1 0 0,-1 1-1 0 0,1-1 1 0 0,-4 7-1 0 0,-18 32 284 0 0,15-28-269 0 0,-88 149 498 0 0,-43 65-353 0 0,122-205-554 0 0,1 1 1 0 0,-20 43-1 0 0,35-66-243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2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268 184 5063 0 0,'0'0'390'0'0,"-9"0"-236"0"0,-16 5 7324 0 0,26-6-6994 0 0,31-20 835 0 0,35-31 1 0 0,13-9-51 0 0,-67 52-1122 0 0,0 1-1 0 0,1 0 1 0 0,0 2-1 0 0,19-8 1 0 0,-27 12-135 0 0,0 0 1 0 0,0 1-1 0 0,0-1 1 0 0,0 1-1 0 0,8 0 1 0 0,-3 3-3 0 0,-2 6-10 0 0,-8-5 0 0 0,1 1 0 0 0,0 0 0 0 0,-1-1 1 0 0,0 1-1 0 0,0 0 0 0 0,0 0 0 0 0,0 0 0 0 0,-1 0 0 0 0,1 0 0 0 0,-1 0 0 0 0,0 0 0 0 0,0 0 0 0 0,0 0 0 0 0,-1 0 0 0 0,-1 5 0 0 0,0 1-3 0 0,-1 1 1 0 0,0 0-1 0 0,-1-1 0 0 0,-6 14 0 0 0,-3-2-185 0 0,0 0 1 0 0,-1-2 0 0 0,-1 1-1 0 0,-2-2 1 0 0,1 0-1 0 0,-2-1 1 0 0,-36 29-1 0 0,-152 92-535 0 0,195-133 754 0 0,-16 11-142 0 0,1 0 0 0 0,1 2 0 0 0,1 0 0 0 0,-26 28 0 0 0,34-26-6 0 0,10-8 105 0 0,7-9 9 0 0,0-2-3 0 0,0 6-21 0 0,0-7 39 0 0,-1 0-1 0 0,1 0 1 0 0,-1 0-1 0 0,1 0 1 0 0,0 0 0 0 0,-1 0-1 0 0,1 0 1 0 0,0 0 0 0 0,0-1-1 0 0,-1 1 1 0 0,1 0 0 0 0,0 0-1 0 0,0-1 1 0 0,0 1 0 0 0,2 0-1 0 0,14 7 38 0 0,-6-4 16 0 0,0-1-1 0 0,0-1 1 0 0,1 0 0 0 0,-1-1 0 0 0,0 0 0 0 0,1-1 0 0 0,-1 0 0 0 0,23-3 0 0 0,5-4 440 0 0,46-15 1 0 0,-48 12-91 0 0,103-26 1868 0 0,-137 34-2224 0 0,0 1-26 0 0,10 2 312 0 0,0 8-849 0 0,-10-2-3110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2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505 252 3223 0 0,'1'-1'6310'0'0,"2"-2"-6036"0"0,-1 0 0 0 0,1-1-1 0 0,-1 1 1 0 0,-1-1 0 0 0,1 1 0 0 0,0-1 0 0 0,-1 0 0 0 0,1 0 0 0 0,-1 0 0 0 0,0 0 0 0 0,-1 0 0 0 0,1 0 0 0 0,-1 0 0 0 0,0 0 0 0 0,1 0-1 0 0,-2-6 1 0 0,0-4 154 0 0,-1 0 0 0 0,0 1 0 0 0,-8-24 0 0 0,8 30-357 0 0,0 1-1 0 0,-1-1 1 0 0,0 1 0 0 0,0-1 0 0 0,0 1 0 0 0,-6-7 0 0 0,6 9-77 0 0,0 1 1 0 0,0 0-1 0 0,0 0 0 0 0,0 0 0 0 0,-1 0 1 0 0,1 1-1 0 0,-1-1 0 0 0,0 1 1 0 0,0 0-1 0 0,0 0 0 0 0,-6-2 1 0 0,-1 0-79 0 0,0 1 1 0 0,-1 0 0 0 0,1 0 0 0 0,-1 2-1 0 0,0-1 1 0 0,0 2 0 0 0,1-1-1 0 0,-1 2 1 0 0,0-1 0 0 0,0 2 0 0 0,0-1-1 0 0,1 2 1 0 0,-1 0 0 0 0,1 0 0 0 0,0 1-1 0 0,0 0 1 0 0,0 1 0 0 0,0 0 0 0 0,-14 10-1 0 0,-69 54 107 0 0,78-56 86 0 0,1 1-1 0 0,0 1 0 0 0,-21 27 0 0 0,34-39-92 0 0,0 1 0 0 0,0-1 0 0 0,0 1 0 0 0,0-1 0 0 0,0 1 0 0 0,1-1 0 0 0,-1 1 0 0 0,1 0-1 0 0,0 0 1 0 0,0 0 0 0 0,1 0 0 0 0,-1 0 0 0 0,1 0 0 0 0,0 0 0 0 0,0 0 0 0 0,0 0 0 0 0,1 7 0 0 0,0-7 5 0 0,0-1 0 0 0,1 0 1 0 0,-1 0-1 0 0,1 1 1 0 0,-1-1-1 0 0,1 0 0 0 0,0 0 1 0 0,0 0-1 0 0,1-1 1 0 0,-1 1-1 0 0,0 0 1 0 0,1-1-1 0 0,0 1 0 0 0,-1-1 1 0 0,1 0-1 0 0,0 0 1 0 0,0 0-1 0 0,0-1 0 0 0,1 1 1 0 0,3 1-1 0 0,3 0 65 0 0,0 1 1 0 0,0-2-1 0 0,1 0 0 0 0,-1 0 0 0 0,0-1 0 0 0,1 0 0 0 0,0-1 1 0 0,18-1-1 0 0,-2-3 138 0 0,0 0 0 0 0,31-11 0 0 0,-13 1-89 0 0,0-2 0 0 0,58-30-1 0 0,-100 45-126 0 0,0-1 0 0 0,0 0 0 0 0,0 1 0 0 0,-1-1 0 0 0,1-1 0 0 0,-1 1 0 0 0,1 0-1 0 0,1-3 1 0 0,4-3 1109 0 0,-9 9-983 0 0,-3 0-133 0 0,1 1 0 0 0,0 0 0 0 0,-1 1 0 0 0,1-1 0 0 0,0 1 0 0 0,0-1 0 0 0,1 1 0 0 0,-1 0 0 0 0,-4 5 0 0 0,-19 33-65 0 0,23-37 64 0 0,-20 40 0 0 0,2 2 0 0 0,-18 54 0 0 0,21-50 0 0 0,-59 173-773 0 0,28-78-3927 0 0,44-128 3661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2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11 11575 0 0,'0'0'1047'0'0,"2"-1"-774"0"0,14-8 2967 0 0,-16 10-2969 0 0,0 6-207 0 0,-1-1 1 0 0,0 1 0 0 0,0 0-1 0 0,-1-1 1 0 0,0 1-1 0 0,0-1 1 0 0,-4 8-1 0 0,-26 46 241 0 0,19-36-149 0 0,-71 125 286 0 0,-26 48-739 0 0,46-63-4118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2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255 118 3679 0 0,'0'0'284'0'0,"-18"-1"9351"0"0,18 0-9570 0 0,0-1 0 0 0,0 1 0 0 0,0-1 0 0 0,0 1 0 0 0,0-1 0 0 0,1 1 0 0 0,-1-1 0 0 0,1 1 0 0 0,-1-1 0 0 0,1 1 0 0 0,-1 0 0 0 0,1-1-1 0 0,0 1 1 0 0,-1 0 0 0 0,1-1 0 0 0,0 1 0 0 0,0 0 0 0 0,0 0 0 0 0,0 0 0 0 0,0 0 0 0 0,0 0 0 0 0,2-1 0 0 0,31-23 494 0 0,-27 21-427 0 0,7-5 171 0 0,1 0 0 0 0,1 2 0 0 0,23-9 0 0 0,-28 12-123 0 0,-1 1 0 0 0,1 0 0 0 0,0 1 0 0 0,-1 0 0 0 0,1 1 0 0 0,17 0 0 0 0,-25 1-166 0 0,-1 0 0 0 0,0 0-1 0 0,1 1 1 0 0,-1-1 0 0 0,0 0 0 0 0,1 1-1 0 0,-1 0 1 0 0,0 0 0 0 0,1-1 0 0 0,-1 1-1 0 0,0 1 1 0 0,0-1 0 0 0,0 0 0 0 0,0 0-1 0 0,0 1 1 0 0,0-1 0 0 0,0 1 0 0 0,-1 0-1 0 0,1-1 1 0 0,0 1 0 0 0,-1 0 0 0 0,1 0-1 0 0,-1 0 1 0 0,0 0 0 0 0,0 0 0 0 0,0 0-1 0 0,0 1 1 0 0,0-1 0 0 0,0 0 0 0 0,-1 1-1 0 0,1-1 1 0 0,-1 0 0 0 0,1 1 0 0 0,-1-1-1 0 0,0 1 1 0 0,0-1 0 0 0,0 0-1 0 0,0 4 1 0 0,-2 4-54 0 0,0 1-1 0 0,0-1 1 0 0,-1 0-1 0 0,-1 0 0 0 0,1 0 1 0 0,-2-1-1 0 0,1 1 1 0 0,-1-1-1 0 0,-1 0 1 0 0,1-1-1 0 0,-10 11 0 0 0,-9 9-294 0 0,-51 45-1 0 0,58-57 288 0 0,-22 19-513 0 0,-2-1 1 0 0,-82 51-1 0 0,109-79 378 0 0,10-4 92 0 0,11-3 88 0 0,28-4 171 0 0,-9 0-67 0 0,1 1 1 0 0,0 2-1 0 0,28 0 1 0 0,-47 2-91 0 0,1 1 1 0 0,-1 0 0 0 0,1 1-1 0 0,-1 0 1 0 0,0 0 0 0 0,0 0 0 0 0,0 1-1 0 0,0 1 1 0 0,0-1 0 0 0,-1 1-1 0 0,0 0 1 0 0,0 1 0 0 0,0 0 0 0 0,7 6-1 0 0,-11-9 13 0 0,-1 1-1 0 0,0 0 0 0 0,1-1 1 0 0,-1 1-1 0 0,0 0 0 0 0,0 0 1 0 0,-1 0-1 0 0,1 1 0 0 0,-1-1 1 0 0,1 0-1 0 0,-1 1 0 0 0,0-1 1 0 0,0 0-1 0 0,-1 1 0 0 0,1 0 1 0 0,-1-1-1 0 0,1 1 0 0 0,-1-1 1 0 0,0 1-1 0 0,-1-1 0 0 0,1 1 1 0 0,-1-1-1 0 0,1 1 0 0 0,-1-1 1 0 0,0 1-1 0 0,0-1 1 0 0,-3 6-1 0 0,1-2 11 0 0,-1 0 0 0 0,0 0 0 0 0,0 0 1 0 0,0 0-1 0 0,-1-1 0 0 0,0 0 0 0 0,0 0 0 0 0,-1 0 1 0 0,0-1-1 0 0,0 1 0 0 0,-10 6 0 0 0,-15 6 142 0 0,-1-1 0 0 0,-1-2 0 0 0,-53 17 0 0 0,67-26-192 0 0,1-1 1 0 0,-1-1-1 0 0,0 0 0 0 0,-1-2 0 0 0,1 0 0 0 0,0-1 0 0 0,-28-3 1 0 0,46 2-9 0 0,0 0 0 0 0,0 0 0 0 0,0 0 0 0 0,0 0-1 0 0,0 0 1 0 0,0-1 0 0 0,0 1 0 0 0,0 0 0 0 0,0 0 0 0 0,0-1 0 0 0,0 1 0 0 0,1-1 0 0 0,-1 1 0 0 0,0-1 0 0 0,0 1 0 0 0,0-1 0 0 0,1 1 0 0 0,-1-1 0 0 0,0 0 0 0 0,1 1 0 0 0,-1-1 0 0 0,0 0 0 0 0,1 0 0 0 0,-1 0 0 0 0,1-1-43 0 0,0 1 0 0 0,0 0 0 0 0,0 0 0 0 0,0 0 0 0 0,0 0 0 0 0,0 0 0 0 0,1 0 0 0 0,-1 0 0 0 0,0 0-1 0 0,1 0 1 0 0,-1 0 0 0 0,1 0 0 0 0,-1 0 0 0 0,1 0 0 0 0,-1 0 0 0 0,1 0 0 0 0,0 0 0 0 0,0 1 0 0 0,-1-1 0 0 0,1 0 0 0 0,1-1 0 0 0,11-9-3853 0 0,4-1-1254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0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39 5983 0 0,'-12'2'349'0'0,"3"-1"-33"0"0,0 1-1 0 0,1 1 1 0 0,-1-1-1 0 0,0 1 0 0 0,-13 7 1 0 0,13-5 7438 0 0,15-8-6258 0 0,20-8-1980 0 0,0 2 628 0 0,4-3-13 0 0,1 2 0 0 0,59-10-1 0 0,-72 19-63 0 0,-3 4-54 0 0,-14-2-2 0 0,0 0 0 0 0,0-1 0 0 0,0 1 0 0 0,0 0 0 0 0,0 0 0 0 0,0 0 0 0 0,-1 0 0 0 0,1 0-1 0 0,0 0 1 0 0,0 0 0 0 0,-1 0 0 0 0,1 1 0 0 0,-1-1 0 0 0,1 0 0 0 0,-1 0 0 0 0,1 0 0 0 0,-1 1 0 0 0,0-1 0 0 0,1 0 0 0 0,-1 1-1 0 0,0-1 1 0 0,0 0 0 0 0,0 0 0 0 0,0 1 0 0 0,0-1 0 0 0,-1 0 0 0 0,1 1 0 0 0,0-1 0 0 0,0 0 0 0 0,-1 0 0 0 0,0 2 0 0 0,-1 3 45 0 0,0-1 0 0 0,0 1 1 0 0,-1-1-1 0 0,0 0 1 0 0,-4 7-1 0 0,-6 5 88 0 0,0-1 0 0 0,-1-1 0 0 0,0 0 0 0 0,-1-1 0 0 0,-33 24 0 0 0,22-21-475 0 0,0-1 0 0 0,-43 19-1 0 0,-60 16-3134 0 0,88-39 3172 0 0,39-12 515 0 0,5 0-146 0 0,47-17 291 0 0,151-43 748 0 0,-179 55-1070 0 0,1 1-1 0 0,0 1 1 0 0,1 1 0 0 0,-1 1 0 0 0,0 1-1 0 0,45 6 1 0 0,-63-5-44 0 0,-1 0 0 0 0,-1 0 0 0 0,1 1 0 0 0,0-1 0 0 0,0 1 0 0 0,5 2 0 0 0,8 8 1 0 0,-14-7 3 0 0,-2-2 3 0 0,0 0 13 0 0,0-1-1 0 0,0 1 1 0 0,0 0-1 0 0,0-1 1 0 0,0 1-1 0 0,0 0 1 0 0,-1 0-1 0 0,1 0 1 0 0,-1 0-1 0 0,0 0 1 0 0,0-1-1 0 0,0 1 1 0 0,-1 4-1 0 0,0-2 44 0 0,0 1 0 0 0,-1 0 0 0 0,1-1 0 0 0,-1 0 1 0 0,0 1-1 0 0,-4 5 0 0 0,-3 4 217 0 0,-1-1 0 0 0,0-1 1 0 0,-19 20-1 0 0,17-22-39 0 0,0 0-1 0 0,-18 11 1 0 0,3-1-52 0 0,-4 0-14 0 0,0-1-1 0 0,-45 21 1 0 0,-41 27-164 0 0,86-46-128 0 0,8-4-339 0 0,-1-2 0 0 0,0-1-1 0 0,-28 12 1 0 0,50-26 151 0 0,2-4-1404 0 0,2-2 1584 0 0,-1-1 1 0 0,1 0 0 0 0,0 0-1 0 0,0 1 1 0 0,1-1 0 0 0,-1 1 0 0 0,1 0-1 0 0,0 0 1 0 0,1 0 0 0 0,-1 0 0 0 0,8-6-1 0 0,5-6-1322 0 0,28-23 0 0 0,-43 39 647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2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4 14743 0 0,'0'0'1335'0'0,"-1"0"-1096"0"0,-7 0-164 0 0,0 1 0 0 0,1 0 0 0 0,0 0 0 0 0,-1 0 0 0 0,1 1 0 0 0,0 0 0 0 0,-1 1 0 0 0,1 0 0 0 0,-11 6 0 0 0,7-3-218 0 0,2 1 0 0 0,-1 0 1 0 0,1 0-1 0 0,0 1 1 0 0,-13 14-1 0 0,4 0-224 0 0,2 1 1 0 0,0 0-1 0 0,2 1 1 0 0,-19 40-1 0 0,24-44 330 0 0,1 0 1 0 0,-8 28-1 0 0,14-37 121 0 0,0 1 0 0 0,0-1 0 0 0,1 0 0 0 0,0 1 0 0 0,1-1-1 0 0,1 15 1 0 0,0-21-40 0 0,-1 0 1 0 0,2 0-1 0 0,-1-1 0 0 0,1 1 0 0 0,-1-1 0 0 0,1 1 0 0 0,0-1 0 0 0,1 0 0 0 0,-1 1 0 0 0,1-1 1 0 0,0 0-1 0 0,0-1 0 0 0,0 1 0 0 0,0-1 0 0 0,1 1 0 0 0,0-1 0 0 0,7 5 0 0 0,-6-4 47 0 0,0-1-1 0 0,0 0 0 0 0,1-1 0 0 0,-1 1 0 0 0,1-1 0 0 0,0 0 0 0 0,-1-1 0 0 0,1 1 1 0 0,0-1-1 0 0,0 0 0 0 0,0-1 0 0 0,0 1 0 0 0,12-2 0 0 0,-7-1 122 0 0,-1 0-1 0 0,0-1 1 0 0,1 0-1 0 0,-1 0 1 0 0,0-1-1 0 0,-1-1 1 0 0,1 1-1 0 0,-1-2 1 0 0,0 1-1 0 0,16-13 1 0 0,2-6 746 0 0,44-49 0 0 0,-58 59-753 0 0,0-1-39 0 0,-1 1 1 0 0,-1-2-1 0 0,0 0 0 0 0,9-18 0 0 0,-14 22-137 0 0,-1-1 0 0 0,0 1-1 0 0,0-1 1 0 0,-1 0 0 0 0,-1 0-1 0 0,3-22 1 0 0,-6 29-44 0 0,0 1-1 0 0,0-1 1 0 0,0 0 0 0 0,-1 0-1 0 0,0 1 1 0 0,0-1-1 0 0,0 1 1 0 0,-1-1 0 0 0,1 1-1 0 0,-1-1 1 0 0,-1 1 0 0 0,1 0-1 0 0,-6-7 1 0 0,2 3-88 0 0,0 1 1 0 0,0 1-1 0 0,-1-1 1 0 0,-1 1-1 0 0,1 0 0 0 0,-15-10 1 0 0,20 16 49 0 0,1 1-1 0 0,-1-1 1 0 0,1 0 0 0 0,-1 1-1 0 0,1-1 1 0 0,-1 1 0 0 0,1-1-1 0 0,-1 1 1 0 0,0 0 0 0 0,1-1-1 0 0,-1 1 1 0 0,0 0 0 0 0,1 0-1 0 0,-1 0 1 0 0,1 1 0 0 0,-1-1-1 0 0,0 0 1 0 0,1 0 0 0 0,-1 1 0 0 0,1-1-1 0 0,-1 1 1 0 0,1 0 0 0 0,-1-1-1 0 0,1 1 1 0 0,-1 0 0 0 0,-1 2-1 0 0,-5 2-250 0 0,1 1 0 0 0,0 0 0 0 0,-10 12 0 0 0,7-8 1 0 0,-4 4-195 0 0,-23 30 0 0 0,23-22 186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2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 6911 0 0,'1'-1'2022'0'0,"2"-1"-1827"0"0,8-8 6310 0 0,-11 10-6442 0 0,1 0-1 0 0,-1 0 1 0 0,0 0 0 0 0,1 0 0 0 0,-1 0 0 0 0,0 0-1 0 0,1 0 1 0 0,-1 0 0 0 0,0 0 0 0 0,1 0-1 0 0,-1 1 1 0 0,0-1 0 0 0,1 0 0 0 0,-1 0-1 0 0,0 0 1 0 0,1 0 0 0 0,-1 0 0 0 0,0 1-1 0 0,0-1 1 0 0,1 0 0 0 0,-1 0 0 0 0,0 0-1 0 0,0 1 1 0 0,1-1 0 0 0,-1 0 0 0 0,0 1-1 0 0,0-1 1 0 0,0 0 0 0 0,1 0 0 0 0,-1 1-1 0 0,0-1 1 0 0,0 0 0 0 0,0 1 0 0 0,0-1-1 0 0,0 0 1 0 0,0 1 0 0 0,0-1 0 0 0,0 0-1 0 0,0 1 1 0 0,0-1 0 0 0,0 1 0 0 0,1 4 16 0 0,0 0 0 0 0,0-1 1 0 0,-1 1-1 0 0,0 1 0 0 0,0-1 1 0 0,0 0-1 0 0,-1-1 1 0 0,0 1-1 0 0,-1 7 0 0 0,-16 43 225 0 0,16-52-287 0 0,-36 89-8 0 0,-65 108 0 0 0,29-60-1347 0 0,69-129 860 0 0,1 0 0 0 0,0 0 0 0 0,-3 12 0 0 0,7-22-96 0 0,12-11-981 0 0,3-3 724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2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38 1375 0 0,'0'0'2538'0'0,"-10"4"5546"0"0,6-3-7713 0 0,1 0 0 0 0,-1 0 0 0 0,0-1 0 0 0,0 1 0 0 0,0-1 0 0 0,-5 0 3507 0 0,23-2-3508 0 0,57-17 467 0 0,-47 11-456 0 0,33-5 0 0 0,-50 11-317 0 0,0 1 0 0 0,0 1 0 0 0,1 0 0 0 0,-1 0 0 0 0,0 0 0 0 0,0 1 0 0 0,0 0 0 0 0,0 0 0 0 0,9 3 0 0 0,-15-4-58 0 0,1 1 0 0 0,-1-1 0 0 0,1 1 0 0 0,0 0 0 0 0,-1-1 0 0 0,1 1 0 0 0,-1 0 0 0 0,0 0 0 0 0,1 0 0 0 0,-1 0 0 0 0,0 0 0 0 0,1 0 0 0 0,-1 1 0 0 0,0-1 1 0 0,0 0-1 0 0,0 1 0 0 0,0-1 0 0 0,0 1 0 0 0,0-1 0 0 0,-1 1 0 0 0,1-1 0 0 0,0 1 0 0 0,-1-1 0 0 0,1 1 0 0 0,-1 0 0 0 0,0-1 0 0 0,1 1 0 0 0,-1 0 0 0 0,0-1 0 0 0,0 1 0 0 0,0 0 0 0 0,0 0 0 0 0,0-1 0 0 0,-1 1 0 0 0,1 0 0 0 0,0-1 1 0 0,-1 1-1 0 0,0 2 0 0 0,-2 3 2 0 0,0 0 1 0 0,0 0 0 0 0,-1 0-1 0 0,0 0 1 0 0,0-1 0 0 0,-1 1-1 0 0,-6 6 1 0 0,-14 14-36 0 0,-1-1 0 0 0,-42 31 0 0 0,-65 38-371 0 0,46-35 333 0 0,68-47 65 0 0,0 0 0 0 0,-26 12 0 0 0,37-23 0 0 0,7-4 0 0 0,3-3 0 0 0,3-1 2 0 0,0-1 1 0 0,0 0-1 0 0,1 1 0 0 0,0 0 1 0 0,0 1-1 0 0,0-1 0 0 0,1 1 0 0 0,-1 0 1 0 0,1 1-1 0 0,0-1 0 0 0,1 1 1 0 0,-1 1-1 0 0,12-4 0 0 0,-11 4 1 0 0,1 0-1 0 0,-1 1 1 0 0,1 0-1 0 0,0 0 0 0 0,0 1 1 0 0,-1 1-1 0 0,1-1 1 0 0,0 1-1 0 0,0 1 1 0 0,0 0-1 0 0,0 0 1 0 0,12 3-1 0 0,-14-1-2 0 0,0-1 0 0 0,0 1 0 0 0,0 0 0 0 0,0 1 0 0 0,8 5 0 0 0,1 4 0 0 0,16 15 0 0 0,0 1 0 0 0,-25-23 11 0 0,-6-5 44 0 0,8 17 230 0 0,-9-14-262 0 0,0 0 1 0 0,0-1 0 0 0,0 1-1 0 0,0 0 1 0 0,-1 0 0 0 0,1 0-1 0 0,-1-1 1 0 0,0 1-1 0 0,0 0 1 0 0,-1-1 0 0 0,1 1-1 0 0,-1-1 1 0 0,-3 6 0 0 0,-3 4 38 0 0,-21 25 0 0 0,17-24-22 0 0,-5 9-1 0 0,-5 6-32 0 0,-2-1 0 0 0,0-1-1 0 0,-42 36 1 0 0,61-59-4 0 0,-1 0 1 0 0,1 0-1 0 0,-1-1 0 0 0,0 0 0 0 0,0 0 0 0 0,0 0 1 0 0,0 0-1 0 0,-1-1 0 0 0,1 0 0 0 0,-11 1 1 0 0,14-3-10 0 0,0 1 0 0 0,0-1 0 0 0,0-1 1 0 0,-1 1-1 0 0,1 0 0 0 0,0-1 0 0 0,0 1 1 0 0,0-1-1 0 0,0 0 0 0 0,1 0 1 0 0,-1 0-1 0 0,0 0 0 0 0,0-1 0 0 0,0 1 1 0 0,1-1-1 0 0,-1 1 0 0 0,1-1 1 0 0,-1 0-1 0 0,1 0 0 0 0,0 0 0 0 0,0-1 1 0 0,0 1-1 0 0,0 0 0 0 0,0-1 1 0 0,-2-3-1 0 0,-2-4-516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2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 3679 0 0,'0'0'167'0'0,"11"-2"4045"0"0,-10 2-3891 0 0,-1 0-1 0 0,1 0 1 0 0,0 0 0 0 0,0 0-1 0 0,0 1 1 0 0,0-1 0 0 0,0 0-1 0 0,0 0 1 0 0,0 1 0 0 0,-1-1-1 0 0,1 0 1 0 0,0 1 0 0 0,0-1-1 0 0,0 1 1 0 0,-1-1-1 0 0,1 1 1 0 0,0-1 0 0 0,0 1-1 0 0,-1 0 1 0 0,1-1 0 0 0,-1 1-1 0 0,1 0 1 0 0,0 0 0 0 0,0 1-119 0 0,0 0 0 0 0,0 0 0 0 0,-1 0 0 0 0,1 0 0 0 0,-1 0 1 0 0,1 0-1 0 0,-1 1 0 0 0,0-1 0 0 0,0 0 0 0 0,0 2 0 0 0,-1 7-200 0 0,0 0 0 0 0,-1 0 0 0 0,-3 13 0 0 0,3-18 652 0 0,-6 22 129 0 0,-2 0 0 0 0,-26 50 0 0 0,9-19-284 0 0,-71 183 161 0 0,72-165-588 0 0,-21 95 0 0 0,44-154 224 0 0,2-7-1694 0 0,-1-3-4012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3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4607 0 0,'0'0'9136'0'0,"9"0"-6065"0"0,-9 1-3044 0 0,0 2 7 0 0,0-1 0 0 0,0 0-1 0 0,0 0 1 0 0,0 1 0 0 0,-1-1 0 0 0,1 0 0 0 0,-1 0 0 0 0,1 0-1 0 0,-1 0 1 0 0,0 0 0 0 0,0 1 0 0 0,0-1 0 0 0,0-1 0 0 0,0 1-1 0 0,0 0 1 0 0,0 0 0 0 0,-1 0 0 0 0,1 0 0 0 0,-1-1 0 0 0,1 1 0 0 0,-1-1-1 0 0,-2 2 1 0 0,3-2 234 0 0,2-1-208 0 0,7-3-48 0 0,0-1-12 0 0,0 0 11 0 0,-7 3 1082 0 0,10 0-873 0 0,0 0-1 0 0,-1-1 1 0 0,1 0 0 0 0,-1-1-1 0 0,0 0 1 0 0,19-8 0 0 0,-27 10-158 0 0,0 0 88 0 0,2-1-4 0 0,-3 1-129 0 0,-1 1 0 0 0,0 0 0 0 0,1-1 0 0 0,-1 1 0 0 0,1-1 0 0 0,-1 1 0 0 0,1 0 0 0 0,-1 0 0 0 0,1-1 0 0 0,-1 1 0 0 0,1 0 0 0 0,-1 0 0 0 0,1 0 0 0 0,-1-1 0 0 0,1 1 0 0 0,-1 0 0 0 0,1 0 0 0 0,-1 0 0 0 0,1 0 0 0 0,0 0 0 0 0,-1 0 0 0 0,1 0 0 0 0,-1 0 0 0 0,1 0 0 0 0,-1 1 0 0 0,1-1 0 0 0,0 0 0 0 0,0 1-26 0 0,1 0 1 0 0,-1 0-1 0 0,0 0 0 0 0,0 1 1 0 0,0-1-1 0 0,0 0 0 0 0,0 0 1 0 0,0 1-1 0 0,0-1 0 0 0,-1 0 0 0 0,1 1 1 0 0,0-1-1 0 0,-1 1 0 0 0,1-1 1 0 0,-1 1-1 0 0,0-1 0 0 0,1 1 0 0 0,-1 0 1 0 0,0-1-1 0 0,0 1 0 0 0,0-1 1 0 0,0 1-1 0 0,0 0 0 0 0,0-1 1 0 0,0 1-1 0 0,-1-1 0 0 0,1 1 0 0 0,-2 2 1 0 0,1 0-27 0 0,-1 0 0 0 0,0 0 0 0 0,0 0 0 0 0,-1-1 0 0 0,1 1 0 0 0,-1-1 0 0 0,-5 5 0 0 0,-13 10-56 0 0,-2 0-3255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3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11055 0 0,'0'0'6763'0'0,"-5"6"-5748"0"0,-4 5-652 0 0,1 0 1 0 0,-12 24 0 0 0,-5 8-286 0 0,-64 64 223 0 0,60-75-129 0 0,-41 58 0 0 0,48-55-989 0 0,-33 47-5502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3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162 132 4607 0 0,'-7'-2'11607'0'0,"8"-1"-11453"0"0,0-1 0 0 0,1 1 0 0 0,0-1 0 0 0,-1 1 0 0 0,1-1 0 0 0,0 1 0 0 0,1 0 0 0 0,-1 0 0 0 0,1 0 0 0 0,-1 0 0 0 0,1 0 0 0 0,0 1 0 0 0,0-1 0 0 0,0 1 0 0 0,0 0 0 0 0,0 0 0 0 0,4-2 0 0 0,10-5 204 0 0,-1 2 0 0 0,23-8 0 0 0,-35 13-267 0 0,1 0-19 0 0,20-7 265 0 0,1 0 1 0 0,0 2 0 0 0,39-7-1 0 0,-57 13-309 0 0,0 1-1 0 0,-1-1 1 0 0,1 1-1 0 0,-1 1 0 0 0,1-1 1 0 0,-1 1-1 0 0,1 1 1 0 0,-1-1-1 0 0,1 1 1 0 0,-1 0-1 0 0,0 1 1 0 0,0 0-1 0 0,0 0 0 0 0,0 1 1 0 0,-1 0-1 0 0,1 0 1 0 0,7 6-1 0 0,-12-8-23 0 0,1 1 0 0 0,-1-1 0 0 0,0 1 0 0 0,0 0 0 0 0,0 0 0 0 0,0 0 0 0 0,-1 0 0 0 0,1 0 0 0 0,-1 0 0 0 0,0 0 1 0 0,1 0-1 0 0,-1 1 0 0 0,-1-1 0 0 0,1 0 0 0 0,-1 1 0 0 0,1-1 0 0 0,-1 1 0 0 0,0-1 0 0 0,0 0 0 0 0,0 1 0 0 0,-1-1 0 0 0,1 1 0 0 0,-1-1 0 0 0,0 0 0 0 0,-2 6 0 0 0,1-2-8 0 0,0 0 0 0 0,-1-1 1 0 0,0 0-1 0 0,-1 1 0 0 0,1-1 1 0 0,-1 0-1 0 0,0-1 0 0 0,-1 1 0 0 0,1-1 1 0 0,-1 0-1 0 0,-9 8 0 0 0,-31 17-135 0 0,0-2 0 0 0,-64 28 0 0 0,45-24 87 0 0,34-14 0 0 0,0 2 0 0 0,2 0-1 0 0,-51 49 1 0 0,61-53 18 0 0,8-6-45 0 0,0-1 0 0 0,1 2 0 0 0,0-1 0 0 0,1 1-1 0 0,0 1 1 0 0,0-1 0 0 0,-9 22 0 0 0,16-32-17 0 0,3 0-436 0 0,2 1 563 0 0,1 0 0 0 0,0 0 0 0 0,0 0 0 0 0,-1-1 1 0 0,1 0-1 0 0,0 1 0 0 0,0-2 0 0 0,0 1 0 0 0,0-1 0 0 0,6 0 1 0 0,12-1 315 0 0,22-4 0 0 0,-5 1-101 0 0,53-4 305 0 0,160-6 423 0 0,-163 20-1340 0 0,-89-6-24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3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11167 0 0,'0'0'3155'0'0,"2"1"-2828"0"0,-2-1-198 0 0,1 1 0 0 0,0-1 0 0 0,0 0 1 0 0,0 1-1 0 0,0-1 0 0 0,0 1 0 0 0,-1-1 1 0 0,1 1-1 0 0,0-1 0 0 0,-1 1 0 0 0,1 0 1 0 0,0-1-1 0 0,-1 1 0 0 0,1 0 0 0 0,0 0 1 0 0,-1-1-1 0 0,1 1 0 0 0,-1 0 0 0 0,0 0 1 0 0,1 0-1 0 0,-1 0 0 0 0,0 0 0 0 0,1 0 1 0 0,-1-1-1 0 0,0 1 0 0 0,0 0 0 0 0,0 0 1 0 0,0 0-1 0 0,0 0 0 0 0,0 0 0 0 0,0 1 1 0 0,-3 6 206 0 0,0 1-19 0 0,-1 0 0 0 0,0-1-1 0 0,0 0 1 0 0,-10 14 0 0 0,13-20-517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4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26 5983 0 0,'7'-4'623'0'0,"13"-15"7890"0"0,-20 19-8271 0 0,1 0 1 0 0,-1 0-1 0 0,1-1 0 0 0,-1 1 0 0 0,1 0 0 0 0,-1 0 0 0 0,1-1 1 0 0,-1 1-1 0 0,1 0 0 0 0,-1 0 0 0 0,1 0 0 0 0,0 0 0 0 0,-1 0 1 0 0,1 0-1 0 0,0 0 0 0 0,0 2-214 0 0,0 0 0 0 0,0 0 0 0 0,0 0-1 0 0,0 0 1 0 0,-1 0 0 0 0,1 0 0 0 0,-1 1 0 0 0,1-1 0 0 0,-1 0 0 0 0,0 0 0 0 0,0 0 0 0 0,0 0 0 0 0,0 1 0 0 0,0-1-1 0 0,0 0 1 0 0,-1 0 0 0 0,1 0 0 0 0,-1 1 0 0 0,1-1 0 0 0,-1 0 0 0 0,0 0 0 0 0,0 0 0 0 0,-2 3 0 0 0,-3 6 33 0 0,-1 0-1 0 0,-15 19 1 0 0,17-24-49 0 0,-68 76 51 0 0,-5 6-9 0 0,58-63-54 0 0,-18 19-98 0 0,33-38 35 0 0,4-4-44 0 0,16-5-185 0 0,211-51 833 0 0,-98 20-274 0 0,-55 13-140 0 0,21-4-780 0 0,-93 25 193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4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7 7367 0 0,'-1'-6'9575'0'0,"-4"8"-9418"0"0,0 1-1 0 0,1 0 1 0 0,-1 0 0 0 0,1 0-1 0 0,0 0 1 0 0,0 1 0 0 0,0 0 0 0 0,0-1-1 0 0,1 1 1 0 0,-6 9 0 0 0,-4 6 22 0 0,-11 25 1 0 0,16-28-26 0 0,-53 104 145 0 0,-10 20-9 0 0,50-103-176 0 0,-44 58 1 0 0,32-54-84 0 0,-1 1-165 0 0,-33 54 1 0 0,56-76-1955 0 0,11-18 838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0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15919 0 0,'0'0'2294'0'0,"0"3"-2090"0"0,-1 27 425 0 0,-3 1 1 0 0,0 0 0 0 0,-10 32-1 0 0,-4-6-305 0 0,-2-2 0 0 0,-41 82 0 0 0,11-29-340 0 0,16-42-116 0 0,-1 4-44 0 0,31-58 312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4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301 101 11431 0 0,'-1'1'522'0'0,"-16"7"-229"0"0,3-2 909 0 0,-2 2 2632 0 0,94-42-523 0 0,-24 11-2438 0 0,50-20 126 0 0,-88 37-910 0 0,1 1-1 0 0,0 1 1 0 0,0 1 0 0 0,25-3-1 0 0,-39 6-86 0 0,0 0-1 0 0,-1 0 0 0 0,1 0 0 0 0,0 0 0 0 0,0 1 1 0 0,0-1-1 0 0,-1 1 0 0 0,4 1 0 0 0,7 5-1 0 0,-11-2 0 0 0,-2-3 0 0 0,1 0-6 0 0,-1 0-1 0 0,1 0 1 0 0,-1 1-1 0 0,1-1 1 0 0,-1 0 0 0 0,0 0-1 0 0,0 0 1 0 0,0 1-1 0 0,0-1 1 0 0,0 0 0 0 0,-1 0-1 0 0,1 1 1 0 0,0-1-1 0 0,-1 0 1 0 0,0 0-1 0 0,0 0 1 0 0,1 0 0 0 0,-1 0-1 0 0,0 0 1 0 0,-2 2-1 0 0,-3 6-20 0 0,-1-1-1 0 0,-13 15 0 0 0,11-14 5 0 0,-60 63-868 0 0,-131 107-1 0 0,85-98 519 0 0,18-14-93 0 0,80-55 408 0 0,1 1 0 0 0,1 0-1 0 0,-22 26 1 0 0,34-35 56 0 0,-1-1 0 0 0,1 1 0 0 0,0 0 1 0 0,1 0-1 0 0,-1 1 0 0 0,-2 7 0 0 0,2 2-67 0 0,4-12 70 0 0,0-2-12 0 0,0 3-37 0 0,4 3 24 0 0,4 1-24 0 0,1-3 70 0 0,1 0-1 0 0,-1-1 0 0 0,1 0 1 0 0,0-1-1 0 0,0 0 0 0 0,16 2 1 0 0,-6-1 187 0 0,178 21 2206 0 0,-54-10-1697 0 0,-94-8-1904 0 0,-50-6 160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4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57 919 0 0,'1'-1'2658'0'0,"12"-3"1686"0"0,12-5 1436 0 0,-1-4-3950 0 0,11-7 373 0 0,-34 19-1842 0 0,9-5 858 0 0,-7 4 617 0 0,-6 10-1166 0 0,1-1-661 0 0,-11 16-16 0 0,8-15 2 0 0,4-7-65 0 0,3-1-58 0 0,14-3 127 0 0,-16 15 108 0 0,-2-6-109 0 0,0 0 0 0 0,0 0 1 0 0,0 0-1 0 0,-7 11 1 0 0,8-16-86 0 0,-4 7-91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4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67 1375 0 0,'0'0'66'0'0,"-7"-3"4"0"0,2 1 443 0 0,0 1-1 0 0,0 0 0 0 0,0 0 0 0 0,0 0 0 0 0,0 1 0 0 0,0 0 0 0 0,0 0 0 0 0,0 0 0 0 0,0 0 1 0 0,-8 3-1 0 0,-8 1 3928 0 0,-24 10 0 0 0,13-4-2530 0 0,21-7-1913 0 0,-41 11 16 0 0,-56 23 1 0 0,93-31 6 0 0,0 2 0 0 0,0-1 0 0 0,1 2 0 0 0,0-1 0 0 0,1 2 0 0 0,0 0 0 0 0,0 1 0 0 0,-12 13 0 0 0,19-17-11 0 0,1 0-1 0 0,-1 1 1 0 0,1-1-1 0 0,1 1 1 0 0,0 0 0 0 0,0 1-1 0 0,0-1 1 0 0,1 1-1 0 0,1-1 1 0 0,-3 12-1 0 0,4-16 6 0 0,0 1 0 0 0,0 0-1 0 0,1-1 1 0 0,0 1-1 0 0,0 0 1 0 0,0-1 0 0 0,1 1-1 0 0,-1-1 1 0 0,1 1-1 0 0,0 0 1 0 0,0-1 0 0 0,1 1-1 0 0,-1-1 1 0 0,1 0-1 0 0,0 0 1 0 0,0 1 0 0 0,0-1-1 0 0,1 0 1 0 0,0-1-1 0 0,0 1 1 0 0,5 5 0 0 0,0-2 54 0 0,1 0 0 0 0,0-1 0 0 0,1 0 1 0 0,0-1-1 0 0,-1 0 0 0 0,2-1 1 0 0,-1 1-1 0 0,1-2 0 0 0,-1 0 0 0 0,1 0 1 0 0,0-1-1 0 0,13 1 0 0 0,-3-1 82 0 0,1-1 0 0 0,-1-1 0 0 0,0-1 0 0 0,0 0-1 0 0,32-8 1 0 0,-40 6-72 0 0,0-1 0 0 0,-1 0 0 0 0,1-1 0 0 0,-1 0 0 0 0,0-1 0 0 0,-1 0 0 0 0,1-1 0 0 0,-1-1 0 0 0,16-13 0 0 0,-8 3 53 0 0,0-1 1 0 0,-2 0-1 0 0,28-41 1 0 0,-40 52-134 0 0,7-8 78 0 0,-1-1-1 0 0,14-30 1 0 0,-22 42-65 0 0,-1-1-1 0 0,0 0 0 0 0,0 0 1 0 0,-1 0-1 0 0,0 0 1 0 0,0 0-1 0 0,0 0 1 0 0,-1 0-1 0 0,0 0 0 0 0,0 0 1 0 0,0 0-1 0 0,-3-13 1 0 0,2 16-66 0 0,0-1 0 0 0,0 1 1 0 0,-1 0-1 0 0,1-1 0 0 0,-1 1 1 0 0,0 0-1 0 0,0 0 0 0 0,0 0 1 0 0,0 0-1 0 0,0 0 0 0 0,-1 1 1 0 0,0-1-1 0 0,1 0 0 0 0,-1 1 1 0 0,0 0-1 0 0,0 0 0 0 0,-4-3 1 0 0,-6-1-333 0 0,1 1 1 0 0,-1 0 0 0 0,-18-5-1 0 0,-8-3-678 0 0,27 4-711 0 0,12 8 1364 0 0,2-7-1818 0 0,3 2 1130 0 0,2-1-198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4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13591 0 0,'0'0'1231'0'0,"-2"0"-955"0"0,-21 4-65 0 0,1 1 0 0 0,1 1 1 0 0,-1 1-1 0 0,-25 12 0 0 0,-9 4-690 0 0,27-13 294 0 0,1 3-1 0 0,-52 29 1 0 0,58-27 233 0 0,0 2 0 0 0,1 0-1 0 0,1 1 1 0 0,0 1 0 0 0,2 1-1 0 0,0 0 1 0 0,1 1 0 0 0,2 1-1 0 0,0 1 1 0 0,1 0 0 0 0,1 1 0 0 0,-18 47-1 0 0,29-65-55 0 0,0 0 1 0 0,1 0-1 0 0,-1 1 0 0 0,1-1 0 0 0,1 0 0 0 0,-1 1 0 0 0,1-1 1 0 0,0 0-1 0 0,2 12 0 0 0,-1-14 17 0 0,0-1 0 0 0,0 1-1 0 0,0 0 1 0 0,0-1 0 0 0,1 0 0 0 0,0 1-1 0 0,0-1 1 0 0,0 0 0 0 0,0 0 0 0 0,0 0-1 0 0,0 0 1 0 0,1 0 0 0 0,0-1 0 0 0,-1 1-1 0 0,1-1 1 0 0,0 0 0 0 0,0 1 0 0 0,4 1-1 0 0,20 9 588 0 0,-1-1-1 0 0,56 16 0 0 0,-54-19-283 0 0,-5-3-28 0 0,1 0 0 0 0,-1-2 0 0 0,1 0 1 0 0,0-2-1 0 0,47-1 0 0 0,-27-4 333 0 0,-1-2-1 0 0,59-13 0 0 0,-80 12-460 0 0,0 0 0 0 0,0-1 1 0 0,-1-1-1 0 0,0-1 0 0 0,-1-1 0 0 0,0 0 0 0 0,0-2 0 0 0,-2 0 0 0 0,1-2 0 0 0,26-24 0 0 0,-39 32-139 0 0,-1 0 0 0 0,0 0 0 0 0,0 0 0 0 0,-1-1 0 0 0,0 0 0 0 0,0 0 0 0 0,-1 0 0 0 0,1-1 0 0 0,3-12 0 0 0,-6 17-33 0 0,-1 0 1 0 0,1 0 0 0 0,0 0-1 0 0,-1 0 1 0 0,0 0-1 0 0,0 1 1 0 0,0-1 0 0 0,0 0-1 0 0,0 0 1 0 0,0 0-1 0 0,-1 0 1 0 0,1 0 0 0 0,-1 0-1 0 0,0 0 1 0 0,0 0-1 0 0,0 0 1 0 0,0 1 0 0 0,-1-1-1 0 0,1 1 1 0 0,-1-1-1 0 0,0 1 1 0 0,1-1 0 0 0,-1 1-1 0 0,0 0 1 0 0,0 0-1 0 0,-1 0 1 0 0,1 0 0 0 0,-5-3-1 0 0,1 1-72 0 0,0 1 0 0 0,0-1 0 0 0,-1 2 0 0 0,1-1 0 0 0,-13-3 0 0 0,17 6 76 0 0,-1-1 0 0 0,0 1 1 0 0,0-1-1 0 0,0 1 0 0 0,0 0 0 0 0,0 0 1 0 0,0 0-1 0 0,0 1 0 0 0,0-1 0 0 0,0 1 1 0 0,0-1-1 0 0,1 1 0 0 0,-1 0 0 0 0,0 0 1 0 0,0 1-1 0 0,-2 0 0 0 0,-12 11-23 0 0,0 1-1 0 0,1 0 1 0 0,1 1 0 0 0,-21 26-1 0 0,6-7 5 0 0,-145 171-9706 0 0,166-192 4434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4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69 102 1839 0 0,'-1'0'83'0'0,"-46"6"586"0"0,26-5 14433 0 0,43-8-14696 0 0,-2 2-297 0 0,1 1 0 0 0,0 0-1 0 0,0 2 1 0 0,24 0 0 0 0,-3 0-14 0 0,143-6 549 0 0,110-11-127 0 0,-231 9-325 0 0,100-1 0 0 0,-92 11-63 0 0,211-7 213 0 0,-247 4-298 0 0,105-12 104 0 0,-91 9-37 0 0,0 3 0 0 0,69 3 0 0 0,100 17 9 0 0,-119-7-104 0 0,304 14-13 0 0,-267-18 48 0 0,99-6 112 0 0,-40-2 57 0 0,-33 14-46 0 0,-15 2-93 0 0,-84-7-51 0 0,1-2 0 0 0,106-6-1 0 0,-163 0-23 0 0,-1 1-5 0 0,-1-1-1 0 0,0 1 1 0 0,1 0-1 0 0,-1 0 1 0 0,0 1-1 0 0,1 0 0 0 0,-1 0 1 0 0,0 0-1 0 0,0 1 1 0 0,6 2-1 0 0,15 7-41 0 0,-25-10-168 0 0,2 4-78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5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45 9503 0 0,'0'0'3239'0'0,"-1"1"-2820"0"0,-10 9 127 0 0,0 0-1 0 0,-17 12 1 0 0,6-6-318 0 0,20-15 113 0 0,24-13-149 0 0,17-15-27 0 0,-21 14 141 0 0,1 1 1 0 0,0 0-1 0 0,39-16 0 0 0,-72 38 398 0 0,-1 0 0 0 0,-26 12 0 0 0,35-19-694 0 0,-15 3 1 0 0,20-6 785 0 0,2 0-731 0 0,6 2-23 0 0,-5-2-97 0 0,8 18-57 0 0,-8-11-122 0 0,-1-2-3107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5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321 147 10047 0 0,'103'-86'5848'0'0,"-113"96"-5262"0"0,-168 148 52 0 0,129-120-636 0 0,21-18 3 0 0,1 2 0 0 0,1 0 0 0 0,1 2 0 0 0,-25 32 0 0 0,46-51 51 0 0,0 0 0 0 0,1 1-1 0 0,0-1 1 0 0,0 1 0 0 0,1 0 0 0 0,-1-1 0 0 0,1 1-1 0 0,1 0 1 0 0,-1 0 0 0 0,1 0 0 0 0,-1 10 0 0 0,2-13-6 0 0,0 0 0 0 0,0 0 0 0 0,0 1 1 0 0,1-1-1 0 0,-1 0 0 0 0,1 0 0 0 0,0 0 0 0 0,0 0 1 0 0,0 0-1 0 0,0 0 0 0 0,0 0 0 0 0,1-1 1 0 0,-1 1-1 0 0,1 0 0 0 0,0 0 0 0 0,0-1 0 0 0,0 0 1 0 0,0 1-1 0 0,0-1 0 0 0,0 0 0 0 0,1 0 1 0 0,-1 0-1 0 0,1 0 0 0 0,4 2 0 0 0,-1-1 25 0 0,0-1-1 0 0,0 1 0 0 0,0-2 1 0 0,1 1-1 0 0,-1 0 0 0 0,0-1 1 0 0,1 0-1 0 0,-1-1 0 0 0,1 0 1 0 0,0 0-1 0 0,-1 0 1 0 0,1-1-1 0 0,-1 1 0 0 0,1-2 1 0 0,-1 1-1 0 0,0-1 0 0 0,10-3 1 0 0,9-5 87 0 0,0-2 0 0 0,42-25-1 0 0,-59 32-138 0 0,5-3 27 0 0,69-43 130 0 0,-71 42-178 0 0,0 0 0 0 0,0 0 1 0 0,-1-1-1 0 0,17-20 0 0 0,-23 24-12 0 0,0-1 0 0 0,0 0 0 0 0,-1 0 0 0 0,0 0 0 0 0,0 0 1 0 0,0-1-1 0 0,-1 1 0 0 0,0-1 0 0 0,-1 1 0 0 0,1-1 0 0 0,-1 0 0 0 0,-1 0 0 0 0,0 0 0 0 0,0 1 0 0 0,-2-11 0 0 0,-2-11-249 0 0,-1 1 0 0 0,-17-49 0 0 0,14 51 27 0 0,5 15 71 0 0,-1 1 0 0 0,1-1-1 0 0,-2 1 1 0 0,0 0 0 0 0,-8-13-1 0 0,7 18 80 0 0,4 5 71 0 0,1-1 4 0 0,1 1-1 0 0,-1 0 1 0 0,1-1 0 0 0,-1 1 0 0 0,0 0 0 0 0,1-1-1 0 0,-1 1 1 0 0,0 0 0 0 0,1 0 0 0 0,-1 0 0 0 0,0 0-1 0 0,1-1 1 0 0,-1 1 0 0 0,0 0 0 0 0,1 0 0 0 0,-1 0-1 0 0,0 0 1 0 0,1 1 0 0 0,-1-1 0 0 0,0 0-1 0 0,1 0 1 0 0,-1 0 0 0 0,0 0 0 0 0,1 1 0 0 0,-1-1-1 0 0,0 0 1 0 0,1 1 0 0 0,-1-1 0 0 0,1 0 0 0 0,-1 1-1 0 0,1-1 1 0 0,-1 1 0 0 0,1-1 0 0 0,-1 1 0 0 0,1-1-1 0 0,-1 1 1 0 0,-1 1-21 0 0,0 1-191 0 0,-1-1 0 0 0,0 1 0 0 0,1-1 0 0 0,0 1 0 0 0,0 0-1 0 0,0 0 1 0 0,0 0 0 0 0,0 1 0 0 0,1-1 0 0 0,-1 0 0 0 0,1 1 0 0 0,0-1-1 0 0,-2 7 1 0 0,1 1-1581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5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466 146 13991 0 0,'171'-81'1995'0'0,"-160"75"-1771"0"0,-10 6-161 0 0,1-1 0 0 0,0 0 0 0 0,0 0 0 0 0,-1 0 0 0 0,1-1 0 0 0,-1 1 0 0 0,1 0 0 0 0,-1-1 0 0 0,1 1 0 0 0,-1 0 0 0 0,0-1 0 0 0,0 0 0 0 0,2-2 0 0 0,-3 3-38 0 0,0 1 0 0 0,0-1 0 0 0,0 0-1 0 0,1 0 1 0 0,-1 0 0 0 0,0 0 0 0 0,0 1-1 0 0,0-1 1 0 0,-1 0 0 0 0,1 0 0 0 0,0 0-1 0 0,0 0 1 0 0,0 1 0 0 0,-1-1 0 0 0,1 0 0 0 0,0 0-1 0 0,-1 1 1 0 0,1-1 0 0 0,-1 0 0 0 0,1 0-1 0 0,-1 1 1 0 0,1-1 0 0 0,-1 1 0 0 0,1-1-1 0 0,-1 0 1 0 0,0 1 0 0 0,1-1 0 0 0,-1 1 0 0 0,0-1-1 0 0,1 1 1 0 0,-1 0 0 0 0,0-1 0 0 0,0 1-1 0 0,-1-1 1 0 0,-4-2 103 0 0,0 1-1 0 0,0 0 1 0 0,0 0 0 0 0,0 1-1 0 0,-1-1 1 0 0,1 1-1 0 0,0 0 1 0 0,-1 1-1 0 0,-12 0 1 0 0,-7 2 187 0 0,-28 6 0 0 0,38-5-215 0 0,-59 13-19 0 0,-135 48 0 0 0,208-63-81 0 0,-19 6 0 0 0,7-3 0 0 0,0 1 0 0 0,1 0 0 0 0,-1 1 0 0 0,1 0 0 0 0,-23 16 0 0 0,29-15-10 0 0,2 2-33 0 0,5-6 39 0 0,-1-1 0 0 0,1 0 1 0 0,0 1-1 0 0,1-1 0 0 0,-1 0 1 0 0,0 1-1 0 0,1-1 0 0 0,-1 0 1 0 0,1 0-1 0 0,0 1 0 0 0,0-1 1 0 0,-1 0-1 0 0,2 0 0 0 0,-1 0 1 0 0,0 0-1 0 0,0 0 0 0 0,1 0 1 0 0,-1 0-1 0 0,1-1 0 0 0,2 3 1 0 0,2 3-13 0 0,1-1 1 0 0,0 0 0 0 0,14 9-1 0 0,-1-2 16 0 0,-1 0 0 0 0,23 21 0 0 0,-34-26 0 0 0,0 0 0 0 0,0 0 0 0 0,-1 1 0 0 0,-1 0 0 0 0,1 1 0 0 0,8 18 0 0 0,11 28 0 0 0,38 74 0 0 0,-59-121 0 0 0,0 0 0 0 0,-1 1 0 0 0,-1-1 0 0 0,1 1 0 0 0,-2 0 0 0 0,4 16 0 0 0,-6-23 2 0 0,1 0 0 0 0,-1 0 0 0 0,0-1 0 0 0,1 1 0 0 0,-2 0 0 0 0,1-1 0 0 0,0 1 0 0 0,0 0 0 0 0,-1 0 0 0 0,1-1 0 0 0,-1 1 0 0 0,0 0 0 0 0,0-1 0 0 0,0 1 0 0 0,0-1 0 0 0,0 1 0 0 0,-1-1 0 0 0,1 0 0 0 0,-1 0 0 0 0,0 1 0 0 0,1-1 0 0 0,-1 0 0 0 0,0 0 0 0 0,-4 2 0 0 0,0 2 8 0 0,-2 2 6 0 0,0-2-1 0 0,-1 1 1 0 0,0-1 0 0 0,0 0-1 0 0,0-1 1 0 0,-1 0-1 0 0,0 0 1 0 0,1-1-1 0 0,-12 3 1 0 0,1-2 7 0 0,0 0-1 0 0,-1-2 1 0 0,-36 3 0 0 0,51-6-10 0 0,-1 0 0 0 0,1 0 0 0 0,-1-1 1 0 0,1 1-1 0 0,0-1 0 0 0,-1-1 0 0 0,1 0 0 0 0,0 1 1 0 0,0-2-1 0 0,0 1 0 0 0,0-1 0 0 0,-7-4 0 0 0,10 5-12 0 0,0 0 0 0 0,0 0-1 0 0,0-1 1 0 0,0 0-1 0 0,1 0 1 0 0,-1 1 0 0 0,1-1-1 0 0,-1-1 1 0 0,1 1 0 0 0,0 0-1 0 0,0-1 1 0 0,1 1-1 0 0,-1-1 1 0 0,1 1 0 0 0,-1-1-1 0 0,1 0 1 0 0,0 1 0 0 0,1-1-1 0 0,-1 0 1 0 0,1 0 0 0 0,-1-6-1 0 0,2 0-17 0 0,0 0-1 0 0,0-1 0 0 0,1 1 1 0 0,0 1-1 0 0,1-1 1 0 0,0 0-1 0 0,0 1 0 0 0,1-1 1 0 0,0 1-1 0 0,1 0 0 0 0,0 0 1 0 0,1 1-1 0 0,0-1 1 0 0,9-10-1 0 0,6-3 48 0 0,1 1-1 0 0,1 0 1 0 0,38-25 0 0 0,-39 31 63 0 0,0 2-1 0 0,2 0 1 0 0,34-14 0 0 0,78-20 465 0 0,-131 45-579 0 0,1 1-1 0 0,-1-1 0 0 0,1 0 0 0 0,-1-1 1 0 0,8-5-1 0 0,-11 7-32 0 0,-1 0 1 0 0,1-1-1 0 0,-1 1 0 0 0,1 0 0 0 0,-1-1 1 0 0,0 0-1 0 0,0 1 0 0 0,0-1 0 0 0,0 0 1 0 0,0 1-1 0 0,0-1 0 0 0,-1 0 0 0 0,1 0 1 0 0,0 0-1 0 0,-1 0 0 0 0,1 0 0 0 0,-1 0 1 0 0,0 0-1 0 0,0 0 0 0 0,0-3 1 0 0,-2-12-330 0 0,1 9-865 0 0,1 1-3708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5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3679 0 0,'0'0'1688'0'0,"9"0"1307"0"0,-7 0-2267 0 0,-1-1 0 0 0,0 1 0 0 0,0 0 0 0 0,0 0-1 0 0,1 0 1 0 0,-1 0 0 0 0,0 0 0 0 0,0 0 0 0 0,1 0 0 0 0,-1 1 0 0 0,0-1-1 0 0,0 0 1 0 0,0 1 0 0 0,3 0 0 0 0,-3 0-592 0 0,-1 0 0 0 0,1 1 0 0 0,0-1 0 0 0,0 0 0 0 0,-1 0 0 0 0,1 1 0 0 0,-1-1 0 0 0,1 1-1 0 0,-1-1 1 0 0,1 0 0 0 0,-1 1 0 0 0,0 2 0 0 0,1 0 10 0 0,-1 0-95 0 0,-5 9 163 0 0,4-12-145 0 0,3 0-15 0 0,6 3-44 0 0,3-1-10 0 0,-2-2 0 0 0,-8-1 0 0 0,-1 0 0 0 0,0 0 0 0 0,0 0 0 0 0,1-1 0 0 0,-1 1 0 0 0,0 0 0 0 0,0 0 0 0 0,1 0-1 0 0,-1 0 1 0 0,0 0 0 0 0,0 1 0 0 0,0-1 0 0 0,1 0 0 0 0,-1 0 0 0 0,0 0 0 0 0,0 0 0 0 0,1 0 0 0 0,-1 0 0 0 0,0 0 0 0 0,0 0-1 0 0,0 0 1 0 0,1 1 0 0 0,-1-1 0 0 0,0 0 0 0 0,0 0 0 0 0,0 0 0 0 0,0 0 0 0 0,0 1 0 0 0,1-1 0 0 0,-1 0 0 0 0,0 0 0 0 0,0 0-1 0 0,0 0 1 0 0,0 1 0 0 0,0-1 0 0 0,0 0 0 0 0,0 0 0 0 0,0 1 0 0 0,0-1 0 0 0,1 0 0 0 0,-1 0 0 0 0,0 1 0 0 0,0-1 0 0 0,0 0-1 0 0,0 0 1 0 0,0 0 0 0 0,-1 1 0 0 0,1-1 0 0 0,0 0 0 0 0,0 0 0 0 0,0 1 0 0 0,-10 19 57 0 0,5-13-35 0 0,5-5 173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5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226 226 7799 0 0,'0'0'356'0'0,"-2"-1"-6"0"0,-29-6-392 0 0,-7-1 4396 0 0,38 6-4144 0 0,0 0 0 0 0,0 1 0 0 0,0-1 0 0 0,1 0 0 0 0,-1 1 0 0 0,1-1 0 0 0,-1 0 0 0 0,1 1 0 0 0,0-1 0 0 0,1-1 0 0 0,0-1 27 0 0,2 0-1 0 0,-1 0 1 0 0,0 0-1 0 0,1 1 1 0 0,-1-1-1 0 0,1 1 1 0 0,0 0-1 0 0,6-3 0 0 0,38-19 778 0 0,-26 14-589 0 0,124-58 1796 0 0,-116 57-1719 0 0,0 2 1 0 0,63-14-1 0 0,-86 23-481 0 0,0 0 1 0 0,0 0 0 0 0,0 1-1 0 0,0 0 1 0 0,12 1-1 0 0,-17-1-19 0 0,-1 0 0 0 0,0 0 0 0 0,0 1 0 0 0,0-1 0 0 0,1 0 0 0 0,-1 1 0 0 0,0-1 0 0 0,0 1 0 0 0,0 0 0 0 0,0-1 0 0 0,0 1 0 0 0,0 0 0 0 0,0-1 0 0 0,0 1 0 0 0,0 0 0 0 0,0 0 0 0 0,0 0 0 0 0,0 0 0 0 0,0 0 0 0 0,-1 0 0 0 0,1 0 0 0 0,-1 0 0 0 0,1 0 0 0 0,0 0 0 0 0,-1 1 0 0 0,0-1 0 0 0,1 0 0 0 0,-1 0 0 0 0,0 0 0 0 0,1 1 0 0 0,-1-1 0 0 0,0 0 0 0 0,0 0 0 0 0,0 1 0 0 0,0-1 0 0 0,0 0 0 0 0,-1 0 0 0 0,1 1 0 0 0,-1 1 0 0 0,0 3-4 0 0,-1 0 0 0 0,0 0 0 0 0,0 0 0 0 0,-1 0 0 0 0,0 0 0 0 0,0 0 0 0 0,0-1 0 0 0,-5 6 0 0 0,-35 40-33 0 0,34-42 28 0 0,-28 29-182 0 0,-2-1 1 0 0,-82 59-1 0 0,-101 43-425 0 0,189-122 614 0 0,22-12 0 0 0,1 0 0 0 0,-1 1 0 0 0,1 0 0 0 0,1 0 0 0 0,-1 1 0 0 0,-15 16 0 0 0,16-13 0 0 0,4-2 0 0 0,1 4 0 0 0,2-6 0 0 0,0-3 0 0 0,1 0 0 0 0,0 0 0 0 0,0 0 0 0 0,1 0 0 0 0,-1 0 0 0 0,0 5 0 0 0,1-4 8 0 0,-1-1-1 0 0,1 1 0 0 0,0 0 1 0 0,0 0-1 0 0,0 0 0 0 0,1-1 1 0 0,-1 1-1 0 0,1 0 0 0 0,0 0 1 0 0,0-1-1 0 0,3 7 0 0 0,-3-9 2 0 0,0 0 0 0 0,0 0 0 0 0,0 0 1 0 0,0 0-1 0 0,0 0 0 0 0,0 0 0 0 0,0-1 0 0 0,1 1 0 0 0,-1 0 0 0 0,0-1 0 0 0,1 1 0 0 0,-1-1 0 0 0,2 1 1 0 0,1 0 22 0 0,1 1 13 0 0,0-1-1 0 0,1 1 1 0 0,-1-1-1 0 0,1 0 1 0 0,-1-1-1 0 0,1 1 1 0 0,-1-1-1 0 0,10-1 1 0 0,46-9 263 0 0,-52 8-257 0 0,33-7 134 0 0,10-3 155 0 0,-1 3-1 0 0,90-5 1 0 0,-139 14-408 0 0,9-4-8588 0 0,10-8 5352 0 0,-9 3 1640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0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66 6823 0 0,'0'0'615'0'0,"0"-1"-506"0"0,1-4 3 0 0,-1 4 406 0 0,13-25 4672 0 0,-3-7-1607 0 0,-8 60-3180 0 0,-6 2 3 0 0,0-1 0 0 0,-13 40 0 0 0,7-27-295 0 0,3-14-69 0 0,-1 0 0 0 0,-1-1 0 0 0,-2 0 0 0 0,-18 35 1 0 0,16-36-35 0 0,8-14 3 0 0,0-1 0 0 0,-1 0 0 0 0,0 0 0 0 0,-1-1 0 0 0,-8 10 0 0 0,8-13 3 0 0,1-1 50 0 0,5-4-27 0 0,22-10-3696 0 0,-12 6 3046 0 0,0 0 0 0 0,0 1-1 0 0,0 0 1 0 0,1 1 0 0 0,8 0-1 0 0,-7-1-3690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5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549 152 11375 0 0,'116'-80'2090'0'0,"-113"78"-1788"0"0,-1 0 0 0 0,1 0 0 0 0,-1 0 0 0 0,0 0 1 0 0,1-1-1 0 0,-1 1 0 0 0,0-1 0 0 0,-1 0 1 0 0,1 1-1 0 0,0-1 0 0 0,-1 0 0 0 0,1 0 0 0 0,-1 0 1 0 0,2-6-1 0 0,-3 8-235 0 0,0 0 1 0 0,-1 1-1 0 0,1-1 0 0 0,0 0 1 0 0,0 1-1 0 0,0-1 1 0 0,0 1-1 0 0,0-1 0 0 0,-1 0 1 0 0,1 1-1 0 0,0-1 0 0 0,-1 1 1 0 0,1-1-1 0 0,0 1 1 0 0,-1-1-1 0 0,1 1 0 0 0,-1-1 1 0 0,1 1-1 0 0,-1-1 1 0 0,1 1-1 0 0,-1-1 0 0 0,1 1 1 0 0,-1 0-1 0 0,1-1 0 0 0,-2 1 1 0 0,-14-7 369 0 0,3 4-347 0 0,0 1 0 0 0,-1 1 1 0 0,0 0-1 0 0,1 1 0 0 0,-1 1 0 0 0,-21 3 0 0 0,11-2-61 0 0,-177 24-29 0 0,63-3 0 0 0,116-18 0 0 0,0 1 0 0 0,1 2 0 0 0,0 0 0 0 0,-24 13 0 0 0,41-19-3 0 0,0 1 0 0 0,-1 0 0 0 0,1 0 0 0 0,0 0 0 0 0,1 1 0 0 0,-1-1 1 0 0,0 1-1 0 0,1 0 0 0 0,-5 7 0 0 0,6-9-2 0 0,1 1 0 0 0,0-1 0 0 0,0 0 0 0 0,0 0 0 0 0,0 1 1 0 0,0-1-1 0 0,1 1 0 0 0,-1-1 0 0 0,1 0 0 0 0,0 1 0 0 0,-1-1 1 0 0,1 1-1 0 0,0-1 0 0 0,0 1 0 0 0,1-1 0 0 0,-1 1 0 0 0,0-1 1 0 0,1 1-1 0 0,0-1 0 0 0,-1 1 0 0 0,3 2 0 0 0,1 3 5 0 0,1 0 0 0 0,0-1 0 0 0,0 1 0 0 0,0-1 0 0 0,1 0 0 0 0,1-1 0 0 0,-1 1 0 0 0,8 5 0 0 0,64 42 0 0 0,-42-31 0 0 0,21 14 0 0 0,39 27 0 0 0,-83-54 0 0 0,-1 1 0 0 0,-1 0 0 0 0,0 1 0 0 0,0 0 0 0 0,11 17 0 0 0,-17-21 4 0 0,0 0 0 0 0,0 1 0 0 0,-1-1 0 0 0,0 1 0 0 0,0 0 0 0 0,-1 0 0 0 0,3 13 0 0 0,-5-16-2 0 0,-1 0 0 0 0,1-1 1 0 0,-1 1-1 0 0,0 0 0 0 0,0-1 0 0 0,-1 1 0 0 0,0-1 0 0 0,0 1 0 0 0,0-1 1 0 0,-1 1-1 0 0,1-1 0 0 0,-1 1 0 0 0,-1-1 0 0 0,-2 5 0 0 0,0-1 7 0 0,-1 0 0 0 0,-1-1 0 0 0,1 0-1 0 0,-1 0 1 0 0,-1-1 0 0 0,1 1 0 0 0,-1-2-1 0 0,-1 1 1 0 0,1-1 0 0 0,-19 10 0 0 0,-5 0 52 0 0,-63 21 0 0 0,70-28-56 0 0,11-4-32 0 0,0 0-1 0 0,0-1 1 0 0,0 0-1 0 0,-1-1 0 0 0,1-1 1 0 0,-1 0-1 0 0,0-1 1 0 0,-19-1-1 0 0,33 0 39 0 0,-1 0 0 0 0,0 0 0 0 0,1 0 0 0 0,-1-1 0 0 0,0 1-1 0 0,1 0 1 0 0,-1-1 0 0 0,1 1 0 0 0,-1-1 0 0 0,1 0 0 0 0,-1 1 0 0 0,1-1 0 0 0,-1 0-1 0 0,1 0 1 0 0,0 0 0 0 0,-1 0 0 0 0,1 0 0 0 0,0 0 0 0 0,0 0 0 0 0,0-1 0 0 0,0 1 0 0 0,0 0-1 0 0,0-1 1 0 0,0 1 0 0 0,0 0 0 0 0,1-1 0 0 0,-1 1 0 0 0,0-1 0 0 0,1 0 0 0 0,-1 1-1 0 0,1-1 1 0 0,0 1 0 0 0,0-1 0 0 0,-1 0 0 0 0,1 1 0 0 0,0-1 0 0 0,0 1 0 0 0,0-1-1 0 0,1 0 1 0 0,-1-1 0 0 0,2-6 68 0 0,0 1 0 0 0,1 0 1 0 0,-1-1-1 0 0,2 2 0 0 0,-1-1 0 0 0,7-10 0 0 0,8-13 101 0 0,2 2 0 0 0,45-51 0 0 0,58-45-160 0 0,-85 88-21 0 0,173-149-9 0 0,-207 183-29 0 0,-1 0 0 0 0,1 0-1 0 0,0 0 1 0 0,0 1-1 0 0,1 0 1 0 0,-1 0 0 0 0,0 0-1 0 0,1 0 1 0 0,-1 0-1 0 0,1 1 1 0 0,-1 0 0 0 0,1 0-1 0 0,0 0 1 0 0,0 1-1 0 0,-1 0 1 0 0,1 0 0 0 0,9 0-1 0 0,-13 1-1385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0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 4143 0 0,'0'0'319'0'0,"2"0"-210"0"0,46-12 8095 0 0,-48 12-8038 0 0,0-1 0 0 0,0 1 0 0 0,1 0 0 0 0,-1 0 0 0 0,0 0-1 0 0,0 0 1 0 0,1 0 0 0 0,-1 0 0 0 0,0 0 0 0 0,1 0 0 0 0,-1 0 0 0 0,0 0-1 0 0,0 0 1 0 0,1 0 0 0 0,-1 0 0 0 0,0 0 0 0 0,1 0 0 0 0,-1 0-1 0 0,0 0 1 0 0,1 0 0 0 0,-1 0 0 0 0,0 0 0 0 0,0 0 0 0 0,1 0 0 0 0,-1 0-1 0 0,0 1 1 0 0,0-1 0 0 0,1 0 0 0 0,-1 0 0 0 0,0 0 0 0 0,0 1 0 0 0,0-1-1 0 0,1 0 1 0 0,-4 10 1036 0 0,-13 9-1267 0 0,8-9 225 0 0,5-7-144 0 0,0 0 0 0 0,0 0 1 0 0,-1 0-1 0 0,1-1 0 0 0,0 1 1 0 0,-1-1-1 0 0,1 0 0 0 0,-1 0 1 0 0,-7 3-1 0 0,32-14 97 0 0,-12 6-108 0 0,1-1 0 0 0,16-10 0 0 0,-32 22 115 0 0,5-6-112 0 0,0 0 0 0 0,-1 0 0 0 0,1 0 0 0 0,0-1 0 0 0,-1 1 0 0 0,0 0 0 0 0,1 0 0 0 0,-1-1 0 0 0,-3 3 0 0 0,3-2 35 0 0,-3 3-46 0 0,4-4-61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0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54 8287 0 0,'-1'1'7832'0'0,"-168"111"-5618"0"0,123-83-2022 0 0,21-14-178 0 0,0 2 1 0 0,1 1 0 0 0,1 0 0 0 0,-25 27 0 0 0,31-26 64 0 0,1 0 0 0 0,-21 33-1 0 0,32-45-54 0 0,0 1-1 0 0,1 0 1 0 0,1 1 0 0 0,-1-1-1 0 0,1 1 1 0 0,0 0 0 0 0,1-1-1 0 0,0 1 1 0 0,1 0 0 0 0,-1 14-1 0 0,2-20-6 0 0,0 1 0 0 0,0 0 0 0 0,0 0 0 0 0,1 0-1 0 0,0-1 1 0 0,0 1 0 0 0,0 0 0 0 0,0-1 0 0 0,0 1 0 0 0,1-1-1 0 0,0 1 1 0 0,-1-1 0 0 0,1 0 0 0 0,1 1 0 0 0,-1-1 0 0 0,3 3-1 0 0,-1-2 39 0 0,0-1-1 0 0,1 0 0 0 0,-1 0 1 0 0,0 0-1 0 0,1 0 0 0 0,0-1 1 0 0,-1 0-1 0 0,1 0 0 0 0,0 0 0 0 0,8 2 1 0 0,4-1 98 0 0,1-1 1 0 0,-1 0 0 0 0,1-1 0 0 0,-1-1 0 0 0,0-1-1 0 0,19-3 1 0 0,-21 2-61 0 0,1-1 0 0 0,-1 0-1 0 0,1-1 1 0 0,-1-1 0 0 0,0-1-1 0 0,21-11 1 0 0,-25 11-39 0 0,0 0-1 0 0,-1-1 1 0 0,-1-1-1 0 0,1 1 1 0 0,-1-2-1 0 0,0 1 1 0 0,-1-1-1 0 0,15-20 1 0 0,-10 8 19 0 0,0-1 1 0 0,-2 0-1 0 0,-1-1 1 0 0,0 0-1 0 0,-2-1 1 0 0,-1 1-1 0 0,0-2 1 0 0,4-40-1 0 0,-10 55-163 0 0,0-1 0 0 0,-1 1 0 0 0,0 0 0 0 0,-1-1 0 0 0,0 1 0 0 0,-1 0-1 0 0,0 0 1 0 0,-1 0 0 0 0,0 0 0 0 0,-8-18 0 0 0,7 20-234 0 0,0 0 1 0 0,0 1 0 0 0,-1 0-1 0 0,0-1 1 0 0,0 2-1 0 0,-1-1 1 0 0,0 1-1 0 0,0 0 1 0 0,-1 0-1 0 0,1 0 1 0 0,-1 1-1 0 0,0 0 1 0 0,-10-5-1 0 0,16 10-313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0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69 13447 0 0,'1'-1'614'0'0,"3"-4"-134"0"0,-3 4-448 0 0,0-1-1 0 0,1 0 0 0 0,-1 0 0 0 0,0 0 0 0 0,0 1 0 0 0,0-1 0 0 0,0 0 0 0 0,0 0 0 0 0,-1-1 0 0 0,1 1 0 0 0,-1 0 0 0 0,1 0 1 0 0,-1-4-1 0 0,0 4 185 0 0,0 1 1 0 0,0-1 0 0 0,0 0-1 0 0,0 1 1 0 0,0-1 0 0 0,-1 0-1 0 0,1 1 1 0 0,-1-1 0 0 0,1 1 0 0 0,-1-1-1 0 0,0 0 1 0 0,0-1 0 0 0,0 3-268 0 0,1-2 483 0 0,-10-1 452 0 0,-3 0-257 0 0,9 3-570 0 0,0 1-1 0 0,1 0 1 0 0,-1 0 0 0 0,0 1 0 0 0,1-1-1 0 0,-1 1 1 0 0,1 0 0 0 0,0 0 0 0 0,0 0-1 0 0,-1 0 1 0 0,1 1 0 0 0,1-1 0 0 0,-1 1-1 0 0,0-1 1 0 0,1 1 0 0 0,-4 5 0 0 0,0 1 47 0 0,-1 0 1 0 0,2 1 0 0 0,-1 0 0 0 0,-4 14 0 0 0,-29 60 188 0 0,-2 7-210 0 0,33-76-83 0 0,5-11 0 0 0,1 0 0 0 0,0 0 0 0 0,0 1 0 0 0,0-1 0 0 0,-2 10 0 0 0,2-4 0 0 0,2-3 11 0 0,0-5 42 0 0,0-1 1 0 0,3 6-32 0 0,4 0 49 0 0,-4-6-42 0 0,0 0 0 0 0,0-1 0 0 0,0 1 1 0 0,0-1-1 0 0,0 1 0 0 0,1-1 0 0 0,-1 0 0 0 0,0 0 1 0 0,4-1-1 0 0,33-6 169 0 0,-29 4-131 0 0,29-7 170 0 0,73-29 0 0 0,-32 9-159 0 0,-44 18-160 0 0,98-36-4477 0 0,-134 48 3736 0 0,7-9-5338 0 0,-5 2 1810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0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94 2303 0 0,'13'-29'276'0'0,"-7"14"4310"0"0,2 1 1 0 0,15-22 4370 0 0,-24 39-8900 0 0,1 0 0 0 0,-1-1 0 0 0,0 1 1 0 0,0 0-1 0 0,0-1 0 0 0,0 1 0 0 0,-1-1 1 0 0,-1 4-1 0 0,-1 1 34 0 0,-62 113 626 0 0,-6 12-261 0 0,11-1-211 0 0,-41 79-59 0 0,44-120-477 0 0,19-33-914 0 0,36-52 556 0 0,0 1 0 0 0,1-1 0 0 0,-1 1 0 0 0,1 0 0 0 0,-3 8 0 0 0,3-4-1201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20 267 2303 0 0,'-1'0'167'0'0,"-17"-19"15275"0"0,18 19-15311 0 0,4-1 704 0 0,-1 0 0 0 0,1 1 1 0 0,0-1-1 0 0,0 1 0 0 0,6 0 1 0 0,2-1-1588 0 0,132-19 2398 0 0,-80 10-1295 0 0,-47 7-282 0 0,518-85 1270 0 0,50-3-185 0 0,-377 70-1008 0 0,307 10 0 0 0,-418 20-1005 0 0,-94-9 655 0 0,-1 0-1 0 0,1 1 1 0 0,-1 0 0 0 0,0-1-1 0 0,1 1 1 0 0,-1 0 0 0 0,0 0-1 0 0,0 0 1 0 0,1 0 0 0 0,-1 0-1 0 0,0 1 1 0 0,0-1 0 0 0,0 1-1 0 0,-1-1 1 0 0,1 1 0 0 0,0 0-1 0 0,-1 0 1 0 0,1-1 0 0 0,-1 1-1 0 0,1 0 1 0 0,-1 1 0 0 0,2 2-1 0 0,-1 4-1111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0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0,'0'0'13720'0'0,"10"5"-11828"0"0,12 10-385 0 0,-21-13-1362 0 0,0-1-73 0 0,3 5 0 0 0,-3-5-1 0 0,3 7-4 0 0,0-3-2 0 0,-4-5-66 0 0,3 3 100 0 0,-1 0 1 0 0,1 0-1 0 0,-1 1 0 0 0,4 6 1 0 0,-6-9-56 0 0,1 0 1 0 0,-1 1-1 0 0,0-1 0 0 0,0 0 1 0 0,0 0-1 0 0,0 0 0 0 0,0 0 1 0 0,0 0-1 0 0,-1 1 0 0 0,1-1 1 0 0,0 0-1 0 0,0 0 0 0 0,-1 0 1 0 0,1 0-1 0 0,-2 2 0 0 0,2-2 20 0 0,-1 1-10 0 0,-3 4-33 0 0,4-5 167 0 0,1-1-123 0 0,8-1-12 0 0,1-1-31 0 0,-6 1 20 0 0,2 0-20 0 0,-5 1 262 0 0,1 21 53 0 0,-8-5-132 0 0,5-14-85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0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14 8287 0 0,'0'0'8306'0'0,"6"-8"-6954"0"0,-6 8-1277 0 0,1-1 0 0 0,-1 1 0 0 0,0 0 0 0 0,1-1 1 0 0,-1 1-1 0 0,1 0 0 0 0,-1-1 0 0 0,0 1 1 0 0,1 0-1 0 0,-1-1 0 0 0,1 1 0 0 0,-1 0 0 0 0,1 0 1 0 0,-1-1-1 0 0,1 1 0 0 0,-1 0 0 0 0,1 0 1 0 0,-1 0-1 0 0,1 0 0 0 0,-1 0 0 0 0,1 0 0 0 0,-1 0 1 0 0,1 0-1 0 0,0 0 0 0 0,-1 0 0 0 0,1 0 1 0 0,-1 0-1 0 0,1 0 0 0 0,-1 0 0 0 0,1 0 0 0 0,0 1 1 0 0,0 0-26 0 0,-1 1 0 0 0,1 0 0 0 0,-1-1 0 0 0,1 1 0 0 0,-1 0 0 0 0,1 0 1 0 0,-1-1-1 0 0,0 1 0 0 0,0 0 0 0 0,0 2 0 0 0,0 2-4 0 0,0 0 1 0 0,-1 0-1 0 0,0-1 0 0 0,0 1 0 0 0,0 0 1 0 0,-1-1-1 0 0,0 1 0 0 0,0-1 0 0 0,-5 10 1 0 0,-4 5 44 0 0,-16 21 1 0 0,15-23-98 0 0,-1 3-13 0 0,0-2-1 0 0,-2 1 1 0 0,0-2-1 0 0,-1 0 1 0 0,-1-1 0 0 0,-30 25-1 0 0,41-38 7 0 0,4-3-51 0 0,20-14-363 0 0,-11 9 443 0 0,1 0-1 0 0,-1 0 1 0 0,0 0-1 0 0,1 1 1 0 0,0 0-1 0 0,0 0 1 0 0,0 1 0 0 0,0 0-1 0 0,0 1 1 0 0,10-1-1 0 0,11 0 89 0 0,46 4-1 0 0,-59-1-97 0 0,20 2-4 0 0,33 0-1 0 0,-61-4-3 0 0,0 0-1 0 0,1 0 1 0 0,-1 0-1 0 0,0-1 1 0 0,0 0-1 0 0,11-5 1 0 0,10-9-589 0 0,-8 5-2920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0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 10135 0 0,'-1'-7'10784'0'0,"-7"52"-10382"0"0,-3-1-1 0 0,-1-1 0 0 0,-22 50 0 0 0,-83 161-440 0 0,-21-10-277 0 0,57-103 338 0 0,28-59 15 0 0,52-81-106 0 0,0 4-2220 0 0,4-12 741 0 0,4-3 349 0 0,0-2-37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1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3223 0 0,'0'0'4938'0'0,"0"2"-3453"0"0,1 4-1246 0 0,-1-1 1 0 0,0 1-1 0 0,-1-1 0 0 0,1 1 1 0 0,-1-1-1 0 0,0 1 0 0 0,-1-1 1 0 0,1 0-1 0 0,-4 7 0 0 0,-23 50 532 0 0,23-52-574 0 0,-225 445 2761 0 0,192-378-2920 0 0,-90 164-218 0 0,102-205-84 0 0,23-34 186 0 0,3-3-11 0 0,3-7-134 0 0,7-14-499 0 0,44-79-1632 0 0,-18 37 1124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25 2303 0 0,'4'-4'233'0'0,"0"2"0"0"0,1-1 0 0 0,0 0 0 0 0,-1 1 0 0 0,1 0 0 0 0,0 0 1 0 0,0 1-1 0 0,8-2 0 0 0,-9 2 1401 0 0,1 0 0 0 0,-1 1 1 0 0,0-1-1 0 0,1 1 1 0 0,8 1-1 0 0,-12 0-1630 0 0,0-1 0 0 0,0 0 0 0 0,-1 1 0 0 0,1-1 0 0 0,0 1 0 0 0,0-1 0 0 0,0 1 0 0 0,0-1 0 0 0,0 1 0 0 0,-1 0 0 0 0,1-1 0 0 0,0 1 0 0 0,0 0 0 0 0,-1 0 0 0 0,1-1 0 0 0,-1 1 0 0 0,1 0 0 0 0,-1 0 0 0 0,1 0 0 0 0,-1 0 0 0 0,1 0 0 0 0,-1 0 0 0 0,0 0 0 0 0,1 0 0 0 0,-1 0 0 0 0,0 0 0 0 0,0 1 0 0 0,1 2-16 0 0,-1 0 0 0 0,0-1 0 0 0,0 1-1 0 0,0 0 1 0 0,-1 5 0 0 0,-3 4 157 0 0,0 0 1 0 0,-1-1-1 0 0,0 0 0 0 0,-1 0 1 0 0,0 0-1 0 0,-1-1 0 0 0,-9 11 1 0 0,-4 9 436 0 0,-31 51 398 0 0,-37 63-381 0 0,66-99-1324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1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1839 0 0,'0'0'2512'0'0,"-7"4"-1672"0"0,-2-2 664 0 0,0-1-1224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1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235 475 3223 0 0,'-2'1'240'0'0,"-15"7"510"0"0,-1-2 0 0 0,-22 6 0 0 0,-21 7 1816 0 0,52-15-1840 0 0,0-1 0 0 0,0 0-1 0 0,0-1 1 0 0,0 0 0 0 0,-1 0 0 0 0,-18 0-1 0 0,27-2-665 0 0,0 0 0 0 0,1-1 0 0 0,-1 1 0 0 0,1 0 0 0 0,-1-1-1 0 0,0 1 1 0 0,1 0 0 0 0,-1-1 0 0 0,1 1 0 0 0,-1-1 0 0 0,1 1-1 0 0,-1-1 1 0 0,1 1 0 0 0,-1-1 0 0 0,1 1 0 0 0,-1-1 0 0 0,1 1-1 0 0,0-1 1 0 0,-1 0 0 0 0,1 1 0 0 0,0-1 0 0 0,0 0 0 0 0,0 1-1 0 0,-1-1 1 0 0,1 0 0 0 0,0 1 0 0 0,0-1 0 0 0,0-1 0 0 0,0 0 46 0 0,-1-1 0 0 0,1 1 1 0 0,0-1-1 0 0,0 1 1 0 0,0-1-1 0 0,1-3 0 0 0,3-4 3 0 0,0 0-1 0 0,1 1 0 0 0,0 0 0 0 0,1 0 1 0 0,0 1-1 0 0,14-16 0 0 0,-13 15-43 0 0,119-125 356 0 0,-53 60-182 0 0,-65 66-202 0 0,80-82 384 0 0,-69 74-314 0 0,-1 0-1 0 0,2 1 0 0 0,23-13 1 0 0,-34 23-78 0 0,1 0 1 0 0,-1 1-1 0 0,1 0 1 0 0,0 1-1 0 0,0 0 1 0 0,0 0-1 0 0,14-1 1 0 0,-18 3-16 0 0,1 1-1 0 0,0 0 1 0 0,0 0 0 0 0,0 0 0 0 0,0 1 0 0 0,-1 0 0 0 0,1 0 0 0 0,0 1 0 0 0,-1 0 0 0 0,1 0 0 0 0,-1 1 0 0 0,7 2 0 0 0,-2 2-14 0 0,-9-5 0 0 0,0-1 0 0 0,1 0 0 0 0,-1 1 0 0 0,0-1 0 0 0,0 1 0 0 0,0 0 0 0 0,0 0 0 0 0,0 0 0 0 0,2 3 0 0 0,1 2 0 0 0,0-2 57 0 0,-1 1 0 0 0,0 0 0 0 0,0 0 0 0 0,0 0 0 0 0,-1 0 0 0 0,0 1 0 0 0,3 8 0 0 0,-5-13-14 0 0,0 0-1 0 0,0-1 1 0 0,0 1-1 0 0,0 0 1 0 0,1 0-1 0 0,-1 0 1 0 0,2 2-1 0 0,9 12 266 0 0,-11-12-270 0 0,1 0 1 0 0,-1-1-1 0 0,0 1 0 0 0,0 0 1 0 0,-1 0-1 0 0,1 0 0 0 0,-1-1 0 0 0,0 1 1 0 0,0 0-1 0 0,0 0 0 0 0,0 0 0 0 0,-1 0 1 0 0,0 0-1 0 0,-1 4 0 0 0,-1 0 17 0 0,0 0 0 0 0,-1 0 0 0 0,0 0 0 0 0,0 0 0 0 0,-9 11 0 0 0,-7 7 17 0 0,-1-1-1 0 0,-38 35 1 0 0,-56 39 17 0 0,38-35-91 0 0,50-42-83 0 0,-1-1 0 0 0,-39 21 0 0 0,3-2-959 0 0,62-39 680 0 0,13-12-1427 0 0,47-42-859 0 0,-42 41-2732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1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6 919 0 0,'-1'0'67'0'0,"-2"-3"-54"0"0,0 1 1779 0 0,2 2-1485 0 0,1 0 0 0 0,-7 4 5519 0 0,7-4-5519 0 0,0 1-1 0 0,0-1 1 0 0,-1 1-1 0 0,-2 13 1986 0 0,3 14-1274 0 0,3-14-398 0 0,1 0 0 0 0,0 0 0 0 0,1 0-1 0 0,12 23 1 0 0,-4-8-73 0 0,-10-25-395 0 0,-1 1 0 0 0,1-1 0 0 0,6 9 0 0 0,-3-5 37 0 0,-5-7 304 0 0,1 1-349 0 0,4 4-64 0 0,-3-4-26 0 0,-2-1-148 0 0,0-1 0 0 0,0 1 0 0 0,0-1 1 0 0,0 1-1 0 0,0-1 0 0 0,0 1 1 0 0,0-1-1 0 0,0 0 0 0 0,0 1 0 0 0,0-1 1 0 0,0 0-1 0 0,0 0 0 0 0,0 0 0 0 0,0 0 1 0 0,1 0-1 0 0,-1 0 0 0 0,0 0 1 0 0,0 0-1 0 0,0-1 0 0 0,0 1 0 0 0,0 0 1 0 0,0-1-1 0 0,0 1 0 0 0,0-1 1 0 0,0 1-1 0 0,0-1 0 0 0,0 1 0 0 0,0-1 1 0 0,0 0-1 0 0,0 1 0 0 0,1-2 1 0 0,1-1-620 0 0,6-4-653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1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 1375 0 0,'0'0'1192'0'0,"-1"0"-862"0"0,-16-5 2424 0 0,25 5 1039 0 0,1 0-2638 0 0,-10 2-1101 0 0,1-2-54 0 0,0 1 0 0 0,0 0 1 0 0,0 0-1 0 0,-1-1 0 0 0,1 1 1 0 0,0 0-1 0 0,-1-1 0 0 0,1 1 0 0 0,0 0 1 0 0,-1-1-1 0 0,1 1 0 0 0,-1 0 1 0 0,1-1-1 0 0,-1 1 0 0 0,1-1 1 0 0,-1 1-1 0 0,1-1 0 0 0,-2 2 0 0 0,0-1-5 0 0,-5 4-51 0 0,0-3-22 0 0,5-2-2 0 0,-7-4 4273 0 0,15 3-2970 0 0,-6 2-1169 0 0,1 1 0 0 0,-1 0 0 0 0,1-1 0 0 0,-1 1 0 0 0,0 0 0 0 0,1 0 0 0 0,-1-1 0 0 0,0 1 0 0 0,0 0 0 0 0,0 2 0 0 0,-2 0 23 0 0,1 0 1 0 0,-1 1 0 0 0,1-1 0 0 0,-1 0 0 0 0,0 0 0 0 0,0 0 0 0 0,-1 0-1 0 0,1-1 1 0 0,-1 1 0 0 0,-3 3 0 0 0,-35 32 196 0 0,37-36-259 0 0,-100 85 126 0 0,97-80-141 0 0,2-1 11 0 0,2-4 43 0 0,2 0-60 0 0,3 12 135 0 0,-2-14-123 0 0,0 1-49 0 0,1 1 0 0 0,0-1 0 0 0,-1 1 0 0 0,0 0 0 0 0,1-1 0 0 0,-1 1 0 0 0,-1 4 1 0 0,1-3-110 0 0,-1-2-292 0 0,-5 8-1113 0 0,5-9 1185 0 0,-1 0 0 0 0,1 0 0 0 0,0 0 0 0 0,-1 0 0 0 0,1 0 0 0 0,-1 0 0 0 0,1 0 1 0 0,-1-1-1 0 0,0 1 0 0 0,1 0 0 0 0,-3 0 0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1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1839 0 0,'0'0'13014'0'0,"1"2"-12674"0"0,1 7-161 0 0,1 0 1 0 0,-1 0 0 0 0,0 0-1 0 0,-1 0 1 0 0,0 0 0 0 0,-1 0-1 0 0,0 0 1 0 0,0 0 0 0 0,-1 0-1 0 0,0 0 1 0 0,-3 11 0 0 0,-3 10 185 0 0,-1-1 0 0 0,-13 31 1 0 0,-89 182 122 0 0,58-156-379 0 0,70-103-5541 0 0,-7 3-419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1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13 7423 0 0,'0'0'675'0'0,"2"-1"-555"0"0,14-9 2815 0 0,-7 9 3175 0 0,-10 5-6036 0 0,1 0 0 0 0,-1 0 0 0 0,0 0 0 0 0,0 0 0 0 0,0 0 0 0 0,-1-1 0 0 0,1 1 0 0 0,-1 0 0 0 0,-2 3 0 0 0,-24 36 343 0 0,20-33-327 0 0,-21 33 59 0 0,2 1 0 0 0,-42 92 0 0 0,66-130-133 0 0,1 0 0 0 0,0 0 0 0 0,0 0 1 0 0,1 1-1 0 0,0-1 0 0 0,0 1 1 0 0,1-1-1 0 0,-1 9 0 0 0,1-13-16 0 0,0-1 0 0 0,0 1 0 0 0,0-1 0 0 0,0 1 0 0 0,1-1 0 0 0,-1 1 0 0 0,0-1 0 0 0,1 1 0 0 0,-1-1 0 0 0,1 0 0 0 0,-1 1 0 0 0,1-1 0 0 0,-1 0 0 0 0,1 1 0 0 0,0-1 0 0 0,0 0 0 0 0,0 0 0 0 0,2 3 0 0 0,0-1 0 0 0,1 2-253 0 0,1 0 0 0 0,-1-1 0 0 0,1 1 0 0 0,0-1 0 0 0,0 0-1 0 0,8 4 1 0 0,-10-7-1652 0 0,6 1-3802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1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7111 0 0,'0'0'644'0'0,"0"2"-432"0"0,-2 6 240 0 0,0-1-1 0 0,0 1 0 0 0,1 0 0 0 0,0-1 0 0 0,0 1 0 0 0,1 0 1 0 0,0 0-1 0 0,1 0 0 0 0,1 11 0 0 0,2-2 346 0 0,1 0 1 0 0,0-1-1 0 0,10 22 1 0 0,-9-25-406 0 0,0 0 0 0 0,1-1 1 0 0,0 0-1 0 0,1 0 0 0 0,0 0 1 0 0,1-1-1 0 0,20 19 0 0 0,-21-22-311 0 0,18 15 186 0 0,-24-22-322 0 0,-1 0 0 0 0,1 1-1 0 0,0-1 1 0 0,1 0 0 0 0,-1 0 0 0 0,0 0 0 0 0,0-1 0 0 0,0 1-1 0 0,0 0 1 0 0,1-1 0 0 0,-1 0 0 0 0,3 1 0 0 0,-4-1-331 0 0,0-1 1 0 0,1 1 0 0 0,-1 0-1 0 0,0-1 1 0 0,0 1-1 0 0,0 0 1 0 0,1-1 0 0 0,-1 0-1 0 0,0 1 1 0 0,0-1-1 0 0,0 0 1 0 0,0 1-1 0 0,1-2 1 0 0,6-7-5226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1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27 10735 0 0,'5'-7'979'0'0,"11"-12"6496"0"0,-15 21-7201 0 0,1 2-202 0 0,-1 1 0 0 0,0-1-1 0 0,0 1 1 0 0,0-1 0 0 0,-1 1 0 0 0,0 0-1 0 0,1-1 1 0 0,-2 1 0 0 0,1-1 0 0 0,0 1-1 0 0,-1 0 1 0 0,-2 7 0 0 0,-3 8 95 0 0,-14 30 0 0 0,9-24-106 0 0,-12 29-7 0 0,-34 57 0 0 0,-39 48-13 0 0,7-13-46 0 0,48-68-643 0 0,-36 98-1 0 0,76-176 104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1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 13703 0 0,'0'0'1979'0'0,"0"0"-1914"0"0,0 0 1 0 0,0 0-1 0 0,0 0 1 0 0,0-1-1 0 0,-1 1 1 0 0,1 0-1 0 0,0 0 0 0 0,0 0 1 0 0,0 0-1 0 0,0-1 1 0 0,0 1-1 0 0,0 0 1 0 0,0 0-1 0 0,-1 0 0 0 0,1 0 1 0 0,0 0-1 0 0,0-1 1 0 0,0 1-1 0 0,0 0 1 0 0,-1 0-1 0 0,1 0 0 0 0,0 0 1 0 0,0 0-1 0 0,0 0 1 0 0,0 0-1 0 0,-1 0 1 0 0,1 0-1 0 0,0 0 0 0 0,0 0 1 0 0,0 0-1 0 0,-1 0 1 0 0,1 0-1 0 0,0 0 1 0 0,0 0-1 0 0,0 0 0 0 0,-1 0 1 0 0,1 0-1 0 0,0 0 1 0 0,0 0-1 0 0,-3 7 12 0 0,1 0 0 0 0,1 0 0 0 0,-1 0 0 0 0,1 0 0 0 0,1 0 0 0 0,-1 0 0 0 0,1 1 0 0 0,0-1 0 0 0,1 0 0 0 0,0 0 0 0 0,0 0 0 0 0,1 0 0 0 0,2 8 0 0 0,3 7 244 0 0,1 0 0 0 0,19 38 1 0 0,43 54 312 0 0,-5-8-198 0 0,-55-89-391 0 0,-2 1 1 0 0,0 1 0 0 0,-1-1-1 0 0,5 25 1 0 0,-9-28-26 0 0,-1 0-1 0 0,-1 0 1 0 0,0 0-1 0 0,-1 0 1 0 0,0 1-1 0 0,-2-1 1 0 0,-3 18-1 0 0,-1-6 14 0 0,-1 0 0 0 0,-1-1 0 0 0,-13 28 0 0 0,14-39-92 0 0,0 0-1 0 0,-2-1 1 0 0,0 0-1 0 0,0-1 1 0 0,-1 0-1 0 0,-1-1 1 0 0,0 0-1 0 0,0 0 1 0 0,-1-1-1 0 0,-1-1 1 0 0,0 0-1 0 0,-19 11 1 0 0,26-15-469 0 0,18-2-2915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 8031 0 0,'0'0'8824'0'0,"-3"10"-8314"0"0,3-8-464 0 0,-1-1-16 0 0,-17 14 0 0 0,11-8-30 0 0,1-2 15 0 0,5-5 642 0 0,2-1-622 0 0,0-1 0 0 0,0 0 0 0 0,0 1 0 0 0,0-1 0 0 0,0 1 0 0 0,1-1 0 0 0,2-1 0 0 0,-2 0 21 0 0,3-1 49 0 0,-1 0-1 0 0,0 0 1 0 0,1 1 0 0 0,9-6-1 0 0,-13 9-91 0 0,0-1 403 0 0,2-1-232 0 0,-3 1-165 0 0,0 1 0 0 0,0 0-1 0 0,0 0 1 0 0,0 0 0 0 0,0 0 0 0 0,1-1 0 0 0,-1 1 0 0 0,0 0-1 0 0,0 0 1 0 0,0 0 0 0 0,0 0 0 0 0,0 0 0 0 0,1 0 0 0 0,-1-1-1 0 0,0 1 1 0 0,0 0 0 0 0,0 0 0 0 0,0 0 0 0 0,1 0 0 0 0,-1 0-1 0 0,0 0 1 0 0,0 0 0 0 0,0 0 0 0 0,1 0 0 0 0,-1 0 0 0 0,0 0-1 0 0,0 0 1 0 0,0 0 0 0 0,1 0 0 0 0,-1 0 0 0 0,0 0 0 0 0,0 0-1 0 0,1 0 1 0 0,-1 0 23 0 0,1 1-1 0 0,0-1 1 0 0,0 0 0 0 0,0 0-1 0 0,-1 1 1 0 0,1-1-1 0 0,0 1 1 0 0,-1-1 0 0 0,1 0-1 0 0,0 1 1 0 0,-1-1-1 0 0,1 1 1 0 0,0 0 0 0 0,-1-1-1 0 0,1 1 1 0 0,-1-1-1 0 0,1 1 1 0 0,-1 0-1 0 0,1 1 1 0 0,-1-1 58 0 0,0 0-1 0 0,0 0 1 0 0,0 0 0 0 0,0 0-1 0 0,0 0 1 0 0,-1 0 0 0 0,1 0-1 0 0,0 0 1 0 0,-1 0 0 0 0,1 0 0 0 0,-1 0-1 0 0,0 1 1 0 0,-4 8-281 0 0,4-8 113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45 1375 0 0,'-2'1'308'0'0,"-17"5"3191"0"0,14-5-3063 0 0,1 0 0 0 0,0 0 0 0 0,0 1 0 0 0,0 0 0 0 0,-7 3 0 0 0,-4 2 1845 0 0,14-6-1498 0 0,-1 0 61 0 0,-11 10 3761 0 0,7-2-2877 0 0,6-9-1666 0 0,0 1-1 0 0,-1-1 1 0 0,1 1-1 0 0,0-1 1 0 0,0 1-1 0 0,-1-1 1 0 0,1 1-1 0 0,0 0 1 0 0,0-1-1 0 0,0 1 1 0 0,0-1-1 0 0,0 1 1 0 0,0-1-1 0 0,0 1 1 0 0,0 0-1 0 0,0-1 1 0 0,0 1-1 0 0,0-1 1 0 0,0 1 0 0 0,0 0-1 0 0,0-1 1 0 0,0 1-1 0 0,1-1 1 0 0,-1 1-1 0 0,0-1 1 0 0,0 1-1 0 0,1 0 1 0 0,0-1-6 0 0,1 1 0 0 0,-1-1 0 0 0,0 1 0 0 0,1-1 0 0 0,-1 0 0 0 0,0 0 0 0 0,1 0 0 0 0,-1 0 0 0 0,0 0 0 0 0,1 0 0 0 0,-1 0 0 0 0,1 0 0 0 0,1-1 0 0 0,11-2 167 0 0,0 0 0 0 0,-1-2 0 0 0,1 1 0 0 0,21-12 0 0 0,-10 5-29 0 0,4-2 17 0 0,2 0 122 0 0,49-15-1 0 0,-74 26-282 0 0,3-1 40 0 0,-1 1 1 0 0,1 0-1 0 0,0 0 1 0 0,0 1 0 0 0,0 0-1 0 0,17 1 1 0 0,-25 0-187 0 0,2 12-8 0 0,-3-10 103 0 0,1-1 1 0 0,-1 0-1 0 0,0 1 1 0 0,1-1-1 0 0,-1 1 1 0 0,0-1-1 0 0,0 0 1 0 0,0 1-1 0 0,0 2 1 0 0,-2 4-5 0 0,0 0 0 0 0,-1 0 0 0 0,1 0 0 0 0,-2 0 0 0 0,1-1 0 0 0,-1 1 1 0 0,-8 12-1 0 0,-41 46-22 0 0,41-52 26 0 0,-8 9 1 0 0,-2 0 0 0 0,0-1 0 0 0,-2-2 0 0 0,0 0 0 0 0,-1-2 0 0 0,-42 24 0 0 0,-13-6 0 0 0,17-8 0 0 0,39-17-12 0 0,-66 35-177 0 0,74-36 153 0 0,0 0 0 0 0,1 1 1 0 0,-20 18-1 0 0,18-13 39 0 0,4-5-23 0 0,1 1 0 0 0,1 0 1 0 0,0 0-1 0 0,-11 18 0 0 0,21-29-60 0 0,15-2-44 0 0,1-1 168 0 0,-1 0-1 0 0,1-1 1 0 0,-1-1 0 0 0,20-7-1 0 0,-17 5 88 0 0,-1 1-1 0 0,1 1 1 0 0,25-4-1 0 0,134-4 749 0 0,80-8-259 0 0,-222 16-615 0 0,47 1 0 0 0,-79 3-223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1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31 1839 0 0,'2'0'83'0'0,"15"-7"-37"0"0,14-5 1395 0 0,-12 3 10363 0 0,-11 7-8576 0 0,-19 10-2955 0 0,0-1 0 0 0,0 0 1 0 0,-1-1-1 0 0,-13 5 1 0 0,-54 19-67 0 0,18-8-199 0 0,52-19-2 0 0,-15 8-134 0 0,-1-2 1 0 0,0-1-1 0 0,-1 0 1 0 0,-31 4-1 0 0,54-12 99 0 0,1 0-1 0 0,-1 0 1 0 0,0 0-1 0 0,1 0 0 0 0,-1 0 1 0 0,0 0-1 0 0,1-1 1 0 0,-1 1-1 0 0,0-1 1 0 0,1 0-1 0 0,-1 1 1 0 0,1-1-1 0 0,-1 0 0 0 0,1-1 1 0 0,0 1-1 0 0,-3-2 1 0 0,3 1-7 0 0,1 1 0 0 0,0 0 0 0 0,0-1 0 0 0,-1 1 0 0 0,1-1 0 0 0,0 0 0 0 0,1 1 1 0 0,-1-1-1 0 0,0 0 0 0 0,0 1 0 0 0,1-1 0 0 0,-1 0 0 0 0,1 0 0 0 0,-1 0 0 0 0,1 0 0 0 0,0 1 1 0 0,0-1-1 0 0,0 0 0 0 0,0 0 0 0 0,0 0 0 0 0,0 0 0 0 0,0 0 0 0 0,1-2 0 0 0,-1 1 8 0 0,5-10-153 0 0,-3 12 224 0 0,-1 1-41 0 0,0 0 0 0 0,0 0 1 0 0,0 0-1 0 0,-1 0 0 0 0,1 1 1 0 0,0-1-1 0 0,0 0 1 0 0,0 1-1 0 0,0-1 0 0 0,-1 1 1 0 0,1-1-1 0 0,0 1 1 0 0,0-1-1 0 0,-1 1 0 0 0,1-1 1 0 0,0 1-1 0 0,-1 0 0 0 0,1-1 1 0 0,-1 1-1 0 0,1 0 1 0 0,-1-1-1 0 0,1 1 0 0 0,-1 0 1 0 0,1 0-1 0 0,-1 0 1 0 0,1 0-1 0 0,0 3 34 0 0,2 3 12 0 0,-1-1 1 0 0,1 1-1 0 0,-1 0 1 0 0,-1 0-1 0 0,0 0 1 0 0,0 0-1 0 0,0 0 1 0 0,0 0-1 0 0,-1 0 1 0 0,-1 0-1 0 0,0 9 1 0 0,-1-4-10 0 0,0 0-1 0 0,0 0 1 0 0,-1-1 0 0 0,-1 1-1 0 0,-9 20 1 0 0,7-20 78 0 0,-1-1-1 0 0,-1-1 1 0 0,0 1-1 0 0,0-1 0 0 0,-15 13 1 0 0,12-9 176 0 0,10-12-134 0 0,13-6-26 0 0,21-6-79 0 0,0 2 0 0 0,0 2-1 0 0,54-5 1 0 0,-71 10-52 0 0,0 1-1 0 0,-1 1 1 0 0,1 0 0 0 0,-1 1 0 0 0,24 6 0 0 0,78 30-119 0 0,-37-9 124 0 0,-70-26-7 0 0,-2 0 11 0 0,-8-2-8 0 0,0-1-1 0 0,0 1 1 0 0,1 0 0 0 0,-1-1 0 0 0,0 1-1 0 0,0 0 1 0 0,0-1 0 0 0,0 1 0 0 0,0-1 0 0 0,0 1-1 0 0,0 0 1 0 0,0-1 0 0 0,-1 1 0 0 0,1 0-1 0 0,0-1 1 0 0,0 1 0 0 0,-1 1 0 0 0,1-2 0 0 0,-2 5-3 0 0,0 0 0 0 0,0 0-1 0 0,-1 0 1 0 0,1-1 0 0 0,-1 1-1 0 0,0-1 1 0 0,0 1-1 0 0,-8 6 1 0 0,-33 29 57 0 0,16-20-52 0 0,-34 21 1 0 0,26-19 47 0 0,22-14-14 0 0,1-1 1 0 0,-1 0-1 0 0,-1 0 1 0 0,1-2 0 0 0,-1 0-1 0 0,-24 5 1 0 0,-103 10 416 0 0,101-16-433 0 0,1 2 0 0 0,-56 14 0 0 0,106-20-23 0 0,0-1 0 0 0,14-1 0 0 0,2-6-53 0 0,-13 4-654 0 0,25-4 1 0 0,-26 9-3466 0 0,-10 0 2532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 1375 0 0,'0'0'66'0'0,"19"-5"16924"0"0,-17 4-16899 0 0,14-6 48 0 0,-1-2-38 0 0,-14 8-72 0 0,-2 2-266 0 0,-5 5 226 0 0,1 1 2371 0 0,6-7-2240 0 0,10-4-42 0 0,-11 4-78 0 0,0 0 0 0 0,0 0 0 0 0,0 0 1 0 0,0 0-1 0 0,0 0 0 0 0,0 0 0 0 0,1 0 1 0 0,-1 0-1 0 0,0 0 0 0 0,0-1 0 0 0,0 1 1 0 0,0 0-1 0 0,0 0 0 0 0,0 0 0 0 0,1 0 1 0 0,-1 0-1 0 0,0 0 0 0 0,0 0 0 0 0,0 0 1 0 0,0 0-1 0 0,0 0 0 0 0,0 0 0 0 0,0 1 1 0 0,1-1-1 0 0,-1 0 0 0 0,0 0 0 0 0,0 0 1 0 0,0 0-1 0 0,0 0 0 0 0,0 0 0 0 0,0 0 1 0 0,0 0-1 0 0,1 0 0 0 0,-1 0 0 0 0,0 0 1 0 0,0 0-1 0 0,0 0 0 0 0,0 1 0 0 0,0-1 1 0 0,0 0-1 0 0,-1 6 13 0 0,-4 6 26 0 0,5-12-37 0 0,-52 79 208 0 0,50-73-199 0 0,11-14-5868 0 0,4-6-817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42 107 11687 0 0,'0'0'532'0'0,"-2"0"-4"0"0,-5 2-337 0 0,-25 7 7934 0 0,38-6-7999 0 0,-1-1-1 0 0,1-1 1 0 0,0 1 0 0 0,0-1-1 0 0,0 0 1 0 0,0 0-1 0 0,0-1 1 0 0,0 0-1 0 0,7 0 1 0 0,58-8 404 0 0,-61 6-461 0 0,64-12 274 0 0,111-35 0 0 0,-40 8-125 0 0,-121 36-183 0 0,0 1 0 0 0,1 1-1 0 0,-1 1 1 0 0,29 2-1 0 0,-52 0-39 0 0,0 0 0 0 0,0 0 0 0 0,0 0 0 0 0,0 0 0 0 0,0 0 0 0 0,0 0 0 0 0,-1 0 0 0 0,1 1 0 0 0,0-1 0 0 0,0 0 0 0 0,0 1 0 0 0,0-1 0 0 0,0 1 0 0 0,0-1 0 0 0,0 1 0 0 0,-1-1 0 0 0,1 1 0 0 0,0-1 0 0 0,0 1 0 0 0,-1 0 0 0 0,1-1 0 0 0,0 1 0 0 0,-1 0 0 0 0,1 0 0 0 0,-1 0 0 0 0,1-1 0 0 0,-1 1 0 0 0,1 0 0 0 0,-1 0 0 0 0,1 0 0 0 0,-1 0 0 0 0,0 0 0 0 0,0 0 0 0 0,1 2 0 0 0,-1 0-6 0 0,0 0-1 0 0,-1-1 1 0 0,1 1 0 0 0,-1 0-1 0 0,1 0 1 0 0,-1 0 0 0 0,0 0-1 0 0,0-1 1 0 0,0 1-1 0 0,-3 4 1 0 0,-18 27-7 0 0,-40 49 0 0 0,-11 14-10 0 0,3 10 28 0 0,-35 55 0 0 0,80-119-129 0 0,-18 33-483 0 0,37-64 468 0 0,0 1 0 0 0,1 0 0 0 0,1 0 0 0 0,-4 15 0 0 0,8-27-711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 6447 0 0,'15'-8'15210'0'0,"-17"7"-15179"0"0,1 2-34 0 0,-10 10 330 0 0,5-5-316 0 0,0 2 0 0 0,-2 4 44 0 0,7-11-57 0 0,-18 15 2 0 0,13-11 11 0 0,5-4 250 0 0,12-15-106 0 0,-4 8-76 0 0,0 0 1 0 0,0 0 0 0 0,1 1-1 0 0,-1 0 1 0 0,1 1 0 0 0,0 0-1 0 0,16-6 1 0 0,-22 10 456 0 0,-2 1-467 0 0,1 0-60 0 0,0 1-1 0 0,-1-1 0 0 0,0 0 1 0 0,1 0-1 0 0,-1 0 0 0 0,0 1 1 0 0,0-1-1 0 0,1 0 0 0 0,-1 0 1 0 0,0 1-1 0 0,0-1 0 0 0,0 0 1 0 0,-1 0-1 0 0,1 1 0 0 0,0-1 1 0 0,0 0-1 0 0,-1 0 0 0 0,1 0 1 0 0,0 1-1 0 0,-1-1 0 0 0,0 1 1 0 0,-1 2 5 0 0,0 2 10 0 0,-12 18 58 0 0,9-17-71 0 0,0-1 0 0 0,4-3 31 0 0,-2 8-30 0 0,-8 12-13 0 0,7-14 125 0 0,-2 5-875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64 7367 0 0,'49'-29'1623'0'0,"-35"20"1690"0"0,0 1-1 0 0,19-9 0 0 0,-31 16-2593 0 0,4 2-192 0 0,-5-1-461 0 0,-1 0 0 0 0,1 0 1 0 0,-1 0-1 0 0,1 0 0 0 0,-1 0 1 0 0,0 0-1 0 0,1 0 1 0 0,-1 0-1 0 0,1 0 0 0 0,-1 0 1 0 0,1 0-1 0 0,-1 0 0 0 0,0 1 1 0 0,1-1-1 0 0,-1 0 1 0 0,1 0-1 0 0,-1 0 0 0 0,0 1 1 0 0,1-1-1 0 0,-1 0 0 0 0,0 0 1 0 0,1 1-1 0 0,-1-1 1 0 0,0 0-1 0 0,0 1 0 0 0,1-1 1 0 0,-1 1-1 0 0,2 1-11 0 0,-1 0 0 0 0,0 0 0 0 0,0 0 0 0 0,0 0 0 0 0,-1 0-1 0 0,1 0 1 0 0,0 0 0 0 0,-1 1 0 0 0,0-1 0 0 0,1 0 0 0 0,-1 0 0 0 0,0 1 0 0 0,0-1-1 0 0,0 4 1 0 0,-8 35 318 0 0,4-27-209 0 0,-14 54 271 0 0,-39 92 0 0 0,46-132-409 0 0,-20 80 19 0 0,15-48-26 0 0,-6 12 1 0 0,-12 49 24 0 0,27-83-55 0 0,6-37-45 0 0,12-6-4733 0 0,2-2 2637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25 1839 0 0,'8'-5'160'0'0,"23"-15"14958"0"0,-8 32-14154 0 0,-22-11-905 0 0,1 0 0 0 0,-1 0 0 0 0,0 1 0 0 0,1-1 0 0 0,-1 1 0 0 0,0-1 0 0 0,0 1 0 0 0,0-1 0 0 0,0 1 0 0 0,-1-1 0 0 0,1 1 0 0 0,0 0 0 0 0,-1 0 1 0 0,1-1-1 0 0,-1 1 0 0 0,1 3 0 0 0,0-1 16 0 0,-1 1 1 0 0,0 0-1 0 0,0-1 0 0 0,-1 1 1 0 0,1-1-1 0 0,-3 7 1 0 0,-2 5 64 0 0,0 0 0 0 0,-13 25 0 0 0,17-40-134 0 0,-30 58 80 0 0,-3-1-1 0 0,-58 76 0 0 0,77-117-105 0 0,0-1 0 0 0,-25 22 0 0 0,23-23-574 0 0,-26 31 0 0 0,42-45 208 0 0,3-5-1876 0 0,1 1 1870 0 0,-1-1 0 0 0,1 1 0 0 0,0 0 0 0 0,1 0 0 0 0,3-3 0 0 0,3-4-725 0 0,6-5-2210 0 0,1-1-829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40 551 1375 0 0,'-6'-7'3923'0'0,"3"4"-3230"0"0,1-1 1 0 0,0 1-1 0 0,-1-1 0 0 0,2 0 0 0 0,-1 0 1 0 0,0 0-1 0 0,1 0 0 0 0,0 0 0 0 0,0 0 1 0 0,0 0-1 0 0,0-8 0 0 0,1 6-263 0 0,0 0 0 0 0,0 0 0 0 0,1 0 0 0 0,0 0 0 0 0,0 0 0 0 0,1 0 0 0 0,3-9 0 0 0,1 1-191 0 0,1 0-1 0 0,1 1 0 0 0,0 0 1 0 0,1 0-1 0 0,19-20 0 0 0,-20 23-239 0 0,86-92 19 0 0,-70 79 80 0 0,0 1 1 0 0,35-23-1 0 0,-40 31-27 0 0,86-53 418 0 0,-89 58-315 0 0,1 1 1 0 0,0 1-1 0 0,0 0 1 0 0,31-7-1 0 0,-41 12-125 0 0,0 1-1 0 0,0 0 1 0 0,1 1-1 0 0,-1-1 1 0 0,0 2-1 0 0,0-1 1 0 0,1 1-1 0 0,-1 0 0 0 0,0 0 1 0 0,0 1-1 0 0,0 0 1 0 0,0 0-1 0 0,10 5 1 0 0,-13-5-43 0 0,0 0-1 0 0,0 1 1 0 0,-1-1 0 0 0,1 1-1 0 0,-1 0 1 0 0,0-1 0 0 0,0 2 0 0 0,0-1-1 0 0,0 0 1 0 0,0 1 0 0 0,0-1 0 0 0,-1 1-1 0 0,0 0 1 0 0,0 0 0 0 0,0 0-1 0 0,0 0 1 0 0,-1 0 0 0 0,1 0 0 0 0,-1 0-1 0 0,0 0 1 0 0,0 1 0 0 0,-1-1-1 0 0,1 7 1 0 0,-1 1-14 0 0,0 1-1 0 0,-1 0 0 0 0,-1 0 1 0 0,0 0-1 0 0,-1-1 1 0 0,0 1-1 0 0,-6 13 1 0 0,2-9 10 0 0,-1 1 0 0 0,-1-1 1 0 0,-1 0-1 0 0,-13 17 0 0 0,-9 5 17 0 0,-2-1 0 0 0,-63 56 0 0 0,60-61 11 0 0,-2-2 0 0 0,-83 51 0 0 0,89-64-317 0 0,0-2 1 0 0,0-1-1 0 0,-2-1 0 0 0,-60 14 0 0 0,60-19-273 0 0,33-9 368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0,'0'0'11142'0'0,"0"1"-10709"0"0,13 44 1130 0 0,-10-29-1147 0 0,1-1-1 0 0,1 0 1 0 0,12 25-1 0 0,-10-27-255 0 0,0-1-1 0 0,1 0 1 0 0,1-1-1 0 0,14 17 0 0 0,-16-21-66 0 0,0-1-1 0 0,1 0 0 0 0,0 0 0 0 0,0-1 0 0 0,0 0 1 0 0,1 0-1 0 0,13 5 0 0 0,49 18 596 0 0,-68-26-617 0 0,5 4 3 0 0,-2 1-68 0 0,-5-6-41 0 0,0 1 1 0 0,-1-1-1 0 0,1 1 1 0 0,0-1 0 0 0,-1 1-1 0 0,1 0 1 0 0,0-1-1 0 0,-1 1 1 0 0,1 1 0 0 0,-1 1-156 0 0,1-2-220 0 0,1 1-7 0 0,0 1-381 0 0,8-1-4394 0 0,-8-3 3873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3679 0 0,'0'0'8271'0'0,"-2"2"-8031"0"0,-2 2-154 0 0,0-1-1 0 0,-1 1 1 0 0,0-1-1 0 0,0 1 1 0 0,0-1 0 0 0,0-1-1 0 0,-1 1 1 0 0,-9 3 0 0 0,-23 12 936 0 0,-6 13 292 0 0,2 2 0 0 0,-48 49-1 0 0,54-47-1121 0 0,-1-2 0 0 0,-81 55 1 0 0,62-53-204 0 0,1-1-106 0 0,-111 51-1 0 0,165-84 25 0 0,1-9-1008 0 0,1 6 972 0 0,0 0 0 0 0,0 0 1 0 0,0 0-1 0 0,0 0 1 0 0,0 0-1 0 0,0 0 1 0 0,1 0-1 0 0,-1 0 0 0 0,1 0 1 0 0,-1 1-1 0 0,1-1 1 0 0,0 1-1 0 0,1-2 1 0 0,29-18-1456 0 0,-24 16 950 0 0,13-7-756 0 0,1-2-32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27 9007 0 0,'8'-8'960'0'0,"2"-2"-747"0"0,-2 1 4078 0 0,-69 79-996 0 0,-128 138-1079 0 0,70-75-2145 0 0,115-129-63 0 0,1 0 0 0 0,0 1 0 0 0,0-1 1 0 0,1 0-1 0 0,-1 1 0 0 0,1 0 1 0 0,0 0-1 0 0,-2 5 0 0 0,4-9-10 0 0,0 0-1 0 0,-1 0 1 0 0,1 1-1 0 0,-1-1 0 0 0,1 0 1 0 0,0 0-1 0 0,0 1 1 0 0,0-1-1 0 0,0 0 1 0 0,0 0-1 0 0,0 1 1 0 0,0-1-1 0 0,0 0 1 0 0,0 0-1 0 0,1 0 1 0 0,-1 1-1 0 0,0-1 0 0 0,2 2 1 0 0,-1 0-23 0 0,2 8 3 0 0,1-1-1 0 0,0 0 1 0 0,0-1-1 0 0,1 1 1 0 0,11 17 0 0 0,-14-24-199 0 0,0 1 1 0 0,1-1 0 0 0,0 0-1 0 0,0 0 1 0 0,-1 0 0 0 0,2 0 0 0 0,-1-1-1 0 0,0 1 1 0 0,0-1 0 0 0,1 0-1 0 0,0 0 1 0 0,-1 0 0 0 0,1 0-1 0 0,0 0 1 0 0,0-1 0 0 0,0 0 0 0 0,0 0-1 0 0,4 1 1 0 0,4-2-1667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2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8607 0 0,'0'0'1619'0'0,"1"2"-858"0"0,4 16 142 0 0,0 0 0 0 0,2 0-1 0 0,0-1 1 0 0,1 0 0 0 0,0 0-1 0 0,1-1 1 0 0,1 0 0 0 0,15 18-1 0 0,4-1-338 0 0,-2-1 616 0 0,2-2 0 0 0,51 44 0 0 0,-77-72-1222 0 0,0 0 0 0 0,-1 0 0 0 0,1 0 0 0 0,0 0 0 0 0,0 0 0 0 0,0-1 0 0 0,1 1 0 0 0,-1-1 0 0 0,0 0 0 0 0,0 0 0 0 0,1 0 0 0 0,4 0 0 0 0,-3 0-33 0 0,-2-1-99 0 0,1 0 0 0 0,0-1 0 0 0,-1 1 1 0 0,1 0-1 0 0,-1-1 0 0 0,5-1 0 0 0,-3 0-20 0 0,27-9-1662 0 0,-20 6-793 0 0,-10 4 1401 0 0,3-6-4383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1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90 455 0 0,'36'-9'2951'0'0,"-32"7"-2612"0"0,-2 1 1143 0 0,1 0-1291 0 0,8-1-51 0 0,-9 1 75 0 0,10-3-69 0 0,68-28 4877 0 0,-76 30-4677 0 0,0 0 1 0 0,1 0-1 0 0,-1 0 1 0 0,0-1-1 0 0,-1 0 1 0 0,6-4-1 0 0,12-7 1482 0 0,-20 13-1096 0 0,11-1-194 0 0,-10 2-122 0 0,-1 1-401 0 0,-1 0 0 0 0,1 0 0 0 0,-1 0 0 0 0,0 1 0 0 0,1-1 0 0 0,-1 0 1 0 0,0 0-1 0 0,0 0 0 0 0,0 0 0 0 0,0 1 0 0 0,0 0 0 0 0,0-1 1 0 0,0 3 30 0 0,-1 1-1 0 0,0 0 1 0 0,0-1 0 0 0,0 1-1 0 0,0 0 1 0 0,-1-1 0 0 0,1 1-1 0 0,-1-1 1 0 0,0 0 0 0 0,-1 0-1 0 0,-4 7 1 0 0,-4 4 289 0 0,-22 22 1 0 0,8-9-106 0 0,-54 66-3 0 0,-92 116 314 0 0,130-157-524 0 0,-40 57 41 0 0,95-116-79 0 0,-1-3-115 0 0,0-1-1 0 0,-1-1 1 0 0,15-17 0 0 0,-2 2-679 0 0,28-28-2253 0 0,-28 27-2486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3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4143 0 0,'0'0'319'0'0,"-1"1"134"0"0,-28 18 6523 0 0,-1 2-3364 0 0,7-3-3248 0 0,5-5-182 0 0,12-8-138 0 0,0 0 1 0 0,0-1 0 0 0,0 0-1 0 0,0 0 1 0 0,-10 3 0 0 0,-19 8 706 0 0,0 2 0 0 0,-58 38 0 0 0,34-13 150 0 0,-62 59 1 0 0,82-67-1033 0 0,22-22-417 0 0,16-11 160 0 0,14-9-2920 0 0,3-3-771 0 0,2-2-1073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7:3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12351 0 0,'0'0'1375'0'0,"-11"17"561"0"0,11-13-1829 0 0,1 0-1 0 0,-1 1 1 0 0,1-1 0 0 0,0 1-1 0 0,0-1 1 0 0,1 0 0 0 0,0 0-1 0 0,-1 0 1 0 0,1 0-1 0 0,0 0 1 0 0,1 0 0 0 0,-1 0-1 0 0,1-1 1 0 0,4 6 0 0 0,6 4 227 0 0,0 0 0 0 0,20 14 1 0 0,4 4 343 0 0,-21-15-344 0 0,6 4 280 0 0,-1 2-1 0 0,0 0 1 0 0,32 46-1 0 0,-49-61-564 0 0,0 0-1 0 0,0 1 0 0 0,0-1 0 0 0,-1 1 0 0 0,0 0 0 0 0,-1-1 1 0 0,1 1-1 0 0,-2 0 0 0 0,1 1 0 0 0,-1-1 0 0 0,0 0 1 0 0,-1 0-1 0 0,0 0 0 0 0,0 1 0 0 0,-1-1 0 0 0,0 0 1 0 0,0 0-1 0 0,-1 0 0 0 0,-3 9 0 0 0,0-2-18 0 0,-1-1-1 0 0,-1-1 1 0 0,0 0-1 0 0,-1 0 1 0 0,0 0-1 0 0,-16 18 1 0 0,-67 60 108 0 0,36-39-260 0 0,52-50-604 0 0,-6 8 861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4687 0 0,'0'0'3000'0'0,"2"1"-2904"0"0,3 2 416 0 0,-1-1 0 0 0,0 0 0 0 0,1 0 0 0 0,-1-1 0 0 0,1 1-1 0 0,-1-1 1 0 0,8 1 0 0 0,-12-2-451 0 0,1 0 1 0 0,0 0-1 0 0,0 1 0 0 0,0-1 1 0 0,-1 0-1 0 0,1 1 0 0 0,0-1 1 0 0,0 0-1 0 0,-1 1 0 0 0,1-1 1 0 0,0 1-1 0 0,-1-1 0 0 0,1 1 1 0 0,-1 0-1 0 0,1-1 0 0 0,0 1 1 0 0,-1-1-1 0 0,1 2 0 0 0,4 8-37 0 0,-4-8 106 0 0,-1 1-45 0 0,-5 19 98 0 0,5-20-65 0 0,-15 17 258 0 0,2-5 74 0 0,13-14-430 0 0,0 0-1 0 0,0 0 1 0 0,0 0 0 0 0,0 0 0 0 0,0 0 0 0 0,0 0 0 0 0,0-1-1 0 0,0 1 1 0 0,0 0 0 0 0,0 0 0 0 0,0 0 0 0 0,0 0 0 0 0,0 0-1 0 0,0 0 1 0 0,0 0 0 0 0,0 0 0 0 0,0 0 0 0 0,0 0 0 0 0,0 0-1 0 0,0 0 1 0 0,0-1 0 0 0,0 1 0 0 0,0 0 0 0 0,0 0 0 0 0,0 0-1 0 0,0 0 1 0 0,0 0 0 0 0,0 0 0 0 0,0 0 0 0 0,0 0 0 0 0,0 0-1 0 0,0 0 1 0 0,0 0 0 0 0,-1 0 0 0 0,1 0 0 0 0,0 0 0 0 0,0 0-1 0 0,0 0 1 0 0,0 0 0 0 0,0 0 0 0 0,0 0 0 0 0,0-1 0 0 0,0 1-1 0 0,0 0 1 0 0,0 0 0 0 0,0 0 0 0 0,0 0 0 0 0,-1 0 0 0 0,1 0-1 0 0,0 0 1 0 0,0 0 0 0 0,0 1 0 0 0,0-1 0 0 0,0 0 0 0 0,5-13 333 0 0,14-22 0 0 0,-14 27-298 0 0,-4 6-106 0 0,-2 4-5 0 0,0 0 63 0 0,0-1 1 0 0,0 1-1 0 0,0 0 1 0 0,1 0-1 0 0,-1 0 0 0 0,1 0 1 0 0,-1 0-1 0 0,1 0 1 0 0,0 3-1 0 0,3 6 113 0 0,-2-9-141 0 0,0 0 301 0 0,-2 0-206 0 0,1 0-47 0 0,0 0-20 0 0,0-1 1 0 0,0 1-1 0 0,-1-1 0 0 0,1 0 1 0 0,0 1-1 0 0,-1-1 0 0 0,1 0 1 0 0,-1 1-1 0 0,0-1 1 0 0,1 0-1 0 0,-1 0 0 0 0,0 1 1 0 0,0-1-1 0 0,0 0 1 0 0,-1 1-1 0 0,-17 10 12 0 0,10-11 5 0 0,4-1 0 0 0,-6 0-14 0 0,1-1 1 0 0,8 0 410 0 0,2-1-410 0 0,1 0 1 0 0,0 0-1 0 0,-1 0 0 0 0,1 0 0 0 0,0 0 0 0 0,0 0 1 0 0,0 1-1 0 0,0-1 0 0 0,1 0 0 0 0,-1 0 0 0 0,0 1 0 0 0,1-1 1 0 0,-1 1-1 0 0,1-1 0 0 0,0 1 0 0 0,-1 0 0 0 0,4-2 1 0 0,1-2 45 0 0,-5 4-53 0 0,-1 0 1 0 0,1 0-1 0 0,0 0 1 0 0,0 0-1 0 0,0 1 1 0 0,0-1-1 0 0,0 0 0 0 0,0 0 1 0 0,0 1-1 0 0,1-1 1 0 0,-1 1-1 0 0,0-1 1 0 0,2 0-1 0 0,0 1 22 0 0,-1-1 1475 0 0,-1 9-1444 0 0,1 0 0 0 0,-1 1-1 0 0,5 9 1 0 0,-5-15-44 0 0,0-1-162 0 0,1 0-60 0 0,1 2 168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4607 0 0,'0'0'2446'0'0,"-7"8"119"0"0,5-7-2417 0 0,-1 0 0 0 0,0 1 0 0 0,0 0 0 0 0,1 0 0 0 0,-1 0 1 0 0,1 0-1 0 0,0 0 0 0 0,-1 0 0 0 0,1 0 0 0 0,0 1 0 0 0,0-1 0 0 0,1 1 0 0 0,-1 0 0 0 0,0-1 0 0 0,1 1 0 0 0,0 0 0 0 0,-1 0 0 0 0,0 3 1 0 0,-10 20 325 0 0,5-17-464 0 0,0 1 0 0 0,0-1 0 0 0,-1 0 1 0 0,-10 8-1 0 0,-2 3 64 0 0,-9 10 46 0 0,6-7 355 0 0,1 1 1 0 0,0 1-1 0 0,-30 48 1 0 0,48-66-357 0 0,0 0 1 0 0,1 0-1 0 0,0 0 1 0 0,1 1-1 0 0,-1-1 1 0 0,1 1-1 0 0,1-1 1 0 0,-1 1 0 0 0,1 0-1 0 0,1 0 1 0 0,0 13-1 0 0,1-18-67 0 0,0 0 1 0 0,1 0-1 0 0,-1 0 0 0 0,1-1 0 0 0,0 1 1 0 0,0 0-1 0 0,0-1 0 0 0,0 1 0 0 0,5 3 1 0 0,-3-2 42 0 0,8 7 290 0 0,1 0 0 0 0,0-1 1 0 0,0-1-1 0 0,1 0 0 0 0,20 9 0 0 0,-14-7-18 0 0,-15-8-293 0 0,0-2 0 0 0,0 1-1 0 0,0 0 1 0 0,0-1 0 0 0,0 0-1 0 0,0 0 1 0 0,0-1 0 0 0,0 1-1 0 0,1-1 1 0 0,-1 0 0 0 0,0-1-1 0 0,7 0 1 0 0,-4 0-4 0 0,0-1 1 0 0,0 0-1 0 0,0 0 0 0 0,0-1 0 0 0,0 0 1 0 0,-1 0-1 0 0,9-6 0 0 0,-6 4-16 0 0,-1-2-1 0 0,0 1 1 0 0,0-1 0 0 0,0 0-1 0 0,-1-1 1 0 0,0 0-1 0 0,-1-1 1 0 0,0 1 0 0 0,10-17-1 0 0,2-8-130 0 0,-1 0 1 0 0,-2-2-1 0 0,-1 0 0 0 0,19-68 0 0 0,-32 90-186 0 0,1 1-1 0 0,-2 0 1 0 0,1-24-1 0 0,-2 31 170 0 0,0 0-1 0 0,0 0 1 0 0,-1 1 0 0 0,0-1 0 0 0,0 0-1 0 0,0 0 1 0 0,-1 0 0 0 0,0 1-1 0 0,0-1 1 0 0,0 1 0 0 0,0-1-1 0 0,-4-4 1 0 0,4 7 66 0 0,0 0-1 0 0,0 0 1 0 0,0 0-1 0 0,0 1 1 0 0,0-1-1 0 0,0 1 1 0 0,0-1 0 0 0,-1 1-1 0 0,1 0 1 0 0,0 0-1 0 0,-1 0 1 0 0,1 0-1 0 0,-1 0 1 0 0,0 0-1 0 0,1 1 1 0 0,-1-1 0 0 0,0 1-1 0 0,1 0 1 0 0,-1 0-1 0 0,0 0 1 0 0,1 0-1 0 0,-1 0 1 0 0,0 0-1 0 0,1 1 1 0 0,-1-1-1 0 0,0 1 1 0 0,-3 1 0 0 0,-7 3-98 0 0,0 0 1 0 0,0 1 0 0 0,-22 14 0 0 0,28-16 17 0 0,-8 6-361 0 0,1 0 0 0 0,0 0 0 0 0,-16 17 0 0 0,28-26-651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57 7367 0 0,'22'-34'976'0'0,"-21"33"16"0"0,-2-3 1223 0 0,1 4-2097 0 0,0-1-1 0 0,0 0 1 0 0,-1 0 0 0 0,1 1-1 0 0,0-1 1 0 0,0 0 0 0 0,-1 1 0 0 0,1-1-1 0 0,0 0 1 0 0,0 1 0 0 0,-1-1-1 0 0,1 1 1 0 0,-1-1 0 0 0,1 1 0 0 0,-1-1-1 0 0,1 0 1 0 0,-1 1 0 0 0,1 0 0 0 0,-1-1-1 0 0,0 0 1 0 0,-6 0 62 0 0,0-1 1 0 0,0 2-1 0 0,0-1 0 0 0,0 1 0 0 0,1 0 1 0 0,-1 0-1 0 0,0 1 0 0 0,-10 2 0 0 0,-58 17 51 0 0,39-9 45 0 0,-11 4-24 0 0,1 2-1 0 0,-49 27 1 0 0,84-38-252 0 0,-17 8 18 0 0,1 1-1 0 0,-50 39 1 0 0,76-54-18 0 0,0 1 0 0 0,-1 0 0 0 0,1 0 0 0 0,0 0 0 0 0,0 0 0 0 0,0 0 0 0 0,0 0 0 0 0,0 0 0 0 0,0 0 0 0 0,0 1 0 0 0,0-1 0 0 0,0 0 0 0 0,0 1 0 0 0,1-1 0 0 0,-1 0 0 0 0,1 1 0 0 0,-1 2 0 0 0,-1 1 0 0 0,-1 6 0 0 0,1-1 0 0 0,1-9 0 0 0,1 0 0 0 0,0 0 0 0 0,0 0 0 0 0,0 0 0 0 0,-1 0 0 0 0,1 0 0 0 0,0 0 0 0 0,0 0 0 0 0,0 0 0 0 0,1 0 0 0 0,-1 0 0 0 0,0 0 0 0 0,0 0 0 0 0,0 0 0 0 0,1 0 0 0 0,-1 0 0 0 0,1 0 0 0 0,-1 0 0 0 0,1 0 0 0 0,0 1 0 0 0,1 1 0 0 0,3 9 13 0 0,0-1 0 0 0,1 0-1 0 0,1 0 1 0 0,0-1 0 0 0,0 0-1 0 0,1 0 1 0 0,12 12 0 0 0,69 57 74 0 0,-70-64-58 0 0,73 50 614 0 0,-16-12 400 0 0,-69-49-948 0 0,-2 1 0 0 0,1 0 0 0 0,0 1 0 0 0,-1-1 0 0 0,0 1 0 0 0,-1 0 0 0 0,7 11 0 0 0,-10-15-83 0 0,1 1-1 0 0,-1-1 1 0 0,0 1 0 0 0,0 0-1 0 0,0 0 1 0 0,0-1-1 0 0,-1 1 1 0 0,1 0 0 0 0,-1 0-1 0 0,1 0 1 0 0,-1 0-1 0 0,0 0 1 0 0,0 0 0 0 0,-1-1-1 0 0,1 1 1 0 0,0 0-1 0 0,-1 0 1 0 0,0 0 0 0 0,0 0-1 0 0,0-1 1 0 0,0 1-1 0 0,-2 3 1 0 0,-2 1 5 0 0,0 0 0 0 0,0-1 0 0 0,-1 1 0 0 0,0-1 1 0 0,0-1-1 0 0,-1 1 0 0 0,1-1 0 0 0,-1 0 0 0 0,0-1 0 0 0,-1 0 0 0 0,-14 7 0 0 0,-7 0 9 0 0,-54 15-1 0 0,67-22-7 0 0,-1 0-1 0 0,-1-2 1 0 0,1 0 0 0 0,0 0 0 0 0,-23-3-1 0 0,30 1-4 0 0,0-1-1 0 0,0 0 1 0 0,1-1-1 0 0,-1-1 0 0 0,0 1 1 0 0,1-1-1 0 0,0-1 0 0 0,0 0 1 0 0,0 0-1 0 0,-14-10 1 0 0,18 11-12 0 0,2 0 0 0 0,-1 0 0 0 0,0-1 0 0 0,1 0 0 0 0,0 1 0 0 0,-1-1 1 0 0,2-1-1 0 0,-1 1 0 0 0,-3-7 0 0 0,5 8-1 0 0,-1 0 0 0 0,1 0 0 0 0,0 0 0 0 0,0-1 0 0 0,0 1 0 0 0,0 0 0 0 0,1-1 0 0 0,0 1 0 0 0,-1-1 0 0 0,1 1-1 0 0,0-1 1 0 0,1 1 0 0 0,-1 0 0 0 0,2-6 0 0 0,2-3 12 0 0,0 1 1 0 0,2 0-1 0 0,-1 0 0 0 0,1 0 0 0 0,1 1 1 0 0,0 0-1 0 0,0 0 0 0 0,1 1 0 0 0,0 0 1 0 0,1 0-1 0 0,13-11 0 0 0,13-6 45 0 0,70-41-1 0 0,-75 49-86 0 0,22-10-26 0 0,-35 20 54 0 0,0-1 0 0 0,-1-1 1 0 0,0 0-1 0 0,15-14 1 0 0,-28 22-37 0 0,-1-1 0 0 0,0 1 0 0 0,1-1 0 0 0,-1 0 0 0 0,0 0 0 0 0,0 0 0 0 0,0 0 0 0 0,-1 0 0 0 0,1 0 0 0 0,-1 0 0 0 0,1-1 0 0 0,-1 1 0 0 0,0-1 0 0 0,-1 1 0 0 0,1-1 0 0 0,0 1 0 0 0,-1-1 0 0 0,0 1 0 0 0,0-1 0 0 0,0 1 1 0 0,0-1-1 0 0,-1 1 0 0 0,1-1 0 0 0,-1 1 0 0 0,0-1 0 0 0,0 1 0 0 0,-2-4 0 0 0,-2-6-358 0 0,-10-21 1 0 0,1 3-637 0 0,13 30 643 0 0,8-7-3546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39 2303 0 0,'1'-2'167'0'0,"-3"-18"-340"0"0,0 3 14249 0 0,0 18-14023 0 0,0 0 1 0 0,0 0 0 0 0,0 0 0 0 0,0 1-1 0 0,1-1 1 0 0,-1 1 0 0 0,1-1 0 0 0,-1 1-1 0 0,1-1 1 0 0,-3 4 0 0 0,4-4-48 0 0,-10 13-10 0 0,1 2-1 0 0,0-1 1 0 0,1 1 0 0 0,1 0 0 0 0,-7 23 0 0 0,3-8-14 0 0,-184 413 378 0 0,176-406-326 0 0,-123 221 160 0 0,115-221-116 0 0,-1 0 0 0 0,-34 33 0 0 0,-72 63 41 0 0,98-100-70 0 0,-69 62 153 0 0,104-94-111 0 0,15 1-1796 0 0,2-4-4233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1375 0 0,'0'-1'512'0'0,"18"-24"9421"0"0,4 4-6596 0 0,-18 19-3136 0 0,-1 0-1 0 0,1 0 1 0 0,-1 0 0 0 0,1 0 0 0 0,0 0 0 0 0,0 1-1 0 0,0-1 1 0 0,0 1 0 0 0,0 0 0 0 0,0 1 0 0 0,0-1-1 0 0,7 0 1 0 0,-9 2-60 0 0,1 0 0 0 0,-1-1 0 0 0,1 1 0 0 0,-1 0 0 0 0,0 0 0 0 0,0 0 0 0 0,1 0 0 0 0,-1 1 0 0 0,3 2 0 0 0,-1-1 143 0 0,-2-2-190 0 0,-1 0 0 0 0,0 0 0 0 0,1 1 0 0 0,-1-1 0 0 0,0 1 0 0 0,0-1 0 0 0,0 1 0 0 0,0-1 0 0 0,0 1 0 0 0,0 0 0 0 0,-1-1 0 0 0,2 4 1 0 0,-2-3 48 0 0,1-1 125 0 0,-1 20 466 0 0,-1-18-655 0 0,1 0 1 0 0,-1 0 0 0 0,0 0 0 0 0,0 0 0 0 0,0 0 0 0 0,0 0 0 0 0,-1-1 0 0 0,1 1 0 0 0,-1 0 0 0 0,0-1 0 0 0,1 1 0 0 0,-4 2-1 0 0,-3 4-271 0 0,-18 12-1 0 0,17-13-262 0 0,7-7-773 0 0,-7 4-2022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10135 0 0,'0'0'8290'0'0,"0"2"-7885"0"0,-24 93 797 0 0,1-3-915 0 0,21-81-272 0 0,0 0 0 0 0,-1 0-1 0 0,0 0 1 0 0,-1-1 0 0 0,0 0-1 0 0,0 1 1 0 0,-12 17 0 0 0,11-21 6 0 0,0 1 22 0 0,2-1-22 0 0,2-6 103 0 0,2 0-59 0 0,6 3-11 0 0,-1 0-31 0 0,-1-1 1 0 0,1 0-1 0 0,1-1 1 0 0,-1 1 0 0 0,0-1-1 0 0,0-1 1 0 0,1 1-1 0 0,-1-1 1 0 0,1 0 0 0 0,11 0-1 0 0,-4-2 175 0 0,1 0-1 0 0,-1-1 1 0 0,16-5-1 0 0,4 0 224 0 0,0 4-659 0 0,54 0-1 0 0,-72 2-517 0 0,-2 0-5635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6911 0 0,'0'0'2570'0'0,"-9"0"1662"0"0,6 1-3939 0 0,0 0 1 0 0,1 0-1 0 0,-1 0 1 0 0,0 1-1 0 0,1-1 1 0 0,-1 1 0 0 0,1-1-1 0 0,0 1 1 0 0,-1 0-1 0 0,1 0 1 0 0,-2 2 0 0 0,-21 27 144 0 0,22-27-202 0 0,-9 12 81 0 0,2 1-1 0 0,0 1 1 0 0,1-1-1 0 0,1 2 1 0 0,-9 24 0 0 0,-21 99 1003 0 0,29-105-1096 0 0,-4 20 74 0 0,2 2 0 0 0,3-1 0 0 0,-1 98 0 0 0,8-119-291 0 0,-1 1 0 0 0,-2-1 1 0 0,-11 47-1 0 0,12-73-945 0 0,0-1 0 0 0,-2 0-1 0 0,-9 20 1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0,'0'0'4552'0'0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1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181 105 1839 0 0,'55'-35'157'0'0,"-39"23"1880"0"0,2 1 0 0 0,-1 1 1 0 0,2 0-1 0 0,36-14 0 0 0,-48 22-891 0 0,-2 1-979 0 0,17 2 2483 0 0,-29 11-2156 0 0,-4 1-401 0 0,1-1 0 0 0,-2-1-1 0 0,1 0 1 0 0,-2 0 0 0 0,-17 12-1 0 0,-23 20 96 0 0,39-30-186 0 0,-13 12 30 0 0,0 0-1 0 0,2 2 1 0 0,-42 58-1 0 0,13 4-31 0 0,50-84 0 0 0,-7 16 0 0 0,1 3 0 0 0,9-22 0 0 0,0-1 0 0 0,0 1 0 0 0,0 0 0 0 0,0-1 0 0 0,0 1 0 0 0,1 0 0 0 0,-1-1 0 0 0,1 1 0 0 0,-1 0 0 0 0,1 0 0 0 0,-1 2 0 0 0,1 1 0 0 0,0 9 0 0 0,1-10 39 0 0,-1-1 0 0 0,1 0 0 0 0,0 0 0 0 0,0 1 0 0 0,0-1 0 0 0,0 0 0 0 0,0 0-1 0 0,1 0 1 0 0,0 0 0 0 0,-1 0 0 0 0,1 0 0 0 0,0-1 0 0 0,0 1 0 0 0,0-1 0 0 0,1 1 0 0 0,-1-1-1 0 0,1 0 1 0 0,-1 0 0 0 0,1 0 0 0 0,0 0 0 0 0,0 0 0 0 0,0 0 0 0 0,0-1 0 0 0,0 0 0 0 0,6 2 0 0 0,1 0 134 0 0,1-1 0 0 0,0 0 0 0 0,0-1 0 0 0,0 0 0 0 0,0-1 0 0 0,17-1 0 0 0,6-3 241 0 0,0-1 1 0 0,42-12-1 0 0,66-26 110 0 0,-49 13-365 0 0,-51 17-129 0 0,3 1 9 0 0,-1-3 0 0 0,51-23 0 0 0,-85 31-39 0 0,0 1 0 0 0,0-1 0 0 0,0-1 0 0 0,-1 1 0 0 0,0-2 0 0 0,0 1 0 0 0,-1-1 0 0 0,0-1 0 0 0,-1 1 0 0 0,0-1 0 0 0,-1-1 0 0 0,7-12 0 0 0,-11 20-15 0 0,-1 0-1 0 0,0 0 1 0 0,0 0-1 0 0,0 0 1 0 0,-1 0-1 0 0,1 0 1 0 0,-1 0-1 0 0,0 0 1 0 0,1 0-1 0 0,-1 0 1 0 0,0 0-1 0 0,-1 0 1 0 0,0-5-1 0 0,1 7 2 0 0,-1-1-1 0 0,0 1 0 0 0,1 0 1 0 0,-1-1-1 0 0,0 1 1 0 0,0 0-1 0 0,0-1 1 0 0,0 1-1 0 0,0 0 0 0 0,0 0 1 0 0,0 0-1 0 0,0 0 1 0 0,-1 0-1 0 0,1 0 0 0 0,0 0 1 0 0,-1 0-1 0 0,1 1 1 0 0,0-1-1 0 0,-1 0 1 0 0,1 1-1 0 0,-1-1 0 0 0,1 1 1 0 0,-1 0-1 0 0,1-1 1 0 0,-1 1-1 0 0,0 0 0 0 0,-2 0 1 0 0,-3 0-76 0 0,0 0 1 0 0,0 1 0 0 0,0 0-1 0 0,0 0 1 0 0,0 1-1 0 0,0 0 1 0 0,1 0 0 0 0,-1 0-1 0 0,-6 4 1 0 0,-59 34-362 0 0,57-30 421 0 0,-18 10 1 0 0,1 1 1 0 0,1 1-1 0 0,1 2 0 0 0,-28 29 0 0 0,54-48 29 0 0,0 0 0 0 0,1 0 0 0 0,0 0 0 0 0,-6 11 0 0 0,7-10 0 0 0,-6 12 0 0 0,8-12 0 0 0,1-2 0 0 0,1 11-10 0 0,-1-12 4 0 0,0 0 0 0 0,1 1 0 0 0,0-1 0 0 0,0 0 0 0 0,0 0 0 0 0,0 0 0 0 0,0 0 0 0 0,5 4 0 0 0,-6-6 6 0 0,13 13-192 0 0,-10-13 49 0 0,-1-1 9 0 0,2 3-390 0 0,8 1-19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3679 0 0,'0'0'167'0'0,"2"-1"-7"0"0,8-4-127 0 0,22-6 7219 0 0,-31 11-6861 0 0,0 0 0 0 0,-1 0-1 0 0,1-1 1 0 0,0 1 0 0 0,-1 0-1 0 0,1 0 1 0 0,0 0 0 0 0,-1 0-1 0 0,1 0 1 0 0,0 0 0 0 0,-1 0-1 0 0,1 1 1 0 0,0-1 0 0 0,-1 0-1 0 0,2 0 1 0 0,1 7 2553 0 0,-3 1-3999 0 0,0-6 1100 0 0,0 0 0 0 0,0 0 0 0 0,-1 0-1 0 0,1-1 1 0 0,-1 1 0 0 0,1 0 0 0 0,-1-1 0 0 0,0 1-1 0 0,-1 2 1 0 0,-2 2 70 0 0,0-1-1 0 0,-1 0 0 0 0,0 0 1 0 0,-6 5-1 0 0,2-3-102 0 0,2-1-1 0 0,6-5 362 0 0,20-18-69 0 0,-15 14-305 0 0,21-17 74 0 0,-22 16-29 0 0,-1 2 704 0 0,-3 5-695 0 0,0 11-44 0 0,1-12-7 0 0,0-1 1 0 0,0 1 0 0 0,-1-1-1 0 0,1 0 1 0 0,0 1 0 0 0,0-1-1 0 0,-1 1 1 0 0,1-1 0 0 0,-1 0-1 0 0,0 1 1 0 0,1-1 0 0 0,-1 0-1 0 0,-1 3 1 0 0,-7 10 26 0 0,2-3-29 0 0,3-2 11 0 0,3-7 538 0 0,12-2-3405 0 0,-8 0 1536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66 145 5063 0 0,'0'0'9198'0'0,"2"-1"-8134"0"0,61-35 1695 0 0,81-32 0 0 0,-115 56-2562 0 0,26-9 162 0 0,-49 19-307 0 0,0 1 0 0 0,-1-1 0 0 0,1 1 0 0 0,0 1-1 0 0,0-1 1 0 0,0 1 0 0 0,9 1 0 0 0,-13-1 21 0 0,-1 1-66 0 0,0-1-1 0 0,0 1 1 0 0,0-1 0 0 0,0 1-1 0 0,0 0 1 0 0,-1-1 0 0 0,1 1-1 0 0,0 0 1 0 0,0 0 0 0 0,-1-1-1 0 0,2 2 1 0 0,-1 0-4 0 0,0-1 0 0 0,1 1 0 0 0,-1-1 0 0 0,0 1 0 0 0,0 0-1 0 0,0-1 1 0 0,0 1 0 0 0,0 0 0 0 0,0 0 0 0 0,-1 0 0 0 0,1 0 0 0 0,-1 0 0 0 0,1 0 0 0 0,-1 0-1 0 0,0 0 1 0 0,1 0 0 0 0,-1 3 0 0 0,-1 1 4 0 0,1 1 0 0 0,-1-1 0 0 0,-3 12 0 0 0,2-9 0 0 0,-2 0 1 0 0,1 0-1 0 0,-1 0 0 0 0,-1 0 0 0 0,1 0 1 0 0,-2-1-1 0 0,1 0 0 0 0,-1 0 0 0 0,-13 14 1 0 0,-5 1 45 0 0,-43 31-1 0 0,30-25-38 0 0,-18 14-14 0 0,-64 55 0 0 0,103-84 0 0 0,1 1 0 0 0,-18 23 0 0 0,26-27 0 0 0,3 1 0 0 0,4-11 1 0 0,0-1 0 0 0,0 1 0 0 0,0 0 0 0 0,0-1 0 0 0,1 1 0 0 0,-1 0 0 0 0,0-1-1 0 0,0 1 1 0 0,1 0 0 0 0,-1-1 0 0 0,0 1 0 0 0,1-1 0 0 0,-1 1 0 0 0,1 0 0 0 0,0 0 0 0 0,5 4 100 0 0,0 0 0 0 0,1-1 0 0 0,0 1 0 0 0,0-1 1 0 0,0-1-1 0 0,0 1 0 0 0,11 2 0 0 0,-8-2 2 0 0,0-2 0 0 0,0 1-1 0 0,1-1 1 0 0,-1-1 0 0 0,0 0 0 0 0,1 0 0 0 0,-1-1-1 0 0,13-1 1 0 0,4-3 104 0 0,47-11 0 0 0,-62 11-166 0 0,-1 0 1 0 0,0 0-1 0 0,19-11 1 0 0,-16 7-1769 0 0,31-11 1 0 0,-31 15-174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321 127 9215 0 0,'19'-35'1911'0'0,"-3"-13"6046"0"0,-15 46-7985 0 0,-1 1 123 0 0,0 0-94 0 0,1 0 43 0 0,-1 1 0 0 0,0-1 0 0 0,1 0 0 0 0,-1 0 0 0 0,0 0 0 0 0,0 0 0 0 0,1 0 0 0 0,-1 1 0 0 0,0-1 0 0 0,0 0 0 0 0,0 0 0 0 0,0 0 0 0 0,-1 0 0 0 0,1 0 0 0 0,0 0 0 0 0,0 0 0 0 0,0 1 0 0 0,-1-1 0 0 0,1 0 0 0 0,0 0 0 0 0,-1 0 0 0 0,1 1 0 0 0,-1-1 0 0 0,0-1 0 0 0,-1 0-43 0 0,0 0-1 0 0,0 1 1 0 0,0-1-1 0 0,0 1 1 0 0,-1-1-1 0 0,1 1 1 0 0,0 0-1 0 0,-1 0 0 0 0,1 0 1 0 0,-1 0-1 0 0,1 0 1 0 0,-1 1-1 0 0,1-1 1 0 0,-1 1-1 0 0,0-1 1 0 0,1 1-1 0 0,-1 0 1 0 0,1 0-1 0 0,-1 0 1 0 0,0 1-1 0 0,1-1 1 0 0,-5 2-1 0 0,1-1 1 0 0,-16 3-20 0 0,0 1 0 0 0,-1 1 0 0 0,-23 10-1 0 0,33-10 12 0 0,0 0 0 0 0,0 1-1 0 0,1 0 1 0 0,0 1-1 0 0,0 0 1 0 0,-12 12-1 0 0,20-16 9 0 0,-10 8 0 0 0,-19 24 0 0 0,30-32 0 0 0,0 0 0 0 0,1 0 0 0 0,-1 0 0 0 0,1 0 0 0 0,0 1 0 0 0,0-1 0 0 0,0 1 0 0 0,0-1 0 0 0,1 1 0 0 0,0 0 0 0 0,-1 7 0 0 0,3 2-13 0 0,0-11 7 0 0,0 1 0 0 0,1-1 0 0 0,0 0 0 0 0,0 0 0 0 0,-1 1-1 0 0,2-1 1 0 0,-1-1 0 0 0,0 1 0 0 0,1 0 0 0 0,3 3 0 0 0,-2-2 6 0 0,0-1 0 0 0,0 0 0 0 0,0 0 0 0 0,0 0 0 0 0,0 0 0 0 0,1 0 0 0 0,6 2 0 0 0,6 4 0 0 0,0 1 11 0 0,34 16-1 0 0,-38-20 82 0 0,0 0 1 0 0,0 1 0 0 0,0 0-1 0 0,-1 1 1 0 0,14 12-1 0 0,-21-15-33 0 0,-1 0 0 0 0,1 0 0 0 0,-1 0-1 0 0,0 1 1 0 0,0-1 0 0 0,-1 1 0 0 0,1 0 0 0 0,-1 1-1 0 0,-1-1 1 0 0,1 0 0 0 0,-1 1 0 0 0,2 10 0 0 0,-2-4 20 0 0,0 0 1 0 0,-1 0 0 0 0,-1 0 0 0 0,0 0-1 0 0,-1 0 1 0 0,-5 24 0 0 0,5-31-68 0 0,0 0 0 0 0,-1-1 0 0 0,0 1 1 0 0,0-1-1 0 0,-4 7 0 0 0,-4 4 30 0 0,5-13-25 0 0,1-1-4 0 0,-3 3 2 0 0,1 0 0 0 0,-1 0 1 0 0,0-1-1 0 0,0 0 0 0 0,0-1 0 0 0,0 0 0 0 0,-1 0 0 0 0,1 0 1 0 0,-1-1-1 0 0,-8 2 0 0 0,13-4-3 0 0,0 0-1 0 0,0 0 1 0 0,0 0 0 0 0,0 0-1 0 0,0 0 1 0 0,0-1 0 0 0,0 1 0 0 0,0-1-1 0 0,0 0 1 0 0,0 0 0 0 0,0 0-1 0 0,1 0 1 0 0,-1-1 0 0 0,0 1-1 0 0,0-1 1 0 0,1 0 0 0 0,-1 1 0 0 0,1-1-1 0 0,0 0 1 0 0,0 0 0 0 0,-1-1-1 0 0,1 1 1 0 0,0 0 0 0 0,1-1 0 0 0,-1 1-1 0 0,0-1 1 0 0,1 0 0 0 0,-2-3-1 0 0,-2-5 47 0 0,1 0-1 0 0,0-1 0 0 0,0 1 0 0 0,1-1 0 0 0,-2-20 0 0 0,2 13-43 0 0,2 15-16 0 0,1-12 1 0 0,1 4 1 0 0,4 1 0 0 0,-3 6 0 0 0,12-13 0 0 0,19-17 0 0 0,51-39 0 0 0,-22 30 0 0 0,-42 32 0 0 0,34-29 0 0 0,-45 33 0 0 0,-2 0-11 0 0,-5 5-45 0 0,1-4-48 0 0,-3 5-109 0 0,-1 0 0 0 0,0 0-1 0 0,0 0 1 0 0,0 0 0 0 0,-1 0-1 0 0,1 0 1 0 0,-4-4-1 0 0,-6-9-1354 0 0,6-1-2047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8751 0 0,'0'0'794'0'0,"-1"4"-652"0"0,-5 15 417 0 0,-2 9 1808 0 0,2 1 1 0 0,-5 34 0 0 0,7-33-2093 0 0,-1 0 0 0 0,-2 0 1 0 0,-1-1-1 0 0,-12 32 1 0 0,-57 110 517 0 0,55-130-650 0 0,-32 44 1 0 0,35-59-22 0 0,1 2 0 0 0,2 0 0 0 0,0 1 0 0 0,-14 39 1 0 0,26-54-44 0 0,-4 9 14 0 0,1 1 0 0 0,0 0 0 0 0,-4 45 1 0 0,11-67-573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0,'0'0'17598'0'0,"2"3"-17036"0"0,1 0-346 0 0,4 3 198 0 0,6 20 44 0 0,-5-2-421 0 0,-7-22-182 0 0,16-9-8331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0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 8287 0 0,'-4'-9'9466'0'0,"-6"15"-7821"0"0,6-3-1535 0 0,1 1 1 0 0,-1-1-1 0 0,1 1 1 0 0,0 0-1 0 0,0 0 1 0 0,1 0-1 0 0,-1 0 1 0 0,1 1-1 0 0,0-1 1 0 0,0 1-1 0 0,-2 5 1 0 0,0 5-61 0 0,0 0 0 0 0,-3 19 0 0 0,5-19-20 0 0,0-6-21 0 0,1 0 0 0 0,0-1 0 0 0,0 1 0 0 0,1 0 0 0 0,1-1 0 0 0,1 15 0 0 0,0-10-9 0 0,0 2 11 0 0,-1-7 15 0 0,3 7 1 0 0,1-9 37 0 0,0 3 3 0 0,3 2 96 0 0,-6-10 63 0 0,0 1-106 0 0,5 3-70 0 0,1-1 0 0 0,0 0 0 0 0,0 0 0 0 0,1-1 0 0 0,-1 0 0 0 0,1 0 0 0 0,0-1 0 0 0,-1 0 0 0 0,1-1 0 0 0,0 0 0 0 0,0 0 0 0 0,0-1 0 0 0,0 0 0 0 0,0 0 0 0 0,13-3 0 0 0,94-17 50 0 0,-49 7-72 0 0,-41 8-308 0 0,-24 4 119 0 0,11-4-1979 0 0,-3 1-43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0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7831 0 0,'0'0'706'0'0,"-2"2"-578"0"0,-9 24 4611 0 0,-14 52 1 0 0,8-23-3263 0 0,-7 17-909 0 0,3 1 0 0 0,3 1 0 0 0,4 0 1 0 0,-8 127-1 0 0,22-170-267 0 0,9 59 1 0 0,-3-47 112 0 0,-4-11-259 0 0,-2-29-137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10911 0 0,'0'0'2146'0'0,"-1"2"-1626"0"0,-4 15-241 0 0,0 0 1 0 0,1-1-1 0 0,1 2 1 0 0,1-1-1 0 0,0 0 1 0 0,1 0-1 0 0,3 30 1 0 0,3 6 232 0 0,16 64 1 0 0,-8-43-254 0 0,11 50 226 0 0,-23-121-468 0 0,-9 2-1897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44 3223 0 0,'0'0'455'0'0,"-2"1"701"0"0,-4 2-274 0 0,-3 2-75 0 0,1 0 1 0 0,-1 0 0 0 0,1 1 0 0 0,1 0-1 0 0,-9 8 1 0 0,-61 72 711 0 0,-29 28-921 0 0,93-99-553 0 0,6-8-39 0 0,1 0 0 0 0,-1-1 0 0 0,-1 0 0 0 0,-9 7 0 0 0,14-11 299 0 0,5-4 71 0 0,14-18 108 0 0,1 1 0 0 0,1 1 0 0 0,23-18-1 0 0,14-15-216 0 0,143-125-177 0 0,-186 167-100 0 0,0 2-33 0 0,1 6 22 0 0,-8 2-22 0 0,3 3 43 0 0,-4-3 112 0 0,1 1 0 0 0,0-1-1 0 0,-1 1 1 0 0,1-2 0 0 0,0 1 0 0 0,-1 0 0 0 0,1-1 0 0 0,9 0-1 0 0,0-2 240 0 0,22-5-1 0 0,-2 0 156 0 0,-30 6-463 0 0,0 1 1 0 0,0-1-1 0 0,0 1 0 0 0,0 0 0 0 0,0 0 0 0 0,0 0 1 0 0,0 1-1 0 0,0-1 0 0 0,0 1 0 0 0,0 0 0 0 0,0 0 1 0 0,0 1-1 0 0,0-1 0 0 0,3 3 0 0 0,6 6 57 0 0,-7-5-85 0 0,-1 1-1 0 0,0 0 1 0 0,-1 1-1 0 0,1-1 1 0 0,-1 1-1 0 0,-1 0 1 0 0,1 0-1 0 0,3 12 1 0 0,16 65 377 0 0,-15-50-215 0 0,-3-14-46 0 0,-3-10-98 0 0,1 0 0 0 0,-1-1-1 0 0,2 0 1 0 0,-1 0 0 0 0,1 0 0 0 0,1 0 0 0 0,9 14 0 0 0,-2-5-2253 0 0,-7-14 611 0 0,0-2-49 0 0,8 8-4441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1375 0 0,'-2'3'107'0'0,"-14"19"2330"0"0,1 0 1 0 0,-22 44-1 0 0,23-36-1623 0 0,2 2 1 0 0,-10 32 0 0 0,14-32-695 0 0,1 0 0 0 0,1 0 0 0 0,2 1 0 0 0,1-1 0 0 0,2 1 0 0 0,3 39 0 0 0,-1-62-108 0 0,0 0 0 0 0,1 0 0 0 0,0-1 0 0 0,0 1 0 0 0,1-1 0 0 0,0 0 0 0 0,6 10 0 0 0,-1-8 63 0 0,-7-10-85 0 0,0 0 0 0 0,1 0 0 0 0,-1 0 0 0 0,0 0 0 0 0,1 0 0 0 0,-1 0 0 0 0,1 0 1 0 0,-1-1-1 0 0,1 1 0 0 0,0-1 0 0 0,-1 1 0 0 0,1-1 0 0 0,0 1 0 0 0,-1-1 0 0 0,1 0 0 0 0,0 0 1 0 0,-1 0-1 0 0,1 0 0 0 0,0 0 0 0 0,0 0 0 0 0,-1-1 0 0 0,1 1 0 0 0,1-1 0 0 0,12-5-210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1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20 8263 0 0,'0'0'1590'0'0,"1"-1"-809"0"0,14-17 5728 0 0,-16 20-6293 0 0,-33 64 653 0 0,-50 109 268 0 0,56-109-986 0 0,-18 51-65 0 0,37-93 14 0 0,-22 47 0 0 0,30-70-176 0 0,-2 5 334 0 0,1-2-1600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110 501 1375 0 0,'0'0'66'0'0,"-2"-1"-8"0"0,-3-1 630 0 0,-1-1 0 0 0,1 0 0 0 0,0-1 0 0 0,0 1 0 0 0,0-1 0 0 0,1 0 0 0 0,-8-8-1 0 0,3 3-130 0 0,1-1 0 0 0,-14-20 0 0 0,19 25-401 0 0,0 0 1 0 0,0 0 0 0 0,1 0 0 0 0,0 0-1 0 0,0 0 1 0 0,0-1 0 0 0,1 1-1 0 0,0-1 1 0 0,0 1 0 0 0,0-1-1 0 0,1-10 1 0 0,0 10 21 0 0,1-1 0 0 0,0 1 0 0 0,1 0 0 0 0,0 0 0 0 0,0 0 0 0 0,0 0 0 0 0,1 0 0 0 0,-1 0 0 0 0,2 1 0 0 0,3-7 0 0 0,10-15 278 0 0,-8 11-319 0 0,1 1 0 0 0,0 1 0 0 0,0-1 0 0 0,2 2-1 0 0,0 0 1 0 0,0 0 0 0 0,18-13 0 0 0,-7 9 42 0 0,1 2 0 0 0,0 1 0 0 0,0 1 0 0 0,2 1 0 0 0,-1 1 0 0 0,34-10 0 0 0,-43 17-80 0 0,0 1 0 0 0,0 0 0 0 0,1 1-1 0 0,-1 0 1 0 0,0 1 0 0 0,1 1 0 0 0,-1 1-1 0 0,0 1 1 0 0,1 0 0 0 0,-1 1 0 0 0,0 0-1 0 0,16 7 1 0 0,-29-10-74 0 0,-1 1 0 0 0,1 0 0 0 0,-1 1 0 0 0,0-1 0 0 0,1 0-1 0 0,-1 1 1 0 0,0-1 0 0 0,0 1 0 0 0,0-1 0 0 0,0 1 0 0 0,0 0 0 0 0,0 0-1 0 0,0 0 1 0 0,-1 0 0 0 0,1 1 0 0 0,-1-1 0 0 0,1 0 0 0 0,-1 1 0 0 0,0-1-1 0 0,0 0 1 0 0,0 1 0 0 0,0 0 0 0 0,0-1 0 0 0,-1 1 0 0 0,1-1 0 0 0,-1 1-1 0 0,0 0 1 0 0,0-1 0 0 0,0 1 0 0 0,0 3 0 0 0,-1 18 47 0 0,-1 0 1 0 0,-1 0-1 0 0,-1-1 1 0 0,-9 32-1 0 0,2-20 95 0 0,-2 0 0 0 0,-19 38 0 0 0,27-63-136 0 0,-1-1 1 0 0,0 0 0 0 0,0 1 0 0 0,-1-2-1 0 0,0 1 1 0 0,0-1 0 0 0,-1 0 0 0 0,0-1 0 0 0,0 1-1 0 0,-1-2 1 0 0,0 1 0 0 0,0-1 0 0 0,-1-1 0 0 0,0 0-1 0 0,0 0 1 0 0,0-1 0 0 0,0 0 0 0 0,-1 0 0 0 0,0-1-1 0 0,1-1 1 0 0,-1 0 0 0 0,0-1 0 0 0,0 0-1 0 0,-15 0 1 0 0,-6-2-797 0 0,-40-7 0 0 0,70 8-1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93 2759 0 0,'6'-43'688'0'0,"-5"34"260"0"0,0 3 1858 0 0,0 0-1 0 0,-1 0 1 0 0,1 0 0 0 0,-2-10-1 0 0,-10 22-2701 0 0,3 1-104 0 0,-1 1 0 0 0,1 0 0 0 0,0 0 0 0 0,0 1 0 0 0,1 0 0 0 0,-11 18 0 0 0,-5 6 0 0 0,-8 5 0 0 0,-47 43 0 0 0,-19 21 0 0 0,89-87 0 0 0,6-11-2 0 0,1 0 1 0 0,0 0-1 0 0,0 1 0 0 0,1-1 0 0 0,-1 8 1 0 0,3 4-42 0 0,3-3 41 0 0,1 1-1 0 0,0-1 1 0 0,0 0 0 0 0,16 22-1 0 0,40 46 5 0 0,-38-52-3 0 0,0-3-3 0 0,14 11 84 0 0,-30-28-48 0 0,-6-8-97 0 0,5 7 20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8839 0 0,'0'0'800'0'0,"1"3"-656"0"0,8 19 763 0 0,-1 1-1 0 0,0 1 0 0 0,-2-1 0 0 0,3 30 1 0 0,3 9 409 0 0,-5-33-730 0 0,0 0 0 0 0,2 0 0 0 0,21 46 0 0 0,-25-66-472 0 0,0 0 1 0 0,1-1-1 0 0,0 1 0 0 0,0-1 1 0 0,0 0-1 0 0,10 8 0 0 0,-11-11-69 0 0,1-1-1 0 0,-1 0 1 0 0,1-1-1 0 0,-1 1 1 0 0,1-1-1 0 0,0 0 1 0 0,0 0-1 0 0,1-1 1 0 0,-1 0-1 0 0,11 3 1 0 0,5-2 82 0 0,1 0 1 0 0,-1-2 0 0 0,1 0-1 0 0,44-6 1 0 0,-46 2-450 0 0,-21 3 308 0 0,0 0 1 0 0,-1 0-1 0 0,1 0 1 0 0,0 0-1 0 0,0 0 1 0 0,0-1-1 0 0,0 1 1 0 0,0 0-1 0 0,0 0 1 0 0,0 0-1 0 0,0 0 1 0 0,0 0-1 0 0,0 0 1 0 0,0 0-1 0 0,0 0 1 0 0,0 0-1 0 0,0 0 1 0 0,0 0-1 0 0,0 0 1 0 0,0 0-1 0 0,0 0 1 0 0,0 0-1 0 0,0 0 1 0 0,0 0-1 0 0,-1-1 1 0 0,1 1-1 0 0,0 0 1 0 0,0 0-1 0 0,0 0 1 0 0,0 0-1 0 0,0 0 1 0 0,0 0-1 0 0,0 0 1 0 0,0 0-1 0 0,1 0 1 0 0,-1 0-1 0 0,0 0 1 0 0,0 0-1 0 0,0 0 1 0 0,0-1-1 0 0,0 1 1 0 0,0 0-1 0 0,0 0 1 0 0,0 0-1 0 0,0 0 1 0 0,0 0-1 0 0,0 0 1 0 0,0 0-1 0 0,0 0 1 0 0,0 0-1 0 0,0 0 1 0 0,0 0-1 0 0,0 0 1 0 0,0 0-1 0 0,0 0 1 0 0,0 0-1 0 0,1 0 1 0 0,-22-2-2092 0 0,11 3 854 0 0,-3 1-48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3223 0 0,'0'0'11478'0'0,"0"2"-11062"0"0,-4 13 21 0 0,-1 0 1 0 0,-1-1-1 0 0,0 0 1 0 0,-10 18-1 0 0,-37 54-27 0 0,49-80-410 0 0,-23 30 37 0 0,-1 0 1 0 0,-1-2-1 0 0,-56 49 0 0 0,60-64-6 0 0,16-12-9 0 0,-1 1-1 0 0,1 0 1 0 0,-11 13 0 0 0,12-13-1 0 0,6-4 22 0 0,-6 10-83 0 0,7-8-32 0 0,2-1-279 0 0,3 8 64 0 0,-3-10 138 0 0,1-2-23 0 0,-1 0 113 0 0,0 0 0 0 0,0 0 0 0 0,0 0 0 0 0,1 0 0 0 0,-1 0 1 0 0,0-1-1 0 0,0 1 0 0 0,1-1 0 0 0,-1 1 0 0 0,0-1 0 0 0,1 1 0 0 0,-1-1 0 0 0,1 0 0 0 0,-1 0 1 0 0,0 1-1 0 0,1-1 0 0 0,-1 0 0 0 0,3-1 0 0 0,1 1-125 0 0,-1-1 0 0 0,0 0 0 0 0,1-1-1 0 0,-1 1 1 0 0,5-3 0 0 0,4-3-407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9503 0 0,'0'0'1074'0'0,"2"2"-722"0"0,3 2-132 0 0,0 1 0 0 0,0 0 0 0 0,-1 0 0 0 0,1 0 0 0 0,-1 1 0 0 0,-1 0 0 0 0,1-1 0 0 0,-1 1 0 0 0,0 0 0 0 0,0 1 0 0 0,-1-1 0 0 0,0 0 1 0 0,0 1-1 0 0,0 0 0 0 0,-1-1 0 0 0,0 1 0 0 0,-1 0 0 0 0,1 12 0 0 0,-22 189 1223 0 0,-18 0-920 0 0,25-134-198 0 0,8-33-97 0 0,3-17-10 0 0,-9 34 1 0 0,11-56-328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 3223 0 0,'-1'-2'410'0'0,"-8"-18"10064"0"0,15 53-9554 0 0,1 0 0 0 0,19 50-1 0 0,-19-66-774 0 0,0-1-1 0 0,1 0 0 0 0,0 0 1 0 0,2-1-1 0 0,0 0 0 0 0,21 24 1 0 0,-28-36-131 0 0,0 0 1 0 0,0-1-1 0 0,0 1 1 0 0,1-1-1 0 0,-1 0 1 0 0,0 0-1 0 0,1 0 1 0 0,0-1-1 0 0,-1 1 1 0 0,1-1-1 0 0,0 0 1 0 0,0 0 0 0 0,0 0-1 0 0,0-1 1 0 0,0 1-1 0 0,0-1 1 0 0,0 0-1 0 0,7-1 1 0 0,-3 0-130 0 0,-1 0 0 0 0,1 0 0 0 0,-1-1 0 0 0,0 0 0 0 0,1-1 0 0 0,-1 0 0 0 0,0 0 0 0 0,0 0 0 0 0,7-5 0 0 0,5-6-569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13 1375 0 0,'2'-1'66'0'0,"2"0"797"0"0,6-2-2011 0 0,6-5 13210 0 0,-15 11-11557 0 0,1 0-421 0 0,0 1-1 0 0,-1 0 1 0 0,0 0-1 0 0,0 0 1 0 0,0 0-1 0 0,0 0 1 0 0,0 0 0 0 0,-1 0-1 0 0,0 1 1 0 0,0-1-1 0 0,0 0 1 0 0,-1 0-1 0 0,1 0 1 0 0,-1 0-1 0 0,0 0 1 0 0,0 0-1 0 0,0 0 1 0 0,-1 0-1 0 0,-2 6 1 0 0,-1 1 28 0 0,-1 0 0 0 0,0 0 0 0 0,-1 0 0 0 0,0 0 0 0 0,-13 13 0 0 0,11-15-74 0 0,0-1-1 0 0,-1-1 1 0 0,-1 1 0 0 0,1-1 0 0 0,-19 8 0 0 0,6-2-1 0 0,10-6-31 0 0,1-1 1 0 0,-1-1-1 0 0,0 0 0 0 0,0-1 1 0 0,-1 0-1 0 0,1-1 1 0 0,-1 0-1 0 0,-20 1 0 0 0,23-3-91 0 0,1-1-1 0 0,-1-1 0 0 0,1 1 1 0 0,-1-2-1 0 0,1 1 0 0 0,-1-1 1 0 0,1-1-1 0 0,0 0 0 0 0,0 0 1 0 0,0-1-1 0 0,-14-8 0 0 0,22 11-74 0 0,1 0 128 0 0,1 1 0 0 0,-1 0 0 0 0,0-1 0 0 0,0 1-1 0 0,0-1 1 0 0,0 1 0 0 0,0-1 0 0 0,0 1 0 0 0,1-1-1 0 0,-1 1 1 0 0,0-1 0 0 0,1 0 0 0 0,-2 0 0 0 0,-1-3 1090 0 0,34 32-240 0 0,-29-27-716 0 0,0 1-7 0 0,2 4 7 0 0,-1-1-1 0 0,0 0 1 0 0,0 1 0 0 0,0 0 0 0 0,3 10 0 0 0,5 20 163 0 0,-3 0 0 0 0,0 1 1 0 0,-3 1-1 0 0,0-1 0 0 0,-3 0 1 0 0,-1 1-1 0 0,-5 42 0 0 0,0-50 37 0 0,-11 40 0 0 0,15-67-174 0 0,0-3-111 0 0,0 1 1 0 0,0 0-1 0 0,1 0 0 0 0,-1 0 1 0 0,0 0-1 0 0,0-1 0 0 0,0 1 1 0 0,0 0-1 0 0,0 0 0 0 0,-1 0 1 0 0,1 0-1 0 0,0 0 0 0 0,0-1 0 0 0,-1 3 1 0 0,-1 13 234 0 0,3-6-133 0 0,-1-10-114 0 0,0 1-1 0 0,0 0 1 0 0,0 0 0 0 0,0-1 0 0 0,1 1 0 0 0,-1 0-1 0 0,0 0 1 0 0,0-1 0 0 0,1 1 0 0 0,-1 0 0 0 0,0-1-1 0 0,1 1 1 0 0,-1 0 0 0 0,1-1 0 0 0,-1 1 0 0 0,2 0-1 0 0,-1 1 7 0 0,-1-2-10 0 0,1 0-1 0 0,-1 0 1 0 0,0 0 0 0 0,0 1-1 0 0,0-1 1 0 0,0 0 0 0 0,0 0 0 0 0,0 0-1 0 0,0 0 1 0 0,0 0 0 0 0,0 0-1 0 0,0 0 1 0 0,0 0 0 0 0,0 1 0 0 0,1-1-1 0 0,-1 0 1 0 0,0 0 0 0 0,0 0-1 0 0,0 0 1 0 0,0 0 0 0 0,0 0 0 0 0,0 0-1 0 0,0 0 1 0 0,1 0 0 0 0,-1 0 0 0 0,0 0-1 0 0,0 0 1 0 0,0 0 0 0 0,0 0-1 0 0,0 0 1 0 0,1 0 0 0 0,-1 0 0 0 0,0 0-1 0 0,0 0 1 0 0,0 0 0 0 0,0 0-1 0 0,0 0 1 0 0,1 0 0 0 0,28-4-1352 0 0,-15-4-97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8031 0 0,'0'0'727'0'0,"-1"2"-596"0"0,0-1 253 0 0,1 0 1 0 0,-1-1-1 0 0,0 1 1 0 0,1 0-1 0 0,-1 0 0 0 0,1 0 1 0 0,-1-1-1 0 0,1 1 1 0 0,-1 0-1 0 0,1 0 1 0 0,0 0-1 0 0,-1 0 1 0 0,1 0-1 0 0,0 0 0 0 0,0 0 1 0 0,0 0-1 0 0,0 0 1 0 0,0 0-1 0 0,0 1 1 0 0,0-2-163 0 0,1 0 0 0 0,-1 1 1 0 0,0-1-1 0 0,1 0 0 0 0,-1 1 1 0 0,1-1-1 0 0,-1 0 0 0 0,1 0 1 0 0,-1 0-1 0 0,0 0 0 0 0,1 1 1 0 0,-1-1-1 0 0,1 0 0 0 0,-1 0 1 0 0,1 0-1 0 0,-1 0 0 0 0,1 0 1 0 0,-1 0-1 0 0,1 0 0 0 0,13-1-1760 0 0,31-10 2273 0 0,-6 2-538 0 0,-37 8-289 0 0,9 1-31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5983 0 0,'0'0'964'0'0,"3"1"743"0"0,7 1 541 0 0,1 0-1 0 0,13 0 0 0 0,22-2 958 0 0,48-13-1612 0 0,-45 5-164 0 0,-22 7-921 0 0,-17 1-384 0 0,1 0-1 0 0,14-2 1 0 0,-23 1-390 0 0,0 0-952 0 0,10-3-3925 0 0,-1-3-1685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1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7055 0 0,'0'0'1378'0'0,"0"3"-689"0"0,-1 21 1039 0 0,-9 45 0 0 0,5-44-414 0 0,-2 49 0 0 0,6-65-1147 0 0,1 1 0 0 0,1 0 0 0 0,-1 0 0 0 0,2-1 0 0 0,-1 1 0 0 0,1 0 0 0 0,1-1 1 0 0,-1 0-1 0 0,2 1 0 0 0,-1-1 0 0 0,1 0 0 0 0,7 10 0 0 0,-6-11-118 0 0,0-1-1 0 0,1 1 1 0 0,-1-1 0 0 0,2 0-1 0 0,-1-1 1 0 0,1 0 0 0 0,14 11-1 0 0,-19-16-649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9 11055 0 0,'2'-1'852'0'0,"5"-2"-405"0"0,9-2 3849 0 0,-15 8-4187 0 0,-1-1-91 0 0,1 0 0 0 0,-1 0-1 0 0,0 0 1 0 0,1-1 0 0 0,-1 1 0 0 0,0 0-1 0 0,0 0 1 0 0,0 0 0 0 0,0 0-1 0 0,-1 0 1 0 0,1 0 0 0 0,-1 0 0 0 0,1 0-1 0 0,-2 3 1 0 0,0-1 18 0 0,0 0 1 0 0,0-1-1 0 0,0 1 1 0 0,-1-1-1 0 0,1 1 1 0 0,-6 4-1 0 0,-1 0 31 0 0,0 0 0 0 0,-1 0 0 0 0,0-1 0 0 0,-14 7 0 0 0,-19 9-110 0 0,-1-2 0 0 0,0-2 1 0 0,-85 23-1 0 0,93-33-612 0 0,-1-1 0 0 0,0-2 1 0 0,-1-2-1 0 0,1-1 0 0 0,-56-4 0 0 0,22-10-3077 0 0,69 10 2868 0 0,-3 1-577 0 0,5 0 1507 0 0,0 0-1 0 0,-1 0 1 0 0,1-1-1 0 0,0 1 0 0 0,0 0 1 0 0,0 0-1 0 0,0 0 0 0 0,0 0 1 0 0,0 0-1 0 0,0 0 1 0 0,0 0-1 0 0,-1 0 0 0 0,1 0 1 0 0,0 0-1 0 0,0 0 0 0 0,0 0 1 0 0,0 0-1 0 0,0 0 1 0 0,0 0-1 0 0,0 0 0 0 0,-1 0 1 0 0,1 0-1 0 0,0 1 0 0 0,0-1 1 0 0,0 0-1 0 0,0 0 1 0 0,0 0-1 0 0,0 0 0 0 0,0 0 1 0 0,0 0-1 0 0,0 0 0 0 0,0 0 1 0 0,-1 0-1 0 0,1 0 1 0 0,0 0-1 0 0,0 0 0 0 0,0 1 1 0 0,0-1-1 0 0,0 0 0 0 0,0 0 1 0 0,0 0-1 0 0,0 0 1 0 0,0 0-1 0 0,0 0 0 0 0,0 0 1 0 0,0 0-1 0 0,0 1 0 0 0,0-1 1 0 0,0 0-1 0 0,0 0 1 0 0,0 0-1 0 0,0 0 0 0 0,2 4 95 0 0,-1-1-1 0 0,1 1 1 0 0,-1 0-1 0 0,0 0 1 0 0,0-1 0 0 0,0 1-1 0 0,-1 0 1 0 0,1 0-1 0 0,-1 0 1 0 0,0 0-1 0 0,0 0 1 0 0,0 0-1 0 0,-1 0 1 0 0,1-1-1 0 0,-1 1 1 0 0,0 0-1 0 0,0 0 1 0 0,0 0-1 0 0,-1-1 1 0 0,-3 7 0 0 0,-4 7 82 0 0,-1-1 0 0 0,0 0 0 0 0,-16 17 1 0 0,1 1 613 0 0,21-28-699 0 0,0-1-1 0 0,0 1 1 0 0,1 0-1 0 0,0 1 0 0 0,0-1 1 0 0,1 0-1 0 0,0 1 1 0 0,-2 8-1 0 0,4-13 42 0 0,1 0-107 0 0,-1-2-87 0 0,0 1 1 0 0,1 0-1 0 0,-1-1 1 0 0,0 1-1 0 0,0-1 1 0 0,1 1-1 0 0,-1-1 1 0 0,0 1-1 0 0,1-1 1 0 0,-1 1-1 0 0,0-1 1 0 0,1 1 0 0 0,-1-1-1 0 0,1 1 1 0 0,-1-1-1 0 0,2 1 1 0 0,2 0 7 0 0,1 1 0 0 0,-1-1 1 0 0,1-1-1 0 0,0 1 0 0 0,-1-1 1 0 0,1 1-1 0 0,0-1 0 0 0,-1-1 1 0 0,1 1-1 0 0,0-1 0 0 0,-1 0 0 0 0,1 0 1 0 0,7-2-1 0 0,6-4-59 0 0,0-1 0 0 0,19-12 0 0 0,-21 11-69 0 0,1 1 0 0 0,18-7-1 0 0,-20 10 85 0 0,0 1 0 0 0,1 1 0 0 0,-1 0 0 0 0,0 0-1 0 0,1 2 1 0 0,0 0 0 0 0,-1 1 0 0 0,1 0 0 0 0,0 2 0 0 0,-1 0-1 0 0,1 0 1 0 0,-1 1 0 0 0,0 1 0 0 0,0 1 0 0 0,22 9 0 0 0,59 35-122 0 0,-80-39 451 0 0,0 1 1 0 0,0 0-1 0 0,22 22 1 0 0,-35-30-169 0 0,0 0 1 0 0,0 1 0 0 0,-1-1 0 0 0,0 1 0 0 0,1-1-1 0 0,-1 1 1 0 0,0 0 0 0 0,-1 0 0 0 0,1 0 0 0 0,1 7 0 0 0,-2-9-198 0 0,-1 0 0 0 0,0 0 1 0 0,0 0-1 0 0,0 0 1 0 0,0 0-1 0 0,0 0 1 0 0,0 0-1 0 0,-1 0 1 0 0,1 0-1 0 0,-1 0 1 0 0,1 0-1 0 0,-1 0 1 0 0,0 0-1 0 0,0 0 1 0 0,0-1-1 0 0,0 1 1 0 0,-2 3-1 0 0,-2 1 149 0 0,0 0-1 0 0,0 0 1 0 0,-6 4-1 0 0,-17 15 338 0 0,-1-1 0 0 0,-1-1 0 0 0,-40 22 0 0 0,50-34-393 0 0,1-1-1 0 0,-2 0 0 0 0,1-2 1 0 0,-1 0-1 0 0,0-1 0 0 0,-1-1 1 0 0,0-2-1 0 0,0 0 0 0 0,0-1 1 0 0,0-1-1 0 0,0-1 0 0 0,-1-1 1 0 0,1-1-1 0 0,-32-5 1 0 0,40 3-15 0 0,2 0-10 0 0,0 2 0 0 0,1 0 0 0 0,1 4-16 0 0,7-1-36 0 0,-1-1-1 0 0,1 1 1 0 0,0 0 0 0 0,0 0-1 0 0,0 1 1 0 0,0-1 0 0 0,0 1-1 0 0,1-1 1 0 0,-1 1 0 0 0,-2 4-1 0 0,4-6-75 0 0,0 0-96 0 0,1 0 128 0 0,-1-1 0 0 0,1 1-1 0 0,0 0 1 0 0,0 0 0 0 0,0 0 0 0 0,-1 0 0 0 0,1 0-1 0 0,0-1 1 0 0,0 1 0 0 0,0 0 0 0 0,0 0 0 0 0,0 0 0 0 0,0 0-1 0 0,1 0 1 0 0,-1 0 0 0 0,0-1 0 0 0,0 1 0 0 0,1 0-1 0 0,-1 0 1 0 0,0 0 0 0 0,1-1 0 0 0,-1 1 0 0 0,1 0-1 0 0,0 0 1 0 0,-1 0 125 0 0,1 1-1097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32 4143 0 0,'13'-6'169'0'0,"3"-2"71"0"0,26-9 8078 0 0,-43 18-7865 0 0,-5 4-136 0 0,0 0 0 0 0,0-1-1 0 0,0 1 1 0 0,0-1-1 0 0,-1 0 1 0 0,-8 3 0 0 0,-46 15 1348 0 0,33-12-1103 0 0,-37 11-106 0 0,-78 14 0 0 0,128-32-611 0 0,1-1 0 0 0,0-1 0 0 0,-15 0 0 0 0,22-1 77 0 0,0 0 1 0 0,0-1-1 0 0,1 0 1 0 0,-1 0-1 0 0,0-1 0 0 0,1 0 1 0 0,-1 0-1 0 0,-6-3 1 0 0,-8-1-549 0 0,19 5 525 0 0,0 1-283 0 0,-7 2 384 0 0,8-1 4 0 0,1-1 0 0 0,-1 1 0 0 0,1-1 0 0 0,-1 1-1 0 0,1-1 1 0 0,-1 1 0 0 0,1-1 0 0 0,-1 1 0 0 0,1 0 0 0 0,0-1 0 0 0,0 1 0 0 0,-1 0 0 0 0,1 1 0 0 0,-10 29 95 0 0,6-16 15 0 0,-11 26-1 0 0,12-34-83 0 0,0 0-1 0 0,-1 0 1 0 0,-7 10-1 0 0,-15 20 72 0 0,25-35 968 0 0,4-2-933 0 0,-1 2-91 0 0,22 1 160 0 0,33-3-117 0 0,-36 0-88 0 0,-1 0 0 0 0,0 1-1 0 0,1 1 1 0 0,21 6-1 0 0,124 41-79 0 0,-138-42 396 0 0,41 4-1 0 0,9 3 604 0 0,-76-14-810 0 0,0 1-40 0 0,8 3-5 0 0,-10-4-63 0 0,0 0 1 0 0,0 0-1 0 0,0 0 0 0 0,0 0 1 0 0,0 0-1 0 0,0 0 0 0 0,1 0 0 0 0,-1 0 1 0 0,0 0-1 0 0,0 0 0 0 0,0 0 0 0 0,0 0 1 0 0,0 0-1 0 0,0 0 0 0 0,0 0 1 0 0,0 0-1 0 0,1 0 0 0 0,-1 0 0 0 0,0 1 1 0 0,0-1-1 0 0,0 0 0 0 0,0 0 0 0 0,0 0 1 0 0,0 0-1 0 0,0 0 0 0 0,0 0 0 0 0,0 0 1 0 0,0 0-1 0 0,0 1 0 0 0,0-1 1 0 0,0 0-1 0 0,0 0 0 0 0,0 0 0 0 0,0 0 1 0 0,0 0-1 0 0,0 0 0 0 0,0 0 0 0 0,0 1 1 0 0,0-1-1 0 0,0 0 0 0 0,0 0 1 0 0,0 3 2 0 0,0-1 0 0 0,0 1 0 0 0,-1-1 0 0 0,1 0 0 0 0,-1 1 0 0 0,0-1 0 0 0,0 0 0 0 0,1 1 0 0 0,-1-1 0 0 0,-1 0 0 0 0,1 0 0 0 0,0 0 0 0 0,-3 3 0 0 0,1-1 4 0 0,0 0 1 0 0,-1-1-1 0 0,0 1 0 0 0,0-1 0 0 0,0 0 0 0 0,-5 3 1 0 0,-7 3 30 0 0,-1 0 0 0 0,-30 9 0 0 0,36-14-20 0 0,-61 22 53 0 0,-86 17 0 0 0,147-40-70 0 0,-98 19 46 0 0,107-22-118 0 0,8-12-678 0 0,-4 8 207 0 0,1 0-1 0 0,0 0 1 0 0,1 0-1 0 0,-1 0 1 0 0,1 1-1 0 0,0 0 1 0 0,0 0-1 0 0,8-5 1 0 0,1 0-5050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9671 0 0,'0'0'440'0'0,"-2"1"-5"0"0,-2 2-359 0 0,1-1-1 0 0,0 1 1 0 0,-1 0 0 0 0,1 0-1 0 0,1 0 1 0 0,-1 0 0 0 0,0 1-1 0 0,1-1 1 0 0,-1 1 0 0 0,1 0 0 0 0,0-1-1 0 0,0 1 1 0 0,1 0 0 0 0,-1 0-1 0 0,1 0 1 0 0,0 0 0 0 0,0 1-1 0 0,0-1 1 0 0,1 0 0 0 0,-1 7-1 0 0,1-5 122 0 0,1 0 0 0 0,-1 1 0 0 0,1-1 0 0 0,1 0 0 0 0,-1 0 0 0 0,1 0 0 0 0,0 0 0 0 0,0 0 1 0 0,5 8-1 0 0,-1-2 116 0 0,1 0 0 0 0,1 0 1 0 0,10 13-1 0 0,-6-13-86 0 0,0 1-1 0 0,0-2 0 0 0,1 1 1 0 0,0-2-1 0 0,1 0 1 0 0,20 12-1 0 0,94 38 525 0 0,-17-10-395 0 0,-94-41-272 0 0,0 1 0 0 0,0 1 0 0 0,-1 1 0 0 0,17 15 0 0 0,-26-20-67 0 0,-1 0-1 0 0,1 0 1 0 0,-1 1-1 0 0,0 0 1 0 0,-1 0-1 0 0,0 1 1 0 0,0-1-1 0 0,-1 1 0 0 0,0 0 1 0 0,0 0-1 0 0,3 16 1 0 0,-4-13-17 0 0,-1 0 0 0 0,-1 0 0 0 0,0 0 0 0 0,-1 1 1 0 0,0-1-1 0 0,-1 0 0 0 0,0 0 0 0 0,-5 20 0 0 0,1-16 51 0 0,0 1 0 0 0,-1-1 1 0 0,0 0-1 0 0,-1-1 0 0 0,-1 0 0 0 0,-1 0 0 0 0,0 0 0 0 0,-1-1 0 0 0,0-1 0 0 0,-1 1 1 0 0,0-2-1 0 0,-2 0 0 0 0,-20 17 0 0 0,8-10 105 0 0,-2-2-1 0 0,0 0 1 0 0,-1-2 0 0 0,-45 18 0 0 0,-19 6-779 0 0,91-39 383 0 0,-16 6-1376 0 0,10-1-4755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2303 0 0,'0'0'322'0'0,"-1"2"510"0"0,-1 9 351 0 0,0 0 1 0 0,1 0 0 0 0,-1 13-1 0 0,8 66 1633 0 0,-2-39-1400 0 0,2 172 1047 0 0,-3-108-2334 0 0,-1-99-129 0 0,3-4-118 0 0,-4-9-506 0 0,-1-4 484 0 0,1 0 0 0 0,-1 0-1 0 0,0 0 1 0 0,1 0 0 0 0,-1 0 0 0 0,1 0 0 0 0,-1 0 0 0 0,1 0 0 0 0,-1 0 0 0 0,1 0 0 0 0,1-1 0 0 0,1-3-673 0 0,5-15-3583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35 460 1375 0 0,'-2'-1'342'0'0,"-2"-2"891"0"0,1 1-1 0 0,-1-1 1 0 0,1 0 0 0 0,-7-7 0 0 0,9 9-331 0 0,0-2-292 0 0,-1-5-278 0 0,1-1 1 0 0,-1 1-1 0 0,1-1 1 0 0,1 0-1 0 0,0 1 1 0 0,0-1-1 0 0,1 0 1 0 0,0 1-1 0 0,0-1 1 0 0,5-16-1 0 0,-1 10-6 0 0,0-1 0 0 0,1 1-1 0 0,1 0 1 0 0,0 1 0 0 0,11-17 0 0 0,-9 18-170 0 0,1 0 0 0 0,0 1 0 0 0,1 0 0 0 0,0 0 1 0 0,1 1-1 0 0,18-13 0 0 0,-13 13-122 0 0,1 0 0 0 0,1 1 0 0 0,0 1 0 0 0,28-10 1 0 0,1 2 133 0 0,65-12 1 0 0,-88 24 99 0 0,0 1 0 0 0,1 1 1 0 0,-1 2-1 0 0,40 2 0 0 0,-57 0-218 0 0,-1 0 0 0 0,1 0 0 0 0,0 1 0 0 0,0 0 0 0 0,-1 0 0 0 0,1 1-1 0 0,-1 0 1 0 0,1 0 0 0 0,-1 1 0 0 0,0 0 0 0 0,-1 0 0 0 0,1 0 0 0 0,-1 1 0 0 0,0 0 0 0 0,0 1-1 0 0,0-1 1 0 0,-1 1 0 0 0,1 0 0 0 0,-2 0 0 0 0,1 1 0 0 0,-1 0 0 0 0,0-1 0 0 0,0 1 0 0 0,0 1-1 0 0,-1-1 1 0 0,-1 0 0 0 0,1 1 0 0 0,-1 0 0 0 0,0-1 0 0 0,-1 1 0 0 0,0 0 0 0 0,0 0 0 0 0,-1 0-1 0 0,1 0 1 0 0,-3 13 0 0 0,1-12-37 0 0,-1 0 0 0 0,1 0 0 0 0,-2 0 0 0 0,1 0 0 0 0,-1-1 0 0 0,-1 1 0 0 0,1-1 0 0 0,-1 0 0 0 0,-1 0 0 0 0,0 0 0 0 0,0 0 0 0 0,0-1 0 0 0,-1 0 0 0 0,0 0 0 0 0,0-1 1 0 0,-15 12-1 0 0,-19 12 54 0 0,-1-2 1 0 0,-86 44-1 0 0,97-58-204 0 0,0-2-1 0 0,0-2 0 0 0,-1 0 1 0 0,-35 5-1 0 0,53-14 22 0 0,-5 2-944 0 0,17-4 948 0 0,1 1-1 0 0,-1-1 1 0 0,1 0 0 0 0,0 0-1 0 0,-1 1 1 0 0,1-1-1 0 0,0 0 1 0 0,-1 0 0 0 0,1 0-1 0 0,0 1 1 0 0,0-1 0 0 0,0 0-1 0 0,0-1 1 0 0,0 1-71 0 0,0-13-1381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45 3223 0 0,'2'-1'143'0'0,"0"-1"-67"0"0,1 0-37 0 0,0-1-1 0 0,0 0 0 0 0,-1 0 1 0 0,1 0-1 0 0,-1 0 0 0 0,1 0 1 0 0,-1 0-1 0 0,2-5 0 0 0,-3 8 175 0 0,-1-1-1 0 0,0 1 0 0 0,1 0 1 0 0,-1-1-1 0 0,0 1 1 0 0,0-1-1 0 0,1 1 0 0 0,-1-1 1 0 0,0 1-1 0 0,0 0 0 0 0,0-1 1 0 0,0 1-1 0 0,0-1 0 0 0,1 1 1 0 0,-1-1-1 0 0,0 1 0 0 0,0-1 1 0 0,0 1-1 0 0,0-1 0 0 0,-1 0 1 0 0,-6 2 5524 0 0,-7 6-1659 0 0,7-2-5614 0 0,-12 10 1691 0 0,2 2 0 0 0,0-1 0 0 0,1 2 0 0 0,-15 22 0 0 0,15-20-57 0 0,-16 24 168 0 0,-41 77 0 0 0,69-113-248 0 0,-3 5 18 0 0,0 1 0 0 0,1 0 0 0 0,0 1 1 0 0,1-1-1 0 0,1 1 0 0 0,0 0 1 0 0,1 0-1 0 0,1 1 0 0 0,0-1 1 0 0,1 27-1 0 0,2-29 6 0 0,0 0 0 0 0,1 0 1 0 0,0 0-1 0 0,1 0 0 0 0,1-1 1 0 0,0 1-1 0 0,1-1 0 0 0,0 0 1 0 0,1 0-1 0 0,0-1 0 0 0,1 1 1 0 0,15 19-1 0 0,-2-8 50 0 0,-16-20-77 0 0,-1 0-32 0 0,-1-1 0 0 0,1 1 0 0 0,0-1 0 0 0,0 1 1 0 0,0-1-1 0 0,0 0 0 0 0,5 2 0 0 0,-2-1-250 0 0,-4-2-194 0 0,10 2-1340 0 0,0-2 132 0 0,-10-1 1046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8495 0 0,'0'0'3098'0'0,"-1"3"-2345"0"0,0 1-554 0 0,0 1 1 0 0,1-1-1 0 0,-1 1 1 0 0,1-1-1 0 0,-1 1 0 0 0,1-1 1 0 0,1 1-1 0 0,-1-1 1 0 0,1 1-1 0 0,-1-1 0 0 0,1 1 1 0 0,1-1-1 0 0,-1 0 1 0 0,1 1-1 0 0,-1-1 0 0 0,1 0 1 0 0,4 6-1 0 0,6 9 475 0 0,0 0-1 0 0,21 23 0 0 0,-18-23-53 0 0,3 4-101 0 0,3 5 134 0 0,26 26-1 0 0,4-3-11 0 0,54 54-130 0 0,-94-92-500 0 0,1 0 32 0 0,13 13 21 0 0,-25-26-178 0 0,1 1 1 0 0,-1 0 0 0 0,1-1 0 0 0,-1 1 0 0 0,1-1 0 0 0,-1 0 0 0 0,1 1 0 0 0,-1-1 0 0 0,1 1 0 0 0,-1-1 0 0 0,1 0 0 0 0,0 1 0 0 0,-1-1 0 0 0,1 0 0 0 0,-1 0 0 0 0,1 1 0 0 0,0-1 0 0 0,-1 0 0 0 0,1 0 0 0 0,0 0 0 0 0,0 0 0 0 0,-1 0 0 0 0,1 0 0 0 0,0 0 0 0 0,1 0 0 0 0,-1-1-48 0 0,0 0 0 0 0,1 1 0 0 0,-1-1 1 0 0,0 0-1 0 0,0 0 0 0 0,1 1 0 0 0,-1-1 0 0 0,0 0 0 0 0,0 0 0 0 0,0 0 0 0 0,2-3 0 0 0,1-1-474 0 0,-1-1-1 0 0,1 1 1 0 0,-1-1-1 0 0,0 0 1 0 0,2-7-1 0 0,2-7-1055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 10623 0 0,'0'0'6678'0'0,"-3"-1"-6380"0"0,1 0-261 0 0,0 1-1 0 0,-1 0 0 0 0,1-1 1 0 0,-1 1-1 0 0,1 0 1 0 0,-1 0-1 0 0,1 0 0 0 0,0 1 1 0 0,-1-1-1 0 0,1 0 1 0 0,-1 1-1 0 0,1 0 0 0 0,0 0 1 0 0,-1-1-1 0 0,1 1 0 0 0,0 1 1 0 0,0-1-1 0 0,0 0 1 0 0,0 0-1 0 0,0 1 0 0 0,-2 1 1 0 0,-8 7 22 0 0,1 0-1 0 0,-14 17 1 0 0,11-12 54 0 0,-15 19 162 0 0,2 1 1 0 0,1 1 0 0 0,-23 43 0 0 0,20-33 58 0 0,2-4-140 0 0,-2-2 0 0 0,-49 53 1 0 0,24-44-266 0 0,53-48-84 0 0,6-1-1622 0 0,-1 0 1013 0 0,1-1-1 0 0,-1 0 0 0 0,1 0 0 0 0,0 0 0 0 0,-1-1 0 0 0,5-1 1 0 0,15-9-4990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5063 0 0,'0'0'2050'0'0,"0"4"-322"0"0,-1 7-153 0 0,1 0 0 0 0,2 20 0 0 0,14 52 1214 0 0,-10-60-2336 0 0,-1 1 1 0 0,-1-1-1 0 0,1 32 1 0 0,-29 231 1358 0 0,18-240-1750 0 0,2-14-9 0 0,-1 3 9 0 0,0 41 1 0 0,7-62-189 0 0,-2-12-8 0 0,1-2 67 0 0,-1 1-1 0 0,0 0 0 0 0,1-1 0 0 0,-1 1 0 0 0,0-1 0 0 0,1 1 0 0 0,-1 0 0 0 0,1-1 0 0 0,-1 1 0 0 0,1-1 0 0 0,-1 1 0 0 0,1-1 0 0 0,-1 0 1 0 0,1 1-1 0 0,0-1 0 0 0,-1 1 0 0 0,1-1 0 0 0,-1 0 0 0 0,1 1 0 0 0,0-1 0 0 0,0 0 0 0 0,11 3-896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7223 0 0,'-6'1'111'0'0,"-18"7"644"0"0,24-8-666 0 0,-1 0 1 0 0,1 0-1 0 0,0 0 1 0 0,-1 0 0 0 0,1 0-1 0 0,0 0 1 0 0,0 1-1 0 0,-1-1 1 0 0,1 0 0 0 0,0 0-1 0 0,-1 0 1 0 0,1 0-1 0 0,0 0 1 0 0,0 0-1 0 0,-1 1 1 0 0,1-1 0 0 0,0 0-1 0 0,0 0 1 0 0,0 0-1 0 0,-1 1 1 0 0,1-1 0 0 0,0 0-1 0 0,0 0 1 0 0,0 1-1 0 0,0-1 1 0 0,-1 0 0 0 0,1 0-1 0 0,0 1 1 0 0,0-1-1 0 0,0 0 1 0 0,0 1-1 0 0,0-1 1 0 0,0 0 0 0 0,0 1-1 0 0,8 6 2660 0 0,-6-5-3369 0 0,14 9 1155 0 0,-1 1 1 0 0,-1 1 0 0 0,0 1 0 0 0,-1 0 0 0 0,0 0 0 0 0,-1 2 0 0 0,-1-1-1 0 0,17 32 1 0 0,-4-1 132 0 0,-16-29-497 0 0,1 0 0 0 0,0-1 0 0 0,1 0 0 0 0,17 20 0 0 0,-25-33-179 0 0,0-1 0 0 0,1 0 0 0 0,-1 1 0 0 0,1-1 1 0 0,-1 0-1 0 0,1 0 0 0 0,0 0 0 0 0,0-1 0 0 0,0 1 0 0 0,0-1 0 0 0,0 1 0 0 0,0-1 1 0 0,0 0-1 0 0,0 0 0 0 0,1 0 0 0 0,-1-1 0 0 0,0 1 0 0 0,1-1 0 0 0,-1 0 1 0 0,0 0-1 0 0,1 0 0 0 0,-1 0 0 0 0,0-1 0 0 0,1 1 0 0 0,-1-1 0 0 0,0 0 0 0 0,0 0 1 0 0,0 0-1 0 0,5-2 0 0 0,6-4-1028 0 0,1-1 0 0 0,-1-1 0 0 0,25-19 0 0 0,-8 1-523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2303 0 0,'0'0'608'0'0,"1"3"1519"0"0,2 1-411 0 0,-1 1-1 0 0,0-1 1 0 0,-1 1 0 0 0,3 8-1 0 0,-3-7-1317 0 0,0 0 0 0 0,-1 0 0 0 0,1 0-1 0 0,-1 0 1 0 0,0 0 0 0 0,-2 7 0 0 0,1-7-235 0 0,-1 0 1 0 0,0-1 0 0 0,0 0 0 0 0,-1 1-1 0 0,1-1 1 0 0,-1 0 0 0 0,-1 0 0 0 0,1 0 0 0 0,-5 5-1 0 0,4-5-46 0 0,-11 13-27 0 0,-1 0 1 0 0,-1-1-1 0 0,-1 0 0 0 0,-1-1 0 0 0,0-2 1 0 0,-1 0-1 0 0,0-1 0 0 0,-31 15 0 0 0,39-22-183 0 0,0 0 0 0 0,-1-1 0 0 0,0-1 0 0 0,0 0 0 0 0,0-1 0 0 0,0 0 0 0 0,0-1-1 0 0,-1-1 1 0 0,1 0 0 0 0,-15-1 0 0 0,28 0 89 0 0,-2 0-13 0 0,1 0 1 0 0,-1 0-1 0 0,0 0 1 0 0,0 0-1 0 0,1-1 1 0 0,-1 1-1 0 0,0-1 1 0 0,1 1-1 0 0,-1-1 0 0 0,0 0 1 0 0,1 1-1 0 0,-1-1 1 0 0,1 0-1 0 0,-1 0 1 0 0,1 0-1 0 0,0 0 1 0 0,-1 0-1 0 0,1 0 1 0 0,0-1-1 0 0,0 1 1 0 0,0 0-1 0 0,0-1 1 0 0,0 1-1 0 0,0-1 1 0 0,0 1-1 0 0,0-1 1 0 0,0 1-1 0 0,1-1 0 0 0,-1 0 1 0 0,1 1-1 0 0,-1-1 1 0 0,1 0-1 0 0,0 0 1 0 0,0 1-1 0 0,-1-1 1 0 0,1-2-1 0 0,0 1 17 0 0,1 0 1 0 0,-1 0 0 0 0,0 0 0 0 0,1 0 0 0 0,-1 0 0 0 0,1 0 0 0 0,0 0 0 0 0,0 0 0 0 0,0 0 0 0 0,1 1 0 0 0,1-4 0 0 0,-2 4 56 0 0,8 11 67 0 0,-8-7-110 0 0,1 1 2 0 0,1 0 1 0 0,-1 1-1 0 0,0-1 0 0 0,-1 1 1 0 0,1 0-1 0 0,-1-1 1 0 0,1 1-1 0 0,-1 0 1 0 0,0 0-1 0 0,-1 0 1 0 0,1 0-1 0 0,-1 0 1 0 0,1 7-1 0 0,-2 7 110 0 0,-5 33-1 0 0,1-15 52 0 0,5-25-95 0 0,0-1 1 0 0,0 1-1 0 0,1-1 0 0 0,0 0 0 0 0,1 1 0 0 0,0-1 0 0 0,1 0 0 0 0,7 19 0 0 0,0-7 274 0 0,1-1-1 0 0,25 36 1 0 0,-32-51-316 0 0,4 4 58 0 0,5 5 69 0 0,-10-13-154 0 0,-3-1-10 0 0,1-1 0 0 0,0 1 0 0 0,-1 0 0 0 0,1-1 1 0 0,0 1-1 0 0,-1-1 0 0 0,1 1 0 0 0,-1 0 1 0 0,1 0-1 0 0,-1-1 0 0 0,0 1 0 0 0,1 0 0 0 0,-1 0 1 0 0,0-1-1 0 0,1 1 0 0 0,-1 0 0 0 0,0 2 1 0 0,1 10 6 0 0,-6 0-59 0 0,-10 7-862 0 0,13-18 551 0 0,3-6-2992 0 0,0 2 2977 0 0,0 0 0 0 0,0 0 0 0 0,0 0 0 0 0,0 0 0 0 0,0 0 0 0 0,0 0 0 0 0,0 0 0 0 0,3-2 0 0 0,-1 0-976 0 0,11-14-3387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2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3679 0 0,'0'0'9016'0'0,"3"1"-8921"0"0,1 2-13 0 0,-1-1 84 0 0,1 0 0 0 0,-1 0 0 0 0,0 0 0 0 0,1 1 0 0 0,-1 0-1 0 0,0-1 1 0 0,4 7 0 0 0,-6-6-88 0 0,1 1-1 0 0,-1-1 0 0 0,-1 1 1 0 0,1 0-1 0 0,0-1 0 0 0,-1 1 1 0 0,0 0-1 0 0,0-1 1 0 0,0 1-1 0 0,0 0 0 0 0,0 0 1 0 0,-1-1-1 0 0,0 1 0 0 0,0 0 1 0 0,0-1-1 0 0,-1 4 0 0 0,-5 10 56 0 0,0-1 1 0 0,-11 17-1 0 0,15-26-104 0 0,-9 11 22 0 0,1 0-1 0 0,-2 0 0 0 0,-30 31 1 0 0,-53 40 40 0 0,58-56-78 0 0,-46 53 1 0 0,75-75-14 0 0,4 0-16 0 0,4-8-122 0 0,4-2-256 0 0,-1 0 196 0 0,-1 0 100 0 0,-1-1 1 0 0,1 1-1 0 0,0-1 0 0 0,-1 1 0 0 0,1-1 1 0 0,0 0-1 0 0,0 1 0 0 0,-1-1 0 0 0,1 0 1 0 0,0 0-1 0 0,0 1 0 0 0,-1-1 0 0 0,1 0 1 0 0,0 0-1 0 0,0 0 0 0 0,1 0 0 0 0,11 0-4942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10103 0 0,'0'0'7984'0'0,"2"1"-7552"0"0,8 1-152 0 0,0 0 0 0 0,0 0 0 0 0,0-1-1 0 0,0 0 1 0 0,14-1 0 0 0,22-2 94 0 0,30-2-2140 0 0,-70 3 1149 0 0,-1 0 1 0 0,1 0-1 0 0,0-1 0 0 0,-1 0 1 0 0,11-5-1 0 0,-3 0-1002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7367 0 0,'0'0'667'0'0,"-4"3"2009"0"0,3-3-2420 0 0,1 1 0 0 0,0-1 1 0 0,0 0-1 0 0,0 1 0 0 0,-1-1 0 0 0,1 0 0 0 0,0 1 0 0 0,0-1 1 0 0,0 0-1 0 0,0 1 0 0 0,0-1 0 0 0,0 0 0 0 0,0 1 0 0 0,0-1 0 0 0,0 1 1 0 0,0-1-1 0 0,0 0 0 0 0,0 1 0 0 0,0 0 0 0 0,9 7 1500 0 0,-6-6-1688 0 0,0-1 0 0 0,0 0 0 0 0,1 0-1 0 0,-1 0 1 0 0,0 0 0 0 0,5 0-1 0 0,30 0 407 0 0,1-1 1 0 0,-1-3-1 0 0,38-6 0 0 0,-37 4-1545 0 0,-37 4-424 0 0,12-2-8508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 6911 0 0,'0'0'623'0'0,"2"-2"-514"0"0,-1 2 345 0 0,0-1-1 0 0,0 1 1 0 0,0-1-1 0 0,0 1 0 0 0,0-1 1 0 0,0 1-1 0 0,0 0 1 0 0,0 0-1 0 0,0-1 0 0 0,1 1 1 0 0,-1 0-1 0 0,0 0 1 0 0,0 0-1 0 0,0 0 0 0 0,0 0 1 0 0,2 1-1 0 0,-2-1-298 0 0,0 0 0 0 0,0 1 0 0 0,0-1 0 0 0,-1 1 0 0 0,1-1 0 0 0,0 1 0 0 0,0-1 0 0 0,-1 1 0 0 0,1 0 0 0 0,0-1 0 0 0,0 1 0 0 0,-1 0 0 0 0,1-1 0 0 0,-1 1 0 0 0,2 2 0 0 0,-1 0-76 0 0,0-1 0 0 0,0 1 0 0 0,0 0-1 0 0,0 0 1 0 0,-1 0 0 0 0,1 0 0 0 0,-1 1-1 0 0,0-1 1 0 0,1 0 0 0 0,-1 0 0 0 0,-1 0-1 0 0,1 3 1 0 0,-9 38 498 0 0,-20 59-1 0 0,-3 19 119 0 0,31-120-695 0 0,-3 23-9 0 0,6-5-95 0 0,-2-18-211 0 0,1 1-65 0 0,0-2-6 0 0,2 5 316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5983 0 0,'-1'2'6794'0'0,"-43"49"-3126"0"0,0 1-2895 0 0,43-50-704 0 0,-1 0-5 0 0,-29 28 0 0 0,14-13-54 0 0,-4 6 49 0 0,-50 38 0 0 0,66-58-59 0 0,-20 20 0 0 0,15-12 0 0 0,8-9 6 0 0,0 0-1 0 0,0 0 1 0 0,1 0-1 0 0,-1 0 0 0 0,1 0 1 0 0,0 1-1 0 0,-3 3 1 0 0,4 5 87 0 0,1-9-78 0 0,-2 1 73 0 0,3 0 0 0 0,5 7 7 0 0,1 0 0 0 0,1 0 0 0 0,0-1 0 0 0,0 0 0 0 0,1-1-1 0 0,15 11 1 0 0,-21-15-50 0 0,1 0-1 0 0,0-1 1 0 0,0 1 0 0 0,0-1-1 0 0,1 0 1 0 0,-1 0 0 0 0,1-1-1 0 0,0 0 1 0 0,-1 0-1 0 0,1 0 1 0 0,0-1 0 0 0,7 2-1 0 0,-6-2 90 0 0,5 0 130 0 0,0-1 1 0 0,0 0 0 0 0,0 0 0 0 0,0-1-1 0 0,20-5 1 0 0,-3 2 153 0 0,158-16 966 0 0,-70 9-1296 0 0,-101 10-88 0 0,4-2-48 0 0,-15-1 20 0 0,1-1-95 0 0,-3 3 90 0 0,0-1-1 0 0,1 1 0 0 0,-1-1 1 0 0,0 0-1 0 0,0 0 0 0 0,4-5 1 0 0,-2 0-17 0 0,0 0 1 0 0,-1 0 0 0 0,7-17-1 0 0,-10 20 40 0 0,1 0 0 0 0,0 0 1 0 0,-1 0-1 0 0,0 0 0 0 0,0-1 0 0 0,-1 1 0 0 0,0 0 0 0 0,1 0 1 0 0,-2 0-1 0 0,1-1 0 0 0,0 1 0 0 0,-1 0 0 0 0,0 0 0 0 0,-1 0 1 0 0,1 0-1 0 0,-1 0 0 0 0,0 0 0 0 0,0 0 0 0 0,0 1 0 0 0,-4-7 1 0 0,5 10-11 0 0,-1 0 1 0 0,1 0 0 0 0,0 0 0 0 0,0 0 0 0 0,-1 0 0 0 0,1 0 0 0 0,0 0-1 0 0,-1 0 1 0 0,1 1 0 0 0,-1-1 0 0 0,1 1 0 0 0,-1-1 0 0 0,1 1 0 0 0,-1-1-1 0 0,1 1 1 0 0,-1 0 0 0 0,1 0 0 0 0,-1 0 0 0 0,0 0 0 0 0,-1 0 0 0 0,-2 0-48 0 0,0 1 1 0 0,0-1 0 0 0,0 1-1 0 0,-9 2 1 0 0,-23 13-187 0 0,26-11 179 0 0,-1 0 0 0 0,-16 5 1 0 0,1-3 34 0 0,1 2 1 0 0,0 1 0 0 0,-33 18-1 0 0,47-21 39 0 0,4 1-10 0 0,8-7 7 0 0,0 0 1 0 0,0-1-1 0 0,0 1 0 0 0,0 0 1 0 0,0-1-1 0 0,0 1 1 0 0,0-1-1 0 0,0 1 1 0 0,0 0-1 0 0,0-1 1 0 0,0 1-1 0 0,1 0 1 0 0,-1-1-1 0 0,0 1 1 0 0,0-1-1 0 0,1 2 1 0 0,10 11-9 0 0,-1-5-391 0 0,1-1-1 0 0,1 0 1 0 0,-1 0 0 0 0,20 7-1 0 0,18 11-1002 0 0,-39-19 206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2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0,'0'0'2182'0'0,"1"3"-500"0"0,4 15 71 0 0,1-1-1 0 0,13 27 1 0 0,-6-22-1066 0 0,0 0 0 0 0,1-1 0 0 0,1 0 0 0 0,1-1 0 0 0,36 35 0 0 0,-5-12 167 0 0,-2-3-237 0 0,-1 3 0 0 0,62 78 0 0 0,-99-111-607 0 0,0 1 0 0 0,0-1 0 0 0,-1 2-1 0 0,-1-1 1 0 0,0 0 0 0 0,0 1 0 0 0,-1 0-1 0 0,4 25 1 0 0,-7-30-7 0 0,0 0 1 0 0,-1 0-1 0 0,0 0 0 0 0,0 0 1 0 0,-1 0-1 0 0,1 0 0 0 0,-2 0 0 0 0,1 0 1 0 0,-1 0-1 0 0,0 0 0 0 0,-1-1 1 0 0,1 1-1 0 0,-1-1 0 0 0,0 0 0 0 0,-1 1 1 0 0,0-1-1 0 0,-6 7 0 0 0,-40 43 220 0 0,-61 53 0 0 0,88-87-205 0 0,-43 41 46 0 0,56-52-64 0 0,3-1-16 0 0,6-8-157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0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0,'0'0'8779'0'0,"2"1"-7967"0"0,38 4 5160 0 0,-35-3-5903 0 0,-5-2-42 0 0,0 0 1 0 0,1 0 0 0 0,-1 0 0 0 0,1 0-1 0 0,-1 0 1 0 0,0 0 0 0 0,1 0-1 0 0,-1 1 1 0 0,1-1 0 0 0,-1 0 0 0 0,0 0-1 0 0,1 0 1 0 0,-1 0 0 0 0,0 1-1 0 0,1-1 1 0 0,-1 0 0 0 0,0 0 0 0 0,1 1-1 0 0,-1-1 1 0 0,0 0 0 0 0,0 0-1 0 0,1 1 1 0 0,-1-1 0 0 0,0 0 0 0 0,1 1-1 0 0,2 9 51 0 0,-2-8 116 0 0,0 1-136 0 0,-1-1-1 0 0,0 0 1 0 0,1 0 0 0 0,-1 1-1 0 0,0-1 1 0 0,0 0-1 0 0,0 1 1 0 0,-1-1 0 0 0,0 6 2525 0 0,3-10-2509 0 0,7-4-58 0 0,1-2-16 0 0,-1 2 11 0 0,-7 5 113 0 0,-1 3-69 0 0,0 0-46 0 0,0-1 1 0 0,-1 1 0 0 0,1 0 0 0 0,0 0 0 0 0,-1 0 0 0 0,1 0 0 0 0,-1 3 0 0 0,-2 29 268 0 0,1-32-114 0 0,-1 6 402 0 0,1-6-200 0 0,3-10-201 0 0,5-10-165 0 0,-4 14 0 0 0,1 1 0 0 0,3-9 0 0 0,2 1 0 0 0,1 3 0 0 0,-2 1 11 0 0,-6 6 7 0 0,8-5 51 0 0,16 2 232 0 0,-24 4-213 0 0,0 1-20 0 0,4 9-55 0 0,-5 5-2 0 0,-5-2 31 0 0,-1 0-33 0 0,0-4-7 0 0,-8 4 9 0 0,10-10 31 0 0,-4 5-31 0 0,0-1 0 0 0,5-5 170 0 0,4-4-170 0 0,-1 1 0 0 0,0-1 0 0 0,0 0 0 0 0,1 1 0 0 0,-1-1 0 0 0,0 0 0 0 0,1-3 0 0 0,3-3 18 0 0,13-12 78 0 0,0 2-24 0 0,-15 16-137 0 0,4-3 30 0 0,-3 5-18 0 0,5 7 31 0 0,-3 6 11 0 0,-4 1 0 0 0,-3-2 0 0 0,-3 1 0 0 0,2-11-659 0 0,1 0 0 0 0,0 1 0 0 0,-1-1 0 0 0,0 0 0 0 0,1 0 0 0 0,-1 0 0 0 0,-3 2 0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0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20 1375 0 0,'16'-16'13968'0'0,"-18"17"-13756"0"0,-8 2-113 0 0,-2 5-44 0 0,4-1-53 0 0,0 1 1 0 0,0 0 0 0 0,-7 10 0 0 0,7-7-3 0 0,-17 16-1 0 0,-18 14 1 0 0,1 1 0 0 0,-50 69 0 0 0,88-106 49 0 0,1 0 0 0 0,0 0 0 0 0,0 0 0 0 0,0 1 0 0 0,0-1 0 0 0,1 1 0 0 0,0 0 0 0 0,0-1 0 0 0,0 1 1 0 0,1 0-1 0 0,0 0 0 0 0,0 7 0 0 0,1-9 29 0 0,1-1 1 0 0,-1 0 0 0 0,1 1-1 0 0,0-1 1 0 0,0 0-1 0 0,0 0 1 0 0,0 0 0 0 0,1 0-1 0 0,2 4 1 0 0,-2-2 57 0 0,1 0-41 0 0,1 0 0 0 0,-1-1-1 0 0,0 1 1 0 0,1-1-1 0 0,0 0 1 0 0,0 0 0 0 0,0 0-1 0 0,1-1 1 0 0,-1 0 0 0 0,1 1-1 0 0,0-2 1 0 0,0 1-1 0 0,6 2 1 0 0,3 1 168 0 0,0-1 0 0 0,1 0-1 0 0,26 4 1 0 0,-26-6-110 0 0,0-2 0 0 0,0 0 0 0 0,1-1 0 0 0,-1 0 0 0 0,0-1 0 0 0,0-1 0 0 0,1-1 0 0 0,-1 0 0 0 0,-1 0 0 0 0,20-8 0 0 0,-25 7-58 0 0,0 0-1 0 0,0-1 0 0 0,0 0 0 0 0,-1 0 0 0 0,0-1 1 0 0,0 0-1 0 0,10-10 0 0 0,-13 11-47 0 0,0 0 0 0 0,-1-1 0 0 0,0 0 0 0 0,0 0 0 0 0,0 0 0 0 0,0-1 1 0 0,-1 1-1 0 0,0-1 0 0 0,-1 1 0 0 0,4-15 0 0 0,-1-8-14 0 0,-2 0 0 0 0,0 0 1 0 0,-2 0-1 0 0,-6-55 0 0 0,4 69-128 0 0,-1-1-1 0 0,-6-20 1 0 0,7 31 30 0 0,-1 0 0 0 0,0 0 0 0 0,1 0 0 0 0,-2 1 0 0 0,1-1 1 0 0,0 1-1 0 0,-1 0 0 0 0,0-1 0 0 0,0 1 0 0 0,0 0 0 0 0,-6-4 0 0 0,7 6 11 0 0,-1 0-1 0 0,1 1 1 0 0,-1-1 0 0 0,0 1-1 0 0,0 0 1 0 0,1 0 0 0 0,-1 0-1 0 0,0 0 1 0 0,0 1 0 0 0,0-1-1 0 0,0 1 1 0 0,0 0 0 0 0,0-1-1 0 0,0 1 1 0 0,0 1-1 0 0,0-1 1 0 0,0 0 0 0 0,0 1-1 0 0,-6 1 1 0 0,-4 2-131 0 0,1 1 1 0 0,-1 0-1 0 0,-12 7 1 0 0,23-11 161 0 0,-10 5-285 0 0,1 1 0 0 0,0 0-1 0 0,0 1 1 0 0,-16 14 0 0 0,26-21-23 0 0,3 1-485 0 0,0 0 655 0 0,0-1 1 0 0,0 1 0 0 0,0-1-1 0 0,1 1 1 0 0,-1-1-1 0 0,0 0 1 0 0,1 0 0 0 0,-1 0-1 0 0,1 0 1 0 0,-1 0-1 0 0,1-1 1 0 0,-1 1 0 0 0,1-1-1 0 0,-1 0 1 0 0,1 1-1 0 0,0-1 1 0 0,-1 0 0 0 0,1-1-1 0 0,0 1 1 0 0,-1 0-1 0 0,5-2 1 0 0,29-4-1031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0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 16783 0 0,'-2'-5'1102'0'0,"2"5"-1068"0"0,0 0 0 0 0,0 0 0 0 0,0 0 1 0 0,0 0-1 0 0,0 0 0 0 0,0 0 0 0 0,0 0 0 0 0,0 0 1 0 0,0 0-1 0 0,0 0 0 0 0,0 0 0 0 0,0 0 0 0 0,-1 0 0 0 0,1 0 1 0 0,0 0-1 0 0,0 0 0 0 0,0 0 0 0 0,0 0 0 0 0,0 0 1 0 0,0 0-1 0 0,0 0 0 0 0,0 0 0 0 0,0 0 0 0 0,0 0 0 0 0,0 0 1 0 0,0 0-1 0 0,0 0 0 0 0,0 0 0 0 0,-1 0 0 0 0,1 0 0 0 0,0 0 1 0 0,0 0-1 0 0,0 0 0 0 0,0 0 0 0 0,0 0 0 0 0,0 0 1 0 0,0 0-1 0 0,0 0 0 0 0,0 0 0 0 0,0 0 0 0 0,0 0 0 0 0,0-1 1 0 0,0 1-1 0 0,0 0 0 0 0,0 0 0 0 0,0 0 0 0 0,0 0 1 0 0,0 0-1 0 0,0 0 0 0 0,0 0 0 0 0,0 0 0 0 0,0 0 0 0 0,0 0 1 0 0,0 0-1 0 0,0 0 0 0 0,0 0 0 0 0,0 0 0 0 0,0-1 0 0 0,0 1 1 0 0,0 0-1 0 0,-3 9 32 0 0,1-3-45 0 0,1 0 1 0 0,-1 0 0 0 0,1 1-1 0 0,1-1 1 0 0,-1 9 0 0 0,1 16 64 0 0,1-24-78 0 0,-1 1-1 0 0,0-1 0 0 0,-1 1 0 0 0,1-1 0 0 0,-4 13 0 0 0,-5 4 6 0 0,-1-1-1 0 0,-1 0 1 0 0,-1-1-1 0 0,0-1 0 0 0,-21 26 1 0 0,11-18 50 0 0,-1-1 0 0 0,-41 38 0 0 0,63-65-60 0 0,0 0 466 0 0,4 0-317 0 0,4 0-43 0 0,1 0 0 0 0,0-1 0 0 0,0 0 0 0 0,0 0 1 0 0,9-2-1 0 0,45-10 271 0 0,-40 7-356 0 0,72-7 29 0 0,-60 7-21 0 0,61-11-483 0 0,-79 12-515 0 0,0 0 1 0 0,0-1-1 0 0,23-11 1 0 0,-28 9-4659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0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14223 0 0,'0'0'3924'0'0,"-2"1"-3596"0"0,-3 6-178 0 0,-1-1 1 0 0,1 1-1 0 0,0 0 0 0 0,0 1 0 0 0,1-1 1 0 0,0 1-1 0 0,-5 13 0 0 0,-15 63 479 0 0,10-29-392 0 0,-14 41 68 0 0,-35 107-6 0 0,36-135-275 0 0,-23 66 50 0 0,41-105-60 0 0,2 0 0 0 0,-8 53 0 0 0,15-77-10 0 0,-5 20-29 0 0,-2 0-310 0 0,7-23 19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0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7831 0 0,'0'0'6439'0'0,"-1"3"-6196"0"0,-35 87 590 0 0,0-1-236 0 0,-87 202 834 0 0,53-139-1087 0 0,-111 309 1940 0 0,176-445-2331 0 0,-2-1 1 0 0,0 0 0 0 0,0-1-1 0 0,-13 18 1 0 0,19-30-262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2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8431 0 0,'-2'0'388'0'0,"-33"15"158"0"0,-13 3 322 0 0,-7 3 2520 0 0,53-20-3186 0 0,-10 3 133 0 0,3 1-207 0 0,7-4-7 0 0,0 1-7 0 0,-131 110 238 0 0,30-23-308 0 0,-5-13-721 0 0,6-4 308 0 0,95-66 379 0 0,0 0 1 0 0,0 0-1 0 0,-10 14 0 0 0,15-17 35 0 0,-1 0 0 0 0,1 1 0 0 0,0-1 0 0 0,0 1 0 0 0,0 0 0 0 0,0 0 0 0 0,1-1 0 0 0,0 1 0 0 0,-1 0 0 0 0,1 5 0 0 0,0-7 93 0 0,2 1 71 0 0,0 1-86 0 0,0 0 0 0 0,1 0-1 0 0,-1-1 1 0 0,1 1 0 0 0,0 0 0 0 0,0-1 0 0 0,0 1 0 0 0,1-1-1 0 0,-1 1 1 0 0,5 3 0 0 0,-1-1 109 0 0,0-1 1 0 0,1 1-1 0 0,-1-1 0 0 0,15 7 1 0 0,-9-5-40 0 0,1-2 1 0 0,-1 1 0 0 0,1-2 0 0 0,0 0 0 0 0,1 0-1 0 0,16 2 1 0 0,0-4 7 0 0,0 0-1 0 0,-1-2 1 0 0,1-1-1 0 0,0-2 1 0 0,42-8-1 0 0,-32 2-164 0 0,0-3 0 0 0,-1 0 0 0 0,52-26 0 0 0,-39 11-19 0 0,-2-3-1 0 0,49-38 1 0 0,-1 1 40 0 0,-83 56-46 0 0,-12 7-8 0 0,-2 1 4 0 0,4-6 46 0 0,-5 8-50 0 0,0 1 0 0 0,0-1-1 0 0,0 1 1 0 0,0-1 0 0 0,0 0-1 0 0,0 1 1 0 0,-1-1 0 0 0,1 1-1 0 0,0-1 1 0 0,0 1 0 0 0,0-1 0 0 0,-1 1-1 0 0,1-1 1 0 0,0 1 0 0 0,-1-1-1 0 0,1 1 1 0 0,0-1 0 0 0,-1 1-1 0 0,1 0 1 0 0,-1-1 0 0 0,0 0-1 0 0,1 1 3 0 0,-4-5-5 0 0,2 3 0 0 0,0 0 0 0 0,0 0 0 0 0,1 0 0 0 0,-2 0 0 0 0,1 0 0 0 0,0 0 0 0 0,0 1 0 0 0,0-1 0 0 0,-1 1 0 0 0,1 0 0 0 0,-1 0 0 0 0,1-1 0 0 0,-6 0 0 0 0,-10-4-44 0 0,0 0 0 0 0,-1 1 0 0 0,0 1 0 0 0,0 1 0 0 0,-22-2 0 0 0,36 5 35 0 0,0 1 0 0 0,0-1 0 0 0,0 1 0 0 0,0 0 0 0 0,0 0 0 0 0,0 0 0 0 0,0 1 0 0 0,0-1 0 0 0,1 1 0 0 0,-1 1 0 0 0,1-1 0 0 0,-1 0 0 0 0,1 1 0 0 0,0 0 0 0 0,0 0 0 0 0,0 1-1 0 0,0-1 1 0 0,0 1 0 0 0,1-1 0 0 0,0 1 0 0 0,0 0 0 0 0,-3 5 0 0 0,-9 11 9 0 0,-1-2 0 0 0,-26 25 0 0 0,-9 10 0 0 0,33-34 0 0 0,13-15-2 0 0,1 1-1 0 0,0-1 1 0 0,1 1 0 0 0,-5 7-1 0 0,7-10-57 0 0,2 0 0 0 0,5 11 48 0 0,-5-12 11 0 0,0 0 0 0 0,0 0-1 0 0,0 0 1 0 0,0 0 0 0 0,1 0-1 0 0,-1 0 1 0 0,0 0 0 0 0,3 1-1 0 0,6 2-86 0 0,0-1-1 0 0,0 0 1 0 0,0 0-1 0 0,0-1 1 0 0,1-1 0 0 0,-1 0-1 0 0,1 0 1 0 0,14-2-1 0 0,-9-2-2268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0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7367 0 0,'0'0'9843'0'0,"-1"2"-8999"0"0,-4 5 69 0 0,0 0-266 0 0,1-1 0 0 0,-12 13 1 0 0,15-18-556 0 0,-1 1 0 0 0,1 0 0 0 0,-1 0 0 0 0,1 0 0 0 0,-1 0 0 0 0,1 0 0 0 0,0 0 0 0 0,0 0 0 0 0,0 0 0 0 0,0 1 0 0 0,1-1 0 0 0,-1 0 0 0 0,1 0 0 0 0,-1 1 0 0 0,1-1 0 0 0,0 0 0 0 0,0 4-1 0 0,3 5-48 0 0,2-2-192 0 0,-3-7-412 0 0,12 0-5065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0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81 11519 0 0,'1'-3'887'0'0,"12"-34"117"0"0,5-3 6732 0 0,-17 43-7516 0 0,1 3-147 0 0,0 1 1 0 0,-1-1 0 0 0,0 1-1 0 0,0-1 1 0 0,0 1 0 0 0,-1 0-1 0 0,0 0 1 0 0,0-1-1 0 0,0 1 1 0 0,-3 12 0 0 0,-2 3-11 0 0,0-1 0 0 0,-9 23-1 0 0,-74 161 141 0 0,78-188-206 0 0,0-3 17 0 0,7-5 46 0 0,2-7 205 0 0,25-1-181 0 0,-19 0-68 0 0,1-1 0 0 0,0 0 0 0 0,0 0 0 0 0,-1 0 0 0 0,12-3 0 0 0,248-73-60 0 0,-262 75-65 0 0,11-1-5726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0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 10135 0 0,'0'0'919'0'0,"-2"-1"-759"0"0,-18 0 491 0 0,13 4-176 0 0,3 0-76 0 0,-1-1-24 0 0,0 1 0 0 0,0 0-1 0 0,1 0 1 0 0,-1 0 0 0 0,1 1 0 0 0,-1 0-1 0 0,1-1 1 0 0,0 1 0 0 0,1 1 0 0 0,-1-1-1 0 0,1 1 1 0 0,0-1 0 0 0,0 1-1 0 0,0 0 1 0 0,-3 8 0 0 0,-2 8-121 0 0,1 0 0 0 0,-8 33 1 0 0,15-52-212 0 0,-12 46 480 0 0,-73 328 2156 0 0,64-220-2378 0 0,20-140-285 0 0,1 0-1 0 0,0 0 0 0 0,1 0 0 0 0,6 26 0 0 0,1 15 40 0 0,-8-55-134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4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5151 0 0,'0'0'234'0'0,"1"-2"91"0"0,27-35 4452 0 0,-27 35-3705 0 0,2 0-249 0 0,4 0 3541 0 0,-5 12-4310 0 0,-1-1-1 0 0,0 1 1 0 0,0-1 0 0 0,-1 1 0 0 0,0-1-1 0 0,-2 13 1 0 0,0-11-7 0 0,2 0-1 0 0,-1 1 1 0 0,1-1 0 0 0,1 1-1 0 0,2 11 1 0 0,8 29 242 0 0,-3 0 1 0 0,-2 1-1 0 0,-1 73 0 0 0,-3-98 47 0 0,-2-26-178 0 0,1-1-135 0 0,-1-1 0 0 0,1 1 0 0 0,-1 0 0 0 0,1-1 0 0 0,0 1 1 0 0,-1 0-1 0 0,1-1 0 0 0,0 1 0 0 0,0-1 0 0 0,-1 1 0 0 0,1-1 1 0 0,0 0-1 0 0,0 1 0 0 0,0-1 0 0 0,1 1 0 0 0,8-1 25 0 0,-10 0-143 0 0,1-1-1 0 0,0 1 1 0 0,-1 0-1 0 0,1 0 1 0 0,-1-1-1 0 0,1 1 1 0 0,0 0-1 0 0,-1-1 1 0 0,1 1-1 0 0,-1-1 1 0 0,1 1-1 0 0,-1-1 1 0 0,1 1-1 0 0,-1-1 1 0 0,1 1-1 0 0,-1-1 1 0 0,0 1-1 0 0,1-1 1 0 0,-1 1-1 0 0,0-1 1 0 0,1 0-1 0 0,-1 1 1 0 0,0-1-1 0 0,0 0 1 0 0,0 1-1 0 0,0-1 1 0 0,1 0-1 0 0,-1 1 1 0 0,0-1-1 0 0,0 0 1 0 0,0 1-1 0 0,0-1 1 0 0,0 0 0 0 0,-1 1-1 0 0,1-1 1 0 0,0 0-1 0 0,0 1 1 0 0,0-1-1 0 0,-1 0 1 0 0,1 1-1 0 0,-1-2 1 0 0,-6-10-1295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1:4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57 2303 0 0,'8'-5'9115'0'0,"-18"12"-7916"0"0,-9 8-1273 0 0,-15 25 1053 0 0,25-28-888 0 0,-1-1-1 0 0,-16 15 1 0 0,0-6 127 0 0,0-1 1 0 0,-2-2 0 0 0,-56 27-1 0 0,54-30 953 0 0,28-13-712 0 0,-2 0-281 0 0,-4 0 484 0 0,11-8-607 0 0,-1 1-1 0 0,1 0 1 0 0,0 0 0 0 0,0 1 0 0 0,1-1 0 0 0,0 1-1 0 0,0-1 1 0 0,0 1 0 0 0,1 0 0 0 0,4-4 0 0 0,12-9 11 0 0,25-16 0 0 0,-28 21-22 0 0,19-12 18 0 0,60-30 0 0 0,-59 35-48 0 0,-22 12-3 0 0,-13 6 8 0 0,13-12 11 0 0,-10 10 1 0 0,-5 3 60 0 0,1-1 7 0 0,-1 0-40 0 0,0 1-3 0 0,0-1 1 0 0,0 1 0 0 0,0 0-1 0 0,0 0 1 0 0,0-1 0 0 0,0 1 0 0 0,1 0-1 0 0,-1 0 1 0 0,0 0 0 0 0,1 1-1 0 0,-1-1 1 0 0,2-1 0 0 0,-2 2-56 0 0,-1 0 1 0 0,1 0-1 0 0,-1 0 1 0 0,1 0 0 0 0,-1-1-1 0 0,1 1 1 0 0,-1 0 0 0 0,1 0-1 0 0,-1 0 1 0 0,1 0-1 0 0,-1 1 1 0 0,1-1 0 0 0,-1 0-1 0 0,1 0 1 0 0,-1 0 0 0 0,2 1-1 0 0,-1 0 0 0 0,0 0 0 0 0,0 1 0 0 0,1-1 0 0 0,-1 1 0 0 0,0 0 0 0 0,0-1-1 0 0,0 1 1 0 0,-1 0 0 0 0,1-1 0 0 0,0 1 0 0 0,-1 0 0 0 0,1 0 0 0 0,-1 0 0 0 0,0 0 0 0 0,1 3-1 0 0,0 32 101 0 0,-3 0 87 0 0,0-20-96 0 0,1 0 0 0 0,1 0-1 0 0,2 23 1 0 0,2-23-31 0 0,4-3-37 0 0,-5-11-13 0 0,-1 0 1 0 0,1-1-1 0 0,0 1 0 0 0,0-1 1 0 0,0 0-1 0 0,0 0 1 0 0,0 0-1 0 0,1 0 0 0 0,-1-1 1 0 0,1 1-1 0 0,-1-1 0 0 0,1 0 1 0 0,0 0-1 0 0,-1 0 1 0 0,1-1-1 0 0,0 1 0 0 0,-1-1 1 0 0,1 0-1 0 0,0 0 0 0 0,0 0 1 0 0,4-1-1 0 0,9-1 81 0 0,0-2-1 0 0,-1 1 0 0 0,23-10 1 0 0,-33 11-60 0 0,165-64 305 0 0,-169 65-390 0 0,0 1 1 0 0,-1-1-1 0 0,1 1 0 0 0,0 0 1 0 0,0-1-1 0 0,-1 1 0 0 0,1 0 1 0 0,0 0-1 0 0,0 0 0 0 0,0 0 0 0 0,3 1 1 0 0,-3 0-55 0 0,0-1-236 0 0,4 10-639 0 0,-3-6 676 0 0,7 22-2709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10 126 1375 0 0,'10'-3'9872'0'0,"-9"8"-9702"0"0,-2 1 0 0 0,1 0 1 0 0,0-1-1 0 0,-1 1 0 0 0,0-1 0 0 0,0 1 0 0 0,-1-1 0 0 0,0 0 0 0 0,0 1 0 0 0,-3 4 0 0 0,2-2-101 0 0,1-3 69 0 0,2-5-125 0 0,0 0-1 0 0,0 0 1 0 0,0 0 0 0 0,0 0 0 0 0,0 0 0 0 0,0 0 0 0 0,0 0 0 0 0,0 0 0 0 0,0 0 0 0 0,0 0 0 0 0,0 0 0 0 0,0 0 0 0 0,0 0 0 0 0,0 0 0 0 0,1 0 0 0 0,-1 0 0 0 0,0 0 0 0 0,0 0-1 0 0,0 0 1 0 0,0 0 0 0 0,0 0 0 0 0,0 0 0 0 0,0 0 0 0 0,0 0 0 0 0,0 0 0 0 0,0 0 0 0 0,0 0 0 0 0,4-3 11 0 0,8-5 55 0 0,0-1-1 0 0,-1 0 0 0 0,0-1 0 0 0,-1 0 1 0 0,0-1-1 0 0,9-12 0 0 0,-1-3-42 0 0,26-47 0 0 0,-36 56 56 0 0,-7 16-8 0 0,-3 2-47 0 0,0 0-1 0 0,1 0 0 0 0,-1 0 1 0 0,0 0-1 0 0,1 0 0 0 0,-1 1 1 0 0,1-1-1 0 0,-1 0 0 0 0,0 3 1 0 0,2-4-35 0 0,-11 13 188 0 0,1 1 0 0 0,1 0 1 0 0,0 0-1 0 0,1 1 1 0 0,-9 21-1 0 0,17-34 42 0 0,0 9-535 0 0,-1 0-1 0 0,-1 12 1 0 0,1-20-1105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3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67 2759 0 0,'-8'-3'9027'0'0,"14"-5"-8582"0"0,0 0 1 0 0,1 0-1 0 0,0 1 0 0 0,0 0 1 0 0,1 1-1 0 0,16-12 0 0 0,-23 17 50 0 0,5 1-218 0 0,-5 0-264 0 0,-1 0 1 0 0,1 0-1 0 0,-1 0 1 0 0,1 0-1 0 0,-1 0 1 0 0,0 0-1 0 0,1 0 1 0 0,-1 0-1 0 0,1 0 1 0 0,-1 0-1 0 0,1 0 1 0 0,-1 0-1 0 0,1 1 1 0 0,-1-1-1 0 0,0 0 1 0 0,1 0-1 0 0,-1 1 1 0 0,1-1-1 0 0,-1 0 1 0 0,0 0-1 0 0,1 1 1 0 0,-1-1-1 0 0,0 0 1 0 0,1 1-1 0 0,-1-1 1 0 0,0 0-1 0 0,1 2 1 0 0,0-1-1 0 0,1 1 0 0 0,-1-1 0 0 0,1 1 0 0 0,-1 0 0 0 0,0 0 1 0 0,0 0-1 0 0,0 0 0 0 0,0 0 0 0 0,0 0 0 0 0,0 0 0 0 0,0 0 0 0 0,-1 0 1 0 0,1 1-1 0 0,-1-1 0 0 0,0 0 0 0 0,1 4 0 0 0,0 4 42 0 0,0-8 773 0 0,-2-1-676 0 0,-6 4-49 0 0,6-4-99 0 0,0 0 0 0 0,0 0 1 0 0,0-1-1 0 0,0 1 1 0 0,0 0-1 0 0,0-1 0 0 0,-1 1 1 0 0,1-1-1 0 0,0 1 0 0 0,0-1 1 0 0,-1 0-1 0 0,1 0 0 0 0,0 1 1 0 0,0-1-1 0 0,-1 0 0 0 0,1 0 1 0 0,-2 0-1 0 0,0 0-1 0 0,-36 0 75 0 0,37 0-12 0 0,-4-2 286 0 0,9-1-312 0 0,-1 2-22 0 0,1-1 1 0 0,-1 1-1 0 0,0 0 1 0 0,1 0 0 0 0,-1 0-1 0 0,1 0 1 0 0,3-1-1 0 0,4 0-6 0 0,1 2-12 0 0,-3 6 0 0 0,-4 5 0 0 0,-2 12-1224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3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1 919 0 0,'-1'1'8118'0'0,"-7"12"-7562"0"0,2 0 0 0 0,-1 1 1 0 0,2-1-1 0 0,0 1 0 0 0,0 0 0 0 0,1 0 1 0 0,1 1-1 0 0,-2 15 0 0 0,1 18 562 0 0,0 57 0 0 0,4 61-483 0 0,1-162-621 0 0,0 26 89 0 0,-1-12 419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106 125 3223 0 0,'0'0'143'0'0,"-1"1"-3"0"0,-42 30 6383 0 0,41-30-5794 0 0,-2 3 2295 0 0,9-8-1688 0 0,8-10-1025 0 0,1 0 0 0 0,0 1 0 0 0,1 1 0 0 0,24-15 0 0 0,-30 20-249 0 0,5-3 75 0 0,0 1 0 0 0,0 0 0 0 0,1 1 0 0 0,0 1 0 0 0,1 0 0 0 0,0 1 0 0 0,25-6 0 0 0,-38 11-119 0 0,0 0-1 0 0,0 1 1 0 0,0 0-1 0 0,0 0 1 0 0,0 0-1 0 0,0 0 1 0 0,0 0-1 0 0,0 0 1 0 0,0 1-1 0 0,0-1 1 0 0,-1 1 0 0 0,1 0-1 0 0,0 0 1 0 0,0 0-1 0 0,0 1 1 0 0,-1-1-1 0 0,1 0 1 0 0,-1 1-1 0 0,1 0 1 0 0,-1 0-1 0 0,1-1 1 0 0,-1 1-1 0 0,0 1 1 0 0,0-1-1 0 0,0 0 1 0 0,0 0-1 0 0,0 1 1 0 0,-1-1-1 0 0,1 1 1 0 0,-1 0-1 0 0,0-1 1 0 0,1 1-1 0 0,-1 0 1 0 0,-1 0 0 0 0,1 0-1 0 0,0 0 1 0 0,-1 0-1 0 0,1 0 1 0 0,-1 0-1 0 0,0 0 1 0 0,0 3-1 0 0,0 6-11 0 0,-1 1 0 0 0,-1-1-1 0 0,0 0 1 0 0,-1 0 0 0 0,0 1-1 0 0,-1-2 1 0 0,0 1 0 0 0,-1 0-1 0 0,0-1 1 0 0,-1 0 0 0 0,0 0-1 0 0,-9 11 1 0 0,-10 11 31 0 0,-2-1-1 0 0,-40 37 1 0 0,13-15-21 0 0,-76 75 48 0 0,95-84-74 0 0,34-42-33 0 0,2-2 62 0 0,-1 0 1 0 0,0 1 0 0 0,1-1-1 0 0,-1 0 1 0 0,1 0-1 0 0,-1 1 1 0 0,1-1 0 0 0,-1 0-1 0 0,1 0 1 0 0,0 0-1 0 0,0 0 1 0 0,-1 0-1 0 0,1 0 1 0 0,0 0 0 0 0,0 0-1 0 0,0 0 1 0 0,0 0-1 0 0,0-1 1 0 0,0 1 0 0 0,0 0-1 0 0,1-1 1 0 0,-1 1-1 0 0,0-1 1 0 0,0 1 0 0 0,0-1-1 0 0,1 1 1 0 0,-1-1-1 0 0,0 0 1 0 0,1 0-1 0 0,-1 0 1 0 0,2 1 0 0 0,2-1 14 0 0,6 1 125 0 0,0 0-1 0 0,0-1 1 0 0,0-1-1 0 0,0 0 1 0 0,0 0 0 0 0,0-1-1 0 0,11-3 1 0 0,-5 1 55 0 0,31-3 1 0 0,-31 7-130 0 0,0 1 1 0 0,0 0-1 0 0,33 7 1 0 0,46 19-55 0 0,-16-4-30 0 0,-58-19 178 0 0,-2-1-813 0 0,-7 2-5361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59 2303 0 0,'25'-10'1521'0'0,"26"-14"-1"0"0,4-1 6855 0 0,-61 36-7863 0 0,-28 30 340 0 0,1 0-610 0 0,-38 84 96 0 0,43-73-208 0 0,-303 572 1012 0 0,298-564-1024 0 0,-65 90 0 0 0,91-141-44 0 0,1 1 0 0 0,-8 16 0 0 0,6-10 4 0 0,-1-1-1 0 0,-1 0 1 0 0,-21 27-1 0 0,27-37 462 0 0,2-1-2127 0 0,20-3-8515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2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 1839 0 0,'0'0'10508'0'0,"2"-1"-10070"0"0,-1 1-349 0 0,-1 0 1 0 0,1 0 0 0 0,0 0-1 0 0,-1 0 1 0 0,1 0 0 0 0,-1 0-1 0 0,1 0 1 0 0,-1 0-1 0 0,1 0 1 0 0,-1 0 0 0 0,1 0-1 0 0,-1 0 1 0 0,1 0 0 0 0,0 1-1 0 0,-1-1 1 0 0,1 0 0 0 0,-1 0-1 0 0,1 1 1 0 0,-1-1 0 0 0,0 0-1 0 0,1 1 1 0 0,-1-1-1 0 0,1 0 1 0 0,-1 1 0 0 0,1 0-1 0 0,0 0-31 0 0,0 0 0 0 0,-1 0 0 0 0,1 1 0 0 0,0-1-1 0 0,-1 0 1 0 0,1 1 0 0 0,-1-1 0 0 0,1 1 0 0 0,0 2-1 0 0,-1 0-31 0 0,1-1 0 0 0,-1 1 0 0 0,0 0 0 0 0,0 0 0 0 0,0-1-1 0 0,-1 1 1 0 0,1 0 0 0 0,-3 6 0 0 0,-41 109 511 0 0,-19 54 247 0 0,41-111-734 0 0,12-38-11 0 0,-9 36 0 0 0,15-40-37 0 0,-3 27 0 0 0,6-38-7 0 0,0 0 0 0 0,-1 0 0 0 0,-3 10 0 0 0,0-5-75 0 0,-2-2-12 0 0,1-2 16 0 0,5-9 27 0 0,1-3-47 0 0,0 0 0 0 0,0-1 0 0 0,0 1 0 0 0,0 0-1 0 0,1 0 1 0 0,-1-1 0 0 0,1 1 0 0 0,0 0 0 0 0,1-4 0 0 0,0 0-162 0 0,6-15-1352 0 0,2-2-3616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0,'0'0'9808'0'0,"1"3"-9436"0"0,1 8-117 0 0,-1-9-51 0 0,2 10 160 0 0,-2-7-279 0 0,3 7-50 0 0,-3-9-115 0 0,-1-3 82 0 0,0 0 1 0 0,0 0-1 0 0,1 0 1 0 0,-1 0-1 0 0,0 0 1 0 0,0 0-1 0 0,0 0 1 0 0,1 0-1 0 0,-1 0 1 0 0,0 0-1 0 0,0 0 1 0 0,0 1-1 0 0,0-1 1 0 0,1 0-1 0 0,-1 0 1 0 0,0 0-1 0 0,0 0 1 0 0,0 0-1 0 0,0 0 1 0 0,0 0-1 0 0,1 1 1 0 0,-1-1-1 0 0,0 0 1 0 0,0 0-1 0 0,0 0 1 0 0,0 0-1 0 0,0 1 1 0 0,0-1-1 0 0,0 0 1 0 0,0 0-1 0 0,0 0 1 0 0,1 1-1 0 0,2 3-782 0 0,3-3-3109 0 0,10-1-1471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10 12551 0 0,'0'0'572'0'0,"0"-2"-9"0"0,2-5 2405 0 0,-5 20-2922 0 0,0-1 0 0 0,0 1 0 0 0,-1-1 0 0 0,-1 0 0 0 0,0 0 0 0 0,0 0 1 0 0,-12 17-1 0 0,-5 4-42 0 0,-31 35 0 0 0,-7-6-3 0 0,4-5-12 0 0,-13 19-47 0 0,31-37 60 0 0,-39 55 0 0 0,72-87-2 0 0,2-5 0 0 0,1 1 0 0 0,0 0 0 0 0,1 0 0 0 0,-1 0 0 0 0,0 1 0 0 0,1-1 0 0 0,-2 6 0 0 0,2-6 44 0 0,0-1-1 0 0,1 0 0 0 0,-1 1 0 0 0,1-1 1 0 0,0 0-1 0 0,0 1 0 0 0,0-1 0 0 0,0 3 1 0 0,1-2 138 0 0,0-1 30 0 0,2 2-121 0 0,0 0 1 0 0,0-1-1 0 0,1 1 0 0 0,-1-1 0 0 0,1 1 0 0 0,0-1 0 0 0,0-1 1 0 0,0 1-1 0 0,0 0 0 0 0,0-1 0 0 0,6 3 0 0 0,1-1 39 0 0,-1 0 0 0 0,1-1 0 0 0,-1 0 0 0 0,14 1 0 0 0,38 12 390 0 0,-29-7-301 0 0,4-1-120 0 0,0 0 0 0 0,63 3 0 0 0,-85-10-62 0 0,0 0-1 0 0,0-1 0 0 0,1-1 1 0 0,-1 0-1 0 0,0-1 0 0 0,0-1 1 0 0,21-6-1 0 0,10-6 98 0 0,78-31 29 0 0,-77 26-163 0 0,29-15 0 0 0,-28 9-856 0 0,-46 25 631 0 0,-1 1 173 0 0,0 0 0 0 0,-1-1 0 0 0,1 1 0 0 0,0-1 0 0 0,-1 1 0 0 0,1-1 0 0 0,0 1 0 0 0,-1-1 0 0 0,1 1 0 0 0,-1-1 0 0 0,1 0 1 0 0,-1 1-1 0 0,1-1 0 0 0,-1 0 0 0 0,0 1 0 0 0,1-1 0 0 0,-1 0 0 0 0,1-1 0 0 0,5-15-469 0 0,-6 16 570 0 0,1-1-157 0 0,-2-2-41 0 0,1 0 132 0 0,-7-7-38 0 0,5 8 48 0 0,-1 1 0 0 0,1 0 0 0 0,0-1 0 0 0,-1 1 0 0 0,0 0 0 0 0,0 0 0 0 0,1 0 0 0 0,-1 1 0 0 0,0-1 0 0 0,0 1 1 0 0,-1 0-1 0 0,1-1 0 0 0,0 2 0 0 0,0-1 0 0 0,-1 0 0 0 0,1 0 0 0 0,0 1 0 0 0,-1 0 0 0 0,-2 0 0 0 0,-7 0-9 0 0,0 0 0 0 0,0 1 0 0 0,-20 5 0 0 0,20-4 17 0 0,-1 2 0 0 0,1-1 0 0 0,0 2 0 0 0,1 0 0 0 0,-21 10-1 0 0,28-12 16 0 0,0 0-1 0 0,0 1 1 0 0,1-1-1 0 0,0 1 1 0 0,-1-1 0 0 0,1 1-1 0 0,0 1 1 0 0,1-1-1 0 0,-1 1 1 0 0,1-1-1 0 0,0 1 1 0 0,0 0-1 0 0,1 0 1 0 0,-1 0-1 0 0,-2 10 1 0 0,3-9 5 0 0,1-1 1 0 0,1 1 0 0 0,-1-1 0 0 0,1 1-1 0 0,0-1 1 0 0,0 1 0 0 0,0 0-1 0 0,1-1 1 0 0,1 7 0 0 0,1 1 17 0 0,1-1-1 0 0,8 18 1 0 0,-7-23-242 0 0,-2-1-133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 1839 0 0,'0'0'11258'0'0,"2"-2"-10729"0"0,13-14 602 0 0,-14 14-809 0 0,0 0-2 0 0,4-5 1360 0 0,-19 27-160 0 0,11-16-1520 0 0,-8 15 0 0 0,4-5 0 0 0,2-4 11 0 0,3-8 170 0 0,5-1-127 0 0,-3-1-51 0 0,18-1 93 0 0,-14 0-53 0 0,0-1 0 0 0,-1 1 0 0 0,1-1 0 0 0,0 0 0 0 0,6-4 0 0 0,-7 3 16 0 0,3-1-61 0 0,-4 2-56 0 0,-3 4 3 0 0,-4 9 44 0 0,1 1-3 0 0,3-12-95 0 0,1 1 0 0 0,-1 0 1 0 0,1 0-1 0 0,0 0 0 0 0,-1 0 1 0 0,1 0-1 0 0,0 0 1 0 0,0 0-1 0 0,0 0 0 0 0,0 0 1 0 0,0 0-1 0 0,0 0 0 0 0,0 0 1 0 0,0 2-1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8751 0 0,'0'0'9472'0'0,"-2"1"-9328"0"0,-6 10-98 0 0,1 0-1 0 0,-1 0 1 0 0,2 1-1 0 0,-7 14 1 0 0,-19 56 133 0 0,16-36-98 0 0,-51 111 79 0 0,49-95-149 0 0,18-60 106 0 0,3-1-53 0 0,2 0-13 0 0,1-1 0 0 0,0 1-1 0 0,0-1 1 0 0,-1-1 0 0 0,1 1 0 0 0,0-1-1 0 0,8-1 1 0 0,43-16 334 0 0,-39 12-248 0 0,25-6-1 0 0,-22 8-121 0 0,-3 0-14 0 0,24-2-1 0 0,-27 6 0 0 0,-2 2 3 0 0,26 5-1 0 0,1 2-60 0 0,-14-3-1762 0 0,-24-5 315 0 0,18-7-4349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5527 0 0,'0'0'2232'0'0,"-2"4"-381"0"0,1-3-1595 0 0,-22 47 3547 0 0,12-25-3463 0 0,1 0 0 0 0,2 1 0 0 0,-8 31 0 0 0,6-7 356 0 0,3 1 0 0 0,2 0 1 0 0,1 0-1 0 0,3 1 1 0 0,7 60-1 0 0,-1-65-339 0 0,0-5-113 0 0,0 73 1 0 0,-5-106-241 0 0,-4 25-6 0 0,1-21-6 0 0,1-1 129 0 0,-1 0-913 0 0,2-3-3653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72 146 10855 0 0,'0'0'1858'0'0,"1"-2"-1102"0"0,7-6-217 0 0,0 0 0 0 0,1 0 1 0 0,0 1-1 0 0,0 0 0 0 0,12-7 1 0 0,55-26 842 0 0,-74 39-1335 0 0,18-9 225 0 0,1 1 0 0 0,0 2 0 0 0,0 0 0 0 0,0 1 0 0 0,34-5 0 0 0,-52 11-143 0 0,-1 1-1 0 0,13 12 31 0 0,-13-7-153 0 0,-1-3 11 0 0,0 1-11 0 0,0 0 1 0 0,-1-1 0 0 0,1 1-1 0 0,-1 0 1 0 0,1 0 0 0 0,-1 0 0 0 0,-1-1-1 0 0,1 1 1 0 0,0 0 0 0 0,-1 0-1 0 0,0-1 1 0 0,0 1 0 0 0,-3 6 0 0 0,-1 4 26 0 0,-1-1 1 0 0,-9 16-1 0 0,-2-1 13 0 0,-1-1 0 0 0,-1-1 0 0 0,-1 0 0 0 0,-2-2 0 0 0,0 0 0 0 0,-2-2 0 0 0,-47 36 0 0 0,-17 14 8 0 0,58-46-44 0 0,26-22-10 0 0,-19 20 0 0 0,20-21 0 0 0,3-3 0 0 0,-1 1 0 0 0,1-1 0 0 0,-1 1 0 0 0,1-1 0 0 0,-1 1 0 0 0,1-1 0 0 0,0 1 0 0 0,-1-1 0 0 0,1 1 0 0 0,0 0 0 0 0,0-1 0 0 0,-1 1 0 0 0,1 0 0 0 0,0-1 0 0 0,0 1 0 0 0,0 1 0 0 0,0 0 5 0 0,1-1-1 0 0,-1 1 1 0 0,1 0-1 0 0,0-1 1 0 0,0 1-1 0 0,0-1 1 0 0,0 1-1 0 0,0-1 0 0 0,0 0 1 0 0,0 1-1 0 0,1-1 1 0 0,-1 0-1 0 0,0 0 1 0 0,1 0-1 0 0,-1 1 1 0 0,1-2-1 0 0,-1 1 1 0 0,1 0-1 0 0,-1 0 1 0 0,1 0-1 0 0,0-1 1 0 0,-1 1-1 0 0,1-1 1 0 0,2 1-1 0 0,5 1 38 0 0,-1 0 0 0 0,1 0 0 0 0,16 1 0 0 0,70-5 670 0 0,154-21 0 0 0,-199 18-721 0 0,-41 2-24 0 0,-7 1-1201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8287 0 0,'0'0'756'0'0,"-3"3"-622"0"0,-13 17 474 0 0,1 0 0 0 0,1 1 0 0 0,-17 32 0 0 0,-30 78 3240 0 0,18-38-3207 0 0,-181 473 3484 0 0,209-524-4086 0 0,3 1 0 0 0,-10 58 1 0 0,21-88-18 0 0,0 10 376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4143 0 0,'7'-11'14756'0'0,"-4"19"-14508"0"0,-1 0-1 0 0,0 0 0 0 0,0 0 1 0 0,-1 1-1 0 0,0-1 1 0 0,0 0-1 0 0,-1 1 0 0 0,-1 9 1 0 0,1-5-21 0 0,2 32-49 0 0,-2-36-59 0 0,0 6-6379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9671 0 0,'0'0'6100'0'0,"1"3"-5845"0"0,1 2-156 0 0,0 1 1 0 0,0-1-1 0 0,-1 0 0 0 0,1 1 1 0 0,-1-1-1 0 0,-1 1 1 0 0,1 0-1 0 0,-1-1 0 0 0,0 1 1 0 0,0 0-1 0 0,-1-1 0 0 0,1 1 1 0 0,-1-1-1 0 0,-1 1 1 0 0,1-1-1 0 0,-4 10 0 0 0,-1 2 71 0 0,-2-1 1 0 0,1 0-1 0 0,-2 0 0 0 0,-12 17 0 0 0,13-21-117 0 0,-9 15 13 0 0,-1-2 0 0 0,-2 0 0 0 0,-35 35 0 0 0,0-8 95 0 0,-58 49-62 0 0,107-96-99 0 0,1 0 0 0 0,-1 0 0 0 0,1 1 0 0 0,-7 9 0 0 0,5-3 0 0 0,3 2 0 0 0,3-6 33 0 0,1 0 1 0 0,0 0-1 0 0,1 1 0 0 0,0-1 0 0 0,4 16 0 0 0,2 15 296 0 0,-7-3-33 0 0,1 11 243 0 0,0-44-466 0 0,0 0 1 0 0,0 1-1 0 0,0-1 1 0 0,0 0-1 0 0,0 0 1 0 0,1 0 0 0 0,-1 0-1 0 0,1 0 1 0 0,0 0-1 0 0,0 0 1 0 0,0-1-1 0 0,0 1 1 0 0,1-1-1 0 0,-1 1 1 0 0,1-1-1 0 0,-1 0 1 0 0,1 0-1 0 0,0 0 1 0 0,0 0-1 0 0,0-1 1 0 0,0 1-1 0 0,0-1 1 0 0,0 1-1 0 0,5 0 1 0 0,3 1 77 0 0,-1 0-1 0 0,1-1 1 0 0,0-1 0 0 0,0 0 0 0 0,-1 0-1 0 0,14-2 1 0 0,18-1 73 0 0,-1-2 0 0 0,47-11 0 0 0,-64 9-183 0 0,0 0-1 0 0,-1-2 1 0 0,0-1-1 0 0,43-24 1 0 0,63-32 87 0 0,-117 58-178 0 0,0 0-1 0 0,-1 0 1 0 0,0-1 0 0 0,0 0 0 0 0,0-1-1 0 0,-2-1 1 0 0,1 1 0 0 0,14-20 0 0 0,-20 24-78 0 0,-3 3 117 0 0,7-14-254 0 0,-8 14 251 0 0,1 1-1 0 0,-1-1 1 0 0,1 0 0 0 0,-1 0 0 0 0,1 0 0 0 0,-1 1-1 0 0,0-1 1 0 0,0 0 0 0 0,0 0 0 0 0,0 0-1 0 0,0 1 1 0 0,0-1 0 0 0,-1 0 0 0 0,1 0 0 0 0,-1 0-1 0 0,1 1 1 0 0,-1-1 0 0 0,0 0 0 0 0,1 1-1 0 0,-1-1 1 0 0,0 0 0 0 0,0 1 0 0 0,-2-3 0 0 0,2 3 13 0 0,1 0-59 0 0,-14-6-90 0 0,10 5 123 0 0,0 1 1 0 0,0-1-1 0 0,0 1 0 0 0,0 0 1 0 0,0 0-1 0 0,-1 0 1 0 0,1 1-1 0 0,0-1 0 0 0,0 1 1 0 0,-1 0-1 0 0,1 0 1 0 0,0 1-1 0 0,0-1 0 0 0,0 1 1 0 0,-1 0-1 0 0,1 0 1 0 0,0 0-1 0 0,0 1 0 0 0,0 0 1 0 0,0-1-1 0 0,1 1 1 0 0,-1 0-1 0 0,0 1 0 0 0,-6 4 1 0 0,3 0 18 0 0,-1 0 0 0 0,1 1-1 0 0,1 0 1 0 0,-1 0 0 0 0,1 0 0 0 0,1 0 0 0 0,0 1-1 0 0,0 0 1 0 0,-5 13 0 0 0,-7 18 35 0 0,6-15 15 0 0,1 0 1 0 0,0 0 0 0 0,2 1-1 0 0,-5 33 1 0 0,11-46-58 0 0,2-2-225 0 0,0-10 134 0 0,0 0 0 0 0,0-1 0 0 0,0 1 0 0 0,0-1 0 0 0,0 1 0 0 0,0 0 0 0 0,0-1 0 0 0,0 1 0 0 0,1 0 0 0 0,-1-1 0 0 0,0 1 0 0 0,0-1 0 0 0,1 1 0 0 0,-1-1 0 0 0,0 1 0 0 0,1 0 0 0 0,0 1-266 0 0,0 0-903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6991 0 0,'0'0'13342'0'0,"0"2"-13252"0"0,-1 10-10 0 0,1 2-64 0 0,1-1-5 0 0,-1-7 32 0 0,-1 4-22 0 0,0-7 176 0 0,4-3-119 0 0,15 4 16 0 0,-12-6-82 0 0,-3 0 2 0 0,9-1 8 0 0,-7 2 26 0 0,-5 1-46 0 0,0 0 0 0 0,0 0 0 0 0,0-1-1 0 0,1 1 1 0 0,-1 0 0 0 0,0 0 0 0 0,0 0 0 0 0,0 0-1 0 0,0 0 1 0 0,1 0 0 0 0,-1 0 0 0 0,0 0 0 0 0,0 0 0 0 0,0 0-1 0 0,0 0 1 0 0,1 0 0 0 0,-1 0 0 0 0,0 0 0 0 0,0 0-1 0 0,0 1 1 0 0,0-1 0 0 0,1 0 0 0 0,-1 0 0 0 0,0 0-1 0 0,0 0 1 0 0,0 0 0 0 0,0 0 0 0 0,0 0 0 0 0,0 0-1 0 0,1 1 1 0 0,-1-1 0 0 0,0 0 0 0 0,0 0 0 0 0,0 0 0 0 0,0 0-1 0 0,0 0 1 0 0,0 1 0 0 0,0-1 0 0 0,0 0 0 0 0,0 0-1 0 0,1 0 1 0 0,-2 10 99 0 0,-4 2 14 0 0,2-3 62 0 0,2-8-150 0 0,1 0 0 0 0,-1 0 0 0 0,1 0-1 0 0,0 0 1 0 0,-1 0 0 0 0,1 0 0 0 0,0 0 0 0 0,-1 0 0 0 0,1 0 0 0 0,0 0 0 0 0,0 0 0 0 0,0 0 0 0 0,0 0 0 0 0,0 0 0 0 0,0 0 0 0 0,0 0 0 0 0,0 0 0 0 0,1 0-1 0 0,-1 0 1 0 0,0 0 0 0 0,1 0 0 0 0,0 2 0 0 0,5 6-42 0 0,-5-7-113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2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12 1839 0 0,'2'-1'83'0'0,"19"-9"11057"0"0,-23 11-10987 0 0,0-1 0 0 0,0 1 0 0 0,0 0 0 0 0,0 0 0 0 0,1 0 0 0 0,-1 0 0 0 0,0 0 0 0 0,-2 2 0 0 0,-2 1 159 0 0,-82 51 1184 0 0,40-28-1378 0 0,0-2 0 0 0,-73 25 0 0 0,69-36-1129 0 0,-1-3 1 0 0,-96 8-1 0 0,140-18 844 0 0,2-1 97 0 0,-5 2-36 0 0,0-1 0 0 0,0-1 0 0 0,-1 0 0 0 0,-23-4 0 0 0,34 3 949 0 0,21-13 270 0 0,-19 17-1058 0 0,-1 5-51 0 0,-1 0 0 0 0,1-1 1 0 0,-2 1-1 0 0,1-1 0 0 0,-1 0 1 0 0,0 0-1 0 0,0 0 0 0 0,-1 0 1 0 0,-5 8-1 0 0,-7 7 21 0 0,-25 27 1 0 0,1-2-38 0 0,33-38 23 0 0,4-6 32 0 0,-1 3-14 0 0,3-4 439 0 0,2-1-400 0 0,2 0-60 0 0,1 1 1 0 0,-1-1-1 0 0,1 1 0 0 0,-1-1 1 0 0,0 0-1 0 0,1-1 1 0 0,0 1-1 0 0,-1 0 0 0 0,1-1 1 0 0,-1 0-1 0 0,1 0 1 0 0,0 0-1 0 0,5-1 0 0 0,9-2 9 0 0,27-7-1 0 0,-21 3-17 0 0,98-15 76 0 0,-104 20-23 0 0,0 1 1 0 0,0 1-1 0 0,0 0 0 0 0,32 6 0 0 0,-17 0-25 0 0,-9-3-8 0 0,-1 2 1 0 0,0 0-1 0 0,0 2 1 0 0,0 0 0 0 0,27 14-1 0 0,-47-20-12 0 0,0 1-1 0 0,0 0 1 0 0,0 0 0 0 0,0 0-1 0 0,0 0 1 0 0,-1 1-1 0 0,1-1 1 0 0,-1 1 0 0 0,1 0-1 0 0,-1-1 1 0 0,4 7-1 0 0,-4-4 6 0 0,0 0 0 0 0,0 0-1 0 0,-1 0 1 0 0,1 0 0 0 0,-1 1-1 0 0,0-1 1 0 0,-1 0 0 0 0,1 1 0 0 0,-1 7-1 0 0,-1-11 31 0 0,1 1 0 0 0,-1-1 0 0 0,1 1-1 0 0,-1-1 1 0 0,0 1 0 0 0,0-1 0 0 0,0 0-1 0 0,-1 1 1 0 0,1-1 0 0 0,0 0 0 0 0,-1 0-1 0 0,1 0 1 0 0,-1 0 0 0 0,0 0 0 0 0,0-1-1 0 0,-2 3 1 0 0,-6 4 222 0 0,-18 12-1 0 0,26-19-256 0 0,-59 33 204 0 0,-94 40 0 0 0,29-16-217 0 0,104-47 33 0 0,-8 4-11 0 0,0-1 0 0 0,-39 13 0 0 0,65-27 27 0 0,-7 0-33 0 0,-9-3 154 0 0,13-2-1623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180 147 6447 0 0,'0'0'365'0'0,"-1"-20"10114"0"0,-2 21-10477 0 0,0 0-1 0 0,1 0 0 0 0,-1 0 1 0 0,0 0-1 0 0,1 1 1 0 0,-1-1-1 0 0,1 1 0 0 0,-1-1 1 0 0,1 1-1 0 0,-1 0 0 0 0,1 0 1 0 0,0 0-1 0 0,0 1 1 0 0,0-1-1 0 0,-1 3 0 0 0,-4 4-3 0 0,-12 16 2 0 0,2 1 0 0 0,0 0 0 0 0,2 1 0 0 0,1 1 0 0 0,1 0 0 0 0,-12 41 0 0 0,22-60 57 0 0,1 0 1 0 0,0 0-1 0 0,0 0 0 0 0,1 0 0 0 0,0 0 0 0 0,1 18 0 0 0,0-25-18 0 0,1 1 1 0 0,0-1-1 0 0,0 1 0 0 0,0-1 0 0 0,0 1 0 0 0,0-1 1 0 0,0 0-1 0 0,1 1 0 0 0,2 2 0 0 0,-1-1 49 0 0,0-1-42 0 0,-1 0-1 0 0,1-1 1 0 0,0 0-1 0 0,-1 1 1 0 0,1-1-1 0 0,0 0 1 0 0,0 0-1 0 0,1-1 1 0 0,-1 1-1 0 0,0-1 1 0 0,1 0-1 0 0,-1 1 1 0 0,5-1-1 0 0,-4 1 48 0 0,5 0 26 0 0,-1-1 1 0 0,0 0 0 0 0,0 0 0 0 0,0 0 0 0 0,1-1 0 0 0,-1-1-1 0 0,0 1 1 0 0,0-1 0 0 0,0-1 0 0 0,0 1 0 0 0,12-5 0 0 0,-2 0 109 0 0,-1-1 1 0 0,1 0 0 0 0,30-20 0 0 0,-31 16-78 0 0,0 0-1 0 0,18-18 1 0 0,-27 22-93 0 0,-2 1-1 0 0,1-2 1 0 0,-1 1-1 0 0,0-1 1 0 0,0 0 0 0 0,8-16-1 0 0,-12 19-47 0 0,-1-1 1 0 0,1 1-1 0 0,-1-1 0 0 0,0 1 1 0 0,0-1-1 0 0,-1 0 0 0 0,1 1 1 0 0,-1-1-1 0 0,-1 1 0 0 0,1-1 1 0 0,-1 0-1 0 0,0 1 0 0 0,0-1 0 0 0,0 1 1 0 0,-4-8-1 0 0,-2-5-120 0 0,-1 0 0 0 0,0 0-1 0 0,-12-17 1 0 0,-110-142-3252 0 0,129 175 3244 0 0,3 3-609 0 0,0-1 546 0 0,0 1 0 0 0,0 0 0 0 0,0 0 0 0 0,1 0 0 0 0,-1 0 0 0 0,3 2 0 0 0,5 2-569 0 0,6 1-398 0 0,2-1-5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10 10135 0 0,'9'-5'-747'0'0,"8"0"8008"0"0,-20 14-6623 0 0,-3 0-471 0 0,0-1 0 0 0,0-1 0 0 0,-1 1 0 0 0,0-1 0 0 0,0 0 0 0 0,-1-1-1 0 0,1 0 1 0 0,-17 10 0 0 0,-6 5 451 0 0,-6 7-452 0 0,-46 37 386 0 0,68-52-474 0 0,1 0 1 0 0,0 1 0 0 0,-18 24-1 0 0,23-26-78 0 0,1-3 0 0 0,1 0 0 0 0,1 1 0 0 0,-8 16 0 0 0,6-10 0 0 0,-11 35 0 0 0,16-45 0 0 0,1 0 0 0 0,0 0 0 0 0,0-1 0 0 0,0 1 0 0 0,1 0 0 0 0,0 0 0 0 0,1 6 0 0 0,1 5-2 0 0,-1-13 1 0 0,4 12 19 0 0,-5-15-10 0 0,1 0 0 0 0,-1 0 0 0 0,1-1-1 0 0,-1 1 1 0 0,0 0 0 0 0,1-1 0 0 0,0 1 0 0 0,-1-1 0 0 0,1 1 0 0 0,-1 0 0 0 0,1-1 0 0 0,0 1 0 0 0,-1-1 0 0 0,1 1-1 0 0,0-1 1 0 0,-1 0 0 0 0,3 1 0 0 0,0 1 21 0 0,1 1 34 0 0,1 0 0 0 0,0 0 1 0 0,1 0-1 0 0,-1-1 1 0 0,0 0-1 0 0,1 0 1 0 0,0 0-1 0 0,-1-1 1 0 0,1 1-1 0 0,8 0 1 0 0,3-2 189 0 0,1 1 1 0 0,19-4-1 0 0,-1 1-1 0 0,5-1 277 0 0,76-17-1 0 0,-75 9-137 0 0,-22 5-175 0 0,1 1 0 0 0,31-3 0 0 0,-37 5-200 0 0,-2-3-16 0 0,-9 2-29 0 0,1 0-1 0 0,-1 0 1 0 0,0-1 0 0 0,0 1-1 0 0,0-1 1 0 0,-1 0-1 0 0,1 0 1 0 0,-1-1 0 0 0,-1 1-1 0 0,1-1 1 0 0,-1 1 0 0 0,3-8-1 0 0,-3 5-12 0 0,0 1-1 0 0,0-1 0 0 0,-1 0 1 0 0,0 1-1 0 0,0-1 1 0 0,-1 0-1 0 0,1 0 0 0 0,-2 1 1 0 0,0-10-1 0 0,0 15 17 0 0,1 0-1 0 0,-1 0 1 0 0,1 0-1 0 0,-1 0 0 0 0,0 0 1 0 0,1 0-1 0 0,-1 0 1 0 0,0 1-1 0 0,0-1 1 0 0,0 0-1 0 0,-1 0 1 0 0,1 1-1 0 0,0-1 1 0 0,-1 1-1 0 0,1-1 1 0 0,-1 1-1 0 0,1 0 0 0 0,-1-1 1 0 0,-1 0-1 0 0,0 1-10 0 0,0 0 0 0 0,1 0 0 0 0,-1 0-1 0 0,0 1 1 0 0,0-1 0 0 0,0 1 0 0 0,0-1 0 0 0,0 1-1 0 0,0 0 1 0 0,1 0 0 0 0,-1 1 0 0 0,-6 0 0 0 0,-3 2-10 0 0,-1 0 0 0 0,1 1 0 0 0,0 0 0 0 0,0 1 0 0 0,1 1 1 0 0,-1 0-1 0 0,-13 9 0 0 0,7-2 14 0 0,0 1 1 0 0,1 0-1 0 0,-21 23 0 0 0,34-34 33 0 0,-11 17 0 0 0,8-8 0 0 0,7-11 0 0 0,0-1 0 0 0,-1 1 0 0 0,1-1 0 0 0,0 1 0 0 0,0-1 0 0 0,0 1 0 0 0,-1-1 0 0 0,1 1 0 0 0,0 0 0 0 0,0-1 0 0 0,0 1 0 0 0,0-1 0 0 0,0 1 0 0 0,0 0 0 0 0,0-1 0 0 0,0 1 0 0 0,1-1 0 0 0,-1 2 0 0 0,1-1-9 0 0,0 0 1 0 0,0 0-1 0 0,0 0 0 0 0,1 0 0 0 0,-1 0 1 0 0,0-1-1 0 0,0 1 0 0 0,1 0 0 0 0,-1-1 1 0 0,1 1-1 0 0,-1 0 0 0 0,0-1 0 0 0,1 0 1 0 0,-1 1-1 0 0,1-1 0 0 0,-1 0 0 0 0,1 0 0 0 0,-1 0 1 0 0,1 0-1 0 0,-1 0 0 0 0,3 0 0 0 0,36-5-850 0 0,-37 4 751 0 0,22-4-1766 0 0,1-2-5068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11 9671 0 0,'0'0'440'0'0,"-1"-1"-5"0"0,0-8 3842 0 0,-1 9-4136 0 0,1 0-1 0 0,-1 1 1 0 0,0-1-1 0 0,1 1 1 0 0,-1 0-1 0 0,0-1 1 0 0,1 1-1 0 0,-1 0 1 0 0,1 0 0 0 0,-1 0-1 0 0,1 0 1 0 0,0 0-1 0 0,-1 0 1 0 0,1 1-1 0 0,0-1 1 0 0,0 0-1 0 0,0 1 1 0 0,-2 2-1 0 0,-17 31 256 0 0,17-29-94 0 0,-139 328 3327 0 0,99-222-3434 0 0,-28 97-145 0 0,43-118-36 0 0,24-79-24 0 0,-30 85-584 0 0,28-84 426 0 0,0 0-1 0 0,-1 0 1 0 0,-1 0-1 0 0,-15 20 1 0 0,22-32-795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4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7367 0 0,'0'0'13838'0'0,"-1"3"-13437"0"0,-1 9-106 0 0,0 1 1 0 0,1 0-1 0 0,0 0 1 0 0,2 19-1 0 0,-1 9-83 0 0,0-40-244 0 0,0 0 0 0 0,0-1 0 0 0,0 1 0 0 0,0 0 0 0 0,0-1 0 0 0,1 1 0 0 0,-1 0 0 0 0,0-1 0 0 0,0 1 0 0 0,0 0 0 0 0,1-1 0 0 0,-1 1 0 0 0,0-1 0 0 0,0 1 0 0 0,1 0 0 0 0,-1-1 0 0 0,1 1 0 0 0,-1-1 0 0 0,0 1 0 0 0,1-1 0 0 0,-1 1 0 0 0,1-1 0 0 0,-1 0 0 0 0,1 1 0 0 0,0-1 0 0 0,-1 1 0 0 0,1-1 1 0 0,-1 0-1 0 0,1 0 0 0 0,0 1 0 0 0,0-1 0 0 0,2 1-185 0 0,-1-1 0 0 0,0 0 1 0 0,1 0-1 0 0,-1 0 0 0 0,1 0 1 0 0,-1-1-1 0 0,0 1 0 0 0,3-1 1 0 0,11-4-1091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0:5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14279 0 0,'0'0'3492'0'0,"-2"1"-2422"0"0,-24 13-886 0 0,1 1 1 0 0,1 1 0 0 0,0 1 0 0 0,1 1 0 0 0,1 1 0 0 0,-37 41 0 0 0,-14 36-234 0 0,17-20-338 0 0,44-62 322 0 0,1 1 0 0 0,1 1 0 0 0,-9 18 0 0 0,17-30 65 0 0,0 0 0 0 0,0 0 0 0 0,1 0 0 0 0,-1 0 0 0 0,1 0 0 0 0,-2 7 0 0 0,2-3 0 0 0,-1 5 0 0 0,2 8 0 0 0,2-15 0 0 0,0-2 0 0 0,2 7 165 0 0,1 1 0 0 0,0-1-1 0 0,0 0 1 0 0,2-1 0 0 0,-1 1-1 0 0,1-1 1 0 0,1 0 0 0 0,-1-1-1 0 0,2 0 1 0 0,-1 0 0 0 0,20 15-1 0 0,-13-15 44 0 0,0 0 0 0 0,0 0 1 0 0,0-1-1 0 0,1-1 0 0 0,0-1 0 0 0,1 0 0 0 0,-1-1 0 0 0,1-1 0 0 0,0 0 1 0 0,18 0-1 0 0,-14-2-111 0 0,0-2 1 0 0,1 0 0 0 0,-1-1 0 0 0,0-2 0 0 0,0 0 0 0 0,0-1-1 0 0,37-12 1 0 0,-5-2 38 0 0,-6 3-28 0 0,87-41 0 0 0,-131 54-101 0 0,1 0-19 0 0,0 0 1 0 0,-1 0-1 0 0,1 0 1 0 0,-1-1 0 0 0,1 0-1 0 0,-1 1 1 0 0,0-1 0 0 0,0 0-1 0 0,0-1 1 0 0,-1 1 0 0 0,1 0-1 0 0,3-7 1 0 0,-6 9 3 0 0,1 0 1 0 0,0 0 0 0 0,0 0-1 0 0,0-1 1 0 0,-1 1-1 0 0,1 0 1 0 0,-1 0-1 0 0,1-1 1 0 0,-1 1 0 0 0,1 0-1 0 0,-1-1 1 0 0,0 1-1 0 0,0-1 1 0 0,0 1-1 0 0,0 0 1 0 0,0-1 0 0 0,0 1-1 0 0,0-1 1 0 0,0 1-1 0 0,0 0 1 0 0,0-1-1 0 0,-1 1 1 0 0,1 0 0 0 0,-1-1-1 0 0,1 1 1 0 0,-1 0-1 0 0,0 0 1 0 0,1-1 0 0 0,-1 1-1 0 0,-1-1 1 0 0,2 1 2 0 0,-6-5-56 0 0,1 0-1 0 0,-1 1 1 0 0,0 0 0 0 0,-1 0 0 0 0,1 0-1 0 0,-1 1 1 0 0,-7-4 0 0 0,-10-7-145 0 0,-27-18-29 0 0,51 32 205 0 0,-1 1 18 0 0,1 0 0 0 0,-1-1 0 0 0,1 1 1 0 0,-1 0-1 0 0,0-1 0 0 0,1 1 0 0 0,-1 0 0 0 0,1-1 0 0 0,-1 1 0 0 0,0 0 0 0 0,1 0 0 0 0,-1 0 0 0 0,0 0 1 0 0,1 0-1 0 0,-1 0 0 0 0,0 0 0 0 0,1 0 0 0 0,-1 0 0 0 0,0 0 0 0 0,1 0 0 0 0,-1 0 0 0 0,0 0 0 0 0,-9 6-13 0 0,0 4-23 0 0,7-6 35 0 0,-8 20 14 0 0,-25 59 338 0 0,32-70-403 0 0,3 1-3 0 0,2-10 61 0 0,0 0 1 0 0,0-1-1 0 0,0 1 0 0 0,1-1 1 0 0,-1 1-1 0 0,1-1 0 0 0,0 1 1 0 0,0-1-1 0 0,0 0 0 0 0,3 4 1 0 0,28 28-5147 0 0,-27-29 1998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1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1903 28 1375 0 0,'0'0'1084'0'0,"1"-1"-10"0"0,19-25 5528 0 0,-23 26-6584 0 0,1 0-1 0 0,-1 0 0 0 0,1 0 0 0 0,-1 0 0 0 0,0 0 0 0 0,1 0 0 0 0,-1 1 1 0 0,1-1-1 0 0,-1 1 0 0 0,1 0 0 0 0,-4 1 0 0 0,-22 9 49 0 0,15-5 10 0 0,-26 7 90 0 0,35-11-199 0 0,-18 2-8 0 0,17-3 41 0 0,-17-1 0 0 0,7 0 8 0 0,0 1 0 0 0,0 1 0 0 0,1 0 0 0 0,-1 1 0 0 0,0 0 0 0 0,-14 7 0 0 0,-5 0 0 0 0,21-9 14 0 0,9-1-17 0 0,1 0 1 0 0,-1 1-1 0 0,0-1 0 0 0,1 1 1 0 0,-1 0-1 0 0,1 0 0 0 0,-6 2 0 0 0,-8 2-17 0 0,0-1-1 0 0,-1 0 0 0 0,0-2 0 0 0,-31 2 0 0 0,36-3 24 0 0,5 1 11 0 0,-1-1 1 0 0,0 1-1 0 0,1 1 0 0 0,0 0 0 0 0,-1 0 1 0 0,1 0-1 0 0,-8 6 0 0 0,8-5-1 0 0,1 0 0 0 0,-1-1 0 0 0,-9 3-1 0 0,-27 7-13 0 0,-73 18 40 0 0,64-29-37 0 0,-33 10 193 0 0,74-10-3 0 0,-1 0-1 0 0,-18-1 1 0 0,19 0 125 0 0,-1-1-1 0 0,-18 5 1 0 0,-124 36 339 0 0,113-30-652 0 0,8-2 14 0 0,-40 17 0 0 0,69-25-26 0 0,-12 10 0 0 0,13-8 0 0 0,-15 7 0 0 0,15-9 0 0 0,-13 9 0 0 0,14-8 0 0 0,-14 8 0 0 0,-6 1 11 0 0,2 3 117 0 0,-21 17-1 0 0,-4 3-9 0 0,3-5 10 0 0,-26 12 163 0 0,53-30-211 0 0,-29 25-1 0 0,21-16 5 0 0,11-10 38 0 0,2 0 1 0 0,-1 1 0 0 0,-9 12-1 0 0,19-20-122 0 0,1-2 0 0 0,-17 12 0 0 0,12-9 0 0 0,3 1 0 0 0,-20 28 0 0 0,16-21 0 0 0,0-1 0 0 0,0 0 0 0 0,0-1 0 0 0,0 0 0 0 0,0 1 12 0 0,2-2 50 0 0,3-5 3 0 0,-3 6-52 0 0,1 3-2 0 0,1 11 41 0 0,2-4 20 0 0,-2-8-7 0 0,2-7-11 0 0,-1 9-33 0 0,1 0 32 0 0,1 1 102 0 0,0-13 46 0 0,1 1-117 0 0,11 22 276 0 0,-11-23-264 0 0,2 0 0 0 0,6 5 0 0 0,8 5 49 0 0,19 15 74 0 0,-32-22-171 0 0,5 8-36 0 0,-2 1-12 0 0,1 6 0 0 0,-9-17 0 0 0,0 3 0 0 0,10 28 0 0 0,-4-19 11 0 0,3-3 49 0 0,-3-7 1 0 0,1 1-1 0 0,-1-2 1 0 0,1 1 0 0 0,0-1 0 0 0,1 1 0 0 0,-1-2-1 0 0,1 1 1 0 0,-1-1 0 0 0,11 4 0 0 0,11 1 155 0 0,40 7 1 0 0,-48-11-217 0 0,81 15 33 0 0,56 12 62 0 0,-38-5-95 0 0,-47-4 0 0 0,-51-15 0 0 0,0-1 0 0 0,1 0 0 0 0,28 3 0 0 0,-11-5 0 0 0,-20-1 0 0 0,24 0 0 0 0,-33-2 12 0 0,1 0 0 0 0,0 1 0 0 0,-1 0 0 0 0,12 4 1 0 0,18 3 44 0 0,86 11-47 0 0,20 7 26 0 0,-97-17-18 0 0,7-2 40 0 0,-1-2 1 0 0,100-4-1 0 0,-85-3 0 0 0,76 9-1 0 0,120 30-3 0 0,-176-25-44 0 0,132 6-15 0 0,0-16 52 0 0,-191-3-25 0 0,15 2 140 0 0,1 3-1 0 0,51 11 0 0 0,-18-2-69 0 0,-38-9-61 0 0,67-1 0 0 0,41-10 99 0 0,-134 5-111 0 0,52 0 20 0 0,79 9 1 0 0,15 1 116 0 0,-83-10-151 0 0,124-17 0 0 0,-162 13-5 0 0,56 2 0 0 0,-40 2 0 0 0,59 0 26 0 0,-55 1 8 0 0,1-2 0 0 0,94-15 0 0 0,0-23 30 0 0,-127 32-64 0 0,29-3 0 0 0,-29 7 0 0 0,32-11 0 0 0,-48 12 1 0 0,-8 1 0 0 0,1 1 0 0 0,-1-1 0 0 0,0 0 0 0 0,0 0 0 0 0,0 0-1 0 0,0-1 1 0 0,0 0 0 0 0,0 0 0 0 0,-1 0 0 0 0,8-6 0 0 0,10-16 63 0 0,36-51 0 0 0,4-6-11 0 0,-47 62-34 0 0,18-28 0 0 0,7-10 7 0 0,-26 38-26 0 0,18-31 0 0 0,-18 27 0 0 0,-10 19 0 0 0,-3 3 0 0 0,0 1 0 0 0,0-1 0 0 0,0 0 0 0 0,0 0 0 0 0,0 1 0 0 0,0-1 0 0 0,-1 0 0 0 0,1 0 0 0 0,-1 0 0 0 0,1 0 0 0 0,-1 0 0 0 0,0 0 0 0 0,1 0 0 0 0,-1-1 0 0 0,1-4 5 0 0,-1 4-2 0 0,1 0 1 0 0,-1 0-1 0 0,0 0 1 0 0,0 0-1 0 0,0 0 1 0 0,0 0-1 0 0,-1 0 1 0 0,1 0-1 0 0,-1 1 1 0 0,0-1-1 0 0,0 0 1 0 0,0 0-1 0 0,-1-3 1 0 0,0 1-6 0 0,1 1 0 0 0,-1 0 1 0 0,0-1-1 0 0,0 1 1 0 0,0 0-1 0 0,0 0 1 0 0,-1 1-1 0 0,-5-7 1 0 0,0 0-71 0 0,-8-12-91 0 0,-18-27-103 0 0,-28-49 23 0 0,47 73 226 0 0,-2 1-1 0 0,-1 0 0 0 0,-1 2 1 0 0,-34-33-1 0 0,-4 10 18 0 0,54 42 0 0 0,0 0-1 0 0,0 1 1 0 0,0-1-1 0 0,-1 0 1 0 0,1 1-1 0 0,-1 0 1 0 0,1 0 0 0 0,-1 0-1 0 0,-4-1 1 0 0,-19-9-60 0 0,9 5 46 0 0,0 1-1 0 0,0 1 0 0 0,0 0 1 0 0,-30-3-1 0 0,2 0-29 0 0,-5-4 71 0 0,-56-22-1 0 0,79 24-26 0 0,-75-22 0 0 0,40 15 0 0 0,-34-5 0 0 0,59 16-3 0 0,-205-38-58 0 0,206 37 78 0 0,-67-5-1 0 0,65 9 0 0 0,-58-12-1 0 0,65 9 11 0 0,-64-2-1 0 0,43 4-12 0 0,-31-4-12 0 0,-97-7 62 0 0,14 6-63 0 0,68-6 1 0 0,69 9 41 0 0,0 1 1 0 0,-41-1-1 0 0,65 7-42 0 0,4-1 0 0 0,-1 0 0 0 0,1 0 0 0 0,0-1 0 0 0,0 1 0 0 0,0 0 0 0 0,0-1 0 0 0,0 0 0 0 0,-1 1 0 0 0,1-1 0 0 0,0 0 0 0 0,-2-1 0 0 0,-4-1 9 0 0,0 0-1 0 0,-1 1 1 0 0,1 0-1 0 0,-1 1 0 0 0,1 0 1 0 0,-1 0-1 0 0,-14 1 1 0 0,-2 3 25 0 0,-32 6 0 0 0,56-9-34 0 0,-86 10 0 0 0,56-8 0 0 0,-29 6 0 0 0,32-3 18 0 0,1-1 1 0 0,-1-1-1 0 0,1-2 0 0 0,-1-1 1 0 0,0-1-1 0 0,-28-4 0 0 0,48 4-10 0 0,0 1-1 0 0,0 0 1 0 0,-1 1 0 0 0,-9 1-1 0 0,-17 1 30 0 0,0-2 16 0 0,22-2-53 0 0,0 0 0 0 0,3 0 11 0 0,6 1 32 0 0,-5-1-22 0 0,6 0 22 0 0,-3-3-22 0 0,3 2 22 0 0,-3-1-13 0 0,5 2 321 0 0,1 1-303 0 0,-1-4-4 0 0,0 3-38 0 0,0 1 0 0 0,0 0 0 0 0,1-1 0 0 0,-1 1 0 0 0,0 0 0 0 0,0 0 0 0 0,0 0 0 0 0,1 0 1 0 0,-1 0-1 0 0,0 0 0 0 0,0 0 0 0 0,0 0 0 0 0,1 0 0 0 0,-1 0 0 0 0,-1 1 0 0 0,-31 0-6 0 0,22-1 0 0 0,-1-4 11 0 0,3-4 32 0 0,-8-17 458 0 0,15 23-458 0 0,-6 1-33 0 0,-2 1-10 0 0,4 1-13 0 0,1 0-1 0 0,-1 1 0 0 0,1-1 1 0 0,0 1-1 0 0,0 0 0 0 0,0 0 1 0 0,0 1-1 0 0,-7 4 0 0 0,-11 5-91 0 0,22-12 45 0 0,5 1-541 0 0,18 2 322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1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10 243 3223 0 0,'-8'-9'7570'0'0,"8"8"-7498"0"0,-1 1 0 0 0,1-1-1 0 0,0 0 1 0 0,0 1 0 0 0,0-1 0 0 0,0 0 0 0 0,0 1 0 0 0,0-1 0 0 0,0 0 0 0 0,0 1 0 0 0,0-1 0 0 0,0 0 0 0 0,0 1 0 0 0,1-1 0 0 0,-1 0-1 0 0,0 1 1 0 0,0-1 0 0 0,1 1 0 0 0,-1-1 0 0 0,0 0 0 0 0,1 1 0 0 0,-1-1 0 0 0,0 1 0 0 0,1-1 0 0 0,-1 1 0 0 0,1-1 0 0 0,-1 1 0 0 0,1-1 0 0 0,-1 1-1 0 0,1 0 1 0 0,-1-1 0 0 0,1 1 0 0 0,0 0 0 0 0,-1-1 0 0 0,1 1 0 0 0,1-1 0 0 0,0 0 56 0 0,0 1-7 0 0,8-2-10 0 0,-6 1-48 0 0,39-3-53 0 0,142-11 1118 0 0,-32 19-880 0 0,-17 1-112 0 0,100-2-136 0 0,-88 15 52 0 0,-91-9-40 0 0,147 8-12 0 0,-35-27 69 0 0,-161 9-74 0 0,73-9 115 0 0,-39 3 35 0 0,58 0 0 0 0,-68 7-118 0 0,0 1 0 0 0,48 9-1 0 0,-60-7-7 0 0,36 0 0 0 0,4 1 7 0 0,-48-3-26 0 0,0-1 0 0 0,23-2 0 0 0,-21 1 0 0 0,25 1 0 0 0,58 7 64 0 0,-84-7-53 0 0,-1 0-1 0 0,1-1 1 0 0,-1 0-1 0 0,0-1 1 0 0,17-5 0 0 0,26-3-11 0 0,123 6 416 0 0,-89 4-234 0 0,-55 2-173 0 0,-24-2 24 0 0,-1 0 0 0 0,1-1 0 0 0,16-3 0 0 0,-12 2 44 0 0,-1 2-10 0 0,0 0-54 0 0,5 1-13 0 0,16 2 0 0 0,-18-1 0 0 0,-2 1 0 0 0,2-1 0 0 0,-2-2 0 0 0,-2 0 11 0 0,-10 0 170 0 0,-3-2-127 0 0,-1 0-53 0 0,-1 0 0 0 0,1-1 0 0 0,0 1 0 0 0,-1 0 0 0 0,0 1 0 0 0,1-1 1 0 0,-1 0-1 0 0,0 1 0 0 0,0-1 0 0 0,-4 0 0 0 0,-5-4-3 0 0,-12-6-11 0 0,-46-16-1 0 0,49 20-8 0 0,-1-1 1 0 0,1 0-1 0 0,-22-15 1 0 0,12 4-123 0 0,14 8 101 0 0,-1 0 0 0 0,0 2 0 0 0,-1 0 0 0 0,-21-7 0 0 0,27 11 43 0 0,3 2 14 0 0,9 3 780 0 0,28-2-538 0 0,-22 2-253 0 0,0 0 1 0 0,0 0-1 0 0,0 0 0 0 0,5 1 0 0 0,13 3-3 0 0,0 1 0 0 0,-1 2 0 0 0,1 0 0 0 0,29 12 0 0 0,-5-2 0 0 0,77 34 0 0 0,-39-16 0 0 0,79 28 0 0 0,-134-49 0 0 0,-19-8 0 0 0,0 0 0 0 0,0-1 0 0 0,0 0 0 0 0,0-1 0 0 0,16 3 0 0 0,-17-2 0 0 0,-8 1 0 0 0,-8 2 0 0 0,6-7 0 0 0,-6 6 5 0 0,0 0-1 0 0,-1 0 0 0 0,0 0 1 0 0,-8 5-1 0 0,7-5 20 0 0,-1 1 0 0 0,-8 9 0 0 0,15-15-21 0 0,-21 23 61 0 0,2 1-1 0 0,-24 33 1 0 0,38-45-64 0 0,1 0 0 0 0,1-2 12 0 0,1-5-389 0 0,-8 17 1034 0 0,6-7-6075 0 0,3-4-216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2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57 919 0 0,'0'-9'112'0'0,"-1"5"3306"0"0,-3-17 1355 0 0,3 19-3292 0 0,1 0-785 0 0,0-8-33 0 0,0 8 634 0 0,1 0-671 0 0,-1 2-616 0 0,0 0 1 0 0,0-1 0 0 0,0 1 0 0 0,0 0-1 0 0,0 0 1 0 0,0 0 0 0 0,0-1 0 0 0,0 1 0 0 0,1 0-1 0 0,-1 0 1 0 0,0 0 0 0 0,0-1 0 0 0,0 1-1 0 0,0 0 1 0 0,0 0 0 0 0,0 0 0 0 0,0 0-1 0 0,1-1 1 0 0,-1 1 0 0 0,0 0 0 0 0,0 0 0 0 0,0 0-1 0 0,0 0 1 0 0,0 0 0 0 0,1 0 0 0 0,-1-1-1 0 0,0 1 1 0 0,0 0 0 0 0,0 0 0 0 0,1 0 0 0 0,-1 0-1 0 0,0 0 1 0 0,0 0 0 0 0,0 0 0 0 0,1 0-1 0 0,-1 0 1 0 0,0 0 0 0 0,0 0 0 0 0,0 0-1 0 0,1 0 1 0 0,-1 0 0 0 0,0 0 0 0 0,0 0 0 0 0,0 0-1 0 0,0 0 1 0 0,1 0 0 0 0,-1 0 0 0 0,0 1-1 0 0,0-1 1 0 0,0 0 0 0 0,1 0 0 0 0,-1 0-1 0 0,0 0 1 0 0,8 15 892 0 0,-5-7-604 0 0,-1 0-1 0 0,0 0 1 0 0,0 9-1 0 0,-2 19-257 0 0,-1 0-1 0 0,-2-1 0 0 0,-12 56 1 0 0,7-45-11 0 0,-46 340 2086 0 0,49-350-2612 0 0,-2 0 1 0 0,-21 64-1 0 0,17-65 619 0 0,10-29-121 0 0,-8 13 67 0 0,8-17 396 0 0,2-3-457 0 0,-1 0 0 0 0,0 0 0 0 0,1 0 0 0 0,-1 0-1 0 0,1 0 1 0 0,-1 1 0 0 0,1-1 0 0 0,-1 0 0 0 0,1 0 0 0 0,-1 0-1 0 0,3-1 1 0 0,0-2-6 0 0,20-37-5015 0 0,-12 15-662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2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143 482 3223 0 0,'-2'2'240'0'0,"0"0"-203"0"0,-18 11 168 0 0,15-10 911 0 0,-1 1 0 0 0,1 0 0 0 0,0 0 0 0 0,0 1 1 0 0,0-1-1 0 0,-4 7 0 0 0,-1-3-590 0 0,8-7-445 0 0,0 0 145 0 0,-10 5 3982 0 0,9-11-4075 0 0,1 0 0 0 0,-1 0 0 0 0,1 0 0 0 0,1 0 0 0 0,-1-1 0 0 0,1 1 0 0 0,0 0 0 0 0,-1-8 0 0 0,-6-24-34 0 0,7 36-94 0 0,-6-19-82 0 0,-10-42 0 0 0,16 56 31 0 0,0 0 1 0 0,1 0-1 0 0,-1 1 0 0 0,1-1 0 0 0,0 0 1 0 0,1 0-1 0 0,-1 0 0 0 0,1 0 0 0 0,0 1 1 0 0,1-1-1 0 0,0 0 0 0 0,3-8 0 0 0,4-2-30 0 0,1 0-1 0 0,1 1 1 0 0,0 0-1 0 0,1 0 1 0 0,1 1-1 0 0,0 1 1 0 0,1 0-1 0 0,0 1 0 0 0,31-20 1 0 0,-4 7 38 0 0,2 1-1 0 0,75-28 1 0 0,-104 46 25 0 0,1 0-1 0 0,0 1 0 0 0,0 1 1 0 0,24-3-1 0 0,-34 6 10 0 0,0 1 0 0 0,0 0-1 0 0,0 0 1 0 0,0 0-1 0 0,0 1 1 0 0,0-1 0 0 0,0 1-1 0 0,-1 0 1 0 0,1 1 0 0 0,0-1-1 0 0,0 1 1 0 0,-1 0 0 0 0,1 0-1 0 0,-1 1 1 0 0,0-1 0 0 0,1 1-1 0 0,-1 0 1 0 0,4 4 0 0 0,-1 0-16 0 0,0 0 0 0 0,0 1 0 0 0,-1 0 0 0 0,0 0 0 0 0,-1 0 0 0 0,0 1 0 0 0,7 14 0 0 0,4 8 26 0 0,-7-9-6 0 0,4-3 0 0 0,-3-8 0 0 0,-1 2 0 0 0,-6-9 0 0 0,0 1-1 0 0,0 0 1 0 0,-1-1-1 0 0,0 1 1 0 0,3 9-1 0 0,-4-11 7 0 0,0 0-1 0 0,-1 0 0 0 0,0 0 0 0 0,0 0 1 0 0,0 0-1 0 0,0 3 0 0 0,-1 5 72 0 0,0 7 62 0 0,-1 0 1 0 0,-1-1-1 0 0,-1 1 1 0 0,-1-1-1 0 0,-8 21 0 0 0,6-15-8 0 0,0-2-18 0 0,-1 0 1 0 0,-1 0 0 0 0,-1-1 0 0 0,-1 0 0 0 0,0-1 0 0 0,-1 0 0 0 0,-2-1 0 0 0,-19 23-1 0 0,25-34-72 0 0,1 0 0 0 0,-1 0 0 0 0,0 0 0 0 0,0-1 0 0 0,-1 0 0 0 0,0 0 0 0 0,0-1 0 0 0,0 0-1 0 0,-1-1 1 0 0,0 0 0 0 0,0-1 0 0 0,0 0 0 0 0,0 0 0 0 0,0-1 0 0 0,0 0 0 0 0,-1-1 0 0 0,1 0-1 0 0,-1-1 1 0 0,-19-1 0 0 0,16-1 10 0 0,7 2-15 0 0,0-1 0 0 0,0 0 0 0 0,0-1 0 0 0,1 1 0 0 0,-1-1 0 0 0,0-1 0 0 0,1 1 1 0 0,-1-1-1 0 0,1 0 0 0 0,0 0 0 0 0,0-1 0 0 0,-6-4 0 0 0,4 0-36 0 0,3 1-62 0 0,4 6-258 0 0,3-1-90 0 0,1 1-500 0 0,0-1 0 0 0,1 1 0 0 0,-1 0-1 0 0,1-1 1 0 0,6 0 0 0 0,9 0-4733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2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14 5983 0 0,'-1'-1'3843'0'0,"0"0"-3531"0"0,1 0 0 0 0,-1 0-1 0 0,1 0 1 0 0,-1 0 0 0 0,0 1 0 0 0,1-1 0 0 0,-1 0 0 0 0,0 1-1 0 0,0-1 1 0 0,1 0 0 0 0,-1 1 0 0 0,0-1 0 0 0,0 1 0 0 0,0-1-1 0 0,0 1 1 0 0,0 0 0 0 0,0-1 0 0 0,-1 1 0 0 0,-10 0-242 0 0,7 2-42 0 0,0 1 1 0 0,-1-1 0 0 0,1 1 0 0 0,0 0 0 0 0,0 1 0 0 0,1-1 0 0 0,-1 1-1 0 0,1 0 1 0 0,0 0 0 0 0,-1 0 0 0 0,-5 10 0 0 0,-14 11-29 0 0,15-16 6 0 0,-1 1 0 0 0,1 0 0 0 0,1 1 0 0 0,0 0 1 0 0,-11 20-1 0 0,-23 62 23 0 0,25-52-95 0 0,8-19 110 0 0,2 1-1 0 0,0 1 1 0 0,2-1-1 0 0,0 1 1 0 0,2 0 0 0 0,-1 30-1 0 0,3-20 81 0 0,2 1 0 0 0,1-1-1 0 0,13 62 1 0 0,-13-88-78 0 0,0 0 0 0 0,1 0-1 0 0,0 0 1 0 0,0 0 0 0 0,0-1 0 0 0,7 11-1 0 0,-8-17-50 0 0,0 1-1 0 0,0-1 1 0 0,0 1-1 0 0,1-1 1 0 0,-1 0-1 0 0,1 1 1 0 0,-1-1-1 0 0,1-1 1 0 0,-1 1-1 0 0,1 0 1 0 0,-1 0-1 0 0,1-1 1 0 0,0 0-1 0 0,-1 1 1 0 0,4-1-1 0 0,2-1-372 0 0,0 1-1 0 0,0-1 0 0 0,-1-1 0 0 0,1 1 1 0 0,12-6-1 0 0,-17 6 222 0 0,20-7-1150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9 8287 0 0,'0'0'382'0'0,"-7"-5"126"0"0,7 5-505 0 0,-1-1 1 0 0,1 1-1 0 0,-1 0 0 0 0,1-1 1 0 0,-1 1-1 0 0,1 0 1 0 0,-1 0-1 0 0,0 0 0 0 0,1-1 1 0 0,-1 1-1 0 0,1 0 1 0 0,-1 0-1 0 0,1 0 1 0 0,-1 0-1 0 0,0 0 0 0 0,1 0 1 0 0,-1 0-1 0 0,0 0 1 0 0,1 0-1 0 0,-1 0 1 0 0,1 0-1 0 0,-1 0 0 0 0,1 1 1 0 0,-1-1-1 0 0,0 0 1 0 0,0 1-1 0 0,-1 0 85 0 0,-5 0 687 0 0,-1 1 1 0 0,0 1-1 0 0,1 0 1 0 0,-1 0-1 0 0,-12 7 1 0 0,-34 25-350 0 0,42-27-207 0 0,-152 111 667 0 0,158-113-865 0 0,5-5-4 0 0,1 0-1 0 0,-1 0 1 0 0,1 0 0 0 0,-1 0-1 0 0,1 1 1 0 0,0-1 0 0 0,-1 0 0 0 0,1 0-1 0 0,0 1 1 0 0,0-1 0 0 0,0 0-1 0 0,0 0 1 0 0,0 1 0 0 0,0-1-1 0 0,0 0 1 0 0,0 0 0 0 0,1 1 0 0 0,0 1-1 0 0,7 14 26 0 0,1 0-1 0 0,20 31 1 0 0,-14-26-8 0 0,11 26-1 0 0,-14-24 20 0 0,65 146 1141 0 0,-74-162-1095 0 0,0 0 0 0 0,0 0 0 0 0,-1 1 1 0 0,-1-1-1 0 0,1 0 0 0 0,-1 1 0 0 0,0-1 0 0 0,-1 10 1 0 0,-1-13-37 0 0,1 0 0 0 0,-1-1 1 0 0,0 1-1 0 0,0 0 1 0 0,0-1-1 0 0,-1 1 1 0 0,0-1-1 0 0,0 1 1 0 0,0-1-1 0 0,0 0 1 0 0,-1 0-1 0 0,1 0 0 0 0,-1 0 1 0 0,0 0-1 0 0,-7 6 1 0 0,-4 2 30 0 0,-1-1 1 0 0,0 0-1 0 0,-1-1 0 0 0,0 0 1 0 0,-1-1-1 0 0,0-1 0 0 0,0-1 1 0 0,0 0-1 0 0,-1-2 1 0 0,0 0-1 0 0,-1 0 0 0 0,1-2 1 0 0,-1 0-1 0 0,1-2 0 0 0,-1 0 1 0 0,0 0-1 0 0,-25-4 1 0 0,39 2-92 0 0,-1 0 0 0 0,0-1 0 0 0,1 1 0 0 0,-1-1 0 0 0,1 0 0 0 0,0 0 0 0 0,0-1 0 0 0,-1 1 0 0 0,2-1 0 0 0,-1 0 1 0 0,0-1-1 0 0,-5-4 0 0 0,7 5-146 0 0,0 0 0 0 0,1 0 0 0 0,-1-1 0 0 0,1 1 1 0 0,-1-1-1 0 0,1 1 0 0 0,0-1 0 0 0,0 0 0 0 0,1 0 0 0 0,-1 0 1 0 0,1 0-1 0 0,0 0 0 0 0,0 0 0 0 0,0-1 0 0 0,1 1 0 0 0,-1-8 1 0 0,1 10-239 0 0,0 1 0 0 0,0-1 0 0 0,0 1 0 0 0,1-1 0 0 0,-1 1 0 0 0,0-1 0 0 0,1 1 0 0 0,-1-1 0 0 0,2-2 0 0 0,3-3-1107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2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21 1375 0 0,'0'0'66'0'0,"2"-1"-8"0"0,5-5 418 0 0,12-5 14943 0 0,-13 8-15674 0 0,-7 6 378 0 0,0 11-49 0 0,-2-1 0 0 0,0 0 0 0 0,0 0 0 0 0,-9 18 1 0 0,-26 53 13 0 0,21-49-58 0 0,3-8-57 0 0,-2-1 0 0 0,-30 42-1 0 0,-45 42-498 0 0,25-32 168 0 0,50-57 283 0 0,9-12-25 0 0,0 0 0 0 0,0 0 0 0 0,-16 12 0 0 0,17-15-128 0 0,-1 0 0 0 0,-10 13 0 0 0,16-17-144 0 0,-4 5-195 0 0,13-13-4452 0 0,-3 3 4832 0 0,-1 0 0 0 0,9-3 1 0 0,8-6-2309 0 0,-4-1-351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2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0,'0'0'423'0'0,"2"3"-143"0"0,35 89 4736 0 0,-25-61-3435 0 0,9 38 0 0 0,10 27 384 0 0,-27-84-1732 0 0,1-2-1 0 0,1 1 0 0 0,0-1 0 0 0,0 0 1 0 0,1 0-1 0 0,13 13 0 0 0,-10-13 3 0 0,0-1-1 0 0,1 0 0 0 0,0-1 1 0 0,1 0-1 0 0,0-1 0 0 0,0 0 1 0 0,25 9-1 0 0,-2-4 137 0 0,62 14-1 0 0,-93-24-348 0 0,1 0-6 0 0,15-2 74 0 0,-7-2-26 0 0,-10 2-24 0 0,7 1-319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2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63 2303 0 0,'0'-2'167'0'0,"2"-13"128"0"0,0 7 2125 0 0,1 0 0 0 0,7-14 3584 0 0,-9 16-4725 0 0,-1 4-464 0 0,-2 4-341 0 0,-3 4-557 0 0,-271 323 839 0 0,261-310-753 0 0,-17 18 227 0 0,-1-1 0 0 0,-50 43 0 0 0,52-51 486 0 0,40-19-996 0 0,-6-8 124 0 0,0 1-1 0 0,-1-1 1 0 0,1 0 0 0 0,0 0-1 0 0,0 0 1 0 0,0 0 0 0 0,0-1-1 0 0,0 1 1 0 0,0-1-1 0 0,0 0 1 0 0,0 0 0 0 0,0 0-1 0 0,5-1 1 0 0,8-2-1491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2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7631 0 0,'0'0'4316'0'0,"2"-1"-3713"0"0,18-8 2084 0 0,-16 7-2381 0 0,-1 0 0 0 0,1 0 0 0 0,-1 1 0 0 0,1-1 0 0 0,6-1 0 0 0,10 1-89 0 0,38-1 0 0 0,-47 4-194 0 0,27 5-399 0 0,-16-4-419 0 0,21 0-2243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2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9559 0 0,'0'0'1798'0'0,"3"0"-944"0"0,18-5 562 0 0,43-10 2684 0 0,-61 14-3580 0 0,6-1 339 0 0,-7 2-790 0 0,0-1 1 0 0,0 1 0 0 0,0 0-1 0 0,0-1 1 0 0,0 1-1 0 0,-1 0 1 0 0,1 0-1 0 0,0 0 1 0 0,0 0 0 0 0,2 1-1 0 0,8 3 78 0 0,1 2-118 0 0,64 39-2694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2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53 2303 0 0,'0'0'198'0'0,"2"-1"-13"0"0,0 0-141 0 0,0-1 0 0 0,0 1 1 0 0,-1-1-1 0 0,1 0 0 0 0,0 1 0 0 0,-1-1 0 0 0,3-3 0 0 0,-3 3 158 0 0,1 1 106 0 0,4-2 248 0 0,0-1 0 0 0,-1 1 0 0 0,0-1 1 0 0,0 0-1 0 0,11-11 6673 0 0,-17 17-6957 0 0,-4 13 123 0 0,0 0-1 0 0,-2-1 0 0 0,-14 25 0 0 0,-4 10-155 0 0,10-18-148 0 0,-10 26-22 0 0,-13 35 7 0 0,-2 20 98 0 0,39-109-296 0 0,10 3-640 0 0,-7-5 316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3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17 171 2759 0 0,'0'0'11511'0'0,"1"-2"-11326"0"0,6-9-49 0 0,0 1 0 0 0,1-1 0 0 0,0 1-1 0 0,1 0 1 0 0,0 1 0 0 0,0 0 0 0 0,1 1-1 0 0,17-12 1 0 0,-11 9 7 0 0,1 2 0 0 0,0 0 0 0 0,1 1 0 0 0,-1 1 0 0 0,26-6 0 0 0,-36 11-114 0 0,0-1 14 0 0,0 1 0 0 0,0 0 0 0 0,1 0 0 0 0,-1 1 1 0 0,0 0-1 0 0,1 1 0 0 0,-1-1 0 0 0,1 1 0 0 0,14 2 0 0 0,-21-1-39 0 0,1-1 0 0 0,-1 1-1 0 0,1 0 1 0 0,-1 0 0 0 0,0-1-1 0 0,1 1 1 0 0,-1 0 0 0 0,0 0-1 0 0,0 0 1 0 0,0 0 0 0 0,0 0-1 0 0,0 0 1 0 0,0 1 0 0 0,0-1-1 0 0,0 0 1 0 0,0 0 0 0 0,1 3-1 0 0,6 23-19 0 0,-7-22 17 0 0,0 0 0 0 0,-1 0 1 0 0,0 0-1 0 0,0 0 1 0 0,0 0-1 0 0,-1 0 0 0 0,1 0 1 0 0,-1 0-1 0 0,0 0 1 0 0,-1-1-1 0 0,1 1 0 0 0,-1 0 1 0 0,0-1-1 0 0,0 1 1 0 0,0-1-1 0 0,-1 1 1 0 0,0-1-1 0 0,0 0 0 0 0,0 0 1 0 0,0 0-1 0 0,0-1 1 0 0,-6 5-1 0 0,-8 6 199 0 0,0-1 0 0 0,0-1 0 0 0,-39 20-1 0 0,22-14 486 0 0,23-12-619 0 0,0 0 0 0 0,-24 6 0 0 0,28-10-475 0 0,6-1-23 0 0,-1-1 295 0 0,-5 2 134 0 0,5-2 152 0 0,6 2-797 0 0,-1 0 584 0 0,1 1 0 0 0,-1-1 0 0 0,5 5 0 0 0,-4-5 49 0 0,-1-1-1 0 0,1 0 1 0 0,0 0-1 0 0,0 0 1 0 0,-1 0-1 0 0,1-1 1 0 0,0 1-1 0 0,0-1 1 0 0,0 0-1 0 0,-1 0 1 0 0,1-1-1 0 0,0 1 1 0 0,0-1-1 0 0,5-1 1 0 0,6 0-73 0 0,20-4-66 0 0,-27 4 113 0 0,1 0-1 0 0,-1 1 0 0 0,1 0 0 0 0,0 0 0 0 0,0 1 1 0 0,0 0-1 0 0,-1 1 0 0 0,1 0 0 0 0,16 4 0 0 0,-11 0-6 0 0,-4 4 36 0 0,-9-7 31 0 0,0 1 0 0 0,0-1-1 0 0,-1 0 1 0 0,1 1 0 0 0,-1-1-1 0 0,1 1 1 0 0,-1-1 0 0 0,0 1-1 0 0,0 0 1 0 0,0-1 0 0 0,0 1-1 0 0,-1-1 1 0 0,1 1 0 0 0,-1-1-1 0 0,1 1 1 0 0,-1-1 0 0 0,0 0-1 0 0,0 1 1 0 0,0-1 0 0 0,-2 3-1 0 0,-3 6 96 0 0,0-1 0 0 0,0 0 0 0 0,-8 10 0 0 0,2-7 1 0 0,0-1-1 0 0,0 0 0 0 0,-1 0 1 0 0,0-2-1 0 0,-1 1 1 0 0,-1-2-1 0 0,1 0 0 0 0,-1 0 1 0 0,-1-2-1 0 0,0 0 0 0 0,0 0 1 0 0,0-2-1 0 0,-29 7 1 0 0,22-8-45 0 0,-1 2 12 0 0,-31 10-1 0 0,53-16-50 0 0,5 2-666 0 0,4 1 257 0 0,0-1-1 0 0,1 0 1 0 0,-1 0-1 0 0,1 0 1 0 0,-1-1 0 0 0,1 0-1 0 0,0 0 1 0 0,7-1 0 0 0,10 0-1136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10 9439 0 0,'0'0'859'0'0,"1"-2"-710"0"0,3-4-81 0 0,-3 5 898 0 0,-14 10-504 0 0,-14 13-395 0 0,-31 21 26 0 0,35-27 86 0 0,0 1-1 0 0,2 1 1 0 0,0 1-1 0 0,1 1 1 0 0,1 1-1 0 0,1 0 1 0 0,0 1-1 0 0,-15 28 1 0 0,29-44-105 0 0,1 0 1 0 0,0 0-1 0 0,0 0 1 0 0,0 1-1 0 0,1-1 1 0 0,0 1-1 0 0,1 0 0 0 0,-1 0 1 0 0,1-1-1 0 0,0 9 1 0 0,1-13-27 0 0,0 0-1 0 0,1 0 1 0 0,-1-1 0 0 0,1 1 0 0 0,0 0 0 0 0,0-1 0 0 0,-1 1 0 0 0,1-1 0 0 0,0 1 0 0 0,0-1 0 0 0,0 1 0 0 0,1-1 0 0 0,-1 1 0 0 0,3 1-1 0 0,-1 0 85 0 0,1 1-1 0 0,0-1-1 0 0,0 1 1 0 0,1-1 0 0 0,-1 0-1 0 0,1-1 1 0 0,0 1-1 0 0,0-1 1 0 0,0 0 0 0 0,0 0-1 0 0,1 0 1 0 0,-1-1-1 0 0,0 0 1 0 0,1 0-1 0 0,-1 0 1 0 0,1-1 0 0 0,-1 1-1 0 0,11-2 1 0 0,3-1 238 0 0,0 0 1 0 0,0-2-1 0 0,34-10 0 0 0,-38 9-193 0 0,0-1 0 0 0,0 0 0 0 0,-1-1 0 0 0,18-11-1 0 0,-24 13-126 0 0,-1-1 0 0 0,0 0 0 0 0,0 0 0 0 0,0 0 0 0 0,0-1 0 0 0,-1 0 0 0 0,0 0 0 0 0,9-15 0 0 0,-12 17-63 0 0,-1-1 1 0 0,1 0-1 0 0,-1 0 0 0 0,0-1 0 0 0,-1 1 1 0 0,0 0-1 0 0,0-1 0 0 0,0 1 0 0 0,-1-1 1 0 0,1 1-1 0 0,-2 0 0 0 0,1-1 0 0 0,-1 1 0 0 0,0-1 1 0 0,-2-9-1 0 0,0 7-134 0 0,0 0 0 0 0,-1 0 0 0 0,0 0 1 0 0,0 0-1 0 0,0 1 0 0 0,-1 0 0 0 0,-1 0 0 0 0,0 0 0 0 0,-12-13 1 0 0,11 14 54 0 0,-1 0 1 0 0,1 1 0 0 0,-2-1-1 0 0,-14-8 1 0 0,19 13 36 0 0,-1 0-1 0 0,1 0 0 0 0,0 1 1 0 0,-1-1-1 0 0,1 1 0 0 0,0 0 1 0 0,-1 0-1 0 0,0 0 1 0 0,1 1-1 0 0,-1-1 0 0 0,1 1 1 0 0,-7 1-1 0 0,8-1 17 0 0,1 1 0 0 0,-1 0 0 0 0,0 0 0 0 0,1 0 0 0 0,-1 0 0 0 0,1 0 0 0 0,-1 0 0 0 0,1 1 0 0 0,0-1 0 0 0,0 1 0 0 0,-1-1 0 0 0,-2 4 0 0 0,4-3-84 0 0,4 0-658 0 0,8 7-660 0 0,4 1-3922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3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5063 0 0,'0'0'390'0'0,"-3"2"-252"0"0,-7 13 431 0 0,-1 1 0 0 0,2 0-1 0 0,-13 28 1 0 0,4-8 740 0 0,-24 46 1064 0 0,-70 125 1250 0 0,23-46-2299 0 0,-5 7-466 0 0,-66 82-526 0 0,157-246-331 0 0,-1 3-9 0 0,0 0 1 0 0,1 0-1 0 0,-4 10 0 0 0,6-15-578 0 0,3-1-224 0 0,10 2-42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3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0,'0'0'3586'0'0,"0"3"-2601"0"0,6 21-142 0 0,0-1-1 0 0,1 1 0 0 0,1-1 1 0 0,1 0-1 0 0,2-1 1 0 0,0 0-1 0 0,14 21 1 0 0,-3-15-370 0 0,-11-14-354 0 0,0 1 0 0 0,14 26 1 0 0,-23-38-219 0 0,-2-2 61 0 0,1 0 0 0 0,-1-1 0 0 0,0 1 0 0 0,1 0 0 0 0,-1-1 0 0 0,1 1 0 0 0,-1 0-1 0 0,1-1 1 0 0,-1 1 0 0 0,1-1 0 0 0,0 1 0 0 0,-1-1 0 0 0,1 1 0 0 0,0-1 0 0 0,-1 1 0 0 0,1-1 0 0 0,0 0 0 0 0,-1 1 0 0 0,1-1 0 0 0,0 0 0 0 0,0 0 0 0 0,-1 0 0 0 0,1 1 0 0 0,0-1 0 0 0,0 0-1 0 0,0 0 1 0 0,-1 0 0 0 0,3 0 0 0 0,23 0-1779 0 0,-8-6 486 0 0,-1-3-12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3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2303 0 0,'-1'2'4019'0'0,"-2"3"-3276"0"0,0 0-1 0 0,0 0 1 0 0,1 1-1 0 0,0-1 0 0 0,0 1 1 0 0,0-1-1 0 0,1 1 1 0 0,0 0-1 0 0,0-1 1 0 0,0 7-1 0 0,-1-2-370 0 0,1 0-1 0 0,-2 0 0 0 0,-3 11 0 0 0,3-16-305 0 0,0 1 0 0 0,-1-1 0 0 0,0 0 0 0 0,0 0 0 0 0,0 0 0 0 0,-8 6 0 0 0,2 0 1 0 0,0-2-46 0 0,1-1 0 0 0,-1 0 0 0 0,0 0-1 0 0,-1-1 1 0 0,-13 7 0 0 0,-62 26 90 0 0,69-33-107 0 0,-65 32-42 0 0,-48 19-102 0 0,114-52 123 0 0,0-1 0 0 0,0 0 0 0 0,-1-2 1 0 0,1 0-1 0 0,-1 0 0 0 0,-18-1 0 0 0,35-2 0 0 0,-1 0 0 0 0,0 0 0 0 0,0 0 0 0 0,0 0 0 0 0,0 0 0 0 0,0 0 0 0 0,0 0 0 0 0,0-1 0 0 0,0 1 0 0 0,0 0 0 0 0,0 0 0 0 0,1-1 0 0 0,-1 1 0 0 0,0-1 0 0 0,0 1 0 0 0,0-1 0 0 0,1 1 0 0 0,-1-1 0 0 0,0 1 0 0 0,0-1 0 0 0,1 0 0 0 0,-1 1 0 0 0,0-2 0 0 0,0 0-55 0 0,1 0-73 0 0,0 1 133 0 0,2-9-92 0 0,-1 8 87 0 0,0 1 0 0 0,1-1 0 0 0,-1 1 0 0 0,0-1 0 0 0,1 1 0 0 0,-1 0 1 0 0,1 0-1 0 0,-1-1 0 0 0,1 1 0 0 0,0 0 0 0 0,1 0 0 0 0,-1 0 42 0 0,0 0 1 0 0,-1 0-1 0 0,1 0 0 0 0,0 0 0 0 0,0 1 0 0 0,-1-1 0 0 0,1 1 0 0 0,0 0 1 0 0,0-1-1 0 0,0 1 0 0 0,0 0 0 0 0,0 0 0 0 0,0 0 0 0 0,0 0 0 0 0,-1 1 0 0 0,1-1 1 0 0,0 0-1 0 0,0 1 0 0 0,0-1 0 0 0,0 1 0 0 0,-1 0 0 0 0,1-1 0 0 0,0 1 1 0 0,-1 0-1 0 0,1 0 0 0 0,0 0 0 0 0,-1 1 0 0 0,1-1 0 0 0,-1 0 0 0 0,0 0 1 0 0,1 1-1 0 0,-1-1 0 0 0,0 1 0 0 0,0-1 0 0 0,1 3 0 0 0,1 0 12 0 0,0 1-1 0 0,-1-1 1 0 0,0 1 0 0 0,0 0-1 0 0,0 0 1 0 0,0 0-1 0 0,-1 0 1 0 0,0 0 0 0 0,0 0-1 0 0,-1 0 1 0 0,1 10-1 0 0,-3-1 71 0 0,0 0 0 0 0,-1-1-1 0 0,0 1 1 0 0,-1-1 0 0 0,-1 0 0 0 0,0 0-1 0 0,-10 19 1 0 0,8-19-54 0 0,0 5 29 0 0,0 1 0 0 0,2-1 0 0 0,-6 29-1 0 0,-7 26 61 0 0,12-56-76 0 0,4-11-48 0 0,0-1 0 0 0,0 0 0 0 0,1 1 0 0 0,-1 7 0 0 0,2-13-17 0 0,0 1 0 0 0,0-1 0 0 0,0 0 0 0 0,0 0-1 0 0,0 0 1 0 0,0 0 0 0 0,0 0 0 0 0,0 0 0 0 0,0 0 0 0 0,0 0-1 0 0,0 0 1 0 0,0 0 0 0 0,0 1 0 0 0,0-1 0 0 0,0 0 0 0 0,0 0-1 0 0,0 0 1 0 0,0 0 0 0 0,0 0 0 0 0,0 0 0 0 0,0 0 0 0 0,0 0-1 0 0,0 0 1 0 0,0 0 0 0 0,0 0 0 0 0,0 0 0 0 0,0 1 0 0 0,0-1 0 0 0,0 0-1 0 0,0 0 1 0 0,0 0 0 0 0,0 0 0 0 0,1 0 0 0 0,-1 0 0 0 0,0 0-1 0 0,0 0 1 0 0,0 0 0 0 0,0 0 0 0 0,0 0 0 0 0,0 0 0 0 0,0 0-1 0 0,0 0 1 0 0,0 0 0 0 0,0 0 0 0 0,0 0 0 0 0,0 0 0 0 0,1 0-1 0 0,-1 0 1 0 0,0 0 0 0 0,0 0 0 0 0,0 0 0 0 0,0 0 0 0 0,0 0-1 0 0,0 0 1 0 0,0 0 0 0 0,0 0 0 0 0,0 0 0 0 0,0 0 0 0 0,0 0-1 0 0,1 0 1 0 0,-1 0 0 0 0,0 0 0 0 0,0 0 0 0 0,0 0 0 0 0,0 0 0 0 0,0-1-1 0 0,0 1 1 0 0,0 0 0 0 0,0 0 0 0 0,12-2-40 0 0,1-1 1 0 0,-1 0-1 0 0,0 0 0 0 0,-1-2 1 0 0,1 1-1 0 0,16-10 0 0 0,1-6-89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2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7 12095 0 0,'0'0'1091'0'0,"2"-1"-899"0"0,5-4-144 0 0,-5 4 715 0 0,-11 12-537 0 0,-7 5-131 0 0,0-1 1 0 0,0-1-1 0 0,-1-1 0 0 0,-29 17 0 0 0,15-8-99 0 0,-206 152-388 0 0,221-161-75 0 0,0 1-1 0 0,1 1 0 0 0,0 0 1 0 0,1 1-1 0 0,1 1 0 0 0,1 0 1 0 0,-11 19-1 0 0,20-29 203 0 0,1 0-1 0 0,0-1 1 0 0,0 1 0 0 0,0 0-1 0 0,1 0 1 0 0,0 0 0 0 0,0 0-1 0 0,1 1 1 0 0,0-1 0 0 0,1 7-1 0 0,0-10 405 0 0,0 0 0 0 0,1-1-1 0 0,-1 1 1 0 0,1 0 0 0 0,0-1-1 0 0,0 0 1 0 0,0 1 0 0 0,0-1 0 0 0,6 6-1 0 0,-4-3 89 0 0,14 14 859 0 0,36 34-1 0 0,-22-24-551 0 0,-24-23-369 0 0,22 20 163 0 0,-29-25 6 0 0,0-2-319 0 0,-1 0 1 0 0,0 0-1 0 0,1 0 1 0 0,-1 0-1 0 0,0 0 1 0 0,1 0 0 0 0,-1 0-1 0 0,0 0 1 0 0,0 0-1 0 0,1 0 1 0 0,-1 0-1 0 0,0 0 1 0 0,1 1-1 0 0,-1-1 1 0 0,0 0-1 0 0,0 0 1 0 0,1 0 0 0 0,-1 0-1 0 0,0 1 1 0 0,0-1-1 0 0,0 0 1 0 0,1 0-1 0 0,-1 0 1 0 0,0 1-1 0 0,1 0 12 0 0,-1-1 0 0 0,0 1 0 0 0,1-1 0 0 0,-1 1-1 0 0,1-1 1 0 0,-1 0 0 0 0,1 1 0 0 0,-1-1-1 0 0,1 0 1 0 0,0 1 0 0 0,-1-1 0 0 0,1 0 0 0 0,-1 1-1 0 0,1-1 1 0 0,0 0 0 0 0,0 0 0 0 0,3 1 157 0 0,0-1 0 0 0,1 1 1 0 0,-1-1-1 0 0,0 0 0 0 0,0 0 1 0 0,1-1-1 0 0,-1 1 1 0 0,0-1-1 0 0,6-2 0 0 0,42-16 1051 0 0,-21 7-723 0 0,38-11 175 0 0,86-32-190 0 0,-118 39-468 0 0,64-23 22 0 0,-86 36-51 0 0,-1-1 11 0 0,0-1 32 0 0,-2 0-22 0 0,-1-3 22 0 0,-9 7-35 0 0,0 0 1 0 0,-1-1 0 0 0,1 1 0 0 0,-1-1 0 0 0,1 1-1 0 0,-1-1 1 0 0,1 0 0 0 0,-1 0 0 0 0,0 1 0 0 0,0-1 0 0 0,0 0-1 0 0,0 0 1 0 0,2-4 0 0 0,-1 0 22 0 0,1-3 1 0 0,0 1-1 0 0,-1-1 1 0 0,1 1 0 0 0,-2-1-1 0 0,1 0 1 0 0,-1 0-1 0 0,0-13 1 0 0,-1 17-25 0 0,-1 0 1 0 0,1 1 0 0 0,-1-1-1 0 0,1 0 1 0 0,-1 0-1 0 0,-1 0 1 0 0,1 1-1 0 0,-1-1 1 0 0,0 1-1 0 0,0-1 1 0 0,0 1-1 0 0,0 0 1 0 0,-1-1-1 0 0,0 1 1 0 0,-4-5 0 0 0,0 4 2 0 0,-3 1-10 0 0,5 4-1 0 0,1 0-1 0 0,-1 0 0 0 0,0 0 1 0 0,1 1-1 0 0,-1 0 0 0 0,1-1 1 0 0,-8 4-1 0 0,-30 13-166 0 0,34-13 111 0 0,-20 8-113 0 0,14-7 170 0 0,2 2 0 0 0,-8 6 0 0 0,17-10 0 0 0,-10 10-10 0 0,12-9-11 0 0,-1 0-2 0 0,-11 8 13 0 0,-3 2 10 0 0,-16 17 1 0 0,19-18-12 0 0,-9 4-83 0 0,18-15 88 0 0,1 1 0 0 0,0-1 0 0 0,-1 1 0 0 0,1-1 0 0 0,-5 8 0 0 0,4-7-19 0 0,3-2 23 0 0,0 0-1 0 0,0 0 0 0 0,0 1 0 0 0,0-1 1 0 0,0 0-1 0 0,0 1 0 0 0,0-1 1 0 0,0 1-1 0 0,0-1 0 0 0,1 1 1 0 0,-1-1-1 0 0,0 3 0 0 0,-3 3 3 0 0,3-4 0 0 0,-1 0 0 0 0,1 1 0 0 0,0-1 0 0 0,-1 1 0 0 0,1-1 0 0 0,1 1 0 0 0,-1-1 0 0 0,0 7 0 0 0,-1-5 8 0 0,1 21 67 0 0,1-23-57 0 0,0 0 0 0 0,0 0 0 0 0,1 0 0 0 0,-1 0 0 0 0,1 0 0 0 0,-1 0 0 0 0,1 0 0 0 0,0 0 0 0 0,0 0 0 0 0,1-1 1 0 0,-1 1-1 0 0,1 0 0 0 0,-1-1 0 0 0,1 1 0 0 0,0-1 0 0 0,0 0 0 0 0,0 1 0 0 0,0-1 0 0 0,0 0 0 0 0,0 0 0 0 0,5 2 0 0 0,5 3-2 0 0,-8-5-499 0 0,0-1 0 0 0,0 0 1 0 0,0 0-1 0 0,0-1 0 0 0,0 1 0 0 0,0-1 0 0 0,1 1 0 0 0,-1-1 0 0 0,0-1 0 0 0,4 0 0 0 0,8-3-5469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3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1375 0 0,'0'0'9667'0'0,"3"-1"-8727"0"0,99-56 4701 0 0,-95 53-5378 0 0,1 1 0 0 0,0 0 1 0 0,0 0-1 0 0,0 1 0 0 0,1 0 0 0 0,-1 0 0 0 0,0 1 0 0 0,14-1 0 0 0,2 3-343 0 0,-21 0 8 0 0,-1-1-212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3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65 919 0 0,'3'-1'8579'0'0,"87"-25"-737"0"0,-59 16-6760 0 0,0 1-1 0 0,46-7 1 0 0,-62 14-970 0 0,-12 2-170 0 0,0 0 0 0 0,0 0 0 0 0,0 0 0 0 0,1 0 0 0 0,-1 0 0 0 0,0 1 0 0 0,0-1 0 0 0,0 1 1 0 0,6 2-1 0 0,-5-2-38 0 0,-1 0-363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3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5063 0 0,'0'0'7319'0'0,"1"3"-6976"0"0,3 10-116 0 0,0 1-1 0 0,0 0 1 0 0,-2 1 0 0 0,0-1 0 0 0,0 1 0 0 0,-1-1 0 0 0,-1 1 0 0 0,0-1 0 0 0,-3 16 0 0 0,1-18-177 0 0,0 0-1 0 0,-1 0 1 0 0,0 0 0 0 0,-1 0 0 0 0,0 0 0 0 0,-1-1-1 0 0,0 0 1 0 0,-1 0 0 0 0,0 0 0 0 0,-1-1-1 0 0,-9 12 1 0 0,11-17-44 0 0,-4 6 23 0 0,-16 24 0 0 0,20-23 25 0 0,4-1-33 0 0,1-11-22 0 0,0 0 1 0 0,0 0-1 0 0,0 0 1 0 0,0 0-1 0 0,0 0 1 0 0,0 0-1 0 0,0 0 1 0 0,0 1-1 0 0,0-1 0 0 0,0 0 1 0 0,0 0-1 0 0,1 0 1 0 0,-1 0-1 0 0,0 0 1 0 0,0 0-1 0 0,0 0 1 0 0,0 0-1 0 0,0 0 1 0 0,0 1-1 0 0,0-1 1 0 0,0 0-1 0 0,0 0 0 0 0,0 0 1 0 0,0 0-1 0 0,0 0 1 0 0,0 0-1 0 0,1 0 1 0 0,-1 0-1 0 0,0 0 1 0 0,0 0-1 0 0,0 0 1 0 0,0 0-1 0 0,0 0 0 0 0,0 0 1 0 0,0 0-1 0 0,1 0 1 0 0,-1 0-1 0 0,0 0 1 0 0,0 0-1 0 0,0 0 1 0 0,0 0-1 0 0,0 0 1 0 0,0 0-1 0 0,0 0 0 0 0,0 0 1 0 0,1 0-1 0 0,-1 0 1 0 0,0 0-1 0 0,7 1-154 0 0,1-1-1 0 0,-1 0 1 0 0,0 0-1 0 0,1-1 0 0 0,-1 0 1 0 0,0 0-1 0 0,0-1 1 0 0,9-2-1 0 0,14-8-388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3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19 5983 0 0,'2'-1'274'0'0,"38"-16"11194"0"0,-54 17-11352 0 0,11-1-88 0 0,-1 1 1 0 0,1 0-1 0 0,-1 0 0 0 0,1 1 1 0 0,-1-1-1 0 0,-6 2 0 0 0,-151 36-28 0 0,-70 23-920 0 0,217-58 610 0 0,1 0 0 0 0,-1-1 0 0 0,-16 1 0 0 0,29-3 275 0 0,0 0-1 0 0,1 0 0 0 0,-1-1 1 0 0,0 1-1 0 0,0 0 0 0 0,0 0 1 0 0,0-1-1 0 0,0 1 0 0 0,1-1 1 0 0,-1 1-1 0 0,0 0 0 0 0,0-1 1 0 0,1 0-1 0 0,-1 1 0 0 0,0-1 1 0 0,0 0-1 0 0,1 0 7 0 0,-1 1 0 0 0,1-1 0 0 0,-1 1 0 0 0,1 0-1 0 0,-1-1 1 0 0,1 1 0 0 0,-1-1 0 0 0,1 1 0 0 0,-1 0 0 0 0,0 0 0 0 0,1-1 0 0 0,-1 1 0 0 0,1 0-1 0 0,-1 0 1 0 0,0 0 0 0 0,1-14-139 0 0,0 10 141 0 0,1 1 0 0 0,0-1 0 0 0,0 1 0 0 0,0-1-1 0 0,1 1 1 0 0,2-7 0 0 0,-3 8 9 0 0,0 1-62 0 0,0 1 71 0 0,-1-1 0 0 0,1 1 0 0 0,0 0 0 0 0,0 0 0 0 0,-1-1 0 0 0,1 1 0 0 0,0 0 0 0 0,-1-1 0 0 0,1 1 0 0 0,0 0 0 0 0,-1-1 0 0 0,1 1 0 0 0,-1-1 0 0 0,1 0 0 0 0,0 0 0 0 0,0 0 2 0 0,0 0-1 0 0,0 0 1 0 0,0 0-1 0 0,0 0 1 0 0,0 0-1 0 0,1 0 1 0 0,-1 1-1 0 0,0-1 1 0 0,0 0-1 0 0,2 0 1 0 0,0 1 16 0 0,0-1 0 0 0,0 1 1 0 0,0-1-1 0 0,0 1 1 0 0,0 0-1 0 0,0 0 0 0 0,0 0 1 0 0,0 1-1 0 0,0-1 1 0 0,-1 1-1 0 0,1-1 0 0 0,0 1 1 0 0,0 0-1 0 0,0 0 0 0 0,-1 1 1 0 0,1-1-1 0 0,0 0 1 0 0,-1 1-1 0 0,4 2 0 0 0,-1 0 136 0 0,0 0-1 0 0,-1 1 0 0 0,1-1 1 0 0,-1 1-1 0 0,0 0 0 0 0,-1 0 1 0 0,1 0-1 0 0,3 9 0 0 0,-5-12 372 0 0,-1 10-245 0 0,-1-9-250 0 0,-1-1-1 0 0,1 0 1 0 0,0 1 0 0 0,-1-1-1 0 0,0 0 1 0 0,0 0 0 0 0,0 1 0 0 0,0-1-1 0 0,0 0 1 0 0,0 0 0 0 0,0 0-1 0 0,-1 0 1 0 0,1 0 0 0 0,-1 0-1 0 0,1-1 1 0 0,-1 1 0 0 0,0 0 0 0 0,-2 1-1 0 0,-10 7 61 0 0,-1 0 0 0 0,0-1 0 0 0,-18 8 0 0 0,25-13-47 0 0,-22 10 9 0 0,13-6 5 0 0,-28 16-1 0 0,33-15-47 0 0,0 1 0 0 0,2-2 11 0 0,10-8-10 0 0,0 0-1 0 0,0 0 1 0 0,0 0 0 0 0,0 0 0 0 0,0 0-1 0 0,0 0 1 0 0,0 0 0 0 0,0 0 0 0 0,0 0-1 0 0,0 0 1 0 0,0 0 0 0 0,0 1-1 0 0,0-1 1 0 0,0 0 0 0 0,-1 0 0 0 0,1 0-1 0 0,0 0 1 0 0,0 0 0 0 0,0 0 0 0 0,0 0-1 0 0,0 0 1 0 0,0 0 0 0 0,0 0 0 0 0,0 0-1 0 0,0 0 1 0 0,0 1 0 0 0,0-1 0 0 0,0 0-1 0 0,0 0 1 0 0,0 0 0 0 0,0 0-1 0 0,0 0 1 0 0,0 0 0 0 0,0 0 0 0 0,0 0-1 0 0,0 0 1 0 0,0 0 0 0 0,0 1 0 0 0,0-1-1 0 0,0 0 1 0 0,0 0 0 0 0,0 0 0 0 0,0 0-1 0 0,1 0 1 0 0,-1 0 0 0 0,0 0 0 0 0,0 0-1 0 0,0 0 1 0 0,0 0 0 0 0,0 0-1 0 0,0 0 1 0 0,0 0 0 0 0,0 0 0 0 0,0 0-1 0 0,0 0 1 0 0,0 0 0 0 0,0 1 0 0 0,3 1 9 0 0,-1 0 1 0 0,0 0 0 0 0,0 1-1 0 0,1-1 1 0 0,-1-1 0 0 0,1 1-1 0 0,0 0 1 0 0,0-1 0 0 0,-1 1-1 0 0,1-1 1 0 0,0 0 0 0 0,0 0-1 0 0,0 0 1 0 0,0 0 0 0 0,5 0-1 0 0,13 1-10 0 0,-16-3 0 0 0,-1-1 0 0 0,6 0 50 0 0,117-24-1740 0 0,-114 23 1498 0 0,0 0 0 0 0,0 1-1 0 0,0 1 1 0 0,0 0 0 0 0,21 2-1 0 0,-27-1 249 0 0,-1 1 1 0 0,1 0-1 0 0,0 0 0 0 0,-1 1 0 0 0,1-1 0 0 0,-1 1 0 0 0,0 1 0 0 0,0 0 1 0 0,0-1-1 0 0,0 2 0 0 0,0-1 0 0 0,6 6 0 0 0,-8-5 61 0 0,0 0-1 0 0,-1 0 1 0 0,1 0-1 0 0,-1 0 1 0 0,0 1-1 0 0,0 0 1 0 0,-1-1-1 0 0,1 1 1 0 0,-1 0-1 0 0,0 0 1 0 0,-1 1-1 0 0,1-1 1 0 0,-1 0-1 0 0,0 1 1 0 0,1 9-1 0 0,-3-12-66 0 0,1 0 0 0 0,0 0-1 0 0,-1-1 1 0 0,0 1 0 0 0,1 0-1 0 0,-1 0 1 0 0,0 0 0 0 0,-1-1-1 0 0,1 1 1 0 0,0-1 0 0 0,-1 1-1 0 0,1-1 1 0 0,-1 1-1 0 0,0-1 1 0 0,0 0 0 0 0,0 0-1 0 0,0 0 1 0 0,0 0 0 0 0,0 0-1 0 0,-5 3 1 0 0,-3 1 67 0 0,-1 0 0 0 0,0-1 0 0 0,-17 7-1 0 0,23-10-90 0 0,-23 7 112 0 0,0-2 0 0 0,-29 5 1 0 0,5-1-15 0 0,-42 5-110 0 0,10-2-15 0 0,56-11-11 0 0,25-3-53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3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0 919 0 0,'1'2'67'0'0,"5"4"470"0"0,0-1-1 0 0,0 1 1 0 0,1-1-1 0 0,7 4 1 0 0,12 10 2692 0 0,31 21-43 0 0,-10-8-2481 0 0,-45-30-677 0 0,252 184 4220 0 0,-254-186-4245 0 0,19 13 550 0 0,-1 0 0 0 0,0 1-1 0 0,26 28 1 0 0,-40-38-450 0 0,0 1-1 0 0,-1-1 1 0 0,1 1 0 0 0,-1 0 0 0 0,0 0 0 0 0,0 0 0 0 0,-1 1-1 0 0,0-1 1 0 0,0 1 0 0 0,0-1 0 0 0,0 1 0 0 0,-1 0-1 0 0,0-1 1 0 0,0 1 0 0 0,-1 0 0 0 0,1 0 0 0 0,-1 0 0 0 0,-1 0-1 0 0,0 9 1 0 0,-3-3-13 0 0,1 0 0 0 0,-1 1 0 0 0,-1-1 0 0 0,0-1 0 0 0,-1 1 1 0 0,0-1-1 0 0,-1 0 0 0 0,0 0 0 0 0,-10 11 0 0 0,-13 11 154 0 0,-43 39 0 0 0,37-37-106 0 0,-65 59 129 0 0,-18 17-90 0 0,100-91-151 0 0,1 0-1 0 0,-28 41 1 0 0,2 13-1243 0 0,43-72 842 0 0,1 1 145 0 0,-1-1 0 0 0,0 0 0 0 0,0 1 0 0 0,0-1 0 0 0,0 0 0 0 0,0 0 0 0 0,-2 2 0 0 0,1 1-494 0 0,1-3-456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 2303 0 0,'0'0'2470'0'0,"1"-2"-1228"0"0,7-17 7958 0 0,-1 29-8993 0 0,-2-4-156 0 0,-3-2-37 0 0,9 21 66 0 0,-2-2-64 0 0,-6-18-7 0 0,6 11 36 0 0,23 37 29 0 0,40 90 350 0 0,-39-62-280 0 0,-26-59-129 0 0,2-1 0 0 0,0 0 0 0 0,16 27 0 0 0,-6-18 11 0 0,-8-11-6 0 0,2-1-1 0 0,15 19 0 0 0,-28-37-19 0 0,20 22 0 0 0,30 43 0 0 0,-42-52 7 0 0,0 1 0 0 0,0 0 1 0 0,-1 0-1 0 0,-1 0 0 0 0,0 1 0 0 0,-1 0 0 0 0,-1 0 0 0 0,5 30 0 0 0,-8-39-7 0 0,0 13 0 0 0,-1 0 0 0 0,-2 14 26 0 0,-1-1-1 0 0,-2 1 1 0 0,-1-1 0 0 0,-11 34-1 0 0,14-52-25 0 0,1 0 0 0 0,1 1 0 0 0,0-1 0 0 0,1 0 0 0 0,2 21 0 0 0,4 3 0 0 0,-2 6 64 0 0,-3-38-33 0 0,0 0 0 0 0,-1 1 0 0 0,1-1 0 0 0,-1 1 0 0 0,-1-1 0 0 0,1 0 0 0 0,-1 1 0 0 0,0-1 0 0 0,-4 12 0 0 0,-1-3 33 0 0,4-9-48 0 0,-1 0 0 0 0,0 0 0 0 0,0 0 0 0 0,-1 0 0 0 0,1-1 0 0 0,-1 1 0 0 0,0-1 0 0 0,-1 0 0 0 0,-7 7 0 0 0,2-2 22 0 0,-8 8-19 0 0,1 0 22 0 0,-2-1-1 0 0,-37 29 0 0 0,53-44-39 0 0,-19 13 47 0 0,0-2-1 0 0,-28 14 1 0 0,10-11 45 0 0,18-8 8 0 0,1 2 0 0 0,-1 0-1 0 0,-29 21 1 0 0,42-26-89 0 0,7-4 743 0 0,1 0-700 0 0,-5 12-6 0 0,7-8-22 0 0,0-5-15 0 0,1 5 56 0 0,0-1 0 0 0,1 0 1 0 0,-1 0-1 0 0,1 0 0 0 0,0 0 1 0 0,0-1-1 0 0,0 1 0 0 0,1-1 1 0 0,4 5-1 0 0,0-1-5 0 0,6 6 17 0 0,-1 1 0 0 0,-1 0 0 0 0,0 0 0 0 0,-1 1 0 0 0,15 27 0 0 0,-20-31-80 0 0,1 1 0 0 0,0-1 0 0 0,0 0 0 0 0,16 17 0 0 0,-15-19 0 0 0,-1-1 0 0 0,6 11 0 0 0,51 81 0 0 0,-55-86 0 0 0,1 2 0 0 0,0-2 0 0 0,-2-4 11 0 0,-4-6 32 0 0,1 5-22 0 0,-1-5 22 0 0,3 3-22 0 0,-5-6 246 0 0,-13 8-121 0 0,2-4-120 0 0,1 0-1 0 0,-1-1 0 0 0,0 0 1 0 0,0-1-1 0 0,-11 3 0 0 0,8-3-25 0 0,0-1 0 0 0,3 1 11 0 0,5-2 32 0 0,-5 3-22 0 0,0-1-13 0 0,1 0 1 0 0,0 1-1 0 0,0 1 1 0 0,1-1-1 0 0,-12 9 1 0 0,18-12-7 0 0,-6 5 6 0 0,4-3-3 0 0,0-1 0 0 0,0 0 0 0 0,0 0 0 0 0,0 0 0 0 0,0-1 0 0 0,0 1 1 0 0,-1-1-1 0 0,1 0 0 0 0,0 0 0 0 0,-5 1 0 0 0,-4 3-5 0 0,3 1-10 0 0,5-3-33 0 0,-2 5 32 0 0,6-7 11 0 0,0 0 0 0 0,0-1 0 0 0,0 1 0 0 0,-1 0 0 0 0,1 0 0 0 0,0 0 0 0 0,0 0 0 0 0,0 0 0 0 0,0 0 0 0 0,1 0 0 0 0,-1-1 0 0 0,0 1 0 0 0,0 1 0 0 0,1 2 0 0 0,1 1 0 0 0,12 11 0 0 0,1-1 0 0 0,1-1 0 0 0,18 12 0 0 0,-20-15 0 0 0,0-1 0 0 0,-1 2 0 0 0,-1 0 0 0 0,13 14 0 0 0,-7-1 0 0 0,-1 0 0 0 0,26 54 0 0 0,-25-41 0 0 0,46 91 0 0 0,-19-55-27 0 0,-2-5-18 0 0,-23-29 46 0 0,-2 0 0 0 0,-1 1 0 0 0,15 61 0 0 0,20 132-44 0 0,-48-211 29 0 0,24 164-302 0 0,-26-151 167 0 0,-1 0-1 0 0,-2 0 1 0 0,-7 44 0 0 0,1-33-3 0 0,-22 70 1 0 0,24-100 138 0 0,-1 0-1 0 0,-1 0 1 0 0,-1-1 0 0 0,0 0-1 0 0,-1 0 1 0 0,-1-1 0 0 0,-14 17-1 0 0,18-24 20 0 0,2-4 3 0 0,0 0 0 0 0,0 0-1 0 0,0 0 1 0 0,-1 0 0 0 0,1-1 0 0 0,-7 4 0 0 0,4-2 12 0 0,2-1 33 0 0,0-1 0 0 0,-1 0 0 0 0,0 0 0 0 0,1 0 0 0 0,-1-1 0 0 0,-12 3 0 0 0,9-2-27 0 0,8-2-103 0 0,8-4-1037 0 0,1-3-941 0 0,7-3-4069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7279 0 0,'0'0'4255'0'0,"2"1"-3822"0"0,0 2-352 0 0,1 0-1 0 0,-1 0 0 0 0,1 0 1 0 0,-1 1-1 0 0,0-1 0 0 0,0 1 1 0 0,0-1-1 0 0,-1 1 0 0 0,1 0 1 0 0,-1-1-1 0 0,0 1 0 0 0,0 0 1 0 0,-1 0-1 0 0,1 0 0 0 0,-1 0 1 0 0,1 0-1 0 0,-1 5 0 0 0,-1 12 244 0 0,-1-1-1 0 0,-5 25 1 0 0,3-18 67 0 0,-12 77 685 0 0,-17 159 558 0 0,31-219-1520 0 0,1 1 0 0 0,2-1 0 0 0,13 84 0 0 0,-7-96-37 0 0,2-1 1 0 0,2 0 0 0 0,0 0 0 0 0,2-1-1 0 0,31 52 1 0 0,-36-71-38 0 0,-7-9-129 0 0,-1-4-569 0 0,-1 0 536 0 0,0 0-1 0 0,0 0 0 0 0,0 0 0 0 0,0 0 0 0 0,0 0 1 0 0,-2-3-1 0 0,-2-4-488 0 0,-13-34-2430 0 0,9 15-1901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240 343 5639 0 0,'0'0'258'0'0,"-2"-1"-4"0"0,-10-3-160 0 0,10 2-32 0 0,-1 1 0 0 0,0 0 1 0 0,0 0-1 0 0,0 1 0 0 0,0-1 1 0 0,0 1-1 0 0,-6-1 0 0 0,3 1 146 0 0,4-1 10 0 0,0 2-134 0 0,-7 0-31 0 0,7-1 162 0 0,-3 2 48 0 0,1-1 1 0 0,-1 1-1 0 0,0 1 0 0 0,-7 4 1 0 0,8-5 123 0 0,2-1-25 0 0,0 0 1 0 0,0 0-1 0 0,0 1 1 0 0,0-1-1 0 0,0 0 1 0 0,0 1-1 0 0,0 0 1 0 0,-2 2-1 0 0,3-2 86 0 0,-2 0-202 0 0,0 0-1 0 0,0 0 1 0 0,0 1 0 0 0,1-1-1 0 0,-1 1 1 0 0,-3 6-1 0 0,0-2-28 0 0,2-2-122 0 0,-1-1 1 0 0,1 1-1 0 0,-1-1 0 0 0,0 0 0 0 0,-1 0 0 0 0,1-1 1 0 0,-1 1-1 0 0,1-1 0 0 0,-8 3 0 0 0,11-6 145 0 0,-4 1 48 0 0,5-1-240 0 0,1 0 0 0 0,-1 0-1 0 0,1 0 1 0 0,-1 0 0 0 0,1 0-1 0 0,-1 0 1 0 0,1 0 0 0 0,-1 0-1 0 0,1 0 1 0 0,-1 0 0 0 0,1 0-1 0 0,-1-1 1 0 0,1 1 0 0 0,-1 0-1 0 0,1 0 1 0 0,-1 0 0 0 0,1-1-1 0 0,-1 1 1 0 0,1 0-1 0 0,0-1 1 0 0,-1 1 0 0 0,1 0-1 0 0,-1-1 1 0 0,1 1 0 0 0,0 0-1 0 0,-1-1 1 0 0,1 1 0 0 0,0-1-1 0 0,0 1 1 0 0,-1-1 0 0 0,1 1-1 0 0,0-1 1 0 0,0 1 0 0 0,-1-1-1 0 0,-1-4-18 0 0,1 1 0 0 0,-1 0 0 0 0,1-1-1 0 0,0 0 1 0 0,0 1 0 0 0,0-1 0 0 0,1 1 0 0 0,-1-1 0 0 0,1 0-1 0 0,0 1 1 0 0,1-1 0 0 0,-1 0 0 0 0,1 1 0 0 0,0-1-1 0 0,2-6 1 0 0,1-4 61 0 0,2 0 0 0 0,0 0-1 0 0,9-16 1 0 0,-1 8-90 0 0,0 1 0 0 0,2 1 0 0 0,26-29 0 0 0,-29 36 0 0 0,-3 3-1 0 0,0 0 0 0 0,0 1 1 0 0,1 0-1 0 0,1 0 0 0 0,0 1 0 0 0,0 1 0 0 0,1 0 0 0 0,0 0 0 0 0,0 2 1 0 0,0-1-1 0 0,1 2 0 0 0,0 0 0 0 0,26-6 0 0 0,-40 11 1 0 0,56-10-67 0 0,58-3 0 0 0,-98 12 51 0 0,1 1 1 0 0,-1 0 0 0 0,0 1 0 0 0,1 1-1 0 0,-1 1 1 0 0,0 0 0 0 0,0 1-1 0 0,21 8 1 0 0,-28-8 10 0 0,0 1-1 0 0,-1 0 0 0 0,1 0 0 0 0,-1 1 1 0 0,0 0-1 0 0,-1 1 0 0 0,1-1 1 0 0,-1 1-1 0 0,-1 1 0 0 0,1-1 1 0 0,-1 1-1 0 0,-1 0 0 0 0,1 1 1 0 0,-2-1-1 0 0,1 1 0 0 0,-1 0 0 0 0,0 0 1 0 0,-1 0-1 0 0,0 1 0 0 0,0-1 1 0 0,-1 1-1 0 0,0 0 0 0 0,-1 0 1 0 0,0 0-1 0 0,-1 17 0 0 0,-1-13 7 0 0,0 0 0 0 0,-1-1 0 0 0,0 1 0 0 0,-1 0 0 0 0,0-1-1 0 0,-8 19 1 0 0,7-24 12 0 0,0 0 0 0 0,0-1 0 0 0,0 1 0 0 0,-1-1-1 0 0,0 0 1 0 0,-1-1 0 0 0,1 1 0 0 0,-1-1 0 0 0,-1 0 0 0 0,1 0-1 0 0,-13 8 1 0 0,0-2 38 0 0,0-1 1 0 0,-1 0-1 0 0,0-1 0 0 0,-22 7 0 0 0,-14 2 2 0 0,-91 26-14 0 0,90-33 38 0 0,-70 19 66 0 0,37-4-428 0 0,124-35-776 0 0,56-5 1 0 0,-69 11 349 0 0,17-2-700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47 919 0 0,'-1'-2'203'0'0,"-1"1"244"0"0,0 0 1 0 0,0-1-1 0 0,0 0 0 0 0,0 1 0 0 0,1-1 1 0 0,-1 0-1 0 0,0 0 0 0 0,1 0 0 0 0,0 0 0 0 0,-1 0 1 0 0,1 0-1 0 0,0 0 0 0 0,-1-4 0 0 0,2 5 185 0 0,0-3-206 0 0,-2-5 3076 0 0,0 8-3472 0 0,1 1 0 0 0,-1 0-1 0 0,0 0 1 0 0,1 0 0 0 0,-1 0-1 0 0,0 0 1 0 0,1 0 0 0 0,-1 0-1 0 0,0 1 1 0 0,1-1 0 0 0,-1 0-1 0 0,0 1 1 0 0,1 0 0 0 0,-1-1-1 0 0,1 1 1 0 0,-1 0 0 0 0,1 0-1 0 0,0-1 1 0 0,-1 1 0 0 0,1 1-1 0 0,0-1 1 0 0,-1 0 0 0 0,1 0-1 0 0,0 0 1 0 0,0 0 0 0 0,0 1-1 0 0,0-1 1 0 0,0 1 0 0 0,-1 2-1 0 0,-1 1 94 0 0,1-1-1 0 0,0 1 1 0 0,-1 0-1 0 0,2 0 1 0 0,-1 0-1 0 0,0 1 0 0 0,1-1 1 0 0,-1 10-1 0 0,2-6-11 0 0,1 0-1 0 0,-1-1 1 0 0,2 1-1 0 0,-1 0 1 0 0,1 0-1 0 0,1-1 1 0 0,-1 1-1 0 0,7 12 1 0 0,5 8 174 0 0,18 27 1 0 0,-24-43-201 0 0,34 53 68 0 0,-15-25 13 0 0,32 68 0 0 0,-54-97-165 0 0,1 4 8 0 0,1-1 1 0 0,1 0-1 0 0,0-1 0 0 0,1 1 0 0 0,1-1 0 0 0,0-1 1 0 0,22 24-1 0 0,-30-37-72 0 0,-1 1 0 0 0,0-1 0 0 0,0 1 0 0 0,0-1 1 0 0,0 0-1 0 0,0 1 0 0 0,0-1 0 0 0,1 0 0 0 0,-1 0 0 0 0,0 0 0 0 0,0 0 0 0 0,0 0 1 0 0,1 0-1 0 0,-1 0 0 0 0,0 0 0 0 0,0-1 0 0 0,0 1 0 0 0,0 0 0 0 0,0-1 1 0 0,1 1-1 0 0,-1-1 0 0 0,1 0 0 0 0,-2 1 54 0 0,3-1-843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1375 0 0,'0'0'9306'0'0,"-2"2"-9101"0"0,-20 19 218 0 0,1 1 1 0 0,1 1-1 0 0,-34 50 0 0 0,-103 163 1432 0 0,59-105-1611 0 0,86-117-216 0 0,-1-1 0 0 0,0 0 1 0 0,-1-1-1 0 0,0-1 0 0 0,-1 0 0 0 0,-28 16 0 0 0,41-26 119 0 0,5-3-79 0 0,29-21-582 0 0,-8 7-3099 0 0,-3 4-1087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3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 3223 0 0,'7'-3'10922'0'0,"-8"13"-10800"0"0,0-1 1 0 0,0 1-1 0 0,-1-1 1 0 0,0 0-1 0 0,-4 10 1 0 0,-21 50 420 0 0,12-32-263 0 0,-76 209 238 0 0,-29 73 36 0 0,54-175-486 0 0,53-120-51 0 0,-1-2 0 0 0,-1 1 0 0 0,-33 36 0 0 0,-10 9-1463 0 0,58-67 1066 0 0,-6 5-236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6823 0 0,'0'0'3176'0'0,"-2"0"-2744"0"0,-1 1-360 0 0,1-1 0 0 0,-1 1 0 0 0,1-1 0 0 0,0 1 0 0 0,-1 0 0 0 0,1 0 0 0 0,0 0 0 0 0,0 1 0 0 0,0-1-1 0 0,0 0 1 0 0,0 1 0 0 0,0 0 0 0 0,-3 2 0 0 0,2 0 7 0 0,0 0 1 0 0,0 0-1 0 0,0 0 1 0 0,0 1-1 0 0,1-1 0 0 0,-3 7 1 0 0,0 3 94 0 0,1 0-1 0 0,0 1 1 0 0,-3 27 0 0 0,-5 157 83 0 0,14-96-190 0 0,1-62-4 0 0,-3-1 0 0 0,-5 56 0 0 0,4-95-66 0 0,1 1 1 0 0,0 0-1 0 0,-1 0 0 0 0,1-1 0 0 0,-1 1 1 0 0,1 0-1 0 0,-1-1 0 0 0,0 1 0 0 0,0-1 1 0 0,0 1-1 0 0,0-1 0 0 0,0 1 1 0 0,0-1-1 0 0,0 1 0 0 0,0-1 0 0 0,0 0 1 0 0,-1 0-1 0 0,1 0 0 0 0,-2 2 0 0 0,-1-1-143 0 0,0 0 0 0 0,0-1 0 0 0,0 1 0 0 0,0-1 0 0 0,0 0 0 0 0,-5 1 0 0 0,-3 0-396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5063 0 0,'0'0'390'0'0,"-1"2"-118"0"0,-1 10 898 0 0,-1 0 0 0 0,2 1 0 0 0,-1 21 0 0 0,2-22-839 0 0,1-1 0 0 0,0 1 0 0 0,1-1 0 0 0,0 1 1 0 0,1-1-1 0 0,1 0 0 0 0,6 16 0 0 0,1-1 220 0 0,2 4 220 0 0,19 32 1 0 0,-27-54-700 0 0,0 0-1 0 0,1 0 1 0 0,0 0 0 0 0,0-1 0 0 0,0 0 0 0 0,1-1-1 0 0,0 1 1 0 0,12 7 0 0 0,-15-11-83 0 0,0-1-1 0 0,0 0 1 0 0,1 0 0 0 0,-1 0-1 0 0,1-1 1 0 0,-1 0 0 0 0,1 0-1 0 0,-1 0 1 0 0,1 0 0 0 0,-1-1-1 0 0,1 1 1 0 0,5-1-1 0 0,17-4-4447 0 0,-15-1-353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18 10047 0 0,'1'-2'463'0'0,"14"-14"2482"0"0,-16 19-2213 0 0,-4 8-626 0 0,-1 0 0 0 0,0-1 0 0 0,0 0 0 0 0,-1 0 0 0 0,0-1 0 0 0,-10 10-1 0 0,-6 4 48 0 0,-29 23 0 0 0,25-26-105 0 0,-1-2 0 0 0,-1-1-1 0 0,-1-1 1 0 0,-33 12 0 0 0,26-12-47 0 0,21-8-16 0 0,-32 15-687 0 0,-1-3-1 0 0,-55 16 0 0 0,102-36 652 0 0,1 0-1 0 0,-1 1 0 0 0,0-1 1 0 0,0 0-1 0 0,1 0 0 0 0,-1 0 1 0 0,0 0-1 0 0,1-1 0 0 0,-1 1 1 0 0,0 0-1 0 0,1-1 0 0 0,-3 0 0 0 0,3 0 35 0 0,-2-1-43 0 0,-1-3 60 0 0,4 3 67 0 0,0 1-1 0 0,0-1 1 0 0,0 1-1 0 0,0-1 1 0 0,0 1 0 0 0,0-1-1 0 0,0 1 1 0 0,1 0-1 0 0,-1-1 1 0 0,0 1 0 0 0,1-1-1 0 0,0 1 1 0 0,0-2 236 0 0,-5 11-219 0 0,-4 8-84 0 0,8-10 0 0 0,1-2 0 0 0,-1 16 8 0 0,1 0 0 0 0,0 0 0 0 0,6 22-1 0 0,-3-16 314 0 0,1 27-1 0 0,-5 18 1276 0 0,-18 127 0 0 0,15-178-1460 0 0,2 39 0 0 0,4-40-81 0 0,1-20-372 0 0,14-1-135 0 0,3-6-26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38 2303 0 0,'1'-2'102'0'0,"1"-7"-1"0"0,1-8 610 0 0,-6 9 5967 0 0,-10 7-5308 0 0,11 1-1301 0 0,0 0 1 0 0,-1-1-1 0 0,1 1 1 0 0,-1 0-1 0 0,1 1 1 0 0,0-1-1 0 0,-1 0 1 0 0,-2 1-1 0 0,-1 1 28 0 0,0 1 1 0 0,-1 0-1 0 0,1 0 1 0 0,0 0-1 0 0,1 1 1 0 0,-1-1-1 0 0,1 1 0 0 0,-9 8 1 0 0,-3 5 54 0 0,-16 21 0 0 0,15-16 12 0 0,-5 6 91 0 0,1 0-1 0 0,1 2 0 0 0,2 1 1 0 0,1 0-1 0 0,2 1 1 0 0,0 1-1 0 0,3 0 0 0 0,0 1 1 0 0,-14 68-1 0 0,24-83-158 0 0,1 0-1 0 0,0 0 0 0 0,2 0 1 0 0,0 0-1 0 0,1 0 1 0 0,6 34-1 0 0,-4-42-23 0 0,-1 0 0 0 0,2 0 0 0 0,0 0 0 0 0,0 0 0 0 0,1-1 0 0 0,0 1 0 0 0,1-1 0 0 0,0-1 0 0 0,1 1 0 0 0,-1-1 0 0 0,2 0 0 0 0,11 11 0 0 0,-1-6 96 0 0,1 0-1 0 0,0-1 0 0 0,1-2 0 0 0,40 19 1 0 0,-53-27-143 0 0,9 4 39 0 0,12 1-11 0 0,-26-7-169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1839 0 0,'-2'-8'7586'0'0,"2"8"-7447"0"0,12 4 1371 0 0,15 13-1465 0 0,46 53 2173 0 0,-23-21-644 0 0,-30-29-959 0 0,0 1-1 0 0,-2 1 0 0 0,17 26 0 0 0,41 75 733 0 0,-1-2-895 0 0,-35-71-383 0 0,-22-30-14 0 0,-3-4-12 0 0,-9-14-27 0 0,-2-1-3 0 0,2 1-41 0 0,1 0 0 0 0,-1 0-1 0 0,0-1 1 0 0,1 0 0 0 0,0 0 0 0 0,-1 0-1 0 0,1-1 1 0 0,-1 0 0 0 0,1 0 0 0 0,0-1-1 0 0,-1 0 1 0 0,1 0 0 0 0,-1 0 0 0 0,0-1-1 0 0,13-4 1 0 0,-18 5-188 0 0,1 0-1 0 0,0 0 1 0 0,-1 0-1 0 0,1 0 1 0 0,0-1-1 0 0,-1 1 1 0 0,0 0-1 0 0,1-1 1 0 0,-1 1-1 0 0,0-1 1 0 0,1 1-1 0 0,0-3 1 0 0,4-8-1218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39 9703 0 0,'0'-2'440'0'0,"-1"-1"-596"0"0,1 1 365 0 0,0 0-1 0 0,0 1 1 0 0,0-1 0 0 0,-1 0-1 0 0,1 0 1 0 0,0 1 0 0 0,-1-1-1 0 0,0 0 1 0 0,1 1 0 0 0,-1-1-1 0 0,0 1 1 0 0,0-1-1 0 0,0 0 1 0 0,0 1 0 0 0,0 0-1 0 0,0-1 1 0 0,0 1 0 0 0,-3-3-1 0 0,3 4-193 0 0,0 0 0 0 0,0 0 0 0 0,1 0 0 0 0,-1 0 0 0 0,0 0 0 0 0,0 0-1 0 0,1 0 1 0 0,-1 0 0 0 0,0 0 0 0 0,0 0 0 0 0,0 0 0 0 0,1 0 0 0 0,-1 0-1 0 0,0 1 1 0 0,1-1 0 0 0,-1 0 0 0 0,0 1 0 0 0,0-1 0 0 0,-1 1 18 0 0,-9 3 31 0 0,0 0-1 0 0,1 1 0 0 0,0 0 1 0 0,0 0-1 0 0,1 1 0 0 0,-1 0 0 0 0,1 1 1 0 0,0 0-1 0 0,-7 9 0 0 0,-10 11 327 0 0,-30 41 0 0 0,55-66-375 0 0,-42 56 587 0 0,-51 90-1 0 0,57-86-465 0 0,-11 19-15 0 0,28-48-61 0 0,19-31-150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2:5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7367 0 0,'0'0'5358'0'0,"-2"1"-4918"0"0,-1 3-289 0 0,0 0 0 0 0,0 0 1 0 0,0 0-1 0 0,1 0 0 0 0,-1 0 1 0 0,1 1-1 0 0,-2 5 0 0 0,-11 39 677 0 0,7-21-422 0 0,-68 261 2031 0 0,34-120-1990 0 0,34-143-434 0 0,2-6 4 0 0,2 1 0 0 0,-5 33 0 0 0,8-39-7 0 0,2-2-24 0 0,-1-12-152 0 0,0 0 79 0 0,0-1-1 0 0,0 1 1 0 0,0 0-1 0 0,0 0 1 0 0,0-1-1 0 0,0 1 0 0 0,0 0 1 0 0,1-1-1 0 0,-1 1 1 0 0,0 0-1 0 0,0-1 1 0 0,1 1-1 0 0,-1 0 1 0 0,1-1-1 0 0,-1 1 1 0 0,0-1-1 0 0,1 1 1 0 0,-1-1-1 0 0,1 1 1 0 0,-1-1-1 0 0,1 1 0 0 0,0 0 1 0 0,10 6-5832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0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8263 0 0,'0'0'3720'0'0,"2"3"-3144"0"0,12 25 296 0 0,-1 1 0 0 0,-2-1-1 0 0,0 2 1 0 0,7 36 0 0 0,11 30 551 0 0,-27-89-1380 0 0,1 0 1 0 0,0 0-1 0 0,0 0 1 0 0,0-1-1 0 0,1 1 1 0 0,0-1-1 0 0,1 0 1 0 0,8 10-1 0 0,-9-13-33 0 0,-1 0 0 0 0,0 0 0 0 0,1-1 0 0 0,0 0 0 0 0,0 1 0 0 0,-1-1 0 0 0,1 0-1 0 0,0-1 1 0 0,1 1 0 0 0,-1-1 0 0 0,0 0 0 0 0,0 0 0 0 0,1 0 0 0 0,-1 0 0 0 0,0-1 0 0 0,6 0 0 0 0,-2 0-293 0 0,1-1 0 0 0,-1 1 0 0 0,0-2 1 0 0,0 1-1 0 0,0-1 0 0 0,0 0 0 0 0,0-1 0 0 0,0 0 1 0 0,0 0-1 0 0,-1-1 0 0 0,0 0 0 0 0,0 0 1 0 0,9-7-1 0 0,-1-3-1052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0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 11055 0 0,'0'0'4303'0'0,"0"3"-3910"0"0,-1 0-250 0 0,0 1-1 0 0,0 0 0 0 0,0 0 1 0 0,0 0-1 0 0,-1-1 1 0 0,1 1-1 0 0,-1-1 0 0 0,0 1 1 0 0,-2 2-1 0 0,-5 8 68 0 0,-1-1-1 0 0,0-1 1 0 0,-1 1 0 0 0,-16 12-1 0 0,-53 40-131 0 0,78-63-68 0 0,-25 16-10 0 0,-1-1 0 0 0,-47 21 0 0 0,26-14-21 0 0,43-21-6 0 0,-78 37-213 0 0,70-34 105 0 0,0-1 1 0 0,0 0 0 0 0,-1-1 0 0 0,-16 2-1 0 0,20-6-39 0 0,9 0 72 0 0,0 0 34 0 0,1 0 75 0 0,1 0 0 0 0,-1-1 0 0 0,1 1 0 0 0,-1 0 0 0 0,0 0 0 0 0,1-1 0 0 0,-1 1 0 0 0,1 0 0 0 0,-1-1 0 0 0,1 1 0 0 0,-1-1 0 0 0,1 1 0 0 0,0 0 0 0 0,-1-1 0 0 0,1 1 0 0 0,-1-1 0 0 0,1 1 0 0 0,0-1 0 0 0,-1 1 0 0 0,1-1 0 0 0,0 0 0 0 0,0 1 0 0 0,-1-1 0 0 0,1 1 0 0 0,0-1 0 0 0,0 1 0 0 0,0-1 0 0 0,0 0 0 0 0,0 1 0 0 0,0-1 0 0 0,0 0 0 0 0,0 1 0 0 0,0-1 1 0 0,0 1-1 0 0,0-1 0 0 0,0 0 0 0 0,0 1 0 0 0,1-2 0 0 0,0 0 7 0 0,-1-3 45 0 0,1 1 0 0 0,1 0 0 0 0,-1-1 0 0 0,1 1-1 0 0,-1 0 1 0 0,1 0 0 0 0,0 0 0 0 0,1 0 0 0 0,-1 0-1 0 0,1 1 1 0 0,0-1 0 0 0,0 1 0 0 0,0-1-1 0 0,0 1 1 0 0,0 0 0 0 0,1 0 0 0 0,-1 1 0 0 0,1-1-1 0 0,4-2 1 0 0,-6 4-49 0 0,-1 0 0 0 0,0 0-1 0 0,1 0 1 0 0,-1 1 0 0 0,1-1 0 0 0,-1 0-1 0 0,1 1 1 0 0,-1-1 0 0 0,1 1-1 0 0,-1-1 1 0 0,1 1 0 0 0,0 0 0 0 0,-1-1-1 0 0,1 1 1 0 0,-1 0 0 0 0,1 0-1 0 0,0 0 1 0 0,-1 1 0 0 0,1-1 0 0 0,2 1-1 0 0,-3 0 5 0 0,1 0-1 0 0,0 0 0 0 0,-1 0 1 0 0,1 0-1 0 0,-1 1 1 0 0,1-1-1 0 0,-1 1 1 0 0,0-1-1 0 0,0 1 0 0 0,1 0 1 0 0,-1-1-1 0 0,0 1 1 0 0,-1 0-1 0 0,1 0 0 0 0,0-1 1 0 0,1 5-1 0 0,0 1 18 0 0,0 1 0 0 0,0-1 0 0 0,-1 1-1 0 0,0 0 1 0 0,-1-1 0 0 0,1 1 0 0 0,-2 9-1 0 0,-8 57 432 0 0,3-31-171 0 0,-16 70 378 0 0,2-10-46 0 0,18-94-603 0 0,2-8-11 0 0,0 1 1 0 0,0 0-1 0 0,0-1 0 0 0,0 1 1 0 0,0 0-1 0 0,0 0 0 0 0,0-1 1 0 0,2 4-1 0 0,1 17 4 0 0,-3-16-1 0 0,1-2 20 0 0,7 13 0 0 0,-7-16-28 0 0,0 0-1 0 0,0 0 0 0 0,0 0 1 0 0,0 0-1 0 0,0 0 1 0 0,0 0-1 0 0,0 0 1 0 0,0-1-1 0 0,0 1 1 0 0,0 0-1 0 0,0-1 0 0 0,0 1 1 0 0,1 0-1 0 0,-1-1 1 0 0,0 0-1 0 0,0 1 1 0 0,1-1-1 0 0,1 1 0 0 0,22-1-8 0 0,-15-1-337 0 0,0-1 0 0 0,16-4 0 0 0,0-4-824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0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 6447 0 0,'-2'-2'499'0'0,"-16"-14"-123"0"0,17 14 589 0 0,0 2-804 0 0,0 0-1 0 0,0 0 1 0 0,1 0-1 0 0,-1 0 1 0 0,0 1-1 0 0,1-1 1 0 0,-1 0-1 0 0,0 0 1 0 0,0 0-1 0 0,1 1 0 0 0,-1-1 1 0 0,0 0-1 0 0,1 1 1 0 0,-1-1-1 0 0,1 0 1 0 0,-1 1-1 0 0,0-1 1 0 0,1 1-1 0 0,-1-1 1 0 0,1 1-1 0 0,-1-1 1 0 0,1 1-1 0 0,0-1 1 0 0,-1 1-1 0 0,0 1 0 0 0,1-1-69 0 0,-1 1 0 0 0,1 0 0 0 0,-1-1 0 0 0,1 1 0 0 0,0 0 0 0 0,-1 0 0 0 0,1 0 0 0 0,0-1 0 0 0,0 1 0 0 0,1 2 0 0 0,0 3-52 0 0,0 0 1 0 0,1 0-1 0 0,0 0 0 0 0,4 9 1 0 0,6 8 218 0 0,1-1 0 0 0,1-1 1 0 0,0 0-1 0 0,2-1 1 0 0,1-1-1 0 0,37 36 1 0 0,-2-10 537 0 0,81 54 0 0 0,-84-66-524 0 0,104 79 755 0 0,-109-73-21 0 0,66 75 0 0 0,-93-94-671 0 0,-1 1 1 0 0,-1 0-1 0 0,-1 1 0 0 0,0 1 1 0 0,-2 0-1 0 0,10 28 0 0 0,-19-42-264 0 0,0 1 0 0 0,0 0-1 0 0,-1-1 1 0 0,0 1 0 0 0,-1 0-1 0 0,0 0 1 0 0,-1 0-1 0 0,-2 16 1 0 0,1-19-52 0 0,0 0 0 0 0,-1 1 0 0 0,-1-1 0 0 0,1 0 0 0 0,-1 0 0 0 0,-1 0 0 0 0,1 0-1 0 0,-1-1 1 0 0,-1 1 0 0 0,1-1 0 0 0,-9 9 0 0 0,-32 33 145 0 0,-67 56 1 0 0,50-49-223 0 0,18-18-103 0 0,-25 25-384 0 0,67-61 484 0 0,0 0-1 0 0,0 0 0 0 0,0 0 0 0 0,1 0 0 0 0,-1 0 0 0 0,1 0 0 0 0,-1 1 0 0 0,1-1 0 0 0,0 1 0 0 0,0-1 0 0 0,0 1 0 0 0,0-1 0 0 0,0 1 0 0 0,0-1 0 0 0,1 1 0 0 0,-1 4 0 0 0,2-5-230 0 0,-1-1 0 0 0,0 0 0 0 0,1 0 0 0 0,0 0 0 0 0,-1 1 1 0 0,1-1-1 0 0,-1 0 0 0 0,1 0 0 0 0,0 0 0 0 0,0 0 0 0 0,0 0 0 0 0,0 0 0 0 0,0-1 0 0 0,0 1 0 0 0,0 0 0 0 0,0 0 0 0 0,0-1 0 0 0,0 1 0 0 0,0-1 0 0 0,2 2 0 0 0,-1-1-959 0 0,11 6-5083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3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95 569 9871 0 0,'0'0'747'0'0,"-2"0"-431"0"0,-3 3 104 0 0,-1 0 1 0 0,1 0-1 0 0,-9 6 1 0 0,-11 6 569 0 0,-12 1 2095 0 0,38-27-2465 0 0,1 5-511 0 0,0-1 0 0 0,1 1 0 0 0,-1-1-1 0 0,2 1 1 0 0,-1 0 0 0 0,1 0 0 0 0,4-5 0 0 0,4-8-13 0 0,15-23 51 0 0,2 2 0 0 0,1 0 0 0 0,2 2 0 0 0,50-45 1 0 0,-9 18-348 0 0,100-68 1 0 0,-153 119 286 0 0,1 1-1 0 0,0 0 1 0 0,1 2 0 0 0,0 0-1 0 0,28-8 1 0 0,-41 16-33 0 0,0 1 0 0 0,1 0 0 0 0,-1 0 0 0 0,0 1 0 0 0,1 1 0 0 0,-1-1 0 0 0,12 2 0 0 0,-15 0-24 0 0,0 0-1 0 0,0 0 1 0 0,0 1 0 0 0,0 0-1 0 0,-1 0 1 0 0,1 0-1 0 0,0 1 1 0 0,-1-1-1 0 0,0 1 1 0 0,0 1-1 0 0,0-1 1 0 0,6 6-1 0 0,-6-5-22 0 0,-1 1-1 0 0,0 0 1 0 0,0 0-1 0 0,0 0 1 0 0,-1 0-1 0 0,1 0 1 0 0,-1 1-1 0 0,-1 0 1 0 0,1-1-1 0 0,-1 1 1 0 0,0 0-1 0 0,0 0 1 0 0,-1 0-1 0 0,1 0 1 0 0,-1 1-1 0 0,-1-1 1 0 0,1 0-1 0 0,-1 0 1 0 0,0 1 0 0 0,-1-1-1 0 0,-2 12 1 0 0,0-4 16 0 0,0-1 1 0 0,-1 0-1 0 0,-1 0 1 0 0,0 0-1 0 0,0 0 1 0 0,-2-1-1 0 0,1 0 1 0 0,-2 0-1 0 0,-8 10 1 0 0,-11 11-15 0 0,-2-1 0 0 0,-2-2 1 0 0,0-1-1 0 0,-39 28 0 0 0,-149 88 41 0 0,72-51-37 0 0,54-24-442 0 0,92-69 313 0 0,3-2-349 0 0,0 1 401 0 0,1-1 1 0 0,-1 0-1 0 0,0 0 1 0 0,0 0-1 0 0,0 0 0 0 0,0 0 1 0 0,0 0-1 0 0,2-2 1 0 0,2-1-59 0 0,66-35-2940 0 0,-40 22 1532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2:1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1 919 0 0,'-1'2'67'0'0,"-15"35"10276"0"0,17-38-10245 0 0,1 0-72 0 0,8-3 144 0 0,-8 4-154 0 0,0-1 0 0 0,1 1 0 0 0,-1 0-1 0 0,1 0 1 0 0,-1 0 0 0 0,1 0 0 0 0,-1 1-1 0 0,1-1 1 0 0,-1 1 0 0 0,0-1 0 0 0,1 1 0 0 0,-1 0-1 0 0,0 0 1 0 0,1 0 0 0 0,-1 0 0 0 0,0 0-1 0 0,0 1 1 0 0,0-1 0 0 0,3 4 0 0 0,2 0 143 0 0,5 4 188 0 0,-7-5-227 0 0,-1-1 1 0 0,1 0-1 0 0,0 0 1 0 0,0 0 0 0 0,1 0-1 0 0,-1-1 1 0 0,0 0-1 0 0,1 0 1 0 0,0 0 0 0 0,5 0-1 0 0,0-1-26 0 0,-9-2-83 0 0,1 0 0 0 0,-1 0 0 0 0,1 0 1 0 0,0 1-1 0 0,0-1 0 0 0,5 1 0 0 0,25-5 88 0 0,-25 3-93 0 0,-4 1 12 0 0,0 0 0 0 0,0 1 0 0 0,0-1 0 0 0,0 1 0 0 0,0-1 0 0 0,0 1 0 0 0,1 1 0 0 0,5 0 0 0 0,16 2 11 0 0,-14-2-19 0 0,-6-1 0 0 0,0 1 0 0 0,0 0-1 0 0,-1 0 1 0 0,1 0 0 0 0,0 1 0 0 0,7 3 0 0 0,35 15 130 0 0,-33-13-127 0 0,31 13-29 0 0,-36-17-79 0 0,-1-1 1 0 0,0 0-1 0 0,1 0 0 0 0,-1-1 0 0 0,1 0 0 0 0,9-1 1 0 0,23 2-51 0 0,-39-1 145 0 0,2-1 0 0 0,14-4 0 0 0,-1-2 5 0 0,-14 3-7 0 0,-1 0-27 0 0,26-19-1271 0 0,-27 21 592 0 0,0 1-27 0 0,10-2-8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2:1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127 503 1375 0 0,'0'0'66'0'0,"-2"-1"-8"0"0,-17-11-91 0 0,17 10 481 0 0,0 0-1 0 0,0 1 1 0 0,0-1-1 0 0,0-1 1 0 0,0 1-1 0 0,1 0 1 0 0,-1 0-1 0 0,1-1 1 0 0,-1 1-1 0 0,1-1 0 0 0,0 1 1 0 0,0-1-1 0 0,0 1 1 0 0,0-1-1 0 0,1 0 1 0 0,-1 1-1 0 0,0-4 1 0 0,1 0-422 0 0,0-1 0 0 0,0 1 0 0 0,0 0 1 0 0,1 0-1 0 0,0 0 0 0 0,0 0 0 0 0,1 0 0 0 0,0 0 1 0 0,4-10-1 0 0,-2 6-139 0 0,-1-1 1 0 0,1 0-1 0 0,-2 0 1 0 0,0 0-1 0 0,2-15 0 0 0,-8 31 716 0 0,-3 2 976 0 0,4-2-1192 0 0,-7 11 4038 0 0,5-27-4440 0 0,4 7 14 0 0,1-13 3 0 0,-1-3 280 0 0,2 0 1 0 0,5-36-1 0 0,-3 38-187 0 0,-1 8 2 0 0,0 0-1 0 0,-2-1 1 0 0,1-16-1 0 0,-4 8-54 0 0,2 14-21 0 0,-1 0 0 0 0,2 0 1 0 0,-1 0-1 0 0,0-10 0 0 0,1 14 52 0 0,3-8 78 0 0,2 0-139 0 0,-4 7-25 0 0,1 0-1 0 0,-1 0 1 0 0,1-1 0 0 0,0 1-1 0 0,-1 0 1 0 0,1 1-1 0 0,0-1 1 0 0,0 0-1 0 0,0 1 1 0 0,3-2 0 0 0,-1 0-38 0 0,-1 0 23 0 0,0 1 1 0 0,0 0 0 0 0,1 0-1 0 0,-1 0 1 0 0,0 1 0 0 0,6-3-1 0 0,11-4-66 0 0,-18 7 26 0 0,3 37-548 0 0,-6-22 620 0 0,-1 0 0 0 0,-1 0 1 0 0,0-1-1 0 0,-8 24 0 0 0,-27 52 30 0 0,13-33-25 0 0,22-46-9 0 0,1-5 0 0 0,0 0 0 0 0,0-1 0 0 0,0 1 0 0 0,-1-1 0 0 0,-3 6 0 0 0,-8 13-10 0 0,11-21-45 0 0,0 1 0 0 0,0-1 0 0 0,0 0-1 0 0,0 0 1 0 0,-1 0 0 0 0,1 0 0 0 0,0-1 0 0 0,-5 2 0 0 0,6-2 33 0 0,0 0-82 0 0,0 0 3 0 0,-5 0 84 0 0,-5 3-259 0 0,12-3 274 0 0,-1-1 0 0 0,1 1 1 0 0,0-1-1 0 0,0 1 0 0 0,-1-1 0 0 0,1 1 0 0 0,0 0 0 0 0,0-1 0 0 0,0 1 1 0 0,0-1-1 0 0,0 1 0 0 0,0 0 0 0 0,0-1 0 0 0,0 1 0 0 0,0-1 0 0 0,0 1 1 0 0,0 0-1 0 0,0-1 0 0 0,0 1 0 0 0,0-1 0 0 0,1 1 0 0 0,-1-1 0 0 0,0 2 1 0 0,50 136 1005 0 0,-48-131-994 0 0,0-1 4 0 0,0-1-1 0 0,1 1 1 0 0,-1-1 0 0 0,1 1 0 0 0,0-1-1 0 0,7 9 1 0 0,8 14 57 0 0,-10-16-16 0 0,1-1-34 0 0,18 28 39 0 0,-22-31-39 0 0,0-1-1 0 0,1 1 1 0 0,-1-1-1 0 0,9 7 1 0 0,-12-12-8 0 0,0 0 1 0 0,1 0-1 0 0,-1-1 0 0 0,1 1 1 0 0,0-1-1 0 0,0 1 1 0 0,-1-1-1 0 0,1 0 0 0 0,0 0 1 0 0,0-1-1 0 0,0 1 1 0 0,0 0-1 0 0,0-1 0 0 0,0 0 1 0 0,4 0-1 0 0,3 0 38 0 0,-1-1-1 0 0,0-1 0 0 0,0 1 1 0 0,0-1-1 0 0,0-1 0 0 0,-1 0 1 0 0,10-4-1 0 0,-5 1-412 0 0,-1 0-1 0 0,1-1 1 0 0,20-16 0 0 0,-22 14-956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5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71 1375 0 0,'0'0'14856'0'0,"-1"1"-14792"0"0,-2 5 3792 0 0,5-6-3821 0 0,-1-1 1 0 0,1 1-1 0 0,-1-1 0 0 0,1 1 0 0 0,-1-1 0 0 0,0 0 0 0 0,1 1 1 0 0,-1-1-1 0 0,0 0 0 0 0,2-1 0 0 0,-2 2-8 0 0,21-13 279 0 0,-21 13 622 0 0,-1 2-849 0 0,-1 1-66 0 0,-7 9 163 0 0,1-5-128 0 0,-2 0-36 0 0,2-1-12 0 0,7-6 0 0 0,0 0 0 0 0,0-1 0 0 0,0 1 0 0 0,0 0 0 0 0,0 0 0 0 0,0 0 0 0 0,0 0 0 0 0,0 0 0 0 0,0 0 0 0 0,0-1 0 0 0,0 1 0 0 0,0 0 0 0 0,0 0 0 0 0,0 0 0 0 0,-1 0 0 0 0,1 0 0 0 0,0 0 0 0 0,0 0 0 0 0,0 0 0 0 0,0 0 0 0 0,0-1 0 0 0,0 1 0 0 0,0 0 0 0 0,0 0 0 0 0,0 0 0 0 0,0 0 0 0 0,-1 0 0 0 0,1 0 0 0 0,0 0 0 0 0,0 0 0 0 0,0 0 0 0 0,0 0 0 0 0,0 0 0 0 0,0 0 0 0 0,0 0 0 0 0,-1 0 0 0 0,1 0 0 0 0,0 0 0 0 0,0 0 0 0 0,0 0 0 0 0,0 0 0 0 0,0 0 0 0 0,0 0 0 0 0,-1 0 0 0 0,6-10 0 0 0,2 3 0 0 0,-1-1 0 0 0,1 1 0 0 0,0 0 0 0 0,1 0 0 0 0,-1 1 0 0 0,16-9 0 0 0,9-8 11 0 0,-29 22 31 0 0,4 2-20 0 0,-5 0 31 0 0,-3 11 64 0 0,0-11-111 0 0,0 1-1 0 0,1 0 0 0 0,-1-1 1 0 0,0 1-1 0 0,0-1 0 0 0,0 0 1 0 0,-1 1-1 0 0,1-1 0 0 0,0 0 1 0 0,0 1-1 0 0,-1-1 0 0 0,1 0 1 0 0,-3 1-1 0 0,-10 7 6 0 0,12-8 31 0 0,-4 1-20 0 0,3-2 20 0 0,-3-2-31 0 0,-9 0-22 0 0,14 2-42 0 0,0 0 0 0 0,-5 0 31 0 0,4 0-10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56:5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68 2759 0 0,'54'-21'330'0'0,"-31"11"804"0"0,0 1 1 0 0,0 2-1 0 0,1 0 0 0 0,42-6 1 0 0,-15 12 7751 0 0,-52 3-8412 0 0,-1 3-340 0 0,0-1 1 0 0,-1 1-1 0 0,1-1 1 0 0,-1 0 0 0 0,0 0-1 0 0,-1 0 1 0 0,1 0-1 0 0,-1-1 1 0 0,1 1 0 0 0,-1-1-1 0 0,0 0 1 0 0,-9 5 0 0 0,-8 4 171 0 0,-29 13 1 0 0,44-23-264 0 0,-54 25 140 0 0,-92 43-76 0 0,115-51-111 0 0,2 2 1 0 0,-36 28 0 0 0,57-39-40 0 0,1 1 0 0 0,1 1 1 0 0,0 0-1 0 0,0 1 0 0 0,2 0 0 0 0,-15 22 0 0 0,17-24 30 0 0,7-9 15 0 0,-1 10-3 0 0,1 2 27 0 0,0 0-1 0 0,1 1 1 0 0,1-1 0 0 0,2 15-1 0 0,-2-23-25 0 0,0 0 0 0 0,1-1 0 0 0,-1 1 0 0 0,5 9 0 0 0,-2-10 27 0 0,-1-1 1 0 0,1 0-1 0 0,0 0 0 0 0,1-1 0 0 0,-1 1 1 0 0,1-1-1 0 0,0 0 0 0 0,0 0 1 0 0,0-1-1 0 0,0 1 0 0 0,0-1 0 0 0,0 0 1 0 0,0 0-1 0 0,1-1 0 0 0,6 1 0 0 0,12 2 160 0 0,0-1-1 0 0,30-1 1 0 0,-38-1-160 0 0,31-1 125 0 0,67-9-1 0 0,47-16 228 0 0,-41 5-260 0 0,-15-1-55 0 0,-91 17-59 0 0,-1-1 1 0 0,1-1-1 0 0,-1 0 0 0 0,-1-1 0 0 0,15-10 1 0 0,13-7 15 0 0,-29 18-36 0 0,-1-2-1 0 0,1 1 0 0 0,-1-2 0 0 0,-1 1 0 0 0,0-1 0 0 0,0 0 0 0 0,0-1 0 0 0,-1 0 1 0 0,-1-1-1 0 0,8-13 0 0 0,-14 22 12 0 0,0 0 0 0 0,0 0-1 0 0,0 0 1 0 0,0 0 0 0 0,-1-1 0 0 0,1 1 0 0 0,-1 0 0 0 0,1 0-1 0 0,-1 0 1 0 0,0-1 0 0 0,0 1 0 0 0,0 0 0 0 0,0-1 0 0 0,0 1-1 0 0,-1 0 1 0 0,0-4 0 0 0,0 3-14 0 0,0 1 1 0 0,0-1-1 0 0,0 0 0 0 0,-1 1 0 0 0,1-1 1 0 0,-1 1-1 0 0,1-1 0 0 0,-1 1 1 0 0,0 0-1 0 0,0 0 0 0 0,0-1 0 0 0,0 1 1 0 0,0 1-1 0 0,-1-1 0 0 0,1 0 0 0 0,-4-2 1 0 0,-3 0-68 0 0,1 0 0 0 0,-1 0 1 0 0,-15-3-1 0 0,10 1 47 0 0,9 3 33 0 0,0 1 0 0 0,0 0 0 0 0,-1 0 1 0 0,1 1-1 0 0,-1-1 0 0 0,-6 0 0 0 0,3 1 5 0 0,7 1 0 0 0,0-1 0 0 0,0 1 0 0 0,0 0 0 0 0,-1 1 0 0 0,1-1 0 0 0,0 0 0 0 0,0 1 0 0 0,0-1 0 0 0,0 1 0 0 0,0-1 0 0 0,0 1 0 0 0,0 0 0 0 0,0 0 0 0 0,0 0 0 0 0,0 0 0 0 0,0 0 0 0 0,-1 2 0 0 0,-2 0 0 0 0,-17 13 0 0 0,0 0 0 0 0,1 2 0 0 0,-34 36 0 0 0,49-47-12 0 0,0 1 0 0 0,0-1 0 0 0,1 1 0 0 0,0 0 0 0 0,-6 15 0 0 0,8-15 12 0 0,2-5 13 0 0,0 0 0 0 0,0 0 0 0 0,1 0 0 0 0,-1 0 0 0 0,1 0 0 0 0,0 0 0 0 0,0 0 0 0 0,0 0 0 0 0,1 0 0 0 0,-1 0 0 0 0,0 0 0 0 0,1 0 0 0 0,0 0 0 0 0,0 0 1 0 0,0 0-1 0 0,0 0 0 0 0,2 3 0 0 0,-1-3 22 0 0,2 6 97 0 0,1-1 1 0 0,1 0 0 0 0,-1-1 0 0 0,9 10 0 0 0,-1-2 101 0 0,-1-3-74 0 0,-6-6-108 0 0,0 1 0 0 0,10 13 0 0 0,-15-19-149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2:1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2050 351 2759 0 0,'0'0'10648'0'0,"-2"-1"-10536"0"0,-21-13 303 0 0,21 13-270 0 0,-9-5-19 0 0,-7-1-40 0 0,12 6-33 0 0,4 1-45 0 0,-12-4 226 0 0,9 2-192 0 0,2 1-12 0 0,0 0 0 0 0,0 0 0 0 0,0-1 1 0 0,0 1-1 0 0,0-1 0 0 0,1 0 0 0 0,-6-4 0 0 0,-6-6-27 0 0,0-1 1 0 0,0-1-1 0 0,1 0 1 0 0,1 0-1 0 0,-13-21 1 0 0,21 29 12 0 0,0 1 0 0 0,-1-1 0 0 0,0 1-1 0 0,-7-6 1 0 0,5 6 36 0 0,1-1-1 0 0,0 0 1 0 0,-5-6-1 0 0,7 7 108 0 0,0 1-1 0 0,0 0 1 0 0,-1 0-1 0 0,1 0 0 0 0,-1 0 1 0 0,0 1-1 0 0,-1 0 1 0 0,1 0-1 0 0,0 0 1 0 0,-1 1-1 0 0,-6-3 1 0 0,10 5-62 0 0,-35-13 807 0 0,21 8-690 0 0,10 3-168 0 0,0 0-1 0 0,-1 0 1 0 0,1 1 0 0 0,-1 0 0 0 0,1 0-1 0 0,-1 1 1 0 0,-11 0 0 0 0,-48-5 1319 0 0,60 4-1130 0 0,1 1 0 0 0,-1-1-1 0 0,0-1 1 0 0,-6-1-1 0 0,6 1-139 0 0,-91-33 936 0 0,86 31-1056 0 0,0 1 1 0 0,0 1-1 0 0,0 0 1 0 0,0 0-1 0 0,-1 1 1 0 0,1 1-1 0 0,-14 0 1 0 0,8 2-38 0 0,1 1 0 0 0,0 0-1 0 0,0 1 1 0 0,-21 8 0 0 0,-19 6 214 0 0,-1-3 1 0 0,-1-2-1 0 0,-104 8 0 0 0,63-9-139 0 0,-60 5 146 0 0,147-16-150 0 0,-19 0 53 0 0,-1 1 1 0 0,1 2 0 0 0,-35 9-1 0 0,22-4-121 0 0,33-7 30 0 0,-1 0-1 0 0,1 1 0 0 0,0 1 0 0 0,-13 4 0 0 0,8 1-16 0 0,1 0 1 0 0,0 1-1 0 0,0 0 0 0 0,1 1 0 0 0,0 1 0 0 0,1 0 1 0 0,1 1-1 0 0,-15 18 0 0 0,20-23 35 0 0,-16 19 10 0 0,13-13 1 0 0,-14 27 0 0 0,16-26 0 0 0,-8 12 0 0 0,7-10-1 0 0,4-6-1 0 0,-1-1 0 0 0,2 1 0 0 0,-1 0 0 0 0,-3 17 0 0 0,-9 32-152 0 0,-14 98-1 0 0,29-126 155 0 0,1-16 0 0 0,1 0 0 0 0,-2 7-2 0 0,3-19 3 0 0,5 15 11 0 0,27 69 29 0 0,-20-43-101 0 0,0 1 60 0 0,40 115-10 0 0,2-35-62 0 0,-43-102-2 0 0,1-1 1 0 0,1-1 0 0 0,21 25-1 0 0,-29-40 43 0 0,0-1 0 0 0,1 0-1 0 0,0 0 1 0 0,1 0 0 0 0,-1-1 0 0 0,1 0-1 0 0,0 0 1 0 0,0-1 0 0 0,1 0 0 0 0,9 3-1 0 0,13 2 1 0 0,49 10 0 0 0,-51-14 45 0 0,130 39 21 0 0,-118-31 6 0 0,116 21 148 0 0,-92-22-179 0 0,-6-1 51 0 0,1-3 0 0 0,0-2 0 0 0,0-4-1 0 0,0-1 1 0 0,69-10 0 0 0,-79 3 100 0 0,55-14 0 0 0,-86 15-98 0 0,-2 0-1 0 0,1-2 1 0 0,-1 0 0 0 0,0-1-1 0 0,0 0 1 0 0,21-16-1 0 0,28-27 65 0 0,-43 32-92 0 0,0 1-1 0 0,1 1 0 0 0,30-16 0 0 0,57-23-34 0 0,-99 50 6 0 0,-3 2 22 0 0,0 0 0 0 0,0-1-1 0 0,-1 0 1 0 0,0 0 0 0 0,0-1 0 0 0,0 0-1 0 0,12-12 1 0 0,-14 13 77 0 0,0-4-61 0 0,0-1 28 0 0,0-1 7 0 0,-5 7-60 0 0,0 0 0 0 0,0 0 0 0 0,0 0 0 0 0,-1 0-1 0 0,0-1 1 0 0,0 1 0 0 0,0 0 0 0 0,0 0 0 0 0,-1-6 0 0 0,-12-37 59 0 0,9 32-44 0 0,-25-78 192 0 0,-30-121-1 0 0,40 63-236 0 0,18 121-174 0 0,2 0-1 0 0,8-53 0 0 0,-8 80 90 0 0,2-8-64 0 0,0 4 76 0 0,-2 3 10 0 0,0-13 40 0 0,-4-5 257 0 0,3 20-133 0 0,0-12 109 0 0,0 2-145 0 0,0 0 0 0 0,-1 0-1 0 0,-1 0 1 0 0,0 0 0 0 0,0 0-1 0 0,-8-21 1 0 0,3 6-54 0 0,5 20-4 0 0,1 0-10 0 0,-1 1-1 0 0,0 0 0 0 0,0 0 0 0 0,-1 0 0 0 0,1 0 0 0 0,-1 1 1 0 0,-1-1-1 0 0,1 1 0 0 0,-8-9 0 0 0,10 12-60 0 0,0 1 17 0 0,-1-1 2 0 0,0 0 0 0 0,0 0-1 0 0,1 0 1 0 0,-1 0 0 0 0,1 0 0 0 0,-1-1 0 0 0,1 1 0 0 0,0 0 0 0 0,0-1 0 0 0,0 1 0 0 0,0-1-1 0 0,0 1 1 0 0,1-1 0 0 0,-1 1 0 0 0,1-1 0 0 0,0 1 0 0 0,-1-1 0 0 0,1 0 0 0 0,1 1 0 0 0,-1-1 0 0 0,0 1-1 0 0,0-1 1 0 0,2-5 0 0 0,51-116-6498 0 0,-44 108 692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2:3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92 7687 0 0,'0'0'2994'0'0,"-2"1"-2816"0"0,1 0-180 0 0,0-1 0 0 0,0 0 0 0 0,0 1-1 0 0,0-1 1 0 0,0 1 0 0 0,0-1 0 0 0,1 1-1 0 0,-1-1 1 0 0,0 1 0 0 0,0 0 0 0 0,0 0-1 0 0,0-1 1 0 0,1 1 0 0 0,-1 0 0 0 0,0 0-1 0 0,0 1 1 0 0,-3 1-212 0 0,2 0-369 0 0,2-2 592 0 0,0-1 0 0 0,0 0-1 0 0,-1 1 1 0 0,1-1 0 0 0,0 1-1 0 0,0-1 1 0 0,0 0 0 0 0,-1 1-1 0 0,1-1 1 0 0,0 0 0 0 0,0 1-1 0 0,-1-1 1 0 0,1 0-1 0 0,0 1 1 0 0,0-1 0 0 0,-1 0-1 0 0,1 0 1 0 0,0 1 0 0 0,-1-1-1 0 0,1 0 1 0 0,-1 0 0 0 0,1 0-1 0 0,0 0 1 0 0,-1 1 0 0 0,-4-2 479 0 0,0 0 0 0 0,0 0 0 0 0,1 0 0 0 0,-9-3 0 0 0,12 3 366 0 0,-1 0-451 0 0,-19-4 560 0 0,12 4 3217 0 0,13 5-4099 0 0,3 4 1039 0 0,3-2-1107 0 0,1 1-13 0 0,0 0 0 0 0,0 1 0 0 0,8 4 7 0 0,-16-12 6 0 0,-1 1 655 0 0,12-3-100 0 0,-12 2-484 0 0,6-1-16 0 0,-3 0-14 0 0,6-2-44 0 0,3-1-10 0 0,-2-2 0 0 0,-1 2 11 0 0,-6 4 32 0 0,7 0-33 0 0,-1 0 5 0 0,32-2 1381 0 0,-38 2-1354 0 0,4 0-20 0 0,-4 1 20 0 0,4 1-20 0 0,-4-1 20 0 0,4 0-19 0 0,-6-1 189 0 0,9 0-36 0 0,-10 0-24 0 0,1 0-99 0 0,10 1-42 0 0,0 0 0 0 0,3 2 53 0 0,-13-2-11 0 0,-1-2 0 0 0,8 0-31 0 0,-8 1 36 0 0,1-1 28 0 0,10 0-28 0 0,3-1-47 0 0,1 2-11 0 0,-3 3-13 0 0,-8-2-41 0 0,9 2 41 0 0,2 1 13 0 0,-1 0 0 0 0,0-3 0 0 0,-1-1 2 0 0,-3 0 23 0 0,-3-2 1 0 0,3 0-15 0 0,-1-2 0 0 0,-6 3 31 0 0,9 0-31 0 0,2-2-11 0 0,6 0 0 0 0,-19 2 0 0 0,21 2 0 0 0,-8 0 0 0 0,-2-1 0 0 0,1-1 0 0 0,-1-2 0 0 0,0 1 0 0 0,0 2 0 0 0,0-2 0 0 0,-1-1 0 0 0,1 1 0 0 0,0-2 0 0 0,-2 1 0 0 0,1 2 0 0 0,1-2 0 0 0,-1-1 0 0 0,1 0 0 0 0,0 1 0 0 0,0 0 0 0 0,0 2 0 0 0,0 0 0 0 0,0-2 0 0 0,29-2 0 0 0,-39 4 0 0 0,-2-1 0 0 0,28-9 0 0 0,-16 7 0 0 0,17-4 27 0 0,1 2 115 0 0,20 0-103 0 0,-36 4-39 0 0,9-4 3 0 0,-4 2-19 0 0,-5 4-38 0 0,8-1 38 0 0,2-1 19 0 0,-21 2-3 0 0,21-6 0 0 0,5-3 0 0 0,-16 8 0 0 0,17 0 0 0 0,-19-1 0 0 0,-5 0 0 0 0,1 1 0 0 0,16-2 0 0 0,17-3 0 0 0,-38 5 0 0 0,30 2 0 0 0,-19-1 0 0 0,-2 1 0 0 0,8-1 0 0 0,-20 0 0 0 0,30 5 0 0 0,-18-3 0 0 0,1 0 0 0 0,0 1 0 0 0,0 0 0 0 0,14 8 0 0 0,-1-2 0 0 0,0 1 0 0 0,17 6 0 0 0,-39-14 0 0 0,20 5 0 0 0,-15-4 0 0 0,27 3 0 0 0,33 6 0 0 0,-29-8 0 0 0,-37-3 0 0 0,-1-1 0 0 0,1 0 0 0 0,-1 0 0 0 0,1 0 0 0 0,-1 0 0 0 0,6-1 0 0 0,27-2 0 0 0,1 2 0 0 0,-1 2 0 0 0,62 8 0 0 0,-55-5 0 0 0,-14 0 0 0 0,-8-2 0 0 0,0 0 0 0 0,0-1 0 0 0,30-2 0 0 0,78-17 80 0 0,-98 14-80 0 0,14-1 0 0 0,-14-2 53 0 0,1 1-42 0 0,2-1-11 0 0,12-1 0 0 0,-4 2 0 0 0,48-1 0 0 0,-71 7 0 0 0,23 3 0 0 0,6 0 0 0 0,-20-2 0 0 0,-19-2 8 0 0,0 1 0 0 0,-1-1 0 0 0,1-1 0 0 0,-1 0 0 0 0,14-4-1 0 0,-20 5-1 0 0,66-22 144 0 0,-38 18-97 0 0,-20 3-53 0 0,-5 1 0 0 0,0 0 0 0 0,0 0 0 0 0,1 1 0 0 0,-1 0 0 0 0,8 0 0 0 0,-4-1 0 0 0,-6 1 0 0 0,0-1 0 0 0,-1 1 0 0 0,1 0 0 0 0,0 0 0 0 0,0 0 0 0 0,-1 0 0 0 0,1 1 0 0 0,0-1 0 0 0,0 1 0 0 0,4 2 0 0 0,57 10 0 0 0,-62-12 0 0 0,0 0 0 0 0,0 0 0 0 0,0-1 0 0 0,0 1 0 0 0,0-1-1 0 0,0 0 1 0 0,1 1 0 0 0,-1-1 0 0 0,0 0 0 0 0,3 0 0 0 0,0-1 12 0 0,-2 1-2 0 0,28-2 87 0 0,0-4-23 0 0,22-3-10 0 0,-35 6-54 0 0,63-7 68 0 0,-50 6-78 0 0,-10 4 13 0 0,-15 3 15 0 0,-2-1-2 0 0,19 6 72 0 0,-16-6-65 0 0,0 1 0 0 0,1-1 1 0 0,-1 0-1 0 0,14 1 0 0 0,-9-3 21 0 0,2-2 5 0 0,-3 1-36 0 0,-7 0 19 0 0,11 1-21 0 0,-12 0 9 0 0,16 7-6 0 0,-7-3-24 0 0,-1-1 0 0 0,0-1 0 0 0,1 0 11 0 0,1 1 42 0 0,0-2 11 0 0,-12-1-60 0 0,1 0 1 0 0,-1 0-1 0 0,0 0 0 0 0,0 0 0 0 0,1 0 1 0 0,-1 0-1 0 0,0 0 0 0 0,1 0 1 0 0,-1-1-1 0 0,0 1 0 0 0,0 0 0 0 0,1-1 1 0 0,-1 1-1 0 0,2-2 0 0 0,5 3 49 0 0,18 5-42 0 0,-17-6-11 0 0,32 11 0 0 0,-28-6 0 0 0,17 10 0 0 0,-1-3 0 0 0,-16-7 0 0 0,1-2 0 0 0,0 1 0 0 0,0 0 0 0 0,1-1 0 0 0,0 1 0 0 0,0 2 0 0 0,1-3 0 0 0,-10-2 0 0 0,13 2 0 0 0,6 4 0 0 0,-9-2 0 0 0,16 9 0 0 0,-25-11 0 0 0,1 0 0 0 0,-1 0 0 0 0,11 2 0 0 0,-11-3 0 0 0,34 4 0 0 0,-13-5 0 0 0,6-1 9 0 0,-22 0 2 0 0,0 0 0 0 0,0-1 0 0 0,0 0 0 0 0,18-5 0 0 0,8-5-11 0 0,-23 8 0 0 0,8-2 0 0 0,-2-1 0 0 0,-7 3 0 0 0,-2 2-15 0 0,-5 0-42 0 0,-5 1 41 0 0,0 1 23 0 0,33 0-217 0 0,-30-1 168 0 0,7 0 31 0 0,0-1 0 0 0,-10 0-45 0 0,0 3-297 0 0,6 2 261 0 0,-6-2-1 0 0,6 0 54 0 0,-8-1-108 0 0,1-1 0 0 0,0 1 0 0 0,0-1 1 0 0,0 0-1 0 0,0 1 0 0 0,0-1 0 0 0,0 0 1 0 0,0 1-1 0 0,0-1 0 0 0,0 0 0 0 0,0 0 1 0 0,0 0-1 0 0,0 0 0 0 0,0 0 0 0 0,-1 0 1 0 0,1 0-1 0 0,0 0 0 0 0,0-1 0 0 0,0 1 0 0 0,0 0 1 0 0,0 0-1 0 0,1-1 0 0 0,7-5-1545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2:4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13 171 8783 0 0,'0'0'1414'0'0,"-1"-2"-897"0"0,-10-22 6640 0 0,13 22-7083 0 0,29-17 306 0 0,-29 19-232 0 0,-2-1-130 0 0,1 1 0 0 0,-1-1 0 0 0,1 1 0 0 0,0 0-1 0 0,-1-1 1 0 0,1 1 0 0 0,-1 0 0 0 0,1-1 0 0 0,-1 1 0 0 0,1 0 0 0 0,0 0 0 0 0,-1-1 0 0 0,1 1 0 0 0,0 0 0 0 0,0 0 0 0 0,5-1 316 0 0,-4-1-234 0 0,22-1 73 0 0,-9 3-173 0 0,6 3 0 0 0,-1-1 0 0 0,12-5 79 0 0,-27 3-60 0 0,-3 0-8 0 0,0 0 0 0 0,0 0 1 0 0,0 0-1 0 0,0-1 0 0 0,0 1 0 0 0,0-1 1 0 0,0 1-1 0 0,0-1 0 0 0,0 0 0 0 0,3-1 1 0 0,23-8 212 0 0,6-2-134 0 0,16-2-90 0 0,-40 12 39 0 0,0 1 0 0 0,0 0-1 0 0,0 0 1 0 0,1 1 0 0 0,-1 0-1 0 0,15 3 1 0 0,7 3 386 0 0,52 19 0 0 0,-46-13-154 0 0,-31-10-211 0 0,0 0 0 0 0,0-1 1 0 0,0 0-1 0 0,0 0 0 0 0,0-1 0 0 0,0 0 0 0 0,0 0 0 0 0,1-1 1 0 0,10-1-1 0 0,1-3 17 0 0,0-1 1 0 0,22-9 0 0 0,-29 11-49 0 0,0 1 0 0 0,0 1 0 0 0,0 0 0 0 0,15-1 0 0 0,-6 1 7 0 0,24 1-36 0 0,-22-1 0 0 0,-13 0 0 0 0,0 1 0 0 0,1 0 0 0 0,-1 1 0 0 0,11 1 0 0 0,69 6 7 0 0,39 1-24 0 0,-104-8 52 0 0,0-1-1 0 0,1-1 1 0 0,25-6-1 0 0,11-3 281 0 0,93-3-1 0 0,-117 9-301 0 0,-25 3-13 0 0,0 1-1 0 0,20 0 0 0 0,61 1 1 0 0,-65-1 0 0 0,20-3 127 0 0,73 6 1 0 0,-92 2 62 0 0,-24-3-142 0 0,1 0 0 0 0,0 0 1 0 0,0-1-1 0 0,10 0 1 0 0,26-3 136 0 0,72 6 1 0 0,-98-2-188 0 0,13-1 2 0 0,-21 0 0 0 0,0 0 0 0 0,16 2 0 0 0,-14-1 10 0 0,-1 0 0 0 0,1-1 0 0 0,17-1 0 0 0,-17 0 16 0 0,1 0 0 0 0,17 2-1 0 0,-13 1-17 0 0,0 0-1 0 0,23-2 0 0 0,22-1 150 0 0,-39 2-122 0 0,22-1 74 0 0,1-2 0 0 0,-1-2 1 0 0,63-13-1 0 0,-102 15-87 0 0,20-1 73 0 0,4 0-89 0 0,57 4-1 0 0,-17 6-5 0 0,25 0 0 0 0,-56-9 60 0 0,47-8 0 0 0,-47 5 0 0 0,47-1 0 0 0,89 3-60 0 0,-162 4 11 0 0,1 0 1 0 0,-1 1-1 0 0,23 7 1 0 0,4 1 6 0 0,-26-8-6 0 0,0-1-1 0 0,0 0 1 0 0,0-1-1 0 0,20-2 1 0 0,51-12 255 0 0,-76 13-235 0 0,30-6-24 0 0,0 2-1 0 0,48-1 0 0 0,-77 6-22 0 0,0 0 0 0 0,1 1 1 0 0,-1-1-1 0 0,1 2 1 0 0,-1-1-1 0 0,0 1 0 0 0,0 1 1 0 0,0 0-1 0 0,17 8 0 0 0,-24-10 15 0 0,63 25-32 0 0,-57-24 26 0 0,0 0-1 0 0,0 0 1 0 0,0-1 0 0 0,10 0-1 0 0,94 1 7 0 0,-62-2 64 0 0,-45-1-57 0 0,22 8 39 0 0,17 10-35 0 0,167 44-22 0 0,-204-60-7 0 0,23 3-17 0 0,-12-2 35 0 0,-18-2 0 0 0,32-5 0 0 0,-19 5 0 0 0,2 0 0 0 0,1 0 0 0 0,-10 0 0 0 0,18 5 0 0 0,24 2 0 0 0,-39-6 0 0 0,-4-1 0 0 0,0 1 0 0 0,0 0 0 0 0,0 0 0 0 0,0 0 0 0 0,9 5 0 0 0,-9-4 0 0 0,23 4 0 0 0,-12-3 11 0 0,-2 0 31 0 0,10 4-1 0 0,-18-7-13 0 0,10 1-22 0 0,-11-1 20 0 0,16 4 89 0 0,-17-3-60 0 0,2-1-21 0 0,14-4 76 0 0,-15 3-62 0 0,7-1-36 0 0,-10 1-12 0 0,21 0 0 0 0,0 4 0 0 0,6-1 0 0 0,-25-3 0 0 0,1 1 0 0 0,0 0 0 0 0,0 1 0 0 0,-1-1 0 0 0,6 2 0 0 0,-6-1 0 0 0,0-1 0 0 0,-1 1 0 0 0,1-1 0 0 0,-1 0 0 0 0,1 0 0 0 0,6-1 0 0 0,32-1-13 0 0,-21-1-53 0 0,-13 1-8 0 0,15 0-210 0 0,0 0 142 0 0,10 4-343 0 0,-31-2 381 0 0,22 0-1177 0 0,-19 0 344 0 0,0-1 0 0 0,0 0-1 0 0,-1-1 1 0 0,1 1 0 0 0,0-1 0 0 0,4-2 0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9:0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1839 0 0,'1'-2'134'0'0,"5"-4"32"0"0,-4 5 557 0 0,4-10 2130 0 0,-5 8-2652 0 0,13-14 10901 0 0,-16 3-8719 0 0,1 11-2343 0 0,1 2-8 0 0,1 1-1 0 0,-1 0 1 0 0,0-1-1 0 0,1 1 0 0 0,-1 0 1 0 0,1 0-1 0 0,-1-1 1 0 0,1 1-1 0 0,-1 0 1 0 0,1 0-1 0 0,0 0 1 0 0,-1 0-1 0 0,1 0 0 0 0,-1 0 1 0 0,1-1-1 0 0,-1 1 1 0 0,1 1-1 0 0,-1-1 1 0 0,1 0-1 0 0,-1 0 1 0 0,1 0-1 0 0,-1 0 1 0 0,1 0-1 0 0,-1 0 0 0 0,1 1 1 0 0,-1-1-1 0 0,2 1 1 0 0,14 1 99 0 0,-13-2-65 0 0,8-2 55 0 0,-10 2-108 0 0,1 0 79 0 0,10-3 114 0 0,-10 3-103 0 0,6-3 38 0 0,-1-1 65 0 0,4 0-192 0 0,3 0-14 0 0,0-1 30 0 0,0 0-1 0 0,21-12 1 0 0,-30 14 17 0 0,0 0 1 0 0,0 1-1 0 0,1 0 0 0 0,-1 0 1 0 0,0 0-1 0 0,12-1 0 0 0,17-6 370 0 0,-18 8-398 0 0,-3 1-19 0 0,1 1 0 0 0,1 0 0 0 0,5 4 12 0 0,-17-3-32 0 0,31 7-208 0 0,-20-5 216 0 0,1-3 12 0 0,-1-1 0 0 0,1-3 0 0 0,-1 0 14 0 0,-2 1 52 0 0,-5 1 11 0 0,-7 1-73 0 0,1 0 0 0 0,-1-1-1 0 0,1 1 1 0 0,0 0 0 0 0,-1 0-1 0 0,1 0 1 0 0,0 0 0 0 0,-1 0 0 0 0,1 0-1 0 0,0 1 1 0 0,-1-1 0 0 0,1 0 0 0 0,0 0-1 0 0,-1 0 1 0 0,1 1 0 0 0,0-1-1 0 0,0 1 1 0 0,0-1 1 0 0,1 0-1 0 0,-1 1 0 0 0,1-1 1 0 0,-1 1-1 0 0,0-1 1 0 0,1 1-1 0 0,-1 0 1 0 0,0 0-1 0 0,1 0 0 0 0,-1 0 1 0 0,0 0-1 0 0,0 0 1 0 0,1 1-1 0 0,2 2-2 0 0,13 11-5 0 0,-16-12-5 0 0,1-1-46 0 0,8 7-6447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49:0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99 396 1375 0 0,'0'0'12884'0'0,"-2"1"-13234"0"0,-33 13-2192 0 0,33-13 1809 0 0,-9 4 9046 0 0,10-9-8299 0 0,1 0 0 0 0,0 0 1 0 0,0 0-1 0 0,0 0 0 0 0,0 0 0 0 0,1 0 0 0 0,-1 0 0 0 0,1 0 0 0 0,0 0 0 0 0,0 0 1 0 0,1 1-1 0 0,-1-1 0 0 0,1 0 0 0 0,0 0 0 0 0,0 1 0 0 0,0 0 0 0 0,4-7 0 0 0,5-6 104 0 0,44-67 490 0 0,-15 25-272 0 0,-30 40-188 0 0,2 2 0 0 0,0-1 0 0 0,1 2 0 0 0,0-1 0 0 0,1 2 0 0 0,1 0 0 0 0,22-16 0 0 0,-32 27-44 0 0,0-1-1 0 0,0 0 1 0 0,7-7 0 0 0,4-4 23 0 0,-8 7-582 0 0,-15 17 99 0 0,-4 9 70 0 0,-1-2 1 0 0,-25 28 0 0 0,15-19 58 0 0,-59 74-429 0 0,64-79 539 0 0,12-13 59 0 0,-1-1 1 0 0,0 1-1 0 0,0-1 1 0 0,0 0-1 0 0,-1-1 1 0 0,0 0-1 0 0,-12 8 1 0 0,9-8 11 0 0,0 0-1 0 0,0 1 1 0 0,1 1 0 0 0,0 0-1 0 0,0 0 1 0 0,0 0 0 0 0,-11 14-1 0 0,13-12 35 0 0,-1 0 26 0 0,7-7 500 0 0,13 5 233 0 0,-9-6-438 0 0,9 4 3 0 0,-9-4-18 0 0,0 1-78 0 0,37 15 462 0 0,-38-16 1078 0 0,0 1-1689 0 0,7 6-69 0 0,-2 3-68 0 0,-4-6 7 0 0,5 6 51 0 0,-1 3 12 0 0,0 0 0 0 0,2 0-12 0 0,-3-3-55 0 0,12 17-267 0 0,-17-26 234 0 0,1 1-11 0 0,17 37-481 0 0,-18-38 400 0 0,0 2-12 0 0,0 1 252 0 0,5 14-1688 0 0,-1 1 1 0 0,-1 0-1 0 0,2 36 1 0 0,-12 66-5437 0 0,3-98 3594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0:3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84 1839 0 0,'0'0'1427'0'0,"-2"1"-14"0"0,-38 16 6179 0 0,39-17-7288 0 0,0 0-234 0 0,-4 4-60 0 0,-5 1 1614 0 0,1-2-1273 0 0,3 0-22 0 0,-4 4-313 0 0,2 0-33 0 0,2-1-192 0 0,-4 6 1675 0 0,10-11-1258 0 0,1 0-1 0 0,-1 0 0 0 0,0 1 1 0 0,0-1-1 0 0,0 0 0 0 0,1 0 1 0 0,-1 0-1 0 0,0 0 0 0 0,1 0 1 0 0,1 2-1 0 0,10 30-402 0 0,-8-22 216 0 0,-2-6 22 0 0,3 5-22 0 0,-4-8 1267 0 0,1 0-1196 0 0,0 1-48 0 0,16 15-7 0 0,-15-13-20 0 0,19 10 30 0 0,-18-13-46 0 0,14 8 33 0 0,5 0-5 0 0,-18-8-29 0 0,19 10 0 0 0,-10-3 0 0 0,43 21 0 0 0,-43-23 0 0 0,1-2 0 0 0,14-6 12 0 0,10-4 231 0 0,-39 5-237 0 0,1 0 0 0 0,-1 0 0 0 0,0 0 0 0 0,1 0 0 0 0,-1 0 0 0 0,1 0-1 0 0,-1 0 1 0 0,1 0 0 0 0,-1 0 0 0 0,0 0 0 0 0,1 0 0 0 0,-1 0 0 0 0,1 0 0 0 0,-1 0 0 0 0,1 0 0 0 0,-1 0 0 0 0,0-1 0 0 0,1 1 0 0 0,-1 0 0 0 0,0 0 0 0 0,1 0 0 0 0,-1-1 0 0 0,1 1-1 0 0,6-4 53 0 0,30 0 191 0 0,-22 5-195 0 0,42 13 20 0 0,-52-12-74 0 0,19 1 0 0 0,-4 1-3 0 0,-6-5 48 0 0,-7 0-23 0 0,20-7 50 0 0,-13 5-72 0 0,2 0 0 0 0,-1 2 0 0 0,6-1-2 0 0,-16 2 6 0 0,19 7-59 0 0,-18-7 47 0 0,21 7-55 0 0,-22-4 54 0 0,24 6-78 0 0,-22-6 56 0 0,6 0 3 0 0,15-5 19 0 0,-18-1 56 0 0,0 1-1 0 0,0-1 0 0 0,-1-1 1 0 0,1 0-1 0 0,-1 0 0 0 0,0-1 1 0 0,0 0-1 0 0,-1 0 0 0 0,1-1 1 0 0,-1 0-1 0 0,11-11 0 0 0,75-59 318 0 0,-92 74-364 0 0,1 0 0 0 0,0 0 0 0 0,-1 0 0 0 0,1 0 0 0 0,0 0 0 0 0,0 1 0 0 0,0-1 0 0 0,4 0 0 0 0,1-1 0 0 0,-4 2 0 0 0,0-1 0 0 0,0 0 0 0 0,1 1 0 0 0,-1 0 0 0 0,8-1 0 0 0,-3 1 0 0 0,-5 0 0 0 0,0 0 0 0 0,0 0 0 0 0,0 0 0 0 0,0 1 0 0 0,0 0 0 0 0,0 0 0 0 0,6 1 0 0 0,0 0 0 0 0,25-1 1 0 0,-17 1 1 0 0,1-1 0 0 0,-1 0 0 0 0,1-2 0 0 0,-1 0 0 0 0,1-1 0 0 0,18-6 0 0 0,65-23 498 0 0,-73 23-438 0 0,0 1-28 0 0,0 0 1 0 0,42-5-1 0 0,107-8 30 0 0,-171 20-64 0 0,24 0 0 0 0,-27 1 0 0 0,107-2 0 0 0,85 2 0 0 0,-146 1 0 0 0,72-6 0 0 0,21-4 140 0 0,-115 10-29 0 0,0 1-1 0 0,37 8 1 0 0,-42-7-110 0 0,0 0 1 0 0,1-2-1 0 0,25-1 0 0 0,71-10 230 0 0,-13 0 25 0 0,-65 10-236 0 0,0 1 0 0 0,82 14 0 0 0,-17-2-84 0 0,-101-12 64 0 0,1-1-1 0 0,0 0 1 0 0,13-2 0 0 0,-9 1 12 0 0,24-2 86 0 0,-23 1-91 0 0,1 1-1 0 0,14 0 0 0 0,0 2-6 0 0,7-4 0 0 0,-25 2 0 0 0,-1-1 0 0 0,-2 2 0 0 0,0-1 0 0 0,0 1 0 0 0,0 0 0 0 0,11 1 0 0 0,14 3 84 0 0,-1 0 0 0 0,33 10-1 0 0,-5 0-30 0 0,-51-13-53 0 0,10 3 0 0 0,0-1 0 0 0,0-1 0 0 0,24 0 0 0 0,0 0 30 0 0,117 4 224 0 0,-41 1-418 0 0,-67 1 164 0 0,-28-4 0 0 0,1-1 0 0 0,22 0 0 0 0,-17-4 0 0 0,-1-1 0 0 0,0-1 0 0 0,0-1 0 0 0,-1-2 0 0 0,1 0 0 0 0,32-13 0 0 0,10-5 69 0 0,97-21 1 0 0,-126 37-25 0 0,1 2 0 0 0,-1 2 1 0 0,62 0-1 0 0,61 3 19 0 0,-121 0-23 0 0,80-12 0 0 0,-51 3-6 0 0,-33 6-17 0 0,94-8 120 0 0,-105 11-106 0 0,0 2 0 0 0,51 6-1 0 0,83 28 33 0 0,-116-20-34 0 0,-35-11-14 0 0,1 0 0 0 0,0 0 0 0 0,0-1 0 0 0,-1-1 0 0 0,2 0 0 0 0,-1 0 0 0 0,15-1-1 0 0,-11-1 152 0 0,-7-1-88 0 0,1 1 0 0 0,-1 1 0 0 0,13 1 0 0 0,5 2 49 0 0,-16-1-141 0 0,-8-3-51 0 0,4 1 0 0 0,-5 0 51 0 0,1 1-1 0 0,-1-1 1 0 0,0 0 0 0 0,1 0 0 0 0,-1-1 0 0 0,1 1 0 0 0,-1 0 0 0 0,1 0 0 0 0,0-1-1 0 0,-1 1 1 0 0,1-1 0 0 0,2 1 0 0 0,-1 0-94 0 0,8-1-3490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3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53 2759 0 0,'37'-23'24'0'0,"-7"4"988"0"0,-10 8 7506 0 0,-23 12-8329 0 0,0-1 0 0 0,0 1 0 0 0,0-1 0 0 0,0 1 0 0 0,0 0 0 0 0,0 0 0 0 0,0 0 0 0 0,1 1 0 0 0,-5 1 0 0 0,-24 18 685 0 0,24-15-618 0 0,-23 17 263 0 0,1 1 1 0 0,-27 29 0 0 0,-47 62 189 0 0,66-74-367 0 0,-12 13 47 0 0,-73 91 405 0 0,117-139-777 0 0,0 1 0 0 0,1 1 0 0 0,0-1 0 0 0,0 1 0 0 0,1-1 0 0 0,0 1 0 0 0,1 0 0 0 0,-1 0 0 0 0,1 0 0 0 0,-1 14 0 0 0,3-17-20 0 0,0 0 0 0 0,0 0 0 0 0,0 0-1 0 0,1 0 1 0 0,0 0 0 0 0,0 0 0 0 0,0 0 0 0 0,1-1-1 0 0,-1 1 1 0 0,1 0 0 0 0,0-1 0 0 0,1 1 0 0 0,-1-1 0 0 0,1 0-1 0 0,0 1 1 0 0,0-1 0 0 0,0 0 0 0 0,7 6 0 0 0,-4-5-372 0 0,0-1 1 0 0,0 1-1 0 0,1-1 1 0 0,-1 0 0 0 0,1-1-1 0 0,0 1 1 0 0,0-1-1 0 0,1-1 1 0 0,13 4 0 0 0,4-2-952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2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 3743 0 0,'0'0'692'0'0,"0"-2"-342"0"0,0 1-166 0 0,0 0 0 0 0,-1 1 0 0 0,1-1 0 0 0,0 0-1 0 0,0 0 1 0 0,0 0 0 0 0,-1 1 0 0 0,1-1 0 0 0,0 0 0 0 0,-1 0 0 0 0,1 1 0 0 0,0-1 0 0 0,-1 0 0 0 0,1 1 0 0 0,-1-1 0 0 0,1 0 0 0 0,-1 1 0 0 0,1-1 0 0 0,-1 1 0 0 0,0-1 0 0 0,1 1 0 0 0,-1-1 0 0 0,0 1-1 0 0,1-1 1 0 0,-3 0 0 0 0,2 13-344 0 0,-4 21 73 0 0,3-25 204 0 0,0 1 1 0 0,1 0 0 0 0,0 0-1 0 0,1 0 1 0 0,0 0 0 0 0,0 0-1 0 0,1-1 1 0 0,0 1 0 0 0,0 0-1 0 0,6 17 1 0 0,4 1 157 0 0,-6-17-239 0 0,0 1 1 0 0,-1-1-1 0 0,-1 1 1 0 0,0 0 0 0 0,0 1-1 0 0,-1-1 1 0 0,0 0-1 0 0,0 22 1 0 0,-3-8 14 0 0,-1 9-37 0 0,-1 17 720 0 0,3-18-179 0 0,0-17-466 0 0,-1-1 0 0 0,-3 28 0 0 0,2-33-89 0 0,-3 28 0 0 0,5-33 0 0 0,-1 0 0 0 0,1 0 0 0 0,0 0 0 0 0,1 0 0 0 0,0 5 0 0 0,0-2-14 0 0,-1-2-41 0 0,0-3 35 0 0,6 17-27 0 0,-5-18 105 0 0,0 1-1 0 0,0 0 0 0 0,1-1 1 0 0,-1 1-1 0 0,1 0 0 0 0,2 3 1 0 0,-2-3 36 0 0,-1-1 98 0 0,2 1-114 0 0,0 0-1 0 0,0 0 1 0 0,-1 1 0 0 0,0-1-1 0 0,0 0 1 0 0,0 1-1 0 0,3 5 1 0 0,-4-7-96 0 0,1 2 61 0 0,4 8-33 0 0,3 2-10 0 0,-2-1 0 0 0,2-1 0 0 0,2-3 0 0 0,4 2 14 0 0,-11-11 23 0 0,-2 0 3 0 0,0 1 239 0 0,-2-1-283 0 0,0 0 0 0 0,0 0 1 0 0,0 1-1 0 0,0-1 0 0 0,0 0 0 0 0,0 0 1 0 0,0 1-1 0 0,1-1 0 0 0,-1 0 1 0 0,0 0-1 0 0,0 1 0 0 0,0-1 0 0 0,0 0 1 0 0,0 0-1 0 0,0 1 0 0 0,1-1 1 0 0,-1 0-1 0 0,0 0 0 0 0,0 0 1 0 0,0 0-1 0 0,1 1 0 0 0,-1-1 0 0 0,0 0 1 0 0,0 0-1 0 0,1 0 0 0 0,-1 1-3 0 0,1-1 0 0 0,-1 0 0 0 0,0 0 1 0 0,1 1-1 0 0,-1-1 0 0 0,1 0 0 0 0,-1 1 0 0 0,0-1 0 0 0,1 1 0 0 0,-1-1 0 0 0,0 0 0 0 0,0 1 0 0 0,1-1 0 0 0,-1 1 0 0 0,0-1 0 0 0,0 1 0 0 0,0-1 0 0 0,0 1 0 0 0,1-1 0 0 0,-1 0 0 0 0,0 2 0 0 0,1 6-74 0 0,-1 0 1 0 0,1 0-1 0 0,-1 0 0 0 0,-2 14 0 0 0,-1 13 3044 0 0,2-36-2940 0 0,-1 0 1 0 0,0 1 0 0 0,1-1-1 0 0,-1 0 1 0 0,0 0-1 0 0,1 0 1 0 0,-1 0 0 0 0,1 0-1 0 0,0 0 1 0 0,-1 0-1 0 0,0-2 1 0 0,0 1-34 0 0,-44-43-21 0 0,39 37 16 0 0,-1 0 0 0 0,0 0 0 0 0,-1 0 0 0 0,0 1 0 0 0,0 0 0 0 0,0 1-1 0 0,-13-6 1 0 0,12 7 65 0 0,1 0 0 0 0,0-1 0 0 0,0 0 1 0 0,1 0-1 0 0,0-1 0 0 0,0 0 0 0 0,0-1 0 0 0,-7-9 0 0 0,13 13 3 0 0,-2-6 1 0 0,-2 0-44 0 0,-1 0-10 0 0,3 3-14 0 0,3 5-56 0 0,3 3-558 0 0,26 11 548 0 0,-14-6 80 0 0,1 0 0 0 0,0 0 0 0 0,7-1 0 0 0,-16-5 0 0 0,-1-2 0 0 0,39 2 0 0 0,-30 1 0 0 0,6 1 10 0 0,-16 0 12 0 0,1 1 0 0 0,8 2-12 0 0,-2 3-10 0 0,-8-4 3 0 0,0 0-1 0 0,0 0 0 0 0,0 0 1 0 0,-1 1-1 0 0,1-1 1 0 0,-1 1-1 0 0,-1-1 0 0 0,3 6 1 0 0,7 41 31 0 0,-6-23-26 0 0,7 27 7 0 0,-12-54 29 0 0,1 0 0 0 0,-1 1 0 0 0,0-1 0 0 0,1 0-1 0 0,-1 0 1 0 0,1 0 0 0 0,0 0 0 0 0,-1 0 0 0 0,1 0 0 0 0,0 0 0 0 0,0 0 0 0 0,-1 0 0 0 0,1-1 0 0 0,0 1 0 0 0,0 0 0 0 0,0 0-1 0 0,2 0 1 0 0,-2 0-121 0 0,1 0 205 0 0,19 3-528 0 0,-19-4 368 0 0,0 0 0 0 0,-1 0 0 0 0,1 0-1 0 0,-1 0 1 0 0,1 0 0 0 0,-1 1 0 0 0,1-1-1 0 0,-1 0 1 0 0,1 1 0 0 0,-1-1 0 0 0,1 1-1 0 0,1 1 1 0 0,-1-2-5 0 0,0 0-27 0 0,-1 0 64 0 0,1 0-1 0 0,0 0 1 0 0,-1 0-1 0 0,1 0 1 0 0,-1 0-1 0 0,1-1 1 0 0,0 1-1 0 0,-1-1 1 0 0,1 1-1 0 0,-1-1 1 0 0,1 0-1 0 0,-1 1 1 0 0,1-1-1 0 0,-1 0 1 0 0,0 0-1 0 0,1 0 1 0 0,-1 0-1 0 0,0 0 1 0 0,0 0-1 0 0,0-1 1 0 0,0 1-1 0 0,2-2 1 0 0,0-1 37 0 0,0 0 18 0 0,0-1 1 0 0,-1 1-1 0 0,1-1 1 0 0,-1 1-1 0 0,0-1 1 0 0,0 0-1 0 0,-1 0 1 0 0,3-8-1 0 0,3-13 204 0 0,9-16 92 0 0,16-39 69 0 0,-26 68-409 0 0,0 1-1 0 0,1 0 1 0 0,0 0 0 0 0,12-15-1 0 0,-14 22-293 0 0,1 0 0 0 0,-1 0 0 0 0,1 0 0 0 0,0 1 0 0 0,0 0 0 0 0,0 0 0 0 0,0 0 0 0 0,1 1 0 0 0,0 0 0 0 0,-1 0 0 0 0,11-2 0 0 0,1 0-817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0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24 919 0 0,'-2'-1'4140'0'0,"0"0"-3997"0"0,1 1 78 0 0,0 0 0 0 0,0 0 0 0 0,0-1 0 0 0,0 1 0 0 0,-1-1 0 0 0,1 1 0 0 0,0-1-1 0 0,0 1 1 0 0,0-1 0 0 0,0 0 0 0 0,0 0 0 0 0,0 1 0 0 0,1-1 0 0 0,-1 0 0 0 0,0 0 0 0 0,0 0 0 0 0,0 0-1 0 0,1 0 1 0 0,-1 0 0 0 0,1 0 0 0 0,-1 0 0 0 0,1 0 0 0 0,-1 0 0 0 0,0-2 0 0 0,0 1-123 0 0,2 5-1235 0 0,4 7 1104 0 0,-1-1 127 0 0,-1 1 0 0 0,1-1 0 0 0,2 17 1 0 0,-2-7 354 0 0,-3-15-254 0 0,-1 0-1 0 0,1 0 1 0 0,-1 0 0 0 0,0 8-1 0 0,1 10 277 0 0,2 65-77 0 0,49 239-302 0 0,-43-276-46 0 0,10 122 73 0 0,-17-151-78 0 0,0 50 48 0 0,-3 0-1 0 0,-13 98 0 0 0,11-144 73 0 0,3 16 691 0 0,0-39-755 0 0,1 0-42 0 0,6 7-2 0 0,-7-9-67 0 0,0 0 1 0 0,1 1-1 0 0,-1-1 0 0 0,1 0 1 0 0,-1 1-1 0 0,0-1 0 0 0,1 0 1 0 0,-1 0-1 0 0,1 0 0 0 0,-1 1 1 0 0,1-1-1 0 0,-1 0 0 0 0,1 0 1 0 0,-1 0-1 0 0,1 0 0 0 0,-1 0 1 0 0,1 0-1 0 0,-1 0 0 0 0,0 0 1 0 0,1 0-1 0 0,-1 0 0 0 0,1 0 1 0 0,-1 0-1 0 0,1 0 0 0 0,-1 0 1 0 0,1-1-1 0 0,-1 1 0 0 0,1 0 1 0 0,-1 0-1 0 0,1 0 0 0 0,-1-1 1 0 0,0 1-1 0 0,1 0 0 0 0,-1-1 1 0 0,1 0-1 0 0,3-2-560 0 0,-1 0-1 0 0,0 0 1 0 0,0-1 0 0 0,0 1 0 0 0,0-1-1 0 0,2-5 1 0 0,5-15-3557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0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110 598 7975 0 0,'-1'3'364'0'0,"-69"205"1224"0"0,70-206-1312 0 0,-2 1-46 0 0,-11 14 1538 0 0,11-15-1594 0 0,1 0-107 0 0,-5 5-68 0 0,4-5 151 0 0,0-8 10 0 0,0 0 0 0 0,0 0 0 0 0,0 0 0 0 0,1 0 1 0 0,0 0-1 0 0,0 0 0 0 0,0 0 0 0 0,1-7 0 0 0,4-53 547 0 0,-1 31-528 0 0,1-42 89 0 0,2-30-994 0 0,20-117 0 0 0,-22 204 312 0 0,1 0 0 0 0,15-37 0 0 0,-15 46 302 0 0,0 1 0 0 0,0 0-1 0 0,1 0 1 0 0,0 0 0 0 0,1 1-1 0 0,13-14 1 0 0,-15 17 88 0 0,3-2-10 0 0,19-4 25 0 0,8 1 9 0 0,3-3 27 0 0,25-2 594 0 0,-41 11-109 0 0,21-7-1 0 0,-16 4 174 0 0,-25 8-658 0 0,-1-1-1 0 0,1 1 1 0 0,0 0-1 0 0,0 0 1 0 0,0-1-1 0 0,-1 1 1 0 0,1 1-1 0 0,0-1 1 0 0,0 0-1 0 0,-1 0 1 0 0,1 1-1 0 0,0-1 0 0 0,2 1 1 0 0,-2 1-15 0 0,1 0 0 0 0,-1-1 0 0 0,0 1 0 0 0,1 0 0 0 0,-1 1 0 0 0,0-1 0 0 0,0 0 0 0 0,0 1 0 0 0,0-1 0 0 0,-1 1 0 0 0,1-1 1 0 0,-1 1-1 0 0,3 5 0 0 0,-3-3-1 0 0,1 1 1 0 0,-1-1 0 0 0,0 1 0 0 0,-1-1-1 0 0,0 1 1 0 0,1-1 0 0 0,-2 9 0 0 0,-2 23 37 0 0,-3 101-162 0 0,5-80-44 0 0,-11 71 0 0 0,9-99 204 0 0,-2 0 0 0 0,0-1-1 0 0,-13 36 1 0 0,13-54 305 0 0,-1 0 0 0 0,0-1 0 0 0,-13 19 0 0 0,8-14-39 0 0,10-14-259 0 0,0 1-1 0 0,0-1 1 0 0,0 1-1 0 0,0-1 1 0 0,0 0-1 0 0,-1 1 1 0 0,1-1-1 0 0,-2 1 0 0 0,0 0-30 0 0,1 0 0 0 0,-1 0 0 0 0,1 0 0 0 0,0 0 0 0 0,0 1 0 0 0,0-1 0 0 0,0 1 0 0 0,0-1 0 0 0,0 1 0 0 0,-1 3 0 0 0,-3 5-82 0 0,1 0 1 0 0,0 0 0 0 0,0 1 0 0 0,1 0-1 0 0,-4 24 1 0 0,-1 9-1462 0 0,-2 0 0 0 0,-33 85 0 0 0,40-121 1163 0 0,0-1 1 0 0,-1 0-1 0 0,0 0 0 0 0,0 0 0 0 0,-13 14 0 0 0,7-13 240 0 0,-4 2 181 0 0,9-7-22 0 0,-2-2 297 0 0,-14 6 690 0 0,22-8-1026 0 0,0 0 0 0 0,0 0 0 0 0,0 0 0 0 0,-1 0 0 0 0,1 0 0 0 0,0 0-1 0 0,0 0 1 0 0,0 0 0 0 0,0 0 0 0 0,0 0 0 0 0,0 0 0 0 0,0 0 0 0 0,-1 0 0 0 0,1 0 0 0 0,0 0-1 0 0,0 0 1 0 0,0 0 0 0 0,0 0 0 0 0,0 0 0 0 0,0 0 0 0 0,0 0 0 0 0,-1 0 0 0 0,1 0-1 0 0,0 0 1 0 0,0 0 0 0 0,0 0 0 0 0,0 0 0 0 0,0 0 0 0 0,0 0 0 0 0,0-1 0 0 0,0 1-1 0 0,0 0 1 0 0,0 0 0 0 0,-1 0 0 0 0,1 0 0 0 0,0 0 0 0 0,0 0 0 0 0,0 0 0 0 0,0 0-1 0 0,0 0 1 0 0,0-1 0 0 0,0 1 0 0 0,0 0 0 0 0,-6-12 22 0 0,6 8-25 0 0,0-1 0 0 0,1 1-1 0 0,-1-1 1 0 0,1 1 0 0 0,0-1-1 0 0,0 1 1 0 0,0 0 0 0 0,1-1-1 0 0,-1 1 1 0 0,1 0 0 0 0,3-6-1 0 0,2-4-29 0 0,25-67-713 0 0,-23 53 448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0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11231 0 0,'-1'3'514'0'0,"-27"64"188"0"0,-27 72 437 0 0,38-103-973 0 0,2 2 0 0 0,2 0 0 0 0,1 0-1 0 0,-8 56 1 0 0,10-11-101 0 0,4-1 1 0 0,4 1-1 0 0,3 0 0 0 0,4-1 0 0 0,4 1 0 0 0,24 104 0 0 0,-31-179-38 0 0,14 60 57 0 0,35 95 0 0 0,-50-161 11 0 0,-1-1-89 0 0,0-1 0 0 0,0 0 1 0 0,0 0-1 0 0,1 1 0 0 0,-1-1 1 0 0,0 0-1 0 0,0 1 1 0 0,0-1-1 0 0,0 0 0 0 0,0 0 1 0 0,0 0-1 0 0,1 1 0 0 0,-1-1 1 0 0,0 0-1 0 0,0 0 1 0 0,0 0-1 0 0,1 1 0 0 0,-1-1 1 0 0,0 0-1 0 0,0 0 0 0 0,1 0 1 0 0,-1 0-1 0 0,0 0 1 0 0,0 1-1 0 0,1-1 0 0 0,-1 0 1 0 0,1 0-1 0 0,-1 0 1 0 0,0 0 0 0 0,0 0-1 0 0,1 0 1 0 0,-1 0 0 0 0,0 0-1 0 0,0 0 1 0 0,1 1 0 0 0,-1-1 0 0 0,0 0-1 0 0,0 0 1 0 0,1 0 0 0 0,-1 0-1 0 0,0 1 1 0 0,0-1 0 0 0,0 0 0 0 0,1 0-1 0 0,-1 0 1 0 0,0 1 0 0 0,0-1 0 0 0,0 0-1 0 0,0 0 1 0 0,1 1 0 0 0,-1-1-1 0 0,0 0 1 0 0,0 1 0 0 0,0-1 0 0 0,3 1 121 0 0,0 0-77 0 0,0 0 0 0 0,1-1 0 0 0,-1 1 0 0 0,0-1 1 0 0,1 1-1 0 0,-1-1 0 0 0,0 0 0 0 0,1-1 1 0 0,-1 1-1 0 0,1-1 0 0 0,5-1 0 0 0,34-16 93 0 0,-37 15-156 0 0,1 1-1 0 0,0 0 1 0 0,0 0-1 0 0,0 1 1 0 0,0 0-1 0 0,0 0 1 0 0,1 1-1 0 0,-1 0 1 0 0,0 0-1 0 0,0 1 1 0 0,0 0-1 0 0,0 0 1 0 0,0 0-1 0 0,0 1 1 0 0,0 0-1 0 0,11 5 1 0 0,-1 1-484 0 0,0 1 0 0 0,0 1 1 0 0,-1 0-1 0 0,0 1 0 0 0,15 14 1 0 0,-19-16-2796 0 0,-1-3-984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0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 2759 0 0,'0'0'3968'0'0,"-11"-6"-4493"0"0,10 6 1069 0 0,-1 0 1 0 0,1 0-1 0 0,-1 0 0 0 0,1 1 1 0 0,-1-1-1 0 0,1 0 0 0 0,0 1 1 0 0,-1-1-1 0 0,-1 2 1 0 0,2-2-426 0 0,0 1 1 0 0,0-1-1 0 0,1 1 1 0 0,-1-1-1 0 0,1 1 1 0 0,-1-1-1 0 0,0 1 1 0 0,1 0-1 0 0,-1-1 1 0 0,1 1-1 0 0,0 0 1 0 0,-1-1-1 0 0,1 1 1 0 0,-1 0-1 0 0,1 1 1 0 0,-1 2-99 0 0,1 0 0 0 0,0 0 0 0 0,0 0 0 0 0,0 0 0 0 0,0 0 0 0 0,1 0 0 0 0,-1 0 0 0 0,1 0 0 0 0,0 0 0 0 0,1 0 0 0 0,1 5 0 0 0,2 3 90 0 0,0 0-1 0 0,0 0 1 0 0,1 0 0 0 0,1-1-1 0 0,0 0 1 0 0,0-1 0 0 0,1 1-1 0 0,0-2 1 0 0,1 1 0 0 0,0-1-1 0 0,1 0 1 0 0,17 12 0 0 0,163 113 1569 0 0,-100-68-1300 0 0,-77-57-343 0 0,-1 0 0 0 0,1-1 1 0 0,1-1-1 0 0,-1 0 0 0 0,20 7 1 0 0,30 10 65 0 0,-35-13 167 0 0,45 12-1 0 0,-69-22-221 0 0,-1 0 0 0 0,1 0 0 0 0,0 0 0 0 0,0 0 0 0 0,-1 1 0 0 0,6 2 0 0 0,0 2-21 0 0,0 0 2 0 0,-7-5-85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0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9215 0 0,'0'0'707'0'0,"-11"4"117"0"0,-59 23 3035 0 0,69-26-3783 0 0,0 0 0 0 0,0-1 0 0 0,0 1 0 0 0,0 0 0 0 0,0 0 0 0 0,0 0 0 0 0,0-1 0 0 0,0 1 0 0 0,0 0 0 0 0,0 0 0 0 0,1 1 0 0 0,-1-1 0 0 0,0 0 0 0 0,0 2 0 0 0,0-2-166 0 0,0 1 340 0 0,0 13 150 0 0,-1-3-203 0 0,1-7-108 0 0,0 17 1 0 0,0-17-66 0 0,-1 0 10 0 0,-2 7-29 0 0,1 0 0 0 0,0 0 1 0 0,1 1-1 0 0,0 0 0 0 0,0 13 0 0 0,3 70 26 0 0,1-6-17 0 0,-6-5-212 0 0,-3 1 0 0 0,-18 85 0 0 0,-34 41 768 0 0,27-103 462 0 0,27-96-696 0 0,4-11 235 0 0,9-2-1526 0 0,0-1 908 0 0,0 0-1 0 0,0-1 0 0 0,0 1 0 0 0,0-2 1 0 0,0 1-1 0 0,0-1 0 0 0,-1 0 0 0 0,1-1 0 0 0,9-6 1 0 0,18-15-5074 0 0,-21 12-121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1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10 919 0 0,'0'0'15610'0'0,"2"-2"-15373"0"0,5-5 1391 0 0,-5 8-1544 0 0,3 3-55 0 0,-1-1 0 0 0,1 1 0 0 0,-1 0 0 0 0,0 1 0 0 0,-1-1 0 0 0,1 1 1 0 0,-1-1-1 0 0,0 1 0 0 0,0 0 0 0 0,0 1 0 0 0,-1-1 0 0 0,1 0 0 0 0,-2 1 0 0 0,3 5 0 0 0,3 16 31 0 0,5 46-1 0 0,-9-51-66 0 0,23 160 63 0 0,33 194-59 0 0,79 139 1091 0 0,-131-489-981 0 0,5 29-1 0 0,-8-31-28 0 0,13 37-1 0 0,-17-58-324 0 0,1 0 1 0 0,0-1-1 0 0,0 1 0 0 0,0 0 0 0 0,1-1 0 0 0,-1 1 0 0 0,3 3 1 0 0,-4-6 106 0 0,1 0 1 0 0,-1-1 0 0 0,0 1-1 0 0,0 0 1 0 0,0-1 0 0 0,1 1-1 0 0,-1 0 1 0 0,0-1 0 0 0,0 1-1 0 0,0 0 1 0 0,0-1 0 0 0,0 1-1 0 0,0-1 1 0 0,0 1-1 0 0,0 0 1 0 0,0-1 0 0 0,0 1-1 0 0,0-1 1 0 0,0 1 0 0 0,0-1-1 0 0,0 1 1 0 0,0-5-422 0 0,1-11-206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1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13823 0 0,'0'0'1247'0'0,"-1"2"-1023"0"0,-10 10-339 0 0,8-11 3 0 0,0-1 12 0 0,2 1-318 0 0,-2 0-408 0 0,-5 1 766 0 0,6-1 260 0 0,0-1-100 0 0,-6 3-90 0 0,5-3-70 0 0,6 0 90 0 0,0 1 55 0 0,1 0-1 0 0,-1 0 0 0 0,1 1 1 0 0,-1-1-1 0 0,0 1 1 0 0,0-1-1 0 0,1 1 0 0 0,-1 0 1 0 0,0 0-1 0 0,-1 1 1 0 0,1-1-1 0 0,0 0 0 0 0,-1 1 1 0 0,3 3-1 0 0,7 9 169 0 0,16 24-1 0 0,-11-13-49 0 0,2 0-118 0 0,1 0 1 0 0,0-2 0 0 0,2-1 0 0 0,26 22 0 0 0,-42-40-128 0 0,5 4 51 0 0,1 0 0 0 0,21 13 0 0 0,-29-20-226 0 0,0 0 0 0 0,1 0-1 0 0,-1 0 1 0 0,1-1-1 0 0,-1 1 1 0 0,1-1-1 0 0,-1-1 1 0 0,1 1-1 0 0,0-1 1 0 0,-1 1 0 0 0,1-1-1 0 0,6-1 1 0 0,-6-1-3174 0 0,9-4-980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1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7831 0 0,'0'0'11112'0'0,"-1"2"-10796"0"0,-2 9-290 0 0,0 1 0 0 0,0-1 1 0 0,1 0-1 0 0,1 1 0 0 0,0-1 0 0 0,0 1 0 0 0,2 18 0 0 0,16 86-761 0 0,-9-71 559 0 0,7 83-264 0 0,-2 132 1 0 0,0-6 679 0 0,-7-189-27 0 0,28 120 1 0 0,-5-78 101 0 0,75 177 0 0 0,-65-196-201 0 0,4 5-198 0 0,45 144 0 0 0,-77-199-375 0 0,-1-1 0 0 0,-2 1 0 0 0,-2 1 0 0 0,2 50 0 0 0,-8-79-214 0 0,2-25 549 0 0,17-94-1550 0 0,-13 67-1452 0 0,3-15-1624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1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23 431 455 0 0,'-2'0'5810'0'0,"1"0"-5312"0"0,0 0 0 0 0,0 0 1 0 0,0 0-1 0 0,1 0 0 0 0,-1 0 1 0 0,0 0-1 0 0,0 0 0 0 0,0 0 1 0 0,0 0-1 0 0,1-1 0 0 0,-1 1 1 0 0,0 0-1 0 0,0 0 0 0 0,1-1 1 0 0,-1 1-1 0 0,0-1 0 0 0,0 1 1 0 0,1-1-1 0 0,-1 1 0 0 0,0-1 1 0 0,1 1-1 0 0,-1-1 0 0 0,1 1 1 0 0,-1-2-1 0 0,-1-10-1254 0 0,5 1 863 0 0,0 0-1 0 0,0 0 0 0 0,1 0 0 0 0,1 1 1 0 0,6-13-1 0 0,-3 5 10 0 0,6-9 88 0 0,1 0 1 0 0,34-45 0 0 0,48-40 331 0 0,-89 103-577 0 0,-1 0-189 0 0,1 1 1 0 0,0 0-1 0 0,0 1 0 0 0,0 0 0 0 0,1 0 0 0 0,0 1 0 0 0,18-10 0 0 0,-24 15-636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3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8287 0 0,'0'0'1106'0'0,"-1"1"28"0"0,0 12 70 0 0,-1 0-1 0 0,2 0 1 0 0,0 0 0 0 0,2 17-1 0 0,0-13-521 0 0,1 1-1 0 0,10 28 1 0 0,-4-20-420 0 0,2 0 1 0 0,1 0-1 0 0,28 45 0 0 0,-28-54-229 0 0,1-1 0 0 0,0 0 0 0 0,1-1 0 0 0,0-1 0 0 0,2 0 0 0 0,-1-1 0 0 0,2 0-1 0 0,0-1 1 0 0,0-1 0 0 0,1-1 0 0 0,0-1 0 0 0,1 0 0 0 0,0-1 0 0 0,0-1 0 0 0,1-1 0 0 0,-1-1 0 0 0,2-1 0 0 0,38 4 0 0 0,-49-8-378 0 0,0 0 0 0 0,0 0 1 0 0,19-5-1 0 0,9-5-4010 0 0,-27 6-1081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1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14 659 1375 0 0,'-1'9'41'0'0,"1"-6"-31"0"0,0 0 0 0 0,0 0-1 0 0,0 0 1 0 0,-1 0 0 0 0,0 0-1 0 0,0 0 1 0 0,1 0 0 0 0,-9 18 17329 0 0,10-23-16883 0 0,26-42-222 0 0,23-54 0 0 0,8-16-576 0 0,-24 58-591 0 0,3 1-1 0 0,70-81 0 0 0,-83 110-396 0 0,1 0 0 0 0,2 2 0 0 0,0 1 0 0 0,2 1 1 0 0,0 2-1 0 0,47-26 0 0 0,-64 42 867 0 0,1 0 0 0 0,-1 0 1 0 0,1 1-1 0 0,24-2 0 0 0,-32 4 302 0 0,7 1 66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1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0,'0'0'17975'0'0,"0"3"-17499"0"0,1 20-355 0 0,1-1-1 0 0,1 0 1 0 0,1 0 0 0 0,11 34 0 0 0,36 86-413 0 0,-42-121 225 0 0,6 15-651 0 0,2 0 0 0 0,1-1 0 0 0,43 60 0 0 0,-51-82 69 0 0,-8-11 430 0 0,1-4-630 0 0,9-9 493 0 0,0-12-11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1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18367 0 0,'0'0'844'0'0,"-1"2"-20"0"0,-1 1-672 0 0,-13 18 20 0 0,-7 14 1015 0 0,21-34-1208 0 0,-1 2-78 0 0,0 0 1 0 0,0-1 0 0 0,0 1-1 0 0,1 0 1 0 0,-1 0 0 0 0,1 0 0 0 0,-2 4-1 0 0,-8 17-992 0 0,1-8 1070 0 0,0 0 0 0 0,-18 21 0 0 0,11-15 71 0 0,7-10-37 0 0,0-1 1 0 0,0 0-1 0 0,-18 14 0 0 0,25-22-14 0 0,-1 0 0 0 0,0 0 0 0 0,0-1-1 0 0,0 1 1 0 0,-1-1 0 0 0,1 0 0 0 0,0 0 0 0 0,-1-1-1 0 0,0 1 1 0 0,1-1 0 0 0,-1 0 0 0 0,0 0-1 0 0,1-1 1 0 0,-1 0 0 0 0,0 1 0 0 0,-9-2 0 0 0,3 1-133 0 0,-17 0-477 0 0,25 0 279 0 0,-7 7-1099 0 0,-3 5 1159 0 0,11-7 266 0 0,1-1-16 0 0,-2 2 46 0 0,0 0-1 0 0,1 0 0 0 0,-1 0 1 0 0,2 0-1 0 0,-1 1 1 0 0,1-1-1 0 0,0 0 1 0 0,0 1-1 0 0,0-1 0 0 0,1 1 1 0 0,0-1-1 0 0,2 13 1 0 0,2 3 168 0 0,1 1 0 0 0,10 27 1 0 0,-11-36-161 0 0,1 0 12 0 0,0 0 1 0 0,1-1-1 0 0,0 0 1 0 0,1 0-1 0 0,1 0 1 0 0,11 15 0 0 0,-17-26 25 0 0,10 7 254 0 0,-9-8-198 0 0,-1 0-50 0 0,1 0 0 0 0,-1-1 1 0 0,1 1-1 0 0,-1 0 0 0 0,1-1 1 0 0,0 0-1 0 0,4 0 0 0 0,-4 0 132 0 0,-1-1-33 0 0,2 0-120 0 0,0 0 0 0 0,0-1 0 0 0,-1 0 0 0 0,1 1 0 0 0,-1-1 0 0 0,6-4 0 0 0,-3 0 9 0 0,0 0 0 0 0,-1 0 0 0 0,1 0 0 0 0,5-10 0 0 0,-3 4-48 0 0,-1 1-42 0 0,-5 9-113 0 0,0 1-49 0 0,5-5-11 0 0,-5 4-5 0 0,0 1-240 0 0,-1 1 392 0 0,0-1 0 0 0,1 1-1 0 0,-1-1 1 0 0,0 1 0 0 0,0-1-1 0 0,1 1 1 0 0,-1 0 0 0 0,0 0-1 0 0,1 0 1 0 0,-1 0 0 0 0,0 0 0 0 0,1 0-1 0 0,-1 0 1 0 0,0 0 0 0 0,1 1-1 0 0,-1-1 1 0 0,0 0 0 0 0,1 1-1 0 0,-1-1 1 0 0,0 1 0 0 0,0-1-1 0 0,0 1 1 0 0,1 0 0 0 0,-1-1 0 0 0,0 1-1 0 0,0 0 1 0 0,0 0 0 0 0,1 1-1 0 0,9 6-358 0 0,-9-7 396 0 0,0 0 1 0 0,1 0-1 0 0,-1 0 0 0 0,1 0 0 0 0,-1-1 0 0 0,1 1 0 0 0,0-1 0 0 0,-1 1 1 0 0,1-1-1 0 0,-1 0 0 0 0,1 0 0 0 0,0 0 0 0 0,-1 0 0 0 0,1-1 1 0 0,-1 1-1 0 0,1-1 0 0 0,3 0 0 0 0,4-3 258 0 0,-1 0 0 0 0,0 0 0 0 0,11-8 0 0 0,9-3 388 0 0,-14 8-362 0 0,2-1 226 0 0,28-8 1 0 0,-39 14-426 0 0,1 0 1 0 0,-1 1 0 0 0,1 0 0 0 0,0 1 0 0 0,-1 0 0 0 0,1-1 0 0 0,13 3 0 0 0,-13 0-43 0 0,-1-1 0 0 0,1 1 0 0 0,9 4 0 0 0,0 4 15 0 0,-2 3-33 0 0,-3 2-10 0 0,-8-10-14 0 0,-1 1 1 0 0,0 0-1 0 0,0-1 0 0 0,0 1 1 0 0,-1 0-1 0 0,0 0 0 0 0,0 0 0 0 0,0 0 1 0 0,-1 0-1 0 0,0 0 0 0 0,-1 7 0 0 0,-1 9-82 0 0,-9 36-1 0 0,8-46 63 0 0,-1 4-81 0 0,0 0-1 0 0,-2 0 0 0 0,0-1 1 0 0,-1 1-1 0 0,0-1 1 0 0,-1-1-1 0 0,-1 0 0 0 0,0 0 1 0 0,-19 21-1 0 0,12-18 238 0 0,-1 0-1 0 0,-1-1 1 0 0,0-1-1 0 0,-1-1 1 0 0,0-1-1 0 0,-27 14 1 0 0,24-14 303 0 0,20-12-601 0 0,15-13-5152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1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12151 0 0,'0'0'555'0'0,"-3"1"-12"0"0,-41 18-221 0 0,5-3 2876 0 0,37-15-1768 0 0,5 0-1276 0 0,16 1-112 0 0,0-1 0 0 0,0 0 0 0 0,36-4 0 0 0,-6 0 60 0 0,0 3 16 0 0,0 3 0 0 0,0 1-1 0 0,0 3 1 0 0,71 19 0 0 0,-22 4 2 0 0,107 46 1 0 0,-142-50 9 0 0,-2 3 1 0 0,0 2 0 0 0,81 58 0 0 0,-118-71-21 0 0,0 0 1 0 0,-2 2-1 0 0,0 1 1 0 0,-1 0-1 0 0,-2 1 1 0 0,0 2-1 0 0,-1 0 1 0 0,-1 0-1 0 0,-2 2 1 0 0,18 38-1 0 0,-17-25 195 0 0,-3 0-1 0 0,-1 1 0 0 0,10 66 1 0 0,-13-41 1 0 0,-1 104-1 0 0,1 107-118 0 0,-2-206-435 0 0,31 133 0 0 0,-23-137-2437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1:2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4548 1839 0 0,'0'0'83'0'0,"-2"1"-6"0"0,-9 4-61 0 0,-9 0 1513 0 0,10-7 5654 0 0,9 0-7119 0 0,-4-18 52 0 0,5 18-196 0 0,9 15-724 0 0,-4-5 723 0 0,17 21-206 0 0,-20-28 334 0 0,-1 1-1 0 0,0-1 0 0 0,1 0 0 0 0,-1 1 0 0 0,1-1 0 0 0,-1 0 0 0 0,1 0 1 0 0,0 0-1 0 0,-1 0 0 0 0,1 0 0 0 0,0-1 0 0 0,0 1 0 0 0,0 0 1 0 0,-1-1-1 0 0,1 1 0 0 0,0-1 0 0 0,0 0 0 0 0,0 0 0 0 0,0 1 0 0 0,0-1 1 0 0,0-1-1 0 0,0 1 0 0 0,0 0 0 0 0,0 0 0 0 0,0-1 0 0 0,0 1 1 0 0,-1-1-1 0 0,1 1 0 0 0,0-1 0 0 0,0 0 0 0 0,2-1 0 0 0,6-4 131 0 0,-1 0-1 0 0,0 0 1 0 0,-1-1-1 0 0,13-11 0 0 0,-9 7-71 0 0,124-101 1166 0 0,-34 45-978 0 0,-5 4-145 0 0,140-101-94 0 0,-197 136 52 0 0,47-42 0 0 0,13-10 90 0 0,-12 23 82 0 0,4 3 0 0 0,131-56 0 0 0,-192 97-226 0 0,13-6 205 0 0,0-2 1 0 0,-2-2-1 0 0,49-34 1 0 0,-41 18 325 0 0,71-74 0 0 0,1-2-197 0 0,-79 75-297 0 0,47-36 81 0 0,3 4-1 0 0,128-75 1 0 0,-13 32 75 0 0,-86 52-207 0 0,-74 37-22 0 0,98-60 21 0 0,-98 52-37 0 0,-2-3 0 0 0,45-44 0 0 0,93-97 0 0 0,17 18 0 0 0,-78 76 0 0 0,142-103 0 0 0,183-116 64 0 0,-414 282-64 0 0,364-235 0 0 0,-214 120 0 0 0,130-99 0 0 0,-247 182 10 0 0,176-130 124 0 0,68 2 224 0 0,-278 163-328 0 0,327-203 118 0 0,-218 118-147 0 0,67-41-12 0 0,-169 119-41 0 0,-27 16 27 0 0,0 1-1 0 0,0 0 1 0 0,1 1 0 0 0,0 1-1 0 0,0 0 1 0 0,23-6-1 0 0,5 0-64 0 0,-40 11 36 0 0,-3 3-651 0 0,-4 7 537 0 0,0-1 1 0 0,0 0-1 0 0,-1 0 0 0 0,0 0 1 0 0,-1-1-1 0 0,-7 7 0 0 0,-3 1-1284 0 0,-30 21 1 0 0,38-31 829 0 0,-1 0 1 0 0,1 0-1 0 0,-1-1 1 0 0,-12 4-1 0 0,18-7 464 0 0,-33 12-1506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1:00:0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16 122 2759 0 0,'1'-2'207'0'0,"-1"-1"79"0"0,1-1-1 0 0,-1 1 0 0 0,0 0 1 0 0,0-1-1 0 0,0 1 1 0 0,-1-1-1 0 0,1 1 1 0 0,-1 0-1 0 0,0-1 1 0 0,1 1-1 0 0,-3-5 0 0 0,2 6 342 0 0,0-3-133 0 0,1 6-493 0 0,0-1 0 0 0,0 0 0 0 0,0 0 0 0 0,0 0 0 0 0,0 0 0 0 0,0 0 0 0 0,0 0 0 0 0,0 0 0 0 0,-1 0 0 0 0,1 0 0 0 0,0 0 0 0 0,0 0 0 0 0,0 0 0 0 0,0 0 0 0 0,0 0 1 0 0,0 0-1 0 0,0 0 0 0 0,0 0 0 0 0,0 0 0 0 0,0 0 0 0 0,0 0 0 0 0,-1 0 0 0 0,1 0 0 0 0,0 0 0 0 0,0 0 0 0 0,0 0 0 0 0,0 0 0 0 0,0 0 0 0 0,0 0 0 0 0,0 0 0 0 0,0 0 0 0 0,0 0 0 0 0,0 0 0 0 0,0 0 0 0 0,-1 0 0 0 0,1 0 0 0 0,0 0 1 0 0,0-1-1 0 0,0 1 0 0 0,0 0 0 0 0,0 0 0 0 0,0 0 0 0 0,0 0 0 0 0,0 0 0 0 0,0 0 0 0 0,0 0 0 0 0,0 0 0 0 0,0 0 0 0 0,0 0 0 0 0,0 0 0 0 0,0 0 0 0 0,0-1 0 0 0,0 1 0 0 0,0 0 0 0 0,0 0 0 0 0,0 0 0 0 0,0 0 0 0 0,0 0 0 0 0,0 0 1 0 0,-7-29 10190 0 0,7 28-10126 0 0,0 0 0 0 0,1 0 0 0 0,-1 1 0 0 0,0-1-1 0 0,0 0 1 0 0,1 1 0 0 0,-1-1 0 0 0,0 0 0 0 0,1 1 0 0 0,-1-1 0 0 0,0 0-1 0 0,1 1 1 0 0,-1-1 0 0 0,1 1 0 0 0,-1-1 0 0 0,1 1 0 0 0,0-2 0 0 0,7-4 46 0 0,-4 4-34 0 0,6-4-62 0 0,4-1-16 0 0,1 3 0 0 0,0 4 0 0 0,18 7 0 0 0,-9-2 0 0 0,20 7 0 0 0,-25-5 0 0 0,-12-5 15 0 0,0 0-1 0 0,0 1 1 0 0,0 0 0 0 0,0 0-1 0 0,-1 1 1 0 0,1 0-1 0 0,5 5 1 0 0,4 2 23 0 0,-13-9-28 0 0,0 1 0 0 0,-1-1 0 0 0,1 1 0 0 0,-1 0 0 0 0,1 0 1 0 0,-1 0-1 0 0,0 0 0 0 0,0 0 0 0 0,2 7 0 0 0,3 1 6 0 0,1 2-4 0 0,17 31 51 0 0,73 123 62 0 0,-96-163-125 0 0,0-1 0 0 0,0 0 0 0 0,0 0 0 0 0,1 0 0 0 0,-1 0 0 0 0,1 0 0 0 0,5 4 0 0 0,0 1 11 0 0,34 43 96 0 0,-38-48-99 0 0,10 21 48 0 0,-11-17-52 0 0,0-1 1 0 0,0 1-1 0 0,0 0 1 0 0,-1 0-1 0 0,0-1 1 0 0,0 2 0 0 0,-1-1-1 0 0,0 0 1 0 0,0 0-1 0 0,0 0 1 0 0,-1 1-1 0 0,0-1 1 0 0,-1 0 0 0 0,0 0-1 0 0,-2 11 1 0 0,1-6-4 0 0,-19 101-1 0 0,14-77 0 0 0,-2 15 0 0 0,2-23 0 0 0,4-13 0 0 0,3-8 0 0 0,3 13 0 0 0,-3-6 0 0 0,5 31 0 0 0,-4-37 0 0 0,-1-3 0 0 0,0 1 0 0 0,-1-1 0 0 0,1 1 0 0 0,-1-1 0 0 0,-2 7 0 0 0,-1 5-71 0 0,-1-1-1 0 0,-1 0 1 0 0,0 0 0 0 0,-1-1-1 0 0,-15 24 1 0 0,2-1-526 0 0,19-36 513 0 0,0 0 9 0 0,-5 8 59 0 0,0 1 27 0 0,4-9 108 0 0,1 1-61 0 0,-4 7-46 0 0,-3 12-12 0 0,4 1 0 0 0,1-9 0 0 0,-4 9 5 0 0,6-21 6 0 0,0 0 277 0 0,-7 11 1379 0 0,2-4-1654 0 0,2 4-13 0 0,1 1 0 0 0,2 0 0 0 0,2 0-10 0 0,4 1-46 0 0,-4-14 46 0 0,9 19-114 0 0,-4-14 14 0 0,-4-4 79 0 0,4 5 17 0 0,0-1 0 0 0,0 0 0 0 0,0 0 0 0 0,1 0 0 0 0,0-1-1 0 0,13 8 1 0 0,25 17 78 0 0,-16-8-35 0 0,-16-11-3 0 0,2-1 1 0 0,-1 0 0 0 0,29 14 0 0 0,-28-16-27 0 0,10 5 0 0 0,-21-9 0 0 0,1 1 0 0 0,9 6 0 0 0,-8-5 0 0 0,10 12 0 0 0,-4-6 0 0 0,-2 0 11 0 0,-6-7 32 0 0,5 7-33 0 0,0 4-10 0 0,-7-1-16 0 0,-4 1-65 0 0,1-12 56 0 0,-1 0 0 0 0,0 0 0 0 0,0 0 0 0 0,0 0 1 0 0,0-1-1 0 0,-5 5 0 0 0,4-3 16 0 0,-1 1-19 0 0,0 0-1 0 0,-1-1 1 0 0,0 1-1 0 0,0-1 0 0 0,-9 7 1 0 0,3-3 23 0 0,-18 12-42 0 0,8-7 30 0 0,19-12 17 0 0,0-1 0 0 0,1 1 0 0 0,-1-1 0 0 0,0 1 0 0 0,0-1 0 0 0,0 0 0 0 0,0 0 0 0 0,0 0 0 0 0,0 0 0 0 0,-3 1 0 0 0,-18 6 0 0 0,19-7 0 0 0,2-1 0 0 0,0 1 0 0 0,1 0 0 0 0,-1-1 0 0 0,1 1 0 0 0,-1 0 0 0 0,1 0 0 0 0,0 0 0 0 0,-1 0 0 0 0,1 0 0 0 0,0 0 0 0 0,-2 2 0 0 0,-17 11 0 0 0,9-3-2 0 0,0 1-6 0 0,1 0-23 0 0,4-5 0 0 0,1 0 1 0 0,0 0-1 0 0,0 1 1 0 0,0-1 0 0 0,-5 15-1 0 0,0 0 31 0 0,9-17 0 0 0,-2 10 0 0 0,2-1 0 0 0,1-10 4 0 0,0-1-1 0 0,1 1 0 0 0,-1 0 0 0 0,0-1 1 0 0,1 1-1 0 0,2 7 0 0 0,-2-10 2 0 0,0 1-1 0 0,0 0 1 0 0,0-1-1 0 0,0 1 0 0 0,0-1 1 0 0,0 1-1 0 0,3 2 0 0 0,2 2 2 0 0,11 12-6 0 0,-13-15 0 0 0,-2-1 0 0 0,0-1 0 0 0,1 1 0 0 0,-1 0 0 0 0,0-1 0 0 0,0 0 0 0 0,1 1 0 0 0,-1-1 0 0 0,0 0 0 0 0,1 0 0 0 0,-1 0 0 0 0,1 0 0 0 0,4 0 0 0 0,2 0 12 0 0,77 16 188 0 0,-80-17-197 0 0,-1 2-1 0 0,1-1 0 0 0,0 0 0 0 0,9 5 1 0 0,-5-2-3 0 0,12 3 0 0 0,-19-5 0 0 0,21 9 0 0 0,-16-7 0 0 0,0 0 0 0 0,0 0 0 0 0,-1 0 0 0 0,0 1 0 0 0,1 0 0 0 0,-1 0 0 0 0,-1 1 0 0 0,1 0 0 0 0,-1 0 0 0 0,0 0 0 0 0,-1 1 0 0 0,9 13 0 0 0,1 6 0 0 0,-9-16 0 0 0,0-1 0 0 0,-1 1 0 0 0,6 16 0 0 0,-4 2 18 0 0,-2 0 0 0 0,0 0 0 0 0,-2 0 0 0 0,-1 1 0 0 0,-1-1 0 0 0,-2 1 0 0 0,-5 44 0 0 0,-3-23-35 0 0,-2 0-1 0 0,-2-1 0 0 0,-3 0 1 0 0,-41 90-1 0 0,26-76 41 0 0,-2-2 0 0 0,-3-1 1 0 0,-3-2-1 0 0,-2-2 0 0 0,-51 54 0 0 0,-26 4 179 0 0,63-70-2556 0 0,44-35 1143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9071 0 0,'0'0'3562'0'0,"0"2"-3470"0"0,-3 8-7 0 0,0 1 1 0 0,1-1-1 0 0,1 1 1 0 0,-1 14-1 0 0,3 46 429 0 0,0-45-365 0 0,0 7-29 0 0,5 107 531 0 0,-3-108-1208 0 0,1-1 0 0 0,12 44 0 0 0,-10-57-4103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16127 0 0,'0'0'2410'0'0,"2"1"-2060"0"0,1 2-265 0 0,0-1-1 0 0,1 0 0 0 0,-1 1 1 0 0,1-1-1 0 0,-1 0 1 0 0,1-1-1 0 0,0 1 0 0 0,0-1 1 0 0,0 1-1 0 0,0-1 1 0 0,0 0-1 0 0,0-1 0 0 0,0 1 1 0 0,0-1-1 0 0,1 0 0 0 0,6 0 1 0 0,9-2 162 0 0,0 0-1 0 0,25-7 1 0 0,-13 3 50 0 0,155-32 757 0 0,107-15-20 0 0,-273 50-979 0 0,-1 2 1 0 0,1 0-1 0 0,0 2 0 0 0,-1 0 0 0 0,23 5 0 0 0,-34-5-76 0 0,-1 2 0 0 0,0-1 0 0 0,0 1 0 0 0,0 0 0 0 0,0 1 0 0 0,10 6 0 0 0,-13-7-51 0 0,-1 0 1 0 0,0 1 0 0 0,1-1 0 0 0,-1 1 0 0 0,-1 0 0 0 0,1 0 0 0 0,0 1 0 0 0,-1-1 0 0 0,0 1 0 0 0,5 9-1 0 0,-7-12-42 0 0,0 1 0 0 0,0 0-1 0 0,0 0 1 0 0,0 0 0 0 0,-1 0-1 0 0,1 0 1 0 0,-1 0 0 0 0,1 0-1 0 0,-1 0 1 0 0,0 0 0 0 0,0 0-1 0 0,-1 0 1 0 0,0 5-1 0 0,0-5-376 0 0,0 0-1 0 0,0 0 0 0 0,0 0 0 0 0,0 0 0 0 0,-1 0 0 0 0,1-1 0 0 0,-4 5 1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11055 0 0,'0'0'852'0'0,"2"-1"-452"0"0,7-1 8 0 0,-1 0-1 0 0,1 0 1 0 0,0 1-1 0 0,0 0 1 0 0,17 1-1 0 0,49 7 653 0 0,-41-3-954 0 0,85 11 592 0 0,83 7 625 0 0,-98-16-677 0 0,432 16 28 0 0,-482-22-1279 0 0,-3-2-10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51 345 8287 0 0,'0'0'382'0'0,"-1"0"-8"0"0,-1 0-69 0 0,0 0 0 0 0,1-1 0 0 0,-1 1 0 0 0,0 0 0 0 0,1 0 0 0 0,-1-1 0 0 0,0 1 0 0 0,1-1 0 0 0,-1 1 0 0 0,1-1 0 0 0,-1 0 0 0 0,1 0 0 0 0,-1 0 0 0 0,1 0 0 0 0,0 0 0 0 0,-1 0 0 0 0,1 0 0 0 0,0 0 0 0 0,0 0 0 0 0,0 0 0 0 0,0-1 0 0 0,0 1 0 0 0,0 0 0 0 0,0-1 0 0 0,0 1 0 0 0,1-1 0 0 0,-2-2 0 0 0,0-2-121 0 0,0-1 0 0 0,1 1-1 0 0,0-1 1 0 0,0 1 0 0 0,0-8 0 0 0,0 7-87 0 0,0-9 31 0 0,0 1 0 0 0,1-1 0 0 0,0 1-1 0 0,2-1 1 0 0,0 1 0 0 0,0 0 0 0 0,6-19-1 0 0,-5 27-127 0 0,0-1 0 0 0,0 1 0 0 0,0 0-1 0 0,1 1 1 0 0,0-1 0 0 0,0 1-1 0 0,0 0 1 0 0,1 0 0 0 0,0 0 0 0 0,1 0-1 0 0,-1 1 1 0 0,1 0 0 0 0,0 0-1 0 0,0 0 1 0 0,0 1 0 0 0,12-6 0 0 0,-12 7-29 0 0,-1 1 1 0 0,1 0 0 0 0,0 0-1 0 0,0 0 1 0 0,0 0 0 0 0,0 1 0 0 0,0 0-1 0 0,0 0 1 0 0,0 1 0 0 0,1 0-1 0 0,-1 0 1 0 0,0 0 0 0 0,0 1 0 0 0,0 0-1 0 0,11 3 1 0 0,-7-1 72 0 0,-1 1 0 0 0,1 0 0 0 0,-1 1 0 0 0,0 0 0 0 0,0 1 0 0 0,-1 0 0 0 0,0 0 0 0 0,13 13 1 0 0,24 20 571 0 0,-23-19-230 0 0,0 0 0 0 0,0 2-1 0 0,19 26 1 0 0,-36-41-482 0 0,1 1 0 0 0,-2 0 0 0 0,1-1 0 0 0,-1 1 1 0 0,-1 1-1 0 0,0-1 0 0 0,0 1 0 0 0,0-1 0 0 0,-1 1 0 0 0,0 0 0 0 0,-1 0 0 0 0,0 0 1 0 0,0 0-1 0 0,-2 17 0 0 0,-2-7-4907 0 0,-4-1-1653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3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8951 0 0,'0'0'4064'0'0,"-1"0"-3674"0"0,-11 6-28 0 0,1-1 0 0 0,0 2-1 0 0,1-1 1 0 0,-14 12 0 0 0,-39 36 453 0 0,48-40-685 0 0,-119 98 549 0 0,65-55-354 0 0,-69 71-1 0 0,132-122-269 0 0,1 0 0 0 0,0 1-1 0 0,-7 11 1 0 0,6-5-1 0 0,7-9-62 0 0,0-1-169 0 0,3 6-1380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8 3223 0 0,'-2'0'143'0'0,"-44"11"-25"0"0,35-9 512 0 0,1 0 1 0 0,-1 1 0 0 0,1 0 0 0 0,0 0 0 0 0,0 1 0 0 0,-11 6-1 0 0,7-2 1001 0 0,2 2 0 0 0,-16 13-1 0 0,-44 49 241 0 0,48-44-1238 0 0,-22 34 0 0 0,41-55-554 0 0,-2 1 22 0 0,2 1 0 0 0,-1 1 0 0 0,1-1 0 0 0,0 1 0 0 0,1 0 0 0 0,0 0 1 0 0,1 0-1 0 0,-4 21 0 0 0,6-27-68 0 0,1 0 0 0 0,0-1 0 0 0,0 1 0 0 0,0-1 0 0 0,0 1 0 0 0,0 0 0 0 0,1-1 0 0 0,-1 1 0 0 0,1-1 0 0 0,0 1 0 0 0,0-1 0 0 0,0 1 0 0 0,1-1 0 0 0,-1 0 0 0 0,1 0 0 0 0,0 1 0 0 0,0-1 0 0 0,0 0 0 0 0,0-1 0 0 0,1 1 0 0 0,-1 0 0 0 0,1-1 0 0 0,-1 1 0 0 0,1-1 0 0 0,0 0 0 0 0,0 0 0 0 0,0 0 0 0 0,0 0 0 0 0,6 2 0 0 0,1 0 81 0 0,0-1 0 0 0,1 0 0 0 0,-1-1 0 0 0,1 0 1 0 0,-1 0-1 0 0,1-1 0 0 0,-1-1 0 0 0,1 0 0 0 0,16-2 0 0 0,2-1 156 0 0,1-3 1 0 0,30-9-1 0 0,-48 12-206 0 0,-1-1 1 0 0,0 0-1 0 0,0-1 0 0 0,-1 0 1 0 0,1 0-1 0 0,-1-1 0 0 0,14-12 0 0 0,-20 15-77 0 0,0 0 0 0 0,0-1 0 0 0,-1 1 0 0 0,0-1 0 0 0,1 0 0 0 0,-1 0 0 0 0,-1 0 0 0 0,1 0-1 0 0,-1-1 1 0 0,1 1 0 0 0,-1-1 0 0 0,-1 1 0 0 0,1-1 0 0 0,-1 0 0 0 0,1 0 0 0 0,-1 0 0 0 0,-1 0-1 0 0,1 0 1 0 0,-1-8 0 0 0,0 5-49 0 0,-1-1 0 0 0,-1 0 0 0 0,0 0 0 0 0,0 0 0 0 0,-1 1 0 0 0,0-1 0 0 0,0 1 0 0 0,-1 0-1 0 0,0 0 1 0 0,0 0 0 0 0,-10-12 0 0 0,-4-3-414 0 0,-2 2 0 0 0,-27-26-1 0 0,10 12-750 0 0,18 18 481 0 0,13 12 459 0 0,1 0 0 0 0,-1 0 0 0 0,1 0 0 0 0,1 0-1 0 0,-1-1 1 0 0,-5-8 0 0 0,10 12-533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 8287 0 0,'0'0'2016'0'0,"0"3"-753"0"0,0 2-937 0 0,0-1 1 0 0,0 1-1 0 0,-1 0 1 0 0,0 0-1 0 0,1-1 0 0 0,-2 1 1 0 0,1 0-1 0 0,0-1 0 0 0,-1 1 1 0 0,0-1-1 0 0,-4 7 1 0 0,-6 10 202 0 0,-17 20 1 0 0,11-15 150 0 0,9-11-273 0 0,0 0 1 0 0,-10 24 0 0 0,16-32-249 0 0,0 0 0 0 0,1 0 1 0 0,0 0-1 0 0,0 0 1 0 0,1 1-1 0 0,0-1 0 0 0,0 0 1 0 0,0 12-1 0 0,2-17-96 0 0,-1 1 0 0 0,1 0-1 0 0,0-1 1 0 0,0 1 0 0 0,0-1-1 0 0,0 0 1 0 0,0 1 0 0 0,0-1-1 0 0,1 0 1 0 0,-1 1 0 0 0,1-1 0 0 0,0 0-1 0 0,-1 0 1 0 0,1 0 0 0 0,0-1-1 0 0,0 1 1 0 0,0 0 0 0 0,1-1-1 0 0,-1 1 1 0 0,0-1 0 0 0,0 0-1 0 0,1 0 1 0 0,-1 0 0 0 0,3 1 0 0 0,6 2 124 0 0,0-1 0 0 0,0 0 1 0 0,1 0-1 0 0,12 0 0 0 0,-13-2-78 0 0,-1 0-1 0 0,1-1 0 0 0,0 0 1 0 0,0-1-1 0 0,16-3 0 0 0,-22 3-75 0 0,-1 0 0 0 0,1 0 0 0 0,0-1-1 0 0,-1 0 1 0 0,1 1 0 0 0,-1-2-1 0 0,1 1 1 0 0,-1 0 0 0 0,0-1 0 0 0,0 0-1 0 0,0 0 1 0 0,0 0 0 0 0,0 0 0 0 0,4-6-1 0 0,-6 6-19 0 0,0-1 0 0 0,-1 1 0 0 0,1-1-1 0 0,-1 1 1 0 0,1-1 0 0 0,-1 1-1 0 0,0-1 1 0 0,-1 0 0 0 0,1 1 0 0 0,-1-1-1 0 0,1 0 1 0 0,-1 0 0 0 0,0 0 0 0 0,0 1-1 0 0,-1-1 1 0 0,1 0 0 0 0,-1 0-1 0 0,-1-4 1 0 0,-3-7-28 0 0,0-1 0 0 0,-14-27 0 0 0,10 25-110 0 0,4 6-19 0 0,-21-52-417 0 0,23 57 230 0 0,1-1 1 0 0,1 1-1 0 0,-1-1 1 0 0,1 1 0 0 0,1-1-1 0 0,0-15 1 0 0,3 2-1297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0 696 6911 0 0,'0'0'528'0'0,"2"1"-341"0"0,16 11 597 0 0,-16-11-465 0 0,0 0-1 0 0,0-1 1 0 0,0 1-1 0 0,0 0 0 0 0,0-1 1 0 0,0 0-1 0 0,0 1 1 0 0,0-1-1 0 0,0 0 1 0 0,0 0-1 0 0,0 0 1 0 0,0 0-1 0 0,0-1 0 0 0,0 1 1 0 0,0 0-1 0 0,-1-1 1 0 0,1 0-1 0 0,0 1 1 0 0,0-1-1 0 0,0 0 0 0 0,0 0 1 0 0,-1 0-1 0 0,1 0 1 0 0,3-2-1 0 0,-1-1-8 0 0,0 0-1 0 0,-1 0 0 0 0,1 0 0 0 0,-1 0 1 0 0,0-1-1 0 0,0 1 0 0 0,0-1 0 0 0,0 0 1 0 0,-1 0-1 0 0,0 0 0 0 0,0 0 0 0 0,2-8 1 0 0,0-6 240 0 0,-1-1 0 0 0,2-22 0 0 0,-2 7 50 0 0,1 3-373 0 0,1 0 0 0 0,2 0 0 0 0,13-34 0 0 0,-14 47-125 0 0,2 2 0 0 0,0-1 0 0 0,1 1 0 0 0,1 0 0 0 0,1 1-1 0 0,20-24 1 0 0,-12 19-116 0 0,1 1 0 0 0,1 1 1 0 0,1 1-1 0 0,1 1 0 0 0,1 1 0 0 0,0 1 0 0 0,0 1 0 0 0,2 1 0 0 0,0 2 0 0 0,0 0 1 0 0,1 2-1 0 0,0 0 0 0 0,1 2 0 0 0,41-5 0 0 0,-63 11-126 0 0,0 1 0 0 0,0-1 0 0 0,0 1 0 0 0,0 1 0 0 0,0-1-1 0 0,0 1 1 0 0,0 0 0 0 0,0 0 0 0 0,0 0 0 0 0,9 5 0 0 0,1 2-1511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306 219 7831 0 0,'0'0'603'0'0,"-8"4"1624"0"0,-3-2 792 0 0,16 1-135 0 0,22 4-1203 0 0,-13-7-1387 0 0,0 0 1 0 0,1-1 0 0 0,-1-1 0 0 0,16-3 0 0 0,54-19 389 0 0,-54 13-513 0 0,-2-1 0 0 0,50-28-1 0 0,-73 36-195 0 0,0 1-1 0 0,-1 0 0 0 0,0-1 0 0 0,0 0 1 0 0,0 0-1 0 0,0 0 0 0 0,0 0 1 0 0,-1-1-1 0 0,0 1 0 0 0,0-1 1 0 0,5-9-1 0 0,-7 12-33 0 0,0 0 1 0 0,-1 0-1 0 0,1 0 1 0 0,-1 1-1 0 0,1-1 0 0 0,-1 0 1 0 0,0 0-1 0 0,1 0 1 0 0,-1 0-1 0 0,0 0 1 0 0,0 0-1 0 0,0 0 0 0 0,-1 0 1 0 0,1 0-1 0 0,0 0 1 0 0,-1 0-1 0 0,0 0 0 0 0,1 1 1 0 0,-1-1-1 0 0,0 0 1 0 0,0 0-1 0 0,0 1 0 0 0,0-1 1 0 0,0 0-1 0 0,0 1 1 0 0,0-1-1 0 0,-1 1 1 0 0,1-1-1 0 0,0 1 0 0 0,-1 0 1 0 0,1 0-1 0 0,-1-1 1 0 0,0 1-1 0 0,1 0 0 0 0,-1 0 1 0 0,-2 0-1 0 0,-5-3-258 0 0,1 1 0 0 0,-1 0 0 0 0,0 0 0 0 0,0 1 0 0 0,0 0 1 0 0,-1 1-1 0 0,1 0 0 0 0,0 1 0 0 0,0-1 0 0 0,-16 3 0 0 0,3 1-241 0 0,1 1 0 0 0,-1 0 1 0 0,-28 11-1 0 0,20-3 667 0 0,1 0 1 0 0,0 2-1 0 0,1 1 1 0 0,1 2-1 0 0,0 0 1 0 0,1 2-1 0 0,1 0 1 0 0,-42 45-1 0 0,47-44 171 0 0,0-1 161 0 0,1 2 0 0 0,-24 32 1 0 0,39-47-311 0 0,0 0 1 0 0,0 0-1 0 0,1 0 1 0 0,0 1-1 0 0,0-1 1 0 0,0 1-1 0 0,1 0 1 0 0,0 0-1 0 0,1 0 1 0 0,-1 0-1 0 0,1 0 1 0 0,0 0-1 0 0,1 1 1 0 0,1 10-1 0 0,-1-13-65 0 0,1-1 0 0 0,0 0 0 0 0,1-1 1 0 0,-1 1-1 0 0,1 0 0 0 0,0 0 0 0 0,0 0 0 0 0,0-1 0 0 0,0 1 0 0 0,1-1 0 0 0,-1 0 0 0 0,1 0 0 0 0,0 0 0 0 0,0 0 0 0 0,0 0 0 0 0,0 0 1 0 0,0-1-1 0 0,1 0 0 0 0,-1 1 0 0 0,1-1 0 0 0,0-1 0 0 0,-1 1 0 0 0,7 2 0 0 0,4 0 99 0 0,0 0 1 0 0,0 0-1 0 0,1-1 0 0 0,-1-1 0 0 0,22 1 1 0 0,11-3 277 0 0,62-7 0 0 0,47-14-2075 0 0,-94 12-2545 0 0,-8 0-2226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10591 0 0,'0'0'819'0'0,"-1"1"-534"0"0,-1 4 39 0 0,0-1-1 0 0,0 1 0 0 0,1 0 0 0 0,-1 0 0 0 0,1-1 0 0 0,0 1 1 0 0,1 0-1 0 0,-1 0 0 0 0,1 0 0 0 0,0 0 0 0 0,0 0 0 0 0,1 0 1 0 0,-1 0-1 0 0,1 0 0 0 0,0 0 0 0 0,1 0 0 0 0,1 5 1 0 0,2 3-9 0 0,2-1 0 0 0,-1 0 0 0 0,1 0 0 0 0,1-1 0 0 0,0 1 0 0 0,1-2 1 0 0,0 1-1 0 0,18 15 0 0 0,8 3 447 0 0,49 32 0 0 0,-80-58-716 0 0,168 103 794 0 0,0 0-744 0 0,-144-82-808 0 0,-27-22 367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3223 0 0,'-1'1'2986'0'0,"-3"2"-1243"0"0,1 0 0 0 0,0 1 0 0 0,-1-1 0 0 0,-3 7 0 0 0,-20 33 495 0 0,12-16-1682 0 0,-13 13 164 0 0,-36 41-1 0 0,-4 4-249 0 0,-59 93-345 0 0,43-59-3286 0 0,68-99-809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81 5983 0 0,'0'0'771'0'0,"0"2"12"0"0,-11 37 10482 0 0,12-40-10861 0 0,0-4-346 0 0,1 1 0 0 0,-1 0 0 0 0,0 0 0 0 0,-1 0 0 0 0,1 0 0 0 0,-1-1 0 0 0,0 1 0 0 0,0 0 1 0 0,0 0-1 0 0,0-1 0 0 0,-1 1 0 0 0,0 0 0 0 0,0 0 0 0 0,0 0 0 0 0,0-1 0 0 0,-1 1 0 0 0,1 1 0 0 0,-4-7 0 0 0,3 7-77 0 0,1 1-1 0 0,-1-1 0 0 0,0 1 0 0 0,0 0 1 0 0,0 0-1 0 0,0-1 0 0 0,0 1 0 0 0,-1 0 1 0 0,1 1-1 0 0,-1-1 0 0 0,1 0 0 0 0,-1 1 1 0 0,1-1-1 0 0,-1 1 0 0 0,0 0 0 0 0,0 0 1 0 0,0 0-1 0 0,1 0 0 0 0,-1 1 0 0 0,0-1 1 0 0,0 1-1 0 0,0-1 0 0 0,0 1 1 0 0,0 0-1 0 0,0 0 0 0 0,0 1 0 0 0,-4 0 1 0 0,-2 1-34 0 0,1 1 1 0 0,-1 0-1 0 0,1 0 1 0 0,0 0-1 0 0,0 2 1 0 0,0-1 0 0 0,0 1-1 0 0,1 0 1 0 0,-9 6-1 0 0,-2 5 31 0 0,1 1 0 0 0,-18 21 0 0 0,21-21 97 0 0,0 0 1 0 0,2 0-1 0 0,0 2 0 0 0,1-1 1 0 0,1 2-1 0 0,0-1 0 0 0,-6 23 1 0 0,15-40-68 0 0,1 0 1 0 0,-1 0 0 0 0,0 1 0 0 0,1-1 0 0 0,0 0 0 0 0,0 0 0 0 0,0 0-1 0 0,0 1 1 0 0,0-1 0 0 0,0 0 0 0 0,0 0 0 0 0,1 0 0 0 0,-1 1 0 0 0,1-1 0 0 0,-1 0-1 0 0,1 0 1 0 0,0 0 0 0 0,2 3 0 0 0,-2-4 3 0 0,0 1 0 0 0,0-1 0 0 0,0 0 0 0 0,1 0 1 0 0,-1 0-1 0 0,0 0 0 0 0,1 0 0 0 0,-1 0 0 0 0,1 0 0 0 0,-1-1 0 0 0,1 1 0 0 0,0 0 0 0 0,-1-1 0 0 0,1 1 0 0 0,0-1 0 0 0,-1 0 1 0 0,1 0-1 0 0,0 1 0 0 0,-1-1 0 0 0,1 0 0 0 0,0-1 0 0 0,0 1 0 0 0,-1 0 0 0 0,4-1 0 0 0,13-2-149 0 0,-1-1 0 0 0,1-1-1 0 0,0-1 1 0 0,-1 0 0 0 0,0-1-1 0 0,-1-1 1 0 0,1-1 0 0 0,23-16-1 0 0,-34 20-2719 0 0,4 6-2712 0 0,2 2 4354 0 0,2 1-2260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31 166 9439 0 0,'0'0'859'0'0,"1"1"-710"0"0,2 2-124 0 0,-1-1 0 0 0,1 1 0 0 0,-1 0 1 0 0,0 0-1 0 0,0 0 0 0 0,2 5 0 0 0,-3-6 260 0 0,0 1-1 0 0,0-1 1 0 0,-1 1 0 0 0,1 0 0 0 0,-1 0 0 0 0,1-1 0 0 0,-1 1 0 0 0,0 0-1 0 0,0-1 1 0 0,0 1 0 0 0,0 0 0 0 0,-1 0 0 0 0,1-1 0 0 0,-1 1 0 0 0,0 0-1 0 0,0-1 1 0 0,0 1 0 0 0,0-1 0 0 0,0 1 0 0 0,0-1 0 0 0,0 1 0 0 0,-1-1-1 0 0,-3 4 1 0 0,0 1 452 0 0,-2 1 0 0 0,1-1-1 0 0,-14 11 1586 0 0,21-23-2148 0 0,0 0 0 0 0,0 0 0 0 0,1 0 0 0 0,0 0 0 0 0,0 1 0 0 0,0-1 0 0 0,0 0 0 0 0,6-6 0 0 0,29-35-108 0 0,-15 20-134 0 0,7-12-138 0 0,-10 11-65 0 0,2 1 0 0 0,1 2 1 0 0,31-30-1 0 0,-45 49 275 0 0,-7 5 3 0 0,-1 0 0 0 0,1 0 0 0 0,0 0 1 0 0,-1 1-1 0 0,1-1 0 0 0,-1 0 0 0 0,1 1 1 0 0,-1-1-1 0 0,1 0 0 0 0,-1 1 0 0 0,1-1 0 0 0,-1 1 1 0 0,0-1-1 0 0,1 1 0 0 0,-1-1 0 0 0,1 1 1 0 0,-1-1-1 0 0,0 1 0 0 0,1 0 0 0 0,-1-1 2 0 0,3 6 53 0 0,0 1 0 0 0,0 0 0 0 0,0-1 0 0 0,-1 1 0 0 0,0 0 0 0 0,0 0 0 0 0,1 12 1 0 0,2 10 43 0 0,-3-25-64 0 0,-1-3-37 0 0,0 0 0 0 0,0 0 0 0 0,0 0 0 0 0,0 0-1 0 0,0 1 1 0 0,0-1 0 0 0,1-1 0 0 0,-1 1 0 0 0,0 0-1 0 0,1 0 1 0 0,-1 0 0 0 0,0-1 0 0 0,1 1-1 0 0,-1-1 1 0 0,1 1 0 0 0,-1-1 0 0 0,1 1 0 0 0,-1-1-1 0 0,1 0 1 0 0,-1 0 0 0 0,1 0 0 0 0,-1 0-1 0 0,1 0 1 0 0,-1 0 0 0 0,3 0 0 0 0,0-2-2 0 0,0 1 1 0 0,-1 0-1 0 0,1-1 0 0 0,-1 0 1 0 0,1 0-1 0 0,5-4 1 0 0,-5 3-3 0 0,14-11-198 0 0,31-31-1 0 0,-1 1-778 0 0,-46 43 799 0 0,-1 3 77 0 0,1 0 129 0 0,-1 0 0 0 0,0 0 0 0 0,1 0 1 0 0,-1 1-1 0 0,0-1 0 0 0,0 0 0 0 0,-1 1 1 0 0,1-1-1 0 0,0 1 0 0 0,-1-1 0 0 0,1 5 1 0 0,0-4 0 0 0,0 6 72 0 0,-1 0 0 0 0,1-1 0 0 0,-2 11 0 0 0,1-10-40 0 0,0 0 0 0 0,1 14 1 0 0,3-14-21 0 0,3-2-146 0 0,-6-7-10 0 0,1 1-1 0 0,-1 0 0 0 0,1-1 0 0 0,0 0 0 0 0,-1 0 0 0 0,1 1 0 0 0,-1-1 0 0 0,1 0 0 0 0,0 0 0 0 0,-1 0 0 0 0,1 0 1 0 0,0-1-1 0 0,-1 1 0 0 0,4-1 0 0 0,20-10-6105 0 0,-9 1-58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5527 0 0,'0'0'423'0'0,"0"3"-278"0"0,0 43 6122 0 0,1 65 1110 0 0,11 57-4019 0 0,4 17-2135 0 0,-16-153-1403 0 0,-1 1-1 0 0,-2-1 0 0 0,-12 55 1 0 0,8-63-843 0 0,-2 0 1 0 0,0 0 0 0 0,-2 0-1 0 0,-1-1 1 0 0,-28 41-1 0 0,37-58 630 0 0,-1-1 1 0 0,0 0-1 0 0,0-1 0 0 0,0 1 0 0 0,0-1 1 0 0,-10 8-1 0 0,4-6-282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18 168 6911 0 0,'-6'-18'666'0'0,"3"12"-702"0"0,1 0 1 0 0,0 0-1 0 0,1 0 0 0 0,-1-1 0 0 0,0-7 0 0 0,2 12 281 0 0,1 0 0 0 0,-1 0 0 0 0,0-1 0 0 0,0 1 0 0 0,1 0 0 0 0,-1 0 0 0 0,1 0 0 0 0,0 0 0 0 0,0 0 0 0 0,0 0 0 0 0,0 0 0 0 0,0 0 0 0 0,0 0 0 0 0,0 0 0 0 0,0 0 0 0 0,1 1 0 0 0,-1-1 0 0 0,1 1 0 0 0,2-3 0 0 0,5-3 1165 0 0,0 0 0 0 0,1 1 0 0 0,15-9 1 0 0,-15 10-1385 0 0,0 1 1 0 0,0 0-1 0 0,1 0 1 0 0,-1 1 0 0 0,1 1-1 0 0,0-1 1 0 0,-1 2-1 0 0,1-1 1 0 0,0 2 0 0 0,0-1-1 0 0,20 3 1 0 0,-12 1 210 0 0,-1 2 1 0 0,0 0 0 0 0,0 0-1 0 0,0 2 1 0 0,-1 0-1 0 0,0 1 1 0 0,0 1-1 0 0,25 17 1 0 0,-32-18-33 0 0,1 0 1 0 0,-1 1-1 0 0,0 0 1 0 0,-1 1-1 0 0,0 0 0 0 0,-1 0 1 0 0,0 1-1 0 0,-1 0 0 0 0,0 0 1 0 0,0 1-1 0 0,-2 0 0 0 0,1 0 1 0 0,3 14-1 0 0,-7-20-150 0 0,-1 1 0 0 0,1 0 0 0 0,-1 0 0 0 0,-1 0 0 0 0,0 0 0 0 0,0 0 0 0 0,0 0 0 0 0,0 0 0 0 0,-1 0 0 0 0,-1 0 0 0 0,1-1 0 0 0,-1 1 0 0 0,0 0 0 0 0,0-1 0 0 0,-1 1 0 0 0,0-1 0 0 0,0 0 0 0 0,-8 12 0 0 0,-4 2 135 0 0,-1-1 0 0 0,-1-1-1 0 0,-36 32 1 0 0,36-35-205 0 0,0-1 0 0 0,-2-1-1 0 0,-32 19 1 0 0,44-28-173 0 0,0-1 1 0 0,1 1-1 0 0,-1-2 0 0 0,-1 1 0 0 0,1-1 0 0 0,0 0 0 0 0,-1 0 0 0 0,1-1 1 0 0,-1 0-1 0 0,1-1 0 0 0,-1 1 0 0 0,1-2 0 0 0,-1 1 0 0 0,-12-3 1 0 0,4-2-1261 0 0,1-4-58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3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6447 0 0,'0'0'499'0'0,"0"1"-328"0"0,-1 6 466 0 0,0 0 0 0 0,0 0 1 0 0,1-1-1 0 0,0 1 1 0 0,0 0-1 0 0,1 0 0 0 0,0 0 1 0 0,0-1-1 0 0,1 1 0 0 0,0 0 1 0 0,0-1-1 0 0,5 12 1 0 0,4 2-38 0 0,0-1 0 0 0,23 28 0 0 0,-27-37-261 0 0,0 0-115 0 0,0 0-1 0 0,0 1 1 0 0,-1-1-1 0 0,-1 1 1 0 0,6 14 0 0 0,-9-18-188 0 0,0-1 0 0 0,-1 1 1 0 0,0 0-1 0 0,0-1 0 0 0,0 1 1 0 0,-1 0-1 0 0,0 0 0 0 0,-1 0 1 0 0,1-1-1 0 0,-4 13 0 0 0,3-13-23 0 0,-1-1 0 0 0,1 1 0 0 0,-1-1 0 0 0,-1 1 0 0 0,1-1 0 0 0,-1 0 0 0 0,0 0 0 0 0,0 0 0 0 0,-1 0 0 0 0,1-1 0 0 0,-1 1 0 0 0,0-1 0 0 0,-6 5 0 0 0,4-4-346 0 0,-1 0-1 0 0,1-1 0 0 0,-1 0 1 0 0,0-1-1 0 0,0 1 0 0 0,0-2 1 0 0,0 1-1 0 0,-1-1 0 0 0,-10 3 1 0 0,5-3-1029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11 15407 0 0,'2'-2'704'0'0,"5"-3"-14"0"0,3 2-446 0 0,-9 3-234 0 0,0 0 0 0 0,-1 0 1 0 0,1 0-1 0 0,0 0 1 0 0,0 0-1 0 0,-1 0 1 0 0,1 0-1 0 0,0 1 1 0 0,-1-1-1 0 0,1 0 1 0 0,0 0-1 0 0,-1 1 1 0 0,1-1-1 0 0,0 0 0 0 0,-1 1 1 0 0,1-1-1 0 0,-1 1 1 0 0,1-1-1 0 0,-1 1 1 0 0,1-1-1 0 0,-1 1 1 0 0,1-1-1 0 0,-1 1 1 0 0,1-1-1 0 0,-1 1 0 0 0,0 0 1 0 0,1-1-1 0 0,-1 1 1 0 0,0 0-1 0 0,0-1 1 0 0,1 1-1 0 0,-1 0 1 0 0,0 1-1 0 0,1 2 147 0 0,-1 0-1 0 0,1-1 1 0 0,-1 1-1 0 0,0 0 1 0 0,-1 4-1 0 0,-2 23 463 0 0,-2-1-1 0 0,-1 0 1 0 0,-15 42 0 0 0,-40 86 495 0 0,50-132-843 0 0,-13 33 118 0 0,2 2 1 0 0,-15 72-1 0 0,31-100-252 0 0,0 0 0 0 0,3 0 1 0 0,0 0-1 0 0,2 0 0 0 0,2 1 0 0 0,4 33 0 0 0,0-33-1406 0 0,4 34-6032 0 0,-7-53 495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16871 0 0,'0'0'1528'0'0,"0"2"-1254"0"0,3 29 124 0 0,-1-13 589 0 0,4 24 0 0 0,-5-38-818 0 0,0 1 0 0 0,0-1 0 0 0,1 0 0 0 0,-1 0-1 0 0,1 0 1 0 0,0 0 0 0 0,0 0 0 0 0,1 0 0 0 0,-1 0 0 0 0,6 5 0 0 0,-6-7-124 0 0,0 0 0 0 0,0-1-1 0 0,1 1 1 0 0,-1-1 0 0 0,0 1 0 0 0,1-1-1 0 0,0 0 1 0 0,-1 0 0 0 0,1-1-1 0 0,-1 1 1 0 0,1 0 0 0 0,0-1 0 0 0,-1 1-1 0 0,1-1 1 0 0,0 0 0 0 0,0 0 0 0 0,3-1-1 0 0,6 0 138 0 0,0 0 0 0 0,18-6-1 0 0,-22 5-91 0 0,9-2-114 0 0,-1-1-1 0 0,0-1 1 0 0,0 0 0 0 0,0-1-1 0 0,-1-1 1 0 0,0 0 0 0 0,18-14-1 0 0,-33 22-12 0 0,1 0 0 0 0,-1 0 0 0 0,0-1-1 0 0,1 1 1 0 0,-1 0 0 0 0,0 0 0 0 0,1-1-1 0 0,-1 1 1 0 0,0 0 0 0 0,1-1-1 0 0,-1 1 1 0 0,0 0 0 0 0,0-1 0 0 0,0 1-1 0 0,1 0 1 0 0,-1-1 0 0 0,0 1-1 0 0,0-1 1 0 0,0 1 0 0 0,0 0 0 0 0,0-1-1 0 0,0 1 1 0 0,1-1 0 0 0,-1 1 0 0 0,0-1-1 0 0,0 1 1 0 0,0 0 0 0 0,-1-1-1 0 0,1 1 1 0 0,0-1 0 0 0,0 1 0 0 0,0 0-1 0 0,0-1 1 0 0,0 1 0 0 0,0-1-1 0 0,-1 1 1 0 0,1 0 0 0 0,0-1 0 0 0,0 1-1 0 0,0 0 1 0 0,-1-1 0 0 0,1 1 0 0 0,0 0-1 0 0,-1-1 1 0 0,1 1 0 0 0,0 0-1 0 0,-1 0 1 0 0,1-1 0 0 0,0 1 0 0 0,-1 0-1 0 0,1 0 1 0 0,0 0 0 0 0,-1-1-1 0 0,-20-7-706 0 0,16 8 654 0 0,-1 0 1 0 0,1-1-1 0 0,0 2 0 0 0,-1-1 1 0 0,1 1-1 0 0,-1-1 0 0 0,1 2 0 0 0,0-1 1 0 0,0 0-1 0 0,0 1 0 0 0,-8 3 1 0 0,-7 5-371 0 0,-25 16 0 0 0,41-24 456 0 0,-10 8 170 0 0,0 0-1 0 0,0 1 0 0 0,1 0 1 0 0,1 1-1 0 0,-16 18 0 0 0,20-20-36 0 0,0 0 0 0 0,1 1 0 0 0,0 0 0 0 0,1 0 0 0 0,0 0 0 0 0,1 1-1 0 0,0 0 1 0 0,-3 12 0 0 0,7-21-66 0 0,0 1 1 0 0,1 0-1 0 0,-1-1 0 0 0,1 1 1 0 0,0 0-1 0 0,0-1 0 0 0,0 1 1 0 0,0 0-1 0 0,1 0 0 0 0,0-1 1 0 0,-1 1-1 0 0,1-1 0 0 0,1 1 0 0 0,-1-1 1 0 0,2 4-1 0 0,0-2 9 0 0,-1-1-1 0 0,1 0 0 0 0,0 0 1 0 0,1 0-1 0 0,-1 0 1 0 0,1-1-1 0 0,0 1 1 0 0,0-1-1 0 0,7 5 1 0 0,4 0 57 0 0,0 0 0 0 0,0-1 0 0 0,0-1 0 0 0,1-1 1 0 0,26 6-1 0 0,77 19-50 0 0,-41-7-2787 0 0,-47-14-5046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1070 6911 0 0,'0'0'3890'0'0,"1"2"-2820"0"0,-1-1-892 0 0,1-1-1 0 0,0 1 1 0 0,-1 0-1 0 0,1 0 1 0 0,0 0-1 0 0,0-1 0 0 0,0 1 1 0 0,-1 0-1 0 0,1-1 1 0 0,0 1-1 0 0,0-1 1 0 0,0 1-1 0 0,0-1 1 0 0,0 1-1 0 0,0-1 1 0 0,0 0-1 0 0,0 1 0 0 0,0-1 1 0 0,0 0-1 0 0,0 0 1 0 0,1 0-1 0 0,0 0 1 0 0,1 0 41 0 0,-1-1-1 0 0,0 0 1 0 0,0 1 0 0 0,1-1 0 0 0,-1 0 0 0 0,0-1 0 0 0,0 1 0 0 0,0 0 0 0 0,0-1 0 0 0,2-1 0 0 0,4-4 60 0 0,-1 0 1 0 0,0-1-1 0 0,0 1 1 0 0,-1-2 0 0 0,0 1-1 0 0,0-1 1 0 0,-1 1-1 0 0,6-14 1 0 0,0-5 74 0 0,14-47 1 0 0,-16 38-298 0 0,-1-1 0 0 0,-2 1 0 0 0,2-71 0 0 0,-16-111-1072 0 0,-1 135-281 0 0,-39-159-1 0 0,47 235 1273 0 0,-3-9-33 0 0,1 1 0 0 0,-2 0 0 0 0,0 1 0 0 0,-1-1-1 0 0,-12-20 1 0 0,18 34 66 0 0,0 1 0 0 0,0-1 0 0 0,-1 1 0 0 0,1-1 0 0 0,0 1 1 0 0,0 0-1 0 0,-1-1 0 0 0,1 1 0 0 0,0 0 0 0 0,-1-1 0 0 0,1 1 0 0 0,0 0 0 0 0,-1-1 0 0 0,1 1 0 0 0,0 0 0 0 0,-1 0 0 0 0,1 0 0 0 0,-1-1 0 0 0,1 1 0 0 0,-1 0 0 0 0,1 0 0 0 0,0 0 0 0 0,-1 0 0 0 0,1 0 1 0 0,-1 0-1 0 0,1 0 0 0 0,-1 0 0 0 0,0 0 0 0 0,1 0 0 0 0,-1 0 1 0 0,0 1-1 0 0,1-1 1 0 0,-1 1-1 0 0,0-1 1 0 0,1 1-1 0 0,-1-1 1 0 0,1 1-1 0 0,-1-1 1 0 0,1 1-1 0 0,-1 0 1 0 0,1-1-1 0 0,0 1 1 0 0,-1 0-1 0 0,1 1 1 0 0,-3 5 36 0 0,0 1 1 0 0,-3 13-1 0 0,5-17-25 0 0,-45 225 388 0 0,31-163-317 0 0,-37 179 140 0 0,41-177-197 0 0,-4 113 1 0 0,16-139-27 0 0,2 1 0 0 0,2-1 0 0 0,1 1-1 0 0,3-1 1 0 0,20 61 0 0 0,-28-99-9 0 0,42 141 49 0 0,-33-104 4 0 0,8 69 1 0 0,-16-88-31 0 0,-1 0 0 0 0,-1 1 0 0 0,-1-1 0 0 0,-7 38 0 0 0,5-45-14 0 0,-1 1 0 0 0,-1-1 0 0 0,-1 0 1 0 0,0 0-1 0 0,0 0 0 0 0,-2-1 0 0 0,-13 20 0 0 0,10-18 355 0 0,-23 25 0 0 0,33-39 500 0 0,1-7-968 0 0,0 0-1 0 0,0 0 1 0 0,1 0-1 0 0,0 1 1 0 0,0-1-1 0 0,0 0 1 0 0,4-7 0 0 0,2-8-4871 0 0,-2-3-1647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8 135 10591 0 0,'-7'-3'7235'0'0,"9"2"-6905"0"0,0 1 0 0 0,-1 0 1 0 0,1 0-1 0 0,0 0 0 0 0,0 0 1 0 0,0 1-1 0 0,0-1 0 0 0,2 1 0 0 0,5 1-107 0 0,17-2 244 0 0,0 0 0 0 0,40-7 1 0 0,51-15 447 0 0,-35 5-385 0 0,-33 9-487 0 0,144-29-762 0 0,-67 2-3640 0 0,-99 26 2693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32 5983 0 0,'2'-1'464'0'0,"32"-10"53"0"0,17-4 4849 0 0,-42 12-4440 0 0,2 1 4737 0 0,-15 7-5167 0 0,-18 19-184 0 0,2 1 1 0 0,1 0-1 0 0,1 2 0 0 0,1 0 0 0 0,-17 37 1 0 0,11-22 48 0 0,13-25-262 0 0,0 1-1 0 0,1-1 1 0 0,1 1 0 0 0,-10 37-1 0 0,17-52-94 0 0,0 0 0 0 0,1-1-1 0 0,0 1 1 0 0,-1-1 0 0 0,1 1 0 0 0,0 0-1 0 0,1-1 1 0 0,-1 1 0 0 0,0 0-1 0 0,1-1 1 0 0,-1 1 0 0 0,1 0 0 0 0,0-1-1 0 0,0 1 1 0 0,0-1 0 0 0,0 0 0 0 0,0 1-1 0 0,1-1 1 0 0,-1 0 0 0 0,4 4 0 0 0,-3-4-20 0 0,0 0 1 0 0,1 0 0 0 0,-1 0 0 0 0,1 0 0 0 0,0-1 0 0 0,-1 1 0 0 0,1-1 0 0 0,0 0 0 0 0,0 0 0 0 0,0 0-1 0 0,0 0 1 0 0,0 0 0 0 0,0-1 0 0 0,0 0 0 0 0,0 1 0 0 0,0-1 0 0 0,5 0 0 0 0,14-2-940 0 0,2-1-297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50 13359 0 0,'0'0'1027'0'0,"0"3"-670"0"0,3 20 295 0 0,0 0-1 0 0,2 0 1 0 0,0 0-1 0 0,2-1 1 0 0,0 0-1 0 0,2 0 1 0 0,0 0-1 0 0,2-1 1 0 0,0-1-1 0 0,18 25 1 0 0,-13-25-310 0 0,0-1 1 0 0,1 0 0 0 0,2-2-1 0 0,25 21 1 0 0,-4-10 195 0 0,54 30 0 0 0,-50-33-349 0 0,48 35-1 0 0,-86-55-298 0 0,-1-1 0 0 0,1 1 0 0 0,-1 1 0 0 0,-1-1 0 0 0,1 1 0 0 0,-1 0 0 0 0,5 8 0 0 0,-8-12-370 0 0,-4-13-2991 0 0,-4-27-477 0 0,-3-57 0 0 0,9 62 2398 0 0</inkml:trace>
  <inkml:trace contextRef="#ctx0" brushRef="#br0" timeOffset="1">434 0 7367 0 0,'-35'12'823'0'0,"27"-10"-299"0"0,0 0 1 0 0,0 1-1 0 0,0 0 0 0 0,1 0 0 0 0,-11 6 0 0 0,4 2 292 0 0,0 0 0 0 0,0 1-1 0 0,1 0 1 0 0,1 1 0 0 0,0 0-1 0 0,1 1 1 0 0,1 0 0 0 0,-13 23-1 0 0,-4 13 754 0 0,-26 68 0 0 0,33-70-1024 0 0,-46 100 320 0 0,28-69-1301 0 0,24-46-3843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36 8751 0 0,'0'-2'112'0'0,"-1"1"-1"0"0,1-1 1 0 0,-1 0-1 0 0,1 1 1 0 0,0-1 0 0 0,-1 0-1 0 0,1 1 1 0 0,0-1-1 0 0,0 0 1 0 0,1-2-1 0 0,-1-11 10548 0 0,18 15-9401 0 0,-12 1-1169 0 0,-1 0 0 0 0,0-1 0 0 0,0 2-1 0 0,0-1 1 0 0,0 0 0 0 0,0 1 0 0 0,0 0 0 0 0,0 0 0 0 0,8 6-1 0 0,-6-4-14 0 0,-1 1-1 0 0,0 0 0 0 0,1 0 1 0 0,-1 0-1 0 0,9 12 0 0 0,-12-13-62 0 0,0 0 1 0 0,0 0-1 0 0,0 0 0 0 0,-1 1 0 0 0,0-1 1 0 0,0 1-1 0 0,0 0 0 0 0,0-1 0 0 0,-1 1 1 0 0,0 0-1 0 0,0 0 0 0 0,0 0 0 0 0,-1 0 0 0 0,1 8 1 0 0,-2-3-10 0 0,-1-1 1 0 0,1 1-1 0 0,-2-1 0 0 0,1 1 1 0 0,-1-1-1 0 0,-1 0 1 0 0,-7 16-1 0 0,9-22-291 0 0,-3 5-2144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5063 0 0,'0'0'390'0'0,"0"2"-252"0"0,-1 9 1361 0 0,0 0 0 0 0,0 0 0 0 0,1 0 0 0 0,0 0-1 0 0,1 1 1 0 0,1-1 0 0 0,3 16 0 0 0,-1-14-968 0 0,0 1 0 0 0,1-1 0 0 0,1-1 0 0 0,0 1 0 0 0,14 20 0 0 0,-12-21-513 0 0,0-1 1 0 0,1 1 0 0 0,1-2-1 0 0,0 0 1 0 0,0 0-1 0 0,1-1 1 0 0,0 0 0 0 0,1 0-1 0 0,0-2 1 0 0,0 1 0 0 0,1-2-1 0 0,0 1 1 0 0,16 4 0 0 0,-24-9-195 0 0,0-1 1 0 0,1 0 0 0 0,-1 0-1 0 0,0 0 1 0 0,7 0 0 0 0,7-2-1099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8287 0 0,'0'0'756'0'0,"-1"1"-622"0"0,-8 13 1366 0 0,0 0 0 0 0,1 0 0 0 0,1 1 0 0 0,0-1 0 0 0,-6 20 0 0 0,0 0-927 0 0,-79 236 2537 0 0,23 7-1808 0 0,53-186-1178 0 0,4 1 0 0 0,-1 128 0 0 0,15-144-829 0 0,4-26-3227 0 0,-3-37-3054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14191 0 0,'0'0'1291'0'0,"1"2"-1063"0"0,11 35 236 0 0,1 0 0 0 0,3-1 0 0 0,39 67 0 0 0,77 93 2779 0 0,-106-161-2517 0 0,-16-20-474 0 0,0 1 0 0 0,-1-1 0 0 0,-1 1 0 0 0,0 1-1 0 0,-1 0 1 0 0,-1 0 0 0 0,6 26 0 0 0,-9-28-167 0 0,0 1 1 0 0,-2 0-1 0 0,0 0 1 0 0,-1-1-1 0 0,0 1 1 0 0,-2 0-1 0 0,0 0 1 0 0,-7 28-1 0 0,-3-4 30 0 0,-36 76 0 0 0,43-107-102 0 0,1 0-236 0 0,1 0 0 0 0,-1 0-1 0 0,1 0 1 0 0,1 1 0 0 0,-2 12 0 0 0,5-12-307 0 0,-1-10 435 0 0,0 1 0 0 0,0-1 0 0 0,0 0 0 0 0,0 1 0 0 0,0-1 1 0 0,1 0-1 0 0,-1 0 0 0 0,0 1 0 0 0,0-1 0 0 0,0 0 0 0 0,0 0 0 0 0,0 1 0 0 0,1-1 0 0 0,-1 0 1 0 0,0 0-1 0 0,0 1 0 0 0,1-1 0 0 0,-1 0 0 0 0,0 0 0 0 0,0 0 0 0 0,1 1 0 0 0,-1-1 1 0 0,0 0-1 0 0,0 0 0 0 0,1 0 0 0 0,-1 0 0 0 0,0 0 0 0 0,1 0 0 0 0,-1 1 0 0 0,0-1 0 0 0,1 0 1 0 0,9-2-1556 0 0</inkml:trace>
  <inkml:trace contextRef="#ctx0" brushRef="#br0" timeOffset="1">887 313 13823 0 0,'0'0'7322'0'0,"2"1"-6793"0"0,1 1-398 0 0,0-1 0 0 0,1 1 0 0 0,-1-1 0 0 0,1 1 0 0 0,0-1-1 0 0,-1 0 1 0 0,1-1 0 0 0,5 2 0 0 0,34 0 425 0 0,-29-2-381 0 0,27-1-51 0 0,65-9 0 0 0,26-1-1769 0 0,-121 12 1145 0 0,-9-1-11 0 0,-8 11-4571 0 0,-4 1-916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3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6447 0 0,'0'0'1810'0'0,"-1"2"-549"0"0,1 0-1024 0 0,-1-1-1 0 0,1 1 1 0 0,0-1-1 0 0,-1 1 1 0 0,1-1 0 0 0,0 1-1 0 0,0 0 1 0 0,0-1-1 0 0,0 1 1 0 0,0-1-1 0 0,1 1 1 0 0,-1 0 0 0 0,0-1-1 0 0,1 1 1 0 0,-1-1-1 0 0,1 1 1 0 0,-1-1 0 0 0,2 3-1 0 0,19 29 660 0 0,-12-20 164 0 0,15 26 479 0 0,3 5-322 0 0,57 71 1 0 0,-80-110-1183 0 0,1 0 0 0 0,0 0 0 0 0,0-1 0 0 0,1 1 0 0 0,-1-1 0 0 0,1 0 0 0 0,0-1 0 0 0,0 0 1 0 0,13 6-1 0 0,-16-8-204 0 0,1 0 0 0 0,0-1 1 0 0,-1 1-1 0 0,1 0 1 0 0,0-1-1 0 0,-1 0 1 0 0,1 0-1 0 0,5-1 1 0 0,-5 1-379 0 0,-1-1 0 0 0,0 0 0 0 0,0 0 0 0 0,1 0 0 0 0,-1 0 0 0 0,0-1 0 0 0,0 1 0 0 0,0-1 0 0 0,0 0 1 0 0,3-2-1 0 0,7-8-4959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0,'0'0'15834'0'0,"1"2"-14770"0"0,-1-1-940 0 0,1 1 1 0 0,0-1-1 0 0,0 1 1 0 0,0-1 0 0 0,1 0-1 0 0,-1 0 1 0 0,0 1-1 0 0,0-1 1 0 0,1 0 0 0 0,-1 0-1 0 0,1 0 1 0 0,-1-1-1 0 0,0 1 1 0 0,1 0 0 0 0,0 0-1 0 0,-1-1 1 0 0,1 1-1 0 0,-1-1 1 0 0,4 1 0 0 0,5 1 156 0 0,0-1 1 0 0,12 1 0 0 0,-13-2-61 0 0,81 2 499 0 0,91-11 0 0 0,-151 6-1735 0 0,0-1-4640 0 0,-6-1-1875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0 2303 0 0,'0'0'16136'0'0,"0"2"-16082"0"0,-6 14-52 0 0,0 0 0 0 0,0-1 0 0 0,-1 0 1 0 0,-15 22-1 0 0,-45 55-2 0 0,36-50 10 0 0,-52 72 93 0 0,6 3 0 0 0,-75 152 0 0 0,146-257-30 0 0,1 1 0 0 0,0 0 0 0 0,0-1 0 0 0,2 1 1 0 0,-1 1-1 0 0,2-1 0 0 0,-3 26 0 0 0,5-32 24 0 0,1 0 0 0 0,-1-1 0 0 0,1 1 0 0 0,0-1 0 0 0,0 1 0 0 0,1-1 0 0 0,0 1 0 0 0,0-1 0 0 0,0 0 0 0 0,1 0 0 0 0,0 0 0 0 0,0 0 0 0 0,1-1 0 0 0,-1 1 0 0 0,1-1 0 0 0,0 0 0 0 0,1 0 0 0 0,5 5 0 0 0,-8-8-63 0 0,0 0-1 0 0,1 0 1 0 0,-1 0 0 0 0,0 0-1 0 0,1-1 1 0 0,-1 1 0 0 0,1-1-1 0 0,0 1 1 0 0,-1-1 0 0 0,1 0-1 0 0,0 0 1 0 0,0-1-1 0 0,0 1 1 0 0,0 0 0 0 0,-1-1-1 0 0,1 0 1 0 0,0 0 0 0 0,0 0-1 0 0,0 0 1 0 0,0 0 0 0 0,5-1-1 0 0,3-1 45 0 0,0 0 0 0 0,-1-1-1 0 0,1-1 1 0 0,-1 0 0 0 0,20-9 0 0 0,4-4 28 0 0,-33 16 25 0 0,-2 3-78 0 0,-12 14-49 0 0,-1 0 0 0 0,-28 26 0 0 0,31-32-5 0 0,-42 37 1 0 0,-9 8 0 0 0,61-54-2 0 0,0-1-1 0 0,0 1 1 0 0,0 1-1 0 0,0-1 0 0 0,0 0 1 0 0,0 0-1 0 0,0 0 1 0 0,1 0-1 0 0,-1 1 1 0 0,0-1-1 0 0,1 0 1 0 0,-1 1-1 0 0,1-1 0 0 0,-1 0 1 0 0,1 1-1 0 0,-1-1 1 0 0,1 1-1 0 0,0-1 1 0 0,0 0-1 0 0,0 1 1 0 0,0-1-1 0 0,0 3 1 0 0,0 2-4 0 0,-6 80-22 0 0,3-58 10 0 0,0 45 0 0 0,3-65 18 0 0,1-1 0 0 0,-1 0 0 0 0,2 1 0 0 0,-1-1 0 0 0,1 0 0 0 0,0 0 0 0 0,3 8 0 0 0,3-3-2 0 0,-2-12 6 0 0,-5 0 5 0 0,5 1 30 0 0,-1-1 1 0 0,1 1-1 0 0,0-1 1 0 0,-1-1-1 0 0,1 1 1 0 0,-1-1-1 0 0,1 0 1 0 0,-1 0-1 0 0,1-1 1 0 0,-1 1-1 0 0,10-6 1 0 0,19-4 147 0 0,-34 11-185 0 0,0 0 0 0 0,0 0 0 0 0,0 0-1 0 0,0 0 1 0 0,1 0 0 0 0,-1 0 0 0 0,0 0 0 0 0,0 0 0 0 0,0 0 0 0 0,0-1-1 0 0,0 1 1 0 0,0 0 0 0 0,1 0 0 0 0,-1 0 0 0 0,0 0 0 0 0,0 0-1 0 0,0 0 1 0 0,0 0 0 0 0,0 0 0 0 0,0 0 0 0 0,1 0 0 0 0,-1 0-1 0 0,0 0 1 0 0,0 0 0 0 0,0 0 0 0 0,0 1 0 0 0,0-1 0 0 0,0 0-1 0 0,1 0 1 0 0,-1 0 0 0 0,0 0 0 0 0,0 0 0 0 0,0 0 0 0 0,0 0-1 0 0,0 0 1 0 0,0 0 0 0 0,0 0 0 0 0,1 0 0 0 0,-1 1 0 0 0,0-1-1 0 0,0 0 1 0 0,0 0 0 0 0,0 0 0 0 0,0 0 0 0 0,0 0 0 0 0,0 0 0 0 0,0 1-1 0 0,0-1 1 0 0,0 0 0 0 0,0 0 0 0 0,0 0 0 0 0,0 0 0 0 0,0 0-1 0 0,0 0 1 0 0,0 1 0 0 0,0-1 0 0 0,0 0 0 0 0,0 0 0 0 0,0 0-1 0 0,0 0 1 0 0,0 0 0 0 0,0 0 0 0 0,0 1 0 0 0,0-1 0 0 0,0 0-1 0 0,-10 14-40 0 0,-19 17-93 0 0,27-29 138 0 0,-231 253-157 0 0,59-10 117 0 0,156-214 31 0 0,1 0 0 0 0,1 2 1 0 0,2 0-1 0 0,2 0 0 0 0,0 1 1 0 0,-8 47-1 0 0,18-68 26 0 0,0 0 0 0 0,1 1 0 0 0,1-1 1 0 0,0 1-1 0 0,1-1 0 0 0,0 0 0 0 0,1 0 0 0 0,0 1 0 0 0,1-1 0 0 0,6 14 0 0 0,-5-18 0 0 0,0 1 0 0 0,0-1 0 0 0,1 0 0 0 0,1-1 0 0 0,-1 1 0 0 0,2-1 0 0 0,-1 0 0 0 0,1-1 0 0 0,0 1 0 0 0,0-1 0 0 0,1-1 0 0 0,0 1 0 0 0,16 9 0 0 0,-5-6 102 0 0,1-1 1 0 0,-1-1-1 0 0,2 0 0 0 0,-1-2 1 0 0,1 0-1 0 0,26 3 0 0 0,-11-4 124 0 0,0-2 0 0 0,70-2 0 0 0,-93-2-169 0 0,-10 1-32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3679 0 0,'0'0'1472'0'0,"-3"-7"546"0"0,3 3 1352 0 0,6 37 753 0 0,30 89-2530 0 0,-20-79-826 0 0,23 43 0 0 0,-31-70-600 0 0,1-1 0 0 0,1 0 0 0 0,0 0 0 0 0,2-1 0 0 0,23 24 0 0 0,-12-17-15 0 0,1-1 0 0 0,0-1 0 0 0,50 28-1 0 0,-55-37-114 0 0,1-1 0 0 0,0-1-1 0 0,0-1 1 0 0,0 0 0 0 0,1-2 0 0 0,30 5-1 0 0,53-2-239 0 0,-86-7-188 0 0,-7 0 0 0 0,-9 0-165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8287 0 0,'0'0'6160'0'0,"1"2"-6021"0"0,-1 5 17 0 0,1 1 1 0 0,-1-1-1 0 0,-1 0 0 0 0,1 1 1 0 0,-1-1-1 0 0,-1 0 0 0 0,1 0 1 0 0,-1 0-1 0 0,0 0 0 0 0,-1 0 1 0 0,-5 10-1 0 0,-5 10 273 0 0,-26 36-1 0 0,28-47-362 0 0,-110 159 108 0 0,121-175-174 0 0,-168 200 156 0 0,164-196-146 0 0,0 0 0 0 0,0 0 1 0 0,-1 0-1 0 0,1-1 0 0 0,-1 0 0 0 0,-6 3 0 0 0,9-5 107 0 0,5-5-114 0 0,-1-1-1 0 0,1 1 0 0 0,0 0 1 0 0,1 0-1 0 0,-1 0 0 0 0,1 0 1 0 0,-1 1-1 0 0,1-1 0 0 0,9-5 1 0 0,1 0-206 0 0,27-11 0 0 0,-19 10-23 0 0,1-2-22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10103 0 0,'0'0'464'0'0,"0"2"-9"0"0,1 7-233 0 0,0 0-1 0 0,0 0 1 0 0,0 0-1 0 0,1-1 1 0 0,1 1 0 0 0,0-1-1 0 0,0 1 1 0 0,0-1-1 0 0,1 0 1 0 0,0 0 0 0 0,1 0-1 0 0,0-1 1 0 0,0 0-1 0 0,0 0 1 0 0,1 0 0 0 0,8 7-1 0 0,4 3 255 0 0,1-1-1 0 0,1 0 1 0 0,1-2 0 0 0,33 19-1 0 0,14 9 18 0 0,10 5-592 0 0,-65-40-1674 0 0,27 9 0 0 0,-38-15 493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5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5527 0 0,'-2'0'423'0'0,"-4"0"42"0"0,0 1 0 0 0,-1 1 0 0 0,1-1 0 0 0,0 1 0 0 0,0 0 1 0 0,0 0-1 0 0,0 1 0 0 0,0 0 0 0 0,0 0 0 0 0,1 0 0 0 0,0 1 0 0 0,-1-1 0 0 0,1 1 0 0 0,-7 8 0 0 0,-2 2 1740 0 0,-19 22 0 0 0,8-4-2439 0 0,10-12 407 0 0,2 1 0 0 0,0 0 0 0 0,2 1 0 0 0,0 0 0 0 0,1 1-1 0 0,2 0 1 0 0,0 0 0 0 0,1 1 0 0 0,-3 25 0 0 0,-11 103 566 0 0,14-89-518 0 0,-21 87 1 0 0,16-109-363 0 0,-32 73 0 0 0,-30 34-1408 0 0,53-104-495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128 187 6911 0 0,'1'-1'315'0'0,"2"-4"-262"0"0,-1 1 1 0 0,1-1-1 0 0,-1 0 1 0 0,-1-1-1 0 0,1 1 0 0 0,-1 0 1 0 0,0 0-1 0 0,1-11 1 0 0,2-5 1966 0 0,-2 8 993 0 0,-8 23 1015 0 0,-1 6-2069 0 0,-9 16-1959 0 0,-13 36 0 0 0,-2 6 0 0 0,19-50 243 0 0,1 0 1 0 0,1 1-1 0 0,1 1 0 0 0,-11 51 0 0 0,20-73-122 0 0,1-1-1 0 0,-1 1 1 0 0,1 0-1 0 0,0-1 1 0 0,0 1-1 0 0,0-1 1 0 0,1 1-1 0 0,-1-1 1 0 0,1 0 0 0 0,0 1-1 0 0,0-1 1 0 0,0 0-1 0 0,0 0 1 0 0,3 3-1 0 0,0-2 6 0 0,0 0 1 0 0,-1 1-1 0 0,2-1 0 0 0,-1-1 0 0 0,0 1 1 0 0,1-1-1 0 0,-1 0 0 0 0,1 0 0 0 0,0-1 1 0 0,0 0-1 0 0,0 0 0 0 0,13 2 0 0 0,1 0 153 0 0,-1-1 1 0 0,38-1-1 0 0,-27-2 33 0 0,0-1 0 0 0,56-11 0 0 0,-73 9-260 0 0,0 0-1 0 0,-1-1 0 0 0,1 0 0 0 0,-1-1 1 0 0,0-1-1 0 0,-1 0 0 0 0,1 0 1 0 0,-1-1-1 0 0,12-10 0 0 0,-17 11-44 0 0,0 0 0 0 0,0-1-1 0 0,0 0 1 0 0,-1 0 0 0 0,0 0 0 0 0,-1 0 0 0 0,0-1-1 0 0,0 0 1 0 0,0 0 0 0 0,-1 0 0 0 0,0-1-1 0 0,3-13 1 0 0,-3 3-11 0 0,0 0 0 0 0,-1 0 0 0 0,-1 0 0 0 0,-3-34 0 0 0,0 25-130 0 0,-2 0 0 0 0,-9-35 0 0 0,10 51-24 0 0,-1 0 1 0 0,0 0 0 0 0,-1 1 0 0 0,0 0 0 0 0,-1 0 0 0 0,0 0-1 0 0,-13-17 1 0 0,16 24 62 0 0,-1 1 1 0 0,1 0-1 0 0,-1 0 1 0 0,0 0-1 0 0,0 0 0 0 0,0 0 1 0 0,-1 1-1 0 0,1 0 0 0 0,0 0 1 0 0,-1 0-1 0 0,0 0 0 0 0,1 1 1 0 0,-1 0-1 0 0,0 0 0 0 0,0 0 1 0 0,0 0-1 0 0,1 1 0 0 0,-11 0 1 0 0,-4 1-426 0 0,1 1 1 0 0,-1 1 0 0 0,-27 8-1 0 0,10 0-693 0 0,0 1-1 0 0,1 2 0 0 0,-40 22 1 0 0,3 4-3978 0 0,57-31 800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60 3223 0 0,'1'0'143'0'0,"9"-4"9"0"0,-8 3-147 0 0,13-8 219 0 0,-12 7 812 0 0,0 0-1 0 0,0 0 0 0 0,-1 0 1 0 0,1-1-1 0 0,3-3 0 0 0,3-3 2741 0 0,-11 8-3726 0 0,1 1-1 0 0,0 0 0 0 0,0 0 0 0 0,-1 0 1 0 0,1 0-1 0 0,0 0 0 0 0,0 1 0 0 0,0-1 1 0 0,-1 0-1 0 0,1 1 0 0 0,0-1 1 0 0,0 0-1 0 0,-1 2 0 0 0,-1-2 19 0 0,-29 12 51 0 0,0 1-1 0 0,0 2 1 0 0,2 1 0 0 0,-36 24 0 0 0,29-16 247 0 0,1 2-1 0 0,-45 43 0 0 0,72-59-229 0 0,0 0-1 0 0,0 1 1 0 0,1 0-1 0 0,0 1 1 0 0,1-1-1 0 0,0 2 1 0 0,-5 14 0 0 0,9-21-78 0 0,1 1 0 0 0,0 0 0 0 0,0 0 1 0 0,1 1-1 0 0,0-1 0 0 0,0 12 1 0 0,1-14-45 0 0,0-1 0 0 0,1 1 1 0 0,-1-1-1 0 0,1 0 0 0 0,0 1 0 0 0,0-1 1 0 0,1 0-1 0 0,0 1 0 0 0,-1-1 1 0 0,1 0-1 0 0,4 6 0 0 0,-2-6 25 0 0,0 1 0 0 0,0-1 0 0 0,0 0 0 0 0,1 0 0 0 0,-1-1 0 0 0,1 1 0 0 0,0-1 0 0 0,0 0 0 0 0,0-1 0 0 0,0 1 0 0 0,1-1 0 0 0,-1 0 0 0 0,1 0 0 0 0,-1 0 0 0 0,11 1 0 0 0,2-1 169 0 0,1 0 0 0 0,0 0 0 0 0,29-3 0 0 0,-15-1-42 0 0,0-2-1 0 0,0-1 1 0 0,35-10-1 0 0,-54 12-113 0 0,0-2 1 0 0,0 0-1 0 0,-1-1 0 0 0,1 0 0 0 0,-1-1 0 0 0,-1 0 1 0 0,0-1-1 0 0,0-1 0 0 0,17-15 0 0 0,-25 21-50 0 0,-1-1 0 0 0,0 0-1 0 0,0 1 1 0 0,0-1 0 0 0,0 0 0 0 0,-1-1-1 0 0,1 1 1 0 0,-1 0 0 0 0,0-1-1 0 0,-1 1 1 0 0,1-1 0 0 0,-1 0 0 0 0,0 0-1 0 0,0 1 1 0 0,0-1 0 0 0,0 0-1 0 0,-1-5 1 0 0,-1 1-6 0 0,0 0 0 0 0,0 0 1 0 0,-1 1-1 0 0,-1-1 0 0 0,1 1 0 0 0,-1-1 0 0 0,0 1 0 0 0,-8-12 0 0 0,-45-77-795 0 0,1 3-406 0 0,51 87 871 0 0,0-1-1 0 0,-1 1 1 0 0,0 0 0 0 0,-6-7-1 0 0,11 13 292 0 0,-1 1 0 0 0,0-1 0 0 0,0 1 0 0 0,1 0 0 0 0,-1-1 0 0 0,0 1 0 0 0,0 0 0 0 0,1 0-1 0 0,-1-1 1 0 0,0 1 0 0 0,0 0 0 0 0,1 0 0 0 0,-1 0 0 0 0,0 0 0 0 0,0 0 0 0 0,0 0 0 0 0,0 0 0 0 0,1 0-1 0 0,-1 0 1 0 0,0 0 0 0 0,0 1 0 0 0,1-1 0 0 0,-1 0 0 0 0,0 0 0 0 0,0 1 0 0 0,1-1 0 0 0,-2 1 0 0 0,0 1-40 0 0,0-1 1 0 0,-1 0 0 0 0,1 1 0 0 0,0-1 0 0 0,1 1 0 0 0,-1 0-1 0 0,-2 1 1 0 0,-3 9-1079 0 0,2 2-302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47 5983 0 0,'37'-34'1030'0'0,"-21"22"6778"0"0,-15 12-7674 0 0,0 0-1 0 0,-1 0 1 0 0,1 0 0 0 0,-1 0 0 0 0,1 0 0 0 0,-1 0 0 0 0,1 0 0 0 0,-1 0 0 0 0,1 0 0 0 0,-1 0-1 0 0,1 1 1 0 0,-1-1 0 0 0,0 0 0 0 0,1 0 0 0 0,-1 1 0 0 0,1-1 0 0 0,-1 0 0 0 0,1 1 0 0 0,0 3-76 0 0,-1 0 1 0 0,1 0 0 0 0,-1 0 0 0 0,0 0 0 0 0,0 0 0 0 0,0 0 0 0 0,-1-1-1 0 0,0 1 1 0 0,1 0 0 0 0,-1 0 0 0 0,0 0 0 0 0,-1 0 0 0 0,1-1 0 0 0,-3 5-1 0 0,-5 10 294 0 0,-16 25 0 0 0,22-40-296 0 0,-14 22 64 0 0,-2 0-1 0 0,-1-1 1 0 0,-38 35-1 0 0,-77 54 294 0 0,111-93-400 0 0,-36 22-235 0 0,-16 10-16 0 0,86-42 194 0 0,-5-7 95 0 0,0-1-1 0 0,0 1 0 0 0,1-1 0 0 0,-1 0 1 0 0,1 0-1 0 0,-1-1 0 0 0,1 1 1 0 0,-1-1-1 0 0,1-1 0 0 0,0 1 1 0 0,0-1-1 0 0,10 0 0 0 0,7-3 294 0 0,41-8 0 0 0,-58 9-310 0 0,103-25 632 0 0,-51 11-468 0 0,70-9 1 0 0,-111 23-213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13591 0 0,'2'0'622'0'0,"71"-18"355"0"0,342-17 6227 0 0,-399 34-7201 0 0,0 0 1 0 0,22-5-1 0 0,-10-4-2896 0 0,-19 5 1437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4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2759 0 0,'2'1'13394'0'0,"0"2"-13243"0"0,0 0 0 0 0,0 0 0 0 0,0 0 0 0 0,-1 0 0 0 0,1 0 0 0 0,-1 0 0 0 0,1 1-1 0 0,-1-1 1 0 0,0 0 0 0 0,0 1 0 0 0,-1-1 0 0 0,1 1 0 0 0,-1-1 0 0 0,0 1 0 0 0,0-1 0 0 0,0 5 0 0 0,-1 8 261 0 0,-1 0 0 0 0,-4 19 0 0 0,-15 46 235 0 0,-47 117-1 0 0,59-174-631 0 0,-84 204-118 0 0,63-166-146 0 0,-59 92 1 0 0,70-126-68 0 0,-1-1-1 0 0,-2-1 1 0 0,0-1-1 0 0,-2-1 1 0 0,-43 35 0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4607 0 0,'0'0'354'0'0,"-11"3"1836"0"0,9-1-1725 0 0,1 0-1 0 0,-1 0 1 0 0,0 1-1 0 0,1-1 1 0 0,-1 0-1 0 0,1 1 1 0 0,0-1-1 0 0,0 0 1 0 0,0 1-1 0 0,0-1 1 0 0,0 1-1 0 0,0 0 1 0 0,1-1-1 0 0,-1 4 1 0 0,1-2-203 0 0,0 0 0 0 0,0 1 0 0 0,0-1 0 0 0,1 0 1 0 0,0 1-1 0 0,-1-1 0 0 0,2 0 0 0 0,1 5 1 0 0,1 0-75 0 0,0 1 0 0 0,1-2 0 0 0,0 1 1 0 0,0 0-1 0 0,1-1 0 0 0,0 0 0 0 0,8 7 1 0 0,-2-3 129 0 0,0-2 1 0 0,1 1 0 0 0,0-2-1 0 0,29 16 1 0 0,62 24 855 0 0,-74-36-837 0 0,16 7 30 0 0,176 74 746 0 0,-168-75-1096 0 0,1-2 0 0 0,67 12 0 0 0,-118-28-201 0 0,0 0 0 0 0,0-1-1 0 0,0 0 1 0 0,0 0-1 0 0,0 0 1 0 0,7-1-1 0 0,-9 0-609 0 0,0 1 0 0 0,0-1 0 0 0,0 0 0 0 0,0 1 0 0 0,0-1-1 0 0,0 0 1 0 0,0 0 0 0 0,2-2 0 0 0,4-4-5333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12815 0 0,'0'0'1158'0'0,"-2"1"-904"0"0,-16 8 19 0 0,1 1 0 0 0,0 1 0 0 0,0 1-1 0 0,-22 20 1 0 0,-15 17 831 0 0,-69 83 0 0 0,67-66-459 0 0,-42 56-134 0 0,86-106-495 0 0,4-5-733 0 0,-12 21 0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16127 0 0,'0'0'1460'0'0,"-1"0"-1204"0"0,-4 1-213 0 0,0-1 1 0 0,0 1-1 0 0,0 1 0 0 0,0-1 0 0 0,0 1 0 0 0,0 0 0 0 0,0 0 1 0 0,1 0-1 0 0,-1 0 0 0 0,1 1 0 0 0,-8 5 0 0 0,-6 7 256 0 0,-20 20-1 0 0,33-31-310 0 0,-127 141 199 0 0,110-118-145 0 0,9-12-36 0 0,-17 29 0 0 0,-12 19 100 0 0,39-61-98 0 0,2-1-3 0 0,1 0-1 0 0,-1 0 1 0 0,0 0-1 0 0,0-1 1 0 0,1 1 0 0 0,-1 0-1 0 0,1 0 1 0 0,-1 0-1 0 0,0 0 1 0 0,1 1 0 0 0,0-1-1 0 0,-1 0 1 0 0,1 0-1 0 0,-1 2 1 0 0,1-2 53 0 0,0-1 1 0 0,0 1-1 0 0,0 0 1 0 0,0-1 0 0 0,0 1-1 0 0,-1 0 1 0 0,1-1-1 0 0,0 1 1 0 0,0 0-1 0 0,1-1 1 0 0,-1 1-1 0 0,0 0 1 0 0,0-1-1 0 0,0 1 1 0 0,0 0-1 0 0,1-1 1 0 0,-1 1-1 0 0,0-1 1 0 0,0 1-1 0 0,1 0 1 0 0,-1-1 0 0 0,1 1-1 0 0,0 1 39 0 0,1 0 0 0 0,-1-1 0 0 0,1 1 0 0 0,0-1 0 0 0,0 1 0 0 0,-1-1 0 0 0,3 1 0 0 0,1 1 8 0 0,-1-1-1 0 0,1 0 1 0 0,0 0-1 0 0,0 0 0 0 0,0-1 1 0 0,6 2-1 0 0,3-2 39 0 0,0 0 0 0 0,1-1 0 0 0,-1 0-1 0 0,20-4 1 0 0,57-15 59 0 0,-34 6-250 0 0,7-2-2378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0 689 5063 0 0,'0'0'390'0'0,"6"-4"-122"0"0,-3 2 2509 0 0,11-4 1853 0 0,26-9 0 0 0,17 2 136 0 0,63-1-2921 0 0,-16 3-1083 0 0,-84 7-1593 0 0,25-8-1 0 0,-3-3-6233 0 0,-14 5-11 0 0</inkml:trace>
  <inkml:trace contextRef="#ctx0" brushRef="#br0" timeOffset="1">1033 0 13247 0 0,'0'0'1195'0'0,"-1"1"-982"0"0,-4 5 146 0 0,0 1 0 0 0,0-1 1 0 0,1 1-1 0 0,-1 0 0 0 0,2 0 0 0 0,-1 0 0 0 0,1 1 0 0 0,-3 8 0 0 0,-2 9 693 0 0,-4 31 0 0 0,6-19-322 0 0,2 0 0 0 0,0 61-1 0 0,14 75 15 0 0,-10-168-807 0 0,3 25 216 0 0,0 0 0 0 0,9 34 0 0 0,-10-56-412 0 0,1 0-1 0 0,0 0 1 0 0,0 0-1 0 0,0 0 0 0 0,1-1 1 0 0,0 1-1 0 0,0-1 1 0 0,1 0-1 0 0,0 0 1 0 0,0-1-1 0 0,1 1 0 0 0,10 8 1 0 0,-3-5-7000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0,'0'0'1035'0'0,"2"1"-570"0"0,25 8 7 0 0,-1 1 0 0 0,-1 2 0 0 0,0 1-1 0 0,31 20 1 0 0,197 151 8276 0 0,-242-177-8455 0 0,-1 1 0 0 0,0 0 0 0 0,-1 1 0 0 0,17 18 0 0 0,-24-24-280 0 0,0-1 0 0 0,-1 1 0 0 0,1-1 0 0 0,0 1-1 0 0,-1 0 1 0 0,0-1 0 0 0,0 1 0 0 0,1 0 0 0 0,-2 0 0 0 0,1 0-1 0 0,0 0 1 0 0,-1 0 0 0 0,1 0 0 0 0,-1 0 0 0 0,0 0 0 0 0,0 0-1 0 0,0 0 1 0 0,0 0 0 0 0,0 0 0 0 0,-1 0 0 0 0,0 0 0 0 0,1 0-1 0 0,-1 0 1 0 0,0 0 0 0 0,0 0 0 0 0,-2 3 0 0 0,-2 2-75 0 0,-1-1 0 0 0,1 0 1 0 0,-1 0-1 0 0,0 0 0 0 0,-8 6 0 0 0,-36 28-239 0 0,35-30-56 0 0,-6 4-563 0 0,7-4-4744 0 0,5-2-1222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 3679 0 0,'0'0'696'0'0,"-9"-2"3142"0"0,5 2-3422 0 0,1 0 0 0 0,-1 0 0 0 0,0 1 0 0 0,0-1 1 0 0,0 1-1 0 0,0 0 0 0 0,0 0 0 0 0,1 0 0 0 0,-1 0 0 0 0,0 1 1 0 0,1-1-1 0 0,-1 1 0 0 0,1 0 0 0 0,0 0 0 0 0,-5 4 1 0 0,-3 3-105 0 0,1 1 0 0 0,-18 22 0 0 0,-4 2 471 0 0,-8 5-276 0 0,-49 61 1 0 0,77-85-465 0 0,0 2 0 0 0,1-1 0 0 0,1 1 0 0 0,1 1 1 0 0,0 0-1 0 0,1 0 0 0 0,-7 29 0 0 0,14-45-20 0 0,0 1 1 0 0,0 0-1 0 0,1 1 0 0 0,0-1 0 0 0,-1 0 0 0 0,1 0 0 0 0,0 0 0 0 0,1 0 1 0 0,-1 0-1 0 0,0 0 0 0 0,1 0 0 0 0,0 0 0 0 0,-1 0 0 0 0,1 0 1 0 0,0 0-1 0 0,1 0 0 0 0,-1-1 0 0 0,2 4 0 0 0,-1-3 38 0 0,1-1 0 0 0,-1 1 0 0 0,1-1-1 0 0,-1 0 1 0 0,1 0 0 0 0,0 0 0 0 0,0 0-1 0 0,-1 0 1 0 0,1-1 0 0 0,1 1 0 0 0,-1-1 0 0 0,0 0-1 0 0,0 1 1 0 0,0-2 0 0 0,1 1 0 0 0,3 0 0 0 0,9 1 174 0 0,1 0 1 0 0,-1-2 0 0 0,0 0-1 0 0,1-1 1 0 0,19-3 0 0 0,81-23 567 0 0,-98 21-716 0 0,0 0 1 0 0,-1-2-1 0 0,25-13 0 0 0,-34 16-79 0 0,0 0 0 0 0,-1-1 0 0 0,0 0 0 0 0,0-1 0 0 0,-1 1 0 0 0,0-2 0 0 0,0 1 0 0 0,9-13 0 0 0,-13 15-51 0 0,0 0-1 0 0,-1 1 1 0 0,0-1 0 0 0,0 0-1 0 0,0 0 1 0 0,-1-1-1 0 0,1 1 1 0 0,-1 0 0 0 0,-1 0-1 0 0,1-1 1 0 0,-1 1-1 0 0,0 0 1 0 0,0-1 0 0 0,0 1-1 0 0,-1 0 1 0 0,0-1-1 0 0,0 1 1 0 0,0 0 0 0 0,-4-10-1 0 0,-3-5-252 0 0,-2 0-1 0 0,0 1 0 0 0,-20-29 0 0 0,19 31 160 0 0,-30-39-482 0 0,-2-6-979 0 0,36 55-1363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29 11519 0 0,'1'-2'1083'0'0,"8"-17"-999"0"0,-8 11 6164 0 0,-10 16-5712 0 0,4-3-486 0 0,0 0 0 0 0,0 1-1 0 0,1-1 1 0 0,0 1 0 0 0,0 0 0 0 0,0 0 0 0 0,-3 10 0 0 0,-17 49 69 0 0,13-31-97 0 0,4-12-9 0 0,-2 0 0 0 0,-1-1 0 0 0,0 0 0 0 0,-2 0 0 0 0,0-1 0 0 0,-2-1 0 0 0,0 0 0 0 0,-21 23 0 0 0,8-17-13 0 0,-2 0 0 0 0,-52 35 0 0 0,50-40 64 0 0,30-19 32 0 0,46 4 908 0 0,16-8-566 0 0,119-23 0 0 0,-145 20-402 0 0,44-11 36 0 0,11-3-1220 0 0,-88 20-81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17103 0 0,'0'0'1955'0'0,"2"-1"-1430"0"0,80-16 2791 0 0,-36 6-2243 0 0,-10 3-525 0 0,28-6-273 0 0,101-9 0 0 0,-112 22-5607 0 0,-42 1-1999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1375 0 0,'-2'1'107'0'0,"-20"26"1699"0"0,18-22-656 0 0,1 0 0 0 0,0 1 0 0 0,0-1 0 0 0,1 1 0 0 0,-1 0 0 0 0,1 0 0 0 0,0 0 0 0 0,1 0 0 0 0,-1 0 0 0 0,0 12-1 0 0,4 13-133 0 0,0-22-837 0 0,0 0 0 0 0,1-1 0 0 0,0 1 0 0 0,0-1 1 0 0,1 0-1 0 0,0 0 0 0 0,1 0 0 0 0,0-1 1 0 0,0 1-1 0 0,0-1 0 0 0,1 0 0 0 0,0-1 0 0 0,1 0 1 0 0,-1 1-1 0 0,1-2 0 0 0,0 1 0 0 0,0-1 1 0 0,11 5-1 0 0,-3-1-232 0 0,1-2 1 0 0,0 1-1 0 0,0-2 1 0 0,0 0 0 0 0,1-2-1 0 0,0 1 1 0 0,0-2-1 0 0,27 2 1 0 0,-17-5-4775 0 0,-2-3-1649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12263 0 0,'0'0'1398'0'0,"1"2"-912"0"0,0 0-335 0 0,-1 1 0 0 0,1 0-1 0 0,-1 0 1 0 0,0-1 0 0 0,0 1-1 0 0,0 0 1 0 0,0-1 0 0 0,0 1-1 0 0,0 0 1 0 0,-1 0 0 0 0,1-1 0 0 0,-1 1-1 0 0,0 0 1 0 0,-2 4 0 0 0,-2 6 547 0 0,-14 20 1 0 0,14-24-425 0 0,-70 128 1558 0 0,-75 189-1 0 0,4 52-942 0 0,110-269-956 0 0,32-97 20 0 0,2 1 0 0 0,0-1 0 0 0,0 1 0 0 0,1 0 0 0 0,1 0-1 0 0,0-1 1 0 0,2 14 0 0 0,-1-23-247 0 0,-1 0 0 0 0,1 0 0 0 0,-1 0-1 0 0,1 0 1 0 0,0 0 0 0 0,0 0 0 0 0,0-1-1 0 0,2 4 1 0 0,6 2-6830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8751 0 0,'0'0'4784'0'0,"-1"2"-3562"0"0,-6 4-1049 0 0,1 0 1 0 0,0 1-1 0 0,1 0 1 0 0,-1 0-1 0 0,1 0 1 0 0,1 1-1 0 0,-5 9 1 0 0,-24 62 428 0 0,30-71-510 0 0,-118 339 1109 0 0,12-30-512 0 0,-22-10-11 0 0,111-269-618 0 0,-2 0-1 0 0,-30 40 0 0 0,3-20-6183 0 0,38-47 326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2:4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14479 0 0,'0'0'1314'0'0,"0"2"-1078"0"0,0 2-222 0 0,1 0 0 0 0,-1 0 0 0 0,1 0 0 0 0,0 0 0 0 0,0 0 0 0 0,0 0 0 0 0,1 0 0 0 0,0 0 0 0 0,-1 0 0 0 0,1 0 0 0 0,1-1 0 0 0,-1 1 0 0 0,5 5 0 0 0,5 4 206 0 0,0-1 0 0 0,17 13 0 0 0,4 5 297 0 0,130 148 1587 0 0,-139-148-1816 0 0,-2 1-1 0 0,-1 1 0 0 0,-1 1 1 0 0,19 45-1 0 0,-32-62-205 0 0,-1 0 0 0 0,-1 0 0 0 0,-1 0 0 0 0,0 0 0 0 0,-1 1-1 0 0,-1 0 1 0 0,0 0 0 0 0,-1-1 0 0 0,-1 1 0 0 0,-1 0 0 0 0,0 0 0 0 0,-1 0 0 0 0,-1-1 0 0 0,0 1-1 0 0,-2-1 1 0 0,-10 26 0 0 0,-6 0 121 0 0,-3-1 0 0 0,-1-1-1 0 0,-41 49 1 0 0,21-30-178 0 0,40-53-319 0 0,1-1 0 0 0,0 1-1 0 0,1 0 1 0 0,-1 1 0 0 0,1-1-1 0 0,-3 8 1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 11055 0 0,'0'0'852'0'0,"-1"-1"-560"0"0,0-5 3870 0 0,-6 21-3786 0 0,3-8-378 0 0,-24 59 193 0 0,5-9 338 0 0,-38 64-1 0 0,38-82-336 0 0,-1-2-1 0 0,-3 0 1 0 0,-1-2-1 0 0,-1-1 1 0 0,-42 39 0 0 0,43-47 346 0 0,27-25 368 0 0,7-1-797 0 0,0 0 0 0 0,1 0 0 0 0,-1-1 0 0 0,0 0 1 0 0,0 0-1 0 0,1 0 0 0 0,-1-1 0 0 0,0 1 0 0 0,7-5 1 0 0,32-15 232 0 0,1 1 1 0 0,0 2 0 0 0,1 3 0 0 0,93-18 0 0 0,-138 32-1671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62 146 11519 0 0,'-1'0'528'0'0,"-3"1"-456"0"0,0 0 0 0 0,1 1 0 0 0,-1-1 0 0 0,0 0 0 0 0,1 1 0 0 0,-1 0 0 0 0,1 0 0 0 0,-1 0 0 0 0,1 0 0 0 0,-5 5 0 0 0,-9 9 7252 0 0,18-14-7163 0 0,0-1-1 0 0,0 0 1 0 0,0 1-1 0 0,0-1 1 0 0,0 0 0 0 0,0 0-1 0 0,0 0 1 0 0,1 1-1 0 0,-1-1 1 0 0,0 0-1 0 0,2 0 1 0 0,0 0-39 0 0,0 0 1 0 0,1 0-1 0 0,-1-1 0 0 0,0 1 1 0 0,0-1-1 0 0,0 0 0 0 0,1 0 1 0 0,-1 0-1 0 0,0 0 1 0 0,0-1-1 0 0,1 1 0 0 0,2-2 1 0 0,39-11 502 0 0,-45 13-621 0 0,215-86 647 0 0,-186 73-632 0 0,93-44-747 0 0,-83 38-578 0 0,-15 7 287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261 154 9671 0 0,'0'0'748'0'0,"-17"-11"5134"0"0,17 11-5776 0 0,0 0 0 0 0,-1 0 0 0 0,1-1 0 0 0,0 1 0 0 0,0 0 0 0 0,0 0 1 0 0,0 0-1 0 0,0 0 0 0 0,0 0 0 0 0,0-1 0 0 0,0 1 0 0 0,0 0 1 0 0,2-3 2334 0 0,-2 3-2335 0 0,0 0 1 0 0,0 0-1 0 0,0 0 0 0 0,14-8 1165 0 0,19-4-1170 0 0,51-10 230 0 0,17-6-118 0 0,-95 26-213 0 0,56-18 0 0 0,105-23 0 0 0,-159 42 30 0 0,1 0-1 0 0,0 0 1 0 0,0 1 0 0 0,13 1-1 0 0,-22-1-20 0 0,0 1 0 0 0,1-1 0 0 0,-1 1 0 0 0,0-1 0 0 0,1 0 0 0 0,-1 1 0 0 0,0-1 0 0 0,0 1 0 0 0,1-1 0 0 0,-1 1 0 0 0,0-1 1 0 0,0 1-1 0 0,0-1 0 0 0,0 1 0 0 0,0-1 0 0 0,0 1 0 0 0,0-1 0 0 0,0 1 0 0 0,0-1 0 0 0,0 1 0 0 0,0-1 0 0 0,0 1 0 0 0,0-1 0 0 0,0 0 0 0 0,0 1 0 0 0,-1 0 0 0 0,1 0 7 0 0,-1 4 0 0 0,0 0-1 0 0,-1-1 1 0 0,0 1 0 0 0,0 0-1 0 0,-1-1 1 0 0,1 1-1 0 0,-1-1 1 0 0,-6 8 0 0 0,-31 32 1 0 0,33-37 6 0 0,-173 153 78 0 0,18-17-31 0 0,71-54-479 0 0,-121 156 1 0 0,202-232 233 0 0,5-6 87 0 0,-1 0 0 0 0,1 0 0 0 0,0 0 0 0 0,0 1 0 0 0,1 0 0 0 0,0-1 0 0 0,-5 18 0 0 0,9-24 99 0 0,0-1 0 0 0,0 1-1 0 0,-1 0 1 0 0,1 0 0 0 0,0 0-1 0 0,0 0 1 0 0,1-1 0 0 0,-1 1-1 0 0,0 0 1 0 0,0 0 0 0 0,0 0-1 0 0,0-1 1 0 0,1 1 0 0 0,-1 0-1 0 0,0 0 1 0 0,1 0 0 0 0,-1-1-1 0 0,0 1 1 0 0,1 0 0 0 0,-1-1 0 0 0,1 1-1 0 0,0 0 1 0 0,-1-1 0 0 0,1 1-1 0 0,0 0 1 0 0,1 0 33 0 0,0 0 1 0 0,0 0-1 0 0,0 0 1 0 0,0 0-1 0 0,0-1 0 0 0,0 1 1 0 0,0 0-1 0 0,0-1 1 0 0,4 1-1 0 0,4 0 175 0 0,1-1-1 0 0,-1-1 0 0 0,12 0 1 0 0,-21 0-194 0 0,81-12 1301 0 0,139-41-1 0 0,-204 49-1229 0 0,69-21 358 0 0,63-15 225 0 0,-106 30-883 0 0,-41 11-166 0 0,-8 9-7247 0 0,-6 2-485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384 102 5527 0 0,'0'0'423'0'0,"-4"-7"-79"0"0,2 4 94 0 0,-1 0 0 0 0,1 0-1 0 0,-1 0 1 0 0,0 1 0 0 0,1-1-1 0 0,-1 1 1 0 0,0-1 0 0 0,-1 1 0 0 0,1 0-1 0 0,0 1 1 0 0,0-1 0 0 0,-1 0-1 0 0,1 1 1 0 0,-1 0 0 0 0,0 0 0 0 0,1 0-1 0 0,-1 0 1 0 0,0 1 0 0 0,-5-1 0 0 0,-8 0 434 0 0,0 1 1 0 0,0 1-1 0 0,-18 3 1 0 0,10-1 110 0 0,21-2-898 0 0,-1-1 0 0 0,1 1 1 0 0,0 1-1 0 0,0-1 0 0 0,1 0 0 0 0,-1 1 0 0 0,0 0 1 0 0,-6 4-1 0 0,-27 22-150 0 0,19-14 104 0 0,9-6-11 0 0,-1 1-1 0 0,1-1 1 0 0,1 1 0 0 0,0 1-1 0 0,0 0 1 0 0,1 0-1 0 0,0 0 1 0 0,1 1 0 0 0,0 0-1 0 0,0 0 1 0 0,-4 15-1 0 0,8-19 31 0 0,0-1-1 0 0,1 1 0 0 0,0 0 0 0 0,0 0 0 0 0,0 0 0 0 0,1 0 0 0 0,0 0 1 0 0,0 0-1 0 0,2 10 0 0 0,-1-12-9 0 0,0 0 0 0 0,1 0 0 0 0,0 0 0 0 0,0 0 0 0 0,0 0 0 0 0,0-1 1 0 0,1 1-1 0 0,0-1 0 0 0,0 1 0 0 0,0-1 0 0 0,0 0 0 0 0,1 0 0 0 0,6 5 0 0 0,-1-1 46 0 0,1-2 0 0 0,0 1 1 0 0,0-1-1 0 0,0-1 0 0 0,1 0 0 0 0,0 0 0 0 0,0-1 0 0 0,0-1 0 0 0,1 0 1 0 0,-1 0-1 0 0,19 1 0 0 0,-18-2-43 0 0,0-2-1 0 0,0 0 1 0 0,0 0-1 0 0,1-1 1 0 0,-1 0 0 0 0,0-1-1 0 0,0 0 1 0 0,0-1 0 0 0,-1-1-1 0 0,1 0 1 0 0,12-6-1 0 0,-17 6-39 0 0,0 0-1 0 0,-1 0 1 0 0,0-1-1 0 0,0 0 0 0 0,0 0 1 0 0,0 0-1 0 0,-1-1 0 0 0,0 0 1 0 0,0 0-1 0 0,0 0 0 0 0,-1 0 1 0 0,0-1-1 0 0,0 0 1 0 0,4-11-1 0 0,-4 9-42 0 0,-1-1 0 0 0,-1 0 0 0 0,1 0 0 0 0,-2 0 0 0 0,1-1 0 0 0,-1 1 0 0 0,-1 0 0 0 0,0 0 0 0 0,-1-1 0 0 0,-2-13 0 0 0,2 13-87 0 0,-2 1 0 0 0,0 0 0 0 0,0-1-1 0 0,0 1 1 0 0,-2 1 0 0 0,1-1 0 0 0,-1 0 0 0 0,0 1 0 0 0,-1 0 0 0 0,-7-8 0 0 0,8 11-63 0 0,0 0 1 0 0,-1 0 0 0 0,0 1 0 0 0,0 0 0 0 0,0 0-1 0 0,-1 1 1 0 0,0-1 0 0 0,1 1 0 0 0,-1 1-1 0 0,-1-1 1 0 0,1 1 0 0 0,-1 0 0 0 0,1 1-1 0 0,-9-2 1 0 0,3 2-68 0 0,-1 0-1 0 0,0 1 1 0 0,0 1-1 0 0,0 0 1 0 0,0 1 0 0 0,1 0-1 0 0,-1 1 1 0 0,0 0-1 0 0,1 1 1 0 0,-22 8-1 0 0,34-10-96 0 0,13-1-388 0 0,6-3 338 0 0,-1 0 0 0 0,1-1 0 0 0,-1-1 0 0 0,1 0 0 0 0,17-9 0 0 0,10-5-4380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22 17103 0 0,'-6'-15'786'0'0,"6"15"-756"0"0,0 0 0 0 0,-1-1 0 0 0,1 1 1 0 0,0-1-1 0 0,0 1 0 0 0,0 0 0 0 0,-1-1 1 0 0,1 1-1 0 0,0 0 0 0 0,-1-1 0 0 0,1 1 0 0 0,0 0 1 0 0,0-1-1 0 0,-1 1 0 0 0,1 0 0 0 0,-1 0 1 0 0,1-1-1 0 0,0 1 0 0 0,-1 0 0 0 0,1 0 1 0 0,-1 0-1 0 0,1 0 0 0 0,0 0 0 0 0,-1-1 1 0 0,1 1-1 0 0,-1 0 0 0 0,1 0 0 0 0,-1 0 1 0 0,1 0-1 0 0,0 0 0 0 0,-1 0 0 0 0,1 0 1 0 0,-1 0-1 0 0,1 1 0 0 0,-1-1 0 0 0,1 0 1 0 0,-1 0-1 0 0,-11 8-109 0 0,6-2 139 0 0,0 1-1 0 0,1 1 1 0 0,0-1-1 0 0,1 1 1 0 0,-1 0 0 0 0,1 0-1 0 0,1 0 1 0 0,-4 9-1 0 0,-16 73 169 0 0,19-72-234 0 0,-7 36 116 0 0,3 1 1 0 0,2 0 0 0 0,2 76 0 0 0,22 166 560 0 0,-3-84-324 0 0,-16-1-312 0 0,-30-8-338 0 0,14-114-1137 0 0,17-88 1033 0 0,0-13-1969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 16063 0 0,'-2'-16'1460'0'0,"3"15"-1204"0"0,0 0-235 0 0,0 1 0 0 0,0-1 0 0 0,0 0-1 0 0,0 1 1 0 0,0-1 0 0 0,0 1 0 0 0,0-1 0 0 0,0 1-1 0 0,0-1 1 0 0,0 1 0 0 0,1 0 0 0 0,-1-1 0 0 0,0 1-1 0 0,0 0 1 0 0,0 0 0 0 0,0 0 0 0 0,1 0 0 0 0,-1 0-1 0 0,0 0 1 0 0,2 0 0 0 0,1 1 92 0 0,7 0 78 0 0,0 1 0 0 0,-1 0 1 0 0,1 0-1 0 0,-1 1 1 0 0,1 1-1 0 0,-1 0 1 0 0,0 0-1 0 0,10 6 0 0 0,-2-1 227 0 0,22 7 0 0 0,-1-5-82 0 0,0-2 0 0 0,0-1 0 0 0,1-2 0 0 0,49 1 0 0 0,-56-6-584 0 0,1-2 0 0 0,-1-2 0 0 0,1 0 0 0 0,-1-3 0 0 0,47-13 0 0 0,-50 8-1444 0 0,-4-2-464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0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8751 0 0,'0'0'674'0'0,"0"2"-438"0"0,-5 87 4058 0 0,-6-9-3006 0 0,-47 430 3503 0 0,50-357-4027 0 0,-10 96-21 0 0,-15-53 74 0 0,33-194-360 0 0,1-9-420 0 0,1-1 1 0 0,0 1-1 0 0,0 0 0 0 0,1 0 1 0 0,0 1-1 0 0,4-9 0 0 0,27-38 258 0 0,-24 37-267 0 0,84-114-168 0 0,-72 103 93 0 0,2 1 1 0 0,41-35-1 0 0,-62 59 76 0 0,-1 0 1 0 0,1 0-1 0 0,-1 0 0 0 0,1 0 0 0 0,0 1 1 0 0,0-1-1 0 0,0 1 0 0 0,0 0 0 0 0,0 0 1 0 0,0 0-1 0 0,1 0 0 0 0,-1 0 0 0 0,0 1 1 0 0,0 0-1 0 0,5-1 0 0 0,-5 2-1 0 0,0-1 0 0 0,0 1 0 0 0,-1-1 0 0 0,1 1 0 0 0,0 0 0 0 0,-1 0 0 0 0,1 0 0 0 0,-1 1 0 0 0,1-1 0 0 0,-1 1 0 0 0,0-1 0 0 0,1 1 0 0 0,-1 0 0 0 0,0-1 0 0 0,0 1 0 0 0,0 1 0 0 0,0-1 0 0 0,2 3 0 0 0,3 6 58 0 0,0 1-1 0 0,-1 0 1 0 0,-1 0-1 0 0,1 1 0 0 0,3 15 1 0 0,14 29-940 0 0,-20-50-328 0 0,0-1 0 0 0,1 0 0 0 0,0 0 1 0 0,0 0-1 0 0,1 0 0 0 0,8 8 0 0 0,-3-5-5508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1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75 123 17479 0 0,'2'-4'188'0'0,"2"0"0"0"0,-1 1-1 0 0,0-1 1 0 0,1 0-1 0 0,0 1 1 0 0,0 0 0 0 0,0 0-1 0 0,0 0 1 0 0,0 0 0 0 0,0 1-1 0 0,1-1 1 0 0,0 1 0 0 0,-1 0-1 0 0,9-2 1 0 0,4 1 403 0 0,0-1-1 0 0,35 0 1 0 0,-31 2-292 0 0,22-3-1 0 0,-25 3-165 0 0,-14 2-126 0 0,0-1-1 0 0,1 1 1 0 0,-1-1 0 0 0,0 0 0 0 0,0 0-1 0 0,0 0 1 0 0,0 0 0 0 0,0-1-1 0 0,-1 1 1 0 0,1-1 0 0 0,0 0-1 0 0,4-3 1 0 0,-7 4-100 0 0,-1-1 41 0 0,0 1 0 0 0,0-1 0 0 0,0 1 0 0 0,0-1 0 0 0,-1 1 0 0 0,1 0 0 0 0,0-1 0 0 0,-1 1 0 0 0,1-1 0 0 0,-1 1 1 0 0,1 0-1 0 0,-1-1 0 0 0,0 1 0 0 0,1 0 0 0 0,-1 0 0 0 0,0-1 0 0 0,0 1 0 0 0,0 0 0 0 0,0 0 0 0 0,-1-1 0 0 0,0 1-8 0 0,0 0 1 0 0,0 0-1 0 0,0 0 0 0 0,0 0 0 0 0,0 0 1 0 0,0 1-1 0 0,0-1 0 0 0,0 1 0 0 0,0-1 0 0 0,-1 1 1 0 0,1 0-1 0 0,-3 0 0 0 0,-2 0-17 0 0,0 1 0 0 0,0 0-1 0 0,-1 1 1 0 0,1-1 0 0 0,0 1 0 0 0,1 1 0 0 0,-10 3 0 0 0,-2 4 31 0 0,0 1 0 0 0,0 0 0 0 0,1 1 1 0 0,-26 25-1 0 0,11-6 120 0 0,-31 41-1 0 0,56-65-9 0 0,1 1 0 0 0,1 0 0 0 0,0 0 0 0 0,0 0-1 0 0,0 1 1 0 0,1-1 0 0 0,0 1 0 0 0,-2 12 0 0 0,5-18-38 0 0,0 0 1 0 0,0 1-1 0 0,1-1 1 0 0,0 1 0 0 0,0-1-1 0 0,0 0 1 0 0,0 1-1 0 0,0-1 1 0 0,1 1-1 0 0,0-1 1 0 0,-1 0 0 0 0,1 1-1 0 0,0-1 1 0 0,1 0-1 0 0,-1 0 1 0 0,1 1-1 0 0,-1-1 1 0 0,1 0 0 0 0,0-1-1 0 0,0 1 1 0 0,0 0-1 0 0,0-1 1 0 0,1 1-1 0 0,-1-1 1 0 0,1 1 0 0 0,2 1-1 0 0,1 0-46 0 0,1 0-1 0 0,-1 0 0 0 0,0 0 1 0 0,14 4-1 0 0,13 2-5870 0 0,-10-6-791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1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1 578 3223 0 0,'2'0'11846'0'0,"0"0"-11569"0"0,-1 0 1 0 0,1 0-1 0 0,-1 0 1 0 0,1 0-1 0 0,0 0 1 0 0,-1 0-1 0 0,1 0 1 0 0,0 0-1 0 0,-1-1 1 0 0,1 1-1 0 0,-1-1 1 0 0,1 1-1 0 0,-1-1 1 0 0,1 0-1 0 0,-1 0 1 0 0,1 1-1 0 0,-1-1 1 0 0,1 0 0 0 0,1-2-1 0 0,-1 0 18 0 0,0 1 0 0 0,0-1 0 0 0,0 0 0 0 0,0 0 0 0 0,0 0 1 0 0,-1 0-1 0 0,1 0 0 0 0,-1 0 0 0 0,1-4 0 0 0,1-4 163 0 0,0-1 1 0 0,-1 0-1 0 0,-1 1 0 0 0,1-21 1 0 0,-3 20-369 0 0,2-1 0 0 0,-1 0 0 0 0,2 1 0 0 0,0 0 0 0 0,0-1-1 0 0,1 1 1 0 0,1 0 0 0 0,0 0 0 0 0,0 0 0 0 0,1 1 0 0 0,1 0 0 0 0,13-22 0 0 0,10-6-445 0 0,2 2 1 0 0,2 0-1 0 0,1 2 0 0 0,1 2 1 0 0,59-43-1 0 0,-65 58-2282 0 0,-20 14 258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1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37 211 15631 0 0,'0'0'1418'0'0,"-1"1"-1168"0"0,-3 4-64 0 0,0 0 0 0 0,1 0 0 0 0,0 0 0 0 0,-1 0 1 0 0,2 1-1 0 0,-1-1 0 0 0,1 1 0 0 0,-1 0 0 0 0,2-1 0 0 0,-1 1 0 0 0,0 0 0 0 0,1 0 0 0 0,1 0 0 0 0,-1 1 0 0 0,1-1 0 0 0,0 0 0 0 0,0 0 0 0 0,0 0 0 0 0,1 0 0 0 0,0 0 1 0 0,0 0-1 0 0,1 0 0 0 0,0 0 0 0 0,0 0 0 0 0,0 0 0 0 0,1-1 0 0 0,-1 1 0 0 0,1-1 0 0 0,1 0 0 0 0,3 5 0 0 0,-3-6-107 0 0,-1 0 0 0 0,1 0-1 0 0,0 0 1 0 0,1-1 0 0 0,-1 1-1 0 0,1-1 1 0 0,-1-1 0 0 0,1 1-1 0 0,0 0 1 0 0,0-1 0 0 0,0 0-1 0 0,0 0 1 0 0,1-1 0 0 0,-1 0-1 0 0,0 0 1 0 0,1 0 0 0 0,6 0 0 0 0,-8 0-52 0 0,0-1 0 0 0,1 0 0 0 0,-1-1 0 0 0,1 1 0 0 0,-1-1 0 0 0,0 0 0 0 0,1 0 0 0 0,-1 0 0 0 0,0-1 0 0 0,0 1 0 0 0,0-1 0 0 0,0 0 0 0 0,0 0 1 0 0,0-1-1 0 0,-1 1 0 0 0,1-1 0 0 0,-1 1 0 0 0,1-1 0 0 0,-1 0 0 0 0,0-1 0 0 0,4-4 0 0 0,-1-2 0 0 0,-1 0 1 0 0,0-1-1 0 0,0 0 0 0 0,3-12 1 0 0,-5 14-6 0 0,1-1 1 0 0,0 0-1 0 0,0 1 1 0 0,1 0 0 0 0,10-15-1 0 0,-8 15-38 0 0,0 4-61 0 0,-1 0-5 0 0,-5 5 76 0 0,0 0-1 0 0,0 0 0 0 0,1 0 0 0 0,-1 0 0 0 0,0 0 0 0 0,0 0 0 0 0,1 0 0 0 0,-1 0 0 0 0,0 1 0 0 0,0-1 0 0 0,1 0 1 0 0,-1 1-1 0 0,0-1 0 0 0,0 1 0 0 0,2 0 0 0 0,-2 0-9 0 0,2 0 5 0 0,0 1 0 0 0,0 0 0 0 0,0 0 0 0 0,0 0 0 0 0,0 0 0 0 0,0 1 1 0 0,-1-1-1 0 0,1 1 0 0 0,-1-1 0 0 0,0 1 0 0 0,1 0 0 0 0,1 4 0 0 0,3 5 0 0 0,10 25-1 0 0,2 6 14 0 0,-10-30 87 0 0,0 1 0 0 0,1-2 0 0 0,1 1 0 0 0,0-1 1 0 0,1-1-1 0 0,0 0 0 0 0,0-1 0 0 0,1 0 0 0 0,0-1 0 0 0,22 11 0 0 0,-33-19-28 0 0,1 0-1 0 0,0 0 1 0 0,-1 0 0 0 0,1-1-1 0 0,0 0 1 0 0,-1 1 0 0 0,1-1-1 0 0,0 0 1 0 0,-1 0 0 0 0,1 0-1 0 0,0-1 1 0 0,-1 1 0 0 0,1-1-1 0 0,0 1 1 0 0,-1-1 0 0 0,1 0-1 0 0,-1 0 1 0 0,1 0 0 0 0,-1 0 0 0 0,4-3-1 0 0,5-3 138 0 0,1-1-1 0 0,17-16 0 0 0,-22 18-131 0 0,8-8-11 0 0,0-1 1 0 0,-1-1-1 0 0,-1 0 0 0 0,17-28 1 0 0,39-76 183 0 0,-62 106-235 0 0,40-86-3549 0 0,-41 85 2116 0 0,-1 0-1 0 0,-1 0 1 0 0,-1-1 0 0 0,4-29-1 0 0,-7 33-6166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3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 4607 0 0,'0'0'6839'0'0,"2"-1"-6391"0"0,30-18 4625 0 0,-39 30-4955 0 0,6-9-110 0 0,-11 11 58 0 0,5-6-55 0 0,4-6 32 0 0,-3 2-22 0 0,5-3 344 0 0,1-3-287 0 0,1 0 0 0 0,0 0-1 0 0,0 0 1 0 0,0 0 0 0 0,0 1 0 0 0,3-5-1 0 0,-3 5 354 0 0,-4 4-235 0 0,-10 11-204 0 0,-11 13 1573 0 0,25-30-1503 0 0,1 1 0 0 0,-1 0 0 0 0,1 0 0 0 0,0 0 0 0 0,4-5 0 0 0,-2 1-7 0 0,-3 6 446 0 0,-7 19-645 0 0,-3-1-85 0 0,0 0-1074 0 0,6-7-3285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1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12895 0 0,'0'0'998'0'0,"0"2"-657"0"0,-8 22 2947 0 0,-4 27 0 0 0,9-32-2326 0 0,0-1-1 0 0,1 24 0 0 0,2-30-872 0 0,2 0 1 0 0,-1-1 0 0 0,1 1-1 0 0,1 0 1 0 0,0-1-1 0 0,1 1 1 0 0,0-1-1 0 0,0 0 1 0 0,2 0 0 0 0,-1-1-1 0 0,1 1 1 0 0,1-1-1 0 0,0 0 1 0 0,0-1 0 0 0,17 17-1 0 0,-24-25-200 0 0,1-1-1 0 0,0 1 1 0 0,-1 0 0 0 0,1-1-1 0 0,0 1 1 0 0,-1-1 0 0 0,1 1-1 0 0,0-1 1 0 0,0 1 0 0 0,-1-1-1 0 0,1 0 1 0 0,0 1-1 0 0,0-1 1 0 0,1 0 0 0 0,1 1-212 0 0,12 2-908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1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9 4607 0 0,'0'0'208'0'0,"-8"-5"3638"0"0,6 4-2905 0 0,0 1 0 0 0,0-1 0 0 0,-1 1 0 0 0,1-1 0 0 0,0 1 0 0 0,0 0 0 0 0,-1 0 0 0 0,1 0 0 0 0,-5 0 0 0 0,3 1-193 0 0,-1 0 1 0 0,0 0-1 0 0,0 1 0 0 0,-4 2 0 0 0,-3 1-542 0 0,1 2-1 0 0,-16 10 0 0 0,-2 4-198 0 0,-50 46 0 0 0,65-53-8 0 0,0 1 1 0 0,1 0-1 0 0,1 1 1 0 0,-20 34-1 0 0,31-48-45 0 0,-1 1 1 0 0,1-1-1 0 0,0 1 0 0 0,0-1 1 0 0,0 1-1 0 0,0 0 0 0 0,1-1 0 0 0,-1 1 1 0 0,1 0-1 0 0,0 0 0 0 0,-1 0 1 0 0,1-1-1 0 0,0 1 0 0 0,1 0 0 0 0,-1 0 1 0 0,0-1-1 0 0,1 1 0 0 0,0 0 1 0 0,-1 0-1 0 0,3 3 0 0 0,-1-2-45 0 0,1 0 0 0 0,-1-1 0 0 0,1 0 0 0 0,0 1 0 0 0,0-1 0 0 0,0 0 0 0 0,0 0 0 0 0,1-1-1 0 0,-1 1 1 0 0,1-1 0 0 0,-1 1 0 0 0,8 2 0 0 0,48 22-1088 0 0,-34-16 1618 0 0,1 1 0 0 0,-1 1 0 0 0,-1 2 0 0 0,37 27 0 0 0,-55-36-185 0 0,0 0 1 0 0,0 0-1 0 0,-1 0 0 0 0,0 1 0 0 0,0 0 0 0 0,-1 0 0 0 0,0 0 0 0 0,0 1 1 0 0,0-1-1 0 0,-1 1 0 0 0,0 0 0 0 0,-1 0 0 0 0,0 0 0 0 0,0 0 1 0 0,1 12-1 0 0,-3-18-225 0 0,0 1 0 0 0,0-1-1 0 0,0 0 1 0 0,-1 1 0 0 0,1-1 0 0 0,0 0 0 0 0,-1 1 0 0 0,0-1 0 0 0,0 0-1 0 0,0 0 1 0 0,0 0 0 0 0,0 0 0 0 0,0 0 0 0 0,0 0 0 0 0,0 0 0 0 0,-1 0 0 0 0,1 0-1 0 0,-1 0 1 0 0,0-1 0 0 0,1 1 0 0 0,-1 0 0 0 0,0-1 0 0 0,0 0 0 0 0,0 1-1 0 0,0-1 1 0 0,0 0 0 0 0,0 0 0 0 0,-1 0 0 0 0,1-1 0 0 0,0 1 0 0 0,-3 0 0 0 0,0 1-277 0 0,0-1 1 0 0,0 0-1 0 0,0 0 1 0 0,0-1 0 0 0,0 0-1 0 0,0 0 1 0 0,0 0-1 0 0,-1 0 1 0 0,1-1-1 0 0,0 0 1 0 0,0 0 0 0 0,0 0-1 0 0,-7-3 1 0 0,0-3-1408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1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96 118 19295 0 0,'0'0'2110'0'0,"1"2"-1792"0"0,4 4-170 0 0,-1 1-1 0 0,1-1 1 0 0,0 1-1 0 0,0-1 1 0 0,0-1-1 0 0,1 1 1 0 0,0-1 0 0 0,0 0-1 0 0,1 0 1 0 0,0-1-1 0 0,-1 0 1 0 0,1 0-1 0 0,0 0 1 0 0,11 3-1 0 0,0-2-48 0 0,0-1-1 0 0,0-1 1 0 0,1 0-1 0 0,0-1 0 0 0,-1-2 1 0 0,1 1-1 0 0,0-2 0 0 0,-1-1 1 0 0,1 0-1 0 0,-1-1 0 0 0,1-1 1 0 0,26-9-1 0 0,-38 10-198 0 0,0 0 0 0 0,1-1 0 0 0,-1 0 0 0 0,-1 0 0 0 0,1 0 0 0 0,-1-1 0 0 0,1 0 0 0 0,-1 0 0 0 0,0-1 0 0 0,-1 0 0 0 0,0 0 0 0 0,6-8 0 0 0,-9 12 53 0 0,0-1 0 0 0,-1 0 0 0 0,1 0 0 0 0,-1 0 0 0 0,1 0 0 0 0,-1 0-1 0 0,0-1 1 0 0,0 1 0 0 0,0 0 0 0 0,-1 0 0 0 0,1-1 0 0 0,-1 1 0 0 0,0 0 0 0 0,0-1 0 0 0,0 1 0 0 0,0 0-1 0 0,-1-1 1 0 0,1 1 0 0 0,-1 0 0 0 0,0-1 0 0 0,0 1 0 0 0,0 0 0 0 0,0 0 0 0 0,-1 0 0 0 0,1 0 0 0 0,-1 0 0 0 0,0 0-1 0 0,0 0 1 0 0,0 1 0 0 0,-4-6 0 0 0,3 6-30 0 0,0 0 1 0 0,1-1-1 0 0,-1 1 0 0 0,-1 0 1 0 0,1 0-1 0 0,0 0 1 0 0,0 1-1 0 0,-1-1 0 0 0,1 1 1 0 0,-1 0-1 0 0,1 0 0 0 0,-1 0 1 0 0,1 1-1 0 0,-1-1 0 0 0,0 1 1 0 0,1-1-1 0 0,-1 1 0 0 0,0 1 1 0 0,0-1-1 0 0,1 0 0 0 0,-8 2 0 0 0,-5 2-71 0 0,1 1-1 0 0,-1 0 1 0 0,-21 12-1 0 0,34-16 152 0 0,-28 15 59 0 0,0 1 1 0 0,1 2 0 0 0,2 1 0 0 0,0 1 0 0 0,0 2 0 0 0,2 0 0 0 0,1 2 0 0 0,-23 30 0 0 0,35-39 134 0 0,1 1 0 0 0,0 0 0 0 0,2 1-1 0 0,0 0 1 0 0,1 0 0 0 0,-9 27 0 0 0,14-35-57 0 0,1-1 0 0 0,1 1 0 0 0,0 0 1 0 0,0 0-1 0 0,1 0 0 0 0,1 1 0 0 0,-1-1 0 0 0,2 0 0 0 0,-1 0 0 0 0,1 0 1 0 0,1 0-1 0 0,0 0 0 0 0,0 0 0 0 0,7 16 0 0 0,-7-21-42 0 0,0-1 1 0 0,0 0-1 0 0,1 0 0 0 0,0 0 0 0 0,0 0 0 0 0,0-1 1 0 0,0 1-1 0 0,0-1 0 0 0,1 1 0 0 0,-1-1 0 0 0,6 3 0 0 0,-2-1 77 0 0,1-1 0 0 0,-1 0-1 0 0,1-1 1 0 0,0 0-1 0 0,14 4 1 0 0,5-2 305 0 0,-1-1 0 0 0,53 2 0 0 0,-78-6-466 0 0,139 0 48 0 0,-116-2-1775 0 0,-1-1-1 0 0,22-6 0 0 0,-27 4-7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2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39 5983 0 0,'-14'2'330'0'0,"1"1"0"0"0,-23 7 0 0 0,11 2 8498 0 0,36-11-7808 0 0,-5 1-802 0 0,8-1 248 0 0,1 0-1 0 0,-1 0 0 0 0,1-2 1 0 0,24-3-1 0 0,57-16 865 0 0,-40 7-956 0 0,-5 0-279 0 0,21-4 112 0 0,-60 15-3655 0 0,24 0 1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2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14079 0 0,'0'0'1276'0'0,"1"3"-1049"0"0,1 1-43 0 0,0-1-1 0 0,0 1 1 0 0,0-1 0 0 0,0 0-1 0 0,1 0 1 0 0,0 0 0 0 0,-1 0-1 0 0,1 0 1 0 0,0-1 0 0 0,0 1 0 0 0,0-1-1 0 0,1 1 1 0 0,-1-1 0 0 0,1 0-1 0 0,-1-1 1 0 0,1 1 0 0 0,0-1-1 0 0,-1 1 1 0 0,1-1 0 0 0,0 0-1 0 0,5 0 1 0 0,4 1 218 0 0,0-1-1 0 0,0 0 0 0 0,0-1 1 0 0,16-2-1 0 0,52-11 753 0 0,96-27-371 0 0,-76 20-2575 0 0,-66 6-2361 0 0,-13 11 2010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8287 0 0,'0'0'1843'0'0,"-2"1"-776"0"0,0 0-909 0 0,-1 1 0 0 0,1 0 0 0 0,-1 0 1 0 0,1 0-1 0 0,-1 0 0 0 0,1 0 0 0 0,0 1 1 0 0,0-1-1 0 0,0 1 0 0 0,1 0 0 0 0,-1-1 0 0 0,0 1 1 0 0,1 0-1 0 0,0 0 0 0 0,0 0 0 0 0,0 0 1 0 0,0 0-1 0 0,-1 5 0 0 0,0 2-42 0 0,0 1 0 0 0,0-1 0 0 0,1 1 0 0 0,1 15 0 0 0,0-15 76 0 0,1 0 0 0 0,1 1 0 0 0,0-1-1 0 0,0-1 1 0 0,1 1 0 0 0,6 15 0 0 0,-6-19-99 0 0,1 0 0 0 0,0 0 0 0 0,0 0 1 0 0,0-1-1 0 0,1 0 0 0 0,0 0 0 0 0,0 0 1 0 0,0-1-1 0 0,1 1 0 0 0,8 5 0 0 0,1 0 14 0 0,2-1-1 0 0,-1 0 1 0 0,1-1-1 0 0,0-1 1 0 0,1-1-1 0 0,0 0 1 0 0,0-1-1 0 0,1-1 1 0 0,25 3 0 0 0,-19-3-775 0 0,7 0-990 0 0,-10-2-2610 0 0,-5-3-748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0 3679 0 0,'0'0'284'0'0,"1"2"186"0"0,1-1-55 0 0,-1 1 0 0 0,1 0 0 0 0,-1 0 0 0 0,1 0 0 0 0,-1 0 1 0 0,0 0-1 0 0,0 0 0 0 0,0 0 0 0 0,0 0 0 0 0,0 1 0 0 0,0-1 0 0 0,-1 0 0 0 0,1 1 1 0 0,-1-1-1 0 0,1 0 0 0 0,-1 1 0 0 0,0-1 0 0 0,0 1 0 0 0,0-1 0 0 0,0 0 0 0 0,-1 1 0 0 0,0 2 1 0 0,-1 7 338 0 0,-1 1 1 0 0,-9 22 0 0 0,10-29-787 0 0,-3 7 215 0 0,-1 0 1 0 0,-1 0-1 0 0,0 0 1 0 0,-15 18 0 0 0,-39 43 212 0 0,57-69-384 0 0,-15 14 16 0 0,1-1 0 0 0,-2-1-1 0 0,0 0 1 0 0,-1-2 0 0 0,-35 20-1 0 0,-2-5 4 0 0,-62 24 0 0 0,77-39-380 0 0,0-1 0 0 0,-88 14-1 0 0,122-26 273 0 0,0-1 1 0 0,0-1-1 0 0,0 0 0 0 0,0 0 0 0 0,-1-1 0 0 0,-14-2 0 0 0,21 2 46 0 0,-1 0-1 0 0,0 0 1 0 0,1 0-1 0 0,-1 0 1 0 0,1 0-1 0 0,-1-1 0 0 0,1 0 1 0 0,0 0-1 0 0,0 0 1 0 0,-1 0-1 0 0,1 0 1 0 0,1 0-1 0 0,-1-1 1 0 0,0 1-1 0 0,0-1 1 0 0,1 0-1 0 0,0 0 0 0 0,-3-4 1 0 0,5 6 7 0 0,1 0-1 0 0,-1 0 1 0 0,0 0 0 0 0,0 0 0 0 0,1 0-1 0 0,-1 0 1 0 0,1 0 0 0 0,-1 0 0 0 0,1 0-1 0 0,0 0 1 0 0,-1 0 0 0 0,1 0-1 0 0,0 0 1 0 0,-1 0 0 0 0,1 0 0 0 0,1 0-1 0 0,0-1-26 0 0,-1 0 56 0 0,0 1 0 0 0,1-1 0 0 0,-1 0-1 0 0,1 1 1 0 0,0 0 0 0 0,-1-1 0 0 0,1 1 0 0 0,0 0 0 0 0,0 0 0 0 0,0 0 0 0 0,0 0 0 0 0,0 0-1 0 0,0 0 1 0 0,0 1 0 0 0,0-1 0 0 0,0 1 0 0 0,0-1 0 0 0,0 1 0 0 0,0 0 0 0 0,0 0-1 0 0,0 0 1 0 0,1 0 0 0 0,-1 0 0 0 0,0 0 0 0 0,0 1 0 0 0,0-1 0 0 0,0 1 0 0 0,0-1 0 0 0,0 1-1 0 0,0 0 1 0 0,0 0 0 0 0,0 0 0 0 0,3 2 0 0 0,0 0 111 0 0,0 0 0 0 0,0 1 0 0 0,-1 0 0 0 0,1 0 0 0 0,-1 0 0 0 0,0 0 0 0 0,0 1 0 0 0,-1-1 0 0 0,1 1 1 0 0,5 11-1 0 0,-4-5 58 0 0,-1 1 0 0 0,0 0 0 0 0,-1 0 0 0 0,0 1 0 0 0,-1-1 1 0 0,0 1-1 0 0,-1-1 0 0 0,-1 25 0 0 0,-3 7 259 0 0,-11 53 1 0 0,5-38-14 0 0,5-26-433 0 0,-10 77-129 0 0,13-89 185 0 0,0 1-1 0 0,5 42 0 0 0,-4-64-38 0 0,0 1-1 0 0,0-1 1 0 0,0 1-1 0 0,1-1 1 0 0,-1 1 0 0 0,0-1-1 0 0,0 1 1 0 0,0-1-1 0 0,1 1 1 0 0,-1-1-1 0 0,0 1 1 0 0,0-1-1 0 0,1 0 1 0 0,-1 1-1 0 0,0-1 1 0 0,1 1 0 0 0,0 0-1 0 0,0 0 9 0 0,7 4-69 0 0,3-3-567 0 0,2-3-271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86 1839 0 0,'0'0'176'0'0,"-2"-9"-176"0"0,0 0 0 0 0,-1 0 0 0 0,-4 2 0 0 0,1-1 1552 0 0,-1-1 288 0 0,0 2 56 0 0,-2-2 16 0 0,1 0-2832 0 0,-1 0-560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11 1375 0 0,'-7'-4'128'0'0,"5"3"84"0"0,0 0 0 0 0,0 0-1 0 0,0 0 1 0 0,-1 1 0 0 0,1-1-1 0 0,0 1 1 0 0,0-1 0 0 0,-1 1-1 0 0,1 0 1 0 0,0 0-1 0 0,0 0 1 0 0,-1 0 0 0 0,1 0-1 0 0,0 0 1 0 0,0 1 0 0 0,-1-1-1 0 0,1 1 1 0 0,0 0 0 0 0,0-1-1 0 0,0 1 1 0 0,0 0-1 0 0,-2 2 1 0 0,0-1 153 0 0,1 1-1 0 0,-1 1 1 0 0,1-1-1 0 0,0 0 1 0 0,0 1-1 0 0,0 0 1 0 0,0-1-1 0 0,1 1 1 0 0,0 0-1 0 0,-3 5 1 0 0,-5 14 219 0 0,0 0 0 0 0,2 1 0 0 0,0 1 0 0 0,2-1 0 0 0,0 1 0 0 0,2 0 0 0 0,1 0 0 0 0,0 30 0 0 0,6-7-470 0 0,-3-46 30 0 0,2-1-90 0 0,-1 0-47 0 0,1 0 1 0 0,-1 0 0 0 0,0-1 0 0 0,1 1 0 0 0,-1 0 0 0 0,1-1 0 0 0,0 1 0 0 0,-1-1 0 0 0,1 1 0 0 0,-1-1 0 0 0,1 0-1 0 0,0 1 1 0 0,-1-1 0 0 0,1 0 0 0 0,0 0 0 0 0,1 0 0 0 0,1-1 31 0 0,0 0 1 0 0,0 0-1 0 0,-1 0 0 0 0,1 0 0 0 0,0-1 1 0 0,5-2-1 0 0,2-2 59 0 0,0-1 1 0 0,0-1-1 0 0,11-10 0 0 0,21-24-203 0 0,-26 24-12 0 0,37-29 1 0 0,-52 46 32 0 0,-2 3 0 0 0,3 4-108 0 0,0 1 0 0 0,-1-1 0 0 0,-1 1 0 0 0,1 0 1 0 0,0 11-1 0 0,-1-9-799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5527 0 0,'0'0'8479'0'0,"7"-5"-6695"0"0,-5 3-1636 0 0,0 0 0 0 0,-1 0-1 0 0,1 0 1 0 0,-1 0 0 0 0,0 0 0 0 0,0 0 0 0 0,0 0-1 0 0,0 0 1 0 0,0 0 0 0 0,0-1 0 0 0,0 1 0 0 0,-1 0-1 0 0,1-1 1 0 0,0-2 0 0 0,0-39 877 0 0,-1 16-603 0 0,1 9-325 0 0,1 0 0 0 0,1 0 0 0 0,0 0 0 0 0,1 0 0 0 0,2 0-1 0 0,0 1 1 0 0,0-1 0 0 0,2 1 0 0 0,15-27 0 0 0,-1 13-1416 0 0,1 1 0 0 0,28-29 0 0 0,-32 40-4772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3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43 7367 0 0,'1'-1'568'0'0,"14"-30"4419"0"0,-12 28-2907 0 0,1-3 2084 0 0,-3 5-4062 0 0,0 1-1 0 0,0 0 1 0 0,1 0-1 0 0,-1-1 1 0 0,0 1 0 0 0,0 0-1 0 0,0 0 1 0 0,0 0 0 0 0,0 1-1 0 0,0-1 1 0 0,1 0 0 0 0,0 1-1 0 0,0-1 43 0 0,0 2 0 0 0,0 0-96 0 0,0 0-1 0 0,0 0 0 0 0,-1 1 1 0 0,1-1-1 0 0,-1 1 0 0 0,1-1 1 0 0,-1 1-1 0 0,0 0 0 0 0,0-1 1 0 0,0 1-1 0 0,0 0 0 0 0,0 0 1 0 0,0 5-1 0 0,0-2 1 0 0,-1-1 0 0 0,-1 1 1 0 0,1-1-1 0 0,-1 0 0 0 0,1 1 0 0 0,-1-1 1 0 0,-2 6-1 0 0,-3 6 55 0 0,-1-1 1 0 0,-1 0-1 0 0,-15 26 1 0 0,14-28-87 0 0,-14 26 109 0 0,-2-2-1 0 0,-53 63 0 0 0,10-35-137 0 0,67-65-57 0 0,3 0-1237 0 0,0 0 799 0 0,0-1 1 0 0,0 1 0 0 0,0-1 0 0 0,0 0 0 0 0,0 1-1 0 0,0-1 1 0 0,0 0 0 0 0,0 0 0 0 0,2 0 0 0 0,8 0-7085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148 113 2303 0 0,'2'1'167'0'0,"36"3"807"0"0,-22-4 4428 0 0,30-4 1 0 0,-37 3-4656 0 0,10-2 56 0 0,-1 0 0 0 0,0-1 0 0 0,1-1 0 0 0,21-9 0 0 0,-35 12-785 0 0,1-1 1 0 0,-1 0-1 0 0,1 0 0 0 0,-1-1 0 0 0,0 0 1 0 0,0 1-1 0 0,0-2 0 0 0,8-8 0 0 0,-8 4-18 0 0,-2 1 0 0 0,-1 0-16 0 0,-2 7-3 0 0,0 1 0 0 0,0-1 0 0 0,0 1-1 0 0,0-1 1 0 0,0 0 0 0 0,0 1 0 0 0,0-1 0 0 0,0 1 0 0 0,-1-1-1 0 0,1 0 1 0 0,0 1 0 0 0,0-1 0 0 0,-1 1 0 0 0,1-1 0 0 0,0 1-1 0 0,-1-1 1 0 0,1 1 0 0 0,0-1 0 0 0,-1 1 0 0 0,1-1-1 0 0,-1 1 1 0 0,1-1 0 0 0,-1 1 0 0 0,1 0 0 0 0,-1-1 0 0 0,1 1-1 0 0,-1 0 1 0 0,1-1 0 0 0,-1 1 0 0 0,0 0 0 0 0,1 0-1 0 0,-2-1 1 0 0,-17-2-564 0 0,10 5 483 0 0,0 1 0 0 0,0-1 1 0 0,1 1-1 0 0,-1 1 0 0 0,1 0 0 0 0,0 0 0 0 0,0 0 0 0 0,-12 11 0 0 0,-3-1 58 0 0,-16 10 43 0 0,2 1 1 0 0,-60 51-1 0 0,84-64 105 0 0,1 0 0 0 0,0 1-1 0 0,1 0 1 0 0,1 1 0 0 0,0 0-1 0 0,1 1 1 0 0,1-1 0 0 0,0 2-1 0 0,1-1 1 0 0,-8 24 0 0 0,13-32-25 0 0,1 0 1 0 0,-1 0 0 0 0,1-1-1 0 0,0 1 1 0 0,1 0 0 0 0,0 0 0 0 0,0 0-1 0 0,0 0 1 0 0,1 0 0 0 0,0 0-1 0 0,0 0 1 0 0,4 9 0 0 0,-3-10-48 0 0,1-1-1 0 0,-1 0 1 0 0,1 0 0 0 0,0 0 0 0 0,0 0-1 0 0,1 0 1 0 0,0-1 0 0 0,0 1 0 0 0,0-1 0 0 0,0 0-1 0 0,0 0 1 0 0,1-1 0 0 0,0 1 0 0 0,-1-1-1 0 0,8 3 1 0 0,3 1 6 0 0,1 0 0 0 0,0-1 0 0 0,1-1 0 0 0,-1-1 0 0 0,1 0 0 0 0,0-1 0 0 0,0-1 0 0 0,21 0 0 0 0,17-2 10 0 0,67-10 0 0 0,53-16-2878 0 0,-120 16-3520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0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3223 0 0,'0'0'8043'0'0,"-2"1"-7292"0"0,-1 1-622 0 0,1-1 1 0 0,-1 1 0 0 0,1 0 0 0 0,0 0 0 0 0,-1 0-1 0 0,1 1 1 0 0,0-1 0 0 0,1 0 0 0 0,-1 1 0 0 0,0-1-1 0 0,1 1 1 0 0,-1 0 0 0 0,1 0 0 0 0,0-1-1 0 0,0 1 1 0 0,0 0 0 0 0,0 0 0 0 0,0 0 0 0 0,0 6-1 0 0,0-2 51 0 0,0 0-1 0 0,1 1 0 0 0,-1-1 1 0 0,1 1-1 0 0,1-1 1 0 0,0 1-1 0 0,2 12 0 0 0,2-8 199 0 0,0 1-1 0 0,0-1 0 0 0,13 21 1 0 0,-10-20-131 0 0,0 1 0 0 0,7 20 0 0 0,-6-1-184 0 0,-1 0 0 0 0,-2 1 1 0 0,4 61-1 0 0,-4-31-191 0 0,-4-51-244 0 0,0 0 1 0 0,7 20-1 0 0,0-11-4814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10591 0 0,'0'0'819'0'0,"1"-2"-534"0"0,-1 0 11 0 0,1 1 0 0 0,0 0-1 0 0,-1 0 1 0 0,1 0 0 0 0,0 0-1 0 0,0-1 1 0 0,-1 1 0 0 0,1 0-1 0 0,0 1 1 0 0,0-1 0 0 0,0 0-1 0 0,0 0 1 0 0,0 0 0 0 0,0 1-1 0 0,1-1 1 0 0,-1 0 0 0 0,0 1-1 0 0,2-1 1 0 0,-1 0-114 0 0,0 1-1 0 0,1-1 1 0 0,-1 1 0 0 0,1 0-1 0 0,-1-1 1 0 0,1 1 0 0 0,-1 1 0 0 0,1-1-1 0 0,2 1 1 0 0,6 2-184 0 0,0 0 0 0 0,0 1 0 0 0,16 7-1 0 0,-17-6 569 0 0,14 5-409 0 0,1-2-1 0 0,0 0 1 0 0,0-2-1 0 0,1 0 1 0 0,0-2-1 0 0,30 1 1 0 0,-19-4-35 0 0,0-2 0 0 0,0-1 0 0 0,64-13 0 0 0,-96 14-128 0 0,33-7 150 0 0,0 2-1 0 0,73-3 0 0 0,-98 9-158 0 0,0 1 0 0 0,0 1-1 0 0,0 0 1 0 0,0 0 0 0 0,13 5 0 0 0,-17-4-92 0 0,-1 1 1 0 0,0-1 0 0 0,0 1-1 0 0,-1 1 1 0 0,1-1 0 0 0,-1 1 0 0 0,0 1-1 0 0,10 9 1 0 0,10 12-1119 0 0,-25-26 770 0 0,8-1-4121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2303 0 0,'0'0'2103'0'0,"4"1"29"0"0,7-1-1093 0 0,1 0 1 0 0,-1-1-1 0 0,1 0 0 0 0,14-3 1 0 0,49-16 220 0 0,17-2 160 0 0,-23 12 264 0 0,89-2 0 0 0,458-32 2311 0 0,-192-14-3515 0 0,-366 49-1202 0 0,75-1 0 0 0,-125 10 371 0 0,-1 0 1 0 0,1 1 0 0 0,-1-1-1 0 0,1 2 1 0 0,9 1-1 0 0,0 4-1329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73 254 919 0 0,'-6'20'198'0'0,"-1"-1"0"0"0,-9 18-1 0 0,1-2 2965 0 0,-13 37 8462 0 0,33-80-9667 0 0,16-27-1023 0 0,-2-1 1 0 0,21-55-1 0 0,4-9-961 0 0,-37 87 21 0 0,32-60 19 0 0,-33 63-33 0 0,0 1 0 0 0,1 0 0 0 0,0 1 1 0 0,0 0-1 0 0,13-11 0 0 0,-17 17 10 0 0,-1 0-1 0 0,0 0 0 0 0,1 1 1 0 0,0-1-1 0 0,-1 1 1 0 0,1-1-1 0 0,0 1 1 0 0,0 0-1 0 0,0 0 0 0 0,0 0 1 0 0,0 1-1 0 0,0-1 1 0 0,0 1-1 0 0,0 0 1 0 0,5 0-1 0 0,-3 0 4 0 0,-1 1 0 0 0,0 0 1 0 0,0 0-1 0 0,0 0 0 0 0,1 1 0 0 0,-1-1 0 0 0,0 1 1 0 0,-1 0-1 0 0,8 5 0 0 0,2 4 21 0 0,0 0 0 0 0,0 0 0 0 0,-2 1-1 0 0,16 21 1 0 0,-14-16 58 0 0,-1 0 0 0 0,-2 2 0 0 0,1-1 0 0 0,-2 1 0 0 0,0 0 0 0 0,-2 1 0 0 0,0 0 0 0 0,7 36 0 0 0,-12-42-4 0 0,-1-1-1 0 0,0 24 1 0 0,1 15-70 0 0,-2-47-505 0 0,1 0 0 0 0,0 1 1 0 0,1-1-1 0 0,-1 0 1 0 0,1 0-1 0 0,0-1 1 0 0,5 10-1 0 0,0-4-5969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8663 0 0,'2'-9'787'0'0,"-2"4"-694"0"0,6-10 16 0 0,-4 8-52 0 0,-2 7 116 0 0,1-1 1 0 0,-1 0-1 0 0,0 1 1 0 0,0-1-1 0 0,0 1 1 0 0,0-1-1 0 0,1 1 1 0 0,-1-1-1 0 0,0 1 1 0 0,1-1-1 0 0,-1 1 1 0 0,0-1-1 0 0,1 1 1 0 0,-1-1-1 0 0,0 1 1 0 0,1-1 0 0 0,-1 1-1 0 0,1-1 1 0 0,-1 1-1 0 0,1 0 1 0 0,-1-1-1 0 0,1 1 1 0 0,-1 0-1 0 0,1 0 1 0 0,-1-1-1 0 0,1 1 1 0 0,0 0-1 0 0,0 0-105 0 0,0 1-1 0 0,-1-1 0 0 0,1 0 1 0 0,-1 1-1 0 0,1-1 0 0 0,-1 1 1 0 0,1-1-1 0 0,-1 1 0 0 0,1 0 1 0 0,-1-1-1 0 0,1 1 0 0 0,-1-1 1 0 0,1 1-1 0 0,-1 0 0 0 0,0-1 1 0 0,1 1-1 0 0,-1 1 0 0 0,3 6 44 0 0,-1-1 0 0 0,0 1 0 0 0,1 8 0 0 0,10 203 1673 0 0,-11-130-1552 0 0,-4 243 69 0 0,2 17-26 0 0,1-324-237 0 0,1-1 0 0 0,0 1 0 0 0,2 0 0 0 0,14 44 0 0 0,-17-66-33 0 0,0 0 1 0 0,0-1 0 0 0,1 1-1 0 0,-1-1 1 0 0,1 1 0 0 0,0-1-1 0 0,0 1 1 0 0,-1-1 0 0 0,2 0-1 0 0,2 3 1 0 0,-4-4-89 0 0,0 0 1 0 0,0-1-1 0 0,1 1 1 0 0,-1 0-1 0 0,0 0 1 0 0,1-1-1 0 0,-1 1 1 0 0,0-1-1 0 0,1 1 1 0 0,-1-1-1 0 0,1 0 0 0 0,-1 0 1 0 0,0 1-1 0 0,1-1 1 0 0,-1 0-1 0 0,1 0 1 0 0,-1 0-1 0 0,1 0 1 0 0,-1-1-1 0 0,1 1 1 0 0,-1 0-1 0 0,3-1 1 0 0,8-6-960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11 181 4607 0 0,'-1'-2'354'0'0,"-8"-16"10860"0"0,11 18-10923 0 0,3 0-252 0 0,0 0-1 0 0,1 0 1 0 0,-1 0 0 0 0,0 1 0 0 0,0 0-1 0 0,0 0 1 0 0,0 0 0 0 0,5 2-1 0 0,41 19 149 0 0,-37-15 34 0 0,0-1 0 0 0,21 7-1 0 0,-12-8 127 0 0,-1-2-1 0 0,1 0 1 0 0,0-1-1 0 0,0-1 1 0 0,1-2-1 0 0,-1 0 1 0 0,37-7-1 0 0,160-49 964 0 0,-153 37-1104 0 0,87-28 153 0 0,50-14-1474 0 0,-66 33-3333 0 0,-110 25 2468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11199 0 0,'0'0'1016'0'0,"0"3"-836"0"0,2 24 61 0 0,-1 0 0 0 0,-4 39 0 0 0,-13 58 1146 0 0,9-72-1090 0 0,-22 129 687 0 0,-9 70-276 0 0,-5 97 116 0 0,29-243-23 0 0,14-103-542 0 0,1-4-118 0 0,3-8-57 0 0,14-33 27 0 0,1 1-1 0 0,40-61 0 0 0,-41 77-186 0 0,1 1 0 0 0,1 1 0 0 0,1 1 0 0 0,30-26 0 0 0,-44 44 78 0 0,-1 0 0 0 0,1 0 0 0 0,0 1 0 0 0,0 0 0 0 0,0 0 0 0 0,1 1 0 0 0,8-3 0 0 0,-14 6 14 0 0,0-1 1 0 0,0 0-1 0 0,0 1 0 0 0,1-1 0 0 0,-1 1 0 0 0,0 0 1 0 0,0 0-1 0 0,1 0 0 0 0,-1 0 0 0 0,0 0 0 0 0,1 0 1 0 0,-1 1-1 0 0,0-1 0 0 0,0 1 0 0 0,0-1 1 0 0,1 1-1 0 0,-1 0 0 0 0,0 0 0 0 0,0 0 0 0 0,0 0 1 0 0,0 0-1 0 0,-1 1 0 0 0,1-1 0 0 0,0 0 0 0 0,0 1 1 0 0,-1 0-1 0 0,1-1 0 0 0,-1 1 0 0 0,3 2 1 0 0,0 4 20 0 0,-1-1 0 0 0,1 1 0 0 0,-1-1 0 0 0,-1 1-1 0 0,1 0 1 0 0,-1 0 0 0 0,1 12 0 0 0,0 3 59 0 0,-1 34-1 0 0,-9 110-244 0 0,8-156-1878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75 279 10135 0 0,'0'0'1255'0'0,"2"0"-163"0"0,5 2-517 0 0,1-1 1 0 0,-1 0-1 0 0,1-1 1 0 0,-1 0-1 0 0,1 0 1 0 0,0-1-1 0 0,-1 0 0 0 0,1 0 1 0 0,-1 0-1 0 0,11-5 1 0 0,10-3 173 0 0,35-17 0 0 0,-28 10-458 0 0,38-24 0 0 0,-61 32-237 0 0,0-1 0 0 0,0 0 0 0 0,-1 0 0 0 0,0-1 1 0 0,0-1-1 0 0,10-13 0 0 0,-16 18-148 0 0,-1-1-1 0 0,0 1 0 0 0,0-1 1 0 0,0 0-1 0 0,-1 0 1 0 0,3-10-1 0 0,-5 16 75 0 0,-1 0-1 0 0,0-1 1 0 0,1 1-1 0 0,-1 0 1 0 0,0-1-1 0 0,1 1 1 0 0,-1 0-1 0 0,0-1 1 0 0,0 1-1 0 0,0 0 1 0 0,0-1-1 0 0,0 1 1 0 0,-1 0-1 0 0,1-1 1 0 0,0 1-1 0 0,-1 0 1 0 0,1-1-1 0 0,-1 1 1 0 0,1 0-1 0 0,-1 0 1 0 0,1 0-1 0 0,-1-1 1 0 0,0 1-1 0 0,0 0 1 0 0,1 0-1 0 0,-1 0 1 0 0,0 0-1 0 0,0 0 1 0 0,0 0 0 0 0,0 1-1 0 0,0-1 1 0 0,-1 0-1 0 0,1 0 1 0 0,0 1-1 0 0,0-1 1 0 0,0 0-1 0 0,-1 1 1 0 0,1 0-1 0 0,0-1 1 0 0,-1 1-1 0 0,1 0 1 0 0,0-1-1 0 0,-1 1 1 0 0,-1 0-1 0 0,-4 0-198 0 0,-1 0 0 0 0,1 0 0 0 0,0 0 1 0 0,-1 1-1 0 0,1 0 0 0 0,-11 3 0 0 0,-42 17-366 0 0,37-11 561 0 0,-1 2 1 0 0,1 0 0 0 0,1 2-1 0 0,0 0 1 0 0,1 2-1 0 0,1 0 1 0 0,1 1-1 0 0,0 1 1 0 0,1 1 0 0 0,1 0-1 0 0,0 2 1 0 0,2 0-1 0 0,-25 44 1 0 0,34-53 127 0 0,0 0 0 0 0,1 0 1 0 0,1 1-1 0 0,0-1 0 0 0,0 1 0 0 0,1 0 0 0 0,-2 23 1 0 0,5-31-48 0 0,0 0 0 0 0,0 0 1 0 0,0 0-1 0 0,0-1 1 0 0,1 1-1 0 0,0 0 0 0 0,0-1 1 0 0,0 1-1 0 0,0 0 0 0 0,1-1 1 0 0,0 1-1 0 0,0-1 0 0 0,0 0 1 0 0,0 0-1 0 0,1 0 1 0 0,0 0-1 0 0,0 0 0 0 0,0 0 1 0 0,0-1-1 0 0,0 1 0 0 0,1-1 1 0 0,-1 0-1 0 0,1 0 1 0 0,7 4-1 0 0,2 0 115 0 0,0-2-1 0 0,0 0 1 0 0,0 0 0 0 0,1-1-1 0 0,-1-1 1 0 0,26 4-1 0 0,24-4-909 0 0,-2-6-4442 0 0,-20-2-1174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56 8951 0 0,'8'-7'344'0'0,"1"1"1"0"0,0-1-1 0 0,0 2 0 0 0,0-1 0 0 0,1 2 0 0 0,0-1 0 0 0,0 1 0 0 0,0 1 1 0 0,18-5-1 0 0,-27 8 505 0 0,6 2 685 0 0,-7-2-1481 0 0,1 1-1 0 0,-1-1 0 0 0,1 0 1 0 0,-1 0-1 0 0,0 0 1 0 0,1 0-1 0 0,-1 1 0 0 0,1-1 1 0 0,-1 0-1 0 0,0 0 1 0 0,1 1-1 0 0,-1-1 0 0 0,0 0 1 0 0,1 1-1 0 0,-1-1 0 0 0,0 0 1 0 0,1 1-1 0 0,-1-1 1 0 0,0 1-1 0 0,0-1 0 0 0,1 1 1 0 0,-1-1-1 0 0,0 0 1 0 0,0 2-1 0 0,1 0 2 0 0,-1 0-1 0 0,1 0 1 0 0,-1 1-1 0 0,0-1 1 0 0,0 0 0 0 0,0 1-1 0 0,0-1 1 0 0,0 0 0 0 0,0 1-1 0 0,-1-1 1 0 0,1 0-1 0 0,-1 1 1 0 0,0-1 0 0 0,0 0-1 0 0,1 0 1 0 0,-1 0 0 0 0,-2 3-1 0 0,-1 3 96 0 0,-1-1 0 0 0,0 0 0 0 0,-8 9 0 0 0,-26 24 322 0 0,-45 35 0 0 0,-35 35-265 0 0,24 3 84 0 0,85-100-276 0 0,2 0 0 0 0,0 1 0 0 0,0 0 0 0 0,2 0 0 0 0,0 0 0 0 0,0 1 0 0 0,-4 20 0 0 0,9-31-5 0 0,0-1 0 0 0,1 1 0 0 0,-1 0 0 0 0,1-1 1 0 0,0 1-1 0 0,0 0 0 0 0,0 0 0 0 0,1-1 1 0 0,-1 1-1 0 0,1-1 0 0 0,0 1 0 0 0,0 0 0 0 0,0-1 1 0 0,1 1-1 0 0,-1-1 0 0 0,5 7 0 0 0,-4-7 13 0 0,1 1-1 0 0,1-1 1 0 0,-1 1 0 0 0,0-1-1 0 0,1 0 1 0 0,0 0-1 0 0,-1-1 1 0 0,1 1-1 0 0,1-1 1 0 0,-1 0 0 0 0,0 0-1 0 0,0 0 1 0 0,5 1-1 0 0,10 2-303 0 0,0-1 0 0 0,1-1-1 0 0,-1 0 1 0 0,0-2 0 0 0,1 0 0 0 0,0-1-1 0 0,-1-1 1 0 0,0-1 0 0 0,39-9 0 0 0,-21 1-1216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3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267 155 8751 0 0,'-9'3'910'0'0,"-1"2"-462"0"0,-14 5 566 0 0,8-7 7214 0 0,22-12-7716 0 0,-2 6-403 0 0,-1-1 0 0 0,1 1 0 0 0,0 0 0 0 0,1 0 0 0 0,-1 0 0 0 0,0 1 0 0 0,1-1 0 0 0,5-1 0 0 0,41-13 428 0 0,-23 9-399 0 0,57-19 317 0 0,83-30-51 0 0,-155 51-377 0 0,1 0 0 0 0,-1 2 0 0 0,1-1 1 0 0,27-3-1 0 0,-40 8-26 0 0,-1 0 1 0 0,0 0 0 0 0,0 0-1 0 0,1-1 1 0 0,-1 1-1 0 0,0 0 1 0 0,1 0-1 0 0,-1 0 1 0 0,0 0 0 0 0,1 0-1 0 0,-1 1 1 0 0,0-1-1 0 0,1 0 1 0 0,-1 0 0 0 0,0 0-1 0 0,1 0 1 0 0,-1 0-1 0 0,0 0 1 0 0,1 0-1 0 0,-1 1 1 0 0,0-1 0 0 0,0 0-1 0 0,1 0 1 0 0,-1 0-1 0 0,0 1 1 0 0,1-1-1 0 0,-1 2 1 0 0,0 0-1 0 0,0 0 0 0 0,-1 0 0 0 0,1 0 0 0 0,0 0 0 0 0,-1-1 0 0 0,1 1 0 0 0,-1 0 0 0 0,0 0 0 0 0,1 0 0 0 0,-1-1 0 0 0,-2 4 0 0 0,-14 22-4 0 0,0-3 23 0 0,-1-1-1 0 0,-26 26 1 0 0,-46 36 58 0 0,85-80-76 0 0,-33 27 43 0 0,-1-2 0 0 0,-2-2 1 0 0,-65 35-1 0 0,48-28-27 0 0,2 3 0 0 0,-57 49-1 0 0,103-80-6 0 0,4-3 5 0 0,0 1 0 0 0,0 0 0 0 0,-7 7 0 0 0,12-10 840 0 0,4-3-681 0 0,80-23 539 0 0,-50 13-546 0 0,43-8-1 0 0,-44 14-143 0 0,-1 1 0 0 0,1 2 0 0 0,48 3 0 0 0,-4 10-47 0 0,-56-6 13 0 0,0-2 0 0 0,0 0-1 0 0,32-1 1 0 0,-22-5 28 0 0,0-2 0 0 0,51-13 0 0 0,-36 7-8 0 0,-24 5-10 0 0,-19 6 0 0 0,19-1 0 0 0,-9 0 11 0 0,-10 1 13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77 12031 0 0,'0'0'554'0'0,"-4"-16"196"0"0,2 10-618 0 0,1 5-27 0 0,1 1-1 0 0,-1-1 0 0 0,1 1 0 0 0,-1-1 1 0 0,1 1-1 0 0,-1-1 0 0 0,0 1 0 0 0,1 0 1 0 0,-1-1-1 0 0,1 1 0 0 0,-1 0 0 0 0,0-1 1 0 0,0 1-1 0 0,1 0 0 0 0,-1 0 0 0 0,0 0 1 0 0,1-1-1 0 0,-1 1 0 0 0,0 0 0 0 0,0 0 1 0 0,1 0-1 0 0,-2 1 0 0 0,-15 1 874 0 0,7 1-864 0 0,1 0 1 0 0,0 1-1 0 0,0 0 0 0 0,0 0 0 0 0,0 1 0 0 0,1 0 0 0 0,-1 1 0 0 0,1 0 1 0 0,1 0-1 0 0,-14 14 0 0 0,12-10-91 0 0,0 1 0 0 0,0 0 0 0 0,1 1 0 0 0,0 0 0 0 0,1 0 0 0 0,0 1 0 0 0,-5 13 0 0 0,9-18 52 0 0,1-1 0 0 0,0 1-1 0 0,0 0 1 0 0,1 0 0 0 0,0 0-1 0 0,0-1 1 0 0,1 1 0 0 0,0 0-1 0 0,0 0 1 0 0,1 0 0 0 0,0 0-1 0 0,1 0 1 0 0,0 0 0 0 0,0 0-1 0 0,0-1 1 0 0,1 1 0 0 0,0-1-1 0 0,0 0 1 0 0,1 0 0 0 0,0 0-1 0 0,0 0 1 0 0,1-1 0 0 0,0 1-1 0 0,9 8 1 0 0,-10-12 16 0 0,0 0 0 0 0,1 0 1 0 0,0 0-1 0 0,0-1 0 0 0,0 1 0 0 0,0-1 1 0 0,0 0-1 0 0,0 0 0 0 0,1-1 0 0 0,-1 0 0 0 0,0 0 1 0 0,1 0-1 0 0,9 0 0 0 0,-4-1 37 0 0,0 0 0 0 0,-1-1 0 0 0,1 0 0 0 0,0-1 0 0 0,-1 0 0 0 0,12-4 0 0 0,-15 4-90 0 0,0-1-1 0 0,-1-1 1 0 0,1 1-1 0 0,0-1 1 0 0,-1 0-1 0 0,0 0 1 0 0,0-1-1 0 0,0 1 0 0 0,-1-2 1 0 0,0 1-1 0 0,0 0 1 0 0,0-1-1 0 0,0 0 1 0 0,-1 0-1 0 0,7-13 1 0 0,-6 8-34 0 0,0-1 0 0 0,-1 1 0 0 0,0-1 0 0 0,-1 0 0 0 0,0 0 0 0 0,-1 0 0 0 0,0-1 0 0 0,0-22 0 0 0,-2 33-10 0 0,-4-97-648 0 0,2 88 438 0 0,1 1 0 0 0,-1-1 0 0 0,-1 1 0 0 0,0-1 0 0 0,0 1 0 0 0,-1 0 0 0 0,-7-12 0 0 0,11 21 112 0 0,-1-1 0 0 0,0 0 0 0 0,-1 1 1 0 0,1-1-1 0 0,0 1 0 0 0,0-1 0 0 0,-1 1 0 0 0,1 0 0 0 0,-1 0 0 0 0,1 0 0 0 0,-1-1 0 0 0,1 1 0 0 0,-1 1 1 0 0,0-1-1 0 0,1 0 0 0 0,-1 0 0 0 0,0 1 0 0 0,0-1 0 0 0,0 1 0 0 0,1-1 0 0 0,-1 1 0 0 0,0 0 0 0 0,0-1 1 0 0,0 1-1 0 0,0 0 0 0 0,-3 1 0 0 0,-1 0-909 0 0,0 1 0 0 0,-1-1-1 0 0,1 1 1 0 0,0 1 0 0 0,0-1 0 0 0,-9 6 0 0 0,-2 3-3614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87 413 10135 0 0,'-1'-1'7582'0'0,"-21"-18"-6257"0"0,17 14-1241 0 0,-1 1 1 0 0,1-1 0 0 0,0 0-1 0 0,0-1 1 0 0,0 1-1 0 0,1-1 1 0 0,0 0 0 0 0,0 0-1 0 0,1 0 1 0 0,-4-9 0 0 0,4 10-65 0 0,1-1 1 0 0,1 0-1 0 0,-1 0 1 0 0,1 0-1 0 0,0 0 1 0 0,1 0-1 0 0,-1 0 1 0 0,1 0-1 0 0,0 0 1 0 0,1 0 0 0 0,-1 0-1 0 0,1-1 1 0 0,1 2-1 0 0,-1-1 1 0 0,1 0-1 0 0,4-10 1 0 0,3-4-5 0 0,2 0-1 0 0,0 0 1 0 0,1 1 0 0 0,1 1-1 0 0,1 0 1 0 0,0 0 0 0 0,1 2-1 0 0,29-25 1 0 0,-41 38-24 0 0,0 1 0 0 0,1 0 0 0 0,-1-1 0 0 0,1 1 0 0 0,0 1 0 0 0,0-1 0 0 0,-1 0 0 0 0,1 1 0 0 0,0 0 0 0 0,0 0-1 0 0,0 0 1 0 0,0 0 0 0 0,1 1 0 0 0,5 0 0 0 0,-7 0 2 0 0,0 0 0 0 0,0 1-1 0 0,0-1 1 0 0,0 1 0 0 0,-1 0-1 0 0,1 0 1 0 0,0 0 0 0 0,0 0-1 0 0,-1 0 1 0 0,1 1 0 0 0,-1-1-1 0 0,1 1 1 0 0,-1 0 0 0 0,0 0-1 0 0,0 0 1 0 0,0 0 0 0 0,0 0-1 0 0,0 0 1 0 0,0 0 0 0 0,0 1 0 0 0,1 2-1 0 0,2 3-6 0 0,-1 1 0 0 0,0 0 0 0 0,-1 1 0 0 0,5 17-1 0 0,4 42 25 0 0,-9-49-16 0 0,5 41-3 0 0,-6-36-21 0 0,1 0 0 0 0,2-1 0 0 0,0 1 0 0 0,10 25 0 0 0,-15-48-91 0 0,1 0 0 0 0,0 0 1 0 0,0 0-1 0 0,0 0 0 0 0,0 0 0 0 0,1 0 1 0 0,-1 0-1 0 0,0 0 0 0 0,1-1 1 0 0,-1 1-1 0 0,1 0 0 0 0,0-1 0 0 0,-1 0 1 0 0,3 2-1 0 0,7 1-1603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13103 0 0,'0'0'1186'0'0,"-1"2"-978"0"0,-12 16-115 0 0,0 1 1 0 0,2 0 0 0 0,-12 29 0 0 0,8-17 49 0 0,-25 55 232 0 0,4 1 0 0 0,-38 145 0 0 0,-12 192 286 0 0,76-341-89 0 0,2 0 0 0 0,5 92 1 0 0,17-51-2114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6911 0 0,'1'1'8756'0'0,"2"3"-8503"0"0,0-1-1 0 0,-1 0 0 0 0,2 0 1 0 0,-1 0-1 0 0,0 0 0 0 0,0 0 1 0 0,1-1-1 0 0,-1 1 0 0 0,1-1 1 0 0,0 0-1 0 0,0 0 0 0 0,0-1 1 0 0,0 1-1 0 0,0-1 0 0 0,0 0 1 0 0,0 0-1 0 0,8 1 0 0 0,8 1-145 0 0,0-2-1 0 0,30-1 1 0 0,-47 0-13 0 0,71-6 623 0 0,87-17 0 0 0,-75 9-391 0 0,54-12 23 0 0,-59 10-234 0 0,-11 1-481 0 0,-36 6-2049 0 0,63-6 0 0 0,-95 15 2177 0 0,-1 0-1 0 0,1 0 0 0 0,0 0 1 0 0,0 0-1 0 0,0 0 0 0 0,0 1 1 0 0,0-1-1 0 0,-1 1 0 0 0,1-1 1 0 0,0 1-1 0 0,0-1 0 0 0,-1 1 1 0 0,1 0-1 0 0,0 0 0 0 0,-1 0 1 0 0,1 0-1 0 0,-1 0 0 0 0,1 0 1 0 0,-1 1-1 0 0,1-1 0 0 0,-1 0 1 0 0,0 1-1 0 0,0-1 0 0 0,0 1 1 0 0,0-1-1 0 0,0 1 0 0 0,0 0 1 0 0,0-1-1 0 0,0 1 0 0 0,0 0 1 0 0,-1-1-1 0 0,1 1 0 0 0,-1 0 1 0 0,0 0-1 0 0,1 0 0 0 0,-1 0 1 0 0,0 0-1 0 0,0-1 0 0 0,0 4 1 0 0,-2 12-2330 0 0,-5 21 1 0 0,-7 17 3248 0 0,7-30 1894 0 0,1 0 0 0 0,-4 35 1 0 0,8-41-1337 0 0,-6 188 7260 0 0,10-174-8213 0 0,1-1 1 0 0,9 37-1 0 0,-7-54-404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25 359 10911 0 0,'-17'75'1604'0'0,"9"-47"2316"0"0,18-29-3132 0 0,-6 0-684 0 0,1-1-1 0 0,-1 0 1 0 0,0 0-1 0 0,0-1 0 0 0,1 1 1 0 0,-2-1-1 0 0,1 0 1 0 0,0 0-1 0 0,0 0 1 0 0,-1 0-1 0 0,4-5 1 0 0,6-8 124 0 0,14-21 1 0 0,-19 26-108 0 0,16-24-28 0 0,68-94 56 0 0,-50 69-128 0 0,-22 31 37 0 0,0 2 0 0 0,29-31-1 0 0,-46 55-3 0 0,0 0-1 0 0,0 0 1 0 0,0 1-1 0 0,1-1 1 0 0,-1 1-1 0 0,1 0 1 0 0,-1 0-1 0 0,7-2 1 0 0,-10 4-37 0 0,1 0 0 0 0,0 1 0 0 0,-1-1 0 0 0,1 0 0 0 0,-1 0 0 0 0,1 1 0 0 0,-1-1 0 0 0,1 0 0 0 0,-1 0 0 0 0,1 1 0 0 0,-1-1 0 0 0,0 1 0 0 0,1-1 0 0 0,-1 0 0 0 0,1 1 0 0 0,-1-1 0 0 0,0 1 0 0 0,1-1 0 0 0,-1 1 0 0 0,0-1 0 0 0,1 1 0 0 0,-1 0 23 0 0,2 2-13 0 0,0 1 0 0 0,0-1-1 0 0,-1 0 1 0 0,1 1 0 0 0,-1-1-1 0 0,0 1 1 0 0,0 0 0 0 0,-1-1 0 0 0,1 1-1 0 0,0 5 1 0 0,-2 42 127 0 0,1-35-99 0 0,-7 69 132 0 0,0 16-146 0 0,7-85-46 0 0,2 51 30 0 0,-2-60-125 0 0,1 0-1 0 0,1 0 0 0 0,-1 0 0 0 0,1 0 0 0 0,1 0 0 0 0,-1-1 0 0 0,5 8 0 0 0,-7-12-40 0 0,0-2 58 0 0,1 1 1 0 0,-1-1-1 0 0,0 0 0 0 0,0 1 1 0 0,0-1-1 0 0,1 1 1 0 0,-1-1-1 0 0,0 0 1 0 0,0 1-1 0 0,1-1 0 0 0,-1 0 1 0 0,0 1-1 0 0,1-1 1 0 0,-1 0-1 0 0,0 0 0 0 0,1 1 1 0 0,-1-1-1 0 0,1 0 1 0 0,8 5-1552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42 265 13735 0 0,'0'0'2483'0'0,"0"2"-1942"0"0,-13 50 318 0 0,4-18-528 0 0,-7 59-1 0 0,14-76-220 0 0,1 1 0 0 0,1-1-1 0 0,1 1 1 0 0,4 29 0 0 0,-4-40 20 0 0,1 0-1 0 0,0 0 1 0 0,0 0 0 0 0,1 0 0 0 0,0-1 0 0 0,0 1 0 0 0,0-1 0 0 0,1 0 0 0 0,0 0 0 0 0,0 0 0 0 0,1 0 0 0 0,0-1 0 0 0,-1 0 0 0 0,9 7 0 0 0,-9-9-26 0 0,0 0 1 0 0,0 0-1 0 0,0-1 1 0 0,0 1-1 0 0,0-1 1 0 0,1 0-1 0 0,-1 0 1 0 0,1-1 0 0 0,0 1-1 0 0,-1-1 1 0 0,1 0-1 0 0,0 0 1 0 0,0-1-1 0 0,-1 1 1 0 0,1-1 0 0 0,0 0-1 0 0,0-1 1 0 0,0 1-1 0 0,-1-1 1 0 0,1 0-1 0 0,0 0 1 0 0,0 0-1 0 0,-1 0 1 0 0,1-1 0 0 0,5-3-1 0 0,-2 1-77 0 0,-1-1 1 0 0,0 0-1 0 0,0 0 0 0 0,0-1 0 0 0,-1 0 1 0 0,0 0-1 0 0,0 0 0 0 0,0-1 0 0 0,-1 0 1 0 0,0 0-1 0 0,-1 0 0 0 0,8-14 0 0 0,1-9 104 0 0,-1-1-1 0 0,8-33 0 0 0,-7 24-91 0 0,-12 37-39 0 0,61-179-783 0 0,14 6-162 0 0,-68 161 398 0 0,7-13 174 0 0,-5 12-5743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211 136 6911 0 0,'20'-8'444'0'0,"-1"0"0"0"0,28-17 0 0 0,-34 17 2268 0 0,-1-1-1 0 0,13-11 0 0 0,-23 19-2628 0 0,-1-1 0 0 0,1 1 0 0 0,-1 0 0 0 0,0-1 0 0 0,1 0 0 0 0,-1 1 0 0 0,0-1 1 0 0,0 0-1 0 0,0 1 0 0 0,-1-1 0 0 0,1 0 0 0 0,0 0 0 0 0,-1 0 0 0 0,1 0 0 0 0,-1 0 0 0 0,1-2 1 0 0,-1 3-79 0 0,0 0 0 0 0,0 0 0 0 0,-1 0 0 0 0,1 0 0 0 0,0 0 0 0 0,0 0 0 0 0,-1 0 0 0 0,1 0 0 0 0,0 0 0 0 0,-1 0 0 0 0,1 0 0 0 0,-1 0 0 0 0,0 0 0 0 0,1 0 0 0 0,-1 1 1 0 0,1-1-1 0 0,-1 0 0 0 0,0 0 0 0 0,0 1 0 0 0,0-1 0 0 0,1 1 0 0 0,-1-1 0 0 0,0 0 0 0 0,0 1 0 0 0,0 0 0 0 0,0-1 0 0 0,0 1 0 0 0,0-1 0 0 0,0 1 0 0 0,0 0 0 0 0,0 0 1 0 0,-1-1-1 0 0,-7 0 21 0 0,1 0 0 0 0,-1 1 1 0 0,0 0-1 0 0,1 0 0 0 0,-1 1 1 0 0,1 0-1 0 0,-1 0 0 0 0,1 1 1 0 0,-1 0-1 0 0,1 0 0 0 0,0 1 1 0 0,-16 8-1 0 0,4-1 119 0 0,1 2 0 0 0,-1 0 0 0 0,-29 26 0 0 0,39-30-36 0 0,0 2-1 0 0,0 0 0 0 0,1 0 1 0 0,0 0-1 0 0,1 1 1 0 0,0 0-1 0 0,1 1 0 0 0,0 0 1 0 0,1 0-1 0 0,-5 15 1 0 0,8-19-29 0 0,0 0 1 0 0,1 0 0 0 0,1 0 0 0 0,-1 0 0 0 0,1 0 0 0 0,1 1 0 0 0,-1-1 0 0 0,1 0-1 0 0,1 1 1 0 0,0-1 0 0 0,0 0 0 0 0,0 1 0 0 0,1-1 0 0 0,0 0 0 0 0,1 0-1 0 0,0 0 1 0 0,7 13 0 0 0,-8-17-12 0 0,1 0 0 0 0,0 0 0 0 0,-1 0-1 0 0,2 0 1 0 0,-1 0 0 0 0,0 0 0 0 0,1-1 0 0 0,0 0-1 0 0,0 0 1 0 0,0 0 0 0 0,0 0 0 0 0,0 0 0 0 0,9 3 0 0 0,-6-4 31 0 0,-1 0 0 0 0,1 0 1 0 0,0 0-1 0 0,0-1 1 0 0,0 0-1 0 0,0-1 1 0 0,0 0-1 0 0,0 0 0 0 0,7-1 1 0 0,1-1 37 0 0,-1-1 0 0 0,1 0-1 0 0,-1-1 1 0 0,0-1 0 0 0,0 0 0 0 0,-1-1 0 0 0,0-1-1 0 0,23-14 1 0 0,-28 15-154 0 0,1 0 1 0 0,-1-1-1 0 0,0 0 0 0 0,-1 0 1 0 0,0-1-1 0 0,0 0 0 0 0,0 0 1 0 0,-1-1-1 0 0,-1 0 0 0 0,1 0 1 0 0,-1 0-1 0 0,-1-1 0 0 0,0 1 1 0 0,0-1-1 0 0,-1 0 0 0 0,0 0 1 0 0,-1-1-1 0 0,0 1 0 0 0,0 0 0 0 0,-1-11 1 0 0,0-16-2202 0 0,-7-65 1 0 0,4 80 172 0 0,0 2-4590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 6911 0 0,'0'0'528'0'0,"0"2"-113"0"0,0 7 883 0 0,-1-1 0 0 0,0 1 1 0 0,-1 0-1 0 0,-5 15 0 0 0,-16 38 1028 0 0,13-37-1863 0 0,3-7-161 0 0,-7 18 232 0 0,-16 62 0 0 0,28-87-401 0 0,0-1 1 0 0,0 1-1 0 0,1-1 1 0 0,1 1-1 0 0,0-1 0 0 0,0 1 1 0 0,1 0-1 0 0,0-1 0 0 0,1 1 1 0 0,0-1-1 0 0,4 11 1 0 0,-5-18-12 0 0,1 1 1 0 0,0-1 0 0 0,-1 0 0 0 0,1 0-1 0 0,1 0 1 0 0,-1 0 0 0 0,0 0 0 0 0,1-1-1 0 0,-1 1 1 0 0,1-1 0 0 0,0 0 0 0 0,0 1-1 0 0,0-1 1 0 0,0 0 0 0 0,0-1 0 0 0,0 1-1 0 0,1-1 1 0 0,-1 1 0 0 0,0-1 0 0 0,1 0-1 0 0,-1 0 1 0 0,1 0 0 0 0,0-1 0 0 0,6 1-1 0 0,7 0 297 0 0,0-1 0 0 0,1-1 0 0 0,31-6 0 0 0,-38 6-309 0 0,18-5 17 0 0,1-2 0 0 0,-1 0 0 0 0,-1-2 0 0 0,0-2-1 0 0,0 0 1 0 0,35-22 0 0 0,-49 26-191 0 0,-1-1 1 0 0,0-1-1 0 0,-1 0 0 0 0,0-1 0 0 0,0 0 0 0 0,-1-1 1 0 0,-1 0-1 0 0,17-25 0 0 0,-15 17-135 0 0,-1 0 0 0 0,-1-1 0 0 0,-1 0 0 0 0,0 0 0 0 0,8-36 0 0 0,-14 42-1466 0 0,1 0 1 0 0,1 1-1 0 0,0-1 0 0 0,15-25 0 0 0,-10 22-555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46 1839 0 0,'40'-20'955'0'0,"-12"10"3752"0"0,-20 6-2191 0 0,24-7 3423 0 0,-26 10-3560 0 0,-22 8-1579 0 0,-222 116-120 0 0,233-121-665 0 0,-15 9 45 0 0,12-7-38 0 0,-1 1 0 0 0,1-1 0 0 0,1 2-1 0 0,-1-1 1 0 0,0 1 0 0 0,1 0-1 0 0,1 0 1 0 0,-11 12 0 0 0,17-17-16 0 0,-1 0 1 0 0,1 0 0 0 0,-1 0-1 0 0,1-1 1 0 0,0 1-1 0 0,0 0 1 0 0,-1 0 0 0 0,1 0-1 0 0,0 0 1 0 0,0-1-1 0 0,0 1 1 0 0,0 0-1 0 0,0 0 1 0 0,0 0 0 0 0,0 0-1 0 0,0 0 1 0 0,1-1-1 0 0,-1 1 1 0 0,0 0 0 0 0,0 0-1 0 0,1 1 1 0 0,8 14 93 0 0,-6-14-52 0 0,0 1-1 0 0,0-1 1 0 0,0 1 0 0 0,0-1-1 0 0,0 0 1 0 0,1 0-1 0 0,-1 0 1 0 0,7 2 0 0 0,33 8 251 0 0,-22-7-184 0 0,9 4 80 0 0,0 1 1 0 0,51 26 0 0 0,-63-26-82 0 0,0 0 0 0 0,-2 1 1 0 0,1 1-1 0 0,-1 1 1 0 0,21 21-1 0 0,-32-28-53 0 0,0-1 0 0 0,0 1-1 0 0,-1 0 1 0 0,0 0 0 0 0,0 1 0 0 0,0-1 0 0 0,-1 1-1 0 0,0 0 1 0 0,0 0 0 0 0,-1 0 0 0 0,1 0-1 0 0,-2 1 1 0 0,1-1 0 0 0,-1 1 0 0 0,0-1 0 0 0,-1 1-1 0 0,0-1 1 0 0,0 1 0 0 0,0-1 0 0 0,-1 1-1 0 0,0-1 1 0 0,-1 0 0 0 0,1 1 0 0 0,-1-1 0 0 0,-1 0-1 0 0,0 0 1 0 0,0 0 0 0 0,0 0 0 0 0,0-1-1 0 0,-9 11 1 0 0,5-8-37 0 0,-1-1 0 0 0,0 0-1 0 0,-1-1 1 0 0,0 0 0 0 0,0 0-1 0 0,0-1 1 0 0,-1 0 0 0 0,0 0-1 0 0,0-1 1 0 0,0-1 0 0 0,-1 0-1 0 0,-19 5 1 0 0,-5-1-82 0 0,0-2 1 0 0,-62 2-1 0 0,68-8-810 0 0,1-1 0 0 0,-32-5 0 0 0,32 3-901 0 0,13 1 107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89 10103 0 0,'126'-88'8448'0'0,"-138"96"-8149"0"0,-56 35-202 0 0,21-14-47 0 0,-430 293-120 0 0,463-312 70 0 0,0 0 0 0 0,1 1 0 0 0,0 1 0 0 0,1 0 0 0 0,0 1 0 0 0,-14 20 0 0 0,25-32 1 0 0,-1 1 0 0 0,1 0 0 0 0,0 0-1 0 0,0 0 1 0 0,0 0 0 0 0,1 0 0 0 0,-1 0-1 0 0,0 0 1 0 0,1 1 0 0 0,-1-1 0 0 0,1 0 0 0 0,0 0-1 0 0,0 0 1 0 0,0 1 0 0 0,0-1 0 0 0,0 0-1 0 0,0 0 1 0 0,1 0 0 0 0,-1 1 0 0 0,1-1 0 0 0,-1 0-1 0 0,1 0 1 0 0,0 0 0 0 0,0 0 0 0 0,0 0-1 0 0,0 0 1 0 0,0 0 0 0 0,0 0 0 0 0,1-1 0 0 0,-1 1-1 0 0,1 0 1 0 0,-1-1 0 0 0,1 1 0 0 0,3 2 0 0 0,2 1 59 0 0,0 0 1 0 0,0-1-1 0 0,0 0 1 0 0,1 0-1 0 0,0 0 1 0 0,0-1 0 0 0,15 4-1 0 0,31 4 271 0 0,0-3 0 0 0,106 2 0 0 0,-86-7-244 0 0,-22 1-297 0 0,-18-2-1506 0 0,52-1 1 0 0,-63-3 36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3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36 455 0 0,'2'-2'9064'0'0,"8"-9"-5348"0"0,6 2-2821 0 0,-1 3 9 0 0,-15 10-832 0 0,0-4-70 0 0,0 1 1 0 0,1-1 0 0 0,-1 1 0 0 0,0 0 0 0 0,0-1 0 0 0,0 1-1 0 0,0-1 1 0 0,0 1 0 0 0,0-1 0 0 0,0 1 0 0 0,0 0 0 0 0,0-1-1 0 0,0 1 1 0 0,0-1 0 0 0,0 1 0 0 0,0-1 0 0 0,-1 2 0 0 0,-13 24 79 0 0,7-14-59 0 0,2-5-7 0 0,-1-2 105 0 0,-12 9 2029 0 0,8-18-874 0 0,6 2-704 0 0,-3-3-343 0 0,5 4-336 0 0,0-1 1 0 0,0 1-1 0 0,0-1 0 0 0,0 1 1 0 0,0-1-1 0 0,0 0 0 0 0,1 0 0 0 0,-1 0 1 0 0,-1-2-1 0 0,1 1-46 0 0,1 1-275 0 0,0 1 281 0 0,-4-5 119 0 0,4 4-6 0 0,2 2 106 0 0,-1-1 1 0 0,1 0-1 0 0,0 1 1 0 0,0-1-1 0 0,0 1 1 0 0,0 0-1 0 0,0-1 1 0 0,0 1 0 0 0,0 0-1 0 0,0-1 1 0 0,2 1-1 0 0,6 0 32 0 0,-6 0 1055 0 0,-3 0-1107 0 0,0 8-68 0 0,4-7 84 0 0,4-7 261 0 0,15-13-274 0 0,4-1 122 0 0,-26 19 378 0 0,-4 12-475 0 0,2-6-37 0 0,-3 6-33 0 0,-1 0-46 0 0,4-9-149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29 13039 0 0,'0'0'598'0'0,"-3"-9"198"0"0,2 8-790 0 0,0-1 1 0 0,0 1 0 0 0,0 0 0 0 0,0-1 0 0 0,0 1 0 0 0,-1 0-1 0 0,1 0 1 0 0,0 0 0 0 0,-1 0 0 0 0,1 0 0 0 0,-1 0 0 0 0,1 1-1 0 0,-1-1 1 0 0,1 0 0 0 0,-1 1 0 0 0,0-1 0 0 0,1 1 0 0 0,-1 0-1 0 0,-3-1 1 0 0,-2 0 99 0 0,-1 1 0 0 0,-15-1 0 0 0,2 3-94 0 0,0 1-1 0 0,0 1 1 0 0,1 0-1 0 0,-29 11 0 0 0,13-2-126 0 0,-52 28 0 0 0,60-25 148 0 0,0 0 1 0 0,2 2-1 0 0,-37 31 1 0 0,46-33 152 0 0,0 0 1 0 0,1 1-1 0 0,1 1 1 0 0,1 1 0 0 0,-18 30-1 0 0,28-44-94 0 0,1 2-1 0 0,0-1 1 0 0,0 0-1 0 0,1 1 1 0 0,0-1-1 0 0,0 1 1 0 0,-1 12-1 0 0,2-17-58 0 0,1 0 0 0 0,0 1-1 0 0,0-1 1 0 0,0 0 0 0 0,1 0-1 0 0,-1 0 1 0 0,0 0-1 0 0,1 0 1 0 0,-1 0 0 0 0,1 0-1 0 0,0 0 1 0 0,0 0 0 0 0,0 0-1 0 0,0 0 1 0 0,0 0 0 0 0,0 0-1 0 0,0 0 1 0 0,0-1 0 0 0,1 1-1 0 0,-1 0 1 0 0,1-1-1 0 0,-1 1 1 0 0,1-1 0 0 0,0 0-1 0 0,0 0 1 0 0,-1 1 0 0 0,1-1-1 0 0,4 1 1 0 0,2 1 86 0 0,1 0 0 0 0,0-1 0 0 0,0 0 1 0 0,0 0-1 0 0,1-1 0 0 0,-1 0 0 0 0,0-1 0 0 0,0 0 1 0 0,11-1-1 0 0,4-2 52 0 0,0-1 0 0 0,29-9 0 0 0,-39 9-166 0 0,-1-1 0 0 0,0 0 0 0 0,1-1-1 0 0,-2-1 1 0 0,1 0 0 0 0,-1 0 0 0 0,0-1-1 0 0,-1-1 1 0 0,0 0 0 0 0,0 0 0 0 0,10-12 0 0 0,-20 19-71 0 0,-4 24-1222 0 0,2-18 1287 0 0,-1 11-132 0 0,0 1 0 0 0,1 0 0 0 0,1 24 0 0 0,1-35 83 0 0,0-1 0 0 0,-1 1 1 0 0,2-1-1 0 0,-1 1 0 0 0,0-1 1 0 0,1 0-1 0 0,0 0 0 0 0,0 0 0 0 0,0 1 1 0 0,0-2-1 0 0,1 1 0 0 0,-1 0 0 0 0,1 0 1 0 0,0-1-1 0 0,0 0 0 0 0,7 6 1 0 0,0-4-3791 0 0,-6-4 2504 0 0,10 3-3630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365 109 4607 0 0,'3'-3'145'0'0,"53"-59"331"0"0,-23 19 8482 0 0,-35 44-8685 0 0,0 1 0 0 0,0-1 1 0 0,-1 1-1 0 0,1-1 0 0 0,0 0 0 0 0,-5 2 0 0 0,-5 2-56 0 0,-95 62 487 0 0,41-25-681 0 0,40-26 34 0 0,-56 37 231 0 0,69-44-157 0 0,0 1 0 0 0,1 1 0 0 0,-20 23 0 0 0,30-33-110 0 0,1 1-1 0 0,0-1 0 0 0,0 1 1 0 0,-1-1-1 0 0,1 1 0 0 0,1 0 1 0 0,-1-1-1 0 0,0 1 0 0 0,0 0 1 0 0,1-1-1 0 0,-1 1 0 0 0,0 0 1 0 0,1 0-1 0 0,0 0 0 0 0,0 0 1 0 0,-1 0-1 0 0,1-1 0 0 0,0 1 1 0 0,0 0-1 0 0,1 3 0 0 0,0-3 1 0 0,0 0-1 0 0,0 0 1 0 0,0 0-1 0 0,0 0 0 0 0,0 0 1 0 0,1-1-1 0 0,-1 1 1 0 0,1 0-1 0 0,-1-1 1 0 0,1 1-1 0 0,-1-1 0 0 0,1 0 1 0 0,0 0-1 0 0,0 1 1 0 0,0-1-1 0 0,0 0 0 0 0,3 1 1 0 0,22 8 264 0 0,0-1 0 0 0,0-1 1 0 0,30 4-1 0 0,-29-6-2 0 0,1 0-1 0 0,52 21 1 0 0,-67-20-180 0 0,0-1-1 0 0,-1 2 1 0 0,1 0-1 0 0,-2 1 1 0 0,1 0-1 0 0,15 15 1 0 0,-23-19-86 0 0,-1 0 0 0 0,1 0-1 0 0,-1 0 1 0 0,0 1 0 0 0,-1-1 0 0 0,1 1 0 0 0,-1 0-1 0 0,0 0 1 0 0,0 0 0 0 0,-1 0 0 0 0,0 1-1 0 0,0-1 1 0 0,-1 1 0 0 0,1-1 0 0 0,-1 1 0 0 0,-1 0-1 0 0,1 8 1 0 0,-2-10-9 0 0,1-1 0 0 0,-1 1 0 0 0,0-1 0 0 0,-1 1 0 0 0,1-1 0 0 0,-1 0 0 0 0,0 1 0 0 0,0-1 0 0 0,0 0 0 0 0,0 0 0 0 0,-1 0 0 0 0,0-1 0 0 0,0 1 0 0 0,0-1 0 0 0,0 1 0 0 0,0-1 0 0 0,-7 5 0 0 0,-5 3 9 0 0,-1-1 0 0 0,-34 18 1 0 0,38-23-31 0 0,-13 7-185 0 0,-1-1 1 0 0,-1-2-1 0 0,0-1 0 0 0,0-1 1 0 0,0-1-1 0 0,-1-2 0 0 0,0 0 1 0 0,-31-1-1 0 0,50-3 16 0 0,1 1-1 0 0,-1-2 1 0 0,1 1-1 0 0,0-1 1 0 0,-1-1-1 0 0,1 0 0 0 0,0 0 1 0 0,0 0-1 0 0,-11-5 1 0 0,0-5-497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167 174 1839 0 0,'7'1'27'0'0,"-4"-1"-15"0"0,-1 1-1 0 0,0-1 0 0 0,0 1 0 0 0,0-1 0 0 0,0 1 0 0 0,0 0 0 0 0,-1 0 0 0 0,1 0 0 0 0,0 0 0 0 0,0 0 0 0 0,1 2 0 0 0,1-1-89 0 0,0 1-1 0 0,0-1 1 0 0,-1 1-1 0 0,1 0 0 0 0,3 5 1 0 0,14 22 3991 0 0,-10-9 1210 0 0,9 26 0 0 0,-5-12-4405 0 0,-11-26-528 0 0,-3-7-130 0 0,0 0 0 0 0,0 0 0 0 0,0 0 0 0 0,0 0 0 0 0,0 0 0 0 0,0 0 0 0 0,1-1 0 0 0,1 3 0 0 0,-3-4-37 0 0,1 1 0 0 0,0-1 0 0 0,-1 1 1 0 0,1-1-1 0 0,-1 0 0 0 0,1 0 0 0 0,0 1 0 0 0,-1-1 0 0 0,1 0 0 0 0,0 0 0 0 0,0 0 0 0 0,-1 0 0 0 0,1 0 0 0 0,0 0 0 0 0,-1 0 1 0 0,1 0-1 0 0,0 0 0 0 0,0 0 0 0 0,-1 0 0 0 0,1 0 0 0 0,0 0 0 0 0,-1-1 0 0 0,1 1 0 0 0,0-1 0 0 0,15-7 296 0 0,0-4-148 0 0,0 0-1 0 0,-1-1 1 0 0,0-1-1 0 0,14-18 1 0 0,-6 4-130 0 0,27-44 1 0 0,-44 62-80 0 0,0-1 0 0 0,-1 1 0 0 0,-1-1 0 0 0,1 0 0 0 0,-2 0 0 0 0,5-23 0 0 0,-7 31 9 0 0,-1-1 0 0 0,1 1-1 0 0,-1-1 1 0 0,0 0 0 0 0,-1 1 0 0 0,1-1-1 0 0,-1 0 1 0 0,1 1 0 0 0,-1-1-1 0 0,0 1 1 0 0,-2-6 0 0 0,1 7 3 0 0,1 0 0 0 0,0 0 1 0 0,-1 0-1 0 0,1 0 0 0 0,-1 0 1 0 0,0 0-1 0 0,0 0 0 0 0,1 1 1 0 0,-1-1-1 0 0,0 1 0 0 0,0-1 1 0 0,-1 1-1 0 0,1 0 0 0 0,0 0 1 0 0,0 0-1 0 0,-1 0 0 0 0,1 0 1 0 0,-5 0-1 0 0,0 0-23 0 0,1 0 1 0 0,-1 0-1 0 0,0 1 0 0 0,0 0 1 0 0,1 1-1 0 0,-1 0 0 0 0,0 0 1 0 0,0 0-1 0 0,1 1 0 0 0,-11 3 1 0 0,-8 5-30 0 0,-30 16 0 0 0,43-21 53 0 0,-28 15 1 0 0,1 2 0 0 0,-67 49 0 0 0,94-61 83 0 0,0 1 0 0 0,0-1 0 0 0,1 2 0 0 0,0 0 1 0 0,1 0-1 0 0,0 1 0 0 0,1 0 0 0 0,0 1 0 0 0,2 0 0 0 0,-1 0 0 0 0,-7 23 0 0 0,12-29 14 0 0,1 0 0 0 0,1 0 0 0 0,0 0-1 0 0,0 0 1 0 0,0 1 0 0 0,1-1 0 0 0,0 0 0 0 0,1 0-1 0 0,0 1 1 0 0,0-1 0 0 0,1 0 0 0 0,0 0 0 0 0,0 0-1 0 0,1 0 1 0 0,0-1 0 0 0,4 9 0 0 0,-1-6 13 0 0,0 1 0 0 0,1-1 0 0 0,0 0 0 0 0,1-1 0 0 0,0 0 0 0 0,1 0 0 0 0,-1 0 0 0 0,2-1 0 0 0,-1-1 0 0 0,14 9 0 0 0,0-2-284 0 0,1-1 0 0 0,0-1 0 0 0,1 0 0 0 0,1-2 0 0 0,-1-1 0 0 0,2-2 0 0 0,29 6 0 0 0,-22-9-1026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1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12895 0 0,'0'0'595'0'0,"1"1"-18"0"0,8 31-366 0 0,-5-18 485 0 0,0 1-1 0 0,11 21 1 0 0,0-6 392 0 0,2 0 1 0 0,1-2 0 0 0,24 29-1 0 0,-13-21-494 0 0,-2 2-1 0 0,24 43 1 0 0,-39-60-502 0 0,-2 1 0 0 0,0-1 0 0 0,-1 2 0 0 0,-2-1 0 0 0,10 46 0 0 0,-16-59-276 0 0,1 0 0 0 0,-2 0 0 0 0,1-1-1 0 0,-1 1 1 0 0,-1 0 0 0 0,1 0 0 0 0,-1-1-1 0 0,-1 1 1 0 0,0 0 0 0 0,0-1-1 0 0,-1 1 1 0 0,0-1 0 0 0,0 0 0 0 0,-1 0-1 0 0,0 0 1 0 0,0 0 0 0 0,-1-1-1 0 0,-5 8 1 0 0,-27 22-6968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4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8 919 0 0,'0'0'10892'0'0,"5"-8"-5880"0"0,0 19-4863 0 0,0-1 0 0 0,-1 1 0 0 0,0-1 0 0 0,-1 1 0 0 0,0 1 0 0 0,0-1 0 0 0,-1 0 0 0 0,1 22 0 0 0,-3-7-157 0 0,0-1 0 0 0,-8 51 1 0 0,-6-7-1756 0 0,12-53 264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4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2759 0 0,'0'0'248'0'0,"9"-5"-248"0"0,2-1-1184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4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224 942 8895 0 0,'0'0'407'0'0,"0"-1"-6"0"0,10-46 1263 0 0,17-47 0 0 0,-13 50-1082 0 0,4-16-36 0 0,7-20 1 0 0,19-105 0 0 0,-40 159-715 0 0,-1 0 0 0 0,-1 0 0 0 0,-2 0 1 0 0,0 0-1 0 0,-1 0 0 0 0,-2 1 0 0 0,-1-1 0 0 0,-10-37 0 0 0,11 54-22 0 0,-4-15-352 0 0,-13-28-1 0 0,17 46 476 0 0,0-1 0 0 0,0 1-1 0 0,-1 0 1 0 0,0 0-1 0 0,0 0 1 0 0,-1 1-1 0 0,1-1 1 0 0,-1 1-1 0 0,-6-5 1 0 0,9 9 65 0 0,0-1-1 0 0,0 1 1 0 0,0 0 0 0 0,0 0 0 0 0,0 0 0 0 0,0 0 0 0 0,0 0 0 0 0,0 0 0 0 0,0 1 0 0 0,0-1 0 0 0,0 1 0 0 0,-1-1 0 0 0,1 1-1 0 0,0 0 1 0 0,0 0 0 0 0,-1 0 0 0 0,1 0 0 0 0,-4 1 0 0 0,3 0 13 0 0,-1 0-1 0 0,1 0 1 0 0,0 1-1 0 0,0-1 1 0 0,0 1 0 0 0,0 0-1 0 0,0 0 1 0 0,0 0-1 0 0,0 0 1 0 0,0 0 0 0 0,-2 3-1 0 0,-3 4 45 0 0,1 1-1 0 0,0 0 1 0 0,0 0-1 0 0,1 0 1 0 0,0 1-1 0 0,-4 11 1 0 0,-2 9 135 0 0,1 1 0 0 0,-12 63 0 0 0,1 69 241 0 0,1 335 15 0 0,24-240-434 0 0,-3 167 61 0 0,-10-286 58 0 0,8-124-226 0 0,-1-1 0 0 0,0 0 0 0 0,-2 0 0 0 0,1 0 0 0 0,-2-1 0 0 0,-13 26 1 0 0,18-38-380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4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6447 0 0,'0'0'6859'0'0,"3"0"-4911"0"0,159-50 838 0 0,-95 27-1420 0 0,94-19 1 0 0,-51 28-1126 0 0,-94 13-629 0 0,0 1 0 0 0,0 0-1 0 0,0 2 1 0 0,30 5 0 0 0,-30-3-1326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4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7919 0 0,'0'0'919'0'0,"1"2"-504"0"0,8 7-6 0 0,-1 1 1 0 0,0 0 0 0 0,-1 0-1 0 0,-1 1 1 0 0,1 0 0 0 0,6 18-1 0 0,25 77 936 0 0,-27-70-835 0 0,2 4-28 0 0,62 171 868 0 0,-61-177-1223 0 0,3 0 0 0 0,0-1 0 0 0,44 59 0 0 0,-35-58-70 0 0,2-2 0 0 0,2 0-1 0 0,0-3 1 0 0,2 0 0 0 0,39 26-1 0 0,-53-42-45 0 0,-6-4 21 0 0,1 0 0 0 0,1-1 0 0 0,23 12 0 0 0,3 1 29 0 0,-39-21-295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4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13591 0 0,'0'0'1723'0'0,"0"1"-1460"0"0,-3 4-195 0 0,1 0 1 0 0,-1 0 0 0 0,0 0-1 0 0,-1 0 1 0 0,1-1 0 0 0,-1 1-1 0 0,-7 5 1 0 0,-35 28-313 0 0,29-26 231 0 0,-481 404-1470 0 0,462-383 1730 0 0,-45 51 1 0 0,70-72-195 0 0,1 1 0 0 0,1 1 0 0 0,0-1 0 0 0,1 1 1 0 0,1 1-1 0 0,0 0 0 0 0,0 0 0 0 0,-3 16 0 0 0,9-27-440 0 0,0 0 0 0 0,0 1 0 0 0,0-1 0 0 0,1 0 0 0 0,0 0 0 0 0,0 1 0 0 0,0-1 0 0 0,0 0 0 0 0,1 0 0 0 0,2 9 0 0 0,2 0-4388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3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4 5983 0 0,'0'0'8696'0'0,"-2"1"-7661"0"0,-9 8-354 0 0,4-3-444 0 0,-1 0 0 0 0,1 1-1 0 0,0-1 1 0 0,1 2 0 0 0,-1-1-1 0 0,1 1 1 0 0,1-1 0 0 0,0 2-1 0 0,-6 11 1 0 0,5-6-185 0 0,4-9-40 0 0,0 0 0 0 0,0-1 1 0 0,-1 1-1 0 0,0-1 0 0 0,-6 9 0 0 0,-7 6-4 0 0,-1 0-1 0 0,0-2 1 0 0,-2 0-1 0 0,0 0 1 0 0,-27 16-1 0 0,19-14 109 0 0,1 2 0 0 0,-30 31-1 0 0,50-47-82 0 0,3-3 5 0 0,1 1-1 0 0,0-1 1 0 0,-1 0 0 0 0,1 1 0 0 0,0-1 0 0 0,0 1-1 0 0,1 0 1 0 0,-1-1 0 0 0,-2 6 0 0 0,9 3 122 0 0,-4-9-129 0 0,-1-1-22 0 0,1 0 0 0 0,-1-1 0 0 0,1 1 0 0 0,-1 0 0 0 0,1-1 0 0 0,-1 1 1 0 0,1 0-1 0 0,0-1 0 0 0,-1 1 0 0 0,1-1 0 0 0,0 1 0 0 0,-1-1 0 0 0,1 0 1 0 0,0 1-1 0 0,0-1 0 0 0,-1 0 0 0 0,1 1 0 0 0,0-1 0 0 0,1 0 1 0 0,1 1 21 0 0,3 1 27 0 0,-1 0-1 0 0,1 0 0 0 0,0-1 0 0 0,0 0 1 0 0,-1 0-1 0 0,1-1 0 0 0,0 1 1 0 0,9-2-1 0 0,49-7 597 0 0,-42 4-424 0 0,10 0 130 0 0,-11 1-105 0 0,-1 0 0 0 0,0-1 1 0 0,1-1-1 0 0,23-9 0 0 0,-7 1-14 0 0,-27 10-206 0 0,0 0 1 0 0,-1-1-1 0 0,0 0 0 0 0,12-7 0 0 0,-6 0 12 0 0,0-1-1 0 0,0 0 0 0 0,-1-1 0 0 0,-1-1 0 0 0,0 0 0 0 0,-1-1 0 0 0,-1-1 0 0 0,19-32 0 0 0,-27 42-92 0 0,0 0 1 0 0,0 0-1 0 0,-1 0 0 0 0,2-10 0 0 0,-3 13 15 0 0,-1 0-1 0 0,1 0 1 0 0,-1 0 0 0 0,0 0-1 0 0,0 0 1 0 0,-1 0 0 0 0,1 0-1 0 0,-1 0 1 0 0,1 0 0 0 0,-1 0-1 0 0,0 0 1 0 0,0 1-1 0 0,-2-4 1 0 0,1 0-15 0 0,-1 1-1 0 0,0 0 0 0 0,0 0 1 0 0,0 0-1 0 0,-7-7 1 0 0,4 4 10 0 0,3 5 29 0 0,-3-5-24 0 0,-1 1-1 0 0,0-1 0 0 0,-1 2 1 0 0,-11-10-1 0 0,17 15-43 0 0,-35-7-354 0 0,32 9 382 0 0,0 0-1 0 0,0 0 1 0 0,0 0 0 0 0,0 0-1 0 0,0 1 1 0 0,0 0 0 0 0,1 0-1 0 0,-1 0 1 0 0,1 0-1 0 0,-1 1 1 0 0,1 0 0 0 0,-6 4-1 0 0,-2 1-47 0 0,1-1-1 0 0,-21 10 1 0 0,5-12-251 0 0,25-4 274 0 0,4-4-578 0 0,1-1 521 0 0,0-1 0 0 0,0 1 0 0 0,1 0 0 0 0,-1 0 0 0 0,1 0 0 0 0,0 1 0 0 0,0-1 0 0 0,1 1 0 0 0,7-5 0 0 0,-4 3-605 0 0,0 1 0 0 0,1 0 0 0 0,-1 1 0 0 0,1 0 0 0 0,10-2 0 0 0,-17 4-770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313 130 4607 0 0,'0'0'354'0'0,"1"-1"-233"0"0,0-2-8 0 0,0 0 1 0 0,-1 0-1 0 0,1 1 0 0 0,0-1 1 0 0,-1 0-1 0 0,0 0 0 0 0,0 0 1 0 0,0 0-1 0 0,0 1 0 0 0,0-1 0 0 0,0 0 1 0 0,-1 0-1 0 0,1 0 0 0 0,-1 0 1 0 0,0 1-1 0 0,0-1 0 0 0,0 0 1 0 0,0 1-1 0 0,0-1 0 0 0,-1 1 1 0 0,1-1-1 0 0,-1 1 0 0 0,1 0 0 0 0,-1-1 1 0 0,0 1-1 0 0,0 0 0 0 0,-4-3 1 0 0,-1-1 236 0 0,0 1 0 0 0,0 0 1 0 0,-1 1-1 0 0,1-1 0 0 0,-1 2 0 0 0,0-1 1 0 0,0 1-1 0 0,-9-3 0 0 0,6 3-349 0 0,8 2-2 0 0,-1 0 0 0 0,0-1 0 0 0,0 1 1 0 0,0 1-1 0 0,0-1 0 0 0,0 0 0 0 0,0 1 0 0 0,0 0 1 0 0,1 0-1 0 0,-1 0 0 0 0,0 1 0 0 0,0-1 0 0 0,-6 2 1 0 0,4 0 13 0 0,0 0 0 0 0,0 0 0 0 0,1 1 0 0 0,-1 0 0 0 0,1 0 0 0 0,0 0 1 0 0,-1 0-1 0 0,2 1 0 0 0,-1 0 0 0 0,0 0 0 0 0,1 0 0 0 0,-8 9 0 0 0,4-2 153 0 0,0 0-1 0 0,1 0 1 0 0,0 1-1 0 0,0 0 1 0 0,1 1 0 0 0,1-1-1 0 0,0 1 1 0 0,1 0-1 0 0,0 0 1 0 0,1 0-1 0 0,1 1 1 0 0,-2 24-1 0 0,4-34-100 0 0,1 1-1 0 0,-1-1 0 0 0,1 1 1 0 0,0-1-1 0 0,1 0 0 0 0,-1 1 1 0 0,1-1-1 0 0,-1 0 0 0 0,1 0 1 0 0,1 0-1 0 0,-1 0 0 0 0,0 0 1 0 0,1 0-1 0 0,0-1 0 0 0,6 7 1 0 0,-7-8-18 0 0,1 1 0 0 0,0-1 1 0 0,0 0-1 0 0,0 0 0 0 0,0 0 1 0 0,0 0-1 0 0,0 0 0 0 0,0 0 1 0 0,1-1-1 0 0,-1 0 0 0 0,1 1 1 0 0,-1-1-1 0 0,1-1 0 0 0,0 1 1 0 0,-1 0-1 0 0,1-1 0 0 0,0 0 1 0 0,-1 0-1 0 0,6 0 0 0 0,-5-2-24 0 0,-1 1-1 0 0,0 0 0 0 0,1-1 0 0 0,-1 0 1 0 0,0 0-1 0 0,0 0 0 0 0,0 0 0 0 0,0 0 1 0 0,0-1-1 0 0,3-3 0 0 0,0 1-19 0 0,-3 4-3 0 0,13-19 52 0 0,-15 19-126 0 0,0 10-2862 0 0,0-7 1622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7279 0 0,'0'0'2267'0'0,"2"-1"-1452"0"0,2-1-403 0 0,1-1-1 0 0,-1 0 1 0 0,0 0 0 0 0,0-1 0 0 0,0 1 0 0 0,0-1 0 0 0,-1 0-1 0 0,6-7 1 0 0,23-42 1096 0 0,-8 13-1093 0 0,-14 26-284 0 0,0 1 1 0 0,1 0 0 0 0,20-19-1 0 0,-25 28-87 0 0,-1-1 0 0 0,1 0 0 0 0,0 1-1 0 0,0 0 1 0 0,1 1 0 0 0,-1-1 0 0 0,1 1 0 0 0,0 1-1 0 0,0-1 1 0 0,13-2 0 0 0,-18 4-40 0 0,-1 1 0 0 0,1 0 0 0 0,-1 0 0 0 0,1 0 0 0 0,0 0 0 0 0,-1 0 0 0 0,1 1 0 0 0,-1-1 0 0 0,1 0 0 0 0,0 1 0 0 0,-1-1 0 0 0,1 1 0 0 0,-1 0 0 0 0,1-1 0 0 0,-1 1 0 0 0,0 0 0 0 0,3 2 0 0 0,-1-1 9 0 0,-1 0-1 0 0,0 0 1 0 0,0 1-1 0 0,0-1 1 0 0,0 1 0 0 0,-1 0-1 0 0,1-1 1 0 0,2 6-1 0 0,0 4 30 0 0,0 1-1 0 0,-1-1 1 0 0,3 21 0 0 0,-5-29-41 0 0,25 138-655 0 0,-18-104-1754 0 0,-5-28-2802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209 360 6911 0 0,'0'0'854'0'0,"-4"8"848"0"0,3-7-1549 0 0,0 0 0 0 0,0 0 0 0 0,0 0 0 0 0,-1 0 0 0 0,1 0 0 0 0,-1 0 0 0 0,1 0 0 0 0,0 0 0 0 0,-1-1 0 0 0,0 1-1 0 0,1 0 1 0 0,-1-1 0 0 0,1 1 0 0 0,-1-1 0 0 0,0 0 0 0 0,1 0 0 0 0,-1 0 0 0 0,1 1 0 0 0,-1-1 0 0 0,0-1 0 0 0,1 1 0 0 0,-1 0 0 0 0,-2-1-1 0 0,-6-1 163 0 0,0-1 0 0 0,-17-6 0 0 0,10 2-158 0 0,7 4-147 0 0,1 0-1 0 0,-1 0 0 0 0,1-2 0 0 0,0 1 1 0 0,-15-10-1 0 0,21 12 19 0 0,1 0 0 0 0,-1 0 1 0 0,1 0-1 0 0,0-1 0 0 0,0 1 0 0 0,0-1 0 0 0,0 1 0 0 0,0-1 1 0 0,0 0-1 0 0,1 0 0 0 0,-1 0 0 0 0,1 0 0 0 0,0 0 1 0 0,0 0-1 0 0,0 0 0 0 0,0 0 0 0 0,1 0 0 0 0,-1 0 1 0 0,1-1-1 0 0,0 1 0 0 0,-1 0 0 0 0,2-4 0 0 0,0-1-10 0 0,0-1 0 0 0,1 1 0 0 0,0-1 0 0 0,1 1 0 0 0,0 0 0 0 0,0 0 0 0 0,0 0 0 0 0,1 0 1 0 0,1 1-1 0 0,-1 0 0 0 0,1-1 0 0 0,0 2 0 0 0,1-1 0 0 0,10-10 0 0 0,-2 4-123 0 0,1 1 0 0 0,0 0-1 0 0,1 1 1 0 0,0 0 0 0 0,27-12 0 0 0,-21 13 70 0 0,0 1 1 0 0,0 0-1 0 0,25-5 0 0 0,-38 12 116 0 0,1 0-1 0 0,-1 1 1 0 0,1 0-1 0 0,0 0 1 0 0,-1 1-1 0 0,1 0 1 0 0,0 1-1 0 0,-1 0 1 0 0,1 0-1 0 0,12 4 1 0 0,-19-4-41 0 0,0 0 0 0 0,-1 0 0 0 0,1 0 1 0 0,-1 1-1 0 0,1-1 0 0 0,-1 0 0 0 0,0 1 0 0 0,0 0 1 0 0,1-1-1 0 0,-1 1 0 0 0,0 0 0 0 0,-1 0 0 0 0,1 0 0 0 0,0 0 1 0 0,0 1-1 0 0,-1-1 0 0 0,1 0 0 0 0,-1 1 0 0 0,0-1 0 0 0,0 1 1 0 0,0-1-1 0 0,0 1 0 0 0,0-1 0 0 0,-1 1 0 0 0,1 0 1 0 0,-1 0-1 0 0,1-1 0 0 0,-1 1 0 0 0,0 0 0 0 0,0 0 0 0 0,-1 3 1 0 0,0 1-18 0 0,0 0 0 0 0,-1 1 1 0 0,0-1-1 0 0,0 0 0 0 0,-1 0 1 0 0,1-1-1 0 0,-2 1 1 0 0,1 0-1 0 0,-1-1 0 0 0,-7 10 1 0 0,1-4 10 0 0,-1 1 0 0 0,0-2 1 0 0,-1 1-1 0 0,-24 17 1 0 0,10-12-110 0 0,-45 22 0 0 0,52-30-303 0 0,0-1-1 0 0,-29 7 1 0 0,9-5-4273 0 0,21-6-139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1839 0 0,'-1'2'134'0'0,"-5"8"1005"0"0,-1 0 0 0 0,2 1 0 0 0,-1 0 0 0 0,2 0 1 0 0,-6 16-1 0 0,3-7 704 0 0,-14 45 644 0 0,-24 111-1 0 0,9 72-2527 0 0,32-218-44 0 0,-1-1 0 0 0,-2-1 1 0 0,0 1-1 0 0,-2-1 0 0 0,-14 30 0 0 0,20-53-112 0 0,2-3-14 0 0,1-1 1 0 0,-1 0 0 0 0,0 1 0 0 0,0-1-1 0 0,1 1 1 0 0,-1 0 0 0 0,1-1 0 0 0,-1 1-1 0 0,1 1 1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4607 0 0,'0'0'7454'0'0,"-1"1"-7262"0"0,-2 3-126 0 0,0-1 0 0 0,0 1 0 0 0,0-1 0 0 0,1 1 0 0 0,-1 0 0 0 0,1 0 0 0 0,0 0 0 0 0,1 0 1 0 0,-1 1-1 0 0,1-1 0 0 0,-1 0 0 0 0,1 1 0 0 0,1-1 0 0 0,-1 1 0 0 0,1-1 0 0 0,-1 1 0 0 0,2 7 0 0 0,0 10 256 0 0,1 0-1 0 0,6 28 0 0 0,17 46 255 0 0,0 0-167 0 0,3 60 323 0 0,14 231 0 0 0,-37-313-583 0 0,-1 68 22 0 0,-5-123-123 0 0,0 0 0 0 0,-2 0-1 0 0,0 0 1 0 0,-1-1 0 0 0,-10 27 0 0 0,11-40 22 0 0,1 0 1 0 0,-1 0-1 0 0,0 0 0 0 0,0-1 1 0 0,0 1-1 0 0,0-1 0 0 0,-8 7 1 0 0,10-10-40 0 0,-1 0 1 0 0,0 0-1 0 0,0-1 1 0 0,1 1 0 0 0,-1-1-1 0 0,0 1 1 0 0,0-1 0 0 0,0 0-1 0 0,0 1 1 0 0,0-1 0 0 0,1 0-1 0 0,-1 0 1 0 0,0 0 0 0 0,0-1-1 0 0,-3 1 1 0 0,4-1 3 0 0,-5 0 1 0 0,1 0 1 0 0,0 0 0 0 0,0-1-1 0 0,0 1 1 0 0,0-2-1 0 0,0 1 1 0 0,0 0 0 0 0,0-1-1 0 0,-4-3 1 0 0,-8-6 37 0 0,-14-15 1 0 0,22 19-74 0 0,-15-15-175 0 0,1-1-1 0 0,1-1 1 0 0,1-1 0 0 0,1-1-1 0 0,1-1 1 0 0,-21-44 0 0 0,19 24-4186 0 0,4-4-1447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73 9215 0 0,'-17'-17'408'0'0,"8"4"80"0"0,-4-1-392 0 0,6 2-96 0 0,0 1 6000 0 0,25 6-6880 0 0,1 5-496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80 10591 0 0,'0'0'964'0'0,"-2"0"-794"0"0,-24 1-42 0 0,-1 1 0 0 0,1 1 1 0 0,-27 7-1 0 0,25-4-55 0 0,2 1 0 0 0,-47 19 0 0 0,64-22 84 0 0,0 0 1 0 0,1 1-1 0 0,-1 1 1 0 0,1 0-1 0 0,0 0 1 0 0,0 0 0 0 0,1 1-1 0 0,0 0 1 0 0,0 0-1 0 0,0 1 1 0 0,-7 11-1 0 0,1 1 0 0 0,1 0 0 0 0,1 1 0 0 0,0 1 0 0 0,2-1 0 0 0,0 2 0 0 0,-5 22 0 0 0,13-40-75 0 0,0 0 1 0 0,1 0-1 0 0,-1 0 0 0 0,1 0 0 0 0,0 0 1 0 0,0 0-1 0 0,0 0 0 0 0,1 0 1 0 0,0 0-1 0 0,0 0 0 0 0,0 0 0 0 0,0 0 1 0 0,1 0-1 0 0,0-1 0 0 0,0 1 1 0 0,0 0-1 0 0,5 5 0 0 0,-6-9-40 0 0,0 0 0 0 0,1-1 0 0 0,-1 1-1 0 0,1 0 1 0 0,-1-1 0 0 0,1 1 0 0 0,-1-1-1 0 0,1 1 1 0 0,-1-1 0 0 0,1 0 0 0 0,0 0-1 0 0,-1 1 1 0 0,1-1 0 0 0,-1-1 0 0 0,3 1-1 0 0,-2 0 30 0 0,7 0 74 0 0,0-1 1 0 0,-1-1 0 0 0,1 1-1 0 0,-1-2 1 0 0,1 1-1 0 0,-1-1 1 0 0,16-7 0 0 0,56-36 641 0 0,-62 34-614 0 0,12-6-135 0 0,-1-2 0 0 0,-1 0-1 0 0,-1-2 1 0 0,0-2 0 0 0,-2 0-1 0 0,35-44 1 0 0,-56 63-103 0 0,-1-1-1 0 0,1 1 1 0 0,-1-1 0 0 0,-1 0-1 0 0,1-1 1 0 0,-1 1 0 0 0,0 0-1 0 0,0-1 1 0 0,0 1-1 0 0,-1-1 1 0 0,0 1 0 0 0,-1-1-1 0 0,1 0 1 0 0,-1 1 0 0 0,-2-12-1 0 0,2 13-216 0 0,-1 0-1 0 0,-1 0 0 0 0,1 0 1 0 0,-1 1-1 0 0,0-1 1 0 0,0 0-1 0 0,0 1 1 0 0,0-1-1 0 0,-1 1 0 0 0,0 0 1 0 0,0 0-1 0 0,0 0 1 0 0,0 0-1 0 0,-1 0 1 0 0,0 1-1 0 0,1 0 0 0 0,-1-1 1 0 0,0 1-1 0 0,-1 1 1 0 0,1-1-1 0 0,-6-2 1 0 0,-5-2-1265 0 0,-1-1-20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11519 0 0,'0'0'6015'0'0,"1"1"-5507"0"0,0 4-434 0 0,1-1 1 0 0,-1 0-1 0 0,0 1 0 0 0,0-1 1 0 0,0 1-1 0 0,-1 0 0 0 0,0-1 1 0 0,1 1-1 0 0,-2-1 0 0 0,1 1 1 0 0,-1 5-1 0 0,-3 11 108 0 0,-7 24 0 0 0,4-22-65 0 0,1 1-129 0 0,3-14-56 0 0,0 0 0 0 0,1 1 0 0 0,0-1 0 0 0,0 1 0 0 0,1-1-1 0 0,0 1 1 0 0,1 0 0 0 0,0 0 0 0 0,3 13 0 0 0,-1-16-2361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33 283 6447 0 0,'0'0'499'0'0,"-1"2"-136"0"0,-6 9 5451 0 0,-2-8-3774 0 0,8-4-2016 0 0,0 1 1 0 0,0 0 0 0 0,0-1-1 0 0,1 1 1 0 0,-1 0 0 0 0,0-1-1 0 0,0 1 1 0 0,1-1 0 0 0,-1 1-1 0 0,0-1 1 0 0,1 0-1 0 0,-1 1 1 0 0,1-1 0 0 0,-1 0-1 0 0,1 1 1 0 0,-1-1 0 0 0,1 0-1 0 0,-1 0 1 0 0,1 0 0 0 0,0 1-1 0 0,-1-1 1 0 0,1 0-1 0 0,0 0 1 0 0,0 0 0 0 0,-1 0-1 0 0,1 1 1 0 0,0-3 0 0 0,0-2 8 0 0,0 1 0 0 0,0-1 1 0 0,0 0-1 0 0,0 0 0 0 0,1 0 1 0 0,0 0-1 0 0,0 0 0 0 0,0 1 1 0 0,1-1-1 0 0,-1 0 0 0 0,1 1 1 0 0,4-8-1 0 0,5-5 195 0 0,21-29 0 0 0,-21 31-195 0 0,-1 1-18 0 0,1 1 0 0 0,1 0-1 0 0,0 1 1 0 0,1 0 0 0 0,0 1-1 0 0,0 0 1 0 0,1 1 0 0 0,1 1-1 0 0,22-12 1 0 0,-35 20 3 0 0,1 0 0 0 0,-1 0-1 0 0,1 1 1 0 0,-1-1 0 0 0,0 0 0 0 0,1 1 0 0 0,-1 0-1 0 0,1-1 1 0 0,0 1 0 0 0,-1 0 0 0 0,1 0 0 0 0,-1 1 0 0 0,1-1-1 0 0,-1 0 1 0 0,1 1 0 0 0,-1 0 0 0 0,0-1 0 0 0,4 3-1 0 0,-2-1 37 0 0,-1 0 0 0 0,0 0 0 0 0,-1 0 0 0 0,1 1 0 0 0,0-1 0 0 0,-1 1-1 0 0,1-1 1 0 0,-1 1 0 0 0,0 0 0 0 0,0 0 0 0 0,3 5 0 0 0,1 6 97 0 0,-1-1 0 0 0,0 1 1 0 0,-1 0-1 0 0,0 0 1 0 0,2 18-1 0 0,8 54-2061 0 0,-11-75 828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14279 0 0,'0'0'3898'0'0,"0"2"-3168"0"0,-19 73-444 0 0,-11 87 1 0 0,3 80-176 0 0,19-126-131 0 0,-11 85 106 0 0,15-173-125 0 0,-2 0 0 0 0,-1-1 0 0 0,-1 0 0 0 0,-1 0 0 0 0,-14 26 0 0 0,-6-5-1606 0 0,14-27-78 0 0</inkml:trace>
  <inkml:trace contextRef="#ctx0" brushRef="#br0" timeOffset="1">1 697 14655 0 0,'0'0'671'0'0,"2"0"-14"0"0,123-28 346 0 0,239-64 1354 0 0,-285 69-2101 0 0,53-8-65 0 0,-75 23-5731 0 0,-33 6-583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75 3223 0 0,'2'-1'240'0'0,"23"-9"-64"0"0,-3-1 2210 0 0,-20 10-1484 0 0,10-8 8761 0 0,-15 6-9570 0 0,0 0 1 0 0,0 0-1 0 0,0 0 1 0 0,0 0-1 0 0,0 1 1 0 0,-1 0-1 0 0,1-1 0 0 0,-1 1 1 0 0,0 0-1 0 0,1 1 1 0 0,-1-1-1 0 0,0 1 1 0 0,0 0-1 0 0,-8-2 0 0 0,-7 0 175 0 0,-36-2 0 0 0,44 5-212 0 0,0 0-1 0 0,0 1 1 0 0,0 1-1 0 0,0 0 1 0 0,0 0-1 0 0,0 1 1 0 0,-12 5-1 0 0,2 0 1 0 0,1 2 0 0 0,-30 17 0 0 0,36-19-54 0 0,1 1 0 0 0,0 0-1 0 0,0 1 1 0 0,1 0 0 0 0,0 1-1 0 0,-17 20 1 0 0,27-28-1 0 0,1 0-1 0 0,-1-1 1 0 0,1 1-1 0 0,0 0 1 0 0,0 0-1 0 0,0-1 0 0 0,0 1 1 0 0,0 0-1 0 0,1 0 1 0 0,-1 0-1 0 0,1 0 1 0 0,0 0-1 0 0,0 0 1 0 0,0 0-1 0 0,0 0 1 0 0,0 0-1 0 0,1 0 0 0 0,0 0 1 0 0,-1 0-1 0 0,1 0 1 0 0,0 0-1 0 0,0 0 1 0 0,1-1-1 0 0,-1 1 1 0 0,0 0-1 0 0,1-1 1 0 0,0 1-1 0 0,0-1 1 0 0,2 3-1 0 0,3 4 17 0 0,1-2 0 0 0,-1 1 0 0 0,1-1 0 0 0,1 0-1 0 0,-1-1 1 0 0,20 11 0 0 0,54 24 53 0 0,-35-17 49 0 0,46 29 0 0 0,-78-43 28 0 0,18 15 0 0 0,-28-20-85 0 0,-1-1 0 0 0,1 1 0 0 0,-1 0 0 0 0,0 0 0 0 0,-1 0 0 0 0,6 11 0 0 0,-8-14-35 0 0,0 0-1 0 0,0 1 0 0 0,0-1 1 0 0,-1 1-1 0 0,1-1 0 0 0,-1 1 1 0 0,0-1-1 0 0,0 1 0 0 0,0 2 1 0 0,0-2-3 0 0,0-1 50 0 0,-1 1-9 0 0,-5 9-38 0 0,-4-1 26 0 0,1-4-19 0 0,-1 0 1 0 0,-14 6 0 0 0,5-2 30 0 0,-1-1-17 0 0,-2 0 0 0 0,-43 13 0 0 0,3-1-201 0 0,36-11 128 0 0,10-4-3 0 0,0 0-1 0 0,-1-1 1 0 0,-20 4-1 0 0,24-9 29 0 0,0-2 0 0 0,3-6 0 0 0,9 5 6 0 0,-1 0-1 0 0,1-1 1 0 0,0 1-1 0 0,0-1 1 0 0,0 0-1 0 0,1 1 1 0 0,-1-1-1 0 0,0 0 1 0 0,1 1-1 0 0,0-1 1 0 0,0 0-1 0 0,0 1 1 0 0,0-1-1 0 0,0 0 1 0 0,1-3-1 0 0,9-42 72 0 0,-10 48-76 0 0,10-29 82 0 0,1 1 1 0 0,1 0 0 0 0,26-41-1 0 0,-21 40-13 0 0,-4 6 1 0 0,1 1 1 0 0,2 1 0 0 0,24-28-1 0 0,-17 31-7 0 0,-11 11-67 0 0,-7 4 9 0 0,17-3-62 0 0,21-10 45 0 0,-26 10 27 0 0,0-1 0 0 0,0-1-1 0 0,-1-1 1 0 0,22-14 0 0 0,-31 18-16 0 0,-1 0 1 0 0,-1 0-1 0 0,1-1 1 0 0,-1 1-1 0 0,0-1 1 0 0,0 0 0 0 0,0 0-1 0 0,-1-1 1 0 0,0 0-1 0 0,0 1 1 0 0,-1-1 0 0 0,0-1-1 0 0,3-9 1 0 0,0-6-416 0 0,-5 21 287 0 0,-7 18-7728 0 0,0 0 2096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24 919 0 0,'4'-23'7543'0'0,"-7"46"-2710"0"0,-7 29 0 0 0,-22 63-3614 0 0,8-36-391 0 0,-32 157 129 0 0,42-162-885 0 0,-3 92-1 0 0,11 34-1552 0 0,3-175-1120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10 167 2303 0 0,'1'2'2235'0'0,"7"34"3982"0"0,-4 23-3008 0 0,-4-38-2432 0 0,5 28 0 0 0,-2-32-524 0 0,1-1-1 0 0,0 1 1 0 0,1-1-1 0 0,0 0 1 0 0,12 22 0 0 0,-15-33-241 0 0,0-1 1 0 0,1 0-1 0 0,0 0 1 0 0,0 0-1 0 0,0 0 0 0 0,0-1 1 0 0,0 1-1 0 0,1-1 1 0 0,-1 0-1 0 0,1 0 1 0 0,0 0-1 0 0,0 0 1 0 0,0-1-1 0 0,1 0 1 0 0,-1 0-1 0 0,0 0 0 0 0,1 0 1 0 0,-1 0-1 0 0,1-1 1 0 0,0 0-1 0 0,0 0 1 0 0,-1 0-1 0 0,10-1 1 0 0,-7 0-169 0 0,0 0 0 0 0,0-1 0 0 0,0 0-1 0 0,0 0 1 0 0,0-1 0 0 0,0 0 0 0 0,12-5 0 0 0,-5 0-1173 0 0,-1-1 0 0 0,19-13 0 0 0,-28 17 1060 0 0,0 1 0 0 0,0-1 0 0 0,0 0 0 0 0,-1 0 0 0 0,1 0 0 0 0,-1 0 0 0 0,0 0 0 0 0,-1-1 0 0 0,1 0 0 0 0,2-5 0 0 0,2-8 240 0 0,7-28 0 0 0,-7 22 300 0 0,6-26 762 0 0,-3-1-1 0 0,-1 0 0 0 0,3-94 1 0 0,-10 126-150 0 0,0 8 1047 0 0,-5 21-715 0 0,-91 335 2134 0 0,-21-5-2367 0 0,-36 121-1083 0 0,139-420-40 0 0,1 1 0 0 0,3 0-1 0 0,-5 76 1 0 0,13-103-101 0 0,0 0 0 0 0,1 0 0 0 0,1 0 0 0 0,1 0 0 0 0,0 0 0 0 0,1 0 0 0 0,6 15 0 0 0,-2-12-469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57 2759 0 0,'23'-31'45'0'0,"-3"6"13090"0"0,-27 35-10348 0 0,1 0-3674 0 0,-210 284 1447 0 0,197-267-560 0 0,-58 83 0 0 0,64-88 0 0 0,0 1 0 0 0,2 0 0 0 0,-11 29 0 0 0,20-46 2 0 0,0-1 0 0 0,1 1 0 0 0,-1 0 1 0 0,1 0-1 0 0,0 0 0 0 0,1 0 0 0 0,0 0 0 0 0,0 9 0 0 0,1-12-1 0 0,-1-1 1 0 0,1 1 0 0 0,-1-1-1 0 0,1 1 1 0 0,0-1-1 0 0,0 1 1 0 0,1-1 0 0 0,-1 1-1 0 0,0-1 1 0 0,1 0-1 0 0,-1 0 1 0 0,1 0-1 0 0,0 0 1 0 0,0 0 0 0 0,-1 0-1 0 0,1 0 1 0 0,1-1-1 0 0,-1 1 1 0 0,0-1-1 0 0,0 1 1 0 0,4 1 0 0 0,3 1 6 0 0,0-1 1 0 0,0 0 0 0 0,0-1-1 0 0,0 1 1 0 0,1-2-1 0 0,14 2 1 0 0,61-2 91 0 0,-71-1-98 0 0,35-2-874 0 0,-1-2-3313 0 0,2-3-1630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4 1839 0 0,'-2'-1'603'0'0,"-1"0"179"0"0,0 1 0 0 0,-1-1 0 0 0,1 1 1 0 0,-1 0-1 0 0,1 0 0 0 0,-1 0 0 0 0,1 0 0 0 0,-1 1 0 0 0,1 0 0 0 0,-1-1 0 0 0,1 1 0 0 0,-1 0 0 0 0,1 1 0 0 0,-4 1 1 0 0,-9 5 292 0 0,-24 15 1 0 0,29-15-1236 0 0,-182 134 429 0 0,158-115-130 0 0,27-21-100 0 0,1 1 1 0 0,0-1 0 0 0,0 1 0 0 0,-7 10 0 0 0,12-16-4 0 0,1 1 0 0 0,-1 0 0 0 0,1 0 0 0 0,0 0 0 0 0,0 0 0 0 0,0 0 0 0 0,0 0 0 0 0,0 1 0 0 0,0-1 0 0 0,1 0 0 0 0,-1 0 0 0 0,1 1 0 0 0,0-1 0 0 0,-1 0 0 0 0,1 1 0 0 0,0-1 0 0 0,0 0 0 0 0,1 1 0 0 0,-1-1 0 0 0,0 0 0 0 0,1 1 1 0 0,-1-1-1 0 0,2 3 0 0 0,1 1 118 0 0,1-1 0 0 0,0 1 0 0 0,0-1 0 0 0,0 0 0 0 0,1 0 0 0 0,0 0 0 0 0,0 0 0 0 0,0-1 0 0 0,0 0 0 0 0,1 0 0 0 0,-1 0 1 0 0,1-1-1 0 0,0 0 0 0 0,13 5 0 0 0,-8-4 32 0 0,0 0 1 0 0,0-1-1 0 0,1 0 0 0 0,-1-1 1 0 0,1 0-1 0 0,0-1 1 0 0,22-1-1 0 0,-32 0-177 0 0,0 0 0 0 0,1 0 0 0 0,-1-1 0 0 0,0 1 1 0 0,0-1-1 0 0,0 0 0 0 0,1 1 0 0 0,-1-1 0 0 0,0 0 0 0 0,0 0 0 0 0,0-1 0 0 0,0 1 0 0 0,-1 0 0 0 0,1-1 0 0 0,0 1 0 0 0,-1-1 1 0 0,1 1-1 0 0,0-1 0 0 0,-1 0 0 0 0,0 0 0 0 0,1 1 0 0 0,-1-1 0 0 0,0 0 0 0 0,0 0 0 0 0,0 0 0 0 0,0-1 0 0 0,-1 1 0 0 0,2-4 0 0 0,0-6-46 0 0,0 0-1 0 0,-1 0 1 0 0,0-1-1 0 0,-1-16 0 0 0,0-8-614 0 0,2 17 11 0 0,0-11-2506 0 0,10-42 0 0 0,-7 55 1371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25 384 11255 0 0,'0'0'1023'0'0,"1"2"-842"0"0,3 7 4126 0 0,-12-15-3130 0 0,6 3-1101 0 0,0 1-1 0 0,0 0 1 0 0,0-1-1 0 0,1 1 1 0 0,-1-1-1 0 0,1 1 1 0 0,0-1-1 0 0,0 0 1 0 0,0 0 0 0 0,0 0-1 0 0,0 0 1 0 0,0 1-1 0 0,0-5 1 0 0,-1-39 300 0 0,3 28-353 0 0,0 0 0 0 0,2 1 1 0 0,0-1-1 0 0,0 1 0 0 0,2 0 1 0 0,0 0-1 0 0,2 1 0 0 0,-1-1 1 0 0,2 1-1 0 0,0 1 0 0 0,1-1 1 0 0,0 1-1 0 0,22-24 0 0 0,-28 34-13 0 0,1 1-1 0 0,1 0 0 0 0,-1 0 0 0 0,1 1 1 0 0,-1-1-1 0 0,1 1 0 0 0,0 0 1 0 0,0 0-1 0 0,0 1 0 0 0,0-1 1 0 0,7-1-1 0 0,-7 3 25 0 0,0 0 0 0 0,0 0-1 0 0,0 1 1 0 0,0-1 0 0 0,0 1 0 0 0,0 0 0 0 0,0 1 0 0 0,0-1 0 0 0,0 1 0 0 0,0 0-1 0 0,0 0 1 0 0,9 4 0 0 0,-5-1-15 0 0,-1 0 0 0 0,1 1 0 0 0,-1 0 0 0 0,0 0 0 0 0,0 1 0 0 0,0-1 0 0 0,-1 2 0 0 0,0-1 0 0 0,0 1 0 0 0,0 0 0 0 0,-1 1 0 0 0,0 0 1 0 0,-1 0-1 0 0,0 0 0 0 0,0 0 0 0 0,-1 1 0 0 0,7 16 0 0 0,-7-12-47 0 0,0 1-1 0 0,0 0 1 0 0,-1 0 0 0 0,-1 0 0 0 0,0 1 0 0 0,-1-1 0 0 0,-1 0 0 0 0,0 1 0 0 0,-1-1 0 0 0,-1 0 0 0 0,-4 19 0 0 0,-14 43-3123 0 0,16-65 1280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6 8751 0 0,'-7'-3'910'0'0,"5"2"-774"0"0,0 1 0 0 0,1-1 0 0 0,-1 1 0 0 0,0-1 0 0 0,0 1 0 0 0,1 0 1 0 0,-1 0-1 0 0,0 0 0 0 0,0 0 0 0 0,1 0 0 0 0,-1 1 0 0 0,0-1 0 0 0,1 0 0 0 0,-1 1 0 0 0,0-1 1 0 0,1 1-1 0 0,-1 0 0 0 0,0-1 0 0 0,1 1 0 0 0,-1 0 0 0 0,1 0 0 0 0,-1 0 0 0 0,1 0 1 0 0,0 0-1 0 0,-1 0 0 0 0,1 1 0 0 0,-2 1 0 0 0,-3 5 938 0 0,1-1-1 0 0,-1 1 1 0 0,-8 17 0 0 0,9-15-1166 0 0,-10 20 163 0 0,1 1 0 0 0,2 0 0 0 0,1 1 0 0 0,-11 49 0 0 0,-10 135 161 0 0,23 218 1322 0 0,10-381-1195 0 0,-1 8 11 0 0,-2-1 0 0 0,-13 79-1 0 0,8-105-999 0 0,0 0 0 0 0,-2 0 0 0 0,-2-1 0 0 0,-1-1 1 0 0,-24 47-1 0 0,32-72-1590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3:5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16527 0 0,'0'0'1499'0'0,"2"1"-1235"0"0,4 0-99 0 0,1 0 0 0 0,0-1 0 0 0,-1 0-1 0 0,1 0 1 0 0,0 0 0 0 0,-1-1 0 0 0,8-1 0 0 0,14-1 260 0 0,13-1-159 0 0,1-1 0 0 0,45-13 1 0 0,81-29 302 0 0,-53 13-233 0 0,-74 22-319 0 0,-25 6-69 0 0,0 1 0 0 0,1 1 1 0 0,-1 0-1 0 0,1 2 0 0 0,32-2 1 0 0,-47 4-27 0 0,-1 0 0 0 0,1 0 1 0 0,0 1-1 0 0,0-1 0 0 0,0 1 1 0 0,-1-1-1 0 0,1 1 0 0 0,0 0 1 0 0,-1-1-1 0 0,1 1 0 0 0,0 0 1 0 0,-1 0-1 0 0,1 0 1 0 0,-1 1-1 0 0,1-1 0 0 0,-1 0 1 0 0,0 0-1 0 0,0 1 0 0 0,1-1 1 0 0,-1 1-1 0 0,0-1 0 0 0,0 1 1 0 0,0-1-1 0 0,-1 1 1 0 0,1 0-1 0 0,0-1 0 0 0,-1 1 1 0 0,1 0-1 0 0,-1 0 0 0 0,1 2 1 0 0,1 7-624 0 0,-1 0 0 0 0,0 0-1 0 0,-1 0 1 0 0,0 12 0 0 0,-1 2-601 0 0,3-4-2323 0 0,0-2-965 0 0</inkml:trace>
  <inkml:trace contextRef="#ctx0" brushRef="#br0" timeOffset="1">899 314 2303 0 0,'2'1'167'0'0,"1"3"492"0"0,0 0-1 0 0,0 0 1 0 0,0 0-1 0 0,0 0 1 0 0,-1 0 0 0 0,1 1-1 0 0,-1-1 1 0 0,0 1-1 0 0,-1 0 1 0 0,1-1-1 0 0,-1 1 1 0 0,0 0 0 0 0,0 0-1 0 0,0 0 1 0 0,-1 0-1 0 0,0 9 1 0 0,-1 5 1408 0 0,-1 1 0 0 0,-1-1 0 0 0,-7 22 0 0 0,-3 28-726 0 0,7-10-849 0 0,3-41-851 0 0,2-17-34 0 0,0 1-460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0 434 11975 0 0,'0'0'5968'0'0,"2"2"-5561"0"0,6 3-314 0 0,2-4-81 0 0,-9-2-12 0 0,1 0 0 0 0,-1 1 0 0 0,0-1 0 0 0,1 0 0 0 0,-1 0 0 0 0,0 0 0 0 0,1 0 0 0 0,-1 0 0 0 0,0-1 0 0 0,0 1 0 0 0,0 0 0 0 0,0 0 0 0 0,1-3 0 0 0,12-22 0 0 0,-10 18 0 0 0,30-71 26 0 0,-12 27 108 0 0,-7 19-9 0 0,35-75 127 0 0,-42 94-143 0 0,0 1 1 0 0,1 1-1 0 0,0 0 1 0 0,0 0-1 0 0,19-18 1 0 0,-24 27 30 0 0,0 0 1 0 0,0 0 0 0 0,0 1 0 0 0,1-1 0 0 0,-1 1 0 0 0,1 0 0 0 0,-1 0 0 0 0,1 0 0 0 0,8-1 0 0 0,-13 3-101 0 0,1 0 0 0 0,0 0-1 0 0,-1 0 1 0 0,1 0 0 0 0,0 1 0 0 0,-1-1 0 0 0,1 0 0 0 0,-1 0 0 0 0,1 1-1 0 0,-1-1 1 0 0,1 1 0 0 0,-1-1 0 0 0,1 0 0 0 0,-1 1 0 0 0,1-1 0 0 0,-1 1 0 0 0,1-1-1 0 0,-1 1 1 0 0,0-1 0 0 0,1 2 0 0 0,0-1 72 0 0,3 4-34 0 0,0 0-1 0 0,-1 0 0 0 0,0 0 1 0 0,0 1-1 0 0,0-1 0 0 0,-1 1 1 0 0,0 0-1 0 0,0 0 1 0 0,2 8-1 0 0,0 8 29 0 0,3 27 1 0 0,-6-17-53 0 0,-3 54-1 0 0,0-55-406 0 0,3 57 0 0 0,0-81-25 0 0,0-1-1 0 0,1 1 1 0 0,3 11-1 0 0,1-4-5353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8751 0 0,'5'-10'223'0'0,"2"-5"598"0"0,14-20 0 0 0,-18 31 92 0 0,0-1 1 0 0,1 1 0 0 0,0 0-1 0 0,0 0 1 0 0,0 0-1 0 0,0 0 1 0 0,11-6 2528 0 0,-14 27-2893 0 0,0-12-514 0 0,-1 0-1 0 0,0 0 1 0 0,0 1 0 0 0,-2 6-1 0 0,-36 124 311 0 0,8-35 129 0 0,28-92-392 0 0,1 0-1 0 0,-1-1 1 0 0,2 1 0 0 0,-1 0 0 0 0,1 0 0 0 0,2 17-1 0 0,-1-22-35 0 0,0 1 0 0 0,0-1-1 0 0,0 1 1 0 0,0-1-1 0 0,1 0 1 0 0,-1 0-1 0 0,1 1 1 0 0,0-1-1 0 0,1 0 1 0 0,-1 0-1 0 0,1-1 1 0 0,0 1 0 0 0,-1 0-1 0 0,2-1 1 0 0,2 3-1 0 0,-4-4-1 0 0,0-1 0 0 0,1 0-1 0 0,-1 0 1 0 0,0 0 0 0 0,0 0 0 0 0,1 0-1 0 0,-1 0 1 0 0,0 0 0 0 0,1-1 0 0 0,-1 0-1 0 0,1 1 1 0 0,-1-1 0 0 0,1 0-1 0 0,-1 0 1 0 0,1 0 0 0 0,-1 0 0 0 0,0-1-1 0 0,1 1 1 0 0,-1-1 0 0 0,1 1 0 0 0,-1-1-1 0 0,0 0 1 0 0,1 0 0 0 0,-1 0 0 0 0,3-2-1 0 0,2-1 47 0 0,0 0 1 0 0,0-1-1 0 0,-1 0 0 0 0,1 0 0 0 0,-1-1 0 0 0,7-8 0 0 0,15-18-32 0 0,-1-1-1 0 0,-2-2 1 0 0,-1 0-1 0 0,-2-2 1 0 0,-1 0-1 0 0,29-75 1 0 0,14-80-6458 0 0,-57 171 4837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98 4143 0 0,'0'0'18057'0'0,"-1"1"-17957"0"0,-17 8-288 0 0,1 0-1 0 0,0 2 0 0 0,1 0 0 0 0,0 0 1 0 0,-20 21-1 0 0,7-8 172 0 0,25-21 18 0 0,1 1-1 0 0,-1-1 1 0 0,1 1-1 0 0,0 0 1 0 0,0 0-1 0 0,0 0 1 0 0,0 0-1 0 0,1 0 1 0 0,0 1-1 0 0,0-1 1 0 0,0 1-1 0 0,0-1 1 0 0,1 1-1 0 0,0 0 1 0 0,0-1 0 0 0,0 1-1 0 0,0 0 1 0 0,1 0-1 0 0,0 0 1 0 0,0 0-1 0 0,0 0 1 0 0,0 0-1 0 0,1-1 1 0 0,0 1-1 0 0,3 8 1 0 0,-2-5 26 0 0,1 0 0 0 0,0-1 0 0 0,0 0 0 0 0,1 1 0 0 0,0-1 1 0 0,1-1-1 0 0,-1 1 0 0 0,1-1 0 0 0,0 1 0 0 0,1-2 0 0 0,0 1 1 0 0,0 0-1 0 0,0-1 0 0 0,0 0 0 0 0,9 4 0 0 0,-13-7 11 0 0,2-1 0 0 0,-1 1 0 0 0,0-1 0 0 0,0 0 0 0 0,0 0 0 0 0,1 0 0 0 0,-1 0 0 0 0,0 0-1 0 0,1-1 1 0 0,-1 1 0 0 0,1-1 0 0 0,-1 0 0 0 0,1 0 0 0 0,-1-1 0 0 0,0 1 0 0 0,1-1 0 0 0,-1 1 0 0 0,1-1 0 0 0,-1 0 0 0 0,0 0 0 0 0,5-3-1 0 0,-4 2 16 0 0,1-1-1 0 0,-1 0 0 0 0,0 0 0 0 0,0 0 0 0 0,-1 0 0 0 0,1-1 0 0 0,-1 0 0 0 0,0 1 0 0 0,0-1 1 0 0,0 0-1 0 0,0-1 0 0 0,0 1 0 0 0,-1 0 0 0 0,2-6 0 0 0,3-9 104 0 0,-1 0 0 0 0,0-1 0 0 0,4-33 0 0 0,0-62-945 0 0,-7 61-327 0 0,-1-29-2777 0 0,-2 67 1843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4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3623 0 0,'0'0'8747'0'0,"2"1"-8530"0"0,16 14 723 0 0,-17-13-284 0 0,-1 0-432 0 0,1-1-139 0 0,-1 0 1 0 0,0 0-1 0 0,0 0 0 0 0,-1 0 0 0 0,1 1 0 0 0,0-1 1 0 0,0 0-1 0 0,0 0 0 0 0,-1 0 0 0 0,0 2 0 0 0,-2 5 2245 0 0,3-4-2237 0 0,-2 6-1 0 0,2-8 512 0 0,2-2-492 0 0,10-2-6 0 0,2-2-29 0 0,-1-2-22 0 0,-4 0-34 0 0,-8 5 662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66 337 19175 0 0,'0'0'1736'0'0,"-1"2"-1426"0"0,-11 35-238 0 0,-3 6 352 0 0,-16 73 0 0 0,29-103-367 0 0,0 0-1 0 0,0 0 0 0 0,2 0 0 0 0,-1 0 0 0 0,2 0 0 0 0,0 0 1 0 0,0 0-1 0 0,1-1 0 0 0,1 1 0 0 0,6 19 0 0 0,-8-29-50 0 0,0 0-1 0 0,0 0 0 0 0,1-1 1 0 0,-1 1-1 0 0,1 0 1 0 0,0-1-1 0 0,-1 1 1 0 0,1-1-1 0 0,0 0 1 0 0,1 1-1 0 0,-1-1 0 0 0,0 0 1 0 0,1 0-1 0 0,-1-1 1 0 0,1 1-1 0 0,-1 0 1 0 0,1-1-1 0 0,0 0 1 0 0,0 0-1 0 0,0 1 1 0 0,0-1-1 0 0,-1-1 0 0 0,1 1 1 0 0,1 0-1 0 0,-1-1 1 0 0,0 0-1 0 0,0 0 1 0 0,0 0-1 0 0,0 0 1 0 0,0 0-1 0 0,0 0 0 0 0,0-1 1 0 0,0 1-1 0 0,0-1 1 0 0,4-1-1 0 0,11-5 138 0 0,-1-1 0 0 0,0 0 0 0 0,0-1-1 0 0,0-1 1 0 0,-1 0 0 0 0,-1-1 0 0 0,23-21-1 0 0,-11 6-26 0 0,-1-2 0 0 0,42-56-1 0 0,-50 59-97 0 0,-2-1 0 0 0,-2-1 0 0 0,0 0 0 0 0,-1-1 0 0 0,-2 0 0 0 0,-1-1 0 0 0,11-55 0 0 0,-16 57-877 0 0,-1 0 0 0 0,-2 0 0 0 0,-1-1 0 0 0,-1 1 0 0 0,-5-36 0 0 0,2 45-1661 0 0,0 2-3835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29 10135 0 0,'81'-22'1983'0'0,"-56"16"7145"0"0,-29 18-7958 0 0,-2-5-1058 0 0,0 0 0 0 0,0 0 0 0 0,0-1 0 0 0,-1 1 0 0 0,0-2 0 0 0,0 1 0 0 0,-12 7 0 0 0,-12 9-57 0 0,-94 91 9 0 0,105-97-64 0 0,8-7 0 0 0,1 1 0 0 0,-21 21 0 0 0,27-22 0 0 0,4-1 0 0 0,2-6 0 0 0,0-1 0 0 0,0 0 0 0 0,0 1 0 0 0,0-1 0 0 0,0 0 0 0 0,0 1 0 0 0,0-1 0 0 0,1 0 0 0 0,-1 0 0 0 0,0 0 0 0 0,1 0 0 0 0,-1 0 0 0 0,3 1 0 0 0,23 10 0 0 0,-24-11 0 0 0,37 14 7 0 0,-7-3-14 0 0,51 27 0 0 0,-73-33 16 0 0,0 1 0 0 0,-1 0 0 0 0,0 1 0 0 0,-1 0 0 0 0,0 0 1 0 0,0 1-1 0 0,0 0 0 0 0,10 16 0 0 0,-6-3 117 0 0,-1 1 0 0 0,-1 1 0 0 0,-1 0 0 0 0,10 36-1 0 0,-8-23 11 0 0,2 0 28 0 0,-8-24-59 0 0,0 1-1 0 0,-2 0 1 0 0,0 0 0 0 0,5 29 0 0 0,-9-42-90 0 0,0 1 1 0 0,0 0-1 0 0,0-1 0 0 0,0 1 0 0 0,-1 0 0 0 0,1-1 0 0 0,0 1 1 0 0,-1 0-1 0 0,1-1 0 0 0,-1 1 0 0 0,0-1 0 0 0,1 1 1 0 0,-1-1-1 0 0,0 1 0 0 0,0-1 0 0 0,0 0 0 0 0,-1 2 1 0 0,0-1-3 0 0,0 0 1 0 0,-1 0 0 0 0,1 0 0 0 0,0-1 0 0 0,-1 1-1 0 0,0-1 1 0 0,1 1 0 0 0,-1-1 0 0 0,-3 1-1 0 0,-6 2 7 0 0,-1-1 0 0 0,0-1 0 0 0,-21 2-1 0 0,16-3 3 0 0,-40 7 21 0 0,17-1-344 0 0,-1-3-1 0 0,-69 0 1 0 0,86-8-966 0 0,7-1-365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80 443 2759 0 0,'-1'-1'207'0'0,"-2"0"150"0"0,1 0-1 0 0,0 0 1 0 0,0 0-1 0 0,-1 0 1 0 0,1 0-1 0 0,-1 1 1 0 0,1-1-1 0 0,-1 1 1 0 0,1-1-1 0 0,-1 1 1 0 0,1 0-1 0 0,-1 0 1 0 0,1 0-1 0 0,-1 1 1 0 0,1-1-1 0 0,-1 0 1 0 0,1 1-1 0 0,-1 0 1 0 0,1-1-1 0 0,-5 3 1 0 0,6-2-142 0 0,-1 0 0 0 0,1 0 1 0 0,-1 0-1 0 0,1 0 1 0 0,-1 0-1 0 0,1 0 0 0 0,0 1 1 0 0,0-1-1 0 0,0 0 0 0 0,0 1 1 0 0,0-1-1 0 0,0 1 0 0 0,0-1 1 0 0,0 1-1 0 0,0 0 0 0 0,0 2 1 0 0,0-2-246 0 0,1 0 0 0 0,-1 1 0 0 0,1-1 0 0 0,0 0 0 0 0,0 0 1 0 0,0 0-1 0 0,0 1 0 0 0,0-1 0 0 0,1 4 0 0 0,21 73 1611 0 0,3-1 0 0 0,47 101 0 0 0,-66-165-1497 0 0,19 38 203 0 0,-22-47-236 0 0,0 0 0 0 0,0 0-1 0 0,1 0 1 0 0,-1-1 0 0 0,1 0 0 0 0,0 1-1 0 0,7 4 1 0 0,-10-8-13 0 0,0-1 0 0 0,1 1-1 0 0,-1 0 1 0 0,1-1 0 0 0,-1 1-1 0 0,1-1 1 0 0,-1 0 0 0 0,1 1-1 0 0,0-1 1 0 0,-1 0-1 0 0,1 0 1 0 0,-1 0 0 0 0,1 0-1 0 0,-1 0 1 0 0,1-1 0 0 0,0 1-1 0 0,-1 0 1 0 0,1-1 0 0 0,-1 1-1 0 0,1-1 1 0 0,-1 0 0 0 0,0 1-1 0 0,1-1 1 0 0,-1 0 0 0 0,1 0-1 0 0,-1 0 1 0 0,0 0 0 0 0,2-1-1 0 0,5-5 143 0 0,-1 0-1 0 0,0 0 0 0 0,8-10 0 0 0,-13 15-160 0 0,18-24 206 0 0,-1-1 0 0 0,25-47 0 0 0,23-65-155 0 0,-65 137-67 0 0,56-137-345 0 0,-46 107 196 0 0,-11 30 82 0 0,4 14-192 0 0,12 37 125 0 0,-12-33 132 0 0,1 0 0 0 0,9 17 0 0 0,-10-22-2 0 0,1 0-1 0 0,1-1 1 0 0,0 0-1 0 0,0 0 1 0 0,1 0 0 0 0,10 8-1 0 0,-12-13 28 0 0,-1 0 0 0 0,1-1-1 0 0,0 0 1 0 0,0 0 0 0 0,1-1-1 0 0,-1 1 1 0 0,1-2 0 0 0,0 1 0 0 0,-1-1-1 0 0,1 0 1 0 0,13 2 0 0 0,4-1 233 0 0,1-1 1 0 0,-1-1-1 0 0,1-1 1 0 0,0-1-1 0 0,-1-2 0 0 0,29-5 1 0 0,-51 7-191 0 0,-1 2 16 0 0,3-1-65 0 0,8-6 216 0 0,-6 2-214 0 0,1 0 1 0 0,-1 0-1 0 0,-1-1 0 0 0,1 1 0 0 0,-1-1 0 0 0,0-1 0 0 0,0 1 0 0 0,0-1 0 0 0,-1 1 0 0 0,1-1 0 0 0,3-9 0 0 0,9-10 60 0 0,25-37 71 0 0,-4-2 0 0 0,35-77 0 0 0,-61 116-108 0 0,-2-1-1 0 0,0 1 1 0 0,10-46 0 0 0,-17 55-352 0 0,-1 0 1 0 0,0 0 0 0 0,-1 0-1 0 0,0 0 1 0 0,-1 0 0 0 0,-1 0-1 0 0,-5-26 1 0 0,2 28-1263 0 0,-1 6-65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0,'0'0'9144'0'0,"1"1"-8012"0"0,2 2-911 0 0,0 1-1 0 0,0-1 0 0 0,0 1 0 0 0,-1-1 1 0 0,1 1-1 0 0,-1 0 0 0 0,0 0 0 0 0,0 0 1 0 0,-1 0-1 0 0,1 0 0 0 0,-1 0 0 0 0,0 0 1 0 0,1 5-1 0 0,2 12 779 0 0,1 29 1 0 0,-4-40-800 0 0,1 34 653 0 0,-3 61 1 0 0,0-71-842 0 0,1-20-260 0 0,-1 1 1 0 0,-1-1-1 0 0,0 0 1 0 0,-5 21-1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8751 0 0,'0'0'776'0'0,"2"-9"-616"0"0,0-1-160 0 0,0 2 1840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14047 0 0,'0'0'1276'0'0,"-1"1"-1049"0"0,-7 17-16 0 0,0 0 0 0 0,1 1 0 0 0,1-1 0 0 0,-7 33 1 0 0,4-13 181 0 0,-116 523 1367 0 0,106-449-2677 0 0,4 2 0 0 0,1 169-1 0 0,14-281 337 0 0,-3-19-2583 0 0,1-2 2029 0 0</inkml:trace>
  <inkml:trace contextRef="#ctx0" brushRef="#br0" timeOffset="1">0 630 8751 0 0,'0'0'794'0'0,"2"0"-652"0"0,106 3 6747 0 0,-20 1-3013 0 0,0-6-3605 0 0,216-39 573 0 0,-203 25-1296 0 0,44-13-2254 0 0,-102 16 464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8751 0 0,'0'0'674'0'0,"-1"2"-438"0"0,-10 32 1854 0 0,-24 45 0 0 0,11-23-1140 0 0,-19 50-285 0 0,6 1 1 0 0,4 3-1 0 0,5 0 0 0 0,5 2 0 0 0,4 1 0 0 0,-5 176 0 0 0,24-264-599 0 0,1-1-1 0 0,1 1 1 0 0,1-1 0 0 0,10 40-1 0 0,-13-62 317 0 0,2-2-74 0 0,2-1-281 0 0,0 0 1 0 0,0 0 0 0 0,-1 0 0 0 0,1 0 0 0 0,0-1 0 0 0,-1 0 0 0 0,0 1 0 0 0,1-1 0 0 0,3-3 0 0 0,28-26 428 0 0,-28 23-310 0 0,1 1 0 0 0,1-1 0 0 0,12-7 1 0 0,-18 13-130 0 0,0 0-1 0 0,0 1 1 0 0,1 0 0 0 0,-1-1 0 0 0,0 1 0 0 0,0 0 0 0 0,1 0 0 0 0,-1 1 0 0 0,1-1 0 0 0,-1 1 0 0 0,1 0 0 0 0,-1 0-1 0 0,0 0 1 0 0,1 0 0 0 0,3 1 0 0 0,-2 0-21 0 0,0 0-1 0 0,-1 0 0 0 0,1 0 1 0 0,-1 0-1 0 0,1 1 0 0 0,-1 0 1 0 0,0 0-1 0 0,1 0 0 0 0,-1 0 1 0 0,0 1-1 0 0,0 0 1 0 0,-1-1-1 0 0,1 2 0 0 0,0-1 1 0 0,-1 0-1 0 0,0 1 0 0 0,0-1 1 0 0,0 1-1 0 0,0 0 0 0 0,3 7 1 0 0,10 19-547 0 0,-5-8 1149 0 0,19 27 1 0 0,-25-42-1131 0 0,1-1-1 0 0,9 11 1 0 0,-10-13-554 0 0,-1-1 0 0 0,1 1 0 0 0,-1-1 0 0 0,11 5 0 0 0,4 0-5612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 5983 0 0,'0'-5'13719'0'0,"-5"11"-13657"0"0,-1 1 0 0 0,1 1 0 0 0,0-1 0 0 0,0 1 0 0 0,1 0 0 0 0,0 0 0 0 0,-5 16 0 0 0,-16 66 57 0 0,22-78-62 0 0,-13 58 73 0 0,3 1-1 0 0,3 1 1 0 0,0 104-1 0 0,10-133-92 0 0,3 1 0 0 0,1-1 0 0 0,2 0 0 0 0,2 0 0 0 0,2 0 1 0 0,2-1-1 0 0,18 43 0 0 0,67 159 681 0 0,-75-185-642 0 0,-16-40-76 0 0,-7-14 0 0 0,0-1 0 0 0,1-4 0 0 0,0 1 0 0 0,0 0 0 0 0,0-1 0 0 0,0 1 0 0 0,0-1 0 0 0,0 1 0 0 0,0-1 0 0 0,0 1 0 0 0,-1-1 0 0 0,1 1 0 0 0,0-1 0 0 0,0 1 0 0 0,0-1 0 0 0,-1 1 0 0 0,1-1 0 0 0,0 0 0 0 0,-1 1 0 0 0,0 0 0 0 0,0-1 2 0 0,0 0 0 0 0,0 1-1 0 0,0-1 1 0 0,0 0 0 0 0,0 0 0 0 0,0 0-1 0 0,-1-1 1 0 0,1 1 0 0 0,0 0 0 0 0,0 0-1 0 0,0 0 1 0 0,0-1 0 0 0,0 1 0 0 0,0-1-1 0 0,0 1 1 0 0,0-1 0 0 0,0 1 0 0 0,-2-2-1 0 0,-19-14 49 0 0,-7-10-851 0 0,1 0 0 0 0,-40-51 1 0 0,33 36-4211 0 0,2 4-1307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 7831 0 0,'-11'-3'696'0'0,"0"1"-560"0"0,1 0-136 0 0,1 4 3048 0 0,3 7-1352 0 0,5 3 16 0 0,2 4-1496 0 0,5 4-304 0 0,3 3-56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321 247 10943 0 0,'3'-3'104'0'0,"15"-13"304"0"0,-1 0-1 0 0,25-34 0 0 0,-38 45-310 0 0,0-1 0 0 0,0 0 0 0 0,-1-1 0 0 0,0 1 0 0 0,0 0 0 0 0,0-1 0 0 0,-1 0 0 0 0,0 1 0 0 0,0-1 0 0 0,-1 0 0 0 0,0 0 0 0 0,0 0 0 0 0,-1-13 0 0 0,0 18-15 0 0,0-1-1 0 0,0 1 1 0 0,-1-1-1 0 0,1 1 1 0 0,-1-1-1 0 0,1 1 1 0 0,-1-1-1 0 0,0 1 1 0 0,0 0-1 0 0,0 0 1 0 0,0-1-1 0 0,0 1 1 0 0,-1 0-1 0 0,1 0 1 0 0,-1 0-1 0 0,1 0 1 0 0,-4-2-1 0 0,3 2-4 0 0,-1 0-1 0 0,0 1 0 0 0,1-1 1 0 0,-1 1-1 0 0,0 0 0 0 0,0 0 1 0 0,0 0-1 0 0,0 0 0 0 0,0 0 1 0 0,0 0-1 0 0,0 1 1 0 0,-4-1-1 0 0,-5 2 28 0 0,0-1 0 0 0,1 1 0 0 0,-1 1 0 0 0,0 0 0 0 0,0 1 0 0 0,-11 4 0 0 0,2 0-10 0 0,0 1 0 0 0,1 0 0 0 0,0 2-1 0 0,0 1 1 0 0,1 0 0 0 0,-31 25 0 0 0,40-28-32 0 0,1 1 0 0 0,-1 0 0 0 0,2 0 1 0 0,-1 1-1 0 0,1 0 0 0 0,1 0 0 0 0,0 1 1 0 0,0 0-1 0 0,1 0 0 0 0,0 0 0 0 0,1 1 1 0 0,1 0-1 0 0,-4 14 0 0 0,6-20 15 0 0,1 0 1 0 0,1 0-1 0 0,-1 0 0 0 0,1 0 0 0 0,0 0 1 0 0,0 0-1 0 0,1-1 0 0 0,-1 1 0 0 0,1 0 0 0 0,4 10 1 0 0,-4-11 3 0 0,1-1-1 0 0,0 0 1 0 0,0-1 0 0 0,0 1 0 0 0,1 0 0 0 0,-1-1 0 0 0,1 1 0 0 0,0-1 0 0 0,0 1 0 0 0,0-1 0 0 0,0 0 0 0 0,1-1-1 0 0,-1 1 1 0 0,1-1 0 0 0,4 3 0 0 0,3 1 69 0 0,1-1-1 0 0,-1-1 0 0 0,1 0 1 0 0,0-1-1 0 0,0 0 0 0 0,0 0 1 0 0,1-2-1 0 0,-1 1 0 0 0,0-2 1 0 0,21 0-1 0 0,-18-2-75 0 0,0 1-1 0 0,-1-2 0 0 0,1 0 1 0 0,-1-1-1 0 0,0 0 1 0 0,0-1-1 0 0,0 0 1 0 0,21-13-1 0 0,-32 16-63 0 0,1 0 1 0 0,0-1-1 0 0,-1 1 0 0 0,0-1 1 0 0,1 0-1 0 0,-1 0 0 0 0,0 0 0 0 0,-1 0 1 0 0,1-1-1 0 0,0 1 0 0 0,-1-1 1 0 0,0 1-1 0 0,0-1 0 0 0,0 0 0 0 0,2-7 1 0 0,-3 6-10 0 0,1-1 0 0 0,-2 0 0 0 0,1 1 0 0 0,-1-1 0 0 0,0 0 1 0 0,0 0-1 0 0,0 1 0 0 0,-1-1 0 0 0,0 0 0 0 0,-2-7 0 0 0,-4-8-399 0 0,-1 0 0 0 0,-1 1 0 0 0,-1 0 0 0 0,-23-33 0 0 0,27 42-293 0 0,0 1 0 0 0,-6-17 0 0 0,1-8-5264 0 0,7 15 356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34 7367 0 0,'0'0'568'0'0,"0"-1"-373"0"0,0-6 2514 0 0,0 5-2201 0 0,1-1 0 0 0,-1 1 0 0 0,0 0-1 0 0,1 0 1 0 0,-1 0 0 0 0,1 0 0 0 0,0 0-1 0 0,0 0 1 0 0,1-3 0 0 0,-2 5-489 0 0,0 0 1 0 0,0 0-1 0 0,0 0 1 0 0,0 0-1 0 0,0 0 0 0 0,0 0 1 0 0,0 0-1 0 0,0-1 1 0 0,0 1-1 0 0,0 0 0 0 0,0 0 1 0 0,0 0-1 0 0,0 0 1 0 0,0 0-1 0 0,0 0 0 0 0,1 0 1 0 0,-1 0-1 0 0,0 0 1 0 0,0 0-1 0 0,0 0 0 0 0,0 0 1 0 0,0 0-1 0 0,0 0 1 0 0,0-1-1 0 0,0 1 1 0 0,0 0-1 0 0,0 0 0 0 0,0 0 1 0 0,0 0-1 0 0,0 0 1 0 0,0 0-1 0 0,0 0 0 0 0,1 0 1 0 0,-1 0-1 0 0,0 0 1 0 0,0 0-1 0 0,0 0 0 0 0,0 0 1 0 0,0 0-1 0 0,0 0 1 0 0,0 0-1 0 0,0 0 0 0 0,0 0 1 0 0,0 0-1 0 0,0 0 1 0 0,0 0-1 0 0,1 0 0 0 0,-1 0 1 0 0,0 0-1 0 0,0 0 1 0 0,0 0-1 0 0,0 0 0 0 0,0 0 1 0 0,0 1-1 0 0,0-1 1 0 0,0 0-1 0 0,0 0 0 0 0,0 0 1 0 0,0 0-1 0 0,0 0 1 0 0,0 0-1 0 0,0 0 0 0 0,0 0 1 0 0,1 0-1 0 0,-3 14 177 0 0,-1-2-101 0 0,-1-1-1 0 0,0 0 1 0 0,0 0 0 0 0,-1 0 0 0 0,-1 0 0 0 0,-8 13-1 0 0,-48 54 504 0 0,54-68-554 0 0,-42 43 113 0 0,33-37-100 0 0,-25 19 7 0 0,24-18 21 0 0,16-16 303 0 0,5-2-307 0 0,51-25 167 0 0,-38 18-186 0 0,0 0 0 0 0,1 1 0 0 0,0 0 0 0 0,23-5 0 0 0,-4 6 155 0 0,42 0 0 0 0,-44 4-131 0 0,55-11 0 0 0,-58 8-74 0 0,10-5 52 0 0,-39 10-371 0 0,-1 0 84 0 0,-1 0 1 0 0,1 0-1 0 0,0 0 0 0 0,-1 0 1 0 0,1 0-1 0 0,0 0 0 0 0,-1 0 0 0 0,1 0 1 0 0,0-1-1 0 0,-1 1 0 0 0,1 0 1 0 0,0 0-1 0 0,-1 0 0 0 0,1-1 0 0 0,-1 1 1 0 0,1 0-1 0 0,-1-1 0 0 0,2 0 1 0 0,4-6-5768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1839 0 0,'1'0'134'0'0,"10"-2"-553"0"0,7-1 3427 0 0,-2 1 8459 0 0,-15 2-11346 0 0,-1 0 1 0 0,1 1 0 0 0,0-1 0 0 0,0 0 0 0 0,-1 0 0 0 0,1 1 0 0 0,0-1 0 0 0,-1 0 0 0 0,1 1 0 0 0,0-1 0 0 0,-1 1 0 0 0,1-1-1 0 0,-1 0 1 0 0,1 1 0 0 0,-1-1 0 0 0,1 1 0 0 0,-1 0 0 0 0,1-1 0 0 0,-1 1 0 0 0,1-1 0 0 0,-1 1 0 0 0,0 0 0 0 0,1-1-1 0 0,-1 1 1 0 0,0 1 0 0 0,5 18 499 0 0,-5-9-395 0 0,0 0-1 0 0,-1 0 1 0 0,-1 1-1 0 0,0-1 1 0 0,-3 12-1 0 0,-21 56 375 0 0,21-67-509 0 0,-15 40 165 0 0,-17 53-79 0 0,32-86-188 0 0,1 0 0 0 0,1 0 0 0 0,0 1 0 0 0,1 24-1 0 0,9-49-613 0 0,15-25-5625 0 0,-8 9-364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59 154 2759 0 0,'2'45'86'0'0,"-6"-1"3630"0"0,3-38-2945 0 0,-1 1 0 0 0,1-1 0 0 0,-1 1 0 0 0,-1-1 0 0 0,1 0 0 0 0,-1 0 0 0 0,0 0 0 0 0,-1 0 0 0 0,1 0 0 0 0,-1 0 0 0 0,-5 5 0 0 0,5-8-1073 0 0,-9 11 4024 0 0,13-14-3683 0 0,0 0 0 0 0,0 0 0 0 0,0 0 0 0 0,0 0 1 0 0,0 0-1 0 0,0 0 0 0 0,0 0 0 0 0,0 1 0 0 0,0-1 0 0 0,0 0 0 0 0,0 0 0 0 0,0 0 0 0 0,0 0 0 0 0,0 0 0 0 0,0 0 0 0 0,-1 0 1 0 0,1 0-1 0 0,0 0 0 0 0,0 0 0 0 0,0 0 0 0 0,0 0 0 0 0,0 0 0 0 0,0 0 0 0 0,0 0 0 0 0,0 0 0 0 0,0 0 0 0 0,0 0 0 0 0,0 0 0 0 0,0 0 1 0 0,0 0-1 0 0,-1 0 0 0 0,1 0 0 0 0,0 0 0 0 0,0 0 0 0 0,0 0 0 0 0,0 0 0 0 0,0 0 0 0 0,0 0 0 0 0,0 0 0 0 0,0 0 0 0 0,0 0 1 0 0,0 0-1 0 0,0 0 0 0 0,0 0 0 0 0,0 0 0 0 0,0-1 0 0 0,0 1 0 0 0,-1 0 0 0 0,1 0 0 0 0,0 0 0 0 0,0 0 0 0 0,0 0 0 0 0,0 0 0 0 0,0 0 1 0 0,0 0-1 0 0,0 0 0 0 0,3-11 555 0 0,5-6-400 0 0,0-1 1 0 0,1 2-1 0 0,23-32 0 0 0,42-42-246 0 0,-63 77-8 0 0,-3 3 48 0 0,12-13-23 0 0,1 0-1 0 0,0 1 1 0 0,30-22 0 0 0,-51 43 35 0 0,0 1 0 0 0,0 0 0 0 0,0 0 0 0 0,0 0 0 0 0,1-1 0 0 0,-1 1 0 0 0,0 0 0 0 0,0 0 0 0 0,0 0 0 0 0,0 0 0 0 0,1-1 0 0 0,-1 1 0 0 0,0 0 0 0 0,0 0 0 0 0,0 0 0 0 0,1 0 0 0 0,-1 0 0 0 0,0 0 0 0 0,0 0 0 0 0,0 0 0 0 0,1 0 0 0 0,-1-1 0 0 0,0 1 0 0 0,0 0 0 0 0,1 0 0 0 0,-1 0 0 0 0,0 0 0 0 0,0 0 0 0 0,1 1 0 0 0,-1-1 0 0 0,0 0 0 0 0,0 0 0 0 0,0 0 0 0 0,1 0 0 0 0,-1 0 0 0 0,0 0 0 0 0,0 0 0 0 0,1 0 0 0 0,-1 0 0 0 0,0 1 0 0 0,0-1 0 0 0,0 0 0 0 0,0 0 0 0 0,1 0 0 0 0,-1 0 0 0 0,0 1 0 0 0,0-1 0 0 0,0 0 0 0 0,0 0 0 0 0,0 0 0 0 0,1 0 0 0 0,-1 1 0 0 0,0-1 0 0 0,0 1 0 0 0,0 6 0 0 0,-5 60 0 0 0,0-20 0 0 0,3 42-755 0 0,3-79 597 0 0,0 0 0 0 0,0 0 0 0 0,1-1 0 0 0,0 1 0 0 0,0-1 0 0 0,1 1 0 0 0,5 9 1 0 0,-8-18-113 0 0,1 1 0 0 0,0-1 0 0 0,0 0 0 0 0,0 1 0 0 0,-1-1 0 0 0,1 0 0 0 0,1 0 0 0 0,-1 0 1 0 0,0 1-1 0 0,0-1 0 0 0,2 1 0 0 0,7 2-1601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17535 0 0,'2'-11'330'0'0,"-1"8"-173"0"0,-1 0 0 0 0,1 0 1 0 0,0 0-1 0 0,-1 1 0 0 0,2-1 1 0 0,-1 0-1 0 0,2-3 0 0 0,3-1 127 0 0,3 5-204 0 0,-7 2-46 0 0,-1 1 1 0 0,1 0-1 0 0,0 0 0 0 0,0-1 0 0 0,0 1 0 0 0,-1 0 0 0 0,1 1 1 0 0,0-1-1 0 0,-1 0 0 0 0,1 0 0 0 0,-1 1 0 0 0,0-1 0 0 0,1 1 1 0 0,-1-1-1 0 0,0 1 0 0 0,0-1 0 0 0,0 1 0 0 0,0 0 1 0 0,1 2-1 0 0,3 6 111 0 0,-2-1 0 0 0,5 15 0 0 0,-8-23-137 0 0,7 28 23 0 0,-1 0 0 0 0,-1 1 1 0 0,-2 0-1 0 0,0 41 0 0 0,-14 120 268 0 0,9-169-241 0 0,-32 237 264 0 0,-2 37-136 0 0,34-271-298 0 0,2 0 0 0 0,1 0 0 0 0,1 0 0 0 0,1 0 0 0 0,1-1 0 0 0,15 48 0 0 0,-18-70-712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5063 0 0,'0'0'232'0'0,"2"0"-13"0"0,13-1 3778 0 0,0 0-1 0 0,19 1 1 0 0,14 1 102 0 0,551-64-1331 0 0,-591 62-2881 0 0,9-1-615 0 0,0-1 0 0 0,17-5 0 0 0,-15 1-1131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7831 0 0,'0'0'603'0'0,"-10"5"2612"0"0,8-4-2937 0 0,0 0 0 0 0,0 0 0 0 0,0 1 0 0 0,0-1 1 0 0,0 1-1 0 0,0 0 0 0 0,1 0 0 0 0,-1-1 0 0 0,1 1 1 0 0,-1 0-1 0 0,1 0 0 0 0,0 0 0 0 0,0 1 0 0 0,0-1 1 0 0,-1 3-1 0 0,1-2-217 0 0,0 1-1 0 0,0 0 1 0 0,1 0 0 0 0,0 0 0 0 0,0 0 0 0 0,0 0 0 0 0,0 0-1 0 0,2 8 1 0 0,30 150 2713 0 0,12 76-1620 0 0,-40-203-1112 0 0,-2-1 0 0 0,-1 0 0 0 0,-1 1 1 0 0,-11 66-1 0 0,9-89-4 0 0,0 1 0 0 0,-1-1 0 0 0,-1 0 0 0 0,0 0 1 0 0,-1 0-1 0 0,0 0 0 0 0,0-1 0 0 0,-1 0 0 0 0,-11 15 0 0 0,16-26-68 0 0,1 0 0 0 0,-1 0-1 0 0,1 0 1 0 0,0 0 0 0 0,-1 0 0 0 0,1 0-1 0 0,-1-1 1 0 0,1 1 0 0 0,0 0-1 0 0,-1 0 1 0 0,1 0 0 0 0,0-1 0 0 0,-1 1-1 0 0,1 0 1 0 0,0 0 0 0 0,-1-1-1 0 0,1 1 1 0 0,0 0 0 0 0,0-1 0 0 0,-1 1-1 0 0,1-1 1 0 0,0 1-4 0 0,-2-2-633 0 0,1 0 1 0 0,-1 0-1 0 0,1-1 0 0 0,0 1 0 0 0,-1 0 0 0 0,1-1 1 0 0,0 1-1 0 0,0-5 0 0 0,-3-11-5560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65 524 5527 0 0,'-7'-2'498'0'0,"-25"3"-520"0"0,11 0 5678 0 0,21-1-5609 0 0,0 0 1 0 0,0 0-1 0 0,-1 0 0 0 0,1 0 0 0 0,0 0 0 0 0,0 0 0 0 0,0 0 1 0 0,0 0-1 0 0,-1 0 0 0 0,1 0 0 0 0,0-1 0 0 0,0 1 0 0 0,0 0 1 0 0,0 0-1 0 0,-1 0 0 0 0,1 0 0 0 0,0 0 0 0 0,0 0 0 0 0,0 0 0 0 0,0 0 1 0 0,0 0-1 0 0,0-1 0 0 0,-1 1 0 0 0,1 0 0 0 0,0 0 0 0 0,0 0 1 0 0,0 0-1 0 0,0 0 0 0 0,0-1 0 0 0,0 1 0 0 0,0 0 0 0 0,0 0 1 0 0,0 0-1 0 0,0 0 0 0 0,0-1 0 0 0,0 1 0 0 0,0 0 0 0 0,0 0 0 0 0,0 0 1 0 0,0 0-1 0 0,0-1 0 0 0,0 1 0 0 0,0 0 0 0 0,0 0 0 0 0,0 0 1 0 0,5-12 721 0 0,11-11-230 0 0,19-15 454 0 0,64-55 1 0 0,-81 77-835 0 0,18-14 194 0 0,55-35 0 0 0,45-18 86 0 0,-118 73-396 0 0,26-15 106 0 0,1 1 0 0 0,1 3 0 0 0,1 2-1 0 0,86-23 1 0 0,-108 36-91 0 0,-1 2 0 0 0,1 1 0 0 0,29-1 1 0 0,-44 4-54 0 0,1 0 1 0 0,-1 1-1 0 0,0 0 1 0 0,0 1-1 0 0,0 0 1 0 0,0 0-1 0 0,0 1 1 0 0,0 0-1 0 0,0 1 1 0 0,12 7 0 0 0,-18-9-1 0 0,0 1 1 0 0,0 0 0 0 0,0 0-1 0 0,-1 0 1 0 0,0 0 0 0 0,1 0 0 0 0,-1 1-1 0 0,0 0 1 0 0,-1-1 0 0 0,1 1-1 0 0,-1 0 1 0 0,0 0 0 0 0,3 8 0 0 0,-3-6 11 0 0,0 0 0 0 0,-1 0 0 0 0,0 0 0 0 0,0 0 1 0 0,0 1-1 0 0,-1-1 0 0 0,0 0 0 0 0,0 1 0 0 0,-2 6 0 0 0,-1 4 23 0 0,-1 1 0 0 0,-2-1 0 0 0,1 0 0 0 0,-2-1 0 0 0,0 1-1 0 0,-11 16 1 0 0,-1 0 22 0 0,-2-1-1 0 0,-2-1 1 0 0,-1-1 0 0 0,-1-1-1 0 0,-1-1 1 0 0,-2-1-1 0 0,-36 27 1 0 0,17-19 20 0 0,-3-1 0 0 0,0-3 0 0 0,-105 46 1 0 0,113-59-281 0 0,-1-1 1 0 0,-65 14 0 0 0,107-31 143 0 0,0 1 0 0 0,0-1 1 0 0,-1 0-1 0 0,1 0 1 0 0,0 1-1 0 0,0-1 1 0 0,-1 0-1 0 0,1 0 1 0 0,0 0-1 0 0,-1-1 1 0 0,1 1-1 0 0,0 0 0 0 0,0 0 1 0 0,-1-1-1 0 0,0 0 1 0 0,1 1-12 0 0,1 0-1 0 0,0-1 1 0 0,0 1 0 0 0,-1 0 0 0 0,1-1-1 0 0,0 1 1 0 0,0-1 0 0 0,-1 1 0 0 0,1 0-1 0 0,0-1 1 0 0,0 1 0 0 0,0-1 0 0 0,0 1-1 0 0,0 0 1 0 0,-1-1 0 0 0,1 1 0 0 0,0-1-1 0 0,0 1 1 0 0,0-1 0 0 0,0 1 0 0 0,0 0-1 0 0,0-1 1 0 0,1 1 0 0 0,-1-1 0 0 0,0 1-1 0 0,0-1 1 0 0,0 1 0 0 0,0-1 0 0 0,2-3-228 0 0,0 1 0 0 0,0-1 0 0 0,0 1-1 0 0,0-1 1 0 0,0 1 0 0 0,1 0 0 0 0,4-5 0 0 0,28-21-1275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61 532 4607 0 0,'0'0'354'0'0,"-1"1"-233"0"0,-1 9-718 0 0,-2 14 12957 0 0,4-40-11374 0 0,-3-29-555 0 0,-1 1 1 0 0,-3 0-1 0 0,-15-57 0 0 0,15 73-380 0 0,4 14-61 0 0,0-1 0 0 0,1 1 0 0 0,1-1 1 0 0,0 0-1 0 0,1 1 0 0 0,0-1 0 0 0,4-22 0 0 0,-3 30-40 0 0,1 0 1 0 0,0 1-1 0 0,0-1 0 0 0,0 1 0 0 0,1 0 1 0 0,0-1-1 0 0,0 1 0 0 0,1 1 0 0 0,-1-1 1 0 0,1 0-1 0 0,1 1 0 0 0,-1 0 1 0 0,1 0-1 0 0,0 0 0 0 0,0 1 0 0 0,0-1 1 0 0,1 1-1 0 0,7-5 0 0 0,-2 4 50 0 0,0-1 0 0 0,0 1 0 0 0,0 1 0 0 0,0 0-1 0 0,1 0 1 0 0,0 1 0 0 0,0 1 0 0 0,0 0 0 0 0,0 0-1 0 0,0 1 1 0 0,0 1 0 0 0,0 0 0 0 0,0 1 0 0 0,0 0 0 0 0,0 1-1 0 0,0 0 1 0 0,0 1 0 0 0,-1 0 0 0 0,1 1 0 0 0,-1 0 0 0 0,0 1-1 0 0,13 7 1 0 0,-11-5 113 0 0,0 1 0 0 0,-1 0 1 0 0,0 1-1 0 0,0 1 0 0 0,-1 0 0 0 0,-1 0 0 0 0,1 1 0 0 0,-1 0 0 0 0,8 14 0 0 0,-15-20-60 0 0,0 0 0 0 0,0 0-1 0 0,0 0 1 0 0,0 0-1 0 0,-1 1 1 0 0,0-1-1 0 0,0 1 1 0 0,-1 0 0 0 0,0 0-1 0 0,0 0 1 0 0,0-1-1 0 0,0 1 1 0 0,-1 0 0 0 0,0 0-1 0 0,0 0 1 0 0,-1 0-1 0 0,0 0 1 0 0,0 0 0 0 0,0 0-1 0 0,0-1 1 0 0,-1 1-1 0 0,0 0 1 0 0,-1-1 0 0 0,1 0-1 0 0,-5 7 1 0 0,0-1-40 0 0,-1-1 0 0 0,0 0-1 0 0,0 0 1 0 0,-1-1 0 0 0,-17 13 0 0 0,-56 36 77 0 0,2-1-48 0 0,47-30-154 0 0,-76 57-632 0 0,106-82 634 0 0,-1 0 0 0 0,0 0-1 0 0,0 0 1 0 0,0 0 0 0 0,0-1-1 0 0,0 1 1 0 0,-8 0 0 0 0,11-1-69 0 0,-1-1-1 0 0,1 0 1 0 0,0 0 0 0 0,-1 0 0 0 0,1 0 0 0 0,0 0 0 0 0,-1 0 0 0 0,1 0 0 0 0,0-1-1 0 0,-1 1 1 0 0,1-1 0 0 0,0 1 0 0 0,-1-1 0 0 0,1 1 0 0 0,0-1 0 0 0,0 1-1 0 0,-1-1 1 0 0,1 0 0 0 0,0 0 0 0 0,0 0 0 0 0,0 0 0 0 0,0 0 0 0 0,0 0 0 0 0,0 0-1 0 0,0 0 1 0 0,1 0 0 0 0,-1 0 0 0 0,-1-2 0 0 0,-2-7-5208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0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2303 0 0,'0'0'102'0'0,"0"2"-1"0"0,-5 88 11147 0 0,-5-29-9683 0 0,-76 210-579 0 0,25-90-554 0 0,47-133-353 0 0,-13 90 0 0 0,25-126-74 0 0,1 0 0 0 0,1 0-1 0 0,0 0 1 0 0,0 0 0 0 0,2 0-1 0 0,-1-1 1 0 0,1 1 0 0 0,1 0-1 0 0,5 14 1 0 0,-5-19 83 0 0,0 0-1 0 0,1 1 0 0 0,0-1 1 0 0,0-1-1 0 0,1 1 0 0 0,0 0 1 0 0,0-1-1 0 0,0 0 0 0 0,1 0 1 0 0,0-1-1 0 0,0 0 0 0 0,0 0 1 0 0,1 0-1 0 0,11 6 1 0 0,-1-5 841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144 840 5983 0 0,'0'0'464'0'0,"2"1"-305"0"0,0 1 37 0 0,1 1 1 0 0,-1-1-1 0 0,0 1 1 0 0,0 0-1 0 0,0 0 0 0 0,0 0 1 0 0,0 0-1 0 0,-1 0 1 0 0,1 0-1 0 0,-1 0 0 0 0,0 0 1 0 0,0 1-1 0 0,1 3 1 0 0,1 7 853 0 0,1 28 0 0 0,-1-8-383 0 0,-1-23 2699 0 0,0-12-2494 0 0,4-4-489 0 0,0 0 0 0 0,0-1 1 0 0,0 1-1 0 0,-1-1 1 0 0,0-1-1 0 0,0 1 0 0 0,0 0 1 0 0,-1-1-1 0 0,4-9 1 0 0,28-71 221 0 0,-33 80-502 0 0,7-23-67 0 0,-1-1 0 0 0,-2 0-1 0 0,5-44 1 0 0,-3-98-261 0 0,-24-26-352 0 0,1 52-230 0 0,14 134 696 0 0,0 1-55 0 0,-1 0 0 0 0,0 0 0 0 0,0 0 1 0 0,-1 0-1 0 0,-1 0 0 0 0,0 0 0 0 0,-5-13 0 0 0,7 24 146 0 0,1 1 0 0 0,0-1-1 0 0,-1 0 1 0 0,1 0 0 0 0,-1 0-1 0 0,1 0 1 0 0,-1 1 0 0 0,0-1-1 0 0,1 0 1 0 0,-1 1 0 0 0,0-1-1 0 0,1 0 1 0 0,-1 1 0 0 0,0-1-1 0 0,0 1 1 0 0,0-1 0 0 0,1 1-1 0 0,-1-1 1 0 0,0 1 0 0 0,0 0-1 0 0,0-1 1 0 0,0 1 0 0 0,-2-1-1 0 0,2 2 16 0 0,0-1 0 0 0,-1 0-1 0 0,1 0 1 0 0,-1 1-1 0 0,1-1 1 0 0,0 1-1 0 0,0-1 1 0 0,-1 1 0 0 0,1-1-1 0 0,0 1 1 0 0,0 0-1 0 0,-1 0 1 0 0,1 0-1 0 0,-1 1 1 0 0,-3 2 1 0 0,1 1 0 0 0,-1 0-1 0 0,1 0 1 0 0,0 1 0 0 0,-4 7 0 0 0,-14 31 16 0 0,3 0 1 0 0,-15 48 0 0 0,-18 95 279 0 0,35-107-144 0 0,3 2-1 0 0,4-1 1 0 0,4 2 0 0 0,4-1-1 0 0,2 0 1 0 0,15 95 0 0 0,-4-82 265 0 0,13 142 535 0 0,-23-193-864 0 0,-1 1 0 0 0,-2-1 0 0 0,-11 60 0 0 0,10-85-168 0 0,-1-1 0 0 0,-1 0 1 0 0,0 0-1 0 0,-1 0 0 0 0,-15 28 0 0 0,21-45-84 0 0,-1 0-1 0 0,0 0 1 0 0,0 0-1 0 0,0 0 1 0 0,0 0-1 0 0,0 0 1 0 0,0 0-1 0 0,0 0 1 0 0,0 0-1 0 0,0-1 1 0 0,0 1 0 0 0,-1 0-1 0 0,-1 0 1 0 0,-6 1-1678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84 10135 0 0,'-37'3'1157'0'0,"0"2"-1"0"0,-45 12 0 0 0,71-14-786 0 0,0 0 0 0 0,0 1 1 0 0,0 0-1 0 0,1 1 0 0 0,0 1 1 0 0,-1 0-1 0 0,2 0 0 0 0,-1 0 0 0 0,1 1 1 0 0,0 1-1 0 0,-11 11 0 0 0,19-18-350 0 0,0 1 0 0 0,0-1 1 0 0,0 0-1 0 0,0 0 0 0 0,1 0 0 0 0,-1 1 0 0 0,0-1 0 0 0,1 0 0 0 0,-1 1 1 0 0,1-1-1 0 0,-1 0 0 0 0,0 3 0 0 0,1-3-15 0 0,0 0 0 0 0,0 0 1 0 0,1-1-1 0 0,-1 1 0 0 0,0 0 0 0 0,0-1 1 0 0,0 1-1 0 0,0 0 0 0 0,1-1 0 0 0,-1 1 1 0 0,0 0-1 0 0,1-1 0 0 0,-1 1 0 0 0,0 0 0 0 0,1-1 1 0 0,-1 1-1 0 0,1-1 0 0 0,-1 1 0 0 0,1 0 1 0 0,1 0-1 0 0,1 1 1 0 0,-1-1 0 0 0,0 0-1 0 0,0 0 1 0 0,1 0 0 0 0,-1 0-1 0 0,1 0 1 0 0,-1 0 0 0 0,1-1-1 0 0,-1 1 1 0 0,1-1 0 0 0,4 0-1 0 0,32-1 112 0 0,0-2 0 0 0,-1-2 0 0 0,1-1-1 0 0,44-14 1 0 0,96-41 142 0 0,-66 19-170 0 0,119-36 71 0 0,-197 68-1288 0 0,-22 7 428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4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7831 0 0,'-2'2'5538'0'0,"-11"11"-3672"0"0,7-9-1554 0 0,1 0-1 0 0,1 1 1 0 0,-1 0 0 0 0,1 0 0 0 0,-1 1-1 0 0,1-1 1 0 0,1 1 0 0 0,-4 6 0 0 0,-14 50 26 0 0,16-46-254 0 0,0 0-1 0 0,-1 0 0 0 0,-9 18 1 0 0,-187 308 1536 0 0,188-317-1564 0 0,1 1 1 0 0,-20 54 0 0 0,29-68-57 0 0,1-3-82 0 0,3-7-357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1011 3679 0 0,'0'0'518'0'0,"2"0"196"0"0,4-1-225 0 0,1-1 0 0 0,0 0 0 0 0,-1 0 0 0 0,0 0 0 0 0,1-1 0 0 0,-1 0 0 0 0,0 0-1 0 0,0 0 1 0 0,0-1 0 0 0,-1 0 0 0 0,1 0 0 0 0,-1 0 0 0 0,7-8 0 0 0,-3 2-93 0 0,-1-1 0 0 0,0-1 0 0 0,0 0 0 0 0,-1 0 0 0 0,9-22 1 0 0,-4 5-289 0 0,-2-1 0 0 0,0 0 0 0 0,-2 0 0 0 0,-2-1 0 0 0,4-35 0 0 0,-7 19-152 0 0,-1 0 1 0 0,-9-83-1 0 0,-18-19-236 0 0,2 14 229 0 0,22 125 55 0 0,-17-116 46 0 0,15 116-54 0 0,3 10 1 0 0,0 0-1 0 0,-1 0 1 0 0,1 0 0 0 0,0 0 0 0 0,-1 0 0 0 0,1 0 0 0 0,0 0 0 0 0,0 0 0 0 0,-1 0 0 0 0,1 0-1 0 0,0 0 1 0 0,-1 0 0 0 0,1 0 0 0 0,0 0 0 0 0,0 0 0 0 0,-1 0 0 0 0,1 1 0 0 0,0-1 0 0 0,-1 0 0 0 0,1 0-1 0 0,0 0 1 0 0,0 0 0 0 0,0 1 0 0 0,-1-1 0 0 0,1 0 0 0 0,0 0 0 0 0,-1 1 0 0 0,1-1-4 0 0,-2 2-14 0 0,0 0 0 0 0,1 0 0 0 0,-1 0 0 0 0,0 0 0 0 0,1 0 0 0 0,-1 0 0 0 0,1 1 0 0 0,0-1 0 0 0,-2 5 0 0 0,-8 28-92 0 0,7-20 79 0 0,-50 154 400 0 0,-7-3-1 0 0,-85 162 1 0 0,123-281-320 0 0,3 0 0 0 0,-28 93 0 0 0,43-121-31 0 0,1 1 0 0 0,1-1 0 0 0,0 1-1 0 0,2 0 1 0 0,0 0 0 0 0,1 0 0 0 0,1 0 0 0 0,1 0 0 0 0,0 0 0 0 0,9 28 0 0 0,48 103 467 0 0,0 2 978 0 0,-54-138-1197 0 0,3 9-2 0 0,-1 0-1 0 0,-1 1 1 0 0,-1-1 0 0 0,3 36 0 0 0,-8-55-361 0 0,0 84-504 0 0,-1-77 649 0 0,-1 0 0 0 0,1 0 0 0 0,-2-1-1 0 0,1 1 1 0 0,-7 14 0 0 0,7-23-183 0 0,1 0 0 0 0,-1 0 0 0 0,0 0 0 0 0,0 0 1 0 0,0 0-1 0 0,0-1 0 0 0,-1 1 0 0 0,1-1 0 0 0,-1 1 0 0 0,1-1 0 0 0,-1 0 0 0 0,0 0 0 0 0,0-1 0 0 0,0 1 0 0 0,0 0 0 0 0,0-1 0 0 0,0 0 0 0 0,-1 1 1 0 0,-3 0-1 0 0,-5-3-5584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14855 0 0,'0'0'2258'0'0,"1"1"-1916"0"0,6 5-163 0 0,0 0 0 0 0,0-1 0 0 0,0 1 0 0 0,1-2 0 0 0,0 1 0 0 0,0-1 0 0 0,0 0-1 0 0,0-1 1 0 0,0 0 0 0 0,18 4 0 0 0,10-3 283 0 0,0-2-1 0 0,45-3 0 0 0,-50 0-273 0 0,43-4-270 0 0,82-16-1 0 0,-72 3-2192 0 0,-62 13 247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35 12439 0 0,'2'-4'338'0'0,"-1"3"-276"0"0,-1 0 0 0 0,0 0 0 0 0,1 0 0 0 0,-1 0 0 0 0,0 0 0 0 0,0 0 0 0 0,0 0 0 0 0,0 0 1 0 0,0 0-1 0 0,0 0 0 0 0,0 0 0 0 0,0 0 0 0 0,0 0 0 0 0,0 0 0 0 0,0 0 0 0 0,-1 0 0 0 0,1 1 1 0 0,-1-3-1 0 0,1 3 76 0 0,0-1 0 0 0,0 1 0 0 0,-1-1 0 0 0,1 0 0 0 0,0 1 0 0 0,-1-1 0 0 0,1 1 0 0 0,-1-1 0 0 0,1 0 0 0 0,-1 1 0 0 0,1-1 0 0 0,-1 1 0 0 0,1 0 0 0 0,-1-1 0 0 0,1 1 0 0 0,-1-1 0 0 0,1 1 0 0 0,-1 0 0 0 0,0-1 0 0 0,1 1 0 0 0,-1 0 0 0 0,0 0 0 0 0,1 0 0 0 0,-1-1 0 0 0,0 1 0 0 0,1 0 0 0 0,-1 0 0 0 0,0 0 0 0 0,1 0 0 0 0,-1 0 0 0 0,0 0 0 0 0,0 0 0 0 0,1 0 0 0 0,-1 1 0 0 0,-1-1 0 0 0,-23 8 663 0 0,24-8-790 0 0,-22 11 38 0 0,1 0 0 0 0,0 2 1 0 0,1 1-1 0 0,0 0 0 0 0,1 2 1 0 0,0 0-1 0 0,1 1 0 0 0,2 1 1 0 0,-1 1-1 0 0,-15 23 0 0 0,26-33-48 0 0,1 0-1 0 0,1 1 1 0 0,0-1-1 0 0,0 1 1 0 0,1 1-1 0 0,0-1 1 0 0,0 1-1 0 0,1-1 1 0 0,1 1 0 0 0,-2 19-1 0 0,3-23-4 0 0,1 1-1 0 0,0 0 1 0 0,1-1 0 0 0,0 1 0 0 0,0-1-1 0 0,0 1 1 0 0,1-1 0 0 0,0 0 0 0 0,0 1-1 0 0,1-1 1 0 0,0 0 0 0 0,1-1 0 0 0,-1 1-1 0 0,1 0 1 0 0,0-1 0 0 0,8 9 0 0 0,-7-10-198 0 0,0 0 1 0 0,0 0 0 0 0,7 5 0 0 0,9 2-4641 0 0,1-5-1421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83 4143 0 0,'0'0'759'0'0,"0"2"970"0"0,3 8 150 0 0,1 0-1 0 0,0 0 0 0 0,6 10 0 0 0,-1-5-889 0 0,14 17 0 0 0,-4-8-434 0 0,38 35-1 0 0,26 8 760 0 0,-49-41-876 0 0,41 26 282 0 0,-51-38-576 0 0,-2 1 1 0 0,0 2 0 0 0,-1 0-1 0 0,22 24 1 0 0,-41-38-132 0 0,-2-2-11 0 0,1 0 1 0 0,0 0 0 0 0,-1 0 0 0 0,1-1-1 0 0,0 1 1 0 0,0 0 0 0 0,0 0-1 0 0,0 0 1 0 0,0-1 0 0 0,0 1-1 0 0,0 0 1 0 0,0-1 0 0 0,0 1 0 0 0,1 0-1 0 0,10 6-4 0 0,-9-8-15 0 0,-2 1-8 0 0,0 0-33 0 0,0 0 1 0 0,0 0-1 0 0,0 0 0 0 0,1 0 1 0 0,-1-1-1 0 0,0 1 0 0 0,0 0 0 0 0,-1-1 1 0 0,1 1-1 0 0,0 0 0 0 0,0-1 0 0 0,0 1 1 0 0,0-1-1 0 0,0 1 0 0 0,0-1 0 0 0,0 0 1 0 0,-1 1-1 0 0,2-2 0 0 0,8-8-3473 0 0,-9 8 1955 0 0,8-8-4552 0 0</inkml:trace>
  <inkml:trace contextRef="#ctx0" brushRef="#br0" timeOffset="1">592 0 11055 0 0,'0'0'852'0'0,"-1"1"-560"0"0,-153 177 3101 0 0,96-116-3026 0 0,0 1 2 0 0,-3-3-1 0 0,-106 79 1 0 0,152-128-222 0 0,1-1 153 0 0,1 0 0 0 0,0 0 0 0 0,1 1 0 0 0,-12 14 1 0 0,23-24-812 0 0,3 0-753 0 0,9 5-2952 0 0,8-2-1267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0,'0'0'542'0'0,"2"1"-46"0"0,4 0 1284 0 0,0 0 1 0 0,0 1-1 0 0,0 0 1 0 0,10 4 0 0 0,23 18 1503 0 0,33 35-3047 0 0,-55-43 517 0 0,-12-12-693 0 0,0 1 0 0 0,-1 0 0 0 0,1 0 1 0 0,-1 0-1 0 0,0 0 0 0 0,0 1 0 0 0,-1 0 0 0 0,0-1 0 0 0,0 1 0 0 0,0 0 0 0 0,-1 1 0 0 0,3 7 0 0 0,-4-9 15 0 0,0 1 0 0 0,-1 0-1 0 0,1 0 1 0 0,-1-1 0 0 0,0 1-1 0 0,-1 0 1 0 0,0 0 0 0 0,1 0-1 0 0,-2-1 1 0 0,1 1 0 0 0,-1 0-1 0 0,0-1 1 0 0,0 1 0 0 0,-3 5-1 0 0,-6 8 148 0 0,0-1-1 0 0,-2 0 0 0 0,-19 21 1 0 0,-1 2-1269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15663 0 0,'0'0'719'0'0,"-1"1"-20"0"0,-4 3-628 0 0,1 0 0 0 0,0 0 1 0 0,0 0-1 0 0,0 1 1 0 0,1-1-1 0 0,0 1 1 0 0,-1 0-1 0 0,2 0 0 0 0,-1 0 1 0 0,0 0-1 0 0,1 0 1 0 0,0 1-1 0 0,-2 8 1 0 0,3-4 2 0 0,-1-1 0 0 0,2 1 0 0 0,-1 0 0 0 0,1-1 0 0 0,1 1 0 0 0,0-1 1 0 0,0 1-1 0 0,1 0 0 0 0,0-1 0 0 0,1 0 0 0 0,0 0 0 0 0,0 1 0 0 0,1-2 1 0 0,0 1-1 0 0,0 0 0 0 0,1-1 0 0 0,0 0 0 0 0,1 0 0 0 0,0 0 0 0 0,0-1 1 0 0,1 0-1 0 0,11 10 0 0 0,88 80 947 0 0,-104-95-1222 0 0,1 0-1 0 0,-1 0 0 0 0,1 0 1 0 0,0 0-1 0 0,-1-1 1 0 0,1 1-1 0 0,0-1 0 0 0,0 1 1 0 0,0-1-1 0 0,0 0 1 0 0,1 0-1 0 0,-1 0 0 0 0,0-1 1 0 0,6 1-1 0 0,2-2-1326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8751 0 0,'0'0'794'0'0,"-1"1"-441"0"0,-2 2 107 0 0,0 0 0 0 0,0 0-1 0 0,0 0 1 0 0,1 0 0 0 0,0 0 0 0 0,-1 1-1 0 0,1-1 1 0 0,0 1 0 0 0,0-1 0 0 0,1 1-1 0 0,-2 4 1 0 0,-3 10 146 0 0,-3 22-1 0 0,3-11-257 0 0,-17 56 496 0 0,-3-2 1 0 0,-3-1-1 0 0,-48 92 0 0 0,-44 40-368 0 0,19-37-570 0 0,97-168 67 0 0,-14 30-119 0 0,18-37 128 0 0,0 1-1 0 0,0-1 0 0 0,0 0 0 0 0,1 1 1 0 0,-1-1-1 0 0,1 1 0 0 0,0-1 0 0 0,0 0 1 0 0,0 1-1 0 0,0-1 0 0 0,0 1 0 0 0,0-1 1 0 0,1 1-1 0 0,0 2 0 0 0,-1-4-39 0 0,1 0 0 0 0,0 0 0 0 0,-1 0 0 0 0,1 0 1 0 0,-1 0-1 0 0,1 0 0 0 0,0 0 0 0 0,0 0 0 0 0,0-1 0 0 0,-1 1 0 0 0,1 0 0 0 0,0 0 0 0 0,0-1 0 0 0,0 1 0 0 0,0-1 0 0 0,0 1 0 0 0,0-1 0 0 0,0 1 0 0 0,2 0 1 0 0,12 0-1097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13359 0 0,'0'0'1987'0'0,"-2"2"-1379"0"0,1 0-530 0 0,0 0 0 0 0,0 1 0 0 0,1-1 1 0 0,-1 1-1 0 0,0-1 0 0 0,1 1 0 0 0,0-1 0 0 0,-1 1 0 0 0,1-1 0 0 0,0 1 1 0 0,0-1-1 0 0,1 1 0 0 0,-1-1 0 0 0,0 1 0 0 0,1-1 0 0 0,-1 1 0 0 0,1-1 1 0 0,2 4-1 0 0,2 9-173 0 0,16 27 0 0 0,-9-19 204 0 0,121 285 874 0 0,-115-257-377 0 0,-2 0 1 0 0,-2 2-1 0 0,-3 0 0 0 0,6 66 1 0 0,-16-90-422 0 0,-1 1 0 0 0,-2 0 0 0 0,-1-1 0 0 0,-1 1 0 0 0,-1-1 0 0 0,-2 0 0 0 0,-1-1 0 0 0,-1 1 0 0 0,-14 27 0 0 0,9-28-130 0 0,-1 0-1 0 0,-1-1 1 0 0,-1-1 0 0 0,-2-1-1 0 0,-37 40 1 0 0,38-47-489 0 0,0-1 0 0 0,-25 18-1 0 0,-16 2-3410 0 0,44-28 2369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6911 0 0,'0'0'10512'0'0,"2"2"-9569"0"0,4 3-871 0 0,0 0 0 0 0,0 0 0 0 0,0 1-1 0 0,-1 0 1 0 0,0 0 0 0 0,0 0 0 0 0,0 1 0 0 0,-1 0 0 0 0,0 0 0 0 0,5 12-1 0 0,-1 0-60 0 0,-2-1 0 0 0,0 1 1 0 0,4 25-1 0 0,-6-25 104 0 0,1 2 321 0 0,-2-1 0 0 0,0 0 0 0 0,0 34 1 0 0,-3-49-359 0 0,-1 1 0 0 0,1-1 0 0 0,-1 1-1 0 0,0-1 1 0 0,-1 1 0 0 0,1-1 0 0 0,-1 0 0 0 0,0 1 0 0 0,0-1 0 0 0,-1 0 0 0 0,1 0 0 0 0,-1 0 0 0 0,-1-1 0 0 0,1 1 0 0 0,0-1 0 0 0,-1 0 0 0 0,0 0 0 0 0,-5 4 0 0 0,-30 21 53 0 0,-2-2-1 0 0,-51 25 1 0 0,48-29-725 0 0,2 2 0 0 0,-43 32 1 0 0,84-55 81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6911 0 0,'-2'0'528'0'0,"-1"1"-324"0"0,-1-1-1 0 0,1 1 1 0 0,0 0-1 0 0,0 0 1 0 0,0 0 0 0 0,0 1-1 0 0,0-1 1 0 0,0 1-1 0 0,0-1 1 0 0,0 1-1 0 0,0 0 1 0 0,1 0-1 0 0,-1 1 1 0 0,1-1-1 0 0,-1 0 1 0 0,-1 4-1 0 0,1-2 123 0 0,0 0 0 0 0,1 1-1 0 0,0 0 1 0 0,0-1-1 0 0,0 1 1 0 0,0 0 0 0 0,1 0-1 0 0,-1 0 1 0 0,0 8 0 0 0,1 7-13 0 0,1 0 1 0 0,0 1 0 0 0,1-1 0 0 0,5 24 0 0 0,-5-42-402 0 0,3 43 327 0 0,0 82 0 0 0,-15 46 1515 0 0,3-68-424 0 0,2 39-627 0 0,-5 75 1003 0 0,7-178-1468 0 0,-3 0-1 0 0,-1 0 1 0 0,-16 48 0 0 0,12-60-346 0 0,-28 50 0 0 0,35-69 92 0 0,4-9-540 0 0,-5 10 1426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2303 0 0,'1'-1'8860'0'0,"19"-11"-4719"0"0,-7 3-3187 0 0,0 1 1 0 0,25-10-1 0 0,361-97 4689 0 0,-302 92-5078 0 0,-60 14-630 0 0,269-62-2275 0 0,-253 60 1366 0 0,35-6-3125 0 0,-67 15 2369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4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146 183 4143 0 0,'0'0'319'0'0,"-2"1"-210"0"0,1-1 211 0 0,0 1 0 0 0,1-1-1 0 0,-1 0 1 0 0,0 0 0 0 0,0 1-1 0 0,1-1 1 0 0,-1 0-1 0 0,0 0 1 0 0,0 0 0 0 0,1 0-1 0 0,-1 0 1 0 0,0 0 0 0 0,0 0-1 0 0,0 0 1 0 0,1 0-1 0 0,-1 0 1 0 0,0 0 0 0 0,0-1-1 0 0,1 1 1 0 0,-2-1-1 0 0,2 1-78 0 0,0-1 0 0 0,0 1-1 0 0,0-1 1 0 0,0 1-1 0 0,0-1 1 0 0,0 1-1 0 0,0-1 1 0 0,0 1 0 0 0,0-1-1 0 0,0 1 1 0 0,0 0-1 0 0,1-1 1 0 0,-1 1-1 0 0,0-1 1 0 0,0 1 0 0 0,0-1-1 0 0,1 1 1 0 0,-1-1-1 0 0,0 1 1 0 0,1 0-1 0 0,-1-1 1 0 0,1 0 0 0 0,13-14 2746 0 0,-1 3-3912 0 0,5-3 1149 0 0,1 0 0 0 0,1 1-1 0 0,40-22 1 0 0,47-9 197 0 0,-93 40-302 0 0,1 1 1 0 0,0 1-1 0 0,0 0 0 0 0,0 0 1 0 0,21 1-1 0 0,-34 2-101 0 0,-1 0 0 0 0,1 0 0 0 0,-1 0 0 0 0,1 0-1 0 0,-1 1 1 0 0,1-1 0 0 0,-1 0 0 0 0,0 1 0 0 0,1-1-1 0 0,-1 1 1 0 0,0 0 0 0 0,1-1 0 0 0,-1 1 0 0 0,0 0 0 0 0,0 0-1 0 0,0 0 1 0 0,0 0 0 0 0,1 0 0 0 0,-1 0 0 0 0,-1 0 0 0 0,1 0-1 0 0,0 0 1 0 0,0 1 0 0 0,0-1 0 0 0,-1 0 0 0 0,1 1 0 0 0,0-1-1 0 0,-1 0 1 0 0,1 3 0 0 0,0 0-3 0 0,0 0-1 0 0,0 0 1 0 0,-1 0-1 0 0,1 0 1 0 0,-1 1-1 0 0,0-1 1 0 0,-1 0-1 0 0,0 6 1 0 0,-2 2 23 0 0,0-1 1 0 0,-1 1-1 0 0,0-1 1 0 0,-1 0-1 0 0,0 0 1 0 0,-1-1 0 0 0,0 1-1 0 0,-1-1 1 0 0,0-1-1 0 0,-1 1 1 0 0,-13 13 0 0 0,-5 0-2 0 0,0 0 0 0 0,-52 34 0 0 0,-127 78-861 0 0,179-118 735 0 0,13-8 66 0 0,-1 0 0 0 0,2 0 0 0 0,-20 20 0 0 0,23-19 12 0 0,3-1-2 0 0,5-7-51 0 0,11 6-3 0 0,-6-6 89 0 0,0 0 1 0 0,-1 0-1 0 0,1 0 0 0 0,0-1 0 0 0,0 0 1 0 0,0 1-1 0 0,0-2 0 0 0,0 1 0 0 0,0 0 1 0 0,0-1-1 0 0,7 0 0 0 0,6 0 281 0 0,26-5-1 0 0,-10 0-142 0 0,68 1 353 0 0,127 12 1 0 0,-174-5-364 0 0,-13-3 134 0 0,75-9-1 0 0,-17-10-34 0 0,-73 12-151 0 0,-23 7-14 0 0,-3 2-690 0 0,1 1 379 0 0,-1-1-1 0 0,0 0 1 0 0,0 1-1 0 0,-1-1 1 0 0,1 0-1 0 0,0 1 1 0 0,-1-1-1 0 0,1 0 0 0 0,-1 0 1 0 0,0 1-1 0 0,0-1 1 0 0,-1 2-1 0 0,1-2-597 0 0,0 0 0 0 0,0 0-1 0 0,-1 0 1 0 0,1-1-1 0 0,-1 1 1 0 0,1 0 0 0 0,-4 2-1 0 0,-7 3-5238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19 130 5983 0 0,'-18'1'3356'0'0,"21"1"-2235"0"0,1 1-1 0 0,-1-1 0 0 0,1 0 1 0 0,0 0-1 0 0,0 0 0 0 0,6 2 0 0 0,-2-2-89 0 0,-1 0-1 0 0,17 1 1 0 0,1-2-1217 0 0,34-3 0 0 0,-15 1 831 0 0,9-1-564 0 0,0-2 1 0 0,55-11-1 0 0,104-32-45 0 0,-136 29-99 0 0,-39 10-80 0 0,244-47-3028 0 0,-253 51 1209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12751 0 0,'0'0'587'0'0,"-1"3"-16"0"0,-7 34 138 0 0,-6 74 1 0 0,8 41 339 0 0,-4 52-373 0 0,-3-92 225 0 0,-50 326 2792 0 0,55-408-3517 0 0,-10 29-1 0 0,16-53-187 0 0,1-4 201 0 0,9-14-13 0 0,6-11-318 0 0,1 1-1 0 0,1 0 1 0 0,1 1-1 0 0,1 1 1 0 0,1 0-1 0 0,21-17 1 0 0,-28 28 68 0 0,0 1 0 0 0,0 1 0 0 0,17-9 0 0 0,-24 14 51 0 0,1 0 0 0 0,-1 0 0 0 0,0 0 0 0 0,1 0 0 0 0,0 1 0 0 0,-1 0 0 0 0,1 0 1 0 0,0 1-1 0 0,-1-1 0 0 0,1 1 0 0 0,7 1 0 0 0,-11 0 20 0 0,1-1 1 0 0,0 1-1 0 0,0 0 0 0 0,0 0 0 0 0,-1 0 1 0 0,1 0-1 0 0,-1 1 0 0 0,1-1 0 0 0,-1 1 0 0 0,1-1 1 0 0,-1 1-1 0 0,0 0 0 0 0,0 0 0 0 0,0 0 1 0 0,0 0-1 0 0,0 1 0 0 0,0-1 0 0 0,0 0 1 0 0,-1 1-1 0 0,1-1 0 0 0,-1 1 0 0 0,0 0 0 0 0,0-1 1 0 0,2 6-1 0 0,-2-3-9 0 0,0 0 0 0 0,0 0 0 0 0,-1 0 1 0 0,1 1-1 0 0,-1-1 0 0 0,0 0 0 0 0,0 0 0 0 0,-1 0 1 0 0,0 0-1 0 0,1 0 0 0 0,-2 0 0 0 0,1 0 0 0 0,-3 6 1 0 0,1-2 67 0 0,-1 1 0 0 0,2-1 1 0 0,-1 1-1 0 0,1 0 0 0 0,1 0 1 0 0,0 0-1 0 0,0 0 0 0 0,1 0 1 0 0,0 0-1 0 0,1 0 0 0 0,0 0 1 0 0,1 0-1 0 0,0 0 0 0 0,3 10 1 0 0,-4-20-123 0 0,-1 1 0 0 0,1 0-1 0 0,-1 0 1 0 0,1-1 0 0 0,-1 1 0 0 0,1 0 0 0 0,-1-1 0 0 0,1 1 0 0 0,0 0 0 0 0,-1-1-1 0 0,1 1 1 0 0,0-1 0 0 0,0 1 0 0 0,-1-1 0 0 0,1 0 0 0 0,0 1 0 0 0,0-1-1 0 0,0 0 1 0 0,0 1 0 0 0,-1-1 0 0 0,1 0 0 0 0,0 0 0 0 0,1 0 0 0 0,-1 0-62 0 0,9 1-1584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62 15175 0 0,'8'0'284'0'0,"-1"0"0"0"0,1 0-1 0 0,0 1 1 0 0,0 0 0 0 0,0 0-1 0 0,0 1 1 0 0,-1 0 0 0 0,1 0-1 0 0,-1 0 1 0 0,0 1 0 0 0,1 1 0 0 0,10 6-1 0 0,-17-9 984 0 0,-15-17-2426 0 0,2 1 1122 0 0,7 7 32 0 0,-1 1 0 0 0,0 0-1 0 0,0 0 1 0 0,-14-12 0 0 0,18 18 5 0 0,0-1 0 0 0,-1 1 0 0 0,1 0 0 0 0,0 0 1 0 0,-1 0-1 0 0,1 0 0 0 0,0 0 0 0 0,-1 0 0 0 0,1 1 0 0 0,-1-1 0 0 0,0 1 1 0 0,1 0-1 0 0,-1 0 0 0 0,1-1 0 0 0,-1 2 0 0 0,1-1 0 0 0,-1 0 0 0 0,1 1 1 0 0,-1-1-1 0 0,1 1 0 0 0,-1-1 0 0 0,-3 3 0 0 0,-3 1 13 0 0,1 1 0 0 0,0 0 0 0 0,0 0 0 0 0,0 0 0 0 0,1 1 0 0 0,0 0 0 0 0,0 1-1 0 0,0 0 1 0 0,-10 14 0 0 0,4-3 132 0 0,2 0 0 0 0,0 1-1 0 0,-11 25 1 0 0,15-28-68 0 0,1 1 0 0 0,1-1 0 0 0,0 1 0 0 0,-4 34 0 0 0,8-42-80 0 0,0 0 1 0 0,1 1-1 0 0,0-1 0 0 0,0 0 0 0 0,1 1 0 0 0,0-1 0 0 0,1 0 0 0 0,0 0 0 0 0,1 0 0 0 0,6 17 1 0 0,-7-23-211 0 0,0 0 1 0 0,-1 0-1 0 0,1 0 1 0 0,0 0-1 0 0,1-1 1 0 0,-1 1-1 0 0,1-1 1 0 0,-1 1-1 0 0,1-1 1 0 0,0 0-1 0 0,-1 0 1 0 0,1 0-1 0 0,4 2 1 0 0,9 2-6003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1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11951 0 0,'0'0'1624'0'0,"1"2"-1262"0"0,2 5-790 0 0,-3-7 602 0 0,0 0 0 0 0,0 1 0 0 0,0-1-1 0 0,1 0 1 0 0,-1 1 0 0 0,0-1 0 0 0,0 0 0 0 0,0 1-1 0 0,0-1 1 0 0,0 0 0 0 0,0 1 0 0 0,1-1 0 0 0,-1 0-1 0 0,0 1 1 0 0,0-1 0 0 0,1 0 0 0 0,-1 1-1 0 0,0-1 1 0 0,0 0 0 0 0,1 0 0 0 0,-1 1 0 0 0,0-1-1 0 0,1 0 1 0 0,-1 0 0 0 0,0 0 0 0 0,1 0 0 0 0,-1 1-1 0 0,0-1 1 0 0,1 0 0 0 0,-1 0 0 0 0,0 0 0 0 0,1 0-1 0 0,-1 0 1 0 0,0 0 0 0 0,1 0 0 0 0,-1 0-1 0 0,1 0 1 0 0,-1 0 0 0 0,0 0 0 0 0,1 0 0 0 0,-1 0-1 0 0,0 0 1 0 0,1 0 0 0 0,-1-1 0 0 0,0 1 0 0 0,1 0-1 0 0,0 0 1 0 0,5-5 71 0 0,0 1-1 0 0,0-1 0 0 0,0-1 1 0 0,0 1-1 0 0,-1-1 0 0 0,6-7 1 0 0,10-10-51 0 0,13-14-111 0 0,-24 25-56 0 0,1 0 1 0 0,0 1-1 0 0,0 0 1 0 0,1 1-1 0 0,1 0 1 0 0,21-12-1 0 0,-32 21-28 0 0,-1 0 0 0 0,1 0-1 0 0,-1 0 1 0 0,1 1 0 0 0,0-1-1 0 0,0 1 1 0 0,-1-1 0 0 0,1 1 0 0 0,0-1-1 0 0,0 1 1 0 0,-1 0 0 0 0,1 0 0 0 0,0 0-1 0 0,0 0 1 0 0,0 0 0 0 0,0 1-1 0 0,-1-1 1 0 0,1 0 0 0 0,0 1 0 0 0,0-1-1 0 0,-1 1 1 0 0,1 0 0 0 0,0 0-1 0 0,1 1 1 0 0,0 0-1 0 0,-1 1-1 0 0,1-1 1 0 0,-1 1-1 0 0,0-1 1 0 0,0 1-1 0 0,0 0 1 0 0,0 0-1 0 0,0 0 1 0 0,-1 0 0 0 0,0 0-1 0 0,1 0 1 0 0,0 5-1 0 0,6 23-10 0 0,6 40 1 0 0,-10-47 2 0 0,1 1 0 0 0,1 0 1 0 0,14 35-1 0 0,-16-49 14 0 0,1-1 0 0 0,0 0-1 0 0,0 0 1 0 0,1 0 0 0 0,1-1 0 0 0,0 0-1 0 0,0 0 1 0 0,1 0 0 0 0,-1-1 0 0 0,2 0 0 0 0,-1-1-1 0 0,1 0 1 0 0,1 0 0 0 0,-1-1 0 0 0,1 0-1 0 0,16 6 1 0 0,-13-6-183 0 0,0-1-1 0 0,1 0 1 0 0,-1-1 0 0 0,1-1-1 0 0,0 0 1 0 0,1-1-1 0 0,-1-1 1 0 0,17 1-1 0 0,-8-5-1261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265 804 3679 0 0,'0'0'284'0'0,"1"2"-14"0"0,7 15 2448 0 0,2 0 1 0 0,20 30 1790 0 0,-22-46-3493 0 0,-7-1-936 0 0,0 0 1 0 0,1 0-1 0 0,-1 0 0 0 0,0 0 0 0 0,0 0 1 0 0,0 0-1 0 0,0 0 0 0 0,0 0 0 0 0,0 0 0 0 0,0-1 1 0 0,0 1-1 0 0,0 0 0 0 0,0-1 0 0 0,0 1 1 0 0,0-1-1 0 0,0 1 0 0 0,2-2 0 0 0,1-2 47 0 0,1 0 0 0 0,-1 0 0 0 0,0-1 0 0 0,0 1 0 0 0,0-1 0 0 0,-1 0 0 0 0,1 0 0 0 0,-1 0-1 0 0,-1-1 1 0 0,1 1 0 0 0,-1-1 0 0 0,3-8 0 0 0,2-10-61 0 0,5-41 1 0 0,-11 59-39 0 0,4-34-215 0 0,-1 0 1 0 0,-3 0-1 0 0,-1-1 0 0 0,-2 1 1 0 0,-1 0-1 0 0,-3 0 0 0 0,-1 0 1 0 0,-2 1-1 0 0,-1 0 0 0 0,-2 1 1 0 0,-2 0-1 0 0,-2 0 0 0 0,-1 2 1 0 0,-30-47-1 0 0,42 75 150 0 0,-1 0-1 0 0,1 0 1 0 0,-2 1 0 0 0,1 0-1 0 0,-1 1 1 0 0,0-1 0 0 0,-1 1-1 0 0,1 1 1 0 0,-1-1 0 0 0,-11-4-1 0 0,16 8 22 0 0,0 1 1 0 0,0 1-1 0 0,0-1 0 0 0,0 0 0 0 0,-1 1 0 0 0,1-1 1 0 0,0 1-1 0 0,0 0 0 0 0,-1 0 0 0 0,1 1 0 0 0,0-1 1 0 0,0 1-1 0 0,-1-1 0 0 0,1 1 0 0 0,0 0 0 0 0,0 0 1 0 0,0 0-1 0 0,0 1 0 0 0,0-1 0 0 0,0 1 0 0 0,-3 2 1 0 0,0 0 6 0 0,1-1 1 0 0,-1 2 0 0 0,1-1 0 0 0,0 1 0 0 0,0-1 0 0 0,1 1-1 0 0,-1 1 1 0 0,1-1 0 0 0,-4 8 0 0 0,1 0 6 0 0,2 1 0 0 0,-1-1 1 0 0,2 1-1 0 0,0 0 0 0 0,-3 16 1 0 0,-6 75 122 0 0,11-76-40 0 0,-16 234 503 0 0,18-182-477 0 0,11 100-1 0 0,-2-125-106 0 0,2-1 1 0 0,22 66-1 0 0,47 102-3 0 0,6 19 87 0 0,-78-214 8 0 0,-1 0 0 0 0,-1 1 0 0 0,4 57-1 0 0,-10-66-42 0 0,-1 1-1 0 0,0-1 0 0 0,-1 1 0 0 0,-2-1 1 0 0,0 0-1 0 0,-10 29 0 0 0,7-28-1 0 0,-2 0 0 0 0,-14 25 0 0 0,17-36-204 0 0,0 0-1 0 0,0-1 0 0 0,-1 0 1 0 0,0-1-1 0 0,-1 1 0 0 0,-12 10 0 0 0,19-18-191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 1375 0 0,'-8'4'128'0'0,"-5"0"1693"0"0,-5 6 11965 0 0,17-9-13501 0 0,1 0-282 0 0,-1 0-1 0 0,1-1 1 0 0,0 1-1 0 0,0 0 1 0 0,-1-1 0 0 0,1 1-1 0 0,0 0 1 0 0,0-1-1 0 0,0 1 1 0 0,0 0-1 0 0,0-1 1 0 0,0 1-1 0 0,0 0 1 0 0,0-1-1 0 0,0 1 1 0 0,0 0 0 0 0,0-1-1 0 0,0 1 1 0 0,1 0-1 0 0,-1-1 1 0 0,0 1-1 0 0,0-1 1 0 0,1 1-1 0 0,-1 0 1 0 0,0-1-1 0 0,1 1 1 0 0,-1-1 0 0 0,1 1-1 0 0,-1-1 1 0 0,1 1-1 0 0,-1-1 1 0 0,1 1-1 0 0,-1-1 1 0 0,1 1-1 0 0,0-1 1 0 0,1 2 5 0 0,3 2 51 0 0,1 0-1 0 0,-1-1 0 0 0,1 1 0 0 0,0-1 1 0 0,0 0-1 0 0,0-1 0 0 0,0 0 1 0 0,0 1-1 0 0,0-2 0 0 0,1 1 0 0 0,-1-1 1 0 0,1 0-1 0 0,-1 0 0 0 0,11-1 1 0 0,9-1 367 0 0,0-1 0 0 0,35-8 0 0 0,-28 4-107 0 0,155-26 1154 0 0,74-11-3299 0 0,-238 39 467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38 2303 0 0,'0'0'102'0'0,"0"-1"-1"0"0,-10-14-417 0 0,-13-7 15744 0 0,28 25-16479 0 0,2 3 1210 0 0,-1 0 0 0 0,0 1 0 0 0,0-1 0 0 0,0 1 0 0 0,-1 1 0 0 0,0-1 0 0 0,-1 1 0 0 0,1 0 0 0 0,5 15 0 0 0,12 20 491 0 0,-15-32-558 0 0,1 0-1 0 0,1-1 1 0 0,0 0 0 0 0,0 0-1 0 0,1-1 1 0 0,0 0-1 0 0,0-1 1 0 0,1 0 0 0 0,0-1-1 0 0,1 0 1 0 0,0 0-1 0 0,13 4 1 0 0,-9-4-50 0 0,1-1 1 0 0,0-1-1 0 0,0-1 1 0 0,0 0-1 0 0,1-1 1 0 0,0-1-1 0 0,-1-1 1 0 0,30-1 0 0 0,-43-1 25 0 0,2-1-431 0 0,7 2-5617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22 919 0 0,'7'-5'80'0'0,"8"-10"5186"0"0,-6 14 1643 0 0,-7 2-6826 0 0,-1 0 0 0 0,1 1 0 0 0,-1-1 0 0 0,0 1 0 0 0,0-1 0 0 0,1 1 0 0 0,-1-1 0 0 0,0 1 0 0 0,0 0 1 0 0,-1 0-1 0 0,1 0 0 0 0,0-1 0 0 0,0 1 0 0 0,-1 0 0 0 0,1 0 0 0 0,-1 4 0 0 0,0-2-5 0 0,0 0 0 0 0,0 0 0 0 0,0 0 0 0 0,-1 1 0 0 0,1-1 0 0 0,-1 0 0 0 0,-3 7 0 0 0,0-1-20 0 0,0 0-1 0 0,-1-1 1 0 0,0 0 0 0 0,-1 0 0 0 0,-12 16 0 0 0,12-19-46 0 0,0 0 0 0 0,-1 0 1 0 0,1-1-1 0 0,-1 0 1 0 0,-13 8-1 0 0,-42 17-37 0 0,10-5-134 0 0,-110 50-1629 0 0,30-16 664 0 0,34-17 853 0 0,85-37 176 0 0,11-4-19 0 0,4-2-91 0 0,8-9 198 0 0,0 2-1 0 0,1-1 1 0 0,0 2-1 0 0,1-1 1 0 0,18-7 0 0 0,67-24 414 0 0,-91 36-334 0 0,1 1 0 0 0,0 0 0 0 0,0 0 0 0 0,0 1-1 0 0,0 0 1 0 0,0 0 0 0 0,1 1 0 0 0,-1 0 0 0 0,0 0 0 0 0,9 1 0 0 0,-3 4-73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10103 0 0,'0'0'464'0'0,"1"-1"-9"0"0,0-2-364 0 0,1 1 0 0 0,-1 0-1 0 0,1 0 1 0 0,0-1 0 0 0,-1 1 0 0 0,1 0 0 0 0,0 1-1 0 0,1-1 1 0 0,-1 0 0 0 0,0 1 0 0 0,0-1 0 0 0,1 1-1 0 0,-1-1 1 0 0,1 1 0 0 0,-1 0 0 0 0,4-1-1 0 0,-2 1 290 0 0,-1 0-251 0 0,0 1 1 0 0,0 0 0 0 0,1 0 0 0 0,-1 0 0 0 0,0 0 0 0 0,0 0-1 0 0,0 1 1 0 0,1-1 0 0 0,-1 1 0 0 0,0 0 0 0 0,0 0 0 0 0,0 0-1 0 0,0 1 1 0 0,0-1 0 0 0,2 2 0 0 0,1 1 19 0 0,-1 0 0 0 0,0 1 0 0 0,-1-1 0 0 0,1 1 0 0 0,-1 0 0 0 0,0 0 0 0 0,0 0 0 0 0,-1 0 0 0 0,1 1 0 0 0,-1 0 1 0 0,0 0-1 0 0,-1 0 0 0 0,1 0 0 0 0,-1 0 0 0 0,0 0 0 0 0,1 8 0 0 0,1 11 276 0 0,-1 0-1 0 0,1 43 1 0 0,-3-47-236 0 0,-5 255 631 0 0,3-233 116 0 0,2-27-3037 0 0,-1 5-4347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5063 0 0,'0'0'390'0'0,"-2"0"-252"0"0,-2 2 139 0 0,0 0-1 0 0,0 0 1 0 0,0 1 0 0 0,1-1-1 0 0,-1 1 1 0 0,1 0-1 0 0,-1 0 1 0 0,1 0-1 0 0,0 1 1 0 0,0-1-1 0 0,0 1 1 0 0,1-1-1 0 0,-4 6 1 0 0,-4 10 1694 0 0,-12 28 0 0 0,21-45-1979 0 0,-15 40 763 0 0,1 0 1 0 0,-10 56 0 0 0,-9 91-192 0 0,23-125-433 0 0,-2 14-85 0 0,-34 191 36 0 0,38-224-125 0 0,5-20-486 0 0,-1 1 0 0 0,-14 38 0 0 0,19-63-481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4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3743 0 0,'0'0'6512'0'0,"2"-1"-5968"0"0,31-15 1992 0 0,-31 15-664 0 0,-2 4-1792 0 0,1 0-44 0 0,-1-1-25 0 0,0 1 1 0 0,0-1-1 0 0,0 0 0 0 0,0 0 1 0 0,0 0-1 0 0,0 0 0 0 0,-1 0 0 0 0,1 0 1 0 0,-1 0-1 0 0,0 3 0 0 0,-6 9 80 0 0,6-12-81 0 0,1-1 0 0 0,-1 1 0 0 0,0-1 0 0 0,0 0 0 0 0,0 1 0 0 0,0-1 0 0 0,0 0 0 0 0,0 0 0 0 0,0 0 0 0 0,-2 2 0 0 0,-4 4 84 0 0,-1 1 305 0 0,15-15-347 0 0,-5 5 353 0 0,0 1-1 0 0,-1-1 1 0 0,1 0 0 0 0,0 1-1 0 0,0-1 1 0 0,0 1 0 0 0,1 0-1 0 0,3-3 1 0 0,-3 5-366 0 0,12 16 350 0 0,-8-7-325 0 0,-5-9 402 0 0,0 0-1829 0 0,12 3-3372 0 0,2-3-1585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6447 0 0,'0'0'499'0'0,"0"2"-120"0"0,-1 7 606 0 0,0-1 1 0 0,0 1-1 0 0,1-1 1 0 0,1 1-1 0 0,-1-1 1 0 0,5 17-1 0 0,-2-12-271 0 0,1 0 1 0 0,1 0-1 0 0,11 23 0 0 0,-2-13-94 0 0,1 0 0 0 0,0 0 0 0 0,36 37-1 0 0,21 9 416 0 0,-16-17-502 0 0,189 186 566 0 0,-221-215-1054 0 0,-23-22-418 0 0,10-7-1499 0 0,-2-3-3085 0 0,-2-1-1537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16495 0 0,'0'0'2296'0'0,"-1"2"-2156"0"0,-59 92-173 0 0,-86 103-1 0 0,133-181 33 0 0,-87 103 65 0 0,51-64-20 0 0,-45 67 0 0 0,94-122-66 0 0,-1 0 0 0 0,1 0 0 0 0,0 1 0 0 0,0-1 0 0 0,-1 0 0 0 0,1 0 0 0 0,0 0 0 0 0,0 1 0 0 0,0-1 0 0 0,0 0 0 0 0,-1 0 0 0 0,1 1 0 0 0,0-1 0 0 0,0 0 0 0 0,0 0 0 0 0,0 1 0 0 0,0-1 1 0 0,0 0-1 0 0,0 1 0 0 0,0-1 0 0 0,0 0 0 0 0,0 0 0 0 0,0 1 0 0 0,0-1 0 0 0,0 0 0 0 0,0 1 0 0 0,0-1 0 0 0,0 0 0 0 0,0 0 0 0 0,0 1 0 0 0,0-1 0 0 0,0 0 0 0 0,0 0 0 0 0,1 1 0 0 0,9-1-1157 0 0,6-5-273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10135 0 0,'0'0'1162'0'0,"-2"2"-554"0"0,-71 79 1888 0 0,47-53-2212 0 0,5-6 82 0 0,2 2-1 0 0,2 1 1 0 0,-27 46 0 0 0,-32 86 725 0 0,62-125-906 0 0,1 1-1 0 0,1 0 1 0 0,2 0-1 0 0,2 1 0 0 0,-6 43 1 0 0,13-62-165 0 0,1-1 1 0 0,0 0-1 0 0,1 1 1 0 0,1-1-1 0 0,0 0 1 0 0,1 0-1 0 0,1 0 1 0 0,6 18-1 0 0,-7-23-21 0 0,1-1 1 0 0,0 0-1 0 0,0 0 0 0 0,1 0 0 0 0,0 0 1 0 0,0-1-1 0 0,0 0 0 0 0,1 0 1 0 0,0 0-1 0 0,1-1 0 0 0,0 1 0 0 0,0-2 1 0 0,0 1-1 0 0,10 5 0 0 0,-13-9-168 0 0,0 0 0 0 0,0-1 0 0 0,0 1 0 0 0,0-1-1 0 0,0 0 1 0 0,0 0 0 0 0,9 0 0 0 0,8-2-1302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0,'1'1'5084'0'0,"2"15"-3497"0"0,1 1-1 0 0,0-2 0 0 0,11 26 1 0 0,-4-19-587 0 0,24 39 1 0 0,-3-16-222 0 0,53 58-1 0 0,-77-93-697 0 0,36 37 281 0 0,-38-42-329 0 0,0 1 0 0 0,0-1 0 0 0,1-1 0 0 0,-1 1 0 0 0,14 5 1 0 0,-18-9-53 0 0,0 0 0 0 0,1 0 1 0 0,-1 0-1 0 0,0-1 0 0 0,1 1 1 0 0,-1-1-1 0 0,1 0 0 0 0,-1 0 1 0 0,1 0-1 0 0,-1 0 0 0 0,1 0 1 0 0,-1 0-1 0 0,1-1 0 0 0,-1 1 1 0 0,5-2-1 0 0,-3 0-24 0 0,0 0 0 0 0,0 0 0 0 0,-1 0 0 0 0,1 0 0 0 0,0-1 0 0 0,-1 1 0 0 0,0-1 0 0 0,5-5 0 0 0,-2 2-498 0 0,-1-1 0 0 0,0 0 0 0 0,8-13-1 0 0,-10 13-865 0 0,1 0 0 0 0,-1-1-1 0 0,3-10 1 0 0,-2-3-3679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10 1839 0 0,'8'-9'15290'0'0,"-7"9"-15110"0"0,-1 0 1 0 0,1 1 0 0 0,0-1 0 0 0,-1 1-1 0 0,0 0 1 0 0,1-1 0 0 0,-1 1-1 0 0,1-1 1 0 0,-1 1 0 0 0,0 0-1 0 0,1-1 1 0 0,-1 1 0 0 0,0-1-1 0 0,1 2 1 0 0,4 18-2387 0 0,-4-11 3659 0 0,2 10-1184 0 0,-2-1 0 0 0,0 1 0 0 0,-2-1 0 0 0,-3 32 0 0 0,-21 74 235 0 0,9-66-414 0 0,-34 82 0 0 0,-38 50 18 0 0,15-62-282 0 0,1 0-161 0 0,59-103 274 0 0,2 1 1 0 0,1 0-1 0 0,-8 31 0 0 0,16-48 58 0 0,0 0 0 0 0,0 0 0 0 0,1 0 0 0 0,0 18 0 0 0,1-24-145 0 0,1 1-1 0 0,-1-1 1 0 0,1 0-1 0 0,0 0 1 0 0,0 0-1 0 0,0 1 1 0 0,2 2-1 0 0,-2-4-264 0 0,0 0 0 0 0,0 0 1 0 0,0 0-1 0 0,0-1 0 0 0,1 1 0 0 0,-1 0 0 0 0,1-1 0 0 0,-1 1 0 0 0,1-1 0 0 0,0 0 0 0 0,-1 0 1 0 0,4 2-1 0 0,8 3-5569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13847 0 0,'0'0'1254'0'0,"-1"1"-1029"0"0,-1 0-147 0 0,0 0 1 0 0,0 0 0 0 0,-1 1-1 0 0,1 0 1 0 0,1-1-1 0 0,-1 1 1 0 0,0 0-1 0 0,0 0 1 0 0,1-1-1 0 0,-1 2 1 0 0,1-1-1 0 0,-1 0 1 0 0,1 0 0 0 0,0 0-1 0 0,-1 4 1 0 0,-3 6 371 0 0,-6 24 1 0 0,5-14-384 0 0,-71 241 1546 0 0,25-85-314 0 0,36-124-1088 0 0,2 1 0 0 0,3 1 0 0 0,-6 90 0 0 0,17-108-817 0 0,3-24-5237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1375 0 0,'1'3'639'0'0,"31"84"12821"0"0,2 5-9523 0 0,-10-30-3844 0 0,45 85 1 0 0,-59-129-18 0 0,1-1 0 0 0,1-1 0 0 0,0 1-1 0 0,1-2 1 0 0,1 0 0 0 0,1-1 0 0 0,0 0 0 0 0,0-1 0 0 0,1-1 0 0 0,1 0 0 0 0,29 15 0 0 0,-39-24-63 0 0,1 0 1 0 0,-1 0 0 0 0,1 0 0 0 0,0-1 0 0 0,0 0 0 0 0,0-1 0 0 0,0 1 0 0 0,8-1 0 0 0,-8-1 40 0 0,6-1-1791 0 0,-6-4-3232 0 0</inkml:trace>
  <inkml:trace contextRef="#ctx0" brushRef="#br0" timeOffset="1">388 98 10135 0 0,'0'0'778'0'0,"-10"3"850"0"0,-18 29 2643 0 0,-10 23-2948 0 0,-6 9-1271 0 0,-72 65-43 0 0,-4 4 48 0 0,89-85 65 0 0,30-46-76 0 0,10 4-1682 0 0,0-5-4398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13215 0 0,'0'0'1195'0'0,"-1"2"-982"0"0,0 3-188 0 0,0-1 0 0 0,0 1 0 0 0,0 0 0 0 0,0 0 0 0 0,1 0 0 0 0,0 0 0 0 0,0 0 0 0 0,0 0 0 0 0,1 0 0 0 0,-1 0 0 0 0,1 0 0 0 0,0-1 0 0 0,1 1 0 0 0,-1 0 0 0 0,4 6 0 0 0,3 6-13 0 0,0 0-1 0 0,19 27 1 0 0,76 98 733 0 0,-28-40 435 0 0,-60-81-899 0 0,-2 1 0 0 0,0 0 1 0 0,-2 0-1 0 0,0 1 0 0 0,-1 1 0 0 0,-2 0 0 0 0,6 26 0 0 0,-9-29-117 0 0,-2 1 1 0 0,-1 0-1 0 0,0 0 0 0 0,-1 0 0 0 0,-2 0 0 0 0,0-1 0 0 0,-1 1 1 0 0,-8 32-1 0 0,-4-3 226 0 0,-36 87 0 0 0,-34 45-135 0 0,59-131-324 0 0,-52 106-1664 0 0,75-153 1092 0 0,-4 8 875 0 0,4-4-6588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4143 0 0,'0'0'319'0'0,"-1"1"-210"0"0,-1 1 364 0 0,0 0 0 0 0,1 0 0 0 0,-1 0 0 0 0,1 0 0 0 0,-1 0 0 0 0,1 0-1 0 0,0 0 1 0 0,0 0 0 0 0,0 0 0 0 0,0 1 0 0 0,0-1 0 0 0,1 0-1 0 0,-1 1 1 0 0,1-1 0 0 0,-1 1 0 0 0,1-1 0 0 0,0 5 0 0 0,0-5-311 0 0,0 0 0 0 0,1-1 0 0 0,-1 1 0 0 0,1 0 0 0 0,0 0 1 0 0,-1 0-1 0 0,1-1 0 0 0,0 1 0 0 0,0 0 0 0 0,0-1 0 0 0,0 1 1 0 0,0-1-1 0 0,1 1 0 0 0,-1-1 0 0 0,0 1 0 0 0,1-1 0 0 0,-1 0 0 0 0,1 0 1 0 0,-1 0-1 0 0,1 0 0 0 0,0 0 0 0 0,-1 0 0 0 0,1 0 0 0 0,2 0 1 0 0,5 3 201 0 0,0-2 0 0 0,0 1 0 0 0,0-1 1 0 0,0-1-1 0 0,1 1 0 0 0,15-1 1 0 0,58-7 400 0 0,-44 3-435 0 0,5-3 41 0 0,69-17 1 0 0,-62 12-306 0 0,-38 8-181 0 0,1 1 0 0 0,18-1 0 0 0,-30 3-720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1375 0 0,'0'0'66'0'0,"2"0"696"0"0,49 5 12447 0 0,-1-4-6273 0 0,11-3-4460 0 0,30-6-4512 0 0,16 0 2991 0 0,-79 6-1032 0 0,3 1-758 0 0,0-1 0 0 0,36-8 0 0 0,-53 5-4403 0 0,-1 2-1622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4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315 129 2759 0 0,'-2'0'207'0'0,"-22"3"331"0"0,-17 6 10765 0 0,55-14-10949 0 0,6-4 164 0 0,0-1 1 0 0,33-22-1 0 0,7-4 525 0 0,-37 24-438 0 0,34-12 0 0 0,-49 21-462 0 0,0 0-1 0 0,0 1 0 0 0,0 1 0 0 0,0-1 1 0 0,0 1-1 0 0,0 1 0 0 0,0-1 1 0 0,12 2-1 0 0,-17-1-67 0 0,-1 1-1 0 0,1 0 1 0 0,0-1 0 0 0,-1 1 0 0 0,1 1 0 0 0,-1-1-1 0 0,1 0 1 0 0,-1 0 0 0 0,3 3 0 0 0,-3-3-63 0 0,13 9 68 0 0,-12-8-74 0 0,15 16 57 0 0,-9-9-52 0 0,-6-6 32 0 0,4 3-22 0 0,-7-6-20 0 0,1 0-1 0 0,-1 0 1 0 0,0 0 0 0 0,0 0 0 0 0,0 0-1 0 0,0 0 1 0 0,0 0 0 0 0,0 0-1 0 0,0 0 1 0 0,0 0 0 0 0,0 0 0 0 0,0 0-1 0 0,0 0 1 0 0,0 0 0 0 0,0 1 0 0 0,1-1-1 0 0,-1 0 1 0 0,0 0 0 0 0,0 0 0 0 0,0 0-1 0 0,0 0 1 0 0,0 0 0 0 0,0 0 0 0 0,0 0-1 0 0,0 0 1 0 0,0 0 0 0 0,0 1-1 0 0,0-1 1 0 0,0 0 0 0 0,0 0 0 0 0,0 0-1 0 0,0 0 1 0 0,0 0 0 0 0,0 0 0 0 0,0 0-1 0 0,0 0 1 0 0,0 0 0 0 0,0 0 0 0 0,-1 1-1 0 0,1-1 1 0 0,0 0 0 0 0,0 0 0 0 0,0 0-1 0 0,0 0 1 0 0,0 0 0 0 0,0 0-1 0 0,0 0 1 0 0,0 0 0 0 0,0 0 0 0 0,0 0-1 0 0,0 0 1 0 0,0 0 0 0 0,0 0 0 0 0,-1 0-1 0 0,1 0 1 0 0,0 0 0 0 0,0 1 0 0 0,-10 9 19 0 0,0-1 0 0 0,-1 1 0 0 0,0-1 0 0 0,-16 9 0 0 0,-55 29 21 0 0,52-31-62 0 0,-72 40-287 0 0,-96 55-463 0 0,148-79 460 0 0,-72 62-1 0 0,116-86 163 0 0,1-4 90 0 0,15 1-1 0 0,-5-2 72 0 0,0-1 21 0 0,0-1-1 0 0,0 0 1 0 0,0 0 0 0 0,0 0-1 0 0,0 0 1 0 0,0-1-1 0 0,1 0 1 0 0,7-1 0 0 0,44-8 371 0 0,-43 6-286 0 0,50-10 367 0 0,-14 2-23 0 0,0 2 0 0 0,91-4 0 0 0,-79 16-222 0 0,30 1-18 0 0,-79-4-200 0 0,-8 0 20 0 0,5 1-20 0 0,-8 0 6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3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202 981 10535 0 0,'0'0'956'0'0,"1"-1"-786"0"0,7-7 72 0 0,-1-1 1 0 0,0 1 0 0 0,-1-2 0 0 0,0 1-1 0 0,-1 0 1 0 0,0-1 0 0 0,0 0 0 0 0,-1 0-1 0 0,6-21 1 0 0,1-1 256 0 0,27-65 1018 0 0,23-64 235 0 0,-48 119-1494 0 0,16-81 1 0 0,-27 105-294 0 0,-1 0 1 0 0,0 0-1 0 0,-2 0 1 0 0,0 0-1 0 0,-1 0 1 0 0,-1 0-1 0 0,0 0 0 0 0,-1 0 1 0 0,-1 1-1 0 0,-10-23 1 0 0,8 23 133 0 0,0 2-1 0 0,-2-1 1 0 0,1 1 0 0 0,-2 0 0 0 0,0 1-1 0 0,-1 0 1 0 0,0 1 0 0 0,-1 0 0 0 0,-1 1-1 0 0,-23-19 1 0 0,33 29-121 0 0,0 0-1 0 0,0 0 0 0 0,0 0 1 0 0,0 1-1 0 0,-1-1 0 0 0,1 1 1 0 0,0 0-1 0 0,-1 0 0 0 0,1 0 1 0 0,-1 0-1 0 0,1 1 0 0 0,-1-1 1 0 0,0 1-1 0 0,1 0 0 0 0,-1 0 1 0 0,1 0-1 0 0,-1 1 0 0 0,0-1 1 0 0,1 1-1 0 0,-5 1 0 0 0,3 0-28 0 0,0 0 0 0 0,1 1 0 0 0,-1-1 0 0 0,1 1 0 0 0,-1 0-1 0 0,1 0 1 0 0,0 1 0 0 0,0-1 0 0 0,1 1 0 0 0,-1 0 0 0 0,1 0 0 0 0,0 0-1 0 0,-5 7 1 0 0,-9 18 30 0 0,1 2 0 0 0,1-1 0 0 0,2 2-1 0 0,1 0 1 0 0,2 0 0 0 0,1 1 0 0 0,1 1 0 0 0,2-1-1 0 0,-3 48 1 0 0,8-8 18 0 0,2 1 0 0 0,4-1 0 0 0,2 0-1 0 0,4-1 1 0 0,4 0 0 0 0,36 111 0 0 0,-36-137 36 0 0,40 131 626 0 0,-49-150-577 0 0,-1 0 1 0 0,-1 1 0 0 0,-1-1 0 0 0,-2 47 0 0 0,-2-57-64 0 0,-1 0 0 0 0,-1 0-1 0 0,-1 0 1 0 0,-1 0 0 0 0,0-1-1 0 0,-1 0 1 0 0,-8 16 0 0 0,-1-2 40 0 0,-2-2 1 0 0,-34 46-1 0 0,46-67-60 0 0,0-1-1 0 0,-1 0 1 0 0,0 0-1 0 0,0-1 1 0 0,0 0-1 0 0,-8 6 1 0 0,12-10-69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3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87 9671 0 0,'-1'-1'748'0'0,"-34"-6"132"0"0,9 6 6035 0 0,53 9-6698 0 0,-10-6-46 0 0,0-1-1 0 0,-1-1 1 0 0,1 0-1 0 0,26-5 0 0 0,68-17 499 0 0,-71 13-422 0 0,29-8 23 0 0,48-9 327 0 0,-93 22-869 0 0,-1 1 1 0 0,47 0-1 0 0,-50 5-1228 0 0,-9 0-3034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3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43 8287 0 0,'0'-9'863'0'0,"0"8"-448"0"0,0-1 0 0 0,1 0-1 0 0,-1 1 1 0 0,0-1 0 0 0,-1 0 0 0 0,1 1-1 0 0,0-1 1 0 0,0 0 0 0 0,-1 1 0 0 0,1-1-1 0 0,-1 0 1 0 0,1 1 0 0 0,-1-1 0 0 0,0 1 0 0 0,0-1-1 0 0,0 1 1 0 0,-1-2 0 0 0,0 1-1150 0 0,1 0 923 0 0,-2 2-165 0 0,0 0 0 0 0,0 0 0 0 0,0 0 0 0 0,0 1 1 0 0,0-1-1 0 0,0 1 0 0 0,0-1 0 0 0,0 1 0 0 0,0 0 0 0 0,0 0 1 0 0,0 0-1 0 0,0 1 0 0 0,0-1 0 0 0,1 1 0 0 0,-1 0 1 0 0,1-1-1 0 0,-5 5 0 0 0,-4 5 189 0 0,1-1 0 0 0,1 2 0 0 0,-16 23 0 0 0,-19 42 687 0 0,40-70-861 0 0,-3 7 50 0 0,0 0-1 0 0,1 0 1 0 0,1 0-1 0 0,0 1 1 0 0,1 0-1 0 0,-3 15 1 0 0,6-20-80 0 0,0 1-1 0 0,1-1 1 0 0,0 0-1 0 0,1 1 1 0 0,0-1-1 0 0,0 0 1 0 0,1 0 0 0 0,0 0-1 0 0,1 0 1 0 0,4 10-1 0 0,0-2 33 0 0,1-1 1 0 0,0 1-1 0 0,13 17 0 0 0,-15-27-354 0 0,0 0 0 0 0,0-1-1 0 0,8 8 1 0 0,-9-11-524 0 0,1 1-1 0 0,-1-1 0 0 0,1 0 1 0 0,-1-1-1 0 0,9 4 0 0 0,0-1-4073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3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0,'0'0'528'0'0,"0"2"-341"0"0,17 82 6334 0 0,-10-56-5205 0 0,13 30 1 0 0,-14-43-1105 0 0,1 1 0 0 0,0-1 0 0 0,1-1 0 0 0,1 1 0 0 0,0-1-1 0 0,1-1 1 0 0,1 0 0 0 0,18 19 0 0 0,-22-26-105 0 0,1 0-1 0 0,-1-1 1 0 0,1 0-1 0 0,0 0 1 0 0,0 0 0 0 0,1-1-1 0 0,0 0 1 0 0,0-1-1 0 0,10 3 1 0 0,-6-3 21 0 0,0-1 0 0 0,0 0 0 0 0,0-1 1 0 0,1-1-1 0 0,24-2 0 0 0,-30 1-118 0 0,-1 1-9 0 0,-1 0 0 0 0,1-1-1 0 0,0 0 1 0 0,-1-1-1 0 0,1 1 1 0 0,-1-1 0 0 0,1 0-1 0 0,11-7 1 0 0,-17 9-146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3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2303 0 0,'0'0'12366'0'0,"-2"1"-12034"0"0,-18 18 611 0 0,0 1 0 0 0,-33 43-1 0 0,18-20-290 0 0,4-9-445 0 0,-2 0 1 0 0,-1-3 0 0 0,-39 29-1 0 0,66-55-237 0 0,-37 28-141 0 0,-55 33-1 0 0,85-58-4404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3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0,'0'0'6167'0'0,"6"11"-2879"0"0,-1-7-2753 0 0,-1 1-1 0 0,1-1 1 0 0,-1 0-1 0 0,1 0 1 0 0,0 0 0 0 0,0-1-1 0 0,1 0 1 0 0,7 4-1 0 0,11 6 668 0 0,15 8 167 0 0,-29-16-1007 0 0,0 0 0 0 0,-1 0 0 0 0,1 1 0 0 0,10 9-1 0 0,-18-12-312 0 0,1-1 1 0 0,-1 1-1 0 0,1 0 0 0 0,-1 0 0 0 0,0 0 0 0 0,0 0 0 0 0,0 0 0 0 0,0 0 0 0 0,-1 1 0 0 0,1-1 0 0 0,-1 1 0 0 0,0-1 0 0 0,0 1 0 0 0,0-1 0 0 0,0 1 0 0 0,0 7 0 0 0,-1-3-35 0 0,-1 0-1 0 0,1 0 1 0 0,-1-1-1 0 0,-1 1 1 0 0,0 0-1 0 0,0 0 1 0 0,0-1-1 0 0,-1 1 1 0 0,0-1 0 0 0,0 0-1 0 0,-1 0 1 0 0,0 0-1 0 0,0 0 1 0 0,-1-1-1 0 0,-9 10 1 0 0,4-5-232 0 0,0-1 0 0 0,-1 0 0 0 0,0 0 0 0 0,-1-2-1 0 0,0 1 1 0 0,-1-1 0 0 0,-21 9 0 0 0,33-16 67 0 0,1-1 0 0 0,-1 1 0 0 0,0-1 0 0 0,0 0 0 0 0,0 0 0 0 0,0 1 0 0 0,0-1 0 0 0,0 0 0 0 0,0 0 0 0 0,0 0 0 0 0,0 0 0 0 0,0 0 0 0 0,-2 0 0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3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16039 0 0,'0'0'731'0'0,"0"2"-10"0"0,-4 5-672 0 0,0 0 1 0 0,1 0-1 0 0,0 0 0 0 0,0 1 0 0 0,1-1 0 0 0,0 1 0 0 0,0 0 1 0 0,1-1-1 0 0,0 1 0 0 0,0 0 0 0 0,1 0 0 0 0,0 0 0 0 0,0 0 1 0 0,1 0-1 0 0,0 0 0 0 0,3 10 0 0 0,-1-9 46 0 0,0 0 1 0 0,0 0-1 0 0,1 0 1 0 0,1 0-1 0 0,-1 0 1 0 0,1-1-1 0 0,1 0 1 0 0,0 0-1 0 0,0 0 0 0 0,0-1 1 0 0,1 0-1 0 0,0 0 1 0 0,9 6-1 0 0,-6-5-45 0 0,3 2 320 0 0,0 0-1 0 0,19 10 1 0 0,-28-18-559 0 0,0 0 0 0 0,0 0 0 0 0,0-1 0 0 0,0 1 0 0 0,0-1 0 0 0,0 0 0 0 0,0 0 0 0 0,1 0 0 0 0,-1-1 0 0 0,0 0 0 0 0,0 1 0 0 0,1-1 0 0 0,7-2 1 0 0,1-1-1182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3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12751 0 0,'0'0'2696'0'0,"0"2"-2266"0"0,-6 9-93 0 0,-1 1 1 0 0,1-1-1 0 0,-2 0 1 0 0,-13 16-1 0 0,9-12 125 0 0,-15 24-1 0 0,4 5 118 0 0,3 0 0 0 0,0 1 0 0 0,-16 63 0 0 0,-23 146 396 0 0,53-222-1448 0 0,-2-1 1 0 0,-17 40-1 0 0,16-48-1541 0 0,-21 35-1 0 0,29-56 1299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3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5063 0 0,'0'0'232'0'0,"0"2"-13"0"0,-2 4 676 0 0,1 0-1 0 0,0 0 1 0 0,0 1-1 0 0,1-1 1 0 0,0 1-1 0 0,0-1 1 0 0,1 10 0 0 0,1-6-59 0 0,0 1 1 0 0,1-1 0 0 0,8 20 0 0 0,-1-9-513 0 0,1 1-1 0 0,2-2 1 0 0,18 26 0 0 0,59 62 1251 0 0,1 1-242 0 0,-78-91-1130 0 0,-1 0-1 0 0,0 1 1 0 0,-2 0-1 0 0,12 30 1 0 0,-18-39-138 0 0,-1 2 1 0 0,-1-1 0 0 0,0 0-1 0 0,0 0 1 0 0,-1 1 0 0 0,0-1-1 0 0,-1 1 1 0 0,-1-1 0 0 0,1 0-1 0 0,-2 1 1 0 0,0-1 0 0 0,0 0-1 0 0,-1 0 1 0 0,0 0-1 0 0,-10 21 1 0 0,-2-3 88 0 0,-1 0-1 0 0,-1-1 1 0 0,-1 0 0 0 0,-28 30-1 0 0,-111 123-3359 0 0,77-98-3946 0 0,62-65 5057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3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15407 0 0,'0'0'1394'0'0,"2"0"-1150"0"0,46-3 848 0 0,70-13 0 0 0,-76 10-947 0 0,506-90 1930 0 0,34-6 791 0 0,6 54-1505 0 0,-550 48-1359 0 0,1 1 0 0 0,45 8 0 0 0,-63-5-367 0 0,0 1 0 0 0,0 0 1 0 0,-1 2-1 0 0,0 0 0 0 0,29 15 1 0 0,-41-18-198 0 0,5 3-5768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4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74 6911 0 0,'2'-1'528'0'0,"26"-38"7500"0"0,-27 37-6885 0 0,0 1-1001 0 0,-1 0 0 0 0,0 1 1 0 0,0-1-1 0 0,0 1 0 0 0,1-1 1 0 0,-1 0-1 0 0,0 1 0 0 0,0-1 0 0 0,0 1 1 0 0,0-1-1 0 0,0 0 0 0 0,0 1 0 0 0,0-1 1 0 0,0 0-1 0 0,-1 1 0 0 0,1-1 1 0 0,0 1-1 0 0,0-1 0 0 0,0 0 0 0 0,-1 1 1 0 0,1-1-1 0 0,-1 0-43 0 0,0 0-1 0 0,0 0 1 0 0,0 0 0 0 0,0 0-1 0 0,0 0 1 0 0,0 0 0 0 0,0 1 0 0 0,0-1-1 0 0,0 0 1 0 0,0 1 0 0 0,0-1-1 0 0,-2 0 1 0 0,-2 0-24 0 0,-1-1-1 0 0,1 1 0 0 0,-1 0 1 0 0,1 0-1 0 0,-1 1 1 0 0,1-1-1 0 0,-1 1 1 0 0,1 0-1 0 0,-7 2 0 0 0,-9 1 62 0 0,-22 8-1 0 0,-11 1-34 0 0,19-7-78 0 0,1 2 1 0 0,-1 2-1 0 0,2 1 0 0 0,-1 2 1 0 0,-49 25-1 0 0,66-29-28 0 0,-3 1 9 0 0,2 1 0 0 0,-29 20 0 0 0,42-26-10 0 0,-1 0 0 0 0,1 1 1 0 0,1 0-1 0 0,-1 0 1 0 0,1 0-1 0 0,-1 0 0 0 0,2 1 1 0 0,-1 0-1 0 0,1-1 0 0 0,-1 1 1 0 0,2 1-1 0 0,-4 8 1 0 0,3-1-21 0 0,3-10 22 0 0,0 0-1 0 0,0 0 1 0 0,0 0 0 0 0,1 0-1 0 0,-1 0 1 0 0,1 0 0 0 0,0-1-1 0 0,0 1 1 0 0,0 0 0 0 0,1-1-1 0 0,0 1 1 0 0,-1-1 0 0 0,4 4-1 0 0,-2-2-2 0 0,1 0-1 0 0,-1-1 1 0 0,2 0-1 0 0,-1 0 1 0 0,0 0 0 0 0,1 0-1 0 0,9 5 1 0 0,4 1-26 0 0,1-2 1 0 0,0 0 0 0 0,39 10 0 0 0,-49-15 18 0 0,106 38-39 0 0,-95-35 43 0 0,-1 1-1 0 0,0 2 0 0 0,0 0 0 0 0,0 0 1 0 0,24 19-1 0 0,-30-18 11 0 0,-5 0 0 0 0,-6-8 16 0 0,-1 0-1 0 0,-1 0 1 0 0,1 1-1 0 0,0-1 1 0 0,0 0-1 0 0,-1 0 1 0 0,1 0-1 0 0,-1 0 1 0 0,0 1-1 0 0,1-1 1 0 0,-1 0-1 0 0,0 0 1 0 0,-1 1-1 0 0,1-1 1 0 0,0 0-1 0 0,-1 3 1 0 0,0-1 28 0 0,-1-1 0 0 0,1 1 1 0 0,-1 0-1 0 0,0-1 1 0 0,0 1-1 0 0,0-1 1 0 0,0 1-1 0 0,-4 3 1 0 0,-2 1 19 0 0,1 0 1 0 0,-2-1-1 0 0,1 0 1 0 0,-1-1-1 0 0,-16 10 1 0 0,-1-4-78 0 0,1-1 1 0 0,-46 13-1 0 0,53-19-24 0 0,-6 2-183 0 0,0-2 1 0 0,-1 0-1 0 0,-35 1 1 0 0,30-7 71 0 0,17-3 134 0 0,3-3 14 0 0,3-3 0 0 0,-1-7 27 0 0,8 11-7 0 0,1 2-3 0 0,-2-6 18 0 0,1 1 1 0 0,1-1-1 0 0,0 0 0 0 0,0 1 0 0 0,1-1 0 0 0,0 1 0 0 0,0 0 1 0 0,1 0-1 0 0,0 0 0 0 0,9-16 0 0 0,-6 15-25 0 0,1 0-1 0 0,-1 0 1 0 0,2 1-1 0 0,-1 1 0 0 0,1-1 1 0 0,1 1-1 0 0,-1 0 1 0 0,16-10-1 0 0,86-55-9 0 0,72-53 0 0 0,-122 71 0 0 0,2-2 0 0 0,-47 45 274 0 0,-11 9-460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3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292 683 8839 0 0,'0'0'800'0'0,"0"13"922"0"0,5-3 4720 0 0,-3-7-6764 0 0,-1-2 1208 0 0,10 5 560 0 0,-5-1-1357 0 0,17 16 375 0 0,-22-19 393 0 0,11-23-545 0 0,-8 8-270 0 0,-1 0-1 0 0,-1 0 1 0 0,0 0 0 0 0,-1-1-1 0 0,0-20 1 0 0,-10-69-428 0 0,-23-92-1158 0 0,22 145 929 0 0,-33-90 0 0 0,39 130 550 0 0,0 0 1 0 0,-1 1 0 0 0,0-1 0 0 0,0 1 0 0 0,-1 0-1 0 0,-1 1 1 0 0,1-1 0 0 0,-1 1 0 0 0,-1 0 0 0 0,1 1 0 0 0,-2 0-1 0 0,1 0 1 0 0,0 1 0 0 0,-13-7 0 0 0,12 10 49 0 0,8 3 15 0 0,0-1 0 0 0,0 1 0 0 0,0 0 0 0 0,0 0 0 0 0,0-1 0 0 0,0 1 0 0 0,0 0 0 0 0,0 0 0 0 0,0 0 0 0 0,0 0 0 0 0,0 0 0 0 0,0 1 0 0 0,0-1 0 0 0,0 0 0 0 0,0 0 0 0 0,0 1 0 0 0,0-1 0 0 0,0 1 0 0 0,0-1 0 0 0,0 1 0 0 0,-1 0 0 0 0,-1 1 0 0 0,0 0-2 0 0,0 0 1 0 0,0 0-1 0 0,0 0 0 0 0,1 0 1 0 0,-1 1-1 0 0,1-1 0 0 0,0 1 0 0 0,-1 0 1 0 0,1 0-1 0 0,-3 6 0 0 0,-16 36-48 0 0,14-29 55 0 0,-6 17 57 0 0,1 1 0 0 0,1 1 0 0 0,2 0-1 0 0,1 0 1 0 0,2 1 0 0 0,2-1 0 0 0,1 1 0 0 0,2 0-1 0 0,1 0 1 0 0,2 0 0 0 0,1 0 0 0 0,2 0 0 0 0,2 0-1 0 0,1-1 1 0 0,1 0 0 0 0,21 48 0 0 0,-1-16 74 0 0,49 129 506 0 0,-70-170-552 0 0,-1-1 1 0 0,-1 1-1 0 0,-1 1 0 0 0,-2-1 1 0 0,0 50-1 0 0,-4-60-122 0 0,-1-1 1 0 0,-1 1-1 0 0,0-1 1 0 0,-1 0-1 0 0,-1 0 1 0 0,0 0-1 0 0,-1-1 1 0 0,-1 0-1 0 0,0 0 1 0 0,-1-1-1 0 0,-1 1 1 0 0,0-2-1 0 0,-19 22 1 0 0,26-32-379 0 0,1-3-80 0 0,-6-2-20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62 12439 0 0,'-2'1'958'0'0,"-4"1"-683"0"0,3-1 41 0 0,0 0-1 0 0,0 0 1 0 0,0 1 0 0 0,0-1 0 0 0,0 1-1 0 0,0 0 1 0 0,1 0 0 0 0,-1 0-1 0 0,0 0 1 0 0,-2 2 0 0 0,4-2 728 0 0,1 0-688 0 0,0-2-355 0 0,0 1 0 0 0,0-1 1 0 0,0 1-1 0 0,0 0 0 0 0,-1-1 1 0 0,1 1-1 0 0,0-1 0 0 0,1 1 1 0 0,-1-1-1 0 0,0 1 0 0 0,0 0 1 0 0,0-1-1 0 0,0 1 0 0 0,0-1 1 0 0,0 1-1 0 0,1-1 0 0 0,-1 1 1 0 0,0-1-1 0 0,1 1 0 0 0,-1-1 1 0 0,0 1-1 0 0,1-1 1 0 0,-1 1-1 0 0,0-1 0 0 0,1 1 1 0 0,-1-1-1 0 0,1 0 0 0 0,-1 1 1 0 0,1-1-1 0 0,-1 0 0 0 0,1 1 1 0 0,0-1-1 0 0,0 1 9 0 0,3 1 14 0 0,-1 0 0 0 0,1-1-1 0 0,0 1 1 0 0,-1-1 0 0 0,1 0-1 0 0,0 0 1 0 0,0 0 0 0 0,0 0-1 0 0,0-1 1 0 0,0 0 0 0 0,0 0 0 0 0,0 0-1 0 0,6-1 1 0 0,7-1 199 0 0,29-7 0 0 0,1-3-21 0 0,363-74 53 0 0,-337 80-3742 0 0,-53 4 1827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0,'0'2'5955'0'0,"-1"6"-5535"0"0,1 0 0 0 0,1 0 0 0 0,0 0 0 0 0,0 0 0 0 0,0 0 1 0 0,1 0-1 0 0,1 0 0 0 0,-1-1 0 0 0,1 1 0 0 0,0-1 0 0 0,1 1 0 0 0,6 10 0 0 0,2-2-57 0 0,1 0 0 0 0,1-1-1 0 0,0 0 1 0 0,1-1 0 0 0,1-1 0 0 0,0 0-1 0 0,33 19 1 0 0,-6-9 377 0 0,2-1 1 0 0,51 17-1 0 0,-86-36-719 0 0,22 9 97 0 0,-1 1-1 0 0,49 27 0 0 0,-73-35-140 0 0,1 0-93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6 9215 0 0,'0'0'831'0'0,"-1"-1"-686"0"0,-5-3 1438 0 0,1 4-1362 0 0,0 1 0 0 0,0 0 0 0 0,1 0 0 0 0,-1 0 1 0 0,0 1-1 0 0,0-1 0 0 0,1 1 0 0 0,-1 0 0 0 0,1 0 0 0 0,0 1 0 0 0,0 0 0 0 0,-5 3 0 0 0,-7 7 1044 0 0,-23 23-1 0 0,32-29-1194 0 0,-19 22 121 0 0,1 1-1 0 0,1 1 0 0 0,1 1 1 0 0,-21 41-1 0 0,32-53-241 0 0,-1 0-1 0 0,-1-1 1 0 0,0-1-1 0 0,-2-1 0 0 0,-20 20 1 0 0,20-23-1496 0 0,-1-1 0 0 0,0 0 0 0 0,-22 11 0 0 0,10-10-724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4143 0 0,'0'2'5390'0'0,"-11"25"-88"0"0,-13 16-3643 0 0,9-17-1115 0 0,-34 60 404 0 0,-27 51-330 0 0,60-102-560 0 0,1-1 1 0 0,-12 42-1 0 0,26-74-43 0 0,0 0-1 0 0,1 0 0 0 0,-1 1 1 0 0,1-1-1 0 0,0 0 0 0 0,-1 1 1 0 0,1-1-1 0 0,0 1 0 0 0,1-1 1 0 0,-1 0-1 0 0,0 1 0 0 0,1-1 1 0 0,-1 0-1 0 0,1 1 0 0 0,0-1 1 0 0,-1 0-1 0 0,1 0 0 0 0,0 0 1 0 0,1 0-1 0 0,-1 0 0 0 0,0 0 1 0 0,0 0-1 0 0,1 0 0 0 0,0 0 1 0 0,-1 0-1 0 0,1-1 0 0 0,0 1 1 0 0,-1-1-1 0 0,1 1 0 0 0,0-1 1 0 0,0 0-1 0 0,0 0 0 0 0,1 1 1 0 0,-1-2-1 0 0,0 1 0 0 0,0 0 1 0 0,0 0-1 0 0,1-1 1 0 0,-1 1-1 0 0,5 0 0 0 0,6 0-134 0 0,36 4-1690 0 0,-32-6-76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2759 0 0,'-1'2'5855'0'0,"0"11"-3350"0"0,0-1-1 0 0,1 25 1 0 0,1-28-2356 0 0,0 0 1 0 0,0-1-1 0 0,1 1 0 0 0,0 0 1 0 0,1 0-1 0 0,0-1 1 0 0,0 0-1 0 0,1 1 0 0 0,0-1 1 0 0,0-1-1 0 0,1 1 0 0 0,0-1 1 0 0,1 1-1 0 0,6 7 1 0 0,1-3 117 0 0,1 0 0 0 0,0-1 0 0 0,0 0 1 0 0,1-1-1 0 0,1 0 0 0 0,16 7 1 0 0,104 38 1614 0 0,-43-20-706 0 0,13 6-563 0 0,-90-32-417 0 0,-14-6-2294 0 0,-2-1 1194 0 0,-1-2 774 0 0,1 1-1 0 0,0-1 1 0 0,-1 1-1 0 0,1-1 1 0 0,0 1 0 0 0,-1-1-1 0 0,1 0 1 0 0,-1 1-1 0 0,1-1 1 0 0,-1 1-1 0 0,1-1 1 0 0,-1 0 0 0 0,1 1-1 0 0,-1-1 1 0 0,1 0-1 0 0,-1 0 1 0 0,1 1 0 0 0,-1-1-1 0 0,-1 0 1 0 0,-12 4-2918 0 0,5-4-2754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1375 0 0,'0'0'18552'0'0,"-1"0"-18233"0"0,-15 12-110 0 0,1 1 1 0 0,0 0-1 0 0,0 0 0 0 0,-21 28 1 0 0,17-19-120 0 0,-227 266-99 0 0,203-247-691 0 0,-2 3-1325 0 0,44-44 1966 0 0,1 1 0 0 0,-1-1 0 0 0,1 1 0 0 0,0-1 0 0 0,-1 1 1 0 0,1-1-1 0 0,-1 1 0 0 0,1-1 0 0 0,0 1 0 0 0,-1-1 0 0 0,1 1 0 0 0,0 0 1 0 0,0-1-1 0 0,-1 1 0 0 0,1 0 0 0 0,0-1 0 0 0,0 1 0 0 0,0-1 1 0 0,0 2-1 0 0,0-1 3 0 0,0-1 1 0 0,1 0-1 0 0,-1 0 1 0 0,0 1-1 0 0,0-1 0 0 0,1 0 1 0 0,-1 0-1 0 0,0 0 1 0 0,1 1-1 0 0,-1-1 1 0 0,0 0-1 0 0,1 0 1 0 0,-1 0-1 0 0,0 0 1 0 0,1 0-1 0 0,-1 0 0 0 0,0 0 1 0 0,1 0-1 0 0,-1 0 1 0 0,1 0-1 0 0,-1 0 1 0 0,0 0-1 0 0,1 0 1 0 0,0 0-1 0 0,4 0-139 0 0,0-1 0 0 0,0 0 0 0 0,9-4 0 0 0,30-14-4173 0 0,-16 8-336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4:4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8751 0 0,'-23'17'817'0'0,"19"-15"-578"0"0,0 1 1 0 0,0 0-1 0 0,1-1 1 0 0,-1 1-1 0 0,1 1 1 0 0,0-1 0 0 0,0 0-1 0 0,0 1 1 0 0,0 0-1 0 0,0-1 1 0 0,1 1-1 0 0,0 0 1 0 0,-1 0-1 0 0,-1 7 1 0 0,3-7-96 0 0,0 0 1 0 0,0 0 0 0 0,1 1-1 0 0,-1-1 1 0 0,1 0 0 0 0,0 0-1 0 0,0 0 1 0 0,1 0 0 0 0,-1 1-1 0 0,1-1 1 0 0,0 0 0 0 0,0 0-1 0 0,0 0 1 0 0,0 0 0 0 0,1 0-1 0 0,3 6 1 0 0,3 3 92 0 0,1-1 0 0 0,-1 0 0 0 0,15 15 0 0 0,-18-22-76 0 0,4 5 54 0 0,0-1-1 0 0,1-1 1 0 0,0 0 0 0 0,0 0 0 0 0,1-1 0 0 0,22 11 0 0 0,75 26 810 0 0,-25-12-344 0 0,-64-23-340 0 0,0 0 1 0 0,-1 1-1 0 0,0 1 0 0 0,-1 1 1 0 0,31 27-1 0 0,-40-31-203 0 0,1 1-1 0 0,-2 0 1 0 0,1 0-1 0 0,-1 1 1 0 0,-1 0-1 0 0,0 0 1 0 0,0 1 0 0 0,-1 0-1 0 0,0 0 1 0 0,-1 0-1 0 0,5 23 1 0 0,-6-17-15 0 0,-1 1 1 0 0,0-1-1 0 0,-2 1 0 0 0,0 0 1 0 0,-1 0-1 0 0,0-1 0 0 0,-2 1 1 0 0,-7 27-1 0 0,3-19-34 0 0,-2 0-1 0 0,-2 0 1 0 0,0 0-1 0 0,-26 42 1 0 0,23-47-52 0 0,-1-2 0 0 0,-32 35-1 0 0,-42 30-91 0 0,68-65-40 0 0,16-15-292 0 0,0 1-1 0 0,0 0 1 0 0,1 0-1 0 0,0 0 1 0 0,0 0 0 0 0,-3 7-1 0 0,3-3-1076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0,'0'0'6479'0'0,"3"2"-6147"0"0,63 40 3609 0 0,-44-31-2865 0 0,0-2 1 0 0,37 10-1 0 0,-40-14-681 0 0,0 1 0 0 0,0 1 0 0 0,-1 0 0 0 0,28 17 0 0 0,-29-14-322 0 0,-1 1-1 0 0,0 1 0 0 0,-1 0 1 0 0,15 16-1 0 0,-26-23-72 0 0,0-1 0 0 0,-1 1 0 0 0,1 0 1 0 0,-1 0-1 0 0,0 1 0 0 0,0-1 0 0 0,0 1 0 0 0,-1-1 0 0 0,0 1 0 0 0,0 0 0 0 0,-1 0 1 0 0,1 0-1 0 0,-1 0 0 0 0,0 0 0 0 0,-1 0 0 0 0,0 0 0 0 0,0 9 0 0 0,-2-5 9 0 0,0 1-1 0 0,0-1 0 0 0,-1 0 1 0 0,0 0-1 0 0,-1 0 1 0 0,0 0-1 0 0,-1 0 0 0 0,0-1 1 0 0,0 0-1 0 0,-1 0 1 0 0,0-1-1 0 0,-13 15 1 0 0,-9 5-71 0 0,-1 0 0 0 0,-36 24 0 0 0,25-20-136 0 0,20-17-27 0 0,0-1 1 0 0,-29 14 0 0 0,25-14-165 0 0,22-13 132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387 924 4607 0 0,'-4'8'9748'0'0,"1"-23"-9356"0"0,2 0 0 0 0,0-1 1 0 0,0 1-1 0 0,3-18 0 0 0,-1-3-29 0 0,-3-78-691 0 0,-23-152 0 0 0,11 180 110 0 0,-4 1-1 0 0,-39-112 0 0 0,56 192 219 0 0,-1 0-1 0 0,0 0 1 0 0,0 0-1 0 0,-1 1 1 0 0,1-1-1 0 0,-8-7 1 0 0,10 10-1 0 0,-1 1 0 0 0,-1 0 0 0 0,1 0 0 0 0,0 0-1 0 0,0 0 1 0 0,0 1 0 0 0,0-1 0 0 0,-1 0 0 0 0,1 0 0 0 0,0 1 0 0 0,-1-1 0 0 0,1 1 0 0 0,0-1 0 0 0,-1 1 0 0 0,1 0 0 0 0,-1-1 0 0 0,1 1 0 0 0,-1 0 0 0 0,1 0 0 0 0,-1 0 0 0 0,1 0 0 0 0,0 0 0 0 0,-1 0 0 0 0,1 1 0 0 0,-1-1 0 0 0,1 0 0 0 0,-1 1 0 0 0,-1 0 0 0 0,-3 2-16 0 0,1 1 0 0 0,-1-1 1 0 0,1 1-1 0 0,0 0 0 0 0,0 0 0 0 0,0 0 1 0 0,1 1-1 0 0,0 0 0 0 0,-1 0 0 0 0,2 0 1 0 0,-1 0-1 0 0,-3 7 0 0 0,-6 12 15 0 0,-15 37 0 0 0,27-58 1 0 0,-20 50 0 0 0,3 1-1 0 0,2 0 1 0 0,-10 63 0 0 0,20-75 15 0 0,1 0 0 0 0,2 1-1 0 0,2 0 1 0 0,9 76 0 0 0,13 19 426 0 0,46 163 0 0 0,-55-255-322 0 0,-2 1 0 0 0,8 87-1 0 0,-17-104-48 0 0,-1-1 1 0 0,-1 1-1 0 0,-2 0 0 0 0,-1 0 0 0 0,-13 49 0 0 0,-57 137 1175 0 0,66-196-1184 0 0,6-15-60 0 0,0-1 0 0 0,0 1 0 0 0,0 0 0 0 0,-1-1 0 0 0,-5 8 0 0 0,4-7-1061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5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17 455 0 0,'0'0'4992'0'0,"-12"7"3584"0"0,24-8-3103 0 0,-6 0-7647 0 0,19-6 4090 0 0,-26 9-1848 0 0,-1 5 9 0 0,0-4 30 0 0,-1 4-181 0 0,3-7 96 0 0,0 0 0 0 0,1 0 0 0 0,-1 0-1 0 0,0 0 1 0 0,1 0 0 0 0,-1 0 0 0 0,0 0-1 0 0,1 0 1 0 0,-1 0 0 0 0,1 0 0 0 0,-1 0-1 0 0,0 0 1 0 0,1 0 0 0 0,-1 0 0 0 0,0 0-1 0 0,1 0 1 0 0,-1 0 0 0 0,0-1 0 0 0,1 1-1 0 0,-1 0 1 0 0,0 0 0 0 0,0 0 0 0 0,1-1-1 0 0,-1 1 1 0 0,0 0 0 0 0,0 0 0 0 0,1-1-1 0 0,-1 1 1 0 0,11-8-11 0 0,1 0 32 0 0,-2 0-33 0 0,-2 2-20 0 0,-8 6 9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1 1 0 0,-17 32 153 0 0,15-31-128 0 0,0 1 1 0 0,0-1-1 0 0,-1 1 0 0 0,1-1 1 0 0,-1 0-1 0 0,-4 3 0 0 0,-2 1-9 0 0,-2 0-16 0 0,-1 0 0 0 0,2-1 12 0 0,8-5 112 0 0,3-1-70 0 0,4-8-44 0 0,3-4-10 0 0,-5 9 0 0 0,12-8 0 0 0,-5 4-10 0 0,1-1-33 0 0,-1 3 20 0 0,-10 6 21 0 0,0 0-1 0 0,0 0 1 0 0,0 0 0 0 0,0 0-1 0 0,0 0 1 0 0,0 0-1 0 0,0 0 1 0 0,0 0 0 0 0,0 0-1 0 0,0 0 1 0 0,0 0-1 0 0,0 0 1 0 0,0 0 0 0 0,0 0-1 0 0,1 0 1 0 0,-1 0-1 0 0,0 0 1 0 0,0 0 0 0 0,0 0-1 0 0,-8 9-9 0 0,1 0-20 0 0,5-7-126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78 2759 0 0,'-2'2'207'0'0,"-10"3"3492"0"0,13-2-1682 0 0,1 0-1767 0 0,-1-1 0 0 0,1 1 0 0 0,0-1 0 0 0,0 1 0 0 0,0-1-1 0 0,0 0 1 0 0,0 1 0 0 0,1-1 0 0 0,-1 0 0 0 0,1-1 0 0 0,-1 1 0 0 0,1 0 0 0 0,3 1 0 0 0,0 0 87 0 0,1-1 1 0 0,-1 0 0 0 0,1 0 0 0 0,-1 0 0 0 0,13 0 0 0 0,1-1 470 0 0,1 0 0 0 0,-1-2 0 0 0,25-4 1 0 0,73-15 1492 0 0,209-64 0 0 0,-250 60-3121 0 0,-75 23 423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8031 0 0,'0'0'727'0'0,"-2"2"-596"0"0,-1 0 52 0 0,0 0-1 0 0,0 1 1 0 0,1-1 0 0 0,-1 1 0 0 0,0 0 0 0 0,1 0 0 0 0,0 0-1 0 0,0 0 1 0 0,0 1 0 0 0,0-1 0 0 0,0 0 0 0 0,0 1 0 0 0,1-1-1 0 0,0 1 1 0 0,0 0 0 0 0,0 0 0 0 0,0-1 0 0 0,0 1 0 0 0,1 0-1 0 0,0 0 1 0 0,0 0 0 0 0,0 6 0 0 0,1-3 116 0 0,0 0-1 0 0,0 1 1 0 0,0-1 0 0 0,1 0 0 0 0,0 0-1 0 0,1 0 1 0 0,-1 0 0 0 0,1 0-1 0 0,8 11 1 0 0,-5-10 55 0 0,0 0-1 0 0,1 0 0 0 0,0 0 1 0 0,0-1-1 0 0,1-1 1 0 0,13 10-1 0 0,2-1 255 0 0,2-1 0 0 0,-1-2-1 0 0,46 17 1 0 0,36 18 324 0 0,-101-44-929 0 0,15 7-34 0 0,31 24-1 0 0,-50-33-43 0 0,10 1-7781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6 4607 0 0,'0'0'8500'0'0,"-6"-6"-7384"0"0,0 7-926 0 0,1-1 0 0 0,-1 1-1 0 0,1 0 1 0 0,0 0-1 0 0,0 1 1 0 0,0-1 0 0 0,0 1-1 0 0,0 0 1 0 0,-8 5-1 0 0,-3 3-98 0 0,-21 17 0 0 0,16-12 10 0 0,8-4 19 0 0,1 0-1 0 0,0 2 1 0 0,0-1-1 0 0,2 1 1 0 0,-13 19-1 0 0,6-9 143 0 0,-39 54 552 0 0,-65 81 42 0 0,105-139-1040 0 0,-2-1 0 0 0,0-1 0 0 0,-2 0-1 0 0,1-1 1 0 0,-40 22 0 0 0,41-29-438 0 0,14-8-26 0 0,10-7 413 0 0,27-15-4380 0 0,-12 9-468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3679 0 0,'-1'1'4123'0'0,"-1"5"-3037"0"0,0 0 1 0 0,1-1-1 0 0,-1 1 0 0 0,0 10 1 0 0,2 4 5 0 0,1 24-1 0 0,0 6-94 0 0,-3-15-664 0 0,-2 0 0 0 0,-11 43 0 0 0,-25 68 81 0 0,13-49-178 0 0,19-67-621 0 0,-18 87 1783 0 0,22-90-4024 0 0,1 39-1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5063 0 0,'0'0'390'0'0,"-7"5"-62"0"0,5-4-108 0 0,-1 1 0 0 0,1 0 0 0 0,0 0 1 0 0,0 0-1 0 0,0 0 0 0 0,0 0 0 0 0,0 0 1 0 0,0 0-1 0 0,1 0 0 0 0,-1 1 0 0 0,1-1 0 0 0,-1 1 1 0 0,1-1-1 0 0,0 1 0 0 0,0 0 0 0 0,0-1 1 0 0,0 1-1 0 0,1 0 0 0 0,-1 0 0 0 0,1 0 0 0 0,0 0 1 0 0,0-1-1 0 0,0 1 0 0 0,0 0 0 0 0,0 0 1 0 0,0 0-1 0 0,1 0 0 0 0,-1-1 0 0 0,1 1 0 0 0,0 0 1 0 0,2 4-1 0 0,0-1-41 0 0,0 0-1 0 0,0 0 1 0 0,0 0 0 0 0,1-1-1 0 0,0 1 1 0 0,0-1 0 0 0,1 0 0 0 0,-1-1-1 0 0,1 1 1 0 0,0-1 0 0 0,0 1 0 0 0,12 5-1 0 0,4 1 455 0 0,28 9 0 0 0,-30-13-452 0 0,0 1-1 0 0,26 16 1 0 0,-19-7-249 0 0,-12-8 80 0 0,0 0 0 0 0,22 9 0 0 0,-31-15-179 0 0,0-1 0 0 0,0-1-1 0 0,0 1 1 0 0,1-1 0 0 0,-1 0-1 0 0,1 0 1 0 0,-1-1 0 0 0,1 1-1 0 0,-1-1 1 0 0,1-1 0 0 0,7 0-1 0 0,2-2-1392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1839 0 0,'0'2'9963'0'0,"-1"1"-9568"0"0,0 0 1 0 0,-1-1-1 0 0,1 1 0 0 0,0 0 1 0 0,-1-1-1 0 0,0 1 0 0 0,1-1 1 0 0,-1 1-1 0 0,0-1 0 0 0,0 0 1 0 0,-4 3-1 0 0,-31 24-1107 0 0,24-20 1061 0 0,-246 171-1231 0 0,207-149-157 0 0,-2-2 0 0 0,-1-3 0 0 0,-69 23 0 0 0,109-44 817 0 0,0 0 0 0 0,-1-2 1 0 0,1 1-1 0 0,-25 1 1 0 0,39-5 402 0 0,2-2-130 0 0,0 1 1 0 0,0 0-1 0 0,0 0 0 0 0,0 0 1 0 0,0 0-1 0 0,0 0 0 0 0,0 0 1 0 0,1 0-1 0 0,-1 0 0 0 0,3-1 1 0 0,-1 0 108 0 0,5-3 55 0 0,0-1 0 0 0,0 1 0 0 0,0 1 0 0 0,1 0 0 0 0,0 0 0 0 0,0 1 0 0 0,0 0-1 0 0,1 0 1 0 0,-1 1 0 0 0,0 0 0 0 0,16-1 0 0 0,-23 3-156 0 0,-1 2 26 0 0,0 3-23 0 0,0-1 0 0 0,0 1 0 0 0,0-1-1 0 0,-1 1 1 0 0,0 0 0 0 0,0 0 0 0 0,0-1 0 0 0,-1 7 0 0 0,-11 41 1139 0 0,3-10-715 0 0,8-37-420 0 0,-19 152 1239 0 0,20-143-1043 0 0,0 0 0 0 0,1 0 0 0 0,1 0 0 0 0,0-1 0 0 0,1 1 1 0 0,0-1-1 0 0,2 1 0 0 0,-1-1 0 0 0,1 0 0 0 0,11 19 1 0 0,-15-31-29 0 0,-1 1-140 0 0,1 3-89 0 0,0-3-241 0 0,-10-1-2001 0 0,-2 0 899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7367 0 0,'0'0'568'0'0,"-7"2"991"0"0,-3 4-708 0 0,1 0 0 0 0,0 1-1 0 0,1 0 1 0 0,0 1 0 0 0,-11 12 0 0 0,-3 2-907 0 0,-160 167 875 0 0,167-171-595 0 0,0 1-1 0 0,1 1 1 0 0,1 1 0 0 0,1 0 0 0 0,1 0-1 0 0,1 1 1 0 0,1 0 0 0 0,1 1-1 0 0,1 0 1 0 0,0 0 0 0 0,2 1 0 0 0,1 0-1 0 0,1 0 1 0 0,0 37 0 0 0,3-46-171 0 0,1 0 1 0 0,0 0-1 0 0,1-1 1 0 0,1 1-1 0 0,0 0 1 0 0,1-1-1 0 0,0 0 1 0 0,1 0-1 0 0,1 0 0 0 0,14 24 1 0 0,-10-21-65 0 0,1-1 1 0 0,1 0 0 0 0,20 19-1 0 0,1-5-3840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3223 0 0,'-1'1'240'0'0,"-3"3"517"0"0,-1 1 0 0 0,1-1-1 0 0,1 1 1 0 0,-1 0-1 0 0,1 0 1 0 0,0 0-1 0 0,0 0 1 0 0,0 1-1 0 0,1-1 1 0 0,0 1-1 0 0,0 0 1 0 0,-2 8-1 0 0,2-3-239 0 0,0-1-1 0 0,0 1 0 0 0,1 0 0 0 0,1 0 0 0 0,0 0 0 0 0,1 13 0 0 0,0-18-347 0 0,0 1 0 0 0,1 0 0 0 0,0 0 0 0 0,0-1 0 0 0,0 1 0 0 0,1-1 0 0 0,0 0-1 0 0,0 0 1 0 0,0 0 0 0 0,1 0 0 0 0,6 7 0 0 0,-2-4 57 0 0,0-1 0 0 0,1 0-1 0 0,0 0 1 0 0,0-1 0 0 0,20 11 0 0 0,12 3 318 0 0,1-2 0 0 0,1-2 0 0 0,48 13 1 0 0,-71-24-470 0 0,-1 1-1 0 0,-1 0 1 0 0,1 2 0 0 0,-1 0 0 0 0,-1 1 0 0 0,1 0 0 0 0,25 22-1 0 0,-39-28-74 0 0,-2-2 10 0 0,0-1-1 0 0,0 1 0 0 0,0 0 1 0 0,-1 0-1 0 0,1-1 0 0 0,0 2 1 0 0,-1-1-1 0 0,0 0 0 0 0,1 0 1 0 0,-1 0-1 0 0,0 0 0 0 0,0 1 1 0 0,0-1-1 0 0,-1 1 0 0 0,2 4 1 0 0,-2-5-35 0 0,0 0-1 0 0,-1 0 1 0 0,1 0 0 0 0,0 0 0 0 0,-1 1-1 0 0,0-1 1 0 0,1 0 0 0 0,-3 4-1 0 0,-1-1-3702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562 100 9327 0 0,'1'-2'430'0'0,"6"-11"-124"0"0,1 0 0 0 0,1 1 0 0 0,14-15 1 0 0,3-6 6377 0 0,-26 35-6661 0 0,-1-1 0 0 0,1 0 0 0 0,-1 0 0 0 0,0 1 0 0 0,1-1 0 0 0,-1 0 1 0 0,0 0-1 0 0,0 0 0 0 0,0 0 0 0 0,-1 1 0 0 0,-3 4 56 0 0,-11 21 115 0 0,-12 28-1 0 0,-6 10 60 0 0,14-34-151 0 0,-1-1 0 0 0,-1-1 0 0 0,-2-1-1 0 0,0-1 1 0 0,-52 42 0 0 0,30-32-122 0 0,-2-3 0 0 0,-96 51 0 0 0,27-20-292 0 0,115-64 235 0 0,3-1-20 0 0,0 0 66 0 0,0 0-1 0 0,0 0 1 0 0,0 0 0 0 0,0 0 0 0 0,0 0-1 0 0,0 0 1 0 0,0 0 0 0 0,0 0 0 0 0,0 0-1 0 0,0-1 1 0 0,1 1 0 0 0,3-1-119 0 0,17-3-394 0 0,4-1-28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11975 0 0,'-1'3'923'0'0,"-7"22"-442"0"0,1 1 0 0 0,0 0-1 0 0,2 1 1 0 0,-3 47 0 0 0,8 112 1029 0 0,1-161-1325 0 0,-1 14 64 0 0,-1 0 0 0 0,-2-1 1 0 0,-1 1-1 0 0,-3-1 0 0 0,-17 62 1 0 0,19-80-2308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85 10623 0 0,'3'-1'488'0'0,"18"-7"111"0"0,-9 3-271 0 0,25-6 0 0 0,-13 3 1003 0 0,-22 8-73 0 0,1 0-1022 0 0,-3 0-209 0 0,0-1-1 0 0,0 1 1 0 0,0 0-1 0 0,0 0 0 0 0,0 0 1 0 0,1 0-1 0 0,-1 0 1 0 0,0 0-1 0 0,0 0 0 0 0,0 0 1 0 0,0 0-1 0 0,0 0 1 0 0,1 0-1 0 0,-1 0 1 0 0,0 1-1 0 0,0-1 0 0 0,0 0 1 0 0,0 0-1 0 0,1 0 1 0 0,-1 0-1 0 0,0 0 0 0 0,0 0 1 0 0,0 0-1 0 0,0 0 1 0 0,0 0-1 0 0,0 0 1 0 0,0 1-1 0 0,1-1 0 0 0,-1 0 1 0 0,0 0-1 0 0,0 0 1 0 0,0 0-1 0 0,0 0 0 0 0,0 0 1 0 0,0 1-1 0 0,0-1 1 0 0,0 0-1 0 0,0 0 0 0 0,0 0 1 0 0,0 0-1 0 0,0 0 1 0 0,0 1-1 0 0,0-1 1 0 0,0 0-1 0 0,0 0 0 0 0,0 0 1 0 0,0 0-1 0 0,0 1 1 0 0,0-1-1 0 0,0 0 1 0 0,0 0-1 0 0,0 0 0 0 0,0 0 1 0 0,0 0-1 0 0,0 1 1 0 0,0-1-1 0 0,0 0 0 0 0,0 0 1 0 0,0 0-1 0 0,-1 0 1 0 0,1 0-1 0 0,0 0 1 0 0,0 1-1 0 0,-13 13 437 0 0,-25 15-234 0 0,-227 125 212 0 0,254-148-430 0 0,0 1 0 0 0,0 0 1 0 0,0 0-1 0 0,1 1 0 0 0,0 1 0 0 0,1-1 0 0 0,0 1 0 0 0,-16 21 0 0 0,25-30-1 0 0,-1 1-1 0 0,1 0 1 0 0,-1 0-1 0 0,1 0 0 0 0,0-1 1 0 0,-1 1-1 0 0,1 0 1 0 0,0 0-1 0 0,0 0 1 0 0,-1 0-1 0 0,1 0 1 0 0,0-1-1 0 0,0 3 1 0 0,0 1 13 0 0,-1 11 53 0 0,1-11-51 0 0,0-1 1 0 0,1 1-1 0 0,0 0 0 0 0,0-1 1 0 0,0 1-1 0 0,0-1 0 0 0,0 0 0 0 0,1 1 1 0 0,-1-1-1 0 0,1 0 0 0 0,0 0 0 0 0,0 0 1 0 0,0 0-1 0 0,0 0 0 0 0,1 0 0 0 0,-1-1 1 0 0,1 1-1 0 0,0-1 0 0 0,5 4 0 0 0,0-1 98 0 0,0-1-1 0 0,0 0 0 0 0,0 0 1 0 0,0-1-1 0 0,1 0 1 0 0,-1-1-1 0 0,12 2 0 0 0,2-1 118 0 0,0 0 0 0 0,1-2 0 0 0,-1-1-1 0 0,0-1 1 0 0,1 0 0 0 0,40-9 0 0 0,129-45 585 0 0,-147 40-748 0 0,70-33 0 0 0,-102 41-67 0 0,0 0-1 0 0,0-1 0 0 0,-1-1 1 0 0,0 0-1 0 0,-1 0 1 0 0,0-1-1 0 0,0 0 0 0 0,-1-1 1 0 0,14-20-1 0 0,-20 26-22 0 0,-1-1-1 0 0,0 0 1 0 0,0 0-1 0 0,-1-1 1 0 0,0 1-1 0 0,0 0 1 0 0,0-1-1 0 0,-1 1 1 0 0,0-1-1 0 0,0 0 1 0 0,-1 1-1 0 0,0-10 0 0 0,-1 6-14 0 0,0-1-1 0 0,0 0 0 0 0,-2 0 0 0 0,1 1 0 0 0,-1 0 1 0 0,-8-19-1 0 0,9 25 12 0 0,0 0 1 0 0,-1 1-1 0 0,1 0 0 0 0,-1-1 1 0 0,1 1-1 0 0,-1 0 1 0 0,0 0-1 0 0,0 1 0 0 0,0-1 1 0 0,0 0-1 0 0,-1 1 1 0 0,1 0-1 0 0,-1 0 0 0 0,0 0 1 0 0,1 0-1 0 0,-1 1 1 0 0,0-1-1 0 0,0 1 0 0 0,-8-1 1 0 0,2 0-14 0 0,-1 0 0 0 0,1 1 0 0 0,-1 1-1 0 0,0 0 1 0 0,1 1 0 0 0,-18 2 0 0 0,-167 37-402 0 0,182-36 422 0 0,4 0-44 0 0,7-3-15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0,'2'1'4564'0'0,"4"4"-3942"0"0,0 0 0 0 0,0 0-1 0 0,0 0 1 0 0,-1 1 0 0 0,0-1-1 0 0,0 1 1 0 0,-1 1 0 0 0,1-1-1 0 0,4 12 1 0 0,3 6 233 0 0,11 38 1 0 0,5 13 1140 0 0,-2-23-1100 0 0,37 55 0 0 0,-60-101-875 0 0,1-1-1 0 0,-1 0 0 0 0,1 0 1 0 0,1 0-1 0 0,-1-1 1 0 0,0 1-1 0 0,1-1 1 0 0,0 0-1 0 0,0 0 1 0 0,0-1-1 0 0,7 4 0 0 0,-11-7-87 0 0,0 0-1 0 0,-1 1 1 0 0,1-1 0 0 0,0 0-1 0 0,0 0 1 0 0,0 0-1 0 0,0 0 1 0 0,0 0-1 0 0,0-1 1 0 0,0 1-1 0 0,0 0 1 0 0,-1 0-1 0 0,1 0 1 0 0,0-1-1 0 0,0 1 1 0 0,0-1-1 0 0,0 1 1 0 0,-1 0-1 0 0,1-1 1 0 0,1 0-1 0 0,0 0-426 0 0,-1-1-1 0 0,1 1 1 0 0,-1-1 0 0 0,1 1-1 0 0,-1-1 1 0 0,0 1 0 0 0,3-4 0 0 0,0-4-3933 0 0,-1-3-1084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32 4607 0 0,'5'-7'407'0'0,"-3"5"-388"0"0,0-1 0 0 0,0 1 1 0 0,0 0-1 0 0,0-1 0 0 0,15-9 14621 0 0,-18 26-14370 0 0,0-12-227 0 0,-7 27 378 0 0,-1 0 0 0 0,-1-1 0 0 0,-16 29-1 0 0,8-16-132 0 0,-113 255 325 0 0,-10 20-85 0 0,127-283-592 0 0,-11 41 0 0 0,22-64 45 0 0,0 0-1 0 0,2 0 0 0 0,-1 0 1 0 0,1 1-1 0 0,0-1 1 0 0,1 0-1 0 0,1 1 1 0 0,2 18-1 0 0,-3-28-175 0 0,1 0 0 0 0,-1 1 0 0 0,0-1 0 0 0,1 0 0 0 0,-1 0 0 0 0,0 0-1 0 0,1 0 1 0 0,0 0 0 0 0,-1 1 0 0 0,1-1 0 0 0,0 0 0 0 0,-1 0 0 0 0,1-1 0 0 0,0 1 0 0 0,0 0-1 0 0,0 0 1 0 0,0 0 0 0 0,0 0 0 0 0,0-1 0 0 0,0 1 0 0 0,0-1 0 0 0,0 1 0 0 0,3 0 0 0 0,6 1-6547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0,'0'0'1520'0'0,"1"2"-1400"0"0,3 6 107 0 0,0-1-1 0 0,1 1 1 0 0,0-1-1 0 0,0 0 1 0 0,9 9-1 0 0,9 12 687 0 0,27 38 1017 0 0,-26-36-376 0 0,38 60 1 0 0,-49-65-1166 0 0,-1-1-1 0 0,-1 1 1 0 0,-1 1 0 0 0,10 43-1 0 0,-16-49-328 0 0,-1 2 0 0 0,0-1 0 0 0,-2 0 1 0 0,0 0-1 0 0,-2 1 0 0 0,-4 31 0 0 0,-1-20-30 0 0,-2 1 1 0 0,-1-1 0 0 0,-1 0-1 0 0,-23 46 1 0 0,-72 117 160 0 0,66-128-170 0 0,22-34-1526 0 0,-13 38 0 0 0,22-53 981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12607 0 0,'0'0'4360'0'0,"2"0"-3808"0"0,9 1-104 0 0,1-1-1 0 0,-1-1 0 0 0,1 1 1 0 0,16-5-1 0 0,6 1 246 0 0,66-13 860 0 0,-50 7-2540 0 0,0 3-5583 0 0,-41 5 340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16927 0 0,'0'0'2296'0'0,"2"0"-1805"0"0,21-5 386 0 0,42-14 0 0 0,-10 3-523 0 0,1 2-44 0 0,77-22 125 0 0,-116 31-495 0 0,-9 3-603 0 0,0 0 0 0 0,0-1-1 0 0,-1 0 1 0 0,0 0 0 0 0,13-7-1 0 0,-10 2-6168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3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156 744 6447 0 0,'0'0'586'0'0,"1"2"-486"0"0,5 8 1152 0 0,0-1 0 0 0,0 0 0 0 0,1 0 1 0 0,0-1-1 0 0,10 10 0 0 0,-16-17-987 0 0,8 2 2789 0 0,-5-10-1692 0 0,56-167 778 0 0,-52 144-2869 0 0,-2 0 0 0 0,-2-1 0 0 0,3-60 0 0 0,-29-268-3804 0 0,15 313 3814 0 0,6 42 672 0 0,0 1 0 0 0,0 0 0 0 0,0-1 1 0 0,0 1-1 0 0,0 0 0 0 0,-1 0 1 0 0,0 0-1 0 0,1 0 0 0 0,-1 0 0 0 0,0 1 1 0 0,-4-4-1 0 0,6 5 42 0 0,-1 1 1 0 0,0-1-1 0 0,0 1 0 0 0,0-1 0 0 0,1 1 1 0 0,-1 0-1 0 0,0 0 0 0 0,0-1 0 0 0,0 1 1 0 0,0 0-1 0 0,0 0 0 0 0,0 0 1 0 0,0 0-1 0 0,1 0 0 0 0,-1 0 0 0 0,0 0 1 0 0,0 0-1 0 0,0 1 0 0 0,0-1 0 0 0,0 0 1 0 0,0 0-1 0 0,1 1 0 0 0,-1-1 1 0 0,0 0-1 0 0,0 1 0 0 0,0-1 0 0 0,1 1 1 0 0,-1-1-1 0 0,0 1 0 0 0,1 0 0 0 0,-2 0 1 0 0,-1 2-7 0 0,0 0 0 0 0,-1 0-1 0 0,2 0 1 0 0,-7 8 0 0 0,4-3 19 0 0,0 1 0 0 0,0 1 0 0 0,1-1 0 0 0,0 1-1 0 0,1 0 1 0 0,-3 12 0 0 0,-7 64 628 0 0,0-4 253 0 0,-47 307 3022 0 0,57-333-3795 0 0,3 1 1 0 0,13 104-1 0 0,-8-113-68 0 0,3 114 116 0 0,-1 29 540 0 0,-7-166-474 0 0,-1 0 0 0 0,-2 1 0 0 0,-8 36 0 0 0,10-56-220 0 0,-1-1-1 0 0,0 1 0 0 0,0-1 1 0 0,-1 0-1 0 0,0 0 0 0 0,-4 7 1 0 0,6-11-94 0 0,-16 8-1050 0 0,11-7 603 0 0,0-1 0 0 0,1 1 0 0 0,-1-2 0 0 0,0 1-1 0 0,0 0 1 0 0,0-1 0 0 0,-6-1 0 0 0,-1 0-492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5983 0 0,'-78'-2'2630'0'0,"69"2"-1414"0"0,-1 1 0 0 0,1-1 0 0 0,0 1 0 0 0,0 1 1 0 0,-1 0-1 0 0,-16 6 0 0 0,25-8-709 0 0,29 8-154 0 0,-10-9-161 0 0,33-7 0 0 0,-22 4-71 0 0,79-12 146 0 0,224-37-495 0 0,-298 46-4252 0 0,-5 0-1555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9 11887 0 0,'0'0'547'0'0,"7"-5"181"0"0,-1 1 1404 0 0,-12 15-1657 0 0,-14 14 218 0 0,-1 0 0 0 0,-41 37 0 0 0,-7 6-32 0 0,58-55-519 0 0,1-1 0 0 0,0 2 1 0 0,-14 25-1 0 0,18-29-77 0 0,2 0 0 0 0,-1 1 0 0 0,2-1 0 0 0,-1 1 0 0 0,1 0 0 0 0,-2 17 0 0 0,4-23-33 0 0,1-1 0 0 0,0 0 0 0 0,0 0-1 0 0,0 1 1 0 0,0-1 0 0 0,1 0-1 0 0,0 0 1 0 0,0 1 0 0 0,0-1-1 0 0,0 0 1 0 0,1 0 0 0 0,-1 0-1 0 0,1 0 1 0 0,0 0 0 0 0,0-1-1 0 0,0 1 1 0 0,1-1 0 0 0,0 1 0 0 0,5 5-1 0 0,-2-3-47 0 0,1-1 1 0 0,0 1-1 0 0,0-1 0 0 0,0-1 1 0 0,1 0-1 0 0,0 0 0 0 0,15 6 0 0 0,14-2-3067 0 0,-23-6 1332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0,'0'0'528'0'0,"1"2"-341"0"0,6 16 1000 0 0,1-1 1 0 0,1 0-1 0 0,0-1 0 0 0,1 0 1 0 0,21 24-1 0 0,99 121 3672 0 0,-96-117-3743 0 0,-11-17-376 0 0,-14-18-586 0 0,-1 0 0 0 0,0 1 0 0 0,10 17 0 0 0,-17-25-321 0 0,10-3-798 0 0,-9 1 586 0 0,1-1 1 0 0,-1 0-1 0 0,1 1 1 0 0,-1-1-1 0 0,0 0 1 0 0,0 0-1 0 0,0-1 1 0 0,1 1 0 0 0,-1 0-1 0 0,0-1 1 0 0,3-3-1 0 0,4-5-5741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3 16351 0 0,'0'0'752'0'0,"-1"-1"-20"0"0,0 1-720 0 0,1 0-1 0 0,0 0 0 0 0,-1-1 1 0 0,1 1-1 0 0,-1 0 0 0 0,1 0 1 0 0,-1 0-1 0 0,1 0 0 0 0,-1 0 1 0 0,1 0-1 0 0,-1 0 0 0 0,1 0 1 0 0,0 0-1 0 0,-1 0 0 0 0,1 0 1 0 0,-1 0-1 0 0,1 0 1 0 0,-1 0-1 0 0,1 0 0 0 0,-1 0 1 0 0,1 1-1 0 0,0-1 0 0 0,-1 0 1 0 0,1 0-1 0 0,-1 1 0 0 0,1-1 1 0 0,-1 1-1 0 0,-7 7-33 0 0,7-7 66 0 0,-67 81 186 0 0,-12 12-28 0 0,48-60-156 0 0,-155 170 1374 0 0,17 13-234 0 0,162-205-1184 0 0,0 0-1 0 0,-9 21 0 0 0,16-32-79 0 0,3 0-266 0 0,1 0 123 0 0,-1 0 0 0 0,0 0 0 0 0,1-1 0 0 0,-1 1 0 0 0,1-1 0 0 0,-1 0 0 0 0,1 0 0 0 0,-1 1 0 0 0,3-2 0 0 0,16-2-1099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5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43 6911 0 0,'13'-9'240'0'0,"27"-16"264"0"0,-33 21-1659 0 0,11-1 10980 0 0,-26 11-8748 0 0,-61 38-742 0 0,-2-4 0 0 0,-122 50 0 0 0,151-73-334 0 0,-52 28-1 0 0,78-35-2 0 0,0 0 0 0 0,0 0 0 0 0,1 2 0 0 0,0 0-1 0 0,-23 26 1 0 0,35-34-4 0 0,0-1-1 0 0,0 1 1 0 0,1 0 0 0 0,0 1-1 0 0,0-1 1 0 0,0 0-1 0 0,0 0 1 0 0,1 1-1 0 0,0-1 1 0 0,-2 8 0 0 0,2 3-37 0 0,2-7 42 0 0,1 0-1 0 0,-1 0 1 0 0,1 0-1 0 0,0 0 1 0 0,1-1 0 0 0,0 1-1 0 0,0-1 1 0 0,1 0 0 0 0,0 0-1 0 0,0 0 1 0 0,1 0-1 0 0,-1-1 1 0 0,1 1 0 0 0,1-1-1 0 0,-1-1 1 0 0,1 1 0 0 0,0-1-1 0 0,9 6 1 0 0,-6-5 82 0 0,1 0-1 0 0,0-1 1 0 0,0 0 0 0 0,1-1-1 0 0,-1 0 1 0 0,1-1 0 0 0,0 0-1 0 0,0 0 1 0 0,0-1 0 0 0,0-1-1 0 0,0 0 1 0 0,19 0 0 0 0,28-7 811 0 0,1-1 1 0 0,102-28-1 0 0,-96 19-800 0 0,-17 2-65 0 0,0-2 0 0 0,54-27 0 0 0,37-13-31 0 0,-112 48 4 0 0,-14 4 0 0 0,0 0 0 0 0,0 0 0 0 0,0-2 0 0 0,-1 1 0 0 0,21-14 0 0 0,-16 4-7 0 0,-16 13-7 0 0,0 0-88 0 0,0-1 2 0 0,0-1 75 0 0,0 1-1 0 0,-1 0 0 0 0,1-1 0 0 0,-1 1 0 0 0,0-1 0 0 0,0 1 0 0 0,0 0 0 0 0,0-1 0 0 0,-1 1 0 0 0,1-1 0 0 0,-1 1 0 0 0,0 0 0 0 0,0-1 0 0 0,0 1 0 0 0,0 0 0 0 0,-1 0 0 0 0,1 0 0 0 0,-1 0 0 0 0,0 0 0 0 0,0 0 0 0 0,0 0 0 0 0,0 1 0 0 0,0-1 0 0 0,-4-2 0 0 0,-3-3-27 0 0,0 1-1 0 0,-1 1 0 0 0,1-1 1 0 0,-1 2-1 0 0,-1-1 0 0 0,1 1 1 0 0,-1 1-1 0 0,0 0 0 0 0,0 0 1 0 0,0 1-1 0 0,0 1 0 0 0,-1 0 1 0 0,1 0-1 0 0,-1 1 0 0 0,1 1 1 0 0,-1 0-1 0 0,-22 3 0 0 0,21-2 1 0 0,0 2 0 0 0,1-1-1 0 0,-1 2 1 0 0,1 0 0 0 0,0 0-1 0 0,0 1 1 0 0,1 0 0 0 0,-1 1 0 0 0,1 0-1 0 0,0 1 1 0 0,1 1 0 0 0,0-1-1 0 0,0 2 1 0 0,0-1 0 0 0,1 1-1 0 0,-9 12 1 0 0,10-10 61 0 0,1 0 0 0 0,0 0 0 0 0,0 1 0 0 0,1 0 0 0 0,0 1 0 0 0,1-1 0 0 0,-4 18 0 0 0,6-19-1 0 0,1 0-1 0 0,1 0 0 0 0,0 0 1 0 0,1-1-1 0 0,0 1 1 0 0,0 0-1 0 0,1 0 0 0 0,1 0 1 0 0,4 16-1 0 0,13 38-1890 0 0,-19-63 856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0,'0'0'126'0'0,"1"2"422"0"0,15 13 5337 0 0,13 14 343 0 0,-4 3-4030 0 0,-22-28-2080 0 0,0 1 0 0 0,-1 0 0 0 0,1 0 0 0 0,-1 0 0 0 0,0 0 0 0 0,0 0 0 0 0,-1 1 0 0 0,1-1 0 0 0,-1 1 0 0 0,-1-1 0 0 0,1 1 0 0 0,-1-1 1 0 0,0 6-1 0 0,-3 13 305 0 0,-1-1 0 0 0,0 0 1 0 0,-2 0-1 0 0,-10 23 1 0 0,5-11-145 0 0,6-21-470 0 0,0-1 0 0 0,-1 0 0 0 0,-9 14 0 0 0,6-20-691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3223 0 0,'-1'2'240'0'0,"-1"1"383"0"0,0 1 0 0 0,0-1-1 0 0,0 0 1 0 0,1 1 0 0 0,-1-1-1 0 0,1 1 1 0 0,0-1-1 0 0,0 1 1 0 0,0 0 0 0 0,1 0-1 0 0,-1-1 1 0 0,1 1-1 0 0,0 0 1 0 0,0 0 0 0 0,0 0-1 0 0,0-1 1 0 0,1 1 0 0 0,0 0-1 0 0,1 3 1 0 0,-1-1-360 0 0,2-1 1 0 0,-1 1 0 0 0,0-1-1 0 0,6 7 1 0 0,4 6 191 0 0,2 0 0 0 0,0-1 1 0 0,0-1-1 0 0,33 27 0 0 0,74 48 631 0 0,-119-91-1077 0 0,1 4 18 0 0,-2-4-25 0 0,-1 1 0 0 0,1 0 1 0 0,0 0-1 0 0,0 0 1 0 0,0-1-1 0 0,0 1 1 0 0,1 0-1 0 0,-1-1 1 0 0,0 1-1 0 0,0-1 1 0 0,0 0-1 0 0,0 1 1 0 0,1-1-1 0 0,-1 0 1 0 0,1 1-1 0 0,13 3 35 0 0,-12-5-63 0 0,-1 0-166 0 0,0 1-757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19063 0 0,'0'0'432'0'0,"-1"1"66"0"0,-4 12-195 0 0,0 0 0 0 0,1 1 0 0 0,-3 14 0 0 0,-9 27-211 0 0,-6-1 77 0 0,-2-1 1 0 0,-45 73 0 0 0,-83 85-161 0 0,114-165-5 0 0,2 1-1 0 0,-47 83 1 0 0,79-121 13 0 0,0-1 0 0 0,1 1 0 0 0,0 0 1 0 0,0-1-1 0 0,1 1 0 0 0,0 1 0 0 0,1-1 0 0 0,0 0 1 0 0,0 0-1 0 0,1 16 0 0 0,1-18-99 0 0,0 0 0 0 0,0 0 0 0 0,1 0 0 0 0,-1 0 0 0 0,2 0 0 0 0,-1-1 0 0 0,1 1 0 0 0,0-1 1 0 0,0 0-1 0 0,1 0 0 0 0,-1 0 0 0 0,1 0 0 0 0,1 0 0 0 0,6 6 0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14279 0 0,'0'0'2463'0'0,"1"2"-1434"0"0,10 13-515 0 0,0-1-1 0 0,0-1 1 0 0,2 0-1 0 0,22 20 1 0 0,0-1-368 0 0,-3 0 21 0 0,-2 2 1 0 0,0 1-1 0 0,30 49 1 0 0,-48-63 41 0 0,0 0 1 0 0,-1 1-1 0 0,-1 0 1 0 0,-1 1-1 0 0,-2 0 1 0 0,0 1 0 0 0,7 42-1 0 0,-11-43-57 0 0,-1 0 0 0 0,-1 0 0 0 0,-1-1 1 0 0,-1 1-1 0 0,-1 0 0 0 0,-1 0 0 0 0,-6 22 0 0 0,6-33-152 0 0,-1-1-1 0 0,0 1 1 0 0,0-1-1 0 0,-2 0 1 0 0,1-1 0 0 0,-1 1-1 0 0,-1-1 1 0 0,0 0 0 0 0,0-1-1 0 0,-1 0 1 0 0,0 0-1 0 0,-1 0 1 0 0,1-1 0 0 0,-2 0-1 0 0,-9 6 1 0 0,-50 26-933 0 0,-6 5-847 0 0,62-36-1428 0 0,-19 17 1 0 0,19-13-3220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16 271 11055 0 0,'-15'-14'12089'0'0,"23"15"-12942"0"0,69 5 2120 0 0,-1-3-1 0 0,114-12 1 0 0,603-93-98 0 0,-600 62-1108 0 0,230-45 44 0 0,-408 82-99 0 0,31-7-7 0 0,1 3 0 0 0,90-3 1 0 0,-131 10-44 0 0,0 1 0 0 0,0-1 1 0 0,0 2-1 0 0,11 2 0 0 0,-16-4 31 0 0,1 1-1 0 0,-1 0 0 0 0,0-1 1 0 0,1 1-1 0 0,-1 0 0 0 0,0 0 1 0 0,1 0-1 0 0,-1 0 0 0 0,0 0 1 0 0,2 1-1 0 0,-3-1 6 0 0,1 0-1 0 0,-1-1 0 0 0,0 1 1 0 0,1-1-1 0 0,-1 1 1 0 0,0 0-1 0 0,1-1 0 0 0,-1 1 1 0 0,0 0-1 0 0,0 0 1 0 0,0-1-1 0 0,0 1 1 0 0,0 0-1 0 0,0-1 0 0 0,0 1 1 0 0,0 0-1 0 0,0 0 1 0 0,0-1-1 0 0,0 1 0 0 0,0 0 1 0 0,-1-1-1 0 0,1 1 1 0 0,-1 1-1 0 0,-1 2-239 0 0,0-1 0 0 0,0 1 0 0 0,-1-1-1 0 0,1 1 1 0 0,-1-1 0 0 0,-5 5 0 0 0,-11 8-1575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348 513 3679 0 0,'-1'2'284'0'0,"-3"5"106"0"0,1-1 0 0 0,-2 1 0 0 0,-8 11 0 0 0,-2 2 3956 0 0,8-11-3216 0 0,1 1 4804 0 0,6-10-5851 0 0,0 0 1 0 0,0 0-1 0 0,0 1 0 0 0,0-1 0 0 0,0 0 0 0 0,0 0 0 0 0,1 1 0 0 0,-1-1 0 0 0,0 0 0 0 0,0 0 1 0 0,0 1-1 0 0,0-1 0 0 0,1 0 0 0 0,-1 0 0 0 0,0 0 0 0 0,0 0 0 0 0,1 1 0 0 0,-1-1 0 0 0,0 0 1 0 0,0 0-1 0 0,1 0 0 0 0,-1 0 0 0 0,0 0 0 0 0,0 0 0 0 0,1 0 0 0 0,-1 0 0 0 0,0 0 0 0 0,0 0 1 0 0,1 0-1 0 0,-1 0 0 0 0,0 0 0 0 0,0 0 0 0 0,1 0 0 0 0,-1 0 0 0 0,0 0 0 0 0,1 0 1 0 0,4 0-26 0 0,1 0 0 0 0,-1 0 0 0 0,0 0 0 0 0,1-1 0 0 0,-1 0 0 0 0,0 0 0 0 0,1 0 0 0 0,-1-1 0 0 0,0 0 0 0 0,0 0 0 0 0,5-2 0 0 0,-3-1 107 0 0,0 1 0 0 0,0-1 0 0 0,0 0 1 0 0,-1-1-1 0 0,0 1 0 0 0,9-11 0 0 0,-4 2 95 0 0,-1 0 1 0 0,0-2-1 0 0,-1 1 0 0 0,0-1 1 0 0,11-33-1 0 0,-12 27-418 0 0,-2 0 1 0 0,-1-1-1 0 0,-1 0 0 0 0,2-41 0 0 0,-5 22-306 0 0,-8-73 0 0 0,7 109 346 0 0,-1-1 1 0 0,0 1-1 0 0,-1 0 1 0 0,1 0-1 0 0,-1 0 1 0 0,-1 1-1 0 0,1-1 1 0 0,-1 0-1 0 0,0 1 1 0 0,-5-8-1 0 0,6 11 69 0 0,0-1 0 0 0,0 1 0 0 0,0 0 1 0 0,-1 0-1 0 0,1 0 0 0 0,-1 0 0 0 0,1 0 0 0 0,-1 1 0 0 0,0-1 0 0 0,0 1 0 0 0,1-1 0 0 0,-1 1 0 0 0,0 0 1 0 0,0 0-1 0 0,0 1 0 0 0,0-1 0 0 0,-1 1 0 0 0,1-1 0 0 0,0 1 0 0 0,0 0 0 0 0,0 0 0 0 0,-4 1 1 0 0,-2 0 7 0 0,0 1 1 0 0,0 1-1 0 0,0-1 1 0 0,0 2 0 0 0,1-1-1 0 0,0 1 1 0 0,-1 0 0 0 0,1 1-1 0 0,1 0 1 0 0,-1 0 0 0 0,1 1-1 0 0,-7 6 1 0 0,-5 7 52 0 0,0 0 0 0 0,-29 40 1 0 0,11-9 132 0 0,2 1 1 0 0,-36 70 0 0 0,62-102-59 0 0,1 0 0 0 0,0 0 0 0 0,2 1 1 0 0,0 0-1 0 0,1 0 0 0 0,1 0 1 0 0,1 1-1 0 0,1 0 0 0 0,0-1 1 0 0,3 36-1 0 0,8 28 229 0 0,7 127 523 0 0,-16-192-780 0 0,-1 4 107 0 0,5 37 0 0 0,-1-48-116 0 0,-1 1 0 0 0,2-1 0 0 0,0 1 0 0 0,0-1 0 0 0,9 16 0 0 0,-10-21-75 0 0,-2-5-168 0 0,-2-1-94 0 0,0 1 173 0 0,0 0-1 0 0,-1 0 1 0 0,1-1 0 0 0,0 1-1 0 0,-1-1 1 0 0,1 1 0 0 0,-1-1-1 0 0,0 1 1 0 0,1-1 0 0 0,-1 0-1 0 0,0 0 1 0 0,0 0 0 0 0,0 0-1 0 0,1 0 1 0 0,-1 0 0 0 0,0 0-1 0 0,-3 0 1 0 0,-4 0-440 0 0,1 0 0 0 0,-1 0-1 0 0,-13-1 1 0 0,14 0 388 0 0,6 0 82 0 0,13-3-5596 0 0,-2-1 793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35 110 5527 0 0,'-2'1'423'0'0,"-8"3"-258"0"0,-12 5 11619 0 0,46 0-9868 0 0,-16-8-1544 0 0,1 0 1 0 0,0-1-1 0 0,0 0 0 0 0,0 0 0 0 0,0-1 1 0 0,0-1-1 0 0,13-3 0 0 0,4 1 233 0 0,291-44 2532 0 0,-290 44-4033 0 0,37-11 0 0 0,-53 12 295 0 0,1-1-1 0 0,-1-1 1 0 0,0 0-1 0 0,0 0 0 0 0,16-11 1 0 0,-16 7-4782 0 0,-2 0-1433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0,'0'0'14847'0'0,"1"2"-14362"0"0,23 37 208 0 0,-10-17-88 0 0,0-1 0 0 0,22 26 0 0 0,-32-43-729 0 0,1 0 0 0 0,0 0 1 0 0,0-1-1 0 0,0 0 0 0 0,0 0 0 0 0,0 0 0 0 0,1 0 0 0 0,-1-1 0 0 0,1 0 1 0 0,0 0-1 0 0,0-1 0 0 0,0 1 0 0 0,0-1 0 0 0,0-1 0 0 0,0 1 0 0 0,0-1 0 0 0,0 0 1 0 0,0 0-1 0 0,11-2 0 0 0,-14 1-1485 0 0,2-4-345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5063 0 0,'0'0'7282'0'0,"8"9"-3881"0"0,-7-9-3384 0 0,-1 1 1 0 0,1 0-1 0 0,-1-1 0 0 0,0 1 1 0 0,0 0-1 0 0,1-1 0 0 0,-1 1 1 0 0,0 0-1 0 0,0-1 0 0 0,0 1 1 0 0,0 0-1 0 0,0-1 0 0 0,0 1 1 0 0,0 0-1 0 0,0 0 0 0 0,0-1 1 0 0,0 1-1 0 0,0 0 0 0 0,0-1 1 0 0,0 1-1 0 0,-1 0 0 0 0,1-1 1 0 0,0 1-1 0 0,0 0 1 0 0,-1-1-1 0 0,0 2 0 0 0,0-1 5 0 0,0 1-1 0 0,-1-1 1 0 0,1 1 0 0 0,-1-1-1 0 0,1 0 1 0 0,-1 0-1 0 0,0 1 1 0 0,0-1 0 0 0,-2 1-1 0 0,-7 2 101 0 0,0 0 0 0 0,-19 5 0 0 0,23-8 17 0 0,-150 45 1125 0 0,119-32-1176 0 0,1 2 0 0 0,-37 20 0 0 0,-38 29-69 0 0,135-63 230 0 0,-11-3-185 0 0,-1 0-1 0 0,0-1 0 0 0,0-1 1 0 0,0 0-1 0 0,16-6 0 0 0,-19 5-79 0 0,-2-2-128 0 0,-9 4 137 0 0,-9 2 149 0 0,10 1-88 0 0,-1 0 0 0 0,1 0 0 0 0,0 0 1 0 0,-1 1-1 0 0,1-1 0 0 0,0 1 0 0 0,0-1 0 0 0,0 1 0 0 0,0 0 1 0 0,1 0-1 0 0,-1 0 0 0 0,0 0 0 0 0,1 0 0 0 0,-1 0 0 0 0,1 0 0 0 0,0 0 1 0 0,-1 1-1 0 0,1-1 0 0 0,0 0 0 0 0,1 1 0 0 0,-2 4 0 0 0,-1 5-14 0 0,2 0-1 0 0,-1 0 0 0 0,1 19 1 0 0,0 4 240 0 0,-19 80 610 0 0,17-101-828 0 0,-2 15 67 0 0,2-1 0 0 0,1 1 0 0 0,1 0-1 0 0,4 38 1 0 0,-3-59-716 0 0,0-8 508 0 0,0 1 1 0 0,-1-1-1 0 0,1 0 1 0 0,0 0-1 0 0,0 0 0 0 0,0 0 1 0 0,-1 0-1 0 0,1 0 1 0 0,0 0-1 0 0,0 0 1 0 0,-1 0-1 0 0,1 0 1 0 0,0 0-1 0 0,0-1 1 0 0,0 1-1 0 0,-1 0 1 0 0,1 0-1 0 0,0 0 1 0 0,0 0-1 0 0,0 0 1 0 0,0 0-1 0 0,-1 0 1 0 0,1 0-1 0 0,0-1 0 0 0,0 1 1 0 0,0 0-1 0 0,0 0 1 0 0,0 0-1 0 0,-1 0 1 0 0,1-1-1 0 0,0 1 1 0 0,0 0-1 0 0,0 0 1 0 0,0-1-1 0 0,-6-5-1465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12207 0 0,'0'0'562'0'0,"2"0"-18"0"0,3 0-260 0 0,-3 0 810 0 0,-5 13 114 0 0,-1-3-1101 0 0,-1 0-1 0 0,-1 0 0 0 0,1-1 1 0 0,-2 1-1 0 0,1-1 1 0 0,-16 15-1 0 0,2 1 51 0 0,-192 226 833 0 0,188-225-968 0 0,18-20-17 0 0,1-1 0 0 0,0 1 1 0 0,0-1-1 0 0,1 1 0 0 0,-1 1 1 0 0,1-1-1 0 0,-5 13 0 0 0,8-18-3 0 0,1 0 1 0 0,0 1-1 0 0,0-1 0 0 0,-1 1 0 0 0,1-1 1 0 0,0 1-1 0 0,0-1 0 0 0,1 0 0 0 0,-1 1 0 0 0,0-1 1 0 0,0 1-1 0 0,1-1 0 0 0,-1 0 0 0 0,1 1 1 0 0,-1-1-1 0 0,1 0 0 0 0,-1 1 0 0 0,1-1 1 0 0,0 0-1 0 0,0 0 0 0 0,0 0 0 0 0,0 0 0 0 0,0 0 1 0 0,0 0-1 0 0,0 0 0 0 0,0 0 0 0 0,0 0 1 0 0,0 0-1 0 0,0 0 0 0 0,0-1 0 0 0,1 1 0 0 0,1 0 1 0 0,6 4 19 0 0,0-2 0 0 0,0 1 1 0 0,16 3-1 0 0,-16-4 5 0 0,12 3 26 0 0,26 7-1902 0 0,-32-11 791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5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2759 0 0,'0'0'6302'0'0,"2"-1"-5474"0"0,4-4-510 0 0,1 1 1 0 0,-1 0 0 0 0,1 0 0 0 0,0 1-1 0 0,10-4 1 0 0,41-11 1264 0 0,-49 15-1284 0 0,16-3 823 0 0,0 2-1 0 0,50-4 0 0 0,-69 9-947 0 0,-1-1 0 0 0,0 1-1 0 0,1-1 1 0 0,-1 1 0 0 0,0 1 0 0 0,6 1-1 0 0,-9-2 11 0 0,2 2-106 0 0,-3-3-68 0 0,-1 0-1 0 0,0 0 0 0 0,0 0 1 0 0,1 0-1 0 0,-1 0 0 0 0,0 0 1 0 0,0 0-1 0 0,1 0 1 0 0,-1 0-1 0 0,0 1 0 0 0,0-1 1 0 0,0 0-1 0 0,1 0 0 0 0,-1 0 1 0 0,0 0-1 0 0,0 0 0 0 0,0 1 1 0 0,1-1-1 0 0,-1 0 0 0 0,0 0 1 0 0,0 0-1 0 0,0 0 0 0 0,0 1 1 0 0,0-1-1 0 0,1 0 0 0 0,-1 0 1 0 0,0 1-1 0 0,0-1 0 0 0,0 0 1 0 0,0 0-1 0 0,0 0 0 0 0,0 1 1 0 0,0-1-1 0 0,0 0 0 0 0,0 0 1 0 0,0 1-1 0 0,0-1 1 0 0,0 0-1 0 0,-2 10 68 0 0,1-8 3 0 0,0 0 0 0 0,-3 2-39 0 0,-1 1 0 0 0,1-2 0 0 0,0 1 0 0 0,-1 0 0 0 0,0-1-1 0 0,0 0 1 0 0,0 0 0 0 0,0 0 0 0 0,-1-1 0 0 0,1 1 0 0 0,-1-1 0 0 0,-6 1-1 0 0,-2 0-29 0 0,0 0-1 0 0,0-2 1 0 0,-27 1 0 0 0,37-2-52 0 0,1 0 1 0 0,-1 0-1 0 0,1 0 1 0 0,-1-1-1 0 0,1 0 1 0 0,-1 0-1 0 0,1 0 1 0 0,-1 0 0 0 0,1 0-1 0 0,0 0 1 0 0,-6-5-1 0 0,8 6 29 0 0,0-1 10 0 0,1 1-1 0 0,-1 0 1 0 0,1-1-1 0 0,0 1 0 0 0,-1 0 1 0 0,1-1-1 0 0,-1 1 1 0 0,1 0-1 0 0,0-1 0 0 0,0 1 1 0 0,-1-1-1 0 0,1 1 0 0 0,0-1 1 0 0,-1 1-1 0 0,1-1 1 0 0,0 1-1 0 0,0-1 0 0 0,0 0 1 0 0,-5-11 67 0 0,5 9 21 0 0,4-12 11 0 0,1 11-105 0 0,-2 2 13 0 0,-1-1-5 0 0,1-1 0 0 0,11-6 0 0 0,-1 4 23 0 0,22-2 1271 0 0,46-5 0 0 0,-78 13-574 0 0,-4 2-656 0 0,0 2-57 0 0,0 0 1 0 0,-1 0 0 0 0,0 0-1 0 0,0-1 1 0 0,0 1-1 0 0,0-1 1 0 0,0 1-1 0 0,-1-1 1 0 0,1 0 0 0 0,-1 0-1 0 0,0 0 1 0 0,0 0-1 0 0,0 0 1 0 0,-5 2-1 0 0,-7 5 58 0 0,-33 17 0 0 0,31-18-55 0 0,3-2-7 0 0,-27 13-25 0 0,39-19-64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11951 0 0,'-1'1'547'0'0,"-4"5"-433"0"0,1-1 0 0 0,0 1 0 0 0,-1 0 0 0 0,2 0 0 0 0,-1 0 0 0 0,1 0 0 0 0,0 1 0 0 0,0 0 1 0 0,1-1-1 0 0,0 1 0 0 0,0 0 0 0 0,0 0 0 0 0,1 0 0 0 0,0 0 0 0 0,1 0 0 0 0,0 1 0 0 0,0-1 0 0 0,0 0 0 0 0,1 0 0 0 0,0 0 0 0 0,0 0 0 0 0,1 0 0 0 0,0 0 0 0 0,0 0 1 0 0,0-1-1 0 0,1 1 0 0 0,0 0 0 0 0,1-1 0 0 0,-1 0 0 0 0,1 0 0 0 0,0 0 0 0 0,1-1 0 0 0,-1 1 0 0 0,1-1 0 0 0,0 0 0 0 0,1 0 0 0 0,-1-1 0 0 0,1 1 0 0 0,0-1 0 0 0,0 0 1 0 0,8 3-1 0 0,5 1 287 0 0,0 0 0 0 0,0-2 0 0 0,1 0 1 0 0,30 5-1 0 0,-32-9-3136 0 0,22 0 1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6911 0 0,'0'2'4210'0'0,"-4"14"-2516"0"0,0 1 1 0 0,-1 0-1 0 0,-11 25 0 0 0,-29 46-455 0 0,16-30-235 0 0,-97 184-32 0 0,16-32-872 0 0,91-171-132 0 0,-65 143-323 0 0,78-161-2008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4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0,'0'0'612'0'0,"0"2"-14"0"0,4 14-443 0 0,0 1 1 0 0,1-1 0 0 0,1 0 0 0 0,0-1 0 0 0,1 1 0 0 0,16 25 0 0 0,67 83 890 0 0,-38-57-1078 0 0,2 4 635 0 0,33 48 943 0 0,-75-101-1073 0 0,-1 1 0 0 0,0 1-1 0 0,-2 0 1 0 0,11 33 0 0 0,-18-46-338 0 0,0 1 1 0 0,-1-1-1 0 0,0 0 0 0 0,0 1 0 0 0,-1-1 0 0 0,0 1 0 0 0,0-1 0 0 0,-1 1 1 0 0,0-1-1 0 0,-2 9 0 0 0,0-5 30 0 0,-1 0-1 0 0,0 0 1 0 0,-1-1-1 0 0,0 1 1 0 0,-12 18-1 0 0,-3-3 97 0 0,-1 0 0 0 0,-1-2 0 0 0,-41 35-1 0 0,61-57-261 0 0,-99 94 298 0 0,80-74-629 0 0,1 0 0 0 0,-27 41 0 0 0,45-59-123 0 0,0-1-1 0 0,0 0 1 0 0,1 1-1 0 0,-1-1 1 0 0,-1 6-1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1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282 414 3367 0 0,'0'0'151'0'0,"0"3"-4"0"0,-1-1-97 0 0,1 1 1 0 0,-1 0 0 0 0,1-1-1 0 0,0 1 1 0 0,0 0-1 0 0,0 0 1 0 0,0 0 0 0 0,1-1-1 0 0,1 6 1 0 0,-1 1 4355 0 0,-1-8-4307 0 0,1-1 0 0 0,-1 1 0 0 0,0 0 1 0 0,1-1-1 0 0,-1 1 0 0 0,1 0 1 0 0,-1-1-1 0 0,1 1 0 0 0,-1-1 0 0 0,1 1 1 0 0,-1-1-1 0 0,1 1 0 0 0,-1-1 0 0 0,2 1 1 0 0,2 2 2295 0 0,11 14-808 0 0,-14-16-1113 0 0,0 0 0 0 0,0 1 0 0 0,-1-1-1 0 0,1 0 1 0 0,-1 0 0 0 0,1 0 0 0 0,-1 0 0 0 0,1 1 0 0 0,-1-1 0 0 0,1 2 0 0 0,1-3 50 0 0,3-3-397 0 0,0 0 0 0 0,0 0 1 0 0,-1 0-1 0 0,1 0 0 0 0,-1-1 1 0 0,1 0-1 0 0,-1 0 1 0 0,-1 0-1 0 0,1 0 0 0 0,0-1 1 0 0,-1 1-1 0 0,0-1 1 0 0,0 0-1 0 0,0 0 0 0 0,3-9 1 0 0,2-7-39 0 0,-1 1 1 0 0,9-39-1 0 0,-10 27-98 0 0,-1 0 0 0 0,1-44 0 0 0,-6 55-225 0 0,-1 0 0 0 0,0-1 1 0 0,-2 1-1 0 0,-8-33 0 0 0,11 51 182 0 0,-1 0 1 0 0,0 1-1 0 0,0-1 0 0 0,0 1 0 0 0,0-1 0 0 0,0 1 0 0 0,-1-1 1 0 0,1 1-1 0 0,-1 0 0 0 0,1 0 0 0 0,-1 0 0 0 0,0 0 0 0 0,0 0 1 0 0,0 0-1 0 0,0 0 0 0 0,0 1 0 0 0,-1-1 0 0 0,1 1 0 0 0,0-1 0 0 0,-1 1 1 0 0,-2-1-1 0 0,1 1-41 0 0,0 0 0 0 0,1 0 0 0 0,-1 1 1 0 0,1 0-1 0 0,-1 0 0 0 0,0 0 0 0 0,1 0 0 0 0,-1 0 1 0 0,1 1-1 0 0,-1-1 0 0 0,1 1 0 0 0,-1 0 0 0 0,1 0 1 0 0,-1 1-1 0 0,-4 1 0 0 0,-4 4-69 0 0,0 0 0 0 0,1 0 0 0 0,0 1 0 0 0,0 1 0 0 0,0 0 0 0 0,1 0 0 0 0,-17 21 0 0 0,5-1 114 0 0,-32 55 1 0 0,28-33 47 0 0,2 0 0 0 0,3 2 0 0 0,-22 78 0 0 0,38-112 16 0 0,0-1 0 0 0,1 0-1 0 0,1 1 1 0 0,0 0 0 0 0,1 25-1 0 0,3-36 12 0 0,-1 1 0 0 0,1-1 0 0 0,1 0 0 0 0,-1 1 0 0 0,2-1 0 0 0,-1 0-1 0 0,1 0 1 0 0,0 0 0 0 0,1 0 0 0 0,0-1 0 0 0,0 1 0 0 0,0-1 0 0 0,1 0 0 0 0,7 8 0 0 0,79 72 559 0 0,-63-62-392 0 0,48 54-1 0 0,-65-66-175 0 0,-1 0 1 0 0,-1 1-1 0 0,-1 1 1 0 0,0-1-1 0 0,-1 1 1 0 0,7 21-1 0 0,-10-24 6 0 0,-1 0 0 0 0,0 1 0 0 0,-1-1 0 0 0,0 1 0 0 0,-1 0 0 0 0,-1 0 0 0 0,0 0 0 0 0,-3 22 0 0 0,-3-2 247 0 0,-2 0-1 0 0,-1-1 0 0 0,-1 0 1 0 0,-19 39-1 0 0,11-34 162 0 0,18-35-425 0 0,-1 0 0 0 0,0 0 1 0 0,0 0-1 0 0,0 0 0 0 0,0-1 0 0 0,0 1 0 0 0,0 0 0 0 0,-1-1 0 0 0,1 1 0 0 0,0-1 1 0 0,-1 1-1 0 0,1-1 0 0 0,-4 3 0 0 0,-2 1 25 0 0,2-1-36 0 0,-1 0 0 0 0,1 0 0 0 0,0-1 0 0 0,-1 1 0 0 0,0-1 0 0 0,0 0 0 0 0,-10 3 1 0 0,13-5-50 0 0,-1 0 0 0 0,0 0 0 0 0,1 0 0 0 0,-1 0 0 0 0,0-1 0 0 0,0 0 0 0 0,0 1 0 0 0,0-2 1 0 0,0 1-1 0 0,1 0 0 0 0,-1-1 0 0 0,0 1 0 0 0,-6-3 0 0 0,9 2 22 0 0,1 1 0 0 0,-1-1 0 0 0,0 1 0 0 0,1-1-1 0 0,-1 1 1 0 0,0-1 0 0 0,1 1 0 0 0,-1-1 0 0 0,1 0 0 0 0,-1 1-1 0 0,1-1 1 0 0,0 0 0 0 0,-1 1 0 0 0,1-1 0 0 0,0 0 0 0 0,-1 0-1 0 0,1 1 1 0 0,0-1 0 0 0,0 0 0 0 0,0 0 0 0 0,-1 0 0 0 0,1 1-1 0 0,0-1 1 0 0,0 0 0 0 0,0-1 0 0 0,4-19-391 0 0,-1 15 220 0 0,0 0 1 0 0,1 1-1 0 0,0 0 0 0 0,0-1 0 0 0,0 1 0 0 0,0 1 0 0 0,1-1 1 0 0,0 1-1 0 0,8-7 0 0 0,-9 8-249 0 0,13-11-5392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5:1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 1375 0 0,'-68'6'11108'0'0,"72"-6"-10306"0"0,76 3 1902 0 0,124-13 0 0 0,28 1-120 0 0,-217 9-2524 0 0,0 1 0 0 0,0 1 0 0 0,0 1 0 0 0,17 4 0 0 0,-29-6-488 0 0,9 8-3731 0 0,-9-10 2094 0 0,10-4-3501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 7223 0 0,'0'0'654'0'0,"0"-2"-409"0"0,0 2-155 0 0,0-1-1 0 0,1 1 1 0 0,-1 0 0 0 0,0-1 0 0 0,0 1-1 0 0,0 0 1 0 0,0-1 0 0 0,0 1-1 0 0,0 0 1 0 0,0-1 0 0 0,0 1 0 0 0,0 0-1 0 0,0-1 1 0 0,0 1 0 0 0,0 0-1 0 0,0-1 1 0 0,0 1 0 0 0,0 0 0 0 0,0-1-1 0 0,-1 1 1 0 0,1 0 0 0 0,0-1-1 0 0,0 1 1 0 0,0 0 0 0 0,-1-1 0 0 0,1 1-1 0 0,0 0 1 0 0,0 0 0 0 0,0-1-1 0 0,-1 1 1 0 0,1 0 0 0 0,0 0 0 0 0,-1 0-1 0 0,1-1 1 0 0,0 1 0 0 0,-1 0-1 0 0,1 0 1 0 0,0 0 0 0 0,0 0-1 0 0,-1 0 1 0 0,1-1 0 0 0,-1 1 0 0 0,1 0-1 0 0,0 0 1 0 0,-1 0 0 0 0,1 0-1 0 0,0 0 1 0 0,-1 0 0 0 0,1 0 0 0 0,-1 0-1 0 0,-23 3 228 0 0,16-1 4231 0 0,8 3-4446 0 0,1-1-1 0 0,0 1 1 0 0,0 0 0 0 0,0-1-1 0 0,3 6 1 0 0,1 6 427 0 0,-1-2-196 0 0,1-1 1 0 0,0 0-1 0 0,1 0 1 0 0,9 14-1 0 0,-11-20-192 0 0,1 0-1 0 0,1 0 0 0 0,-1-1 1 0 0,1 0-1 0 0,0 0 0 0 0,0 0 1 0 0,1 0-1 0 0,11 7 0 0 0,-11-9-38 0 0,0-1 0 0 0,0 1 0 0 0,1-1 0 0 0,-1-1 0 0 0,0 1 0 0 0,1-1 0 0 0,0-1 0 0 0,-1 1 0 0 0,1-1 0 0 0,13 0 0 0 0,-16-1-288 0 0,1-1 0 0 0,-1 0 0 0 0,0 1 0 0 0,1-2 0 0 0,-1 1 0 0 0,10-4 1 0 0,-11 3-516 0 0,0 0 0 0 0,0 0 1 0 0,-1 0-1 0 0,1-1 0 0 0,-1 1 0 0 0,1-1 1 0 0,-1 0-1 0 0,0 0 0 0 0,4-5 1 0 0,2-4-5530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43 1839 0 0,'0'0'83'0'0,"2"-1"-6"0"0,6-1 102 0 0,-3 0 533 0 0,-1 1 0 0 0,0-1 0 0 0,1 0-1 0 0,-1-1 1 0 0,0 1 0 0 0,0-1 0 0 0,-1 0 0 0 0,1 0-1 0 0,-1 0 1 0 0,13-13 7645 0 0,-5 19-7587 0 0,-8-2-84 0 0,4 11 151 0 0,-4 0-433 0 0,-3-9-44 0 0,0-1-223 0 0,-1 6-117 0 0,-1 0-1 0 0,0-1 1 0 0,0 1-1 0 0,-1-1 0 0 0,0 0 1 0 0,0 0-1 0 0,-1 0 1 0 0,0 0-1 0 0,0 0 1 0 0,0-1-1 0 0,-1 0 1 0 0,0 0-1 0 0,-8 8 1 0 0,-10 7 71 0 0,0-2 0 0 0,-30 20 0 0 0,30-24-77 0 0,-43 28-38 0 0,36-25 10 0 0,-51 40-1 0 0,82-67 94 0 0,4 0 15 0 0,1 1 0 0 0,0-1 1 0 0,0 1-1 0 0,13-14 1 0 0,7-7 10 0 0,3-8-40 0 0,-28 35-129 0 0,-1 4-72 0 0,-5 8 103 0 0,-2 0-40 0 0,-2 0 55 0 0,2 3 18 0 0,1-2 11 0 0,5-8 48 0 0,-1 2 73 0 0,0 1 1 0 0,1-1 0 0 0,0 1 0 0 0,0 0 0 0 0,0-1 0 0 0,0 12 0 0 0,-16 303 478 0 0,17-285-305 0 0,6 52 1 0 0,-6-85-277 0 0,1 0-20 0 0,-1 0 0 0 0,0 0 0 0 0,0 0 0 0 0,0 0 0 0 0,0 0 0 0 0,0 0 0 0 0,0 0 0 0 0,-1 2 0 0 0,-2 19 115 0 0,1-8-98 0 0,1-13-4 0 0,-6 18 2 0 0,5-12-126 0 0,4-5-174 0 0,10-10-631 0 0,-6 2 393 0 0,-1-1-1 0 0,0 1 1 0 0,5-7-1 0 0,3-9-1046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3887 0 0,'0'0'768'0'0,"8"-14"-336"0"0,1-2 8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40 3223 0 0,'0'0'143'0'0,"1"-2"-3"0"0,12-35 15749 0 0,-15 37-15792 0 0,-1 1 0 0 0,1 0 0 0 0,-1 0 0 0 0,1 0 0 0 0,0 0 0 0 0,-1 1 1 0 0,1-1-1 0 0,0 1 0 0 0,-4 3 0 0 0,2-2-17 0 0,-14 11-31 0 0,1 2 0 0 0,0 0 0 0 0,1 0 0 0 0,1 2 0 0 0,1 0-1 0 0,1 1 1 0 0,0 0 0 0 0,1 1 0 0 0,-12 28 0 0 0,21-42-36 0 0,0 1 0 0 0,1-1 0 0 0,0 0 0 0 0,0 1 0 0 0,0 0 0 0 0,1-1 0 0 0,0 1 0 0 0,1 0 0 0 0,-1-1 0 0 0,1 1 0 0 0,0 0 0 0 0,1 0 0 0 0,0-1 0 0 0,0 1 0 0 0,0 0 0 0 0,1-1 0 0 0,0 1 0 0 0,0-1 0 0 0,1 0-1 0 0,0 0 1 0 0,0 0 0 0 0,0 0 0 0 0,1 0 0 0 0,-1 0 0 0 0,1-1 0 0 0,1 0 0 0 0,-1 0 0 0 0,8 6 0 0 0,49 53 435 0 0,-52-53-388 0 0,-2 1-37 0 0,-2 0 4 0 0,0 2-215 0 0,-4-12-420 0 0,5 1-1337 0 0,-6-3 1877 0 0,0 0 0 0 0,0 1-1 0 0,1-1 1 0 0,-1 0 0 0 0,0 0 0 0 0,1 0-1 0 0,-1 1 1 0 0,0-1 0 0 0,1 0 0 0 0,-1 0-1 0 0,0 0 1 0 0,1 0 0 0 0,-1 0 0 0 0,0 0-1 0 0,1 0 1 0 0,-1 1 0 0 0,1-1 0 0 0,-1 0-1 0 0,0 0 1 0 0,1-1 0 0 0,-1 1 0 0 0,0 0 0 0 0,1 0-1 0 0,-1 0 1 0 0,0 0 0 0 0,1 0 0 0 0,-1 0-1 0 0,1 0 1 0 0,-1 0 0 0 0,1-1 0 0 0,12-6-1690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2759 0 0,'0'0'1811'0'0,"-1"3"-70"0"0,0 6-1070 0 0,0 0 0 0 0,1 1 0 0 0,0-1-1 0 0,0 0 1 0 0,1 0 0 0 0,0 1 0 0 0,0-1-1 0 0,1 0 1 0 0,1 0 0 0 0,-1 0 0 0 0,2 0-1 0 0,-1-1 1 0 0,1 1 0 0 0,7 10 0 0 0,0-1-95 0 0,0 0 0 0 0,1-1 0 0 0,1-1 0 0 0,1 0 1 0 0,23 21-1 0 0,-25-27-364 0 0,0 0 1 0 0,0-1-1 0 0,1 0 0 0 0,0-1 1 0 0,0 0-1 0 0,1-1 0 0 0,0-1 1 0 0,1 0-1 0 0,-1-1 0 0 0,1 0 0 0 0,29 4 1 0 0,-39-9-171 0 0,4 0-62 0 0,-6 0-146 0 0,-3 0 139 0 0,1 0 0 0 0,-1 0 1 0 0,1-1-1 0 0,-1 1 0 0 0,1 0 1 0 0,0-1-1 0 0,-1 1 0 0 0,0 0 1 0 0,1-1-1 0 0,-1 1 0 0 0,1-1 1 0 0,-1 1-1 0 0,1 0 0 0 0,-1-1 1 0 0,0 1-1 0 0,1-1 0 0 0,-1 0 1 0 0,0 1-1 0 0,0-1 0 0 0,1 1 1 0 0,-1-1-1 0 0,0 1 0 0 0,0-1 1 0 0,0 0-1 0 0,1 0 0 0 0,1-17-1362 0 0,-3 13 196 0 0,0 0 0 0 0,0 0-1 0 0,-1 0 1 0 0,0 0 0 0 0,-3-7-1 0 0,4 10 594 0 0,-5-12-4768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5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483 122 15231 0 0,'-1'-2'696'0'0,"-6"-6"-13"0"0,-2 1-440 0 0,3 4 58 0 0,0 0 1 0 0,0 1 0 0 0,0 0 0 0 0,0 0 0 0 0,-1 1 0 0 0,1 0 0 0 0,-1 0-1 0 0,1 0 1 0 0,-9 0 0 0 0,13 2-218 0 0,0-1-1 0 0,0 1 1 0 0,0-1 0 0 0,0 1-1 0 0,0-1 1 0 0,0 1-1 0 0,0 0 1 0 0,1 0-1 0 0,-1 0 1 0 0,-3 2 0 0 0,-2 2 106 0 0,-10 5-143 0 0,1 1 0 0 0,0 0 0 0 0,0 2 0 0 0,2 0 0 0 0,-21 23 0 0 0,-9 6-51 0 0,-4 0-136 0 0,23-21-67 0 0,1 1 1 0 0,1 1-1 0 0,1 0 1 0 0,-23 32-1 0 0,43-51 207 0 0,-1 0 0 0 0,1 0 0 0 0,0 0 1 0 0,0 0-1 0 0,1 0 0 0 0,-1 0 0 0 0,1 1 0 0 0,0-1 1 0 0,0 0-1 0 0,0 1 0 0 0,1-1 0 0 0,-1 1 0 0 0,1-1 1 0 0,0 1-1 0 0,1-1 0 0 0,-1 1 0 0 0,1-1 0 0 0,0 1 1 0 0,0-1-1 0 0,0 1 0 0 0,0-1 0 0 0,1 0 0 0 0,0 0 1 0 0,0 0-1 0 0,0 0 0 0 0,3 4 0 0 0,-2-3 18 0 0,1 0 1 0 0,-1 0-1 0 0,1 0 0 0 0,1 0 1 0 0,-1-1-1 0 0,1 0 0 0 0,-1 0 0 0 0,11 7 1 0 0,-11-9-2 0 0,-1 0 1 0 0,1-1-1 0 0,0 1 1 0 0,0-1-1 0 0,0 1 1 0 0,0-1-1 0 0,0 0 1 0 0,0-1-1 0 0,0 1 0 0 0,0-1 1 0 0,1 0-1 0 0,-1 0 1 0 0,0 0-1 0 0,6-1 1 0 0,15-5 310 0 0,0 0-1 0 0,43-18 1 0 0,44-27 631 0 0,-98 44-865 0 0,3-2-34 0 0,0 0 1 0 0,0-1 0 0 0,-1 0-1 0 0,-1-1 1 0 0,0-1-1 0 0,0-1 1 0 0,-2 0-1 0 0,1-1 1 0 0,-2 0-1 0 0,0-1 1 0 0,0 0 0 0 0,-1-1-1 0 0,-1 0 1 0 0,-1-1-1 0 0,-1 0 1 0 0,0-1-1 0 0,-1 0 1 0 0,7-25-1 0 0,-10 28-57 0 0,-1-1-1 0 0,0 1 1 0 0,-1 0-1 0 0,0-25 0 0 0,-2 34 4 0 0,0-1 0 0 0,-1 1-1 0 0,0-1 1 0 0,0 1-1 0 0,0 0 1 0 0,-1 0 0 0 0,0-1-1 0 0,-1 1 1 0 0,1 0 0 0 0,-1 1-1 0 0,0-1 1 0 0,0 0 0 0 0,-7-8-1 0 0,7 12-4 0 0,0-1-1 0 0,1 1 1 0 0,-1 0-1 0 0,0 0 1 0 0,0 0-1 0 0,0 0 1 0 0,-1 1-1 0 0,1-1 1 0 0,0 1-1 0 0,-1 0 1 0 0,1-1-1 0 0,0 2 1 0 0,-1-1-1 0 0,0 0 0 0 0,1 1 1 0 0,-1 0-1 0 0,1-1 1 0 0,-1 1-1 0 0,0 1 1 0 0,1-1-1 0 0,-6 2 1 0 0,-7 1-65 0 0,1 0 1 0 0,0 1-1 0 0,-22 10 0 0 0,6-1-249 0 0,2 0-1 0 0,0 2 1 0 0,1 2 0 0 0,-38 28 0 0 0,64-44-127 0 0,5 0-1408 0 0,11 2-3027 0 0,5-2-1516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38 3223 0 0,'1'-2'143'0'0,"0"0"-93"0"0,7-31 14275 0 0,-6 35-13467 0 0,2 7-583 0 0,0 0 1 0 0,-1 0-1 0 0,0 1 0 0 0,0 0 0 0 0,-1-1 1 0 0,0 1-1 0 0,-1 0 0 0 0,0 0 0 0 0,0 0 0 0 0,-2 14 1 0 0,-2 16 133 0 0,-10 49 0 0 0,10-73-264 0 0,-14 67 28 0 0,-38 110-1 0 0,-43 73-208 0 0,56-155 56 0 0,29-78-20 0 0,1 1 0 0 0,2 1 0 0 0,1 0 0 0 0,-6 55 0 0 0,13-69 0 0 0,2-10-39 0 0,0-9-165 0 0,2-1-84 0 0,0-1 249 0 0,-1 1 0 0 0,0-1 0 0 0,1 0 0 0 0,-1 0 0 0 0,1 0 0 0 0,-1 0 0 0 0,0 0-1 0 0,1-1 1 0 0,-1 1 0 0 0,0 0 0 0 0,1-1 0 0 0,-1 1 0 0 0,0 0 0 0 0,1-1-1 0 0,-1 0 1 0 0,0 1 0 0 0,0-1 0 0 0,2-1 0 0 0,20-20-1507 0 0,-1-4-298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2303 0 0,'0'0'11087'0'0,"0"3"-9950"0"0,-1 2-1029 0 0,0 0 0 0 0,1-1 1 0 0,-1 1-1 0 0,1 0 0 0 0,0 0 0 0 0,1 0 0 0 0,-1-1 0 0 0,1 1 0 0 0,0 0 0 0 0,0-1 0 0 0,0 1 0 0 0,1-1 0 0 0,4 10 1 0 0,62 146 1752 0 0,19 40-212 0 0,-59-144-1173 0 0,63 150 944 0 0,-82-183-1223 0 0,-2 0 0 0 0,-1 1-1 0 0,-1 0 1 0 0,-1 1 0 0 0,-1-1 0 0 0,-1 1 0 0 0,-2 25 0 0 0,-1-32-75 0 0,-2-1 0 0 0,0 0 0 0 0,-2 1 0 0 0,1-1 0 0 0,-2-1 0 0 0,0 1 0 0 0,-1-1 0 0 0,-1 0 0 0 0,-11 17 0 0 0,-13 15 238 0 0,-53 62 0 0 0,71-93-331 0 0,-11 11-23 0 0,17-20-97 0 0,1 0 1 0 0,0 0-1 0 0,0 0 0 0 0,-6 13 0 0 0,12-19-268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63 7167 0 0,'0'0'652'0'0,"-1"-2"-540"0"0,-5-4 3990 0 0,6 6-3990 0 0,0-1 1 0 0,-1 0 0 0 0,1 1-1 0 0,0-1 1 0 0,0 0-1 0 0,-1 1 1 0 0,1-1 0 0 0,0 0-1 0 0,0 1 1 0 0,0-1 0 0 0,0 0-1 0 0,0 1 1 0 0,0-1 0 0 0,0 0-1 0 0,0 0 1 0 0,1 1-1 0 0,-1-1 1 0 0,0 0 0 0 0,0 1-1 0 0,0-1 1 0 0,1 0 0 0 0,-1 1-1 0 0,1-2 1 0 0,9-14 1110 0 0,-7 14-1059 0 0,0-1-1 0 0,0 1 0 0 0,0 0 1 0 0,0 0-1 0 0,0 1 1 0 0,0-1-1 0 0,0 1 0 0 0,0-1 1 0 0,1 1-1 0 0,-1 0 1 0 0,0 0-1 0 0,1 1 1 0 0,-1-1-1 0 0,1 1 0 0 0,-1-1 1 0 0,1 1-1 0 0,4 0 1 0 0,-6 1-146 0 0,-1-1 0 0 0,1 1 0 0 0,-1 0 0 0 0,1-1 0 0 0,-1 1 0 0 0,1 0 0 0 0,-1 0 0 0 0,0 0 0 0 0,1 0 0 0 0,-1 0 0 0 0,0 0 0 0 0,0 0 0 0 0,0 0 0 0 0,0 0 1 0 0,0 0-1 0 0,0 1 0 0 0,0-1 0 0 0,1 3 0 0 0,0-1 15 0 0,8 11 63 0 0,-2 0 0 0 0,0 0 0 0 0,-1 1 0 0 0,0 0 0 0 0,4 17 0 0 0,19 84 781 0 0,-4-14-168 0 0,-21-86-592 0 0,5 18 139 0 0,18 39-1 0 0,-24-64-230 0 0,1 1 0 0 0,0-1-1 0 0,1 0 1 0 0,0-1 0 0 0,0 1 0 0 0,1-1-1 0 0,0-1 1 0 0,14 13 0 0 0,-18-18-23 0 0,0 0 1 0 0,0 0 0 0 0,0 0-1 0 0,1 0 1 0 0,-1 0-1 0 0,0-1 1 0 0,1 1 0 0 0,0-1-1 0 0,-1 0 1 0 0,1 0-1 0 0,0 0 1 0 0,0-1 0 0 0,-1 1-1 0 0,1-1 1 0 0,0 0-1 0 0,0 0 1 0 0,0-1 0 0 0,0 1-1 0 0,-1-1 1 0 0,1 1-1 0 0,0-1 1 0 0,-1 0-1 0 0,6-3 1 0 0,-4 2-287 0 0,0 0 0 0 0,0-1-1 0 0,0 0 1 0 0,-1 0 0 0 0,1-1-1 0 0,6-5 1 0 0,-7 4-761 0 0,1 1 0 0 0,-1-1 0 0 0,0-1 0 0 0,0 1 1 0 0,4-9-1 0 0,3-10-5049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26 8287 0 0,'0'-2'382'0'0,"0"-4"-295"0"0,0 0 3627 0 0,0-5 3962 0 0,0 25-7430 0 0,0-5-201 0 0,0 0 0 0 0,0-1 0 0 0,-1 1 0 0 0,-2 10 0 0 0,-23 84 201 0 0,-20 99 210 0 0,40-174-400 0 0,-105 476 347 0 0,34-268-299 0 0,40-129-23 0 0,24-66-37 0 0,-12 57-1 0 0,22-79 45 0 0,4-15-213 0 0,8-16-3961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54 4143 0 0,'-57'15'13856'0'0,"67"-8"-12305"0"0,-6-3-1258 0 0,2 0-84 0 0,1-1 0 0 0,-1 0 1 0 0,1 0-1 0 0,-1-1 0 0 0,1 0 0 0 0,0 0 0 0 0,0 0 0 0 0,0-1 0 0 0,10 1 1 0 0,10-1 280 0 0,30-3 0 0 0,-44 2-331 0 0,381-45 2596 0 0,-76 5-1732 0 0,-130 23-1511 0 0,-186 16-334 0 0,-7 9-1931 0 0,1-3 2168 0 0,0-1 0 0 0,-1 1 0 0 0,-4 4 0 0 0,-14 10-1313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61 6911 0 0,'-76'39'671'0'0,"-3"3"1019"0"0,65-34 1202 0 0,-21 18 1 0 0,28-11 449 0 0,23-15-2728 0 0,-9 0-443 0 0,0 0 1 0 0,0 0-1 0 0,1 0 1 0 0,-1-1-1 0 0,0 0 1 0 0,0-1-1 0 0,9-2 1 0 0,150-69 1953 0 0,-78 31-1329 0 0,-45 22-407 0 0,-9 4 345 0 0,44-14-1 0 0,-75 29-304 0 0,-1 14-295 0 0,-1-11-127 0 0,-1-1 1 0 0,0 1-1 0 0,1 0 1 0 0,-1-1-1 0 0,0 1 0 0 0,0 0 1 0 0,0 0-1 0 0,0-1 1 0 0,-1 4-1 0 0,-1 3-7 0 0,-1 1 0 0 0,0-1 0 0 0,0 0 0 0 0,-1 0 0 0 0,0 0 0 0 0,-1-1 0 0 0,-8 13 0 0 0,-45 45 0 0 0,44-49 0 0 0,-109 99-165 0 0,21-21 29 0 0,73-62 64 0 0,-30 42-1 0 0,2 0-229 0 0,42-59 290 0 0,8-8 16 0 0,0 1 1 0 0,1 0-1 0 0,-1 0 0 0 0,-5 12 0 0 0,12-19 5 0 0,0-1 0 0 0,1 1 0 0 0,-1 0 0 0 0,0-1 0 0 0,0 1-1 0 0,1-1 1 0 0,-1 1 0 0 0,1 0 0 0 0,-1-1 0 0 0,0 1 0 0 0,1-1-1 0 0,-1 1 1 0 0,1-1 0 0 0,0 1 0 0 0,-1-1 0 0 0,1 0 0 0 0,-1 1-1 0 0,1-1 1 0 0,-1 0 0 0 0,1 1 0 0 0,0-1 0 0 0,0 0-2 0 0,2 2 27 0 0,0-1-1 0 0,1 0 1 0 0,0 0 0 0 0,-1 0-1 0 0,1 0 1 0 0,0-1 0 0 0,-1 1 0 0 0,1-1-1 0 0,0 0 1 0 0,6-1 0 0 0,40-6 359 0 0,-46 6-364 0 0,152-36 836 0 0,-79 17-293 0 0,116-14 0 0 0,-138 30-244 0 0,85 4-1 0 0,-126 2-327 0 0,-3-1-124 0 0,0 0 0 0 0,15 0 0 0 0,-12-1-312 0 0,-5 0-117 0 0,37-1-1340 0 0,-16-2-6175 0 0,-15 0 558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40 1375 0 0,'1'-2'342'0'0,"9"-16"14628"0"0,-16 24-14760 0 0,-3 3-25 0 0,-17 20 264 0 0,-26 36 1 0 0,-40 53-3 0 0,-19 29-126 0 0,106-140-305 0 0,1 1 1 0 0,0 0-1 0 0,0 0 1 0 0,1 0 0 0 0,-1 0-1 0 0,2 1 1 0 0,-1-1-1 0 0,0 12 1 0 0,2-16-6 0 0,1 0-1 0 0,0 0 1 0 0,0 0 0 0 0,0 0-1 0 0,0-1 1 0 0,1 1 0 0 0,-1 0-1 0 0,1 0 1 0 0,0-1 0 0 0,0 1-1 0 0,1 0 1 0 0,-1-1 0 0 0,1 1-1 0 0,0-1 1 0 0,0 0 0 0 0,0 0-1 0 0,0 1 1 0 0,0-1 0 0 0,1-1-1 0 0,-1 1 1 0 0,5 3 0 0 0,1 1 100 0 0,1-1 0 0 0,-1 0 1 0 0,1-1-1 0 0,0 0 1 0 0,1 0-1 0 0,-1-1 1 0 0,21 6-1 0 0,-15-6 96 0 0,1-1 0 0 0,0-1 1 0 0,0 0-1 0 0,25-1 0 0 0,-1-3 136 0 0,0-3 0 0 0,0-1 0 0 0,47-14 0 0 0,-74 17-305 0 0,1-1-1 0 0,-1-1 0 0 0,0 0 0 0 0,-1 0 1 0 0,1-1-1 0 0,22-16 0 0 0,-29 17-30 0 0,0 1 1 0 0,0-2-1 0 0,-1 1 0 0 0,0 0 0 0 0,0-1 1 0 0,0 0-1 0 0,-1 0 0 0 0,0-1 0 0 0,0 1 1 0 0,0-1-1 0 0,-1 0 0 0 0,0 0 0 0 0,0 0 1 0 0,2-10-1 0 0,-2 0 1 0 0,0 0 0 0 0,-1 0 1 0 0,-1-1-1 0 0,-1 1 0 0 0,0-1 1 0 0,-2 1-1 0 0,0-1 0 0 0,0 1 0 0 0,-7-18 1 0 0,3 11-226 0 0,-2 0-1 0 0,-1 1 1 0 0,-1 0 0 0 0,0 1 0 0 0,-26-38 0 0 0,32 54 128 0 0,0 1 1 0 0,0 0-1 0 0,0 0 1 0 0,-1 1-1 0 0,0-1 1 0 0,0 1-1 0 0,0 0 1 0 0,0 0-1 0 0,0 1 1 0 0,-1 0-1 0 0,0 0 0 0 0,0 0 1 0 0,0 0-1 0 0,0 1 1 0 0,0 0-1 0 0,0 1 1 0 0,0-1-1 0 0,-1 1 1 0 0,1 0-1 0 0,-1 1 1 0 0,1-1-1 0 0,-1 1 1 0 0,1 1-1 0 0,-1-1 1 0 0,1 1-1 0 0,0 0 0 0 0,-1 0 1 0 0,1 1-1 0 0,0 0 1 0 0,0 0-1 0 0,0 1 1 0 0,0-1-1 0 0,0 1 1 0 0,0 1-1 0 0,1-1 1 0 0,0 1-1 0 0,0 0 1 0 0,0 0-1 0 0,-7 8 1 0 0,7-8 39 0 0,1 1 0 0 0,0 0 1 0 0,1 0-1 0 0,-1 1 0 0 0,1-1 1 0 0,0 1-1 0 0,0 0 0 0 0,1 0 1 0 0,-3 8-1 0 0,4-11-45 0 0,1 0 0 0 0,-1 0 1 0 0,1 0-1 0 0,-1 0 0 0 0,1 0 1 0 0,0 0-1 0 0,0 1 0 0 0,0-1 0 0 0,1 0 1 0 0,-1 0-1 0 0,1 0 0 0 0,0 0 1 0 0,0 0-1 0 0,0 0 0 0 0,0 0 0 0 0,0 0 1 0 0,1 0-1 0 0,-1 0 0 0 0,1-1 1 0 0,2 4-1 0 0,11 9-1173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45 2303 0 0,'1'-4'109'0'0,"0"-14"-18"0"0,-2 5 11559 0 0,0 12-11509 0 0,0 0 1 0 0,0 0-1 0 0,0 0 0 0 0,1 1 1 0 0,-1-1-1 0 0,0 0 1 0 0,0 1-1 0 0,0-1 1 0 0,0 1-1 0 0,0-1 0 0 0,0 1 1 0 0,0-1-1 0 0,-1 1 1 0 0,1 0-1 0 0,0 0 1 0 0,0-1-1 0 0,0 1 1 0 0,0 0-1 0 0,0 0 0 0 0,-2 0 1 0 0,-1 1 29 0 0,0-1-1 0 0,1 1 1 0 0,-1 0 0 0 0,1 0-1 0 0,0 0 1 0 0,-6 4 0 0 0,-1 0 48 0 0,0 1 0 0 0,1 0 1 0 0,-14 12-1 0 0,-12 16 322 0 0,-53 67 0 0 0,-15 15-555 0 0,56-68 20 0 0,-53 69-1 0 0,99-115 304 0 0,2-2-289 0 0,0 0 0 0 0,0 0-1 0 0,0 1 1 0 0,0-1 0 0 0,0 0-1 0 0,0 0 1 0 0,0 0 0 0 0,0 0 0 0 0,0-1-1 0 0,0 1 1 0 0,2 0 0 0 0,-1-1 35 0 0,45-6 520 0 0,52-15 0 0 0,-27 6-287 0 0,-19 5-86 0 0,0 2 0 0 0,96-2 0 0 0,-130 11-165 0 0,-12-1-22 0 0,0 1 0 0 0,0 0 0 0 0,0 1 1 0 0,0-1-1 0 0,12 4 0 0 0,6 5-10 0 0,-23-7-49 0 0,0 0-148 0 0,5 10-249 0 0,-7-11 304 0 0,1 1-1 0 0,-1-1 1 0 0,1 1-1 0 0,-1 0 0 0 0,0-1 1 0 0,1 1-1 0 0,-1-1 1 0 0,0 1-1 0 0,0-1 1 0 0,0 1-1 0 0,0 0 1 0 0,-1-1-1 0 0,1 1 1 0 0,0-1-1 0 0,-1 1 1 0 0,1-1-1 0 0,-1 1 0 0 0,0 1 1 0 0,-2 1-1128 0 0,1 1-1 0 0,-1-1 1 0 0,0 0 0 0 0,-4 4-1 0 0,-5 5-4546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13647 0 0,'0'0'1574'0'0,"0"2"-946"0"0,1-1-499 0 0,-1 1 1 0 0,0-1 0 0 0,1 0 0 0 0,0 0-1 0 0,-1 0 1 0 0,1 1 0 0 0,0-1 0 0 0,-1 0 0 0 0,1 0-1 0 0,0 0 1 0 0,0 0 0 0 0,0 0 0 0 0,0 0-1 0 0,0-1 1 0 0,0 1 0 0 0,0 0 0 0 0,2 1 0 0 0,0-1 62 0 0,0 0 0 0 0,1 1 0 0 0,-1-1 1 0 0,0-1-1 0 0,1 1 0 0 0,5 0 1 0 0,6 0 280 0 0,0-1 0 0 0,21-3 0 0 0,-26 2-176 0 0,108-15 1274 0 0,-54 7-858 0 0,109-3-1 0 0,-100 12-6372 0 0,-59-2-1236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3223 0 0,'0'0'143'0'0,"-1"2"-3"0"0,-1 0 297 0 0,0 1 0 0 0,0-1-1 0 0,1 1 1 0 0,-1-1 0 0 0,1 1-1 0 0,-1 0 1 0 0,1-1 0 0 0,0 1-1 0 0,0 0 1 0 0,1 0 0 0 0,-1 0 0 0 0,0 0-1 0 0,1-1 1 0 0,0 1 0 0 0,0 0-1 0 0,0 6 1 0 0,1-4 36 0 0,0 0-1 0 0,0-1 0 0 0,0 1 1 0 0,1 0-1 0 0,0-1 1 0 0,0 0-1 0 0,0 1 1 0 0,0-1-1 0 0,5 7 0 0 0,2-1-16 0 0,0 1 0 0 0,0-1 0 0 0,1-1-1 0 0,1 0 1 0 0,-1 0 0 0 0,20 11 0 0 0,10 3 220 0 0,62 24 0 0 0,-11-6-490 0 0,-63-25-263 0 0,-26-15-334 0 0,0 1-177 0 0,4 3 238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5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87 1375 0 0,'1'-2'107'0'0,"9"-22"538"0"0,-9 20 621 0 0,0 0-1 0 0,1 1 0 0 0,-1-1 0 0 0,1 1 0 0 0,0 0 0 0 0,0 0 0 0 0,0 0 0 0 0,1 0 0 0 0,-1 0 0 0 0,1 0 0 0 0,0 0 0 0 0,-1 1 0 0 0,5-3 0 0 0,14-7 947 0 0,-19 11-890 0 0,10 0-127 0 0,-12 1-1158 0 0,1 0-1 0 0,0 0 1 0 0,-1 0-1 0 0,1 0 1 0 0,0 0-1 0 0,-1 0 0 0 0,1 0 1 0 0,0 0-1 0 0,-1 1 1 0 0,1-1-1 0 0,0 0 1 0 0,-1 0-1 0 0,1 1 1 0 0,-1-1-1 0 0,1 0 1 0 0,0 1-1 0 0,-1-1 1 0 0,1 0-1 0 0,0 2 1 0 0,0-1 45 0 0,0-1-68 0 0,-1 0 0 0 0,1 1 0 0 0,0 0 0 0 0,-1-1 0 0 0,1 1-1 0 0,0-1 1 0 0,-1 1 0 0 0,1 0 0 0 0,-1-1 0 0 0,1 1 0 0 0,-1 0 0 0 0,1-1 0 0 0,-1 1-1 0 0,0 0 1 0 0,1 0 0 0 0,-1 0 0 0 0,0-1 0 0 0,0 1 0 0 0,1 1 0 0 0,0 1 31 0 0,0 2-39 0 0,0-1 0 0 0,1 1 0 0 0,-1 0 0 0 0,-1 0 0 0 0,1 0 0 0 0,-1 0 0 0 0,0 0 1 0 0,0 0-1 0 0,0 0 0 0 0,-1 0 0 0 0,0 0 0 0 0,0 0 0 0 0,0-1 0 0 0,0 1 0 0 0,-1 0 0 0 0,0 0 0 0 0,-4 6 0 0 0,0 1 0 0 0,0-1 0 0 0,-1-1 0 0 0,0 0 0 0 0,-1 0 0 0 0,-17 17 0 0 0,-15 7-191 0 0,-2-1 0 0 0,-72 43 0 0 0,-4 3-80 0 0,104-70 236 0 0,-10 9-1911 0 0,41-18 1705 0 0,8-3 181 0 0,40-8 0 0 0,20-4 243 0 0,-75 15-89 0 0,1-1 0 0 0,-1 2 0 0 0,0-1 0 0 0,0 1 0 0 0,1 1 0 0 0,15 4 0 0 0,-20-4-88 0 0,33 7 94 0 0,-29-7-70 0 0,-6-1-22 0 0,0 0-1 0 0,0 0 1 0 0,0-1 0 0 0,0 0-1 0 0,0 0 1 0 0,0 0 0 0 0,1 0-1 0 0,-1 0 1 0 0,0-1 0 0 0,5-1-1 0 0,13-4-16 0 0,0-1-1 0 0,0-1 0 0 0,0 0 0 0 0,19-12 0 0 0,-18 9-142 0 0,25-16-581 0 0,-29 17-1665 0 0,-1 0-3834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1375 0 0,'0'2'6370'0'0,"-3"13"-3430"0"0,0 0 0 0 0,-6 16 0 0 0,-28 60-2191 0 0,26-67 120 0 0,-87 197 1403 0 0,-131 277-384 0 0,198-437-1877 0 0,-17 37 96 0 0,44-84-97 0 0,4-13-10 0 0,0 0 0 0 0,0-1 1 0 0,0 1-1 0 0,0 0 0 0 0,0 0 0 0 0,0 0 0 0 0,0-1 0 0 0,0 1 1 0 0,1 0-1 0 0,-1 0 0 0 0,0-1 0 0 0,0 1 0 0 0,1 0 0 0 0,-1-1 0 0 0,1 1 1 0 0,-1 0-1 0 0,0-1 0 0 0,1 1 0 0 0,-1 0 0 0 0,1-1 0 0 0,0 1 1 0 0,-1-1-1 0 0,1 1 0 0 0,1 0 0 0 0,-1 0-32 0 0,0-1 0 0 0,0 0 1 0 0,1 1-1 0 0,-1-1 0 0 0,1 0 0 0 0,-1 0 0 0 0,0 0 1 0 0,1 0-1 0 0,-1 0 0 0 0,0 0 0 0 0,1 0 0 0 0,-1 0 1 0 0,2-1-1 0 0,6-2-437 0 0,-1 0 0 0 0,0 0 0 0 0,13-8 0 0 0,-16 8 50 0 0,21-11-1981 0 0,1-5-4072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12695 0 0,'0'0'4511'0'0,"-1"3"-3928"0"0,-2 7-336 0 0,-1 0 1 0 0,0-1 0 0 0,0 0 0 0 0,-1 0-1 0 0,0 0 1 0 0,-9 10 0 0 0,-45 51 756 0 0,18-23-556 0 0,-4 12 17 0 0,26-32-288 0 0,-2-1 0 0 0,-43 43 0 0 0,1-14-106 0 0,61-54 119 0 0,30-2-17 0 0,1-2-1 0 0,-1-1 1 0 0,0-1-1 0 0,0-1 1 0 0,34-14-1 0 0,-29 10-94 0 0,0 2 1 0 0,0 0-1 0 0,67-4 0 0 0,-94 11-71 0 0,23 3-18 0 0,-24-1 68 0 0,0 0-593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82 6447 0 0,'-2'2'298'0'0,"-13"10"95"0"0,-6 4-105 0 0,-1 5 8712 0 0,25-20-8004 0 0,2 0-681 0 0,1 0 0 0 0,-1-1 0 0 0,1 0 0 0 0,-1 0 0 0 0,1 0 0 0 0,-1-1 0 0 0,1 1 0 0 0,8-4 1 0 0,46-17 1400 0 0,-23 7-1000 0 0,34-9 402 0 0,139-28 1 0 0,-154 41-1745 0 0,-8 1-3325 0 0,-31 7 2384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2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351 149 919 0 0,'0'0'9862'0'0,"2"-1"-8261"0"0,67-33 2877 0 0,43-10-2140 0 0,-14 6-899 0 0,-17 7 15 0 0,-78 30-725 0 0,-4 4-613 0 0,0 3-107 0 0,0 0 0 0 0,-1-1-1 0 0,0 1 1 0 0,0-1-1 0 0,-1 1 1 0 0,1-1 0 0 0,-1 0-1 0 0,0 0 1 0 0,-1 0-1 0 0,1 0 1 0 0,-8 7-1 0 0,-8 8-11 0 0,-25 20-1 0 0,36-33 14 0 0,-210 160 33 0 0,97-78-33 0 0,62-45-12 0 0,-94 79 17 0 0,135-102 40 0 0,13-15-42 0 0,0 0-1 0 0,0 0 1 0 0,-1 0-1 0 0,-9 7 1 0 0,13-11 151 0 0,5-2-55 0 0,7 2-2 0 0,1-2 0 0 0,0 0 0 0 0,0 0 0 0 0,0-1 0 0 0,0 0 1 0 0,-1-1-1 0 0,12-3 0 0 0,15-2 56 0 0,60-10 265 0 0,113-12 649 0 0,-182 28-918 0 0,103-4 519 0 0,-98 5-412 0 0,64 9-1 0 0,-42 5-151 0 0,-51-12-72 0 0,4 2-159 0 0,-5-3-548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53 6911 0 0,'0'0'528'0'0,"1"-3"-341"0"0,2-6-157 0 0,3-6 2161 0 0,-7 8 726 0 0,-1 2-448 0 0,-12-1-413 0 0,1 0-1506 0 0,7 5-399 0 0,1 1 0 0 0,-1-1 0 0 0,0 1 0 0 0,0 1 0 0 0,0-1 0 0 0,1 1 1 0 0,-12 2-1 0 0,-39 15 247 0 0,56-18-393 0 0,-27 10 105 0 0,1 2 0 0 0,0 1 0 0 0,1 1 0 0 0,0 1 0 0 0,-40 33 0 0 0,-86 77 110 0 0,-17 14-232 0 0,154-128 11 0 0,-4 3-89 0 0,0 0 0 0 0,-30 33-1 0 0,47-46 50 0 0,0 0 0 0 0,1 0 0 0 0,-1 0 0 0 0,1 0 0 0 0,-1 0 0 0 0,1 0 0 0 0,-1 0 0 0 0,1 0 0 0 0,0 0 0 0 0,0 0-1 0 0,-1 0 1 0 0,1 0 0 0 0,0 1 0 0 0,0-1 0 0 0,0 0 0 0 0,0 0 0 0 0,0 0 0 0 0,0 0 0 0 0,1 0 0 0 0,-1 0 0 0 0,0 0 0 0 0,1 1 0 0 0,-1-1 0 0 0,1 1 0 0 0,-1-1 57 0 0,4 4-387 0 0,13 4-38 0 0,0 0 1 0 0,0-1-1 0 0,1-1 1 0 0,0 0-1 0 0,23 4 0 0 0,30 12-252 0 0,-34-7 528 0 0,53 33 0 0 0,-22-11 227 0 0,-49-29-79 0 0,3 2 258 0 0,-1 0 0 0 0,0 2 0 0 0,0 0 0 0 0,22 20 0 0 0,-35-26-142 0 0,-1 0 0 0 0,0 0 1 0 0,0 1-1 0 0,0 0 1 0 0,5 10-1 0 0,-10-15-78 0 0,-1-1 0 0 0,0 0 0 0 0,0 1 0 0 0,0-1 0 0 0,0 1 0 0 0,0-1 0 0 0,0 1-1 0 0,-1-1 1 0 0,1 1 0 0 0,-1 0 0 0 0,0-1 0 0 0,0 1 0 0 0,0 0 0 0 0,0-1 0 0 0,0 1 0 0 0,0 0 0 0 0,-1-1-1 0 0,0 1 1 0 0,1-1 0 0 0,-1 1 0 0 0,0 0 0 0 0,0-1 0 0 0,0 0 0 0 0,0 1 0 0 0,-3 2 0 0 0,0 1 56 0 0,0-1 1 0 0,-1 0-1 0 0,0 0 1 0 0,0-1-1 0 0,0 1 1 0 0,-7 3-1 0 0,-38 22 358 0 0,27-16-359 0 0,-175 93 99 0 0,156-88-157 0 0,0-2 0 0 0,-86 21 0 0 0,92-29-63 0 0,0-2 0 0 0,0-1-1 0 0,-66 1 1 0 0,98-7 1 0 0,1 0 0 0 0,0-1-1 0 0,-1 1 1 0 0,1-1 0 0 0,0 0 0 0 0,0 0 0 0 0,-1 0 0 0 0,1 0-1 0 0,0 0 1 0 0,0-1 0 0 0,-3-1 0 0 0,5 2-8 0 0,0 0-1 0 0,1 1 1 0 0,-1-1-1 0 0,0 0 1 0 0,1 0-1 0 0,-1 0 1 0 0,0 0-1 0 0,1 0 1 0 0,-1 0 0 0 0,1 0-1 0 0,-1 1 1 0 0,1-1-1 0 0,0-1 1 0 0,-1 1-1 0 0,1 0 1 0 0,0 0-1 0 0,0 0 1 0 0,-1 0 0 0 0,1 0-1 0 0,0 0 1 0 0,0 0-1 0 0,0 0 1 0 0,1 0-1 0 0,-1 0 1 0 0,0 0-1 0 0,0 0 1 0 0,0 0 0 0 0,1 0-1 0 0,-1-1 1 0 0,1 1-1 0 0,-1 1 1 0 0,1-1-1 0 0,-1 0 1 0 0,1 0 0 0 0,-1 0-1 0 0,1 0 1 0 0,1-1-1 0 0,8-10-605 0 0,0 1 0 0 0,0 1 0 0 0,1-1 0 0 0,0 2 0 0 0,1 0 0 0 0,0 0 0 0 0,23-12 0 0 0,10-5-4878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12263 0 0,'-8'1'144'0'0,"-1"0"0"0"0,1 0 0 0 0,0 1 0 0 0,0 0 0 0 0,-1 0-1 0 0,1 1 1 0 0,1 0 0 0 0,-1 0 0 0 0,-9 6 0 0 0,-9 7 518 0 0,-28 22 0 0 0,-40 36 1481 0 0,76-58-1715 0 0,1 0 0 0 0,1 2 1 0 0,-15 20-1 0 0,25-31-399 0 0,1 1-1 0 0,0 0 1 0 0,1 1 0 0 0,0-1-1 0 0,0 1 1 0 0,0 0 0 0 0,1-1-1 0 0,1 2 1 0 0,-3 16 0 0 0,4-22-26 0 0,1 0 1 0 0,0-1 0 0 0,0 1 0 0 0,0 0 0 0 0,1 0-1 0 0,-1 0 1 0 0,1-1 0 0 0,0 1 0 0 0,0 0 0 0 0,0-1-1 0 0,1 1 1 0 0,-1 0 0 0 0,1-1 0 0 0,0 0 0 0 0,0 1-1 0 0,0-1 1 0 0,1 0 0 0 0,-1 0 0 0 0,1 0 0 0 0,-1-1-1 0 0,1 1 1 0 0,0 0 0 0 0,0-1 0 0 0,0 0 0 0 0,0 0-1 0 0,6 3 1 0 0,1 0 5 0 0,1-1-1 0 0,-1 0 1 0 0,1-1-1 0 0,-1 0 1 0 0,1 0-1 0 0,0-1 1 0 0,0-1-1 0 0,0 0 1 0 0,0 0-1 0 0,0-1 1 0 0,1-1-1 0 0,-1 0 1 0 0,0 0-1 0 0,15-5 1 0 0,-8 2 9 0 0,1-2 0 0 0,-1 0 1 0 0,0-2-1 0 0,0 0 1 0 0,-1 0-1 0 0,0-2 0 0 0,22-16 1 0 0,-35 23-11 0 0,1 0 1 0 0,-1-1-1 0 0,0 0 1 0 0,0 0-1 0 0,0 0 1 0 0,0 0-1 0 0,-1-1 0 0 0,0 1 1 0 0,0-1-1 0 0,5-10 1 0 0,-7 12-6 0 0,0 0 0 0 0,0-1 0 0 0,-1 1 0 0 0,1 0 0 0 0,-1-1 0 0 0,1 1 1 0 0,-1-1-1 0 0,0 1 0 0 0,-1-1 0 0 0,1 1 0 0 0,0-1 0 0 0,-1 1 0 0 0,0 0 0 0 0,0-1 0 0 0,0 1 1 0 0,0 0-1 0 0,0 0 0 0 0,-4-6 0 0 0,0 0 3 0 0,-1 0 1 0 0,0 1 0 0 0,-1 0-1 0 0,0 0 1 0 0,-12-12-1 0 0,-43-29 49 0 0,44 36-165 0 0,0-1 0 0 0,1 0 0 0 0,-17-20 1 0 0,25 22-962 0 0,4-2-3345 0 0,3 1-1547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107 788 6647 0 0,'0'0'11374'0'0,"-1"2"-11300"0"0,0 8-47 0 0,1-8 596 0 0,0 1-545 0 0,-2 8-62 0 0,2 2-16 0 0,2 1 0 0 0,1 0 11 0 0,0-3 45 0 0,-1-7 19 0 0,1 4-6 0 0,-2-6 420 0 0,0 0-425 0 0,-2 1 153 0 0,14 8 505 0 0,-9-8-713 0 0,4 7 2 0 0,-3 0 42 0 0,-5-8 562 0 0,1-2-602 0 0,0-1 0 0 0,0 1 1 0 0,0 0-1 0 0,0-1 0 0 0,0 1 0 0 0,-1-1 0 0 0,1 1 1 0 0,0-1-1 0 0,0 1 0 0 0,-1-1 0 0 0,1 0 1 0 0,0 1-1 0 0,-1-1 0 0 0,1 0 0 0 0,-1 1 1 0 0,1-2-1 0 0,9-13 74 0 0,-10 14-78 0 0,11-20 86 0 0,-1 0 0 0 0,-1-1 0 0 0,8-28 0 0 0,13-71 50 0 0,-21 75-217 0 0,-2 0 0 0 0,-2 0-1 0 0,-2-1 1 0 0,-2 0 0 0 0,-2 0-1 0 0,-2 1 1 0 0,-2-1 0 0 0,-2 1-1 0 0,-3 0 1 0 0,-19-61 0 0 0,23 91-12 0 0,-1 0 0 0 0,-14-25 0 0 0,11 28 3 0 0,6 12 68 0 0,2 0 0 0 0,0 1 4 0 0,1-1 1 0 0,-1 1-1 0 0,1-1 0 0 0,-1 1 1 0 0,1 0-1 0 0,-1 0 1 0 0,1 0-1 0 0,-1 0 0 0 0,0 0 1 0 0,1 0-1 0 0,-1 0 0 0 0,1 0 1 0 0,-1 1-1 0 0,1-1 1 0 0,-1 0-1 0 0,1 1 0 0 0,-1-1 1 0 0,1 1-1 0 0,0 0 1 0 0,-1 0-1 0 0,1-1 0 0 0,0 1 1 0 0,-1 0-1 0 0,0 2 0 0 0,-6 3-54 0 0,1 0 0 0 0,-11 14 0 0 0,13-15 3 0 0,-5 7 20 0 0,1 0 0 0 0,0 0 0 0 0,1 1 0 0 0,0 1 0 0 0,1-1 0 0 0,0 1 0 0 0,1 0 0 0 0,1 0 0 0 0,0 1 0 0 0,1 0 0 0 0,1 0 1 0 0,-2 21-1 0 0,2 4 15 0 0,2-1 0 0 0,2 1 1 0 0,8 61-1 0 0,63 331-40 0 0,-36-235 142 0 0,-17-105 147 0 0,-9-48-88 0 0,-2-1 0 0 0,5 85 0 0 0,-15-90-110 0 0,-1 0 0 0 0,-2 0 0 0 0,-2 0 0 0 0,-1 0-1 0 0,-2-1 1 0 0,-2 0 0 0 0,-30 66 0 0 0,28-70 27 0 0,10-21-42 0 0,3-10 149 0 0,10-5-735 0 0,3-11-11317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9671 0 0,'0'0'875'0'0,"3"1"-528"0"0,10 3 598 0 0,-1-1 0 0 0,1 0 0 0 0,0-1 0 0 0,23 0 0 0 0,57-2 1894 0 0,-69-1-2369 0 0,22 0 312 0 0,97-6 841 0 0,-114 4-1511 0 0,-1-1 0 0 0,56-17 0 0 0,-48 9-120 0 0,-18 5-346 0 0,0 1 0 0 0,0 1-1 0 0,20-3 1 0 0,-25 8-2086 0 0,-10 1 1894 0 0,0-1-1184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0,'0'0'11603'0'0,"2"4"-11431"0"0,35 96 758 0 0,-23-58-383 0 0,22 43 0 0 0,-25-63-454 0 0,1 0 1 0 0,1 0-1 0 0,2-1 1 0 0,18 22 0 0 0,-25-35-74 0 0,-1 0 1 0 0,1-1 0 0 0,0 1 0 0 0,1-2-1 0 0,0 1 1 0 0,0-1 0 0 0,0-1-1 0 0,1 0 1 0 0,-1 0 0 0 0,1-1 0 0 0,1 0-1 0 0,12 3 1 0 0,-4-4 171 0 0,32 2 0 0 0,-17-2 262 0 0,-14 1-1741 0 0,-20-2-224 0 0,-1 9-2823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41 6447 0 0,'0'0'499'0'0,"1"-2"-328"0"0,8-17 414 0 0,-8 16 18 0 0,1 2-1 0 0,-1-1 1 0 0,1 0 0 0 0,-1 0-1 0 0,1 0 1 0 0,0 1 0 0 0,-1-1-1 0 0,5-2 1669 0 0,-4 4-2194 0 0,-1 0 0 0 0,1 1-1 0 0,-1-1 1 0 0,1 0 0 0 0,-1 1 0 0 0,1 0 0 0 0,-1-1 0 0 0,0 1 0 0 0,1 0-1 0 0,-1 0 1 0 0,0 0 0 0 0,0-1 0 0 0,0 1 0 0 0,1 1 0 0 0,-1-1 0 0 0,0 0-1 0 0,0 0 1 0 0,-1 0 0 0 0,1 0 0 0 0,0 1 0 0 0,0-1 0 0 0,-1 0-1 0 0,1 1 1 0 0,0-1 0 0 0,-1 1 0 0 0,1-1 0 0 0,-1 1 0 0 0,0-1 0 0 0,1 3-1 0 0,0 3-10 0 0,0-1 0 0 0,0 1 0 0 0,-1 0-1 0 0,1 0 1 0 0,-2 9 0 0 0,-2 3 12 0 0,-1 0 0 0 0,-1 0 0 0 0,0 0 1 0 0,-1 0-1 0 0,-2-1 0 0 0,1 0 0 0 0,-2-1 0 0 0,0 0 0 0 0,-2 0 0 0 0,1-1 1 0 0,-2 0-1 0 0,-20 21 0 0 0,3-7-32 0 0,-2-1 0 0 0,-1-2-1 0 0,-1-1 1 0 0,-64 38 0 0 0,87-57-15 0 0,-18 9 65 0 0,25-14-32 0 0,-3 4-149 0 0,5-4-437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84 562 1375 0 0,'0'0'66'0'0,"-7"11"-13"0"0,4-7 3071 0 0,-13 9 7632 0 0,-3-7-6139 0 0,18-6-4503 0 0,0 0 0 0 0,0 0 0 0 0,-1 0 0 0 0,1 0 0 0 0,0 0 0 0 0,0 0 0 0 0,0 0 0 0 0,-1-1 0 0 0,1 1 0 0 0,0-1 0 0 0,0 1 0 0 0,0 0 0 0 0,0-1 0 0 0,0 0 0 0 0,0 1 0 0 0,0-1 0 0 0,0 0 0 0 0,0 0 0 0 0,0 1 0 0 0,0-1 0 0 0,0 0 0 0 0,0 0 0 0 0,1 0 0 0 0,-1 0 0 0 0,0 0 0 0 0,1 0 0 0 0,-1 0 0 0 0,0 0 0 0 0,1 0 0 0 0,0-1 0 0 0,-1-1 0 0 0,-1-1-25 0 0,0 0 0 0 0,1-1-1 0 0,0 1 1 0 0,0-1 0 0 0,0 1-1 0 0,1-1 1 0 0,-1 1 0 0 0,1-1-1 0 0,0 1 1 0 0,0-1 0 0 0,1 1 0 0 0,0-1-1 0 0,-1 1 1 0 0,1-1 0 0 0,1 1-1 0 0,-1 0 1 0 0,1-1 0 0 0,-1 1-1 0 0,1 0 1 0 0,4-5 0 0 0,21-36 7 0 0,62-73 1 0 0,-59 85-229 0 0,3 1 0 0 0,52-41 0 0 0,-56 50 72 0 0,-2 2-612 0 0,1 2 0 0 0,0 0 0 0 0,2 3-1 0 0,0 0 1 0 0,0 2 0 0 0,37-12 0 0 0,-10 11-2139 0 0,-29 8 1175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3:5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62 13327 0 0,'0'0'612'0'0,"1"-2"-14"0"0,1-1-485 0 0,4-19 188 0 0,-6 19 460 0 0,1 0 0 0 0,0-1 0 0 0,0 1 0 0 0,0 0 0 0 0,0 0 0 0 0,1-1 0 0 0,-1 1 0 0 0,4-4 0 0 0,-4 5 103 0 0,7 13-426 0 0,-7-11-421 0 0,0 1 0 0 0,0 0-1 0 0,-1 0 1 0 0,1 0-1 0 0,0 0 1 0 0,-1 0-1 0 0,1 0 1 0 0,-1 0 0 0 0,1 0-1 0 0,-1 0 1 0 0,1 0-1 0 0,-1 0 1 0 0,1 1 0 0 0,-1 1-1 0 0,0 1 15 0 0,1-1 1 0 0,-2 1-1 0 0,1 0 1 0 0,0 0-1 0 0,-1-1 0 0 0,1 1 1 0 0,-1 0-1 0 0,0-1 0 0 0,0 1 1 0 0,-1-1-1 0 0,-1 4 0 0 0,-4 7 85 0 0,-13 17 0 0 0,11-15-56 0 0,-242 317-27 0 0,229-306-69 0 0,-65 81-256 0 0,-54 66-716 0 0,89-118 386 0 0,-16 21 207 0 0,56-63 383 0 0,1 1 0 0 0,1 1 0 0 0,-13 24 0 0 0,21-35-49 0 0,1-3-37 0 0,0 0 1 0 0,-1 1-1 0 0,1-1 0 0 0,0 1 0 0 0,1-1 0 0 0,-1 1 0 0 0,0 5 0 0 0,4-7-604 0 0,-1 0 433 0 0,1 0 0 0 0,0-1 0 0 0,0 1 0 0 0,-1-1 1 0 0,1 0-1 0 0,0 0 0 0 0,0 0 0 0 0,0 0 0 0 0,3-1 1 0 0,11-4-5942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1375 0 0,'0'0'12591'0'0,"0"2"-12240"0"0,-5 10 23 0 0,1 0 0 0 0,1 1 0 0 0,0-1 0 0 0,1 1 1 0 0,0-1-1 0 0,1 1 0 0 0,0 15 0 0 0,-1 10 27 0 0,-11 91 483 0 0,-4 56 226 0 0,14-130-875 0 0,6 75 0 0 0,6-77-152 0 0,-5-33-25 0 0,-4-17-51 0 0,0 3-363 0 0,11 0-229 0 0,-10-6 426 0 0,0 0-1 0 0,0 1 1 0 0,-1-1 0 0 0,1 0-1 0 0,0 0 1 0 0,0 1 0 0 0,-1-1-1 0 0,1 0 1 0 0,0 0 0 0 0,0 0 0 0 0,-1 0-1 0 0,1 0 1 0 0,0 0 0 0 0,0 0-1 0 0,0 0 1 0 0,-1 0 0 0 0,1 0-1 0 0,0-1 1 0 0,0 1 0 0 0,-1 0 0 0 0,1 0-1 0 0,1-1 1 0 0,7-4-1208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4607 0 0,'0'0'354'0'0,"-2"0"-17"0"0,2-1-147 0 0,0 1 0 0 0,0 0 0 0 0,-1 0 0 0 0,1 0 0 0 0,0 0-1 0 0,-1 0 1 0 0,1 0 0 0 0,0 0 0 0 0,-1 0 0 0 0,1 0 0 0 0,0 0 0 0 0,-1 0 0 0 0,1 0 0 0 0,0 0-1 0 0,-1 0 1 0 0,1 0 0 0 0,0 0 0 0 0,-1 0 0 0 0,1 0 0 0 0,0 1 0 0 0,-1-1 0 0 0,1 0 0 0 0,0 0-1 0 0,0 0 1 0 0,-1 0 0 0 0,1 1 0 0 0,0-1 0 0 0,0 0 0 0 0,-1 0 0 0 0,1 1 0 0 0,0-1 0 0 0,0 0 0 0 0,0 0-1 0 0,-1 1 1 0 0,1-1 0 0 0,0 0 0 0 0,0 1 0 0 0,0-1 0 0 0,0 1 0 0 0,-1 1 20 0 0,1 0 1 0 0,0 0-1 0 0,-1 1 0 0 0,1-1 1 0 0,0 0-1 0 0,0 0 1 0 0,1 3-1 0 0,0 3-138 0 0,1 1-1 0 0,-1-1 1 0 0,5 9-1 0 0,0-4 233 0 0,0-1 0 0 0,0 0 0 0 0,1 0 0 0 0,1 0 0 0 0,0-1 0 0 0,14 14 1 0 0,63 52 712 0 0,-52-47-789 0 0,-20-18-138 0 0,0 0-1 0 0,19 12 1 0 0,-22-17 79 0 0,1-1 1 0 0,22 10-1 0 0,-4-8-933 0 0,-24-7-202 0 0,0-1-1 0 0,0 0 1 0 0,0 0-1 0 0,7-1 1 0 0,0-1-4805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0 13015 0 0,'0'0'1179'0'0,"0"3"-910"0"0,-1 8-75 0 0,-1-1-1 0 0,-1 1 0 0 0,1 0 1 0 0,-2-1-1 0 0,1 0 0 0 0,-2 0 1 0 0,1 0-1 0 0,-1-1 0 0 0,-1 1 1 0 0,0-1-1 0 0,0 0 0 0 0,-15 15 1 0 0,-99 97-86 0 0,92-98-613 0 0,0-1 1 0 0,-53 32-1 0 0,69-48 63 0 0,0 0 1 0 0,-1 0-1 0 0,1-1 0 0 0,-1-1 0 0 0,0 0 0 0 0,-24 3 0 0 0,31-6 208 0 0,-1-1 0 0 0,1 0 0 0 0,0 0 0 0 0,-1 0-1 0 0,1-1 1 0 0,0 0 0 0 0,-8-2 0 0 0,10 2 75 0 0,0-1 0 0 0,1 1 0 0 0,-1-1 0 0 0,1 1-1 0 0,0-1 1 0 0,-1 0 0 0 0,1-1 0 0 0,0 1 0 0 0,0-1 0 0 0,0 1 0 0 0,0-1 0 0 0,-3-5 0 0 0,4 6 120 0 0,1 0 1 0 0,0 1-1 0 0,0-1 1 0 0,0 0-1 0 0,1 0 1 0 0,-1 0 0 0 0,0 0-1 0 0,1 0 1 0 0,-1 0-1 0 0,1 0 1 0 0,0 0-1 0 0,0 0 1 0 0,-1 0-1 0 0,2-1 1 0 0,-1 1 0 0 0,0 0-1 0 0,0 0 1 0 0,0 0-1 0 0,1 0 1 0 0,0 0-1 0 0,0-3 1 0 0,1 1 93 0 0,0 1 0 0 0,0-1 0 0 0,0 0 0 0 0,0 1 0 0 0,0 0 0 0 0,0-1 0 0 0,1 1 0 0 0,0 0 0 0 0,6-5 0 0 0,-8 7 273 0 0,2 1 60 0 0,-1 0-262 0 0,0 0 0 0 0,0 1 0 0 0,0-1 0 0 0,0 0 0 0 0,0 1 0 0 0,0-1 0 0 0,-1 1 0 0 0,1 0 0 0 0,0-1 0 0 0,0 1 0 0 0,0 0-1 0 0,-1 0 1 0 0,1 0 0 0 0,0 1 0 0 0,-1-1 0 0 0,1 0 0 0 0,1 2 0 0 0,0 1 46 0 0,0-1-1 0 0,-1 1 0 0 0,1 0 1 0 0,-1 0-1 0 0,0 0 0 0 0,0 0 1 0 0,2 6-1 0 0,-1 2 20 0 0,0 0 1 0 0,0 0-1 0 0,-1 0 1 0 0,-1 0-1 0 0,0 15 0 0 0,4 10 116 0 0,-3-29-172 0 0,0 0 0 0 0,0 14 0 0 0,-3-12 34 0 0,2-1 0 0 0,-1 0-1 0 0,1 0 1 0 0,1 0-1 0 0,0 0 1 0 0,0 0 0 0 0,1 0-1 0 0,0 0 1 0 0,0-1-1 0 0,1 1 1 0 0,0-1 0 0 0,7 9-1 0 0,2 5 149 0 0,-3-5 125 0 0,15 17-1 0 0,-21-29-322 0 0,0 1 0 0 0,0 0 1 0 0,0 0-1 0 0,-1 0 0 0 0,3 8 0 0 0,1 1 4 0 0,-5-10-70 0 0,2 9-40 0 0,1 5-142 0 0,-6-15-285 0 0,0-2-99 0 0,1 1-679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9095 0 0,'-3'2'415'0'0,"-40"35"-25"0"0,9-9 446 0 0,1 2 0 0 0,-55 63 1 0 0,65-62-505 0 0,-55 74 364 0 0,62-81-635 0 0,1 1 0 0 0,-17 39-1 0 0,29-57-34 0 0,1 0 0 0 0,0 0 0 0 0,0 0-1 0 0,0 0 1 0 0,1 0 0 0 0,0 0 0 0 0,1 1-1 0 0,0-1 1 0 0,1 12 0 0 0,0-8 72 0 0,1-1 1 0 0,0 1-1 0 0,1 0 1 0 0,1-1-1 0 0,7 18 1 0 0,1-7 95 0 0,0 0 0 0 0,1-1 0 0 0,1 0-1 0 0,1-1 1 0 0,19 19 0 0 0,-26-30-142 0 0,0 0 0 0 0,0-1-1 0 0,12 8 1 0 0,-17-12-146 0 0,1-1 0 0 0,0 0 0 0 0,0 0 1 0 0,-1 0-1 0 0,1-1 0 0 0,0 1 0 0 0,1-1 0 0 0,-1 0 0 0 0,0 0 0 0 0,0 0 0 0 0,7-1 0 0 0,6-1-1098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0,'0'0'743'0'0,"1"4"901"0"0,3 16 1872 0 0,11 31 0 0 0,-7-30-1824 0 0,14 27-1 0 0,-11-27-1371 0 0,2 0-1 0 0,1-1 1 0 0,1-1 0 0 0,0 0 0 0 0,1-1 0 0 0,1 0-1 0 0,25 19 1 0 0,81 55 481 0 0,-65-51-594 0 0,-41-29-200 0 0,-13-11-10 0 0,-1 0-35 0 0,0 0-150 0 0,8 0-414 0 0,-8-1 128 0 0,5-7-2066 0 0,-2-4 274 0 0,-3-3-3174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3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12 6911 0 0,'0'0'528'0'0,"0"-2"-341"0"0,-2-8 5285 0 0,0 11-4803 0 0,-4 2-545 0 0,0 1 0 0 0,0-1 0 0 0,1 1 0 0 0,-1 0 0 0 0,1 1 0 0 0,0-1 0 0 0,1 1 0 0 0,-1 0 0 0 0,1 0 0 0 0,0 1 0 0 0,0-1 0 0 0,0 1 0 0 0,-2 6 0 0 0,-12 21 419 0 0,-2-1-1 0 0,-26 35 0 0 0,-54 56 450 0 0,75-94-923 0 0,-53 81 98 0 0,37-50-384 0 0,26-37-222 0 0,14-21-502 0 0,-1 0-283 0 0,-5 7-58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4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252 103 1839 0 0,'14'-17'1124'0'0,"20"-33"1"0"0,-18 25 4217 0 0,-15 23-4382 0 0,2-6 6238 0 0,-1 15-6106 0 0,1 20-1405 0 0,-5 8 525 0 0,-1 0 0 0 0,-1 0 0 0 0,-11 41-1 0 0,-35 101-18 0 0,49-174-193 0 0,-59 180 102 0 0,-27 94-60 0 0,6 22-31 0 0,77-283 22 0 0,0-2-19 0 0,0 0 0 0 0,1 0 0 0 0,0 0 0 0 0,1 1 0 0 0,1 17 0 0 0,0-31-12 0 0,1 0 1 0 0,0 0-1 0 0,0 0 0 0 0,0 1 0 0 0,0-1 1 0 0,0 0-1 0 0,0 0 0 0 0,1 0 1 0 0,-1 0-1 0 0,0 0 0 0 0,1 0 0 0 0,-1 0 1 0 0,0 0-1 0 0,2 2 0 0 0,7 14 28 0 0,-7-12-250 0 0,1 0 1 0 0,0-1-1 0 0,0 0 0 0 0,6 7 1 0 0,-8-9-784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4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11775 0 0,'0'0'1972'0'0,"2"3"-1197"0"0,20 65 1360 0 0,-13-34-1548 0 0,27 59 0 0 0,-25-72-395 0 0,1 0-1 0 0,0-1 0 0 0,2 0 1 0 0,0-1-1 0 0,21 22 0 0 0,-31-38-143 0 0,14 4-35 0 0,-12-7-15 0 0,-2-2 3 0 0,-2 2-97 0 0,1 0 1 0 0,-1-1-1 0 0,1 1 0 0 0,-1-1 0 0 0,0 0 0 0 0,1 0 0 0 0,-1 0 1 0 0,0 0-1 0 0,0 0 0 0 0,1-1 0 0 0,-1 1 0 0 0,0-1 0 0 0,0 1 1 0 0,-1-1-1 0 0,3-2 0 0 0,7-8-1619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4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40 2759 0 0,'5'-39'12447'0'0,"-11"45"-10188"0"0,-8 18-2550 0 0,-6 19 1208 0 0,-22 71-1 0 0,-5 50 147 0 0,29-96-699 0 0,-27 106 138 0 0,-34 117-319 0 0,44-175-183 0 0,-21 59 0 0 0,48-148-88 0 0,1 1 0 0 0,-7 50 0 0 0,13-75-8 0 0,17-19-13624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4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6447 0 0,'-21'3'876'0'0,"-25"6"-1"0"0,44-9 317 0 0,0 1 59 0 0,1-1-1127 0 0,1 1 1 0 0,-1-1 0 0 0,0 0-1 0 0,0 1 1 0 0,1-1-1 0 0,-1 1 1 0 0,0-1 0 0 0,1 0-1 0 0,-1 1 1 0 0,0-1 0 0 0,1 1-1 0 0,-1 0 1 0 0,1-1-1 0 0,-1 1 1 0 0,1 0 0 0 0,-1-1-1 0 0,1 1 1 0 0,-1 0 0 0 0,1-1-1 0 0,0 1 1 0 0,-1 0-1 0 0,1 0 1 0 0,0-1 0 0 0,0 1-1 0 0,-1 0 1 0 0,1 0 0 0 0,0 0-1 0 0,0-1 1 0 0,0 1 0 0 0,0 0-1 0 0,0 0 1 0 0,0 0-1 0 0,0 0 1 0 0,1-1 0 0 0,-1 2-1 0 0,48 138 2296 0 0,-21-69-1600 0 0,140 457 1906 0 0,-159-496-2690 0 0,-1 1 0 0 0,-1 0 0 0 0,-2 0 0 0 0,-2 0 0 0 0,-1 47 0 0 0,-3-63-31 0 0,0 0 0 0 0,-1 0 0 0 0,-1 0 0 0 0,0 0 0 0 0,-1-1 0 0 0,-1 0 0 0 0,0 0 0 0 0,-16 26 0 0 0,10-23-1 0 0,0 0 0 0 0,-1-1 0 0 0,-1-1 1 0 0,-1 0-1 0 0,0-1 0 0 0,-23 18 0 0 0,26-24-7 0 0,-1 0-1 0 0,0-1 1 0 0,0-1-1 0 0,0 0 1 0 0,-1-1 0 0 0,-16 6-1 0 0,28-12-128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669 956 3679 0 0,'116'-117'7371'0'0,"-60"58"-6228"0"0,-4-2 0 0 0,-2-2 0 0 0,49-80 0 0 0,-67 91-652 0 0,47-98 0 0 0,-68 126-389 0 0,-1-1 0 0 0,-2-1 1 0 0,-1 0-1 0 0,0 0 0 0 0,-2 0 0 0 0,3-42 0 0 0,-8 60-90 0 0,-1-34 70 0 0,1 40-79 0 0,0 0 0 0 0,0-1 1 0 0,-1 1-1 0 0,1-1 1 0 0,-1 1-1 0 0,0 0 0 0 0,1 0 1 0 0,-1-1-1 0 0,0 1 0 0 0,0 0 1 0 0,-1 0-1 0 0,1 0 0 0 0,0 0 1 0 0,-3-2-1 0 0,3 3-6 0 0,0 1 0 0 0,0-1 0 0 0,0 1 0 0 0,0-1 0 0 0,0 1 0 0 0,0-1-1 0 0,-1 1 1 0 0,1 0 0 0 0,0-1 0 0 0,0 1 0 0 0,0 0 0 0 0,-1 0 0 0 0,1 0 0 0 0,0 0 0 0 0,0 0-1 0 0,-1 0 1 0 0,1 0 0 0 0,0 1 0 0 0,0-1 0 0 0,0 0 0 0 0,0 1 0 0 0,-1-1 0 0 0,1 1 0 0 0,-1 0-1 0 0,-28 17-127 0 0,28-17 124 0 0,-17 14-72 0 0,-1 1-1 0 0,2 1 0 0 0,0 1 1 0 0,-29 38-1 0 0,-52 91-1 0 0,82-119 86 0 0,-162 302-6 0 0,9-13 92 0 0,152-288-64 0 0,-88 145 22 0 0,15 9-53 0 0,58-106 21 0 0,-53 93-1 0 0,71-145 3 0 0,-2 0 1 0 0,0-1 0 0 0,-2-1-1 0 0,-1 0 1 0 0,0-2-1 0 0,-2 0 1 0 0,-28 21 0 0 0,47-39-15 0 0,2-2-8 0 0,0 0 0 0 0,-1 0 0 0 0,1 0 0 0 0,0 0 0 0 0,0-1-1 0 0,0 1 1 0 0,-1 0 0 0 0,1-1 0 0 0,0 1 0 0 0,0-1 0 0 0,-1 0 0 0 0,-2 1 0 0 0,3 0-576 0 0,0-2-258 0 0,-5-5-54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4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27 7831 0 0,'-23'9'1030'0'0,"23"-9"-885"0"0,-1 1 1 0 0,1-1 0 0 0,-1 0 0 0 0,1 0 0 0 0,-1 0-1 0 0,1 1 1 0 0,0-1 0 0 0,-1 0 0 0 0,1 1-1 0 0,-1-1 1 0 0,1 0 0 0 0,-1 1 0 0 0,1-1 0 0 0,0 1-1 0 0,-1-1 1 0 0,1 0 0 0 0,0 1 0 0 0,0-1-1 0 0,-1 2 1 0 0,1-2 5 0 0,0 0-1 0 0,0 1 1 0 0,0-1-1 0 0,0 0 1 0 0,0 1-1 0 0,0-1 1 0 0,0 0-1 0 0,0 1 0 0 0,1-1 1 0 0,-1 0-1 0 0,0 1 1 0 0,0-1-1 0 0,0 0 1 0 0,0 1-1 0 0,1-1 1 0 0,-1 0-1 0 0,0 0 1 0 0,0 1-1 0 0,0-1 1 0 0,1 0-1 0 0,-1 0 1 0 0,1 1-1 0 0,1 0 92 0 0,-1 0 0 0 0,1 0 0 0 0,0 0 0 0 0,1 0 0 0 0,-1 0 0 0 0,0 0 0 0 0,3 1 0 0 0,3-1-13 0 0,0 0 1 0 0,0 0 0 0 0,0-1 0 0 0,0 0 0 0 0,0-1 0 0 0,0 1 0 0 0,12-4 0 0 0,57-18 1056 0 0,-29 8-611 0 0,-19 6-139 0 0,39-4-1 0 0,-44 11-660 0 0,-19 2-4381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4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9215 0 0,'0'0'1200'0'0,"2"1"123"0"0,6 4-94 0 0,0 0 152 0 0,-1 0-1 0 0,1-1 1 0 0,16 7-1 0 0,-20-10-1263 0 0,0 0 0 0 0,0 0 0 0 0,0-1 0 0 0,0 1 0 0 0,0-1 0 0 0,0 0 0 0 0,5 0 0 0 0,18-5 854 0 0,-1 0 0 0 0,0-2 0 0 0,40-15 1 0 0,-45 15-635 0 0,-10 2-149 0 0,1 0 0 0 0,-1-1 0 0 0,19-13 0 0 0,-2 0-904 0 0,-24 17-173 0 0,5-7-50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5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 1839 0 0,'0'-2'134'0'0,"1"1"222"0"0,-1 0 0 0 0,1 0 0 0 0,-1 0-1 0 0,-4-11 9416 0 0,4 13-9524 0 0,-5 0-1395 0 0,4 2 1579 0 0,0 5-228 0 0,0-1 1 0 0,0 1 0 0 0,1 0 0 0 0,0-1 0 0 0,1 1 0 0 0,0 0 0 0 0,2 11-1 0 0,1-5 73 0 0,0 0 0 0 0,1 0-1 0 0,9 18 1 0 0,2-3 148 0 0,1 0 1 0 0,35 44-1 0 0,-38-56-233 0 0,0-2 1 0 0,1 0-1 0 0,28 22 0 0 0,54 30 504 0 0,-20-15-139 0 0,-54-35-426 0 0,-1 1 1 0 0,0 1-1 0 0,-2 0 0 0 0,0 2 0 0 0,-1 1 1 0 0,-1 0-1 0 0,-1 1 0 0 0,17 31 0 0 0,-23-30-321 0 0,-17-32-1346 0 0,-1-4 453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5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34 4607 0 0,'0'0'354'0'0,"1"-1"-233"0"0,2-15 119 0 0,2 6 4973 0 0,-1 4 98 0 0,5 16-4786 0 0,-8-8-475 0 0,0-1 0 0 0,0 1-1 0 0,0-1 1 0 0,-1 1 0 0 0,1-1 0 0 0,0 1-1 0 0,-1 0 1 0 0,1 0 0 0 0,-1-1 0 0 0,1 1-1 0 0,-1 0 1 0 0,0 0 0 0 0,0 0 0 0 0,0 0-1 0 0,0 1 1 0 0,-4 26 277 0 0,3-27-320 0 0,-1 6 50 0 0,-1-1 0 0 0,0 1 0 0 0,0-1 0 0 0,-1 0 0 0 0,0 0 0 0 0,0 0 0 0 0,0-1 0 0 0,-1 0 1 0 0,0 0-1 0 0,-7 7 0 0 0,-10 8 63 0 0,-34 24-1 0 0,18-15-64 0 0,-56 50 33 0 0,-99 109 0 0 0,130-122-88 0 0,51-53 0 0 0,5-5-12 0 0,22-9-81 0 0,-8-2-352 0 0,0-1 0 0 0,0 0 1 0 0,0 0-1 0 0,0-1 0 0 0,-1 0 0 0 0,9-5 0 0 0,9-6-3349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5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1375 0 0,'-2'1'1987'0'0,"1"0"-1468"0"0,0 0 0 0 0,0 0 0 0 0,0 0 0 0 0,0 0 0 0 0,0 0 0 0 0,0 1 0 0 0,0-1 0 0 0,0 0 0 0 0,0 0 0 0 0,0 1 1 0 0,1-1-1 0 0,-1 1 0 0 0,0-1 0 0 0,0 3 0 0 0,0-1-118 0 0,1 1 0 0 0,-1-1 0 0 0,1 1-1 0 0,0 0 1 0 0,0 6 0 0 0,2 5-264 0 0,0-2-1 0 0,7 20 0 0 0,-7-25 629 0 0,13 42 312 0 0,1-2 0 0 0,36 71 0 0 0,-43-101-979 0 0,1-1 0 0 0,1 0 0 0 0,1-1 0 0 0,0 0-1 0 0,1-1 1 0 0,30 27 0 0 0,-31-32-39 0 0,2-3 9 0 0,1-2-4 0 0,-12-5-112 0 0,0 1 1 0 0,1-1-1 0 0,-1 0 0 0 0,0 0 1 0 0,0-1-1 0 0,0 1 0 0 0,1-1 1 0 0,-1 1-1 0 0,0-1 0 0 0,0 0 1 0 0,0 0-1 0 0,0 0 0 0 0,3-2 1 0 0,-4 2-272 0 0,1-1 1 0 0,-1 1-1 0 0,0-1 1 0 0,0 0-1 0 0,0 1 1 0 0,0-1-1 0 0,0 0 0 0 0,0 0 1 0 0,0 0-1 0 0,-1 0 1 0 0,1-1-1 0 0,-1 1 1 0 0,0 0-1 0 0,2-4 1 0 0,-2 2-1616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5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11 11951 0 0,'0'0'547'0'0,"0"-2"-11"0"0,-2-6 4269 0 0,1 10-4694 0 0,-39 114 224 0 0,-29 90-218 0 0,42-116 3 0 0,-33 131 729 0 0,38-76-202 0 0,-3 14-18 0 0,21-141-606 0 0,-1-1 0 0 0,0 0-1 0 0,-2 0 1 0 0,0 0 0 0 0,-10 17-1 0 0,17-33-20 0 0,0 0 1 0 0,-1 0-1 0 0,1 0 0 0 0,0 0 0 0 0,-1 0 0 0 0,1 0 1 0 0,-1 0-1 0 0,0 0 0 0 0,1 0 0 0 0,-1 0 0 0 0,0-1 1 0 0,0 1-1 0 0,1 0 0 0 0,-1 0 0 0 0,-1 0 0 0 0,0 0-1 0 0,0 1-82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5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41 215 11311 0 0,'-40'0'8234'0'0,"42"1"-7932"0"0,67 18 321 0 0,-46-11-368 0 0,0-2 0 0 0,1 0 0 0 0,35 3 0 0 0,-24-8-25 0 0,-1-2 1 0 0,1-1 0 0 0,46-9-1 0 0,99-30 384 0 0,-133 29-473 0 0,263-50 428 0 0,-55 14-330 0 0,-178 30-211 0 0,256-49 72 0 0,-311 65-100 0 0,-4 1 0 0 0,-7 4-43 0 0,-11-3 39 0 0,0 0-1 0 0,0 0 0 0 0,0 1 0 0 0,0-1 0 0 0,1 0 0 0 0,-1 0 0 0 0,0 0 0 0 0,0 0 0 0 0,0 0 0 0 0,0 0 0 0 0,0 0 0 0 0,0 0 0 0 0,0 0 0 0 0,0 0 0 0 0,0 0 0 0 0,1 0 0 0 0,-1 0 1 0 0,0 0-1 0 0,0 1 0 0 0,0-1 0 0 0,0 0 0 0 0,0 0 0 0 0,0 0 0 0 0,0 0 0 0 0,0 0 0 0 0,0 0 0 0 0,0 0 0 0 0,0 0 0 0 0,0 1 0 0 0,0-1 0 0 0,0 0 0 0 0,0 0 0 0 0,0 0 1 0 0,0 0-1 0 0,0 0 0 0 0,0 0 0 0 0,0 0 0 0 0,0 1 0 0 0,0-1 0 0 0,0 0 0 0 0,0 0 0 0 0,0 0 0 0 0,0 0 0 0 0,-1 5-95 0 0,0-1 1 0 0,0 1-1 0 0,-1-1 0 0 0,1 0 1 0 0,-1 0-1 0 0,0 1 0 0 0,0-1 1 0 0,-1 0-1 0 0,1-1 0 0 0,-5 6 0 0 0,-1 2-813 0 0,-1-2 0 0 0,-16 15 0 0 0,-3-1-735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5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6767 0 0,'0'0'608'0'0,"2"-1"-500"0"0,10-2 905 0 0,1 1 0 0 0,-1 1 0 0 0,17-1 0 0 0,-27 2-894 0 0,0 0 0 0 0,0 1 0 0 0,1 0-1 0 0,-1-1 1 0 0,0 1 0 0 0,-1 0 0 0 0,1 0-1 0 0,0 0 1 0 0,0 0 0 0 0,0 0 0 0 0,0 0 0 0 0,2 2-1 0 0,0 1 170 0 0,2 0 3 0 0,0 1-1 0 0,0 0 0 0 0,-1 0 0 0 0,0 0 1 0 0,0 1-1 0 0,7 10 0 0 0,21 41 1041 0 0,-16-27-782 0 0,33 46 475 0 0,-8-13-658 0 0,-39-57-343 0 0,1 0 1 0 0,0 0 0 0 0,0 0 0 0 0,1-1-1 0 0,8 9 1 0 0,-12-14-24 0 0,-1 1 0 0 0,1-1 0 0 0,-1 1 0 0 0,1 0-1 0 0,-1-1 1 0 0,1 1 0 0 0,0-1 0 0 0,-1 1 0 0 0,1-1 0 0 0,0 1-1 0 0,-1-1 1 0 0,1 0 0 0 0,0 1 0 0 0,0-1 0 0 0,0 0 0 0 0,-1 0-1 0 0,1 1 1 0 0,0-1 0 0 0,0 0 0 0 0,0 0 0 0 0,-1 0 0 0 0,1 0-1 0 0,1 0 1 0 0,4-1-190 0 0,6 1-1448 0 0,0-2 666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5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26 5063 0 0,'0'0'390'0'0,"1"-2"-252"0"0,7-21 10461 0 0,-11 23-10461 0 0,3 0-130 0 0,-1 0 0 0 0,0 0-1 0 0,1 0 1 0 0,-1 0 0 0 0,1 0 0 0 0,-1 0 0 0 0,0 0 0 0 0,1 0 0 0 0,-1 0 0 0 0,1 0 0 0 0,-1 0 0 0 0,0 1 0 0 0,1-1 0 0 0,-1 0 0 0 0,1 0 0 0 0,-2 1 0 0 0,-3 5 1 0 0,0 0 0 0 0,0 1 0 0 0,1-1 0 0 0,0 1 0 0 0,0 0 0 0 0,0 0 0 0 0,-2 8 0 0 0,-18 59 138 0 0,14-40-75 0 0,-130 463 1781 0 0,135-472-1814 0 0,-12 65 62 0 0,16-81-84 0 0,0 1 1 0 0,1-1-1 0 0,0 1 0 0 0,1-1 1 0 0,0 1-1 0 0,0-1 1 0 0,3 11-1 0 0,-1-12 145 0 0,1 0 0 0 0,8 14 0 0 0,-8-13-32 0 0,-3-7-17 0 0,-1-2-105 0 0,0 0 0 0 0,0 1 0 0 0,0-1 0 0 0,0 0 0 0 0,0 0 0 0 0,0 1 0 0 0,0-1 0 0 0,0 0 0 0 0,0 0 0 0 0,0 0 0 0 0,0 1 0 0 0,1-1 0 0 0,-1 0 0 0 0,0 0 0 0 0,0 0 0 0 0,0 1 0 0 0,0-1 0 0 0,0 0 0 0 0,0 0 0 0 0,0 0 0 0 0,1 0 0 0 0,-1 1 0 0 0,0-1 0 0 0,0 0 0 0 0,0 0 0 0 0,0 0 0 0 0,1 0 0 0 0,-1 0 0 0 0,0 0 0 0 0,0 1 0 0 0,1-1-47 0 0,-1 0 0 0 0,0 0 1 0 0,0 0-1 0 0,1 0 0 0 0,-1 1 0 0 0,0-1 0 0 0,0 0 0 0 0,1 0 0 0 0,-1 0 0 0 0,0 1 0 0 0,0-1 0 0 0,0 0 0 0 0,0 0 0 0 0,1 1 0 0 0,-1-1 0 0 0,0 0 0 0 0,0 1 0 0 0,0-1 0 0 0,0 0 0 0 0,0 0 0 0 0,0 1 0 0 0,0-1 0 0 0,0 0 0 0 0,0 1 1 0 0,0-1-1 0 0,0 0 0 0 0,0 0 0 0 0,0 1 0 0 0,0-1 0 0 0,0 0 0 0 0,0 1 0 0 0,0 0 0 0 0,-1 0-166 0 0,1 0-1 0 0,-1 1 1 0 0,0-1 0 0 0,0 1-1 0 0,0-1 1 0 0,0 0 0 0 0,0 0-1 0 0,0 1 1 0 0,0-1 0 0 0,0 0-1 0 0,0 0 1 0 0,0 0 0 0 0,-1 0-1 0 0,1 0 1 0 0,0 0 0 0 0,-1-1-1 0 0,1 1 1 0 0,-3 1 0 0 0,0-1-497 0 0,1 0 1 0 0,-1 0-1 0 0,0 0 1 0 0,1 0-1 0 0,-1-1 1 0 0,-4 1-1 0 0,5-1-841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5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46 5527 0 0,'1'-1'423'0'0,"17"-16"-122"0"0,14-11 7863 0 0,-33 31-7824 0 0,-6 15 92 0 0,0 0-1 0 0,-16 25 0 0 0,-1 4 151 0 0,-15 33-107 0 0,-4-1 0 0 0,-64 90-1 0 0,-78 59-190 0 0,-22 30-24 0 0,183-224-256 0 0,16-25-9 0 0,0 1 1 0 0,1 1-1 0 0,0-1 0 0 0,1 1 1 0 0,-8 19-1 0 0,13-28-123 0 0,1 5 106 0 0,-1-2-1387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2 290 4919 0 0,'-1'-3'4'0'0,"1"0"1"0"0,-1 0-1 0 0,1 0 0 0 0,0 0 0 0 0,0 0 0 0 0,0 0 0 0 0,1-1 0 0 0,-1 1 0 0 0,2-5 0 0 0,-1 1 1236 0 0,0 0 0 0 0,0 0-1 0 0,0-9 1 0 0,-3 19-414 0 0,2-3-749 0 0,0 0 0 0 0,-1 0 0 0 0,1 0 0 0 0,0 0-1 0 0,0 0 1 0 0,0 0 0 0 0,0 0 0 0 0,-1 0 0 0 0,1 1 0 0 0,0-1-1 0 0,0 0 1 0 0,0 0 0 0 0,0 0 0 0 0,0 0 0 0 0,-1 1 0 0 0,1-1-1 0 0,0 0 1 0 0,0 0 0 0 0,0 0 0 0 0,0 1 0 0 0,0-1-1 0 0,0 0 1 0 0,0 0 0 0 0,0 0 0 0 0,0 1 0 0 0,0-1 0 0 0,0 0-1 0 0,0 0 1 0 0,0 0 0 0 0,0 1 0 0 0,0-1 0 0 0,0 0 0 0 0,5 2 88 0 0,1 0 1 0 0,-1 0 0 0 0,0-1 0 0 0,1 0-1 0 0,0 0 1 0 0,-1 0 0 0 0,1-1-1 0 0,0 1 1 0 0,-1-2 0 0 0,1 1 0 0 0,0 0-1 0 0,7-3 1 0 0,10-2 364 0 0,37-13-1 0 0,-45 13-320 0 0,12-3 47 0 0,440-158 1710 0 0,-390 136-4650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5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66 5983 0 0,'-1'0'464'0'0,"-20"5"-38"0"0,15-3-782 0 0,-22 11 11582 0 0,30-13-11158 0 0,1 0-1 0 0,-1-1 1 0 0,1 1-1 0 0,-1 0 0 0 0,1-1 1 0 0,-1 1-1 0 0,0-1 1 0 0,1 0-1 0 0,2-1 1 0 0,-4 2-48 0 0,120-51 791 0 0,-74 30-362 0 0,-33 15 4 0 0,-12 5 347 0 0,0 3-646 0 0,0 0-151 0 0,0 0 0 0 0,0 1 0 0 0,-1-1 1 0 0,1 0-1 0 0,-1 1 0 0 0,0-1 1 0 0,0 1-1 0 0,0 0 0 0 0,0-1 0 0 0,0 1 1 0 0,0 0-1 0 0,-1 0 0 0 0,1 0 1 0 0,-1 2-1 0 0,0 0 7 0 0,0-1 0 0 0,-1 1-1 0 0,1-1 1 0 0,-1 0 0 0 0,0 0 0 0 0,0 1 0 0 0,-1-1 0 0 0,1 0 0 0 0,-4 6 0 0 0,-3 5 16 0 0,-1 0 1 0 0,-1-1-1 0 0,0 0 1 0 0,-1-1 0 0 0,-17 18-1 0 0,-69 51-351 0 0,-3 2-324 0 0,56-45 198 0 0,-60 41-1 0 0,80-65 198 0 0,1 1-1 0 0,1 2 1 0 0,0 0 0 0 0,-27 29-1 0 0,40-35 195 0 0,9-11 59 0 0,0 0 1 0 0,-1-1-1 0 0,1 1 0 0 0,0 0 0 0 0,-1-1 0 0 0,1 1 1 0 0,0 0-1 0 0,0 0 0 0 0,-1-1 0 0 0,1 1 0 0 0,0 0 1 0 0,0 0-1 0 0,0-1 0 0 0,0 3 0 0 0,1-2 7 0 0,-1 0 0 0 0,1 0 0 0 0,0 0-1 0 0,0 0 1 0 0,0 1 0 0 0,-1-1 0 0 0,1 0-1 0 0,0 0 1 0 0,0 0 0 0 0,0-1 0 0 0,1 1-1 0 0,-1 0 1 0 0,0 0 0 0 0,0 0 0 0 0,0-1-1 0 0,1 1 1 0 0,-1-1 0 0 0,0 1 0 0 0,0-1-1 0 0,1 1 1 0 0,-1-1 0 0 0,0 0 0 0 0,4 0-1 0 0,35 3 168 0 0,-38-3-166 0 0,46-3 314 0 0,-1-2 0 0 0,1-2 0 0 0,53-15 0 0 0,66-10 1109 0 0,-137 28-1137 0 0,12-1 154 0 0,41 0 1 0 0,-75 7-452 0 0,-7-1-27 0 0,-1 0-1 0 0,0-1 1 0 0,0 1 0 0 0,0 0-1 0 0,1 0 1 0 0,-1-1 0 0 0,0 1-1 0 0,0 0 1 0 0,0 0 0 0 0,0 0-1 0 0,-1-1 1 0 0,1 1 0 0 0,0 0-1 0 0,0 0 1 0 0,0-1 0 0 0,-1 1-1 0 0,1 0 1 0 0,0 0 0 0 0,-1-1-1 0 0,1 1 1 0 0,-1 0 0 0 0,-9 14-3449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5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5983 0 0,'0'0'900'0'0,"2"0"475"0"0,71-21 5414 0 0,38-16-3913 0 0,2 0-1320 0 0,-85 29-1216 0 0,0 0 0 0 0,1 2 0 0 0,45-3 0 0 0,-58 10-340 0 0,-2 2-2213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6:5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7367 0 0,'3'-1'568'0'0,"18"-8"-439"0"0,-11 4 1187 0 0,1 1-1 0 0,21-6 0 0 0,17 0 2416 0 0,-15 2-2216 0 0,40-4 1 0 0,-62 11-1331 0 0,0 0 0 0 0,-1 1 0 0 0,1 1 0 0 0,0 0 0 0 0,-1 1 0 0 0,1 0 0 0 0,16 5 1 0 0,2 2-261 0 0,-2-1-2781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4:0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 5871 0 0,'0'0'7536'0'0,"0"0"-7494"0"0,-1 0-1 0 0,1-1 0 0 0,0 1 0 0 0,-1 0 0 0 0,1 0 1 0 0,-1 0-1 0 0,1-1 0 0 0,-1 1 0 0 0,1 0 0 0 0,0 0 1 0 0,-1 0-1 0 0,1 0 0 0 0,-1 0 0 0 0,1 0 0 0 0,-1 0 1 0 0,1 0-1 0 0,-1 0 0 0 0,1 0 0 0 0,-1 0 0 0 0,0 0 1 0 0,0 1-39 0 0,0-1 0 0 0,1 1 1 0 0,-1-1-1 0 0,0 1 1 0 0,1 0-1 0 0,-1-1 0 0 0,0 1 1 0 0,1 0-1 0 0,-1 0 1 0 0,1 0-1 0 0,-1-1 1 0 0,1 1-1 0 0,-1 0 0 0 0,1 0 1 0 0,0 0-1 0 0,0 0 1 0 0,-4 4 2712 0 0,5-5-2708 0 0,4 3 77 0 0,1-1 0 0 0,-1 1 0 0 0,1-2 1 0 0,0 1-1 0 0,-1 0 0 0 0,1-1 0 0 0,10 0 1 0 0,-10 0-56 0 0,10 3-30 0 0,2 1 0 0 0,-2-1 0 0 0,1 2 0 0 0,-11-4 26 0 0,0 0 0 0 0,1-1 0 0 0,-1 1 0 0 0,0-1 0 0 0,1-1 1 0 0,-1 1-1 0 0,9-1 0 0 0,-11-1 32 0 0,1 0 1 0 0,-1 0 0 0 0,1 0-1 0 0,-1-1 1 0 0,0 1 0 0 0,5-3-1 0 0,8-3 251 0 0,4-6 153 0 0,-20 12-408 0 0,1-1-1 0 0,-1 1 1 0 0,1 0 0 0 0,-1 0 0 0 0,1 0 0 0 0,-1 0-1 0 0,1 0 1 0 0,0 1 0 0 0,-1-1 0 0 0,3 0 0 0 0,-3 4-81 0 0,1-1 41 0 0,1 2-69 0 0,-2 17 477 0 0,-13-18-230 0 0,-17 0-44 0 0,24-3-130 0 0,-1 1 1 0 0,1-1-1 0 0,-1 1 1 0 0,-5 2-1 0 0,-89 36 353 0 0,78-30-231 0 0,20-8 404 0 0,-1-1-245 0 0,0 0-303 0 0,-6-2 657 0 0,-12-12-35 0 0,2-3-591 0 0,8 10-43 0 0,-1 2-61 0 0,3 1-10 0 0,9 4 83 0 0,-1-1 0 0 0,0 1-1 0 0,1 0 1 0 0,-1-1-1 0 0,1 1 1 0 0,-1 0 0 0 0,0 0-1 0 0,0-1 1 0 0,1 1 0 0 0,-1 0-1 0 0,0 0 1 0 0,1 0-1 0 0,-1 0 1 0 0,0 0 0 0 0,0 0-1 0 0,1 0 1 0 0,-2 0-1 0 0,-3 1-184 0 0,-2 0 125 0 0,5 0 0 0 0,0-1 11 0 0,-4 0 42 0 0,20 0 11 0 0,-11 0 0 0 0,20-5 0 0 0,-9 3 0 0 0,1 2 0 0 0,-1 4 0 0 0,2 2 0 0 0,28 11 0 0 0,6-2 0 0 0,-34-10 0 0 0,2-1 0 0 0,-1-1 0 0 0,1 0 0 0 0,-1-1 0 0 0,1-3 11 0 0,-3 1 42 0 0,-9-1 0 0 0,4-1-31 0 0,-7 2 170 0 0,-6-1-128 0 0,-6-3-15 0 0,-22-6 399 0 0,16 9-290 0 0,-29-1 0 0 0,4 4-105 0 0,35-2-40 0 0,-16-1-15 0 0,-6-5 2 0 0,-1-2 0 0 0,13 3 15 0 0,1-1 0 0 0,-21-12 0 0 0,-1 0 4 0 0,34 16-19 0 0,1 1 0 0 0,-1 0 0 0 0,0 1 0 0 0,0-1 0 0 0,1 0 0 0 0,-1 0 0 0 0,0 1 0 0 0,0-1 0 0 0,0 1 0 0 0,-3-1 0 0 0,1 1 0 0 0,1-1 0 0 0,0 0 0 0 0,0 1 0 0 0,-1-1 0 0 0,1 1 0 0 0,0 0 0 0 0,0 0 0 0 0,0 0 0 0 0,-4 0 0 0 0,-1 1 0 0 0,-3 1 0 0 0,-4 1-7 0 0,6 0-36 0 0,-4 7 10 0 0,11-9-21 0 0,3 2-17 0 0,3 7 0 0 0,1 0 6 0 0,-5-9 62 0 0,1 0-1 0 0,-1 0 1 0 0,1-1-1 0 0,0 1 0 0 0,-1 0 1 0 0,1-1-1 0 0,0 1 1 0 0,-1 0-1 0 0,1-1 1 0 0,0 1-1 0 0,0-1 1 0 0,-1 1-1 0 0,1-1 1 0 0,0 1-1 0 0,0-1 1 0 0,1 1-1 0 0,1 0 0 0 0,11 5 4 0 0,-10-5 0 0 0,-1 0-4 0 0,-1 0-1 0 0,0-1 1 0 0,0 1 0 0 0,0-1 0 0 0,0 1 0 0 0,1-1-1 0 0,-1 0 1 0 0,0 1 0 0 0,5-2 0 0 0,22 0-18 0 0,-23 1 22 0 0,22-2 0 0 0,1 0-11 0 0,-20 4-15 0 0,-5 0 7 0 0,32 2 11 0 0,-21-4 8 0 0,1-1 0 0 0,0-3 0 0 0,-13 3 0 0 0,2-1 0 0 0,8-13 0 0 0,-1 2 0 0 0,-9 8 0 0 0,4-12 0 0 0,-3 7 11 0 0,-4 10-15 0 0,0-1 0 0 0,0 1 1 0 0,0 0-1 0 0,0-1 1 0 0,0 1-1 0 0,0-1 0 0 0,0 1 1 0 0,0-1-1 0 0,0 1 0 0 0,0 0 1 0 0,0-1-1 0 0,0 1 0 0 0,-1-1 1 0 0,1 1-1 0 0,0 0 0 0 0,0-1 1 0 0,0 1-1 0 0,-1 0 0 0 0,1-1 1 0 0,0 1-1 0 0,0 0 0 0 0,-1-1 1 0 0,1 1-1 0 0,0 0 0 0 0,-1-1 1 0 0,1 1-1 0 0,0 0 0 0 0,-1 0 1 0 0,1-1-1 0 0,-1 1 0 0 0,-17-2-17 0 0,15 3 13 0 0,2-1 5 0 0,-1 0 0 0 0,1 0 1 0 0,0 0-1 0 0,0 0 0 0 0,0 0 0 0 0,-1 1 0 0 0,1-1 0 0 0,0 0 0 0 0,0 1 0 0 0,0-1 1 0 0,0 0-1 0 0,0 1 0 0 0,0 0 0 0 0,0-1 0 0 0,0 1 0 0 0,0 0 0 0 0,-1 0 0 0 0,-2 2-5 0 0,-7 3 8 0 0,-1 2 0 0 0,4-2-11 0 0,8-8-127 0 0,-1 1 85 0 0,1 1 1 0 0,0 0-1 0 0,-1-1 1 0 0,1 1-1 0 0,0-1 1 0 0,0 1-1 0 0,0 0 1 0 0,0-1-1 0 0,-1 1 0 0 0,1-1 1 0 0,0 1-1 0 0,0-1 1 0 0,0 1-1 0 0,0-1 1 0 0,0 1-1 0 0,0-1 1 0 0,0 1-1 0 0,0-1 1 0 0,0 1-1 0 0,0 0 0 0 0,0-1 1 0 0,1 1-1 0 0,-1-1 1 0 0,0 1-1 0 0,0-1 1 0 0,1 0-1 0 0,6-9-5205 0 0,4-3-1756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7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291 232 1375 0 0,'0'0'7618'0'0,"2"-1"-7117"0"0,10-9 263 0 0,0 0 0 0 0,1 1 0 0 0,0 1 0 0 0,19-9 0 0 0,4-2-31 0 0,22-12 430 0 0,1 3 0 0 0,117-37-1 0 0,-152 57-945 0 0,1 1 0 0 0,0 1 1 0 0,0 1-1 0 0,1 1 0 0 0,26 1 0 0 0,-48 3-182 0 0,0 0-1 0 0,1 1 1 0 0,-1-1 0 0 0,0 1-1 0 0,6 2 1 0 0,-9-2-30 0 0,0-1 0 0 0,0 0 0 0 0,-1 1 0 0 0,1-1 0 0 0,0 1 0 0 0,-1 0 0 0 0,1-1 1 0 0,0 1-1 0 0,-1 0 0 0 0,1-1 0 0 0,-1 1 0 0 0,1 0 0 0 0,-1-1 0 0 0,0 1 0 0 0,1 0 0 0 0,-1 0 0 0 0,0 0 0 0 0,1-1 0 0 0,-1 3 1 0 0,2 13 53 0 0,-3-10-54 0 0,1 0 1 0 0,-2 0-1 0 0,1 1 0 0 0,0-2 0 0 0,-1 1 1 0 0,0 0-1 0 0,-1 0 0 0 0,1-1 0 0 0,-1 1 1 0 0,0-1-1 0 0,-1 0 0 0 0,-3 6 0 0 0,-3 2 12 0 0,-1-1 0 0 0,0 0 0 0 0,-18 15 0 0 0,0-6-22 0 0,0-1 0 0 0,-44 23 0 0 0,-10 6-34 0 0,14-3-338 0 0,-156 95-1048 0 0,-53 33 401 0 0,233-140 986 0 0,44-33 308 0 0,4-4-194 0 0,0 1 0 0 0,1-1 0 0 0,-1 1 0 0 0,1-1 0 0 0,7-2 0 0 0,-4 1-36 0 0,0 0 25 0 0,0 0 0 0 0,0 1 0 0 0,0 0 0 0 0,1 0 0 0 0,-1 1-1 0 0,12-2 1 0 0,47-4 313 0 0,-4 7 11 0 0,116 13-1 0 0,-146-8-309 0 0,52 6 116 0 0,64 4 463 0 0,-124-13-370 0 0,-1-1 0 0 0,1-1 0 0 0,-1-2 0 0 0,30-6 1 0 0,-7-1 328 0 0,-44 9-60 0 0,0 0-492 0 0,5-2-75 0 0,-5 2-94 0 0,-17-2-554 0 0,12 3 494 0 0,1-1 0 0 0,-1 0 1 0 0,1 1-1 0 0,-1 0 0 0 0,0 0 0 0 0,1-1 1 0 0,-5 2-1 0 0,2-1-489 0 0,-7 1-510 0 0,0 2-2581 0 0,-6 1-1883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7:0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0,'0'0'10939'0'0,"0"2"-10452"0"0,1 9-120 0 0,0-1 1 0 0,0 0 0 0 0,2 1-1 0 0,-1-1 1 0 0,1 0 0 0 0,1 0-1 0 0,8 18 1 0 0,0-6 115 0 0,1 0 1 0 0,18 25 0 0 0,-20-33-333 0 0,1-1 1 0 0,1 0-1 0 0,0-1 1 0 0,0 0 0 0 0,1-1-1 0 0,1 0 1 0 0,30 16-1 0 0,7-2 462 0 0,61 22-1 0 0,-60-27-168 0 0,99 39 420 0 0,-142-55-853 0 0,-6-3 6 0 0,0 1 0 0 0,0-1 0 0 0,0 1-1 0 0,0 0 1 0 0,-1 1 0 0 0,1-1 0 0 0,-1 1 0 0 0,6 4 0 0 0,-2 2-7 0 0,-6 4-56 0 0,-1-11-5 0 0,0 0 1 0 0,0 0 0 0 0,-1 0 0 0 0,1 0 0 0 0,-1-1-1 0 0,0 1 1 0 0,0 0 0 0 0,0 0 0 0 0,1 0 0 0 0,-2 0 0 0 0,1-1-1 0 0,0 1 1 0 0,0-1 0 0 0,0 1 0 0 0,-3 1 0 0 0,1 1-221 0 0,-1-1 1 0 0,0 1 0 0 0,0-1-1 0 0,-6 3 1 0 0,4-3-386 0 0,-1 0 1 0 0,1 0-1 0 0,-1 0 0 0 0,1-1 1 0 0,-1 0-1 0 0,0 0 0 0 0,-9 1 1 0 0,0-3-1051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7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18 5063 0 0,'0'0'390'0'0,"1"-2"-252"0"0,0 1 259 0 0,0 0 0 0 0,0 0 0 0 0,0 0 1 0 0,0 0-1 0 0,0 0 0 0 0,0 0 0 0 0,0 0 0 0 0,0 0 0 0 0,0 0 0 0 0,1 0 0 0 0,-1 0 0 0 0,0 1 0 0 0,1-1 0 0 0,-1 1 0 0 0,0-1 0 0 0,1 1 0 0 0,-1-1 0 0 0,1 1 0 0 0,-1 0 0 0 0,0 0 0 0 0,4-1 0 0 0,-4 4 23 0 0,0 1-343 0 0,0 0-1 0 0,0 0 1 0 0,-1 0 0 0 0,1 0 0 0 0,-1 0 0 0 0,0 0-1 0 0,0 0 1 0 0,0 0 0 0 0,-1 0 0 0 0,1 0-1 0 0,-1 0 1 0 0,0-1 0 0 0,0 1 0 0 0,-1 0-1 0 0,1 0 1 0 0,-1-1 0 0 0,0 1 0 0 0,-2 4-1 0 0,-7 10 198 0 0,0 0-1 0 0,-17 18 1 0 0,27-35-261 0 0,-104 124 1238 0 0,47-58-965 0 0,27-34-238 0 0,-1-1 0 0 0,-61 46 0 0 0,56-51-76 0 0,35-25-117 0 0,3-1-88 0 0,-1-1 197 0 0,0 1-1 0 0,1 0 1 0 0,-1 0-1 0 0,1 0 1 0 0,-1 0-1 0 0,1-1 1 0 0,-1 1-1 0 0,1 0 1 0 0,-1 0-1 0 0,1-1 1 0 0,0 1-1 0 0,0-1 1 0 0,-1 1-1 0 0,1 0 1 0 0,0-1-1 0 0,0 1 1 0 0,-1-1-1 0 0,2 1 1 0 0,18 7-361 0 0,-18-7 314 0 0,0 0-1 0 0,0-1 1 0 0,0 0-1 0 0,0 1 1 0 0,0-1 0 0 0,0 0-1 0 0,0 0 1 0 0,0 0-1 0 0,0-1 1 0 0,0 1-1 0 0,4-1 1 0 0,10-3-748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5:5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4487 0 0,'0'0'1159'0'0,"-2"1"-379"0"0,-1 0-445 0 0,-1 1-1 0 0,1-1 1 0 0,-1 0-1 0 0,1 0 1 0 0,-1-1-1 0 0,1 1 1 0 0,-1 0 0 0 0,1-1-1 0 0,-6 0 1 0 0,-4 0 125 0 0,0 2 1 0 0,0-1-1 0 0,-20 6 1 0 0,30-7-595 0 0,-15 6-155 0 0,3 1 292 0 0,13-5-5 0 0,1 0-11 0 0,0-1-24 0 0,-1 0 97 0 0,-2 3-718 0 0,3-4 1026 0 0,0 1 0 0 0,0 0-1 0 0,1 0 1 0 0,-1-1 0 0 0,0 1-1 0 0,0 0 1 0 0,1 0 0 0 0,-1 0 0 0 0,1 0-1 0 0,-1 0 1 0 0,1 0 0 0 0,-1 0 0 0 0,1 0-1 0 0,-1 0 1 0 0,1 0 0 0 0,0 0 0 0 0,0 2-1 0 0,0-1-308 0 0,0 0 6 0 0,3 8 5 0 0,-3-8 348 0 0,5 3-313 0 0,-5-4-87 0 0,0-1 0 0 0,0 1-1 0 0,0-1 1 0 0,1 1 0 0 0,-1 0 0 0 0,0-1-1 0 0,0 1 1 0 0,1-1 0 0 0,-1 1-1 0 0,0-1 1 0 0,1 0 0 0 0,-1 1 0 0 0,1-1-1 0 0,-1 1 1 0 0,1-1 0 0 0,-1 0-1 0 0,1 1 1 0 0,2 2-5 0 0,23 13 140 0 0,-13-9-143 0 0,1 1-10 0 0,1 2 0 0 0,-2 1 0 0 0,0-1 0 0 0,-1-2 11 0 0,-7-5 32 0 0,7 4-22 0 0,-1-1 38 0 0,13 2 120 0 0,15 3 20 0 0,-12 0-135 0 0,-14-6-64 0 0,-2-2 11 0 0,-9-2 44 0 0,37 6 423 0 0,-25-5-382 0 0,7-1 4 0 0,-17 0-108 0 0,14 6 12 0 0,-8-3-4 0 0,2 1 0 0 0,7 5 0 0 0,-7-3 0 0 0,2 0 11 0 0,-2-2 42 0 0,-7-4 1 0 0,7 1-58 0 0,3-1-55 0 0,-9-1 47 0 0,0-1 1 0 0,0 1-1 0 0,0-1 0 0 0,0 0 0 0 0,7-2 1 0 0,31-7-146 0 0,-27 8 145 0 0,2 0 12 0 0,8-1 0 0 0,-27 3 0 0 0,47 2 0 0 0,-37-2 3 0 0,1 0 16 0 0,0 0 0 0 0,1-1-1 0 0,-1-1 1 0 0,1 1-1 0 0,-1-2 1 0 0,0 1 0 0 0,15-7-1 0 0,3-2-18 0 0,-8 3 0 0 0,-8 2 0 0 0,1 1 0 0 0,23-5 0 0 0,-5 4 0 0 0,31-6 0 0 0,104-15 0 0 0,-146 23 0 0 0,1 0 0 0 0,26-10-1 0 0,-10 2 56 0 0,103-21 85 0 0,-113 29-103 0 0,-1 1 0 0 0,1 1 0 0 0,33 1 0 0 0,-6 6 144 0 0,-34-2 238 0 0,0-2 0 0 0,1 0 0 0 0,29-3 0 0 0,-49 2-349 0 0,1-1 5 0 0,6-1-72 0 0,-7 1 210 0 0,-4 0-160 0 0,-10-3-30 0 0,-2 0 25 0 0,-7-4-35 0 0,15 7-15 0 0,-10-2 3 0 0,1 2-1 0 0,-7 2 0 0 0,18 0 0 0 0,-1 2 0 0 0,-25 5-38 0 0,-58 25 0 0 0,8-4-234 0 0,14-9 260 0 0,34-8 16 0 0,-24 3-27 0 0,53-15 15 0 0,-5 2-50 0 0,-1-1 0 0 0,1 0 0 0 0,-1 0-1 0 0,1-1 1 0 0,-9 0 0 0 0,-11 0-144 0 0,0-2-1 0 0,-30-5 0 0 0,47 6 317 0 0,0-1-1 0 0,0-1 1 0 0,0 0-1 0 0,0 0 1 0 0,-19-9-1 0 0,-16-6-224 0 0,41 16 39 0 0,1 1 69 0 0,-10 2-76 0 0,11-2 77 0 0,1 1 1 0 0,-1 0-1 0 0,1 0 0 0 0,-1 0 1 0 0,1 1-1 0 0,-1-1 0 0 0,0 1 1 0 0,1-1-1 0 0,-1 1 0 0 0,-2 1 1 0 0,-2 1 3 0 0,-13 3-2 0 0,4 2 0 0 0,13-7 33 0 0,0 0-1 0 0,0 0 1 0 0,0-1-1 0 0,0 1 1 0 0,0-1 0 0 0,0 1-1 0 0,0-1 1 0 0,0 0-1 0 0,0 0 1 0 0,0 0-1 0 0,-4-1 1 0 0,1-1 25 0 0,0 0 0 0 0,0 0 0 0 0,1 0 0 0 0,-1-1 0 0 0,1 1 0 0 0,-8-6 1 0 0,-4-5-46 0 0,0 5 45 0 0,0 0-2 0 0,9 5-32 0 0,5 2-4 0 0,1 1 0 0 0,-1-1 0 0 0,0 1 0 0 0,0 0 0 0 0,0 0 0 0 0,0 0 0 0 0,0 0 0 0 0,0 1 0 0 0,0-1 0 0 0,0 1 0 0 0,1 0 0 0 0,-1 0 0 0 0,0 0 0 0 0,0 0 0 0 0,-2 2 0 0 0,1-2-9 0 0,-1 0-11 0 0,-14 11 0 0 0,-18 14-16 0 0,10-7-215 0 0,17-13 214 0 0,-2-1 17 0 0,0-2 0 0 0,6-2 0 0 0,1-1 0 0 0,-24 2 0 0 0,24 0 0 0 0,4-2-1 0 0,0 1 1 0 0,0-1-1 0 0,0 1 1 0 0,0-1-1 0 0,0 0 0 0 0,-1 0 1 0 0,1 0-1 0 0,0 1 1 0 0,0-1-1 0 0,0 0 1 0 0,0 0-1 0 0,-1-1 0 0 0,1 1 1 0 0,0 0-1 0 0,0 0 1 0 0,0-1-1 0 0,-2 1 1 0 0,-34-8-121 0 0,24 6 108 0 0,0 2 13 0 0,-2 2-15 0 0,2 2-54 0 0,8-3 12 0 0,-6 1 46 0 0,-17 4 185 0 0,22-4 55 0 0,0-1-1 0 0,0 0 1 0 0,-12 0-1 0 0,9 0-143 0 0,5-1-29 0 0,-6 0-45 0 0,-1 0-11 0 0,1 0-11 0 0,-51-6-671 0 0,56 7 645 0 0,-2 1-49 0 0,-22-1-39 0 0,19-1 167 0 0,1 0-31 0 0,-12-1-78 0 0,19 0-10 0 0,-9 0 596 0 0,7 1-2766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1257 11167 0 0,'0'0'2392'0'0,"0"-3"-1985"0"0,1-6-223 0 0,1 0 0 0 0,0-1-1 0 0,1 1 1 0 0,0 0 0 0 0,0 0 0 0 0,1 0-1 0 0,6-9 1 0 0,-1-3-99 0 0,44-87 521 0 0,80-123 1 0 0,83-89 1091 0 0,-130 196-1172 0 0,54-112 63 0 0,-76 120-577 0 0,-56 103-28 0 0,-7 11-64 0 0,0 6 0 0 0,2 17-19 0 0,-1 0 0 0 0,-2 1 0 0 0,0-1 0 0 0,-5 40 1 0 0,4-46-140 0 0,1-12 138 0 0,1 0 4 0 0,2 2 56 0 0,-1 1 0 0 0,1-1 0 0 0,0 0 0 0 0,0 0 0 0 0,7 9 1 0 0,8 11 6 0 0,-14-15 32 0 0,0 0 0 0 0,0 0 0 0 0,-1 1 0 0 0,-1-1-1 0 0,1 1 1 0 0,-2-1 0 0 0,2 14 0 0 0,-3-17-4 0 0,6 74-46 0 0,-8 127 0 0 0,0-150 90 0 0,-18 282 206 0 0,20-325-241 0 0,0-1-1 0 0,5 23 1 0 0,0-12 49 0 0,-1-17 1 0 0,1 4-44 0 0,10 20-87 0 0,-5-6-416 0 0,-7-13-952 0 0,-1-1 0 0 0,0 1 0 0 0,1 22 0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13 202 3223 0 0,'-2'0'240'0'0,"-8"-1"5448"0"0,11-2-3842 0 0,2-2-1522 0 0,0 0 0 0 0,1 0 1 0 0,0 0-1 0 0,-1 1 0 0 0,2-1 1 0 0,-1 1-1 0 0,0 0 0 0 0,7-4 1 0 0,46-29 889 0 0,-32 22-746 0 0,6-2 101 0 0,0 2 0 0 0,1 1 0 0 0,1 2 0 0 0,0 1 0 0 0,0 1 0 0 0,39-5 0 0 0,-58 12-403 0 0,1 1 1 0 0,-1 1-1 0 0,1 1 1 0 0,0 0-1 0 0,0 0 1 0 0,-1 2-1 0 0,1 0 1 0 0,-1 0-1 0 0,1 2 1 0 0,18 6 0 0 0,-31-9-299 0 0,0 0 1 0 0,-1 0 0 0 0,1 0 0 0 0,0 0 0 0 0,-1 0-1 0 0,1 0 1 0 0,-1 1 0 0 0,1-1 0 0 0,-1 1 0 0 0,2 1-1 0 0,0 1-443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4143 0 0,'-2'2'8828'0'0,"-4"6"-7494"0"0,-1-1-1 0 0,-12 11 0 0 0,-10 9-1173 0 0,-71 97-1 0 0,4-5-258 0 0,-15 17 83 0 0,109-133 18 0 0,0 0 0 0 0,0 0 0 0 0,1 0 1 0 0,-1 0-1 0 0,1 0 0 0 0,-1 1 0 0 0,1-1 0 0 0,-1 4 0 0 0,2-5 277 0 0,2-1-87 0 0,4 0-58 0 0,-1 1 1 0 0,1-1 0 0 0,0 0 0 0 0,-1-1 0 0 0,1 1 0 0 0,0-1 0 0 0,0 0 0 0 0,0 0 0 0 0,-1-1-1 0 0,1 0 1 0 0,0 0 0 0 0,-1 0 0 0 0,1-1 0 0 0,-1 0 0 0 0,7-3 0 0 0,3-1 60 0 0,0-1-1 0 0,-1 0 1 0 0,0-2 0 0 0,18-13 0 0 0,-16 9-141 0 0,-2 1 1 0 0,0-2 0 0 0,0 0 0 0 0,-2 0 0 0 0,1-2 0 0 0,15-26 0 0 0,-23 35-105 0 0,-1 0 0 0 0,0-1 0 0 0,-1 0 0 0 0,1 0 0 0 0,-1 0 0 0 0,-1-1-1 0 0,0 1 1 0 0,0 0 0 0 0,-1-1 0 0 0,0 0 0 0 0,0 1 0 0 0,-1-1 0 0 0,0 0 0 0 0,0 1 0 0 0,-1-1-1 0 0,0 1 1 0 0,-3-11 0 0 0,2 15-179 0 0,1 0 1 0 0,-1 0-1 0 0,0-1 0 0 0,0 1 0 0 0,-1 0 0 0 0,1 1 1 0 0,-1-1-1 0 0,0 0 0 0 0,0 1 0 0 0,0-1 0 0 0,0 1 1 0 0,0 0-1 0 0,-1 0 0 0 0,-7-4 0 0 0,10 7-26 0 0,1-1 0 0 0,-1 1-1 0 0,0 0 1 0 0,0 0-1 0 0,0 0 1 0 0,0 0 0 0 0,0 0-1 0 0,0 0 1 0 0,0 0 0 0 0,0 0-1 0 0,0 0 1 0 0,0 1 0 0 0,-2 0-1 0 0,3-1 14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6447 0 0,'0'0'499'0'0,"2"1"-328"0"0,0-1-11 0 0,0 1 0 0 0,-1 0 0 0 0,1 0 0 0 0,0 0 0 0 0,-1 0 0 0 0,1 0 0 0 0,-1 0 0 0 0,1 1 0 0 0,-1-1 0 0 0,0 0 0 0 0,0 1 0 0 0,1-1 0 0 0,-1 1 0 0 0,1 1 0 0 0,0 2 296 0 0,1-1 0 0 0,-1 1 0 0 0,-1-1 0 0 0,1 1 0 0 0,1 6 0 0 0,0 5 402 0 0,-1 0-1 0 0,1 21 1 0 0,-4 38-320 0 0,-19 134 0 0 0,11-131-401 0 0,-15 107-30 0 0,-7 59 412 0 0,-13 68 1751 0 0,42-296-2679 0 0,0 1 0 0 0,1 17 1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9215 0 0,'0'0'707'0'0,"-2"1"-464"0"0,-11 8 1189 0 0,1 0 0 0 0,-21 22 0 0 0,-10 8-574 0 0,-56 35-906 0 0,-161 91 0 0 0,240-153 98 0 0,-23 18-1 0 0,41-29 810 0 0,14 2-247 0 0,73 20 670 0 0,-35-11-1153 0 0,-1 2 1 0 0,78 34-1 0 0,-107-38-117 0 0,0 1 1 0 0,0 0-1 0 0,-1 2 0 0 0,-1 0 0 0 0,26 23 1 0 0,-41-33 0 0 0,-1-1 1 0 0,1 1 0 0 0,-1-1-1 0 0,0 1 1 0 0,1 0 0 0 0,-1 0-1 0 0,-1 0 1 0 0,1 0 0 0 0,0 0-1 0 0,-1 1 1 0 0,0-1 0 0 0,1 0-1 0 0,-1 1 1 0 0,-1-1 0 0 0,1 1-1 0 0,0-1 1 0 0,-1 1 0 0 0,0-1-1 0 0,1 1 1 0 0,-2 0 0 0 0,1-1-1 0 0,0 1 1 0 0,-1-1 0 0 0,1 1-1 0 0,-1-1 1 0 0,0 1 0 0 0,0-1-1 0 0,-1 0 1 0 0,1 1 0 0 0,-1-1-1 0 0,1 0 1 0 0,-1 0 0 0 0,0 0 0 0 0,-4 5-1 0 0,-4 3-43 0 0,0-1 1 0 0,0 1-1 0 0,-1-2 0 0 0,0 1 0 0 0,-1-2 1 0 0,0 1-1 0 0,0-2 0 0 0,-1 1 0 0 0,-19 6 0 0 0,7-3-232 0 0,-1-2 0 0 0,0-1 0 0 0,-1-1 0 0 0,-29 4 0 0 0,50-10-46 0 0,0 0 1 0 0,-1-1-1 0 0,1 1 0 0 0,0-1 0 0 0,0 0 0 0 0,0-1 1 0 0,-1 1-1 0 0,1-1 0 0 0,0 0 0 0 0,0-1 0 0 0,0 0 0 0 0,0 0 1 0 0,0 0-1 0 0,-9-5 0 0 0,-3-12-1227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17 9871 0 0,'6'-6'153'0'0,"8"-4"833"0"0,-19 24 31 0 0,2-9-845 0 0,0 0 0 0 0,0 0-1 0 0,-1 0 1 0 0,1-1 0 0 0,-1 1-1 0 0,0-1 1 0 0,-7 6 0 0 0,-37 25 358 0 0,29-22-342 0 0,-120 91 595 0 0,104-76-622 0 0,-57 62-1 0 0,86-84-69 0 0,1 0-1 0 0,0 0 1 0 0,1 0-1 0 0,0 1 1 0 0,0 0 0 0 0,0-1-1 0 0,1 1 1 0 0,0 1-1 0 0,0-1 1 0 0,-3 12-1 0 0,7-18-46 0 0,-1 0-1 0 0,0 0 1 0 0,1 0-1 0 0,-1 0 1 0 0,1 0 0 0 0,-1-1-1 0 0,1 1 1 0 0,-1 0-1 0 0,1 0 1 0 0,-1-1-1 0 0,1 1 1 0 0,0 0-1 0 0,-1-1 1 0 0,1 1 0 0 0,0-1-1 0 0,0 1 1 0 0,0 0-1 0 0,-1-1 1 0 0,1 0-1 0 0,0 1 1 0 0,2 0-1 0 0,-3-1 5 0 0,4 1 112 0 0,0 1 1 0 0,0-1 0 0 0,0-1-1 0 0,0 1 1 0 0,0 0 0 0 0,0-1 0 0 0,0 0-1 0 0,0 0 1 0 0,0 0 0 0 0,8-1 0 0 0,4-2 320 0 0,22-7 0 0 0,-18 4-246 0 0,28-8 77 0 0,-1-2 1 0 0,-1-2-1 0 0,83-45 0 0 0,-116 55-249 0 0,0 0 1 0 0,0 0-1 0 0,-1-1 0 0 0,14-14 1 0 0,-22 19-49 0 0,0 0 1 0 0,0 0-1 0 0,-1-1 1 0 0,0 1-1 0 0,0-1 1 0 0,0 0-1 0 0,0 0 1 0 0,-1 0-1 0 0,1 0 1 0 0,-1 0-1 0 0,-1 0 1 0 0,1-1-1 0 0,-1 1 1 0 0,1-10-1 0 0,-2 12-33 0 0,0 0 0 0 0,0 0 0 0 0,0 0-1 0 0,-1 0 1 0 0,0 1 0 0 0,0-1-1 0 0,1 0 1 0 0,-2 0 0 0 0,1 0 0 0 0,0 1-1 0 0,0-1 1 0 0,-1 1 0 0 0,1-1-1 0 0,-1 1 1 0 0,0-1 0 0 0,0 1-1 0 0,0 0 1 0 0,0 0 0 0 0,0 0 0 0 0,-1 0-1 0 0,-2-2 1 0 0,-7-4-575 0 0,1 1 0 0 0,-2 1 0 0 0,-15-8-1 0 0,12 7-678 0 0,-2-2-702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223 903 2759 0 0,'6'-8'248'0'0,"18"-29"2226"0"0,39-81 0 0 0,-52 91-1479 0 0,-1-1-1 0 0,0 0 1 0 0,-3-1-1 0 0,5-30 0 0 0,-4 5-762 0 0,-2-1 0 0 0,-3 0 0 0 0,-3-1 0 0 0,-2 1 0 0 0,-2 0 0 0 0,-19-90 0 0 0,22 139-254 0 0,-1 0 0 0 0,0 0 0 0 0,0 0 0 0 0,0 0 0 0 0,-1 1 0 0 0,1-1 0 0 0,-2 0 0 0 0,1 1 0 0 0,0 0 0 0 0,-6-7 0 0 0,6 10-44 0 0,0 0 0 0 0,1-1 0 0 0,-1 1-1 0 0,0 0 1 0 0,0 0 0 0 0,-1 1 0 0 0,1-1 0 0 0,0 0 0 0 0,0 1 0 0 0,-1 0-1 0 0,1 0 1 0 0,-1 0 0 0 0,1 0 0 0 0,-1 1 0 0 0,1-1 0 0 0,-1 1-1 0 0,0 0 1 0 0,1 0 0 0 0,-5 1 0 0 0,-6 0-17 0 0,-1 1 1 0 0,1 1-1 0 0,0 1 0 0 0,0 0 1 0 0,0 0-1 0 0,0 2 0 0 0,1-1 1 0 0,0 2-1 0 0,0 0 0 0 0,0 0 1 0 0,1 2-1 0 0,0-1 0 0 0,1 1 1 0 0,0 1-1 0 0,-11 11 0 0 0,18-16 93 0 0,1 1 0 0 0,0-1 0 0 0,0 0 0 0 0,0 1 0 0 0,0 0 0 0 0,1 0 0 0 0,0-1 0 0 0,0 1 0 0 0,0 1 0 0 0,1-1 0 0 0,0 0 0 0 0,0 6 0 0 0,0 12 267 0 0,4 43 0 0 0,-2-42-33 0 0,39 281 1266 0 0,-16-147-1236 0 0,43 564 220 0 0,-65-702-449 0 0,-1-1 0 0 0,-1 1 0 0 0,-1-1 0 0 0,-1 1 1 0 0,0-1-1 0 0,-2 0 0 0 0,0 0 0 0 0,-14 37 0 0 0,-15 20-1289 0 0,32-76 827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 15719 0 0,'0'0'1424'0'0,"-1"1"-1172"0"0,-1 2-279 0 0,0 1-1 0 0,0-1 1 0 0,1 1 0 0 0,-1 0-1 0 0,1 0 1 0 0,0-1-1 0 0,0 1 1 0 0,0 0-1 0 0,0 6 1 0 0,1-9 14 0 0,0 1 0 0 0,0 0 0 0 0,0-1 0 0 0,0 1 0 0 0,1 0 0 0 0,-1-1 0 0 0,0 1 0 0 0,1-1 0 0 0,-1 1 0 0 0,1-1 0 0 0,0 1 0 0 0,0-1 0 0 0,-1 1 0 0 0,1-1 0 0 0,0 1 0 0 0,0-1 0 0 0,0 0 0 0 0,1 0 0 0 0,-1 1 0 0 0,0-1 0 0 0,0 0 0 0 0,1 0 0 0 0,-1 0 0 0 0,0 0 0 0 0,4 1 0 0 0,-1-1 21 0 0,0 1 1 0 0,0-1-1 0 0,0 1 0 0 0,0-1 1 0 0,0 0-1 0 0,1-1 0 0 0,-1 1 0 0 0,0-1 1 0 0,6 0-1 0 0,40-6 322 0 0,-20 1-135 0 0,85-16 169 0 0,-39 5-266 0 0,166-28-1236 0 0,-201 37-122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0,'0'0'3200'0'0,"0"2"-2424"0"0,0 8-439 0 0,1 0 1 0 0,0 0-1 0 0,0 0 0 0 0,1 0 0 0 0,1 0 0 0 0,0 0 0 0 0,0 0 0 0 0,1-1 1 0 0,0 0-1 0 0,0 1 0 0 0,1-1 0 0 0,0-1 0 0 0,12 16 0 0 0,6 4 890 0 0,47 45 0 0 0,-55-60-1025 0 0,0 0 0 0 0,1-1 0 0 0,1-1 0 0 0,32 17 0 0 0,-38-23-160 0 0,0-1-1 0 0,0 0 0 0 0,22 6 1 0 0,-26-9-119 0 0,-1 0 0 0 0,1-1 0 0 0,0 0 0 0 0,-1 0 0 0 0,1 0-1 0 0,-1-1 1 0 0,1 1 0 0 0,9-4 0 0 0,44-11-5385 0 0,-49 12 316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7 12463 0 0,'0'0'572'0'0,"1"-1"-10"0"0,1-4-328 0 0,-1 4 633 0 0,-9 9-984 0 0,-93 110 1281 0 0,35-44-654 0 0,-85 85-242 0 0,124-135-690 0 0,0-2 1 0 0,-37 23-1 0 0,40-36-566 0 0,11-5 445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7599 0 0,'0'0'690'0'0,"-12"1"-72"0"0,8 1-416 0 0,0-1-1 0 0,0 1 1 0 0,1 0-1 0 0,-1 0 1 0 0,0 0-1 0 0,1 0 1 0 0,0 1 0 0 0,-1-1-1 0 0,1 1 1 0 0,0 0-1 0 0,-3 4 1 0 0,-5 6 71 0 0,-12 19 1 0 0,20-27-148 0 0,-25 39 266 0 0,2 1 0 0 0,2 1-1 0 0,-21 60 1 0 0,32-73-157 0 0,-15 64 0 0 0,26-84-173 0 0,-1 1-1 0 0,2 0 0 0 0,0 1 1 0 0,0-1-1 0 0,1 0 1 0 0,1 0-1 0 0,4 23 0 0 0,-2-28-28 0 0,-1 1 0 0 0,2-1 0 0 0,0 0 0 0 0,0 0 0 0 0,0-1-1 0 0,10 14 1 0 0,1-2-570 0 0,24 25 0 0 0,-28-34-36 0 0,0 0-10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11631 0 0,'1'2'531'0'0,"11"22"-139"0"0,1 0-1 0 0,1-1 1 0 0,1-1-1 0 0,2 0 1 0 0,23 25-1 0 0,-29-35-173 0 0,1-1-1 0 0,1-1 0 0 0,-1 0 1 0 0,2 0-1 0 0,-1-2 0 0 0,1 1 1 0 0,16 5-1 0 0,9 3 226 0 0,59 15-1 0 0,-85-28-380 0 0,1-1-1 0 0,-1 0 0 0 0,1-1 1 0 0,-1-1-1 0 0,25 0 0 0 0,-36-1-298 0 0,0 0 1 0 0,-1 0-1 0 0,1-1 0 0 0,0 1 0 0 0,0-1 0 0 0,0 0 1 0 0,-1 1-1 0 0,1-1 0 0 0,0 0 0 0 0,-1 0 0 0 0,1 0 0 0 0,2-3 1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8 11255 0 0,'0'0'515'0'0,"0"-1"-7"0"0,1-5 1409 0 0,-3 5-803 0 0,-7 11-536 0 0,-10 19-699 0 0,-15 30 196 0 0,5-8-72 0 0,-60 79 0 0 0,40-75-678 0 0,-2-1 0 0 0,-3-3-1 0 0,-90 67 1 0 0,122-105-470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168 713 16439 0 0,'0'0'754'0'0,"-1"-1"-17"0"0,-30-10-185 0 0,16 6-8 0 0,0-1 0 0 0,0 0 0 0 0,1-1-1 0 0,-19-12 1 0 0,29 16-460 0 0,1 1 0 0 0,0-1 0 0 0,0 0 0 0 0,0 0 0 0 0,0 0 0 0 0,0 0-1 0 0,1 0 1 0 0,-1-1 0 0 0,1 1 0 0 0,0-1 0 0 0,0 1 0 0 0,0-1 0 0 0,0 0 0 0 0,1 0 0 0 0,0 0 0 0 0,-1 0 0 0 0,1 0 0 0 0,1 0-1 0 0,-1-1 1 0 0,1 1 0 0 0,0-7 0 0 0,1 1-42 0 0,0 0-1 0 0,1 0 0 0 0,1 0 1 0 0,-1 0-1 0 0,2 1 1 0 0,-1-1-1 0 0,1 1 1 0 0,1 0-1 0 0,-1 0 0 0 0,2 1 1 0 0,8-12-1 0 0,10-10 138 0 0,44-43 0 0 0,-65 70-178 0 0,42-38-116 0 0,1 3-1 0 0,2 1 1 0 0,100-57 0 0 0,-7 18-1091 0 0,-45 31-7051 0 0,-71 34 2213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11055 0 0,'-9'-1'1002'0'0,"8"1"-994"0"0,-1 0 0 0 0,1 0 0 0 0,0 0 0 0 0,0 0 0 0 0,0 0 0 0 0,0 0 1 0 0,-1 0-1 0 0,1 1 0 0 0,0-1 0 0 0,0 0 0 0 0,0 1 0 0 0,0-1 0 0 0,0 0 1 0 0,0 1-1 0 0,0-1 0 0 0,0 1 0 0 0,0 0 0 0 0,0-1 0 0 0,0 1 0 0 0,0 0 1 0 0,-1 1-1 0 0,1 0 87 0 0,0-1 1 0 0,0 1-1 0 0,0 0 1 0 0,0 0-1 0 0,0 0 1 0 0,0 0-1 0 0,1 0 1 0 0,-1 0 0 0 0,1 0-1 0 0,-1 0 1 0 0,1 3-1 0 0,0 3 375 0 0,0 1 1 0 0,0-1-1 0 0,1 1 0 0 0,0-1 0 0 0,3 10 0 0 0,2 1-275 0 0,0-1-1 0 0,1-1 1 0 0,16 31-1 0 0,35 48 400 0 0,9 16-75 0 0,-54-86-380 0 0,-1 0 0 0 0,-2 1 0 0 0,-1 0 0 0 0,-1 1 0 0 0,-1 0 0 0 0,4 41 0 0 0,-10-49-53 0 0,0 0 1 0 0,-1 0-1 0 0,-1 1 0 0 0,-1-1 0 0 0,0 0 1 0 0,-2-1-1 0 0,0 1 0 0 0,-2 0 1 0 0,-14 36-1 0 0,8-32-13 0 0,-30 43 1 0 0,32-53-90 0 0,2-1-97 0 0,6-9 0 0 0,-1 0 1 0 0,0 1-1 0 0,0-1 0 0 0,0 0 0 0 0,-6 5 0 0 0,8-8-295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3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75 105 10135 0 0,'0'0'778'0'0,"-2"1"-506"0"0,-5 0 5096 0 0,7-2-5296 0 0,1-1 0 0 0,-1 1 1 0 0,0-1-1 0 0,1 1 1 0 0,0-1-1 0 0,-1 1 1 0 0,1 0-1 0 0,0-1 1 0 0,0 1-1 0 0,0 0 0 0 0,0 0 1 0 0,0 0-1 0 0,0 0 1 0 0,0-1-1 0 0,0 1 1 0 0,0 1-1 0 0,0-1 1 0 0,1 0-1 0 0,-1 0 1 0 0,2 0-1 0 0,30-16 462 0 0,-27 15-375 0 0,94-38 780 0 0,-81 34-1567 0 0,0 1-1 0 0,1 1 1 0 0,28-3 0 0 0,-37 7-1446 0 0</inkml:trace>
  <inkml:trace contextRef="#ctx0" brushRef="#br0" timeOffset="1">0 518 15551 0 0,'0'0'2195'0'0,"2"1"-1636"0"0,4 0-396 0 0,0 0-1 0 0,0-1 1 0 0,0 0 0 0 0,0 0 0 0 0,0 0 0 0 0,0 0 0 0 0,0-1 0 0 0,0 0 0 0 0,0 0 0 0 0,0-1 0 0 0,0 0 0 0 0,9-4 0 0 0,10-5-403 0 0,34-21-1 0 0,-47 25-100 0 0,16-9-4395 0 0,0 0-1642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57 2303 0 0,'-2'1'167'0'0,"-24"12"43"0"0,-19 2 4658 0 0,16-7-1239 0 0,-30 10 1977 0 0,71-27-5039 0 0,5-4-451 0 0,1 1 0 0 0,0 1 0 0 0,1 1 0 0 0,-1 0 0 0 0,2 1 0 0 0,-1 2 1 0 0,2 0-1 0 0,-1 1 0 0 0,0 0 0 0 0,1 2 0 0 0,0 1 0 0 0,0 0 0 0 0,0 2 0 0 0,25 1 0 0 0,-36 0-50 0 0,0 1-1 0 0,-1 0 0 0 0,1 1 1 0 0,0 0-1 0 0,-1 1 1 0 0,13 5-1 0 0,-19-7-53 0 0,0 0 0 0 0,0 1 1 0 0,0-1-1 0 0,0 0 0 0 0,-1 1 0 0 0,1 0 0 0 0,-1 0 1 0 0,1 0-1 0 0,-1 0 0 0 0,0 0 0 0 0,0 0 0 0 0,0 1 1 0 0,0-1-1 0 0,0 1 0 0 0,0-1 0 0 0,0 1 0 0 0,-1 0 1 0 0,0-1-1 0 0,1 1 0 0 0,-1 0 0 0 0,0 0 0 0 0,0 0 1 0 0,0 6-1 0 0,-1-5-10 0 0,0 0 1 0 0,-1-1-1 0 0,1 1 1 0 0,-1 0-1 0 0,0 0 1 0 0,0-1-1 0 0,-1 1 1 0 0,1-1-1 0 0,-1 1 1 0 0,0-1-1 0 0,1 0 1 0 0,-2 1-1 0 0,-1 2 1 0 0,-6 6 6 0 0,-19 20 0 0 0,-4-2-143 0 0,-2-2-1 0 0,-39 25 1 0 0,43-31 56 0 0,-111 69-325 0 0,-27 20-25 0 0,52-31 428 0 0,-53 43 0 0 0,161-115 0 0 0,0 0 0 0 0,1 0 0 0 0,-12 16 0 0 0,15-15 0 0 0,7 0 0 0 0,-1-7 12 0 0,0 0 0 0 0,0-1 0 0 0,0 1 0 0 0,1-1 0 0 0,-1 1 0 0 0,1-1 0 0 0,-1 1 0 0 0,1-1 0 0 0,0 0 1 0 0,-1 0-1 0 0,1 0 0 0 0,2 1 0 0 0,26 10 266 0 0,-18-8-193 0 0,10 3 135 0 0,0 0 0 0 0,1-2 0 0 0,-1-1 0 0 0,1-1 0 0 0,26 1 0 0 0,117-7 313 0 0,-132 1-466 0 0,26-1 63 0 0,125-1-145 0 0,-120 2-1564 0 0,-54 5-1534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10591 0 0,'0'0'819'0'0,"-1"1"-358"0"0,-1 5-124 0 0,-1 1 1 0 0,1-1-1 0 0,0 0 0 0 0,0 1 0 0 0,1-1 0 0 0,0 1 0 0 0,0 0 0 0 0,0-1 0 0 0,1 1 0 0 0,0 0 0 0 0,0-1 1 0 0,1 1-1 0 0,0 0 0 0 0,0-1 0 0 0,1 1 0 0 0,3 9 0 0 0,-2-8-213 0 0,0 0 1 0 0,1 0-1 0 0,0 0 1 0 0,1 0-1 0 0,0-1 0 0 0,0 0 1 0 0,0 0-1 0 0,1-1 1 0 0,0 1-1 0 0,0-1 0 0 0,1 0 1 0 0,10 7-1 0 0,14 6 607 0 0,1-2 0 0 0,37 15-1 0 0,-24-12-243 0 0,56 23 431 0 0,-40-18-551 0 0,-28-12-256 0 0,78 37 142 0 0,-86-35-211 0 0,27 20-1 0 0,2 2-1127 0 0,-40-26 63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12439 0 0,'0'0'1468'0'0,"2"0"-514"0"0,1 1-539 0 0,1-1 1 0 0,-1 1-1 0 0,1 0 1 0 0,-1 1-1 0 0,1-1 1 0 0,-1 0-1 0 0,0 1 1 0 0,6 4-1 0 0,-7-5-385 0 0,1 1 0 0 0,-1 0-1 0 0,0-1 1 0 0,-1 1 0 0 0,1 0 0 0 0,0 0 0 0 0,-1 1-1 0 0,1-1 1 0 0,-1 0 0 0 0,1 0 0 0 0,-1 1-1 0 0,0-1 1 0 0,0 1 0 0 0,0-1 0 0 0,0 1 0 0 0,-1-1-1 0 0,1 1 1 0 0,-1-1 0 0 0,1 1 0 0 0,-1 0-1 0 0,0 4 1 0 0,-1 0 1 0 0,0-1 1 0 0,-1 1-1 0 0,1-1 0 0 0,-2 0 0 0 0,1 0 0 0 0,0 0 1 0 0,-1 0-1 0 0,0 0 0 0 0,-1-1 0 0 0,-4 7 0 0 0,-5 5 117 0 0,-27 28 0 0 0,10-15-62 0 0,-2-2 1 0 0,-48 33 0 0 0,-78 40 127 0 0,47-31 1 0 0,6-4-1161 0 0,104-65-212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377 103 3223 0 0,'-10'11'80'0'0,"0"-1"0"0"0,-1-1 0 0 0,-13 9 0 0 0,-10 9 300 0 0,-178 168 547 0 0,203-187-580 0 0,0 1 0 0 0,1 0 0 0 0,0 0 1 0 0,1 1-1 0 0,0 0 0 0 0,-11 23 0 0 0,16-30-126 0 0,1 0 0 0 0,0 1-1 0 0,0 0 1 0 0,0-1 0 0 0,0 1 0 0 0,0 0 0 0 0,0-1 0 0 0,1 1 0 0 0,0 0 0 0 0,0 0-1 0 0,0 0 1 0 0,0-1 0 0 0,1 1 0 0 0,0 0 0 0 0,-1 0 0 0 0,1-1 0 0 0,0 1-1 0 0,1-1 1 0 0,-1 1 0 0 0,1-1 0 0 0,-1 1 0 0 0,1-1 0 0 0,0 0 0 0 0,1 0 0 0 0,-1 0-1 0 0,4 4 1 0 0,3 1 113 0 0,-1 0-1 0 0,1-1 0 0 0,1-1 1 0 0,-1 1-1 0 0,1-2 0 0 0,0 1 0 0 0,1-1 1 0 0,-1-1-1 0 0,21 6 0 0 0,-1-2 259 0 0,0-2 0 0 0,45 4-1 0 0,-49-8-394 0 0,0-1 0 0 0,0-2 0 0 0,0-1 0 0 0,0 0 0 0 0,-1-2 0 0 0,44-13 0 0 0,-49 11-110 0 0,0-1 1 0 0,0-1 0 0 0,-1-1 0 0 0,0 0-1 0 0,-1-2 1 0 0,0 0 0 0 0,-1-1-1 0 0,28-24 1 0 0,-40 31-101 0 0,0 1 1 0 0,-1-1-1 0 0,1 0 0 0 0,-1 0 1 0 0,0-1-1 0 0,-1 1 0 0 0,1-1 0 0 0,-1 0 1 0 0,-1 0-1 0 0,1 0 0 0 0,-1 0 0 0 0,0 0 1 0 0,0-1-1 0 0,0 1 0 0 0,-1-1 0 0 0,0 1 1 0 0,-1-1-1 0 0,1 1 0 0 0,-1-1 0 0 0,0 0 1 0 0,-1 1-1 0 0,0-1 0 0 0,0 1 1 0 0,0-1-1 0 0,-1 1 0 0 0,0-1 0 0 0,0 1 1 0 0,-3-6-1 0 0,-2-1-188 0 0,1 1 0 0 0,-2 0 0 0 0,0 0 0 0 0,0 1 0 0 0,-1 0 0 0 0,0 0 0 0 0,-16-13 0 0 0,-83-59-1281 0 0,38 32 691 0 0,46 31 604 0 0,-67-49-133 0 0,90 68 340 0 0,-1 1 0 0 0,1-1 0 0 0,0 0 0 0 0,-1 0 0 0 0,1 1 0 0 0,-1-1 0 0 0,1 1 0 0 0,-1-1 0 0 0,1 1 0 0 0,-1 0 0 0 0,1-1 0 0 0,-1 1 0 0 0,1 0 1 0 0,-1 0-1 0 0,1 0 0 0 0,-1 0 0 0 0,1 0 0 0 0,-1 1 0 0 0,1-1 0 0 0,-1 0 0 0 0,1 1 0 0 0,-1-1 0 0 0,1 1 0 0 0,-1-1 0 0 0,1 1 0 0 0,0 0 0 0 0,-1 0 0 0 0,1-1 0 0 0,0 1 0 0 0,-2 2 0 0 0,-3 3 26 0 0,1-1 0 0 0,0 1-1 0 0,0 1 1 0 0,-7 12 0 0 0,4-7-115 0 0,-2 4-228 0 0,-13 24-1 0 0,20-33-21 0 0,0 0-1 0 0,1 0 1 0 0,0 0 0 0 0,0 0-1 0 0,0 0 1 0 0,-1 13 0 0 0,3-3-1091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341 135 3679 0 0,'17'-16'112'0'0,"0"1"-1"0"0,1 0 0 0 0,26-16 0 0 0,0 3 3259 0 0,-44 28-3318 0 0,11-6 1333 0 0,0 0-1 0 0,0 1 1 0 0,19-5 0 0 0,-25 8-1201 0 0,-4 2 1226 0 0,0 2-954 0 0,-1 1-389 0 0,1 1 0 0 0,-1 0 0 0 0,0-1 0 0 0,0 1 0 0 0,0 0 0 0 0,-1-1 0 0 0,1 1 0 0 0,-1 0 1 0 0,0-1-1 0 0,0 1 0 0 0,0-1 0 0 0,0 1 0 0 0,-1-1 0 0 0,-3 6 0 0 0,-4 8 10 0 0,-20 24 1 0 0,23-33-51 0 0,-23 30 42 0 0,-63 61 0 0 0,-43 24-33 0 0,75-70-22 0 0,-50 37-14 0 0,42-37 11 0 0,83-50 102 0 0,12-3 31 0 0,0-1 0 0 0,0-1 0 0 0,35-7 0 0 0,80-24 393 0 0,-63 13-352 0 0,-56 14-263 0 0,70-13 491 0 0,-79 17-783 0 0,0 0-1 0 0,0 1 1 0 0,0 1 0 0 0,23 3 0 0 0,-35-3-1312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13703 0 0,'0'0'1246'0'0,"1"1"-1028"0"0,4 4-60 0 0,0-1 0 0 0,1-1 0 0 0,-1 1 0 0 0,1-1 0 0 0,0 0 0 0 0,0 0 0 0 0,0-1 1 0 0,0 1-1 0 0,0-1 0 0 0,1-1 0 0 0,-1 1 0 0 0,1-1 0 0 0,-1 0 0 0 0,1-1 0 0 0,-1 1 0 0 0,11-2 0 0 0,7-1 383 0 0,0 0 1 0 0,0-2 0 0 0,29-9 0 0 0,-1 0 52 0 0,106-26 778 0 0,-123 32-1571 0 0,0 2 1 0 0,55-1-1 0 0,-88 6-137 0 0,10 1-1490 0 0,8 3-4136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0,'2'1'10110'0'0,"1"1"-9905"0"0,1 1 1 0 0,0 1 0 0 0,-1-1 0 0 0,0 0 0 0 0,0 1-1 0 0,0 0 1 0 0,4 6 0 0 0,17 32 235 0 0,-21-38-316 0 0,10 20 222 0 0,2 0 0 0 0,1 0 0 0 0,30 34 0 0 0,-33-44-229 0 0,0-2 0 0 0,1 1 0 0 0,0-1 0 0 0,1-1 0 0 0,0-1 0 0 0,27 14 0 0 0,29 7 373 0 0,1-3 0 0 0,128 31-1 0 0,-127-48-534 0 0,-71-11-56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3223 0 0,'-2'1'683'0'0,"-2"1"754"0"0,0 0 1 0 0,0 0-1 0 0,1 1 0 0 0,-1-1 1 0 0,-5 6-1 0 0,-18 18 2664 0 0,9-8-4094 0 0,-137 114 81 0 0,124-108-87 0 0,-181 160 536 0 0,184-159-482 0 0,7-6 79 0 0,-61 58 68 0 0,67-56-312 0 0,14-19-1144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1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1137 4607 0 0,'0'0'208'0'0,"-3"0"-9"0"0,-19 8-158 0 0,-3-2 5065 0 0,26-11-4926 0 0,0 0 1 0 0,0 1 0 0 0,0-1 0 0 0,1 1 0 0 0,0-1-1 0 0,-1 1 1 0 0,2 0 0 0 0,-1 0 0 0 0,0 0 0 0 0,1 0-1 0 0,0 0 1 0 0,0 0 0 0 0,5-4 0 0 0,7-11 29 0 0,79-115 589 0 0,22-30 129 0 0,-60 94-54 0 0,4 2 0 0 0,3 2 1 0 0,130-105-1 0 0,-135 129-784 0 0,-2 4-91 0 0,-43 31-11 0 0,1 3-36 0 0,-12 3 46 0 0,19-5-7 0 0,-17 4 8 0 0,8-2 1 0 0,-12 4 2 0 0,1 1 0 0 0,0-1 0 0 0,-1 0 0 0 0,1 1 0 0 0,0-1 0 0 0,-1 0-1 0 0,1 1 1 0 0,0-1 0 0 0,-1 1 0 0 0,1-1 0 0 0,-1 1 0 0 0,1 0 0 0 0,-1-1 0 0 0,1 1-1 0 0,-1-1 1 0 0,0 1 0 0 0,1 0 0 0 0,-1 0 0 0 0,0-1 0 0 0,1 1 0 0 0,-1 0 0 0 0,0-1 0 0 0,0 1-1 0 0,1 1 1 0 0,-1 1 2 0 0,1-1 0 0 0,-1 1 0 0 0,0 0 0 0 0,0 0 0 0 0,1 0 0 0 0,-2 3 0 0 0,-3 16 17 0 0,-2-1-1 0 0,0 0 1 0 0,-1 0 0 0 0,-1-1 0 0 0,-14 26-1 0 0,-4 10-27 0 0,6-1 7 0 0,-16 70 0 0 0,18-56 0 0 0,3-13 0 0 0,-36 106 0 0 0,49-156 6 0 0,0 0 0 0 0,-1 0-1 0 0,0-1 1 0 0,0 0-1 0 0,0 1 1 0 0,-1-1 0 0 0,0 0-1 0 0,-6 7 1 0 0,-9 9 61 0 0,-3 9 95 0 0,21-28 432 0 0,3-3-565 0 0,0 0 1 0 0,0-1 0 0 0,0 1-1 0 0,-1 0 1 0 0,1-1 0 0 0,0 1 0 0 0,-1-1-1 0 0,3-2 1 0 0,1-1 29 0 0,33-27 94 0 0,61-56-130 0 0,-69 57-1 0 0,-2-2-1 0 0,33-45 0 0 0,197-280 97 0 0,-208 300-94 0 0,89-80 1 0 0,69-37 8 0 0,-83 83-97 0 0,-125 91 32 0 0,1 0 0 0 0,0 1-1 0 0,0-1 1 0 0,0 0 0 0 0,0 1-1 0 0,0-1 1 0 0,0 0 0 0 0,0 1-1 0 0,0-1 1 0 0,0 1 0 0 0,0 0 0 0 0,0-1-1 0 0,0 1 1 0 0,0 0 0 0 0,0 0-1 0 0,0 0 1 0 0,0-1 0 0 0,0 1-1 0 0,0 0 1 0 0,1 0 0 0 0,-1 1-1 0 0,0-1 1 0 0,0 0 0 0 0,0 0 0 0 0,1 1-1 0 0,0 0-140 0 0,-1 3 85 0 0,0-1-1 0 0,0 1 1 0 0,0 0 0 0 0,1 7 0 0 0,2 21-412 0 0,-4-30 350 0 0,1 0-239 0 0,0 1 371 0 0,-1 0 0 0 0,1 1-1 0 0,-1-1 1 0 0,0 0 0 0 0,0 1 0 0 0,0-1 0 0 0,0 0 0 0 0,-1 1-1 0 0,1-1 1 0 0,-1 0 0 0 0,-1 4 0 0 0,-15 38 0 0 0,12-32-18 0 0,-22 45 116 0 0,-2-2 0 0 0,-64 91 0 0 0,47-77 32 0 0,-255 470 136 0 0,279-493-440 0 0,-21 62 0 0 0,43-107-597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14 11519 0 0,'2'-2'-876'0'0,"7"-9"7428"0"0,-15 12-5777 0 0,-3 4-729 0 0,1 1 0 0 0,-1 0-1 0 0,1 0 1 0 0,1 0 0 0 0,-1 1 0 0 0,-6 8 0 0 0,-12 10-42 0 0,-135 136-62 0 0,73-70-9 0 0,74-78 58 0 0,7-7 10 0 0,1 1 1 0 0,0 0-1 0 0,0 0 1 0 0,0 0-1 0 0,-7 13 1 0 0,12-19 15 0 0,1 0 1 0 0,-1 0 0 0 0,1 0-1 0 0,0 1 1 0 0,-1-1-1 0 0,1 0 1 0 0,0 0-1 0 0,0 0 1 0 0,0 1-1 0 0,0-1 1 0 0,0 0-1 0 0,0 0 1 0 0,0 1-1 0 0,0-1 1 0 0,0 0-1 0 0,0 0 1 0 0,1 0 0 0 0,-1 1-1 0 0,1-1 1 0 0,-1 0-1 0 0,0 0 1 0 0,1 0-1 0 0,0 0 1 0 0,-1 0-1 0 0,1 0 1 0 0,0 0-1 0 0,0 0 1 0 0,-1 0-1 0 0,1 0 1 0 0,2 1 0 0 0,0 1 43 0 0,1 0 0 0 0,0 0 1 0 0,0 0-1 0 0,0 0 0 0 0,0-1 1 0 0,5 3-1 0 0,1-2 65 0 0,-1 0 0 0 0,1-1 0 0 0,0 1 0 0 0,-1-2-1 0 0,1 0 1 0 0,0 0 0 0 0,13-1 0 0 0,72-7 714 0 0,-92 7-807 0 0,53-6 299 0 0,69-11-888 0 0,-120 17 716 0 0,1-1-1216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0 674 12871 0 0,'0'0'1164'0'0,"2"0"-958"0"0,30-2 934 0 0,0-2 0 0 0,0 0 0 0 0,41-13 0 0 0,-41 9-486 0 0,-1 2-1 0 0,2 0 1 0 0,42 0-1 0 0,-33 6-209 0 0,67 9 0 0 0,-89-5-440 0 0,-15-3-23 0 0,0 0 1 0 0,0 0 0 0 0,0 0 0 0 0,0-1 0 0 0,0 1 0 0 0,1-1-1 0 0,-1-1 1 0 0,10-1 0 0 0,16-2-407 0 0,-23 3-67 0 0,0 0 0 0 0,0 0 0 0 0,12-4 0 0 0,4-4-4401 0 0,3 0-1509 0 0</inkml:trace>
  <inkml:trace contextRef="#ctx0" brushRef="#br0" timeOffset="1">1474 8 14223 0 0,'0'0'1291'0'0,"1"-2"-1063"0"0,3-2-135 0 0,-3 3 255 0 0,-1 2 103 0 0,1 4-220 0 0,0 0 0 0 0,0 0 0 0 0,0 0-1 0 0,-1 0 1 0 0,0 0 0 0 0,0 0 0 0 0,0 0 0 0 0,-1 0 0 0 0,-1 7 0 0 0,-15 49 640 0 0,9-37-412 0 0,-7 27 9 0 0,2 1 0 0 0,3 0 1 0 0,1 0-1 0 0,3 1 1 0 0,2 94-1 0 0,6-119-450 0 0,2-1 0 0 0,1 1 0 0 0,2-1-1 0 0,0 0 1 0 0,2-1 0 0 0,1 0 0 0 0,16 31 0 0 0,-22-50-576 0 0,0-1 0 0 0,0 0 1 0 0,0 0-1 0 0,1 0 0 0 0,10 9 0 0 0,-14-14 336 0 0,6 6-1228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126 860 4607 0 0,'0'0'354'0'0,"1"2"-233"0"0,1 8-12 0 0,-1-7 325 0 0,0 0 0 0 0,0 0 0 0 0,0 0-1 0 0,0 0 1 0 0,0 0 0 0 0,3 4-1 0 0,-3-5 966 0 0,2-2-1119 0 0,0-1 0 0 0,0 1 0 0 0,0-1 0 0 0,0 0 0 0 0,0 0 0 0 0,0 0 0 0 0,0 0 0 0 0,0 0 0 0 0,-1 0 0 0 0,1-1 0 0 0,-1 0 0 0 0,1 1 0 0 0,-1-1 0 0 0,1 0 0 0 0,-1 0 0 0 0,0 0 0 0 0,0-1 0 0 0,2-1 0 0 0,1-2 89 0 0,-3 5 38 0 0,3-12 301 0 0,1-4-533 0 0,-2 0 0 0 0,0 0 0 0 0,0-1 0 0 0,-2 1-1 0 0,0-1 1 0 0,-1-24 0 0 0,1-6 8 0 0,6-57-59 0 0,7-169-186 0 0,-15 249-75 0 0,-1 1-1 0 0,-1 0 0 0 0,-2-1 0 0 0,0 1 1 0 0,-1 1-1 0 0,-11-29 0 0 0,10 32-21 0 0,4 15 133 0 0,1 0 1 0 0,0 1 0 0 0,-1-1 0 0 0,0 1 0 0 0,0-1 0 0 0,0 1 0 0 0,-1 0-1 0 0,1 0 1 0 0,-1 0 0 0 0,0 0 0 0 0,-6-6 0 0 0,-1 7 14 0 0,7 4 11 0 0,-1-1 0 0 0,1 1 0 0 0,0 0 0 0 0,0 0 0 0 0,0 0 0 0 0,0 0 0 0 0,0 0 0 0 0,0 1 0 0 0,1 0 0 0 0,-1-1 0 0 0,0 1 0 0 0,1 0 0 0 0,-5 4 0 0 0,-4 5 0 0 0,-14 17 0 0 0,23-26 0 0 0,-10 12-22 0 0,1 0-1 0 0,1 1 0 0 0,-13 25 1 0 0,19-32 0 0 0,0 1 1 0 0,1-1-1 0 0,0 1 1 0 0,0 0-1 0 0,1 1 1 0 0,0-1-1 0 0,1 0 1 0 0,-1 16-1 0 0,-2 93 10 0 0,1-72 12 0 0,1 0 0 0 0,10 86 0 0 0,-1-92 2 0 0,2 0 1 0 0,16 41-1 0 0,35 74 204 0 0,-1 0 93 0 0,-50-128-270 0 0,-1 0-1 0 0,-1 1 1 0 0,-2 0-1 0 0,3 45 1 0 0,-7-53-21 0 0,-2-1 1 0 0,0 1-1 0 0,-1-1 1 0 0,-1 1-1 0 0,0-1 1 0 0,-2 0-1 0 0,-10 28 1 0 0,-25 41 57 0 0,26-58-262 0 0,0 0-1 0 0,-13 49 1 0 0,27-79 144 0 0,-1 1 0 0 0,1-1-1 0 0,0 0 1 0 0,0 1 0 0 0,0-1-1 0 0,-1 1 1 0 0,1-1 0 0 0,0 1-1 0 0,0-1 1 0 0,0 1 0 0 0,0-1-1 0 0,0 1 1 0 0,0-1 0 0 0,0 1-1 0 0,0-1 1 0 0,0 0 0 0 0,0 1 0 0 0,0-1-1 0 0,0 1 1 0 0,1-1 0 0 0,-1 1-1 0 0,0-1 1 0 0,0 1 0 0 0,0-1-1 0 0,1 0 1 0 0,-1 1 0 0 0,1 0-1 0 0,9-3-1579 0 0,-8 1 1571 0 0,11-5-4717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9 199 4143 0 0,'-8'8'7090'0'0,"10"-8"-4937"0"0,24-4-1165 0 0,-1-1 0 0 0,38-12 0 0 0,49-24-84 0 0,-65 23-415 0 0,26-10 259 0 0,81-28 777 0 0,-120 46-1104 0 0,1 1-1 0 0,53-7 1 0 0,-74 15-288 0 0,0 0 1 0 0,-1 1-1 0 0,1 0 1 0 0,22 4-1 0 0,-31-3-136 0 0,1 1-1 0 0,-1-1 0 0 0,0 1 0 0 0,0 0 0 0 0,0 0 0 0 0,7 4 0 0 0,-10-4-32 0 0,0-1 0 0 0,0 1 0 0 0,0 0-1 0 0,0-1 1 0 0,0 1 0 0 0,0 0 0 0 0,0 0-1 0 0,-1 0 1 0 0,1 0 0 0 0,-1 1 0 0 0,0-1 0 0 0,1 0-1 0 0,1 5 1 0 0,-3-4-121 0 0,1-1 1 0 0,-1 0-1 0 0,0 0 0 0 0,1 1 0 0 0,-1-1 1 0 0,0 0-1 0 0,0 0 0 0 0,0 1 0 0 0,-1-1 1 0 0,1 0-1 0 0,-1 0 0 0 0,1 1 0 0 0,-2 1 1 0 0,-6 15-1142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0,'0'0'3210'0'0,"0"1"-2384"0"0,0 21-478 0 0,2 0 0 0 0,1 0-1 0 0,0 0 1 0 0,2-1 0 0 0,0 0-1 0 0,2 0 1 0 0,0 0 0 0 0,1 0-1 0 0,1-1 1 0 0,1-1 0 0 0,15 22-1 0 0,-21-35-308 0 0,1 0 0 0 0,0-1 0 0 0,0 1 0 0 0,0-1 0 0 0,1 0 0 0 0,0-1 0 0 0,0 0 0 0 0,10 6 0 0 0,-12-8-83 0 0,1 1-1 0 0,-1-2 1 0 0,0 1-1 0 0,1 0 1 0 0,-1-1-1 0 0,1 0 1 0 0,-1 0-1 0 0,1 0 1 0 0,0-1 0 0 0,-1 1-1 0 0,1-1 1 0 0,0 0-1 0 0,-1-1 1 0 0,9 0-1 0 0,5-4-3517 0 0,1-1-1256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5063 0 0,'0'2'4731'0'0,"0"2"-4161"0"0,0 1-1 0 0,-1-1 1 0 0,0 0 0 0 0,0 0-1 0 0,0 0 1 0 0,0 0 0 0 0,0 0-1 0 0,-3 5 1 0 0,0-2-332 0 0,0 1 0 0 0,-1-1-1 0 0,-8 10 1 0 0,-1-1-368 0 0,-1-1 0 0 0,-23 18 0 0 0,28-25 51 0 0,-23 19-638 0 0,-71 45 0 0 0,86-61 677 0 0,-1-2-1 0 0,0 0 1 0 0,-1-1 0 0 0,0-1 0 0 0,0 0 0 0 0,-1-2 0 0 0,0-1 0 0 0,0 0 0 0 0,0-1 0 0 0,0-2-1 0 0,-22 0 1 0 0,33-1 26 0 0,8 0-72 0 0,4 2-448 0 0,1 0 651 0 0,0 0 1 0 0,0 1 0 0 0,0-1-1 0 0,1 0 1 0 0,-1-1 0 0 0,1 1 0 0 0,-1-1-1 0 0,1 1 1 0 0,0-1 0 0 0,0 0-1 0 0,4 0 1 0 0,0 1-26 0 0,9 0 336 0 0,-15-2-387 0 0,0 0 1 0 0,-1 0 0 0 0,1 0-1 0 0,0 0 1 0 0,0 1-1 0 0,-1-1 1 0 0,1 0 0 0 0,0 1-1 0 0,0 0 1 0 0,-1-1-1 0 0,1 1 1 0 0,-1 0 0 0 0,1 0-1 0 0,0 0 1 0 0,-1 0-1 0 0,0 0 1 0 0,1 0 0 0 0,2 2-1 0 0,0 4 75 0 0,1-1 0 0 0,-1 1-1 0 0,-1-1 1 0 0,1 1 0 0 0,-1 0 0 0 0,0 0-1 0 0,0 1 1 0 0,-1-1 0 0 0,0 0-1 0 0,-1 1 1 0 0,1 0 0 0 0,-1 8 0 0 0,1 16 612 0 0,-5 52 0 0 0,2-62-494 0 0,-1 11-84 0 0,0-1 0 0 0,-2 1 1 0 0,-2-1-1 0 0,-1 0 0 0 0,-12 32 0 0 0,13-49-150 0 0,-1-1 0 0 0,5-4-25 0 0,2-7-107 0 0,9-14-5183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6911 0 0,'-1'1'6003'0'0,"-4"9"-5305"0"0,1-1 0 0 0,0 0 0 0 0,-4 19 0 0 0,0-1-223 0 0,-11 38-31 0 0,-14 86 1 0 0,14-52-228 0 0,-13 36-177 0 0,-19 98 48 0 0,51-233-88 0 0,-7 50-54 0 0,6-46 46 0 0,1 0-1 0 0,0 0 1 0 0,0 0 0 0 0,1 1 0 0 0,-1-1 0 0 0,1 0 0 0 0,0 0 0 0 0,0 0 0 0 0,0 0-1 0 0,2 3 1 0 0,-2-6-67 0 0,-1 0-1 0 0,1 0 1 0 0,0 0-1 0 0,-1 0 1 0 0,1-1 0 0 0,0 1-1 0 0,0 0 1 0 0,0-1-1 0 0,-1 1 1 0 0,1 0-1 0 0,0-1 1 0 0,0 1-1 0 0,0-1 1 0 0,0 0-1 0 0,0 1 1 0 0,0-1 0 0 0,0 0-1 0 0,0 1 1 0 0,0-1-1 0 0,0 0 1 0 0,0 0-1 0 0,0 0 1 0 0,0 0-1 0 0,1 0 1 0 0,-1 0-1 0 0,1-1 1 0 0,11-2-1016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6447 0 0,'0'0'4218'0'0,"-7"5"-522"0"0,5-2-3601 0 0,-1 1 0 0 0,1-1 0 0 0,0 1 1 0 0,1 0-1 0 0,-1-1 0 0 0,1 1 1 0 0,-1 0-1 0 0,1 0 0 0 0,1 0 0 0 0,-1 0 1 0 0,0 1-1 0 0,1 6 0 0 0,-1 8 63 0 0,4 25 0 0 0,-3-41-122 0 0,3 18 151 0 0,0 0 0 0 0,2-1 0 0 0,0 0 0 0 0,1 1 0 0 0,1-2 0 0 0,1 1 0 0 0,1-1 0 0 0,14 24 1 0 0,-10-22 119 0 0,1 0 0 0 0,1-2 1 0 0,1 0-1 0 0,1 0 0 0 0,1-2 1 0 0,34 28-1 0 0,-32-31-91 0 0,0-1 0 0 0,0-1 1 0 0,1-1-1 0 0,0-1 0 0 0,26 9 0 0 0,-23-14-192 0 0,-2-1 48 0 0,-18-4-24 0 0,3 0-48 0 0,-5 0-61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4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 10855 0 0,'0'0'496'0'0,"-1"0"-12"0"0,0 0-376 0 0,0-1-1 0 0,0 1 1 0 0,-1 0-1 0 0,1 0 1 0 0,0 0-1 0 0,0 0 1 0 0,0 0-1 0 0,0 0 1 0 0,0 0-1 0 0,0 0 1 0 0,-1 0-1 0 0,1 0 1 0 0,0 0-1 0 0,0 1 1 0 0,0-1-1 0 0,0 1 1 0 0,0-1-1 0 0,0 1 1 0 0,0-1-1 0 0,0 1 1 0 0,0-1 0 0 0,0 1-1 0 0,0 0 1 0 0,0-1-1 0 0,1 1 1 0 0,-1 0-1 0 0,0 0 1 0 0,0 0-1 0 0,1 0 1 0 0,-1 0-1 0 0,1 0 1 0 0,-1 0-1 0 0,0 1 1 0 0,-1 3-58 0 0,1-1 1 0 0,0 1 0 0 0,0 0 0 0 0,1 0-1 0 0,-1 0 1 0 0,1 6 0 0 0,-1 4 464 0 0,-5 15-304 0 0,-1 0 1 0 0,-1-1 0 0 0,-2 1-1 0 0,-1-2 1 0 0,-1 1 0 0 0,-1-2-1 0 0,-20 31 1 0 0,-16 16-43 0 0,-69 81-1 0 0,91-123-256 0 0,-2-1 0 0 0,-1-2-1 0 0,-1 0 1 0 0,-36 23 0 0 0,59-47-572 0 0,7-4-185 0 0,9-12-2594 0 0,0 2 2697 0 0,0 1-1 0 0,11-10 1 0 0,-3 3 261 0 0,8-9-98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6447 0 0,'0'0'6112'0'0,"-1"1"-5486"0"0,-10 9-227 0 0,1 1 0 0 0,0 0 0 0 0,0 1 0 0 0,1 0 0 0 0,-9 15 0 0 0,2-3-108 0 0,-18 28 80 0 0,2 0 1 0 0,-47 110 0 0 0,68-136-347 0 0,-36 91 110 0 0,40-95-119 0 0,1 0-1 0 0,0 1 1 0 0,-3 32-1 0 0,9-48-15 0 0,-1-1-1 0 0,1 1 1 0 0,1 0-1 0 0,-1 0 1 0 0,1-1-1 0 0,0 1 1 0 0,1-1-1 0 0,0 1 1 0 0,0-1-1 0 0,3 8 1 0 0,-4-12-34 0 0,0 0 1 0 0,0 0-1 0 0,1 0 0 0 0,-1 0 1 0 0,0 0-1 0 0,1 0 0 0 0,0 0 1 0 0,-1 0-1 0 0,1-1 1 0 0,0 1-1 0 0,0-1 0 0 0,0 1 1 0 0,0-1-1 0 0,0 0 1 0 0,0 1-1 0 0,0-1 0 0 0,0 0 1 0 0,0-1-1 0 0,1 1 0 0 0,-1 0 1 0 0,0-1-1 0 0,1 1 1 0 0,-1-1-1 0 0,0 0 0 0 0,1 1 1 0 0,-1-1-1 0 0,1 0 0 0 0,-1-1 1 0 0,0 1-1 0 0,1 0 1 0 0,2-1-1 0 0,2-2-335 0 0,0 1 1 0 0,-1-1-1 0 0,1 0 0 0 0,-1-1 1 0 0,0 1-1 0 0,0-1 0 0 0,8-7 1 0 0,-9 7 189 0 0,23-17-980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1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12263 0 0,'0'0'1112'0'0,"-2"2"-917"0"0,-111 99 125 0 0,-16 16-720 0 0,88-75 188 0 0,-56 79 1 0 0,82-100 278 0 0,1 2 0 0 0,1-1 0 0 0,1 2-1 0 0,1 0 1 0 0,1 0 0 0 0,-7 29 0 0 0,16-49 23 0 0,0 0-1 0 0,0 0 1 0 0,0 1 0 0 0,1-1-1 0 0,0 0 1 0 0,0 1-1 0 0,0-1 1 0 0,1 0-1 0 0,-1 1 1 0 0,2 3 0 0 0,-2-7-31 0 0,1 0 1 0 0,0 1-1 0 0,-1-1 0 0 0,1 0 1 0 0,0 0-1 0 0,-1-1 1 0 0,1 1-1 0 0,0 0 1 0 0,0 0-1 0 0,0 0 1 0 0,0 0-1 0 0,0-1 1 0 0,0 1-1 0 0,0 0 0 0 0,0-1 1 0 0,0 1-1 0 0,0-1 1 0 0,0 1-1 0 0,0-1 1 0 0,1 0-1 0 0,-1 1 1 0 0,0-1-1 0 0,0 0 1 0 0,2 0-1 0 0,2 1 128 0 0,0-1 1 0 0,0 0-1 0 0,-1-1 0 0 0,7 0 0 0 0,0-2 63 0 0,0 1 0 0 0,0-2 0 0 0,-1 0 0 0 0,0 0-1 0 0,0-1 1 0 0,0 0 0 0 0,13-9 0 0 0,0-2 271 0 0,35-33 1 0 0,-44 36-492 0 0,15-13 144 0 0,41-49 0 0 0,-63 66-152 0 0,0-1 0 0 0,0 0 0 0 0,-1-1 0 0 0,0 1 0 0 0,0-1 0 0 0,-2 0 0 0 0,1 0 0 0 0,-1-1 0 0 0,3-18 0 0 0,-5 16-99 0 0,0 0 0 0 0,-2 0 0 0 0,0-1 0 0 0,0 1 0 0 0,-2 0 0 0 0,1 0 0 0 0,-8-27 0 0 0,5 25-893 0 0,2-1 0 0 0,0 1-1 0 0,1-25 1 0 0,2 35 505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8751 0 0,'0'0'674'0'0,"-19"1"683"0"0,17 2-1117 0 0,0-1 0 0 0,0 1 0 0 0,-1 0 0 0 0,2-1 0 0 0,-1 1 0 0 0,0 0 0 0 0,1 0 0 0 0,-1 0 1 0 0,1 1-1 0 0,0-1 0 0 0,0 0 0 0 0,0 0 0 0 0,0 1 0 0 0,1-1 0 0 0,-1 0 0 0 0,1 1 0 0 0,0-1 0 0 0,0 5 0 0 0,1 5-224 0 0,0 1 0 0 0,0-1 0 0 0,5 18 0 0 0,-3-17 137 0 0,1-1-1 0 0,0 0 0 0 0,1 0 1 0 0,0 0-1 0 0,1 0 0 0 0,0-1 1 0 0,1 0-1 0 0,1 0 1 0 0,0-1-1 0 0,17 19 0 0 0,-24-28-157 0 0,1-1 0 0 0,0 1 0 0 0,0 0 0 0 0,0-1-1 0 0,0 0 1 0 0,0 1 0 0 0,0-1 0 0 0,0 0 0 0 0,0 0 0 0 0,4 2-1 0 0,-4-3-267 0 0,0 0-1 0 0,-1 0 0 0 0,1 0 0 0 0,0 0 1 0 0,-1 0-1 0 0,1 0 0 0 0,0 0 0 0 0,-1-1 1 0 0,3 0-1 0 0,2 0-1896 0 0,6-2-3038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9671 0 0,'0'0'1186'0'0,"-1"1"-369"0"0,-5 5-322 0 0,0 0 1 0 0,1 0-1 0 0,0 1 0 0 0,0-1 1 0 0,0 1-1 0 0,1 0 0 0 0,-4 10 0 0 0,-2 1-209 0 0,-59 111 647 0 0,-58 155-1 0 0,18 36-784 0 0,81-236-254 0 0,-11 38-1341 0 0,39-121 1403 0 0,0-1 0 0 0,0 0 0 0 0,0 0 0 0 0,-1 1 0 0 0,1-1 0 0 0,0 0 1 0 0,0 1-1 0 0,0-1 0 0 0,0 0 0 0 0,0 1 0 0 0,0-1 0 0 0,0 0 0 0 0,-1 0 0 0 0,1 1 0 0 0,0-1 0 0 0,0 0 0 0 0,0 1 1 0 0,0-1-1 0 0,1 0 0 0 0,-1 1 0 0 0,0-1 0 0 0,0 0 0 0 0,0 1 0 0 0,0-1 0 0 0,0 0 0 0 0,0 1 0 0 0,0-1 0 0 0,1 0 1 0 0,-1 1-1 0 0,0-1 0 0 0,0 0 0 0 0,0 0 0 0 0,1 1 0 0 0,-1-1 0 0 0,0 0 0 0 0,0 0 0 0 0,1 1 0 0 0,-1-1 0 0 0,0 0 0 0 0,0 0 1 0 0,1 0-1 0 0,-1 0 0 0 0,0 0 0 0 0,1 1 0 0 0,-1-1 0 0 0,0 0 0 0 0,1 0 0 0 0,-1 0 0 0 0,0 0 0 0 0,1 0 0 0 0,-1 0 1 0 0,0 0-1 0 0,1 0 0 0 0,-1 0 0 0 0,0 0 0 0 0,1 0 0 0 0,-1 0 0 0 0,0 0 0 0 0,1-1 0 0 0,11 0-4960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13159 0 0,'0'0'1187'0'0,"-2"1"-894"0"0,-2 1-129 0 0,-1 0-1 0 0,1 0 1 0 0,0 1-1 0 0,0-1 0 0 0,0 1 1 0 0,0 0-1 0 0,0 1 1 0 0,0-1-1 0 0,1 1 0 0 0,0-1 1 0 0,0 1-1 0 0,0 0 1 0 0,0 0-1 0 0,0 1 0 0 0,1-1 1 0 0,-3 6-1 0 0,-4 11 98 0 0,1 0 0 0 0,-6 29 1 0 0,10-34-104 0 0,-43 214 1059 0 0,41-192-1043 0 0,-9 51 395 0 0,-4 167-1 0 0,19-249-572 0 0,3 22-56 0 0,-2-28-198 0 0,-1 0 0 0 0,1 0 0 0 0,-1-1 0 0 0,1 1-1 0 0,0 0 1 0 0,-1-1 0 0 0,1 1 0 0 0,0-1 0 0 0,-1 1 0 0 0,1-1 0 0 0,0 1-1 0 0,0-1 1 0 0,-1 1 0 0 0,1-1 0 0 0,0 0 0 0 0,0 0 0 0 0,0 1-1 0 0,0-1 1 0 0,0 0 0 0 0,0 0 0 0 0,-1 0 0 0 0,1 0 0 0 0,0 0 0 0 0,0 0-1 0 0,2 0 1 0 0,9-3-5822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7831 0 0,'0'0'2391'0'0,"0"2"-638"0"0,0 7-1168 0 0,2 0-1 0 0,-1 0 0 0 0,1 0 1 0 0,0 0-1 0 0,1 0 0 0 0,0-1 1 0 0,1 1-1 0 0,0-1 1 0 0,7 12-1 0 0,-1-4-325 0 0,0 0-1 0 0,1-1 1 0 0,23 24 0 0 0,48 30 899 0 0,-10-8-459 0 0,-49-37-460 0 0,-1 0 0 0 0,-1 2 0 0 0,-1 1 0 0 0,20 35 0 0 0,-38-57-221 0 0,-1-3-15 0 0,0-1-1 0 0,0 1 1 0 0,0-1-1 0 0,0 1 1 0 0,0-1-1 0 0,0 0 1 0 0,0 1-1 0 0,0-1 1 0 0,0 0-1 0 0,1 0 1 0 0,-1 0-1 0 0,0 0 1 0 0,3 1-1 0 0,-3 0-76 0 0,1-1-1 0 0,-1 0 1 0 0,1-1 0 0 0,-1 1-1 0 0,1 0 1 0 0,0 0-1 0 0,-1-1 1 0 0,1 1-1 0 0,0-1 1 0 0,-1 0 0 0 0,1 1-1 0 0,0-1 1 0 0,0 0-1 0 0,-1 0 1 0 0,1 0 0 0 0,0 0-1 0 0,0 0 1 0 0,0 0-1 0 0,1-1 1 0 0,1 0-181 0 0,-1 0 0 0 0,0-1 0 0 0,1 1 0 0 0,-1-1 0 0 0,0 1 0 0 0,0-1 0 0 0,0 0 0 0 0,5-4 1 0 0,4-4-1372 0 0</inkml:trace>
  <inkml:trace contextRef="#ctx0" brushRef="#br0" timeOffset="1">564 43 8287 0 0,'-19'-26'2304'0'0,"10"20"2462"0"0,6 6-4612 0 0,1 0 1 0 0,-1 0-1 0 0,1 1 0 0 0,-1-1 1 0 0,1 0-1 0 0,-1 1 1 0 0,1 0-1 0 0,-1-1 1 0 0,1 1-1 0 0,-1 0 1 0 0,1 0-1 0 0,0 1 1 0 0,-1-1-1 0 0,1 0 0 0 0,0 1 1 0 0,-2 1-1 0 0,-7 6 121 0 0,-16 17-1 0 0,24-24-222 0 0,-94 96 468 0 0,33-34-366 0 0,-26 23-33 0 0,34-37 137 0 0,-57 45 281 0 0,107-90-524 0 0,1-1 0 0 0,0 1 0 0 0,0 0 0 0 0,-4 6 0 0 0,8-10-136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12295 0 0,'-2'0'563'0'0,"-3"1"-186"0"0,-20 2 565 0 0,25 9-357 0 0,1-5-461 0 0,1 0 1 0 0,-1 0 0 0 0,1 0-1 0 0,0 0 1 0 0,1 0-1 0 0,-1 0 1 0 0,5 7-1 0 0,29 45 645 0 0,-22-39-505 0 0,54 76 1083 0 0,-46-68-830 0 0,0 1 0 0 0,-3 1 0 0 0,29 58 0 0 0,-43-74-454 0 0,0 0-1 0 0,-2 0 1 0 0,1 1 0 0 0,-2-1-1 0 0,0 1 1 0 0,-1 0 0 0 0,0 0 0 0 0,-1 0-1 0 0,-1-1 1 0 0,0 1 0 0 0,-1 0-1 0 0,0 0 1 0 0,-6 17 0 0 0,-8 16 94 0 0,-2 0 0 0 0,-35 67 0 0 0,43-95-137 0 0,-16 30-11 0 0,14-29-168 0 0,1 0 0 0 0,1 1 0 0 0,1 0 1 0 0,-9 36-1 0 0,18-57-224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9559 0 0,'0'0'3094'0'0,"2"1"-1954"0"0,-1 0-986 0 0,2 2 110 0 0,0-1 0 0 0,-1 0 1 0 0,1 1-1 0 0,0-1 0 0 0,0 0 1 0 0,0-1-1 0 0,1 1 0 0 0,-1-1 1 0 0,0 1-1 0 0,1-1 0 0 0,-1 0 1 0 0,0 0-1 0 0,6 0 0 0 0,20 0 503 0 0,-1-1 0 0 0,1-2 1 0 0,0-1-1 0 0,40-10 0 0 0,-38 7-662 0 0,0 1 1 0 0,0 1-1 0 0,44 1 1 0 0,-69 4-776 0 0,0 0 1 0 0,1 0 0 0 0,-1 0-1 0 0,6 3 1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12895 0 0,'0'0'7510'0'0,"2"1"-6734"0"0,12-1-456 0 0,1 0 0 0 0,-1-1 0 0 0,1 0 0 0 0,-1-1 0 0 0,26-8 0 0 0,-1 2-146 0 0,199-36-66 0 0,-160 35-103 0 0,-69 8-361 0 0,1 1 0 0 0,-1 0 0 0 0,1 1 0 0 0,-1 0 0 0 0,1 0 0 0 0,10 4 1 0 0,-8 0-863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261 731 2303 0 0,'0'2'167'0'0,"1"5"-968"0"0,4 16 9325 0 0,-1-16-7398 0 0,-3-5-470 0 0,-1-2-583 0 0,0 0 1 0 0,0 1-1 0 0,1-1 0 0 0,-1 0 0 0 0,0 0 0 0 0,0 1 1 0 0,1-1-1 0 0,-1 0 0 0 0,0 0 0 0 0,0 0 0 0 0,1 1 0 0 0,-1-1 1 0 0,0 0-1 0 0,1 0 0 0 0,-1 0 0 0 0,0 0 0 0 0,1 0 0 0 0,-1 0 1 0 0,0 0-1 0 0,1 0 0 0 0,-1 1 0 0 0,0-1 0 0 0,1 0 0 0 0,-1-1 1 0 0,0 1-1 0 0,1 0 0 0 0,-1 0 0 0 0,0 0 0 0 0,1 0 0 0 0,-1 0 1 0 0,0 0-1 0 0,1 0 0 0 0,-1 0 0 0 0,0 0 0 0 0,1-1 0 0 0,-1 1 1 0 0,0 0-1 0 0,0 0 0 0 0,1 0 0 0 0,-1-1 0 0 0,14-6 909 0 0,-11 4-905 0 0,0 0 0 0 0,0 0 0 0 0,-1 0 0 0 0,1-1 0 0 0,-1 1 0 0 0,0-1 0 0 0,0 1 0 0 0,0-1 0 0 0,0 0 0 0 0,-1 0 0 0 0,1 0 0 0 0,0-5 0 0 0,2-7-56 0 0,2-27-1 0 0,-1-6-338 0 0,-2-1 0 0 0,-2 1 0 0 0,-3-1 0 0 0,-1 0 0 0 0,-13-61 0 0 0,7 77 119 0 0,-1-1 0 0 0,-2 1 0 0 0,-1 1-1 0 0,-31-56 1 0 0,38 80 182 0 0,0-1 1 0 0,-14-16-1 0 0,18 24 12 0 0,0 0 1 0 0,0-1-1 0 0,0 1 1 0 0,-1 0-1 0 0,1 0 1 0 0,-1 0 0 0 0,0 0-1 0 0,1 1 1 0 0,-1-1-1 0 0,0 1 1 0 0,0 0-1 0 0,0-1 1 0 0,0 1-1 0 0,-6-1 1 0 0,7 2 0 0 0,-1 1 0 0 0,1-1 0 0 0,-1 1 0 0 0,1-1 0 0 0,-1 1 0 0 0,1 0 0 0 0,0 0 0 0 0,-1 0 0 0 0,1 0 0 0 0,0 0 0 0 0,0 0 0 0 0,0 1 0 0 0,-1-1 0 0 0,2 1 0 0 0,-1 0 0 0 0,-3 2 0 0 0,-2 3-5 0 0,1 0 0 0 0,-10 15 0 0 0,4-3 0 0 0,1 1 0 0 0,1 0-1 0 0,0 1 1 0 0,2 0 0 0 0,0 0-1 0 0,-4 23 1 0 0,6-15 10 0 0,1 1 0 0 0,1 0 0 0 0,2-1 0 0 0,1 32 0 0 0,2-37 10 0 0,2-1 1 0 0,1 1-1 0 0,0-1 0 0 0,2 0 0 0 0,15 41 0 0 0,58 104 399 0 0,-13-34-71 0 0,-44-79-267 0 0,-1 0 0 0 0,16 79 0 0 0,-29-96-40 0 0,-2 0 0 0 0,-2 1 0 0 0,-1 0 0 0 0,-4 61 0 0 0,-4-42 30 0 0,-2-1 0 0 0,-3 0 0 0 0,-31 96 0 0 0,38-145-50 0 0,3-7 106 0 0,0-3-210 0 0,1-7-18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112 147 6911 0 0,'-21'0'186'0'0,"0"-1"0"0"0,1-1 0 0 0,-29-9 7208 0 0,67 8-7417 0 0,-2 2 389 0 0,6-4-167 0 0,338-71 2571 0 0,-289 59-1772 0 0,78-7 0 0 0,-105 20-772 0 0,0 2 1 0 0,0 1-1 0 0,46 6 1 0 0,-79-4-720 0 0,1 1 0 0 0,-1 0 0 0 0,15 5 1 0 0,-3 4-5155 0 0,-13-4-165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4143 0 0,'0'0'319'0'0,"-1"0"-210"0"0,-8 1 349 0 0,0-1 0 0 0,1 2-1 0 0,-1-1 1 0 0,1 1-1 0 0,-1 0 1 0 0,1 1-1 0 0,0 0 1 0 0,0 0 0 0 0,0 1-1 0 0,0 0 1 0 0,1 0-1 0 0,-1 1 1 0 0,1 0 0 0 0,0 0-1 0 0,1 1 1 0 0,-1 0-1 0 0,1 0 1 0 0,-5 7-1 0 0,0 1-64 0 0,0 0 0 0 0,1 1-1 0 0,1 0 1 0 0,0 1-1 0 0,2 0 1 0 0,-1 0-1 0 0,-8 34 1 0 0,10-28-285 0 0,1 1 1 0 0,1 0-1 0 0,1 0 1 0 0,2 0-1 0 0,0 0 1 0 0,1 1-1 0 0,1-1 1 0 0,2 0-1 0 0,0 0 1 0 0,12 42-1 0 0,-13-58-223 0 0,1 0 0 0 0,-1 0 1 0 0,2 0-1 0 0,-1 0 0 0 0,1-1 0 0 0,0 1 0 0 0,0-1 0 0 0,1 0 0 0 0,0 0 1 0 0,0-1-1 0 0,1 1 0 0 0,5 4 0 0 0,5-1-1224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1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0 678 8751 0 0,'0'0'9496'0'0,"0"-2"-9104"0"0,6-21-94 0 0,1 0-1 0 0,1 1 1 0 0,1 0 0 0 0,20-36-1 0 0,-2 12-247 0 0,1 1-1 0 0,3 1 0 0 0,2 2 1 0 0,1 1-1 0 0,52-48 0 0 0,-55 61-160 0 0,0 1 0 0 0,2 1 0 0 0,1 2 0 0 0,1 2 0 0 0,1 1 0 0 0,1 1 0 0 0,48-17 0 0 0,-75 34-140 0 0,0-1-1 0 0,0 2 0 0 0,1-1 0 0 0,17 0 1 0 0,-23 2-46 0 0,0 1 1 0 0,0 1-1 0 0,0-1 1 0 0,0 1-1 0 0,0-1 1 0 0,0 1-1 0 0,-1 1 1 0 0,1-1-1 0 0,0 1 1 0 0,-1 0-1 0 0,1 0 0 0 0,5 3 1 0 0,4 4-1645 0 0,0 0-61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13159 0 0,'0'0'1187'0'0,"0"2"-974"0"0,-1 5-110 0 0,0 0 1 0 0,1 1-1 0 0,0-1 0 0 0,0 0 0 0 0,1 1 0 0 0,0-1 1 0 0,0 0-1 0 0,0 1 0 0 0,6 12 0 0 0,-1-4 90 0 0,1-2 0 0 0,0 1 0 0 0,1-1 0 0 0,1 0-1 0 0,11 14 1 0 0,56 61 1121 0 0,-64-77-1097 0 0,20 23 361 0 0,2-2-1 0 0,1-1 0 0 0,66 45 1 0 0,-89-70-568 0 0,-1-1 1 0 0,1 0 0 0 0,1-1 0 0 0,-1 0 0 0 0,1-1 0 0 0,0 0 0 0 0,0-1 0 0 0,0-1 0 0 0,0 0-1 0 0,0-1 1 0 0,15 0 0 0 0,-22-1-85 0 0,0-1 0 0 0,0 0 0 0 0,0 0 0 0 0,0 0 0 0 0,0-1 0 0 0,5-3 0 0 0,10-7-2012 0 0,-19 10 1477 0 0,-1 1 0 0 0,0-1-1 0 0,1 1 1 0 0,-1-1 0 0 0,0 1-1 0 0,0-1 1 0 0,0 0 0 0 0,0 0-1 0 0,1-2 1 0 0,1-7-4590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09:5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2303 0 0,'-1'0'10086'0'0,"-6"3"-8277"0"0,-1 2-1511 0 0,1 1 0 0 0,0 1 0 0 0,1 0 0 0 0,0-1 0 0 0,0 2 0 0 0,-8 11 0 0 0,-9 12 9 0 0,-17 10-308 0 0,-75 62 0 0 0,2-3 2 0 0,94-81 2 0 0,1 1 0 0 0,1 0 0 0 0,-24 38 0 0 0,18-22 62 0 0,10-16-55 0 0,0 1 1 0 0,1 1-1 0 0,1 0 1 0 0,-9 25-1 0 0,20-46-28 0 0,-1 0 1 0 0,1 0-1 0 0,0 1 0 0 0,0-1 0 0 0,-1 0 0 0 0,1 0 1 0 0,0 0-1 0 0,0 0 0 0 0,0 0 0 0 0,0 0 0 0 0,0 0 1 0 0,0 0-1 0 0,0 0 0 0 0,1 2 0 0 0,0-2-22 0 0,-1-1 0 0 0,1 1-1 0 0,-1-1 1 0 0,1 1-1 0 0,-1-1 1 0 0,1 1 0 0 0,0-1-1 0 0,-1 1 1 0 0,1-1 0 0 0,0 0-1 0 0,-1 1 1 0 0,1-1 0 0 0,0 0-1 0 0,0 0 1 0 0,-1 1-1 0 0,1-1 1 0 0,0 0 0 0 0,0 0-1 0 0,-1 0 1 0 0,2 0 0 0 0,17 1-470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11887 0 0,'0'0'4855'0'0,"1"2"-4699"0"0,5 3 18 0 0,1 0 1 0 0,0-1-1 0 0,0 0 0 0 0,0 0 1 0 0,0 0-1 0 0,13 3 0 0 0,10 6 363 0 0,19 10 184 0 0,-30-15-437 0 0,0 0 0 0 0,23 17 0 0 0,-35-21-249 0 0,-1 1-1 0 0,0 0 1 0 0,0 0 0 0 0,-1 1 0 0 0,1-1 0 0 0,-1 1 0 0 0,0 0 0 0 0,-1 1-1 0 0,0-1 1 0 0,4 8 0 0 0,-6-10-24 0 0,0 1 0 0 0,0-1 0 0 0,-1 1 0 0 0,1-1 0 0 0,-1 1 0 0 0,0-1 0 0 0,-1 1 0 0 0,1 0 0 0 0,-1 0 0 0 0,0-1 0 0 0,0 1 0 0 0,0 0 0 0 0,0 0 0 0 0,-3 8 0 0 0,1-7-21 0 0,0 0 0 0 0,0 0 1 0 0,-1-1-1 0 0,0 1 0 0 0,0-1 0 0 0,-1 1 1 0 0,1-1-1 0 0,-1 0 0 0 0,0 0 0 0 0,-9 7 1 0 0,4-3-292 0 0,-1 0 1 0 0,0-2 0 0 0,0 1-1 0 0,-17 8 1 0 0,26-15 12 0 0,2-9-2462 0 0,3-3 1404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31 142 4607 0 0,'0'0'208'0'0,"-1"0"-9"0"0,0 0-6 0 0,0-1-1 0 0,0 1 1 0 0,0 0-1 0 0,0 0 1 0 0,0 0-1 0 0,0 0 1 0 0,0 0-1 0 0,1 0 1 0 0,-1 0-1 0 0,0 0 1 0 0,0 0-1 0 0,0 0 1 0 0,0 0-1 0 0,0 1 1 0 0,0-1-1 0 0,0 0 1 0 0,1 1-1 0 0,-1-1 1 0 0,0 1-1 0 0,0-1 1 0 0,0 1-1 0 0,1-1 1 0 0,-1 1-1 0 0,0-1 1 0 0,1 1-1 0 0,-1 0 1 0 0,0-1-1 0 0,1 1 1 0 0,-1 0-1 0 0,1 0 1 0 0,-1-1-1 0 0,1 1 1 0 0,0 0-1 0 0,-1 0 1 0 0,1 0-1 0 0,0 0 1 0 0,-1-1-1 0 0,1 1 1 0 0,0 2-1 0 0,-1 0 200 0 0,1 0 0 0 0,0 1 0 0 0,0-1 0 0 0,0 0 0 0 0,0 1 0 0 0,1-1 0 0 0,0 6 0 0 0,3 3-132 0 0,1-1-1 0 0,0 1 1 0 0,0-1 0 0 0,11 16 0 0 0,31 39 789 0 0,-32-46-760 0 0,-5-8-168 0 0,0-1-1 0 0,1 0 1 0 0,0-1-1 0 0,0 0 0 0 0,20 12 1 0 0,-26-19-158 0 0,0-1 1 0 0,1 1 0 0 0,-1-1-1 0 0,1 0 1 0 0,0-1-1 0 0,0 1 1 0 0,-1-1 0 0 0,13 1-1 0 0,-11-2-1628 0 0,0 0 1 0 0,1 0-1 0 0,12-2 0 0 0,-6-1-3615 0 0</inkml:trace>
  <inkml:trace contextRef="#ctx0" brushRef="#br0" timeOffset="1">382 11 8751 0 0,'0'-1'674'0'0,"3"-9"7133"0"0,-4 17-6434 0 0,-1 15-1920 0 0,-16 40 813 0 0,-2-1 0 0 0,-31 64 0 0 0,24-63 250 0 0,-32 113-1 0 0,25 7-17 0 0,24-116-550 0 0,-33 118 1 0 0,2-82-2096 0 0,41-101 1605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 7367 0 0,'0'0'334'0'0,"-1"-1"-1"0"0,-15-7 5347 0 0,18 10-3929 0 0,23 9-871 0 0,-7-2-667 0 0,28 16 0 0 0,103 83 1119 0 0,-115-80-885 0 0,-1 2 1 0 0,37 42 0 0 0,-55-54-264 0 0,0 1 0 0 0,-2 0 0 0 0,0 1 1 0 0,-1 1-1 0 0,16 37 0 0 0,-22-42-116 0 0,-1 1 1 0 0,0-1-1 0 0,-1 1 1 0 0,-1 0-1 0 0,-1 0 1 0 0,0 1-1 0 0,-2-1 1 0 0,-1 32-1 0 0,-2-27-14 0 0,-1-1-1 0 0,-1 1 0 0 0,0-1 1 0 0,-2 0-1 0 0,-13 29 0 0 0,1-10-254 0 0,-41 62 0 0 0,10-26-3434 0 0,44-67 2256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35 109 8607 0 0,'-15'3'-683'0'0,"-5"4"7893"0"0,38-10-5507 0 0,23-3-299 0 0,84-1 0 0 0,-43 4-590 0 0,614-57 2230 0 0,-452 37-2712 0 0,-211 20-321 0 0,49-5 50 0 0,96 3-1 0 0,-177 5-60 0 0,112 8 43 0 0,-96-5-43 0 0,-1 0 1 0 0,1 1-1 0 0,-1 1 0 0 0,26 11 0 0 0,-38-14-194 0 0,0-1 0 0 0,0 1 0 0 0,0 0-1 0 0,0-1 1 0 0,0 0 0 0 0,0 0 0 0 0,0 0 0 0 0,0 0 0 0 0,1-1 0 0 0,-1 0-1 0 0,0 0 1 0 0,0 0 0 0 0,1 0 0 0 0,-1-1 0 0 0,7-1 0 0 0,-9 2-1189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300 522 3223 0 0,'2'0'240'0'0,"1"1"1232"0"0,8 5 7544 0 0,-9-3-9190 0 0,8-3 884 0 0,-8-1-659 0 0,0 0-1 0 0,0 1 0 0 0,-1-1 1 0 0,1 0-1 0 0,0 0 1 0 0,0 0-1 0 0,-1-1 0 0 0,1 1 1 0 0,-1 0-1 0 0,1-1 0 0 0,-1 1 1 0 0,0-1-1 0 0,1 1 1 0 0,-1-1-1 0 0,0 0 0 0 0,0 1 1 0 0,0-1-1 0 0,0 0 1 0 0,-1 0-1 0 0,1 0 0 0 0,1-3 1 0 0,0-3 35 0 0,0 0 1 0 0,0 0-1 0 0,1-15 1 0 0,-2 10-76 0 0,-1-1 1 0 0,-1 1-1 0 0,0 0 1 0 0,-1 0-1 0 0,-1 1 0 0 0,0-1 1 0 0,-8-22-1 0 0,-5-4-636 0 0,-22-38-1 0 0,25 51 195 0 0,-2 2 0 0 0,0 0 0 0 0,-2 1 0 0 0,0 1-1 0 0,-36-35 1 0 0,17 26 345 0 0,34 30 328 0 0,-6 5 113 0 0,6-2-308 0 0,0 0 0 0 0,1 0 0 0 0,-1 0 0 0 0,1 0 0 0 0,0 0 0 0 0,-1 0 0 0 0,1 0 0 0 0,0 0 0 0 0,0 0 0 0 0,0 0 1 0 0,1 1-1 0 0,-1-1 0 0 0,0 0 0 0 0,1 3 0 0 0,-4 38 441 0 0,3-26-269 0 0,-13 91 484 0 0,-38 145-1 0 0,49-243-688 0 0,-6 32 16 0 0,-6 65 1 0 0,13-81 129 0 0,2 0 0 0 0,1 0 0 0 0,7 47 0 0 0,-3-42 115 0 0,2-1 0 0 0,1 0-1 0 0,1-1 1 0 0,23 49 0 0 0,-6-29-47 0 0,-8-16-72 0 0,-2 0 1 0 0,13 38 0 0 0,-26-60-150 0 0,-1-1-1 0 0,0 1 0 0 0,0 0 1 0 0,0 18-1 0 0,-2-23-3 0 0,0 0 1 0 0,0 0-1 0 0,-1 1 0 0 0,0-1 0 0 0,0 0 0 0 0,-1 0 1 0 0,1 0-1 0 0,-1 0 0 0 0,-5 9 0 0 0,6-14-105 0 0,0 1-1 0 0,0-1 0 0 0,-1 0 1 0 0,1 1-1 0 0,0-1 0 0 0,-1 0 1 0 0,1 0-1 0 0,-1 0 0 0 0,1 0 1 0 0,-1 0-1 0 0,0 0 0 0 0,1 0 1 0 0,-1-1-1 0 0,0 1 0 0 0,0-1 1 0 0,1 1-1 0 0,-1-1 0 0 0,0 0 1 0 0,0 1-1 0 0,-2-1 0 0 0,-8 1-5765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9 150 9215 0 0,'0'0'422'0'0,"-2"1"-13"0"0,-5 0 2984 0 0,23 2 368 0 0,-5 1-3446 0 0,1-4-177 0 0,0-1-1 0 0,1 0 1 0 0,-1 0-1 0 0,0-1 1 0 0,13-4-1 0 0,-2 1 140 0 0,208-59 1909 0 0,-150 39-1249 0 0,125-23 1 0 0,-192 45-1060 0 0,0 2 1 0 0,0 0-1 0 0,0 0 0 0 0,16 2 1 0 0,-29-1 86 0 0,-1 1-1 0 0,0-1 1 0 0,1 0 0 0 0,-1 0 0 0 0,0 0-1 0 0,1 1 1 0 0,-1-1 0 0 0,0 0 0 0 0,0 0-1 0 0,1 1 1 0 0,-1-1 0 0 0,0 0 0 0 0,0 0-1 0 0,0 1 1 0 0,1-1 0 0 0,-1 0 0 0 0,0 1 0 0 0,0-1-1 0 0,0 0 1 0 0,0 1 0 0 0,0-1 0 0 0,1 0-1 0 0,-1 1 1 0 0,0-1 0 0 0,0 1 0 0 0,0-1-1 0 0,0 0 1 0 0,0 1 0 0 0,0-1 0 0 0,0 0-1 0 0,0 1 1 0 0,-1 0 0 0 0,-1 10-659 0 0,-5 3-1304 0 0,-3 2-4674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0,'0'0'354'0'0,"1"2"-233"0"0,25 32 3355 0 0,-11-14-1574 0 0,1-1 0 0 0,34 34-1 0 0,-26-33-1355 0 0,0 0-1 0 0,2-2 0 0 0,0-1 1 0 0,1-1-1 0 0,50 22 0 0 0,-24-19 69 0 0,59 13 0 0 0,25 7 425 0 0,-125-35-1010 0 0,0 1 1 0 0,0 0-1 0 0,-1 1 0 0 0,1 0 1 0 0,-1 0-1 0 0,18 16 0 0 0,-22-13-41 0 0,-6-8-5 0 0,-1 1 0 0 0,1-1-1 0 0,-1 1 1 0 0,0 0 0 0 0,1-1 0 0 0,-1 1 0 0 0,0 0-1 0 0,0 0 1 0 0,0-1 0 0 0,0 1 0 0 0,0 0-1 0 0,-1-1 1 0 0,1 1 0 0 0,0 0 0 0 0,-1-1-1 0 0,0 1 1 0 0,1-1 0 0 0,-1 1 0 0 0,0-1 0 0 0,-1 4-1 0 0,-1-2-430 0 0,1 1-1 0 0,-1-1 1 0 0,0 1-1 0 0,0-1 1 0 0,0 0-1 0 0,-6 4 1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34 10911 0 0,'0'0'498'0'0,"1"-1"-9"0"0,-1-1-351 0 0,1-1-79 0 0,8-7-59 0 0,15-8 3771 0 0,-22 20-3386 0 0,-2-1-343 0 0,1 0 0 0 0,0 0 0 0 0,0 0 1 0 0,0 0-1 0 0,0 1 0 0 0,-1-1 0 0 0,1 0 0 0 0,-1 1 0 0 0,1-1 0 0 0,-1 0 0 0 0,1 1 0 0 0,-1-1 0 0 0,0 0 0 0 0,0 1 0 0 0,0-1 0 0 0,0 0 1 0 0,0 3-1 0 0,0-1 3 0 0,0 1 1 0 0,-1-1 0 0 0,0 1 0 0 0,0 0-1 0 0,0-1 1 0 0,-2 6 0 0 0,-2 0 4 0 0,1-1-1 0 0,-1 0 1 0 0,0 1 0 0 0,-11 10 0 0 0,-12 10 8 0 0,-2-1 0 0 0,-47 34 0 0 0,28-23-59 0 0,-151 100 1 0 0,102-76-13 0 0,97-61-54 0 0,3-3 1 0 0,20-8-782 0 0,-1 0 1 0 0,32-20 0 0 0,-15 4-49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1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7111 0 0,'1'2'324'0'0,"7"9"-189"0"0,17 17 0 0 0,-16-20 974 0 0,1 0 1 0 0,-1 0-1 0 0,1-1 0 0 0,16 10 1 0 0,-18-13-394 0 0,0-1 0 0 0,0 1 0 0 0,0-1 0 0 0,0-1 1 0 0,1 1-1 0 0,-1-2 0 0 0,11 2 0 0 0,-12-2-631 0 0,-1-1 0 0 0,1 0 0 0 0,0-1 0 0 0,-1 1-1 0 0,1-1 1 0 0,6-2 0 0 0,13-4 128 0 0,-1-1 0 0 0,0-1 0 0 0,28-15 0 0 0,-48 22-206 0 0,19-10 3 0 0,0-1 0 0 0,-1 0 0 0 0,-1-2 0 0 0,25-21 1 0 0,-31 21-205 0 0,-1 1 1 0 0,18-25 0 0 0,-29 35 102 0 0,-1-1 0 0 0,0 1 0 0 0,0-1 0 0 0,0 0 0 0 0,-1 0 0 0 0,0 0 0 0 0,0 0 0 0 0,0-1 0 0 0,0 1-1 0 0,-1 0 1 0 0,0-1 0 0 0,0 1 0 0 0,-1-1 0 0 0,1-7 0 0 0,-1 12 49 0 0,0-1 0 0 0,0 1 0 0 0,0 0 0 0 0,-1 0 0 0 0,1 0 0 0 0,0 0 0 0 0,-1 0 0 0 0,1 0 0 0 0,0 0 0 0 0,-1 0 0 0 0,1 0 0 0 0,-1 1 0 0 0,1-1 0 0 0,-1 0 0 0 0,0 0 0 0 0,1 0 0 0 0,-1 0 0 0 0,0 1 0 0 0,0-1 0 0 0,1 0 0 0 0,-1 1 0 0 0,-2-2 0 0 0,2 1-34 0 0,-1 1 0 0 0,0-1 0 0 0,0 1 0 0 0,0-1 0 0 0,0 1 0 0 0,0 0 0 0 0,0 0 0 0 0,0 0 0 0 0,0 0 0 0 0,1 0 0 0 0,-4 0 0 0 0,-4 2-86 0 0,1 0-1 0 0,-1 1 0 0 0,1 0 0 0 0,-11 5 0 0 0,-13 8 300 0 0,0 2 0 0 0,2 1 0 0 0,0 2 0 0 0,1 0-1 0 0,-52 51 1 0 0,48-37 143 0 0,2 0 0 0 0,2 2 0 0 0,1 1-1 0 0,-23 42 1 0 0,40-60-125 0 0,-14 36 0 0 0,21-47-131 0 0,1 0-1 0 0,1 0 0 0 0,0 1 1 0 0,0-1-1 0 0,1 0 0 0 0,0 12 1 0 0,0-19-20 0 0,1 0 0 0 0,1 1 0 0 0,-1-1 0 0 0,0 0 0 0 0,0 0 0 0 0,1 0 0 0 0,0 0 0 0 0,-1 1 0 0 0,1-1 0 0 0,0 0 0 0 0,0 0 0 0 0,0 0 0 0 0,0-1 0 0 0,0 1 0 0 0,0 0 0 0 0,1 0 0 0 0,-1 0 0 0 0,3 1 0 0 0,-2-1 8 0 0,1 0 0 0 0,-1-1 0 0 0,1 1 0 0 0,0-1 0 0 0,0 1 0 0 0,0-1 0 0 0,0 0 0 0 0,0 0 0 0 0,0 0 0 0 0,0 0 0 0 0,4 0 0 0 0,8-1 15 0 0,-1 1-1 0 0,1-2 0 0 0,-1 0 0 0 0,21-4 1 0 0,-33 4-33 0 0,48-8-142 0 0,84-29 0 0 0,45-30-3457 0 0,-118 44-1966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3679 0 0,'0'0'11588'0'0,"-1"1"-11401"0"0,-10 9-109 0 0,0 0 0 0 0,1 1 0 0 0,0 1 0 0 0,1-1 0 0 0,0 1-1 0 0,1 1 1 0 0,0 0 0 0 0,1 0 0 0 0,-9 24 0 0 0,8-15 10 0 0,1-1-1 0 0,1 1 1 0 0,1 1 0 0 0,1-1 0 0 0,-2 42-1 0 0,6-48-27 0 0,1 0 1 0 0,0 0-1 0 0,1 1 0 0 0,8 28 0 0 0,-7-35-75 0 0,0 0-1 0 0,1 0 1 0 0,0 0-1 0 0,1-1 1 0 0,-1 0-1 0 0,2 0 1 0 0,-1 0-1 0 0,13 13 1 0 0,-14-18-243 0 0,0 0 0 0 0,0-1 0 0 0,0 0 0 0 0,0 1 0 0 0,6 1 0 0 0,6 3-1364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0,'0'2'748'0'0,"3"18"-417"0"0,0 5 907 0 0,1 1 0 0 0,14 42 0 0 0,-15-60-1038 0 0,0 1 1 0 0,1-1-1 0 0,0 0 0 0 0,1 0 0 0 0,-1 0 1 0 0,2-1-1 0 0,-1 0 0 0 0,1 0 0 0 0,0 0 1 0 0,0 0-1 0 0,14 9 0 0 0,9 4 230 0 0,1-2-1 0 0,0-2 1 0 0,2 0-1 0 0,0-2 1 0 0,0-1-1 0 0,1-2 1 0 0,60 12-1 0 0,-52-17-404 0 0,-24-5-3435 0 0,-12-8 610 0 0,-1-2 1081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4607 0 0,'0'0'208'0'0,"-1"2"399"0"0,-17 35 6810 0 0,-2 0-3626 0 0,-10 14-3399 0 0,-48 63 0 0 0,54-82-369 0 0,-54 66 158 0 0,66-84-275 0 0,-1-1 0 0 0,-1-1 0 0 0,0 0-1 0 0,-27 17 1 0 0,38-27-190 0 0,1-1 1 0 0,-1 0-1 0 0,0 1 0 0 0,0-1 0 0 0,0 0 0 0 0,-3 0 1 0 0,-3 0-903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5983 0 0,'0'0'542'0'0,"-1"1"-446"0"0,1 2 95 0 0,-1 0 0 0 0,0 0 1 0 0,1 0-1 0 0,-1 0 0 0 0,1 0 0 0 0,0 0 1 0 0,0 0-1 0 0,0 1 0 0 0,0-1 1 0 0,1 0-1 0 0,-1 0 0 0 0,1 0 0 0 0,0 0 1 0 0,0-1-1 0 0,0 1 0 0 0,0 0 1 0 0,1 0-1 0 0,-1 0 0 0 0,1-1 0 0 0,-1 1 1 0 0,1-1-1 0 0,3 4 0 0 0,5 4 238 0 0,0 0-1 0 0,0-1 1 0 0,23 15 0 0 0,-11-8 399 0 0,120 92 3600 0 0,-126-95-4084 0 0,-1 1 0 0 0,-1 0 0 0 0,0 1 0 0 0,-1 1 0 0 0,-1 0 0 0 0,0 1 0 0 0,-1 0 0 0 0,-1 1 0 0 0,-1 0 0 0 0,12 33 0 0 0,-18-42-315 0 0,0 1-1 0 0,-1-1 1 0 0,-1 1-1 0 0,0 0 1 0 0,0-1-1 0 0,-1 1 1 0 0,0 0 0 0 0,-1 0-1 0 0,0-1 1 0 0,0 1-1 0 0,-1 0 1 0 0,-1-1-1 0 0,1 1 1 0 0,-1-1-1 0 0,-1 0 1 0 0,-8 16 0 0 0,-1-2-190 0 0,-2-1 0 0 0,0-1 0 0 0,-1 0 0 0 0,-1-1 0 0 0,-20 18 0 0 0,36-37-92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0 116 919 0 0,'0'0'1847'0'0,"9"-2"2244"0"0,-3 0-3437 0 0,0 0 1 0 0,-1 0-1 0 0,1-1 1 0 0,-1 0-1 0 0,0 0 0 0 0,0 0 1 0 0,0-1-1 0 0,5-4 1 0 0,17-12 1277 0 0,-9 9-889 0 0,1 1 0 0 0,30-13-1 0 0,-36 19-629 0 0,0-1 0 0 0,0 2 0 0 0,17-3 0 0 0,-25 5-518 0 0,0 1-1 0 0,0 0 0 0 0,1 0 1 0 0,7 1-1 0 0,-9 0-613 0 0,0 0 0 0 0,0 0 0 0 0,0 1-1 0 0,0-1 1 0 0,0 1 0 0 0,6 3 0 0 0,1 2-5259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18599 0 0,'0'0'1411'0'0,"2"-1"-956"0"0,8-7-388 0 0,0 0 0 0 0,1 1 1 0 0,16-9-1 0 0,-12 7 46 0 0,12-5-50 0 0,0 2 0 0 0,0 1-1 0 0,1 1 1 0 0,1 1 0 0 0,47-8-1 0 0,-66 16-234 0 0,0 0 1 0 0,-1 0-1 0 0,1 1 0 0 0,0 0 0 0 0,0 1 1 0 0,17 2-1 0 0,-1 4-766 0 0,31 10 0 0 0,-42-12-424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2759 0 0,'-15'-1'386'0'0,"15"1"-183"0"0,-1 0-1 0 0,1 0 1 0 0,0 0 0 0 0,-1 0 0 0 0,1 0 0 0 0,-4 2 3245 0 0,4-1-3245 0 0,0-1 0 0 0,0 0-1 0 0,0 0 1 0 0,-1 1 0 0 0,1-1 0 0 0,0 0 0 0 0,0 0 0 0 0,0 1-1 0 0,0-1 1 0 0,0 0 0 0 0,0 1 0 0 0,0-1 0 0 0,0 0 0 0 0,0 0-1 0 0,0 1 1 0 0,0-1 0 0 0,0 0 0 0 0,0 1 0 0 0,0-1 0 0 0,0 0-1 0 0,1 1 1 0 0,7 20 1983 0 0,18 20-1605 0 0,94 116 2409 0 0,-86-114-2629 0 0,1-1 1 0 0,3-2 0 0 0,1-2 0 0 0,2-1-1 0 0,55 37 1 0 0,-88-68-337 0 0,1-1 1 0 0,-1 0-1 0 0,1-1 0 0 0,0 0 0 0 0,0 0 0 0 0,1-1 0 0 0,-1 0 1 0 0,1-1-1 0 0,0 0 0 0 0,-1 0 0 0 0,1-1 0 0 0,0 0 1 0 0,0-1-1 0 0,0 0 0 0 0,0-1 0 0 0,0 0 0 0 0,14-3 1 0 0,-22 3-51 0 0,1 0 0 0 0,-1 0 0 0 0,1 0 1 0 0,-1 0-1 0 0,0 0 0 0 0,1 0 0 0 0,-1-1 1 0 0,0 1-1 0 0,0-1 0 0 0,0 0 0 0 0,0 0 1 0 0,0 1-1 0 0,0-1 0 0 0,-1 0 1 0 0,1-1-1 0 0,-1 1 0 0 0,1 0 0 0 0,-1 0 1 0 0,1-4-1 0 0,-2 5-216 0 0,1-1 0 0 0,-1 0 0 0 0,0 0 0 0 0,-1 1 1 0 0,1-1-1 0 0,0 0 0 0 0,0 1 0 0 0,-1-1 0 0 0,1 0 0 0 0,-1 1 0 0 0,1-1 0 0 0,-1 0 1 0 0,0 1-1 0 0,-1-3 0 0 0,0-1-2987 0 0,-3-7-2514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50 3223 0 0,'0'-2'240'0'0,"4"-9"-159"0"0,3-11 515 0 0,-1 7 9958 0 0,-22 26-10371 0 0,7-5 45 0 0,1 1 0 0 0,0 0 0 0 0,0 0 0 0 0,-14 17 0 0 0,-22 39 520 0 0,-1 0-510 0 0,24-37-131 0 0,-139 159 534 0 0,43-61-465 0 0,0 0-66 0 0,102-108-112 0 0,14-14-91 0 0,19-18-3570 0 0,-8 9-1553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0,'1'1'427'0'0,"4"2"745"0"0,0 0-1 0 0,-1 0 1 0 0,1 0 0 0 0,-1 1-1 0 0,0 0 1 0 0,0 0-1 0 0,4 6 1 0 0,25 36 620 0 0,-10-13-385 0 0,42 46 993 0 0,-53-68-2061 0 0,-1 0 1 0 0,1-1-1 0 0,0 0 1 0 0,22 12-1 0 0,-3-2-442 0 0,-20-13 606 0 0,1 1 0 0 0,24 10 0 0 0,-31-16-919 0 0,-1-1-1 0 0,1 1 0 0 0,0-1 0 0 0,8 1 1 0 0,-9-2-494 0 0,0 0 1 0 0,0 0-1 0 0,0-1 1 0 0,-1 1-1 0 0,1-1 1 0 0,7-2-1 0 0,0-1-4230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2303 0 0,'2'2'10052'0'0,"-1"0"-9824"0"0,1 1 0 0 0,-1 0-1 0 0,0 0 1 0 0,0 1-1 0 0,0-1 1 0 0,0 0 0 0 0,0 0-1 0 0,0 0 1 0 0,-1 1-1 0 0,0-1 1 0 0,0 0 0 0 0,0 0-1 0 0,0 1 1 0 0,0-1-1 0 0,0 0 1 0 0,-1 0 0 0 0,0 1-1 0 0,0-1 1 0 0,0 0-1 0 0,-1 3 1 0 0,-4 9-420 0 0,-1-2 0 0 0,0 1 0 0 0,-11 14-1 0 0,6-9 613 0 0,-24 44 123 0 0,3 1 1 0 0,3 1-1 0 0,3 1 1 0 0,3 2-1 0 0,2 1 0 0 0,-16 97 1 0 0,34-140-454 0 0,1 0-1 0 0,1 0 1 0 0,1 0 0 0 0,2 1 0 0 0,0-1 0 0 0,2 0-1 0 0,1 0 1 0 0,14 48 0 0 0,-6-36-1694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9151 0 0,'0'0'831'0'0,"-15"6"-670"0"0,-61 39 159 0 0,46-28-61 0 0,2 1-1 0 0,-42 32 1 0 0,-97 113 367 0 0,11 13 535 0 0,149-168-1089 0 0,7-7-62 0 0,-21 22 493 0 0,1 1 0 0 0,1 1-1 0 0,-23 42 1 0 0,41-66-452 0 0,1 0 0 0 0,-1-1 0 0 0,1 1 0 0 0,-1 0 0 0 0,1 0 0 0 0,-1 0 0 0 0,1 0 0 0 0,0 0 0 0 0,0 0 0 0 0,0 0 0 0 0,-1 0 0 0 0,1 0 0 0 0,0 0 0 0 0,0 0 0 0 0,0 0 0 0 0,0 0 0 0 0,1 0 0 0 0,-1 0 0 0 0,0 0 0 0 0,0 0 0 0 0,1 0 0 0 0,-1 0 0 0 0,0 0 0 0 0,1 0 0 0 0,0 1 0 0 0,0-1 10 0 0,0 0 0 0 0,0 0 0 0 0,0-1-1 0 0,0 1 1 0 0,1 0 0 0 0,-1 0-1 0 0,0-1 1 0 0,0 1 0 0 0,1-1 0 0 0,-1 1-1 0 0,0-1 1 0 0,1 0 0 0 0,-1 1 0 0 0,0-1-1 0 0,1 0 1 0 0,-1 0 0 0 0,1 0-1 0 0,1 0 1 0 0,4 0 66 0 0,0-1-1 0 0,-1 0 1 0 0,1 0-1 0 0,0-1 1 0 0,0 0 0 0 0,-1 0-1 0 0,1-1 1 0 0,-1 1-1 0 0,11-8 1 0 0,5-3 191 0 0,25-22 0 0 0,-38 28-233 0 0,25-19 79 0 0,-1-2 0 0 0,-1-1 0 0 0,46-55 0 0 0,-73 78-216 0 0,0-1 0 0 0,-1 0 0 0 0,1-1 0 0 0,-2 1 0 0 0,1-1 0 0 0,-1 0 1 0 0,0 0-1 0 0,0 0 0 0 0,1-10 0 0 0,-4 14-16 0 0,1 0 1 0 0,-1 0-1 0 0,1 0 0 0 0,-1 0 1 0 0,-1 0-1 0 0,1 0 0 0 0,0 0 1 0 0,-1 0-1 0 0,0 1 0 0 0,0-1 1 0 0,0 0-1 0 0,0 0 0 0 0,-1 0 1 0 0,1 1-1 0 0,-1-1 0 0 0,0 1 1 0 0,0-1-1 0 0,-1 1 0 0 0,1 0 1 0 0,-4-4-1 0 0,4 5-84 0 0,0 1-1 0 0,0 0 1 0 0,-1-1 0 0 0,1 1 0 0 0,0 0-1 0 0,-1 0 1 0 0,1 0 0 0 0,-5-1 0 0 0,-6-2-539 0 0,13 4 661 0 0,-1 0 0 0 0,0 0 0 0 0,1 0 0 0 0,-1-1 0 0 0,0 1 1 0 0,1 0-1 0 0,-1-1 0 0 0,0 1 0 0 0,1 0 0 0 0,-1-1 1 0 0,1 1-1 0 0,-1-1 0 0 0,1 1 0 0 0,-1-1 0 0 0,1 1 0 0 0,-1-1 1 0 0,1 1-1 0 0,0-1 0 0 0,-1 0 0 0 0,1 1 0 0 0,0-1 1 0 0,-1 0-1 0 0,1 1 0 0 0,0-1 0 0 0,0 0 0 0 0,0 1 0 0 0,-1-1 1 0 0,1 0-1 0 0,0 1 0 0 0,0-1 0 0 0,0 0 0 0 0,0 1 1 0 0,0-1-1 0 0,0 0 0 0 0,0 0 0 0 0,1 1 0 0 0,-1-1 0 0 0,0 0 1 0 0,0 1-1 0 0,1-2 0 0 0,1-2-163 0 0,0 0 0 0 0,1 0 0 0 0,0 0 0 0 0,-1 0 0 0 0,5-3 0 0 0,-2 1-481 0 0,9-10-4113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0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55 130 12007 0 0,'-6'0'351'0'0,"0"-1"0"0"0,0 1 0 0 0,0 0 0 0 0,1 1 0 0 0,-11 1 0 0 0,7-1 2583 0 0,74-13-744 0 0,14-2-805 0 0,234-25 1587 0 0,187-10-1160 0 0,-459 47-1763 0 0,338-14-657 0 0,-378 15 486 0 0,1 1-1 0 0,-1 0 0 0 0,1 0 1 0 0,-1 0-1 0 0,0 1 0 0 0,1-1 1 0 0,-1 0-1 0 0,1 0 1 0 0,-1 1-1 0 0,2 0 0 0 0,-2-1-443 0 0,-1 1 0 0 0,1-1 0 0 0,0 1 0 0 0,0 0 0 0 0,-1-1 0 0 0,1 1 0 0 0,0 0 0 0 0,-1-1 0 0 0,1 1 0 0 0,-1 0 0 0 0,1-1 0 0 0,-1 1 0 0 0,1 1 0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1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192 174 6703 0 0,'0'0'307'0'0,"-9"0"102"0"0,-35 7 5435 0 0,45-9-5716 0 0,0 1 0 0 0,0-1 0 0 0,1 1 0 0 0,-1 0-1 0 0,0-1 1 0 0,1 1 0 0 0,-1 0 0 0 0,3-2 0 0 0,0 0 48 0 0,16-12 396 0 0,0 0 1 0 0,1 1-1 0 0,45-21 0 0 0,-23 16 185 0 0,54-15 0 0 0,-68 26-631 0 0,0 0 0 0 0,1 3 1 0 0,0 0-1 0 0,0 2 1 0 0,45 0-1 0 0,-68 4-126 0 0,0-1 0 0 0,0 1 0 0 0,0 0 0 0 0,0 1 0 0 0,0 0 0 0 0,0 0 0 0 0,-1 0 0 0 0,1 1 0 0 0,-1 0 0 0 0,1 0 0 0 0,11 8 0 0 0,-4 3-43 0 0,-12-4-49 0 0,-2-7 51 0 0,0 1 40 0 0,-1 0 0 0 0,1 0 1 0 0,-1 0-1 0 0,1-1 0 0 0,-1 1 0 0 0,0 0 0 0 0,0 0 0 0 0,-1-1 0 0 0,1 1 1 0 0,-1-1-1 0 0,1 1 0 0 0,-1-1 0 0 0,0 0 0 0 0,-1 0 0 0 0,1 0 0 0 0,-5 5 0 0 0,-3 4 0 0 0,-10 13 1 0 0,-1-1 1 0 0,-39 36-1 0 0,-56 36-49 0 0,82-69 12 0 0,-224 164-390 0 0,94-94 355 0 0,157-93 79 0 0,-28 16 114 0 0,31-17-82 0 0,4-2-1 0 0,19-6 19 0 0,32-13 293 0 0,0 3 1 0 0,1 1 0 0 0,79-9-1 0 0,-71 16-121 0 0,3 0 89 0 0,83 1-1 0 0,-105 6-202 0 0,-22 0-125 0 0,0 0 0 0 0,0 1 0 0 0,0 1-1 0 0,21 5 1 0 0,-38-6-84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1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0,'0'0'586'0'0,"0"2"-486"0"0,4 18 1757 0 0,0 0 0 0 0,1 0 1 0 0,9 20-1 0 0,-9-28-1408 0 0,0-2 0 0 0,0 1 0 0 0,1-1 0 0 0,1 1 0 0 0,0-2 0 0 0,15 17 0 0 0,1-4-32 0 0,0-1 0 0 0,2-1 0 0 0,1-2 0 0 0,0 0 0 0 0,1-2 0 0 0,32 15 0 0 0,181 63 633 0 0,-163-65-963 0 0,124 67-1 0 0,-197-94-362 0 0,-2-2 140 0 0,-1 1 0 0 0,0 0 0 0 0,0 0 0 0 0,1-1 0 0 0,-1 1 0 0 0,0 0 0 0 0,0 0 0 0 0,0 0 0 0 0,0 0 0 0 0,0 0 0 0 0,2 3 0 0 0,-14-8-3372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1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7831 0 0,'0'0'7440'0'0,"-2"2"-7216"0"0,-23 29 295 0 0,-2-2-1 0 0,-1-1 0 0 0,-2-1 1 0 0,-64 46-1 0 0,-213 133 274 0 0,279-189-792 0 0,19-12-2 0 0,-1 0 1 0 0,2 1-1 0 0,-1 0 0 0 0,1 1 0 0 0,-10 9 1 0 0,17-15-54 0 0,2 0-108 0 0,0 0 70 0 0,1 0 0 0 0,-1-1 1 0 0,1 1-1 0 0,-1 0 1 0 0,1-1-1 0 0,0 1 0 0 0,-1-1 1 0 0,1 0-1 0 0,0 1 0 0 0,-1-1 1 0 0,4 0-1 0 0,11 0-535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1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11431 0 0,'0'0'3634'0'0,"2"0"-3037"0"0,66-19 1807 0 0,-13 3-1800 0 0,7 2-219 0 0,0 3 0 0 0,114-5 0 0 0,-111 16-1214 0 0,-22 3-2648 0 0,-30-1 1581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1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11311 0 0,'0'0'3150'0'0,"2"-1"-2090"0"0,41-11 208 0 0,0 1 1 0 0,57-6 0 0 0,-14 11-668 0 0,0 3-1 0 0,143 14 1 0 0,-163-2-2872 0 0,-45-8 1060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1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9439 0 0,'0'0'859'0'0,"10"-6"-751"0"0,-6 5 3156 0 0,1 4-3116 0 0,0 0 1 0 0,0 1-1 0 0,-1-1 1 0 0,1 1-1 0 0,-1 0 1 0 0,0 0-1 0 0,4 5 1 0 0,26 37 687 0 0,-17-20-415 0 0,8 8 53 0 0,139 199 707 0 0,-157-222-1108 0 0,1 0-1 0 0,0 0 1 0 0,1-1 0 0 0,0 0 0 0 0,13 11-1 0 0,-18-18-195 0 0,0 0 0 0 0,0 0 0 0 0,1-1-1 0 0,-1 1 1 0 0,1-1 0 0 0,0 0-1 0 0,5 2 1 0 0,-7-3-339 0 0,1-1-1 0 0,0 1 1 0 0,0 0-1 0 0,-1-1 1 0 0,1 0-1 0 0,0 0 1 0 0,-1 0-1 0 0,1-1 1 0 0,0 1-1 0 0,6-3 1 0 0,9-3-4760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12439 0 0,'0'0'1126'0'0,"1"2"-802"0"0,0 3-71 0 0,1 1 1 0 0,-1 0 0 0 0,0 0 0 0 0,0-1 0 0 0,-1 1-1 0 0,1 0 1 0 0,-1 0 0 0 0,-1 0 0 0 0,1 0 0 0 0,-1-1-1 0 0,0 1 1 0 0,0 0 0 0 0,-4 8 0 0 0,-3 11-313 0 0,-21 40-1 0 0,26-58 123 0 0,-38 80 261 0 0,-53 174 0 0 0,76-195 27 0 0,3 2 0 0 0,3 0 1 0 0,-5 97-1 0 0,16-115-254 0 0,-10 102-39 0 0,4-125-209 0 0,-1-17-1517 0 0,-4-3-3413 0 0,4-5-390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13559 0 0,'0'0'1551'0'0,"2"1"-998"0"0,13-1 43 0 0,0 0-1 0 0,-1-1 1 0 0,0-1-1 0 0,1 0 0 0 0,-1-1 1 0 0,19-6-1 0 0,-3 2-24 0 0,271-69 2404 0 0,242-49-2716 0 0,-534 124-449 0 0,49-8-669 0 0,-52 9 108 0 0,1-1 0 0 0,0 1 1 0 0,0 1-1 0 0,-1-1 0 0 0,14 4 0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0:1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150 147 8751 0 0,'0'0'5130'0'0,"2"0"-4372"0"0,108-46 2610 0 0,45-9-946 0 0,-120 41-1926 0 0,-17 6-178 0 0,0 1 0 0 0,26-6 0 0 0,-40 12-280 0 0,1 0 1 0 0,-1 1 0 0 0,1-1-1 0 0,0 1 1 0 0,-1 0 0 0 0,1 0-1 0 0,-1 0 1 0 0,1 1 0 0 0,0-1 0 0 0,-1 1-1 0 0,1 0 1 0 0,-1 1 0 0 0,1-1-1 0 0,-1 1 1 0 0,4 2 0 0 0,-6-3-37 0 0,-1 0 1 0 0,1 0 0 0 0,-1 0-1 0 0,0 0 1 0 0,1 0 0 0 0,-1 0-1 0 0,0 1 1 0 0,0-1-1 0 0,0 0 1 0 0,0 1 0 0 0,0-1-1 0 0,0 1 1 0 0,0-1 0 0 0,0 1-1 0 0,-1 0 1 0 0,1-1-1 0 0,-1 1 1 0 0,1 2 0 0 0,0 0-2 0 0,-1-1 0 0 0,0 1 0 0 0,0-1-1 0 0,0 1 1 0 0,0-1 0 0 0,-1 1 0 0 0,0-1 0 0 0,-1 6 0 0 0,-2 1-39 0 0,0 0-1 0 0,0 0 1 0 0,-1 0 0 0 0,0-1-1 0 0,-8 10 1 0 0,0-2-99 0 0,-1-1-1 0 0,0 0 1 0 0,-1-1 0 0 0,-1-1 0 0 0,-35 25-1 0 0,-98 48-489 0 0,89-54 574 0 0,13-8 15 0 0,-74 47 5 0 0,100-58 36 0 0,-19 14 20 0 0,37-26-18 0 0,0 1 0 0 0,0 0-1 0 0,0 1 1 0 0,1-1 0 0 0,-1 0 0 0 0,1 1-1 0 0,-1-1 1 0 0,1 1 0 0 0,-1 4 0 0 0,2-7 20 0 0,1 0 0 0 0,0 0 0 0 0,0 0 1 0 0,-1 0-1 0 0,1 0 0 0 0,0 0 1 0 0,0 0-1 0 0,0 0 0 0 0,0 0 1 0 0,0 0-1 0 0,0 0 0 0 0,1 0 1 0 0,-1 0-1 0 0,0 0 0 0 0,1 0 1 0 0,-1 0-1 0 0,0 0 0 0 0,1 0 1 0 0,-1 0-1 0 0,1 0 0 0 0,-1 0 1 0 0,1 0-1 0 0,0 0 0 0 0,-1-1 1 0 0,1 1-1 0 0,0 0 0 0 0,0 0 0 0 0,-1-1 1 0 0,1 1-1 0 0,0 0 0 0 0,0-1 1 0 0,0 1-1 0 0,2 0 0 0 0,1 1 80 0 0,1 1-1 0 0,0-1 0 0 0,0-1 1 0 0,0 1-1 0 0,6 1 0 0 0,3-1 37 0 0,0 0 0 0 0,0-1 0 0 0,-1-1 0 0 0,28-2 0 0 0,57-14 212 0 0,-60 9-160 0 0,72-14 344 0 0,-27 4 262 0 0,122-8-1 0 0,-190 25-777 0 0,1 0 0 0 0,0 1 0 0 0,-1 1 0 0 0,1 0 0 0 0,-1 2 0 0 0,21 6 0 0 0,-35-10-43 0 0,0 0 0 0 0,0 0 0 0 0,0 1 0 0 0,0-1 0 0 0,0 1 0 0 0,0-1 0 0 0,0 1 0 0 0,0 0 1 0 0,0-1-1 0 0,0 1 0 0 0,-1 0 0 0 0,1-1 0 0 0,0 1 0 0 0,0 0 0 0 0,-1 0 0 0 0,1 0 0 0 0,0 0 0 0 0,-1 0 0 0 0,1 0 0 0 0,-1 0 0 0 0,1 0 0 0 0,-1 0 0 0 0,0 0 0 0 0,1 0 0 0 0,-1 0 0 0 0,0 0 0 0 0,0 1 0 0 0,0 0-91 0 0,0-1-1 0 0,0 0 1 0 0,0 1 0 0 0,-1-1-1 0 0,1 0 1 0 0,0 1-1 0 0,-1-1 1 0 0,1 0-1 0 0,-1 1 1 0 0,0-1-1 0 0,1 0 1 0 0,-1 0 0 0 0,0 0-1 0 0,0 0 1 0 0,0 0-1 0 0,0 0 1 0 0,0 0-1 0 0,0 0 1 0 0,0 0-1 0 0,0 0 1 0 0,-1 1-1 0 0,-10 4-1723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6911 0 0,'0'0'932'0'0,"-1"2"215"0"0,-17 28 1492 0 0,-28 34 0 0 0,-30 25-1356 0 0,-97 69-1296 0 0,25-48 105 0 0,47-39 117 0 0,64-44-40 0 0,-34 27 76 0 0,50-39-203 0 0,17-13-40 0 0,1 0 1 0 0,-1 1-1 0 0,0-1 1 0 0,1 1-1 0 0,-1 0 1 0 0,1 1-1 0 0,0-1 1 0 0,0 0-1 0 0,0 1 1 0 0,0 0-1 0 0,1-1 1 0 0,-3 7-1 0 0,4-8 19 0 0,0 1 1 0 0,0-1-1 0 0,1 1 0 0 0,-1-1 0 0 0,1 1 0 0 0,0-1 0 0 0,0 1 0 0 0,0-1 0 0 0,0 1 1 0 0,0-1-1 0 0,0 1 0 0 0,1-1 0 0 0,-1 1 0 0 0,1-1 0 0 0,0 1 0 0 0,0-1 1 0 0,0 1-1 0 0,0-1 0 0 0,0 0 0 0 0,0 0 0 0 0,1 1 0 0 0,-1-1 0 0 0,1 0 1 0 0,-1 0-1 0 0,5 3 0 0 0,-1 0 51 0 0,0 1 0 0 0,1-1 1 0 0,0 0-1 0 0,0-1 0 0 0,1 1 1 0 0,-1-1-1 0 0,11 5 0 0 0,-1-4 8 0 0,0 0-1 0 0,0 0 1 0 0,0-2-1 0 0,0 0 1 0 0,1-1-1 0 0,-1 0 1 0 0,1-1-1 0 0,0-1 0 0 0,18-3 1 0 0,22-4 280 0 0,70-18 0 0 0,-97 18-251 0 0,150-39 382 0 0,57-11-334 0 0,-92 21-63 0 0,-127 31-70 0 0,7-2-45 0 0,-1-2 0 0 0,1 0 1 0 0,39-23-1 0 0,-52 25-52 0 0,1-1-1 0 0,-1-1 1 0 0,21-19 0 0 0,-30 25 22 0 0,0 0 1 0 0,0 0 0 0 0,-1 0-1 0 0,1 0 1 0 0,-1-1 0 0 0,1 1-1 0 0,-1-1 1 0 0,0 0 0 0 0,-1 0-1 0 0,1 0 1 0 0,0 1 0 0 0,-1-2-1 0 0,0 1 1 0 0,0 0 0 0 0,0 0 0 0 0,-1 0-1 0 0,0 0 1 0 0,1-6 0 0 0,-2 8 39 0 0,1 1 1 0 0,0 0-1 0 0,0 0 1 0 0,-1-1-1 0 0,1 1 1 0 0,-1 0-1 0 0,1 0 1 0 0,-1 0-1 0 0,0 0 1 0 0,1-1 0 0 0,-1 1-1 0 0,0 0 1 0 0,0 0-1 0 0,0 0 1 0 0,0 0-1 0 0,0 1 1 0 0,0-1-1 0 0,-1-1 1 0 0,-1 0-15 0 0,1 1 0 0 0,-1 0-1 0 0,0-1 1 0 0,0 1 0 0 0,0 0 0 0 0,0 0 0 0 0,-5 0-1 0 0,2 0-24 0 0,0 0-1 0 0,-1 1 0 0 0,1 0 1 0 0,-1 0-1 0 0,1 0 1 0 0,0 1-1 0 0,-7 2 0 0 0,-2 1 85 0 0,1 1-1 0 0,0 1 1 0 0,1 0-1 0 0,-1 1 1 0 0,1 0 0 0 0,1 1-1 0 0,-1 1 1 0 0,1 0-1 0 0,1 0 1 0 0,0 1-1 0 0,0 1 1 0 0,1 0-1 0 0,0 0 1 0 0,1 1 0 0 0,0 0-1 0 0,1 1 1 0 0,-11 24-1 0 0,15-29-33 0 0,-6 11 0 0 0,-9 27 0 0 0,15-32 42 0 0,6-11-13 0 0,-1-2-9 0 0,0 0-54 0 0,-1 0 1 0 0,1-1-1 0 0,0 1 0 0 0,0 0 1 0 0,0 0-1 0 0,0-1 0 0 0,0 1 1 0 0,0-1-1 0 0,0 1 1 0 0,0-1-1 0 0,1 1 0 0 0,-1-1 1 0 0,0 1-1 0 0,0-1 0 0 0,0 0 1 0 0,0 0-1 0 0,2 1 1 0 0,12-1-818 0 0,3-3-48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12439 0 0,'0'0'6442'0'0,"-2"1"-6038"0"0,-5 14-235 0 0,0 0 1 0 0,0 1 0 0 0,1-1 0 0 0,1 1 0 0 0,-5 24 0 0 0,1-2-27 0 0,0-9-173 0 0,2 1-1 0 0,1 0 1 0 0,1 0 0 0 0,0 33-1 0 0,15-58-8273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624 873 14599 0 0,'2'-2'664'0'0,"12"-16"-239"0"0,0-1 0 0 0,-1-1 1 0 0,15-31-1 0 0,22-71 289 0 0,52-127-337 0 0,4-11-378 0 0,-101 248-65 0 0,12-40-53 0 0,-16 47 104 0 0,0 1 0 0 0,0-1-1 0 0,-1 1 1 0 0,1-1 0 0 0,-1 1 0 0 0,0-1-1 0 0,0 0 1 0 0,-1 1 0 0 0,-1-7 0 0 0,2 11-7 0 0,0-1 1 0 0,0 0-1 0 0,-1 0 1 0 0,1 0-1 0 0,0 0 1 0 0,-1 1 0 0 0,1-1-1 0 0,-1 0 1 0 0,1 0-1 0 0,-1 1 1 0 0,1-1-1 0 0,-1 0 1 0 0,1 1 0 0 0,-1-1-1 0 0,0 1 1 0 0,1-1-1 0 0,-1 0 1 0 0,0 1-1 0 0,0 0 1 0 0,1-1 0 0 0,-1 1-1 0 0,0-1 1 0 0,-1 1-1 0 0,0-1-11 0 0,0 1 0 0 0,0 0 0 0 0,0 0 0 0 0,1 0 0 0 0,-1 0 0 0 0,0 0 0 0 0,0 1 0 0 0,0-1 0 0 0,1 1 0 0 0,-4 0 0 0 0,-4 3-53 0 0,1 0-1 0 0,0 0 1 0 0,-11 9 0 0 0,17-13 81 0 0,-23 19-59 0 0,0 1 1 0 0,1 1 0 0 0,2 1 0 0 0,-34 40-1 0 0,15-8 32 0 0,-37 66-1 0 0,56-82 19 0 0,2 1-1 0 0,-17 49 0 0 0,-21 85-16 0 0,51-151 30 0 0,-37 146 1 0 0,15-52 0 0 0,-3 13 0 0 0,-11 36 0 0 0,30-124 0 0 0,-36 77 0 0 0,22-67-750 0 0,-2-1-1 0 0,-2-2 1 0 0,-2-1 0 0 0,-2-1-1 0 0,-54 53 1 0 0,66-76-4212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5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2759 0 0,'0'0'16032'0'0,"3"1"-15978"0"0,1 1-52 0 0,1-1 1 0 0,0 1 0 0 0,-1-1 0 0 0,1 0 0 0 0,0 0-1 0 0,0 0 1 0 0,0-1 0 0 0,0 1 0 0 0,0-1 0 0 0,0-1 0 0 0,0 1-1 0 0,5-2 1 0 0,3 1 55 0 0,8-2 55 0 0,0-1-1 0 0,-1-1 0 0 0,29-11 1 0 0,57-29 353 0 0,-7-8-87 0 0,33-14-78 0 0,-52 35-264 0 0,-40 17-16 0 0,68-36 1 0 0,114-74 298 0 0,-132 83-100 0 0,-86 40-172 0 0,4 0-24 0 0,-6 1 6 0 0,-14 8-10584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5:3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8751 0 0,'0'0'5088'0'0,"1"3"-5018"0"0,-1 0 344 0 0,1-2-623 0 0,-1 1-1 0 0,0-1 0 0 0,1 1 0 0 0,-1-1 1 0 0,1 1-1 0 0,-1-1 0 0 0,1 1 0 0 0,-1-1 1 0 0,1 1-1 0 0,0-1 0 0 0,0 0 1 0 0,0 1-1 0 0,0-1 0 0 0,1 2 0 0 0,12 3 2056 0 0,-5-4-1294 0 0,-7-1 960 0 0,1-1-1041 0 0,7 1-159 0 0,1 0 0 0 0,-1-1 1 0 0,1 0-1 0 0,17-3 0 0 0,-23 3-301 0 0,-1-1-1 0 0,1 0 0 0 0,0 0 0 0 0,-1-1 1 0 0,1 1-1 0 0,6-5 0 0 0,1 1-10 0 0,279-98 835 0 0,-135 34-706 0 0,-71 41-71 0 0,-78 26-56 0 0,13-3 14 0 0,36-13 518 0 0,-45 14-553 0 0,20-12-1234 0 0,-16 8-2330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1087 8839 0 0,'0'0'2304'0'0,"-1"-2"-1864"0"0,-10-28 310 0 0,-12-59-1 0 0,11 39-162 0 0,-6-5 235 0 0,-2 0 1 0 0,-32-63-1 0 0,-12-29 361 0 0,15 27-1571 0 0,-10-25-292 0 0,41 89 210 0 0,9 25 175 0 0,-2 2 0 0 0,0-1 1 0 0,-2 1-1 0 0,-21-35 0 0 0,13 39 267 0 0,11 18 28 0 0,1 3 20 0 0,6 4 76 0 0,1 1 4 0 0,0 0-72 0 0,-1 0 0 0 0,1 0-1 0 0,-1 0 1 0 0,1 1-1 0 0,-1-1 1 0 0,1 1 0 0 0,0-1-1 0 0,0 1 1 0 0,0 0 0 0 0,0 0-1 0 0,0 0 1 0 0,1 0-1 0 0,-1 0 1 0 0,0 1 0 0 0,-1 2-1 0 0,1 1 35 0 0,-1 0 0 0 0,1 0 0 0 0,0 0 0 0 0,0 1 0 0 0,-1 11 0 0 0,1 1-7 0 0,0 0 1 0 0,2 0-1 0 0,3 37 1 0 0,15 57 7 0 0,-17-106-58 0 0,56 207 96 0 0,-28-118-4 0 0,159 649 9 0 0,-116-365-106 0 0,-23-155 68 0 0,-35-168 31 0 0,17 70 185 0 0,22 107 561 0 0,-42-172-755 0 0,30 214-912 0 0,-33-216 305 0 0,-5-39 318 0 0,0 0-1 0 0,-1 1 0 0 0,-1-1 0 0 0,-3 29 0 0 0,2-48 80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52 902 1375 0 0,'-8'25'350'0'0,"-16"32"0"0"0,4-8 8996 0 0,25-63-8704 0 0,5-17 160 0 0,6-36 1 0 0,2-12 216 0 0,6-1 183 0 0,66-149 0 0 0,32-20-1194 0 0,-45 87-1911 0 0,-30 52-3396 0 0,-41 99 3681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10623 0 0,'-9'8'226'0'0,"0"2"-1"0"0,0-1 0 0 0,1 1 0 0 0,1 0 0 0 0,-1 0 0 0 0,2 1 1 0 0,-1 0-1 0 0,-4 14 0 0 0,9-22-113 0 0,1 0 1 0 0,0 0-1 0 0,1 0 1 0 0,-1 0-1 0 0,0 1 0 0 0,1-1 1 0 0,0 0-1 0 0,-1 1 0 0 0,2-1 1 0 0,-1 0-1 0 0,0 0 1 0 0,0 1-1 0 0,1-1 0 0 0,0 0 1 0 0,0 0-1 0 0,0 1 1 0 0,0-1-1 0 0,0 0 0 0 0,1 0 1 0 0,-1 0-1 0 0,1-1 1 0 0,0 1-1 0 0,0 0 0 0 0,3 4 1 0 0,5 3-134 0 0,0 0 0 0 0,1-1 1 0 0,0 0-1 0 0,16 10 1 0 0,-17-12 154 0 0,31 19 206 0 0,2-2-1 0 0,0-2 0 0 0,85 30 1 0 0,-84-36 166 0 0,2-3 0 0 0,80 13 1 0 0,-96-22-365 0 0,0-2 0 0 0,0 0 0 0 0,0-2 0 0 0,0-2 0 0 0,43-7 1 0 0,-67 8-142 0 0,0 0 1 0 0,1-1 0 0 0,-1-1 0 0 0,0 1-1 0 0,10-6 1 0 0,5-6-116 0 0,-16 4-251 0 0,-3 5 60 0 0,-2 4-159 0 0,1-1 0 0 0,-1 1 0 0 0,1-1 0 0 0,-1 1 0 0 0,1-1 0 0 0,-1 1 0 0 0,0-1 0 0 0,0 0 0 0 0,0 1 0 0 0,0-1 0 0 0,0 1 0 0 0,0-1 0 0 0,-1-2 0 0 0,-2-9-4696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10855 0 0,'0'0'5943'0'0,"-1"2"-5399"0"0,-1 29 230 0 0,4 58 0 0 0,0-20-579 0 0,-11 398-397 0 0,8-411 74 0 0,-1-25 9 0 0,2 0 0 0 0,5 43 0 0 0,-5-72-836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0,'10'102'136'0'0,"22"92"10358"0"0,-26-155-10077 0 0,-3-1 1 0 0,-1 65-1 0 0,-16 76-436 0 0,0 65 522 0 0,14-230-286 0 0,1-1 1 0 0,1 1-1 0 0,-1-1 1 0 0,9 25 0 0 0,-9-34-171 0 0,0-1 1 0 0,0 1 0 0 0,1-1-1 0 0,-1 0 1 0 0,1 1 0 0 0,0-1 0 0 0,0 0-1 0 0,0 0 1 0 0,0-1 0 0 0,1 1-1 0 0,-1 0 1 0 0,1-1 0 0 0,0 1 0 0 0,0-1-1 0 0,0 0 1 0 0,0 0 0 0 0,0 0-1 0 0,0 0 1 0 0,0-1 0 0 0,1 1 0 0 0,-1-1-1 0 0,7 2 1 0 0,2-1-185 0 0,0-1 1 0 0,0 0-1 0 0,1-1 1 0 0,-1 0-1 0 0,0-1 1 0 0,1-1-1 0 0,15-3 1 0 0,-3 0-5187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11887 0 0,'1'3'547'0'0,"-1"2"-501"0"0,1-1 1 0 0,0 1-1 0 0,0-1 1 0 0,0 0-1 0 0,1 0 1 0 0,0 1-1 0 0,-1-1 1 0 0,1 0-1 0 0,1 0 0 0 0,-1-1 1 0 0,1 1-1 0 0,-1 0 1 0 0,1-1-1 0 0,0 0 1 0 0,0 1-1 0 0,0-1 1 0 0,5 3-1 0 0,12 7 606 0 0,1-1 1 0 0,0-1-1 0 0,36 14 0 0 0,71 17 1136 0 0,-8-4-801 0 0,-87-26-892 0 0,0-1 1 0 0,0-2-1 0 0,66 9 0 0 0,-92-18-174 0 0,1 0-1 0 0,0 0 1 0 0,0-1-1 0 0,-1 0 1 0 0,1 0-1 0 0,0-1 1 0 0,-1 0-1 0 0,1 0 1 0 0,-1-1-1 0 0,0 0 1 0 0,0 0 0 0 0,0-1-1 0 0,0 0 1 0 0,-1 0-1 0 0,1 0 1 0 0,7-8-1 0 0,-9 7 12 0 0,0 1 0 0 0,-1-1 0 0 0,1 1 0 0 0,-1-1 0 0 0,0 0 0 0 0,-1-1-1 0 0,1 1 1 0 0,-1-1 0 0 0,0 1 0 0 0,-1-1 0 0 0,1 0 0 0 0,-1 0 0 0 0,0 0 0 0 0,-1-1 0 0 0,0 1-1 0 0,0 0 1 0 0,0-1 0 0 0,0 1 0 0 0,-1 0 0 0 0,-1-9 0 0 0,0 10-177 0 0,0 1 0 0 0,0 0 0 0 0,-1 0 0 0 0,1-1 0 0 0,-1 1 0 0 0,0 0 0 0 0,0 1 0 0 0,-1-1-1 0 0,1 0 1 0 0,-1 1 0 0 0,0-1 0 0 0,1 1 0 0 0,-2 0 0 0 0,1 0 0 0 0,0 0 0 0 0,-1 0 0 0 0,1 0 0 0 0,-6-2 0 0 0,-11-5-1282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1375 0 0,'-1'1'107'0'0,"-13"19"-211"0"0,0 0 3945 0 0,11-13 1798 0 0,4 2-3984 0 0,0-6-325 0 0,-1 5 129 0 0,1 0-1 0 0,1 0 1 0 0,2 9-1 0 0,17 40-365 0 0,-6-21-584 0 0,27 98-767 0 0,-22-42-2757 0 0,-12-42-3600 0 0</inkml:trace>
  <inkml:trace contextRef="#ctx0" brushRef="#br0" timeOffset="1">52 925 7367 0 0,'0'0'784'0'0,"-2"-14"-784"0"0,4-2 1208 0 0,3-8 208 0 0,4-6 48 0 0,4-6-4536 0 0,1-7-896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0,'3'0'5743'0'0,"52"2"871"0"0,-33-2-5975 0 0,32 4 0 0 0,36 15-197 0 0,161 55 0 0 0,-186-52-570 0 0,-21-7-333 0 0,-1 3-1 0 0,0 1 1 0 0,-1 2 0 0 0,-1 2-1 0 0,61 46 1 0 0,-96-65 476 0 0,0 1 0 0 0,0 0 0 0 0,-1 1 0 0 0,0-1 0 0 0,0 1 0 0 0,0 0 0 0 0,-1 1 0 0 0,0-1 0 0 0,0 1-1 0 0,-1-1 1 0 0,1 1 0 0 0,3 14 0 0 0,-4-8 87 0 0,-1 0 0 0 0,0-1 0 0 0,0 1-1 0 0,-2 0 1 0 0,0 0 0 0 0,-2 22 0 0 0,-41 268 2359 0 0,0 1-3916 0 0,43-301 967 0 0,8-16-3394 0 0,0-8-1908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3 316 16439 0 0,'0'0'374'0'0,"-3"-15"1060"0"0,4 13-1400 0 0,-1-1 0 0 0,1 1-1 0 0,0-1 1 0 0,0 1 0 0 0,0-1-1 0 0,1 1 1 0 0,-1 0 0 0 0,1-1 0 0 0,-1 1-1 0 0,1 0 1 0 0,0 0 0 0 0,-1 0-1 0 0,5-3 1 0 0,29-22 652 0 0,-33 26-674 0 0,41-26 302 0 0,1 2 1 0 0,80-34-1 0 0,102-22-536 0 0,-135 50-822 0 0,-51 17-507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614 983 8719 0 0,'0'0'7784'0'0,"2"-2"-6825"0"0,0-2-788 0 0,0 0-1 0 0,0 0 1 0 0,0 0 0 0 0,0 0-1 0 0,0 0 1 0 0,-1-1 0 0 0,0 1 0 0 0,0-1-1 0 0,0 1 1 0 0,-1-1 0 0 0,1 1-1 0 0,-1-1 1 0 0,0 0 0 0 0,-1-6 0 0 0,-1-11 39 0 0,-8-35 1 0 0,9 54-209 0 0,-5-25 6 0 0,-2 1 1 0 0,-1 0-1 0 0,-18-35 0 0 0,-45-74-299 0 0,38 75 166 0 0,-11-18-37 0 0,-32-63-268 0 0,61 109 7 0 0,-1 0 0 0 0,-31-41 0 0 0,38 59 293 0 0,-2 1 0 0 0,1 0-1 0 0,-2 0 1 0 0,0 2 0 0 0,-1 0-1 0 0,-27-20 1 0 0,20 21 200 0 0,12 11 49 0 0,5 0-44 0 0,1 1-46 0 0,1-1 0 0 0,-1 1 0 0 0,1 0 0 0 0,-1 0 0 0 0,1 0 0 0 0,0 1 0 0 0,-1-1 0 0 0,1 0 0 0 0,0 1 0 0 0,0 0 0 0 0,0-1 0 0 0,0 1 0 0 0,0 0 0 0 0,1 0 0 0 0,-1 0 0 0 0,0 0 0 0 0,0 3 0 0 0,1-5-18 0 0,-8 13-1 0 0,0 0 0 0 0,1 1 0 0 0,1-1 0 0 0,0 1-1 0 0,1 1 1 0 0,1-1 0 0 0,0 1 0 0 0,1 0 0 0 0,0 0 0 0 0,1 1 0 0 0,1-1-1 0 0,0 18 1 0 0,2-24-10 0 0,1 0 0 0 0,0 0 0 0 0,1 0 0 0 0,0 0 0 0 0,4 12 0 0 0,20 43 0 0 0,-11-30 0 0 0,29 68 0 0 0,3 9 0 0 0,47 158 0 0 0,-74-189 0 0 0,18 64 0 0 0,-28-112 0 0 0,2 0 0 0 0,20 39 0 0 0,-22-52 3 0 0,2-1 1 0 0,0 0-1 0 0,2-1 0 0 0,-1 0 0 0 0,2-1 0 0 0,0-1 1 0 0,1 0-1 0 0,34 23 0 0 0,-8-11 182 0 0,0-2-1 0 0,82 34 1 0 0,-115-55-177 0 0,1 0-1 0 0,-1 1 1 0 0,0 0 0 0 0,0 1 0 0 0,0 0 0 0 0,-1 0-1 0 0,0 1 1 0 0,0 0 0 0 0,-1 0 0 0 0,0 1 0 0 0,0 0-1 0 0,-1 0 1 0 0,0 1 0 0 0,0 0 0 0 0,-1 0 0 0 0,0 0-1 0 0,0 0 1 0 0,-1 1 0 0 0,4 15 0 0 0,4 28 39 0 0,-3 0 0 0 0,5 84 0 0 0,-11-90-9 0 0,0 82 2 0 0,-3-82-23 0 0,6 63 0 0 0,-3-89-12 0 0,-2-7 7 0 0,1-1 0 0 0,0 0 0 0 0,7 19 1 0 0,-4-20-3 0 0,0-3-32 0 0,-5-8-86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0 562 16959 0 0,'0'0'5375'0'0,"2"-2"-5247"0"0,24-27-266 0 0,-2-1 0 0 0,-1-1 0 0 0,-1-1 0 0 0,28-58 1 0 0,28-70-434 0 0,-18 34 496 0 0,-33 66 107 0 0,-26 58-122 0 0,11 6-4108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119 346 6447 0 0,'0'0'1975'0'0,"2"-1"-535"0"0,0-1-1314 0 0,1 1-1 0 0,-1 0 1 0 0,0-1-1 0 0,0 0 1 0 0,0 1 0 0 0,0-1-1 0 0,0 0 1 0 0,0 0-1 0 0,-1 0 1 0 0,1-1-1 0 0,-1 1 1 0 0,1 0 0 0 0,-1 0-1 0 0,0-1 1 0 0,0 1-1 0 0,0-1 1 0 0,0 1 0 0 0,0-1-1 0 0,0 1 1 0 0,-1-1-1 0 0,1 0 1 0 0,-1 1 0 0 0,0-1-1 0 0,0 0 1 0 0,0-2-1 0 0,-1-10-839 0 0,0 0 0 0 0,0 0 0 0 0,-6-18 0 0 0,7 31 629 0 0,-5-19-912 0 0,-1 0 1 0 0,0 0-1 0 0,-2 1 0 0 0,-11-23 1 0 0,11 28 1402 0 0,-1 0-1 0 0,0 1 1 0 0,-13-15 0 0 0,21 29-173 0 0,0-1-1 0 0,0 0 1 0 0,0 1 0 0 0,0-1 0 0 0,0 1-1 0 0,0-1 1 0 0,0 1 0 0 0,-1 0 0 0 0,1-1-1 0 0,0 1 1 0 0,0 0 0 0 0,0 0-1 0 0,-1 0 1 0 0,1 0 0 0 0,0 0 0 0 0,0 0-1 0 0,0 0 1 0 0,-1 0 0 0 0,1 0-1 0 0,0 1 1 0 0,0-1 0 0 0,0 1 0 0 0,0-1-1 0 0,-1 1 1 0 0,1-1 0 0 0,0 1-1 0 0,0-1 1 0 0,0 1 0 0 0,0 0 0 0 0,0 0-1 0 0,0-1 1 0 0,1 1 0 0 0,-1 0-1 0 0,0 0 1 0 0,0 0 0 0 0,0 1 0 0 0,-1 4-36 0 0,-1 0 1 0 0,2 0 0 0 0,-1 0 0 0 0,1 0 0 0 0,0 0 0 0 0,0 0-1 0 0,1 1 1 0 0,0-1 0 0 0,0 0 0 0 0,0 0 0 0 0,1 1 0 0 0,0-1-1 0 0,0 0 1 0 0,0 0 0 0 0,1 0 0 0 0,4 10 0 0 0,-1-3-64 0 0,1-1 0 0 0,0 1 0 0 0,1-2 0 0 0,1 1 0 0 0,-1-1 0 0 0,19 19 0 0 0,-13-17-99 0 0,1-1 0 0 0,1-1 0 0 0,0 0 0 0 0,18 9 0 0 0,13 9-919 0 0,-44-27 375 0 0,1 0 1 0 0,-1 0-1 0 0,0 0 1 0 0,0 0 0 0 0,0 1-1 0 0,2 3 1 0 0,2 2-2429 0 0,5 4-2469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11055 0 0,'-13'43'648'0'0,"-8"47"-1"0"0,15-50 1374 0 0,-1 56 0 0 0,7-74-1686 0 0,1-1 1 0 0,1 1 0 0 0,1-1-1 0 0,8 29 1 0 0,2-5-251 0 0,-2-8-23 0 0,12 72 1 0 0,-22-99-133 0 0,0 0-1 0 0,0 0 1 0 0,-1 0 0 0 0,-1 0-1 0 0,1 0 1 0 0,-2 0 0 0 0,1 0-1 0 0,-1 0 1 0 0,-1 0 0 0 0,0 0 0 0 0,0-1-1 0 0,-6 12 1 0 0,6-17 28 0 0,1 0 0 0 0,-1-1 0 0 0,1 1 0 0 0,-1-1 0 0 0,0 1 0 0 0,0-1 0 0 0,-1 0 1 0 0,1 0-1 0 0,0-1 0 0 0,-1 1 0 0 0,0-1 0 0 0,0 1 0 0 0,0-1 0 0 0,0 0 0 0 0,0-1 0 0 0,0 1 0 0 0,0-1 0 0 0,-1 0 1 0 0,1 0-1 0 0,0 0 0 0 0,-1 0 0 0 0,1-1 0 0 0,-5 0 0 0 0,-1 0 482 0 0,0 0 0 0 0,0-2-1 0 0,1 1 1 0 0,-1-1 0 0 0,1 0 0 0 0,-1-1-1 0 0,1 0 1 0 0,0-1 0 0 0,-14-7 0 0 0,19 9-128 0 0,0-1 0 0 0,0 0 0 0 0,0-1 0 0 0,-3-3 1 0 0,6 6-302 0 0,0 0 193 0 0,0-1-20 0 0,-3-7-36 0 0,2 0-130 0 0,16 19-124 0 0,-11-6 104 0 0,1 0 1 0 0,-1 0 0 0 0,0 1 0 0 0,0-1-1 0 0,0 1 1 0 0,0 0 0 0 0,-1 0-1 0 0,0 0 1 0 0,0 0 0 0 0,2 9-1 0 0,1 7 16 0 0,3 30-1 0 0,-6-33 17 0 0,0-5-11 0 0,0 1-1 0 0,1-1 1 0 0,0 0-1 0 0,2-1 1 0 0,-1 1-1 0 0,1-1 0 0 0,1 0 1 0 0,0 0-1 0 0,1 0 1 0 0,0-1-1 0 0,1 0 0 0 0,0 0 1 0 0,1-1-1 0 0,0 0 1 0 0,1-1-1 0 0,-1 0 1 0 0,2 0-1 0 0,-1-1 0 0 0,1 0 1 0 0,16 7-1 0 0,-2-2 21 0 0,-7-5-50 0 0,0 2 0 0 0,-1 0 0 0 0,0 1-1 0 0,-1 0 1 0 0,21 19 0 0 0,-34-27-155 0 0,-1 0 0 0 0,0 0 0 0 0,0 0 0 0 0,0 1 1 0 0,0-1-1 0 0,0 0 0 0 0,-1 1 0 0 0,1-1 0 0 0,-1 1 0 0 0,0 0 0 0 0,1 6 0 0 0,0 6-1605 0 0,0 27 0 0 0,1 2-1892 0 0,0-21 2037 0 0,2 0 0 0 0,7 25 0 0 0,-5-29-1784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1839 0 0,'-3'18'134'0'0,"1"-14"6"0"0,0 1-1 0 0,0-1 1 0 0,-1 0 0 0 0,-4 7 0 0 0,-8 15 4947 0 0,3 9 1248 0 0,3 1-3801 0 0,3-12-1780 0 0,-12 32-1 0 0,13-41-667 0 0,1-1 1 0 0,0 1-1 0 0,0 0 0 0 0,2 0 0 0 0,0 0 1 0 0,1 0-1 0 0,0 18 0 0 0,2-14-161 0 0,1 0 1 0 0,0 0-1 0 0,1-1 0 0 0,1 1 0 0 0,9 24 1 0 0,-11-37 64 0 0,0 0 0 0 0,0 0 0 0 0,1-1 1 0 0,0 1-1 0 0,0-1 0 0 0,0 1 0 0 0,1-1 1 0 0,0 0-1 0 0,0-1 0 0 0,0 1 0 0 0,0-1 1 0 0,1 1-1 0 0,0-1 0 0 0,0 0 0 0 0,0-1 0 0 0,0 0 1 0 0,1 1-1 0 0,7 2 0 0 0,-8-4-40 0 0,3 2-136 0 0,1 0 0 0 0,-1 0 0 0 0,1-1 0 0 0,0 0 0 0 0,0-1 0 0 0,0 0 1 0 0,0 0-1 0 0,0-1 0 0 0,13 1 0 0 0,-7-4-873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9671 0 0,'0'3'748'0'0,"-5"25"-252"0"0,5-26-268 0 0,0 0-1 0 0,1 1 1 0 0,-1-1 0 0 0,0 1-1 0 0,1-1 1 0 0,-1 0-1 0 0,1 1 1 0 0,0-1-1 0 0,-1 0 1 0 0,1 1-1 0 0,0-1 1 0 0,1 0 0 0 0,-1 0-1 0 0,0 0 1 0 0,0 0-1 0 0,1 0 1 0 0,0 0-1 0 0,-1-1 1 0 0,1 1 0 0 0,0 0-1 0 0,0-1 1 0 0,0 1-1 0 0,0-1 1 0 0,0 0-1 0 0,0 0 1 0 0,3 2-1 0 0,2 1-130 0 0,1-1 0 0 0,-1 0 0 0 0,1 0 0 0 0,0-1 0 0 0,0 0 0 0 0,13 1 0 0 0,10-1-54 0 0,-1-2 0 0 0,1-1 0 0 0,38-7 0 0 0,39 0-2742 0 0,-102 7 1067 0 0,8-2-3380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3223 0 0,'-2'1'240'0'0,"-8"2"10"0"0,0-1-1 0 0,-14 1 1 0 0,15-1 1743 0 0,7-2-1362 0 0,1 0 0 0 0,-1 1 0 0 0,1-1 0 0 0,0 1 1 0 0,-1 0-1 0 0,1-1 0 0 0,0 1 0 0 0,-1 0 0 0 0,1 0 1 0 0,-2 1-1 0 0,-15 19 2798 0 0,15-15-3236 0 0,0 0 0 0 0,1 0 1 0 0,-1 1-1 0 0,1-1 0 0 0,0 0 1 0 0,1 1-1 0 0,-1 0 0 0 0,1-1 1 0 0,1 1-1 0 0,-1 0 1 0 0,1-1-1 0 0,1 8 0 0 0,1 10 246 0 0,10 46 1 0 0,0-28-314 0 0,1-1 1 0 0,27 57 0 0 0,-19-50-110 0 0,16 60 0 0 0,0 36-16 0 0,18 63-111 0 0,-51-194 101 0 0,1 0-1 0 0,0 0 1 0 0,1-1 0 0 0,0 1-1 0 0,1-1 1 0 0,1 0 0 0 0,-1-1-1 0 0,16 17 1 0 0,-18-23-47 0 0,1 0 1 0 0,-1 0-1 0 0,1 0 0 0 0,0 0 1 0 0,1-1-1 0 0,-1 0 1 0 0,1 0-1 0 0,0-1 0 0 0,0 0 1 0 0,0 0-1 0 0,0 0 0 0 0,0-1 1 0 0,1 0-1 0 0,-1-1 0 0 0,1 1 1 0 0,-1-2-1 0 0,9 1 1 0 0,-13-1-256 0 0,0 0 1 0 0,0 0 0 0 0,0 0 0 0 0,0-1-1 0 0,1 1 1 0 0,-1-1 0 0 0,0 0 0 0 0,5-2 0 0 0,5-5-5728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4607 0 0,'-15'17'14403'0'0,"28"-10"-14150"0"0,-1 0 0 0 0,1-1 0 0 0,0-1 0 0 0,1 0 0 0 0,23 5 0 0 0,77 9 325 0 0,-33-8-263 0 0,-22 0-158 0 0,0 3 1 0 0,74 28 0 0 0,-104-31-160 0 0,-1 1-1 0 0,-1 2 1 0 0,0 1-1 0 0,-1 1 1 0 0,0 2-1 0 0,33 29 1 0 0,-39-28-74 0 0,0 1 0 0 0,-1 1 0 0 0,-2 1 0 0 0,0 1 0 0 0,-1 0 0 0 0,-1 2 0 0 0,12 27 0 0 0,-12-17-6 0 0,-1 0-1 0 0,-2 1 1 0 0,-2 0 0 0 0,11 67-1 0 0,-14-40 77 0 0,-4 0 0 0 0,-1 0 0 0 0,-4 0-1 0 0,-3 0 1 0 0,-2-1 0 0 0,-18 73 0 0 0,25-134 7 0 0,-33 178-41 0 0,32-178-37 0 0,1-1-1 0 0,0 1 0 0 0,0 0 1 0 0,0 0-1 0 0,0 0 0 0 0,0 0 1 0 0,0 0-1 0 0,0-1 0 0 0,0 1 1 0 0,1 0-1 0 0,-1 0 0 0 0,0 0 1 0 0,0 0-1 0 0,1 0 0 0 0,0 2-187 0 0,0 0-633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0 525 16063 0 0,'0'0'2506'0'0,"3"-1"-2100"0"0,4-1-394 0 0,-1-1 1 0 0,0 1-1 0 0,0-1 0 0 0,0 0 0 0 0,0-1 1 0 0,0 1-1 0 0,-1-1 0 0 0,1-1 0 0 0,-1 1 1 0 0,0-1-1 0 0,-1 1 0 0 0,1-1 0 0 0,-1-1 1 0 0,0 1-1 0 0,0-1 0 0 0,4-6 0 0 0,19-36-175 0 0,-2 0-1 0 0,27-75 1 0 0,-36 85 63 0 0,2 1 1 0 0,23-36 0 0 0,-9 18-1862 0 0,-16 30 790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0 489 18167 0 0,'0'0'1968'0'0,"13"-9"-1968"0"0,1-6 0 0 0,2-6 0 0 0,1-8-176 0 0,2-7-80 0 0,-1-5-8 0 0,0-6-8 0 0,0-5-496 0 0,4-5-96 0 0,-2-5-16 0 0,1 1-3680 0 0,1 2-736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8 14999 0 0,'0'0'687'0'0,"0"-1"-16"0"0,0-5-370 0 0,0 6-257 0 0,-1 0-1 0 0,1 0 1 0 0,-1 0 0 0 0,0 0-1 0 0,1 0 1 0 0,-1 0 0 0 0,1 0-1 0 0,-1 0 1 0 0,0 0 0 0 0,1 0-1 0 0,-1 0 1 0 0,1 0 0 0 0,-1 0 0 0 0,0 1-1 0 0,1-1 1 0 0,-1 1 0 0 0,-3 1 49 0 0,0 0 0 0 0,1 0 0 0 0,-1 1 0 0 0,1 0 0 0 0,0-1 0 0 0,0 1 0 0 0,0 0 0 0 0,-3 4 0 0 0,-21 31 123 0 0,19-26-161 0 0,-27 43 175 0 0,-49 106 1 0 0,-10 67-82 0 0,66-157-165 0 0,-230 462 144 0 0,196-417-150 0 0,-119 203-386 0 0,173-305 24 0 0,-40 57-3078 0 0,32-51-2102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7367 0 0,'-7'65'706'0'0,"4"1"0"0"0,2-1 0 0 0,8 66 0 0 0,-3 38 215 0 0,-4-141-698 0 0,-2-14 151 0 0,2-11 28 0 0,0-1 81 0 0,0-1-9 0 0,0 1 1 0 0,-1-1-1 0 0,1 1 1 0 0,0-1-1 0 0,-1 1 1 0 0,1-1-1 0 0,-1 0 1 0 0,1 1-1 0 0,-1-1 1 0 0,0 1-1 0 0,0-1 1 0 0,1 0-1 0 0,-3 2 1 0 0,0-18 181 0 0,1 0-483 0 0,2-1 1 0 0,0 1 0 0 0,0-1 0 0 0,2 0 0 0 0,3-16 0 0 0,-1 2 105 0 0,-1-1-120 0 0,2 1 0 0 0,2-1 0 0 0,0 1 0 0 0,2 0-1 0 0,1 1 1 0 0,20-40 0 0 0,-24 60-159 0 0,-1 1 0 0 0,1 0 0 0 0,11-12 0 0 0,-3 6-51 0 0,-8 12 13 0 0,-2 2 3 0 0,-2-1-2 0 0,0 0-1 0 0,1 1 0 0 0,-1-1 1 0 0,1 1-1 0 0,-1 0 1 0 0,0 0-1 0 0,1 0 1 0 0,-1 0-1 0 0,1 0 0 0 0,-1 0 1 0 0,0 1-1 0 0,1-1 1 0 0,-1 1-1 0 0,0-1 0 0 0,1 1 1 0 0,-1 0-1 0 0,0 0 1 0 0,0 0-1 0 0,0 0 1 0 0,0 1-1 0 0,0-1 0 0 0,0 0 1 0 0,0 1-1 0 0,0 0 1 0 0,0-1-1 0 0,-1 1 1 0 0,1 0-1 0 0,-1 0 0 0 0,3 3 1 0 0,1 3-70 0 0,0 0 0 0 0,0 0 0 0 0,-1 0 0 0 0,-1 1 0 0 0,1-1 0 0 0,2 14 0 0 0,6 33-265 0 0,-2 0 0 0 0,4 93 1 0 0,-14 113-290 0 0,-35 196 319 0 0,-8-174 1704 0 0,35-226-1280 0 0,1 76 0 0 0,9-121-457 0 0,-1-9 302 0 0,0-1-144 0 0,2-4-603 0 0,4-3 794 0 0,-1 0 0 0 0,0 0 0 0 0,0-1 0 0 0,0 0 0 0 0,-1 0 0 0 0,0-1 0 0 0,0 1 0 0 0,-1-1 0 0 0,7-13 0 0 0,4-11 188 0 0,11-35 0 0 0,-13 30-39 0 0,73-165 871 0 0,-67 162-688 0 0,3 1-1 0 0,51-69 0 0 0,-62 93-293 0 0,0 0-1 0 0,2 1 1 0 0,0 1-1 0 0,0 0 1 0 0,1 1-1 0 0,0 0 1 0 0,1 1-1 0 0,0 0 1 0 0,1 2-1 0 0,0 0 1 0 0,0 0-1 0 0,33-9 1 0 0,-20 14-1793 0 0,-27 3 1526 0 0,1 0 1 0 0,-1 0-1 0 0,1 0 0 0 0,-1 0 0 0 0,0-1 0 0 0,1 1 1 0 0,-1-1-1 0 0,1 1 0 0 0,-1-1 0 0 0,0 0 0 0 0,0 0 0 0 0,1 0 1 0 0,-1 0-1 0 0,3-3 0 0 0,6-4-1401 0 0,0-1-3239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10135 0 0,'-8'27'774'0'0,"-7"25"147"0"0,15-48-419 0 0,-1 0 1 0 0,0 0 0 0 0,1 0 0 0 0,0 0 0 0 0,0 0-1 0 0,0 0 1 0 0,1 0 0 0 0,-1 0 0 0 0,1 0 0 0 0,1 4 0 0 0,-1-5-296 0 0,1 0 1 0 0,-1 0 0 0 0,1 0 0 0 0,0 0 0 0 0,0-1 0 0 0,0 1-1 0 0,0-1 1 0 0,0 1 0 0 0,1-1 0 0 0,-1 0 0 0 0,1 0 0 0 0,0 0-1 0 0,-1 0 1 0 0,1-1 0 0 0,0 1 0 0 0,0-1 0 0 0,0 1 0 0 0,0-1-1 0 0,4 1 1 0 0,6 1-141 0 0,-1 0 0 0 0,0-1 0 0 0,19 1-1 0 0,-29-3 5 0 0,91 4 343 0 0,-37-2-216 0 0,-1 2-1 0 0,63 13 1 0 0,78 37-117 0 0,36 8-345 0 0,-223-61 157 0 0,-1 1-1 0 0,0-1 0 0 0,1 0 1 0 0,-1-1-1 0 0,0 0 1 0 0,1 0-1 0 0,-1-1 1 0 0,10-2-1 0 0,-16 2 82 0 0,0-1 0 0 0,0 1 0 0 0,0 0 0 0 0,0-1 0 0 0,0 0 0 0 0,-1 1 0 0 0,1-1 0 0 0,0 0 1 0 0,-1 0-1 0 0,1 0 0 0 0,-1 0 0 0 0,0 0 0 0 0,1 0 0 0 0,-1 0 0 0 0,0-1 0 0 0,1-3 0 0 0,-1 4-2 0 0,4-10-269 0 0,-1-1 0 0 0,0 1 0 0 0,-1-1-1 0 0,0 0 1 0 0,1-21 0 0 0,-2 2-667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4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15343 0 0,'0'0'2370'0'0,"2"1"-1593"0"0,4 2-518 0 0,0 1 1 0 0,0-1-1 0 0,-1 1 1 0 0,0 1-1 0 0,1-1 1 0 0,-1 1-1 0 0,-1 0 1 0 0,1 0-1 0 0,7 11 0 0 0,-6-7-167 0 0,-1 1-1 0 0,0 1 0 0 0,0-1 0 0 0,-1 0 1 0 0,4 16-1 0 0,-1 4-285 0 0,-2 0 0 0 0,-1 0-1 0 0,0 48 1 0 0,-10 229-827 0 0,3 82 866 0 0,18-220-333 0 0,-14-165 384 0 0,-1-1-366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5983 0 0,'0'0'16255'0'0,"3"0"-15981"0"0,6-3-300 0 0,-6 3-388 0 0,1-1-1145 0 0,3 0 1644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12439 0 0,'0'0'1574'0'0,"-2"2"-73"0"0,-1 1-992 0 0,1 0-1 0 0,-1 0 1 0 0,1 0 0 0 0,0 0-1 0 0,0 0 1 0 0,0 1 0 0 0,0 0-1 0 0,0-1 1 0 0,1 1 0 0 0,0 0-1 0 0,-1 3 1 0 0,0 0-244 0 0,2 0 0 0 0,-1 0 0 0 0,1 0 0 0 0,-1-1-1 0 0,3 14 1 0 0,2 2-470 0 0,1 1 0 0 0,15 40 1 0 0,-16-52 498 0 0,71 176-375 0 0,-57-149-1107 0 0,2 0 1 0 0,43 59-1 0 0,-35-67-1421 0 0,-6-7-180 0 0,-11-11 1255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1 976 2759 0 0,'56'-94'546'0'0,"-9"-4"6135"0"0,-15 32 850 0 0,36-79-681 0 0,27-78-7133 0 0,14-59-3018 0 0,-83 215 1397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19 442 13359 0 0,'0'0'1210'0'0,"-9"9"5630"0"0,2-21-3883 0 0,6 5-2878 0 0,0-1 0 0 0,1 1 0 0 0,0-1 0 0 0,0 1 0 0 0,0 0 1 0 0,1-1-1 0 0,0 1 0 0 0,0-1 0 0 0,4-8 0 0 0,-2 1-66 0 0,9-35-20 0 0,2 1 0 0 0,2 0 0 0 0,2 1 0 0 0,31-58 0 0 0,-45 99-24 0 0,-3 3 15 0 0,1 1 0 0 0,0 0 0 0 0,0 0 0 0 0,1 0 0 0 0,-1 0 0 0 0,1 0-1 0 0,-1 0 1 0 0,4-2 0 0 0,-4 3-84 0 0,0 4-11 0 0,3 1 81 0 0,0 0 0 0 0,0 0-1 0 0,0 1 1 0 0,-1 0-1 0 0,0 0 1 0 0,0 0-1 0 0,0 1 1 0 0,0-1-1 0 0,5 10 1 0 0,-3-5-28 0 0,-2 1-1 0 0,1-1 1 0 0,-1 1-1 0 0,5 20 1 0 0,-3 0-222 0 0,-2 0 1 0 0,2 58 0 0 0,-6-23 5 0 0,-3-1 0 0 0,-16 96 0 0 0,-49 121-467 0 0,56-235 713 0 0,-12 79-1 0 0,24-123 607 0 0,1-1-532 0 0,0 0-1 0 0,0 0 0 0 0,-1 0 0 0 0,1-1 0 0 0,0 1 0 0 0,0 0 0 0 0,0 0 0 0 0,0-1 0 0 0,0 1 0 0 0,3 0 0 0 0,-2 0 35 0 0,1 1-19 0 0,1 0 0 0 0,0-1-1 0 0,0 1 1 0 0,0-1 0 0 0,0 0-1 0 0,0-1 1 0 0,0 1 0 0 0,1-1-1 0 0,-1 1 1 0 0,0-1 0 0 0,0 0-1 0 0,0-1 1 0 0,0 1 0 0 0,1-1-1 0 0,-1 0 1 0 0,0 0 0 0 0,4-2-1 0 0,3 0-13 0 0,-1-1 0 0 0,0 0-1 0 0,0-1 1 0 0,0-1 0 0 0,13-8-1 0 0,-6 0-34 0 0,-1 0-1 0 0,0-1 0 0 0,0-1 0 0 0,-2 0 0 0 0,16-23 1 0 0,56-97-775 0 0,-76 119 556 0 0,5-8-1587 0 0,21-48 0 0 0,-29 54-57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17879 0 0,'-6'8'151'0'0,"1"0"-1"0"0,1 0 1 0 0,-1 1 0 0 0,2-1-1 0 0,-1 1 1 0 0,1 0-1 0 0,0 0 1 0 0,1 0-1 0 0,0 0 1 0 0,0 1-1 0 0,1-1 1 0 0,0 0 0 0 0,1 1-1 0 0,0-1 1 0 0,2 14-1 0 0,-1-16-143 0 0,0 0-1 0 0,0 0 1 0 0,1 0 0 0 0,0 0-1 0 0,1-1 1 0 0,-1 1-1 0 0,1 0 1 0 0,1-1-1 0 0,-1 0 1 0 0,1 0-1 0 0,0 0 1 0 0,0 0-1 0 0,1 0 1 0 0,-1-1 0 0 0,1 0-1 0 0,1 0 1 0 0,-1 0-1 0 0,1-1 1 0 0,0 0-1 0 0,10 6 1 0 0,-5-5-91 0 0,-1 0 1 0 0,1-1-1 0 0,0-1 1 0 0,0 0-1 0 0,1 0 1 0 0,-1-1-1 0 0,0-1 0 0 0,1 0 1 0 0,-1 0-1 0 0,1-1 1 0 0,14-2-1 0 0,-13 1-163 0 0,0 0 0 0 0,1 1 0 0 0,-1 0 0 0 0,18 4 0 0 0,-24-2 41 0 0,0-1-1 0 0,0 1 0 0 0,0 1 1 0 0,0-1-1 0 0,-1 1 0 0 0,0 0 1 0 0,1 1-1 0 0,-1 0 1 0 0,10 8-1 0 0,27 31-1425 0 0,-1-1-339 0 0,-21-25 1075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15607 0 0,'-1'1'712'0'0,"-3"4"-503"0"0,0 0 1 0 0,0-1-1 0 0,0 2 0 0 0,1-1 0 0 0,0 0 1 0 0,0 0-1 0 0,0 1 0 0 0,1 0 0 0 0,0-1 0 0 0,0 1 1 0 0,0 0-1 0 0,1 0 0 0 0,0 0 0 0 0,0 0 0 0 0,0 1 1 0 0,1-1-1 0 0,0 0 0 0 0,0 0 0 0 0,0 0 0 0 0,1 0 1 0 0,2 9-1 0 0,2 5 111 0 0,2 0 1 0 0,0 0-1 0 0,11 21 0 0 0,34 55 80 0 0,-2-5-297 0 0,134 354 166 0 0,-110-180-339 0 0,-18 7-34 0 0,-43-204 91 0 0,4 21-8 0 0,67 311-371 0 0,-36-241 90 0 0,-38-135 230 0 0,1 1-1 0 0,0-2 1 0 0,2 0 0 0 0,18 26-1 0 0,-25-41 78 0 0,-1-1-1 0 0,1-1 1 0 0,1 1 0 0 0,-1-1-1 0 0,1 0 1 0 0,0-1 0 0 0,1 1-1 0 0,-1-2 1 0 0,1 1 0 0 0,0-1-1 0 0,0 0 1 0 0,0 0 0 0 0,1-1-1 0 0,-1 0 1 0 0,11 1 0 0 0,-10-2-214 0 0,1-1 0 0 0,-1 0 0 0 0,1-1 0 0 0,-1 0 0 0 0,1 0 0 0 0,-1-1 0 0 0,15-3 0 0 0,-14 2-982 0 0,0-1 0 0 0,1-1-1 0 0,17-8 1 0 0,21-17-5407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14 376 9215 0 0,'-1'-2'9508'0'0,"-2"-3"-8972"0"0,1-1 0 0 0,0 0-1 0 0,1 0 1 0 0,-1 0 0 0 0,1 0 0 0 0,0 0-1 0 0,1 0 1 0 0,-1 0 0 0 0,1 0-1 0 0,1-1 1 0 0,-1 1 0 0 0,3-10 0 0 0,2-7-572 0 0,16-45 0 0 0,-6 25 108 0 0,-11 27-454 0 0,21-58-1413 0 0,-22 67 745 0 0,0-1 0 0 0,1 1 0 0 0,0 0 1 0 0,0 0-1 0 0,0 0 0 0 0,11-11 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59 172 12895 0 0,'0'0'52'0'0,"-8"-3"222"0"0,1 1 0 0 0,-1 0 0 0 0,0 0 0 0 0,0 0 0 0 0,-9 1 0 0 0,15-1 745 0 0,8-1-437 0 0,16-7-70 0 0,-12 6-215 0 0,43-18 298 0 0,1 2 1 0 0,1 3 0 0 0,85-15-1 0 0,-107 26-477 0 0,196-30 447 0 0,-180 32-771 0 0,-1 1 0 0 0,86 6 1 0 0,-118-1-1292 0 0,0 1 1 0 0,-1 0 0 0 0,23 8-1 0 0,-19-4-3711 0 0</inkml:trace>
  <inkml:trace contextRef="#ctx0" brushRef="#br0" timeOffset="1">973 138 4143 0 0,'-29'54'1490'0'0,"25"-45"358"0"0,0 0-1 0 0,0 1 1 0 0,-4 18-1 0 0,8-27-1703 0 0,0-1-1 0 0,0 1 1 0 0,0 0-1 0 0,-1 0 1 0 0,1-1 0 0 0,0 1-1 0 0,0 0 1 0 0,0 0-1 0 0,0-1 1 0 0,0 1-1 0 0,0 0 1 0 0,1 0-1 0 0,-1-1 1 0 0,0 1-1 0 0,0 0 1 0 0,0 0-1 0 0,1-1 1 0 0,-1 1 0 0 0,0 0-1 0 0,1-1 1 0 0,-1 1-1 0 0,1 0 1 0 0,-1-1-1 0 0,1 1 1 0 0,-1 0-1 0 0,1-1 1 0 0,-1 1-1 0 0,1-1 1 0 0,1 1-1 0 0,-1 0 15 0 0,1 0-1 0 0,0-1 1 0 0,0 0-1 0 0,0 1 0 0 0,0-1 1 0 0,0 0-1 0 0,0 0 0 0 0,0 0 1 0 0,0 0-1 0 0,-1-1 0 0 0,1 1 1 0 0,2-1-1 0 0,9-2 127 0 0,0 0-1 0 0,-1-1 1 0 0,1-1 0 0 0,-1 0-1 0 0,21-13 1 0 0,54-41 111 0 0,-39 25-338 0 0,-45 32-83 0 0,7-5-103 0 0,0 1-1 0 0,-1-1 1 0 0,0-1 0 0 0,0 0 0 0 0,12-14-1 0 0,-21 21-191 0 0,-12-1-418 0 0,11 2 696 0 0,-1-1 0 0 0,0 1 0 0 0,1 0 0 0 0,-1 0 0 0 0,0 0 0 0 0,1 0 1 0 0,-1 0-1 0 0,0 0 0 0 0,-2 0 0 0 0,-11 4-191 0 0,-1 1 0 0 0,1 0-1 0 0,0 1 1 0 0,1 1 0 0 0,-20 12 0 0 0,-65 49-549 0 0,57-35 825 0 0,1 1 1 0 0,2 2-1 0 0,1 2 0 0 0,3 2 1 0 0,0 1-1 0 0,3 2 0 0 0,-33 55 1 0 0,62-91-23 0 0,0-1 0 0 0,0 0 0 0 0,0 1 0 0 0,1 0 0 0 0,-3 11 0 0 0,5-16-76 0 0,-1 0-1 0 0,1 0 0 0 0,0 0 0 0 0,0 1 0 0 0,0-1 0 0 0,0 0 0 0 0,0 0 1 0 0,0 0-1 0 0,0 0 0 0 0,1 0 0 0 0,-1 0 0 0 0,1 0 0 0 0,-1 0 0 0 0,1 0 0 0 0,0 0 1 0 0,0 0-1 0 0,0 0 0 0 0,0 0 0 0 0,0-1 0 0 0,0 1 0 0 0,1 0 0 0 0,-1-1 0 0 0,2 2 1 0 0,12 7-5738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0 606 5063 0 0,'0'0'390'0'0,"2"-2"367"0"0,10-13 5587 0 0,12-20 1 0 0,8-20-583 0 0,-3 6-5124 0 0,-12 20-563 0 0,-2-1-1 0 0,-1 0 1 0 0,-1-1-1 0 0,12-50 1 0 0,18-134-5785 0 0,-37 182 3411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0,'1'2'3184'0'0,"-1"0"-2420"0"0,1 0-1 0 0,0-1 1 0 0,0 1-1 0 0,-1 0 0 0 0,1-1 1 0 0,0 1-1 0 0,0-1 0 0 0,0 1 1 0 0,1-1-1 0 0,-1 0 1 0 0,3 3-1 0 0,20 12 2203 0 0,-9-10-2664 0 0,26 8 0 0 0,-40-14-214 0 0,199 56 2526 0 0,190 61-352 0 0,-328-93-2171 0 0,102 31 91 0 0,-149-51-288 0 0,0-1 0 0 0,0-1 0 0 0,0 0 0 0 0,0-1 0 0 0,0-1 0 0 0,0 0 0 0 0,20-3 0 0 0,-27 2 45 0 0,0-1-1 0 0,0 0 1 0 0,0 0-1 0 0,-1-1 1 0 0,1 0-1 0 0,-1 0 1 0 0,0-1-1 0 0,0 0 1 0 0,0 0-1 0 0,0-1 1 0 0,-1 0-1 0 0,0 0 1 0 0,0 0-1 0 0,0-1 1 0 0,6-8-1 0 0,0-4-619 0 0,0-1 0 0 0,-2 0 0 0 0,0 0 0 0 0,-1-1 0 0 0,-1 0-1 0 0,9-39 1 0 0,-4-1-919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17935 0 0,'0'0'2540'0'0,"3"1"-1900"0"0,5 2-497 0 0,1 0-1 0 0,-1 1 0 0 0,1 1 1 0 0,-1-1-1 0 0,0 1 0 0 0,-1 0 1 0 0,1 1-1 0 0,-1 0 1 0 0,0 0-1 0 0,-1 0 0 0 0,1 1 1 0 0,-1 0-1 0 0,10 16 0 0 0,-5-1-164 0 0,0 0 0 0 0,-2 1 0 0 0,0 0 0 0 0,-2 0 0 0 0,0 1 0 0 0,-2 0 0 0 0,-1 1 0 0 0,3 45 0 0 0,-6 11-429 0 0,-13 108 0 0 0,7-132 337 0 0,-7 125-34 0 0,11-128 131 0 0,8 75-1 0 0,-5-120 27 0 0,-1 1 0 0 0,1-1 1 0 0,1 0-1 0 0,5 16 0 0 0,-7-22-58 0 0,0-1-1 0 0,1 1 1 0 0,-1-1-1 0 0,0 1 1 0 0,1-1 0 0 0,0 1-1 0 0,-1-1 1 0 0,1 0 0 0 0,0 0-1 0 0,0 0 1 0 0,0 0 0 0 0,1 0-1 0 0,-1-1 1 0 0,0 1 0 0 0,1 0-1 0 0,-1-1 1 0 0,1 0 0 0 0,4 2-1 0 0,-2-4-1735 0 0,7-6-5114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14279 0 0,'0'0'1103'0'0,"0"3"-487"0"0,1 3-112 0 0,0-1-1 0 0,0 1 1 0 0,0-1 0 0 0,1 0-1 0 0,0 1 1 0 0,0-1 0 0 0,1 0 0 0 0,-1 0-1 0 0,7 9 1 0 0,-3-7-218 0 0,0 1-1 0 0,1-1 1 0 0,0 0 0 0 0,0 0 0 0 0,11 7-1 0 0,-4-5-260 0 0,0 0-1 0 0,0-1 0 0 0,1 0 0 0 0,0-2 1 0 0,0 1-1 0 0,28 6 0 0 0,-15-8-34 0 0,-1-1 0 0 0,0-1-1 0 0,1-1 1 0 0,0-2 0 0 0,-1 0-1 0 0,1-2 1 0 0,-1-1 0 0 0,35-9-1 0 0,-24 3-802 0 0,62-24 0 0 0,-62 17-1818 0 0,50-29 1 0 0,-57 26-3414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13359 0 0,'0'0'8027'0'0,"2"4"-7543"0"0,9 14-174 0 0,-1 0 0 0 0,-1 1-1 0 0,7 20 1 0 0,19 65 160 0 0,-25-71-383 0 0,406 1151 342 0 0,-402-1147-625 0 0,2-1 1 0 0,1-1-1 0 0,25 39 0 0 0,-39-69-20 0 0,1 0 0 0 0,0 0 0 0 0,1 0 0 0 0,-1 0 0 0 0,1-1 0 0 0,0 0 0 0 0,0 0 0 0 0,0 0 0 0 0,1-1 0 0 0,-1 1 0 0 0,1-1 0 0 0,0-1 0 0 0,0 1 0 0 0,0-1 0 0 0,0 0-1 0 0,0 0 1 0 0,0-1 0 0 0,1 1 0 0 0,7-1 0 0 0,3-3-6712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1 419 18575 0 0,'0'-12'203'0'0,"0"1"-1"0"0,1 0 0 0 0,0-1 0 0 0,1 1 1 0 0,0 0-1 0 0,1 0 0 0 0,0 0 1 0 0,1 1-1 0 0,0-1 0 0 0,1 1 1 0 0,0 0-1 0 0,0 0 0 0 0,1 0 1 0 0,9-10-1 0 0,9-9-1003 0 0,0-1 1 0 0,-2-2-1 0 0,35-66 0 0 0,-45 68-608 0 0,1 1-222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17 611 9215 0 0,'0'0'707'0'0,"-3"1"-464"0"0,-9 2 2711 0 0,11-20 3028 0 0,1 14-5596 0 0,-1-1-1 0 0,1 1 1 0 0,0 0 0 0 0,0 0-1 0 0,1 0 1 0 0,-1 0 0 0 0,1 0-1 0 0,-1 0 1 0 0,2-4 0 0 0,4-9 125 0 0,1 0 1 0 0,1 0-1 0 0,16-25 1 0 0,36-42 7 0 0,-58 80-488 0 0,88-110 158 0 0,-39 52-1959 0 0,71-114-1 0 0,-102 137-6312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1299 2759 0 0,'0'3'207'0'0,"-1"22"-203"0"0,2-19 411 0 0,2 2 1479 0 0,-2-4-1982 0 0,10 19 9174 0 0,-10-20-8198 0 0,-1-3-846 0 0,0 0 0 0 0,0 1 0 0 0,0-1 0 0 0,0 0 0 0 0,0 1 0 0 0,1-1 0 0 0,-1 1 0 0 0,0-1 0 0 0,0 0 1 0 0,0 1-1 0 0,0-1 0 0 0,0 0 0 0 0,1 1 0 0 0,-1-1 0 0 0,0 0 0 0 0,0 0 0 0 0,1 1 0 0 0,-1-1 0 0 0,0 0 0 0 0,0 0 1 0 0,1 1-1 0 0,-1-1 0 0 0,5 7 3504 0 0,-16-3-2788 0 0,9-4-699 0 0,0 0 0 0 0,0 0 1 0 0,-1 0-1 0 0,1-1 1 0 0,0 1-1 0 0,0-1 0 0 0,-1 0 1 0 0,1 1-1 0 0,0-1 1 0 0,0 0-1 0 0,0 0 0 0 0,0 0 1 0 0,0-1-1 0 0,0 1 1 0 0,-2-3-1 0 0,-3-1 40 0 0,1-1-1 0 0,0 1 1 0 0,-5-8 0 0 0,3 3-41 0 0,1-1 0 0 0,0-1 0 0 0,1 1 1 0 0,-11-25-1 0 0,-12-54-39 0 0,23 68 13 0 0,-59-260-901 0 0,24-4-859 0 0,-5-31 176 0 0,40 283 1819 0 0,-2-1 0 0 0,-2 1 0 0 0,-1 1 0 0 0,-1 0 0 0 0,-2 1 0 0 0,-19-34 1 0 0,32 65 742 0 0,-6 41-1091 0 0,7-6-34 0 0,2 0 1 0 0,1 0-1 0 0,2-1 1 0 0,17 65-1 0 0,56 127-155 0 0,-64-186 146 0 0,7 10-9 0 0,2 0-1 0 0,29 47 0 0 0,70 83-19 0 0,-14-50 138 0 0,7 8 16 0 0,-49-42-7 0 0,80 155 0 0 0,-106-167-39 0 0,57 170-1 0 0,1 96 356 0 0,-95-339-285 0 0,4 19 25 0 0,3 12 33 0 0,30 76 0 0 0,-18-59-172 0 0,-21-56-6 0 0,0-1-329 0 0,1 7 689 0 0,-3-4-3110 0 0,-8 1 1745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69 998 6911 0 0,'-11'11'374'0'0,"1"0"-1"0"0,-16 11 0 0 0,4-6 13109 0 0,22-18-13013 0 0,2-13-198 0 0,0 0 0 0 0,0 1 0 0 0,1 0 0 0 0,10-26 0 0 0,-4 9-146 0 0,55-161 181 0 0,-1 1-1092 0 0,1-63-2913 0 0,-45 174 1693 0 0,-8 36 71 0 0,1 1 0 0 0,30-66 1 0 0,-36 97 1687 0 0,-5 10 30 0 0,1 4-1518 0 0,7 9-1644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17103 0 0,'-2'0'786'0'0,"-4"1"-295"0"0,3 0-418 0 0,0 0-1 0 0,0-1 0 0 0,0 1 1 0 0,0 0-1 0 0,0 1 0 0 0,0-1 1 0 0,-4 2-1 0 0,-27 17 1402 0 0,33-19-252 0 0,-1 1-1048 0 0,-2 4-129 0 0,2-2-2 0 0,1-2-54 0 0,0 1 1 0 0,1-1 0 0 0,-1 1 0 0 0,0-1 0 0 0,1 1 0 0 0,0 0 0 0 0,0-1-1 0 0,0 1 1 0 0,0-1 0 0 0,0 1 0 0 0,2 4 0 0 0,-1 2-32 0 0,24 222-528 0 0,-18-138 446 0 0,37 180 0 0 0,-37-246 123 0 0,1-1 0 0 0,2 0 0 0 0,0-1-1 0 0,2 0 1 0 0,1-1 0 0 0,0 0 0 0 0,2-1 0 0 0,1 0-1 0 0,31 34 1 0 0,-39-50-205 0 0,0 1 0 0 0,13 7 0 0 0,-20-14-413 0 0,14-6-11260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10 535 14999 0 0,'0'0'4354'0'0,"0"-1"-3414"0"0,-2-4-617 0 0,0 1 0 0 0,1 0 1 0 0,0-1-1 0 0,0 1 1 0 0,0-1-1 0 0,0 1 0 0 0,1-1 1 0 0,0 0-1 0 0,0 1 0 0 0,0-1 1 0 0,1-4-1 0 0,1 2-203 0 0,-1 1 0 0 0,1 0 0 0 0,1-1 1 0 0,-1 1-1 0 0,1 0 0 0 0,0 0 0 0 0,6-7 0 0 0,8-13-80 0 0,2 0 0 0 0,1 2 1 0 0,0 0-1 0 0,44-37 0 0 0,-32 34-117 0 0,2 1-1 0 0,0 1 1 0 0,2 3 0 0 0,1 1-1 0 0,51-22 1 0 0,-62 32 35 0 0,102-38-334 0 0,-100 40 218 0 0,1 1 0 0 0,46-7 0 0 0,-70 15 149 0 0,-1 0 1 0 0,0-1-1 0 0,0 2 0 0 0,0-1 1 0 0,0 0-1 0 0,0 1 0 0 0,0 0 1 0 0,0 0-1 0 0,0 0 0 0 0,0 0 0 0 0,7 4 1 0 0,-9-4 2 0 0,0 0 0 0 0,0 0 0 0 0,0 1 0 0 0,-1-1 0 0 0,1 1 0 0 0,0-1 0 0 0,-1 1 0 0 0,1-1 0 0 0,-1 1 0 0 0,1 0 0 0 0,-1 0 0 0 0,0 0 0 0 0,0 0 0 0 0,0 0 0 0 0,0 0 0 0 0,0 0 1 0 0,0 0-1 0 0,-1 0 0 0 0,1 0 0 0 0,-1 1 0 0 0,1-1 0 0 0,-1 3 0 0 0,0 5 14 0 0,0 0 0 0 0,-1 0 0 0 0,0-1 1 0 0,-1 1-1 0 0,0-1 0 0 0,-1 1 0 0 0,0-1 0 0 0,-7 15 0 0 0,-4 6 89 0 0,-24 33-1 0 0,23-37-53 0 0,-5 5-14 0 0,-29 54 41 0 0,43-74-74 0 0,2 0 0 0 0,-1 0 0 0 0,1 0 0 0 0,1 1 0 0 0,-4 22 0 0 0,6-31-58 0 0,1-1-1 0 0,0 1 1 0 0,0-1 0 0 0,0 1 0 0 0,0-1-1 0 0,0 0 1 0 0,1 1 0 0 0,-1-1 0 0 0,1 1-1 0 0,-1-1 1 0 0,1 0 0 0 0,0 1-1 0 0,0-1 1 0 0,0 0 0 0 0,3 4 0 0 0,10 8-6225 0 0,-2-7-961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6447 0 0,'0'0'499'0'0,"-2"2"-328"0"0,-32 41 8419 0 0,34-38-8348 0 0,0 0-1 0 0,1 0 1 0 0,-1 0-1 0 0,1 0 1 0 0,1-1-1 0 0,-1 1 1 0 0,0 0-1 0 0,1-1 1 0 0,0 1 0 0 0,0-1-1 0 0,1 0 1 0 0,-1 1-1 0 0,5 4 1 0 0,-3-4-132 0 0,1 0 0 0 0,0 1 0 0 0,0-2 0 0 0,1 1 0 0 0,0-1 0 0 0,-1 1 0 0 0,1-2 0 0 0,11 6 0 0 0,-4-3 57 0 0,-1-2 0 0 0,1 0-1 0 0,-1 0 1 0 0,1-1 0 0 0,0 0 0 0 0,21 0 0 0 0,82-3 622 0 0,-72-1-527 0 0,216-3 311 0 0,-184-1-1397 0 0,-74 5 338 0 0,11-3-4788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113 104 11255 0 0,'-7'-6'505'0'0,"-1"2"-153"0"0,1-1 0 0 0,0-1 0 0 0,0 0 0 0 0,0 0 0 0 0,0 0 0 0 0,1 0 0 0 0,0-1 1 0 0,-8-14-1 0 0,6 1 2351 0 0,4 10 560 0 0,3 10-3222 0 0,1 1-1 0 0,-1 0 1 0 0,0 0-1 0 0,1 0 1 0 0,-1 0-1 0 0,1 0 1 0 0,-1 0 0 0 0,1 0-1 0 0,0 0 1 0 0,-1 0-1 0 0,1 0 1 0 0,0 0-1 0 0,0 0 1 0 0,-1 1-1 0 0,-5 29-42 0 0,1 0 0 0 0,2 0 0 0 0,0 0 0 0 0,3 34-1 0 0,-1-17-46 0 0,1 50 7 0 0,15 114 0 0 0,-10-163 42 0 0,11 73 0 0 0,-9-55-591 0 0,-6-46-60 0 0,8 39 0 0 0,-3-45-5481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12495 0 0,'0'0'5695'0'0,"2"2"-5078"0"0,1 0-479 0 0,1-1 1 0 0,-1 1-1 0 0,0 0 0 0 0,1-1 1 0 0,-1 0-1 0 0,1 0 0 0 0,0 0 0 0 0,-1 0 1 0 0,1-1-1 0 0,0 1 0 0 0,-1-1 0 0 0,1 0 1 0 0,5-1-1 0 0,8 0 58 0 0,29-8 0 0 0,-10 2-69 0 0,-19 4-137 0 0,0 2 0 0 0,1-1 1 0 0,-1 2-1 0 0,0 0 0 0 0,0 2 0 0 0,29 4 1 0 0,-40-4-81 0 0,0-1 0 0 0,-1 1 0 0 0,1 0 0 0 0,0 0 0 0 0,-1 1 1 0 0,1-1-1 0 0,-1 1 0 0 0,0 1 0 0 0,0-1 0 0 0,0 1 0 0 0,0 0 0 0 0,-1 0 1 0 0,1 0-1 0 0,-1 0 0 0 0,0 1 0 0 0,-1 0 0 0 0,1 0 0 0 0,-1 0 1 0 0,0 0-1 0 0,0 0 0 0 0,0 1 0 0 0,2 7 0 0 0,-3-7-25 0 0,0 2 0 0 0,-1-1 0 0 0,0 0-1 0 0,0 0 1 0 0,-1 0 0 0 0,1 1 0 0 0,-1-1-1 0 0,-3 13 1 0 0,0-3 103 0 0,-1 1 0 0 0,-9 22 0 0 0,9-30 141 0 0,-1 0 0 0 0,0 0 0 0 0,-1 0 0 0 0,0 0 0 0 0,-1-1 0 0 0,0 0 0 0 0,-1-1 0 0 0,-13 14 0 0 0,10-13 237 0 0,9-8-148 0 0,2-1-231 0 0,-1 0 0 0 0,1 0 0 0 0,0-1 0 0 0,-1 1 0 0 0,1 0 0 0 0,0 0 0 0 0,-1 0 0 0 0,1 0 0 0 0,-1 0 0 0 0,1 0 0 0 0,0 0 0 0 0,-1 0 0 0 0,1 0 1 0 0,-1 0-1 0 0,1 0 0 0 0,0 0 0 0 0,-1 0 0 0 0,1 0 0 0 0,-1 1 0 0 0,0-1-89 0 0,1 0 1 0 0,-1 0 0 0 0,1 0 0 0 0,-1 0 0 0 0,1 1-1 0 0,-1-1 1 0 0,1 0 0 0 0,-1 0 0 0 0,0 0 0 0 0,1 0-1 0 0,-1 0 1 0 0,1 0 0 0 0,-1-1 0 0 0,1 1 0 0 0,-1 0-1 0 0,1 0 1 0 0,-1 0 0 0 0,1 0 0 0 0,-1-1 0 0 0,1 1-1 0 0,-1 0 1 0 0,1 0 0 0 0,-1-1 0 0 0,1 1 0 0 0,0 0-1 0 0,-1-1 1 0 0,0 0 0 0 0,-6-9-6022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5527 0 0,'0'0'498'0'0,"-2"0"-406"0"0,-19 6 261 0 0,-2 7 15015 0 0,58-10-14919 0 0,0 0 1 0 0,56 14 0 0 0,23 4-254 0 0,-86-18-275 0 0,57 4-1387 0 0,-84-7 1153 0 0,0 0-1 0 0,0 0 1 0 0,-1 0 0 0 0,1 0-1 0 0,0 0 1 0 0,0 0 0 0 0,0 0-1 0 0,-1-1 1 0 0,1 1 0 0 0,0 0-1 0 0,0 0 1 0 0,0-1 0 0 0,-1 1-1 0 0,1-1 1 0 0,1 0 0 0 0,0-1-1203 0 0,10-6-5082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33 18111 0 0,'-10'-7'1928'0'0,"8"7"-1780"0"0,1-1 0 0 0,0 0 0 0 0,0 0 0 0 0,-1 0 0 0 0,1 0 0 0 0,0 0 0 0 0,0 0 0 0 0,0 0 0 0 0,0 0-1 0 0,0 0 1 0 0,-1-2 0 0 0,2-6 1570 0 0,0 7-2088 0 0,0 0 1279 0 0,2 2-905 0 0,-1 1-1 0 0,1-1 1 0 0,-1 0 0 0 0,1 1-1 0 0,0 0 1 0 0,-1-1-1 0 0,1 1 1 0 0,-1 0-1 0 0,1-1 1 0 0,-1 1 0 0 0,0 0-1 0 0,1 0 1 0 0,-1 0-1 0 0,0 0 1 0 0,0 0 0 0 0,1 1-1 0 0,-1-1 1 0 0,0 0-1 0 0,0 1 1 0 0,0-1 0 0 0,1 3-1 0 0,2 5-7 0 0,0-1-1 0 0,6 16 1 0 0,-6-13 10 0 0,26 69-7 0 0,153 352-126 0 0,-99-269 7 0 0,126 181 0 0 0,-134-241-33 0 0,19 28-533 0 0,-70-93 28 0 0,31 64-1 0 0,-48-85 172 0 0,10 35 1 0 0,-16-44 262 0 0,0 1 0 0 0,0 0 0 0 0,-1 0 1 0 0,0 0-1 0 0,-1 17 0 0 0,0-38-70 0 0,0 0 0 0 0,0 0 1 0 0,-1 0-1 0 0,-4-17 0 0 0,-4-10-573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7:5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0,'0'0'6059'0'0,"3"3"-4463"0"0,1 1-1454 0 0,1 0 0 0 0,0 0 0 0 0,0 0 0 0 0,0-1 0 0 0,1 1 0 0 0,-1-1 0 0 0,1 0 0 0 0,0-1-1 0 0,0 0 1 0 0,7 3 0 0 0,12 1 146 0 0,31 5-1 0 0,-38-8-116 0 0,-9-2-104 0 0,65 12 659 0 0,80 23-1 0 0,-81-13-273 0 0,-1 3-1 0 0,69 36 1 0 0,-91-36-299 0 0,-1 3 1 0 0,-1 1-1 0 0,61 53 0 0 0,-83-61-146 0 0,-1 2-1 0 0,-2 0 0 0 0,0 2 0 0 0,-2 0 1 0 0,-1 2-1 0 0,-1 0 0 0 0,17 34 1 0 0,-17-20-382 0 0,-2 1 0 0 0,-2 0 1 0 0,-1 1-1 0 0,-3 1 1 0 0,10 70-1 0 0,-9 14-836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0,'0'0'12136'0'0,"1"3"-11825"0"0,4 9-137 0 0,0 0 1 0 0,0 1-1 0 0,-2-1 1 0 0,0 1-1 0 0,2 14 1 0 0,4 69 260 0 0,-1-7-316 0 0,-1-38-107 0 0,-2-6-88 0 0,16 60-1 0 0,-20-101-90 0 0,0 0-229 0 0,0 0-1 0 0,1 1 1 0 0,-1-1 0 0 0,1 0-1 0 0,0 0 1 0 0,4 6 0 0 0,0-2-4938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3223 0 0,'0'0'590'0'0,"2"-1"1266"0"0,7-3-54 0 0,0 0 0 0 0,0 0-1 0 0,1 1 1 0 0,16-3 0 0 0,-16 4-1562 0 0,0 2 1 0 0,0-1-1 0 0,0 1 0 0 0,0 1 0 0 0,0-1 0 0 0,-1 2 0 0 0,1-1 0 0 0,11 5 0 0 0,25 4 270 0 0,-1-1-1 0 0,50 3 0 0 0,-36-9-134 0 0,1-2-1 0 0,-1-3 0 0 0,0-2 1 0 0,111-24-1 0 0,258-67-334 0 0,-401 89-1370 0 0,-25 6-20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8495 0 0,'0'0'4904'0'0,"7"-4"-3733"0"0,19-7-363 0 0,1 2 1 0 0,0 0-1 0 0,50-8 1 0 0,-28 6-278 0 0,90-23 578 0 0,86-19 101 0 0,-162 42-990 0 0,104-7 1 0 0,-114 20-588 0 0,0 1 0 0 0,103 21 0 0 0,-62-7-1288 0 0,-60-12 234 0 0,-2 2-298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22 330 4143 0 0,'0'0'319'0'0,"1"-2"-210"0"0,3-9 1481 0 0,-4 11-1536 0 0,0 0 1 0 0,0 0 0 0 0,0 0-1 0 0,0 0 1 0 0,0 0-1 0 0,0 0 1 0 0,0 0 0 0 0,0-1-1 0 0,0 1 1 0 0,0 0-1 0 0,0 0 1 0 0,0 0 0 0 0,0 0-1 0 0,0 0 1 0 0,0 0 0 0 0,0 0-1 0 0,0 0 1 0 0,0 0-1 0 0,0 0 1 0 0,0-1 0 0 0,0 1-1 0 0,0 0 1 0 0,0 0 0 0 0,0 0-1 0 0,0 0 1 0 0,0 0-1 0 0,0 0 1 0 0,0 0 0 0 0,-1 0-1 0 0,1 0 1 0 0,0 0-1 0 0,0 0 1 0 0,0 0 0 0 0,0 0-1 0 0,0 0 1 0 0,0-1 0 0 0,0 1-1 0 0,0 0 1 0 0,0 0-1 0 0,0 0 1 0 0,0 0 0 0 0,-1 0-1 0 0,1 0 1 0 0,0 0 0 0 0,0 0-1 0 0,0 0 1 0 0,-13 7 3913 0 0,5-2-3703 0 0,6-18 471 0 0,2 11-697 0 0,-1 0 0 0 0,1 0 0 0 0,0 0 0 0 0,0 1 0 0 0,0-1 0 0 0,0 0-1 0 0,0 0 1 0 0,0-2 0 0 0,5-21 78 0 0,1 0 0 0 0,0 0 0 0 0,2 1-1 0 0,19-39 1 0 0,-22 55-117 0 0,1 0 0 0 0,-1 1 0 0 0,2 0 0 0 0,-1 0 0 0 0,1 0 0 0 0,0 1 0 0 0,0 0 0 0 0,1 0 0 0 0,13-7 0 0 0,-5 4 23 0 0,-1 1-1 0 0,1 1 1 0 0,1 0-1 0 0,-1 1 1 0 0,1 1-1 0 0,0 1 1 0 0,0 0 0 0 0,0 1-1 0 0,26 0 1 0 0,-39 3 17 0 0,0 0 0 0 0,1 0 0 0 0,-1 1 1 0 0,0 0-1 0 0,0 0 0 0 0,0 0 1 0 0,0 0-1 0 0,0 1 0 0 0,0 0 0 0 0,0-1 1 0 0,-1 1-1 0 0,1 1 0 0 0,-1-1 0 0 0,1 0 1 0 0,-1 1-1 0 0,0 0 0 0 0,0 0 0 0 0,0 0 1 0 0,0 0-1 0 0,-1 0 0 0 0,1 1 1 0 0,-1-1-1 0 0,0 1 0 0 0,0-1 0 0 0,0 1 1 0 0,0 0-1 0 0,2 6 0 0 0,-1 1-3 0 0,0 0 0 0 0,0 1 0 0 0,-1-1 0 0 0,0 1 0 0 0,-1-1 0 0 0,-1 1 0 0 0,0 0 0 0 0,-2 22 0 0 0,-3-12 5 0 0,0 0 0 0 0,-2 0 1 0 0,0-1-1 0 0,-12 23 1 0 0,6-11-234 0 0,12-32-192 0 0,0 7-1542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10191 0 0,'0'0'920'0'0,"2"1"-754"0"0,7 3 85 0 0,0 0 0 0 0,0 0 0 0 0,1-1 0 0 0,12 3 1 0 0,22 7 944 0 0,-35-9-938 0 0,0 1 0 0 0,0-1 1 0 0,0 2-1 0 0,-1-1 0 0 0,1 1 0 0 0,-1 0 1 0 0,-1 1-1 0 0,14 15 0 0 0,-11-10-121 0 0,0 1 0 0 0,-1 0-1 0 0,-1 1 1 0 0,14 28 0 0 0,-20-36-99 0 0,1 1 1 0 0,-1-1-1 0 0,0 0 1 0 0,-1 1-1 0 0,1 0 1 0 0,-1-1-1 0 0,-1 1 1 0 0,1 0-1 0 0,-1-1 1 0 0,0 1-1 0 0,-1 0 1 0 0,1-1 0 0 0,-3 9-1 0 0,0-6 29 0 0,0 0 0 0 0,0-1 0 0 0,-1 1-1 0 0,0-1 1 0 0,0 0 0 0 0,-1 0 0 0 0,0-1 0 0 0,0 1 0 0 0,-8 7 0 0 0,-8 6 72 0 0,0 0 0 0 0,-1-1 1 0 0,-44 29-1 0 0,-82 40-726 0 0,126-76 374 0 0,-8 1-379 0 0,10-4-4048 0 0,5-3-719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447 433 2759 0 0,'0'0'6632'0'0,"0"12"-4936"0"0,0-10-1503 0 0,-1 1 0 0 0,0-1 0 0 0,1 0 0 0 0,-1 1-1 0 0,0-1 1 0 0,0 0 0 0 0,-1 0 0 0 0,1 0 0 0 0,0 0 0 0 0,-1 0-1 0 0,1 0 1 0 0,-1 0 0 0 0,1 0 0 0 0,-3 1 0 0 0,0 0 14 0 0,0 0-1 0 0,0 0 1 0 0,0-1 0 0 0,-1 1 0 0 0,1-1 0 0 0,-9 2 0 0 0,-1 0 105 0 0,0-1 0 0 0,0 0 0 0 0,-29 1 1 0 0,12-4-179 0 0,0-2 0 0 0,0-1 0 0 0,-43-10 0 0 0,65 12-118 0 0,0-1-14 0 0,1 0 0 0 0,-1 0 0 0 0,1-1 0 0 0,0 0 1 0 0,0-1-1 0 0,0 1 0 0 0,0-1 0 0 0,1-1 0 0 0,-13-9 0 0 0,17 12-7 0 0,0-1-1 0 0,0 0 1 0 0,0 0-1 0 0,0 0 1 0 0,1-1-1 0 0,-1 1 0 0 0,1-1 1 0 0,0 1-1 0 0,0-1 1 0 0,0 0-1 0 0,1 0 0 0 0,-1 0 1 0 0,1 0-1 0 0,0 0 1 0 0,0 0-1 0 0,0 0 0 0 0,1 0 1 0 0,-1 0-1 0 0,1 0 1 0 0,0-1-1 0 0,0 1 1 0 0,1-4-1 0 0,2-5-112 0 0,0 1 0 0 0,0 0 0 0 0,1 1 0 0 0,1-1-1 0 0,0 1 1 0 0,1 0 0 0 0,0 0 0 0 0,0 0 0 0 0,1 1 0 0 0,16-18 0 0 0,-2 5 58 0 0,2 0 0 0 0,1 2 0 0 0,26-19 0 0 0,-26 22 172 0 0,1 2-1 0 0,52-27 0 0 0,-62 36-48 0 0,0 1 0 0 0,1 1 1 0 0,0 0-1 0 0,-1 2 0 0 0,2-1 0 0 0,31-1 0 0 0,-42 5-39 0 0,1 0 0 0 0,0 0 0 0 0,0 1-1 0 0,0 0 1 0 0,-1 0 0 0 0,1 1 0 0 0,0 0 0 0 0,-1 0-1 0 0,0 0 1 0 0,8 5 0 0 0,-10-5-17 0 0,0 1 0 0 0,0-1 0 0 0,0 1 0 0 0,0 0 0 0 0,-1 0 0 0 0,1 1 0 0 0,-1-1 0 0 0,0 1 0 0 0,0 0 0 0 0,0-1 0 0 0,0 1 0 0 0,-1 0 0 0 0,0 1 0 0 0,0-1 0 0 0,2 6 0 0 0,0 1-8 0 0,-2 1 1 0 0,0-1-1 0 0,0 0 1 0 0,-1 1 0 0 0,-1-1-1 0 0,0 1 1 0 0,0-1-1 0 0,-1 0 1 0 0,0 1 0 0 0,-1-1-1 0 0,-1 0 1 0 0,0 0-1 0 0,0 0 1 0 0,-1 0 0 0 0,0 0-1 0 0,-1-1 1 0 0,0 0-1 0 0,-1 0 1 0 0,-10 14 0 0 0,5-9-30 0 0,-2 0 0 0 0,0-1 0 0 0,0-1 0 0 0,-1 0 0 0 0,-1-1 0 0 0,0-1 0 0 0,0 0 0 0 0,-2-1 0 0 0,1-1 0 0 0,-1 0 0 0 0,0-1 0 0 0,-19 6 0 0 0,21-11-1172 0 0,0 0-1 0 0,0-1 0 0 0,-25 1 1 0 0,36-3-316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8287 0 0,'0'0'639'0'0,"0"2"-415"0"0,-1 15 569 0 0,-2 1 0 0 0,0 0 0 0 0,-8 23 1 0 0,4-15-468 0 0,-72 318 781 0 0,30-129-648 0 0,24-116-471 0 0,-55 132-1 0 0,80-229-110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80 7831 0 0,'0'0'603'0'0,"1"1"-396"0"0,7 7 266 0 0,0-1 1 0 0,0 0-1 0 0,0-1 1 0 0,1 0-1 0 0,14 8 0 0 0,-16-11-135 0 0,-1-1 1 0 0,1 1-1 0 0,-1-1 0 0 0,1 0 0 0 0,0-1 0 0 0,0 1 0 0 0,-1-2 0 0 0,1 1 0 0 0,13-1 0 0 0,-10 0-7 0 0,0-2 1 0 0,0 1-1 0 0,0-1 1 0 0,0-1-1 0 0,17-6 0 0 0,-23 7-311 0 0,-1 1 0 0 0,1-1 0 0 0,-1 0 0 0 0,1 0 0 0 0,-1 0-1 0 0,0 0 1 0 0,0-1 0 0 0,0 1 0 0 0,0-1 0 0 0,0 0-1 0 0,-1 0 1 0 0,1 0 0 0 0,-1 0 0 0 0,0 0 0 0 0,0 0 0 0 0,0-1-1 0 0,3-6 1 0 0,-4 8-55 0 0,-1 0 0 0 0,0-1 0 0 0,1 1 0 0 0,-1 0 0 0 0,0 0 0 0 0,0 0 0 0 0,0 0 0 0 0,0 0 0 0 0,0 0 0 0 0,-1-1 0 0 0,1 1 0 0 0,-1 0 0 0 0,1 0 0 0 0,-1 0 0 0 0,0 0 0 0 0,0 0 0 0 0,0 0 0 0 0,0 1 0 0 0,0-1 0 0 0,0 0 0 0 0,0 0 0 0 0,-1 1 0 0 0,1-1 0 0 0,-1 1 0 0 0,1-1 0 0 0,-1 1 0 0 0,1-1 0 0 0,-1 1 0 0 0,-4-2 0 0 0,2 1-152 0 0,0-1 0 0 0,0 1 0 0 0,-1 0 0 0 0,1 1 0 0 0,-1-1 0 0 0,0 1 0 0 0,1 0 0 0 0,-1 0 0 0 0,0 0 0 0 0,0 1 0 0 0,1 0 0 0 0,-7 0 0 0 0,0 2-74 0 0,0 0 0 0 0,0 1 0 0 0,0 0 1 0 0,0 0-1 0 0,1 2 0 0 0,0-1 0 0 0,-15 10 0 0 0,11-6 216 0 0,1 1 0 0 0,0 0-1 0 0,1 1 1 0 0,-20 20 0 0 0,25-22 104 0 0,1-1 0 0 0,1 1-1 0 0,-1 0 1 0 0,1 0 0 0 0,0 0 0 0 0,1 1 0 0 0,0 0 0 0 0,0 0 0 0 0,1 0 0 0 0,0 0 0 0 0,1 1 0 0 0,-3 14 0 0 0,5-16 42 0 0,-1 1 1 0 0,1-1 0 0 0,1 0-1 0 0,0 1 1 0 0,0-1 0 0 0,0 0-1 0 0,1 0 1 0 0,0 1 0 0 0,1-1-1 0 0,0-1 1 0 0,0 1-1 0 0,1 0 1 0 0,-1-1 0 0 0,10 13-1 0 0,-7-12-28 0 0,1 0 0 0 0,0 0-1 0 0,0 0 1 0 0,1-1 0 0 0,0 0-1 0 0,0-1 1 0 0,1 1-1 0 0,-1-2 1 0 0,2 1 0 0 0,-1-1-1 0 0,18 7 1 0 0,-19-9-748 0 0,1-1-1 0 0,-1 0 1 0 0,1 0 0 0 0,0-1 0 0 0,9 1-1 0 0,10-2-3840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10999 0 0,'0'0'499'0'0,"0"2"-4"0"0,-6 28-207 0 0,-10 29 1 0 0,3-11 596 0 0,-1 16 4 0 0,3 0-1 0 0,-3 95 0 0 0,11 131-484 0 0,4-164-394 0 0,-1-124-607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83 460 10103 0 0,'1'-19'308'0'0,"1"0"0"0"0,1 1 0 0 0,0-1-1 0 0,1 1 1 0 0,1 0 0 0 0,1 0 0 0 0,0 0-1 0 0,1 1 1 0 0,19-33 0 0 0,-9 23 198 0 0,2 0 0 0 0,0 2 0 0 0,1 0 0 0 0,48-45 0 0 0,-58 61-305 0 0,1 0 0 0 0,-1 1-1 0 0,2 0 1 0 0,-1 0 0 0 0,1 1 0 0 0,16-7-1 0 0,-24 13-173 0 0,-1-1-1 0 0,1 1 0 0 0,0 0 0 0 0,-1 0 0 0 0,1 0 1 0 0,0 1-1 0 0,0-1 0 0 0,0 1 0 0 0,0 0 0 0 0,-1 0 1 0 0,1 0-1 0 0,0 1 0 0 0,0-1 0 0 0,0 1 0 0 0,-1 0 1 0 0,1 0-1 0 0,0 0 0 0 0,-1 0 0 0 0,1 1 0 0 0,-1 0 1 0 0,0 0-1 0 0,1 0 0 0 0,-1 0 0 0 0,0 0 0 0 0,0 0 0 0 0,0 1 1 0 0,3 3-1 0 0,3 4 7 0 0,0 0 1 0 0,-1 1-1 0 0,0 0 1 0 0,-1 1 0 0 0,0-1-1 0 0,-1 1 1 0 0,0 1-1 0 0,-1-1 1 0 0,0 1-1 0 0,-1 0 1 0 0,0 0-1 0 0,-1 0 1 0 0,2 27-1 0 0,-3-19 65 0 0,-1-1 1 0 0,-2 0-1 0 0,0 1 0 0 0,0-1 1 0 0,-6 22-1 0 0,4-30-19 0 0,0-1-1 0 0,-1 0 1 0 0,0 0-1 0 0,-1-1 1 0 0,0 1 0 0 0,0-1-1 0 0,-1 0 1 0 0,-1-1 0 0 0,0 1-1 0 0,-12 12 1 0 0,2-5 6 0 0,-1-1 0 0 0,-1-1 0 0 0,-1 0 1 0 0,-35 19-1 0 0,24-18-240 0 0,0-1 1 0 0,-55 18 0 0 0,64-26-34 0 0,1-2 0 0 0,-1 0 0 0 0,1-1 0 0 0,-1-2 1 0 0,0 0-1 0 0,-34-2 0 0 0,37-3-808 0 0,4-4-271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43 10855 0 0,'0'2'496'0'0,"-1"21"-17"0"0,-5 27-1 0 0,2-26 550 0 0,1 29-1 0 0,2-50-833 0 0,1 0 0 0 0,0 1-1 0 0,1-1 1 0 0,-1 0 0 0 0,1 1-1 0 0,-1-1 1 0 0,2 4 0 0 0,-1-6-155 0 0,-1-1 0 0 0,1 1 1 0 0,-1 0-1 0 0,1-1 0 0 0,-1 1 0 0 0,1-1 1 0 0,-1 1-1 0 0,1-1 0 0 0,-1 1 0 0 0,1-1 1 0 0,0 1-1 0 0,-1-1 0 0 0,1 0 1 0 0,0 1-1 0 0,0-1 0 0 0,-1 0 0 0 0,1 0 1 0 0,0 1-1 0 0,0-1 0 0 0,-1 0 0 0 0,1 0 1 0 0,0 0-1 0 0,0 0 0 0 0,0 0 1 0 0,-1 0-1 0 0,1 0 0 0 0,0 0 0 0 0,0 0 1 0 0,-1 0-1 0 0,1-1 0 0 0,0 1 0 0 0,0 0 1 0 0,-1-1-1 0 0,2 1 0 0 0,7-4 141 0 0,-1 0 0 0 0,1 0 0 0 0,-1 0-1 0 0,0-1 1 0 0,10-7 0 0 0,-2 1-11 0 0,-2 0-99 0 0,0 0 0 0 0,17-19 0 0 0,-11 11-48 0 0,-15 15-59 0 0,-1 0-1 0 0,0-1 0 0 0,0 1 1 0 0,-1-1-1 0 0,0 0 0 0 0,0 0 1 0 0,4-8-1 0 0,-6 10 31 0 0,0 1 0 0 0,0 0 0 0 0,0-1 0 0 0,-1 0-1 0 0,1 1 1 0 0,-1-1 0 0 0,1 1 0 0 0,-1-1 0 0 0,0 0 0 0 0,0 1 0 0 0,0-1-1 0 0,0 1 1 0 0,-1-1 0 0 0,1 0 0 0 0,-1 1 0 0 0,0-1 0 0 0,1 1 0 0 0,-1-1-1 0 0,-2-2 1 0 0,3 4 15 0 0,-1 0 0 0 0,0-1-1 0 0,0 1 1 0 0,0 0 0 0 0,0 0 0 0 0,0 0 0 0 0,-1 0-1 0 0,1 0 1 0 0,0 0 0 0 0,0 0 0 0 0,-1 0-1 0 0,1 0 1 0 0,0 1 0 0 0,-1-1 0 0 0,1 0-1 0 0,-1 1 1 0 0,1-1 0 0 0,-1 1 0 0 0,1 0-1 0 0,-1 0 1 0 0,1-1 0 0 0,-1 1 0 0 0,1 0-1 0 0,-1 0 1 0 0,0 0 0 0 0,1 1 0 0 0,-1-1-1 0 0,1 0 1 0 0,-1 0 0 0 0,1 1 0 0 0,-3 0-1 0 0,-5 3-340 0 0,0-1 1 0 0,1 1-1 0 0,-1 1 0 0 0,-7 5 0 0 0,10-6 417 0 0,-13 8-84 0 0,2 0-1 0 0,0 2 1 0 0,0 0-1 0 0,2 0 0 0 0,-26 31 1 0 0,29-30 44 0 0,2 0 0 0 0,-1 0 0 0 0,2 1 0 0 0,0 0 0 0 0,1 1 0 0 0,1 0 0 0 0,-6 20 1 0 0,11-31 9 0 0,1-1 0 0 0,0 1 1 0 0,0 0-1 0 0,0-1 1 0 0,1 1-1 0 0,-1 0 0 0 0,2-1 1 0 0,-1 1-1 0 0,1 6 1 0 0,0-10-134 0 0,-1 0 0 0 0,1 0 0 0 0,0 0 1 0 0,0 0-1 0 0,0 0 0 0 0,0 0 0 0 0,0 0 0 0 0,0 0 1 0 0,0 0-1 0 0,1-1 0 0 0,-1 1 0 0 0,0 0 0 0 0,1-1 1 0 0,2 2-1 0 0,-2-1-369 0 0,0-1 0 0 0,0 0 0 0 0,0 0 0 0 0,0 0 0 0 0,1 0 0 0 0,-1 0 0 0 0,1 0 0 0 0,4 0 0 0 0,8 0-5000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47 565 2759 0 0,'-16'2'4131'0'0,"14"-3"-3710"0"0,1 1 0 0 0,-1 0 1 0 0,1-1-1 0 0,-1 1 0 0 0,1-1 0 0 0,-1 0 0 0 0,1 0 0 0 0,0 1 0 0 0,-1-1 1 0 0,1 0-1 0 0,0 0 0 0 0,0 0 0 0 0,0 0 0 0 0,0 0 0 0 0,-1 0 0 0 0,2-1 1 0 0,-3-1-1 0 0,2 1-203 0 0,0 0 0 0 0,0 0 0 0 0,1-1 0 0 0,-1 1 0 0 0,0 0 0 0 0,1 0 1 0 0,0-1-1 0 0,-1 1 0 0 0,1 0 0 0 0,0-5 0 0 0,1 0-123 0 0,0 1 0 0 0,0-1-1 0 0,1 0 1 0 0,0 0 0 0 0,0 1 0 0 0,6-13 0 0 0,120-210 550 0 0,-112 204-649 0 0,2 2 0 0 0,0 0 0 0 0,1 1 0 0 0,1 1 0 0 0,1 0 0 0 0,47-33 0 0 0,-59 48 56 0 0,0 1 0 0 0,1-1 0 0 0,0 2 0 0 0,0-1-1 0 0,0 2 1 0 0,0-1 0 0 0,1 1 0 0 0,-1 1 0 0 0,13-2 0 0 0,-18 3-29 0 0,-1 1 0 0 0,0 0 1 0 0,1 0-1 0 0,-1 0 1 0 0,1 1-1 0 0,-1-1 0 0 0,0 1 1 0 0,0 0-1 0 0,1 0 1 0 0,-1 1-1 0 0,0-1 0 0 0,0 1 1 0 0,0 0-1 0 0,0 0 1 0 0,0 0-1 0 0,-1 0 0 0 0,1 1 1 0 0,-1 0-1 0 0,1-1 1 0 0,-1 1-1 0 0,0 1 0 0 0,0-1 1 0 0,0 0-1 0 0,-1 1 0 0 0,3 4 1 0 0,-1-2-16 0 0,-1 1 0 0 0,-1 0 0 0 0,1 0 1 0 0,-1 1-1 0 0,-1-1 0 0 0,1 0 0 0 0,-1 1 0 0 0,0-1 1 0 0,-1 1-1 0 0,0-1 0 0 0,0 0 0 0 0,-2 11 0 0 0,-2 7 40 0 0,0 0 0 0 0,-11 30-1 0 0,-26 55 465 0 0,10-30-2942 0 0,25-64 1084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296 495 5983 0 0,'0'0'464'0'0,"-1"2"6"0"0,0 2 85 0 0,-1 1 0 0 0,-1-1 0 0 0,1 0 1 0 0,-1 1-1 0 0,1-1 0 0 0,-1 0 1 0 0,-1 0-1 0 0,1-1 0 0 0,0 1 0 0 0,-1-1 1 0 0,0 0-1 0 0,0 0 0 0 0,0 0 0 0 0,0 0 1 0 0,0 0-1 0 0,-6 1 0 0 0,4-1-381 0 0,0-1 1 0 0,0 0-1 0 0,-1-1 0 0 0,1 1 1 0 0,-1-1-1 0 0,1-1 1 0 0,-1 1-1 0 0,1-1 0 0 0,-1 0 1 0 0,1-1-1 0 0,-9-1 0 0 0,6 1-247 0 0,0-1 0 0 0,1-1-1 0 0,0 0 1 0 0,0 0 0 0 0,0 0 0 0 0,0-1-1 0 0,0 0 1 0 0,-10-8 0 0 0,12 8 172 0 0,1 0-1 0 0,0-1 1 0 0,0 1 0 0 0,1-1 0 0 0,-1 0-1 0 0,1 0 1 0 0,0-1 0 0 0,0 1 0 0 0,1-1-1 0 0,0 0 1 0 0,-4-8 0 0 0,5 7-95 0 0,0-1 0 0 0,0 1 0 0 0,0-1-1 0 0,1 1 1 0 0,0-1 0 0 0,1 1 0 0 0,-1-1 0 0 0,2 0 0 0 0,1-14 0 0 0,0 10-68 0 0,1 1 1 0 0,1-1 0 0 0,0 1-1 0 0,0 0 1 0 0,10-18 0 0 0,6-3-224 0 0,1 2-1 0 0,1 1 1 0 0,28-29-1 0 0,-48 55 268 0 0,12-12 24 0 0,0 0-1 0 0,1 1 1 0 0,0 0-1 0 0,1 1 0 0 0,1 1 1 0 0,0 0-1 0 0,22-10 1 0 0,-33 18 84 0 0,1 1 0 0 0,0 1 1 0 0,0-1-1 0 0,0 1 0 0 0,0 0 0 0 0,0 1 1 0 0,0 0-1 0 0,0 0 0 0 0,1 0 1 0 0,-1 1-1 0 0,0 0 0 0 0,0 1 1 0 0,1-1-1 0 0,-1 1 0 0 0,0 1 0 0 0,0-1 1 0 0,0 1-1 0 0,0 1 0 0 0,0-1 1 0 0,-1 1-1 0 0,1 0 0 0 0,-1 1 1 0 0,11 6-1 0 0,-10-4-44 0 0,0-1-1 0 0,-1 1 1 0 0,0 1-1 0 0,0-1 1 0 0,0 1 0 0 0,-1 0-1 0 0,0 0 1 0 0,0 1 0 0 0,-1-1-1 0 0,1 1 1 0 0,-2 0 0 0 0,1 0-1 0 0,-1 1 1 0 0,3 15 0 0 0,-4-12-8 0 0,0 1 1 0 0,-1-1 0 0 0,0 1-1 0 0,-1-1 1 0 0,0 1 0 0 0,-1-1-1 0 0,0 1 1 0 0,-1-1 0 0 0,-7 23-1 0 0,3-16-2 0 0,-1-1-1 0 0,-1 0 1 0 0,0-1 0 0 0,-2 0-1 0 0,0 0 1 0 0,0-1-1 0 0,-2 0 1 0 0,0-1 0 0 0,-18 18-1 0 0,18-21-58 0 0,-1 0 0 0 0,0-1 0 0 0,0 0 0 0 0,-1-1 0 0 0,0-1 0 0 0,-1 0 0 0 0,0-1 0 0 0,0 0 0 0 0,-1-2 0 0 0,-18 6 1 0 0,28-10-422 0 0,-33 7-134 0 0,36-8 54 0 0,1-1 0 0 0,-1 0 0 0 0,1 0 0 0 0,-1 0 0 0 0,0 0 0 0 0,1 0 0 0 0,-1 0 0 0 0,1-1 0 0 0,-1 1 0 0 0,1-1 0 0 0,-1 1 0 0 0,-4-3 0 0 0,0-4-5008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4607 0 0,'0'3'8306'0'0,"-5"26"-7080"0"0,-2 1 0 0 0,0-1 1 0 0,-17 41-1 0 0,-43 83-906 0 0,65-147-215 0 0,-148 267-154 0 0,46-91-73 0 0,17 6 57 0 0,79-168 8 0 0,-9 41 0 0 0,16-56 24 0 0,0 0-1 0 0,0 0 1 0 0,1 0-1 0 0,-1 0 1 0 0,1 0-1 0 0,0 0 1 0 0,1 0-1 0 0,-1 0 1 0 0,1 0 0 0 0,0 0-1 0 0,0 0 1 0 0,1 0-1 0 0,-1 0 1 0 0,3 5-1 0 0,-3-9-806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0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86 12895 0 0,'0'0'1482'0'0,"2"3"-712"0"0,2 3-127 0 0,0 0 0 0 0,1 0 0 0 0,-1 0 0 0 0,1 0 0 0 0,11 8 0 0 0,-13-11-538 0 0,1 0-1 0 0,-1-1 1 0 0,1 1 0 0 0,0-1-1 0 0,0 0 1 0 0,0 0-1 0 0,0 0 1 0 0,0 0 0 0 0,1-1-1 0 0,-1 0 1 0 0,7 2 0 0 0,-9-3-98 0 0,0 0 1 0 0,-1 1-1 0 0,1-1 1 0 0,-1 0-1 0 0,1 0 1 0 0,0 0-1 0 0,-1 0 1 0 0,1 0-1 0 0,0-1 1 0 0,-1 1-1 0 0,1-1 0 0 0,-1 1 1 0 0,1-1-1 0 0,-1 1 1 0 0,1-1-1 0 0,1-1 1 0 0,2 0 9 0 0,2-2-3 0 0,0 1 1 0 0,-1-1 0 0 0,1-1 0 0 0,-1 1-1 0 0,0-1 1 0 0,0 0 0 0 0,-1 0 0 0 0,1-1 0 0 0,6-8-1 0 0,-6 6-39 0 0,-1 0 0 0 0,1-1-1 0 0,-2 1 1 0 0,1-1 0 0 0,-1 0 0 0 0,6-18-1 0 0,-8 19 14 0 0,-2 7 10 0 0,0 1-1 0 0,0-1 0 0 0,0 1 1 0 0,0 0-1 0 0,0-1 1 0 0,0 1-1 0 0,0 0 0 0 0,0-1 1 0 0,0 1-1 0 0,0 0 1 0 0,-1-1-1 0 0,1 1 0 0 0,0 0 1 0 0,0-1-1 0 0,0 1 1 0 0,0-1-1 0 0,0 1 0 0 0,-1 0 1 0 0,1 0-1 0 0,0-1 1 0 0,0 1-1 0 0,-1 0 0 0 0,1-1 1 0 0,0 1-1 0 0,0 0 1 0 0,-1 0-1 0 0,1 0 0 0 0,0-1 1 0 0,-1 1-1 0 0,1 0 1 0 0,0 0-1 0 0,-1 0 0 0 0,1 0 1 0 0,0-1-1 0 0,-1 1 1 0 0,1 0-1 0 0,0 0 0 0 0,-1 0 1 0 0,1 0-1 0 0,0 0 1 0 0,-1 0-1 0 0,1 0 0 0 0,-1 0 1 0 0,1 0-1 0 0,0 0 1 0 0,-1 1-1 0 0,1-1-4 0 0,-5 0-21 0 0,1 0 1 0 0,-1 0-1 0 0,1 1 0 0 0,0 0 1 0 0,-1 0-1 0 0,1 0 1 0 0,0 1-1 0 0,0-1 0 0 0,0 1 1 0 0,-7 4-1 0 0,-1 1-5 0 0,1 0 0 0 0,-13 11 0 0 0,0 3-23 0 0,0 1 0 0 0,2 1 0 0 0,0 1 0 0 0,2 1 0 0 0,-27 40 0 0 0,43-57 94 0 0,-1 1 1 0 0,1-1-1 0 0,0 1 0 0 0,1 0 0 0 0,0 0 0 0 0,1 0 0 0 0,0 1 1 0 0,0-1-1 0 0,1 0 0 0 0,0 13 0 0 0,0-17-50 0 0,2-1 0 0 0,-1 1 0 0 0,0-1 1 0 0,1 0-1 0 0,0 1 0 0 0,0-1 0 0 0,0 0 0 0 0,1 1 0 0 0,0-1 0 0 0,-1 0 0 0 0,1 0 0 0 0,1 0 1 0 0,-1-1-1 0 0,0 1 0 0 0,1 0 0 0 0,0-1 0 0 0,0 1 0 0 0,0-1 0 0 0,0 0 0 0 0,1 0 1 0 0,-1-1-1 0 0,1 1 0 0 0,6 3 0 0 0,-3-2-187 0 0,0-1 0 0 0,1 0 0 0 0,-1-1 0 0 0,0 0 0 0 0,1 0 0 0 0,0 0 1 0 0,-1-1-1 0 0,1 0 0 0 0,0-1 0 0 0,9 0 0 0 0,9-2-948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11 919 0 0,'0'0'15488'0'0,"1"-1"-15421"0"0,3-2-66 0 0,-2 1-49 0 0,3 0 47 0 0,-3 1 44 0 0,4 0-22 0 0,-4 1 1203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18 384 13215 0 0,'0'0'1327'0'0,"1"1"-1218"0"0,-1 2 51 0 0,1-1-1 0 0,-1 1 1 0 0,0 0-1 0 0,0-1 1 0 0,0 1-1 0 0,0-1 1 0 0,0 1-1 0 0,-1-1 1 0 0,1 1-1 0 0,-1 0 1 0 0,1-1-1 0 0,-1 1 1 0 0,0-1-1 0 0,0 0 1 0 0,-2 3-1 0 0,-1 4 701 0 0,4-7-313 0 0,-8 12 2602 0 0,108-132-1944 0 0,-4 2-1250 0 0,-50 67 58 0 0,76-71 222 0 0,-113 112-140 0 0,0 1 1 0 0,21-12-1 0 0,-25 16-157 0 0,0 1 1 0 0,-1 0 0 0 0,1 0-1 0 0,0 0 1 0 0,0 1 0 0 0,0 0-1 0 0,1 0 1 0 0,-1 0 0 0 0,6 0-1 0 0,-9 1 52 0 0,0 0 0 0 0,0 1-1 0 0,0-1 1 0 0,0 1 0 0 0,0-1 0 0 0,0 1 0 0 0,0 0-1 0 0,0-1 1 0 0,-1 1 0 0 0,1 0 0 0 0,0 0 0 0 0,-1 0-1 0 0,1 1 1 0 0,0-1 0 0 0,-1 0 0 0 0,1 1-1 0 0,-1-1 1 0 0,0 1 0 0 0,1-1 0 0 0,-1 1 0 0 0,0-1-1 0 0,0 1 1 0 0,0 0 0 0 0,0 0 0 0 0,0 0-1 0 0,-1-1 1 0 0,1 1 0 0 0,0 0 0 0 0,0 3 0 0 0,1 4 18 0 0,-1 0 0 0 0,0-1 0 0 0,0 1 0 0 0,0 0 1 0 0,-2 13-1 0 0,-3 16 142 0 0,-2 1 0 0 0,-2-1 0 0 0,-15 45 0 0 0,10-43-76 0 0,3 1-1 0 0,-8 59 0 0 0,18-91-299 0 0,-1 0 1 0 0,2 0-1 0 0,-1 0 0 0 0,3 11 1 0 0,-3-18-687 0 0,4-1-469 0 0,-4-1 1303 0 0,0 1-1 0 0,1-1 0 0 0,-1 0 1 0 0,0 0-1 0 0,0 0 0 0 0,0 0 1 0 0,1 1-1 0 0,-1-1 0 0 0,0 0 0 0 0,0 0 1 0 0,1 0-1 0 0,-1 0 0 0 0,0 0 1 0 0,0 0-1 0 0,0 0 0 0 0,1 0 1 0 0,-1 0-1 0 0,0 0 0 0 0,0 0 0 0 0,1 0 1 0 0,-1 0-1 0 0,0 0 0 0 0,0 0 1 0 0,1 0-1 0 0,-1 0 0 0 0,0 0 1 0 0,0 0-1 0 0,1 0 0 0 0,-1-1 1 0 0,11-1-1848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1 919 0 0,'-2'1'12436'0'0,"-68"61"-6016"0"0,22-15-6416 0 0,-55 74 0 0 0,90-104 71 0 0,0 1 1 0 0,1 0-1 0 0,-14 33 0 0 0,22-44-19 0 0,1 0 0 0 0,1 0 0 0 0,-1 0 1 0 0,1 0-1 0 0,1 1 0 0 0,-1-1 0 0 0,1 0 0 0 0,0 1 0 0 0,1-1 0 0 0,0 1 0 0 0,0 0 0 0 0,1-1 1 0 0,0 1-1 0 0,2 7 0 0 0,-2-11-41 0 0,1 0 0 0 0,-1-1 0 0 0,1 0 0 0 0,0 1 0 0 0,0-1 1 0 0,1 0-1 0 0,-1 0 0 0 0,1 0 0 0 0,-1 0 0 0 0,1-1 0 0 0,0 1 0 0 0,0-1 0 0 0,0 1 0 0 0,0-1 1 0 0,1 0-1 0 0,-1 0 0 0 0,0-1 0 0 0,6 3 0 0 0,2 0-343 0 0,-1-1 1 0 0,1 0-1 0 0,0-1 0 0 0,0 0 1 0 0,14 1-1 0 0,-1-3-768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188 149 5527 0 0,'0'0'13563'0'0,"1"2"-13238"0"0,0 1-262 0 0,1 0 0 0 0,-1 0 1 0 0,1 0-1 0 0,-1-1 0 0 0,1 1 0 0 0,0-1 0 0 0,0 1 0 0 0,0-1 0 0 0,1 1 0 0 0,-1-1 1 0 0,0 0-1 0 0,1 0 0 0 0,-1 0 0 0 0,1-1 0 0 0,0 1 0 0 0,0 0 0 0 0,0-1 0 0 0,0 0 1 0 0,0 0-1 0 0,0 0 0 0 0,0 0 0 0 0,0 0 0 0 0,0 0 0 0 0,0-1 0 0 0,6 1 1 0 0,4-1-17 0 0,-1-1 0 0 0,1 0 0 0 0,0-1 0 0 0,-1 0 1 0 0,0-1-1 0 0,23-7 0 0 0,-6-1-209 0 0,44-24 0 0 0,-50 22 126 0 0,0 0 0 0 0,0-2 0 0 0,-2 0 0 0 0,0-1 0 0 0,32-33 0 0 0,-46 41 14 0 0,-8 8 6 0 0,1 0 0 0 0,-1-1 1 0 0,1 1-1 0 0,-1-1 0 0 0,1 1 1 0 0,-1 0-1 0 0,0-1 1 0 0,1 1-1 0 0,-1 0 0 0 0,1 0 1 0 0,-1 0-1 0 0,0-1 1 0 0,1 1-1 0 0,-1 0 0 0 0,1 0 1 0 0,-2 0-1 0 0,-3 0-34 0 0,-1-1 1 0 0,0 1-1 0 0,0 1 0 0 0,1-1 1 0 0,-1 1-1 0 0,0 0 0 0 0,-8 3 1 0 0,-39 16-178 0 0,33-11 139 0 0,-209 95-224 0 0,202-90 337 0 0,-12 7-52 0 0,-56 39 0 0 0,84-53 66 0 0,1 1 1 0 0,1 1 0 0 0,-1 0-1 0 0,2 0 1 0 0,-1 1-1 0 0,1 0 1 0 0,1 0 0 0 0,-1 1-1 0 0,-10 22 1 0 0,15-24 113 0 0,0 0 0 0 0,1 0 0 0 0,0 1 0 0 0,0-1 0 0 0,1 0 0 0 0,0 1 0 0 0,0-1 0 0 0,1 1 0 0 0,3 17 0 0 0,0-4 317 0 0,2 0 0 0 0,13 42 0 0 0,-14-55-370 0 0,0 1 1 0 0,1-1 0 0 0,0 0-1 0 0,0-1 1 0 0,1 1 0 0 0,0-1-1 0 0,8 9 1 0 0,-9-12-64 0 0,0-1 1 0 0,1 0 0 0 0,-1-1-1 0 0,1 1 1 0 0,0-1-1 0 0,0-1 1 0 0,0 1-1 0 0,0-1 1 0 0,1 0-1 0 0,-1 0 1 0 0,1 0 0 0 0,9 1-1 0 0,2-1-11 0 0,0 0 1 0 0,0-1-1 0 0,0-1 0 0 0,0-1 1 0 0,19-2-1 0 0,93-16 119 0 0,-98 13-136 0 0,64-16-1757 0 0,137-49 1 0 0,-175 51 392 0 0,-29 9-5883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18255 0 0,'0'0'1976'0'0,"9"-3"-1976"0"0,2-1 0 0 0,1 1 0 0 0,2-1 480 0 0,2 1 48 0 0,0 1 16 0 0,0 2 0 0 0,0-4-992 0 0,0 3-200 0 0,-2-1-40 0 0,-1-2-7600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17735 0 0,'0'0'1928'0'0,"13"0"-1928"0"0,-1 0 0 0 0,2 2 0 0 0,0-4 336 0 0,-1 4 32 0 0,-4 0 8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7631 0 0,'0'-23'720'0'0,"-1"11"-246"0"0,1 1 0 0 0,1 0 0 0 0,-1 0 0 0 0,4-13 3949 0 0,-2 25-4359 0 0,0 0 0 0 0,0 0-1 0 0,0 1 1 0 0,0-1 0 0 0,0 0 0 0 0,0 1 0 0 0,-1 0-1 0 0,1-1 1 0 0,-1 1 0 0 0,3 3 0 0 0,-3-4 23 0 0,7 9 163 0 0,0 1 0 0 0,-1-1-1 0 0,-1 1 1 0 0,8 17 0 0 0,17 51 562 0 0,-13-31-373 0 0,94 215 504 0 0,-77-196-869 0 0,2-2 0 0 0,3-1-1 0 0,3-3 1 0 0,57 64 0 0 0,-83-105-70 0 0,1-1-1 0 0,1-1 0 0 0,1-1 1 0 0,1-1-1 0 0,0 0 0 0 0,0-2 1 0 0,40 20-1 0 0,-59-33-195 0 0,-8-12-4412 0 0,0-3 3237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38 10799 0 0,'1'-2'496'0'0,"4"-5"-255"0"0,0-1 0 0 0,12-12 1748 0 0,-19 29-1569 0 0,-5 6-260 0 0,-1-2 0 0 0,0 1 0 0 0,-1-1 0 0 0,-1 0 0 0 0,-12 13 0 0 0,3-3-29 0 0,-82 111 412 0 0,-3 5 124 0 0,-51 62-31 0 0,0 2-434 0 0,30-54-128 0 0,93-111-58 0 0,31-36 128 0 0,3-2-144 0 0,-1 0 0 0 0,1 0 0 0 0,0 0-1 0 0,-1 0 1 0 0,1 0 0 0 0,0 0 0 0 0,-1-1 0 0 0,1 1-1 0 0,0-1 1 0 0,-1 1 0 0 0,1-1 0 0 0,-1 1 0 0 0,1-1-1 0 0,2-1 1 0 0,-2 0-17 0 0,44-16-1400 0 0,-20 7-4370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1839 0 0,'-21'34'-785'0'0,"-12"21"4281"0"0,26-42-1299 0 0,0 1 0 0 0,1-1 1 0 0,1 1-1 0 0,-6 22 1 0 0,-3 40-1325 0 0,16-66-787 0 0,8-14-3607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8031 0 0,'0'0'5879'0'0,"-1"1"-5455"0"0,-5 4-321 0 0,-1-1 0 0 0,1 1 0 0 0,-1-1 0 0 0,1-1 0 0 0,-1 1-1 0 0,-8 2 1 0 0,-14 6-27 0 0,7 0 20 0 0,1 1 0 0 0,0 0 0 0 0,1 1 1 0 0,0 2-1 0 0,1 0 0 0 0,1 0 0 0 0,-28 34 0 0 0,34-36-14 0 0,6-7-23 0 0,1 0 0 0 0,0 0 0 0 0,0 0 0 0 0,-7 16-1 0 0,11-22 162 0 0,21 8 272 0 0,-14-8-367 0 0,1 0 1 0 0,-1-1-1 0 0,1 1 0 0 0,-1-1 0 0 0,1-1 0 0 0,12-1 0 0 0,41-13 396 0 0,-15 3-375 0 0,-34 10-103 0 0,-3 4-55 0 0,-6-1-103 0 0,-3 11-292 0 0,0-10 394 0 0,1 1-1 0 0,-1 0 0 0 0,0 0 0 0 0,0-1 1 0 0,-1 1-1 0 0,1-1 0 0 0,0 1 0 0 0,-1-1 1 0 0,0 1-1 0 0,-2 2 0 0 0,-25 23 77 0 0,4-4 176 0 0,19-18-223 0 0,3-2-14 0 0,1-1 1 0 0,-1 1 0 0 0,1 0-1 0 0,-1 0 1 0 0,-2 7 0 0 0,4-10 7 0 0,1 0 0 0 0,-1 0 0 0 0,1 0 0 0 0,0-1 0 0 0,0 1 0 0 0,-1 0 0 0 0,1 0 0 0 0,0 0 0 0 0,0 0 0 0 0,0 0-1 0 0,0-1 1 0 0,0 1 0 0 0,0 0 0 0 0,0 0 0 0 0,0 0 0 0 0,1 0 0 0 0,-1 0 0 0 0,0-1 0 0 0,0 1 0 0 0,1 0 0 0 0,0 1 0 0 0,0 0 9 0 0,0 0 0 0 0,1-1 0 0 0,-1 1 0 0 0,1-1-1 0 0,-1 1 1 0 0,1-1 0 0 0,-1 1 0 0 0,4 1 0 0 0,2 0 28 0 0,-1 1 0 0 0,0-2 1 0 0,1 1-1 0 0,8 2 0 0 0,-14-5-59 0 0,8 2-195 0 0,-1 0 0 0 0,1 1 0 0 0,-1 0 1 0 0,0 1-1 0 0,1-1 0 0 0,10 8 0 0 0,-10-4-1373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5063 0 0,'2'-7'11566'0'0,"2"11"-11510"0"0,1-1 1 0 0,-1 0 0 0 0,0 1 0 0 0,0 0 0 0 0,0 0-1 0 0,0 0 1 0 0,-1 0 0 0 0,4 7 0 0 0,21 41 54 0 0,-7-12-1551 0 0,-17-37-1684 0 0,10 4 1524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80 919 0 0,'-1'1'67'0'0,"-58"103"9376"0"0,49-81-8814 0 0,-11 28 0 0 0,-59 176 998 0 0,56-159-1377 0 0,8-22-74 0 0,-14 60 1 0 0,30-106-121 0 0,0 0 0 0 0,0 1 1 0 0,0-1-1 0 0,-1 0 0 0 0,1 0 0 0 0,0 0 1 0 0,0 1-1 0 0,0-1 0 0 0,0 0 1 0 0,0 0-1 0 0,0 1 0 0 0,0-1 1 0 0,0 0-1 0 0,0 0 0 0 0,0 0 0 0 0,0 1 1 0 0,0-1-1 0 0,0 0 0 0 0,0 0 1 0 0,0 1-1 0 0,1-1 0 0 0,-1 0 1 0 0,0 0-1 0 0,0 0 0 0 0,0 1 0 0 0,0-1 1 0 0,0 0-1 0 0,0 0 0 0 0,1 0 1 0 0,-1 0-1 0 0,0 1 0 0 0,0-1 1 0 0,0 0-1 0 0,0 0 0 0 0,1 0 0 0 0,-1 0 1 0 0,0 0-1 0 0,0 0 0 0 0,0 0 1 0 0,1 1-1 0 0,-1-1 0 0 0,0 0 1 0 0,0 0-1 0 0,0 0 0 0 0,1 0 1 0 0,-1 0-1 0 0,0 0 0 0 0,1 0 0 0 0,15-6 798 0 0,16-17-446 0 0,-7-1-331 0 0,0-1 1 0 0,40-56 0 0 0,-43 52-68 0 0,1 0-1 0 0,45-42 1 0 0,-50 55-10 0 0,-10 8 0 0 0,1 0 0 0 0,0 0 0 0 0,0 2 0 0 0,20-12 0 0 0,-29 18 0 0 0,1 0 0 0 0,-1-1 0 0 0,1 1 0 0 0,-1 0 0 0 0,1 0 0 0 0,-1-1 0 0 0,1 1 0 0 0,-1 0 0 0 0,1 0 0 0 0,-1 0 0 0 0,1 0 0 0 0,0 0 0 0 0,-1 0 0 0 0,1 0 0 0 0,-1 0 0 0 0,2 0 0 0 0,-2 1 0 0 0,1 0 0 0 0,0-1 0 0 0,-1 1 0 0 0,1 0 0 0 0,0-1 0 0 0,-1 1 0 0 0,1 0 0 0 0,-1 0 0 0 0,0 0 0 0 0,1 0 0 0 0,-1 0 0 0 0,1-1 0 0 0,-1 1 0 0 0,0 0 0 0 0,0 0 0 0 0,0 0 0 0 0,1 0 0 0 0,-1 0 0 0 0,0 0 0 0 0,0 0 0 0 0,0 0 0 0 0,-1 1 0 0 0,-1 24 0 0 0,-8 23 164 0 0,-27 83 0 0 0,22-88-111 0 0,3 0-1 0 0,-10 64 1 0 0,20-99-51 0 0,2 0 0 0 0,-1 0 0 0 0,1 0 0 0 0,2 16 0 0 0,-2-25 3 0 0,0 1 0 0 0,0 0 0 0 0,1-1 0 0 0,-1 1 0 0 0,0 0-1 0 0,0-1 1 0 0,0 1 0 0 0,0-1 0 0 0,1 1 0 0 0,-1 0 0 0 0,0-1 0 0 0,0 1 0 0 0,1-1-1 0 0,-1 1 1 0 0,1-1 0 0 0,-1 1 0 0 0,0-1 0 0 0,1 1 0 0 0,-1-1 0 0 0,1 0 0 0 0,-1 1-1 0 0,1-1 1 0 0,-1 0 0 0 0,1 1 0 0 0,-1-1 0 0 0,1 0 0 0 0,0 1 0 0 0,-1-1 0 0 0,1 0-1 0 0,-1 0 1 0 0,1 0 0 0 0,0 0 0 0 0,-1 0 0 0 0,1 0 0 0 0,-1 0 0 0 0,2 0 0 0 0,0 0 31 0 0,0 0 0 0 0,0-1 0 0 0,0 0 0 0 0,0 1 0 0 0,0-1 0 0 0,0 0 0 0 0,2-1 0 0 0,-2 1-1 0 0,5-3 86 0 0,0-1 0 0 0,0 1 0 0 0,-1-1-1 0 0,1-1 1 0 0,10-11 0 0 0,26-35 358 0 0,-31 37-404 0 0,56-80 335 0 0,-8 11-151 0 0,59-65 30 0 0,73-100-162 0 0,-179 230-206 0 0,2-3-472 0 0,0 0-1 0 0,1 2 0 0 0,1 0 1 0 0,31-29-1 0 0,-35 40-699 0 0,-1 3-41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8031 0 0,'0'0'727'0'0,"-1"2"-596"0"0,-2 4 37 0 0,1 1 0 0 0,-1-1 0 0 0,1 1 0 0 0,0-1 0 0 0,1 1 0 0 0,-1 0 0 0 0,1 0 0 0 0,1 0 0 0 0,-1 0 0 0 0,1 0 0 0 0,1 0 0 0 0,-1-1 0 0 0,1 1 0 0 0,2 10 0 0 0,1-3 58 0 0,1-1 0 0 0,0 1 0 0 0,1-1 0 0 0,0-1 0 0 0,1 1 0 0 0,11 14 0 0 0,0-2 268 0 0,38 43-1 0 0,-45-57-588 0 0,1 0-1 0 0,0 0 1 0 0,1-1 0 0 0,0-1-1 0 0,19 11 1 0 0,-12-10-936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1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0 9215 0 0,'0'0'707'0'0,"-2"1"-464"0"0,-12 6 264 0 0,1 1 1 0 0,0 0 0 0 0,0 2 0 0 0,0-1-1 0 0,-17 18 1 0 0,-5 4-192 0 0,-86 56-6 0 0,38-29-290 0 0,-20 12 34 0 0,32-31-268 0 0,0-2 0 0 0,-3-4-1 0 0,-95 30 1 0 0,157-59 157 0 0,3 0 5 0 0,0-1 0 0 0,0-1 0 0 0,-1 0 0 0 0,1 0 0 0 0,-1-1 0 0 0,-18 1 0 0 0,27-2 12 0 0,0 0 1 0 0,-1 0 0 0 0,1-1 0 0 0,0 1 0 0 0,-1 0-1 0 0,1-1 1 0 0,0 1 0 0 0,0-1 0 0 0,-1 1-1 0 0,1-1 1 0 0,0 1 0 0 0,0-1 0 0 0,0 0-1 0 0,0 0 1 0 0,0 1 0 0 0,0-1 0 0 0,0 0 0 0 0,0 0-1 0 0,0 0 1 0 0,0 0 0 0 0,1 0 0 0 0,-2-2-1 0 0,1 1-8 0 0,1 0 0 0 0,-1 0 0 0 0,1 0 0 0 0,-1 0 0 0 0,1 0 0 0 0,0 0 0 0 0,0 0 0 0 0,0 0 0 0 0,0 0 0 0 0,0 0 0 0 0,1 0 0 0 0,-1 0-1 0 0,1-3 1 0 0,2-2-4 0 0,-1 0-1 0 0,1 1 1 0 0,0-1-1 0 0,1 0 0 0 0,0 1 1 0 0,0 0-1 0 0,5-6 1 0 0,-2 4 309 0 0,1 0 0 0 0,15-12 1 0 0,-19 17-9 0 0,0 0 0 0 0,0 1 0 0 0,0 0 0 0 0,0-1 1 0 0,0 2-1 0 0,0-1 0 0 0,0 0 0 0 0,9-1 0 0 0,-11 3 779 0 0,-1 1-568 0 0,1 0-422 0 0,0 1 0 0 0,-1 0 0 0 0,1 0-1 0 0,-1 0 1 0 0,1 0 0 0 0,-1 0 0 0 0,0 1-1 0 0,0-1 1 0 0,0 0 0 0 0,0 0 0 0 0,0 1-1 0 0,-1-1 1 0 0,1 1 0 0 0,0 1 0 0 0,2 41 181 0 0,-2-28-129 0 0,1 102 420 0 0,0 3-74 0 0,0-99-378 0 0,1 1-1 0 0,1-1 1 0 0,8 27-1 0 0,55 125 61 0 0,-44-123-100 0 0,-20-44-118 0 0,-1-1 1 0 0,1 1-1 0 0,-1 0 0 0 0,0 0 0 0 0,-1 0 0 0 0,0 0 0 0 0,0 0 1 0 0,-1 0-1 0 0,0 1 0 0 0,0-1 0 0 0,-1 0 0 0 0,0 0 0 0 0,0 0 1 0 0,-1 0-1 0 0,-5 13 0 0 0,-3-4-3356 0 0,5-10-1211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386 184 919 0 0,'0'0'7227'0'0,"2"0"-6735"0"0,2-1 285 0 0,0 0 0 0 0,0 0 1 0 0,-1 0-1 0 0,1-1 0 0 0,-1 1 0 0 0,1-1 0 0 0,3-2 0 0 0,-6 3-457 0 0,5-9-112 0 0,-5 6-170 0 0,0 0-1 0 0,0-1 1 0 0,-1 1-1 0 0,1 0 1 0 0,-1-1-1 0 0,0 1 1 0 0,0 0-1 0 0,-1 0 1 0 0,1-1 0 0 0,-1 1-1 0 0,0 0 1 0 0,0 0-1 0 0,0 0 1 0 0,-1 0-1 0 0,1 0 1 0 0,-1 0-1 0 0,-3-5 1 0 0,2 3-57 0 0,0 0 0 0 0,-1 1 0 0 0,0-1 0 0 0,0 1 0 0 0,-1 0 1 0 0,1 0-1 0 0,-1 0 0 0 0,0 1 0 0 0,0 0 0 0 0,-10-7 0 0 0,8 8-83 0 0,-1 0 0 0 0,1 1 0 0 0,0-1-1 0 0,-1 1 1 0 0,1 1 0 0 0,-1 0 0 0 0,0 0 0 0 0,1 0-1 0 0,-1 1 1 0 0,0 0 0 0 0,0 1 0 0 0,1-1 0 0 0,-1 1-1 0 0,-11 4 1 0 0,6-2-79 0 0,0 1 1 0 0,1 1-1 0 0,0 0 0 0 0,0 0 0 0 0,0 1 0 0 0,1 1 0 0 0,-20 14 0 0 0,20-11 273 0 0,1 0 0 0 0,-1 0 0 0 0,2 1 0 0 0,0 0 0 0 0,0 1 0 0 0,1 0 0 0 0,0 0 0 0 0,1 1 0 0 0,-9 21 0 0 0,12-23-19 0 0,0 0 0 0 0,1 0-1 0 0,0 1 1 0 0,0 0-1 0 0,2-1 1 0 0,-1 1 0 0 0,1 0-1 0 0,1 0 1 0 0,0 0-1 0 0,1 0 1 0 0,0 0 0 0 0,3 11-1 0 0,-3-19-44 0 0,0-1-1 0 0,0 1 1 0 0,0-1-1 0 0,1 0 1 0 0,-1 1-1 0 0,1-1 0 0 0,0 0 1 0 0,0 0-1 0 0,0 0 1 0 0,0-1-1 0 0,0 1 1 0 0,1 0-1 0 0,-1-1 1 0 0,1 1-1 0 0,0-1 0 0 0,-1 0 1 0 0,6 3-1 0 0,-4-3 35 0 0,0 0 0 0 0,0-1 0 0 0,0 1 0 0 0,0-1 0 0 0,0 0 0 0 0,1 0 0 0 0,-1-1 0 0 0,0 1 0 0 0,0-1 0 0 0,1 0 0 0 0,-1 0 0 0 0,0-1 0 0 0,0 1 0 0 0,6-2 0 0 0,19-5 414 0 0,0-1-1 0 0,37-16 0 0 0,-49 17-383 0 0,-1-1-1 0 0,1-1 1 0 0,-2-1 0 0 0,1 0 0 0 0,14-13-1 0 0,-24 17-118 0 0,0 1-1 0 0,0-1 0 0 0,-1 0 0 0 0,9-12 1 0 0,-12 15-8 0 0,0-1 0 0 0,-1 1-1 0 0,1-1 1 0 0,0 1 0 0 0,-1-1 0 0 0,0 0 0 0 0,0 0 0 0 0,0 0 0 0 0,0 0 0 0 0,-1 0-1 0 0,1-5 1 0 0,-1 8-54 0 0,-2 13-102 0 0,1 9 103 0 0,0-1 0 0 0,3 25 0 0 0,-2-39 27 0 0,1-1 0 0 0,0 1 0 0 0,0-1 0 0 0,0 0 0 0 0,1 0-1 0 0,0 1 1 0 0,0-1 0 0 0,0 0 0 0 0,1-1 0 0 0,-1 1 0 0 0,1 0 0 0 0,0-1-1 0 0,6 7 1 0 0,0-4-1187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61 497 2303 0 0,'-1'-2'6779'0'0,"-7"-9"-3739"0"0,1 1-2640 0 0,1-1 1 0 0,0 0-1 0 0,0-1 0 0 0,1 1 1 0 0,1-1-1 0 0,0 0 1 0 0,0 0-1 0 0,1 0 0 0 0,1-1 1 0 0,0 1-1 0 0,1-1 1 0 0,0-22-1 0 0,1 13-307 0 0,2 1-1 0 0,1-1 1 0 0,0 1-1 0 0,2 0 1 0 0,0 0 0 0 0,14-34-1 0 0,-14 44-274 0 0,-1 0 1 0 0,2 0-1 0 0,-1 0 0 0 0,2 1 1 0 0,-1 0-1 0 0,1 0 0 0 0,1 1 0 0 0,0-1 1 0 0,9-7-1 0 0,1 3-5641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293 197 7831 0 0,'1'-1'3350'0'0,"24"-6"2920"0"0,4-3-2626 0 0,15-8-3344 0 0,-38 15-464 0 0,0 0-1 0 0,-1-1 0 0 0,1 0 0 0 0,-1 0 0 0 0,1 0 0 0 0,-1 0 1 0 0,-1-1-1 0 0,1 0 0 0 0,7-10 0 0 0,-8 9-25 0 0,-1-1-1 0 0,1 1 0 0 0,-1 0 1 0 0,-1-1-1 0 0,1 0 0 0 0,2-13 1 0 0,-4 18 151 0 0,-1 0 1 0 0,0 0-1 0 0,0-1 1 0 0,0 1 0 0 0,0 0-1 0 0,0-1 1 0 0,0 1-1 0 0,-1 0 1 0 0,1-1-1 0 0,-1 1 1 0 0,0-3-1 0 0,0 4 18 0 0,0 0-1 0 0,1-1 0 0 0,-1 1 1 0 0,0 0-1 0 0,0 0 0 0 0,0 0 1 0 0,0 0-1 0 0,0 0 0 0 0,0 0 1 0 0,0 0-1 0 0,-1 0 0 0 0,1 0 1 0 0,0 0-1 0 0,0 1 0 0 0,-1-1 1 0 0,1 0-1 0 0,-1 1 0 0 0,1-1 1 0 0,-2 0-1 0 0,-2 1-20 0 0,0-1 0 0 0,-1 1 0 0 0,1-1 0 0 0,0 2-1 0 0,0-1 1 0 0,0 0 0 0 0,-1 1 0 0 0,1 0 0 0 0,0 0 0 0 0,0 1 0 0 0,-8 2 0 0 0,-4 4 20 0 0,-30 15 1 0 0,5 1 9 0 0,1 2 1 0 0,-51 42-1 0 0,77-55 43 0 0,1 0-1 0 0,1 0 0 0 0,0 1 1 0 0,1 1-1 0 0,1 0 1 0 0,0 0-1 0 0,0 1 0 0 0,2 1 1 0 0,-8 18-1 0 0,14-27-1 0 0,0 0-1 0 0,1 0 1 0 0,0 1 0 0 0,0-1-1 0 0,1 1 1 0 0,0-1-1 0 0,0 1 1 0 0,1 0 0 0 0,0-1-1 0 0,2 10 1 0 0,-2-14-14 0 0,1 0 0 0 0,0-1-1 0 0,0 1 1 0 0,0 0 0 0 0,1 0 0 0 0,-1-1 0 0 0,1 1 0 0 0,0 0-1 0 0,0-1 1 0 0,0 0 0 0 0,0 1 0 0 0,1-1 0 0 0,-1 0 0 0 0,1 0-1 0 0,0-1 1 0 0,0 1 0 0 0,0 0 0 0 0,0-1 0 0 0,0 0 0 0 0,0 0-1 0 0,1 0 1 0 0,-1 0 0 0 0,8 3 0 0 0,0-2 68 0 0,0 0-1 0 0,0-1 1 0 0,1-1 0 0 0,-1 1-1 0 0,20-2 1 0 0,-3-1 11 0 0,32-5 0 0 0,-20-2-303 0 0,45-14 0 0 0,-44 10-805 0 0,-4 3-357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8287 0 0,'0'0'7175'0'0,"1"2"-6500"0"0,0 21-463 0 0,0-1 1 0 0,-2 0 0 0 0,0 0 0 0 0,-6 28-1 0 0,-2 39 173 0 0,9 40 153 0 0,1-49-446 0 0,1-55-1313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0,'0'0'408'0'0,"13"2"-408"0"0,-1 2 1536 0 0,2 1 256 0 0,0 2 64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3679 0 0,'17'75'1846'0'0,"3"10"3646"0"0,-5-53-4286 0 0,-14-30-422 0 0,0-1-377 0 0,0 0-292 0 0,-1 0 0 0 0,1-1-1 0 0,0 1 1 0 0,0 0 0 0 0,-1-1 0 0 0,1 1 0 0 0,0-1 0 0 0,0 1-1 0 0,-1-1 1 0 0,1 1 0 0 0,0-1 0 0 0,0 0 0 0 0,0 1-1 0 0,0-1 1 0 0,0 0 0 0 0,0 0 0 0 0,0 0 0 0 0,0 1 0 0 0,0-1-1 0 0,0 0 1 0 0,0 0 0 0 0,0 0 0 0 0,-1-1 0 0 0,3 1-1 0 0,-2-1-39 0 0,1 1 1 0 0,-1-1-1 0 0,1 0 0 0 0,-1 0 0 0 0,0 0 0 0 0,1 0 0 0 0,-1 0 0 0 0,0 0 0 0 0,0-1 0 0 0,1 1 0 0 0,-1 0 0 0 0,1-3 0 0 0,4-6-38 0 0,-1 0-1 0 0,0-1 1 0 0,5-15 0 0 0,-7 17 277 0 0,25-63 13 0 0,41-79 0 0 0,-57 130-267 0 0,0 0 0 0 0,27-31 0 0 0,-33 44-44 0 0,0 1-1 0 0,1 1 1 0 0,0-1 0 0 0,0 1-1 0 0,1 0 1 0 0,-1 1-1 0 0,1 0 1 0 0,0 0 0 0 0,17-7-1 0 0,-23 11-11 0 0,1 0-1 0 0,-1 1 0 0 0,1-1 1 0 0,-1 1-1 0 0,1-1 1 0 0,-1 1-1 0 0,1 0 0 0 0,0 0 1 0 0,-1 0-1 0 0,1 0 0 0 0,-1 0 1 0 0,1 0-1 0 0,-1 1 1 0 0,1 0-1 0 0,-1-1 0 0 0,1 1 1 0 0,2 1-1 0 0,-2 0 9 0 0,0 0 1 0 0,-1 0-1 0 0,1 0 0 0 0,0 0 0 0 0,-1 1 0 0 0,0-1 0 0 0,1 1 1 0 0,-1-1-1 0 0,0 1 0 0 0,0 0 0 0 0,2 4 0 0 0,1 4 35 0 0,-1-1-1 0 0,0 0 0 0 0,-1 1 1 0 0,0 0-1 0 0,0 0 1 0 0,1 20-1 0 0,-3 115 748 0 0,0-9-1992 0 0,1-126 241 0 0,1 0-46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437 389 6447 0 0,'0'0'298'0'0,"1"2"-10"0"0,-1 3-153 0 0,0-1 1 0 0,-1 1 0 0 0,1 0 0 0 0,-1-1-1 0 0,1 1 1 0 0,-2-1 0 0 0,1 0-1 0 0,0 1 1 0 0,-1-1 0 0 0,0 0 0 0 0,0 0-1 0 0,-2 5 1 0 0,1-4 495 0 0,0-1 1 0 0,0 1-1 0 0,0 0 0 0 0,-1-1 0 0 0,0 0 1 0 0,0 0-1 0 0,0 0 0 0 0,0 0 1 0 0,-9 5-1 0 0,5-4-400 0 0,-1-1 1 0 0,0 0-1 0 0,0-1 1 0 0,0 0-1 0 0,-1 0 0 0 0,1-1 1 0 0,-1 0-1 0 0,1-1 0 0 0,-1 0 1 0 0,-17-1-1 0 0,8 1-7 0 0,0-2 0 0 0,-1 0 0 0 0,1-2 0 0 0,0 0 0 0 0,-19-6 0 0 0,31 7-157 0 0,0 0 0 0 0,0-1 0 0 0,0 0 0 0 0,1-1-1 0 0,0 1 1 0 0,-1-1 0 0 0,1 0 0 0 0,1-1 0 0 0,-1 1 0 0 0,1-1-1 0 0,-1 0 1 0 0,2-1 0 0 0,-1 1 0 0 0,0-1 0 0 0,1 0-1 0 0,-5-10 1 0 0,5 7-40 0 0,0 1 0 0 0,1-1 0 0 0,1 0 0 0 0,-1 1 0 0 0,2-1 0 0 0,-1 0-1 0 0,1 0 1 0 0,0-1 0 0 0,1 1 0 0 0,0 0 0 0 0,1 0 0 0 0,-1 0 0 0 0,2 0 0 0 0,2-12 0 0 0,2 0-180 0 0,1 1 0 0 0,0 0 0 0 0,1 0 0 0 0,1 1 1 0 0,13-20-1 0 0,-15 29 103 0 0,0 0-1 0 0,1 0 1 0 0,0 1 0 0 0,1 0 0 0 0,0 0 0 0 0,0 1 0 0 0,1 0-1 0 0,0 1 1 0 0,0 0 0 0 0,1 1 0 0 0,20-10 0 0 0,-15 9-6 0 0,1 1 0 0 0,0 0 1 0 0,0 2-1 0 0,1 0 1 0 0,-1 0-1 0 0,1 2 1 0 0,29-1-1 0 0,-38 3 71 0 0,0 0-1 0 0,0 1 1 0 0,0 0 0 0 0,0 1-1 0 0,0-1 1 0 0,0 2 0 0 0,13 4-1 0 0,-18-5-2 0 0,1 1 1 0 0,-1-1-1 0 0,0 1 0 0 0,0-1 0 0 0,0 1 0 0 0,-1 0 0 0 0,1 1 1 0 0,-1-1-1 0 0,0 0 0 0 0,0 1 0 0 0,0 0 0 0 0,0 0 0 0 0,0 0 1 0 0,-1 0-1 0 0,0 0 0 0 0,2 5 0 0 0,1 3 91 0 0,-2 1-1 0 0,1-1 1 0 0,-2 1-1 0 0,1 0 1 0 0,-2 0 0 0 0,0 0-1 0 0,0 0 1 0 0,-2 19-1 0 0,-1-16-37 0 0,0 0-1 0 0,-1 0 1 0 0,-1 0-1 0 0,0-1 1 0 0,-1 1-1 0 0,-10 20 1 0 0,9-25-63 0 0,-1 0-1 0 0,0 0 1 0 0,-1-1 0 0 0,0 1-1 0 0,0-2 1 0 0,-1 0 0 0 0,0 0 0 0 0,-1 0-1 0 0,-16 10 1 0 0,7-6-53 0 0,-1-1 0 0 0,-1-1 0 0 0,0-1 0 0 0,-30 11 1 0 0,28-14-286 0 0,0 0 0 0 0,-1-1 0 0 0,0-1 1 0 0,-32 1-1 0 0,52-5 55 0 0,1-1 0 0 0,-1 0 0 0 0,0-1 0 0 0,0 1-1 0 0,1 0 1 0 0,-1-1 0 0 0,1 0 0 0 0,-1 0 0 0 0,1 0 0 0 0,-7-3 0 0 0,-1-3-1138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10135 0 0,'0'0'778'0'0,"0"2"-389"0"0,-1 40 1505 0 0,-12 70 0 0 0,-18 44-1469 0 0,21-110 171 0 0,-15 67-316 0 0,-14 66 357 0 0,29-119-463 0 0,-2 62-1 0 0,10-82-249 0 0,3-21-92 0 0,-2 0 0 0 0,-1 1-1 0 0,0-1 1 0 0,-1 0 0 0 0,-10 31 0 0 0,8-39-539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274 108 9215 0 0,'0'0'707'0'0,"5"-8"1310"0"0,-4 8-1953 0 0,-1-1 0 0 0,0 1-1 0 0,0 0 1 0 0,0-1 0 0 0,1 1-1 0 0,-1 0 1 0 0,0-1-1 0 0,0 1 1 0 0,0 0 0 0 0,0-1-1 0 0,0 1 1 0 0,0 0 0 0 0,0-1-1 0 0,0 1 1 0 0,0 0 0 0 0,0-1-1 0 0,0 1 1 0 0,0-1 0 0 0,0 1-1 0 0,0 0 1 0 0,0-1-1 0 0,0 1 1 0 0,0 0 0 0 0,0-1-1 0 0,-1 1 1 0 0,1 0 0 0 0,0 0-1 0 0,0-1 1 0 0,0 1 0 0 0,-1 0-1 0 0,1-1 1 0 0,0 1 0 0 0,0 0-1 0 0,-1 0 1 0 0,1-1-1 0 0,-1 1 1 0 0,0 0-30 0 0,0-1-1 0 0,0 1 1 0 0,0 0 0 0 0,-1 0-1 0 0,1 0 1 0 0,0 0 0 0 0,0 0-1 0 0,-1 0 1 0 0,1 0-1 0 0,0 0 1 0 0,-2 1 0 0 0,-3 1-66 0 0,-1 0 0 0 0,1 0 1 0 0,-9 4-1 0 0,2 2 85 0 0,1 0-1 0 0,0 0 1 0 0,0 1-1 0 0,1 1 0 0 0,-15 16 1 0 0,-45 60 454 0 0,60-69-363 0 0,0 0 1 0 0,0 0 0 0 0,-10 25-1 0 0,18-36-113 0 0,1 1-1 0 0,-1-1 1 0 0,1 0-1 0 0,1 1 1 0 0,-1-1-1 0 0,1 1 1 0 0,0 0-1 0 0,1-1 1 0 0,-1 1-1 0 0,1 0 1 0 0,1-1-1 0 0,-1 1 0 0 0,4 11 1 0 0,-4-15-14 0 0,1-1 1 0 0,0 0 0 0 0,0 0-1 0 0,0 0 1 0 0,0 0-1 0 0,1 0 1 0 0,-1 0 0 0 0,1 0-1 0 0,-1 0 1 0 0,1 0-1 0 0,-1 0 1 0 0,1-1-1 0 0,0 1 1 0 0,0-1 0 0 0,3 3-1 0 0,-1-3 43 0 0,0 1 0 0 0,0 0-1 0 0,0-1 1 0 0,0 0 0 0 0,0 0-1 0 0,1 0 1 0 0,-1 0 0 0 0,5 0-1 0 0,3-1 163 0 0,-1 0 1 0 0,1-1-1 0 0,-1 0 0 0 0,1-1 0 0 0,18-6 0 0 0,-7 0-31 0 0,0-1 1 0 0,0-1-1 0 0,-1-1 1 0 0,-1-1 0 0 0,0 0-1 0 0,25-21 1 0 0,-38 27-192 0 0,-1 0 0 0 0,0-1-1 0 0,0 0 1 0 0,0 0 0 0 0,-1 0 0 0 0,0-1 0 0 0,0 0-1 0 0,-1 0 1 0 0,0-1 0 0 0,-1 1 0 0 0,0-1 0 0 0,0 0 0 0 0,-1 0-1 0 0,0-1 1 0 0,0 1 0 0 0,-1-1 0 0 0,0 1 0 0 0,-1-1-1 0 0,0 0 1 0 0,-1 1 0 0 0,0-1 0 0 0,0 0 0 0 0,-1 1 0 0 0,0-1-1 0 0,-1 0 1 0 0,0 1 0 0 0,-1-1 0 0 0,1 1 0 0 0,-9-16 0 0 0,4 11-530 0 0,-2 0 1 0 0,0 1 0 0 0,-16-20 0 0 0,0 4-5074 0 0,24 29 5340 0 0,-6-8-4872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7367 0 0,'1'0'334'0'0,"43"6"292"0"0,1 0 3314 0 0,5 3 780 0 0,77 18-3164 0 0,-110-24-1404 0 0,-21-8-241 0 0,-18-7-190 0 0,14 8 163 0 0,0 0-1 0 0,-1 1 0 0 0,0 0 1 0 0,0 0-1 0 0,0 1 1 0 0,0 0-1 0 0,0 0 0 0 0,0 1 1 0 0,-12 1-1 0 0,15 0 127 0 0,1 0 1 0 0,0 1-1 0 0,0 0 0 0 0,-1 0 0 0 0,1 0 0 0 0,0 1 0 0 0,0-1 0 0 0,0 1 0 0 0,1 1 0 0 0,-1-1 0 0 0,0 1 1 0 0,1-1-1 0 0,-1 1 0 0 0,1 1 0 0 0,0-1 0 0 0,0 1 0 0 0,-5 5 0 0 0,-2 6 157 0 0,0-1 0 0 0,1 2-1 0 0,0-1 1 0 0,1 1 0 0 0,1 1 0 0 0,-8 23-1 0 0,11-26-68 0 0,0 1 0 0 0,2-1-1 0 0,0 1 1 0 0,1 0-1 0 0,0 0 1 0 0,1 0-1 0 0,0 0 1 0 0,3 19 0 0 0,-2-29-133 0 0,1-1 1 0 0,0 1-1 0 0,0 0 1 0 0,0 0-1 0 0,0 0 1 0 0,1-1 0 0 0,0 1-1 0 0,0 0 1 0 0,0-1-1 0 0,0 0 1 0 0,1 1-1 0 0,0-1 1 0 0,-1 0 0 0 0,2 0-1 0 0,-1-1 1 0 0,0 1-1 0 0,1-1 1 0 0,0 0-1 0 0,-1 1 1 0 0,1-2 0 0 0,5 4-1 0 0,18 7-925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12551 0 0,'0'0'572'0'0,"-2"2"-9"0"0,-2 2-363 0 0,0 0 0 0 0,0 1 0 0 0,1 0 0 0 0,-1-1 0 0 0,1 1 0 0 0,0 1 0 0 0,0-1 1 0 0,0 0-1 0 0,1 1 0 0 0,0-1 0 0 0,0 1 0 0 0,1 0 0 0 0,-1 0 0 0 0,1 0 0 0 0,0-1 0 0 0,1 1 0 0 0,0 10 0 0 0,1 11 120 0 0,2 0 0 0 0,1 0-1 0 0,8 28 1 0 0,5 28-31 0 0,-13-43-81 0 0,-1 1 0 0 0,-2-1-1 0 0,-2 0 1 0 0,-1 1 0 0 0,-2-1 0 0 0,-12 47-1 0 0,4-40 19 0 0,-2 0 0 0 0,-2-1 0 0 0,-1-1 0 0 0,-44 77 0 0 0,48-97-209 0 0,5-9-1632 0 0,-14 20-1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74 151 1839 0 0,'-2'0'83'0'0,"-1"-1"-163"0"0,0 0 0 0 0,0 0-1 0 0,0-1 1 0 0,0 1 0 0 0,0-1-1 0 0,0 0 1 0 0,0 0 0 0 0,-3-3 0 0 0,-24-24 16287 0 0,30 28-14921 0 0,0-2-1299 0 0,0 0 0 0 0,0 1 1 0 0,1-1-1 0 0,0 0 0 0 0,-1 1 1 0 0,1-1-1 0 0,0 1 1 0 0,0-1-1 0 0,1 1 0 0 0,-1-1 1 0 0,0 1-1 0 0,1 0 1 0 0,0-1-1 0 0,-1 1 0 0 0,1 0 1 0 0,0 0-1 0 0,0 0 0 0 0,0 0 1 0 0,0 1-1 0 0,0-1 1 0 0,4-1-1 0 0,-3 0-11 0 0,7-3-8 0 0,0 0 0 0 0,0 0-1 0 0,0 1 1 0 0,0 0 0 0 0,1 1 0 0 0,0 0 0 0 0,0 1-1 0 0,0 0 1 0 0,0 1 0 0 0,0 0 0 0 0,1 1-1 0 0,-1 0 1 0 0,15 1 0 0 0,13 2 461 0 0,-1 2 1 0 0,59 13 0 0 0,-95-16-423 0 0,29 5 220 0 0,33 12 1 0 0,-55-15-197 0 0,-1 0 0 0 0,1 0 0 0 0,-1 1 0 0 0,0 1 0 0 0,0-1 1 0 0,-1 1-1 0 0,0 1 0 0 0,13 10 0 0 0,-18-14-19 0 0,-1 0-1 0 0,1 0 1 0 0,0 0-1 0 0,-1 0 1 0 0,0 1-1 0 0,1-1 1 0 0,-1 0-1 0 0,0 1 1 0 0,0-1-1 0 0,0 1 1 0 0,-1-1-1 0 0,1 1 1 0 0,-1-1-1 0 0,1 1 1 0 0,-1-1-1 0 0,0 5 1 0 0,0-3 29 0 0,-1 1 0 0 0,1-1 0 0 0,-1 1 0 0 0,-1-1 0 0 0,1 0 0 0 0,0 1 0 0 0,-1-1 0 0 0,-4 7 0 0 0,-3 4 113 0 0,-1-1 0 0 0,0-1-1 0 0,-24 24 1 0 0,-173 158 458 0 0,168-160-576 0 0,17-17-413 0 0,0 0 0 0 0,-1-1 0 0 0,-1-2 0 0 0,-49 24 0 0 0,66-35-65 0 0,0-1 0 0 0,-1 0 0 0 0,1-1 0 0 0,-1 0 0 0 0,1 0-1 0 0,-1 0 1 0 0,0-1 0 0 0,-14 0 0 0 0,8-2-1198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72 11975 0 0,'0'0'923'0'0,"2"1"-602"0"0,13 10 153 0 0,0 0 0 0 0,-1 1 0 0 0,-1 0 0 0 0,0 1 0 0 0,16 21 0 0 0,-26-30-364 0 0,0 0 0 0 0,1 0-1 0 0,-1 0 1 0 0,1-1 0 0 0,0 1-1 0 0,0-1 1 0 0,7 5 0 0 0,-9-7-44 0 0,0 0 0 0 0,0 0 0 0 0,0-1 0 0 0,0 1 0 0 0,1-1 0 0 0,-1 1 0 0 0,0-1 0 0 0,0 0 0 0 0,0 0 0 0 0,1 0 0 0 0,-1 0 0 0 0,0 0 0 0 0,0 0 0 0 0,0 0 0 0 0,0-1 0 0 0,1 1 0 0 0,-1-1 0 0 0,0 0 0 0 0,0 0 0 0 0,2-1 0 0 0,3-2-21 0 0,-1 0 0 0 0,0 0-1 0 0,0-1 1 0 0,0 1 0 0 0,0-1-1 0 0,-1-1 1 0 0,0 1 0 0 0,0-1-1 0 0,0 0 1 0 0,-1 0 0 0 0,0-1-1 0 0,0 1 1 0 0,0-1 0 0 0,-1 0-1 0 0,0 0 1 0 0,-1 0 0 0 0,1 0-1 0 0,-1 0 1 0 0,-1-1 0 0 0,1 1-1 0 0,-1-1 1 0 0,-1 1 0 0 0,1-13-1 0 0,-1 18-48 0 0,0 1-1 0 0,-1-1 0 0 0,1 1 1 0 0,0-1-1 0 0,0 0 1 0 0,-1 1-1 0 0,1-1 1 0 0,-1 1-1 0 0,1-1 0 0 0,-1 1 1 0 0,1 0-1 0 0,-1-1 1 0 0,0 1-1 0 0,0-1 1 0 0,0 1-1 0 0,0 0 0 0 0,0 0 1 0 0,0 0-1 0 0,0 0 1 0 0,0-1-1 0 0,0 1 1 0 0,-1 1-1 0 0,1-1 0 0 0,0 0 1 0 0,-1 0-1 0 0,1 0 1 0 0,-1 1-1 0 0,1-1 1 0 0,-1 1-1 0 0,1-1 0 0 0,-1 1 1 0 0,1-1-1 0 0,-1 1 1 0 0,1 0-1 0 0,-1 0 0 0 0,-2 0 1 0 0,-2 0-20 0 0,0 1 0 0 0,1 0 1 0 0,-1 0-1 0 0,1 0 0 0 0,-1 1 0 0 0,1-1 1 0 0,-1 1-1 0 0,1 1 0 0 0,-6 2 1 0 0,-8 6-7 0 0,1 1 1 0 0,0 1-1 0 0,0 1 1 0 0,1 0 0 0 0,1 1-1 0 0,-18 21 1 0 0,23-23 53 0 0,1 1 0 0 0,0 0 0 0 0,1 1 0 0 0,0 0 0 0 0,1 0 0 0 0,1 1 0 0 0,1 0 0 0 0,-8 26 0 0 0,13-36-28 0 0,0 0-1 0 0,0 0 1 0 0,0 0-1 0 0,0 0 1 0 0,1 0-1 0 0,0 0 1 0 0,1 0-1 0 0,-1 0 1 0 0,1 0-1 0 0,0 0 1 0 0,1 0-1 0 0,2 7 1 0 0,-2-9-204 0 0,-1-1 1 0 0,1 1-1 0 0,0-1 1 0 0,1 0-1 0 0,-1 0 1 0 0,0 0-1 0 0,1 0 1 0 0,0 0-1 0 0,-1 0 1 0 0,1-1 0 0 0,0 1-1 0 0,1-1 1 0 0,-1 0-1 0 0,0 0 1 0 0,1 0-1 0 0,-1 0 1 0 0,1-1-1 0 0,-1 1 1 0 0,8 1-1 0 0,14 1-5316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138 290 7831 0 0,'0'0'356'0'0,"0"1"-6"0"0,-20 38-311 0 0,-18 19 4646 0 0,0 0-368 0 0,27-39-4000 0 0,4-8-124 0 0,0 0 0 0 0,-9 24 0 0 0,38-64-45 0 0,90-157 230 0 0,-39 59-430 0 0,-51 94-114 0 0,42-52-1 0 0,-57 77 124 0 0,0 0 0 0 0,0 1 0 0 0,1 0 0 0 0,1 0 0 0 0,13-8 0 0 0,-20 13 37 0 0,1 1 1 0 0,-1 0-1 0 0,1 0 0 0 0,-1 0 0 0 0,1 0 1 0 0,-1 1-1 0 0,1-1 0 0 0,-1 1 0 0 0,1-1 0 0 0,0 1 1 0 0,-1 0-1 0 0,4 0 0 0 0,-4 0 11 0 0,0 1-1 0 0,-1-1 1 0 0,1 1-1 0 0,0-1 1 0 0,0 1-1 0 0,-1 0 1 0 0,1 0 0 0 0,0 0-1 0 0,-1 0 1 0 0,1 0-1 0 0,0 0 1 0 0,-1 0-1 0 0,0 1 1 0 0,1-1-1 0 0,-1 1 1 0 0,0-1-1 0 0,0 1 1 0 0,2 2 0 0 0,2 4 44 0 0,-1-1 1 0 0,-1 1-1 0 0,0 0 1 0 0,0 0-1 0 0,0 0 1 0 0,2 17 0 0 0,4 53 189 0 0,-8-60-183 0 0,0 128 548 0 0,-3-104-889 0 0,2 0-1 0 0,2 0 0 0 0,7 45 1 0 0,-8-85-581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109 516 2303 0 0,'11'-5'5483'0'0,"-7"3"-5056"0"0,0 0 0 0 0,0 0 0 0 0,1 0 0 0 0,-1 0 0 0 0,1 1-1 0 0,0 0 1 0 0,-1 0 0 0 0,1 0 0 0 0,0 1 0 0 0,7-1 0 0 0,-11 1 594 0 0,21 0 1626 0 0,-15-2-398 0 0,-9-4 906 0 0,-2-2-3558 0 0,2 1 472 0 0,1 0-1 0 0,-1 0 0 0 0,1 0 0 0 0,0 0 1 0 0,1 0-1 0 0,0 0 0 0 0,0 0 1 0 0,0 0-1 0 0,3-14 0 0 0,3-4-13 0 0,12-34-1 0 0,-12 41-27 0 0,9-31-111 0 0,2 1 1 0 0,39-72-1 0 0,-46 98-27 0 0,-7 15 2 0 0,1-1 1 0 0,0 1 0 0 0,0 0-1 0 0,10-12 1 0 0,-13 18 102 0 0,0 1 0 0 0,-1-1 0 0 0,1 0 1 0 0,0 1-1 0 0,0-1 0 0 0,0 1 0 0 0,-1 0 0 0 0,1-1 0 0 0,0 1 0 0 0,0 0 1 0 0,0-1-1 0 0,0 1 0 0 0,0 0 0 0 0,0 0 0 0 0,0 0 0 0 0,0 0 1 0 0,-1 0-1 0 0,1 0 0 0 0,0 0 0 0 0,0 0 0 0 0,0 0 0 0 0,0 0 1 0 0,0 0-1 0 0,0 1 0 0 0,1-1 0 0 0,20 11-94 0 0,-7 2 66 0 0,0 0 0 0 0,-1 1-1 0 0,24 30 1 0 0,-10-10 36 0 0,16 15 20 0 0,2-3 1 0 0,58 47-1 0 0,-85-77 98 0 0,-18-14 37 0 0,-4 8 77 0 0,2-8-208 0 0,0-1 1 0 0,0 1 0 0 0,0-1 0 0 0,0 1 0 0 0,-1-1 0 0 0,1 0 0 0 0,0 0-1 0 0,-1 1 1 0 0,0-1 0 0 0,1 0 0 0 0,-1 0 0 0 0,1 0 0 0 0,-1-1 0 0 0,0 1-1 0 0,-2 1 1 0 0,-34 8 172 0 0,18-6-141 0 0,-173 43 75 0 0,154-39-137 0 0,-80 11-189 0 0,-5 1-136 0 0,110-17 211 0 0,-50 9-112 0 0,58-11 21 0 0,0-1 0 0 0,-1 0 1 0 0,0 0-1 0 0,1 0 0 0 0,-1-1 1 0 0,1 0-1 0 0,-11-3 1 0 0,16 4 106 0 0,0-1 1 0 0,-1 1-1 0 0,1-1 1 0 0,0 1 0 0 0,0-1-1 0 0,0 0 1 0 0,0 1 0 0 0,0-1-1 0 0,0 0 1 0 0,0 0-1 0 0,0 0 1 0 0,0 0 0 0 0,0 0-1 0 0,0 0 1 0 0,0 0 0 0 0,1 0-1 0 0,-1 0 1 0 0,0 0-1 0 0,1 0 1 0 0,-1 0 0 0 0,1-1-1 0 0,-1 1 1 0 0,1 0 0 0 0,-1 0-1 0 0,1-1 1 0 0,0 1-1 0 0,0 0 1 0 0,0 0 0 0 0,0-1-1 0 0,0 0 1 0 0,0-3-331 0 0,1 0 0 0 0,0 1 0 0 0,0-1 0 0 0,0 1 0 0 0,1 0 0 0 0,-1-1 0 0 0,4-4 0 0 0,8-16-1295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8287 0 0,'0'0'5506'0'0,"1"0"-3973"0"0,1 0-1405 0 0,-1 0 1 0 0,0-1-1 0 0,0 1 1 0 0,1 0-1 0 0,-1 0 0 0 0,0 0 1 0 0,0 0-1 0 0,0 1 0 0 0,1-1 1 0 0,-1 0-1 0 0,0 0 1 0 0,0 1-1 0 0,0-1 0 0 0,0 1 1 0 0,1-1-1 0 0,-1 1 1 0 0,0 0-1 0 0,0-1 0 0 0,0 1 1 0 0,0 0-1 0 0,1 1 1 0 0,0 0-41 0 0,-1 0-1 0 0,0 0 1 0 0,1 0 0 0 0,-1 0 0 0 0,0 0 0 0 0,0 0 0 0 0,0 0 0 0 0,0 1 0 0 0,-1-1 0 0 0,2 4 0 0 0,-1 3 0 0 0,0 0 0 0 0,-1 0 1 0 0,1 0-1 0 0,-2 0 0 0 0,-1 11 0 0 0,-4 14 257 0 0,-1-1 0 0 0,-2 0 0 0 0,-23 56 0 0 0,-52 90 213 0 0,62-137-472 0 0,-13 26 49 0 0,9-21-170 0 0,-33 89-1 0 0,57-129-39 0 0,-1 0-1 0 0,1-1 1 0 0,1 1-1 0 0,-1 0 1 0 0,1 0 0 0 0,1 0-1 0 0,-1 0 1 0 0,1 0-1 0 0,0 0 1 0 0,1 0-1 0 0,-1-1 1 0 0,2 1-1 0 0,-1 0 1 0 0,1 0 0 0 0,0 0-1 0 0,0-1 1 0 0,0 1-1 0 0,6 8 1 0 0,-8-14-1154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7367 0 0,'14'2'450'0'0,"-1"-1"-1"0"0,18-1 0 0 0,-18-1 1368 0 0,0 1 0 0 0,24 4 0 0 0,39 16 2371 0 0,-53-12-3005 0 0,40 6 0 0 0,-55-13-1074 0 0,1 0 1 0 0,-1 0-1 0 0,1-1 0 0 0,0 0 0 0 0,-1-1 1 0 0,1 0-1 0 0,-1-1 0 0 0,13-3 0 0 0,-11 2-25 0 0,0-1 0 0 0,0 0 0 0 0,-1-1 0 0 0,0 0 0 0 0,0 0 0 0 0,12-9 0 0 0,-18 11-97 0 0,-1 1-1 0 0,1-1 1 0 0,-1 1-1 0 0,1-1 1 0 0,-1 0-1 0 0,0 0 1 0 0,0 0-1 0 0,0 0 1 0 0,-1 0-1 0 0,3-4 1 0 0,-4 5-27 0 0,1 0 0 0 0,-1 0 0 0 0,1 0 0 0 0,-1 0 0 0 0,0 0 0 0 0,0 0 0 0 0,0 0 0 0 0,0 0 0 0 0,0-1 0 0 0,0 1 0 0 0,-1 0 0 0 0,1 0 0 0 0,-1 0 0 0 0,1 0 0 0 0,-1 0 0 0 0,0 0 0 0 0,0 0 0 0 0,-1-2 0 0 0,1 3 18 0 0,1 0 0 0 0,-1 0-1 0 0,0-1 1 0 0,0 1 0 0 0,1 0-1 0 0,-1 0 1 0 0,0 1 0 0 0,0-1-1 0 0,0 0 1 0 0,0 0 0 0 0,-1 0-1 0 0,1 1 1 0 0,0-1 0 0 0,0 0-1 0 0,0 1 1 0 0,0-1 0 0 0,-1 1-1 0 0,-1-1 1 0 0,0 1 6 0 0,1-1 0 0 0,-1 1 1 0 0,1 0-1 0 0,-1 0 0 0 0,0 1 0 0 0,1-1 0 0 0,-1 0 1 0 0,1 1-1 0 0,-4 1 0 0 0,-4 2 4 0 0,0 0 0 0 0,0 1 0 0 0,-15 9 1 0 0,18-10-20 0 0,-17 11 46 0 0,1 0-1 0 0,1 2 1 0 0,0 1-1 0 0,-29 30 1 0 0,40-37-4 0 0,2 1-1 0 0,-1-1 1 0 0,1 2 0 0 0,1-1-1 0 0,0 1 1 0 0,1 1 0 0 0,1-1 0 0 0,0 1-1 0 0,0 0 1 0 0,-3 16 0 0 0,8-26-39 0 0,0 0 0 0 0,1 0 0 0 0,-1 0 0 0 0,1 0 0 0 0,0 0 0 0 0,0 1 1 0 0,0-1-1 0 0,1 0 0 0 0,-1 0 0 0 0,1 0 0 0 0,0 0 0 0 0,0 0 0 0 0,0 0 0 0 0,1 0 0 0 0,-1-1 1 0 0,1 1-1 0 0,0 0 0 0 0,0-1 0 0 0,1 1 0 0 0,-1-1 0 0 0,0 0 0 0 0,1 0 0 0 0,0 0 0 0 0,0 0 1 0 0,0 0-1 0 0,0 0 0 0 0,0-1 0 0 0,1 0 0 0 0,-1 0 0 0 0,1 0 0 0 0,0 0 0 0 0,-1 0 0 0 0,1 0 0 0 0,0-1 1 0 0,0 0-1 0 0,0 0 0 0 0,4 1 0 0 0,22 1-1112 0 0,0-1-47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7831 0 0,'4'7'14024'0'0,"-1"-21"-13922"0"0,1 1 0 0 0,1 0 0 0 0,0 0 0 0 0,1 1 0 0 0,12-22 0 0 0,-7 17 7 0 0,1 0 0 0 0,0 1 0 0 0,20-19 0 0 0,-24 27-108 0 0,1 0-1 0 0,0 1 1 0 0,0 0-1 0 0,1 1 1 0 0,20-11-1 0 0,-24 14-1 0 0,1 0-1 0 0,0 1 1 0 0,0 0 0 0 0,0 0-1 0 0,0 0 1 0 0,0 1 0 0 0,1 0-1 0 0,-1 1 1 0 0,0-1 0 0 0,12 2-1 0 0,-14 0 0 0 0,0 0-1 0 0,0 1 0 0 0,0 0 1 0 0,0 0-1 0 0,0 0 1 0 0,0 0-1 0 0,-1 1 0 0 0,1 0 1 0 0,-1 0-1 0 0,0 0 1 0 0,0 0-1 0 0,0 1 0 0 0,0-1 1 0 0,4 6-1 0 0,-1 0 0 0 0,0 1-1 0 0,0 0 1 0 0,-1 0-1 0 0,0 0 1 0 0,6 14-1 0 0,-11-20 12 0 0,0-1 0 0 0,0 0 0 0 0,0 1 0 0 0,-1-1 0 0 0,1 1-1 0 0,-1-1 1 0 0,0 1 0 0 0,0-1 0 0 0,0 1 0 0 0,0-1 0 0 0,-1 1 0 0 0,-1 5 0 0 0,-1 3 54 0 0,-2 0 0 0 0,-6 14 0 0 0,6-15-19 0 0,-7 22 1 0 0,4 9-588 0 0,8-41 127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18223 0 0,'0'0'1654'0'0,"-1"3"-1289"0"0,-6 28 297 0 0,1 0 0 0 0,-2 35 0 0 0,3-13-661 0 0,-131 633 344 0 0,71-393-19 0 0,7-25-75 0 0,49-241-834 0 0,7-22 368 0 0,0 0 0 0 0,0 1 0 0 0,0-1 0 0 0,1 0 0 0 0,0 1 0 0 0,-1 6 0 0 0,8-23-2053 0 0,0-1 432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128 226 12439 0 0,'0'0'958'0'0,"0"-1"-625"0"0,0-5 3266 0 0,-1 7-3590 0 0,1 0 1 0 0,-1 0-1 0 0,1 0 0 0 0,-1 0 1 0 0,1 0-1 0 0,-1 0 1 0 0,0 0-1 0 0,0 0 1 0 0,1 0-1 0 0,-1 0 1 0 0,0-1-1 0 0,0 1 1 0 0,0 0-1 0 0,0-1 1 0 0,-1 2-1 0 0,-6 5-10 0 0,-1 5-18 0 0,1 0 0 0 0,1 1 0 0 0,0 0-1 0 0,-9 25 1 0 0,-14 59 30 0 0,23-74-24 0 0,1-3-15 0 0,2-7 38 0 0,1 0 1 0 0,0 0 0 0 0,0 0-1 0 0,1 0 1 0 0,0 25 0 0 0,2-38 13 0 0,0 1 1 0 0,1-1 0 0 0,-1 1-1 0 0,0-1 1 0 0,0 1 0 0 0,0-1 0 0 0,1 1-1 0 0,-1-1 1 0 0,0 1 0 0 0,1-1 0 0 0,-1 1-1 0 0,0-1 1 0 0,1 1 0 0 0,-1-1-1 0 0,1 0 1 0 0,-1 1 0 0 0,1-1 0 0 0,-1 0-1 0 0,1 1 1 0 0,-1-1 0 0 0,1 0 0 0 0,-1 1-1 0 0,1-1 1 0 0,-1 0 0 0 0,1 0-1 0 0,-1 0 1 0 0,1 0 0 0 0,0 0 0 0 0,0 0-1 0 0,17 1 496 0 0,-11-3-347 0 0,1 0 1 0 0,-1-1-1 0 0,1 0 1 0 0,-1 0-1 0 0,0-1 0 0 0,0 0 1 0 0,0 0-1 0 0,-1-1 1 0 0,8-7-1 0 0,9-8 70 0 0,21-26 0 0 0,-28 29-122 0 0,51-54-52 0 0,94-104 263 0 0,-127 133-785 0 0,-1-2 0 0 0,36-62 0 0 0,-57 87-1670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11519 0 0,'-10'0'-157'0'0,"4"0"796"0"0,1 0 0 0 0,0 0 0 0 0,-1 0 1 0 0,1 1-1 0 0,-1 0 0 0 0,-6 2 0 0 0,10-2-386 0 0,-1 0 1 0 0,1 0-1 0 0,0 0 0 0 0,0 1 1 0 0,0-1-1 0 0,0 1 0 0 0,0 0 1 0 0,0 0-1 0 0,0-1 1 0 0,1 1-1 0 0,-1 0 0 0 0,1 0 1 0 0,-1 1-1 0 0,1-1 0 0 0,0 0 1 0 0,-2 5-1 0 0,2-5-142 0 0,0 0 0 0 0,0 0-1 0 0,0 0 1 0 0,0 0 0 0 0,0 0 0 0 0,1 0-1 0 0,-1 1 1 0 0,1-1 0 0 0,0 0-1 0 0,-1 0 1 0 0,1 1 0 0 0,0-1 0 0 0,0 0-1 0 0,0 1 1 0 0,1-1 0 0 0,-1 0-1 0 0,0 0 1 0 0,1 1 0 0 0,0-1 0 0 0,-1 0-1 0 0,1 0 1 0 0,2 3 0 0 0,-2-3-34 0 0,1-1 1 0 0,-1 1 0 0 0,1-1-1 0 0,0 0 1 0 0,-1 0 0 0 0,1 0-1 0 0,0 0 1 0 0,0 0-1 0 0,0 0 1 0 0,0 0 0 0 0,-1-1-1 0 0,5 2 1 0 0,-2-1 62 0 0,12 3 121 0 0,0 0 0 0 0,0-1-1 0 0,0 0 1 0 0,27-1 0 0 0,68-5 448 0 0,-90 2-586 0 0,373-51 909 0 0,-171 25-1560 0 0,-205 27 295 0 0,0 0 0 0 0,1 1 0 0 0,-1 1 0 0 0,0 0-1 0 0,18 6 1 0 0,-25-5-2267 0 0,1 1 0 0 0,16 8 1 0 0,-7-2-5075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72 10479 0 0,'0'-9'950'0'0,"0"5"-842"0"0,0 0 0 0 0,1 0 0 0 0,-1 0 0 0 0,1 0 1 0 0,0 1-1 0 0,1-1 0 0 0,-1 0 0 0 0,3-5 0 0 0,10-13 6684 0 0,-2 41-4739 0 0,-10-11-1816 0 0,-1 0 0 0 0,0 0 0 0 0,-1 1 0 0 0,0-1 0 0 0,-1 9 0 0 0,-7 44 456 0 0,6-47-503 0 0,-14 83 521 0 0,-10 65-388 0 0,26-161-405 0 0,-1 8-566 0 0,0 1 0 0 0,1-1 0 0 0,0 0-1 0 0,1 10 1 0 0,2-9-7096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2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357 892 8751 0 0,'0'0'674'0'0,"0"3"-237"0"0,1 6 542 0 0,1 10 4206 0 0,9-16-3845 0 0,-8-3-1202 0 0,1 0 0 0 0,-1 0 0 0 0,1-1 0 0 0,-1 1 0 0 0,1-1 0 0 0,-1 1 0 0 0,0-1 0 0 0,1 0 0 0 0,4-2 0 0 0,29-15 429 0 0,-23 9-502 0 0,-1 0 0 0 0,0 0 0 0 0,-1-1 1 0 0,0-1-1 0 0,0 0 0 0 0,-1-1 0 0 0,0 0 1 0 0,8-14-1 0 0,3-6 117 0 0,-2 0 1 0 0,19-44-1 0 0,-26 47-92 0 0,-2-1 0 0 0,-1 0-1 0 0,-1 0 1 0 0,-1 0 0 0 0,3-33-1 0 0,-6 12-76 0 0,-1 0 0 0 0,-5-67-1 0 0,0 62-12 0 0,1 36 0 0 0,0-1 0 0 0,-1 1 0 0 0,-8-40 0 0 0,8 58-17 0 0,1 0 0 0 0,-1-1-1 0 0,0 1 1 0 0,1 0 0 0 0,-1 0-1 0 0,0 0 1 0 0,0 0 0 0 0,-1 0-1 0 0,1 0 1 0 0,0 1 0 0 0,-1-1-1 0 0,1 0 1 0 0,-1 1 0 0 0,1-1-1 0 0,-1 1 1 0 0,0-1 0 0 0,1 1-1 0 0,-1 0 1 0 0,0-1 0 0 0,0 1-1 0 0,0 0 1 0 0,0 0 0 0 0,0 1-1 0 0,0-1 1 0 0,0 0 0 0 0,-1 1-1 0 0,1-1 1 0 0,0 1 0 0 0,0 0-1 0 0,0 0 1 0 0,-1 0 0 0 0,1 0-1 0 0,0 0 1 0 0,0 0 0 0 0,-1 0-1 0 0,-2 2 1 0 0,-2-1-13 0 0,0 1 0 0 0,0 0 0 0 0,1 1 0 0 0,-1 0 0 0 0,1 0 0 0 0,-1 0 0 0 0,1 1 0 0 0,0 0 0 0 0,0 0 1 0 0,-6 7-1 0 0,-8 8 28 0 0,2 2 1 0 0,0 0 0 0 0,-28 46 0 0 0,-33 78 231 0 0,51-89-85 0 0,-18 37 29 0 0,4 2 0 0 0,4 1 0 0 0,5 3 0 0 0,-24 112 0 0 0,-24 266-150 0 0,57-315 508 0 0,-6 55 274 0 0,29-159-1930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3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 17303 0 0,'-3'-6'341'0'0,"3"4"-254"0"0,-1 0-1 0 0,0 1 1 0 0,0-1-1 0 0,0 0 1 0 0,0 0 0 0 0,0 0-1 0 0,0 1 1 0 0,0-1 0 0 0,-1 1-1 0 0,1-1 1 0 0,-1 1 0 0 0,1-1-1 0 0,-1 1 1 0 0,1 0-1 0 0,-1 0 1 0 0,0 0 0 0 0,0 0-1 0 0,1 0 1 0 0,-1 0 0 0 0,0 0-1 0 0,-3 0 1 0 0,3 0 308 0 0,-1 4 202 0 0,3-3-586 0 0,0 0 0 0 0,-1 0 0 0 0,1 0 1 0 0,0 0-1 0 0,0 0 0 0 0,0 0 0 0 0,-1 0 0 0 0,1 0 0 0 0,0 0 0 0 0,0 0 0 0 0,0 0 0 0 0,0 0 1 0 0,-1 0-1 0 0,1 0 0 0 0,0 0 0 0 0,0 1 0 0 0,0-1 0 0 0,0 0 0 0 0,-1 0 0 0 0,1 0 1 0 0,0 0-1 0 0,0 0 0 0 0,0 1 0 0 0,0-1 0 0 0,0 0 0 0 0,0 0 0 0 0,0 0 0 0 0,-1 0 0 0 0,1 1 1 0 0,0-1-1 0 0,0 0 0 0 0,0 0 0 0 0,0 0 0 0 0,0 1 0 0 0,0-1 0 0 0,0 0 0 0 0,0 0 1 0 0,2 4 31 0 0,0 0 1 0 0,0 0 0 0 0,1 0 0 0 0,-1-1 0 0 0,1 1 0 0 0,0-1 0 0 0,0 1 0 0 0,0-1 0 0 0,0 0 0 0 0,1-1 0 0 0,-1 1 0 0 0,1 0 0 0 0,0-1-1 0 0,0 0 1 0 0,0 0 0 0 0,7 3 0 0 0,8 2 194 0 0,0-1 1 0 0,25 6-1 0 0,0-3 87 0 0,0-2-1 0 0,0-2 1 0 0,62-1 0 0 0,-46-6-321 0 0,0-2 0 0 0,59-13-1 0 0,-104 14-723 0 0,0-1 0 0 0,15-6 1 0 0,-6 0-1595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5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17 8951 0 0,'0'0'808'0'0,"1"-2"-664"0"0,0-4-69 0 0,-1 5 1018 0 0,-6-6 214 0 0,4 7-1173 0 0,0 1 1 0 0,0-1-1 0 0,1 1 1 0 0,-1 0-1 0 0,0-1 1 0 0,1 1-1 0 0,-1 0 1 0 0,1 0-1 0 0,-1 0 1 0 0,1 0-1 0 0,-1 0 1 0 0,1 0-1 0 0,0 1 1 0 0,0-1-1 0 0,-1 0 1 0 0,1 1-1 0 0,-1 1 1 0 0,1 0-52 0 0,-1 0 1 0 0,1 0-1 0 0,0 0 1 0 0,0 0-1 0 0,1 0 1 0 0,-1 1-1 0 0,0-1 0 0 0,1 6 1 0 0,0 24 175 0 0,2-1 0 0 0,6 37 1 0 0,-6-49-171 0 0,60 280 1164 0 0,-9-56-1041 0 0,-44-192-180 0 0,5 38 127 0 0,43 147-1 0 0,-45-198 202 0 0,-1 0 0 0 0,6 45 0 0 0,-16-79-330 0 0,0 0-1 0 0,-1 0 0 0 0,0 0 1 0 0,0 0-1 0 0,-1-1 0 0 0,1 1 1 0 0,-1 0-1 0 0,0 0 0 0 0,0 0 1 0 0,0-1-1 0 0,-1 1 0 0 0,-2 4 1 0 0,3-7-7 0 0,0 0 0 0 0,-1 0 0 0 0,1 0 1 0 0,-1 0-1 0 0,1 0 0 0 0,-1 0 0 0 0,0-1 1 0 0,0 1-1 0 0,1-1 0 0 0,-1 1 0 0 0,0-1 0 0 0,0 0 1 0 0,-1 1-1 0 0,1-1 0 0 0,0 0 0 0 0,0-1 1 0 0,0 1-1 0 0,-1 0 0 0 0,1-1 0 0 0,0 1 0 0 0,-1-1 1 0 0,1 0-1 0 0,-1 1 0 0 0,1-1 0 0 0,-5-1 1 0 0,0 1 23 0 0,1-1 0 0 0,-1 0 0 0 0,0-1 1 0 0,1 0-1 0 0,-1 0 0 0 0,1 0 1 0 0,0-1-1 0 0,0 1 0 0 0,0-1 0 0 0,0-1 1 0 0,0 1-1 0 0,1-1 0 0 0,-1 0 1 0 0,1-1-1 0 0,0 1 0 0 0,0-1 0 0 0,-5-7 1 0 0,2 0-34 0 0,0 1-1 0 0,0-1 1 0 0,1-1 0 0 0,1 1 0 0 0,0-1-1 0 0,1 0 1 0 0,-5-19 0 0 0,-2-15-917 0 0,-9-75 0 0 0,11 8-6506 0 0,9 73 2189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5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59 14223 0 0,'-41'-59'3256'0'0,"40"61"-2732"0"0,-1 1-512 0 0,-1 0 1 0 0,1 0-1 0 0,0 1 0 0 0,1-1 0 0 0,-1 1 0 0 0,1 0 0 0 0,-1-1 0 0 0,1 1 1 0 0,0 0-1 0 0,0 0 0 0 0,1 0 0 0 0,-1 0 0 0 0,1 0 0 0 0,0-1 1 0 0,0 1-1 0 0,0 0 0 0 0,1 5 0 0 0,1 1-40 0 0,-1 0 0 0 0,1-1 1 0 0,0 1-1 0 0,1-1 0 0 0,0 1 0 0 0,5 8 0 0 0,-5-12-131 0 0,0 0-1 0 0,1 0 1 0 0,0 0-1 0 0,0-1 0 0 0,0 1 1 0 0,0-1-1 0 0,1 0 1 0 0,0-1-1 0 0,0 1 1 0 0,0-1-1 0 0,12 7 1 0 0,5 2-1363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5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148 191 10447 0 0,'1'-2'480'0'0,"25"-94"2823"0"0,-26 94-2127 0 0,-9-12 829 0 0,7 14-1957 0 0,1-1 0 0 0,-1 0 0 0 0,0 1 0 0 0,1-1 0 0 0,-1 0 0 0 0,0 1 0 0 0,0 0 0 0 0,1 0 0 0 0,-1-1 0 0 0,0 1 0 0 0,0 0 0 0 0,0 0 0 0 0,1 0 0 0 0,-1 1 0 0 0,0-1 0 0 0,0 0 0 0 0,1 1 0 0 0,-1-1-1 0 0,0 1 1 0 0,1 0 0 0 0,-1-1 0 0 0,0 1 0 0 0,1 0 0 0 0,-1 0 0 0 0,1 0 0 0 0,-3 2 0 0 0,-1 1-103 0 0,-1 0 0 0 0,1 1 0 0 0,-1 0 0 0 0,1 0 0 0 0,-5 7 1 0 0,0 3 143 0 0,1 0 0 0 0,0 0 1 0 0,0 0-1 0 0,2 1 0 0 0,0 1 1 0 0,1-1-1 0 0,-7 31 0 0 0,9-31-63 0 0,2 0-1 0 0,0 0 0 0 0,0 0 1 0 0,2 0-1 0 0,0 1 0 0 0,1-1 1 0 0,0 0-1 0 0,7 26 0 0 0,-7-37 29 0 0,1-1 0 0 0,-1 1-1 0 0,1-1 1 0 0,0 1 0 0 0,1-1-1 0 0,-1 0 1 0 0,1 0 0 0 0,-1 0-1 0 0,1 0 1 0 0,1-1 0 0 0,-1 1-1 0 0,6 4 1 0 0,-3-3 54 0 0,0-1-1 0 0,0 0 1 0 0,1-1 0 0 0,-1 1-1 0 0,1-1 1 0 0,0-1 0 0 0,12 4-1 0 0,-8-3-17 0 0,0-1-1 0 0,0 0 1 0 0,0-1 0 0 0,0-1-1 0 0,0 1 1 0 0,1-2-1 0 0,-1 0 1 0 0,0 0-1 0 0,0-1 1 0 0,21-6-1 0 0,-28 7-95 0 0,1-1-1 0 0,0-1 0 0 0,-1 1 1 0 0,0-1-1 0 0,1 1 1 0 0,-1-1-1 0 0,0-1 1 0 0,-1 1-1 0 0,1 0 0 0 0,0-1 1 0 0,-1 0-1 0 0,0 0 1 0 0,0 0-1 0 0,0 0 1 0 0,0 0-1 0 0,-1-1 0 0 0,0 1 1 0 0,0-1-1 0 0,0 1 1 0 0,0-1-1 0 0,-1 0 1 0 0,0 0-1 0 0,0 0 0 0 0,1-9 1 0 0,-1 2-179 0 0,-1 1 1 0 0,0-1 0 0 0,0 0-1 0 0,-2 1 1 0 0,1-1 0 0 0,-1 1-1 0 0,-1-1 1 0 0,0 1 0 0 0,-9-20-1 0 0,-11-16-889 0 0,-2 0 0 0 0,-49-67 0 0 0,56 89 871 0 0,-32-33 0 0 0,49 57 31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5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8287 0 0,'0'0'7067'0'0,"-1"2"-5099"0"0,-4 28-661 0 0,-19 57 1 0 0,15-59-1061 0 0,1 1 1 0 0,-6 45-1 0 0,12-64-246 0 0,2-6 4 0 0,-1 0-1 0 0,0 0 1 0 0,1 0 0 0 0,0 0 0 0 0,0 0 0 0 0,1 8 0 0 0,-1-12-91 0 0,0 1 1 0 0,0 0 0 0 0,0 0-1 0 0,0 0 1 0 0,0-1-1 0 0,1 1 1 0 0,-1 0 0 0 0,0 0-1 0 0,0-1 1 0 0,1 1-1 0 0,-1 0 1 0 0,0-1 0 0 0,1 1-1 0 0,-1 0 1 0 0,1-1-1 0 0,-1 1 1 0 0,1-1 0 0 0,-1 1-1 0 0,1 0 1 0 0,-1-1-1 0 0,1 1 1 0 0,-1-1 0 0 0,1 0-1 0 0,0 1 1 0 0,-1-1 0 0 0,1 1-1 0 0,0-1 1 0 0,0 0-1 0 0,-1 0 1 0 0,1 1 0 0 0,0-1-1 0 0,0 0 1 0 0,-1 0-1 0 0,1 0 1 0 0,1 0 0 0 0,0 0-209 0 0,0 0 1 0 0,1 0-1 0 0,-1 0 1 0 0,0-1-1 0 0,0 1 1 0 0,0-1-1 0 0,0 0 1 0 0,1 0-1 0 0,-1 1 1 0 0,0-1-1 0 0,2-2 1 0 0,6-4-1306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5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18 392 9559 0 0,'-2'8'860'0'0,"-1"2"-705"0"0,-1 0 3618 0 0,-4-30-1169 0 0,8 12-2326 0 0,-1 0 0 0 0,2 0 0 0 0,-1 0 0 0 0,1 1 0 0 0,4-15 0 0 0,13-38 378 0 0,-17 59-638 0 0,7-22 1 0 0,2 1 0 0 0,0 1 0 0 0,1-1 0 0 0,2 2 1 0 0,0 0-1 0 0,1 0 0 0 0,1 1 0 0 0,0 1 1 0 0,2 1-1 0 0,0 0 0 0 0,27-20 0 0 0,-41 34-25 0 0,0 1-1 0 0,1-1 1 0 0,-1 1 0 0 0,1 0-1 0 0,0 0 1 0 0,-1 1-1 0 0,1-1 1 0 0,0 1 0 0 0,6-2-1 0 0,-8 3 7 0 0,0 0 1 0 0,0 0-1 0 0,1 0 0 0 0,-1 0 0 0 0,0 1 0 0 0,0-1 1 0 0,-1 1-1 0 0,1-1 0 0 0,0 1 0 0 0,0 0 0 0 0,0 0 0 0 0,0 0 1 0 0,0 0-1 0 0,-1 0 0 0 0,1 0 0 0 0,0 0 0 0 0,-1 0 1 0 0,1 1-1 0 0,-1-1 0 0 0,1 1 0 0 0,0 1 0 0 0,2 1 3 0 0,-1 0-1 0 0,0 0 0 0 0,-1 1 1 0 0,1-1-1 0 0,-1 1 1 0 0,1 0-1 0 0,-1 0 0 0 0,-1 0 1 0 0,2 6-1 0 0,1 7 84 0 0,2 24 0 0 0,-1-2 9 0 0,14 96 52 0 0,-13-109-381 0 0,-2 0 0 0 0,1 29 0 0 0,-5-54-676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5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7367 0 0,'0'0'568'0'0,"0"2"-373"0"0,-6 36 3418 0 0,-4 35 1118 0 0,3 2-4000 0 0,3 141-39 0 0,-7 89-24 0 0,6-249-579 0 0,-3 0-1 0 0,-2-1 1 0 0,-24 76-1 0 0,28-112-15 0 0,-1 0-1 0 0,-11 19 1 0 0,15-33-300 0 0,0 1-1 0 0,0-1 1 0 0,-1 0 0 0 0,0 0 0 0 0,0-1 0 0 0,0 1 0 0 0,0-1 0 0 0,-1 0 0 0 0,0 0-1 0 0,0 0 1 0 0,-5 3 0 0 0,3-4-3870 0 0,0-3-1210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0 12895 0 0,'0'0'1172'0'0,"-1"2"-966"0"0,-35 45 582 0 0,-49 70 1118 0 0,61-82-1511 0 0,-90 155 1093 0 0,-47 121-349 0 0,76-149-793 0 0,-59 134-54 0 0,111-227-319 0 0,-4-2 0 0 0,-85 117 0 0 0,121-182-124 0 0,3-12-397 0 0,3-2 535 0 0,0 0 0 0 0,0 0 0 0 0,1 0 0 0 0,1 1-1 0 0,0 0 1 0 0,14-17 0 0 0,-2 2-41 0 0,130-182-1047 0 0,14 11-1046 0 0,-145 178 1683 0 0,1 1 1 0 0,25-20 0 0 0,-38 34 421 0 0,-1 0 1 0 0,1 0 0 0 0,0 0-1 0 0,0 1 1 0 0,0 0 0 0 0,1 0 0 0 0,-1 1-1 0 0,1 0 1 0 0,-1 0 0 0 0,1 0-1 0 0,0 1 1 0 0,0 0 0 0 0,11 0 0 0 0,-16 1 41 0 0,0 0 1 0 0,0 0 0 0 0,0 0 0 0 0,0 1 0 0 0,0-1 0 0 0,0 1-1 0 0,0-1 1 0 0,-1 1 0 0 0,1 0 0 0 0,0 0 0 0 0,0 0 0 0 0,-1 0 0 0 0,1 0-1 0 0,0 0 1 0 0,2 3 0 0 0,-1-1 55 0 0,-1 1-1 0 0,1 0 0 0 0,-1-1 1 0 0,1 1-1 0 0,1 5 1 0 0,7 11 171 0 0,-10-18-162 0 0,1 1 0 0 0,0-1 1 0 0,0 1-1 0 0,-1 0 0 0 0,0 0 0 0 0,1 0 1 0 0,-1 0-1 0 0,0 0 0 0 0,0 0 1 0 0,-1 0-1 0 0,1 0 0 0 0,-1 0 0 0 0,1 0 1 0 0,-1 0-1 0 0,0 0 0 0 0,0 0 0 0 0,-1 6 1 0 0,-18 103 1316 0 0,-5 30 138 0 0,18-119-1144 0 0,0 1 0 0 0,-2-2 0 0 0,-19 42 0 0 0,20-53-249 0 0,0-1-1 0 0,0 1 1 0 0,-1-1-1 0 0,0-1 1 0 0,-1 0-1 0 0,0 0 1 0 0,0-1-1 0 0,-11 8 1 0 0,-4 0 101 0 0,0 0 0 0 0,-35 16 0 0 0,37-22-33 0 0,-33 11 0 0 0,49-19-160 0 0,0 0 1 0 0,-1 0-1 0 0,1-1 0 0 0,-1 0 0 0 0,1 0 0 0 0,-1-1 0 0 0,1 0 1 0 0,-1 0-1 0 0,1-1 0 0 0,-11-1 0 0 0,15 1-32 0 0,0 1-1 0 0,0-1 0 0 0,1 1 1 0 0,-1-1-1 0 0,0 0 0 0 0,1 0 1 0 0,-1 0-1 0 0,1 0 0 0 0,-1 0 1 0 0,1 0-1 0 0,-1 0 0 0 0,1-1 1 0 0,0 1-1 0 0,-1-1 1 0 0,1 1-1 0 0,0-1 0 0 0,0 1 1 0 0,-1-3-1 0 0,1 1 23 0 0,0 1-1 0 0,0-1 1 0 0,0 0-1 0 0,1 0 1 0 0,-1 0-1 0 0,1 1 1 0 0,0-1 0 0 0,-1 0-1 0 0,1 0 1 0 0,1-6-1 0 0,0 3-402 0 0,0 0-1 0 0,1 0 0 0 0,0 0 0 0 0,4-9 0 0 0,-4 9-911 0 0,1 1 1 0 0,0 0-1 0 0,0 0 0 0 0,5-6 0 0 0,7-5-5274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19 14079 0 0,'4'-15'646'0'0,"-3"12"623"0"0,-2 15-1185 0 0,0-3-45 0 0,-1-1-1 0 0,0 0 1 0 0,-1 0 0 0 0,0 0-1 0 0,0-1 1 0 0,-6 10 0 0 0,-30 44 246 0 0,13-23-133 0 0,-99 171 1037 0 0,-125 283 1 0 0,182-346-1166 0 0,-26 66-3008 0 0,86-192 1662 0 0,1-5-42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5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6447 0 0,'2'-8'170'0'0,"1"1"-1"0"0,-1-1 0 0 0,8-13 0 0 0,-6 14 610 0 0,0 0 0 0 0,1 1 0 0 0,0-1 0 0 0,0 1 0 0 0,0 0 1 0 0,12-9-1 0 0,-12 11-200 0 0,1 0 0 0 0,-1 0 0 0 0,1 0 0 0 0,0 1 0 0 0,0 0 0 0 0,0 1 0 0 0,1-1 0 0 0,8-1 0 0 0,-9 2-537 0 0,0 1-1 0 0,0 1 0 0 0,1-1 0 0 0,-1 1 0 0 0,11 1 1 0 0,17 4 412 0 0,0 2-1 0 0,35 11 1 0 0,33 7-204 0 0,-86-22-282 0 0,-1-1 0 0 0,1-1 0 0 0,-1 0 0 0 0,29-3 1 0 0,-36 1-286 0 0,0 0-1 0 0,0 0 1 0 0,0-1 0 0 0,-1 0 0 0 0,1 0 0 0 0,0-1 0 0 0,-1 0 0 0 0,11-6 0 0 0,0-4-1799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5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12495 0 0,'0'0'572'0'0,"-1"2"-10"0"0,-6 11-456 0 0,0 0 1 0 0,1 0 0 0 0,0 0-1 0 0,1 1 1 0 0,-6 23-1 0 0,-10 77 1036 0 0,20-105-1059 0 0,-8 51 435 0 0,4 1 1 0 0,2 1 0 0 0,2-1 0 0 0,3 0 0 0 0,3 0 0 0 0,19 87 0 0 0,-24-144-507 0 0,22 75 547 0 0,-20-72-610 0 0,1 0 1 0 0,0-1-1 0 0,0 1 0 0 0,1-1 1 0 0,0 1-1 0 0,0-1 1 0 0,0 0-1 0 0,10 9 1 0 0,-12-13-188 0 0,0 0 1 0 0,0-1-1 0 0,0 1 1 0 0,0-1 0 0 0,0 0-1 0 0,0 0 1 0 0,0 0-1 0 0,1 0 1 0 0,-1 0 0 0 0,0 0-1 0 0,0 0 1 0 0,1-1-1 0 0,-1 1 1 0 0,1-1-1 0 0,-1 0 1 0 0,0 0 0 0 0,4 0-1 0 0,6-3-1914 0 0</inkml:trace>
  <inkml:trace contextRef="#ctx0" brushRef="#br0" timeOffset="1">383 420 4607 0 0,'0'2'4500'0'0,"7"19"-1229"0"0,5 36-1 0 0,2 67-1215 0 0,-8-57-639 0 0,0-9-829 0 0,3 0-1 0 0,3-1 0 0 0,2-1 1 0 0,25 62-1 0 0,-23-72-412 0 0,-11-29-130 0 0,1 0 0 0 0,1 0-1 0 0,0-1 1 0 0,1 0-1 0 0,11 15 1 0 0,-18-29-155 0 0,16-17-1090 0 0,-8 4-8 0 0,-2 0 0 0 0,0-1-1 0 0,0 1 1 0 0,-1-2 0 0 0,9-24 0 0 0,-9 24 38 0 0,3-11-723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5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87 2759 0 0,'14'-24'231'0'0,"8"-13"1153"0"0,-10 11 9200 0 0,-20 33-8553 0 0,-16 16-1307 0 0,1 2 1 0 0,1 0 0 0 0,-19 31 0 0 0,-51 90 518 0 0,89-142-1183 0 0,-46 82 198 0 0,4 2 0 0 0,4 1 0 0 0,-54 179 0 0 0,66-162-60 0 0,6 1 0 0 0,4 1 0 0 0,-6 142 0 0 0,22-203-494 0 0,-13 75 1 0 0,14-108 211 0 0,-1-1 0 0 0,-1-1 0 0 0,0 1 0 0 0,-1 0 0 0 0,-1-1 0 0 0,0 0 0 0 0,0 0 0 0 0,-1-1 0 0 0,0 0 0 0 0,-15 16 1 0 0,17-21-326 0 0,-1-1 1 0 0,0 0 0 0 0,0 0 0 0 0,-1-1-1 0 0,-9 6 1 0 0,10-7-805 0 0,1-1 0 0 0,0 0 0 0 0,-1 0 0 0 0,-8 2 0 0 0,-4-3-4414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336 598 2303 0 0,'-1'2'167'0'0,"-5"4"1286"0"0,1 0-1 0 0,-1-1 1 0 0,-11 8-1 0 0,11-9 794 0 0,-1-1-1510 0 0,2-2-451 0 0,-1-1-1 0 0,1 1 1 0 0,-1-1 0 0 0,1-1 0 0 0,-1 1-1 0 0,1-1 1 0 0,-1 0 0 0 0,1 0-1 0 0,0 0 1 0 0,-11-5 0 0 0,-8 0 432 0 0,11 2-479 0 0,-1 0 0 0 0,1 0 0 0 0,0-1-1 0 0,0-1 1 0 0,1 0 0 0 0,-1-1 0 0 0,1 0 0 0 0,-19-15-1 0 0,26 18-142 0 0,0-1 0 0 0,0 1-1 0 0,1-1 1 0 0,-1 0 0 0 0,1 0-1 0 0,0 0 1 0 0,0-1 0 0 0,1 1-1 0 0,0-1 1 0 0,0 0 0 0 0,0 0-1 0 0,0 0 1 0 0,1-1 0 0 0,0 1-1 0 0,1 0 1 0 0,-1-1 0 0 0,1 1-1 0 0,1-1 1 0 0,-1 0 0 0 0,1-8-1 0 0,2 2-93 0 0,0-1 0 0 0,1 1 0 0 0,1 0 1 0 0,0 0-1 0 0,1 0 0 0 0,7-14 0 0 0,5-6-413 0 0,22-31 0 0 0,-23 41 221 0 0,0 1-1 0 0,1 1 1 0 0,2 1 0 0 0,20-19-1 0 0,-25 26 124 0 0,1 2 0 0 0,0 0 0 0 0,1 0 0 0 0,0 1 0 0 0,1 1 0 0 0,29-11 0 0 0,-33 16 93 0 0,-1 1-1 0 0,1 1 1 0 0,-1 0 0 0 0,1 0 0 0 0,0 1-1 0 0,-1 1 1 0 0,1 0 0 0 0,0 1-1 0 0,0 0 1 0 0,21 6 0 0 0,-29-6 15 0 0,-1 1 0 0 0,1-1 0 0 0,0 1 0 0 0,-1 0 0 0 0,0 0 0 0 0,1 1 0 0 0,-1 0 0 0 0,0-1 0 0 0,0 1 0 0 0,6 7 0 0 0,-4-4 10 0 0,-1 1 0 0 0,1 0 1 0 0,-1 0-1 0 0,-1 0 0 0 0,7 14 1 0 0,-4-6 4 0 0,-2 0 0 0 0,0 0 0 0 0,-1 0 0 0 0,-1 0 1 0 0,0 1-1 0 0,1 21 0 0 0,-4-18-20 0 0,0-1 1 0 0,-2 1-1 0 0,0-1 0 0 0,-1 0 1 0 0,-1 0-1 0 0,-1 0 1 0 0,-1 0-1 0 0,0-1 0 0 0,-1 0 1 0 0,-1 0-1 0 0,0-1 0 0 0,-1 0 1 0 0,-1 0-1 0 0,-22 26 1 0 0,25-35-17 0 0,1-1 0 0 0,-1 0 0 0 0,-1 0 0 0 0,1 0 0 0 0,-1-1 0 0 0,0-1 0 0 0,0 1 0 0 0,-1-1 0 0 0,-10 3 0 0 0,-12 4 14 0 0,-39 7 0 0 0,58-16-35 0 0,-2 2-172 0 0,0-1 0 0 0,-1 0 0 0 0,1-1 0 0 0,-1-1-1 0 0,1-1 1 0 0,-1 0 0 0 0,-17-2 0 0 0,30 1-406 0 0,-1 1 1 0 0,1-1 0 0 0,-1 0-1 0 0,1 0 1 0 0,0 0 0 0 0,0 0-1 0 0,-1 0 1 0 0,-3-3-1 0 0,-4-6-4828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11255 0 0,'0'0'1023'0'0,"-1"1"-842"0"0,-70 140 425 0 0,3-6 382 0 0,48-82-601 0 0,2 0 1 0 0,3 1 0 0 0,2 1 0 0 0,3 0 0 0 0,2 1 0 0 0,2 0 0 0 0,3 0-1 0 0,7 102 1 0 0,2 15 57 0 0,-7-137-394 0 0,-2 1-1 0 0,-13 60 0 0 0,9-72 0 0 0,5-18-40 0 0,-1 1 1 0 0,2-1 0 0 0,-1 1-1 0 0,1-1 1 0 0,0 1 0 0 0,0 8-1 0 0,5-2-70 0 0,-1-11 9 0 0,-2-3 22 0 0,7 5-853 0 0,-6-4 206 0 0,8 1-5282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12439 0 0,'0'0'1126'0'0,"-1"3"-929"0"0,-4 21 522 0 0,1 0-1 0 0,0 0 1 0 0,2 1 0 0 0,1-1-1 0 0,1 1 1 0 0,1-1 0 0 0,6 39-1 0 0,-5-53-968 0 0,9 63 1184 0 0,-8-23-5768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10423 0 0,'0'0'3314'0'0,"-8"4"-1930"0"0,-103 70 1451 0 0,42-26-2145 0 0,-55 40 224 0 0,85-60-723 0 0,38-28-183 0 0,1 1-1 0 0,-1-1 0 0 0,0 1 1 0 0,0-1-1 0 0,1 1 0 0 0,-1 0 1 0 0,0-1-1 0 0,1 1 1 0 0,-1 0-1 0 0,0-1 0 0 0,1 1 1 0 0,-1 0-1 0 0,1 0 0 0 0,-1-1 1 0 0,1 1-1 0 0,0 0 1 0 0,-1 0-1 0 0,1 0 0 0 0,0 0 1 0 0,0 0-1 0 0,-1-1 0 0 0,1 1 1 0 0,0 0-1 0 0,0 0 1 0 0,0 0-1 0 0,0 0 0 0 0,0 1 1 0 0,1 0 4 0 0,0 0 0 0 0,0-1 1 0 0,0 1-1 0 0,0 0 0 0 0,0-1 0 0 0,1 1 1 0 0,-1-1-1 0 0,0 0 0 0 0,1 1 1 0 0,-1-1-1 0 0,1 0 0 0 0,-1 0 1 0 0,3 1-1 0 0,47 29 126 0 0,-32-20-110 0 0,-1 0 0 0 0,0 2 0 0 0,22 18 1 0 0,-26-17-28 0 0,0-1 0 0 0,-1 2 0 0 0,0 0 0 0 0,-1 0 0 0 0,-1 1 1 0 0,-1 1-1 0 0,0 0 0 0 0,13 33 0 0 0,-22-48 8 0 0,0 0-1 0 0,-1 0 1 0 0,1 1-1 0 0,-1-1 1 0 0,0 0 0 0 0,0 0-1 0 0,1 0 1 0 0,-1 0-1 0 0,-1 1 1 0 0,1-1 0 0 0,0 0-1 0 0,-1 0 1 0 0,1 0-1 0 0,-1 0 1 0 0,1 0-1 0 0,-1 0 1 0 0,-2 4 0 0 0,1-3 27 0 0,0 0 1 0 0,0 0 0 0 0,-1 0-1 0 0,1 0 1 0 0,-1-1-1 0 0,1 0 1 0 0,-1 1 0 0 0,0-1-1 0 0,-6 4 1 0 0,-3-1 57 0 0,0 1 0 0 0,0-1 1 0 0,0-1-1 0 0,-26 5 0 0 0,20-5-218 0 0,0 0 1 0 0,-1-2-1 0 0,1 0 0 0 0,-1-1 0 0 0,1-1 0 0 0,-36-4 1 0 0,53 4 63 0 0,1 0 1 0 0,-1 0 0 0 0,1 0 0 0 0,-1 0 0 0 0,1-1-1 0 0,-1 1 1 0 0,1 0 0 0 0,-1 0 0 0 0,1 0-1 0 0,-1-1 1 0 0,1 1 0 0 0,-1 0 0 0 0,1-1 0 0 0,-1 1-1 0 0,1 0 1 0 0,-1-1 0 0 0,1 1 0 0 0,0-1 0 0 0,-1 1-1 0 0,1-1 1 0 0,0 1 0 0 0,-1 0 0 0 0,1-1 0 0 0,0 0-1 0 0,-1 0-86 0 0,1 0-1 0 0,0 0 1 0 0,1 0-1 0 0,-1 0 1 0 0,0 0-1 0 0,0 0 0 0 0,0 1 1 0 0,0-1-1 0 0,1 0 1 0 0,-1 0-1 0 0,0 0 0 0 0,1 0 1 0 0,-1 0-1 0 0,1 1 1 0 0,-1-1-1 0 0,1-1 1 0 0,11-13-1608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 7831 0 0,'0'0'706'0'0,"1"0"-578"0"0,9-3-119 0 0,-9 3 379 0 0,0 0-1 0 0,0 0 1 0 0,0 0-1 0 0,0 0 0 0 0,0 0 1 0 0,0 0-1 0 0,0 0 1 0 0,0 0-1 0 0,0 0 1 0 0,0 1-1 0 0,0-1 1 0 0,0 0-1 0 0,0 1 1 0 0,0-1-1 0 0,0 1 1 0 0,0-1-1 0 0,-1 1 1 0 0,1-1-1 0 0,0 1 1 0 0,0-1-1 0 0,0 1 1 0 0,-1 0-1 0 0,2 1 1 0 0,-2-1-369 0 0,0-1-1 0 0,1 1 1 0 0,-1 0 0 0 0,0-1-1 0 0,0 1 1 0 0,0-1 0 0 0,0 1 0 0 0,-1 0-1 0 0,1-1 1 0 0,0 1 0 0 0,0 0-1 0 0,0-1 1 0 0,0 1 0 0 0,-1-1 0 0 0,1 1-1 0 0,0-1 1 0 0,0 1 0 0 0,-1-1-1 0 0,1 2 1 0 0,-1-1 31 0 0,-3 6 21 0 0,-1 0 1 0 0,0 0 0 0 0,0-1-1 0 0,0 0 1 0 0,-1 1-1 0 0,0-2 1 0 0,0 1-1 0 0,0-1 1 0 0,-9 6-1 0 0,-10 9 59 0 0,-154 122 248 0 0,110-89-41 0 0,49-37-178 0 0,-31 32 0 0 0,44-41-133 0 0,1 0 0 0 0,0 1 0 0 0,0 0 0 0 0,1 0 0 0 0,0 0 0 0 0,0 1 0 0 0,-6 16 1 0 0,10-22-16 0 0,1 0 1 0 0,-1 0 0 0 0,0 0 0 0 0,1 0-1 0 0,0-1 1 0 0,0 1 0 0 0,0 0 0 0 0,0 0-1 0 0,0 0 1 0 0,0 0 0 0 0,1 0 0 0 0,0 0-1 0 0,-1 0 1 0 0,1-1 0 0 0,2 5 0 0 0,-1-3 22 0 0,0 0 0 0 0,1 0 1 0 0,-1-1-1 0 0,1 1 0 0 0,0-1 1 0 0,0 0-1 0 0,0 1 0 0 0,0-1 1 0 0,6 3-1 0 0,0 0-11 0 0,1 0-1 0 0,-1-1 1 0 0,1 0 0 0 0,1-1 0 0 0,-1 0-1 0 0,1 0 1 0 0,14 2 0 0 0,-17-5-351 0 0,1 0 0 0 0,-1 0 0 0 0,13-1 0 0 0,4-1-1103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1 463 5527 0 0,'0'0'423'0'0,"1"1"-84"0"0,33 53 14470 0 0,-35-70-14087 0 0,0 13-668 0 0,1 0 0 0 0,0 0-1 0 0,0-1 1 0 0,0 1 0 0 0,0 0 0 0 0,1-4-1 0 0,3-11 101 0 0,2-1 0 0 0,0 1 0 0 0,14-29 0 0 0,33-50-326 0 0,-43 80 90 0 0,6-9-890 0 0,1 0 0 0 0,1 2 1 0 0,38-41-1 0 0,-42 50-341 0 0,1 1 0 0 0,1 1-1 0 0,0 1 1 0 0,1 0 0 0 0,0 1-1 0 0,32-15 1 0 0,-43 24 1079 0 0,1-1 1 0 0,0 0-1 0 0,-1 1 1 0 0,1 1-1 0 0,0-1 0 0 0,11 0 1 0 0,-16 2 213 0 0,-1 0 0 0 0,1 0 0 0 0,0 0 1 0 0,-1 0-1 0 0,1 0 0 0 0,-1 0 0 0 0,1 1 1 0 0,0-1-1 0 0,-1 1 0 0 0,1-1 0 0 0,-1 1 1 0 0,1-1-1 0 0,-1 1 0 0 0,0 0 0 0 0,1 0 1 0 0,-1 0-1 0 0,0 0 0 0 0,1 0 0 0 0,-1 0 1 0 0,0 0-1 0 0,0 0 0 0 0,0 0 0 0 0,0 1 1 0 0,0-1-1 0 0,0 0 0 0 0,0 1 0 0 0,-1-1 1 0 0,1 0-1 0 0,0 1 0 0 0,-1-1 0 0 0,1 1 1 0 0,-1 0-1 0 0,0-1 0 0 0,1 3 0 0 0,0 8 33 0 0,0 0 0 0 0,-1 1-1 0 0,-1-1 1 0 0,0 0 0 0 0,0 0-1 0 0,-5 18 1 0 0,3-18 397 0 0,1 1 1 0 0,0 0 0 0 0,1-1-1 0 0,0 1 1 0 0,2 19-1 0 0,-1-30-219 0 0,1 0 1 0 0,-1 1-1 0 0,1-1 0 0 0,0 0 0 0 0,-1 0 0 0 0,1 0 0 0 0,0 0 0 0 0,0 0 0 0 0,0 0 0 0 0,1 0 0 0 0,-1 0 1 0 0,0 0-1 0 0,1-1 0 0 0,0 1 0 0 0,1 2 0 0 0,1-2 164 0 0,-1 1 0 0 0,1-1 0 0 0,-1 0-1 0 0,1 0 1 0 0,0-1 0 0 0,-1 1 0 0 0,9 1 0 0 0,0 0 283 0 0,0-1-1 0 0,0 0 1 0 0,0-1 0 0 0,21-2 0 0 0,-17 1-370 0 0,-1-2 1 0 0,1 0 0 0 0,0-1 0 0 0,-1 0 0 0 0,24-9 0 0 0,-32 9-263 0 0,-1 0 0 0 0,1 0 0 0 0,-1 0 0 0 0,1-1 0 0 0,-1 0 1 0 0,0 0-1 0 0,-1-1 0 0 0,1 0 0 0 0,-1 0 0 0 0,0 0 0 0 0,0 0 0 0 0,0-1 1 0 0,-1 0-1 0 0,5-8 0 0 0,-7 12-28 0 0,-1 0 0 0 0,0-1 0 0 0,0 1 0 0 0,0 0 0 0 0,0-1 0 0 0,-1 1 0 0 0,1 0 0 0 0,-1-1 0 0 0,1 1 0 0 0,-1-1 0 0 0,0 1 0 0 0,0-1 0 0 0,0 1 0 0 0,0-1 0 0 0,0 1 0 0 0,-1-1 0 0 0,1 1 0 0 0,-1-1 0 0 0,0 1 0 0 0,1-1 0 0 0,-1 1 0 0 0,0 0 0 0 0,0 0 0 0 0,-1-1 0 0 0,1 1 0 0 0,0 0-1 0 0,-1 0 1 0 0,0 0 0 0 0,1 0 0 0 0,-1 1 0 0 0,0-1 0 0 0,0 0 0 0 0,0 1 0 0 0,0-1 0 0 0,0 1 0 0 0,0 0 0 0 0,0-1 0 0 0,0 1 0 0 0,-1 0 0 0 0,1 0 0 0 0,0 1 0 0 0,-1-1 0 0 0,1 0 0 0 0,-1 1 0 0 0,1 0 0 0 0,-1-1 0 0 0,1 1 0 0 0,-5 0 0 0 0,-6 1-30 0 0,1 1 0 0 0,-1 0 0 0 0,0 0-1 0 0,1 1 1 0 0,-1 1 0 0 0,1 0 0 0 0,0 1 0 0 0,0 0-1 0 0,1 1 1 0 0,-20 12 0 0 0,2 1 21 0 0,2 2 0 0 0,-45 43-1 0 0,58-50 81 0 0,1 0-1 0 0,0 1 1 0 0,1 0-1 0 0,1 1 1 0 0,0 1-1 0 0,2-1 1 0 0,-11 25-1 0 0,17-33-1 0 0,0-1 0 0 0,1 1 0 0 0,0 0-1 0 0,0 0 1 0 0,1 0 0 0 0,0 0 0 0 0,0 0 0 0 0,2 16 0 0 0,0-19-7 0 0,0 1 0 0 0,0 0 0 0 0,0-1 0 0 0,1 1 0 0 0,0-1 1 0 0,0 0-1 0 0,1 0 0 0 0,-1 0 0 0 0,1 0 0 0 0,0 0 1 0 0,1 0-1 0 0,-1-1 0 0 0,8 9 0 0 0,-4-7 12 0 0,0-1 0 0 0,0 1 1 0 0,1-1-1 0 0,0-1 0 0 0,-1 1 0 0 0,2-2 0 0 0,-1 1 0 0 0,0-1 0 0 0,1 0 0 0 0,-1 0 1 0 0,1-1-1 0 0,0 0 0 0 0,0-1 0 0 0,0 0 0 0 0,0 0 0 0 0,13-2 0 0 0,8 0-312 0 0,-1-3 0 0 0,0 0 0 0 0,48-14 0 0 0,-17 1-2871 0 0,-31 6-3096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 12439 0 0,'0'0'566'0'0,"-9"-1"191"0"0,6 1-654 0 0,0 0 1 0 0,0 0 0 0 0,0 1-1 0 0,0-1 1 0 0,0 1-1 0 0,0 0 1 0 0,0 0-1 0 0,0 0 1 0 0,0 0-1 0 0,0 0 1 0 0,0 1-1 0 0,0-1 1 0 0,1 1-1 0 0,-1 0 1 0 0,0 0-1 0 0,1 0 1 0 0,0 0-1 0 0,0 0 1 0 0,-1 1-1 0 0,-2 3 1 0 0,-3 5 429 0 0,1-1 1 0 0,0 1-1 0 0,-9 21 1 0 0,-11 30-227 0 0,3 2 1 0 0,3 0 0 0 0,-18 89-1 0 0,-17 206 1392 0 0,0-20-547 0 0,46-297-1109 0 0,5-22-14 0 0,1 0 0 0 0,0 0 1 0 0,-1 33-1 0 0,5-50-44 0 0,0 0-1 0 0,1 0 0 0 0,-1 0 1 0 0,1 0-1 0 0,-1-1 1 0 0,1 1-1 0 0,0 0 0 0 0,0 0 1 0 0,3 5-1 0 0,-3-8-57 0 0,-1 1 0 0 0,0-1 0 0 0,1 0-1 0 0,-1 1 1 0 0,0-1 0 0 0,1 0 0 0 0,-1 1 0 0 0,1-1 0 0 0,-1 0-1 0 0,1 0 1 0 0,-1 1 0 0 0,0-1 0 0 0,1 0 0 0 0,-1 0 0 0 0,1 0-1 0 0,-1 0 1 0 0,1 0 0 0 0,-1 0 0 0 0,1 0 0 0 0,-1 0 0 0 0,1 0-1 0 0,0 0 1 0 0,0 0-174 0 0,9-1-931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296 312 919 0 0,'-8'22'1988'0'0,"-2"-1"-1"0"0,-1 0 1 0 0,-1 0-1 0 0,0-1 0 0 0,-2-1 1 0 0,-16 19-1 0 0,26-34-1860 0 0,0 0 1 0 0,0 0-1 0 0,-1-1 0 0 0,1 0 0 0 0,-1 0 0 0 0,0 0 0 0 0,0-1 0 0 0,0 0 0 0 0,0 1 0 0 0,0-2 1 0 0,0 1-1 0 0,0-1 0 0 0,-1 1 0 0 0,1-1 0 0 0,0-1 0 0 0,-1 1 0 0 0,1-1 0 0 0,-1 0 1 0 0,1 0-1 0 0,-1-1 0 0 0,1 0 0 0 0,-1 0 0 0 0,1 0 0 0 0,0 0 0 0 0,0-1 0 0 0,-1 0 1 0 0,1 0-1 0 0,0 0 0 0 0,1-1 0 0 0,-1 1 0 0 0,0-1 0 0 0,1-1 0 0 0,-1 1 0 0 0,1 0 1 0 0,0-1-1 0 0,0 0 0 0 0,-3-4 0 0 0,6 5-122 0 0,0 1 0 0 0,-1 0 1 0 0,1 0-1 0 0,1 0 0 0 0,-1-1 1 0 0,0 1-1 0 0,0 0 0 0 0,1-1 0 0 0,0 1 1 0 0,-1-1-1 0 0,1 1 0 0 0,0-1 0 0 0,0 1 1 0 0,0-1-1 0 0,0 1 0 0 0,1 0 1 0 0,-1-1-1 0 0,1 1 0 0 0,0-3 0 0 0,3-6-88 0 0,-1 1-1 0 0,10-19 1 0 0,18-26-468 0 0,2 0 1 0 0,46-55 0 0 0,-74 103 523 0 0,11-15-84 0 0,1 1 0 0 0,30-28 1 0 0,-42 44 130 0 0,0 1 1 0 0,1-1 0 0 0,-1 1 0 0 0,1 0-1 0 0,0 1 1 0 0,0-1 0 0 0,1 1 0 0 0,-1 1-1 0 0,1-1 1 0 0,0 1 0 0 0,-1 0 0 0 0,1 0-1 0 0,0 1 1 0 0,13-1 0 0 0,-17 2 11 0 0,0 0-1 0 0,0 0 1 0 0,0 1 0 0 0,0-1-1 0 0,0 1 1 0 0,0 0 0 0 0,0 0-1 0 0,0 0 1 0 0,0 0 0 0 0,-1 0-1 0 0,1 1 1 0 0,0-1 0 0 0,-1 1-1 0 0,1 0 1 0 0,2 2 0 0 0,-2-1 1 0 0,1 1 1 0 0,-1-1-1 0 0,0 1 0 0 0,0 0 1 0 0,-1 0-1 0 0,1 0 1 0 0,-1 1-1 0 0,3 7 1 0 0,-1-1 20 0 0,-1 1-1 0 0,0 0 1 0 0,0-1 0 0 0,-2 1-1 0 0,1 0 1 0 0,-2 23 0 0 0,-1-16-17 0 0,-1 0 1 0 0,0-1-1 0 0,-2 1 0 0 0,0-1 1 0 0,-1 0-1 0 0,-1 0 0 0 0,-16 31 1 0 0,15-34-12 0 0,-1-1 0 0 0,0 0 0 0 0,-1 0 1 0 0,-1-1-1 0 0,0 0 0 0 0,-21 20 1 0 0,17-20-20 0 0,-102 93-435 0 0,96-89-292 0 0,-2-2 1 0 0,0 0 0 0 0,-44 22 0 0 0,45-28-1083 0 0,3-5-3520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89 15663 0 0,'-1'1'1207'0'0,"-13"8"-672"0"0,14-8-492 0 0,0 0 0 0 0,0-1 1 0 0,1 1-1 0 0,-1 0 0 0 0,0 0 0 0 0,0-1 1 0 0,0 1-1 0 0,0 0 0 0 0,1-1 1 0 0,-1 1-1 0 0,0 0 0 0 0,1 0 1 0 0,-1-1-1 0 0,0 1 0 0 0,1-1 1 0 0,0 2-1 0 0,-1-2 17 0 0,3 3 8 0 0,-1 0 0 0 0,1 0 1 0 0,-1-1-1 0 0,1 1 0 0 0,0-1 1 0 0,0 0-1 0 0,0 0 0 0 0,0 0 1 0 0,0 0-1 0 0,0 0 0 0 0,1-1 1 0 0,-1 1-1 0 0,1-1 0 0 0,-1 0 1 0 0,1 0-1 0 0,3 0 1 0 0,8 2 28 0 0,1-2 1 0 0,21 1-1 0 0,-36-2-89 0 0,64-1 37 0 0,0-2 0 0 0,-1-4 0 0 0,0-2-1 0 0,86-24 1 0 0,259-58-2145 0 0,-409 91 2076 0 0,22-4-1960 0 0,-5 2-3860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5063 0 0,'0'0'390'0'0,"1"2"-252"0"0,19 25 1836 0 0,-15-20-303 0 0,1-1-1 0 0,0 1 0 0 0,0-1 1 0 0,0-1-1 0 0,1 1 1 0 0,12 7-1 0 0,8 0-1013 0 0,-9-6-108 0 0,0-2 0 0 0,1 0 0 0 0,0-1 0 0 0,-1-1 0 0 0,1 0 0 0 0,35-1 0 0 0,-21-3-236 0 0,0-1 0 0 0,-1-2 0 0 0,37-9 0 0 0,-56 10-292 0 0,0-1 0 0 0,0 0-1 0 0,-1 0 1 0 0,1-2 0 0 0,-1 0 0 0 0,-1 0 0 0 0,1-1 0 0 0,13-10 0 0 0,-20 13-48 0 0,0 0 0 0 0,-1 0 1 0 0,1-1-1 0 0,-1 0 0 0 0,0 1 0 0 0,-1-1 1 0 0,1 0-1 0 0,-1-1 0 0 0,0 1 0 0 0,0-1 1 0 0,0 1-1 0 0,-1-1 0 0 0,0 0 1 0 0,0 0-1 0 0,-1 0 0 0 0,1 0 0 0 0,-1 0 1 0 0,-1 0-1 0 0,1-12 0 0 0,-1 11-18 0 0,0 1-1 0 0,-1 0 1 0 0,0 0-1 0 0,0 0 1 0 0,-1 0-1 0 0,1-1 1 0 0,-2 2-1 0 0,1-1 1 0 0,-4-8-1 0 0,5 12 28 0 0,-1 0 0 0 0,1 0 1 0 0,-1 0-1 0 0,0 1 0 0 0,1-1 0 0 0,-1 0 0 0 0,0 0 1 0 0,0 1-1 0 0,0-1 0 0 0,0 1 0 0 0,0 0 0 0 0,-1 0 1 0 0,1 0-1 0 0,0 0 0 0 0,0 0 0 0 0,-1 0 0 0 0,1 0 0 0 0,-1 1 1 0 0,1-1-1 0 0,-1 1 0 0 0,1 0 0 0 0,-1 0 0 0 0,1 0 1 0 0,-1 0-1 0 0,1 0 0 0 0,-4 1 0 0 0,-1 0-16 0 0,0 1-1 0 0,0 0 1 0 0,0 1-1 0 0,0-1 0 0 0,0 1 1 0 0,0 1-1 0 0,-7 4 1 0 0,-45 33-124 0 0,46-31 127 0 0,-24 19 20 0 0,2 2 0 0 0,1 1 0 0 0,1 1 0 0 0,-38 52 0 0 0,48-54 6 0 0,2 1 0 0 0,1 1-1 0 0,1 0 1 0 0,2 2 0 0 0,-22 63-1 0 0,36-89 20 0 0,0 1 0 0 0,1 0-1 0 0,0 0 1 0 0,1 0 0 0 0,0 0 0 0 0,1 0 0 0 0,0 0-1 0 0,2 19 1 0 0,-1-23-3 0 0,0-1-1 0 0,0 1 0 0 0,1-1 1 0 0,0 0-1 0 0,0 0 1 0 0,0 0-1 0 0,1 0 1 0 0,0 0-1 0 0,0-1 1 0 0,0 1-1 0 0,0-1 0 0 0,1 1 1 0 0,0-1-1 0 0,-1 0 1 0 0,2-1-1 0 0,-1 1 1 0 0,8 5-1 0 0,-1-3 54 0 0,1 0-1 0 0,0 0 1 0 0,0-2 0 0 0,1 1-1 0 0,-1-1 1 0 0,1-1 0 0 0,0 0 0 0 0,20 1-1 0 0,11-1-410 0 0,52-4-1 0 0,-68 0-401 0 0,3 0-180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1839 0 0,'0'0'10480'0'0,"1"-1"-9902"0"0,26-15 3019 0 0,-27 16-3523 0 0,1 0 0 0 0,-1 0 0 0 0,0 0-1 0 0,1-1 1 0 0,-1 1 0 0 0,0 0 0 0 0,1 0 0 0 0,-1 0 0 0 0,0 0 0 0 0,1 0 0 0 0,-1 0 0 0 0,0 0-1 0 0,1 0 1 0 0,-1 0 0 0 0,0 0 0 0 0,1 0 0 0 0,-1 0 0 0 0,1 0 0 0 0,-1 0 0 0 0,0 0-1 0 0,1 0 1 0 0,-1 0 0 0 0,0 1 0 0 0,1-1 0 0 0,-1 0 0 0 0,0 0 0 0 0,1 0 0 0 0,-1 1 0 0 0,0-1-1 0 0,0 0 1 0 0,1 0 0 0 0,-1 1 0 0 0,0-1 0 0 0,0 0 0 0 0,1 0 0 0 0,-1 1 0 0 0,0 0 0 0 0,8 19 573 0 0,-3 25-575 0 0,-5 97 145 0 0,5 81 96 0 0,25-24-177 0 0,-28-191-135 0 0,-1 0-1 0 0,0 0 1 0 0,-1 1-1 0 0,0-1 0 0 0,0 0 1 0 0,-1 0-1 0 0,0 0 1 0 0,-3 12-1 0 0,0-8-196 0 0,0 0 0 0 0,-1 0 0 0 0,0-1 0 0 0,-11 17 0 0 0,15-26 96 0 0,3-4-236 0 0,18-18-253 0 0,-5 5 246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261 383 2759 0 0,'-2'0'207'0'0,"-74"31"5874"0"0,33-19-425 0 0,23-6-5404 0 0,0 0-1 0 0,0-2 1 0 0,0-1-1 0 0,-24 2 1 0 0,44-5-213 0 0,-1 0 1 0 0,1 0 0 0 0,-1 0-1 0 0,0 0 1 0 0,1 0 0 0 0,-1 0 0 0 0,1 0-1 0 0,-1 0 1 0 0,1 0 0 0 0,-1 0-1 0 0,0-1 1 0 0,1 1 0 0 0,-1 0 0 0 0,1 0-1 0 0,-1-1 1 0 0,1 1 0 0 0,-1 0-1 0 0,1 0 1 0 0,-1-1 0 0 0,1 1 0 0 0,-1-1-1 0 0,1 1 1 0 0,0 0 0 0 0,-1-1-1 0 0,1 1 1 0 0,0-1 0 0 0,-1 1 0 0 0,1-1-1 0 0,0 1 1 0 0,-1-2 0 0 0,1 1 19 0 0,0 0 1 0 0,0-1 0 0 0,0 1 0 0 0,0-1-1 0 0,0 1 1 0 0,0 0 0 0 0,0-1-1 0 0,1 1 1 0 0,-1-1 0 0 0,1 1 0 0 0,-1 0-1 0 0,1-2 1 0 0,3-4 126 0 0,-1 0-1 0 0,2 0 0 0 0,4-8 1 0 0,37-45 0 0 0,2 1 1 0 0,2 2-1 0 0,79-67 0 0 0,-115 112-186 0 0,1 1 0 0 0,0 1 0 0 0,1 0 0 0 0,19-8 0 0 0,-26 14 0 0 0,1 0 0 0 0,0 0 0 0 0,0 1 0 0 0,0 0 0 0 0,1 1 0 0 0,-1 0 0 0 0,1 1 0 0 0,17 0 0 0 0,-21 2-2 0 0,0 0-1 0 0,0 0 1 0 0,0 1 0 0 0,1-1-1 0 0,-1 2 1 0 0,-1-1 0 0 0,1 1-1 0 0,10 6 1 0 0,6 5-15 0 0,21 17 0 0 0,-7-4 8 0 0,12 2 7 0 0,14 10 15 0 0,-62-38 44 0 0,0 0 13 0 0,-1 2-49 0 0,1-1 0 0 0,-1 0 0 0 0,0 1-1 0 0,1-1 1 0 0,-1 0 0 0 0,0 0 0 0 0,0 1 0 0 0,-1-1 0 0 0,1 0 0 0 0,0 1 0 0 0,-1-1 0 0 0,1 0 0 0 0,-1 0 0 0 0,0 1 0 0 0,-1 2 0 0 0,-3 3 82 0 0,1 0-1 0 0,-10 13 0 0 0,1-3-44 0 0,2-1-49 0 0,-89 136 173 0 0,77-122-138 0 0,-2 0 0 0 0,-47 44-1 0 0,55-61-53 0 0,-1 0-1 0 0,-1-2 1 0 0,0 0-1 0 0,-1-1 1 0 0,0-2-1 0 0,-32 13 1 0 0,-21-1-745 0 0,25-11-4578 0 0,39-9-114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0,'0'0'586'0'0,"2"1"-486"0"0,8 5 1393 0 0,1 1 1 0 0,-1-1 0 0 0,0 2-1 0 0,-1-1 1 0 0,17 18 0 0 0,38 53-327 0 0,0-1 50 0 0,89 69 798 0 0,-25-25-1416 0 0,-122-113-568 0 0,2-1-7 0 0,19 11 51 0 0,-24-17-21 0 0,-1 0-71 0 0,0-1 0 0 0,0 0 0 0 0,0 0 0 0 0,0 0 0 0 0,0 0 0 0 0,-1 0 0 0 0,1 0 1 0 0,0 0-1 0 0,0 0 0 0 0,0-1 0 0 0,0 1 0 0 0,0-1 0 0 0,-1 0 0 0 0,1 1 0 0 0,0-1 1 0 0,0 0-1 0 0,2-2 0 0 0,-1 1-480 0 0,0-1 0 0 0,0 0 1 0 0,0 0-1 0 0,-1 0 0 0 0,5-6 1 0 0,-3 3-923 0 0,5-4-4764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5 9615 0 0,'0'0'439'0'0,"-1"0"-10"0"0,0-1-347 0 0,-1 0-1 0 0,1 1 1 0 0,0-1 0 0 0,-1 1-1 0 0,1 0 1 0 0,-1-1-1 0 0,1 1 1 0 0,0 0-1 0 0,-1 0 1 0 0,1 0-1 0 0,-1 0 1 0 0,-1 0-1 0 0,-7 7 1210 0 0,9-6-1304 0 0,0 0 401 0 0,-9 17 1498 0 0,7-10-1489 0 0,-2 0 0 0 0,1 0 0 0 0,-1 0 0 0 0,0 0 0 0 0,-1-1 0 0 0,-6 7 0 0 0,-43 40 320 0 0,18-20-325 0 0,-3 7-150 0 0,2 1 0 0 0,-52 75 0 0 0,72-90-296 0 0,2-1-210 0 0,-2-1 0 0 0,-34 38 0 0 0,51-62-190 0 0,-2-12-8620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1839 0 0,'0'0'13520'0'0,"0"2"-13317"0"0,-4 4-112 0 0,0-1 0 0 0,0 1 0 0 0,-1-1 0 0 0,0 0 0 0 0,1 0 1 0 0,-12 9-1 0 0,-4 3 92 0 0,-15 20 36 0 0,1 1 0 0 0,2 1-1 0 0,2 1 1 0 0,2 2 0 0 0,-35 68-1 0 0,59-103-183 0 0,1 1 1 0 0,0-1-1 0 0,1 0 0 0 0,0 1 1 0 0,0 0-1 0 0,0-1 0 0 0,1 1 0 0 0,0 0 1 0 0,0 10-1 0 0,2-13-2 0 0,-1 0 0 0 0,1-1 0 0 0,0 1 0 0 0,0-1-1 0 0,0 1 1 0 0,1-1 0 0 0,-1 1 0 0 0,1-1 0 0 0,0 0 0 0 0,1 0 0 0 0,-1 0 0 0 0,1 0 0 0 0,-1 0 0 0 0,1-1 0 0 0,0 1 0 0 0,1-1 0 0 0,3 4 0 0 0,107 81 597 0 0,-109-84-791 0 0,0 0-1 0 0,1 0 0 0 0,-1 0 1 0 0,1-1-1 0 0,0 1 1 0 0,0-1-1 0 0,0-1 0 0 0,0 1 1 0 0,8 1-1 0 0,-9-3-20 0 0,-1-1 0 0 0,1 1-1 0 0,-1-1 1 0 0,1 0 0 0 0,0 0 0 0 0,-1 0-1 0 0,1-1 1 0 0,-1 0 0 0 0,1 0-1 0 0,-1 0 1 0 0,1 0 0 0 0,-1-1 0 0 0,9-3-1 0 0,2-4-1769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4143 0 0,'0'0'319'0'0,"-1"3"-210"0"0,-7 16 2545 0 0,1 1-1 0 0,-9 42 0 0 0,14-48-2114 0 0,0 0-1 0 0,1 0 1 0 0,0 0-1 0 0,1 0 1 0 0,3 23-1 0 0,-2-30-378 0 0,1 0 0 0 0,0 1 1 0 0,1-1-1 0 0,-1-1 0 0 0,1 1 1 0 0,0 0-1 0 0,1-1 0 0 0,0 1 0 0 0,0-1 1 0 0,0 0-1 0 0,1-1 0 0 0,0 1 0 0 0,0-1 1 0 0,0 0-1 0 0,1 0 0 0 0,0 0 0 0 0,10 6 1 0 0,8 3 474 0 0,1-1 0 0 0,0-2-1 0 0,38 13 1 0 0,-26-10-94 0 0,-3 0-15 0 0,42 26 0 0 0,-59-30-676 0 0,0-1 0 0 0,1-1 1 0 0,0 0-1 0 0,22 5 0 0 0,-36-12-132 0 0,0-1 0 0 0,0 1 0 0 0,1-1 0 0 0,-1 0 0 0 0,0 0 0 0 0,0 0 0 0 0,1-1 0 0 0,-1 0 0 0 0,0 1 0 0 0,0-2 0 0 0,0 1 0 0 0,0 0 0 0 0,8-4 0 0 0,-11 4-989 0 0,1-7-4447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 14191 0 0,'0'0'1291'0'0,"-9"-1"-1007"0"0,6 1-229 0 0,-1 0 0 0 0,1 1 1 0 0,-1 0-1 0 0,1 0 0 0 0,-1 0 1 0 0,1 0-1 0 0,0 1 0 0 0,0-1 0 0 0,0 1 1 0 0,0 0-1 0 0,-5 3 0 0 0,-31 27 23 0 0,32-24-90 0 0,-173 177 789 0 0,110-109-508 0 0,22-26-185 0 0,-47 52-38 0 0,91-95-245 0 0,8-5 53 0 0,5-5-161 0 0,-9 3 295 0 0,19-8-720 0 0,2-4-32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10567 0 0,'0'0'482'0'0,"1"1"-8"0"0,18 17 403 0 0,0 0-1 0 0,22 29 0 0 0,0 1 830 0 0,39 31 190 0 0,8 9-771 0 0,-72-70-915 0 0,0 2 0 0 0,25 38 1 0 0,-36-49-178 0 0,0 1 1 0 0,0 0-1 0 0,-1 0 1 0 0,-1 0-1 0 0,1 0 0 0 0,-1 0 1 0 0,-1 1-1 0 0,0-1 1 0 0,-1 1-1 0 0,0 0 1 0 0,0-1-1 0 0,-1 1 1 0 0,-1 0-1 0 0,0-1 0 0 0,0 1 1 0 0,-1 0-1 0 0,0-1 1 0 0,-1 1-1 0 0,0-1 1 0 0,-1 0-1 0 0,0 0 0 0 0,-1-1 1 0 0,0 1-1 0 0,0-1 1 0 0,-12 16-1 0 0,-5 1 191 0 0,-1-1 0 0 0,-1 0 1 0 0,-31 24-1 0 0,-16 4-1178 0 0,-3-4-4985 0 0,58-39-253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7831 0 0,'0'0'603'0'0,"-2"1"-103"0"0,-5 2 412 0 0,0 1-1 0 0,0 0 1 0 0,1 0 0 0 0,0 1 0 0 0,0 0-1 0 0,-7 7 1 0 0,-33 39 1155 0 0,25-26-2143 0 0,-184 216 85 0 0,143-159 19 0 0,-54 95 1 0 0,-33 100 143 0 0,118-208-648 0 0,3 1-1 0 0,-22 84 0 0 0,43-125-311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6703 0 0,'0'0'10423'0'0,"0"3"-9974"0"0,-8 40 574 0 0,3-24-879 0 0,2-1 0 0 0,-2 24 0 0 0,7 236-16 0 0,3-202-84 0 0,25 123 1 0 0,-25-179-169 0 0,8 25 0 0 0,-11-39 90 0 0,1 0 0 0 0,0 1 0 0 0,0-1 0 0 0,1-1 0 0 0,-1 1 0 0 0,1 0 0 0 0,8 8 0 0 0,0-4-92 0 0,-8-11 99 0 0,-3 1-1 0 0,1 0 1 0 0,-1 0 1 0 0,0 0-1 0 0,0 0 0 0 0,0 0 0 0 0,0 0 1 0 0,1-1-1 0 0,-1 1 0 0 0,0 0 1 0 0,0-1-1 0 0,0 1 0 0 0,0 0 1 0 0,0-1-1 0 0,0 0 0 0 0,0 1 1 0 0,0-1-1 0 0,0 0 0 0 0,0 1 0 0 0,0-1 1 0 0,0 0-1 0 0,0 0 0 0 0,0 0 1 0 0,0-1-1 0 0,1 0-364 0 0,-1 0 0 0 0,1 0 0 0 0,-1-1 0 0 0,1 1 0 0 0,-1-1 0 0 0,0 1 1 0 0,1-5-1 0 0,0-6-1391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85 551 2303 0 0,'0'0'1956'0'0,"-8"2"-108"0"0,-15-4-429 0 0,22 2-991 0 0,-8-1 699 0 0,7 1-865 0 0,0-1 0 0 0,0 1-1 0 0,0-1 1 0 0,0 0 0 0 0,0 1 0 0 0,0-1 0 0 0,0 0 0 0 0,0 0 0 0 0,0 0 0 0 0,1-1 0 0 0,-1 1 0 0 0,0 0 0 0 0,1-1-1 0 0,-1 1 1 0 0,1-1 0 0 0,-1 1 0 0 0,1-1 0 0 0,-2-2 0 0 0,2 1-94 0 0,-1-1 0 0 0,1 1 0 0 0,0 0 1 0 0,0-1-1 0 0,0 1 0 0 0,1 0 0 0 0,-1-1 0 0 0,1 1 0 0 0,0-1 0 0 0,0-4 1 0 0,1-4-57 0 0,1 1 1 0 0,0-1 0 0 0,0 0 0 0 0,1 1-1 0 0,8-18 1 0 0,-4 14-18 0 0,1-1-1 0 0,0 1 0 0 0,1 1 1 0 0,1 0-1 0 0,0 0 1 0 0,1 0-1 0 0,1 2 0 0 0,0-1 1 0 0,0 2-1 0 0,27-20 0 0 0,9-1 193 0 0,97-48 0 0 0,-94 55-165 0 0,-29 13-101 0 0,90-42 91 0 0,-98 49-96 0 0,0 0 1 0 0,-1 1-1 0 0,1 0 0 0 0,1 1 0 0 0,-1 1 0 0 0,22-1 0 0 0,-33 3-13 0 0,0 0-1 0 0,0 1 1 0 0,0-1-1 0 0,0 0 1 0 0,0 1-1 0 0,0 0 1 0 0,0-1-1 0 0,0 1 0 0 0,0 1 1 0 0,0-1-1 0 0,0 0 1 0 0,-1 1-1 0 0,1-1 1 0 0,0 1-1 0 0,-1 0 1 0 0,0 0-1 0 0,1 0 1 0 0,3 4-1 0 0,-3-2 0 0 0,-1 0 1 0 0,1 0-1 0 0,-1 0 0 0 0,0 0 0 0 0,0 0 1 0 0,-1 0-1 0 0,1 1 0 0 0,-1-1 0 0 0,0 0 1 0 0,0 1-1 0 0,-1-1 0 0 0,1 6 0 0 0,0 14 14 0 0,-2-1 0 0 0,0 1 0 0 0,-2-1-1 0 0,-1 0 1 0 0,-9 33 0 0 0,-43 111 99 0 0,54-162-114 0 0,-5 13 21 0 0,0-1-1 0 0,-1 0 1 0 0,-1 0 0 0 0,-1-1 0 0 0,-18 23 0 0 0,19-29-22 0 0,0 1 1 0 0,-1-2-1 0 0,-1 1 1 0 0,1-1 0 0 0,-2-1-1 0 0,1 0 1 0 0,-1 0-1 0 0,-14 6 1 0 0,7-5-256 0 0,0 0 1 0 0,-1-2-1 0 0,0 0 1 0 0,0-1-1 0 0,-1-1 1 0 0,0-1-1 0 0,1 0 1 0 0,-1-2-1 0 0,-33 0 1 0 0,52-2 106 0 0,-1-1 1 0 0,1 1 0 0 0,-1 0-1 0 0,1-1 1 0 0,-1 1 0 0 0,1-1 0 0 0,0 0-1 0 0,-1 0 1 0 0,1 0 0 0 0,-3-1 0 0 0,-3-7-4288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5983 0 0,'0'0'464'0'0,"8"-14"-142"0"0,-8 12-112 0 0,1 1 1 0 0,0 0 0 0 0,0-1-1 0 0,0 1 1 0 0,0 0-1 0 0,0-1 1 0 0,0 1 0 0 0,1 0-1 0 0,-1 0 1 0 0,0 0 0 0 0,0 0-1 0 0,1 0 1 0 0,-1 0 0 0 0,1 1-1 0 0,-1-1 1 0 0,1 0-1 0 0,-1 1 1 0 0,1-1 0 0 0,-1 1-1 0 0,1-1 1 0 0,-1 1 0 0 0,3 0-1 0 0,-2 0-69 0 0,-1 0 1 0 0,1 1-1 0 0,0-1 0 0 0,0 1 1 0 0,0-1-1 0 0,-1 1 0 0 0,1 0 1 0 0,0 0-1 0 0,-1 0 0 0 0,1 0 1 0 0,-1 0-1 0 0,1 0 0 0 0,-1 0 0 0 0,0 0 1 0 0,1 1-1 0 0,-1-1 0 0 0,0 0 1 0 0,0 1-1 0 0,2 2 0 0 0,3 6 343 0 0,-1 1 0 0 0,0 0-1 0 0,-1 0 1 0 0,0 0 0 0 0,0 0-1 0 0,2 18 1 0 0,-2-12-68 0 0,12 33 1 0 0,-11-39-344 0 0,0 0 0 0 0,14 21 0 0 0,-17-29-217 0 0,0 0 1 0 0,0 0-1 0 0,0-1 1 0 0,1 1 0 0 0,-1-1-1 0 0,1 1 1 0 0,0-1 0 0 0,0 0-1 0 0,0 0 1 0 0,0 0-1 0 0,0 0 1 0 0,0 0 0 0 0,1-1-1 0 0,5 2 1 0 0,3-2-1480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3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5063 0 0,'0'0'7991'0'0,"-1"2"-7486"0"0,-1 1-416 0 0,0 0-1 0 0,0 0 0 0 0,-1-1 0 0 0,1 1 1 0 0,-1-1-1 0 0,1 1 0 0 0,-1-1 1 0 0,0 0-1 0 0,0 0 0 0 0,0 0 1 0 0,0-1-1 0 0,-4 3 0 0 0,-47 17 122 0 0,31-13-232 0 0,-117 36 23 0 0,12-4-274 0 0,98-30 97 0 0,18-6-82 0 0,0 0-1 0 0,0 0 0 0 0,1 1 1 0 0,0 1-1 0 0,-14 8 0 0 0,24-13-2 0 0,2 1 890 0 0,4 3-162 0 0,-3-4-383 0 0,0 0 1 0 0,0 1-1 0 0,-1-1 0 0 0,1 1 0 0 0,-1-1 0 0 0,1 1 1 0 0,-1 0-1 0 0,0 0 0 0 0,0-1 0 0 0,1 1 0 0 0,-1 0 1 0 0,-1 0-1 0 0,1 0 0 0 0,0 0 0 0 0,0 0 0 0 0,-1 0 1 0 0,1 1-1 0 0,-1-1 0 0 0,0 0 0 0 0,1 0 0 0 0,-1 0 0 0 0,0 0 1 0 0,0 1-1 0 0,0-1 0 0 0,-1 3 0 0 0,-1 1 7 0 0,0 1 1 0 0,-1 0-1 0 0,1 0 0 0 0,-8 11 0 0 0,7-13-73 0 0,0 0 0 0 0,1 0 0 0 0,-1 1 0 0 0,1-1 0 0 0,0 1 1 0 0,1 0-1 0 0,-1 0 0 0 0,0 6 0 0 0,2-6 35 0 0,0 0 1 0 0,1 1-1 0 0,-1-1 1 0 0,1 0-1 0 0,0 0 0 0 0,0 0 1 0 0,1 0-1 0 0,0 0 1 0 0,3 6-1 0 0,3 5 574 0 0,18 26 0 0 0,-25-41-586 0 0,11 19 371 0 0,0 0 0 0 0,-2 1 0 0 0,12 32 0 0 0,-17-40-361 0 0,-1 1-1 0 0,-1 0 1 0 0,0 0 0 0 0,-1 0-1 0 0,0 0 1 0 0,-1 24 0 0 0,-2-34-60 0 0,1 0 0 0 0,-1 1 0 0 0,-1-1 0 0 0,1 0 1 0 0,-1 0-1 0 0,1 0 0 0 0,-2 0 0 0 0,1-1 0 0 0,0 1 0 0 0,-7 8 1 0 0,8-12-98 0 0,1 0 5 0 0,-1 0-1 0 0,0-1 1 0 0,0 1-1 0 0,0-1 1 0 0,0 1-1 0 0,0 0 0 0 0,0-1 1 0 0,0 0-1 0 0,0 1 1 0 0,0-1-1 0 0,0 0 1 0 0,-2 1-1 0 0,4-5-94 0 0,-1-1 1 0 0,1 1-1 0 0,0 0 0 0 0,1 0 0 0 0,-1-1 0 0 0,1 1 0 0 0,0 0 0 0 0,3-5 1 0 0,7-13-683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25 6447 0 0,'0'0'499'0'0,"-1"-2"-328"0"0,-1-6-802 0 0,-4-6 10649 0 0,4 23-9701 0 0,-13 232 2492 0 0,-3 31-2888 0 0,-21-66-25 0 0,17-99-96 0 0,21-101-56 0 0,-3 23 582 0 0,4-10-3626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5983 0 0,'0'0'464'0'0,"-1"0"-97"0"0,-1 1-103 0 0,1-1-1 0 0,-1 1 1 0 0,1 0-1 0 0,-1 0 1 0 0,1 0-1 0 0,0 0 0 0 0,-1 0 1 0 0,1 0-1 0 0,0 0 1 0 0,0 0-1 0 0,0 1 1 0 0,0-1-1 0 0,0 0 1 0 0,0 1-1 0 0,0-1 1 0 0,0 1-1 0 0,0 1 1 0 0,0 0-17 0 0,0 1 0 0 0,0-1 0 0 0,0 0-1 0 0,1 1 1 0 0,0-1 0 0 0,-1 1 0 0 0,1 6 0 0 0,2 1 56 0 0,-1 0 1 0 0,2 0-1 0 0,-1 0 0 0 0,6 13 1 0 0,-3-11-77 0 0,1 1 1 0 0,0-1-1 0 0,1 0 1 0 0,0-1 0 0 0,1 0-1 0 0,1 0 1 0 0,0 0-1 0 0,11 10 1 0 0,-5-7 188 0 0,1-1 0 0 0,1-1 1 0 0,0 0-1 0 0,36 19 0 0 0,-11-12 181 0 0,1-1 0 0 0,0-3-1 0 0,1-1 1 0 0,63 11 0 0 0,-72-18-479 0 0,-13-2-144 0 0,-1-1 1 0 0,1-2-1 0 0,0 0 0 0 0,37 0 0 0 0,-50-4-214 0 0,-7 1 0 0 0,-2-2-405 0 0,1 1 544 0 0,-1 0 1 0 0,1-1 0 0 0,-1 1-1 0 0,0 0 1 0 0,0-1-1 0 0,0 1 1 0 0,0 0-1 0 0,0 0 1 0 0,0-1-1 0 0,0 1 1 0 0,0 0 0 0 0,0-1-1 0 0,-1 1 1 0 0,1 0-1 0 0,0 0 1 0 0,-1-1-1 0 0,1 1 1 0 0,-1 0-1 0 0,1 0 1 0 0,-1 0 0 0 0,0-1-1 0 0,0 1 1 0 0,1 0-1 0 0,-1 0 1 0 0,0 0-1 0 0,0 0 1 0 0,0 1-1 0 0,0-1 1 0 0,-1-1 0 0 0,-10-8-1778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5983 0 0,'0'0'464'0'0,"-9"0"-288"0"0,3-1 50 0 0,1 1 0 0 0,-1 0 0 0 0,0 1 0 0 0,1-1 0 0 0,-1 1 0 0 0,1 0 0 0 0,-1 1 0 0 0,1-1 0 0 0,0 1 0 0 0,-1 0 0 0 0,1 0 0 0 0,0 1 0 0 0,0 0 0 0 0,1-1 0 0 0,-1 2 0 0 0,0-1 0 0 0,1 0 0 0 0,0 1 0 0 0,-5 5 0 0 0,-5 8 1288 0 0,0 0 1 0 0,1 0-1 0 0,-17 33 1 0 0,14-25-1077 0 0,-123 209 808 0 0,126-213-1182 0 0,-1 0 1 0 0,-20 24 0 0 0,24-35-52 0 0,0 1 1 0 0,-1-2 0 0 0,0 1-1 0 0,0-1 1 0 0,-16 8 0 0 0,26-16-116 0 0,7-10-2342 0 0,0-1 972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5 919 0 0,'16'-4'10711'0'0,"-16"4"-10656"0"0,0 0-1 0 0,0 0 1 0 0,1 0 0 0 0,-1 0 0 0 0,0 0-1 0 0,0 0 1 0 0,0 0 0 0 0,0 0 0 0 0,0 0-1 0 0,1 0 1 0 0,-1 0 0 0 0,0 0-1 0 0,0 0 1 0 0,0 0 0 0 0,0 0 0 0 0,0 0-1 0 0,1 0 1 0 0,-1 0 0 0 0,0 0 0 0 0,0 0-1 0 0,0 0 1 0 0,0 0 0 0 0,0 0 0 0 0,1 0-1 0 0,-1 0 1 0 0,0 0 0 0 0,0 0-1 0 0,0 0 1 0 0,0 0 0 0 0,0 0 0 0 0,0 0-1 0 0,1 1 1 0 0,-1-1 0 0 0,0 0 0 0 0,0 0-1 0 0,0 0 1 0 0,0 0 0 0 0,0 0-1 0 0,0 0 1 0 0,0 0 0 0 0,0 1 0 0 0,0-1-1 0 0,0 0 1 0 0,0 0 0 0 0,0 0 0 0 0,1 0-1 0 0,-1 0 1 0 0,0 1 0 0 0,0-1 0 0 0,0 0-1 0 0,0 0 1 0 0,0 0 0 0 0,0 0-1 0 0,0 1 1 0 0,-1-1 0 0 0,1 0 0 0 0,0 0-1 0 0,0 0 1 0 0,0 0 0 0 0,0 1 0 0 0,-8 12 676 0 0,-15 14-686 0 0,-1-8-4 0 0,2 2 1 0 0,0 1 0 0 0,-19 24-1 0 0,27-26 19 0 0,0 0 1 0 0,1 1-1 0 0,1 1 0 0 0,1 0 0 0 0,-10 30 0 0 0,16-38-25 0 0,1-1-1 0 0,0 1 1 0 0,1 1-1 0 0,1-1 1 0 0,0 0-1 0 0,1 1 0 0 0,1-1 1 0 0,0 1-1 0 0,0-1 1 0 0,5 19-1 0 0,-3-25 10 0 0,0 0 0 0 0,1 0-1 0 0,-1-1 1 0 0,2 1 0 0 0,-1-1-1 0 0,1 0 1 0 0,1 0 0 0 0,-1 0-1 0 0,1 0 1 0 0,0-1 0 0 0,1 0-1 0 0,-1 0 1 0 0,1 0 0 0 0,0-1-1 0 0,13 8 1 0 0,-3-2-132 0 0,1-2-1 0 0,1 0 1 0 0,-1-1 0 0 0,2-1 0 0 0,26 8 0 0 0,-27-10-990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5983 0 0,'0'0'542'0'0,"-4"9"3415"0"0,5-6-3759 0 0,-1 0 0 0 0,0 0 0 0 0,1 0 0 0 0,0 0 0 0 0,0 1-1 0 0,0-2 1 0 0,0 1 0 0 0,0 0 0 0 0,1 0 0 0 0,-1 0 0 0 0,4 4 0 0 0,26 30 988 0 0,-24-29-726 0 0,1 1 0 0 0,9 14 0 0 0,27 68 1316 0 0,-34-68-1625 0 0,0 0 0 0 0,2-1 0 0 0,0 0 0 0 0,28 35 0 0 0,-37-53-235 0 0,0 0 1 0 0,1-1 0 0 0,0 0-1 0 0,-1 1 1 0 0,1-2 0 0 0,8 6-1 0 0,-10-7-139 0 0,0 0-1 0 0,0-1 0 0 0,0 1 1 0 0,-1 0-1 0 0,1-1 0 0 0,0 1 1 0 0,0-1-1 0 0,0 0 1 0 0,0 0-1 0 0,0 0 0 0 0,0 0 1 0 0,0 0-1 0 0,0 0 1 0 0,0 0-1 0 0,0-1 0 0 0,0 1 1 0 0,0-1-1 0 0,0 1 1 0 0,2-2-1 0 0,9-5-4667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7831 0 0,'0'0'2399'0'0,"0"2"-652"0"0,2 11-1033 0 0,-2 0-1 0 0,0 0 1 0 0,0 0 0 0 0,-1 0 0 0 0,-1-1 0 0 0,-5 24 0 0 0,-30 76-991 0 0,18-61 750 0 0,-123 274-23 0 0,7-21-399 0 0,129-290-96 0 0,1 1-1 0 0,1 0 0 0 0,1 1 1 0 0,0-1-1 0 0,1 0 1 0 0,0 1-1 0 0,1 0 0 0 0,1-1 1 0 0,4 31-1 0 0,-4-45-574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53 12463 0 0,'2'-11'228'0'0,"6"-18"678"0"0,-3 19-600 0 0,-3 9-270 0 0,-1 0 26 0 0,0 0 320 0 0,0 3-222 0 0,0 1-158 0 0,1 0 1 0 0,-1 0-1 0 0,0 1 0 0 0,0-1 0 0 0,0 0 0 0 0,0 1 0 0 0,-1-1 0 0 0,1 1 0 0 0,-1-1 0 0 0,0 1 1 0 0,0-1-1 0 0,0 1 0 0 0,-2 5 0 0 0,-1 6 69 0 0,-9 28 1 0 0,3-14 195 0 0,-59 164 1146 0 0,33-104-974 0 0,-73 162 205 0 0,81-199-615 0 0,-3-1 1 0 0,-58 76-1 0 0,-190 199-769 0 0,269-316 732 0 0,-1 1-1 0 0,-1-2 1 0 0,0 1-1 0 0,0-2 0 0 0,-1 1 1 0 0,-14 7-1 0 0,15-13 9 0 0,11-3 0 0 0,0 0 0 0 0,-1 1 0 0 0,1-1 0 0 0,-1 0 0 0 0,1 0 0 0 0,0 0 0 0 0,-1 0 0 0 0,1 0 0 0 0,0 0 0 0 0,-1 0 0 0 0,1 0 0 0 0,0 0 0 0 0,-1 0 0 0 0,1 0 0 0 0,-1 0 0 0 0,1 0 0 0 0,0 0 0 0 0,-1 0 0 0 0,1 0 0 0 0,0 0 0 0 0,-1-1 0 0 0,1 1 0 0 0,0 0 0 0 0,-1 0 0 0 0,1 0 0 0 0,0-1 0 0 0,0 1 0 0 0,-1 0 0 0 0,1 0 0 0 0,0-1 0 0 0,0 1 0 0 0,-1 0 0 0 0,1 0 0 0 0,0-1 0 0 0,0 1 0 0 0,-1 0 0 0 0,1-1 0 0 0,0 1 0 0 0,0 0 0 0 0,0-1 0 0 0,0 1 0 0 0,0 0 0 0 0,0-1 0 0 0,0 1 0 0 0,0 0 0 0 0,0-1 0 0 0,0 1 0 0 0,0-1 0 0 0,0 1 0 0 0,0-1 0 0 0,0 1 0 0 0,-1-6-19 0 0,1 1-1 0 0,-1-1 0 0 0,1 0 1 0 0,0 1-1 0 0,1-1 1 0 0,0 0-1 0 0,0 1 0 0 0,0-1 1 0 0,0 1-1 0 0,1-1 1 0 0,2-5-1 0 0,6-10-106 0 0,14-27 0 0 0,-22 46 125 0 0,17-30-1 0 0,1 1-1 0 0,2 1 1 0 0,1 1 0 0 0,48-48-1 0 0,-18 30-17 0 0,2 3 0 0 0,90-57 0 0 0,-135 94 95 0 0,0 2-1 0 0,0-1 1 0 0,1 1 0 0 0,0 1-1 0 0,0 0 1 0 0,17-3-1 0 0,-25 6-35 0 0,1 0-1 0 0,-1 1 0 0 0,0-1 0 0 0,1 1 0 0 0,-1 0 0 0 0,0 0 0 0 0,1 0 1 0 0,-1 1-1 0 0,0-1 0 0 0,1 1 0 0 0,-1 0 0 0 0,0 0 0 0 0,0 0 0 0 0,0 0 1 0 0,0 0-1 0 0,0 1 0 0 0,0-1 0 0 0,0 1 0 0 0,0 0 0 0 0,0 0 0 0 0,-1 0 1 0 0,1 0-1 0 0,-1 0 0 0 0,0 1 0 0 0,1-1 0 0 0,2 6 0 0 0,1 1 39 0 0,-2 0-1 0 0,1 1 1 0 0,-2-1-1 0 0,1 1 0 0 0,-1 0 1 0 0,0 0-1 0 0,-1 0 1 0 0,-1 1-1 0 0,1-1 1 0 0,-1 0-1 0 0,-1 1 0 0 0,-1 13 1 0 0,-1-7 22 0 0,0 0 0 0 0,-1-1 0 0 0,-1 1 0 0 0,0 0 0 0 0,-2-1 0 0 0,-12 27 0 0 0,8-25-49 0 0,0-1 1 0 0,-2 0-1 0 0,0-1 1 0 0,-1-1-1 0 0,-1 0 1 0 0,-28 24-1 0 0,19-20-26 0 0,-1-2 0 0 0,-1 0 0 0 0,0-2 0 0 0,-33 15 0 0 0,-114 38 72 0 0,159-63-381 0 0,0-1 0 0 0,0-1-1 0 0,0 0 1 0 0,-25 2 0 0 0,31-6-52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1375 0 0,'0'0'568'0'0,"0"3"1751"0"0,-2 9-320 0 0,-1 0-1 0 0,1-1 0 0 0,-2 1 1 0 0,-5 12-1 0 0,-23 46-378 0 0,13-31-959 0 0,-9 26-245 0 0,2 0-1 0 0,3 2 1 0 0,3 1-1 0 0,-16 98 1 0 0,36-162-430 0 0,-4 21-139 0 0,0 1-1 0 0,-15 44 0 0 0,18-69-206 0 0,-1 5 20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1375 0 0,'0'0'66'0'0,"0"2"-8"0"0,-1 33 1838 0 0,-1-23 568 0 0,2 1 0 0 0,0-1 0 0 0,2 17 0 0 0,0-17-2037 0 0,1 1 1 0 0,0-1-1 0 0,1 0 0 0 0,0 0 0 0 0,1 0 0 0 0,0 0 1 0 0,1-1-1 0 0,0 0 0 0 0,1 0 0 0 0,0 0 0 0 0,1-1 0 0 0,14 14 1 0 0,-8-11-110 0 0,1 0 1 0 0,0-1 0 0 0,0-1-1 0 0,1-1 1 0 0,1 0 0 0 0,0-1-1 0 0,31 12 1 0 0,-19-9 9 0 0,-1-1-106 0 0,1-1 0 0 0,49 12 0 0 0,-56-15-141 0 0,3 0-514 0 0,1-5-6749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1375 0 0,'-1'1'7951'0'0,"-17"30"-4583"0"0,10-15-1160 0 0,-1 0 1 0 0,-21 26-1 0 0,-2-9-2358 0 0,0-2 0 0 0,-2-2 0 0 0,-46 31-1 0 0,-50 44-208 0 0,110-85 327 0 0,-1 0 145 0 0,-19 22 0 0 0,34-35-75 0 0,1 0 0 0 0,1 1 0 0 0,-1-1 0 0 0,1 1-1 0 0,0 1 1 0 0,1-1 0 0 0,-1 0 0 0 0,-2 10 0 0 0,5-5 21 0 0,3-2-45 0 0,-2-10-16 0 0,1 1 0 0 0,-1 0-1 0 0,1 0 1 0 0,-1-1-1 0 0,1 1 1 0 0,0 0 0 0 0,-1-1-1 0 0,1 1 1 0 0,0-1 0 0 0,-1 1-1 0 0,1-1 1 0 0,1 2 0 0 0,5 0-5292 0 0,2-1-566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2303 0 0,'-1'2'8802'0'0,"0"3"-8640"0"0,0 1 1 0 0,0 0-1 0 0,0-1 0 0 0,1 1 1 0 0,-1 0-1 0 0,1 0 1 0 0,1-1-1 0 0,-1 1 0 0 0,1 0 1 0 0,0-1-1 0 0,1 1 1 0 0,2 8-1 0 0,4 7 824 0 0,19 37-1 0 0,-26-56-939 0 0,20 32 1109 0 0,1 0 0 0 0,43 50 1 0 0,-55-72-928 0 0,10 13 202 0 0,4 2-29 0 0,-2 2 0 0 0,30 50 0 0 0,-47-69-389 0 0,0 1-1 0 0,0 0 1 0 0,-1 0 0 0 0,0 0-1 0 0,-1 0 1 0 0,-1 1-1 0 0,0-1 1 0 0,0 1 0 0 0,-1 0-1 0 0,0-1 1 0 0,-1 1 0 0 0,-2 14-1 0 0,0-11-10 0 0,-1 0 1 0 0,0 0-1 0 0,-2-1 0 0 0,-8 23 1 0 0,-32 52 61 0 0,26-53-50 0 0,-2 3-76 0 0,-2-1 1 0 0,-2-2-1 0 0,-46 55 0 0 0,51-62-804 0 0,17-24 485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 10735 0 0,'0'0'1934'0'0,"0"2"-1080"0"0,-1-2-686 0 0,1 1 0 0 0,0 0 0 0 0,-1 0 0 0 0,1 0 1 0 0,0-1-1 0 0,0 1 0 0 0,0 0 0 0 0,0 0 0 0 0,0 0 0 0 0,0 0 0 0 0,0-1 0 0 0,0 1 0 0 0,0 0 0 0 0,0 0 0 0 0,0 0 0 0 0,1-1 0 0 0,-1 1 0 0 0,0 0 0 0 0,0 0 0 0 0,1-1 0 0 0,-1 1 0 0 0,1 0 0 0 0,-1 0 0 0 0,1-1 0 0 0,-1 1 0 0 0,1 0 1 0 0,1 0-36 0 0,-1 0 1 0 0,1 0 0 0 0,-1 0-1 0 0,1 0 1 0 0,0 0 0 0 0,-1-1-1 0 0,1 1 1 0 0,0-1 0 0 0,0 1 0 0 0,-1-1-1 0 0,4 1 1 0 0,2-1 59 0 0,0 1 0 0 0,0-1 0 0 0,0-1 0 0 0,0 0 0 0 0,12-2 0 0 0,3-4 308 0 0,29-14 0 0 0,2 0-1331 0 0,-52 21-279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14711 0 0,'0'0'2142'0'0,"2"1"-1546"0"0,2 2-383 0 0,1-1 1 0 0,-1 0-1 0 0,1 0 1 0 0,0-1-1 0 0,0 1 1 0 0,-1-1-1 0 0,1 0 1 0 0,0-1-1 0 0,0 1 1 0 0,0-1-1 0 0,1 0 1 0 0,-1 0-1 0 0,0 0 1 0 0,5-2 0 0 0,13-2 409 0 0,40-12 0 0 0,-40 10-436 0 0,11-4-352 0 0,100-22-432 0 0,-110 29-1780 0 0,45-2 0 0 0,-53 5 735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5063 0 0,'0'0'544'0'0,"-9"0"-544"0"0,0 0 0 0 0,1 0 448 0 0,-1 2 64 0 0,0 0 24 0 0,0 0 0 0 0,2 1-1528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44 7975 0 0,'-1'-1'364'0'0,"-3"-4"-34"0"0,-2 0-1 0 0,1 0 1 0 0,-1 1-1 0 0,1 0 1 0 0,-1 0-1 0 0,0 0 1 0 0,-1 1-1 0 0,-12-6 7431 0 0,19 11-7669 0 0,1-1-1 0 0,-1 1 1 0 0,1 0-1 0 0,0-1 1 0 0,0 1-1 0 0,0-1 1 0 0,-1 1-1 0 0,1-1 1 0 0,1 1 0 0 0,0 1-1 0 0,2 2 106 0 0,27 36 754 0 0,-18-25-520 0 0,-1 1 0 0 0,19 33 0 0 0,-21-29-347 0 0,-2 0 1 0 0,0 0-1 0 0,-1 1 0 0 0,0 0 0 0 0,-2 1 0 0 0,-1-1 1 0 0,-1 1-1 0 0,-1 0 0 0 0,-1 0 0 0 0,-1 0 0 0 0,-1-1 1 0 0,0 1-1 0 0,-2 0 0 0 0,-7 26 0 0 0,3-18-180 0 0,-2 1-1 0 0,-2-1 0 0 0,-1 0 1 0 0,-28 52-1 0 0,-5-13-509 0 0,44-69 451 0 0,2-2-511 0 0,14-18-1436 0 0,-3 6 868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142 361 10799 0 0,'-30'15'955'0'0,"0"1"-1"0"0,-50 35 1905 0 0,80-53-2666 0 0,-1 0 0 0 0,1 1 0 0 0,0-1-1 0 0,-1 0 1 0 0,1 0 0 0 0,0 0 0 0 0,0 1 0 0 0,0-1 0 0 0,1-2-1 0 0,-1 4-174 0 0,1-9 267 0 0,1 0 0 0 0,0 0 0 0 0,0 0-1 0 0,1 1 1 0 0,0-1 0 0 0,0 1 0 0 0,1 0 0 0 0,5-9 0 0 0,-2 6-85 0 0,1 0-1 0 0,0 0 0 0 0,0 1 1 0 0,19-18-1 0 0,30-20-60 0 0,86-55-1 0 0,-118 87-57 0 0,1 1-1 0 0,0 1 1 0 0,1 1-1 0 0,0 2 1 0 0,1 0-1 0 0,1 2 1 0 0,52-10-1 0 0,-64 17-37 0 0,0 0 0 0 0,0 0 0 0 0,1 2 0 0 0,-1 0 0 0 0,0 1 0 0 0,0 1 0 0 0,1 0 0 0 0,-1 1 0 0 0,0 1-1 0 0,-1 1 1 0 0,1 0 0 0 0,-1 2 0 0 0,0-1 0 0 0,26 17 0 0 0,-36-19-46 0 0,1 0-1 0 0,-2 1 1 0 0,1 0 0 0 0,0 0-1 0 0,-1 0 1 0 0,8 11 0 0 0,-10-13 0 0 0,-1 1 0 0 0,0-1 0 0 0,0 1 0 0 0,-1-1 0 0 0,1 1 0 0 0,-1 0 1 0 0,0-1-1 0 0,0 1 0 0 0,0 0 0 0 0,0 0 0 0 0,-1 0 0 0 0,1 0 0 0 0,-1 0 0 0 0,0 6 0 0 0,-1-5-9 0 0,1 0 0 0 0,-1 1 0 0 0,-1-1 0 0 0,1 0 0 0 0,-1 0 0 0 0,1 0 0 0 0,-1 0 0 0 0,-1 0 0 0 0,1 0 0 0 0,-5 6 0 0 0,0-2 2 0 0,0-1 1 0 0,0-1-1 0 0,-1 1 0 0 0,-12 8 0 0 0,-105 82 82 0 0,-227 134 0 0 0,332-221-384 0 0,1-1 0 0 0,-37 13-1 0 0,48-20 198 0 0,-1-1 1 0 0,1 0-1 0 0,-1 0 0 0 0,0-1 1 0 0,1 0-1 0 0,-1-1 0 0 0,0 0 1 0 0,0 0-1 0 0,-14-3 0 0 0,21 3-385 0 0,2-1 9 0 0,-1 0-1 0 0,1 0 0 0 0,0 0 1 0 0,-1-1-1 0 0,1 1 1 0 0,0 0-1 0 0,-1 0 1 0 0,1-1-1 0 0,0 1 0 0 0,0 0 1 0 0,0 0-1 0 0,0-3 1 0 0,3-4-5359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4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15 919 0 0,'0'0'1567'0'0,"-1"-9"4810"0"0,-1 8-6258 0 0,0 0-1 0 0,0 0 0 0 0,0 0 0 0 0,0 1 0 0 0,0-1 1 0 0,0 1-1 0 0,0 0 0 0 0,0-1 0 0 0,-1 1 0 0 0,1 0 1 0 0,0 0-1 0 0,0 1 0 0 0,0-1 0 0 0,0 0 0 0 0,-1 1 1 0 0,1-1-1 0 0,0 1 0 0 0,0 0 0 0 0,0-1 0 0 0,0 1 1 0 0,0 0-1 0 0,-2 2 0 0 0,2-2 123 0 0,-4 5 185 0 0,6-5-320 0 0,-1-1 1 0 0,1 0 0 0 0,-1 0 0 0 0,1 0-1 0 0,0 0 1 0 0,-1 1 0 0 0,1-1 0 0 0,0 0-1 0 0,-1 0 1 0 0,1 1 0 0 0,0-1 0 0 0,0 0 0 0 0,-1 1-1 0 0,1-1 1 0 0,0 0 0 0 0,0 1 0 0 0,-1-1-1 0 0,1 0 1 0 0,0 1 0 0 0,0-1 0 0 0,0 1-1 0 0,0-1 1 0 0,0 0 0 0 0,0 1 0 0 0,-1-1-1 0 0,1 1 1 0 0,0-1 0 0 0,5 5 222 0 0,0 0 0 0 0,0-1 0 0 0,1 0 0 0 0,-1 0 0 0 0,1-1 1 0 0,0 0-1 0 0,7 4 0 0 0,24 14 543 0 0,-21-9-753 0 0,-1 1-1 0 0,0 0 1 0 0,-1 1-1 0 0,-1 0 1 0 0,0 1-1 0 0,-1 1 1 0 0,0 0 0 0 0,-1 1-1 0 0,-1 0 1 0 0,10 25-1 0 0,-19-41-164 0 0,-1 1 1 0 0,1-1-1 0 0,0 1 0 0 0,0-1 0 0 0,0 1 0 0 0,0-1 0 0 0,0 0 1 0 0,0 0-1 0 0,0 1 0 0 0,0-1 0 0 0,0 0 0 0 0,1 0 1 0 0,-1 0-1 0 0,0 0 0 0 0,1-1 0 0 0,-1 1 0 0 0,1 0 1 0 0,-1 0-1 0 0,1-1 0 0 0,-1 1 0 0 0,1-1 0 0 0,-1 1 0 0 0,1-1 1 0 0,0 0-1 0 0,-1 0 0 0 0,1 0 0 0 0,0 0 0 0 0,-1 0 1 0 0,1 0-1 0 0,-1 0 0 0 0,1 0 0 0 0,0-1 0 0 0,-1 1 0 0 0,1 0 1 0 0,2-2-1 0 0,4-1-465 0 0,0 0 1 0 0,0-1-1 0 0,-1 0 0 0 0,1-1 1 0 0,8-6-1 0 0,0-1-1400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1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17 8287 0 0,'0'2'639'0'0,"-51"127"3934"0"0,49-122-4348 0 0,0-5-91 0 0,1 1 0 0 0,0 0 0 0 0,0-1 0 0 0,0 1 0 0 0,0 0 0 0 0,1 0 0 0 0,-1 0 0 0 0,1-1-1 0 0,-1 6 1 0 0,2-7-67 0 0,0 0 0 0 0,-1 0 0 0 0,1 0 0 0 0,0 0 0 0 0,-1 0-1 0 0,1 0 1 0 0,0 0 0 0 0,0 0 0 0 0,0-1 0 0 0,0 1 0 0 0,0 0 0 0 0,0-1-1 0 0,0 1 1 0 0,0 0 0 0 0,0-1 0 0 0,0 1 0 0 0,0-1 0 0 0,0 0 0 0 0,0 1-1 0 0,1-1 1 0 0,0 1 0 0 0,1-1 55 0 0,0 1-1 0 0,0-1 1 0 0,0 1-1 0 0,0-1 1 0 0,0 0-1 0 0,0 0 0 0 0,4-1 1 0 0,7-3 276 0 0,-1-1 0 0 0,0 0 0 0 0,18-11 0 0 0,12-4 45 0 0,-21 10-490 0 0,-2 0 0 0 0,1-1 1 0 0,-2-1-1 0 0,1-1 0 0 0,-2 0 1 0 0,0-2-1 0 0,24-24 0 0 0,-42 39 10 0 0,2-1-45 0 0,-1-1 0 0 0,0 1 1 0 0,1 0-1 0 0,-1 0 0 0 0,0-1 0 0 0,0 1 1 0 0,0-1-1 0 0,0 1 0 0 0,0-1 0 0 0,0 1 1 0 0,-1-1-1 0 0,1 0 0 0 0,0 1 0 0 0,-1-1 1 0 0,1-3-1 0 0,-12 2-717 0 0,7 3 712 0 0,1-1 0 0 0,0 1 0 0 0,-1 0-1 0 0,1 0 1 0 0,-1 1 0 0 0,1-1 0 0 0,0 1 0 0 0,-1 0-1 0 0,1-1 1 0 0,0 1 0 0 0,-1 1 0 0 0,1-1 0 0 0,-4 3-1 0 0,-5 2-174 0 0,-22 17-1 0 0,26-17 225 0 0,-87 69-323 0 0,-32 21 245 0 0,78-64 40 0 0,-58 40-370 0 0,87-57 300 0 0,1 1 0 0 0,1 1 0 0 0,-18 20-1 0 0,31-31 101 0 0,0 1 0 0 0,0-1-1 0 0,1 1 1 0 0,0 0 0 0 0,0 0 0 0 0,0 0-1 0 0,-3 12 1 0 0,6-16 54 0 0,0 0 0 0 0,1 1 0 0 0,-1-1 1 0 0,1 0-1 0 0,-1 0 0 0 0,1 0 0 0 0,0 1 0 0 0,0-1 0 0 0,1 0 0 0 0,-1 0 0 0 0,1 0 0 0 0,-1 1 0 0 0,1-1 1 0 0,0 0-1 0 0,0 0 0 0 0,0 0 0 0 0,1 0 0 0 0,-1 0 0 0 0,1-1 0 0 0,0 1 0 0 0,2 3 0 0 0,1-1 92 0 0,0 0 0 0 0,0-1 0 0 0,0 1 0 0 0,1-1 1 0 0,0 0-1 0 0,0-1 0 0 0,0 1 0 0 0,0-1 0 0 0,1 0 0 0 0,-1-1 0 0 0,1 0 0 0 0,12 3 0 0 0,-1-1 101 0 0,0-2 0 0 0,1 0-1 0 0,31-1 1 0 0,-15-3 133 0 0,0-1-1 0 0,41-10 0 0 0,67-24 464 0 0,19-3-1890 0 0,-140 36-4747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5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5063 0 0,'0'0'5099'0'0,"-1"2"-3652"0"0,-5 16-1295 0 0,-1 0-1 0 0,-1-1 1 0 0,0 0 0 0 0,-1 0 0 0 0,-1-1 0 0 0,-1-1 0 0 0,0 1-1 0 0,-14 13 1 0 0,14-18 56 0 0,0-1 0 0 0,-1 0 0 0 0,0 0 0 0 0,0-2 0 0 0,-1 1 0 0 0,-22 9 0 0 0,-88 32 6 0 0,91-39-296 0 0,-1-1 0 0 0,-1-2 0 0 0,0-1 0 0 0,0-2 0 0 0,-62 2 0 0 0,116-18 1127 0 0,-12 7-1068 0 0,2 0 0 0 0,-1 1 0 0 0,0 0 1 0 0,1 1-1 0 0,-1 0 0 0 0,13-1 0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5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5527 0 0,'0'0'423'0'0,"2"0"-278"0"0,0-2 246 0 0,1 1 0 0 0,-1 0 0 0 0,0 0 0 0 0,1 1 0 0 0,0-1 0 0 0,-1 1 0 0 0,1-1 0 0 0,-1 1 0 0 0,1 0 0 0 0,0 0 0 0 0,-1 0 0 0 0,1 0 0 0 0,0 0 0 0 0,-1 1 0 0 0,1-1 0 0 0,0 1 0 0 0,-1 0 0 0 0,4 1 0 0 0,-4-1-188 0 0,1 1 0 0 0,-1-1 0 0 0,0 1 0 0 0,0 0 0 0 0,0 0 0 0 0,-1 0 0 0 0,1 0 0 0 0,0 0 0 0 0,-1 0 0 0 0,1 1 0 0 0,-1-1 0 0 0,0 0 0 0 0,0 1 0 0 0,2 4 0 0 0,0 6 90 0 0,0 0 0 0 0,-1 0 0 0 0,0 1 0 0 0,-1-1-1 0 0,-1 19 1 0 0,0-31-248 0 0,-14 236 1533 0 0,12-217-1535 0 0,-7 75 62 0 0,9-84-92 0 0,0 0-1 0 0,1 1 0 0 0,0-1 0 0 0,1 0 1 0 0,0 0-1 0 0,5 14 0 0 0,-4-18-37 0 0,3-2-400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5527 0 0,'0'0'5756'0'0,"-1"2"-4917"0"0,-3 9-412 0 0,0 1 0 0 0,-1-1 0 0 0,0 0 0 0 0,-1-1 0 0 0,-10 15-1 0 0,-42 49 494 0 0,5-7-228 0 0,36-44-473 0 0,-1 3 113 0 0,-23 39 0 0 0,37-57-282 0 0,1 0-1 0 0,-1 0 0 0 0,1 0 0 0 0,0 0 0 0 0,1 1 0 0 0,0-1 1 0 0,0 1-1 0 0,1-1 0 0 0,0 1 0 0 0,1 10 0 0 0,1-13-4 0 0,0-1 0 0 0,0 1 1 0 0,1 0-1 0 0,-1-1 0 0 0,1 1 0 0 0,1-1 0 0 0,-1 1 0 0 0,1-1 0 0 0,0 0 1 0 0,0 0-1 0 0,7 8 0 0 0,-5-7-255 0 0,-1-1 0 0 0,1 0 1 0 0,0-1-1 0 0,0 1 0 0 0,1-1 0 0 0,-1 0 1 0 0,1 0-1 0 0,0-1 0 0 0,12 6 0 0 0,-6-5-810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3679 0 0,'0'0'284'0'0,"-1"2"-186"0"0,-5 6 1356 0 0,0 1 1 0 0,0 0-1 0 0,1 1 1 0 0,0-1 0 0 0,-6 20-1 0 0,7-17-912 0 0,1 0 0 0 0,0 0-1 0 0,1 1 1 0 0,0-1 0 0 0,1 16-1 0 0,1-19-438 0 0,0 0 0 0 0,1 0 0 0 0,0 0 0 0 0,1-1 0 0 0,-1 1-1 0 0,2 0 1 0 0,5 15 0 0 0,-5-18 8 0 0,0-1 1 0 0,0 0-1 0 0,0 1 0 0 0,1-1 0 0 0,0 0 1 0 0,0 0-1 0 0,0-1 0 0 0,0 0 0 0 0,1 1 0 0 0,0-1 1 0 0,0-1-1 0 0,5 5 0 0 0,6 1 587 0 0,1 0-1 0 0,28 12 0 0 0,-30-15-451 0 0,-11-3-416 0 0,0-1 0 0 0,0-1 1 0 0,1 1-1 0 0,-1-1 0 0 0,10 3 0 0 0,-13-4-877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5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9215 0 0,'0'0'6504'0'0,"-1"2"-5957"0"0,-7 16-306 0 0,0 0 0 0 0,-2-1 0 0 0,0 0-1 0 0,-1-1 1 0 0,-17 21 0 0 0,-15 22 367 0 0,0 12 38 0 0,2 3-1 0 0,4 1 0 0 0,-43 126 1 0 0,65-156-674 0 0,3 2 1 0 0,-12 81 0 0 0,18-99-949 0 0,2-8-6104 0 0,2-13 1564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5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13303 0 0,'-10'2'1416'0'0,"9"-2"-1412"0"0,0 0 0 0 0,-1 0 0 0 0,1 0-1 0 0,0 0 1 0 0,0 1 0 0 0,-1-1 0 0 0,1 0 0 0 0,0 1 0 0 0,0-1-1 0 0,0 1 1 0 0,-1-1 0 0 0,1 1 0 0 0,0-1 0 0 0,0 1-1 0 0,0 0 1 0 0,0 0 0 0 0,0 0 0 0 0,0-1 0 0 0,-1 3-1 0 0,1-1 47 0 0,0 0-1 0 0,-1 0 1 0 0,1 0 0 0 0,0 0-1 0 0,0 0 1 0 0,1 1-1 0 0,-1-1 1 0 0,0 0-1 0 0,0 5 1 0 0,0 0 50 0 0,1 0 1 0 0,0 0 0 0 0,0 1-1 0 0,0-1 1 0 0,1 0 0 0 0,2 9-1 0 0,4 10 121 0 0,1-1 0 0 0,2 0 0 0 0,0-1-1 0 0,1 0 1 0 0,2 0 0 0 0,0-1 0 0 0,29 36 0 0 0,14 7 1062 0 0,65 62 1 0 0,-24-28-59 0 0,-85-87-1076 0 0,-1 0-1 0 0,0 1 1 0 0,-1 0 0 0 0,-1 1 0 0 0,0 0-1 0 0,10 25 1 0 0,-15-29-121 0 0,0-1-1 0 0,-1 1 1 0 0,-1 0 0 0 0,0-1-1 0 0,0 1 1 0 0,-1 0 0 0 0,-1 0-1 0 0,0 0 1 0 0,0 0 0 0 0,-1 0-1 0 0,-3 16 1 0 0,-1-7 11 0 0,-1-1 0 0 0,0 0 0 0 0,-1 0 1 0 0,-1-1-1 0 0,-13 21 0 0 0,-58 80 194 0 0,52-83-572 0 0,2 2-1 0 0,-24 48 0 0 0,28-39-1507 0 0,20-45 1653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4143 0 0,'-7'-4'14872'0'0,"19"7"-14769"0"0,-1-1 0 0 0,1 2 0 0 0,-1-1-1 0 0,0 1 1 0 0,0 1 0 0 0,0 0 0 0 0,-1 1-1 0 0,1 0 1 0 0,-2 0 0 0 0,13 11 0 0 0,59 42 449 0 0,65 54-315 0 0,118 149-173 0 0,-202-189-32 0 0,99 153 0 0 0,-135-182-4 0 0,-2 1-1 0 0,23 62 1 0 0,-36-77-8 0 0,-1 0-1 0 0,-2 1 1 0 0,-1 0 0 0 0,6 60 0 0 0,-13-80-2 0 0,0 0 1 0 0,0 1-1 0 0,-1-1 1 0 0,0 0 0 0 0,-1 0-1 0 0,-1 0 1 0 0,0 0 0 0 0,-6 17-1 0 0,3-15 22 0 0,-1-1-1 0 0,1 0 0 0 0,-2 0 0 0 0,0 0 1 0 0,0-1-1 0 0,-17 16 0 0 0,8-10-27 0 0,-1-2 0 0 0,-1 0 0 0 0,0-1 0 0 0,-23 13 0 0 0,-86 39 55 0 0,43-23-50 0 0,24-13-13 0 0,-43 25-41 0 0,98-51-40 0 0,4-3-19 0 0,13-1-819 0 0,16-5-5041 0 0,-11 1-391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11231 0 0,'0'0'1016'0'0,"-2"1"-836"0"0,-28 10 771 0 0,-42 18 1485 0 0,63-25-2234 0 0,0 1-1 0 0,0 1 0 0 0,1 0 0 0 0,0 0 1 0 0,-15 14-1 0 0,-108 112 456 0 0,33-19-352 0 0,83-95-258 0 0,0 1 72 0 0,1 1 1 0 0,-19 37-1 0 0,26-45-38 0 0,1 1 1 0 0,1 0-1 0 0,1 0 1 0 0,-1 1-1 0 0,2-1 1 0 0,-3 17-1 0 0,6-26-60 0 0,0-1 0 0 0,0 1 0 0 0,0-1 0 0 0,0 1 0 0 0,0-1 0 0 0,1 1 0 0 0,-1 0 0 0 0,1-1 0 0 0,0 1 0 0 0,0-1 0 0 0,1 0 0 0 0,-1 1 0 0 0,1-1 0 0 0,-1 0 0 0 0,1 0 0 0 0,0 0 0 0 0,3 3 0 0 0,-2-2 5 0 0,1-1-1 0 0,0 1 0 0 0,0-1 0 0 0,0 1 0 0 0,1-1 0 0 0,-1-1 0 0 0,1 1 1 0 0,0-1-1 0 0,-1 1 0 0 0,1-1 0 0 0,6 1 0 0 0,4 1-167 0 0,0 0 0 0 0,0-1-1 0 0,0-1 1 0 0,0 0 0 0 0,0-1-1 0 0,0-1 1 0 0,1 0 0 0 0,-1-1-1 0 0,0-1 1 0 0,21-4 0 0 0,-6-4-877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22 7831 0 0,'0'0'603'0'0,"-2"-2"-396"0"0,-1 1 86 0 0,0-1 0 0 0,1 0 0 0 0,-1 1-1 0 0,0 0 1 0 0,0 0 0 0 0,0 0 0 0 0,0 0 0 0 0,-1 0 0 0 0,1 1 0 0 0,0-1 0 0 0,0 1 0 0 0,0 0 0 0 0,0 0 0 0 0,-1 0 0 0 0,1 0 0 0 0,0 1 0 0 0,0-1 0 0 0,0 1 0 0 0,0 0 0 0 0,0 0 0 0 0,-1 0 0 0 0,-4 3-1 0 0,-6 3 319 0 0,1 1 0 0 0,0 0 0 0 0,-19 16 0 0 0,19-13-890 0 0,2-3 284 0 0,1 1 0 0 0,0 0 0 0 0,1 1 0 0 0,0 1 0 0 0,1-1 0 0 0,-13 22 0 0 0,16-25-5 0 0,1 2 0 0 0,0-1-1 0 0,1 0 1 0 0,-1 1 0 0 0,2-1 0 0 0,-1 1-1 0 0,1 0 1 0 0,0 0 0 0 0,1 0 0 0 0,0 0-1 0 0,1 10 1 0 0,0-17 5 0 0,0 1 0 0 0,0 0-1 0 0,1 0 1 0 0,-1-1 0 0 0,1 1-1 0 0,0 0 1 0 0,0-1 0 0 0,0 1-1 0 0,0 0 1 0 0,0-1 0 0 0,1 1-1 0 0,-1-1 1 0 0,1 0 0 0 0,-1 0 0 0 0,1 1-1 0 0,3 2 1 0 0,-2-3 14 0 0,0 1 1 0 0,1-1-1 0 0,-1 0 0 0 0,1 0 1 0 0,-1 0-1 0 0,1-1 0 0 0,0 1 1 0 0,0-1-1 0 0,0 0 0 0 0,5 1 1 0 0,1 0 35 0 0,-1-2-1 0 0,1 1 1 0 0,-1-1 0 0 0,1 0 0 0 0,-1-1-1 0 0,0 0 1 0 0,1-1 0 0 0,-1 0-1 0 0,10-3 1 0 0,-13 2-13 0 0,0 1 0 0 0,0-1 0 0 0,0 0 0 0 0,0 0 0 0 0,-1-1-1 0 0,1 1 1 0 0,9-10 0 0 0,-13 11-20 0 0,0 1 0 0 0,-1-1 0 0 0,1-1 0 0 0,0 1 0 0 0,-1 0 0 0 0,1 0 0 0 0,-1-1 0 0 0,1 1 0 0 0,-1-1 0 0 0,0 1 0 0 0,0-1 0 0 0,-1 1 0 0 0,1-1 0 0 0,0 0 0 0 0,-1 1 0 0 0,1-1 0 0 0,-1 0 0 0 0,0 1 0 0 0,0-1 0 0 0,0 0 0 0 0,-1-4 0 0 0,-1 0 39 0 0,0 1 1 0 0,0 0 0 0 0,0-1-1 0 0,-1 1 1 0 0,0 0-1 0 0,-1 0 1 0 0,-4-7-1 0 0,-34-37 120 0 0,6 9-754 0 0,27 30 127 0 0,7 9 319 0 0,1 0 0 0 0,-1 1 0 0 0,0-1 0 0 0,1 0 0 0 0,-1 0 0 0 0,1 0 1 0 0,0 0-1 0 0,0 0 0 0 0,-1-1 0 0 0,1 1 0 0 0,1 0 0 0 0,-1-1 0 0 0,0 1 0 0 0,1 0 1 0 0,-1-1-1 0 0,1 1 0 0 0,0-1 0 0 0,-1 1 0 0 0,1 0 0 0 0,1-3 0 0 0,-1 3-52 0 0,0 0 0 0 0,1 0 0 0 0,0 1 0 0 0,-1-1 0 0 0,1 0 0 0 0,0 1 0 0 0,0-1 0 0 0,0 1 0 0 0,0-1 0 0 0,0 1-1 0 0,0-1 1 0 0,3-1 0 0 0,9-10-1157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0 423 9215 0 0,'0'0'7796'0'0,"1"-2"-6952"0"0,7-32 766 0 0,4-49-1 0 0,-8 53-1353 0 0,0 0-1 0 0,16-52 0 0 0,-17 73-248 0 0,1 0 0 0 0,-1 0-1 0 0,2 0 1 0 0,-1 1 0 0 0,1 0 0 0 0,1 0 0 0 0,-1 0-1 0 0,1 1 1 0 0,1-1 0 0 0,-1 2 0 0 0,1-1 0 0 0,0 1-1 0 0,9-7 1 0 0,-5 6-126 0 0,1 0 1 0 0,-1 1-1 0 0,1 0 0 0 0,19-7 1 0 0,-26 12 84 0 0,0-1 0 0 0,0 1 1 0 0,1 0-1 0 0,-1 0 0 0 0,0 0 1 0 0,0 1-1 0 0,0 0 0 0 0,1 0 1 0 0,-1 0-1 0 0,0 1 0 0 0,0-1 1 0 0,0 1-1 0 0,0 1 0 0 0,7 1 1 0 0,2 6-21 0 0,-11-5 48 0 0,0 0 0 0 0,0 0 0 0 0,-1 0 0 0 0,0 0-1 0 0,1 0 1 0 0,-1 0 0 0 0,-1 1 0 0 0,1-1 0 0 0,-1 1 0 0 0,0 0-1 0 0,0-1 1 0 0,1 6 0 0 0,0 6-10 0 0,-1 0 0 0 0,-1 21 0 0 0,-5 53 116 0 0,-1 79 24 0 0,6-166-449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1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0 7687 0 0,'0'0'867'0'0,"-7"6"-291"0"0,-2-1-145 0 0,0 0-1 0 0,0 0 1 0 0,0-1-1 0 0,-1 0 1 0 0,-19 6 0 0 0,-51 3 2973 0 0,65-12-2821 0 0,2 1-173 0 0,4-1-226 0 0,0 0 0 0 0,0 0 0 0 0,0 1 0 0 0,0 0 0 0 0,1 1 0 0 0,-1 0 0 0 0,1 0 0 0 0,-10 5 0 0 0,-128 90 50 0 0,67-43-236 0 0,42-30 10 0 0,-60 43-80 0 0,63-38 62 0 0,29-24-44 0 0,5-5-19 0 0,13 6-294 0 0,1-3 346 0 0,0 0-1 0 0,0-1 1 0 0,1 0-1 0 0,0-1 1 0 0,0 0-1 0 0,-1-2 1 0 0,20 0 0 0 0,27 2-8 0 0,-33 1 97 0 0,0 1 0 0 0,40 13-1 0 0,53 22 230 0 0,-80-24-258 0 0,31 15 42 0 0,-23-9-33 0 0,-45-20-33 0 0,12 7 46 0 0,-15-7 83 0 0,-2 1-80 0 0,-1 3-33 0 0,-1-1-1 0 0,-1 0 0 0 0,1 0 1 0 0,-1 0-1 0 0,1 0 0 0 0,-1 0 1 0 0,0-1-1 0 0,-1 0 0 0 0,-7 5 1 0 0,-49 24 74 0 0,48-25-116 0 0,-49 21-126 0 0,-89 27 0 0 0,-69 7 149 0 0,182-53-12 0 0,-66 10 0 0 0,100-19-11 0 0,-1 0-1 0 0,1 0 1 0 0,0-1-1 0 0,-1 1 1 0 0,1-1-1 0 0,-1 0 1 0 0,1 0-1 0 0,0 0 1 0 0,0-1 0 0 0,0 1-1 0 0,0-1 1 0 0,0 0-1 0 0,-6-4 1 0 0,8 5 1 0 0,1 0 0 0 0,0 0 1 0 0,-1 0-1 0 0,1-1 1 0 0,0 1-1 0 0,0 0 0 0 0,0 0 1 0 0,0-1-1 0 0,0 1 1 0 0,0-1-1 0 0,0 1 0 0 0,0-1 1 0 0,1 1-1 0 0,-1-1 1 0 0,0 0-1 0 0,1 1 0 0 0,0-1 1 0 0,-1 0-1 0 0,1 1 1 0 0,0-1-1 0 0,0 0 0 0 0,0 1 1 0 0,0-1-1 0 0,0 0 0 0 0,0 1 1 0 0,0-1-1 0 0,1 0 1 0 0,-1 0-1 0 0,0 1 0 0 0,1-1 1 0 0,0 1-1 0 0,-1-1 1 0 0,1 1-1 0 0,0-1 0 0 0,0 1 1 0 0,1-3-1 0 0,21-27-1675 0 0,-23 30 937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15 2303 0 0,'0'-2'167'0'0,"3"-10"8550"0"0,1 27-4520 0 0,-1-3-4092 0 0,-1 21 280 0 0,-1-1 1 0 0,-1 1-1 0 0,-8 49 0 0 0,3-21-66 0 0,3-45-252 0 0,-57 513 2036 0 0,54-505-2013 0 0,-46 209 611 0 0,16-127-1184 0 0,-82 170-1 0 0,113-269-241 0 0,2-4-80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 6911 0 0,'-4'-2'323'0'0,"1"0"-135"0"0,0 1-1 0 0,0 0 0 0 0,0-1 1 0 0,0 1-1 0 0,0 1 0 0 0,0-1 1 0 0,0 0-1 0 0,0 1 1 0 0,0 0-1 0 0,0-1 0 0 0,0 1 1 0 0,-7 3 7393 0 0,10-3-7524 0 0,0 0 1 0 0,0 0-1 0 0,0 0 0 0 0,-1 1 0 0 0,1-1 1 0 0,0 0-1 0 0,0 0 0 0 0,0 0 1 0 0,0 0-1 0 0,-1 0 0 0 0,1 0 1 0 0,0 1-1 0 0,0-1 0 0 0,0 0 1 0 0,0 0-1 0 0,0 0 0 0 0,0 0 1 0 0,-1 1-1 0 0,1-1 0 0 0,0 0 1 0 0,0 0-1 0 0,0 0 0 0 0,0 1 0 0 0,0-1 1 0 0,0 0-1 0 0,0 0 0 0 0,0 0 1 0 0,0 1-1 0 0,0-1 0 0 0,0 0 1 0 0,0 0-1 0 0,0 0 0 0 0,0 1 1 0 0,0-1-1 0 0,0 0 0 0 0,7 4 222 0 0,-1-1-1 0 0,1 0 1 0 0,0 0 0 0 0,0 0-1 0 0,0-1 1 0 0,0 0 0 0 0,1-1-1 0 0,-1 1 1 0 0,9-1-1 0 0,72 0 730 0 0,-51-2-730 0 0,209-11 96 0 0,-165 6-1675 0 0,-32 2-936 0 0,-7-1-5111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11055 0 0,'0'0'1390'0'0,"0"2"-90"0"0,-3 11 504 0 0,1 0 1 0 0,0 15 0 0 0,2 25 304 0 0,1-27-1823 0 0,-1 0 1 0 0,-1 0-1 0 0,-6 31 1 0 0,6-54-302 0 0,0 1 0 0 0,0-1 1 0 0,0 0-1 0 0,0 0 0 0 0,-1 1 0 0 0,1-1 0 0 0,-1 0 1 0 0,0 0-1 0 0,0-1 0 0 0,-2 4 0 0 0,-6 3-2406 0 0,-1-3-3407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5983 0 0,'1'3'464'0'0,"0"4"121"0"0,1-1-1 0 0,1 1 0 0 0,-1 0 0 0 0,1-1 0 0 0,8 13 5991 0 0,-4-30-5288 0 0,50-80 935 0 0,-2 2-2021 0 0,-25 44-143 0 0,5-7-78 0 0,55-64 0 0 0,-82 108-54 0 0,-8 7 70 0 0,0 1 1 0 0,1 0-1 0 0,-1-1 1 0 0,0 1-1 0 0,1 0 1 0 0,-1-1-1 0 0,1 1 1 0 0,-1 0-1 0 0,0 0 1 0 0,1-1-1 0 0,-1 1 1 0 0,1 0-1 0 0,-1 0 1 0 0,1 0 0 0 0,-1 0-1 0 0,0-1 1 0 0,1 1-1 0 0,-1 0 1 0 0,2 0-1 0 0,-2 1-1 0 0,1-1 1 0 0,0 0-1 0 0,0 1 0 0 0,0-1 0 0 0,-1 1 1 0 0,1-1-1 0 0,0 1 0 0 0,-1-1 0 0 0,1 1 1 0 0,-1 0-1 0 0,1-1 0 0 0,0 1 0 0 0,0 1 1 0 0,2 3 0 0 0,0 0 1 0 0,0 1 0 0 0,-1 0-1 0 0,1-1 1 0 0,-1 1 0 0 0,0 0-1 0 0,-1 0 1 0 0,0 0 0 0 0,1 9-1 0 0,1 60 405 0 0,-3-58-212 0 0,-1 21 194 0 0,0-9-186 0 0,2 1 0 0 0,0-1 0 0 0,9 45 1 0 0,-9-71-416 0 0,0 1 0 0 0,0-1 0 0 0,0 1 0 0 0,1-1 0 0 0,2 4 0 0 0,-2-4 15 0 0,-1-1-564 0 0,1 0-739 0 0,6 6-316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144 100 6911 0 0,'7'-4'7682'0'0,"-13"14"-4714"0"0,4-6-2674 0 0,-48 84 1332 0 0,-11 20-724 0 0,55-95-749 0 0,1 0-1 0 0,0 0 0 0 0,1 1 0 0 0,0 0 0 0 0,1-1 0 0 0,-1 26 1 0 0,3-36-77 0 0,1 0 0 0 0,0 0 0 0 0,0 0 0 0 0,1 0 1 0 0,-1 0-1 0 0,1 0 0 0 0,-1 0 0 0 0,1 0 0 0 0,0 0 1 0 0,0 0-1 0 0,0-1 0 0 0,1 1 0 0 0,-1 0 1 0 0,1-1-1 0 0,-1 1 0 0 0,1-1 0 0 0,0 1 0 0 0,0-1 1 0 0,3 4-1 0 0,-1-4 40 0 0,-1 1 0 0 0,1-1 0 0 0,0 0 1 0 0,0 0-1 0 0,0 0 0 0 0,0 0 0 0 0,0-1 0 0 0,0 0 0 0 0,0 0 0 0 0,0 0 1 0 0,0 0-1 0 0,1-1 0 0 0,4 1 0 0 0,13-1 42 0 0,1 0 0 0 0,-1-2 1 0 0,0-1-1 0 0,42-9 0 0 0,-56 10-157 0 0,0-1 1 0 0,0 1 0 0 0,0-1-1 0 0,-1-1 1 0 0,1 1 0 0 0,10-8-1 0 0,-16 9-11 0 0,1 0-1 0 0,0-1 0 0 0,0 1 1 0 0,-1-1-1 0 0,1 0 1 0 0,-1 1-1 0 0,0-1 0 0 0,0-1 1 0 0,0 1-1 0 0,0 0 0 0 0,-1 0 1 0 0,1-1-1 0 0,-1 1 0 0 0,0-1 1 0 0,0 1-1 0 0,0-1 0 0 0,1-3 1 0 0,-1-14-254 0 0,0-1 1 0 0,-1 1 0 0 0,-4-27-1 0 0,1-20-269 0 0,1 4 87 0 0,0-20-124 0 0,2 79 448 0 0,1 0-1 0 0,-1-1 1 0 0,1 1-1 0 0,0 0 1 0 0,1 0-1 0 0,-1 0 1 0 0,4-6-1 0 0,6-6-5879 0 0,-3 7-720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27 11055 0 0,'14'-14'1144'0'0,"-5"3"3356"0"0,-20 13 262 0 0,4 0-6114 0 0,-8 2 1422 0 0,-84 27-53 0 0,86-27-29 0 0,1 2 1 0 0,0-1 0 0 0,1 2-1 0 0,-1 0 1 0 0,-17 14-1 0 0,25-17 4 0 0,0 0 0 0 0,0 1 0 0 0,0 0 0 0 0,1-1 0 0 0,-1 2-1 0 0,1-1 1 0 0,1 0 0 0 0,-1 0 0 0 0,1 1 0 0 0,0 0 0 0 0,0-1 0 0 0,0 1 0 0 0,1 0-1 0 0,0 0 1 0 0,0 0 0 0 0,1 0 0 0 0,-1 9 0 0 0,2 10 142 0 0,1-1 0 0 0,9 46 0 0 0,-9-62-40 0 0,3 15 321 0 0,10 23 0 0 0,-11-34-227 0 0,-4-11-145 0 0,1 0 0 0 0,-1-1 0 0 0,0 1 0 0 0,1 0 0 0 0,-1-1 0 0 0,1 1 0 0 0,-1-1 0 0 0,1 1 0 0 0,-1 0 0 0 0,1-1 0 0 0,0 1 0 0 0,-1-1 0 0 0,1 0 0 0 0,0 1 0 0 0,-1-1 0 0 0,1 1 0 0 0,0-1 0 0 0,-1 0 0 0 0,1 0 0 0 0,0 1 0 0 0,0-1 0 0 0,-1 0 0 0 0,1 0 0 0 0,0 0 0 0 0,0 0 0 0 0,0 0 0 0 0,-1 0 0 0 0,1 0 0 0 0,0 0 0 0 0,1 0 1 0 0,22-6 521 0 0,-17 2-411 0 0,0 0 1 0 0,0 0 0 0 0,-1 0-1 0 0,1 0 1 0 0,-1-1-1 0 0,0 0 1 0 0,-1-1 0 0 0,6-5-1 0 0,38-52 351 0 0,-40 49-417 0 0,12-18 7 0 0,-1-2 0 0 0,21-54 0 0 0,-31 67-87 0 0,-6 11-475 0 0,0-1 0 0 0,5-20-1 0 0,-8 25 242 0 0,0 1-1 0 0,0 0 0 0 0,-1-1 0 0 0,1 1 0 0 0,-1-1 0 0 0,-1 1 0 0 0,-1-10 0 0 0,2 14-605 0 0,-16-3-2961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 7367 0 0,'0'0'667'0'0,"-1"2"-236"0"0,-2 1 536 0 0,1 1 0 0 0,0-1 0 0 0,0 1 0 0 0,0 0 1 0 0,0-1-1 0 0,1 1 0 0 0,-2 5 0 0 0,1 0-143 0 0,0-1 1 0 0,-1 17-1 0 0,3 3-848 0 0,4 33 1 0 0,-3-43 853 0 0,1 4-297 0 0,2 1 0 0 0,0-1 0 0 0,1 1-1 0 0,1-1 1 0 0,16 39 0 0 0,-19-55-308 0 0,0-1 0 0 0,1 1 0 0 0,0-1 1 0 0,0 0-1 0 0,7 8 0 0 0,-10-12-170 0 0,0-1-1 0 0,0 1 1 0 0,0 0 0 0 0,0-1 0 0 0,1 1 0 0 0,-1 0 0 0 0,0-1 0 0 0,1 0-1 0 0,-1 1 1 0 0,0-1 0 0 0,1 0 0 0 0,-1 1 0 0 0,0-1 0 0 0,1 0-1 0 0,-1 0 1 0 0,0 0 0 0 0,1 0 0 0 0,2-1 0 0 0,21-6 392 0 0,-9 0-287 0 0,-1 0-1 0 0,0-1 1 0 0,-1 0-1 0 0,0-1 0 0 0,19-16 1 0 0,56-62 11 0 0,-77 75-136 0 0,53-50 46 0 0,-36 36-1196 0 0,40-47-1 0 0,2-11-8641 0 0,-61 72 8317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35 14943 0 0,'5'-6'1358'0'0,"18"-22"3083"0"0,-25 28-4449 0 0,0 1-1 0 0,1 0 1 0 0,-1-1 0 0 0,0 1-1 0 0,0 0 1 0 0,1 0 0 0 0,-1 0-1 0 0,1 0 1 0 0,-3 2 0 0 0,-2 1-60 0 0,-116 66-559 0 0,-26 16-114 0 0,143-83 738 0 0,1 0 0 0 0,-1 0-1 0 0,1 1 1 0 0,0-1 0 0 0,0 1 0 0 0,0 0-1 0 0,1 0 1 0 0,-1 1 0 0 0,-4 6 0 0 0,7-9 1 0 0,1 0 0 0 0,-1 0 0 0 0,0 0 0 0 0,0 0 0 0 0,1 0 0 0 0,-1 0 0 0 0,1 1 0 0 0,0-1 0 0 0,-1 0 0 0 0,1 0 0 0 0,0 0 0 0 0,1 0 0 0 0,-1 1 0 0 0,0-1 0 0 0,0 0 0 0 0,1 0 0 0 0,-1 0 0 0 0,1 0 0 0 0,0 0 1 0 0,0 0-1 0 0,0 0 0 0 0,0 0 0 0 0,0 0 0 0 0,0 0 0 0 0,0-1 0 0 0,3 4 0 0 0,5 4-43 0 0,0-1 0 0 0,0 0 0 0 0,1 0 1 0 0,0-1-1 0 0,1-1 0 0 0,21 11 0 0 0,8 5 63 0 0,96 69 1258 0 0,-122-81-931 0 0,0 1 0 0 0,-1 1 0 0 0,0 0 1 0 0,-1 1-1 0 0,0 0 0 0 0,-1 0 0 0 0,13 21 0 0 0,-23-30-281 0 0,1-1 0 0 0,-1 0 0 0 0,1 0 0 0 0,-1 1-1 0 0,0-1 1 0 0,0 1 0 0 0,-1-1 0 0 0,1 1 0 0 0,-1-1 0 0 0,1 1 0 0 0,-1-1-1 0 0,0 1 1 0 0,-1-1 0 0 0,1 1 0 0 0,0-1 0 0 0,-1 1 0 0 0,0-1 0 0 0,0 1 0 0 0,0-1-1 0 0,0 1 1 0 0,-1-1 0 0 0,1 0 0 0 0,-1 0 0 0 0,0 0 0 0 0,0 0 0 0 0,0 0-1 0 0,0 0 1 0 0,-5 4 0 0 0,-2 2 170 0 0,0 0 0 0 0,-1-1-1 0 0,0-1 1 0 0,0 1 0 0 0,-1-2-1 0 0,-16 9 1 0 0,-59 23-540 0 0,-14 7-625 0 0,85-35-157 0 0,1 0-51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89 788 7167 0 0,'0'0'3042'0'0,"2"1"-2265"0"0,61 34 5032 0 0,-61-34-5061 0 0,0-2-684 0 0,2-1-21 0 0,-1 0 0 0 0,0 0-1 0 0,0 0 1 0 0,0-1-1 0 0,0 1 1 0 0,-1-1 0 0 0,1 0-1 0 0,-1 1 1 0 0,1-1 0 0 0,-1-1-1 0 0,0 1 1 0 0,0 0 0 0 0,0 0-1 0 0,2-7 1 0 0,3-8 154 0 0,7-31 0 0 0,-11 37-167 0 0,39-174 200 0 0,-38 156-364 0 0,-2 0 0 0 0,0 0 0 0 0,-2 0 0 0 0,-6-42 0 0 0,0 27 57 0 0,-3 0 0 0 0,-2 0-1 0 0,-31-83 1 0 0,39 121 58 0 0,0 1-1 0 0,0-1 1 0 0,-1 1 0 0 0,1 0 0 0 0,-6-6-1 0 0,8 11 12 0 0,1 0 0 0 0,-1 0 0 0 0,0 0 0 0 0,1 0-1 0 0,-1 1 1 0 0,0-1 0 0 0,0 0 0 0 0,0 1 0 0 0,0-1-1 0 0,0 0 1 0 0,1 1 0 0 0,-1-1 0 0 0,0 1 0 0 0,0 0-1 0 0,0-1 1 0 0,-1 1 0 0 0,1 0 0 0 0,0-1 0 0 0,0 1-1 0 0,0 0 1 0 0,0 0 0 0 0,0 0 0 0 0,0 0 0 0 0,0 0-1 0 0,0 0 1 0 0,0 0 0 0 0,0 0 0 0 0,0 1 0 0 0,0-1-1 0 0,0 0 1 0 0,0 1 0 0 0,0-1 0 0 0,0 1 0 0 0,0-1-1 0 0,0 1 1 0 0,0-1 0 0 0,0 1 0 0 0,0 0 0 0 0,0-1-1 0 0,0 1 1 0 0,1 0 0 0 0,-2 1 0 0 0,-3 4-27 0 0,-1 0 1 0 0,1 1-1 0 0,1 0 1 0 0,-1 0-1 0 0,1 0 0 0 0,1 1 1 0 0,-1-1-1 0 0,1 1 1 0 0,0 0-1 0 0,-2 14 0 0 0,-1 8-1 0 0,-2 48 0 0 0,7-74 26 0 0,-5 166-58 0 0,-4 37 72 0 0,-9-28-4 0 0,-7 78 0 0 0,17 4 0 0 0,9-206 0 0 0,6 131 0 0 0,-2-125 0 0 0,14 62 0 0 0,-15-105 14 0 0,1-1-1 0 0,2 0 0 0 0,7 20 1 0 0,-5-12-217 0 0,-7-23 0 0 0,-2 1 3 0 0,0-1-1 0 0,0 0 1 0 0,0 0-1 0 0,0 0 0 0 0,0 0 0 0 0,0 0 0 0 0,0 0 1 0 0,-1 0-1 0 0,1 0 0 0 0,-1-1 0 0 0,0 1 0 0 0,1 0 1 0 0,-1-1-1 0 0,0 1 0 0 0,-3 1 0 0 0,-7 2-4715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34 103 8287 0 0,'-6'1'193'0'0,"-1"0"355"0"0,-13 2 3109 0 0,23-1-3233 0 0,5 2-286 0 0,0-1 0 0 0,0 1 0 0 0,0-2 0 0 0,1 1 0 0 0,-1-1 0 0 0,1 0 0 0 0,0-1 1 0 0,0 0-1 0 0,14-1 0 0 0,6 0 265 0 0,49-8-1 0 0,-7-7 144 0 0,96-31 0 0 0,-98 25-80 0 0,100-18 0 0 0,-154 37-940 0 0,22 1-1 0 0,-34 1 383 0 0,20 0-1115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1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48 9671 0 0,'0'-2'440'0'0,"-1"-4"-68"0"0,1 4-339 0 0,0 0 1 0 0,0 0-1 0 0,0 0 1 0 0,0 0-1 0 0,1 0 1 0 0,-1 0-1 0 0,0 0 1 0 0,1 0-1 0 0,-1 0 1 0 0,1 0-1 0 0,0 0 1 0 0,1-2-1 0 0,-2 2 996 0 0,1-7 4173 0 0,-73 86-5134 0 0,-109 154 0 0 0,67-59 19 0 0,-5 7-12 0 0,-41 37-645 0 0,112-159 224 0 0,-85 82 1 0 0,95-105 12 0 0,-78 53-1 0 0,110-84 366 0 0,-1 1-1 0 0,1-1 1 0 0,-1 0-1 0 0,1-1 0 0 0,-1 0 1 0 0,-10 3-1 0 0,16-5-22 0 0,1 0 0 0 0,0 0 0 0 0,0 0 0 0 0,-1 0 0 0 0,1 0 1 0 0,0-1-1 0 0,-1 1 0 0 0,1 0 0 0 0,0 0 0 0 0,0 0 0 0 0,-1 0 0 0 0,1 0 0 0 0,0 0 0 0 0,0-1 0 0 0,0 1 0 0 0,-1 0 0 0 0,1 0 0 0 0,0 0 0 0 0,0 0 0 0 0,0-1 0 0 0,-1 1 0 0 0,1 0 0 0 0,0 0 0 0 0,0-1 0 0 0,0 1 0 0 0,0 0 0 0 0,0 0 0 0 0,-1-1 1 0 0,1 1-1 0 0,0 0 0 0 0,0 0 0 0 0,0-1 0 0 0,-1-8 92 0 0,1 5-88 0 0,0 1-1 0 0,1-1 0 0 0,0 0 0 0 0,0 1 1 0 0,0-1-1 0 0,0 1 0 0 0,1 0 1 0 0,-1-1-1 0 0,1 1 0 0 0,3-5 0 0 0,24-31 34 0 0,-18 26-55 0 0,49-57 9 0 0,76-69 0 0 0,-69 74 0 0 0,-28 27-6 0 0,52-41 0 0 0,-73 66 32 0 0,0 1 0 0 0,1 0 0 0 0,0 1 0 0 0,0 2 0 0 0,41-15 0 0 0,-56 23 1 0 0,-1-1 0 0 0,1 2 0 0 0,0-1-1 0 0,0 0 1 0 0,0 1 0 0 0,0 0 0 0 0,0 0-1 0 0,0 0 1 0 0,-1 0 0 0 0,1 1 0 0 0,0-1-1 0 0,0 1 1 0 0,0 0 0 0 0,0 0 0 0 0,-1 0-1 0 0,1 1 1 0 0,-1 0 0 0 0,1-1 0 0 0,-1 1-1 0 0,6 4 1 0 0,-6-3 8 0 0,0 0-1 0 0,0 0 1 0 0,0 0-1 0 0,0 1 1 0 0,0-1-1 0 0,-1 1 1 0 0,0-1 0 0 0,1 1-1 0 0,-1 0 1 0 0,-1 0-1 0 0,1 0 1 0 0,0 1-1 0 0,-1-1 1 0 0,0 0 0 0 0,0 0-1 0 0,0 1 1 0 0,0 8-1 0 0,-1-2 3 0 0,-1-1 0 0 0,0 1 0 0 0,-1 0 0 0 0,0 0 0 0 0,0-1 0 0 0,-1 1-1 0 0,0-1 1 0 0,-1 0 0 0 0,-6 12 0 0 0,-8 12-10 0 0,-29 40 0 0 0,14-23 50 0 0,13-17-61 0 0,5-9-189 0 0,0-1 0 0 0,-30 36 1 0 0,38-51-503 0 0,1-2-48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8287 0 0,'0'0'5656'0'0,"-2"1"-5165"0"0,-2 1-401 0 0,0 1-1 0 0,-1-1 1 0 0,2 1 0 0 0,-1 0-1 0 0,0 0 1 0 0,0 0-1 0 0,1 1 1 0 0,0-1 0 0 0,0 1-1 0 0,0 0 1 0 0,0 0 0 0 0,-2 5-1 0 0,-5 9-96 0 0,-12 30 0 0 0,19-40 45 0 0,-10 30-38 0 0,1 1 0 0 0,2 1 0 0 0,2 0 0 0 0,-4 53 0 0 0,9-53-6 0 0,3 58 0 0 0,5-61-111 0 0,0 4-899 0 0,0-30 173 0 0,-4-10 685 0 0,0 2-1177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0,'0'0'1795'0'0,"2"2"-263"0"0,43 38 2828 0 0,59 65-1567 0 0,-64-62-1947 0 0,1-2-1 0 0,85 64 0 0 0,-102-88-752 0 0,1 0-1 0 0,1-2 1 0 0,37 15 0 0 0,-49-24-76 0 0,1-1 1 0 0,0 0-1 0 0,0-1 1 0 0,0-1-1 0 0,1 0 1 0 0,-1-1-1 0 0,1-1 1 0 0,17-1-1 0 0,11-2-649 0 0,53-10-1 0 0,-66 5-766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7367 0 0,'0'0'899'0'0,"-1"2"-175"0"0,-15 26 1009 0 0,-15 39 0 0 0,-10 18-1262 0 0,-176 257 1485 0 0,211-333-1928 0 0,-23 24 53 0 0,27-31-76 0 0,-13 16-1112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0,'0'0'439'0'0,"2"1"1001"0"0,29 21 3725 0 0,15 11-1788 0 0,61 51-1238 0 0,-100-77-2029 0 0,0 1-1 0 0,-1-1 1 0 0,0 2 0 0 0,0-1-1 0 0,-1 1 1 0 0,1-1-1 0 0,-2 1 1 0 0,0 1 0 0 0,6 17-1 0 0,-8-20-34 0 0,0 0 1 0 0,-1-1-1 0 0,0 1 0 0 0,-1 0 0 0 0,0 0 0 0 0,0 0 1 0 0,0-1-1 0 0,-1 1 0 0 0,0 0 0 0 0,0 0 0 0 0,0-1 0 0 0,-1 1 1 0 0,0-1-1 0 0,-1 1 0 0 0,1-1 0 0 0,-1 0 0 0 0,0 0 1 0 0,-7 10-1 0 0,-6 7-485 0 0,-1-2 1 0 0,-1 0-1 0 0,-25 23 0 0 0,33-34-241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6991 0 0,'0'0'323'0'0,"-2"1"-8"0"0,-15 11-317 0 0,13-11 1688 0 0,4 2-1157 0 0,0 2-336 0 0,1 0 0 0 0,0 0 0 0 0,0 0 0 0 0,0 0 1 0 0,1 0-1 0 0,0 0 0 0 0,0-1 0 0 0,0 1 0 0 0,0-1 0 0 0,5 7 0 0 0,35 45 1523 0 0,-27-37-1240 0 0,89 115 941 0 0,-100-130-1489 0 0,-1 1-1 0 0,1-1 0 0 0,0 0 0 0 0,5 4 1 0 0,5 0-4463 0 0,-2-3-63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2759 0 0,'-2'2'207'0'0,"-17"24"2079"0"0,0 1 0 0 0,2 1 0 0 0,-22 45-1 0 0,8-12-1741 0 0,-86 167 712 0 0,40-74-1035 0 0,-38 94-157 0 0,101-212-43 0 0,2 0 1 0 0,2 0-1 0 0,2 1 0 0 0,1 0 1 0 0,-3 47-1 0 0,9-68 22 0 0,2 2 42 0 0,2-13-981 0 0,8 5-6715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6911 0 0,'0'0'623'0'0,"-1"2"-514"0"0,-1 3 88 0 0,0 0-1 0 0,0 0 1 0 0,1 0-1 0 0,0 0 1 0 0,0 0-1 0 0,0 0 1 0 0,0 0-1 0 0,1 0 1 0 0,0 1-1 0 0,0-1 1 0 0,1 0-1 0 0,0 7 0 0 0,3 7 973 0 0,13 37-1 0 0,-11-37-1195 0 0,3 4 286 0 0,0 0-1 0 0,2 0 1 0 0,0-1-1 0 0,2-1 1 0 0,0 0-1 0 0,20 23 1 0 0,-1-5 630 0 0,3-2-1 0 0,41 34 1 0 0,-43-41-394 0 0,-1 0 0 0 0,-2 2 0 0 0,-1 2 0 0 0,26 39-1 0 0,-44-56-442 0 0,0 2 0 0 0,0 0 0 0 0,-2 0 0 0 0,-1 0 0 0 0,0 1 0 0 0,-1 1 0 0 0,-1-1 0 0 0,-2 1 0 0 0,0 0 0 0 0,3 32 0 0 0,-7-30-33 0 0,-1 0 1 0 0,0 0 0 0 0,-2-1-1 0 0,-1 1 1 0 0,0-1 0 0 0,-2 0 0 0 0,0 0-1 0 0,-11 23 1 0 0,3-13-97 0 0,-3 0 0 0 0,0-2 1 0 0,-2 0-1 0 0,-35 42 0 0 0,22-31-2600 0 0,30-39 1290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1375 0 0,'0'0'12268'0'0,"2"0"-11681"0"0,9-1 16 0 0,0-1 0 0 0,0 0 0 0 0,17-5 0 0 0,5-2 298 0 0,190-35 1604 0 0,-76 23-4158 0 0,-144 20-191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2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61 12895 0 0,'0'0'998'0'0,"-2"0"-657"0"0,-7 4-148 0 0,8-4-17 0 0,0 0-1 0 0,1 0 0 0 0,0 1 1 0 0,-1-1-1 0 0,1 0 0 0 0,-1 1 1 0 0,1-1-1 0 0,-1 1 0 0 0,1-1 1 0 0,0 0-1 0 0,-1 1 0 0 0,1-1 1 0 0,0 1-1 0 0,-1-1 0 0 0,1 1 1 0 0,0-1-1 0 0,0 1 0 0 0,-1-1 1 0 0,1 1-1 0 0,0-1 0 0 0,0 1 1 0 0,0-1-1 0 0,0 1 0 0 0,0-1 1 0 0,0 1-1 0 0,0 0 0 0 0,0 0-109 0 0,0 0 0 0 0,1 0 0 0 0,-1 0-1 0 0,1-1 1 0 0,-1 1 0 0 0,1 0 0 0 0,-1-1-1 0 0,1 1 1 0 0,-1 0 0 0 0,1-1-1 0 0,0 1 1 0 0,-1-1 0 0 0,1 1 0 0 0,0-1-1 0 0,1 1 1 0 0,1 1-39 0 0,1 0 1 0 0,-1 0-1 0 0,1-1 1 0 0,0 0-1 0 0,0 0 0 0 0,7 2 1 0 0,10-4 162 0 0,-1 0 0 0 0,0-1 0 0 0,0-1 0 0 0,0 0 0 0 0,26-9 1 0 0,-1 1-82 0 0,87-24-396 0 0,-75 18-5486 0 0,-17 3-927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91 1839 0 0,'1'-2'83'0'0,"22"-42"-234"0"0,-11 22 1896 0 0,0-1 8498 0 0,-12 24-10191 0 0,-1 0 0 0 0,1 0-1 0 0,0 0 1 0 0,-1 0 0 0 0,1-1 0 0 0,-1 1-1 0 0,1 0 1 0 0,-1 0 0 0 0,1 0 0 0 0,-1-1-1 0 0,1 1 1 0 0,-2 0 0 0 0,-1 3 55 0 0,-24 34 549 0 0,-88 135-336 0 0,-72 195-196 0 0,71-96-60 0 0,111-257-67 0 0,0 0 1 0 0,0 1-1 0 0,2 0 0 0 0,0-1 0 0 0,1 1 0 0 0,0 0 1 0 0,1 1-1 0 0,2 15 0 0 0,-1-23 20 0 0,1-1 1 0 0,1 0-1 0 0,-1 0 1 0 0,1 0-1 0 0,1 0 0 0 0,-1 0 1 0 0,1 0-1 0 0,1 0 1 0 0,-1-1-1 0 0,1 0 0 0 0,1 0 1 0 0,-1 0-1 0 0,1 0 1 0 0,1-1-1 0 0,-1 1 0 0 0,1-1 1 0 0,7 5-1 0 0,-2-3 173 0 0,0 0 0 0 0,1-1 1 0 0,0 0-1 0 0,16 6 0 0 0,54 15 827 0 0,-63-22-981 0 0,-1 0 0 0 0,0 1 0 0 0,19 11 0 0 0,-31-16-33 0 0,16 11-18 0 0,-20-12-254 0 0,6 3 640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1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13703 0 0,'0'0'1246'0'0,"-1"1"-1012"0"0,-10 12-68 0 0,-19 16 0 0 0,-8 8-154 0 0,-156 148-148 0 0,194-184 136 0 0,-19 15 179 0 0,-31 36-1 0 0,46-48-149 0 0,0 1-1 0 0,0 0 1 0 0,1 0 0 0 0,0 0 0 0 0,0 1-1 0 0,0-1 1 0 0,1 1 0 0 0,-1 0-1 0 0,1 0 1 0 0,1-1 0 0 0,-1 1 0 0 0,1 1-1 0 0,-1 7 1 0 0,2-11-8 0 0,0-1 0 0 0,1 1-1 0 0,-1-1 1 0 0,0 1 0 0 0,1-1 0 0 0,0 0 0 0 0,0 1 0 0 0,-1-1-1 0 0,1 0 1 0 0,1 1 0 0 0,-1-1 0 0 0,0 0 0 0 0,0 0 0 0 0,1 0-1 0 0,-1 0 1 0 0,1 0 0 0 0,0 0 0 0 0,0-1 0 0 0,-1 1 0 0 0,1 0-1 0 0,0-1 1 0 0,0 1 0 0 0,1-1 0 0 0,-1 0 0 0 0,0 0 0 0 0,0 0-1 0 0,1 0 1 0 0,-1 0 0 0 0,0 0 0 0 0,5 0 0 0 0,1 1 85 0 0,0-1 1 0 0,1 0-1 0 0,0 0 0 0 0,-1-1 1 0 0,1 0-1 0 0,-1 0 1 0 0,15-3-1 0 0,0-2 152 0 0,0 0 0 0 0,0-2 0 0 0,-1 0 1 0 0,34-17-1 0 0,-45 18-237 0 0,0 0 1 0 0,-1 0-1 0 0,1-1 1 0 0,-1-1 0 0 0,-1 0-1 0 0,0 0 1 0 0,0-1-1 0 0,0 0 1 0 0,-1 0 0 0 0,10-16-1 0 0,-11 13-41 0 0,0 0 1 0 0,-1 0-1 0 0,-1-1 0 0 0,8-24 0 0 0,-11 30-74 0 0,-1 0 0 0 0,1 0 0 0 0,-1 0 0 0 0,-1 0 0 0 0,1-1 0 0 0,-1 1 0 0 0,-1 0 0 0 0,1 0 0 0 0,-1-1 0 0 0,-4-13 0 0 0,4 18-80 0 0,0-1 0 0 0,-1 0 0 0 0,1 1 0 0 0,-1-1 0 0 0,0 0-1 0 0,0 1 1 0 0,0 0 0 0 0,0 0 0 0 0,-1-1 0 0 0,0 1 0 0 0,1 1 0 0 0,-1-1 0 0 0,0 0 0 0 0,0 1 0 0 0,0-1 0 0 0,-1 1 0 0 0,-5-3 0 0 0,-6 1-992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244 155 919 0 0,'-2'1'67'0'0,"-18"17"1456"0"0,17-15-1322 0 0,1-1 238 0 0,1-1 1 0 0,-1 1-1 0 0,0 0 1 0 0,1 0-1 0 0,-1-1 1 0 0,1 1-1 0 0,0 0 1 0 0,0 0-1 0 0,-1 0 1 0 0,1 0-1 0 0,0 0 1 0 0,1 1-1 0 0,-1-1 1 0 0,0 0 0 0 0,0 3-1 0 0,1-2-292 0 0,-1 1 0 0 0,1-1 0 0 0,0 0 0 0 0,0 1 0 0 0,1-1 0 0 0,-1 0 0 0 0,1 1 0 0 0,0-1 1 0 0,-1 0-1 0 0,1 0 0 0 0,1 0 0 0 0,-1 0 0 0 0,0 0 0 0 0,1 0 0 0 0,-1 0 0 0 0,1 0 0 0 0,0 0 0 0 0,0-1 0 0 0,0 1 0 0 0,1-1 0 0 0,-1 1 0 0 0,0-1 0 0 0,6 3 0 0 0,-5-3 7 0 0,0-1 1 0 0,0 1-1 0 0,0-1 0 0 0,0 0 0 0 0,0-1 0 0 0,0 1 0 0 0,1 0 0 0 0,-1-1 0 0 0,0 0 0 0 0,0 0 1 0 0,1 0-1 0 0,-1 0 0 0 0,0 0 0 0 0,1-1 0 0 0,4 0 0 0 0,5-3 309 0 0,0 1 0 0 0,18-9 0 0 0,-2-2 7 0 0,1-2-1 0 0,42-31 1 0 0,-30 19-414 0 0,-36 23-166 0 0,1 1 1 0 0,-1-1-1 0 0,0-1 0 0 0,0 1 0 0 0,0-1 0 0 0,-1 0 0 0 0,0 0 1 0 0,7-10-1 0 0,-11 14-66 0 0,1-1 0 0 0,-1 1 0 0 0,0-1 0 0 0,0 0 0 0 0,0 0 0 0 0,0 1 0 0 0,0-1 0 0 0,-1 0 0 0 0,1 0 0 0 0,-1 0 1 0 0,1 0-1 0 0,-1 0 0 0 0,0 0 0 0 0,0 0 0 0 0,-1 0 0 0 0,1 1 0 0 0,-1-1 0 0 0,1 0 0 0 0,-1 0 0 0 0,0 0 0 0 0,0 0 0 0 0,0 1 0 0 0,0-1 1 0 0,-4-5-1 0 0,2 5-95 0 0,0 1 0 0 0,0-1 1 0 0,0 0-1 0 0,0 1 1 0 0,-1-1-1 0 0,1 1 1 0 0,-1 0-1 0 0,0 0 0 0 0,1 1 1 0 0,-1-1-1 0 0,-5-1 1 0 0,9 3 265 0 0,-5-1-126 0 0,-1-1 0 0 0,-1 1 1 0 0,1 0-1 0 0,0 1 0 0 0,0-1 0 0 0,0 1 1 0 0,0 0-1 0 0,0 1 0 0 0,-1-1 1 0 0,1 1-1 0 0,0 1 0 0 0,0-1 0 0 0,0 1 1 0 0,1 0-1 0 0,-1 0 0 0 0,-6 3 1 0 0,-10 7 319 0 0,1 0 0 0 0,-33 25 1 0 0,47-32-139 0 0,-38 31 533 0 0,-16 10 215 0 0,30-25-144 0 0,-52 44 0 0 0,71-53-455 0 0,1 0-1 0 0,0 0 1 0 0,0 1-1 0 0,1 0 0 0 0,1 1 1 0 0,-12 22-1 0 0,19-33-151 0 0,0 1 0 0 0,0-1 0 0 0,1 0 0 0 0,0 1 0 0 0,0 0 1 0 0,0-1-1 0 0,0 1 0 0 0,1 0 0 0 0,-1-1 0 0 0,1 1 0 0 0,0 0 0 0 0,0 0 0 0 0,0-1 0 0 0,0 1 0 0 0,1 0 0 0 0,0 0 0 0 0,0-1 0 0 0,0 1 0 0 0,0-1 0 0 0,0 1 0 0 0,1-1 0 0 0,-1 1 0 0 0,1-1 0 0 0,0 0 0 0 0,0 0 0 0 0,0 0 0 0 0,1 0 0 0 0,-1 0 0 0 0,1 0 0 0 0,-1-1 0 0 0,1 1 0 0 0,0-1 0 0 0,0 1 0 0 0,0-1 0 0 0,0 0 0 0 0,1-1 1 0 0,-1 1-1 0 0,0 0 0 0 0,5 0 0 0 0,4 3 134 0 0,1-1 0 0 0,1-1 0 0 0,-1-1 0 0 0,0 0 0 0 0,0 0-1 0 0,1-1 1 0 0,19-2 0 0 0,97-13 1319 0 0,-89 7-1220 0 0,8 1-133 0 0,160-21-1329 0 0,-182 25-4777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96 3679 0 0,'0'0'167'0'0,"1"-3"236"0"0,2-4 446 0 0,6-26 6251 0 0,-8 19-6532 0 0,0 13-472 0 0,-1-1 0 0 0,0 1-1 0 0,0-1 1 0 0,-1 0 0 0 0,1 1 0 0 0,0-1-1 0 0,0 1 1 0 0,-1-1 0 0 0,1 1 0 0 0,-1-1 0 0 0,1 1-1 0 0,-1-1 1 0 0,0 1 0 0 0,0-1 0 0 0,1 1 0 0 0,-1 0-1 0 0,0 0 1 0 0,0-1 0 0 0,0 1 0 0 0,-1 0 0 0 0,0-1-1 0 0,0 1-51 0 0,0 0-1 0 0,0 0 0 0 0,0 0 1 0 0,0 0-1 0 0,0 1 1 0 0,0-1-1 0 0,0 1 0 0 0,0 0 1 0 0,0-1-1 0 0,-1 1 1 0 0,1 0-1 0 0,0 0 0 0 0,-4 1 1 0 0,-3 1-29 0 0,0 0 0 0 0,0 0 0 0 0,0 1 0 0 0,0 1 0 0 0,-15 7 0 0 0,-119 75-1 0 0,126-74-16 0 0,1 1 1 0 0,1 0-1 0 0,0 1 0 0 0,1 0 0 0 0,0 2 0 0 0,-13 19 1 0 0,26-34-2 0 0,0-1-1 0 0,1 1 1 0 0,-1 0 0 0 0,1 0 0 0 0,-1 0 0 0 0,1 0 0 0 0,-1 0 0 0 0,1 0 0 0 0,0 0 0 0 0,-1 0 0 0 0,1 0 0 0 0,0 0 0 0 0,0 2 0 0 0,0-2 14 0 0,1 0-1 0 0,-1 0 1 0 0,1 0 0 0 0,-1 0 0 0 0,1 1 0 0 0,-1-1-1 0 0,1 0 1 0 0,0 0 0 0 0,0 0 0 0 0,0 0-1 0 0,-1 0 1 0 0,1-1 0 0 0,0 1 0 0 0,0 0-1 0 0,0 0 1 0 0,0 0 0 0 0,0-1 0 0 0,1 1 0 0 0,-1-1-1 0 0,0 1 1 0 0,0-1 0 0 0,0 1 0 0 0,1-1-1 0 0,-1 0 1 0 0,0 1 0 0 0,0-1 0 0 0,1 0-1 0 0,1 0 1 0 0,3 0 98 0 0,0 1 0 0 0,-1-1 0 0 0,1 0 0 0 0,0-1 1 0 0,7-1-1 0 0,11-3 123 0 0,0-1 0 0 0,0-1 0 0 0,-1-1 1 0 0,0-2-1 0 0,0 0 0 0 0,-1-1 1 0 0,-1-1-1 0 0,22-16 0 0 0,-34 20-245 0 0,-8 7-112 0 0,-1 2-177 0 0,-1 0 291 0 0,1 0-1 0 0,0-1 0 0 0,-1 1 0 0 0,1 0 0 0 0,-1 0 1 0 0,0 0-1 0 0,1 0 0 0 0,-1-1 0 0 0,0 1 0 0 0,-1 1 0 0 0,0 1 0 0 0,-8 9-15 0 0,-17 17 0 0 0,24-27 25 0 0,1 0 0 0 0,0 0 0 0 0,0 0-1 0 0,0 0 1 0 0,0 1 0 0 0,0-1 0 0 0,0 1-1 0 0,1-1 1 0 0,-2 5 0 0 0,-2 1-29 0 0,-17 33-10 0 0,-30 76 1 0 0,22-45 46 0 0,27-66-5 0 0,-113 276-46 0 0,101-236 41 0 0,1 0 0 0 0,3 0 0 0 0,2 1 0 0 0,-5 66 0 0 0,13-106 5 0 0,1 1-1 0 0,0-1 1 0 0,1 1-1 0 0,0-1 1 0 0,0 1-1 0 0,0-1 1 0 0,5 13-1 0 0,-5-18 8 0 0,-1 0 0 0 0,1 0 0 0 0,0 0 0 0 0,1 0 0 0 0,-1 0 0 0 0,0 0 0 0 0,0-1 0 0 0,1 1 0 0 0,-1-1 0 0 0,1 1 0 0 0,0-1 0 0 0,-1 1 0 0 0,1-1 0 0 0,0 0 0 0 0,0 1 0 0 0,0-1 0 0 0,0 0 0 0 0,0-1 0 0 0,0 1 0 0 0,0 0 0 0 0,0 0 0 0 0,0-1 0 0 0,0 1 0 0 0,0-1 0 0 0,0 0 0 0 0,1 0 0 0 0,-1 0 0 0 0,0 0 0 0 0,0 0 0 0 0,4-1 0 0 0,7-1 219 0 0,0-1 0 0 0,0 0 0 0 0,0-1 0 0 0,20-9 0 0 0,47-26 484 0 0,-53 23-577 0 0,-2 0 0 0 0,0-1 0 0 0,35-32 0 0 0,56-72-2517 0 0,-96 97 296 0 0,0 3-3829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 6447 0 0,'0'0'499'0'0,"-1"-2"-328"0"0,0-10 7038 0 0,-11 18-6281 0 0,10-5-870 0 0,0 1 0 0 0,0 0 0 0 0,0 0 0 0 0,0 1 0 0 0,0-1 0 0 0,0 0 0 0 0,0 1 0 0 0,1-1 0 0 0,-1 1 0 0 0,1-1 0 0 0,0 1 0 0 0,0 0 0 0 0,0-1 0 0 0,0 1 0 0 0,0 0 0 0 0,1 0 0 0 0,-1 0 0 0 0,1 0 0 0 0,0 5 0 0 0,0 5 202 0 0,0 0 0 0 0,2 0 0 0 0,2 14 1 0 0,-2-18-101 0 0,21 154 1312 0 0,-22-158-1423 0 0,0 0 1 0 0,1-1-1 0 0,-1 1 0 0 0,1 0 1 0 0,0 0-1 0 0,1-1 0 0 0,-1 0 0 0 0,1 1 1 0 0,0-1-1 0 0,0 0 0 0 0,0 0 0 0 0,0 0 1 0 0,1-1-1 0 0,-1 1 0 0 0,1-1 0 0 0,0 0 1 0 0,0 0-1 0 0,0 0 0 0 0,9 4 1 0 0,-10-6 8 0 0,0 0 0 0 0,0 0 1 0 0,0 0-1 0 0,0-1 0 0 0,0 1 1 0 0,0-1-1 0 0,0 0 0 0 0,0 1 1 0 0,0-1-1 0 0,0-1 0 0 0,0 1 1 0 0,0 0-1 0 0,0-1 0 0 0,0 0 1 0 0,0 0-1 0 0,5-1 1 0 0,-2-1 4 0 0,1 1 0 0 0,-1-1 1 0 0,0-1-1 0 0,0 1 1 0 0,0-1-1 0 0,6-4 1 0 0,0-4 14 0 0,19-23 0 0 0,-12 12-201 0 0,-6 6-532 0 0,0-1 1 0 0,-2 0-1 0 0,19-38 1 0 0,-27 49 331 0 0,6-18-1276 0 0,-4 11-3110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0,'3'0'9171'0'0,"-1"1"-8842"0"0,0-1-1 0 0,-1 1 1 0 0,1 0 0 0 0,0 0 0 0 0,0 0-1 0 0,0 0 1 0 0,0 0 0 0 0,-1 0-1 0 0,1 0 1 0 0,-1 0 0 0 0,1 1 0 0 0,-1-1-1 0 0,1 1 1 0 0,-1-1 0 0 0,0 1 0 0 0,2 2-1 0 0,-1 0-219 0 0,0-1-1 0 0,-1 1 1 0 0,1 0-1 0 0,-1 0 1 0 0,0-1 0 0 0,0 1-1 0 0,0 0 1 0 0,0 6-1 0 0,0 10 360 0 0,-2 1 1 0 0,0-1-1 0 0,-7 37 0 0 0,2-9-357 0 0,1-16-256 0 0,2-15-1602 0 0,0-2 711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 5527 0 0,'0'0'536'0'0,"-9"-12"-472"0"0,-2 5-64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7687 0 0,'0'0'350'0'0,"1"1"-4"0"0,3 16 343 0 0,-1 0-1 0 0,-1 0 0 0 0,0 0 0 0 0,-1 0 1 0 0,-2 28-1 0 0,0-8 705 0 0,2-28-938 0 0,0 1 0 0 0,1-1 0 0 0,0 1 0 0 0,1-1 0 0 0,0 0 1 0 0,0 0-1 0 0,1 0 0 0 0,0 0 0 0 0,1-1 0 0 0,0 0 0 0 0,7 9 0 0 0,-11-15-409 0 0,0 0 0 0 0,0-1 0 0 0,0 1-1 0 0,1-1 1 0 0,-1 1 0 0 0,1-1 0 0 0,-1 0-1 0 0,1 1 1 0 0,-1-1 0 0 0,1 0 0 0 0,0 0 0 0 0,-1 0-1 0 0,1 0 1 0 0,0-1 0 0 0,0 1 0 0 0,0 0-1 0 0,0-1 1 0 0,0 1 0 0 0,0-1 0 0 0,0 0 0 0 0,0 0-1 0 0,0 0 1 0 0,0 0 0 0 0,0 0 0 0 0,0 0-1 0 0,0 0 1 0 0,0 0 0 0 0,0-1 0 0 0,0 1 0 0 0,-1-1-1 0 0,1 0 1 0 0,4-1 0 0 0,-1-1 18 0 0,0 0 0 0 0,-1 0 0 0 0,1 0 0 0 0,-1-1 1 0 0,1 1-1 0 0,-1-1 0 0 0,0 0 0 0 0,0 0 0 0 0,6-10 0 0 0,8-15 55 0 0,-1-1 0 0 0,-1-1 0 0 0,-2-1 0 0 0,17-55 0 0 0,-26 69-91 0 0,2 0 1 0 0,14-29 0 0 0,-17 41-73 0 0,-1 0 1 0 0,1-1 0 0 0,0 1 0 0 0,1 1-1 0 0,0-1 1 0 0,0 1 0 0 0,0 0-1 0 0,0 0 1 0 0,1 0 0 0 0,7-4-1 0 0,-6 4-386 0 0,0 2 1 0 0,0-1-1 0 0,0 1 0 0 0,1 0 1 0 0,-1 1-1 0 0,12-3 0 0 0,-5 3-1542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310 670 12871 0 0,'0'0'1164'0'0,"1"-2"-958"0"0,1-1-59 0 0,-1 0 0 0 0,1 0 0 0 0,-1 0 0 0 0,0 0 1 0 0,0 0-1 0 0,1-4 0 0 0,-1 1 160 0 0,-1 2-195 0 0,1 0-88 0 0,-1 1-1 0 0,0-1 1 0 0,-1 1 0 0 0,1 0-1 0 0,-1 0 1 0 0,1-1 0 0 0,-1 1-1 0 0,0 0 1 0 0,-2-4 0 0 0,2 5-6 0 0,0 1 1 0 0,0-1 0 0 0,0 1-1 0 0,0 0 1 0 0,0 0 0 0 0,-1 0-1 0 0,1-1 1 0 0,-1 1-1 0 0,1 0 1 0 0,-1 1 0 0 0,-1-2-1 0 0,0 0 34 0 0,0 1-15 0 0,-1 0 1 0 0,1 0-1 0 0,0 1 1 0 0,0-1-1 0 0,0 1 0 0 0,0 0 1 0 0,-1 0-1 0 0,1 0 1 0 0,0 0-1 0 0,0 0 1 0 0,0 1-1 0 0,-4 0 0 0 0,2 0 9 0 0,-2 1-13 0 0,-1 0-1 0 0,1 0 1 0 0,-1 0 0 0 0,1 1 0 0 0,0 0-1 0 0,0 1 1 0 0,0-1 0 0 0,0 1 0 0 0,1 1-1 0 0,-1-1 1 0 0,-8 10 0 0 0,-4 5-18 0 0,1 0 0 0 0,-16 25 0 0 0,16-22-12 0 0,3-2 3 0 0,1 0-1 0 0,-16 30 0 0 0,29-48 77 0 0,0 1 22 0 0,-1 9 6 0 0,1-9 8 0 0,3-1 22 0 0,1 0-110 0 0,0-1 0 0 0,0 1 0 0 0,0-1 0 0 0,0 0 0 0 0,0 0 0 0 0,0 0 0 0 0,0 0 0 0 0,0 0 0 0 0,0-1 0 0 0,1 1 0 0 0,-1-1 1 0 0,0 0-1 0 0,0 0 0 0 0,0 0 0 0 0,1-1 0 0 0,-1 1 0 0 0,0-1 0 0 0,6-1 0 0 0,7-3 121 0 0,0-1-1 0 0,24-13 0 0 0,-7 4 56 0 0,14-6 79 0 0,60-38 0 0 0,-68 37-198 0 0,-39 22-88 0 0,0 0 1 0 0,0 0-1 0 0,0 0 1 0 0,0 0-1 0 0,0 0 0 0 0,-1 1 1 0 0,1-1-1 0 0,0 0 1 0 0,0 0-1 0 0,0 0 1 0 0,0 0-1 0 0,0 0 0 0 0,0 0 1 0 0,0 0-1 0 0,0 0 1 0 0,0 0-1 0 0,0 0 0 0 0,0 0 1 0 0,1 0-1 0 0,-1 0 1 0 0,0 0-1 0 0,0 1 1 0 0,0-1-1 0 0,0 0 0 0 0,0 0 1 0 0,0 0-1 0 0,0 0 1 0 0,0 0-1 0 0,0 0 1 0 0,0 0-1 0 0,0 0 0 0 0,0 0 1 0 0,0 0-1 0 0,0 0 1 0 0,0 0-1 0 0,0 0 0 0 0,0 0 1 0 0,0 0-1 0 0,0 0 1 0 0,0 0-1 0 0,1 0 1 0 0,-1 0-1 0 0,0 0 0 0 0,0 0 1 0 0,0 0-1 0 0,0 0 1 0 0,0 0-1 0 0,0 0 1 0 0,0 0-1 0 0,0 0 0 0 0,0 0 1 0 0,0 0-1 0 0,0 0 1 0 0,0 0-1 0 0,0 0 0 0 0,0 0 1 0 0,1 0-1 0 0,-1 0 1 0 0,0 0-1 0 0,-1 8 0 0 0,0-1 0 0 0,0 0 0 0 0,0 1 0 0 0,-1-1 0 0 0,0 0-1 0 0,0 0 1 0 0,-1 0 0 0 0,0 0 0 0 0,-5 9 0 0 0,-12 25 34 0 0,20-41-36 0 0,0 0 1 0 0,0 0 0 0 0,1 0-1 0 0,-1 0 1 0 0,0 0-1 0 0,0 0 1 0 0,0 0 0 0 0,0 0-1 0 0,0 0 1 0 0,0 0 0 0 0,0 0-1 0 0,0 0 1 0 0,0 0 0 0 0,0 0-1 0 0,0 0 1 0 0,0 0 0 0 0,0 0-1 0 0,1 0 1 0 0,-1 0 0 0 0,0 0-1 0 0,0 0 1 0 0,0 0 0 0 0,0 0-1 0 0,0 0 1 0 0,0 0 0 0 0,0 0-1 0 0,0 0 1 0 0,0 0 0 0 0,0 0-1 0 0,0 0 1 0 0,0 0 0 0 0,0 0-1 0 0,0 0 1 0 0,1 0 0 0 0,-1 0-1 0 0,0 1 1 0 0,0-1-1 0 0,0 0 1 0 0,0 0 0 0 0,0 0-1 0 0,0 0 1 0 0,0 0 0 0 0,0 0-1 0 0,0 0 1 0 0,0 0 0 0 0,0 0-1 0 0,0 0 1 0 0,0 0 0 0 0,0 0-1 0 0,0 0 1 0 0,0 0 0 0 0,0 1-1 0 0,0-1 1 0 0,0 0 0 0 0,0 0-1 0 0,0 0 1 0 0,0 0 0 0 0,0 0-1 0 0,0 0 1 0 0,0 0 0 0 0,0 0-1 0 0,0 0 1 0 0,0 0 0 0 0,0 0-1 0 0,0 0 1 0 0,5 0-82 0 0,0-1-1 0 0,1 1 1 0 0,-1-1-1 0 0,0-1 1 0 0,0 1 0 0 0,0-1-1 0 0,0 0 1 0 0,0 0 0 0 0,6-4-1 0 0,0-1-487 0 0,0 0 0 0 0,-1 0 0 0 0,11-10 0 0 0,5-9-831 0 0</inkml:trace>
  <inkml:trace contextRef="#ctx0" brushRef="#br0" timeOffset="1">714 0 11807 0 0,'0'0'1068'0'0,"-2"2"-818"0"0,-2 3-61 0 0,-1 1 1 0 0,1 0 0 0 0,0 0 0 0 0,0 1 0 0 0,0-1-1 0 0,1 1 1 0 0,0-1 0 0 0,1 1 0 0 0,-3 9-1 0 0,-13 71 532 0 0,14-61-395 0 0,-21 209 2060 0 0,15-120-1535 0 0,9-103-782 0 0,-42 293 747 0 0,40-293-956 0 0,-2 11-554 0 0,0 1 1 0 0,-2 43-1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8751 0 0,'0'0'1122'0'0,"2"1"2"0"0,5 1-609 0 0,0 0 1 0 0,0 0-1 0 0,1-1 1 0 0,-1 1-1 0 0,0-2 1 0 0,1 1-1 0 0,-1-1 1 0 0,0 0-1 0 0,1-1 0 0 0,-1 1 1 0 0,0-1-1 0 0,8-3 1 0 0,-3 2-139 0 0,-1-1 1 0 0,0-1-1 0 0,1 0 0 0 0,-2-1 1 0 0,1 0-1 0 0,0 0 0 0 0,16-13 1 0 0,-17 11-250 0 0,-2-2-104 0 0,-8 9-44 0 0,0-1 0 0 0,-1 1 1 0 0,1 0-1 0 0,0-1 1 0 0,0 1-1 0 0,0-1 1 0 0,0 1-1 0 0,-1 0 0 0 0,1-1 1 0 0,0 1-1 0 0,-1-1 1 0 0,1 1-1 0 0,0 0 1 0 0,0-1-1 0 0,-1 1 0 0 0,1 0 1 0 0,0 0-1 0 0,-1-1 1 0 0,1 1-1 0 0,-1 0 1 0 0,1 0-1 0 0,0 0 1 0 0,-1-1-1 0 0,0 1 0 0 0,1 0-1 0 0,-2-1-36 0 0,0 1 1 0 0,0 0-1 0 0,0-1 0 0 0,0 1 1 0 0,-1 0-1 0 0,1 0 0 0 0,0 0 1 0 0,0 0-1 0 0,0 0 1 0 0,0 1-1 0 0,0-1 0 0 0,0 1 1 0 0,0-1-1 0 0,0 1 0 0 0,0 0 1 0 0,0-1-1 0 0,0 1 1 0 0,0 0-1 0 0,1 0 0 0 0,-3 2 1 0 0,-6 4-287 0 0,-1 0 0 0 0,-8 9 0 0 0,16-13 278 0 0,-14 12-73 0 0,-26 29-1 0 0,37-36 169 0 0,-1 0 0 0 0,2 0 0 0 0,-1 0 0 0 0,1 1-1 0 0,0 0 1 0 0,-4 13 0 0 0,5-7 57 0 0,4-13-85 0 0,-1-1-1 0 0,1 0 1 0 0,0 1 0 0 0,0-1 0 0 0,0 0-1 0 0,0 1 1 0 0,0-1 0 0 0,0 0-1 0 0,1 3 1 0 0,0-2-118 0 0,0 0-1 0 0,0 0 1 0 0,0 0-1 0 0,0-1 0 0 0,1 1 1 0 0,-1 0-1 0 0,1-1 1 0 0,-1 1-1 0 0,1-1 1 0 0,-1 1-1 0 0,1-1 1 0 0,0 0-1 0 0,0 1 0 0 0,0-1 1 0 0,0 0-1 0 0,0 0 1 0 0,4 1-1 0 0,-1 0-521 0 0,0-1-1 0 0,1 1 1 0 0,-1-1-1 0 0,1-1 0 0 0,-1 1 1 0 0,7 0-1 0 0,7-1-4345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5 163 919 0 0,'0'3'67'0'0,"0"7"277"0"0,-4 27 18097 0 0,14-46-17179 0 0,-7 7-1024 0 0,67-67 1001 0 0,-31 26-1120 0 0,-22 24-212 0 0,30-27 0 0 0,-42 42 27 0 0,0 0-1 0 0,1 0 1 0 0,-1 0 0 0 0,11-4-1 0 0,-14 7-13 0 0,0 3 0 0 0,0-1 62 0 0,0 0-1 0 0,0 1 1 0 0,-1 0 0 0 0,1-1-1 0 0,0 1 1 0 0,-1 0-1 0 0,1 0 1 0 0,-1 0-1 0 0,0 0 1 0 0,0 0 0 0 0,2 3-1 0 0,4 27-73 0 0,-5-21 77 0 0,0 0 0 0 0,1-1-1 0 0,0 1 1 0 0,6 14 0 0 0,9 6 4 0 0,-7-18-2 0 0,-7-9-55 0 0,1 0 1 0 0,-1 0 0 0 0,1-1-1 0 0,9 6 1 0 0,2-3-2775 0 0,-15-6 2704 0 0,0 0-1 0 0,0 0 0 0 0,-1 0 1 0 0,1 0-1 0 0,0 0 0 0 0,0 0 1 0 0,0 0-1 0 0,-1 0 1 0 0,1 0-1 0 0,0-1 0 0 0,0 1 1 0 0,0 0-1 0 0,-1-1 1 0 0,1 1-1 0 0,0 0 0 0 0,-1-1 1 0 0,1 1-1 0 0,0-1 0 0 0,0 0 1 0 0,0 0-267 0 0,2 0-1226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8751 0 0,'0'0'674'0'0,"-3"0"-438"0"0,-1 1-46 0 0,-1 1 1 0 0,1-1 0 0 0,0 1-1 0 0,0 0 1 0 0,0 0 0 0 0,0 0-1 0 0,0 0 1 0 0,1 1 0 0 0,-1-1-1 0 0,1 1 1 0 0,-6 5 0 0 0,4-2 200 0 0,-1 1 0 0 0,1 0 0 0 0,0 0 0 0 0,1 0-1 0 0,-6 12 1 0 0,0 7 343 0 0,0 1-1 0 0,-9 45 0 0 0,19-69-753 0 0,-15 67 698 0 0,4 0 0 0 0,-2 78 0 0 0,14 144 827 0 0,2-237-1332 0 0,1 143-82 0 0,-4-193-285 0 0,0 0 1 0 0,-1-1 0 0 0,1 1 0 0 0,-1-1 0 0 0,0 1 0 0 0,-1-1 0 0 0,1 1 0 0 0,-1-1-1 0 0,0 0 1 0 0,0 1 0 0 0,0-1 0 0 0,-3 5 0 0 0,-4 1-1574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1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 12551 0 0,'0'0'1388'0'0,"-7"4"-774"0"0,-14 14-548 0 0,0 2 1 0 0,2 0-1 0 0,1 0 1 0 0,0 2-1 0 0,2 0 1 0 0,0 1-1 0 0,1 1 1 0 0,-11 26-1 0 0,23-42-53 0 0,-1 0 0 0 0,2 0-1 0 0,-1 0 1 0 0,1 0 0 0 0,0 1 0 0 0,1-1-1 0 0,0 1 1 0 0,0-1 0 0 0,1 1 0 0 0,1 11-1 0 0,-1-17 55 0 0,0 0-1 0 0,1 0 0 0 0,-1-1 0 0 0,1 1 1 0 0,0 0-1 0 0,0 0 0 0 0,0 0 0 0 0,0 0 1 0 0,0-1-1 0 0,1 1 0 0 0,-1-1 0 0 0,1 1 1 0 0,0-1-1 0 0,0 1 0 0 0,0-1 0 0 0,0 0 1 0 0,0 0-1 0 0,0 0 0 0 0,0 0 0 0 0,1 0 1 0 0,-1-1-1 0 0,1 1 0 0 0,-1-1 1 0 0,1 1-1 0 0,0-1 0 0 0,0 0 0 0 0,-1 0 1 0 0,1 0-1 0 0,0-1 0 0 0,0 1 0 0 0,0-1 1 0 0,6 1-1 0 0,0-1 51 0 0,-1 0 0 0 0,1 0 0 0 0,-1-1 1 0 0,1-1-1 0 0,-1 1 0 0 0,0-1 0 0 0,1-1 0 0 0,-1 1 0 0 0,14-8 0 0 0,-6 2-22 0 0,-1-2-1 0 0,0 1 1 0 0,25-22-1 0 0,-4-4-40 0 0,-23 22-44 0 0,-1 1 0 0 0,27-18 0 0 0,-38 29-14 0 0,0 0-1 0 0,0 1 0 0 0,-1-1 0 0 0,1 1 1 0 0,0-1-1 0 0,0 1 0 0 0,0-1 1 0 0,0 1-1 0 0,0 0 0 0 0,-1 0 1 0 0,1-1-1 0 0,0 1 0 0 0,0 0 1 0 0,0 0-1 0 0,0 0 0 0 0,0 0 1 0 0,0 0-1 0 0,0 0 0 0 0,0 0 1 0 0,0 0-1 0 0,0 0 0 0 0,0 1 1 0 0,0-1-1 0 0,0 0 0 0 0,0 1 1 0 0,-1-1-1 0 0,1 0 0 0 0,0 1 0 0 0,0-1 1 0 0,0 1-1 0 0,0-1 0 0 0,-1 1 1 0 0,1 0-1 0 0,0-1 0 0 0,-1 1 1 0 0,1 0-1 0 0,0-1 0 0 0,-1 1 1 0 0,1 0-1 0 0,0 1 0 0 0,1 2 3 0 0,0 0-1 0 0,-1 0 0 0 0,1 0 0 0 0,-1 1 1 0 0,2 7-1 0 0,-3-11 3 0 0,5 25 0 0 0,2 0 0 0 0,14 38 0 0 0,-18-55 16 0 0,1-1 0 0 0,9 16 0 0 0,-8-16 18 0 0,-4-6 148 0 0,0-2-155 0 0,-1 1 0 0 0,1 0 0 0 0,-1 0 1 0 0,1-1-1 0 0,0 1 0 0 0,-1 0 0 0 0,1-1 0 0 0,0 1 0 0 0,-1-1 0 0 0,1 1 0 0 0,0-1 0 0 0,0 1 0 0 0,0-1 1 0 0,0 0-1 0 0,-1 1 0 0 0,2-1 0 0 0,16 6 352 0 0,-15-6-321 0 0,0 0 0 0 0,0 0-1 0 0,1 0 1 0 0,-1 0 0 0 0,0 0-1 0 0,0-1 1 0 0,1 0 0 0 0,-1 0-1 0 0,0 0 1 0 0,0 0 0 0 0,0 0-1 0 0,0 0 1 0 0,6-4 0 0 0,2-3 98 0 0,0 0 1 0 0,11-11-1 0 0,3-1-18 0 0,1-1-54 0 0,-1-2 0 0 0,0 0 1 0 0,-2-1-1 0 0,39-54 0 0 0,-21 17-366 0 0,39-78-1 0 0,-70 120-1681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15863 0 0,'0'0'2000'0'0,"3"2"-1864"0"0,3 2 145 0 0,1 0-1 0 0,0 0 1 0 0,0-1-1 0 0,0 0 1 0 0,1 0-1 0 0,-1 0 1 0 0,1-1-1 0 0,0-1 1 0 0,-1 1-1 0 0,1-1 1 0 0,0 0-1 0 0,12-1 1 0 0,11-1 857 0 0,59-10 1 0 0,-40 4-1018 0 0,130-13-1049 0 0,-143 12-1929 0 0,-21 4-2269 0 0,-1 1-1408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50 3223 0 0,'0'0'143'0'0,"-1"-2"-3"0"0,-2-4 12 0 0,1 3 49 0 0,1 0 1 0 0,-1 0-1 0 0,0 0 1 0 0,0 0-1 0 0,-1 0 1 0 0,1 0-1 0 0,0 1 1 0 0,-14-14 11949 0 0,11 14-12725 0 0,3 2 1542 0 0,-4 55-760 0 0,5-16-230 0 0,3-1-1 0 0,8 51 0 0 0,21 76 31 0 0,-24-131-12 0 0,13 50 4 0 0,2-1 0 0 0,5-1 0 0 0,65 139 0 0 0,-45-139 0 0 0,3 7 0 0 0,-46-84 0 0 0,-3-3 0 0 0,0 1 0 0 0,0-1 0 0 0,0 1 0 0 0,0-1 0 0 0,0 1 0 0 0,0-1 0 0 0,-1 1 0 0 0,1 0 0 0 0,-1 2 0 0 0,2 10 0 0 0,-2-13 4 0 0,0-1 0 0 0,-1 1 0 0 0,1-1 1 0 0,-1 1-1 0 0,1 0 0 0 0,-1-1 0 0 0,1 1 0 0 0,-1-1 0 0 0,0 1 0 0 0,0-1 0 0 0,1 0 0 0 0,-1 1 0 0 0,0-1 0 0 0,0 0 0 0 0,-1 0 0 0 0,0 2 1 0 0,-1-1 5 0 0,0 1 0 0 0,0-1 0 0 0,-1 0 0 0 0,1 0 0 0 0,0-1 0 0 0,-7 3 0 0 0,0-1 17 0 0,1 0 1 0 0,-1-1-1 0 0,0 0 0 0 0,-16 0 0 0 0,17-1-9 0 0,0-1-1 0 0,0-1 1 0 0,1 0 0 0 0,-1 0-1 0 0,0 0 1 0 0,1-1-1 0 0,-1-1 1 0 0,-14-5 0 0 0,19 6-9 0 0,1 0 0 0 0,-1 0 0 0 0,1 0 1 0 0,-1 0-1 0 0,1-1 0 0 0,0 1 1 0 0,0-1-1 0 0,0 0 0 0 0,0 0 0 0 0,0 0 1 0 0,1 0-1 0 0,0 0 0 0 0,-1-1 1 0 0,1 1-1 0 0,0-1 0 0 0,1 0 0 0 0,-1 1 1 0 0,1-1-1 0 0,-1 0 0 0 0,0-8 1 0 0,0-3-121 0 0,2 0 1 0 0,0-1 0 0 0,0 1 0 0 0,2 0 0 0 0,2-16 0 0 0,2-8-4475 0 0,-3 5-1143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61 14047 0 0,'-30'-26'624'0'0,"20"17"128"0"0,-1 0-600 0 0,2 2-152 0 0,2 0 136 0 0,25 5-136 0 0,-1 2-248 0 0,7 3-96 0 0,0 4-16 0 0,-4 1-3624 0 0,3-3-720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29 10679 0 0,'-2'0'490'0'0,"-9"0"-347"0"0,1 1 1 0 0,0 0 0 0 0,0 0-1 0 0,0 1 1 0 0,0 1 0 0 0,0-1-1 0 0,1 2 1 0 0,-17 7 0 0 0,14-5 53 0 0,0 1 0 0 0,0 1 0 0 0,1 0 1 0 0,0 1-1 0 0,-16 17 0 0 0,4 0-74 0 0,2 1 0 0 0,0 1 0 0 0,2 1 1 0 0,-21 43-1 0 0,35-61-110 0 0,0 0 1 0 0,0 0 0 0 0,1 1-1 0 0,0 0 1 0 0,-3 21 0 0 0,6-29 20 0 0,1 1 1 0 0,-1-1 0 0 0,1 1-1 0 0,0-1 1 0 0,0 1-1 0 0,0-1 1 0 0,1 1-1 0 0,0-1 1 0 0,0 1-1 0 0,0-1 1 0 0,0 1-1 0 0,0-1 1 0 0,1 0 0 0 0,0 0-1 0 0,0 0 1 0 0,0 0-1 0 0,1 0 1 0 0,4 6-1 0 0,-4-8 19 0 0,0 1 0 0 0,0-1 0 0 0,1 0-1 0 0,-1 0 1 0 0,1 0 0 0 0,-1 0 0 0 0,1-1-1 0 0,0 1 1 0 0,0-1 0 0 0,0 0 0 0 0,-1 0-1 0 0,1-1 1 0 0,7 1 0 0 0,6 1 236 0 0,29-3 1 0 0,2-3 94 0 0,-1-1 0 0 0,0-3 1 0 0,58-17-1 0 0,-90 20-335 0 0,1 0-1 0 0,-1-2 1 0 0,21-11 0 0 0,-30 15-45 0 0,-1 0-1 0 0,0 0 1 0 0,0-1 0 0 0,-1 1 0 0 0,1-1-1 0 0,-1-1 1 0 0,0 1 0 0 0,0 0 0 0 0,0-1 0 0 0,0 0-1 0 0,-1 0 1 0 0,5-9 0 0 0,-7 11-25 0 0,0 0 1 0 0,-1 0-1 0 0,1 0 1 0 0,-1 0-1 0 0,0 0 1 0 0,0 0-1 0 0,0 0 0 0 0,0 0 1 0 0,0 0-1 0 0,0 0 1 0 0,-1 0-1 0 0,0 0 1 0 0,1 0-1 0 0,-1 1 0 0 0,0-1 1 0 0,-1 0-1 0 0,1 0 1 0 0,0 1-1 0 0,-1-1 1 0 0,1 1-1 0 0,-1-1 0 0 0,-2-2 1 0 0,-5-5-205 0 0,1 1 1 0 0,-2-1 0 0 0,-16-12-1 0 0,-6-1-687 0 0,0 3 0 0 0,-1 0 0 0 0,-68-28-1 0 0,-8-4-1334 0 0,109 52 2243 0 0,-9-5-397 0 0,0 0 1 0 0,-17-13 0 0 0,24 16 309 0 0,0 0-1 0 0,1 0 1 0 0,-1 0 0 0 0,0 0 0 0 0,1 0-1 0 0,-1 0 1 0 0,-2-5 0 0 0,4 6 64 0 0,0 1 0 0 0,-1-1 0 0 0,1 0 1 0 0,0 0-1 0 0,0 0 0 0 0,-1 0 0 0 0,1 0 0 0 0,0 0 1 0 0,0 0-1 0 0,0 0 0 0 0,0 0 0 0 0,0 0 0 0 0,1 0 1 0 0,-1 0-1 0 0,0 0 0 0 0,0 0 0 0 0,1 0 0 0 0,-1 0 0 0 0,0 0 1 0 0,1 1-1 0 0,0-3 0 0 0,7-6-184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16671 0 0,'0'0'1512'0'0,"-2"2"-1245"0"0,-6 7-120 0 0,0 1 1 0 0,1 0-1 0 0,0 0 1 0 0,0 1-1 0 0,1-1 0 0 0,1 2 1 0 0,-7 17-1 0 0,3-2-20 0 0,1 1 0 0 0,-5 35 0 0 0,9-39-187 0 0,1-1 0 0 0,2 1 0 0 0,0 0 0 0 0,4 28 0 0 0,0-37-667 0 0,-2-12 157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14743 0 0,'0'0'3376'0'0,"1"-2"-2808"0"0,0-5-462 0 0,1 0 0 0 0,0 0 0 0 0,0 0 0 0 0,1 0 0 0 0,0 0 0 0 0,0 1 1 0 0,5-8-1 0 0,34-45 76 0 0,-9 16-63 0 0,-13 11-83 0 0,2 1 1 0 0,1 1 0 0 0,1 2-1 0 0,2 0 1 0 0,37-31 0 0 0,-63 59-38 0 0,0 0 0 0 0,0 0 0 0 0,0 0 0 0 0,0 0 0 0 0,0 1 1 0 0,0-1-1 0 0,0 0 0 0 0,0 0 0 0 0,0 0 0 0 0,0 0 0 0 0,0 0 0 0 0,0 0 1 0 0,0 0-1 0 0,0 0 0 0 0,0 0 0 0 0,0 0 0 0 0,0 0 0 0 0,0 0 1 0 0,0 1-1 0 0,0-1 0 0 0,1 0 0 0 0,-1 0 0 0 0,0 0 0 0 0,0 0 1 0 0,0 0-1 0 0,0 0 0 0 0,0 0 0 0 0,0 0 0 0 0,0 0 0 0 0,0 0 1 0 0,0 0-1 0 0,0 0 0 0 0,0 0 0 0 0,0 0 0 0 0,0 0 0 0 0,0 0 1 0 0,0 0-1 0 0,0 0 0 0 0,1 0 0 0 0,-1 0 0 0 0,0 0 0 0 0,0 0 1 0 0,0 0-1 0 0,0 0 0 0 0,0 0 0 0 0,0 0 0 0 0,0 0 0 0 0,0 0 0 0 0,0 0 1 0 0,0 0-1 0 0,0 0 0 0 0,0 0 0 0 0,1 0 0 0 0,-1 0 0 0 0,0 0 1 0 0,0 0-1 0 0,0 0 0 0 0,0 0 0 0 0,0 0 0 0 0,0 0 0 0 0,0 0 1 0 0,0 0-1 0 0,0 0 0 0 0,0 0 0 0 0,0 0 0 0 0,0 0 0 0 0,0 0 1 0 0,0 0-1 0 0,0 0 0 0 0,6 16-19 0 0,-2 1-1 0 0,0 1 1 0 0,-1-1 0 0 0,-1 0 0 0 0,0 19 0 0 0,0-8 2 0 0,6 30 0 0 0,-6-49 4 0 0,0 0 1 0 0,1 0-1 0 0,0 0 1 0 0,0 0-1 0 0,1-1 1 0 0,0 1-1 0 0,7 9 1 0 0,-7-11-260 0 0,-3-5 115 0 0,0 0-1 0 0,0-1 1 0 0,0 1-1 0 0,1 0 1 0 0,-1 0-1 0 0,0 0 1 0 0,1-1-1 0 0,-1 1 1 0 0,1-1-1 0 0,0 1 0 0 0,1 0 1 0 0,10 6-657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9215 0 0,'0'0'707'0'0,"-9"2"-438"0"0,6 0-104 0 0,0-1-1 0 0,0 1 0 0 0,0 0 1 0 0,0-1-1 0 0,0 1 0 0 0,1 0 1 0 0,-1 1-1 0 0,0-1 0 0 0,1 0 0 0 0,0 1 1 0 0,-1-1-1 0 0,1 1 0 0 0,0 0 1 0 0,-2 4-1 0 0,-2 4 752 0 0,0 0 0 0 0,-6 18 1 0 0,2 2-357 0 0,1-1 1 0 0,-9 54-1 0 0,0 67 398 0 0,16-129-836 0 0,-8 83 212 0 0,5 183 0 0 0,6-264-321 0 0,2 0 0 0 0,9 35 0 0 0,-8-46-338 0 0,0 1 0 0 0,1-1 0 0 0,0 0 0 0 0,1 0 0 0 0,12 18 0 0 0,-11-17-9327 0 0</inkml:trace>
  <inkml:trace contextRef="#ctx0" brushRef="#br0" timeOffset="1">0 590 14567 0 0,'6'-5'157'0'0,"0"-1"-1"0"0,0 1 0 0 0,1 0 0 0 0,-1 1 1 0 0,1-1-1 0 0,0 1 0 0 0,0 1 0 0 0,1-1 1 0 0,-1 1-1 0 0,12-3 0 0 0,8-1-79 0 0,46-5 0 0 0,-51 8 276 0 0,38-6 124 0 0,-19 3 324 0 0,59-4-1 0 0,-86 10-741 0 0,-1 2 0 0 0,0-1-1 0 0,1 2 1 0 0,-1 0 0 0 0,0 0 0 0 0,0 1 0 0 0,0 1 0 0 0,20 8 0 0 0,41 21-2207 0 0,-54-27 430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10967 0 0,'0'0'499'0'0,"-1"2"-4"0"0,-30 80 1552 0 0,-25 98 0 0 0,-26 242 992 0 0,74-356-2899 0 0,3 0 0 0 0,3 82 0 0 0,3-131-285 0 0,4 24 0 0 0,-4-36-121 0 0,1 0 1 0 0,-1 0-1 0 0,1 0 0 0 0,-1 0 1 0 0,2 0-1 0 0,-1-1 0 0 0,0 1 1 0 0,1-1-1 0 0,3 5 0 0 0,5 3-1118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4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6911 0 0,'0'0'528'0'0,"0"2"-341"0"0,0 2 264 0 0,1 0 0 0 0,-1 0 1 0 0,1 0-1 0 0,0 0 0 0 0,0 0 0 0 0,0 0 0 0 0,0 0 1 0 0,1 0-1 0 0,-1 0 0 0 0,1 0 0 0 0,4 5 0 0 0,-2-3-65 0 0,1 0-1 0 0,-1-1 1 0 0,1 0-1 0 0,0 0 1 0 0,1 0-1 0 0,7 5 0 0 0,-1-2-450 0 0,0-1-1 0 0,1 0 0 0 0,0-1 0 0 0,0-1 1 0 0,0 0-1 0 0,20 5 0 0 0,-15-7-1061 0 0,0-2-65 0 0</inkml:trace>
  <inkml:trace contextRef="#ctx0" brushRef="#br0" timeOffset="1">399 3 9215 0 0,'0'0'707'0'0,"1"0"-464"0"0,5-1 303 0 0,-1 0 1 0 0,0 1-1 0 0,0 0 1 0 0,0 0-1 0 0,8 0 1 0 0,-12 1-476 0 0,0-1 0 0 0,0 0 1 0 0,0 0-1 0 0,0 0 0 0 0,0 1 1 0 0,0-1-1 0 0,0 0 1 0 0,0 1-1 0 0,-1-1 0 0 0,1 1 1 0 0,0-1-1 0 0,0 1 0 0 0,-1-1 1 0 0,1 1-1 0 0,0 0 1 0 0,0-1-1 0 0,-1 1 0 0 0,1 0 1 0 0,-1-1-1 0 0,1 1 0 0 0,-1 0 1 0 0,1 0-1 0 0,-1 0 1 0 0,1 0-1 0 0,-1-1 0 0 0,0 1 1 0 0,1 0-1 0 0,-1 0 0 0 0,0 0 1 0 0,0 0-1 0 0,0 0 1 0 0,0 0-1 0 0,0 0 0 0 0,0 0 1 0 0,0 0-1 0 0,0 0 0 0 0,0-1 1 0 0,0 1-1 0 0,0 0 1 0 0,-1 2-1 0 0,-3 10 158 0 0,-1 1 0 0 0,-1-1 0 0 0,1 0 0 0 0,-16 23 0 0 0,6-8 39 0 0,-146 311 2304 0 0,144-295-2424 0 0,3 2 0 0 0,1 0 1 0 0,3 0-1 0 0,1 1 0 0 0,-4 94 1 0 0,13-102-332 0 0,10 75 0 0 0,5-47-5934 0 0,-6-37-238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112 806 8607 0 0,'0'0'3219'0'0,"2"2"-2686"0"0,1-1-354 0 0,0 1-1 0 0,0-1 1 0 0,0 0-1 0 0,0 0 1 0 0,0 0-1 0 0,0 0 1 0 0,0 0-1 0 0,0-1 1 0 0,0 1-1 0 0,0-1 1 0 0,0 0-1 0 0,1 0 1 0 0,4 0-1 0 0,-2-2 75 0 0,1 1 0 0 0,-1 0 0 0 0,-1-1 0 0 0,1 0 0 0 0,0-1 0 0 0,10-4 0 0 0,-7 1-10 0 0,0 0 1 0 0,0 0-1 0 0,-1 0 0 0 0,0-1 0 0 0,0-1 0 0 0,0 0 0 0 0,-1 0 1 0 0,8-10-1 0 0,-5 1-96 0 0,-1 0 0 0 0,0-1 0 0 0,-1 0 0 0 0,-1 0 0 0 0,-1-1 0 0 0,5-19 0 0 0,-3-5-405 0 0,7-71 0 0 0,-12 68-238 0 0,-2 0-1 0 0,-2 0 0 0 0,-2 0 1 0 0,-2 1-1 0 0,-12-48 0 0 0,15 85 366 0 0,0 0 0 0 0,0 0 1 0 0,-1 0-1 0 0,0 0 0 0 0,-1 1 0 0 0,0-1 0 0 0,0 1 0 0 0,-1 0 0 0 0,1 0 0 0 0,-10-10 0 0 0,12 16 95 0 0,0 0 0 0 0,0 0-1 0 0,1 0 1 0 0,-1 0-1 0 0,-1 0 1 0 0,1 0 0 0 0,0 0-1 0 0,0 1 1 0 0,0-1 0 0 0,0 1-1 0 0,0-1 1 0 0,-1 1 0 0 0,1 0-1 0 0,0 0 1 0 0,0 0 0 0 0,0 0-1 0 0,-4 1 1 0 0,0 0-6 0 0,-1 0 1 0 0,1 1 0 0 0,0 0-1 0 0,-10 4 1 0 0,8-3 32 0 0,0 1-1 0 0,0 0 1 0 0,1 1 0 0 0,-1-1 0 0 0,1 2-1 0 0,0-1 1 0 0,0 1 0 0 0,1 0 0 0 0,0 0-1 0 0,0 0 1 0 0,0 1 0 0 0,1 0 0 0 0,0 1-1 0 0,0-1 1 0 0,1 1 0 0 0,-6 12 0 0 0,0 6 145 0 0,1 1 1 0 0,2 1-1 0 0,0-1 1 0 0,2 1 0 0 0,1 0-1 0 0,1 1 1 0 0,1 33-1 0 0,5 16 311 0 0,16 105 0 0 0,44 178 656 0 0,-27-165-646 0 0,-30-160-395 0 0,-2 1 1 0 0,-1-1-1 0 0,-3 40 0 0 0,-1-55-26 0 0,-1 0-1 0 0,-1-1 1 0 0,-1 1 0 0 0,0-1 0 0 0,-2 0-1 0 0,-15 37 1 0 0,11-34-6 0 0,-1 0 0 0 0,-2 0 1 0 0,0-1-1 0 0,-1-1 0 0 0,-26 31 0 0 0,-6-2-462 0 0,44-48 248 0 0,-3 1 25 0 0,-1-1-2770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1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43 399 4607 0 0,'0'0'354'0'0,"-2"2"-233"0"0,1-1-320 0 0,-15 15 1612 0 0,-8 11 11457 0 0,34-38-13085 0 0,71-76 783 0 0,-30 35 98 0 0,-19 18-469 0 0,1 1 0 0 0,2 2 1 0 0,2 2-1 0 0,0 1 0 0 0,2 2 1 0 0,0 1-1 0 0,75-33 0 0 0,-102 53-135 0 0,0 0 1 0 0,0 0-1 0 0,0 1 0 0 0,1 1 1 0 0,0 0-1 0 0,23-2 0 0 0,-35 5-58 0 0,0 0 0 0 0,0 0 0 0 0,-1 0 0 0 0,1 1 0 0 0,0-1 0 0 0,0 0 0 0 0,-1 1 0 0 0,1-1 0 0 0,0 1 0 0 0,-1-1 0 0 0,1 1 0 0 0,0-1 0 0 0,-1 1 0 0 0,1-1-1 0 0,-1 1 1 0 0,1 0 0 0 0,0-1 0 0 0,-1 1 0 0 0,0 0 0 0 0,1-1 0 0 0,0 2 0 0 0,5 16-11 0 0,-5-9 7 0 0,0 0 0 0 0,-1 0 0 0 0,0 0 0 0 0,-1 0 0 0 0,0 0 0 0 0,0 0-1 0 0,-1 0 1 0 0,-4 14 0 0 0,-4 5 6 0 0,-16 33 0 0 0,-4 0 56 0 0,9-20-22 0 0,2 1 0 0 0,-14 45-1 0 0,31-80-40 0 0,-4 24-25 0 0,5-28-137 0 0,1 0 0 0 0,1 0 0 0 0,-1 0 0 0 0,0 0 0 0 0,1 0 0 0 0,-1 0 0 0 0,1 0 0 0 0,0 0 0 0 0,0-1 0 0 0,0 1 0 0 0,0 0 0 0 0,1 0 0 0 0,-1-1 0 0 0,4 5 0 0 0,-2-2-513 0 0,0-1 0 0 0,1 0 1 0 0,7 8-1 0 0,5-1-4067 0 0,-4-6-675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 8751 0 0,'-7'0'133'0'0,"-21"-7"670"0"0,15 5 4101 0 0,47 12-1911 0 0,-19-6-2603 0 0,30 6 1 0 0,166 6 1872 0 0,-19-3-1488 0 0,-127-4-694 0 0,56 5-480 0 0,-97-14-664 0 0,-1 0-3921 0 0,-4-2-1487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11951 0 0,'0'0'547'0'0,"1"4"-11"0"0,2 7-413 0 0,1 1 0 0 0,0-1 0 0 0,0-1 0 0 0,1 1 1 0 0,1-1-1 0 0,0 1 0 0 0,0-2 0 0 0,1 1 0 0 0,0-1 0 0 0,1 0 0 0 0,0 0 0 0 0,1-1 0 0 0,-1 0 1 0 0,20 13-1 0 0,16 3 884 0 0,59 22 1 0 0,-61-28-423 0 0,80 45 0 0 0,-99-48-603 0 0,-1 1 0 0 0,0 2 0 0 0,-1 0 1 0 0,0 1-1 0 0,-2 1 0 0 0,0 1 0 0 0,16 25 0 0 0,10 19-1744 0 0,-44-62 708 0 0,12-23-4054 0 0,-6-1 4148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7831 0 0,'0'0'1063'0'0,"-1"2"141"0"0,-23 38 3889 0 0,17-25-4655 0 0,-2-1 0 0 0,-13 18 0 0 0,-7 4-265 0 0,-60 57 0 0 0,-51 22-49 0 0,132-109-127 0 0,-23 22-44 0 0,29-27-209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76 2303 0 0,'2'-1'167'0'0,"33"-34"1118"0"0,-1-5 9271 0 0,-36 42-10056 0 0,-11 14 188 0 0,-59 76 556 0 0,3 10-765 0 0,-55 110 0 0 0,118-198-463 0 0,0 2 1 0 0,1-1 0 0 0,-4 22-1 0 0,3-12 9 0 0,7-20-9 0 0,0 1-3 0 0,1 22-2 0 0,4-16-13 0 0,-2-6 3 0 0,-1-2-202 0 0,-1 0 1 0 0,1 0-1 0 0,0-1 0 0 0,0 1 0 0 0,0-1 0 0 0,0 0 1 0 0,0 1-1 0 0,1-2 0 0 0,0 1 0 0 0,-1 0 0 0 0,1-1 0 0 0,0 0 1 0 0,0 0-1 0 0,0 0 0 0 0,1 0 0 0 0,-1 0 0 0 0,5 0 1 0 0,10 1-5066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7687 0 0,'0'0'350'0'0,"-3"2"-4"0"0,-1 1-225 0 0,0 1-1 0 0,0 0 0 0 0,1 0 0 0 0,-1 0 1 0 0,1 1-1 0 0,0-1 0 0 0,0 1 1 0 0,0 0-1 0 0,0 0 0 0 0,1 0 0 0 0,0 0 1 0 0,0 0-1 0 0,1 0 0 0 0,-1 1 0 0 0,1-1 1 0 0,0 0-1 0 0,0 1 0 0 0,1-1 1 0 0,0 1-1 0 0,0-1 0 0 0,0 1 0 0 0,1-1 1 0 0,-1 1-1 0 0,1-1 0 0 0,1 1 0 0 0,-1-1 1 0 0,1 0-1 0 0,0 0 0 0 0,0 1 1 0 0,0-1-1 0 0,1-1 0 0 0,0 1 0 0 0,4 6 1 0 0,5 3 354 0 0,1-1 1 0 0,0 0 0 0 0,1-1 0 0 0,1-1-1 0 0,30 20 1 0 0,-31-22-212 0 0,26 16 403 0 0,2-2 1 0 0,47 20-1 0 0,91 27 155 0 0,-180-70-822 0 0,15 5-266 0 0,1 0 0 0 0,-1-2 0 0 0,19 3 0 0 0,-31-5-818 0 0,-1-2-550 0 0,9-2-2149 0 0,0-4-916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12871 0 0,'0'0'1164'0'0,"-2"2"-958"0"0,-8 5-80 0 0,-1 1 0 0 0,1 0 1 0 0,0 0-1 0 0,-16 20 1 0 0,-13 22 524 0 0,18-23-518 0 0,0-1 1 0 0,-27 25 0 0 0,-86 62 84 0 0,106-93-212 0 0,21-16-70 0 0,6-3-234 0 0,-2 0-75 0 0,-6 1-10 0 0,7-1-22 0 0,3-14-4302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0,'0'0'126'0'0,"3"1"-5"0"0,132 64 7969 0 0,110 58-2901 0 0,-228-113-4984 0 0,0 0 1 0 0,-1 1 0 0 0,0 1 0 0 0,-1 0-1 0 0,17 18 1 0 0,-12-10-11 0 0,-1 2 0 0 0,0 0 0 0 0,23 39 0 0 0,-37-54-165 0 0,-2 1 0 0 0,1 0 0 0 0,-1 0 0 0 0,0 0 0 0 0,0 0-1 0 0,-1 0 1 0 0,0 0 0 0 0,0 1 0 0 0,-1-1 0 0 0,-1 1 0 0 0,1-1 0 0 0,-1 1 0 0 0,0-1 0 0 0,-1 1-1 0 0,0-1 1 0 0,-4 14 0 0 0,0-5 15 0 0,-1-1 1 0 0,-1 0-1 0 0,0 0 0 0 0,-19 28 0 0 0,-46 51 129 0 0,49-71-301 0 0,-49 42 0 0 0,7-8-75 0 0,58-53-145 0 0,2 0-2878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306 759 5063 0 0,'0'0'1620'0'0,"0"3"-378"0"0,0 10 5544 0 0,2-15-6168 0 0,1-1-422 0 0,0 0 0 0 0,0 0 1 0 0,0-1-1 0 0,0 1 0 0 0,-1-1 1 0 0,0 0-1 0 0,1 1 1 0 0,-1-1-1 0 0,-1 0 0 0 0,1-1 1 0 0,-1 1-1 0 0,2-5 0 0 0,1-10 259 0 0,2-30-1 0 0,-1 4-237 0 0,7-22-76 0 0,2-71 0 0 0,-13 95-292 0 0,-1-1 0 0 0,-11-76 1 0 0,4 91-78 0 0,-16-49 0 0 0,14 50 112 0 0,8 25 99 0 0,0-1 0 0 0,0 1 0 0 0,-1 0 1 0 0,1 0-1 0 0,-1 0 0 0 0,0 0 0 0 0,0 0 1 0 0,0 0-1 0 0,0 0 0 0 0,0 1 0 0 0,-1-1 1 0 0,1 1-1 0 0,-1-1 0 0 0,0 1 0 0 0,0 0 1 0 0,0 0-1 0 0,0 0 0 0 0,0 1 0 0 0,-3-2 1 0 0,1 1-13 0 0,0 1 0 0 0,0 0 1 0 0,-1 0-1 0 0,1 0 1 0 0,0 0-1 0 0,0 1 0 0 0,0 0 1 0 0,-1 0-1 0 0,1 1 1 0 0,0-1-1 0 0,0 1 0 0 0,-6 2 1 0 0,0-1-14 0 0,1 1-1 0 0,0 1 1 0 0,0 0-1 0 0,0 0 1 0 0,0 1 0 0 0,1 0-1 0 0,0 0 1 0 0,0 1-1 0 0,0 0 1 0 0,0 1 0 0 0,1 0-1 0 0,1 1 1 0 0,-1-1-1 0 0,1 1 1 0 0,0 1 0 0 0,1-1-1 0 0,0 1 1 0 0,0 0 0 0 0,1 1-1 0 0,0-1 1 0 0,1 1-1 0 0,0 0 1 0 0,-5 20 0 0 0,2 3 60 0 0,1 0 1 0 0,1 1 0 0 0,2-1 0 0 0,2 1-1 0 0,0-1 1 0 0,3 1 0 0 0,1 0 0 0 0,1-1 0 0 0,2 0-1 0 0,1 0 1 0 0,2 0 0 0 0,21 52 0 0 0,78 201 233 0 0,-96-244-216 0 0,-2 0 1 0 0,-2 0-1 0 0,-1 1 0 0 0,-3 0 1 0 0,0 48-1 0 0,-7-45-13 0 0,-2 1 0 0 0,-2-1-1 0 0,-1 0 1 0 0,-3-1 0 0 0,-2 0-1 0 0,-2-1 1 0 0,-24 51 0 0 0,28-73 13 0 0,-18 27 1 0 0,5-11-28 0 0,19-29-47 0 0,3-8-157 0 0,6-16-1498 0 0,12-27-494 0 0,-6 12 1060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87 10135 0 0,'-5'-2'7682'0'0,"36"6"-7169"0"0,-1-1 358 0 0,42-1 1 0 0,0-6-465 0 0,-1-2 1 0 0,0-4 0 0 0,74-19-1 0 0,-107 18-377 0 0,-7 1-201 0 0,0 2 1 0 0,54-7 0 0 0,-79 14-305 0 0,0 1 0 0 0,0 1 0 0 0,-1-1 0 0 0,8 2 0 0 0,-11-1-941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 6447 0 0,'0'-2'499'0'0,"-5"-14"1834"0"0,7 14-1631 0 0,-1 2-643 0 0,0-1 0 0 0,0 0-1 0 0,0 0 1 0 0,0 1 0 0 0,0-1 0 0 0,0 1 0 0 0,0-1 0 0 0,0 1 0 0 0,1-1 0 0 0,-1 1 0 0 0,0 0 0 0 0,0 0 0 0 0,1-1 0 0 0,-1 1 0 0 0,0 0 0 0 0,0 0-1 0 0,1 0 1 0 0,-1 1 0 0 0,0-1 0 0 0,1 0 0 0 0,-1 0 0 0 0,0 1 0 0 0,0-1 0 0 0,0 0 0 0 0,1 1 0 0 0,-1-1 0 0 0,0 1 0 0 0,0 0 0 0 0,0-1 0 0 0,0 1 0 0 0,0 0-1 0 0,1 1 1 0 0,3 1 105 0 0,-1 1 0 0 0,0 0-1 0 0,0 0 1 0 0,0 0 0 0 0,0 1 0 0 0,4 7-1 0 0,9 17 881 0 0,-2 0-1 0 0,11 34 0 0 0,10 19 154 0 0,-25-60-920 0 0,20 36 104 0 0,-27-51-394 0 0,1 0 0 0 0,0-1 0 0 0,0 0 0 0 0,1 0 0 0 0,0 0 0 0 0,7 5 0 0 0,-7-6-120 0 0,15 10-650 0 0,-6-8-3531 0 0,1-4-1166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10135 0 0,'0'0'3407'0'0,"-10"1"-484"0"0,6 1-2834 0 0,0 0-1 0 0,0 0 1 0 0,0 0 0 0 0,1 1 0 0 0,-1 0 0 0 0,1 0 0 0 0,0 0 0 0 0,0 0 0 0 0,0 0 0 0 0,0 1 0 0 0,0-1 0 0 0,1 1 0 0 0,0 0 0 0 0,-1-1-1 0 0,1 1 1 0 0,-1 6 0 0 0,-4 8 209 0 0,1 0-1 0 0,-5 29 0 0 0,4-15-4 0 0,-52 206 1268 0 0,57-231-1522 0 0,1-1 1 0 0,1 1 0 0 0,0 0-1 0 0,-1-1 1 0 0,2 1 0 0 0,1 10-1 0 0,-2-15-25 0 0,0-1 0 0 0,1 0 0 0 0,-1 0 0 0 0,1 0-1 0 0,-1 0 1 0 0,1 0 0 0 0,-1 0 0 0 0,1 0 0 0 0,0 0-1 0 0,0-1 1 0 0,-1 1 0 0 0,1 0 0 0 0,0 0 0 0 0,0 0 0 0 0,0-1-1 0 0,0 1 1 0 0,0-1 0 0 0,0 1 0 0 0,0 0 0 0 0,0-1 0 0 0,0 0-1 0 0,1 1 1 0 0,25 5 217 0 0,-26-6-214 0 0,10 1 11 0 0,-1 0 1 0 0,0-1 0 0 0,1 0-1 0 0,-1-1 1 0 0,0 0 0 0 0,1-1 0 0 0,-1 0-1 0 0,0 0 1 0 0,0-1 0 0 0,11-5 0 0 0,-6 2-64 0 0,-1 0 1 0 0,0-1-1 0 0,0 0 1 0 0,0-1-1 0 0,-1-1 1 0 0,-1 0-1 0 0,18-16 1 0 0,18-20-273 0 0,63-47 0 0 0,-108 89 294 0 0,12-5-86 0 0,-13 8 2 0 0,-2 1-59 0 0,0 3 155 0 0,1-1 0 0 0,-2 0-1 0 0,1 0 1 0 0,0 1 0 0 0,0-1 0 0 0,-1 0 0 0 0,0 0 0 0 0,0 0-1 0 0,0 1 1 0 0,-1 3 0 0 0,-20 34 19 0 0,4-5 62 0 0,9-15-23 0 0,4-10-34 0 0,0 0 0 0 0,1 0-1 0 0,1 1 1 0 0,-1-1 0 0 0,2 1 0 0 0,0-1 0 0 0,-1 17 0 0 0,2-16-23 0 0,1 3 32 0 0,4-10-9 0 0,-2-4-7 0 0,1 4-29 0 0,1-1 0 0 0,0 0 0 0 0,0 0 0 0 0,0-1-1 0 0,0 1 1 0 0,1-1 0 0 0,5 3 0 0 0,10 2-5907 0 0,-7-6-526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215 418 11775 0 0,'-3'0'92'0'0,"0"-1"-1"0"0,0 1 1 0 0,-1-1-1 0 0,1 1 0 0 0,0 0 1 0 0,0 0-1 0 0,0 0 1 0 0,0 1-1 0 0,0-1 1 0 0,0 1-1 0 0,0-1 0 0 0,0 1 1 0 0,-5 2-1 0 0,-3 1 126 0 0,1 1 0 0 0,0 0-1 0 0,1 1 1 0 0,-13 8-1 0 0,-21 12 517 0 0,-8 4 369 0 0,51-30-1076 0 0,0 1 1 0 0,-1-1-1 0 0,1 0 0 0 0,0 0 1 0 0,-1 0-1 0 0,1 0 1 0 0,0 0-1 0 0,0 0 1 0 0,-1 0-1 0 0,1 0 1 0 0,0 0-1 0 0,-1 0 1 0 0,1 0-1 0 0,0 0 0 0 0,0 0 1 0 0,-1 0-1 0 0,1 0 1 0 0,0 0-1 0 0,-1 0 1 0 0,1 0-1 0 0,0 0 1 0 0,0 0-1 0 0,-1 0 1 0 0,1 0-1 0 0,0 0 0 0 0,0-1 1 0 0,-1 1-1 0 0,1 0 1 0 0,0 0-1 0 0,0 0 1 0 0,-1-1-1 0 0,1 1 1 0 0,0 0-1 0 0,0 0 1 0 0,0 0-1 0 0,0-1 0 0 0,-1 1 1 0 0,1 0-1 0 0,0 0 1 0 0,0-1-1 0 0,0 1 1 0 0,0 0-1 0 0,0-1 1 0 0,0 1-1 0 0,0 0 1 0 0,0 0-1 0 0,-1-1 0 0 0,1 1 1 0 0,0 0-1 0 0,0-1 1 0 0,1 1-1 0 0,-1 0 1 0 0,0 0-1 0 0,0-1 1 0 0,0 1-1 0 0,0 0 1 0 0,0-1-1 0 0,0 1 1 0 0,4-18 460 0 0,2 6-331 0 0,1 1 0 0 0,1 0 0 0 0,0 1 0 0 0,0 0 0 0 0,17-16 0 0 0,-17 17-170 0 0,137-124-274 0 0,-113 108 146 0 0,2 1-1 0 0,65-35 0 0 0,-92 56 171 0 0,0 1 0 0 0,1-1 0 0 0,-1 1 0 0 0,1 0 0 0 0,-1 1 0 0 0,1 0 0 0 0,0 0 0 0 0,10 0 0 0 0,-17 2-18 0 0,1-1 0 0 0,-1 1 0 0 0,1-1-1 0 0,-1 1 1 0 0,1 0 0 0 0,-1 0 0 0 0,0-1 0 0 0,1 1 0 0 0,-1 0-1 0 0,0 0 1 0 0,0 0 0 0 0,1 1 0 0 0,-1-1 0 0 0,0 0-1 0 0,0 0 1 0 0,-1 1 0 0 0,1-1 0 0 0,0 0 0 0 0,0 1 0 0 0,0-1-1 0 0,0 3 1 0 0,0 1 16 0 0,0-1-1 0 0,0 0 1 0 0,-1 0-1 0 0,0 1 0 0 0,1-1 1 0 0,-1 0-1 0 0,-1 0 1 0 0,1 1-1 0 0,-1-1 1 0 0,0 0-1 0 0,0 0 1 0 0,0 0-1 0 0,0 0 0 0 0,-1 0 1 0 0,-2 6-1 0 0,-5 8 232 0 0,-21 32-1 0 0,28-48-246 0 0,-35 57 828 0 0,37-57-563 0 0,11-20-56 0 0,20-21-412 0 0,53-49 1 0 0,44-26-2 0 0,-112 101 188 0 0,1 1-1 0 0,0 0 1 0 0,1 1 0 0 0,0 1 0 0 0,0 1 0 0 0,1 1-1 0 0,0 0 1 0 0,1 1 0 0 0,-1 1 0 0 0,1 1-1 0 0,29-3 1 0 0,-36 7 10 0 0,-1 1-1 0 0,25 4 1 0 0,-35-4-2 0 0,-1 0 0 0 0,0 1 1 0 0,0-1-1 0 0,1 1 0 0 0,-1-1 1 0 0,0 1-1 0 0,0 0 0 0 0,1-1 1 0 0,-1 1-1 0 0,0 0 0 0 0,0 0 1 0 0,0 0-1 0 0,0 0 0 0 0,0 0 1 0 0,0 0-1 0 0,0 0 0 0 0,-1 0 1 0 0,1 0-1 0 0,0 1 0 0 0,-1-1 1 0 0,1 0-1 0 0,-1 0 0 0 0,1 1 1 0 0,0 1-1 0 0,0 1-3 0 0,0-1 1 0 0,-1 1-1 0 0,1 0 1 0 0,-1 0-1 0 0,1-1 0 0 0,-1 1 1 0 0,-1 5-1 0 0,-1-1 9 0 0,0 0 0 0 0,-1-1 0 0 0,0 1 0 0 0,-1-1 0 0 0,1 1 0 0 0,-1-1 0 0 0,-6 8 1 0 0,-4 8 60 0 0,-77 121 148 0 0,1-2-833 0 0,73-106-1920 0 0,13-23-3879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1839 0 0,'0'0'14335'0'0,"1"2"-13792"0"0,0 0-507 0 0,0 1 0 0 0,0-1 0 0 0,-1 1 0 0 0,1-1 0 0 0,-1 1 0 0 0,0 0 0 0 0,1-1 1 0 0,-1 1-1 0 0,0 0 0 0 0,-1-1 0 0 0,1 1 0 0 0,0-1 0 0 0,-1 1 0 0 0,1-1 0 0 0,-1 1 1 0 0,0 0-1 0 0,0-1 0 0 0,0 0 0 0 0,0 1 0 0 0,-1-1 0 0 0,1 0 0 0 0,-2 3 1 0 0,-4 5 43 0 0,0 0 1 0 0,-1 0 0 0 0,-14 13 0 0 0,-2 0-52 0 0,-1-2 0 0 0,-1 0 0 0 0,-1-2 0 0 0,0-1 0 0 0,-51 24 0 0 0,39-24-356 0 0,0-3-1 0 0,-1-1 1 0 0,-82 18-1 0 0,116-31 303 0 0,1 0-1 0 0,0 0 0 0 0,0-1 1 0 0,0 1-1 0 0,0-1 0 0 0,-1 0 1 0 0,1-1-1 0 0,0 1 0 0 0,0-1 1 0 0,0 0-1 0 0,-9-3 0 0 0,14 4 27 0 0,-1-1 0 0 0,1 1 0 0 0,0-1-1 0 0,-1 1 1 0 0,1-1 0 0 0,0 1 0 0 0,0-1-1 0 0,-1 0 1 0 0,1 1 0 0 0,0-1 0 0 0,0 0-1 0 0,0 1 1 0 0,0-1 0 0 0,0 0 0 0 0,0 1 0 0 0,0-1-1 0 0,0 0 1 0 0,0 1 0 0 0,0-1 0 0 0,0 0-1 0 0,0-1 8 0 0,1-2-2 0 0,-1 0-1 0 0,1 0 0 0 0,0 0 1 0 0,1 0-1 0 0,-1 0 0 0 0,0 0 0 0 0,1 0 1 0 0,0 1-1 0 0,0-1 0 0 0,0 1 1 0 0,1-1-1 0 0,-1 1 0 0 0,1 0 1 0 0,-1-1-1 0 0,5-2 0 0 0,0 0 2 0 0,-1 0 0 0 0,1 0-1 0 0,0 1 1 0 0,0 0 0 0 0,1 1 0 0 0,10-6-1 0 0,-12 8 35 0 0,-1 0 1 0 0,1 0-1 0 0,0 1 0 0 0,-1 0 0 0 0,1 0 0 0 0,0 0 1 0 0,0 0-1 0 0,0 1 0 0 0,7 1 0 0 0,-9-1-15 0 0,-1 0 0 0 0,0 1 0 0 0,0 0 0 0 0,1-1 0 0 0,-1 1 0 0 0,0 0-1 0 0,0 1 1 0 0,0-1 0 0 0,0 1 0 0 0,0-1 0 0 0,-1 1 0 0 0,1 0 0 0 0,0 0 0 0 0,-1 0 0 0 0,1 0 0 0 0,-1 0-1 0 0,0 1 1 0 0,3 2 0 0 0,-2 0 32 0 0,1 1-1 0 0,-1 0 0 0 0,0 0 0 0 0,-1 0 1 0 0,1 0-1 0 0,-1 0 0 0 0,0 1 1 0 0,-1-1-1 0 0,1 0 0 0 0,-1 1 0 0 0,-1 0 1 0 0,1-1-1 0 0,-1 10 0 0 0,-2 4 116 0 0,-1 0-1 0 0,-1 0 1 0 0,-6 20-1 0 0,5-26-99 0 0,1 1 1 0 0,1-1 0 0 0,0 1-1 0 0,1 0 1 0 0,1 0-1 0 0,0 0 1 0 0,2 20-1 0 0,3-14 130 0 0,1-1 1 0 0,2 1-1 0 0,0-1 0 0 0,16 32 0 0 0,-20-47-123 0 0,-2-2-65 0 0,1-1-1 0 0,0 1 1 0 0,0-1-1 0 0,-1 1 1 0 0,2-1-1 0 0,-1 0 1 0 0,0 0-1 0 0,5 4 1 0 0,-6-6-16 0 0,1 1 0 0 0,-1 0 0 0 0,0-1 0 0 0,1 0 0 0 0,-1 1 0 0 0,1-1 0 0 0,-1 0 0 0 0,1 1 0 0 0,2-1 0 0 0,1 0-41 0 0,-3 0 15 0 0,0 0 1 0 0,1 0-1 0 0,-1 0 1 0 0,0-1-1 0 0,0 1 1 0 0,1-1-1 0 0,-1 0 0 0 0,0 0 1 0 0,0 1-1 0 0,0-1 1 0 0,0-1-1 0 0,2 0 1 0 0,2-1-133 0 0,-2 1-118 0 0,0 0 0 0 0,0-1-1 0 0,-1 1 1 0 0,1-1 0 0 0,-1 0 0 0 0,4-3 0 0 0,5-8-870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4607 0 0,'0'0'678'0'0,"-1"2"762"0"0,-38 53 4075 0 0,-23 27-3649 0 0,-13 18-1349 0 0,-2 3 181 0 0,-26 38 60 0 0,96-130-684 0 0,0-1-1 0 0,1 1 0 0 0,0 0 1 0 0,1 1-1 0 0,-6 19 1 0 0,9-26-31 0 0,1 1 1 0 0,0 0 0 0 0,0 0-1 0 0,1 0 1 0 0,0-1 0 0 0,0 1 0 0 0,0 0-1 0 0,0 0 1 0 0,1 0 0 0 0,0-1-1 0 0,0 1 1 0 0,1 0 0 0 0,0-1 0 0 0,2 7-1 0 0,1-2 0 0 0,1-1 1 0 0,0 1-1 0 0,0-1 0 0 0,1 0 0 0 0,1-1 1 0 0,-1 0-1 0 0,1 0 0 0 0,0-1 0 0 0,1 1 1 0 0,0-2-1 0 0,0 1 0 0 0,0-1 0 0 0,21 9 1 0 0,-25-13-311 0 0,1-1 1 0 0,-1 1-1 0 0,0-1 1 0 0,11 2 0 0 0,4-3-1264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5063 0 0,'0'0'232'0'0,"-1"1"-13"0"0,-2 4 466 0 0,0 0-1 0 0,0 0 1 0 0,1 1 0 0 0,0-1-1 0 0,0 0 1 0 0,0 1-1 0 0,0-1 1 0 0,1 1 0 0 0,-1 10-1 0 0,2-8-314 0 0,0-1-1 0 0,0 1 0 0 0,1-1 1 0 0,0 1-1 0 0,0-1 0 0 0,1 0 1 0 0,2 8-1 0 0,1-3-119 0 0,0 0-1 0 0,1 1 0 0 0,0-2 1 0 0,1 1-1 0 0,1-1 0 0 0,0 0 1 0 0,0-1-1 0 0,14 14 0 0 0,-10-11-525 0 0,41 36 1600 0 0,-24-28-2698 0 0,5-4-3973 0 0,-23-13 220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10335 0 0,'0'0'472'0'0,"-2"2"-9"0"0,-5 4-359 0 0,1 1 0 0 0,-1 0 1 0 0,1 0-1 0 0,1 1 0 0 0,0 0 0 0 0,0 0 1 0 0,-6 13-1 0 0,-23 69 2077 0 0,14-32-1291 0 0,16-49-746 0 0,-146 403 2408 0 0,140-381-2482 0 0,-38 138 167 0 0,40-132-165 0 0,1 1 0 0 0,-3 58 0 0 0,9-88-61 0 0,3 20 87 0 0,-1-24-18 0 0,7 5-886 0 0,-7-9 449 0 0,0 0 0 0 0,0 1 0 0 0,0-1 0 0 0,0 0 0 0 0,0 0 0 0 0,0 0 0 0 0,0 1 0 0 0,1-1 0 0 0,-1 0 0 0 0,0-1 0 0 0,1 1 0 0 0,14-3-5433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3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11743 0 0,'0'0'539'0'0,"0"-2"-10"0"0,0-5-269 0 0,0 6 118 0 0,9 11 409 0 0,-6-7-630 0 0,56 76 1481 0 0,-16-19-936 0 0,-27-39-515 0 0,81 96 827 0 0,98 123 971 0 0,-185-227-1864 0 0,-1 1 1 0 0,-1 1-1 0 0,0-1 0 0 0,-1 1 1 0 0,-1 1-1 0 0,0-1 0 0 0,-1 1 0 0 0,-1 0 1 0 0,0 1-1 0 0,-1-1 0 0 0,1 20 1 0 0,-4-15 22 0 0,0 0 1 0 0,-1 1 0 0 0,-1-1-1 0 0,-1 0 1 0 0,-1 0 0 0 0,-1 0-1 0 0,-1 0 1 0 0,-11 24-1 0 0,-115 247 560 0 0,125-282-809 0 0,0 1-1 0 0,0-1 0 0 0,-1 0 0 0 0,0-1 0 0 0,-1 1 0 0 0,0-2 0 0 0,0 1 0 0 0,-1-1 0 0 0,0-1 0 0 0,-14 8 0 0 0,18-9-456 0 0,3-4-1075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6447 0 0,'-11'4'377'0'0,"0"1"-1"0"0,0 1 0 0 0,-18 12 0 0 0,24-14-18 0 0,1 0 0 0 0,0 0 0 0 0,0 0 0 0 0,0 0 0 0 0,0 1 0 0 0,1 0 0 0 0,-1 0 0 0 0,1 0-1 0 0,-4 10 1 0 0,0 2-22 0 0,0 1 0 0 0,2-1 0 0 0,0 1 0 0 0,1 0 0 0 0,1 0 0 0 0,1 0 0 0 0,0 1 0 0 0,2 26 0 0 0,1-23-46 0 0,2 0 0 0 0,1 0 1 0 0,0 0-1 0 0,1-1 0 0 0,2 1 1 0 0,14 33-1 0 0,51 120 1781 0 0,-64-149-1931 0 0,-1 0 0 0 0,0 1-1 0 0,-2 1 1 0 0,2 50 0 0 0,-9 54-274 0 0,-1-33-910 0 0,3-97 266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4 155 15119 0 0,'-3'-13'694'0'0,"2"10"-22"0"0,12-6-406 0 0,1 3-92 0 0,1-1-1 0 0,0 1 1 0 0,0 1 0 0 0,1 1-1 0 0,-1 0 1 0 0,21-4-1 0 0,2 0 154 0 0,184-46 1483 0 0,-165 44-1255 0 0,0 2 0 0 0,59-1 1 0 0,-101 9-479 0 0,1 0 1 0 0,-1 1 0 0 0,1 0 0 0 0,-1 1 0 0 0,0 0 0 0 0,21 8 0 0 0,-30-9-182 0 0,0 1 0 0 0,0 0 0 0 0,0 0 0 0 0,1 0 0 0 0,-2 0 0 0 0,1 1 0 0 0,0 0 0 0 0,0 0 0 0 0,-1 0-1 0 0,0 0 1 0 0,0 0 0 0 0,0 1 0 0 0,0-1 0 0 0,0 1 0 0 0,0 0 0 0 0,-1 0 0 0 0,0 0 0 0 0,0 0 0 0 0,0 0 0 0 0,0 0 0 0 0,-1 1 0 0 0,2 5 0 0 0,-1 8-1050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3:5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9671 0 0,'0'0'440'0'0,"-2"1"-5"0"0,-14 11-170 0 0,1 2 1 0 0,0-1-1 0 0,-15 18 0 0 0,15-15 550 0 0,-1 0 0 0 0,-24 18-1 0 0,-59 30-309 0 0,18-13 506 0 0,76-48-782 0 0,1 1 0 0 0,-1 0-1 0 0,1 0 1 0 0,0 0 0 0 0,0 0-1 0 0,0 1 1 0 0,1-1 0 0 0,-1 1-1 0 0,-4 10 1 0 0,7-13 356 0 0,5 3-490 0 0,1-1-1 0 0,0 0 1 0 0,1-1-1 0 0,-1 0 1 0 0,1 1-1 0 0,-1-2 1 0 0,1 1-1 0 0,0-1 1 0 0,0 1-1 0 0,0-2 1 0 0,0 1-1 0 0,1-1 1 0 0,-1 0-1 0 0,7 1 1 0 0,6-2 90 0 0,0 0 1 0 0,0 0 0 0 0,28-6-1 0 0,-31 2-81 0 0,0 0 0 0 0,0-1 0 0 0,-1 0 0 0 0,0-1 0 0 0,29-17 0 0 0,-41 22-92 0 0,-1-1 0 0 0,0 0 0 0 0,0 0 0 0 0,0 0 0 0 0,0 0 0 0 0,0-1 0 0 0,-1 1 0 0 0,1 0 0 0 0,-1-1 0 0 0,1 1 0 0 0,-1-1-1 0 0,0 0 1 0 0,0 1 0 0 0,0-1 0 0 0,0 0 0 0 0,-1 0 0 0 0,1 1 0 0 0,-1-1 0 0 0,0 0 0 0 0,1 0 0 0 0,-1 0 0 0 0,-1-4 0 0 0,0 4-4 0 0,1 0 1 0 0,-1 0 0 0 0,0 0-1 0 0,-1 0 1 0 0,1 0 0 0 0,-1 0-1 0 0,1 1 1 0 0,-1-1-1 0 0,0 1 1 0 0,0-1 0 0 0,0 1-1 0 0,-2-3 1 0 0,0 0-31 0 0,-5-6-257 0 0,4 6 80 0 0,0-2-1 0 0,-7-11 1 0 0,11 15-31 0 0,-1 1 1 0 0,1 0-1 0 0,1-1 1 0 0,-1 0-1 0 0,0 1 1 0 0,1-1-1 0 0,-1 1 1 0 0,1-1-1 0 0,0 0 1 0 0,0 1-1 0 0,0-6 1 0 0,3-8-1425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68 831 1375 0 0,'11'34'136'0'0,"-2"-10"2638"0"0,-6-18-969 0 0,-2-5-1605 0 0,0 0 0 0 0,-1 0-1 0 0,1 0 1 0 0,0-1 0 0 0,0 1 0 0 0,0 0 0 0 0,0 0-1 0 0,0 0 1 0 0,0-1 0 0 0,0 1 0 0 0,0-1-1 0 0,0 1 1 0 0,0-1 0 0 0,0 1 0 0 0,0-1-1 0 0,0 1 1 0 0,0-1 0 0 0,1 0 0 0 0,-1 0 0 0 0,0 0-1 0 0,0 1 1 0 0,0-1 0 0 0,1 0 0 0 0,0-1-1 0 0,27-3 640 0 0,-27 3-613 0 0,36-14 1024 0 0,-36 14-279 0 0,-2-1-914 0 0,1-1 0 0 0,0 1-1 0 0,0-1 1 0 0,0 1 0 0 0,0 0 0 0 0,3-4 0 0 0,1-3 6 0 0,26-106 683 0 0,-18 60-640 0 0,-1 7-92 0 0,-3-2 1 0 0,-1 1-1 0 0,-3-1 0 0 0,-2 0 0 0 0,-2 0 0 0 0,-2 0 0 0 0,-15-91 1 0 0,13 121-63 0 0,-2 0 0 0 0,-1 0 0 0 0,-9-21 1 0 0,11 30-18 0 0,-1 1 0 0 0,-1-1 0 0 0,1 1 0 0 0,-2 0 0 0 0,0 1 0 0 0,-13-16 0 0 0,18 24 37 0 0,1 0-1 0 0,0 0 1 0 0,-1 0-1 0 0,0 0 1 0 0,1 0-1 0 0,-1 0 1 0 0,1 0-1 0 0,-1 0 1 0 0,0 1-1 0 0,0-1 1 0 0,1 1-1 0 0,-1-1 1 0 0,0 1-1 0 0,0 0 1 0 0,0 0-1 0 0,0 0 0 0 0,-3 0 1 0 0,-4 3-45 0 0,7-2 64 0 0,0-1 0 0 0,-1 1 0 0 0,1 0 1 0 0,0 0-1 0 0,-1 0 0 0 0,1 0 0 0 0,0 1 1 0 0,0-1-1 0 0,0 0 0 0 0,0 1 0 0 0,-3 3 1 0 0,-1 1-25 0 0,1-2 28 0 0,1 1 0 0 0,0 0 0 0 0,0 1-1 0 0,0-1 1 0 0,0 0 0 0 0,1 1 0 0 0,0 0-1 0 0,0 0 1 0 0,0 0 0 0 0,1 0 0 0 0,-3 13-1 0 0,0 5-5 0 0,-4 45-1 0 0,7-38-2 0 0,2 0 1 0 0,1 1-1 0 0,7 45 1 0 0,27 91 10 0 0,-19-102 12 0 0,10 99 1 0 0,-24-128 47 0 0,-2 0 0 0 0,-2-1 0 0 0,-2 1 0 0 0,-8 41 0 0 0,-43 142 142 0 0,47-193-147 0 0,-8 26 53 0 0,-15 63 114 0 0,29-104-136 0 0,0 0 1 0 0,1 0 0 0 0,0 1 0 0 0,1-1-1 0 0,0 1 1 0 0,1-1 0 0 0,3 15 0 0 0,-4-24-39 0 0,1-1 0 0 0,-1 1 0 0 0,1 0 0 0 0,0 0 0 0 0,0-1 0 0 0,0 1 0 0 0,0-1 0 0 0,1 1 0 0 0,-1-1 1 0 0,1 1-1 0 0,-1-1 0 0 0,1 0 0 0 0,0 0 0 0 0,0 1 0 0 0,3 1 0 0 0,4 6 68 0 0,0-1 0 0 0,8 12 0 0 0,0 4-151 0 0,-14-16-104 0 0,-2-4 83 0 0,0-3-101 0 0,-2 19-1615 0 0,0-19 1162 0 0,-6 4-1080 0 0,5-5 783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5063 0 0,'0'0'2623'0'0,"0"2"-1468"0"0,0-1-975 0 0,0 1 0 0 0,1-1 0 0 0,-1 1 0 0 0,0-1 0 0 0,0 1 1 0 0,1-1-1 0 0,-1 0 0 0 0,1 1 0 0 0,0-1 0 0 0,-1 0 0 0 0,1 1 0 0 0,0-1 1 0 0,0 0-1 0 0,-1 0 0 0 0,1 0 0 0 0,0 1 0 0 0,2 0 0 0 0,-1 0 20 0 0,1 0-1 0 0,0 0 1 0 0,0 0-1 0 0,0 0 1 0 0,0-1-1 0 0,0 1 1 0 0,4 1-1 0 0,1-1 84 0 0,-1 0 0 0 0,1 0 0 0 0,0-1 0 0 0,0 0-1 0 0,0 0 1 0 0,10 0 0 0 0,2-2 99 0 0,1-1 0 0 0,0 0 0 0 0,-1-2 0 0 0,0 0 0 0 0,28-10 0 0 0,6-7 199 0 0,96-32 510 0 0,-123 45-1006 0 0,1 2 1 0 0,0 0-1 0 0,45-2 1 0 0,-63 8-276 0 0,-1 0 1 0 0,0 0 0 0 0,0 1 0 0 0,16 4 0 0 0,-22-4-361 0 0,11 2-2808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328 195 8751 0 0,'0'0'4450'0'0,"2"-1"-3293"0"0,247-119 4094 0 0,-172 86-4861 0 0,19-5-376 0 0,-138 64-1481 0 0,-40 10 241 0 0,17-8 681 0 0,0 4 1 0 0,-73 46-1 0 0,-12 29 359 0 0,123-83 241 0 0,0 0 0 0 0,2 2 0 0 0,-27 32 1 0 0,37-37 369 0 0,-19 29 0 0 0,29-40-199 0 0,1-1-1 0 0,0 1 1 0 0,0 0-1 0 0,1 0 1 0 0,0 0-1 0 0,-3 17 1 0 0,6-24-197 0 0,0-1 1 0 0,0 1 0 0 0,-1-1-1 0 0,1 1 1 0 0,0 0-1 0 0,1-1 1 0 0,-1 1-1 0 0,0-1 1 0 0,0 1-1 0 0,1 0 1 0 0,-1-1-1 0 0,1 1 1 0 0,-1-1-1 0 0,1 1 1 0 0,0-1-1 0 0,-1 0 1 0 0,1 1 0 0 0,0-1-1 0 0,0 0 1 0 0,0 1-1 0 0,0-1 1 0 0,0 0-1 0 0,1 0 1 0 0,-1 0-1 0 0,0 0 1 0 0,0 0-1 0 0,1 0 1 0 0,-1 0-1 0 0,1 0 1 0 0,-1-1 0 0 0,0 1-1 0 0,1 0 1 0 0,-1-1-1 0 0,1 1 1 0 0,0-1-1 0 0,2 1 1 0 0,4 0 32 0 0,1 0 1 0 0,0-1 0 0 0,-1 1 0 0 0,1-1-1 0 0,13-3 1 0 0,18-3-35 0 0,40-13-1 0 0,-17 4-519 0 0,19-4-5096 0 0,-41 10-271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7855 0 0,'0'0'2490'0'0,"3"0"-2252"0"0,4 2-85 0 0,0-1 1 0 0,0 1-1 0 0,0 0 0 0 0,-1 1 0 0 0,1-1 0 0 0,-1 1 0 0 0,7 4 0 0 0,46 33 1255 0 0,-25-17-681 0 0,3 3-156 0 0,-2 2 1 0 0,-1 1-1 0 0,-1 2 0 0 0,46 55 0 0 0,-68-73-524 0 0,44 46 78 0 0,-49-53-111 0 0,0-1 0 0 0,1 0 0 0 0,-1-1 0 0 0,1 1 0 0 0,0-1 0 0 0,0-1 0 0 0,14 6 0 0 0,-10-5 8 0 0,1-2 8 0 0,9-4 2 0 0,-9 2-48 0 0,-10 0-234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0 919 0 0,'0'0'10952'0'0,"-2"2"-10630"0"0,-15 14 224 0 0,2 1 0 0 0,-1 0-1 0 0,-24 39 1 0 0,-6 6 93 0 0,-125 131 209 0 0,95-126-684 0 0,47-42-101 0 0,21-19-10 0 0,6-5 89 0 0,6-3-165 0 0,0-1 1 0 0,0 1-1 0 0,0 0 1 0 0,1 0-1 0 0,-1 0 1 0 0,1 0-1 0 0,-1 1 1 0 0,6-1-1 0 0,-1-1-330 0 0,23-9-1130 0 0,-16 5 708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1 455 0 0,'0'0'9787'0'0,"-1"3"-9164"0"0,-54 168 3348 0 0,-13 94-2846 0 0,61-230-883 0 0,-19 136 1686 0 0,24-153-1762 0 0,-7 66 656 0 0,9-82-419 0 0,2-4-459 0 0,19-30-1352 0 0,-7 11 541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3047 0 0,'0'0'1594'0'0,"-2"1"-1152"0"0,0-1-331 0 0,0 0-1 0 0,0 1 0 0 0,1 0 0 0 0,-1-1 0 0 0,0 1 0 0 0,1 0 1 0 0,-1 0-1 0 0,0 0 0 0 0,1 0 0 0 0,-1 0 0 0 0,1 0 0 0 0,0 1 1 0 0,-1-1-1 0 0,1 0 0 0 0,0 1 0 0 0,0-1 0 0 0,0 1 1 0 0,0-1-1 0 0,0 1 0 0 0,0 0 0 0 0,0-1 0 0 0,1 1 0 0 0,-1 0 1 0 0,0 0-1 0 0,1-1 0 0 0,-1 1 0 0 0,1 4 0 0 0,-1-2 194 0 0,1 1 0 0 0,-1-1 0 0 0,1 1 0 0 0,0 0 0 0 0,1-1 0 0 0,-1 1 0 0 0,1-1 0 0 0,0 1-1 0 0,0-1 1 0 0,3 8 0 0 0,0-4-29 0 0,1 1 0 0 0,0-2 0 0 0,1 1 0 0 0,-1 0 0 0 0,2-1 0 0 0,-1 0 0 0 0,1-1 0 0 0,0 1 0 0 0,0-1 0 0 0,11 6 0 0 0,-12-7-46 0 0,-2-2-65 0 0,0 0 1 0 0,-1-1-1 0 0,1 0 1 0 0,8 4 0 0 0,-4-3-94 0 0,-1 1 0 0 0,0 0 0 0 0,13 9 1 0 0,-19-12-153 0 0,-1-1 0 0 0,1 1-1 0 0,0-1 1 0 0,0 1 0 0 0,-1-1 0 0 0,1 1 0 0 0,0-1 0 0 0,0 0 0 0 0,0 1 0 0 0,-1-1 0 0 0,1 0 0 0 0,0 0 0 0 0,0 0 0 0 0,0 1 0 0 0,0-1 0 0 0,0 0 0 0 0,0 0 0 0 0,0-1 0 0 0,0 1 0 0 0,-1 0 0 0 0,1 0 0 0 0,2-1 0 0 0,10-3-4993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3679 0 0,'0'0'10582'0'0,"-2"2"-10242"0"0,-12 15-100 0 0,0-1 0 0 0,-1-1 0 0 0,-20 16 0 0 0,-57 39-14 0 0,72-55-202 0 0,-83 57-146 0 0,87-63-41 0 0,1 0 0 0 0,-1-1 0 0 0,-1-1 0 0 0,-31 10 0 0 0,47-17 155 0 0,1 0 0 0 0,-1 1 0 0 0,0-1 0 0 0,1 0 0 0 0,-1 0 0 0 0,0 0 0 0 0,1 0 0 0 0,-1 0 0 0 0,0 0 0 0 0,1 0 0 0 0,-1 0 0 0 0,0 0 0 0 0,1 0 0 0 0,-1 0 0 0 0,1 0 0 0 0,-1 0 0 0 0,0-1 0 0 0,1 1 0 0 0,-1 0 0 0 0,1 0-1 0 0,-1-1 1 0 0,-1 0 0 0 0,2 1 17 0 0,0-1 0 0 0,0 1-1 0 0,-1-1 1 0 0,1 1 0 0 0,0-1 0 0 0,0 1-1 0 0,0-1 1 0 0,0 1 0 0 0,-1-1-1 0 0,1 0 1 0 0,0 1 0 0 0,0-1-1 0 0,0 1 1 0 0,0-1 0 0 0,0 1-1 0 0,1-1 1 0 0,-1 1 0 0 0,0-1-1 0 0,0 0 1 0 0,1 0 0 0 0,-1-1 32 0 0,1 0-1 0 0,0 1 1 0 0,0-1 0 0 0,-1 0 0 0 0,1 1 0 0 0,1-1-1 0 0,-1 1 1 0 0,0-1 0 0 0,0 1 0 0 0,1-1 0 0 0,-1 1-1 0 0,0 0 1 0 0,1 0 0 0 0,-1-1 0 0 0,4 0 0 0 0,-2 0-8 0 0,0 1 0 0 0,0 0 1 0 0,0 0-1 0 0,0 0 0 0 0,0 0 1 0 0,0 1-1 0 0,0-1 0 0 0,0 1 1 0 0,1 0-1 0 0,-1 0 0 0 0,0 0 1 0 0,0 0-1 0 0,0 0 0 0 0,0 1 1 0 0,5 0-1 0 0,-7 0-27 0 0,-1-1 1 0 0,1 1-1 0 0,0-1 0 0 0,-1 1 1 0 0,1-1-1 0 0,-1 1 0 0 0,1 0 0 0 0,0-1 1 0 0,-1 1-1 0 0,1-1 0 0 0,-1 1 1 0 0,0 0-1 0 0,1 0 0 0 0,-1-1 1 0 0,1 1-1 0 0,-1 0 0 0 0,0 0 1 0 0,0 0-1 0 0,1 1 0 0 0,-1 0 11 0 0,3 5 36 0 0,-1 1 1 0 0,-1-1-1 0 0,1 1 1 0 0,-1-1-1 0 0,-1 1 1 0 0,1-1-1 0 0,-2 1 1 0 0,1 0-1 0 0,-1-1 1 0 0,-1 8-1 0 0,-1 33 1193 0 0,4-30-546 0 0,5 74-690 0 0,-4-80 29 0 0,0 0 1 0 0,1 0 0 0 0,0 0 0 0 0,1 0-1 0 0,8 15 1 0 0,-11-25 159 0 0,4 8-2043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26 8031 0 0,'2'-2'366'0'0,"1"2"-227"0"0,15-18 248 0 0,-12 13 3200 0 0,-20 18-3053 0 0,2 1 0 0 0,-16 20-1 0 0,13-13-167 0 0,-21 20 0 0 0,20-24 23 0 0,-18 27 0 0 0,32-41-333 0 0,0 0 1 0 0,1 0 0 0 0,-1 1 0 0 0,1-1 0 0 0,0 0 0 0 0,0 1 0 0 0,0-1 0 0 0,0 1-1 0 0,1-1 1 0 0,0 1 0 0 0,-1 4 0 0 0,2 4 12 0 0,0-1 0 0 0,2 13 1 0 0,0-6 52 0 0,2 43 10 0 0,-3 1 0 0 0,-9 89 0 0 0,9-138-111 0 0,-1-11-82 0 0,0 0-1 0 0,1 0 1 0 0,-1 0 0 0 0,1 0 0 0 0,-1 0 0 0 0,1 0-1 0 0,0 0 1 0 0,0 0 0 0 0,0-1 0 0 0,0 1 0 0 0,0-1-1 0 0,0 1 1 0 0,1-1 0 0 0,-1 0 0 0 0,0 0 0 0 0,1 0-1 0 0,-1 0 1 0 0,1-1 0 0 0,-1 1 0 0 0,1-1-1 0 0,3 1 1 0 0,11 0-5571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0 919 0 0,'-2'2'324'0'0,"-17"16"8038"0"0,19-6-7424 0 0,1-10-802 0 0,0 1-1 0 0,-1 0 0 0 0,1 0 1 0 0,1-1-1 0 0,-1 1 0 0 0,0-1 1 0 0,1 1-1 0 0,-1-1 0 0 0,1 0 1 0 0,0 1-1 0 0,-1-1 1 0 0,1 0-1 0 0,0 0 0 0 0,4 3 1 0 0,0 0 243 0 0,39 41 1529 0 0,1-2 0 0 0,67 46 1 0 0,-105-84-1864 0 0,0-1 1 0 0,0-1-1 0 0,1 1 1 0 0,0-1-1 0 0,-1-1 0 0 0,1 1 1 0 0,1-2-1 0 0,-1 1 1 0 0,0-1-1 0 0,1-1 0 0 0,-1 1 1 0 0,0-2-1 0 0,1 1 1 0 0,0-1-1 0 0,-1-1 0 0 0,14-2 1 0 0,-22 3-309 0 0,9-1 611 0 0,-6 1-3401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10479 0 0,'0'0'3772'0'0,"-2"2"-3664"0"0,-73 89 1141 0 0,37-41-790 0 0,-3-2-1 0 0,-64 58 0 0 0,23-42-440 0 0,-4 5 39 0 0,74-59-14 0 0,6 0-33 0 0,5-10-13 0 0,1 1 1 0 0,0-1-1 0 0,0 1 0 0 0,0-1 0 0 0,0 1 1 0 0,0-1-1 0 0,0 0 0 0 0,0 1 0 0 0,0-1 0 0 0,0 1 1 0 0,0-1-1 0 0,0 1 0 0 0,0-1 0 0 0,0 1 0 0 0,0-1 1 0 0,0 0-1 0 0,1 1 0 0 0,-1-1 0 0 0,0 1 0 0 0,0-1 1 0 0,1 1-1 0 0,0 0-129 0 0,0 1 1 0 0,0-1 0 0 0,1 0-1 0 0,-1 0 1 0 0,1 0-1 0 0,-1 0 1 0 0,1 0 0 0 0,-1 0-1 0 0,1 0 1 0 0,-1 0-1 0 0,1-1 1 0 0,0 1 0 0 0,-1-1-1 0 0,1 1 1 0 0,3 0-1 0 0,11 0-5288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6911 0 0,'0'0'528'0'0,"-2"1"-341"0"0,-3 1 28 0 0,1 1 0 0 0,-1 0 1 0 0,0 1-1 0 0,1-1 0 0 0,0 1 0 0 0,0-1 1 0 0,0 1-1 0 0,0 0 0 0 0,1 1 0 0 0,0-1 0 0 0,0 1 1 0 0,0-1-1 0 0,0 1 0 0 0,0 0 0 0 0,1 0 0 0 0,0 0 1 0 0,-2 10-1 0 0,-3 10 477 0 0,2 0 0 0 0,-5 41-1 0 0,7-39-323 0 0,-1 0 178 0 0,-12 127 1938 0 0,16-133-2261 0 0,0 1-1 0 0,1-1 1 0 0,1 1 0 0 0,1-1-1 0 0,6 24 1 0 0,-5-32-159 0 0,3-1-8 0 0,-5-10-68 0 0,-2-1-25 0 0,0-1 1 0 0,0 1-1 0 0,1-1 1 0 0,-1 1-1 0 0,0-1 1 0 0,1 1-1 0 0,-1-1 1 0 0,1 0-1 0 0,-1 1 1 0 0,1-1-1 0 0,-1 0 1 0 0,0 0-1 0 0,1 1 1 0 0,-1-1-1 0 0,1 0 1 0 0,-1 0-1 0 0,1 1 1 0 0,0-1-1 0 0,-1 0 1 0 0,1 0-1 0 0,-1 0 1 0 0,1 0-1 0 0,0 0-539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13159 0 0,'0'0'598'0'0,"-2"1"-9"0"0,-3 5-530 0 0,0 0 0 0 0,0 1 1 0 0,0-1-1 0 0,1 1 0 0 0,0 0 0 0 0,0 0 0 0 0,1 0 1 0 0,0 1-1 0 0,-3 10 0 0 0,3-4 273 0 0,0 1 0 0 0,0-1 0 0 0,1 1 0 0 0,1 20 0 0 0,2-28-190 0 0,0 1-1 0 0,0-1 1 0 0,1 0-1 0 0,0 0 1 0 0,0 0-1 0 0,1 0 1 0 0,0 0 0 0 0,0-1-1 0 0,5 9 1 0 0,-7-14-111 0 0,1 1 0 0 0,-1 0 0 0 0,1 0 0 0 0,-1-1 0 0 0,1 1 1 0 0,0-1-1 0 0,0 1 0 0 0,0-1 0 0 0,0 0 0 0 0,0 0 0 0 0,0 0 0 0 0,0 0 0 0 0,0 0 0 0 0,0 0 1 0 0,0 0-1 0 0,3 0 0 0 0,2 0 32 0 0,0 0 1 0 0,1 0-1 0 0,8-1 0 0 0,-16 0-62 0 0,8 1 7 0 0,-6-1-22 0 0,1 1-1 0 0,-1-1 1 0 0,0 0 0 0 0,0 0-1 0 0,0 0 1 0 0,0-1 0 0 0,0 1-1 0 0,0 0 1 0 0,0-1 0 0 0,0 1 0 0 0,0-1-1 0 0,0 0 1 0 0,4-1 0 0 0,5-5-2112 0 0,-8 5 1677 0 0,6-6-1110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491 274 2303 0 0,'-1'2'500'0'0,"-5"2"1236"0"0,0 0 0 0 0,0-1 0 0 0,0 1 0 0 0,-8 2 0 0 0,8-3 3124 0 0,42-38-4044 0 0,30-30-357 0 0,-57 54-484 0 0,0 0 0 0 0,-1 0-1 0 0,0-1 1 0 0,9-19-1 0 0,-12 21-18 0 0,16-38-330 0 0,-19 43 287 0 0,-1 0-1 0 0,1 0 1 0 0,-1 0 0 0 0,0 0 0 0 0,-1 0 0 0 0,1 0-1 0 0,-1-10 1 0 0,0 14 68 0 0,-1 1 0 0 0,1-1 0 0 0,0 0 0 0 0,0 1 0 0 0,0-1 0 0 0,0 0 0 0 0,0 1 0 0 0,-1-1-1 0 0,1 0 1 0 0,0 1 0 0 0,-1-1 0 0 0,1 1 0 0 0,0-1 0 0 0,-1 1 0 0 0,1-1 0 0 0,-1 0 0 0 0,1 1 0 0 0,-1 0 0 0 0,1-1-1 0 0,-1 1 1 0 0,1-1 0 0 0,-1 1 0 0 0,0-1 0 0 0,-1 1-3 0 0,1-1 0 0 0,0 1 0 0 0,-1 0 1 0 0,1 0-1 0 0,0-1 0 0 0,-1 1 0 0 0,1 0 0 0 0,0 0 0 0 0,-1 1 0 0 0,1-1 1 0 0,-3 0-1 0 0,-3 3-44 0 0,-1-1 0 0 0,0 1 1 0 0,-10 5-1 0 0,10-4-24 0 0,-30 14-83 0 0,1 2 0 0 0,1 1 0 0 0,0 1 0 0 0,-35 31 0 0 0,16-7 711 0 0,-75 84 1 0 0,110-108-261 0 0,-3 2 102 0 0,0 1 1 0 0,2 1-1 0 0,-33 54 1 0 0,52-76-356 0 0,0-1 1 0 0,1 1-1 0 0,-1-1 1 0 0,1 1-1 0 0,0 0 1 0 0,0 0-1 0 0,0 0 1 0 0,0 5-1 0 0,1-7 69 0 0,7-2 44 0 0,-1-1 0 0 0,1 0 0 0 0,-1 0 1 0 0,0 0-1 0 0,0-1 0 0 0,0 0 1 0 0,10-4-1 0 0,3-3 127 0 0,17-13-1 0 0,-12 8 7 0 0,68-37 130 0 0,89-55-306 0 0,-156 86-107 0 0,-44 52-144 0 0,6-18 156 0 0,8-8 0 0 0,-1-1 0 0 0,1 1 0 0 0,-6 9 0 0 0,9-12 0 0 0,-5 12 0 0 0,6-13-136 0 0,0 0 0 0 0,0 0-1 0 0,0 0 1 0 0,1 1 0 0 0,-1-1-1 0 0,0 0 1 0 0,1 0 0 0 0,0 1-1 0 0,0-1 1 0 0,-1 0 0 0 0,1 1-1 0 0,1-1 1 0 0,-1 0 0 0 0,0 0-1 0 0,1 1 1 0 0,-1-1 0 0 0,1 0-1 0 0,-1 0 1 0 0,1 0 0 0 0,0 1-1 0 0,0-1 1 0 0,0 0 0 0 0,3 3-1 0 0,3 3-1911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23 8751 0 0,'1'-5'95'0'0,"1"0"866"0"0,2-8 6575 0 0,-5 14-7456 0 0,1 0-1 0 0,-1 0 1 0 0,1 0-1 0 0,-1 0 1 0 0,1 0-1 0 0,-1-1 1 0 0,0 1-1 0 0,1 0 1 0 0,-1 0-1 0 0,0-1 1 0 0,-1 2 0 0 0,-3 2 31 0 0,-11 17 229 0 0,1-1 1 0 0,-24 46 0 0 0,-15 50 249 0 0,34-72-448 0 0,-13 41-25 0 0,-31 119 0 0 0,50-153-123 0 0,-7 23 6 0 0,2-3 0 0 0,-53 129 0 0 0,57-171-450 0 0,-1-1 0 0 0,-1-1 0 0 0,-24 30 0 0 0,39-56-168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10591 0 0,'0'0'819'0'0,"-3"0"-534"0"0,1 0-263 0 0,1 1 0 0 0,-1-1-1 0 0,0 0 1 0 0,0 0 0 0 0,0 1-1 0 0,0-1 1 0 0,1 1-1 0 0,-1 0 1 0 0,0 0 0 0 0,0-1-1 0 0,1 1 1 0 0,-1 0 0 0 0,1 0-1 0 0,-1 1 1 0 0,-2 1 0 0 0,1 0 89 0 0,1 0 1 0 0,-1 0 0 0 0,1 1 0 0 0,-1-1-1 0 0,1 1 1 0 0,0-1 0 0 0,-1 5-1 0 0,-1 1 148 0 0,1-1-1 0 0,1 1 1 0 0,0 0-1 0 0,0 0 1 0 0,1-1-1 0 0,-1 16 1 0 0,3 11 312 0 0,1 0 0 0 0,1-1 0 0 0,12 51 0 0 0,-10-64-424 0 0,2 1-1 0 0,0-1 1 0 0,2-1 0 0 0,0 1-1 0 0,1-1 1 0 0,19 28-1 0 0,2-7 177 0 0,16 26 309 0 0,-41-57-539 0 0,-1-1 1 0 0,0 1-1 0 0,-1 0 1 0 0,0 0 0 0 0,4 18-1 0 0,-6-14-19 0 0,0 0 0 0 0,-1 1 0 0 0,-1-1 0 0 0,0 1 0 0 0,-1-1 0 0 0,0 1 0 0 0,-1-1 0 0 0,-1 0 0 0 0,-1 0 0 0 0,1 0 0 0 0,-2 0 0 0 0,-7 16 0 0 0,-11 16 316 0 0,-1-2 0 0 0,-35 49 1 0 0,10-18-65 0 0,-15 37-309 0 0,59-103-28 0 0,3-7-43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0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8287 0 0,'0'0'9034'0'0,"3"-1"-8452"0"0,26-9 274 0 0,-17 5-452 0 0,26-7-1 0 0,-8 5-307 0 0,105-18 679 0 0,-105 21-1933 0 0,33 1 0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6447 0 0,'3'0'9107'0'0,"15"-2"-8138"0"0,0-1 0 0 0,1 0 0 0 0,-1-1 0 0 0,0-1 0 0 0,27-11 0 0 0,17-4 101 0 0,190-39-1348 0 0,-228 54-1291 0 0,27-10-1 0 0,-17 3-60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292 689 1375 0 0,'2'2'5376'0'0,"35"42"872"0"0,-36-42-4984 0 0,1-1-782 0 0,0 2-623 0 0,12 9 1936 0 0,-13-12-1718 0 0,-1 0 0 0 0,1 1 0 0 0,0-1 1 0 0,-1 0-1 0 0,1 1 0 0 0,0-1 0 0 0,0 0 0 0 0,0 0 0 0 0,-1 1 0 0 0,1-1 0 0 0,0 0 1 0 0,0 0-1 0 0,0 0 0 0 0,-1 0 0 0 0,1 0 0 0 0,0 0 0 0 0,0-1 0 0 0,0 1 0 0 0,-1 0 1 0 0,1 0-1 0 0,0-1 0 0 0,0 1 0 0 0,-1 0 0 0 0,2-1 0 0 0,2-2 1 0 0,0-1-1 0 0,0 1 0 0 0,0-1 1 0 0,-1 1-1 0 0,1-1 0 0 0,-1-1 1 0 0,0 1-1 0 0,0 0 0 0 0,0-1 1 0 0,-1 1-1 0 0,0-1 0 0 0,0 0 1 0 0,0 0-1 0 0,2-8 0 0 0,1-9 33 0 0,0-1-1 0 0,1-24 0 0 0,-4 26-57 0 0,4-37-130 0 0,-3 1-1 0 0,-2-1 0 0 0,-2 1 1 0 0,-3 0-1 0 0,-17-85 0 0 0,4 76-477 0 0,14 59 489 0 0,1 0 0 0 0,-1 0 0 0 0,0 1 0 0 0,-1-1 0 0 0,0 1 0 0 0,0 0 0 0 0,-6-7 0 0 0,9 11 49 0 0,0 1-1 0 0,-1 0 1 0 0,1 0 0 0 0,-1-1-1 0 0,1 1 1 0 0,-1 0-1 0 0,0 0 1 0 0,1 1-1 0 0,-1-1 1 0 0,0 0 0 0 0,0 0-1 0 0,1 1 1 0 0,-1-1-1 0 0,0 1 1 0 0,0 0 0 0 0,-3-1-1 0 0,1 1-8 0 0,1 1 0 0 0,-1-1 0 0 0,0 1-1 0 0,1-1 1 0 0,-1 1 0 0 0,0 0 0 0 0,1 0-1 0 0,-5 3 1 0 0,1-1-15 0 0,0 1-1 0 0,-1 0 1 0 0,2 1 0 0 0,-1 0-1 0 0,0 0 1 0 0,1 1-1 0 0,-7 6 1 0 0,8-5 32 0 0,0 0 0 0 0,0 0 0 0 0,1 1 1 0 0,0-1-1 0 0,0 1 0 0 0,0 0 0 0 0,1 0 0 0 0,-3 14 1 0 0,-1 8-28 0 0,-2 34 0 0 0,5-34 30 0 0,-100 472-47 0 0,75-411 54 0 0,17-55 0 0 0,1 1 0 0 0,-11 73 0 0 0,21-95 12 0 0,0 1-1 0 0,1 0 0 0 0,1-1 0 0 0,1 1 1 0 0,1 0-1 0 0,7 28 0 0 0,40 86 420 0 0,-2-7 75 0 0,-45-116-475 0 0,-1 2 0 0 0,0-1-1 0 0,-1 0 1 0 0,0 0-1 0 0,0 1 1 0 0,-1-1 0 0 0,0 0-1 0 0,-1 11 1 0 0,-1-9 9 0 0,-1 1 0 0 0,0-1 0 0 0,0 1 0 0 0,-1-1 0 0 0,0 0 0 0 0,-11 17 0 0 0,8-18-469 0 0,5-7 86 0 0,0-1-1 0 0,0 1 0 0 0,0 0 0 0 0,1 0 1 0 0,-1 0-1 0 0,1 0 0 0 0,0 0 0 0 0,0 0 0 0 0,-3 5 1 0 0,3-3 329 0 0,1-3 9 0 0,-1 0 0 0 0,0 0 0 0 0,1 1 0 0 0,-1-1 0 0 0,0 0 0 0 0,0 0 0 0 0,1 0 0 0 0,-1 0 0 0 0,0 0 0 0 0,0 0 0 0 0,0 0 0 0 0,-3 1 0 0 0,3 0 136 0 0,3-3-75 0 0,26-9-4154 0 0,-14 1-570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22 146 1375 0 0,'0'0'9834'0'0,"-2"-1"-8898"0"0,-18-2 5039 0 0,30 8-5272 0 0,-3-2-575 0 0,1-1 0 0 0,-1 0 0 0 0,1 0 0 0 0,-1-1 0 0 0,1 0 0 0 0,0 0 0 0 0,0-1 0 0 0,-1 0 0 0 0,12-1 0 0 0,8-3 268 0 0,33-8 0 0 0,164-49 972 0 0,15-4-608 0 0,-174 50-757 0 0,-62 15-194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8031 0 0,'0'0'727'0'0,"1"2"-511"0"0,7 14 399 0 0,0 2 198 0 0,1-1 0 0 0,0-1 0 0 0,1 0 0 0 0,0 0 0 0 0,2-1 1 0 0,19 21-1 0 0,5-6 722 0 0,67 43 0 0 0,-52-39-888 0 0,40 26 94 0 0,-54-40-671 0 0,-17-9-30 0 0,0 0-1 0 0,-1 2 1 0 0,18 15-1 0 0,-14-10-84 0 0,-21-17-195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10423 0 0,'0'0'5480'0'0,"-2"2"-5154"0"0,-7 2-208 0 0,1 0 0 0 0,0 1 0 0 0,1 1 0 0 0,-1-1 1 0 0,-12 13-1 0 0,-32 39 277 0 0,7-7-97 0 0,-29 19 70 0 0,-11 11-96 0 0,80-76-258 0 0,-82 80 320 0 0,76-76-358 0 0,9-7-165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183 108 7223 0 0,'0'0'1707'0'0,"-1"-2"-1198"0"0,1-9 342 0 0,0-1-1 0 0,1 1 0 0 0,1 0 1 0 0,-1 0-1 0 0,2 0 0 0 0,5-18 1 0 0,-5 19 1951 0 0,-3 14-2787 0 0,-1-1 0 0 0,0 0-1 0 0,0 1 1 0 0,-1-1 0 0 0,1 0 0 0 0,0 0 0 0 0,-1 0-1 0 0,-3 4 1 0 0,0 2 5 0 0,-45 80 210 0 0,-25 49 173 0 0,63-113-351 0 0,1 1 0 0 0,2 0 0 0 0,-11 46 1 0 0,19-67-45 0 0,0 0 1 0 0,0 1 0 0 0,1-1 0 0 0,0 1 0 0 0,0-1 0 0 0,0 1 0 0 0,1-1 0 0 0,0 1 0 0 0,1 5 0 0 0,-1-8-5 0 0,0 0 0 0 0,0 0 0 0 0,0 0 0 0 0,1 0 0 0 0,0-1 0 0 0,-1 1 0 0 0,1-1 0 0 0,0 1 1 0 0,0-1-1 0 0,0 1 0 0 0,0-1 0 0 0,1 0 0 0 0,-1 0 0 0 0,0 0 0 0 0,1 0 0 0 0,0-1 0 0 0,3 3 0 0 0,5 1-213 0 0,0-1 0 0 0,0 0 0 0 0,0-1 0 0 0,1 0 0 0 0,19 3 0 0 0,-7-4-1839 0 0,43-1 0 0 0,-43-3-3970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9503 0 0,'0'0'859'0'0,"-1"3"-710"0"0,-2 4 109 0 0,0 0 0 0 0,0 0 0 0 0,1 1 0 0 0,0 0 0 0 0,0-1-1 0 0,0 1 1 0 0,1 0 0 0 0,0 0 0 0 0,1 0 0 0 0,0 0 0 0 0,0 0-1 0 0,1-1 1 0 0,0 1 0 0 0,0 0 0 0 0,1 0 0 0 0,0-1 0 0 0,0 1-1 0 0,1-1 1 0 0,0 1 0 0 0,5 8 0 0 0,-2-6-56 0 0,1 1 0 0 0,1-2 0 0 0,-1 1 0 0 0,1-1 0 0 0,1 0 0 0 0,0-1 0 0 0,0 0 0 0 0,1-1 0 0 0,0 1 0 0 0,0-2 0 0 0,1 0 0 0 0,-1 0-1 0 0,1-1 1 0 0,21 7 0 0 0,9 1 107 0 0,1-3-1 0 0,78 10 0 0 0,-100-17-239 0 0,81 7 37 0 0,-76-9-98 0 0,-22-1-74 0 0,-1 0-234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16039 0 0,'1'-1'363'0'0,"3"-6"-11"0"0,18-25 693 0 0,-6 9-631 0 0,2 2 1 0 0,0 0-1 0 0,1 1 0 0 0,1 0 0 0 0,42-30 1 0 0,-35 33-400 0 0,48-25 0 0 0,-64 37-17 0 0,0 1 0 0 0,0 0 0 0 0,1 0 0 0 0,-1 1 0 0 0,1 1 0 0 0,0 0 0 0 0,19-1 0 0 0,-29 3-4 0 0,-1 0-1 0 0,0 0 0 0 0,0 0 1 0 0,0 0-1 0 0,0 0 1 0 0,0 0-1 0 0,0 0 1 0 0,0 1-1 0 0,0-1 1 0 0,0 0-1 0 0,0 1 0 0 0,0-1 1 0 0,0 1-1 0 0,0-1 1 0 0,0 1-1 0 0,0 0 1 0 0,0-1-1 0 0,0 1 0 0 0,-1 0 1 0 0,1-1-1 0 0,0 1 1 0 0,0 0-1 0 0,-1 0 1 0 0,1 0-1 0 0,-1 0 0 0 0,1 0 1 0 0,-1 0-1 0 0,1 0 1 0 0,-1 0-1 0 0,1 0 1 0 0,-1 0-1 0 0,0 0 1 0 0,0 0-1 0 0,1 0 0 0 0,-1 0 1 0 0,0 0-1 0 0,0 0 1 0 0,0 2-1 0 0,0 4-19 0 0,-1-1-1 0 0,0 1 1 0 0,0 0 0 0 0,-4 12-1 0 0,3-13 25 0 0,-6 24 95 0 0,-25 51 0 0 0,12-33-381 0 0,18-41 196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15 12263 0 0,'-2'-1'563'0'0,"-19"-9"181"0"0,5 6-715 0 0,10 7 7 0 0,4-2 22 0 0,-8 3 314 0 0,0 0 0 0 0,0 1 0 0 0,0 0 0 0 0,1 1 0 0 0,-1 0 0 0 0,-14 13 0 0 0,-46 48 405 0 0,69-66-773 0 0,-214 226 333 0 0,190-201-283 0 0,22-22-247 0 0,5-3 46 0 0,9-2-146 0 0,-10 0 216 0 0,21-4-707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11255 0 0,'0'0'1268'0'0,"0"3"-920"0"0,1 4-152 0 0,0 1-1 0 0,0-1 0 0 0,1 1 0 0 0,0-1 1 0 0,0 0-1 0 0,0 1 0 0 0,1-1 0 0 0,1-1 1 0 0,-1 1-1 0 0,1 0 0 0 0,0-1 1 0 0,0 0-1 0 0,1 0 0 0 0,10 10 0 0 0,8 8 395 0 0,2-2-1 0 0,29 22 1 0 0,-35-30-281 0 0,46 34 394 0 0,-38-30-410 0 0,-1 1-1 0 0,-1 1 0 0 0,26 27 0 0 0,-45-39-261 0 0,1 1 1 0 0,-1-1 0 0 0,0 1-1 0 0,0 0 1 0 0,-1 1 0 0 0,-1-1-1 0 0,0 1 1 0 0,0 0-1 0 0,-1 0 1 0 0,0 0 0 0 0,0 1-1 0 0,-1-1 1 0 0,-1 1 0 0 0,0-1-1 0 0,0 1 1 0 0,-2 17-1 0 0,0-17-18 0 0,0 1-1 0 0,-2 0 1 0 0,1-1-1 0 0,-2 1 1 0 0,1-1-1 0 0,-1 0 0 0 0,-1 0 1 0 0,0 0-1 0 0,-1-1 1 0 0,0 0-1 0 0,0 0 1 0 0,-1 0-1 0 0,0-1 0 0 0,-15 15 1 0 0,-15 7 142 0 0,-1 0 0 0 0,-43 25 0 0 0,-21 15-4140 0 0,87-60-2250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110 788 919 0 0,'1'3'67'0'0,"12"22"10630"0"0,-10-23-9611 0 0,-3-2-1010 0 0,1 0 1 0 0,-1 1-1 0 0,1-1 0 0 0,-1 0 1 0 0,0 0-1 0 0,1 1 0 0 0,-1-1 0 0 0,1 0 1 0 0,-1 0-1 0 0,1 0 0 0 0,-1 0 1 0 0,1 1-1 0 0,-1-1 0 0 0,1 0 1 0 0,-1 0-1 0 0,1 0 0 0 0,-1 0 1 0 0,1 0-1 0 0,-1 0 0 0 0,0 0 1 0 0,1 0-1 0 0,-1 0 0 0 0,2-1 1 0 0,4-4 220 0 0,1 0 0 0 0,-1-1 0 0 0,0 0 0 0 0,0 0 0 0 0,-1 0 0 0 0,0-1 1 0 0,0 1-1 0 0,0-1 0 0 0,-1-1 0 0 0,0 1 0 0 0,6-16 0 0 0,2-10-225 0 0,12-52-1 0 0,-21 70-37 0 0,1 0-80 0 0,-2 0 0 0 0,0-1-1 0 0,-1 1 1 0 0,-1-1 0 0 0,0 1 0 0 0,-1-1-1 0 0,0 1 1 0 0,-6-22 0 0 0,-5-11-920 0 0,-24-60 1 0 0,7 26-448 0 0,14 37 298 0 0,-30-66 0 0 0,42 105 941 0 0,0 1-1 0 0,-1-1 1 0 0,0 1 0 0 0,-8-9 0 0 0,12 13 158 0 0,-1 1 1 0 0,1-1-1 0 0,-1 1 0 0 0,0-1 0 0 0,0 1 1 0 0,1 0-1 0 0,-1-1 0 0 0,0 1 0 0 0,0 0 1 0 0,1 0-1 0 0,-1-1 0 0 0,0 1 0 0 0,0 0 1 0 0,0 0-1 0 0,0 0 0 0 0,1 0 1 0 0,-1 0-1 0 0,0 0 0 0 0,0 0 0 0 0,0 0 1 0 0,1 1-1 0 0,-1-1 0 0 0,0 0 0 0 0,-1 1 1 0 0,-16 10-259 0 0,15-8 294 0 0,1 0 1 0 0,-1 0-1 0 0,1 1 0 0 0,0-1 0 0 0,0 1 0 0 0,0 0 0 0 0,0 0 0 0 0,0 0 0 0 0,1 0 1 0 0,-2 6-1 0 0,-6 45 338 0 0,8-51-338 0 0,-8 116 1068 0 0,6 141-1 0 0,6-202-754 0 0,3 1 0 0 0,20 94-1 0 0,47 112 389 0 0,-67-243-610 0 0,0 1 0 0 0,-2 0 0 0 0,-1 0 0 0 0,0 0 0 0 0,-2 0 0 0 0,-1 0 0 0 0,-1 0 0 0 0,-5 36 1 0 0,2-38-96 0 0,0 6 232 0 0,0 0-1 0 0,2 0 1 0 0,3 55-1 0 0,-1-70-187 0 0,0-11-780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6911 0 0,'0'0'2286'0'0,"3"1"-546"0"0,5 3-1058 0 0,1-1 0 0 0,0-1 0 0 0,-1 0 0 0 0,1 0 0 0 0,0-1 1 0 0,0 0-1 0 0,11 0 0 0 0,69-5 1378 0 0,-44 0-939 0 0,187-5 1191 0 0,-211 8-2415 0 0,0 0 0 0 0,0-2 0 0 0,22-5 0 0 0,-24 4-2556 0 0,26-11 0 0 0,-42 13 709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5527 0 0,'0'0'8287'0'0,"2"0"-7848"0"0,0-1-295 0 0,0 0 1 0 0,1 0 0 0 0,-1 1 0 0 0,0-1 0 0 0,0 1 0 0 0,0 0 0 0 0,0-1-1 0 0,1 1 1 0 0,-1 0 0 0 0,0 0 0 0 0,0 1 0 0 0,1-1 0 0 0,-1 0 0 0 0,0 1 0 0 0,3 0-1 0 0,-1 1-11 0 0,0 0 0 0 0,-1-1 0 0 0,0 1 0 0 0,1 0 0 0 0,-1 1 0 0 0,0-1 0 0 0,0 1 0 0 0,4 3 0 0 0,-2 1-30 0 0,0-1 0 0 0,0 0 0 0 0,0 1 0 0 0,-1 0 1 0 0,0 0-1 0 0,0 1 0 0 0,-1-1 0 0 0,3 12 0 0 0,-2-6 8 0 0,0 0-53 0 0,0-1 0 0 0,10 21 1 0 0,-13-30-206 0 0,1 0 0 0 0,0 1 0 0 0,-1-1 1 0 0,1 0-1 0 0,0 0 0 0 0,1 0 0 0 0,-1-1 1 0 0,1 1-1 0 0,-1 0 0 0 0,1-1 1 0 0,0 0-1 0 0,-1 0 0 0 0,1 1 0 0 0,1-2 1 0 0,-1 1-1 0 0,0 0 0 0 0,0-1 1 0 0,1 1-1 0 0,-1-1 0 0 0,0 0 0 0 0,1 0 1 0 0,5 0-1 0 0,8 0-1508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5063 0 0,'0'0'10582'0'0,"-1"2"-10353"0"0,-4 4-190 0 0,1 1 0 0 0,-1-1 0 0 0,0 0 0 0 0,-1 0 0 0 0,1 0 0 0 0,-13 9 0 0 0,-46 27 330 0 0,20-14-254 0 0,-7 6-1001 0 0,-1-2-1 0 0,-98 43 0 0 0,133-68 534 0 0,-1 0 1 0 0,0-1-1 0 0,0-1 0 0 0,0-1 0 0 0,-1-1 0 0 0,1 0 0 0 0,-26 0 1 0 0,48-16 553 0 0,-3 10-65 0 0,0 1 0 0 0,1-1-1 0 0,-1 0 1 0 0,0 1 0 0 0,1-1 0 0 0,0 1 0 0 0,0 0 0 0 0,-1 0-1 0 0,1-1 1 0 0,0 1 0 0 0,1 1 0 0 0,-1-1 0 0 0,0 0 0 0 0,1 0-1 0 0,-1 1 1 0 0,1-1 0 0 0,-1 1 0 0 0,1 0 0 0 0,-1 0-1 0 0,1 0 1 0 0,0 0 0 0 0,3 0 0 0 0,-4 0 281 0 0,3 6-328 0 0,2 0 22 0 0,-1 1 49 0 0,-4-4 28 0 0,-1 0 4 0 0,16 35 354 0 0,-2 1 0 0 0,19 71-1 0 0,-32-104-446 0 0,18 60 684 0 0,-9-35-511 0 0,-2 1 0 0 0,-1 1 0 0 0,5 40 0 0 0,-12-59-207 0 0,-1-1-33 0 0,0-7-551 0 0,-1 1 1029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6447 0 0,'0'0'499'0'0,"-1"2"-328"0"0,-13 40 2966 0 0,-7 25-1081 0 0,8-13-1200 0 0,-5 23 65 0 0,7-11-367 0 0,4 0-1 0 0,2 1 1 0 0,3-1 0 0 0,14 133-1 0 0,-9-175-518 0 0,-2 45-1 0 0,-1-29-56 0 0,0-38-74 0 0,0 2 34 0 0,0 3-2819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8031 0 0,'1'2'366'0'0,"2"11"-107"0"0,1-1 1 0 0,0 0-1 0 0,1 0 1 0 0,0 0 0 0 0,1 0-1 0 0,0-1 1 0 0,1 0-1 0 0,0 0 1 0 0,11 12 0 0 0,-7-11 166 0 0,1 0 1 0 0,0-1-1 0 0,1 0 1 0 0,0-1-1 0 0,0-1 1 0 0,1 0-1 0 0,1 0 1 0 0,17 7-1 0 0,14 2 779 0 0,67 18-1 0 0,-13-5 221 0 0,-83-25-1304 0 0,-1 0 0 0 0,0 2 0 0 0,0 0 0 0 0,-1 0 0 0 0,0 2 1 0 0,0 0-1 0 0,19 18 0 0 0,-31-26-114 0 0,0 1 0 0 0,0 0 0 0 0,-1 0 0 0 0,1 0 0 0 0,-1 0 0 0 0,0 0 0 0 0,0 0 0 0 0,0 1 0 0 0,2 4 0 0 0,-1 3 24 0 0,0 0 0 0 0,2 21 0 0 0,-4-30-159 0 0,-7 11-1362 0 0,-3-6-1354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5983 0 0,'0'0'8076'0'0,"-2"3"-7146"0"0,-90 145 684 0 0,-152 209-1326 0 0,242-354-302 0 0,0 0 0 0 0,0 0-1 0 0,0 0 1 0 0,0 0 0 0 0,0-1 0 0 0,-1 1-1 0 0,-4 3 1 0 0,-1 1-293 0 0,-3 3-280 0 0,-1-1-41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6 9095 0 0,'0'0'415'0'0,"0"-1"-7"0"0,2-3-200 0 0,-7 16 91 0 0,0-1 1 0 0,-1 1-1 0 0,0-1 0 0 0,0 1 1 0 0,-1-2-1 0 0,-15 18 0 0 0,8-8-41 0 0,-18 21 213 0 0,-2 0 0 0 0,-40 35-1 0 0,59-61-412 0 0,1 1 0 0 0,0 0 1 0 0,1 0-1 0 0,-18 32 0 0 0,25-37-27 0 0,0-1 0 0 0,2 1 1 0 0,-1 0-1 0 0,1 1 1 0 0,1-1-1 0 0,0 1 0 0 0,0 0 1 0 0,1 0-1 0 0,0 20 0 0 0,2-24 26 0 0,1 0-1 0 0,0 1 0 0 0,0-1 0 0 0,1 0 1 0 0,0 0-1 0 0,0 0 0 0 0,1 0 0 0 0,0 0 1 0 0,0 0-1 0 0,1-1 0 0 0,7 11 0 0 0,2-1 110 0 0,0 0-1 0 0,1-1 0 0 0,20 18 0 0 0,3 8 49 0 0,-28-30-185 0 0,1-1 0 0 0,0 0 1 0 0,13 10-1 0 0,18 16 24 0 0,-13-12-52 0 0,-14-19-11 0 0,-9-5 1 0 0,-4-1-17 0 0,-1 0 0 0 0,1 0 1 0 0,0 0-1 0 0,0 0 0 0 0,0 0 1 0 0,-1 0-1 0 0,1 0 0 0 0,0 0 1 0 0,0 0-1 0 0,0-1 0 0 0,-1 1 0 0 0,1 0 1 0 0,0 0-1 0 0,0-1 0 0 0,-1 1 1 0 0,1 0-1 0 0,1-2 0 0 0,1 1-406 0 0,13-7-3297 0 0,0-2-1253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0,'0'0'2119'0'0,"0"2"-1080"0"0,5 76 1900 0 0,1 13-2110 0 0,-4-76-758 0 0,0 0-1 0 0,1 0 1 0 0,10 27-1 0 0,-12-40-89 0 0,0 0-1 0 0,0 0 0 0 0,0 0 1 0 0,0 0-1 0 0,0 0 0 0 0,0 0 0 0 0,0 0 1 0 0,0 0-1 0 0,1 0 0 0 0,-1-1 1 0 0,1 1-1 0 0,0 0 0 0 0,-1-1 1 0 0,1 0-1 0 0,0 1 0 0 0,0-1 1 0 0,0 0-1 0 0,3 2 0 0 0,-3-3-125 0 0,0 0 0 0 0,1 1-1 0 0,-1-1 1 0 0,0 0 0 0 0,0-1-1 0 0,0 1 1 0 0,0 0-1 0 0,0 0 1 0 0,0-1 0 0 0,1 0-1 0 0,-1 1 1 0 0,0-1 0 0 0,0 0-1 0 0,0 0 1 0 0,-1 0-1 0 0,1 0 1 0 0,0 0 0 0 0,0 0-1 0 0,2-3 1 0 0,10-8-1918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0,'0'0'498'0'0,"0"3"-406"0"0,12 29 4145 0 0,31 58 1 0 0,26 28-1775 0 0,-68-117-2465 0 0,2 4 26 0 0,0 0 0 0 0,1-1 1 0 0,0 1-1 0 0,-1-1 0 0 0,1 0 1 0 0,5 4-1 0 0,8 4-5 0 0,-12-10-19 0 0,0-1-3 0 0,10 2-155 0 0,-13-3-37 0 0,1 0 1 0 0,-1 0-1 0 0,1 0 1 0 0,0-1 0 0 0,-1 1-1 0 0,1-1 1 0 0,-1 0-1 0 0,1 0 1 0 0,3-1 0 0 0,5-5-984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27 2759 0 0,'1'-1'207'0'0,"12"-14"920"0"0,-10 10 2958 0 0,1 3-1958 0 0,3-2 986 0 0,-6 11-2942 0 0,0-1 0 0 0,-1 1 1 0 0,0-1-1 0 0,0 1 0 0 0,-1-1 0 0 0,1 1 0 0 0,-1-1 1 0 0,-4 11-1 0 0,-22 55 686 0 0,9-27-474 0 0,-45 149 516 0 0,-1 3-182 0 0,-41 140 310 0 0,99-310-1003 0 0,0-1-1 0 0,2 1 1 0 0,0 0 0 0 0,2 0-1 0 0,1 0 1 0 0,2 1 0 0 0,3 28-1 0 0,0-29-328 0 0,-4-25-688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4607 0 0,'0'0'2710'0'0,"-1"2"-1474"0"0,-1 1-1049 0 0,-33 75 5284 0 0,31-67-4932 0 0,0 0 0 0 0,1 1 0 0 0,0-1 0 0 0,1 1 0 0 0,-1 17 0 0 0,2 141 493 0 0,-5 86 442 0 0,5-245-1472 0 0,0 20-7 0 0,1-9-2 0 0,0-20-89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0,'0'3'6739'0'0,"1"8"-5525"0"0,1 0 0 0 0,0 0 0 0 0,1 0 1 0 0,0-1-1 0 0,1 1 0 0 0,9 18 0 0 0,-4-13-542 0 0,0-2 1 0 0,1 1-1 0 0,21 23 0 0 0,5-2-162 0 0,1-2-1 0 0,44 31 0 0 0,-74-60-240 0 0,127 87 487 0 0,-57-38-673 0 0,-51-38-42 0 0,-25-15-558 0 0,15 7 968 0 0,-12-5-3093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10999 0 0,'0'0'2720'0'0,"-2"2"-2205"0"0,-24 38 669 0 0,-51 57 1 0 0,-41 30 263 0 0,37-41-1300 0 0,67-71-207 0 0,4-5-80 0 0,0 1 0 0 0,1 0 0 0 0,1 1 1 0 0,-8 13-1 0 0,15-23-754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9095 0 0,'3'3'415'0'0,"7"10"-61"0"0,4 5-241 0 0,0-1 0 0 0,32 29 0 0 0,18 3 1771 0 0,29 25 1013 0 0,-80-63-2341 0 0,-1 1 1 0 0,0 1-1 0 0,0 0 0 0 0,15 25 1 0 0,-23-31-381 0 0,0 1 0 0 0,0 0 0 0 0,-1 0 0 0 0,0 0 0 0 0,0 0 0 0 0,-1 1 0 0 0,0-1 1 0 0,1 14-1 0 0,-2-9-50 0 0,-1 0 1 0 0,0 0 0 0 0,-1 1 0 0 0,-5 24-1 0 0,-4-2 12 0 0,-1-1 0 0 0,-2-1-1 0 0,-17 34 1 0 0,-3-5-75 0 0,-51 76 0 0 0,57-96-221 0 0,16-26-305 0 0,-12 27 0 0 0,22-42 68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 5063 0 0,'-2'0'390'0'0,"-6"2"90"0"0,0-1 0 0 0,0 1 1 0 0,1 0-1 0 0,-11 4 0 0 0,16-5 771 0 0,0 2 310 0 0,-2 4 2886 0 0,10-6-4187 0 0,0 1 1 0 0,0-1-1 0 0,0-1 1 0 0,0 1 0 0 0,0-1-1 0 0,0 0 1 0 0,9-1 0 0 0,47-10 1191 0 0,-40 6-1079 0 0,-16 4-296 0 0,51-9 849 0 0,65-5-1 0 0,-100 15-1157 0 0,-18 2 133 0 0,3-1-1192 0 0,-5 0-763 0 0,10 4-4310 0 0</inkml:trace>
  <inkml:trace contextRef="#ctx0" brushRef="#br0" timeOffset="1">130 246 7831 0 0,'0'0'1066'0'0,"0"2"282"0"0,0 9 3994 0 0,3-10-4314 0 0,2 1-768 0 0,0 0-1 0 0,0-1 0 0 0,0 1 1 0 0,1-1-1 0 0,-1 0 0 0 0,1-1 0 0 0,-1 1 1 0 0,11-2-1 0 0,49-6 1124 0 0,-45 5-1018 0 0,83-17 503 0 0,-25 5-1083 0 0,-64 11-1519 0 0,24-8 0 0 0,-38 10 1642 0 0,16-4-1803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160 883 9559 0 0,'0'0'1875'0'0,"3"1"-1414"0"0,0 0-311 0 0,0-1 0 0 0,0 1 0 0 0,0 0 0 0 0,0-1 0 0 0,0 0 0 0 0,0 1 0 0 0,1-1 0 0 0,-1 0 0 0 0,0-1 0 0 0,0 1 0 0 0,0-1 0 0 0,0 1 0 0 0,0-1 0 0 0,0 0 0 0 0,0 0 0 0 0,5-2 0 0 0,-3 0 30 0 0,0 0 0 0 0,-1 0 0 0 0,1-1 0 0 0,-1 0 0 0 0,1 1 0 0 0,-1-2 0 0 0,0 1 0 0 0,5-7 0 0 0,1-4 33 0 0,-1-1 0 0 0,0 0 0 0 0,-1 0 0 0 0,11-34 0 0 0,-13 27-196 0 0,0 1 0 0 0,-2-1 0 0 0,0 0 0 0 0,-2 0 0 0 0,0-31 0 0 0,-13-115-708 0 0,4 97 93 0 0,-6-49-522 0 0,-4-34-1216 0 0,17 146 2185 0 0,1 7 127 0 0,-1-1 1 0 0,-1 0-1 0 0,1 1 1 0 0,0-1-1 0 0,-1 0 1 0 0,1 1-1 0 0,-1-1 1 0 0,0 0-1 0 0,-2-4 1 0 0,3 7 36 0 0,-1-1 1 0 0,0 1-1 0 0,1 0 1 0 0,-1 0-1 0 0,0 0 1 0 0,1 0-1 0 0,-1 0 1 0 0,0 0-1 0 0,1 0 1 0 0,-1 0 0 0 0,0 0-1 0 0,1 0 1 0 0,-1 0-1 0 0,0 0 1 0 0,1 1-1 0 0,-1-1 1 0 0,-1 1-1 0 0,2-1 13 0 0,-3 1-11 0 0,0 0-1 0 0,1 0 1 0 0,-1 0 0 0 0,1 1 0 0 0,-1-1-1 0 0,1 1 1 0 0,-1 0 0 0 0,1 0 0 0 0,0 0-1 0 0,0 0 1 0 0,-3 3 0 0 0,-20 29 137 0 0,16-19-132 0 0,-12 17 9 0 0,2 2 0 0 0,1 0-1 0 0,-23 63 1 0 0,19-31 36 0 0,-17 83 1 0 0,32-110-34 0 0,1-1 0 0 0,2 1 0 0 0,1-1 0 0 0,2 1 0 0 0,2 0 0 0 0,10 62 0 0 0,-4-58 26 0 0,20 147 17 0 0,-22-139 244 0 0,-4 90 1 0 0,-22 126 2653 0 0,21-260-2908 0 0,0 0 0 0 0,-1-1 0 0 0,0 1-1 0 0,-1-1 1 0 0,0 1 0 0 0,1-1 0 0 0,-2 0 0 0 0,-2 6 0 0 0,4-10-176 0 0,0-1 1 0 0,0 1 0 0 0,0-1-1 0 0,0 0 1 0 0,0 1-1 0 0,0-1 1 0 0,0 0-1 0 0,0 0 1 0 0,-1 0 0 0 0,1 0-1 0 0,-1 0 1 0 0,1 0-1 0 0,-1 0 1 0 0,1-1-1 0 0,-1 1 1 0 0,1 0 0 0 0,-1-1-1 0 0,1 1 1 0 0,-1-1-1 0 0,0 0 1 0 0,1 1-1 0 0,-3-1 1 0 0,-8-3-1053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2303 0 0,'3'3'7828'0'0,"5"3"-7356"0"0,0 0 0 0 0,1-1 1 0 0,0 0-1 0 0,0 0 0 0 0,0-1 0 0 0,0 0 0 0 0,1 0 0 0 0,0-1 0 0 0,0 0 0 0 0,0-1 0 0 0,0 0 0 0 0,0-1 0 0 0,0 0 0 0 0,14-1 0 0 0,16-1 41 0 0,0-2 0 0 0,53-12 0 0 0,-66 11-33 0 0,59-12 303 0 0,107-14 189 0 0,-190 30-1443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0,'0'0'12135'0'0,"2"2"-11730"0"0,3 4-135 0 0,1 0-1 0 0,-2 0 1 0 0,1 1-1 0 0,-1 0 0 0 0,0 0 1 0 0,0 0-1 0 0,0 0 1 0 0,2 11-1 0 0,14 25 550 0 0,-3-15-260 0 0,2-1 0 0 0,41 48 1 0 0,-46-59-578 0 0,-11-14-5 0 0,0-1 1 0 0,-1-1-17 0 0,-1 1-1 0 0,0-1 1 0 0,0 1-1 0 0,1-1 1 0 0,-1 1 0 0 0,0-1-1 0 0,1 1 1 0 0,-1-1 0 0 0,1 0-1 0 0,-1 0 1 0 0,0 0 0 0 0,1 0-1 0 0,-1 0 1 0 0,0 0 0 0 0,1 0-1 0 0,-1 0 1 0 0,1-1 0 0 0,1 0-1 0 0,21-9-1591 0 0,-8 1-2894 0 0,0-1-1386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16 10479 0 0,'0'0'480'0'0,"-5"-6"158"0"0,3 4-623 0 0,-14-6 3846 0 0,13 19-3223 0 0,-115 265 3014 0 0,53-145-3114 0 0,-86 130 0 0 0,18-52-418 0 0,73-109-502 0 0,32-51-2247 0 0,-38 51 0 0 0,58-90-3043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36 919 0 0,'0'0'13140'0'0,"1"-2"-12538"0"0,9-31 3552 0 0,-11 33-4144 0 0,0 1 0 0 0,0-1 1 0 0,0 1-1 0 0,0 0 0 0 0,0 0 0 0 0,0-1 0 0 0,1 1 0 0 0,-1 0 0 0 0,0 0 0 0 0,-1 2 0 0 0,0-1-11 0 0,-15 19-41 0 0,-25 38 0 0 0,22-29 48 0 0,-13 22-56 0 0,-9 13 36 0 0,34-54 14 0 0,-1 1 0 0 0,2 0 0 0 0,0 0 0 0 0,0 1 0 0 0,-7 20 0 0 0,11-16 0 0 0,7-2 15 0 0,4-3 60 0 0,-6-10-132 0 0,0-1 0 0 0,0 1 1 0 0,0-1-1 0 0,0 1 1 0 0,0-1-1 0 0,1 0 1 0 0,-1 0-1 0 0,0 0 1 0 0,0 0-1 0 0,1-1 1 0 0,-1 1-1 0 0,1-1 1 0 0,-1 1-1 0 0,1-1 1 0 0,-1 0-1 0 0,0 0 0 0 0,1 0 1 0 0,-1 0-1 0 0,1 0 1 0 0,-1-1-1 0 0,1 1 1 0 0,-1-1-1 0 0,1 1 1 0 0,-1-1-1 0 0,0 0 1 0 0,0 0-1 0 0,1 0 1 0 0,-1 0-1 0 0,3-3 1 0 0,11-4-1026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0,'0'0'11454'0'0,"2"1"-10900"0"0,2 1-348 0 0,-1 0-1 0 0,1 0 1 0 0,-1 1 0 0 0,1-1-1 0 0,-1 1 1 0 0,0 0 0 0 0,0 0-1 0 0,0 0 1 0 0,-1 0-1 0 0,1 0 1 0 0,-1 1 0 0 0,4 6-1 0 0,-3-4 17 0 0,0 0 0 0 0,-1 1 0 0 0,0-1 0 0 0,0 1 0 0 0,-1 0 0 0 0,0-1 0 0 0,1 9 0 0 0,-2 9 151 0 0,-1 1 0 0 0,-1-1 0 0 0,-7 35 0 0 0,6-44-327 0 0,1-4-15 0 0,-1 8 2 0 0,0 0 1 0 0,1 0-1 0 0,1 0 0 0 0,1 26 0 0 0,2-25-14 0 0,-1-16-5 0 0,10 31 5 0 0,-11-32-279 0 0,0 0-1 0 0,0 0 1 0 0,0 0-1 0 0,0 0 1 0 0,-1-1-1 0 0,1 1 1 0 0,-1 0 0 0 0,0 0-1 0 0,1 0 1 0 0,-1-1-1 0 0,0 1 1 0 0,-3 4-1 0 0,4-6 219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6911 0 0,'1'1'7468'0'0,"1"2"-7408"0"0,0-1-1 0 0,-1 1 1 0 0,1-1-1 0 0,-1 1 0 0 0,0-1 1 0 0,1 1-1 0 0,-1 0 1 0 0,-1 0-1 0 0,1 0 0 0 0,0-1 1 0 0,-1 1-1 0 0,1 0 1 0 0,-1 0-1 0 0,0 0 0 0 0,0 0 1 0 0,0 0-1 0 0,0 0 1 0 0,-1 0-1 0 0,1 0 1 0 0,-1 0-1 0 0,-1 3 0 0 0,-2 10 68 0 0,-1 0 0 0 0,-12 23 0 0 0,14-33-43 0 0,-48 88 457 0 0,34-67-380 0 0,2 1 0 0 0,-16 38 0 0 0,25-50-75 0 0,1 2 1 0 0,1-1-1 0 0,0 1 0 0 0,1-1 0 0 0,1 1 0 0 0,1 0 1 0 0,0 0-1 0 0,1 0 0 0 0,1 0 0 0 0,4 20 0 0 0,-4-34-188 0 0,0 0 0 0 0,1 1 0 0 0,-1-1 0 0 0,5 7 0 0 0,4 5-4314 0 0,-1-3-1246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9871 0 0,'1'2'455'0'0,"13"29"149"0"0,-11-21-294 0 0,1 0 0 0 0,1-1 0 0 0,0 1-1 0 0,0-1 1 0 0,13 16 0 0 0,-1-8 539 0 0,1-2 0 0 0,1 0 1 0 0,0-1-1 0 0,30 18 0 0 0,0-1-47 0 0,1-2-307 0 0,-31-18-366 0 0,22 15 1 0 0,-30-17-276 0 0,-9-8-608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1839 0 0,'0'3'9012'0'0,"-1"5"-8364"0"0,1 0 0 0 0,-1 0 0 0 0,-1 1 0 0 0,0-1 0 0 0,0-1 1 0 0,0 1-1 0 0,-5 9 0 0 0,-30 53 175 0 0,9-18 229 0 0,-161 347 776 0 0,173-363-1787 0 0,2 0-1 0 0,-15 54 1 0 0,25-75-191 0 0,1 1 1 0 0,1 0 0 0 0,0 0-1 0 0,1 1 1 0 0,0-1 0 0 0,2 0-1 0 0,0 0 1 0 0,4 23 0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2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3223 0 0,'0'0'143'0'0,"-1"3"-3"0"0,-2 23 1240 0 0,0 0 1 0 0,2 0-1 0 0,1 0 0 0 0,0 0 0 0 0,8 39 1 0 0,-2-30-501 0 0,3-1 1 0 0,0 1 0 0 0,22 48 0 0 0,0-19 28 0 0,2-1 1 0 0,4-2-1 0 0,67 88 1 0 0,-85-123-565 0 0,-1 0 0 0 0,0 1 0 0 0,-3 0 0 0 0,23 54 0 0 0,-33-68-282 0 0,-1 0 0 0 0,0 0 1 0 0,-1 0-1 0 0,-1 1 0 0 0,0-1 0 0 0,-1 1 1 0 0,0-1-1 0 0,-1 1 0 0 0,-1 0 0 0 0,0-1 0 0 0,-1 1 1 0 0,0-1-1 0 0,-7 23 0 0 0,0-12 5 0 0,-1-1-1 0 0,-1 0 1 0 0,-1-1 0 0 0,0-1-1 0 0,-2 0 1 0 0,-21 25 0 0 0,-108 105 244 0 0,96-105-314 0 0,25-22 2 0 0,-4 5 0 0 0,17-22-11 0 0,7-6-55 0 0,17-5-743 0 0,2-5-735 0 0,0-3-490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3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1839 0 0,'0'0'83'0'0,"-1"2"-6"0"0,-12 64 10409 0 0,3-14-6360 0 0,2 1-4210 0 0,-10 313 197 0 0,17-312-34 0 0,0 44 76 0 0,-2 55 226 0 0,1-117-267 0 0,-2-1 0 0 0,-11 45 0 0 0,14-76-325 0 0,-6 24 742 0 0,4-22-1077 0 0,3-16-1891 0 0,3-7 1518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3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16 860 7831 0 0,'0'0'356'0'0,"-1"1"-6"0"0,-5 2-222 0 0,-3 1 3602 0 0,10-7-3678 0 0,-1 1-1 0 0,1-1 1 0 0,0 1-1 0 0,0-1 0 0 0,0 1 1 0 0,1-3-1 0 0,43-86 2560 0 0,125-224-226 0 0,-136 265-2380 0 0,1 1 1 0 0,52-53-1 0 0,-58 71 66 0 0,2 3 0 0 0,1 0 1 0 0,2 2-1 0 0,36-22 0 0 0,-49 34 137 0 0,0 2-1 0 0,1 1 1 0 0,1 0-1 0 0,40-12 1 0 0,-54 20-122 0 0,0 1 0 0 0,0 1 0 0 0,0 0 0 0 0,0 0 0 0 0,0 0 0 0 0,0 1-1 0 0,0 1 1 0 0,0-1 0 0 0,-1 2 0 0 0,1-1 0 0 0,0 1 0 0 0,0 0 0 0 0,-1 1 0 0 0,1 0 0 0 0,-1 1 0 0 0,11 5 0 0 0,-7-1-58 0 0,0 0 0 0 0,0 1 0 0 0,-1 0 0 0 0,0 1 0 0 0,-1 0 0 0 0,0 0 0 0 0,-1 1 0 0 0,0 1 0 0 0,0 0 0 0 0,8 17 0 0 0,-7-10-28 0 0,-1 0-1 0 0,-1 1 1 0 0,0-1 0 0 0,-2 2-1 0 0,0-1 1 0 0,4 33-1 0 0,-9-39-8 0 0,0 0-1 0 0,-1 0 0 0 0,0 0 1 0 0,-1-1-1 0 0,-1 1 1 0 0,0 0-1 0 0,-1 0 0 0 0,0-1 1 0 0,-1 1-1 0 0,-9 20 0 0 0,5-17 6 0 0,-2 1-1 0 0,1-2 0 0 0,-2 0 0 0 0,0 0 1 0 0,-1-1-1 0 0,-1 0 0 0 0,-16 15 0 0 0,0-4-98 0 0,-1 0 0 0 0,-1-3 0 0 0,-2 0 0 0 0,0-2 0 0 0,-1-1 0 0 0,-1-2 0 0 0,-50 18 0 0 0,-139 39-1219 0 0,218-73 1025 0 0,1 0 0 0 0,-1-1 0 0 0,1 0 0 0 0,-1 0 0 0 0,0-1 0 0 0,1 1 0 0 0,-1-1 0 0 0,-9-1 1 0 0,13-3-1535 0 0,3-12-80 0 0,6-2-9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3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4143 0 0,'0'0'7304'0'0,"2"11"-5546"0"0,-5 0-1502 0 0,0-1 1 0 0,-1 1 0 0 0,0-1 0 0 0,-1 0 0 0 0,0 0 0 0 0,0-1-1 0 0,-10 14 1 0 0,-8 15 23 0 0,-138 299 138 0 0,151-315-416 0 0,1 1-1 0 0,1 0 1 0 0,1 0 0 0 0,1 0 0 0 0,-4 30 0 0 0,9-45-2 0 0,1-1 0 0 0,0 1 0 0 0,0 0 0 0 0,1-1-1 0 0,0 1 1 0 0,0-1 0 0 0,1 1 0 0 0,0-1 0 0 0,3 8 0 0 0,-3-10 0 0 0,0-1 0 0 0,1 1 0 0 0,0 0 0 0 0,0-1 0 0 0,0 0 0 0 0,0 0 0 0 0,1 0 0 0 0,0 0 0 0 0,0 0 0 0 0,0-1 0 0 0,0 1 0 0 0,0-1 0 0 0,1 0 0 0 0,5 3 0 0 0,-3-3-50 0 0,0-1 0 0 0,0 1 0 0 0,-1-1 0 0 0,2 0-1 0 0,-1-1 1 0 0,0 1 0 0 0,0-2 0 0 0,0 1 0 0 0,0-1 0 0 0,1 0-1 0 0,-1 0 1 0 0,0-1 0 0 0,0 0 0 0 0,0 0 0 0 0,9-3 0 0 0,11-5-892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3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7831 0 0,'0'0'603'0'0,"-1"1"-396"0"0,0 10 271 0 0,1-1 1 0 0,0 1 0 0 0,0-1-1 0 0,1 0 1 0 0,0 1 0 0 0,1-1-1 0 0,0 0 1 0 0,0 0 0 0 0,1 0-1 0 0,7 15 1 0 0,-4-12-375 0 0,0 0 0 0 0,1 0-1 0 0,1 0 1 0 0,0-1 0 0 0,0 0 0 0 0,2-1 0 0 0,10 11 0 0 0,-7-10 136 0 0,1-1 0 0 0,0 0 0 0 0,1-2 0 0 0,0 1 0 0 0,1-2 0 0 0,29 12 1 0 0,-7-6 481 0 0,73 16 1 0 0,-3-15-117 0 0,-80-12-565 0 0,0 1 0 0 0,0 1 0 0 0,0 1 0 0 0,44 16 0 0 0,-71-22-264 0 0,13 7 502 0 0,-9-4-3070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89 7367 0 0,'10'-32'8600'0'0,"-17"43"-8080"0"0,-52 82 52 0 0,27-45-318 0 0,2 1 0 0 0,-24 55 0 0 0,46-82-129 0 0,-8 35 0 0 0,15-56-115 0 0,1 0 1 0 0,-1 0-1 0 0,1 0 0 0 0,0 0 0 0 0,0 0 0 0 0,0 0 1 0 0,0 1-1 0 0,0-1 0 0 0,0 0 0 0 0,0 0 0 0 0,0 0 1 0 0,0 0-1 0 0,0 0 0 0 0,0 1 0 0 0,1-1 0 0 0,-1 0 1 0 0,0 0-1 0 0,1 0 0 0 0,-1 0 0 0 0,1 0 0 0 0,0 0 0 0 0,-1 0 1 0 0,1 0-1 0 0,0 0 0 0 0,-1-1 0 0 0,1 1 0 0 0,0 0 1 0 0,0 0-1 0 0,0 0 0 0 0,0-1 0 0 0,0 1 0 0 0,0-1 1 0 0,0 1-1 0 0,0 0 0 0 0,0-1 0 0 0,2 1 0 0 0,0 0 30 0 0,1 0-1 0 0,0-1 1 0 0,-1 1-1 0 0,1-1 0 0 0,0 0 1 0 0,0 0-1 0 0,-1 0 1 0 0,1-1-1 0 0,0 1 0 0 0,4-2 1 0 0,6-2 69 0 0,1-1 0 0 0,-1-1 0 0 0,0 0 0 0 0,-1-1 0 0 0,1-1 0 0 0,-1 0 0 0 0,19-15 0 0 0,-7 1-212 0 0,0-1 1 0 0,30-36-1 0 0,-46 49-10 0 0,-1 0 1 0 0,0-1 0 0 0,-1 0-1 0 0,0-1 1 0 0,-1 1 0 0 0,9-24-1 0 0,-14 34 51 0 0,-2 3-20 0 0,-5 10 52 0 0,-2 2-6 0 0,2 0-1 0 0,-7 20 0 0 0,9-23 141 0 0,2 0 1 0 0,-1 0-1 0 0,1 1 0 0 0,1-1 0 0 0,0 13 0 0 0,1-20-51 0 0,0 1 0 0 0,1 0 0 0 0,-1 0 0 0 0,1 0 0 0 0,0-1 0 0 0,1 1 0 0 0,-1-1 0 0 0,1 1 0 0 0,0-1 0 0 0,0 1 0 0 0,0-1 0 0 0,1 0 0 0 0,-1 0 0 0 0,7 7 0 0 0,-7-9 33 0 0,0-1 0 0 0,0 1 0 0 0,1 0 0 0 0,-1-1 0 0 0,1 1 0 0 0,-1-1 0 0 0,1 0 0 0 0,0 0 0 0 0,0 0 0 0 0,-1 0 0 0 0,1 0 0 0 0,0-1 0 0 0,0 1 0 0 0,0-1 0 0 0,0 1 0 0 0,0-1 0 0 0,0 0-1 0 0,5-1 1 0 0,1 0 90 0 0,0-1 0 0 0,0 0 0 0 0,0 0-1 0 0,15-6 1 0 0,-7 0-121 0 0,0-1-1 0 0,0 0 1 0 0,-1-1-1 0 0,-1-1 1 0 0,0 0 0 0 0,22-22-1 0 0,72-88 316 0 0,-92 99-358 0 0,97-123-2869 0 0,-84 106-99 0 0,-16 21 905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3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9671 0 0,'0'0'5720'0'0,"0"2"-5270"0"0,-7 15-308 0 0,0 0 1 0 0,-1-1 0 0 0,-19 31 0 0 0,-39 42 220 0 0,45-65-52 0 0,-33 29 0 0 0,33-33-45 0 0,-34 28 279 0 0,-82 55 0 0 0,43-35-1348 0 0,77-56 461 0 0,-9 7-1876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3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11975 0 0,'0'0'923'0'0,"-1"2"-444"0"0,-1 3 105 0 0,0 0 0 0 0,1 1 0 0 0,-1-1 0 0 0,1 1 0 0 0,0 6 0 0 0,1-5-432 0 0,0 0 1 0 0,0 0-1 0 0,1-1 0 0 0,0 1 0 0 0,0 0 1 0 0,4 10-1 0 0,0-3-180 0 0,1-1 0 0 0,0 0 0 0 0,1 0 0 0 0,17 23 0 0 0,-21-31 121 0 0,1 1-1 0 0,-1 0 0 0 0,1 0 1 0 0,-2 0-1 0 0,1 0 0 0 0,-1 0 1 0 0,0 0-1 0 0,0 1 1 0 0,0-1-1 0 0,-1 1 0 0 0,0-1 1 0 0,-1 1-1 0 0,1 11 0 0 0,-2-13-70 0 0,0 1 0 0 0,1-1 0 0 0,-2 1 0 0 0,1-1 0 0 0,-1 0-1 0 0,0 0 1 0 0,0 0 0 0 0,0 0 0 0 0,-1 0 0 0 0,1 0-1 0 0,-1 0 1 0 0,-1-1 0 0 0,1 1 0 0 0,0-1 0 0 0,-1 0-1 0 0,-8 6 1 0 0,2 0-298 0 0,-2-2 0 0 0,1 0-1 0 0,-16 9 1 0 0,26-17-755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3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10135 0 0,'0'0'778'0'0,"-1"1"-506"0"0,-2 5 108 0 0,0-1 0 0 0,0 1 0 0 0,1 0 0 0 0,0 0 1 0 0,0 0-1 0 0,0 0 0 0 0,0 0 0 0 0,1 0 0 0 0,0 0 0 0 0,1 0 1 0 0,-1 1-1 0 0,1-1 0 0 0,1 0 0 0 0,0 10 0 0 0,0-7-289 0 0,1 0 0 0 0,0 0 0 0 0,0 0 0 0 0,1 0 0 0 0,0 0 0 0 0,0-1 0 0 0,1 1 0 0 0,7 11 0 0 0,1-3 622 0 0,0 0-1 0 0,25 26 0 0 0,-1 1 254 0 0,-27-32-902 0 0,1 1 0 0 0,1-1 1 0 0,19 17-1 0 0,-27-27-627 0 0,7 5 1039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3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7 919 0 0,'9'-4'14182'0'0,"-8"3"-14128"0"0,-1 1 0 0 0,1 0 1 0 0,-1-1-1 0 0,1 1 1 0 0,-1 0-1 0 0,1 0 1 0 0,0 0-1 0 0,-1-1 0 0 0,1 1 1 0 0,-1 0-1 0 0,1 0 1 0 0,-1 0-1 0 0,1 0 0 0 0,0 0 1 0 0,-1 0-1 0 0,1 0 1 0 0,-1 0-1 0 0,1 0 1 0 0,0 1-1 0 0,-1-1 0 0 0,1 0 1 0 0,-1 0-1 0 0,1 0 1 0 0,-1 1-1 0 0,1-1 0 0 0,-1 0 1 0 0,1 1-1 0 0,-1-1 1 0 0,1 0-1 0 0,-1 1 1 0 0,1-1-1 0 0,-1 1 0 0 0,0-1 1 0 0,1 1-1 0 0,0 1 11 0 0,-1 0-1 0 0,0 0 0 0 0,1 0 0 0 0,-1-1 1 0 0,0 1-1 0 0,0 0 0 0 0,-1 0 0 0 0,1-1 1 0 0,0 1-1 0 0,-1 0 0 0 0,1 0 0 0 0,-2 2 1 0 0,-22 66 1034 0 0,-51 99 1 0 0,3-8-207 0 0,41-81-636 0 0,-44 114 142 0 0,54-132-409 0 0,-14 76 1 0 0,32-124-640 0 0,2 0 1 0 0,-1 19 0 0 0,11-37-6890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3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11519 0 0,'0'0'887'0'0,"-2"1"-583"0"0,-1 1-172 0 0,-1 0 0 0 0,1 0 0 0 0,0 0 0 0 0,0 1 0 0 0,0-1 0 0 0,0 1 0 0 0,0 0 1 0 0,0 0-1 0 0,1 0 0 0 0,-1 0 0 0 0,1 0 0 0 0,0 1 0 0 0,0-1 0 0 0,0 1 0 0 0,1-1 0 0 0,-1 1 0 0 0,1 0 0 0 0,-1 5 0 0 0,-1 3-33 0 0,0 0 0 0 0,1 0-1 0 0,1 0 1 0 0,0 0 0 0 0,0 12-1 0 0,2-11-22 0 0,1-1-1 0 0,0 1 0 0 0,1-1 0 0 0,0 0 1 0 0,0 0-1 0 0,11 21 0 0 0,39 67 813 0 0,-34-68-473 0 0,12 21 229 0 0,54 102 1015 0 0,-69-122-1235 0 0,-1 2 0 0 0,17 59-1 0 0,-27-74-311 0 0,-1 1 0 0 0,-1 0-1 0 0,-1-1 1 0 0,-1 1 0 0 0,0 0 0 0 0,-2 0-1 0 0,-5 33 1 0 0,1-28-62 0 0,-1 1-1 0 0,-2-1 1 0 0,0 0 0 0 0,-2 0-1 0 0,-16 30 1 0 0,3-15-137 0 0,-2-1 1 0 0,-2-2-1 0 0,-1-1 0 0 0,-48 50 1 0 0,61-70-1049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3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47 11255 0 0,'0'0'5790'0'0,"1"2"-4989"0"0,0-1-691 0 0,0 1 0 0 0,1 0-1 0 0,-1-1 1 0 0,1 1 0 0 0,-1-1 0 0 0,1 1 0 0 0,0-1 0 0 0,-1 0-1 0 0,1 0 1 0 0,0 1 0 0 0,0-1 0 0 0,0-1 0 0 0,0 1 0 0 0,0 0 0 0 0,0 0-1 0 0,0-1 1 0 0,0 1 0 0 0,0-1 0 0 0,0 0 0 0 0,1 1 0 0 0,-1-1-1 0 0,2 0 1 0 0,9 0 314 0 0,-1-1-1 0 0,20-2 0 0 0,-31 2-389 0 0,158-33 1673 0 0,-21 3-4563 0 0,-136 31 1587 0 0</inkml:trace>
  <inkml:trace contextRef="#ctx0" brushRef="#br0" timeOffset="1">0 364 16871 0 0,'0'0'1528'0'0,"1"2"-1254"0"0,1 1-134 0 0,0 0 0 0 0,0 1 1 0 0,0-1-1 0 0,0 0 0 0 0,1 0 1 0 0,0 0-1 0 0,-1-1 0 0 0,1 1 1 0 0,0-1-1 0 0,0 1 0 0 0,0-1 1 0 0,1 0-1 0 0,3 2 0 0 0,0-1-17 0 0,-1-1-1 0 0,1 1 1 0 0,0-1-1 0 0,-1-1 1 0 0,1 0-1 0 0,13 2 1 0 0,1-3 39 0 0,0-1 0 0 0,0 0 0 0 0,-1-2 0 0 0,22-5-1 0 0,-16 3-977 0 0,0-1-1 0 0,0-2 1 0 0,36-16-1 0 0,-34 11-798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 2759 0 0,'35'-18'10195'0'0,"-31"21"-9871"0"0,-1 1-1 0 0,0-1 1 0 0,0 1 0 0 0,-1-1-1 0 0,1 1 1 0 0,-1 0 0 0 0,0 0-1 0 0,0 1 1 0 0,0-1 0 0 0,0 0 0 0 0,-1 1-1 0 0,0-1 1 0 0,0 1 0 0 0,0-1-1 0 0,1 7 1 0 0,-1 9-362 0 0,-1 1 1 0 0,-2 24-1 0 0,1-24 625 0 0,-30 318 260 0 0,28-310-835 0 0,-23 147 141 0 0,12-85 11 0 0,7-49-432 0 0,-4 29 616 0 0,8-22-6890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17567 0 0,'0'0'1588'0'0,"8"-13"-1017"0"0,11-1-458 0 0,29-18-1 0 0,-20 14-162 0 0,1 0 47 0 0,0 1 0 0 0,1 1 1 0 0,1 1-1 0 0,64-20 0 0 0,-84 32 4 0 0,0 2 0 0 0,-1-1 0 0 0,1 2 0 0 0,0-1 0 0 0,0 2 0 0 0,0-1 0 0 0,0 1 0 0 0,18 5 0 0 0,6 3 32 0 0,43 17 1 0 0,-64-20 41 0 0,0 0-1 0 0,0 1 1 0 0,0 0 0 0 0,-1 1-1 0 0,0 1 1 0 0,0 0 0 0 0,-1 0-1 0 0,0 2 1 0 0,12 13 0 0 0,-19-19-20 0 0,-1-1 1 0 0,0 1 0 0 0,-1 1 0 0 0,1-1-1 0 0,-1 0 1 0 0,0 1 0 0 0,-1 0 0 0 0,1-1-1 0 0,-1 1 1 0 0,0 0 0 0 0,0 0 0 0 0,-1 0-1 0 0,0 1 1 0 0,0-1 0 0 0,0 0 0 0 0,-1 0-1 0 0,0 1 1 0 0,0-1 0 0 0,-1 0 0 0 0,0 1-1 0 0,0-1 1 0 0,0 0 0 0 0,-1 0 0 0 0,0 0-1 0 0,-3 8 1 0 0,-2 0 1 0 0,-1 1-1 0 0,-1-1 1 0 0,0 0-1 0 0,-1-1 1 0 0,-1 0-1 0 0,0-1 1 0 0,-23 20-1 0 0,-8 2 27 0 0,-47 29 0 0 0,84-59-74 0 0,-306 174-235 0 0,302-173 144 0 0,-1 0-816 0 0,0 0-1 0 0,0-1 0 0 0,-1 1 0 0 0,1-2 1 0 0,-15 4-1 0 0,12-7-5516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4607 0 0,'1'-2'354'0'0,"4"-46"13660"0"0,-2 48-13964 0 0,1 1-1 0 0,-1-1 1 0 0,1 1 0 0 0,0 0-1 0 0,-1 0 1 0 0,1 0 0 0 0,-1 1-1 0 0,0-1 1 0 0,1 1 0 0 0,-1 0-1 0 0,0 0 1 0 0,0 0 0 0 0,0 0-1 0 0,0 1 1 0 0,0-1-1 0 0,-1 1 1 0 0,1-1 0 0 0,2 5-1 0 0,5 6 79 0 0,-1 0 1 0 0,14 27-1 0 0,-15-26 159 0 0,113 182 2067 0 0,-98-165-2246 0 0,0-2 0 0 0,2-1 0 0 0,1-1 0 0 0,34 27 0 0 0,-47-43-65 0 0,1-1 0 0 0,0 0-1 0 0,18 9 1 0 0,-31-19-181 0 0,0 1-215 0 0,1-1 0 0 0,-1 1 0 0 0,0 0 0 0 0,1-1 0 0 0,-1 1 0 0 0,0 0 0 0 0,0 0 0 0 0,0-1 0 0 0,0 1 0 0 0,0 0 0 0 0,0 0 0 0 0,1 2 1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2303 0 0,'-1'2'7478'0'0,"0"6"-5629"0"0,-1 1-1 0 0,-1-1 1 0 0,-4 11 0 0 0,-15 23 642 0 0,-36 37-3849 0 0,24-33 2136 0 0,0-1-397 0 0,-1-2-1 0 0,-2-1 0 0 0,-80 70 1 0 0,89-86-1396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393 197 4607 0 0,'1'-2'208'0'0,"16"-33"-671"0"0,-12 20 4026 0 0,0 0 0 0 0,4-22 0 0 0,-5 9-1542 0 0,-4 24-1958 0 0,0 0 0 0 0,-1 0-1 0 0,1-1 1 0 0,-3-5 0 0 0,0-14 471 0 0,3 23-519 0 0,-1 1 0 0 0,1-1 0 0 0,0 1 1 0 0,-1-1-1 0 0,1 0 0 0 0,-1 1 0 0 0,1-1 0 0 0,-1 1 0 0 0,1-1 1 0 0,-1 1-1 0 0,1-1 0 0 0,-1 1 0 0 0,1-1 0 0 0,-1 1 0 0 0,0 0 1 0 0,1-1-1 0 0,-1 1 0 0 0,1 0 0 0 0,-1 0 0 0 0,0-1 0 0 0,0 1 1 0 0,1 0-1 0 0,-2 0 0 0 0,-16-4 190 0 0,15 4-187 0 0,0 0 1 0 0,0 1-1 0 0,0-1 0 0 0,0 1 0 0 0,1-1 1 0 0,-1 1-1 0 0,0 0 0 0 0,1 0 0 0 0,-1 0 1 0 0,0 1-1 0 0,1-1 0 0 0,-1 1 0 0 0,-3 2 1 0 0,-30 28 1 0 0,30-27-6 0 0,-149 152 496 0 0,125-128-349 0 0,2 1 0 0 0,0 2-1 0 0,-41 63 1 0 0,69-94-155 0 0,0-1 0 0 0,0 0-1 0 0,0 1 1 0 0,0-1 0 0 0,0 0 0 0 0,0 0 0 0 0,0 1 0 0 0,0-1 0 0 0,0 0-1 0 0,0 1 1 0 0,0-1 0 0 0,0 0 0 0 0,0 1 0 0 0,0-1 0 0 0,1 0 0 0 0,-1 1-1 0 0,0-1 1 0 0,0 0 0 0 0,0 0 0 0 0,1 1 0 0 0,-1-1 0 0 0,0 0-1 0 0,0 0 1 0 0,0 0 0 0 0,1 1 0 0 0,-1-1 0 0 0,0 0 0 0 0,1 0 0 0 0,-1 0-1 0 0,0 0 1 0 0,1 1 0 0 0,8 3 108 0 0,-6-3-85 0 0,0-1 0 0 0,0 0-1 0 0,0 0 1 0 0,0 0 0 0 0,1 0-1 0 0,-1-1 1 0 0,0 1 0 0 0,0-1-1 0 0,0 0 1 0 0,3-1 0 0 0,31-13 167 0 0,-37 15-196 0 0,107-56 334 0 0,-89 45-392 0 0,1-1 0 0 0,-2-1 0 0 0,24-23 0 0 0,-40 35-92 0 0,-6 10-6386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 1375 0 0,'4'-7'15743'0'0,"-5"13"-15700"0"0,1 0-1 0 0,-1 0 1 0 0,0-1 0 0 0,-1 1 0 0 0,0-1-1 0 0,0 1 1 0 0,0-1 0 0 0,0 0 0 0 0,-1 1-1 0 0,0-1 1 0 0,-4 6 0 0 0,-7 7 36 0 0,-23 25 0 0 0,32-37-47 0 0,-52 54 120 0 0,18-20 22 0 0,-50 66 0 0 0,79-92-109 0 0,0 0 1 0 0,2 1-1 0 0,0 0 1 0 0,0 0-1 0 0,2 1 0 0 0,0 0 1 0 0,0 0-1 0 0,2 0 1 0 0,-4 23-1 0 0,7-32-33 0 0,0 0-1 0 0,1 1 0 0 0,0-1 1 0 0,0 0-1 0 0,1 1 0 0 0,0-1 1 0 0,0 0-1 0 0,1 0 0 0 0,0 0 1 0 0,0 0-1 0 0,1 0 0 0 0,0 0 1 0 0,0-1-1 0 0,6 10 0 0 0,-4-9-185 0 0,0 0 0 0 0,0-1 0 0 0,1 0-1 0 0,0 0 1 0 0,0-1 0 0 0,0 0 0 0 0,1 0 0 0 0,0 0-1 0 0,0-1 1 0 0,0 0 0 0 0,0 0 0 0 0,14 4 0 0 0,-2-2-952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11055 0 0,'0'0'506'0'0,"-1"2"-10"0"0,-2 9-416 0 0,1-1 0 0 0,0 1 1 0 0,0 15-1 0 0,1-17 415 0 0,2 0 1 0 0,-1 0-1 0 0,1 0 0 0 0,1 0 0 0 0,-1 0 0 0 0,2 0 0 0 0,-1 0 0 0 0,1 0 1 0 0,0-1-1 0 0,1 1 0 0 0,0-1 0 0 0,10 14 0 0 0,-3-5-345 0 0,1 0 0 0 0,1-1-1 0 0,0-1 1 0 0,2 0 0 0 0,-1-1-1 0 0,2 0 1 0 0,0-1 0 0 0,0-1 0 0 0,1-1-1 0 0,1 0 1 0 0,0-1 0 0 0,0-1-1 0 0,36 12 1 0 0,-28-13 165 0 0,1-1 0 0 0,0-1 0 0 0,1-1 0 0 0,44 1 0 0 0,-45-3-204 0 0,-19-2-110 0 0,1 1-1 0 0,17-1 1 0 0,-26-1-105 0 0,1 0-1 0 0,-1 0 1 0 0,1 0-1 0 0,-1 0 0 0 0,0 0 1 0 0,1 0-1 0 0,-1 0 1 0 0,1 0-1 0 0,-1 0 1 0 0,1 0-1 0 0,-1 0 1 0 0,1 0-1 0 0,-1 1 0 0 0,1-1 1 0 0,-1 0-1 0 0,1 0 1 0 0,-1 1-1 0 0,0-1 1 0 0,1 0-1 0 0,-1 0 1 0 0,1 1-1 0 0,-1-1 1 0 0,0 0-1 0 0,1 1 0 0 0,-1-1 1 0 0,0 1-1 0 0,0-1 1 0 0,1 0-1 0 0,-1 1 1 0 0,0-1-1 0 0,0 1 1 0 0,1 0-1 0 0,-1 0 257 0 0,1 11-5502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10999 0 0,'0'0'1472'0'0,"1"1"-1328"0"0,1 0 52 0 0,0 1-1 0 0,0-1 1 0 0,0 1 0 0 0,0-1-1 0 0,0 1 1 0 0,0-1-1 0 0,-1 1 1 0 0,1 0 0 0 0,-1 0-1 0 0,2 3 1 0 0,-2-4-113 0 0,-1 1 1 0 0,1-1 0 0 0,-1 1 0 0 0,0-1-1 0 0,0 1 1 0 0,1-1 0 0 0,-1 1-1 0 0,0-1 1 0 0,-1 1 0 0 0,1-1-1 0 0,0 1 1 0 0,0-1 0 0 0,-1 1 0 0 0,1-1-1 0 0,0 0 1 0 0,-1 1 0 0 0,0-1-1 0 0,1 1 1 0 0,-1-1 0 0 0,-1 1 0 0 0,-2 5 28 0 0,0 0 1 0 0,-1-1 0 0 0,0 0 0 0 0,0 0 0 0 0,0 0 0 0 0,-1 0 0 0 0,-10 7-1 0 0,-51 30 136 0 0,36-24-188 0 0,-133 97 670 0 0,125-84-431 0 0,-69 73 0 0 0,81-69-1560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 8751 0 0,'0'0'674'0'0,"-6"-4"-412"0"0,5 3-92 0 0,0 1 0 0 0,-1-1-1 0 0,1 1 1 0 0,-1-1 0 0 0,1 1-1 0 0,-1 0 1 0 0,1-1 0 0 0,-1 1 0 0 0,1 0-1 0 0,-1 0 1 0 0,0 0 0 0 0,1 0-1 0 0,-1 0 1 0 0,1 1 0 0 0,-1-1-1 0 0,1 0 1 0 0,-1 1 0 0 0,1-1-1 0 0,-1 1 1 0 0,1-1 0 0 0,0 1 0 0 0,-1 0-1 0 0,1 0 1 0 0,0-1 0 0 0,-3 3-1 0 0,3-2-163 0 0,0-1 0 0 0,0 1 0 0 0,1 0 0 0 0,-1-1 0 0 0,0 1 0 0 0,0 0 0 0 0,1 0 0 0 0,-1-1 0 0 0,0 1 0 0 0,1 0 0 0 0,-1 0 0 0 0,1 0 0 0 0,-1 0 0 0 0,1 0 0 0 0,-1 0 0 0 0,1 0 0 0 0,0 0 0 0 0,-1 0 1 0 0,1 0-1 0 0,0 0 0 0 0,0 0 0 0 0,0 0 0 0 0,0 0 0 0 0,0 0 0 0 0,0 2 0 0 0,0 1 39 0 0,0 2 28 0 0,0 0 1 0 0,1 1 0 0 0,0-1 0 0 0,0 0-1 0 0,0 0 1 0 0,1 0 0 0 0,0 0 0 0 0,0 0 0 0 0,1 0-1 0 0,-1-1 1 0 0,1 1 0 0 0,1-1 0 0 0,6 10-1 0 0,6 5 378 0 0,2 0 0 0 0,19 17-1 0 0,-16-17-168 0 0,107 91 2032 0 0,-11-11-116 0 0,-108-92-2100 0 0,-1 1 0 0 0,0 0 0 0 0,-1 1 0 0 0,0 0 0 0 0,0 0 0 0 0,-1 0 0 0 0,0 1 0 0 0,-1 0 0 0 0,0 0 0 0 0,3 13 0 0 0,-5-15-41 0 0,-1 0 1 0 0,-1 0-1 0 0,0 0 0 0 0,0 0 1 0 0,-1 0-1 0 0,0 1 0 0 0,0-1 0 0 0,-1 0 1 0 0,0 0-1 0 0,-1 0 0 0 0,0 0 1 0 0,-1 0-1 0 0,-6 16 0 0 0,3-13-200 0 0,-1 1 1 0 0,0-2-1 0 0,-1 1 0 0 0,0-1 1 0 0,-1 0-1 0 0,-19 19 0 0 0,7-12-459 0 0,0 0 0 0 0,-37 22 0 0 0,42-31-1098 0 0,2-1-75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 5983 0 0,'0'0'820'0'0,"-15"-7"6767"0"0,13 13-7329 0 0,-1 0-1 0 0,1 0 1 0 0,1 1 0 0 0,-1-1-1 0 0,1 0 1 0 0,0 1 0 0 0,1-1-1 0 0,0 12 1 0 0,7 59 1004 0 0,-3-46-711 0 0,3 26 90 0 0,10 133 742 0 0,-16-148-1221 0 0,-1 0 0 0 0,-9 65-1 0 0,-38 164 7 0 0,46-267-219 0 0,1 0 1 0 0,0-1-1 0 0,0 1 0 0 0,0 0 0 0 0,1-1 1 0 0,1 8-1 0 0,-1-7-34 0 0,-1-3-263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8287 0 0,'0'0'3831'0'0,"0"-2"-2203"0"0,0-7-1227 0 0,1 0 0 0 0,0 0-1 0 0,1 1 1 0 0,0-1 0 0 0,4-11 0 0 0,20-44-924 0 0,-16 42 622 0 0,-4 7 64 0 0,2 1 0 0 0,-1 0 0 0 0,2 0 1 0 0,0 1-1 0 0,0 0 0 0 0,1 0 0 0 0,1 1 0 0 0,0 0 0 0 0,18-14 0 0 0,-17 17 11 0 0,1 0 1 0 0,-1 1 0 0 0,1 0-1 0 0,1 1 1 0 0,-1 0-1 0 0,1 1 1 0 0,25-7 0 0 0,-19 8 57 0 0,0 1 1 0 0,1 1 0 0 0,-1 1 0 0 0,0 1-1 0 0,27 1 1 0 0,-19 2-92 0 0,-1 1-1 0 0,0 2 1 0 0,0 0-1 0 0,0 2 0 0 0,-1 1 1 0 0,0 1-1 0 0,0 2 1 0 0,43 23-1 0 0,-63-30-133 0 0,1 0 0 0 0,-1 0 0 0 0,0 1 0 0 0,0-1 1 0 0,-1 1-1 0 0,1 1 0 0 0,-1-1 0 0 0,0 1 0 0 0,7 10 0 0 0,-10-12-2 0 0,0 0 0 0 0,-1 0 0 0 0,1 0 0 0 0,-1 0 0 0 0,1 0 0 0 0,-1 1 0 0 0,-1-1 0 0 0,1 0 0 0 0,0 1-1 0 0,-1-1 1 0 0,0 0 0 0 0,0 1 0 0 0,0-1 0 0 0,-1 1 0 0 0,0-1 0 0 0,1 0 0 0 0,-4 7 0 0 0,-1 4 27 0 0,-1-2 0 0 0,0 1 0 0 0,-1-1-1 0 0,0 0 1 0 0,-1 0 0 0 0,-1-1 0 0 0,0 0 0 0 0,-14 13-1 0 0,-14 12 79 0 0,-43 32-1 0 0,37-32-38 0 0,7-6-50 0 0,-91 76 83 0 0,86-75-263 0 0,-56 31 0 0 0,81-53 1 0 0,6-4-619 0 0,0 0 0 0 0,0 0 0 0 0,0-1 0 0 0,-1-1 0 0 0,-13 5 0 0 0,14-8-5602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0,'0'0'12947'0'0,"0"2"-12407"0"0,3 3-292 0 0,1 0 1 0 0,-1 0 0 0 0,1 0-1 0 0,-1 0 1 0 0,1 0-1 0 0,1-1 1 0 0,8 8-1 0 0,2-1 436 0 0,21 12 0 0 0,-20-14-120 0 0,25 20 0 0 0,-29-17-405 0 0,-1 0 0 0 0,0 1 1 0 0,12 18-1 0 0,-11-15-1261 0 0,20 21 0 0 0,-31-36 839 0 0,-1-1 1 0 0,0 0-1 0 0,1 1 0 0 0,-1-1 0 0 0,0 0 1 0 0,1 1-1 0 0,-1-1 0 0 0,1 0 0 0 0,-1 0 0 0 0,1 1 1 0 0,-1-1-1 0 0,1 0 0 0 0,-1 0 0 0 0,1 0 1 0 0,-1 0-1 0 0,1 0 0 0 0,0 0 0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15631 0 0,'0'0'1418'0'0,"1"2"-1168"0"0,0 4-157 0 0,1 0 0 0 0,-2 0 0 0 0,1 0 0 0 0,0 1-1 0 0,-1-1 1 0 0,0 0 0 0 0,-1 0 0 0 0,0 0 0 0 0,0 0 0 0 0,0 0-1 0 0,0 0 1 0 0,-1 0 0 0 0,0 0 0 0 0,0 0 0 0 0,-1 0 0 0 0,1-1-1 0 0,-1 1 1 0 0,-1-1 0 0 0,1 0 0 0 0,-8 9 0 0 0,1-3-165 0 0,0-1-1 0 0,0 0 1 0 0,-1-1 0 0 0,-1 0 0 0 0,1-1 0 0 0,-1 0 0 0 0,-1-1-1 0 0,-14 7 1 0 0,7-6 10 0 0,0 0-1 0 0,0-2 1 0 0,-1 0 0 0 0,0-1-1 0 0,0-1 1 0 0,0-1-1 0 0,-1-1 1 0 0,1-1 0 0 0,-36-2-1 0 0,47-1 74 0 0,9 2-9 0 0,1 0 0 0 0,0 0 0 0 0,-1 0 0 0 0,1 0-1 0 0,0 0 1 0 0,0 0 0 0 0,-1 0 0 0 0,1 0 0 0 0,0 0 0 0 0,-1 0 0 0 0,1 0 0 0 0,0-1 0 0 0,0 1 0 0 0,-1 0-1 0 0,1 0 1 0 0,0 0 0 0 0,0 0 0 0 0,-1-1 0 0 0,1 1 0 0 0,0 0 0 0 0,0 0 0 0 0,0 0 0 0 0,-1-1 0 0 0,1 1-1 0 0,0 0 1 0 0,0 0 0 0 0,0-1 0 0 0,0 1 0 0 0,0 0 0 0 0,0 0 0 0 0,-1-1 0 0 0,1 1 0 0 0,0 0 0 0 0,0-1 0 0 0,0 1-1 0 0,0 0 1 0 0,0-1 0 0 0,0 1 0 0 0,0 0 0 0 0,0 0 0 0 0,0-1 0 0 0,0 1 0 0 0,0 0 0 0 0,0-1 0 0 0,1 1-1 0 0,-1 0 1 0 0,0 0 0 0 0,0-1 0 0 0,0 1 0 0 0,0 0 0 0 0,0 0 0 0 0,1-1 0 0 0,-1 1 0 0 0,0 0 0 0 0,0-1 0 0 0,2-1-10 0 0,0-1 1 0 0,0 0 0 0 0,1 1 0 0 0,-1-1 0 0 0,0 1 0 0 0,1-1 0 0 0,0 1 0 0 0,-1 0 0 0 0,1 0 0 0 0,4-1 0 0 0,-7 2-2 0 0,10-4-67 0 0,-3 3-15 0 0,-6 2-1 0 0,-1 1 28 0 0,-5 64 338 0 0,7-40 90 0 0,1-1 0 0 0,0 1 0 0 0,2 0 0 0 0,16 44 0 0 0,-5-15 181 0 0,-14-44-528 0 0,1 0 1 0 0,-2 0 0 0 0,1 1-1 0 0,-1-1 1 0 0,-1 0-1 0 0,0 0 1 0 0,0 0 0 0 0,-1 1-1 0 0,-1-1 1 0 0,1 0-1 0 0,-2 0 1 0 0,1 0-1 0 0,-1-1 1 0 0,-1 1 0 0 0,-5 11-1 0 0,0-1-2369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11431 0 0,'0'0'2707'0'0,"0"2"-1900"0"0,-2 5-529 0 0,0 0 1 0 0,0 0 0 0 0,-1 0 0 0 0,0 0 0 0 0,-6 12 0 0 0,-26 34 99 0 0,15-23-63 0 0,-5 7-18 0 0,-2 4 52 0 0,-31 63 0 0 0,42-73-301 0 0,-15 38-46 0 0,28-60 7 0 0,0 0 0 0 0,1 0 0 0 0,0 0 0 0 0,0 0 0 0 0,1 0 0 0 0,0 10 0 0 0,1-14 4 0 0,1 0 0 0 0,-1-1 0 0 0,2 1 0 0 0,-1 0 0 0 0,0-1 0 0 0,1 1 0 0 0,0-1 0 0 0,0 1-1 0 0,0-1 1 0 0,4 6 0 0 0,5 5-24 0 0,14 18 1 0 0,-23-31-28 0 0,2 3-242 0 0,0-1-1 0 0,1 0 1 0 0,-1 0-1 0 0,0 0 1 0 0,1-1 0 0 0,10 7-1 0 0,-4-6-667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0,'0'0'512'0'0,"1"2"1114"0"0,26 53 6956 0 0,-21-46-8106 0 0,0 0 0 0 0,0 0 1 0 0,1 0-1 0 0,0-1 0 0 0,1 0 0 0 0,13 11 1 0 0,118 75 2313 0 0,-137-93-2762 0 0,15 11 234 0 0,-1 1 1 0 0,0 0-1 0 0,-1 1 0 0 0,13 16 1 0 0,0-1-252 0 0,-13-21-327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8751 0 0,'3'-8'794'0'0,"-3"8"-686"0"0,0-1 1 0 0,0 1 0 0 0,0-1-1 0 0,0 1 1 0 0,0-1 0 0 0,1 1 0 0 0,-1 0-1 0 0,0-1 1 0 0,0 1 0 0 0,0-1-1 0 0,1 1 1 0 0,-1-1 0 0 0,0 1-1 0 0,1 0 1 0 0,-1-1 0 0 0,0 1-1 0 0,1 0 1 0 0,-1-1 0 0 0,0 1-1 0 0,1 0 1 0 0,-1-1 0 0 0,1 1 0 0 0,-1 0-1 0 0,1 0 1 0 0,-1-1 0 0 0,1 1-1 0 0,-1 0 1 0 0,0 0 0 0 0,1 0-1 0 0,-1 0 1 0 0,1 0 0 0 0,-1 0-1 0 0,1 0 1 0 0,-1 0 0 0 0,1 0 0 0 0,-1 0-1 0 0,1 0 1 0 0,-1 0 0 0 0,2 0-1 0 0,11 11 2534 0 0,-11-9-3153 0 0,15 17 526 0 0,-1 1-1 0 0,-1 1 0 0 0,-1 0 1 0 0,18 38-1 0 0,-1-5 232 0 0,-30-52-363 0 0,0-1 1 0 0,0 0-1 0 0,0 1 0 0 0,0-1 1 0 0,0 0-1 0 0,1 0 1 0 0,-1 0-1 0 0,0 0 1 0 0,1 0-1 0 0,-1 0 1 0 0,1 0-1 0 0,-1-1 1 0 0,1 1-1 0 0,1 0 1 0 0,7-1-5166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13359 0 0,'0'0'1210'0'0,"-5"7"-902"0"0,1-3 48 0 0,1-1 1 0 0,-1 1 0 0 0,1 0 0 0 0,0 0 0 0 0,-4 8 0 0 0,5-9-269 0 0,1 0 0 0 0,0 0 1 0 0,1 0-1 0 0,-1 0 1 0 0,0 1-1 0 0,1-1 0 0 0,0 0 1 0 0,0 0-1 0 0,0 1 1 0 0,0 3-1 0 0,2 4 201 0 0,0-1 0 0 0,6 20 1 0 0,-5-19 8 0 0,5 24 1 0 0,-7-15-82 0 0,0 0 0 0 0,-2-1-1 0 0,0 1 1 0 0,-1-1 0 0 0,-1 1 0 0 0,0-1-1 0 0,-2 0 1 0 0,-7 20 0 0 0,-1-5 51 0 0,-1 0-1 0 0,-2 0 1 0 0,-26 41-1 0 0,-31 31 101 0 0,-28 48-50 0 0,91-135-417 0 0,1 0 0 0 0,0 1 1 0 0,1 0-1 0 0,1 0 0 0 0,1 1 1 0 0,-4 30-1 0 0,8-41-316 0 0,2-1-1 0 0,0 20 0 0 0,3-11-3627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1:4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 12439 0 0,'-2'0'958'0'0,"-7"-1"-1097"0"0,6 1 353 0 0,0 0 0 0 0,1 0 0 0 0,-1 0 0 0 0,0 0 0 0 0,0 0 0 0 0,1 1 0 0 0,-4 0 0 0 0,5-1-82 0 0,0 1-1 0 0,1-1 0 0 0,-1 1 0 0 0,0 0 1 0 0,0-1-1 0 0,0 1 0 0 0,0 0 1 0 0,0-1-1 0 0,1 1 0 0 0,-1 0 0 0 0,0 0 1 0 0,0 0-1 0 0,1 0 0 0 0,-1 0 1 0 0,1 0-1 0 0,-1-1 0 0 0,1 1 0 0 0,-1 1 1 0 0,1-1-1 0 0,0 0 0 0 0,-1 0 1 0 0,1 1-1 0 0,-1 4-91 0 0,1-1 0 0 0,0 1-1 0 0,0-1 1 0 0,0 1 0 0 0,0-1 0 0 0,1 1 0 0 0,0-1 0 0 0,0 0-1 0 0,1 1 1 0 0,0-1 0 0 0,3 8 0 0 0,5 9-54 0 0,16 25 0 0 0,-25-45 24 0 0,16 24 149 0 0,0-1 1 0 0,2-1 0 0 0,0 0-1 0 0,34 30 1 0 0,100 74 1185 0 0,-40-37-163 0 0,-101-81-1036 0 0,-1 1 1 0 0,0 1-1 0 0,0-1 0 0 0,-1 2 0 0 0,-1 0 1 0 0,0 0-1 0 0,13 27 0 0 0,-17-30-98 0 0,-1 0 0 0 0,-1 1 0 0 0,0 0 0 0 0,0-1-1 0 0,-1 1 1 0 0,0 0 0 0 0,-1 0 0 0 0,-1 0 0 0 0,1 1 0 0 0,-2-1-1 0 0,1 0 1 0 0,-4 12 0 0 0,0-3 33 0 0,-2-1 0 0 0,0 1 0 0 0,-1-1 0 0 0,-1 0 0 0 0,0-1-1 0 0,-18 27 1 0 0,-77 98 344 0 0,63-92-307 0 0,-75 98-639 0 0,-11 14-7507 0 0,114-145 2012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59 11887 0 0,'4'-7'216'0'0,"0"1"0"0"0,0-1 0 0 0,1 1 0 0 0,0 0 0 0 0,10-11 0 0 0,-3 9 9 0 0,-9 7-60 0 0,-1 1 3 0 0,-1 0 1084 0 0,-1 2-687 0 0,0 2-526 0 0,-1 0-1 0 0,1 0 1 0 0,-1 1 0 0 0,0-1 0 0 0,-1 0-1 0 0,1 0 1 0 0,-4 8 0 0 0,-19 29-10 0 0,12-22 13 0 0,-54 87 56 0 0,26-44-44 0 0,-138 196 70 0 0,155-226-108 0 0,1-1 3 0 0,1 1-1 0 0,2 1 0 0 0,1 1 0 0 0,1 0 1 0 0,-18 58-1 0 0,29-73 32 0 0,2 0 0 0 0,0 0 1 0 0,1 0-1 0 0,2 1 0 0 0,-1 25 0 0 0,3-30 52 0 0,0-1 0 0 0,1 1 0 0 0,1-1 0 0 0,0 0 0 0 0,1 0 0 0 0,1 0 0 0 0,11 26 0 0 0,-6-23 74 0 0,1 0 0 0 0,0 0 0 0 0,1-1 0 0 0,1-1 0 0 0,0 0 0 0 0,19 17 0 0 0,1-4 146 0 0,66 44 1 0 0,-84-63-197 0 0,1 0-1 0 0,0-1 0 0 0,1-1 1 0 0,0 0-1 0 0,0-1 0 0 0,1-1 1 0 0,-1-1-1 0 0,1 0 0 0 0,0-1 1 0 0,32 0-1 0 0,-27-5-1485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200 167 5983 0 0,'0'0'1868'0'0,"2"1"-488"0"0,16 5 10 0 0,1-1-1 0 0,-1-1 0 0 0,1 0 0 0 0,0-2 0 0 0,19 1 0 0 0,-26-3-1268 0 0,0-1-1 0 0,0 1 0 0 0,-1-2 1 0 0,1 0-1 0 0,-1 0 0 0 0,1-1 1 0 0,-1-1-1 0 0,0 0 1 0 0,17-8-1 0 0,-18 6-99 0 0,0 0 0 0 0,19-14 0 0 0,-25 16-67 0 0,0 1 0 0 0,0-1 0 0 0,-1 0 1 0 0,0 0-1 0 0,1 0 0 0 0,-1 0 0 0 0,-1-1 1 0 0,1 1-1 0 0,2-6 0 0 0,-5 9-16 0 0,0-1-1 0 0,1 1 1 0 0,-1 0-1 0 0,0-1 1 0 0,0 1-1 0 0,0-1 1 0 0,0 1 0 0 0,0 0-1 0 0,0-1 1 0 0,0 1-1 0 0,-1 0 1 0 0,1-1-1 0 0,0 1 1 0 0,-1 0-1 0 0,1-1 1 0 0,-1 1-1 0 0,0 0 1 0 0,1 0 0 0 0,-1 0-1 0 0,0-1 1 0 0,0 1-1 0 0,-1-2 1 0 0,-1 0-157 0 0,1 1-1 0 0,-1-1 1 0 0,0 0 0 0 0,0 1 0 0 0,0-1 0 0 0,-6-2 0 0 0,-1 0-483 0 0,0 1 0 0 0,0-1 1 0 0,-1 2-1 0 0,1-1 0 0 0,-18-2 1 0 0,16 4 656 0 0,0 1 0 0 0,0 1-1 0 0,0 0 1 0 0,-23 2 0 0 0,22 0 356 0 0,0 1-1 0 0,0 0 0 0 0,0 1 0 0 0,1 1 1 0 0,0 0-1 0 0,-1 0 0 0 0,2 1 0 0 0,-1 1 0 0 0,1 0 1 0 0,-17 13-1 0 0,12-6-65 0 0,1 1-1 0 0,1 0 1 0 0,0 1 0 0 0,1 0-1 0 0,-18 30 1 0 0,14-15-11 0 0,0 1 0 0 0,-17 51-1 0 0,27-64-185 0 0,1 1 0 0 0,0 0 0 0 0,-3 32 0 0 0,8-46-46 0 0,0 0 0 0 0,1 1 1 0 0,0-1-1 0 0,0 0 1 0 0,0 1-1 0 0,1-1 0 0 0,0 0 1 0 0,0 0-1 0 0,1 0 1 0 0,-1 0-1 0 0,2 0 0 0 0,-1 0 1 0 0,0 0-1 0 0,1-1 0 0 0,0 1 1 0 0,4 5-1 0 0,-3-8-2 0 0,0 1 0 0 0,-1-1 0 0 0,1 0 0 0 0,0 0 0 0 0,1 0 0 0 0,-1 0 0 0 0,1-1 0 0 0,-1 1 0 0 0,1-1 0 0 0,0 0 0 0 0,-1-1 0 0 0,1 1-1 0 0,0-1 1 0 0,0 0 0 0 0,6 0 0 0 0,9 1 4 0 0,0-1 0 0 0,28-3-1 0 0,-46 2-2 0 0,30-3 57 0 0,1-1-1 0 0,43-12 1 0 0,63-25 82 0 0,-80 23-144 0 0,22-10-4733 0 0,-45 13-582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384 105 10591 0 0,'0'0'6680'0'0,"1"-9"-6050"0"0,0 5-548 0 0,0 0 1 0 0,-1 0 0 0 0,0 0-1 0 0,0 1 1 0 0,0-1-1 0 0,0 0 1 0 0,-1 0 0 0 0,1 0-1 0 0,-1 0 1 0 0,0 0 0 0 0,0 1-1 0 0,-1-1 1 0 0,1 0 0 0 0,-1 1-1 0 0,-3-7 1 0 0,3 7-76 0 0,0 1 0 0 0,1 0 0 0 0,-1 0 0 0 0,0 0 0 0 0,0 0 0 0 0,0 1 0 0 0,0-1 0 0 0,-1 0 0 0 0,1 1-1 0 0,0-1 1 0 0,-1 1 0 0 0,1 0 0 0 0,0 0 0 0 0,-1 0 0 0 0,0 0 0 0 0,1 0 0 0 0,-1 1 0 0 0,0-1 0 0 0,1 1 0 0 0,-1 0 0 0 0,0 0 0 0 0,1-1 0 0 0,-5 2 0 0 0,-2 0-48 0 0,1 1-1 0 0,0 0 1 0 0,0 1 0 0 0,0-1 0 0 0,1 2 0 0 0,-1-1-1 0 0,1 1 1 0 0,0 0 0 0 0,-10 7 0 0 0,-2 4-156 0 0,-34 33 1 0 0,35-30 191 0 0,1 1 0 0 0,0 1 0 0 0,2 1 0 0 0,1 0 0 0 0,0 1 1 0 0,1 0-1 0 0,-15 42 0 0 0,26-60 5 0 0,0 0-1 0 0,1 1 1 0 0,0-1 0 0 0,0 1-1 0 0,1 0 1 0 0,-1-1 0 0 0,1 1-1 0 0,0 0 1 0 0,0-1 0 0 0,0 1-1 0 0,2 6 1 0 0,-1-9 19 0 0,-1 0 1 0 0,1 0-1 0 0,0 0 0 0 0,-1 0 1 0 0,1 0-1 0 0,0 0 0 0 0,0 0 1 0 0,1-1-1 0 0,-1 1 0 0 0,0 0 1 0 0,1-1-1 0 0,-1 1 1 0 0,1-1-1 0 0,-1 1 0 0 0,1-1 1 0 0,0 0-1 0 0,-1 0 0 0 0,1 1 1 0 0,0-1-1 0 0,0 0 0 0 0,0-1 1 0 0,0 1-1 0 0,0 0 0 0 0,0-1 1 0 0,0 1-1 0 0,3 0 1 0 0,2-1 53 0 0,0 1 0 0 0,0-1 1 0 0,1-1-1 0 0,-1 1 0 0 0,0-1 1 0 0,0 0-1 0 0,0-1 1 0 0,0 0-1 0 0,-1 0 0 0 0,1 0 1 0 0,0-1-1 0 0,6-3 1 0 0,-2 0 20 0 0,-1 0 0 0 0,0-1 0 0 0,0 0 0 0 0,0 0 0 0 0,-1-1 1 0 0,11-12-1 0 0,-8 4 35 0 0,-11 15 755 0 0,-1 2-808 0 0,-2 14-73 0 0,0 0-1 0 0,-1 0 1 0 0,0-1-1 0 0,-2 1 0 0 0,-5 15 1 0 0,0-3-2 0 0,-71 186-208 0 0,-5 12-802 0 0,83-215 956 0 0,-29 106-621 0 0,30-104 613 0 0,0 0 0 0 0,1 0 1 0 0,0 1-1 0 0,1-1 0 0 0,0 0 0 0 0,1 0 1 0 0,4 21-1 0 0,-4-30 68 0 0,0 1-1 0 0,0-1 1 0 0,0 0 0 0 0,0 0 0 0 0,1 0-1 0 0,-1 0 1 0 0,1 0 0 0 0,0 0 0 0 0,0 0-1 0 0,0-1 1 0 0,0 1 0 0 0,0-1 0 0 0,1 1-1 0 0,-1-1 1 0 0,1 0 0 0 0,0 0-1 0 0,0 0 1 0 0,0 0 0 0 0,5 2 0 0 0,-3-2-187 0 0,1 0 1 0 0,-1 0-1 0 0,1-1 1 0 0,0 0-1 0 0,-1 0 1 0 0,1-1-1 0 0,0 0 0 0 0,0 0 1 0 0,-1 0-1 0 0,12-2 1 0 0,6-3-968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11487 0 0,'0'0'1040'0'0,"-2"0"-853"0"0,1 0-87 0 0,0 0 0 0 0,0 1 0 0 0,0-1 0 0 0,-1 0 0 0 0,1 1 0 0 0,0-1 0 0 0,0 1 0 0 0,0-1 0 0 0,0 1 0 0 0,0 0 0 0 0,0-1 0 0 0,0 1 0 0 0,0 0 0 0 0,0 0 0 0 0,0 0 0 0 0,0-1 0 0 0,0 1 0 0 0,1 0 0 0 0,-1 0 0 0 0,0 0 0 0 0,0 0-1 0 0,1 1 1 0 0,-1-1 0 0 0,1 0 0 0 0,-1 0 0 0 0,1 0 0 0 0,-1 3 0 0 0,0 0-70 0 0,0-2 241 0 0,-1 12 412 0 0,-27 153 1900 0 0,20-118-1745 0 0,6-35-625 0 0,2 1-1 0 0,0-1 1 0 0,0 0 0 0 0,2 1 0 0 0,0-1-1 0 0,3 18 1 0 0,-4-30-185 0 0,0 0-1 0 0,0 0 1 0 0,1-1 0 0 0,-1 1-1 0 0,1 0 1 0 0,-1-1 0 0 0,1 1-1 0 0,0 0 1 0 0,0-1 0 0 0,0 1-1 0 0,-1-1 1 0 0,1 1 0 0 0,1-1-1 0 0,-1 0 1 0 0,0 1 0 0 0,0-1-1 0 0,0 0 1 0 0,1 0-1 0 0,-1 0 1 0 0,1 0 0 0 0,-1 0-1 0 0,1 0 1 0 0,-1 0 0 0 0,1 0-1 0 0,-1-1 1 0 0,1 1 0 0 0,0 0-1 0 0,-1-1 1 0 0,1 0 0 0 0,0 1-1 0 0,0-1 1 0 0,-1 0 0 0 0,1 0-1 0 0,0 0 1 0 0,0 0-1 0 0,0 0 1 0 0,-1 0 0 0 0,4-1-1 0 0,1-1 58 0 0,0 1 0 0 0,0-1 0 0 0,0 0 0 0 0,-1-1 0 0 0,1 1-1 0 0,0-1 1 0 0,-1-1 0 0 0,0 1 0 0 0,9-8 0 0 0,8-9 29 0 0,-2-1 0 0 0,25-33 0 0 0,28-50-1059 0 0,-13 17-3304 0 0,-51 74 2838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13 326 16903 0 0,'0'0'1528'0'0,"1"2"-1182"0"0,3 9-96 0 0,0 1 0 0 0,-1-1 0 0 0,-1 1 0 0 0,1-1 1 0 0,-2 1-1 0 0,0 0 0 0 0,0-1 0 0 0,-1 1 1 0 0,0 0-1 0 0,-1 0 0 0 0,-4 16 0 0 0,3-15-308 0 0,-17 124 465 0 0,14-46-3885 0 0</inkml:trace>
  <inkml:trace contextRef="#ctx0" brushRef="#br0" timeOffset="1">156 36 12815 0 0,'-1'-18'1248'0'0,"-1"9"-1112"0"0,0 0 496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0,'0'0'2230'0'0,"0"2"-780"0"0,32 144 4701 0 0,1 5-3294 0 0,-29-138-2526 0 0,1-1 0 0 0,0 1 0 0 0,1-1-1 0 0,0 0 1 0 0,8 11 0 0 0,-14-23-307 0 0,1 2 375 0 0,2 1-281 0 0,-3-3-112 0 0,0 1 0 0 0,0-1 0 0 0,0 0 0 0 0,1 1-1 0 0,-1-1 1 0 0,0 0 0 0 0,0 0 0 0 0,0 1 0 0 0,0-1 0 0 0,0 0 0 0 0,0 0 0 0 0,1 1 0 0 0,-1-1 0 0 0,0 0 0 0 0,0 0 0 0 0,0 0 0 0 0,1 1 0 0 0,-1-1 0 0 0,0 0 0 0 0,0 0 0 0 0,1 0 0 0 0,-1 0 0 0 0,0 0 0 0 0,0 1 0 0 0,1-1 0 0 0,-1 0 0 0 0,0 0 0 0 0,1 0 0 0 0,1 0 4 0 0,-1 0 1 0 0,1 1 0 0 0,0-1-1 0 0,0 0 1 0 0,-1-1 0 0 0,1 1 0 0 0,0 0-1 0 0,-1 0 1 0 0,1-1 0 0 0,0 1-1 0 0,-1-1 1 0 0,1 1 0 0 0,0-1-1 0 0,-1 0 1 0 0,1 0 0 0 0,-1 0-1 0 0,1 1 1 0 0,-1-1 0 0 0,2-2-1 0 0,2-2 33 0 0,-1 1-1 0 0,0-1 0 0 0,0 0 0 0 0,3-6 1 0 0,6-8 28 0 0,52-74 103 0 0,-46 63-171 0 0,2 0 0 0 0,26-29-1 0 0,19-8-462 0 0,-55 57 56 0 0,0 0 0 0 0,1 1 0 0 0,0 0-1 0 0,16-8 1 0 0,-26 16-955 0 0,5-1 404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28 13103 0 0,'0'0'598'0'0,"2"-1"-10"0"0,16-5-358 0 0,42-14 4694 0 0,-58 20-4361 0 0,-9 1-557 0 0,1 1 0 0 0,-1-1 0 0 0,1 1 0 0 0,0 1 0 0 0,-1-1-1 0 0,1 1 1 0 0,1 0 0 0 0,-1 1 0 0 0,0-1 0 0 0,-9 9 0 0 0,7-5-6 0 0,-1 1 0 0 0,1 1 0 0 0,1-1 0 0 0,-13 20 0 0 0,-21 41 0 0 0,35-60 17 0 0,2 0 0 0 0,-1 0 0 0 0,1 1 0 0 0,1 0-1 0 0,-4 11 1 0 0,7-18 16 0 0,-1 0-1 0 0,1 0 1 0 0,0 0-1 0 0,0 0 1 0 0,0 0-1 0 0,0 0 1 0 0,0 0-1 0 0,1 0 1 0 0,-1 0-1 0 0,1 0 1 0 0,0 0-1 0 0,0 0 1 0 0,0 0-1 0 0,0-1 1 0 0,1 1-1 0 0,-1 0 1 0 0,1-1-1 0 0,-1 1 1 0 0,1-1-1 0 0,0 1 1 0 0,3 2-1 0 0,-3-3 15 0 0,0-1-1 0 0,0 1 1 0 0,0-1-1 0 0,1 0 1 0 0,-1 0 0 0 0,0 0-1 0 0,1 0 1 0 0,-1 0-1 0 0,0 0 1 0 0,1-1-1 0 0,-1 1 1 0 0,1-1 0 0 0,2 0-1 0 0,0 1 49 0 0,0-1 0 0 0,1 0 0 0 0,-1 0 0 0 0,10-2 0 0 0,-3-2 14 0 0,1-1-1 0 0,-1 0 1 0 0,0 0-1 0 0,0-1 1 0 0,12-9 0 0 0,-21 13-67 0 0,1-3-44 0 0,-1 5-52 0 0,-1 2 39 0 0,-1 0-1 0 0,1 0 0 0 0,0 1 1 0 0,-1-1-1 0 0,1 0 0 0 0,-1 0 0 0 0,0 1 1 0 0,1-1-1 0 0,-1 1 0 0 0,1 4 0 0 0,-1 1-6042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 9671 0 0,'-2'-9'8534'0'0,"2"12"-7665"0"0,-4 71 417 0 0,-27 146 0 0 0,13-119-1021 0 0,16-88-237 0 0,-47 393 284 0 0,48-350-611 0 0,2 0-1 0 0,13 89 1 0 0,-14-143-853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19 10855 0 0,'3'-15'496'0'0,"-2"12"-12"0"0,-4 3-349 0 0,0 1-1 0 0,0-1 1 0 0,0 1 0 0 0,0 0-1 0 0,0-1 1 0 0,0 1-1 0 0,1 1 1 0 0,-1-1-1 0 0,0 0 1 0 0,1 1 0 0 0,-1-1-1 0 0,-2 3 1 0 0,-30 27 1017 0 0,22-18-931 0 0,-37 36 753 0 0,2 2 0 0 0,-66 92 0 0 0,-65 127 640 0 0,63-89-1257 0 0,14-34-253 0 0,-98 156 12 0 0,194-293-130 0 0,0 0 0 0 0,1 1 1 0 0,0-1-1 0 0,1 1 0 0 0,0 1 0 0 0,1-1 0 0 0,0 0 0 0 0,1 1 0 0 0,-1 12 1 0 0,-1-3-79 0 0,1-3-1507 0 0,3-6-2506 0 0,3 1-1977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5983 0 0,'0'0'542'0'0,"0"2"-446"0"0,10 22-6 0 0,-7-18 819 0 0,0-1 1 0 0,1 1-1 0 0,0-1 0 0 0,7 7 1 0 0,-8-8-263 0 0,1-1 1 0 0,0 0-1 0 0,0 0 1 0 0,0 0 0 0 0,0 0-1 0 0,7 3 1 0 0,-8-5-637 0 0,1 1 0 0 0,-1-1 0 0 0,1 0 0 0 0,0 0 0 0 0,5 0 0 0 0,13 1 993 0 0,23 0 1 0 0,-37-3-391 0 0,0 1 1 0 0,0-1-1 0 0,0 0 0 0 0,0-1 0 0 0,16-5 0 0 0,-23 6-247 0 0,0 0-203 0 0,0 1-177 0 0,-1-1 0 0 0,1 1 1 0 0,-1-1-1 0 0,0 1 0 0 0,1-1 0 0 0,-1 1 1 0 0,0-1-1 0 0,1 1 0 0 0,-1-1 0 0 0,0 1 1 0 0,1-1-1 0 0,-1 1 0 0 0,0-1 0 0 0,0 0 1 0 0,0 1-1 0 0,0-1 0 0 0,1 1 0 0 0,-1-1 1 0 0,0 0-1 0 0,0 1 0 0 0,0-1 0 0 0,0 0 1 0 0,0 1-1 0 0,-1-1 0 0 0,1 1 0 0 0,0-1 1 0 0,0 0-1 0 0,0 1 0 0 0,0-1 0 0 0,-1 1 1 0 0,1-1-1 0 0,0 1 0 0 0,-1-1 0 0 0,1 1 1 0 0,0-1-1 0 0,-1 1 0 0 0,1-1 0 0 0,-1 1 1 0 0,1-1-1 0 0,0 1 0 0 0,-1-1 0 0 0,1 1 1 0 0,-1 0-1 0 0,1-1 0 0 0,-2 0 0 0 0,-1 0-81 0 0,1 0 0 0 0,-1 1 1 0 0,0-1-1 0 0,1 0 0 0 0,-1 1 0 0 0,-4-1 0 0 0,1 1-17 0 0,0 0 0 0 0,-1 1 0 0 0,1 0 1 0 0,0 0-1 0 0,0 1 0 0 0,1 0 0 0 0,-1 0 1 0 0,0 0-1 0 0,0 1 0 0 0,1 0 0 0 0,0 0 0 0 0,-1 0 1 0 0,1 0-1 0 0,-5 5 0 0 0,-6 6-135 0 0,0 0-1 0 0,-23 28 1 0 0,23-23 230 0 0,-25 39 1 0 0,35-49 73 0 0,1 1 1 0 0,0 0-1 0 0,0 1 1 0 0,1-1-1 0 0,1 1 1 0 0,-4 15-1 0 0,6-22-96 0 0,1 0 0 0 0,0-1 0 0 0,-1 1 0 0 0,1-1-1 0 0,0 1 1 0 0,1-1 0 0 0,-1 1 0 0 0,1 0 0 0 0,-1-1 0 0 0,1 1-1 0 0,0-1 1 0 0,0 1 0 0 0,1-1 0 0 0,-1 0 0 0 0,1 0-1 0 0,-1 1 1 0 0,1-1 0 0 0,0 0 0 0 0,0 0 0 0 0,1-1 0 0 0,-1 1-1 0 0,1 0 1 0 0,-1-1 0 0 0,1 1 0 0 0,0-1 0 0 0,0 0 0 0 0,0 0-1 0 0,0 0 1 0 0,0-1 0 0 0,0 1 0 0 0,0 0 0 0 0,1-1 0 0 0,-1 0-1 0 0,5 1 1 0 0,16 1-1410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7831 0 0,'0'0'603'0'0,"1"1"-396"0"0,0 37 4698 0 0,-1-17-1256 0 0,11-22-2949 0 0,-7 1-570 0 0,1-2-1 0 0,-1 1 0 0 0,0 0 1 0 0,0-1-1 0 0,0 0 0 0 0,0 0 1 0 0,0 0-1 0 0,7-6 1 0 0,27-25 622 0 0,-24 19-611 0 0,56-52 167 0 0,-22 19-263 0 0,74-55 0 0 0,-122 101-34 0 0,1 1-1 0 0,-1-1 0 0 0,1 1 0 0 0,-1 0 1 0 0,1-1-1 0 0,-1 1 0 0 0,1 0 1 0 0,-1-1-1 0 0,1 1 0 0 0,-1 0 1 0 0,1 0-1 0 0,-1 0 0 0 0,1 0 1 0 0,0-1-1 0 0,-1 1 0 0 0,1 0 0 0 0,-1 0 1 0 0,1 0-1 0 0,0 0 0 0 0,-1 0 1 0 0,1 0-1 0 0,-1 0 0 0 0,1 1 1 0 0,0-1-1 0 0,-1 0 0 0 0,1 0 1 0 0,0 1-1 0 0,0 0 15 0 0,0 0 1 0 0,0 0-1 0 0,0 0 0 0 0,0 0 1 0 0,0 1-1 0 0,0-1 1 0 0,-1 0-1 0 0,1 1 0 0 0,0-1 1 0 0,-1 0-1 0 0,1 3 1 0 0,1 3 41 0 0,0 1 1 0 0,-1-1 0 0 0,0 0 0 0 0,0 1 0 0 0,0-1 0 0 0,-2 12 0 0 0,-7 46 226 0 0,1-20-139 0 0,6-26-114 0 0,0 0 1 0 0,0 0 0 0 0,6 36 0 0 0,-4-48-119 0 0,0 1 0 0 0,1-1 0 0 0,0 1 1 0 0,0-1-1 0 0,1 0 0 0 0,0 1 0 0 0,1-2 1 0 0,-1 1-1 0 0,1 0 0 0 0,1-1 0 0 0,-1 1 1 0 0,8 7-1 0 0,-10-12-7 0 0,0-1 0 0 0,0 1 0 0 0,0 0-1 0 0,0-1 1 0 0,0 0 0 0 0,0 1 0 0 0,0-1 0 0 0,0 0 0 0 0,0 0 0 0 0,3 1 0 0 0,-3-2-647 0 0,0 0 0 0 0,0 1 0 0 0,0-1-1 0 0,0 0 1 0 0,-1 0 0 0 0,1 0 0 0 0,0 0 0 0 0,0 0 0 0 0,2-1 0 0 0,8-2-4800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11 4143 0 0,'3'-10'9491'0'0,"-6"17"-5834"0"0,-3 3-2590 0 0,-1 2-735 0 0,-4 13 369 0 0,2 1 0 0 0,-11 45 0 0 0,-3 58 180 0 0,15-83-645 0 0,-32 267 356 0 0,34-218-538 0 0,8 125 0 0 0,-2-213-60 0 0,1 9-40 0 0,0 0 0 0 0,1 0 0 0 0,1-1 0 0 0,7 27 0 0 0,-9-40-309 0 0</inkml:trace>
  <inkml:trace contextRef="#ctx0" brushRef="#br0" timeOffset="1">1 575 10135 0 0,'1'1'9348'0'0,"6"3"-9080"0"0,-1 0 0 0 0,1 0-1 0 0,0-1 1 0 0,0 0 0 0 0,0 0 0 0 0,0 0-1 0 0,0-1 1 0 0,1 0 0 0 0,-1-1-1 0 0,1 0 1 0 0,-1 0 0 0 0,14 0 0 0 0,9-1 413 0 0,56-9 1 0 0,-8-4 85 0 0,69-7-285 0 0,-146 20-567 0 0,2 0 44 0 0,-1-1 0 0 0,1 1 1 0 0,0 1-1 0 0,-1-1 1 0 0,1 0-1 0 0,0 0 0 0 0,3 2 1 0 0,-5-2-142 0 0,0 1-1 0 0,0-1 1 0 0,0 1 0 0 0,0-1 0 0 0,0 1 0 0 0,-1-1-1 0 0,1 1 1 0 0,0 0 0 0 0,0-1 0 0 0,0 1 0 0 0,-1 0-1 0 0,1 0 1 0 0,0-1 0 0 0,-1 1 0 0 0,1 0 0 0 0,0 1-1 0 0,3 7-1734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0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1375 0 0,'1'0'107'0'0,"3"1"124"0"0,0 0 1 0 0,0 0-1 0 0,0-1 0 0 0,0 0 0 0 0,0 0 0 0 0,-1 0 0 0 0,1 0 1 0 0,0-1-1 0 0,0 1 0 0 0,0-1 0 0 0,0 0 0 0 0,-1 0 1 0 0,1-1-1 0 0,0 1 0 0 0,-1-1 0 0 0,1 1 0 0 0,-1-1 0 0 0,7-5 1 0 0,5-4 288 0 0,-1-1 0 0 0,23-23 0 0 0,-33 32-441 0 0,5-7-69 0 0,0-1 1 0 0,-1 0-1 0 0,13-22 0 0 0,-5 5-2670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1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29 7831 0 0,'0'0'356'0'0,"0"-2"-6"0"0,1 1-303 0 0,0-3 6 0 0,-5-8-11 0 0,3 11 188 0 0,1 0 0 0 0,-1 1 0 0 0,0-1 0 0 0,1 0 0 0 0,-1 1 0 0 0,0-1 0 0 0,1 1 0 0 0,-1-1 0 0 0,0 1 0 0 0,0-1 0 0 0,1 1 0 0 0,-1-1 0 0 0,0 1 0 0 0,0 0 0 0 0,0 0 0 0 0,0-1 0 0 0,0 1 0 0 0,0 0 0 0 0,1 0 0 0 0,-1 0 0 0 0,0 0 0 0 0,0 0 0 0 0,0 0 0 0 0,0 0 0 0 0,0 0 0 0 0,0 0 0 0 0,0 0 0 0 0,0 1 0 0 0,1-1 0 0 0,-1 0 0 0 0,0 1 0 0 0,-1-1 0 0 0,-2 2 107 0 0,0 0 0 0 0,0-1 0 0 0,0 1 0 0 0,0 1 0 0 0,-4 3 0 0 0,0 1-302 0 0,0 0 0 0 0,1 1-1 0 0,0 0 1 0 0,1 0 0 0 0,-1 1 0 0 0,2-1-1 0 0,-1 2 1 0 0,1-1 0 0 0,-5 14 0 0 0,-1 6-14 0 0,-14 58 1 0 0,-33 276 1106 0 0,38-212-523 0 0,-43 549 633 0 0,64-592-1201 0 0,0-96-33 0 0,1 0 0 0 0,0 0 0 0 0,1 0-1 0 0,0 0 1 0 0,0 0 0 0 0,9 17 0 0 0,-1-19-504 0 0,-2-8-2902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1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6 129 16327 0 0,'0'0'746'0'0,"-4"-4"247"0"0,3 1-832 0 0,21-1 2349 0 0,55-11-1114 0 0,168-37-639 0 0,-226 47-703 0 0,116-26 427 0 0,-103 25-316 0 0,0 2-1 0 0,44-1 1 0 0,-63 5-928 0 0,0 1 1 0 0,0 0-1 0 0,-1 1 1 0 0,17 4-1 0 0,-9-1-1448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1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2759 0 0,'2'2'126'0'0,"37"37"3895"0"0,-39-35-3413 0 0,-1-1 0 0 0,1 1 0 0 0,-1-1 0 0 0,0 1 1 0 0,1-1-1 0 0,-2 1 0 0 0,1-1 0 0 0,0 1 0 0 0,-1-1 0 0 0,1 0 0 0 0,-1 0 0 0 0,0 0 0 0 0,-4 5 0 0 0,-2 1-108 0 0,-1 1-1 0 0,-15 11 1 0 0,-7 8 867 0 0,6-1-215 0 0,-36 52 0 0 0,51-65-946 0 0,1 0 1 0 0,1 1 0 0 0,0 0 0 0 0,1 1 0 0 0,-8 27 0 0 0,14-41-162 0 0,0 0 0 0 0,1 1 0 0 0,-1-1 0 0 0,1 0 0 0 0,0 0 0 0 0,-1 0 0 0 0,2 0 0 0 0,-1 1 0 0 0,0-1 0 0 0,1 0 0 0 0,-1 0 0 0 0,1 0 0 0 0,0 0 0 0 0,0 0 0 0 0,2 4 0 0 0,-2-5 1 0 0,1 0 0 0 0,-1 0 0 0 0,1 0 0 0 0,-1 0 0 0 0,1 0 0 0 0,0-1 0 0 0,0 1 0 0 0,0-1 0 0 0,0 1 0 0 0,0-1 0 0 0,0 0 0 0 0,0 1 0 0 0,1-1 0 0 0,-1 0 0 0 0,0-1 0 0 0,1 1 0 0 0,-1 0 0 0 0,1-1 0 0 0,-1 1 0 0 0,3-1 0 0 0,8 1 129 0 0,-1 0-1 0 0,0-2 1 0 0,1 1-1 0 0,-1-1 0 0 0,1-1 1 0 0,21-6-1 0 0,70-29 295 0 0,-103 37-468 0 0,17-7 89 0 0,-1-1-1 0 0,21-13 1 0 0,-31 17-64 0 0,0-1-1 0 0,0 0 1 0 0,0-1 0 0 0,-1 0 0 0 0,1 0-1 0 0,-1 0 1 0 0,6-10 0 0 0,-10 14-23 0 0,-1 0 0 0 0,0 0 0 0 0,0 0 0 0 0,0 0 0 0 0,0 0 0 0 0,0 0 0 0 0,0-1 0 0 0,0 1 0 0 0,-1 0 0 0 0,1-1 0 0 0,-1 1 0 0 0,0 0 0 0 0,1-1 0 0 0,-1 1 0 0 0,0-1 0 0 0,-1 1 0 0 0,1 0 0 0 0,0-1 0 0 0,-1 1 0 0 0,1 0 0 0 0,-1-1 0 0 0,0 1 0 0 0,1 0 0 0 0,-1 0 0 0 0,0 0 0 0 0,-1-1 0 0 0,1 1 0 0 0,0 0 0 0 0,0 0 0 0 0,-1 1 0 0 0,1-1 0 0 0,-1 0 0 0 0,-2-2 0 0 0,-3-1-65 0 0,1-1-1 0 0,-1 1 1 0 0,0 1 0 0 0,0-1-1 0 0,0 1 1 0 0,-1 1 0 0 0,0-1-1 0 0,-10-2 1 0 0,-1 1-493 0 0,-28-4 1 0 0,5 1-2535 0 0,27 4-2214 0 0,2-3-1484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1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0,'0'0'499'0'0,"1"2"-147"0"0,3 7 1112 0 0,-1 0 0 0 0,6 17-1 0 0,4 48 679 0 0,-4-20-1388 0 0,28 226 1005 0 0,-24 2-88 0 0,-12-249-1343 0 0,-1 119 94 0 0,-4-134-938 0 0,-2-8-4414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1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180 473 1839 0 0,'-1'2'134'0'0,"-60"51"3308"0"0,-3 13 1662 0 0,64-66-4957 0 0,-1 1-1 0 0,0-1 1 0 0,1 1 0 0 0,-1-1-1 0 0,1 1 1 0 0,-1-1-1 0 0,0 0 1 0 0,0 1 0 0 0,1-1-1 0 0,-1 0 1 0 0,0 0-1 0 0,1 0 1 0 0,-1 1-1 0 0,0-1 1 0 0,0 0 0 0 0,1 0-1 0 0,-1 0 1 0 0,0 0-1 0 0,0 0 1 0 0,1 0-1 0 0,-1-1 1 0 0,0 1 0 0 0,0 0-1 0 0,1 0 1 0 0,-1 0-1 0 0,0-1 1 0 0,0 1 0 0 0,1 0-1 0 0,-1-1 1 0 0,0 1-1 0 0,1 0 1 0 0,-1-1-1 0 0,1 1 1 0 0,-1-1 0 0 0,1 1-1 0 0,-1-1 1 0 0,1 0-1 0 0,-1 1 1 0 0,1-1-1 0 0,-1 0 1 0 0,-2-2-79 0 0,1 0-1 0 0,0-1 1 0 0,0 1-1 0 0,0 0 1 0 0,0-1-1 0 0,-2-6 1 0 0,1-2 205 0 0,0 0 1 0 0,1 0 0 0 0,1-1-1 0 0,0 1 1 0 0,2-23-1 0 0,0 14-37 0 0,2 0 0 0 0,7-32 0 0 0,-6 41-188 0 0,0-1 0 0 0,1 1 0 0 0,0 0 0 0 0,1 0 0 0 0,0 0 0 0 0,0 1 0 0 0,15-18 0 0 0,-7 13-45 0 0,1 0 1 0 0,0 2-1 0 0,0 0 0 0 0,20-13 0 0 0,-12 11 5 0 0,0 2-1 0 0,1 1 1 0 0,0 0 0 0 0,1 2-1 0 0,0 1 1 0 0,28-7 0 0 0,162-40 585 0 0,-190 52-513 0 0,1 0 0 0 0,34-2 0 0 0,-50 7-72 0 0,1 0 0 0 0,-1 0 0 0 0,1 1 0 0 0,-1 0 0 0 0,0 1 1 0 0,0 0-1 0 0,1 1 0 0 0,15 6 0 0 0,-23-8-8 0 0,1 1 0 0 0,-1 0 0 0 0,0 0 0 0 0,1 0 0 0 0,-1 0 0 0 0,0 0 0 0 0,0 1 0 0 0,-1 0 0 0 0,1-1 0 0 0,0 1 0 0 0,-1 0 0 0 0,0 0 0 0 0,1 1 0 0 0,-1-1 0 0 0,1 4 0 0 0,-1-3 0 0 0,0 1 0 0 0,-1-1 0 0 0,0 1 0 0 0,0 0 0 0 0,0-1 0 0 0,-1 1 0 0 0,0 0 0 0 0,0 0 0 0 0,0 0 0 0 0,-1 8 0 0 0,-2 0 0 0 0,0 0 0 0 0,-1 0 0 0 0,-1 0 0 0 0,0 0 0 0 0,0-1 0 0 0,-2 0 0 0 0,-11 18 0 0 0,-12 13 27 0 0,-2-1-1 0 0,-2-1 0 0 0,-1-2 1 0 0,-2-2-1 0 0,-2-1 1 0 0,-2-2-1 0 0,0-2 0 0 0,-2-2 1 0 0,-90 48-1 0 0,117-71-59 0 0,0 0-1 0 0,-31 9 1 0 0,39-14-342 0 0,0 0 1 0 0,-1-1-1 0 0,-9 0 0 0 0,14-1-278 0 0,0 0 1 0 0,-1 0-1 0 0,1 0 0 0 0,0-1 0 0 0,0 0 1 0 0,0 0-1 0 0,-6-2 0 0 0,1-2-4750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1 13359 0 0,'0'0'643'0'0,"-1"1"-275"0"0,-3 1-308 0 0,0 1 1 0 0,1 0-1 0 0,-1-1 1 0 0,1 2-1 0 0,0-1 1 0 0,-1 0-1 0 0,-3 7 1 0 0,-20 31-95 0 0,22-33 99 0 0,-261 472 3689 0 0,-73 97-1956 0 0,292-507-1633 0 0,-43 90 0 0 0,65-98-101 0 0,25-61-114 0 0,-1-1 0 0 0,1 1 1 0 0,0-1-1 0 0,-1 1 0 0 0,1 0 0 0 0,0-1 0 0 0,-1 1 0 0 0,1 0 0 0 0,0-1 0 0 0,0 1 1 0 0,0 0-1 0 0,0-1 0 0 0,0 1 0 0 0,0 0 0 0 0,0 0 0 0 0,0-1 0 0 0,0 1 0 0 0,0 0 0 0 0,0-1 1 0 0,0 1-1 0 0,0 0 0 0 0,1-1 0 0 0,-1 2 0 0 0,8 0-1750 0 0,-6-2 1264 0 0,11 1-5819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2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 4607 0 0,'0'0'354'0'0,"-8"-3"2234"0"0,5 3-1775 0 0,-10 3 8112 0 0,10-1-9121 0 0,2-1 608 0 0,3 12-42 0 0,0-5-256 0 0,1 0 0 0 0,0-1 0 0 0,1 1 0 0 0,-1-1-1 0 0,1 0 1 0 0,1 0 0 0 0,9 12 0 0 0,6 10 279 0 0,-7-10-71 0 0,-2 1 0 0 0,0 0 0 0 0,-1 1 0 0 0,-1 0 0 0 0,11 43 0 0 0,-18-55-271 0 0,0 0 0 0 0,-1 0-1 0 0,0-1 1 0 0,-1 1 0 0 0,0 0-1 0 0,0 0 1 0 0,-1 0-1 0 0,0 0 1 0 0,-1-1 0 0 0,0 1-1 0 0,0-1 1 0 0,-1 1-1 0 0,0-1 1 0 0,0 0 0 0 0,-1 0-1 0 0,0 0 1 0 0,0 0 0 0 0,-8 10-1 0 0,-5 1 32 0 0,0-1 0 0 0,-2 0-1 0 0,-31 24 1 0 0,18-17-41 0 0,-16 11-1095 0 0,33-25-220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24 6591 0 0,'0'0'594'0'0,"4"-16"1644"0"0,-4 16-2200 0 0,0 0-1 0 0,0 0 0 0 0,0-1 0 0 0,0 1 0 0 0,0 0 1 0 0,0-1-1 0 0,-1 1 0 0 0,1 0 0 0 0,0-1 0 0 0,0 1 0 0 0,0 0 1 0 0,0 0-1 0 0,0-1 0 0 0,0 1 0 0 0,0 0 0 0 0,-1 0 1 0 0,1-1-1 0 0,0 1 0 0 0,0 0 0 0 0,0 0 0 0 0,-1-1 1 0 0,1 1-1 0 0,0 0 0 0 0,0 0 0 0 0,-1 0 0 0 0,1 0 1 0 0,0-1-1 0 0,0 1 0 0 0,-1 0 0 0 0,1 0 0 0 0,0 0 1 0 0,-1 0-1 0 0,1 0 0 0 0,-1 0 0 0 0,-14 2 924 0 0,-19 13 569 0 0,30-12-1156 0 0,-9 9 3597 0 0,14-11-3637 0 0,33 21 984 0 0,-27-18-1182 0 0,0 0 1 0 0,-1 0-1 0 0,1 1 1 0 0,-1 0-1 0 0,0 0 1 0 0,0 1-1 0 0,9 11 1 0 0,11 22 406 0 0,-14-20-423 0 0,0 0 0 0 0,2-1 0 0 0,16 17 0 0 0,-25-30-109 0 0,1 0-1 0 0,-1 0 1 0 0,2 0-1 0 0,-1-1 1 0 0,0 0-1 0 0,1 0 1 0 0,0 0-1 0 0,0-1 1 0 0,0 0-1 0 0,0-1 1 0 0,0 1-1 0 0,0-1 1 0 0,9 1-1 0 0,-1-2-2 0 0,0 0 1 0 0,0-1-1 0 0,1-1 0 0 0,-1 0 0 0 0,24-6 1 0 0,-37 7-93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9 4143 0 0,'0'0'13514'0'0,"2"-9"-12034"0"0,-25 31-256 0 0,11-13-1250 0 0,-18 20 0 0 0,-17 33 36 0 0,32-40-10 0 0,-2 1 0 0 0,-1-2 0 0 0,0 0 0 0 0,-2-1 0 0 0,-22 18 0 0 0,-55 32-336 0 0,96-69 256 0 0,3-2-671 0 0,0 1 697 0 0,0-1-1 0 0,0 0 0 0 0,0 0 0 0 0,0-1 1 0 0,-1 1-1 0 0,4-3 0 0 0,0 0-27 0 0,83-46-1914 0 0,-71 39-4008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1375 0 0,'0'0'12624'0'0,"0"2"-12376"0"0,-2 4 66 0 0,1 0 0 0 0,0 1 1 0 0,0-1-1 0 0,0 0 0 0 0,1 1 0 0 0,0-1 0 0 0,0 0 0 0 0,1 1 0 0 0,1 8 0 0 0,4 9 495 0 0,9 28 0 0 0,1-1-289 0 0,-12-35-398 0 0,-2 0 0 0 0,0 0 0 0 0,0 1 0 0 0,-2 30 0 0 0,-14 64 149 0 0,7-67-125 0 0,0-3-5 0 0,4-27-103 0 0,0 1 1 0 0,1-1-1 0 0,1 1 1 0 0,0 0-1 0 0,2 26 1 0 0,1-33-55 0 0,-2-6-128 0 0,2-3-318 0 0,1-1 341 0 0,-1 1-173 0 0,0 0 0 0 0,0 0 1 0 0,0-1-1 0 0,0 1 0 0 0,0 0 0 0 0,-1-1 0 0 0,1 1 0 0 0,-1-1 1 0 0,1 0-1 0 0,2-3 0 0 0,3-9-1417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 1839 0 0,'0'0'458'0'0,"-8"-1"3168"0"0,6 0-3292 0 0,0 1 0 0 0,0 0 0 0 0,0-1 0 0 0,0 1 0 0 0,0 0-1 0 0,0 0 1 0 0,0 1 0 0 0,0-1 0 0 0,-1 0 0 0 0,1 1-1 0 0,0 0 1 0 0,0-1 0 0 0,0 1 0 0 0,0 0 0 0 0,1 0 0 0 0,-1 0-1 0 0,0 0 1 0 0,0 0 0 0 0,0 0 0 0 0,1 1 0 0 0,-1-1-1 0 0,1 0 1 0 0,-1 1 0 0 0,1-1 0 0 0,-1 1 0 0 0,0 2 0 0 0,0-1-188 0 0,0 0 0 0 0,0 0 1 0 0,1 0-1 0 0,-1 0 1 0 0,1 0-1 0 0,0 0 1 0 0,0 1-1 0 0,0-1 0 0 0,1 1 1 0 0,-1-1-1 0 0,1 0 1 0 0,0 1-1 0 0,-1-1 0 0 0,2 1 1 0 0,-1 3-1 0 0,2 3 140 0 0,0-1-1 0 0,0 0 1 0 0,1 0 0 0 0,0 0-1 0 0,7 15 1 0 0,-7-20-178 0 0,-1 1 1 0 0,1-1-1 0 0,0-1 1 0 0,0 1-1 0 0,1 0 1 0 0,-1-1-1 0 0,1 1 1 0 0,-1-1-1 0 0,1 0 1 0 0,0 0-1 0 0,0 0 1 0 0,9 3-1 0 0,57 24 376 0 0,-30-13-689 0 0,50 27 1 0 0,-88-43-205 0 0,-1-1-319 0 0,1 0 429 0 0,0 0 0 0 0,-1 0 1 0 0,1-1-1 0 0,0 1 0 0 0,-1-1 1 0 0,1 1-1 0 0,0-1 1 0 0,-1 0-1 0 0,1 0 0 0 0,-1 1 1 0 0,1-1-1 0 0,-1 0 0 0 0,2-2 1 0 0,17-19-2639 0 0,-16 17 1957 0 0,7-9-3336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3223 0 0,'0'0'11782'0'0,"1"1"-10862"0"0,0 2-805 0 0,-1-1 0 0 0,1 0 0 0 0,-1 0 1 0 0,1 0-1 0 0,-1 0 0 0 0,0 0 0 0 0,0 1 1 0 0,0-1-1 0 0,0 0 0 0 0,0 0 0 0 0,0 0 1 0 0,-1 1-1 0 0,1-1 0 0 0,-1 0 0 0 0,0 0 1 0 0,1 0-1 0 0,-1 0 0 0 0,0 0 0 0 0,0 0 1 0 0,0 0-1 0 0,0 0 0 0 0,-1 0 1 0 0,1-1-1 0 0,0 1 0 0 0,-1 0 0 0 0,-3 2 1 0 0,-4 4-36 0 0,0-1 1 0 0,-1 0 0 0 0,-20 11 0 0 0,11-7 4 0 0,-1-1-50 0 0,0 0 1 0 0,0-2-1 0 0,-40 12 1 0 0,-16 6-112 0 0,43-12-102 0 0,0 1-1 0 0,1 1 0 0 0,-54 38 1 0 0,81-50-465 0 0,6-6 765 0 0,7-5 1979 0 0,-6 13-2076 0 0,-1-1 1 0 0,1 0 0 0 0,-1 0-1 0 0,0 1 1 0 0,0-1 0 0 0,-1 1-1 0 0,0-1 1 0 0,0 7 0 0 0,-8 48 302 0 0,2-12-201 0 0,4-7-137 0 0,2 0-1 0 0,2 0 0 0 0,2 0 1 0 0,2-1-1 0 0,13 52 0 0 0,-13-70 12 0 0,-2-11 1 0 0,-2 1 1 0 0,1 0-1 0 0,0 18 1 0 0,-3-28 25 0 0,3-19-1868 0 0,-1-3-279 0 0,6-5-315 0 0,1 0-3124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9183 0 0,'0'0'7568'0'0,"-1"0"-7106"0"0,-5 3-329 0 0,0 0 1 0 0,0 1 0 0 0,0-1-1 0 0,1 1 1 0 0,-1 0 0 0 0,1 1-1 0 0,-8 8 1 0 0,-31 41-116 0 0,28-34 17 0 0,-24 36-35 0 0,2 2 0 0 0,3 1 0 0 0,2 2 0 0 0,-44 116 0 0 0,72-166 4 0 0,1 1 0 0 0,1 0-1 0 0,0 0 1 0 0,0 0 0 0 0,1 0 0 0 0,0 14-1 0 0,2-22 4 0 0,0 1-1 0 0,0-1 1 0 0,1 0-1 0 0,0 1 0 0 0,-1-1 1 0 0,1 0-1 0 0,1 0 1 0 0,-1 1-1 0 0,1-1 1 0 0,-1 0-1 0 0,1 0 1 0 0,0-1-1 0 0,1 1 0 0 0,-1 0 1 0 0,1-1-1 0 0,-1 1 1 0 0,1-1-1 0 0,0 0 1 0 0,0 0-1 0 0,6 4 1 0 0,6 3 130 0 0,1-2 0 0 0,1 1 0 0 0,0-2 0 0 0,0 0 0 0 0,0-2 0 0 0,20 5 0 0 0,-10-2-195 0 0,38 15-1 0 0,-64-22-491 0 0,11 3 1057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0,'0'3'6283'0'0,"2"41"-2626"0"0,-3-36-3466 0 0,1 0 0 0 0,0 0-1 0 0,0-1 1 0 0,1 1 0 0 0,0 0-1 0 0,1-1 1 0 0,-1 1 0 0 0,6 11-1 0 0,6 7 856 0 0,2 0 0 0 0,1-1 0 0 0,1-1 0 0 0,31 35 0 0 0,2 0 256 0 0,-22-23-1015 0 0,2-1 0 0 0,2-2 0 0 0,43 37 0 0 0,-56-58-287 0 0,-18-11 3 0 0,0 0 0 0 0,1 0 0 0 0,-1-1 0 0 0,0 1 0 0 0,0-1 0 0 0,1 1 0 0 0,-1-1 0 0 0,0 1 0 0 0,1-1 0 0 0,-1 0 0 0 0,0 0 1 0 0,1 0-1 0 0,-1 0 0 0 0,1 0 0 0 0,-1 0 0 0 0,0 0 0 0 0,2 0 0 0 0,0-1-24 0 0,0 1-41 0 0,0-1 1 0 0,-1 0 0 0 0,1 1 0 0 0,-1-1 0 0 0,1 0 0 0 0,-1 0 0 0 0,1-1 0 0 0,-1 1 0 0 0,0-1 0 0 0,1 1 0 0 0,-1-1-1 0 0,0 1 1 0 0,0-1 0 0 0,0 0 0 0 0,2-3 0 0 0,-1 2-470 0 0,0-1 0 0 0,0 0 0 0 0,-1 0 0 0 0,1 0 0 0 0,-1-1 0 0 0,0 1 0 0 0,2-8 0 0 0,0-4-5581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9215 0 0,'0'0'1175'0'0,"-6"5"1250"0"0,-45 54 939 0 0,-15 35-3671 0 0,34-46 682 0 0,1-8-165 0 0,-3-2-1 0 0,-1 0 0 0 0,-43 35 0 0 0,30-29-166 0 0,33-30-34 0 0,-3 4-8 0 0,-1 0 1 0 0,-1-2-1 0 0,0 0 1 0 0,-38 22-1 0 0,50-35-13 0 0,7-2-46 0 0,2-2-214 0 0,3-3 208 0 0,0 0 1 0 0,1 0 0 0 0,-1 1 0 0 0,1 0 0 0 0,0 0-1 0 0,0 0 1 0 0,0 0 0 0 0,0 1 0 0 0,0 0-1 0 0,1 0 1 0 0,-1 0 0 0 0,1 1 0 0 0,0 0 0 0 0,-1 0-1 0 0,1 0 1 0 0,9 0 0 0 0,-1 1-3762 0 0,0-1-1293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0 919 0 0,'0'0'12342'0'0,"2"2"-12132"0"0,0 1-104 0 0,1 0 0 0 0,0 0 1 0 0,-1 0-1 0 0,1 0 0 0 0,-1 1 0 0 0,0-1 0 0 0,0 1 0 0 0,0 0 0 0 0,-1 0 0 0 0,1 0 0 0 0,-1-1 0 0 0,0 1 0 0 0,0 0 1 0 0,0 1-1 0 0,-1-1 0 0 0,1 0 0 0 0,-1 5 0 0 0,0 8 192 0 0,-1-1 0 0 0,-1 1 0 0 0,-3 17 0 0 0,-61 247 1649 0 0,40-179-1502 0 0,20-79-326 0 0,-3 39 1 0 0,8-53-110 0 0,1-1 0 0 0,0 1-1 0 0,0 0 1 0 0,1 0 0 0 0,0-1-1 0 0,0 1 1 0 0,5 14 0 0 0,-5-22-78 0 0,-1 0 1 0 0,1 1-1 0 0,-1-1 1 0 0,1 0-1 0 0,-1 1 1 0 0,1-1-1 0 0,0 0 1 0 0,0 0-1 0 0,0 0 1 0 0,0 1-1 0 0,0-1 1 0 0,0 0-1 0 0,0 0 1 0 0,0 0-1 0 0,0-1 1 0 0,0 1-1 0 0,1 0 1 0 0,-1 0-1 0 0,0-1 1 0 0,0 1-1 0 0,1 0 1 0 0,-1-1-1 0 0,1 0 1 0 0,-1 1-1 0 0,0-1 1 0 0,3 1-1 0 0,7-1-1584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0,'0'0'1210'0'0,"0"2"-996"0"0,0 33 1148 0 0,7 49 0 0 0,-5-71-1256 0 0,1 1 0 0 0,0 0-1 0 0,1-1 1 0 0,0 0 0 0 0,2 1 0 0 0,10 18-1 0 0,-9-19-59 0 0,0-1 0 0 0,1 0 0 0 0,15 16 0 0 0,-18-23-1 0 0,0 0-1 0 0,1-1 1 0 0,-1 1 0 0 0,1-1 0 0 0,0 0 0 0 0,0-1 0 0 0,0 1 0 0 0,0-1-1 0 0,9 3 1 0 0,-13-5-62 0 0,3 1 53 0 0,9-5-312 0 0,-10 1-230 0 0,-1 1 0 0 0,0-1 0 0 0,0 0 0 0 0,0 1 0 0 0,0-1 0 0 0,0-1 0 0 0,-1 1 1 0 0,5-4-1 0 0,1-3-4796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5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7487 0 0,'0'0'902'0'0,"-1"2"-336"0"0,-4 6-85 0 0,-10 18 731 0 0,2 1 1 0 0,-20 50 0 0 0,32-70-1159 0 0,-101 308 631 0 0,76-254-483 0 0,-2 0 0 0 0,-3-2 0 0 0,-2-2 0 0 0,-53 70 0 0 0,50-83-179 0 0,-52 51 0 0 0,20-23-5 0 0,38-32-7 0 0,29-38 9 0 0,14-7-8875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4143 0 0,'0'0'11254'0'0,"1"2"-10678"0"0,0 1-432 0 0,1 0 1 0 0,-1 0 0 0 0,0 1 0 0 0,0-1-1 0 0,-1 0 1 0 0,1 0 0 0 0,-1 1 0 0 0,1-1 0 0 0,-1 1-1 0 0,0-1 1 0 0,0 0 0 0 0,-1 1 0 0 0,1-1-1 0 0,-2 6 1 0 0,-2 7 242 0 0,-12 28 0 0 0,10-27-218 0 0,-209 535 1503 0 0,131-335-1984 0 0,84-215 300 0 0,-23 62-310 0 0,21-58 248 0 0,1 1 0 0 0,0 0 0 0 0,0-1 0 0 0,0 1 0 0 0,0 0 0 0 0,1 0 0 0 0,1 10 0 0 0,0-16 49 0 0,-1-1 0 0 0,0 0 0 0 0,0 1 0 0 0,1-1-1 0 0,-1 0 1 0 0,0 1 0 0 0,0-1 0 0 0,1 0 0 0 0,-1 1 0 0 0,0-1 0 0 0,1 0 0 0 0,-1 0 0 0 0,0 0 0 0 0,1 1 0 0 0,-1-1 0 0 0,1 0 0 0 0,-1 0 0 0 0,0 0 0 0 0,1 0 0 0 0,-1 0 0 0 0,1 1 0 0 0,-1-1 0 0 0,1 0 0 0 0,-1 0 0 0 0,0 0 0 0 0,1 0 0 0 0,0-1 0 0 0,10 1-1492 0 0,3-5-4739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10591 0 0,'-24'8'628'0'0,"13"-6"-247"0"0,1 2-1 0 0,0-1 1 0 0,-14 8 0 0 0,22-10-222 0 0,0 0 0 0 0,0 0 0 0 0,0 1 1 0 0,0-1-1 0 0,0 1 0 0 0,0 0 0 0 0,1-1 0 0 0,-1 1 0 0 0,0 0 1 0 0,1 0-1 0 0,-1 0 0 0 0,1 0 0 0 0,0 0 0 0 0,0 0 1 0 0,0 0-1 0 0,0 1 0 0 0,0-1 0 0 0,0 0 0 0 0,0 1 0 0 0,0 2 1 0 0,1 7-101 0 0,-1 0 1 0 0,1 1-1 0 0,1-1 1 0 0,0 0-1 0 0,1 1 1 0 0,0-1-1 0 0,1 0 1 0 0,0 0-1 0 0,7 16 1 0 0,4 3 215 0 0,0-2 1 0 0,25 38-1 0 0,-12-29 535 0 0,2-1 0 0 0,65 65 0 0 0,-45-51-55 0 0,-21-22-395 0 0,-3-3 151 0 0,40 52 0 0 0,-58-68-465 0 0,0 1 1 0 0,-1-1-1 0 0,-1 1 0 0 0,0 0 0 0 0,0 1 0 0 0,-1-1 1 0 0,-1 1-1 0 0,0 0 0 0 0,2 16 0 0 0,-3-9-43 0 0,-1 1 0 0 0,-1-1 0 0 0,-1 0 1 0 0,-1 0-1 0 0,-1 1 0 0 0,0-1 0 0 0,-1-1 0 0 0,-1 1 0 0 0,-1 0 0 0 0,-1-1 0 0 0,-12 24 0 0 0,3-13-225 0 0,-1-1-1 0 0,-1-1 1 0 0,-1-1 0 0 0,-1-1-1 0 0,-2 0 1 0 0,-24 21-1 0 0,3-5-2399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9671 0 0,'0'0'748'0'0,"1"-1"-492"0"0,112-42 4442 0 0,20-7-3197 0 0,-110 43-1422 0 0,0 1-1 0 0,0 1 1 0 0,45-4 0 0 0,-61 9-177 0 0,0 0 1 0 0,0 1 0 0 0,11 1 0 0 0,-2 2-4418 0 0,-7 0-763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2:2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15119 0 0,'0'0'2306'0'0,"1"1"-1948"0"0,6-1-117 0 0,-1 1 0 0 0,1-1 0 0 0,-1 0 0 0 0,1 0 0 0 0,-1-1 0 0 0,8-1 0 0 0,40-11 924 0 0,-45 11-951 0 0,288-61 2200 0 0,-198 54-5775 0 0,-82 9-3902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8:1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70 417 12295 0 0,'0'0'1112'0'0,"-1"-1"-917"0"0,-44-56-1142 0 0,44 55 587 0 0,1 1-26 0 0,0 0 427 0 0,0 1 0 0 0,-1-1 0 0 0,1 1 0 0 0,0 0 0 0 0,0-1 1 0 0,0 1-1 0 0,-1-1 0 0 0,1 1 0 0 0,0 0 0 0 0,0-1 0 0 0,-1 1 0 0 0,1 0 1 0 0,0-1-1 0 0,-1 1 0 0 0,1 0 0 0 0,-1 0 0 0 0,1-1 0 0 0,0 1 0 0 0,-1 0 0 0 0,0-1 1 0 0,-6 3 592 0 0,6-2 6 0 0,-1 1-26 0 0,-4 7 2890 0 0,8-6-3246 0 0,0 1-186 0 0,0-1-1 0 0,0 0 1 0 0,0 0-1 0 0,0 0 0 0 0,0 0 1 0 0,1 0-1 0 0,-1 0 1 0 0,1-1-1 0 0,0 1 0 0 0,-1-1 1 0 0,1 0-1 0 0,0 1 1 0 0,4 0-1 0 0,1 0-43 0 0,0-1 0 0 0,0 0-1 0 0,0 0 1 0 0,0-1 0 0 0,0 0-1 0 0,0 0 1 0 0,11-3 0 0 0,-1 0-30 0 0,-1 0 0 0 0,23-9 0 0 0,12-9-6 0 0,-39 15 38 0 0,1 0 0 0 0,0 1-1 0 0,0 0 1 0 0,0 1 0 0 0,0 1 0 0 0,1 0 0 0 0,21 0 0 0 0,-6 4 47 0 0,0 2 0 0 0,0 2 0 0 0,-1 0-1 0 0,0 2 1 0 0,46 17 0 0 0,-55-19 0 0 0,0-1-1 0 0,0-1 0 0 0,1-1 0 0 0,-1-1 1 0 0,23-1-1 0 0,7 1 137 0 0,-29-1-94 0 0,0-2 0 0 0,0 0 1 0 0,0-1-1 0 0,34-11 0 0 0,-25 7-86 0 0,40-5-1 0 0,-62 11-32 0 0,1 1 0 0 0,0 0 0 0 0,0 1 0 0 0,-1 0 0 0 0,13 3 0 0 0,44 16 0 0 0,-26-8 0 0 0,38 17 28 0 0,-61-21 63 0 0,1-2 0 0 0,0 0-1 0 0,0 0 1 0 0,1-2 0 0 0,-1 0-1 0 0,22 2 1 0 0,-14-7 34 0 0,0 0-1 0 0,0-2 1 0 0,-1-1 0 0 0,36-9 0 0 0,39-7 419 0 0,-86 19-501 0 0,1 0 0 0 0,-1 0 0 0 0,1 1 0 0 0,-1 1-1 0 0,22 4 1 0 0,118 28 133 0 0,-131-30-185 0 0,1-1 0 0 0,-1-1 0 0 0,45-3 0 0 0,65-19-27 0 0,61-22 47 0 0,-116 22 159 0 0,-52 13-46 0 0,1 1 1 0 0,0 1 0 0 0,32-3 0 0 0,-32 8-93 0 0,0 1 0 0 0,45 6 0 0 0,51 17 24 0 0,-79-14-57 0 0,46 3-1 0 0,-66-10 6 0 0,0-2-1 0 0,0 0 0 0 0,40-7 1 0 0,58-12 52 0 0,127-25 5 0 0,-186 30-61 0 0,2 1 0 0 0,81-28 0 0 0,45-23 258 0 0,-153 52-155 0 0,105-25 2 0 0,-61 17-48 0 0,12-1 46 0 0,35-11 116 0 0,-74 18-202 0 0,0 2 0 0 0,1 2-1 0 0,0 3 1 0 0,98-1-1 0 0,-89 7-16 0 0,89 3 0 0 0,-103 2 0 0 0,-1-1 0 0 0,67 12 0 0 0,-91-10 0 0 0,33 3 0 0 0,-25-4-30 0 0,33 8 0 0 0,-22-4-1 0 0,19 7-18 0 0,32 6-88 0 0,-69-15 186 0 0,0 1 0 0 0,-1 2 1 0 0,45 20-1 0 0,-57-22-23 0 0,0 0-1 0 0,13 12 1 0 0,4 1 22 0 0,30 23-90 0 0,-44-30 11 0 0,1-1 0 0 0,0-1 1 0 0,36 18-1 0 0,-22-16 33 0 0,1-2 0 0 0,0-1 1 0 0,1-2-1 0 0,55 7 0 0 0,-43-9 52 0 0,-21-2-16 0 0,1-2 1 0 0,-1 0-1 0 0,27-2 1 0 0,-12-1 10 0 0,-1 2 0 0 0,1 1 0 0 0,0 2 0 0 0,62 15 0 0 0,-31-2-35 0 0,-42-9 86 0 0,0-1 1 0 0,0-2 0 0 0,29 2-1 0 0,27-5 164 0 0,0-5 0 0 0,0-3 0 0 0,103-20 0 0 0,-171 23-253 0 0,1 0-1 0 0,-1 2 1 0 0,0 0 0 0 0,1 1-1 0 0,31 4 1 0 0,-12 0-9 0 0,-1-1 1 0 0,1-2-1 0 0,0-2 0 0 0,0-1 1 0 0,0-1-1 0 0,43-11 0 0 0,-12 4 136 0 0,-42 7-198 0 0,47-11-1 0 0,168-49 44 0 0,-126 42-8 0 0,-37 8-3 0 0,-39 7 22 0 0,-1 1 0 0 0,39 1 1 0 0,76 8 3 0 0,-133-3 2 0 0,17 0 0 0 0,-18-1 0 0 0,37 5 0 0 0,-42-4-1 0 0,23 1-1 0 0,10 1 17 0 0,4 3 92 0 0,-17-2-26 0 0,54 14-1 0 0,-12 5-80 0 0,-46-12 0 0 0,1-2 0 0 0,0-1 0 0 0,0-2 0 0 0,51 5 0 0 0,-14-10 0 0 0,106-14 0 0 0,64-29 0 0 0,212-72 0 0 0,-379 88-2 0 0,-47 16 21 0 0,1 1-1 0 0,33-8 0 0 0,29-1 21 0 0,156-26 69 0 0,-161 36-112 0 0,117-10 72 0 0,-123 21-68 0 0,-60-3 0 0 0,0 2 0 0 0,18 10-66 0 0,-21-3-7 0 0,-7-5 52 0 0,4 8-123 0 0,-6-8 117 0 0,8 15-85 0 0,-10-13 83 0 0,-1-1-7 0 0,3 4 46 0 0,-1 1 0 0 0,-1 0 0 0 0,0 0 0 0 0,0 11-1 0 0,-1 4-3454 0 0,0-12-1875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8:2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1375 0 0,'-13'9'14782'0'0,"14"-3"-14745"0"0,0 0 1 0 0,0 0 0 0 0,0 0 0 0 0,1 0 0 0 0,4 11-1 0 0,0-2 53 0 0,6 35 726 0 0,10 99 0 0 0,-18-75 354 0 0,-4-49-799 0 0,2 0 0 0 0,0-1 0 0 0,11 45 0 0 0,-5-42-288 0 0,0 0-1 0 0,2-1 0 0 0,1 0 1 0 0,1-1-1 0 0,1 0 0 0 0,1-1 1 0 0,25 32-1 0 0,10-4 15 0 0,-30-34-99 0 0,21 28 0 0 0,-28-30 2 0 0,35 43 0 0 0,-29-39 0 0 0,-15-16 0 0 0,7 13 0 0 0,-1-2 0 0 0,-5-9 0 0 0,3 17 0 0 0,-1-7 9 0 0,-1 0 0 0 0,-1 0 1 0 0,0 0-1 0 0,-1 0 0 0 0,-1 0 0 0 0,0 26 0 0 0,-2-28-9 0 0,0-11 3 0 0,0 1 0 0 0,0-1 0 0 0,0 0 0 0 0,0 0 0 0 0,-1 0 0 0 0,1 0 0 0 0,-1 0 0 0 0,0 0 1 0 0,0 0-1 0 0,-2 3 0 0 0,0 1 23 0 0,-3 6-14 0 0,-11 19 45 0 0,-1-4 4 0 0,15-24-53 0 0,-6 17 80 0 0,5-14-49 0 0,3-3-26 0 0,-1-1 0 0 0,1 1 0 0 0,0 0 0 0 0,0-1 0 0 0,0 1 0 0 0,0 6 0 0 0,-1 2-13 0 0,5 1 0 0 0,3-1 0 0 0,3 4 0 0 0,-6-15 0 0 0,1 2 0 0 0,13 22 0 0 0,-13-21 0 0 0,8 17 0 0 0,-3 5 0 0 0,3-1 11 0 0,1 7 84 0 0,-9-18 106 0 0,2-1 1 0 0,0 0 0 0 0,9 15-1 0 0,27 29 190 0 0,-28-39-187 0 0,0 0 0 0 0,-2 2 0 0 0,0-1 1 0 0,-1 1-1 0 0,17 43 0 0 0,-26-59-204 0 0,-1-2 0 0 0,0 0 0 0 0,-1 0 0 0 0,1-1 0 0 0,-1 1 0 0 0,0 0 0 0 0,1 0 0 0 0,-1 0 0 0 0,0 0 0 0 0,0 0 0 0 0,-1 4 0 0 0,2 2 2 0 0,0-2 3 0 0,-1 0 1 0 0,0 0-1 0 0,0 0 0 0 0,-1-1 0 0 0,0 1 0 0 0,0 0 0 0 0,0-1 1 0 0,0 1-1 0 0,-1 0 0 0 0,0-1 0 0 0,-5 10 0 0 0,-16 50 6 0 0,17-53 31 0 0,0 1-31 0 0,2-4-23 0 0,0-3-72 0 0,-1 7-283 0 0,4-10 271 0 0,1 1-1 0 0,-1-2 87 0 0,0 1 0 0 0,1 0-1 0 0,0 0 1 0 0,0 0 0 0 0,0 0 0 0 0,0-1-1 0 0,0 1 1 0 0,1 5 0 0 0,0-2-6 0 0,0-2 7 0 0,0 1 1 0 0,-1-1-1 0 0,1 0 0 0 0,1 0 0 0 0,2 8 1 0 0,0-4 0 0 0,0 1 0 0 0,0-1 0 0 0,0 1 0 0 0,1-1 0 0 0,1 0 0 0 0,-1 0 0 0 0,1-1 0 0 0,11 11 0 0 0,-16-16 8 0 0,0-1 0 0 0,0 0 0 0 0,0 1 0 0 0,0-1 0 0 0,1 0 0 0 0,-1 0 0 0 0,1 0 0 0 0,-1 0 0 0 0,0 0 0 0 0,1 0 0 0 0,0-1 0 0 0,-1 1 0 0 0,3 0 0 0 0,1 1 0 0 0,93 46 37 0 0,-68-35-19 0 0,-1 1 0 0 0,0 1 1 0 0,-1 1-1 0 0,29 24 0 0 0,-50-35-17 0 0,-1 1 0 0 0,0 1 0 0 0,0-1 0 0 0,-1 1 0 0 0,0 0 0 0 0,0 0-1 0 0,-1 0 1 0 0,0 1 0 0 0,4 8 0 0 0,-3-4 3 0 0,-1 1-1 0 0,-1 0 0 0 0,0-1 1 0 0,0 1-1 0 0,0 17 1 0 0,-2 10 7 0 0,-2 1 0 0 0,-11 74 1 0 0,9-96-12 0 0,-46 280 528 0 0,45-281-476 0 0,-37 161 693 0 0,34-147-814 0 0,2-7-54 0 0,5-24 77 0 0,-1 1-1 0 0,1 0 0 0 0,0 0 0 0 0,0 0 0 0 0,0 0 0 0 0,0 0 0 0 0,0 0 0 0 0,1-1 0 0 0,-1 1 0 0 0,1 0 1 0 0,-1 0-1 0 0,1 0 0 0 0,-1-1 0 0 0,1 1 0 0 0,2 3 0 0 0,-1-2-63 0 0,1 0-1 0 0,0 0 1 0 0,0-1-1 0 0,0 1 1 0 0,6 3 0 0 0,-8-5 97 0 0,-1-1-12 0 0,1 1 0 0 0,0-1-1 0 0,0 0 1 0 0,-1 0 0 0 0,1 1-1 0 0,0-1 1 0 0,-1 0 0 0 0,1 0-1 0 0,0 0 1 0 0,0 0 0 0 0,-1 0-1 0 0,1 0 1 0 0,0 0 0 0 0,0 0-1 0 0,-1 0 1 0 0,1 0 0 0 0,0-1 0 0 0,-1 1-1 0 0,2-1 1 0 0,1 0-65 0 0,2 1-212 0 0,0-1 0 0 0,-1-1 0 0 0,0 1 0 0 0,1-1 0 0 0,-1 1 0 0 0,0-1 0 0 0,0-1 0 0 0,0 1 0 0 0,0 0 0 0 0,0-1 0 0 0,5-5 0 0 0,9-10-1514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8:3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7423 0 0,'-1'2'340'0'0,"-2"1"-208"0"0,2-2-99 0 0,-1 1 0 0 0,0-1 0 0 0,1 1-1 0 0,-1-1 1 0 0,0 0 0 0 0,0 1 0 0 0,0-1 0 0 0,0 0 0 0 0,0 0-1 0 0,0-1 1 0 0,0 1 0 0 0,-4 0 0 0 0,-27 15 2772 0 0,31-15-1486 0 0,0 0-1014 0 0,2-1-272 0 0,-1 1-1 0 0,1-1 1 0 0,0 0-1 0 0,-1 0 1 0 0,1 0-1 0 0,0 1 1 0 0,-1-1-1 0 0,1 0 1 0 0,0 1-1 0 0,-1-1 1 0 0,1 0-1 0 0,0 1 1 0 0,-1-1-1 0 0,1 0 1 0 0,0 1-1 0 0,0-1 1 0 0,0 1-1 0 0,-1-1 1 0 0,1 1-1 0 0,0-1 1 0 0,0 0-1 0 0,0 1 1 0 0,0-1-1 0 0,0 1 1 0 0,0-1-1 0 0,0 1 1 0 0,0-1-1 0 0,0 1 1 0 0,0-1-1 0 0,0 0 1 0 0,0 1-1 0 0,0-1 1 0 0,0 1-1 0 0,0-1 1 0 0,0 1-1 0 0,1-1 1 0 0,-1 0-1 0 0,0 1 1 0 0,0-1-1 0 0,1 1 1 0 0,-1-1-1 0 0,0 0 1 0 0,0 1-1 0 0,1-1 1 0 0,-1 0-1 0 0,0 1 1 0 0,1-1-1 0 0,-1 0 1 0 0,0 0-1 0 0,1 1 1 0 0,-1-1-1 0 0,1 0 1 0 0,-1 0-1 0 0,0 0 1 0 0,1 1-1 0 0,-1-1 1 0 0,1 0-1 0 0,0 0 1 0 0,6 3 97 0 0,0 0 0 0 0,0 0 1 0 0,1-1-1 0 0,-1 0 0 0 0,1 0 1 0 0,0-1-1 0 0,9 1 0 0 0,-8-1 24 0 0,0 0-1 0 0,0 0 0 0 0,14 4 1 0 0,0 0 64 0 0,-8-1-111 0 0,-1 0 0 0 0,1 2 1 0 0,-1-1-1 0 0,0 2 0 0 0,24 15 0 0 0,-32-19-67 0 0,17 15-11 0 0,-11-7-18 0 0,1 1 42 0 0,-3 3 11 0 0,-9-12-52 0 0,0 1 0 0 0,0 0 0 0 0,0 0 0 0 0,0-1 0 0 0,-1 1 0 0 0,1 0 0 0 0,-1 0 0 0 0,0 0 0 0 0,0 0 0 0 0,0 0 0 0 0,-1 0 0 0 0,1 0 0 0 0,-1 0 0 0 0,0-1 0 0 0,0 1 0 0 0,-1 0 0 0 0,1-1 0 0 0,-1 1 0 0 0,1 0 0 0 0,-1-1 0 0 0,-3 4 0 0 0,-5 7 62 0 0,-1 0 0 0 0,0-1 0 0 0,-20 18-1 0 0,18-18-66 0 0,-1 1-28 0 0,-7 6 162 0 0,-33 43 0 0 0,48-55-120 0 0,1 0 0 0 0,0-1 0 0 0,1 2 0 0 0,0-1-1 0 0,0 0 1 0 0,1 1 0 0 0,0 0 0 0 0,1 0 0 0 0,-1 0-1 0 0,0 10 1 0 0,0 17-105 0 0,1 1-1 0 0,2-1 1 0 0,1 1 0 0 0,2 0-1 0 0,1-1 1 0 0,11 41 0 0 0,-4-49-94 0 0,-3-18 105 0 0,-5-7 101 0 0,1-1 0 0 0,0 0 0 0 0,0 0 0 0 0,0 0 0 0 0,0-1 0 0 0,0 1 0 0 0,0-1 0 0 0,0 0-1 0 0,1 0 1 0 0,-1-1 0 0 0,6 1 0 0 0,-10-1-26 0 0,2 0 23 0 0,0 1-1 0 0,0-1 1 0 0,0 0-1 0 0,-1-1 1 0 0,1 1-1 0 0,0 0 1 0 0,0 0-1 0 0,-1-1 1 0 0,1 1 0 0 0,2-2-1 0 0,14-2 290 0 0,33-6 102 0 0,-34 9-349 0 0,14 2-14 0 0,-25 1-39 0 0,10 2-4 0 0,-1 3-10 0 0,-2 5 0 0 0,-3 1 0 0 0,-8-8-2 0 0,0 1-1 0 0,0-1 0 0 0,-1 1 1 0 0,0-1-1 0 0,0 1 0 0 0,0 0 1 0 0,-1 0-1 0 0,0-1 0 0 0,0 1 1 0 0,0 0-1 0 0,-1 0 0 0 0,1-1 1 0 0,-1 1-1 0 0,-3 7 0 0 0,-2 7-7 0 0,0-1-1 0 0,-16 31 0 0 0,2-12 56 0 0,-36 49 0 0 0,35-56 269 0 0,16-25-109 0 0,0 1 210 0 0,2 4-323 0 0,1 3-16 0 0,2-9-65 0 0,1-1-10 0 0,-1-1-1 0 0,1 0 1 0 0,0 0-1 0 0,0 0 1 0 0,0 0 0 0 0,0 0-1 0 0,3 5 1 0 0,-2-2-1 0 0,9 20-4 0 0,18 32 1 0 0,-9-21-62 0 0,-18-31 65 0 0,14 18 0 0 0,-5-4 0 0 0,-7-16 0 0 0,8 8 0 0 0,4 3-41 0 0,-12-14 4 0 0,-1 0-7 0 0,1 0-254 0 0,-1 0 1 0 0,0 0-1 0 0,1 0 1 0 0,-1-1-1 0 0,0 1 1 0 0,1-1-1 0 0,-1 0 1 0 0,1 0 0 0 0,-1 0-1 0 0,1 0 1 0 0,5-2-1 0 0,-2 2-2268 0 0,11-2-3416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08:5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177 100 1375 0 0,'0'0'13432'0'0,"-1"2"-13238"0"0,0 4-149 0 0,-1 0 1 0 0,1 0 0 0 0,0 0 0 0 0,1 1 0 0 0,0-1 0 0 0,0 0 0 0 0,0 0 0 0 0,1 0 0 0 0,1 8-1 0 0,0 8 71 0 0,5 54 176 0 0,2 54-94 0 0,-9-105-186 0 0,-1 0 0 0 0,-1 0 1 0 0,-6 32-1 0 0,4-36 19 0 0,-1 4-27 0 0,-1 0 1 0 0,-2 0-1 0 0,0-1 1 0 0,-13 27-1 0 0,19-48-30 0 0,2-6-12 0 0,4-14-58 0 0,7-26-80 0 0,8-10 128 0 0,31-60 0 0 0,-33 86 48 0 0,-12 17 11 0 0,-4 8 146 0 0,1 3 109 0 0,1 1-235 0 0,-1 0 0 0 0,1 1 1 0 0,-1-1-1 0 0,1 1 0 0 0,-1-1 0 0 0,0 1 1 0 0,0 0-1 0 0,0 0 0 0 0,0 0 1 0 0,0 0-1 0 0,-1 0 0 0 0,2 6 1 0 0,-1-3 71 0 0,0 0 1 0 0,-1 0 0 0 0,0 0 0 0 0,-1 0 0 0 0,1 0 0 0 0,-2 10-1 0 0,-1 6 191 0 0,-2 0 0 0 0,0 0-1 0 0,-9 22 1 0 0,9-31-268 0 0,-3 13-105 0 0,-17 36 1 0 0,18-50 48 0 0,0 0 0 0 0,0-1 0 0 0,-1 0 0 0 0,-1-1 0 0 0,-9 12 0 0 0,16-21 23 0 0,0 0 0 0 0,0 1 0 0 0,0-1 1 0 0,0 0-1 0 0,0 0 0 0 0,0 0 0 0 0,0-1 0 0 0,0 1 1 0 0,0 0-1 0 0,0 0 0 0 0,0-1 0 0 0,-1 1 0 0 0,1 0 1 0 0,0-1-1 0 0,-1 1 0 0 0,1-1 0 0 0,0 0 0 0 0,-1 1 1 0 0,1-1-1 0 0,-1 0 0 0 0,1 0 0 0 0,-1 0 0 0 0,1 0 1 0 0,0 0-1 0 0,-1 0 0 0 0,1 0 0 0 0,-1-1 0 0 0,1 1 0 0 0,0 0 1 0 0,-1-1-1 0 0,1 1 0 0 0,0-1 0 0 0,-1 1 0 0 0,-1-3 1 0 0,0 1-25 0 0,0-1 0 0 0,0 0 0 0 0,0 0 0 0 0,0-1 1 0 0,1 1-1 0 0,-1 0 0 0 0,1-1 0 0 0,0 0 0 0 0,0 0 0 0 0,-2-6 1 0 0,-3-9-34 0 0,1 0 1 0 0,1-1-1 0 0,1 0 1 0 0,1 0-1 0 0,0-1 1 0 0,2 1-1 0 0,0-1 1 0 0,4-35-1 0 0,3 8 56 0 0,2 0-1 0 0,23-72 0 0 0,49-88-73 0 0,-35 101 36 0 0,-42 99 46 0 0,11-21 0 0 0,-14 29 2 0 0,0 0 1 0 0,0 0-1 0 0,1 0 0 0 0,-1 0 0 0 0,0 0 0 0 0,0 0 0 0 0,0 0 1 0 0,0 0-1 0 0,0 0 0 0 0,0 0 0 0 0,0 0 0 0 0,0 0 0 0 0,0 0 1 0 0,0 0-1 0 0,0 0 0 0 0,0 0 0 0 0,0 0 0 0 0,0 0 1 0 0,1 0-1 0 0,-1 0 0 0 0,0 0 0 0 0,0 0 0 0 0,0 0 0 0 0,0 0 1 0 0,0 0-1 0 0,0 0 0 0 0,0 0 0 0 0,0 0 0 0 0,0 0 0 0 0,0 0 1 0 0,0 0-1 0 0,0 0 0 0 0,0 0 0 0 0,1 0 0 0 0,-1 0 0 0 0,0 0 1 0 0,0 0-1 0 0,0 0 0 0 0,0 0 0 0 0,0 0 0 0 0,0 0 1 0 0,0 0-1 0 0,0 0 0 0 0,0 0 0 0 0,0 0 0 0 0,0-1 0 0 0,0 1 1 0 0,0 0-1 0 0,0 0 0 0 0,0 0 0 0 0,0 0 0 0 0,0 0 0 0 0,0 0 1 0 0,0 0-1 0 0,0 0 0 0 0,0 0 0 0 0,0 0 0 0 0,0 0 0 0 0,0 0 1 0 0,0 0-1 0 0,0-1 0 0 0,0 1 0 0 0,0 0 0 0 0,0 0 1 0 0,0 0-1 0 0,0 9 125 0 0,-2 12 108 0 0,-12 82 731 0 0,0 111 1 0 0,6-74-303 0 0,-9-7-143 0 0,14-122-489 0 0,-5-22-417 0 0,-15-43-300 0 0,4 9 379 0 0,5 15 160 0 0,-12-34 0 0 0,23 54 120 0 0,0 1-1 0 0,1-1 1 0 0,0 0-1 0 0,0 0 1 0 0,1 0-1 0 0,0-1 1 0 0,2-19-1 0 0,-1 26 27 0 0,7-16 0 0 0,5-1 1862 0 0,-14 48-1517 0 0,-1-1 0 0 0,-1 0 0 0 0,-13 42 1 0 0,13-51-309 0 0,-19 66-104 0 0,6-23-116 0 0,-19 122 0 0 0,35-177 164 0 0,1 0 0 0 0,0 0 1 0 0,0 0-1 0 0,0 0 0 0 0,1 0 0 0 0,-1 0 0 0 0,1-1 1 0 0,0 1-1 0 0,1 0 0 0 0,-1 0 0 0 0,3 5 1 0 0,-2-7 2 0 0,-1-1 1 0 0,1 1 0 0 0,0-1 0 0 0,0 1 0 0 0,0-1-1 0 0,0 0 1 0 0,1 0 0 0 0,-1 0 0 0 0,0 0 0 0 0,1 0-1 0 0,0 0 1 0 0,-1-1 0 0 0,1 1 0 0 0,0-1 0 0 0,0 0-1 0 0,0 0 1 0 0,-1 0 0 0 0,1 0 0 0 0,4 0 0 0 0,8 2-102 0 0,-1-2 0 0 0,1 0 0 0 0,0-1 0 0 0,-1 0 0 0 0,28-5 0 0 0,-16 0-525 0 0,0 0 1 0 0,34-14-1 0 0,-6-2-473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5:0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34 337 8719 0 0,'0'0'794'0'0,"-1"2"-652"0"0,-19 31 372 0 0,19-31-244 0 0,0 0-43 0 0,-2 7-194 0 0,2-7-99 0 0,0-3-276 0 0,0 0 345 0 0,1 0 1 0 0,-1-1 0 0 0,1 1-1 0 0,-1 0 1 0 0,1 0-1 0 0,-1-1 1 0 0,1 1-1 0 0,0 0 1 0 0,-1-2-1 0 0,1-1 2814 0 0,2 8-2934 0 0,-1-2 259 0 0,0 1 0 0 0,0-1 0 0 0,0 0 0 0 0,0 0 0 0 0,1-1 0 0 0,-1 1 0 0 0,3 3 0 0 0,-3-5-53 0 0,0 1 0 0 0,0 0 0 0 0,0-1 0 0 0,0 1-1 0 0,0-1 1 0 0,0 1 0 0 0,0-1 0 0 0,0 0-1 0 0,1 1 1 0 0,-1-1 0 0 0,0 0 0 0 0,0 0-1 0 0,0 0 1 0 0,0 0 0 0 0,0 0 0 0 0,1 0-1 0 0,-1 0 1 0 0,0 0 0 0 0,0 0 0 0 0,0-1-1 0 0,1 1 1 0 0,1-1 91 0 0,-1 0-116 0 0,6-4 3 0 0,-6 4 10 0 0,1 1-10 0 0,-1 1-52 0 0,1-1 1 0 0,0 1-1 0 0,0-1 1 0 0,-1 1-1 0 0,1 0 0 0 0,0 0 1 0 0,-1 0-1 0 0,5 3 1 0 0,5 4-6 0 0,2 1-10 0 0,-1-2 0 0 0,0-2 0 0 0,1-1 0 0 0,1-2 0 0 0,3 0 0 0 0,-11-2 0 0 0,14-4 0 0 0,-12 3 23 0 0,0 0 1 0 0,17-6-1 0 0,-13 4 35 0 0,12-2 162 0 0,-4 3-47 0 0,35 6 0 0 0,-50-4-168 0 0,1 1 0 0 0,-1-2 1 0 0,11 0-1 0 0,-13 0 0 0 0,-1 1-1 0 0,0 0 1 0 0,0-1 0 0 0,0 0-1 0 0,0 1 1 0 0,0-1 0 0 0,0-1-1 0 0,0 1 1 0 0,0 0 0 0 0,5-4-1 0 0,1 0-2 0 0,-1 0-2 0 0,1 0 0 0 0,-1 0-1 0 0,14-13 1 0 0,26-18 16 0 0,-44 34 74 0 0,0 0 0 0 0,0 0 0 0 0,0 1 0 0 0,1 0 0 0 0,-1-1 0 0 0,6 0 1 0 0,-3 1-17 0 0,-4 0 92 0 0,0 2-46 0 0,18 7 52 0 0,37 18 0 0 0,-48-21-162 0 0,3 0-10 0 0,-11-4 10 0 0,0-1-1 0 0,0 1 1 0 0,0-1-1 0 0,0 1 0 0 0,0-1 1 0 0,0 0-1 0 0,-1 0 1 0 0,1 1-1 0 0,0-1 1 0 0,0-1-1 0 0,0 1 0 0 0,0 0 1 0 0,0 0-1 0 0,0-1 1 0 0,0 1-1 0 0,0-1 1 0 0,0 0-1 0 0,-1 1 0 0 0,1-1 1 0 0,0 0-1 0 0,3-2 1 0 0,-1 0-12 0 0,19-8 406 0 0,-21 10-302 0 0,0 0 2 0 0,1-2-56 0 0,-1 1 6 0 0,0 0 0 0 0,0 0 0 0 0,0 0 0 0 0,1 1 1 0 0,-1-1-1 0 0,0 0 0 0 0,1 1 0 0 0,-1 0 0 0 0,6-2 1 0 0,2-2 9 0 0,0 3-54 0 0,5 3-10 0 0,-11 0-9 0 0,1 0 0 0 0,-1 0 0 0 0,0 0 0 0 0,0 0 0 0 0,4 2 0 0 0,0 2-94 0 0,1 1 0 0 0,13 11-1 0 0,-9-7 82 0 0,-2 1-21 0 0,0-5 43 0 0,-8-3 68 0 0,1-3 326 0 0,18-5-11 0 0,-20 5-432 0 0,0 0-1 0 0,0 0 0 0 0,0 0 1 0 0,0 0-1 0 0,0 1 0 0 0,0-1 1 0 0,0 0-1 0 0,4 2 0 0 0,5 1-103 0 0,8 2 54 0 0,-13-5 90 0 0,-1-1-39 0 0,8-2 36 0 0,6-4 10 0 0,-16 5 3 0 0,-1 0 12 0 0,0 0 49 0 0,0 1 3 0 0,19-11 83 0 0,-16 9-89 0 0,-4 3-55 0 0,0-1-1 0 0,-1 1 1 0 0,1-1-1 0 0,0 1 1 0 0,-1 0-1 0 0,1-1 1 0 0,0 1-1 0 0,0 0 1 0 0,-1 0-1 0 0,1 0 1 0 0,0 0-1 0 0,0-1 1 0 0,0 1-1 0 0,-1 0 1 0 0,1 0-1 0 0,1 1 1 0 0,12-1 6 0 0,9 3-10 0 0,-19 0-4 0 0,-2-1-4 0 0,14 5-129 0 0,-13-6 70 0 0,0 0-61 0 0,7 4 64 0 0,-7-4 508 0 0,-1-3-252 0 0,0-2-54 0 0,0 0 1 0 0,0 0-1 0 0,0 0 0 0 0,0 0 0 0 0,-1 0 1 0 0,1-1-1 0 0,-1 1 0 0 0,1-7 0 0 0,-2 9 163 0 0,0-1-203 0 0,0 1 62 0 0,-2-4-551 0 0,2 6 378 0 0,0 0-1 0 0,0 0 1 0 0,0-1-1 0 0,-1 1 1 0 0,1 0-1 0 0,0 0 1 0 0,0 0-1 0 0,0 0 1 0 0,0 0-1 0 0,0 0 1 0 0,-1 0-1 0 0,1 0 1 0 0,0 0-1 0 0,0 0 1 0 0,0 0-1 0 0,0 0 1 0 0,-1 0-1 0 0,1 0 1 0 0,0 0-1 0 0,0 0 1 0 0,0 0-1 0 0,0 0 1 0 0,-1 0-1 0 0,1 0 1 0 0,0 0-1 0 0,0 0 1 0 0,0 0-1 0 0,0 0 1 0 0,0 0-1 0 0,-1 1 1 0 0,1-1-1 0 0,0 0 1 0 0,0 0-1 0 0,0 0 1 0 0,0 0-1 0 0,0 0 0 0 0,0 0 1 0 0,-1 1-1 0 0,0 0-75 0 0,0 0 16 0 0,-5 4 48 0 0,4-4-7 0 0,0-1 64 0 0,-5 0-7 0 0,5 0 144 0 0,0-1-73 0 0,-1-1-74 0 0,1 0-1 0 0,-1 0 1 0 0,0 0-1 0 0,1 0 1 0 0,-1 0-1 0 0,1-1 1 0 0,0 1 0 0 0,0-1-1 0 0,0 0 1 0 0,-2-3-1 0 0,-25-31 190 0 0,26 33-180 0 0,2 3-20 0 0,0 0 0 0 0,0-1 1 0 0,0 1-1 0 0,-1 0 0 0 0,1 0 0 0 0,0 0 0 0 0,-1 0 1 0 0,1 0-1 0 0,-1 0 0 0 0,1 0 0 0 0,-4-1 0 0 0,-12-7 64 0 0,-2-4 100 0 0,-20-27-78 0 0,30 31-97 0 0,0-1 0 0 0,0-2 0 0 0,-3-4 0 0 0,10 13 0 0 0,-13-9 0 0 0,-2 0 0 0 0,13 10 0 0 0,-1 1 0 0 0,-14-8 76 0 0,10 8-21 0 0,7 1-44 0 0,-8-5 58 0 0,8 4-63 0 0,-1 0 1 0 0,1 0-1 0 0,0-1 1 0 0,0 1-1 0 0,0-1 1 0 0,0 1-1 0 0,1-1 1 0 0,-1 0-1 0 0,0 0 0 0 0,1 0 1 0 0,-1 0-1 0 0,-1-3 1 0 0,-1-2 39 0 0,-1-3-23 0 0,-1-3 25 0 0,0 1-36 0 0,2 1-23 0 0,3 9-42 0 0,3 2-267 0 0,10 1 253 0 0,3 2-10 0 0,4 1 3 0 0,-14-2 66 0 0,14 10 10 0 0,-8-6-2 0 0,0 0 0 0 0,14 12-1 0 0,-19-14-8 0 0,1 1 0 0 0,-1-1 0 0 0,1 0-1 0 0,0 0 1 0 0,1-1 0 0 0,-1 0 0 0 0,9 2 0 0 0,-10-3-38 0 0,1 0 1 0 0,0-1 0 0 0,0 0 0 0 0,0 0 0 0 0,0 0-1 0 0,0-1 1 0 0,0 0 0 0 0,0 0 0 0 0,0-1 0 0 0,10-2 0 0 0,4-2-357 0 0,40-16 0 0 0,-43 14 231 0 0,-12 5 60 0 0,9 0 7 0 0,0 0 28 0 0,-10 2 22 0 0,15 5 42 0 0,-16-2 14 0 0,0 0 0 0 0,5 4 15 0 0,-7-6 143 0 0,-1 2-82 0 0,0 2-50 0 0,0-1 16 0 0,0 0-1 0 0,0 0 0 0 0,0 0 1 0 0,-1 0-1 0 0,1 0 0 0 0,-1 0 1 0 0,0 0-1 0 0,0 1 0 0 0,-1-1 1 0 0,1 0-1 0 0,-1 0 0 0 0,0 0 1 0 0,0 0-1 0 0,0 0 0 0 0,0 0 1 0 0,-1 0-1 0 0,-2 4 1 0 0,2-4-6 0 0,0-1 1 0 0,0 1 0 0 0,-1 0 0 0 0,1-1 0 0 0,-1 0 0 0 0,0 1 0 0 0,0-1 0 0 0,0 0 0 0 0,0-1 0 0 0,0 1 0 0 0,-1-1 0 0 0,0 1 0 0 0,1-1 0 0 0,-1 0 0 0 0,0 0 0 0 0,0 0 0 0 0,0-1 0 0 0,-5 2 0 0 0,5-2-3 0 0,-2 0 68 0 0,-29-6 4 0 0,24 5-107 0 0,10 0 0 0 0,0 0 0 0 0,0 0 0 0 0,0 0 0 0 0,0 0 0 0 0,0 1 0 0 0,0-1 0 0 0,0 0 0 0 0,0 0 0 0 0,0 1 0 0 0,0-1 0 0 0,0 0 0 0 0,0 1 0 0 0,0-1 0 0 0,0 1 0 0 0,0-1 0 0 0,-2 2 0 0 0,1 1 0 0 0,0-3 0 0 0,0 1 0 0 0,1 0 0 0 0,-1 0 0 0 0,0 0 0 0 0,1-1 0 0 0,-1 2 0 0 0,1-1 0 0 0,-1 0 0 0 0,1 0 0 0 0,0 0 0 0 0,0 1 0 0 0,-1-1 0 0 0,1 0 0 0 0,0 1 0 0 0,0-1 0 0 0,0 1 0 0 0,0-1 0 0 0,1 1 0 0 0,-1 0 0 0 0,0-1 0 0 0,1 1 0 0 0,-1 0 0 0 0,0 2 0 0 0,-1 4 0 0 0,-3 11-54 0 0,0 0 0 0 0,2 0-1 0 0,-2 26 1 0 0,2-20-113 0 0,-6 29-1 0 0,-3-12 114 0 0,-2 0-1 0 0,-1-2 0 0 0,-24 45 1 0 0,-35 75 925 0 0,71-156-844 0 0,-1 10 50 0 0,2-8-51 0 0,1-4-148 0 0,3-1-272 0 0,-1-1 350 0 0,0 1 0 0 0,0-1-1 0 0,1 0 1 0 0,-1 1 0 0 0,0-1 0 0 0,1 0 0 0 0,-1 0 0 0 0,0 0 0 0 0,1 0 0 0 0,-1 0 0 0 0,0-1 0 0 0,1 1 0 0 0,-1 0-1 0 0,0 0 1 0 0,0-1 0 0 0,1 1 0 0 0,-1-1 0 0 0,0 1 0 0 0,0-1 0 0 0,1 0 0 0 0,-1 1 0 0 0,0-1 0 0 0,0 0 0 0 0,0 0-1 0 0,0 0 1 0 0,0 0 0 0 0,1-1 0 0 0,2-3-422 0 0,0 0-1 0 0,0 0 0 0 0,0-1 1 0 0,4-9-1 0 0,1-2-792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55:2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0 415 919 0 0,'0'0'339'0'0,"2"-1"1088"0"0,-1-2-791 0 0,3-5 1623 0 0,16-3 4844 0 0,-16 10-7132 0 0,-1-1 15 0 0,10-13-233 0 0,-10 12 235 0 0,4-14 2 0 0,-6 16 1246 0 0,1 2-1105 0 0,30 9 1011 0 0,-27-9-1116 0 0,-3-1 259 0 0,0 1 3 0 0,32 11 1491 0 0,-15-4-1478 0 0,-16-7-171 0 0,-1 0 4 0 0,20 9 269 0 0,-20-9-295 0 0,1 0-11 0 0,-1 2-64 0 0,21 11 180 0 0,-20-12-201 0 0,21 10-14 0 0,2-2 2 0 0,-21-9 0 0 0,10 1 0 0 0,1-5 0 0 0,-11 1 33 0 0,0 0-1 0 0,0 0 1 0 0,0-1-1 0 0,0 1 1 0 0,0-1-1 0 0,8-7 1 0 0,22-22 281 0 0,-34 30-304 0 0,1 0 304 0 0,-2 2-310 0 0,0 0 0 0 0,0 1 0 0 0,0-1 0 0 0,0 0 0 0 0,1 0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0,0-1 0 0 0,1 1 0 0 0,-1 0 1 0 0,0 0-1 0 0,0 0 0 0 0,0 0 0 0 0,0 0 0 0 0,0 0 0 0 0,0 0 0 0 0,0 0 0 0 0,0 0 0 0 0,0-1 0 0 0,0 1 0 0 0,0 0 0 0 0,0 0 0 0 0,0 0 0 0 0,0 0 0 0 0,0 0 0 0 0,0 0 0 0 0,0 0 0 0 0,0 0 0 0 0,0-1 0 0 0,0 1 0 0 0,0 0 0 0 0,0 0 0 0 0,0 0 0 0 0,0 0 0 0 0,0 0 0 0 0,0-1-3 0 0,0 1 0 0 0,0 0-1 0 0,0 0 1 0 0,0 0 0 0 0,0 0-1 0 0,0 0 1 0 0,0 0 0 0 0,0 0-1 0 0,0-1 1 0 0,0 1 0 0 0,0 0-1 0 0,0 0 1 0 0,0 0 0 0 0,0 0 0 0 0,0 0-1 0 0,0 0 1 0 0,0-1 0 0 0,0 1-1 0 0,0 0 1 0 0,0 0 0 0 0,0 0-1 0 0,0 0 1 0 0,0 0 0 0 0,0 0-1 0 0,0 0 1 0 0,0-1 0 0 0,1 1-1 0 0,-1 0 1 0 0,0 0 0 0 0,0 0 0 0 0,0 0-1 0 0,0 0 1 0 0,0 0 0 0 0,0 0-1 0 0,0 0 1 0 0,0 0 0 0 0,1 0-1 0 0,-1 0 1 0 0,0 0 0 0 0,0-1-1 0 0,22-1 567 0 0,-11 4-530 0 0,-6-1-4 0 0,0-1 1 0 0,0 1 0 0 0,0-1-1 0 0,0 0 1 0 0,7-1-1 0 0,7-2 47 0 0,-15 4-81 0 0,6 2 73 0 0,3-1-17 0 0,1-1-34 0 0,-9 0 22 0 0,60 2 162 0 0,-62-1-194 0 0,21-1 157 0 0,-20-1-151 0 0,13 0 56 0 0,6-5 2 0 0,7 2-22 0 0,-25 3-53 0 0,18-4-16 0 0,17-6-248 0 0,-38 9 179 0 0,13 1-134 0 0,-5-1 159 0 0,1-2 48 0 0,5-1 43 0 0,-13 1-21 0 0,3-1 117 0 0,-4 4-112 0 0,5-2 66 0 0,-1-1 0 0 0,1 0 0 0 0,11-6 0 0 0,-9 5-30 0 0,-5 1-44 0 0,20-8-4 0 0,-11 6-3 0 0,0 0 0 0 0,1 3 0 0 0,0 4 0 0 0,-1 1 0 0 0,-1 1 14 0 0,-10-3 42 0 0,0 0 1 0 0,1-1 0 0 0,-1 0-1 0 0,0 1 1 0 0,1-1 0 0 0,-1 0 0 0 0,1 0-1 0 0,-1 0 1 0 0,1-1 0 0 0,-1 1 0 0 0,0-1-1 0 0,1 1 1 0 0,-1-1 0 0 0,4-1 0 0 0,12-3 310 0 0,-16 4-295 0 0,1 0-19 0 0,6-2-55 0 0,-3 3-52 0 0,6 2 29 0 0,-7 0-23 0 0,8 4 24 0 0,-2 0-35 0 0,-6-5 5 0 0,6-1 59 0 0,-8 0 1323 0 0,-1 2-1201 0 0,12 6-102 0 0,1 0-25 0 0,-1-6-12 0 0,-4-1-38 0 0,-5 0 0 0 0,16-7 26 0 0,-8 2 40 0 0,-10 3 59 0 0,-1-1-17 0 0,10-3-47 0 0,4 1-11 0 0,0 2 0 0 0,-1-1 0 0 0,0 4 0 0 0,-3 9 0 0 0,-2 2 0 0 0,2-3 0 0 0,-1-4 11 0 0,-6-5 42 0 0,8 0 0 0 0,2 0-42 0 0,1 1-11 0 0,-1 0 0 0 0,-1-1 0 0 0,-1 0 0 0 0,40 2 0 0 0,-40 0 0 0 0,-1 1 0 0 0,6 3 0 0 0,-16-6 0 0 0,-1-1 0 0 0,1 1 0 0 0,-1 0 0 0 0,0 0 0 0 0,1 0 0 0 0,-1 0 0 0 0,1 0 0 0 0,-1 1 0 0 0,0-1 0 0 0,1 0 0 0 0,-1 1 0 0 0,2 0 0 0 0,12 1 0 0 0,-1-1 0 0 0,-2-4 0 0 0,11-16 0 0 0,-19 16 0 0 0,-2 3 0 0 0,-1 0 0 0 0,0-1 0 0 0,1 1 0 0 0,-1-1 0 0 0,1 1 0 0 0,-1-1 0 0 0,0 1 0 0 0,1-1 0 0 0,-1 0 0 0 0,0 0 0 0 0,0 0 0 0 0,3-2 0 0 0,5-5 0 0 0,2 0 0 0 0,-2-1 0 0 0,0 2 12 0 0,-6 5 36 0 0,3-3-20 0 0,-4 4 495 0 0,-1 2-555 0 0,7 7 10 0 0,-4-5-20 0 0,4 1 20 0 0,-4-1-20 0 0,4 3 19 0 0,-4-3-25 0 0,4 3 25 0 0,-5-3-19 0 0,8 3 31 0 0,10 7 13 0 0,-19-10-17 0 0,-2-3 14 0 0,0 0-1 0 0,0 0 1 0 0,0 0 0 0 0,0 0 0 0 0,0 0-1 0 0,0 0 1 0 0,0 1 0 0 0,1-1 0 0 0,-1 0-1 0 0,0 0 1 0 0,0 0 0 0 0,0 0 0 0 0,0 0-1 0 0,0 0 1 0 0,0 0 0 0 0,0 0 0 0 0,0 0-1 0 0,1 0 1 0 0,-1 0 0 0 0,0 0 0 0 0,0 0 0 0 0,0 0-1 0 0,0 0 1 0 0,0 0 0 0 0,0 0 0 0 0,0 0-1 0 0,1 0 1 0 0,-1 0 0 0 0,0 0 0 0 0,0 0-1 0 0,0 0 1 0 0,0 0 0 0 0,0 0 0 0 0,0 0-1 0 0,0 0 1 0 0,0 0 0 0 0,1 0 0 0 0,-1 0-1 0 0,0 0 1 0 0,0 0 0 0 0,0 0 0 0 0,0-1-1 0 0,9-3 2 0 0,1-5 59 0 0,-8 6-51 0 0,5-9-8 0 0,-4 6 0 0 0,-2 4 0 0 0,0-1 0 0 0,0 0 0 0 0,-1 0 0 0 0,1 0 0 0 0,0 1 0 0 0,-1-1 0 0 0,0 0 0 0 0,0 0 0 0 0,0 0 0 0 0,0-6 0 0 0,0 5 0 0 0,1 3 0 0 0,-1-1 0 0 0,0 0 0 0 0,0 1 0 0 0,0-1 0 0 0,0 1 0 0 0,-1-1 0 0 0,1 0 0 0 0,0 1 0 0 0,-1-1 0 0 0,1 1 0 0 0,-1-3 0 0 0,-12-33 0 0 0,8 24 0 0 0,-1 1 0 0 0,-1 2 0 0 0,0-1 0 0 0,-2 2 0 0 0,-3 3 0 0 0,1 0 0 0 0,2 1 11 0 0,6 2 31 0 0,-6-11-30 0 0,7 11-11 0 0,-6-16-3 0 0,4 7 53 0 0,2 4-14 0 0,-1 1 0 0 0,-1-1-1 0 0,1 1 1 0 0,-8-10 0 0 0,10 16-32 0 0,-3-6 44 0 0,-7-6-37 0 0,10 12 132 0 0,0-1-88 0 0,-1-7-34 0 0,1 7 32 0 0,1 0 17 0 0,-2-6-27 0 0,2 6-112 0 0,2 2-214 0 0,0 0 269 0 0,0 1 0 0 0,0-1 0 0 0,0 0 0 0 0,0 1 0 0 0,0 0-1 0 0,0 0 1 0 0,0-1 0 0 0,0 1 0 0 0,0 0 0 0 0,0 1 0 0 0,-1-1 0 0 0,1 0 0 0 0,0 0 0 0 0,-1 1 0 0 0,1-1 0 0 0,-1 1 0 0 0,3 2 0 0 0,2 5 2 0 0,-1-1 0 0 0,8 17 1 0 0,-7-15-22 0 0,-1 2 19 0 0,-2-5 14 0 0,0-1-1 0 0,0 1 0 0 0,1-1 1 0 0,5 7-1 0 0,-7-7 0 0 0,18 16 0 0 0,-17-17 0 0 0,18 14 0 0 0,-8-9 0 0 0,1 1 0 0 0,2 1 0 0 0,-1 1 0 0 0,-2 1 0 0 0,22 27 0 0 0,-22-29 0 0 0,-3-2 11 0 0,-8-8 273 0 0,-3-1-230 0 0,-4 7-58 0 0,3-5-54 0 0,-3 4 43 0 0,-2 1 15 0 0,0 2 0 0 0,3-6-8 0 0,-6 5-19 0 0,-4-2-2 0 0,4-1 29 0 0,0 0 0 0 0,-4 1 4 0 0,1 3-88 0 0,4-2 84 0 0,1 1 0 0 0,0 2 0 0 0,2 1 0 0 0,1 0 0 0 0,0-3-1 0 0,1-1-23 0 0,4-4-2 0 0,-13 28 13 0 0,7-20 13 0 0,1-2-11 0 0,3-5-40 0 0,1-1 0 0 0,0 1-1 0 0,0 0 1 0 0,1 0-1 0 0,-1 6 1 0 0,1-2-6 0 0,-1-6-27 0 0,-2 9-112 0 0,3-9 188 0 0,-3 7-28 0 0,0-1 0 0 0,0 0 0 0 0,0 0 0 0 0,-1 0 0 0 0,-8 13 0 0 0,4-11 36 0 0,3-6 82 0 0,0-2-1 0 0,0 1 1 0 0,0-1 0 0 0,-9 5-1 0 0,12-7 47 0 0,0 0-97 0 0,-4 2-553 0 0,19-3-6763 0 0,-3-2 7861 0 0,4 0-1344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5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1 248 919 0 0,'2'0'2872'0'0,"11"-2"1037"0"0,29-3 2661 0 0,0-6-5597 0 0,150-50 1403 0 0,48-19-968 0 0,-233 77-1377 0 0,143-51 466 0 0,-121 45-459 0 0,1 2 0 0 0,1 1-1 0 0,33-3 1 0 0,-52 8-314 0 0,0 1-1 0 0,1 1 1 0 0,18 3 0 0 0,14 6-7396 0 0,-33-5 2934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6447 0 0,'0'0'499'0'0,"-2"3"-172"0"0,-5 10 317 0 0,0 0 0 0 0,1 1-1 0 0,1 0 1 0 0,0 0 0 0 0,1 0 0 0 0,0 1 0 0 0,1 0 0 0 0,1-1 0 0 0,0 1 0 0 0,1 20 0 0 0,1-4-389 0 0,2 0 0 0 0,2 0 1 0 0,0 0-1 0 0,9 31 1 0 0,-8-47-326 0 0,1 1 1 0 0,0-1-1 0 0,1 0 1 0 0,16 25-1 0 0,-10-18-925 0 0,-8-12-2525 0 0,-1 4-1123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9215 0 0,'0'0'2534'0'0,"1"-2"-788"0"0,1-1-1380 0 0,0 1-1 0 0,0-1 1 0 0,0 1-1 0 0,1 0 1 0 0,-1-1-1 0 0,1 1 1 0 0,-1 0-1 0 0,1 1 1 0 0,0-1-1 0 0,0 0 1 0 0,5-2-1 0 0,41-13 544 0 0,-33 12-516 0 0,81-23 1078 0 0,161-26-1 0 0,105 13-1171 0 0,-300 39-405 0 0,-56 2 56 0 0,-1 1 0 0 0,0-1-1 0 0,0 2 1 0 0,0-1 0 0 0,1 0 0 0 0,-1 1-1 0 0,8 4 1 0 0,-11-3-168 0 0,0-1-1 0 0,0 1 1 0 0,0 0-1 0 0,0 1 1 0 0,0-1-1 0 0,-1 0 1 0 0,1 1-1 0 0,-1 0 1 0 0,0-1-1 0 0,0 1 1 0 0,-1 0-1 0 0,2 5 1 0 0,-1-6-278 0 0,-1-1-1280 0 0,4 12-7940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9703 0 0,'0'0'1150'0'0,"3"0"-520"0"0,88 17 2817 0 0,-21-2-2010 0 0,33-2 777 0 0,185 1 1 0 0,105-38-1220 0 0,-72-34-3001 0 0,-272 45 868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71 420 8751 0 0,'0'0'794'0'0,"-15"-4"2943"0"0,13 3-2478 0 0,-10-3 2443 0 0,8 2-3706 0 0,0 1 1 0 0,0-1-1 0 0,1 0 0 0 0,-1 0 0 0 0,1 0 0 0 0,0-1 0 0 0,-4-2 1 0 0,6 3 28 0 0,-1 0 1 0 0,1 0 0 0 0,0 0 0 0 0,1 0 0 0 0,-1 0 0 0 0,0 0-1 0 0,0 0 1 0 0,1 0 0 0 0,-1 0 0 0 0,1 0 0 0 0,0 0 0 0 0,0 0-1 0 0,0 0 1 0 0,0 0 0 0 0,0 0 0 0 0,0-1 0 0 0,0 1 0 0 0,1 0-1 0 0,-1 0 1 0 0,1 0 0 0 0,-1 0 0 0 0,1 0 0 0 0,0 0 0 0 0,2-3-1 0 0,3-6 142 0 0,0 0-1 0 0,16-21 0 0 0,-16 24-142 0 0,21-27 59 0 0,2 2 1 0 0,1 1 0 0 0,42-35-1 0 0,-47 47-61 0 0,32-21 0 0 0,-44 32 13 0 0,1 2-1 0 0,0-1 0 0 0,0 2 1 0 0,22-7-1 0 0,-33 12-18 0 0,1 0 0 0 0,-1 0 0 0 0,0 0 0 0 0,1 1 0 0 0,-1-1 0 0 0,0 1 0 0 0,1 0 0 0 0,-1 0 0 0 0,1 0 0 0 0,-1 1 0 0 0,0-1-1 0 0,1 1 1 0 0,-1 0 0 0 0,0 0 0 0 0,1 0 0 0 0,-1 0 0 0 0,4 3 0 0 0,-4-2-14 0 0,-1 0 0 0 0,1 0 1 0 0,0 1-1 0 0,-1-1 0 0 0,0 1 0 0 0,1-1 0 0 0,-1 1 1 0 0,0 0-1 0 0,0 0 0 0 0,-1 0 0 0 0,1 0 0 0 0,0 1 0 0 0,-1-1 1 0 0,0 0-1 0 0,0 1 0 0 0,1 4 0 0 0,1 8-3 0 0,0 1 0 0 0,-2-1 0 0 0,0 1 0 0 0,-1 25 0 0 0,-13 68 44 0 0,-1 10-6 0 0,13-114-51 0 0,1 0 0 0 0,0 0 1 0 0,0 1-1 0 0,1-1 0 0 0,0 0 1 0 0,0 0-1 0 0,0 0 0 0 0,1 0 0 0 0,0 0 1 0 0,0 0-1 0 0,0 0 0 0 0,1-1 1 0 0,5 9-1 0 0,-7-13-142 0 0,0 0 1 0 0,0-1-1 0 0,0 1 1 0 0,1 0-1 0 0,-1-1 1 0 0,0 1-1 0 0,0 0 0 0 0,1-1 1 0 0,-1 0-1 0 0,1 1 1 0 0,-1-1-1 0 0,0 0 1 0 0,1 0-1 0 0,-1 0 1 0 0,1 1-1 0 0,-1-1 0 0 0,1-1 1 0 0,-1 1-1 0 0,3 0 1 0 0,-1-1-225 0 0,17 0-932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5983 0 0,'0'0'464'0'0,"-1"0"-305"0"0,-22 12 766 0 0,1 0 1 0 0,1 1-1 0 0,-35 29 0 0 0,52-39-913 0 0,-31 25-37 0 0,1 1 1 0 0,-51 60-1 0 0,64-67 7 0 0,14-16 96 0 0,1 1 0 0 0,0-1 0 0 0,1 1 0 0 0,-1 0 0 0 0,1 1 0 0 0,-4 7 0 0 0,9-14-25 0 0,-1-1 1 0 0,1 1-1 0 0,0 0 1 0 0,0 0 0 0 0,-1 0-1 0 0,1-1 1 0 0,0 1-1 0 0,0 0 1 0 0,0 0-1 0 0,0 0 1 0 0,0 0 0 0 0,0-1-1 0 0,0 1 1 0 0,0 0-1 0 0,1 1 1 0 0,-1 1 119 0 0,0-2-116 0 0,0 0-1 0 0,0 0 1 0 0,1 0-1 0 0,-1 0 1 0 0,0 0-1 0 0,0 0 1 0 0,1 0-1 0 0,-1 0 1 0 0,0 0 0 0 0,1 0-1 0 0,-1 0 1 0 0,1 0-1 0 0,0 0 1 0 0,-1 0-1 0 0,1 0 1 0 0,0 0-1 0 0,0 0 1 0 0,2 3 133 0 0,0 0-7 0 0,1 0-1 0 0,-1 0 1 0 0,1 0-1 0 0,0 0 1 0 0,0 0-1 0 0,0-1 1 0 0,0 0-1 0 0,1 0 1 0 0,-1 0-1 0 0,1 0 1 0 0,0-1-1 0 0,0 0 1 0 0,0 0-1 0 0,0 0 1 0 0,9 2-1 0 0,-4-2 24 0 0,-1-1-1 0 0,0 0 0 0 0,0-1 0 0 0,1 1 0 0 0,-1-2 0 0 0,0 1 1 0 0,1-1-1 0 0,11-3 0 0 0,20-9 306 0 0,0-2 1 0 0,-2-1-1 0 0,43-24 1 0 0,-68 33-434 0 0,72-39 350 0 0,-72 37-418 0 0,-1 0 0 0 0,0-1 0 0 0,23-22 0 0 0,-34 30-57 0 0,0 0 0 0 0,0 0 1 0 0,0 0-1 0 0,-1 0 0 0 0,1-1 1 0 0,-1 1-1 0 0,1-1 0 0 0,-1 1 0 0 0,0-1 1 0 0,1-3-1 0 0,-2 5-20 0 0,1-1 0 0 0,-1 1 1 0 0,0-1-1 0 0,0 1 0 0 0,0-1 0 0 0,0 0 0 0 0,-1 1 0 0 0,1-1 0 0 0,0 1 1 0 0,-1-1-1 0 0,1 1 0 0 0,-1-1 0 0 0,1 1 0 0 0,-1 0 0 0 0,1-1 1 0 0,-1 1-1 0 0,0 0 0 0 0,0-1 0 0 0,-2-1 0 0 0,-4-5-335 0 0,0 1 0 0 0,-1 0 0 0 0,1 0 1 0 0,-2 1-1 0 0,1 0 0 0 0,-1 0 0 0 0,-13-5 0 0 0,5 3-343 0 0,0 1 1 0 0,0 0-1 0 0,-24-5 1 0 0,9 6-861 0 0,-7-4-2429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116 204 8751 0 0,'0'0'6315'0'0,"-2"2"-5784"0"0,-22 36-311 0 0,-21 43 1 0 0,36-63-203 0 0,1 0 0 0 0,1 0 0 0 0,1 1 0 0 0,0 0 0 0 0,-2 21 0 0 0,7-31 202 0 0,1 0-1 0 0,0 0 1 0 0,1 0 0 0 0,0 0 0 0 0,0 0-1 0 0,1 0 1 0 0,1 0 0 0 0,-1-1 0 0 0,1 1-1 0 0,0-1 1 0 0,1 1 0 0 0,0-1 0 0 0,1 0-1 0 0,-1-1 1 0 0,8 10 0 0 0,-11-16-186 0 0,0 0 0 0 0,0 0 1 0 0,0 0-1 0 0,0 0 0 0 0,0 0 0 0 0,0 0 1 0 0,1 0-1 0 0,-1 0 0 0 0,0 0 0 0 0,0-1 1 0 0,1 1-1 0 0,-1-1 0 0 0,0 1 0 0 0,1-1 1 0 0,-1 1-1 0 0,1-1 0 0 0,-1 0 0 0 0,1 1 1 0 0,-1-1-1 0 0,0 0 0 0 0,1 0 0 0 0,-1 0 1 0 0,1 0-1 0 0,-1-1 0 0 0,1 1 0 0 0,-1 0 0 0 0,1 0 1 0 0,-1-1-1 0 0,0 1 0 0 0,1-1 0 0 0,-1 0 1 0 0,0 1-1 0 0,1-1 0 0 0,-1 0 0 0 0,0 0 1 0 0,2-1-1 0 0,3-3 144 0 0,1 0 0 0 0,-1 0 0 0 0,0-1 1 0 0,8-11-1 0 0,-13 16-151 0 0,28-37 104 0 0,-1 0 0 0 0,-3-2 0 0 0,-1-1 1 0 0,-2-1-1 0 0,25-67 0 0 0,-42 95-382 0 0,0 0 1 0 0,-2 0 0 0 0,1-1-1 0 0,-2 1 1 0 0,0-1-1 0 0,0 0 1 0 0,-2-15 0 0 0,-1 15-657 0 0,0 1 1 0 0,-1 0 0 0 0,-1 0 0 0 0,-5-18-1 0 0,-1 4-4753 0 0,5 15 1124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0 572 5063 0 0,'1'3'390'0'0,"9"40"519"0"0,-9-32 205 0 0,2 1 0 0 0,-1-1-1 0 0,1 0 1 0 0,1 0 0 0 0,0 0-1 0 0,10 16 1 0 0,-13-25-681 0 0,0-1 65 0 0,0 0-439 0 0,12 8 795 0 0,-13-9-769 0 0,1 0-1 0 0,-1 1 1 0 0,1-1 0 0 0,0 0-1 0 0,-1 0 1 0 0,1 1-1 0 0,0-1 1 0 0,-1 0 0 0 0,1 0-1 0 0,0 0 1 0 0,-1 0-1 0 0,1 0 1 0 0,0 0 0 0 0,-1 0-1 0 0,1 0 1 0 0,0 0-1 0 0,-1 0 1 0 0,1 0 0 0 0,0 0-1 0 0,-1 0 1 0 0,1-1-1 0 0,0 1 1 0 0,0-1 0 0 0,3-2 159 0 0,-1 0 0 0 0,0-1 0 0 0,0 0 0 0 0,0 1 0 0 0,0-1 0 0 0,-1 0 0 0 0,1-1 0 0 0,-1 1 0 0 0,0 0 0 0 0,0-1 0 0 0,-1 1 0 0 0,1-1 0 0 0,-1 1 0 0 0,0-1 0 0 0,0 0 0 0 0,0-9 0 0 0,-1-7 201 0 0,0 0 0 0 0,-5-33 0 0 0,2 30-146 0 0,0-10-164 0 0,1 0 0 0 0,1 0 0 0 0,2 1 0 0 0,1-1-1 0 0,2 0 1 0 0,9-39 0 0 0,-10 65-141 0 0,0 0 0 0 0,0 0-1 0 0,1 0 1 0 0,0 1 0 0 0,0 0 0 0 0,1-1-1 0 0,0 1 1 0 0,0 1 0 0 0,0-1-1 0 0,1 1 1 0 0,0 0 0 0 0,0 0 0 0 0,1 1-1 0 0,0 0 1 0 0,0 0 0 0 0,13-7 0 0 0,9-2-31 0 0,0 2 0 0 0,1 0-1 0 0,34-7 1 0 0,-35 10 25 0 0,30-7-542 0 0,114-16 0 0 0,-72 20-6721 0 0,-61 8 333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465 611 1375 0 0,'-21'2'12651'0'0,"21"-7"-9275"0"0,0 2-3483 0 0,0 2 164 0 0,-1 1-1 0 0,1-1 0 0 0,0 0 1 0 0,0 0-1 0 0,-1 1 0 0 0,1-1 1 0 0,-1 0-1 0 0,1 1 1 0 0,0-1-1 0 0,-1 0 0 0 0,1 1 1 0 0,-1-1-1 0 0,0 0 0 0 0,1 1 1 0 0,-1-1-1 0 0,1 1 1 0 0,-1-1-1 0 0,-1 0 0 0 0,-13-7 293 0 0,13 7-242 0 0,-16-7 145 0 0,0 2 0 0 0,-26-7 0 0 0,14 5-187 0 0,-136-38 59 0 0,156 44-124 0 0,0-1 0 0 0,0-1 0 0 0,1 0 0 0 0,0 0 0 0 0,0-1 0 0 0,0 0 0 0 0,0-1 0 0 0,1 0 0 0 0,0 0 0 0 0,-11-11 0 0 0,16 14 0 0 0,0 0 0 0 0,1-1 0 0 0,-1 1 0 0 0,0-1 0 0 0,1 0 0 0 0,0 0 0 0 0,0 0 0 0 0,0 0 0 0 0,0 0 0 0 0,1 0 0 0 0,0 0 0 0 0,-1 0 0 0 0,2-1 0 0 0,-1 1 0 0 0,0-1 0 0 0,1 1 0 0 0,0 0 0 0 0,0-1 0 0 0,0 1 0 0 0,1-1 0 0 0,-1 1 0 0 0,1 0 0 0 0,0-1 0 0 0,0 1 0 0 0,1 0 0 0 0,2-6 0 0 0,3-4-11 0 0,1 0 0 0 0,0 1 0 0 0,1 0 0 0 0,1 0 0 0 0,0 1 0 0 0,0 0 0 0 0,1 1 0 0 0,1 1 0 0 0,0-1 0 0 0,15-8 0 0 0,0 0 7 0 0,2 2 1 0 0,0 1-1 0 0,56-22 0 0 0,116-26-1 0 0,-163 55 26 0 0,1 2 0 0 0,-1 2 0 0 0,57-1 0 0 0,-83 6-6 0 0,0 0-1 0 0,0 1 1 0 0,0 1 0 0 0,0 0-1 0 0,0 1 1 0 0,0 0 0 0 0,-1 1 0 0 0,1 0-1 0 0,12 7 1 0 0,-19-8-5 0 0,0-1 1 0 0,0 2-1 0 0,0-1 1 0 0,-1 0-1 0 0,1 1 0 0 0,-1 0 1 0 0,0 0-1 0 0,0 0 1 0 0,-1 1-1 0 0,1-1 0 0 0,-1 1 1 0 0,0 0-1 0 0,0 0 1 0 0,0 0-1 0 0,-1 0 0 0 0,0 0 1 0 0,0 1-1 0 0,0-1 1 0 0,-1 1-1 0 0,1-1 0 0 0,-1 8 1 0 0,0-3 5 0 0,-1-1 1 0 0,-1 1-1 0 0,0 0 1 0 0,0-1 0 0 0,-1 0-1 0 0,0 1 1 0 0,0-1-1 0 0,-1 0 1 0 0,0 0-1 0 0,-1 0 1 0 0,0-1-1 0 0,-1 1 1 0 0,0-1-1 0 0,0 0 1 0 0,0 0-1 0 0,-11 11 1 0 0,-8 7 41 0 0,-2-1 0 0 0,0-2 0 0 0,-31 22-1 0 0,51-40-56 0 0,-23 16-17 0 0,-1-1 0 0 0,-1-1 0 0 0,0-1 0 0 0,-2-2 0 0 0,1-2 0 0 0,-2 0 0 0 0,0-3 0 0 0,-59 13 0 0 0,73-21-554 0 0,0-2-1 0 0,0 0 0 0 0,0-1 1 0 0,-29-5-1 0 0,33 2-894 0 0,3-4-57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10479 0 0,'0'0'950'0'0,"-1"1"-782"0"0,-4 5-93 0 0,1 0 0 0 0,-1 0 0 0 0,1 0 1 0 0,0 1-1 0 0,1-1 0 0 0,0 1 0 0 0,-5 13 1 0 0,-12 56 831 0 0,17-66-854 0 0,-77 427 1870 0 0,29-140-942 0 0,45-265-966 0 0,-23 135 348 0 0,24-131-239 0 0,3 0-1 0 0,2 59 0 0 0,1-81-15 0 0,1 0 0 0 0,0 0 1 0 0,1-1-1 0 0,7 19 0 0 0,-8-25-179 0 0,1-1 0 0 0,0 1 0 0 0,0-1 0 0 0,0 0 1 0 0,1 0-1 0 0,0 0 0 0 0,0-1 0 0 0,1 0 0 0 0,0 1 0 0 0,8 6 1 0 0,-1-3-5832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10135 0 0,'0'0'919'0'0,"1"2"-471"0"0,1 18 3127 0 0,0 23 0 0 0,-5 19-2021 0 0,-20 62-2009 0 0,16-87 280 0 0,7-21-3934 0 0,3-16 1967 0 0,15 0-24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5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8895 0 0,'0'0'808'0'0,"-1"2"-568"0"0,-13 47 1471 0 0,-2 0-1 0 0,-43 87 1 0 0,-70 83-1523 0 0,86-161-174 0 0,-4-1 0 0 0,-58 55 0 0 0,-2 1 147 0 0,0 23 92 0 0,78-98-279 0 0,28-37-104 0 0,9-12-706 0 0,11-13 735 0 0,1 0 0 0 0,1 1 0 0 0,1 1-1 0 0,29-22 1 0 0,105-68 181 0 0,-72 54-16 0 0,-68 47 110 0 0,1 0 1 0 0,0 2 0 0 0,23-10-1 0 0,-40 18-150 0 0,0 1 1 0 0,1 0-1 0 0,-1 0 0 0 0,0 0 0 0 0,0-1 1 0 0,1 1-1 0 0,-1 0 0 0 0,0 0 0 0 0,0 0 1 0 0,1 0-1 0 0,-1-1 0 0 0,0 1 0 0 0,1 0 0 0 0,-1 0 1 0 0,0 0-1 0 0,0 0 0 0 0,1 0 0 0 0,-1 0 1 0 0,0 0-1 0 0,1 0 0 0 0,-1 0 0 0 0,0 0 0 0 0,1 0 1 0 0,-1 0-1 0 0,0 0 0 0 0,1 0 0 0 0,-1 0 1 0 0,0 0-1 0 0,0 0 0 0 0,1 0 0 0 0,-1 1 0 0 0,0-1 1 0 0,1 0-1 0 0,-1 0 0 0 0,0 0 0 0 0,0 0 1 0 0,1 1-1 0 0,-1-1 0 0 0,0 0 0 0 0,0 0 1 0 0,0 1-1 0 0,1-1 0 0 0,-1 0 0 0 0,0 0 0 0 0,0 1 1 0 0,0-1-1 0 0,0 0 0 0 0,0 1 0 0 0,1-1 1 0 0,-1 0-1 0 0,0 0 0 0 0,0 1 0 0 0,0-1 0 0 0,0 0 1 0 0,0 1-1 0 0,0-1 0 0 0,0 0 0 0 0,0 1 1 0 0,0-1-1 0 0,0 0 0 0 0,0 1 0 0 0,0-1 0 0 0,0 1-80 0 0,1 7 167 0 0,-1-1 0 0 0,1 1 0 0 0,-1-1 0 0 0,0 1 1 0 0,-1-1-1 0 0,0 1 0 0 0,0-1 0 0 0,-1 1 0 0 0,-2 8 1 0 0,-4 4 87 0 0,-17 37 0 0 0,8-21-173 0 0,-12 40-1 0 0,27-70-425 0 0,-1 3 488 0 0,2-3-3304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15343 0 0,'0'0'2244'0'0,"-2"1"-1612"0"0,-38 13-43 0 0,0 2 0 0 0,-39 22 0 0 0,64-30-488 0 0,-62 28 46 0 0,-34 18-197 0 0,87-40 33 0 0,0 0 0 0 0,-29 25 0 0 0,43-28-12 0 0,10-6 7 0 0,1-3 19 0 0,-1 1 5 0 0,0 0-1 0 0,1 0 0 0 0,-1 0 1 0 0,1 0-1 0 0,0 0 1 0 0,0 0-1 0 0,0 0 0 0 0,1 0 1 0 0,-1-1-1 0 0,1 1 0 0 0,-1 0 1 0 0,1-1-1 0 0,0 1 1 0 0,0-1-1 0 0,0 1 0 0 0,5 3 1 0 0,3 2 16 0 0,1 1-1 0 0,18 10 1 0 0,-15-10 0 0 0,143 101 590 0 0,-31-21-167 0 0,-118-83-419 0 0,0-1 0 0 0,0 1 0 0 0,-1 1 0 0 0,1 0 0 0 0,-1 0 0 0 0,8 10 0 0 0,-14-15-21 0 0,0 0 0 0 0,1 0 1 0 0,-1 0-1 0 0,0 0 1 0 0,0 0-1 0 0,0 1 0 0 0,-1-1 1 0 0,1 0-1 0 0,-1 0 0 0 0,1 0 1 0 0,-1 1-1 0 0,1-1 0 0 0,-1 0 1 0 0,0 0-1 0 0,0 1 1 0 0,0-1-1 0 0,-1 0 0 0 0,1 1 1 0 0,-1-1-1 0 0,1 0 0 0 0,-1 0 1 0 0,1 0-1 0 0,-1 1 1 0 0,0-1-1 0 0,0 0 0 0 0,0 0 1 0 0,-1 0-1 0 0,1 0 0 0 0,0 0 1 0 0,-1-1-1 0 0,1 1 0 0 0,-1 0 1 0 0,-2 1-1 0 0,-5 6-80 0 0,-1-1 0 0 0,0-1 0 0 0,0 0-1 0 0,-1 0 1 0 0,0-1 0 0 0,0 0 0 0 0,-21 7 0 0 0,3-4-1612 0 0,-60 12 1 0 0,50-15-8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14335 0 0,'0'0'1920'0'0,"5"8"-1120"0"0,-5-7-769 0 0,0 0 0 0 0,1 0 0 0 0,-1 0 0 0 0,0 0-1 0 0,0 0 1 0 0,0 0 0 0 0,0 0 0 0 0,0 0 0 0 0,-1 0-1 0 0,1 0 1 0 0,0 0 0 0 0,0 0 0 0 0,-1 0 0 0 0,1 0 0 0 0,-1 0-1 0 0,1 0 1 0 0,-1 0 0 0 0,1 0 0 0 0,-1 0 0 0 0,1 0-1 0 0,-1-1 1 0 0,-1 3 0 0 0,-22 19 132 0 0,15-13-72 0 0,-5 3-91 0 0,0 0 0 0 0,0-1-1 0 0,-1-1 1 0 0,-1 0 0 0 0,0-1 0 0 0,-22 9 0 0 0,-106 34-178 0 0,137-50 258 0 0,-1 1 0 0 0,0 0-1 0 0,1 0 1 0 0,0 1 0 0 0,0 0-1 0 0,0 0 1 0 0,0 0 0 0 0,1 1 0 0 0,-1 0-1 0 0,-7 9 1 0 0,10-10-14 0 0,1 1 0 0 0,0-1 0 0 0,0 1 0 0 0,0 0 0 0 0,0 0 0 0 0,1 0-1 0 0,0 0 1 0 0,0 0 0 0 0,0 1 0 0 0,1-1 0 0 0,-1 0 0 0 0,1 1 0 0 0,1-1 0 0 0,-1 1 0 0 0,1-1 0 0 0,0 7 0 0 0,1 0-11 0 0,-1 0 0 0 0,2-1 0 0 0,0 1 0 0 0,0 0 0 0 0,1-1 0 0 0,1 0 0 0 0,5 13 0 0 0,-6-16-42 0 0,1-2 0 0 0,0 1 0 0 0,1 0 1 0 0,-1-1-1 0 0,1 0 0 0 0,0 0 0 0 0,1 0 0 0 0,0-1 1 0 0,0 0-1 0 0,0 0 0 0 0,13 8 0 0 0,-10-8-210 0 0,-1-1 1 0 0,1-1-1 0 0,1 1 0 0 0,-1-1 0 0 0,0-1 1 0 0,1 0-1 0 0,-1 0 0 0 0,1-1 0 0 0,0 0 1 0 0,0-1-1 0 0,-1 0 0 0 0,1 0 0 0 0,10-2 1 0 0,11-3-6246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0 455 11951 0 0,'1'2'267'0'0,"2"4"-142"0"0,-2-1 0 0 0,1 1 0 0 0,-1 0 0 0 0,1 0 0 0 0,-2-1 0 0 0,1 1 0 0 0,-1 0 0 0 0,0 12 4219 0 0,9-29-2420 0 0,-3 3-1606 0 0,-1-1 0 0 0,1 0 1 0 0,-1 0-1 0 0,-1 0 0 0 0,0-1 1 0 0,0 1-1 0 0,-1-1 0 0 0,0 0 1 0 0,2-17-1 0 0,-2-4-66 0 0,-1-58-1 0 0,-2 65-222 0 0,0 1 0 0 0,1-1 0 0 0,1 1 0 0 0,9-40-1 0 0,-10 58-30 0 0,1-1 0 0 0,0 1 0 0 0,0 0 0 0 0,1 0-1 0 0,-1 1 1 0 0,1-1 0 0 0,0 0 0 0 0,1 1 0 0 0,-1 0-1 0 0,8-8 1 0 0,-5 7-241 0 0,0 0 0 0 0,1 1 0 0 0,-1 0 0 0 0,1 0 0 0 0,0 0-1 0 0,0 1 1 0 0,9-3 0 0 0,38-13-6503 0 0,-24 10 432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52 100 1839 0 0,'0'0'83'0'0,"0"2"-6"0"0,0 6 913 0 0,-1 0 0 0 0,-1 0 0 0 0,1-1-1 0 0,-5 13 1 0 0,3-11 1771 0 0,0 1 0 0 0,-1 15 0 0 0,3-22-2685 0 0,1 0 1 0 0,0 0-1 0 0,0 0 0 0 0,0 0 0 0 0,1 0 0 0 0,-1 0 1 0 0,1 0-1 0 0,0 0 0 0 0,0 0 0 0 0,0 0 1 0 0,0 0-1 0 0,3 5 0 0 0,-3-7-10 0 0,0 0 1 0 0,0 1-1 0 0,0-1 0 0 0,0 0 1 0 0,1 0-1 0 0,-1 0 1 0 0,1 0-1 0 0,-1 0 0 0 0,1 0 1 0 0,-1 0-1 0 0,1 0 0 0 0,-1-1 1 0 0,1 1-1 0 0,-1-1 1 0 0,1 1-1 0 0,0-1 0 0 0,0 0 1 0 0,-1 1-1 0 0,1-1 1 0 0,0 0-1 0 0,3 0 0 0 0,2-1 306 0 0,-1 1-1 0 0,1-1 1 0 0,12-3 0 0 0,4-3-34 0 0,0 0 1 0 0,-1-2-1 0 0,0 0 1 0 0,0-2-1 0 0,-1 0 1 0 0,-1-2-1 0 0,0 0 1 0 0,28-24-1 0 0,-41 30-320 0 0,0 0-1 0 0,0 0 1 0 0,8-12-1 0 0,-13 16-16 0 0,0 0 0 0 0,0-1 0 0 0,0 1 0 0 0,0 0 0 0 0,-1-1-1 0 0,1 0 1 0 0,-1 1 0 0 0,0-1 0 0 0,0 0 0 0 0,-1 0-1 0 0,2-5 1 0 0,-2 1 16 0 0,0 6-26 0 0,0 0 1 0 0,0-1-1 0 0,0 1 1 0 0,0 0-1 0 0,-1 0 1 0 0,1-1-1 0 0,-1-2 1 0 0,0 4-4 0 0,0 0 1 0 0,1 0 0 0 0,-1 0-1 0 0,0 0 1 0 0,1 0-1 0 0,-1 0 1 0 0,0 1-1 0 0,0-1 1 0 0,0 0 0 0 0,1 1-1 0 0,-1-1 1 0 0,0 0-1 0 0,0 1 1 0 0,0-1-1 0 0,0 1 1 0 0,0-1-1 0 0,0 1 1 0 0,0 0 0 0 0,-2-1-1 0 0,-3 0-28 0 0,0 0 0 0 0,0 1 1 0 0,0-1-1 0 0,0 1 0 0 0,0 0 0 0 0,0 1 0 0 0,0 0 0 0 0,0-1 1 0 0,0 2-1 0 0,0-1 0 0 0,0 1 0 0 0,0 0 0 0 0,0 0 0 0 0,-9 6 0 0 0,0 0-4 0 0,1 0 1 0 0,1 1-1 0 0,0 1 0 0 0,-18 16 0 0 0,10-6 25 0 0,1 1 1 0 0,1 1 0 0 0,1 1-1 0 0,-17 28 1 0 0,24-32 42 0 0,1 0-1 0 0,0 1 1 0 0,2 0-1 0 0,0 1 1 0 0,1-1 0 0 0,-5 26-1 0 0,10-37-10 0 0,1 0-1 0 0,0 1 1 0 0,0 0-1 0 0,0-1 1 0 0,2 1 0 0 0,-1-1-1 0 0,3 15 1 0 0,-2-19-7 0 0,0-1 0 0 0,1 0 0 0 0,-1 0 1 0 0,1 0-1 0 0,0 0 0 0 0,0 0 0 0 0,1 0 0 0 0,-1 0 1 0 0,1-1-1 0 0,0 1 0 0 0,0-1 0 0 0,0 0 1 0 0,0 0-1 0 0,0 0 0 0 0,1 0 0 0 0,-1 0 0 0 0,1-1 1 0 0,5 3-1 0 0,1 0 42 0 0,0-1 0 0 0,0 0 0 0 0,0-1 0 0 0,0 0 0 0 0,1 0 0 0 0,20 2 0 0 0,66-3-41 0 0,-65-2-251 0 0,2-1-1032 0 0,39-5 0 0 0,-42 1-1002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40 14279 0 0,'-3'-33'1298'0'0,"4"32"-1280"0"0,-1 1 1 0 0,0 0 0 0 0,0 0 0 0 0,0-1 0 0 0,0 1 0 0 0,0 0-1 0 0,0 0 1 0 0,-1 0 0 0 0,1-1 0 0 0,0 1 0 0 0,0 0-1 0 0,0 0 1 0 0,0-1 0 0 0,0 1 0 0 0,0 0 0 0 0,0 0 0 0 0,0 0-1 0 0,0-1 1 0 0,-1 1 0 0 0,1 0 0 0 0,0 0 0 0 0,0 0-1 0 0,0 0 1 0 0,0-1 0 0 0,-1 1 0 0 0,1 0 0 0 0,0 0 0 0 0,0 0-1 0 0,0 0 1 0 0,-1 0 0 0 0,1 0 0 0 0,0 0 0 0 0,0-1-1 0 0,0 1 1 0 0,-1 0 0 0 0,1 0 0 0 0,0 0 0 0 0,0 0 0 0 0,-1 0-1 0 0,1 0 1 0 0,0 0 0 0 0,0 0 0 0 0,0 0 0 0 0,-1 0-1 0 0,1 0 1 0 0,0 0 0 0 0,0 0 0 0 0,-1 1 0 0 0,1-1 0 0 0,0 0-1 0 0,0 0 1 0 0,0 0 0 0 0,-1 0 0 0 0,1 0 0 0 0,0 0-1 0 0,0 0 1 0 0,0 1 0 0 0,0-1 0 0 0,-1 0 0 0 0,1 0 0 0 0,0 0-1 0 0,0 0 1 0 0,0 1 0 0 0,0-1 0 0 0,0 0 0 0 0,-1 0-1 0 0,1 1 1 0 0,0-1 0 0 0,0 0 0 0 0,-7 9 612 0 0,0 0 1 0 0,1 0-1 0 0,0 1 0 0 0,1 0 1 0 0,-7 15-1 0 0,3-6-524 0 0,-32 73-49 0 0,4 2 0 0 0,5 1 0 0 0,3 2 0 0 0,-20 124 0 0 0,43-178-55 0 0,-2 67-1 0 0,9 44 126 0 0,0-102-21 0 0,-3 5 83 0 0,-2-1 1 0 0,-3 0-1 0 0,-14 57 0 0 0,12-67-231 0 0,3-21-14 0 0,3-13-408 0 0,0 1-1 0 0,-1 24 1 0 0,5-26-938 0 0,3-2-65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 15663 0 0,'-4'-1'148'0'0,"0"0"0"0"0,0 1 0 0 0,0 0 0 0 0,0 0 0 0 0,0 0 0 0 0,0 0 0 0 0,0 1 0 0 0,0-1 0 0 0,0 1 0 0 0,0 0 0 0 0,1 0 0 0 0,-1 1 0 0 0,0-1 0 0 0,1 1 0 0 0,-1-1 0 0 0,1 1 0 0 0,-1 0 0 0 0,-4 5 0 0 0,5-5-60 0 0,0 0 1 0 0,1 0-1 0 0,0 0 0 0 0,-1 0 0 0 0,1 0 0 0 0,0 1 0 0 0,0-1 1 0 0,0 1-1 0 0,1 0 0 0 0,-1 0 0 0 0,1-1 0 0 0,-1 1 0 0 0,1 0 1 0 0,0 0-1 0 0,0 0 0 0 0,0 1 0 0 0,1-1 0 0 0,-1 0 0 0 0,1 0 1 0 0,-1 0-1 0 0,1 0 0 0 0,0 1 0 0 0,1 4 0 0 0,-1-6-82 0 0,1-1-1 0 0,0 1 0 0 0,-1 0 1 0 0,1-1-1 0 0,0 1 1 0 0,0 0-1 0 0,0-1 1 0 0,0 1-1 0 0,0-1 0 0 0,0 1 1 0 0,1-1-1 0 0,-1 0 1 0 0,0 0-1 0 0,1 1 1 0 0,-1-1-1 0 0,1 0 0 0 0,-1 0 1 0 0,1 0-1 0 0,0-1 1 0 0,-1 1-1 0 0,1 0 1 0 0,0-1-1 0 0,-1 1 0 0 0,1-1 1 0 0,0 1-1 0 0,0-1 1 0 0,2 0-1 0 0,5 1 49 0 0,0 0 0 0 0,0-1 0 0 0,19-1 0 0 0,28-7 275 0 0,87-24 0 0 0,-72 15-115 0 0,-42 10-211 0 0,49-11-152 0 0,89-9-1 0 0,-143 25-80 0 0,1 0 0 0 0,-1 2 0 0 0,1 1 1 0 0,-1 1-1 0 0,1 1 0 0 0,-1 1 0 0 0,0 1 0 0 0,25 9 0 0 0,-39-11-172 0 0,-1 2 1 0 0,0-1 0 0 0,0 1-1 0 0,0 0 1 0 0,0 1 0 0 0,-1 0-1 0 0,0 1 1 0 0,0 0-1 0 0,-1 0 1 0 0,0 0 0 0 0,0 1-1 0 0,-1 0 1 0 0,11 17 0 0 0,-7-7-380 0 0,-1 0 1 0 0,-1 1-1 0 0,-1 0 0 0 0,0 0 1 0 0,7 41 2714 0 0,-4-43 4083 0 0,-6-15-5740 0 0,0-1 1 0 0,0 1-1 0 0,0-1 0 0 0,0 0 0 0 0,0 0 1 0 0,0 0-1 0 0,0 0 0 0 0,0-1 0 0 0,0 0 1 0 0,0 0-1 0 0,0 0 0 0 0,1 0 0 0 0,5-2 1 0 0,8-1 278 0 0,31-11 0 0 0,-33 9-255 0 0,83-35 515 0 0,-48 17-660 0 0,20-13-115 0 0,-27 11-29 0 0,-35 20-12 0 0,-5 2 2 0 0,-6 1-1 0 0,-6 2-15 0 0,8 0 12 0 0,-9 2-17 0 0,0 0 0 0 0,0 0 1 0 0,1 1-1 0 0,-1 0 0 0 0,-9 4 1 0 0,-41 24-64 0 0,37-19 32 0 0,-34 20 6 0 0,-54 39-1 0 0,87-53 36 0 0,0 1 0 0 0,0 0 0 0 0,2 2-1 0 0,-29 36 1 0 0,45-51 6 0 0,1 0 1 0 0,0 1-1 0 0,0-1 0 0 0,0 1 1 0 0,1 0-1 0 0,0 0 0 0 0,0 0 1 0 0,1 0-1 0 0,0 1 0 0 0,1-1 1 0 0,-2 9-1 0 0,3-10 1 0 0,0 0 0 0 0,0 0 0 0 0,0 0 0 0 0,1 0-1 0 0,0 0 1 0 0,0 0 0 0 0,1-1 0 0 0,0 1 0 0 0,0-1 0 0 0,0 1 0 0 0,0-1 0 0 0,1 1-1 0 0,0-1 1 0 0,6 8 0 0 0,-1-4-21 0 0,0 0 0 0 0,0 0 0 0 0,1-1 0 0 0,0 0-1 0 0,0-1 1 0 0,1 0 0 0 0,0 0 0 0 0,0-1 0 0 0,1 0 0 0 0,-1-1 0 0 0,1 0 0 0 0,1-1-1 0 0,-1 0 1 0 0,24 4 0 0 0,-11-4-73 0 0,1-1 0 0 0,0-1 0 0 0,0-1 0 0 0,0-2-1 0 0,0 0 1 0 0,29-6 0 0 0,-3-2-564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187 318 8783 0 0,'0'0'399'0'0,"-1"1"-4"0"0,-5 4 10 0 0,1 1 0 0 0,0 0-1 0 0,1 0 1 0 0,-1 0 0 0 0,1 1 0 0 0,0-1 0 0 0,0 1 0 0 0,1 0 0 0 0,-3 10 0 0 0,5-16-326 0 0,1 0 1 0 0,0 0-1 0 0,0 0 0 0 0,0 0 0 0 0,0 0 1 0 0,0 0-1 0 0,0 0 0 0 0,0 0 1 0 0,0 0-1 0 0,0 0 0 0 0,0 0 0 0 0,1 0 1 0 0,-1 0-1 0 0,0 0 0 0 0,1 0 1 0 0,-1 0-1 0 0,0 0 0 0 0,1-1 1 0 0,-1 1-1 0 0,1 0 0 0 0,0 0 0 0 0,0 1 1 0 0,1-1 7 0 0,-1 0 1 0 0,1 0 0 0 0,-1 0-1 0 0,1 0 1 0 0,-1-1 0 0 0,1 1-1 0 0,0 0 1 0 0,-1-1 0 0 0,1 1 0 0 0,0-1-1 0 0,3 1 1 0 0,3-1 125 0 0,0 0 0 0 0,0 0 0 0 0,0 0 0 0 0,10-2 0 0 0,9-5 235 0 0,0 0 1 0 0,0-2-1 0 0,0-1 0 0 0,39-21 1 0 0,15-6-235 0 0,210-90-131 0 0,-286 125-164 0 0,-1 0 0 0 0,1 0 0 0 0,-1-1-1 0 0,0 1 1 0 0,6-6 0 0 0,-9 7 27 0 0,0-1 0 0 0,0 1 0 0 0,0 0-1 0 0,0-1 1 0 0,0 1 0 0 0,0-1 0 0 0,0 1 0 0 0,-1-1-1 0 0,1 1 1 0 0,0-1 0 0 0,-1 0 0 0 0,0 1 0 0 0,1-1-1 0 0,-1 0 1 0 0,0 1 0 0 0,0-1 0 0 0,0 0 0 0 0,0 1-1 0 0,0-3 1 0 0,-1-2-81 0 0,0 1 0 0 0,0-1 0 0 0,-1 1 0 0 0,0-1 0 0 0,0 1 0 0 0,0 0-1 0 0,-1-1 1 0 0,0 1 0 0 0,0 1 0 0 0,0-1 0 0 0,0 0 0 0 0,-1 1 0 0 0,0-1 0 0 0,0 1-1 0 0,0 0 1 0 0,-6-4 0 0 0,2 2-69 0 0,0 0 0 0 0,-1 0-1 0 0,0 1 1 0 0,0 0 0 0 0,-1 0-1 0 0,1 1 1 0 0,-1 0 0 0 0,-11-2-1 0 0,8 3-43 0 0,0 2 0 0 0,1-1-1 0 0,-1 2 1 0 0,0-1 0 0 0,-20 4-1 0 0,3 1-252 0 0,-36 10 0 0 0,40-7 494 0 0,1 1 0 0 0,0 2 0 0 0,1 0 0 0 0,0 2 0 0 0,1 1-1 0 0,0 0 1 0 0,-23 20 0 0 0,16-9 203 0 0,2 1 1 0 0,0 1-1 0 0,2 1 0 0 0,-31 42 0 0 0,43-52 39 0 0,2 1 0 0 0,1 0-1 0 0,0 1 1 0 0,-8 21-1 0 0,16-33-137 0 0,0 1 0 0 0,0 0 0 0 0,1 0-1 0 0,0 0 1 0 0,1 0 0 0 0,0 0 0 0 0,0 0 0 0 0,0 0-1 0 0,1 1 1 0 0,1-1 0 0 0,-1 0 0 0 0,2 0-1 0 0,2 14 1 0 0,0-12 60 0 0,-1 0 0 0 0,2 0-1 0 0,0 0 1 0 0,0 0 0 0 0,0-1-1 0 0,1 0 1 0 0,1 0 0 0 0,0-1-1 0 0,0 1 1 0 0,0-1 0 0 0,1-1-1 0 0,0 0 1 0 0,1 0 0 0 0,-1 0-1 0 0,1-1 1 0 0,15 7 0 0 0,0-2 154 0 0,-1-1-1 0 0,1-1 1 0 0,1-1 0 0 0,0-2-1 0 0,49 8 1 0 0,112 7 637 0 0,-137-16-876 0 0,-30-3-1014 0 0,38 0 0 0 0,-44-4-154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 9815 0 0,'0'0'448'0'0,"-1"-2"-6"0"0,-18-13-176 0 0,17 14 997 0 0,-5 0 377 0 0,6 5-1511 0 0,0-1 1 0 0,0 1-1 0 0,0-1 1 0 0,1 1-1 0 0,-1 0 1 0 0,1-1-1 0 0,0 1 0 0 0,0 0 1 0 0,0-1-1 0 0,1 1 1 0 0,-1-1-1 0 0,1 1 1 0 0,0 0-1 0 0,0-1 0 0 0,0 1 1 0 0,0-1-1 0 0,1 0 1 0 0,-1 1-1 0 0,3 2 1 0 0,6 11 324 0 0,0-2 1 0 0,16 21-1 0 0,-26-35-434 0 0,18 21 375 0 0,1-2 0 0 0,1 1 1 0 0,1-2-1 0 0,0-1 0 0 0,47 30 0 0 0,-17-18 179 0 0,97 41 1 0 0,-24-14-112 0 0,-63-27-306 0 0,1-3 0 0 0,75 22 1 0 0,-127-46-257 0 0,-1-1 1 0 0,0 0 0 0 0,1-1 0 0 0,0 1-1 0 0,11-2 1 0 0,-18 0-106 0 0,-1 0-1 0 0,1 0 1 0 0,-1-1-1 0 0,1 1 1 0 0,-1-1-1 0 0,1 0 1 0 0,-1 0-1 0 0,0 0 1 0 0,1 0-1 0 0,2-2 1 0 0,-3 1-210 0 0,0 1 0 0 0,-1 0-1 0 0,0-1 1 0 0,1 1 0 0 0,-1-1 0 0 0,0 0 0 0 0,1 1 0 0 0,-1-1-1 0 0,0 0 1 0 0,-1 0 0 0 0,1 1 0 0 0,0-1 0 0 0,0 0 0 0 0,-1 0-1 0 0,1-3 1 0 0,2-12-5142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3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4143 0 0,'-1'1'4878'0'0,"-46"39"1729"0"0,-18 29-5348 0 0,30-31-701 0 0,-313 287-44 0 0,334-314-680 0 0,1 1-1 0 0,0 1 0 0 0,0 1 1 0 0,2-1-1 0 0,-20 30 0 0 0,29-35-1751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4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313 236 7831 0 0,'0'0'904'0'0,"0"1"-394"0"0,0 28 2896 0 0,11-35-2339 0 0,-7 4-889 0 0,0-1 1 0 0,0 0-1 0 0,0 0 1 0 0,0 0-1 0 0,0-1 1 0 0,-1 0-1 0 0,0 1 0 0 0,1-1 1 0 0,-1 0-1 0 0,-1 0 1 0 0,1-1-1 0 0,-1 1 1 0 0,1-1-1 0 0,-1 1 0 0 0,-1-1 1 0 0,1 0-1 0 0,1-7 1 0 0,-1 3 72 0 0,0 0 1 0 0,-1 0-1 0 0,0 0 0 0 0,0 0 1 0 0,-1 0-1 0 0,-1 0 1 0 0,1 0-1 0 0,-5-17 1 0 0,4 20-441 0 0,-1 0 1 0 0,0 0 0 0 0,0 0 0 0 0,-1 0 0 0 0,1 1 0 0 0,-1-1 0 0 0,-1 1 0 0 0,-7-10 0 0 0,10 13 167 0 0,-1 0 0 0 0,0 0 0 0 0,-1 0 0 0 0,1 0 0 0 0,0 1 0 0 0,0-1 0 0 0,-1 1 0 0 0,1-1 0 0 0,-1 1 0 0 0,1 0 0 0 0,-1 0 0 0 0,0 0 1 0 0,1 0-1 0 0,-1 0 0 0 0,0 1 0 0 0,0 0 0 0 0,1-1 0 0 0,-1 1 0 0 0,0 0 0 0 0,0 0 0 0 0,-5 1 0 0 0,-11 3-36 0 0,0 2 0 0 0,0 0 0 0 0,1 1 0 0 0,0 0 0 0 0,0 2 0 0 0,1 0 0 0 0,0 1 0 0 0,0 1-1 0 0,1 0 1 0 0,-27 26 0 0 0,36-30 67 0 0,0 0 0 0 0,1 1 1 0 0,0 0-1 0 0,0 0 0 0 0,1 0 0 0 0,-1 1 0 0 0,2 0 0 0 0,0 0 0 0 0,0 0 0 0 0,-5 19 0 0 0,7-22 64 0 0,1 0-1 0 0,0 0 1 0 0,1-1-1 0 0,-1 1 0 0 0,1 0 1 0 0,0 0-1 0 0,1 0 1 0 0,-1 0-1 0 0,1 0 1 0 0,1-1-1 0 0,-1 1 1 0 0,1 0-1 0 0,0-1 1 0 0,0 1-1 0 0,0-1 0 0 0,1 1 1 0 0,0-1-1 0 0,0 0 1 0 0,7 8-1 0 0,-2-4 18 0 0,1-1 0 0 0,0 0-1 0 0,1 0 1 0 0,0-1 0 0 0,0-1-1 0 0,0 1 1 0 0,1-2 0 0 0,0 1-1 0 0,0-2 1 0 0,0 1 0 0 0,1-2-1 0 0,0 1 1 0 0,-1-2 0 0 0,18 3-1 0 0,-23-5-163 0 0,0 0 0 0 0,0 0 0 0 0,0 0 0 0 0,0-1-1 0 0,0 0 1 0 0,10-3 0 0 0,-14 3-48 0 0,0-1 0 0 0,0 0 0 0 0,0 1 0 0 0,-1-1 0 0 0,1 0 0 0 0,-1 0 0 0 0,1 0 0 0 0,-1 0 0 0 0,0 0 0 0 0,0 0 0 0 0,0 0 0 0 0,0-1 0 0 0,0 1 0 0 0,0 0 0 0 0,1-5 0 0 0,0-8 69 0 0,1 1 0 0 0,5-18 0 0 0,-7 28 8 0 0,1-1 0 0 0,0 1 1 0 0,0 0-1 0 0,0 0 0 0 0,0 1 0 0 0,1-1 1 0 0,-1 0-1 0 0,1 1 0 0 0,0-1 0 0 0,0 1 1 0 0,6-5-1 0 0,0 5-3357 0 0,-6 2 2109 0 0,7-1-3670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5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13559 0 0,'-1'2'622'0'0,"-17"16"-116"0"0,2-4 2 0 0,1 2-1 0 0,0 0 1 0 0,-23 35 0 0 0,22-21 285 0 0,14-23-950 0 0,-1-1-1 0 0,-1 0 0 0 0,1 0 0 0 0,-1 0 1 0 0,0-1-1 0 0,-5 6 0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4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6447 0 0,'0'0'499'0'0,"0"1"-186"0"0,8 14 1425 0 0,-8-13-710 0 0,9 12 9036 0 0,-16-59-9564 0 0,7 42-533 0 0,-1-1 1 0 0,1 0 0 0 0,0 0 0 0 0,0 1 0 0 0,1-1 0 0 0,-1 0 0 0 0,1 0 0 0 0,-1 1-1 0 0,1-1 1 0 0,1 1 0 0 0,-1-1 0 0 0,0 1 0 0 0,1-1 0 0 0,-1 1 0 0 0,1 0 0 0 0,0-1-1 0 0,0 1 1 0 0,1 0 0 0 0,-1 1 0 0 0,1-1 0 0 0,-1 0 0 0 0,1 1 0 0 0,4-4 0 0 0,4-3-126 0 0,0 2 1 0 0,0-1-1 0 0,1 1 1 0 0,0 1-1 0 0,15-6 1 0 0,-14 7 137 0 0,0 1 1 0 0,0 0-1 0 0,0 1 1 0 0,1 0-1 0 0,-1 1 1 0 0,1 0-1 0 0,23 1 1 0 0,-31 1 34 0 0,-1 0 1 0 0,0 1-1 0 0,1 0 1 0 0,-1 0-1 0 0,0 0 1 0 0,0 0 0 0 0,1 1-1 0 0,-1 0 1 0 0,0 0-1 0 0,-1 0 1 0 0,1 0 0 0 0,0 1-1 0 0,-1 0 1 0 0,1 0-1 0 0,-1 0 1 0 0,0 1 0 0 0,0 0-1 0 0,0-1 1 0 0,-1 1-1 0 0,1 0 1 0 0,-1 1 0 0 0,4 5-1 0 0,-4-6-6 0 0,6 17-6 0 0,-4 7-19 0 0,-5-27 6 0 0,0-1-1 0 0,0 0 1 0 0,0 1-1 0 0,0-1 1 0 0,0 0 0 0 0,0 1-1 0 0,0-1 1 0 0,0 0-1 0 0,0 1 1 0 0,-1-1-1 0 0,1 0 1 0 0,0 1 0 0 0,0-1-1 0 0,0 0 1 0 0,-1 0-1 0 0,1 1 1 0 0,0-1-1 0 0,0 0 1 0 0,-1 0 0 0 0,1 1-1 0 0,0-1 1 0 0,0 0-1 0 0,-1 0 1 0 0,1 0-1 0 0,0 0 1 0 0,-1 1 0 0 0,1-1-1 0 0,-2-2 11 0 0,1 0-1 0 0,0 0 0 0 0,-1 0 0 0 0,1-1 1 0 0,0 1-1 0 0,1 0 0 0 0,-1 0 1 0 0,0-1-1 0 0,1 1 0 0 0,-1 0 1 0 0,1-1-1 0 0,-1 1 0 0 0,1-1 1 0 0,0 1-1 0 0,0 0 0 0 0,1-4 1 0 0,0 2 0 0 0,0-1-1 0 0,0 1 1 0 0,0-1 0 0 0,1 1 0 0 0,0-1 0 0 0,0 1 0 0 0,5-8 0 0 0,0 2-20 0 0,1-1 1 0 0,1 2-1 0 0,0-1 1 0 0,0 1-1 0 0,14-11 1 0 0,-21 19 18 0 0,14-11-32 0 0,22-14 0 0 0,-32 23 31 0 0,-1 0 0 0 0,1 0 1 0 0,0 1-1 0 0,0 0 0 0 0,0 0 0 0 0,0 0 1 0 0,1 1-1 0 0,8-1 0 0 0,2 2 2 0 0,-13 4 0 0 0,-2-3 0 0 0,0 1 16 0 0,0 0-1 0 0,0 1 1 0 0,0-1-1 0 0,0 0 1 0 0,0 0 0 0 0,0 1-1 0 0,-1-1 1 0 0,1 1-1 0 0,-1 0 1 0 0,2 3-1 0 0,9 31 195 0 0,-6-16-104 0 0,-2-9-188 0 0,0 1 0 0 0,-1-1 0 0 0,-1 1 0 0 0,0-1 0 0 0,0 1 0 0 0,-2-1-1 0 0,1 1 1 0 0,-1 0 0 0 0,-1 0 0 0 0,-3 16 0 0 0,2-19-4338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4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3679 0 0,'1'2'10083'0'0,"0"2"-9637"0"0,0 1 1 0 0,0 0-1 0 0,0-1 1 0 0,0 1-1 0 0,-1 0 1 0 0,0 0-1 0 0,0-1 1 0 0,0 1-1 0 0,-1 0 1 0 0,-2 8-1 0 0,0 3-374 0 0,-2-1 0 0 0,-5 16 0 0 0,-24 52 612 0 0,-54 159 198 0 0,71-183-858 0 0,-22 88 45 0 0,31-110-51 0 0,-6 76-1 0 0,7-63-6335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4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6 325 3679 0 0,'-1'-2'15'0'0,"0"0"-1"0"0,1 0 1 0 0,-1 0-1 0 0,0 0 0 0 0,1 0 1 0 0,-1 0-1 0 0,1 0 1 0 0,0 0-1 0 0,-1 0 0 0 0,1 0 1 0 0,0 0-1 0 0,0 0 1 0 0,1 0-1 0 0,-1 0 0 0 0,0 0 1 0 0,1 0-1 0 0,-1 0 1 0 0,1 0-1 0 0,-1 0 0 0 0,1 0 1 0 0,0 0-1 0 0,0 1 1 0 0,0-1-1 0 0,2-2 0 0 0,5-6 1133 0 0,0 0 0 0 0,0 1-1 0 0,1 0 1 0 0,1 1 0 0 0,-1 0-1 0 0,1 0 1 0 0,1 1 0 0 0,15-8-1 0 0,71-43-576 0 0,-47 27 246 0 0,62-28 0 0 0,-95 52-473 0 0,1 0 0 0 0,0 0 0 0 0,1 2 0 0 0,-1 0 1 0 0,1 2-1 0 0,0 0 0 0 0,32-1 0 0 0,-40 4-177 0 0,1 0 0 0 0,0 1 0 0 0,0 1 0 0 0,0 0 1 0 0,-1 0-1 0 0,1 1 0 0 0,-1 0 0 0 0,13 7 0 0 0,-18-8-130 0 0,-1 1-1 0 0,1 1 1 0 0,-1-1 0 0 0,0 1-1 0 0,0 0 1 0 0,-1 0-1 0 0,1 0 1 0 0,-1 1 0 0 0,0-1-1 0 0,0 1 1 0 0,0 0-1 0 0,-1 0 1 0 0,0 1-1 0 0,0-1 1 0 0,0 1 0 0 0,0 0-1 0 0,2 8 1 0 0,-2-1 20 0 0,0 1 0 0 0,-1-1 1 0 0,0 1-1 0 0,-1 0 0 0 0,-1-1 0 0 0,0 1 1 0 0,-1 0-1 0 0,0-1 0 0 0,-1 1 0 0 0,-8 25 1 0 0,0-5 77 0 0,-2-1 1 0 0,-2 0-1 0 0,-18 32 1 0 0,24-50-152 0 0,-1 0 1 0 0,-1-1-1 0 0,0-1 0 0 0,-1 1 1 0 0,0-2-1 0 0,-1 1 0 0 0,-1-2 1 0 0,0 0-1 0 0,0 0 0 0 0,-1-1 1 0 0,-21 11-1 0 0,-3 1-701 0 0,0-2-1 0 0,-1-2 1 0 0,-1-2-1 0 0,0-1 1 0 0,-67 14 0 0 0,76-25-3800 0 0,3-5-1334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4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11975 0 0,'0'0'923'0'0,"0"3"-602"0"0,-38 135 2521 0 0,-55 135-1 0 0,-25 85-1928 0 0,38-39-2267 0 0,78-308 36 0 0,2-9-66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4:4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38 114 10591 0 0,'0'0'819'0'0,"1"2"-372"0"0,0 3-11 0 0,1-1 0 0 0,0 1 0 0 0,0-1 1 0 0,0 1-1 0 0,0-1 0 0 0,1 0 0 0 0,0 0 1 0 0,0 0-1 0 0,0 0 0 0 0,7 6 0 0 0,-7-7-281 0 0,1 0 0 0 0,-1 0 0 0 0,1-1 0 0 0,0 0-1 0 0,0 1 1 0 0,0-1 0 0 0,1-1 0 0 0,-1 1-1 0 0,0-1 1 0 0,0 0 0 0 0,1 0 0 0 0,-1 0 0 0 0,1 0-1 0 0,-1-1 1 0 0,1 1 0 0 0,-1-1 0 0 0,1-1 0 0 0,0 1-1 0 0,5-2 1 0 0,3 0-21 0 0,-1-2 0 0 0,0 0 0 0 0,0 0 0 0 0,14-8 0 0 0,44-28 17 0 0,-68 39-144 0 0,18-13 46 0 0,32-28 1 0 0,-11 8-29 0 0,-12 7-25 0 0,-23 20-17 0 0,-5 6-68 0 0,-4 2-563 0 0,0 0 536 0 0,1 0 0 0 0,-1 1 1 0 0,0-1-1 0 0,1 1 0 0 0,-1 0 1 0 0,-2 3-1 0 0,-7 3-5 0 0,-10 9 61 0 0,1 0-1 0 0,1 1 1 0 0,0 2-1 0 0,-23 28 1 0 0,3-3 35 0 0,-74 97 289 0 0,74-90-8 0 0,-21 36 193 0 0,54-77-362 0 0,1 0 0 0 0,0 1-1 0 0,1 0 1 0 0,1 1 0 0 0,-1-1-1 0 0,-1 15 1 0 0,5-25-52 0 0,1 1 1 0 0,0 0-1 0 0,-1-1 0 0 0,1 1 1 0 0,1 0-1 0 0,-1-1 0 0 0,0 1 0 0 0,0 0 1 0 0,1-1-1 0 0,0 1 0 0 0,0-1 1 0 0,-1 1-1 0 0,1-1 0 0 0,1 1 1 0 0,-1-1-1 0 0,2 3 0 0 0,-1-1 42 0 0,1-1 1 0 0,0 0-1 0 0,0 0 0 0 0,0 0 1 0 0,0 0-1 0 0,1 0 0 0 0,-1-1 1 0 0,1 1-1 0 0,4 1 0 0 0,3 1 55 0 0,1 0 0 0 0,-1-1-1 0 0,1 0 1 0 0,0-1 0 0 0,0 0-1 0 0,14 1 1 0 0,147 7 917 0 0,12 2-430 0 0,53 14-1322 0 0,-223-26 176 0 0,4 1-1361 0 0,-7 1-3421 0 0,-4 2-1623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3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2303 0 0,'0'0'8104'0'0,"-9"2"-6301"0"0,7-2-1782 0 0,-10 9 51 0 0,7-5-61 0 0,3-2 32 0 0,-2 3-17 0 0,3-4 128 0 0,0 0-1 0 0,0 1 1 0 0,0-1-1 0 0,0 0 1 0 0,0 1-1 0 0,0-1 1 0 0,1 1-1 0 0,-1 0 1 0 0,0-1-1 0 0,1 1 1 0 0,0-1-1 0 0,-1 1 1 0 0,1 0-1 0 0,0-1 1 0 0,0 3-1 0 0,0-3 39 0 0,-1 1-138 0 0,0 5-32 0 0,1-5 382 0 0,0 0-337 0 0,0 5-39 0 0,0-5 359 0 0,0 5-44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7:5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1839 0 0,'0'0'7554'0'0,"-1"2"-7276"0"0,-14 47 690 0 0,-11 57-1 0 0,6-21-446 0 0,-14 56-57 0 0,-54 174-229 0 0,13-135-183 0 0,60-148-35 0 0,-3-1-1 0 0,0 0 0 0 0,-33 40 0 0 0,28-42-4 0 0,-38 42 196 0 0,51-61-121 0 0,0-1 0 0 0,-1-1-1 0 0,0 1 1 0 0,-1-2 0 0 0,-16 9-1 0 0,27-15 52 0 0,0-2-110 0 0,0 0 0 0 0,1 0 1 0 0,-1 0-1 0 0,1 0 1 0 0,-1 0-1 0 0,1 0 1 0 0,-1 0-1 0 0,1 0 0 0 0,-1 0 1 0 0,1 0-1 0 0,0 0 1 0 0,-1 0-1 0 0,1 0 0 0 0,0 0 1 0 0,0-2-1 0 0,0 0 25 0 0,0 0-1 0 0,1 0 1 0 0,-1 0 0 0 0,0 0-1 0 0,1 1 1 0 0,0-1-1 0 0,0 0 1 0 0,0 0-1 0 0,0 1 1 0 0,3-6 0 0 0,18-25 318 0 0,-13 21-306 0 0,18-22 33 0 0,1 1 0 0 0,58-52 0 0 0,-18 19-99 0 0,-61 58 1 0 0,185-180 0 0 0,-176 175 3 0 0,25-18-1 0 0,-35 27-9 0 0,1 0-1 0 0,-1 0 1 0 0,1 1 0 0 0,0 0 0 0 0,1 0-1 0 0,-1 1 1 0 0,9-2 0 0 0,-14 4 5 0 0,-1-1-1 0 0,1 1 1 0 0,-1 0 0 0 0,1 0 0 0 0,0 0 0 0 0,-1 0-1 0 0,1 0 1 0 0,-1 1 0 0 0,1-1 0 0 0,-1 0-1 0 0,1 1 1 0 0,-1-1 0 0 0,1 1 0 0 0,-1-1-1 0 0,0 1 1 0 0,1 0 0 0 0,-1 0 0 0 0,2 1-1 0 0,-1 0-3 0 0,0 0-1 0 0,0-1 1 0 0,-1 1-1 0 0,1 0 0 0 0,-1 1 1 0 0,0-1-1 0 0,1 0 0 0 0,-1 0 1 0 0,0 1-1 0 0,1 2 0 0 0,1 5-13 0 0,-1 1-1 0 0,0-1 1 0 0,-1 1-1 0 0,1 12 0 0 0,-2-22 21 0 0,0 21 111 0 0,-1 0 1 0 0,0 0-1 0 0,-2 0 0 0 0,-1 0 0 0 0,0 0 1 0 0,-12 31-1 0 0,13-45-9 0 0,0 0 0 0 0,-1-1 0 0 0,0 0 0 0 0,-1 0 0 0 0,0 0 0 0 0,0 0 0 0 0,-10 10 0 0 0,-49 38 94 0 0,15-12-109 0 0,-142 141 129 0 0,184-177-192 0 0,-45 37 49 0 0,47-40-60 0 0,0 0 0 0 0,0-1 0 0 0,0 0-1 0 0,-1 0 1 0 0,1-1 0 0 0,-1 1 0 0 0,0-1 0 0 0,-8 2 0 0 0,14-4-9 0 0,-1 0 0 0 0,0 0 1 0 0,1 0-1 0 0,-1-1 0 0 0,0 1 0 0 0,1 0 0 0 0,-1 0 1 0 0,0 0-1 0 0,1-1 0 0 0,-1 1 0 0 0,0 0 0 0 0,1-1 1 0 0,-1 1-1 0 0,1-1 0 0 0,-1 1 0 0 0,0-1 0 0 0,1 1 1 0 0,-1-1-1 0 0,1 1 0 0 0,0-1 0 0 0,-1 1 0 0 0,1-1 1 0 0,-1 1-1 0 0,1-1 0 0 0,-1-1 0 0 0,-6-16 29 0 0,6 17-31 0 0,-14-54-1502 0 0,11 18-4293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7:5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98 6911 0 0,'0'0'528'0'0,"-16"0"-196"0"0,3 0 1335 0 0,0 1-1 0 0,-24 4 0 0 0,36-4-901 0 0,-1-1-670 0 0,1 1 0 0 0,-1-1 0 0 0,0 1 0 0 0,0-1 0 0 0,1 1 0 0 0,-1 0 0 0 0,1 0 0 0 0,-1 0 0 0 0,1 0 1 0 0,-1 0-1 0 0,1 0 0 0 0,-2 2 0 0 0,-16 15 401 0 0,12-8-364 0 0,-1 0 0 0 0,2 0 0 0 0,-11 21 0 0 0,8-12-112 0 0,1-5 115 0 0,2 0 0 0 0,0 1 0 0 0,1 0 0 0 0,0 1 0 0 0,1-1 0 0 0,1 1 0 0 0,1 0 0 0 0,0 0 0 0 0,0 29 0 0 0,2-43-99 0 0,1 1 0 0 0,-1 0 1 0 0,1-1-1 0 0,-1 1 0 0 0,1-1 1 0 0,0 1-1 0 0,0-1 0 0 0,0 1 1 0 0,0-1-1 0 0,0 0 0 0 0,0 0 1 0 0,1 1-1 0 0,1 1 0 0 0,-2-3-14 0 0,0 0 1 0 0,0 0-1 0 0,0 0 0 0 0,0 0 0 0 0,1 0 0 0 0,-1-1 0 0 0,0 1 0 0 0,0 0 0 0 0,1-1 0 0 0,-1 1 0 0 0,0-1 0 0 0,0 0 0 0 0,1 1 0 0 0,-1-1 0 0 0,1 0 0 0 0,-1 0 1 0 0,0 0-1 0 0,1 0 0 0 0,-1 0 0 0 0,1 0 0 0 0,-1 0 0 0 0,0 0 0 0 0,1 0 0 0 0,-1-1 0 0 0,3 0 0 0 0,5-3 140 0 0,1 0-1 0 0,-1 0 0 0 0,-1-1 1 0 0,1 0-1 0 0,12-9 0 0 0,37-37 464 0 0,-35 30-507 0 0,-3 1 6 0 0,0 0 1 0 0,31-44-1 0 0,25-52-156 0 0,-25 36-860 0 0,-34 58-982 0 0,-8 11 124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7:5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9671 0 0,'0'0'6483'0'0,"0"3"-6360"0"0,0 12-56 0 0,-2 0 0 0 0,0 0 1 0 0,-1 0-1 0 0,-5 18 1 0 0,-25 62 105 0 0,19-57 7 0 0,-21 53 178 0 0,-63 117-1 0 0,-70 74-252 0 0,-39 52-1806 0 0,195-317 364 0 0,11-15 502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7:5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8287 0 0,'0'0'9968'0'0,"2"0"-9808"0"0,11 0 202 0 0,1-1 0 0 0,0 0 0 0 0,-1-1 0 0 0,18-5 0 0 0,280-70 1809 0 0,-284 69-2180 0 0,1 2 0 0 0,0 1-1 0 0,0 2 1 0 0,31-1-1 0 0,-36 4-1857 0 0,29 5 0 0 0,-33-2-4965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5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24 10679 0 0,'0'0'490'0'0,"1"-1"-9"0"0,13-3 561 0 0,-1-1 0 0 0,15-8 3566 0 0,-28 16-4523 0 0,0 0 0 0 0,-1 1 0 0 0,1-1 0 0 0,-1 0 0 0 0,0 0 0 0 0,0 0-1 0 0,0 0 1 0 0,0 0 0 0 0,0 0 0 0 0,-1 0 0 0 0,1 0 0 0 0,-4 3 0 0 0,-2 3 94 0 0,0-1 1 0 0,-12 11-1 0 0,0 0-76 0 0,-5 6-169 0 0,-1-1 0 0 0,-1-1 0 0 0,-35 23 0 0 0,8-5-350 0 0,46-35 339 0 0,6-5-12 0 0,14 6-419 0 0,69 23-303 0 0,-63-21 792 0 0,-1 1 1 0 0,1 0-1 0 0,-1 1 0 0 0,-1 2 1 0 0,0-1-1 0 0,28 30 0 0 0,-39-36 52 0 0,0 1 0 0 0,-1 0-1 0 0,0 0 1 0 0,0 1 0 0 0,-1-1-1 0 0,0 1 1 0 0,5 14 0 0 0,-8-20 22 0 0,-1 0 1 0 0,0 0 0 0 0,0-1 0 0 0,1 1 0 0 0,-1 0 0 0 0,0 0 0 0 0,0 0 0 0 0,-1 0 0 0 0,1 0 0 0 0,0 0 0 0 0,-1 0 0 0 0,1-1 0 0 0,-1 1-1 0 0,1 0 1 0 0,-1 0 0 0 0,0-1 0 0 0,0 1 0 0 0,0 0 0 0 0,0-1 0 0 0,0 1 0 0 0,0-1 0 0 0,0 1 0 0 0,-3 2 0 0 0,-3 2 123 0 0,0-1 0 0 0,0 1 1 0 0,-12 7-1 0 0,14-10-98 0 0,-36 20-13 0 0,0-2 0 0 0,-1-2 0 0 0,-1-1 0 0 0,-1-3 1 0 0,-68 16-1 0 0,107-30-322 0 0,0 0 0 0 0,1 0-1 0 0,-1-1 1 0 0,-8 1 0 0 0,1-3-526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7:5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0,'0'0'9339'0'0,"1"2"-9020"0"0,12 128 858 0 0,12 80 892 0 0,-14-142-2735 0 0,-11-66 35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7:5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928 0 8751 0 0,'0'0'6592'0'0,"-1"2"-6081"0"0,-15 21-444 0 0,1 1 0 0 0,-14 31 0 0 0,14-27-59 0 0,11-21-7 0 0,-173 305 225 0 0,-27 22-71 0 0,-72 111-81 0 0,212-345-22 0 0,-36 52-166 0 0,80-120-642 0 0,14-19-3268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7:5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9071 0 0,'0'0'414'0'0,"-2"0"-12"0"0,-4 1-363 0 0,0-1-1 0 0,0 1 0 0 0,0 0 0 0 0,0 1 1 0 0,0 0-1 0 0,0 0 0 0 0,1 0 0 0 0,-1 0 1 0 0,-8 6-1 0 0,-6 4 258 0 0,-22 18 0 0 0,24-16-187 0 0,-22 17 182 0 0,1 2 0 0 0,-55 60-1 0 0,82-79 31 0 0,1 0 0 0 0,0 0 0 0 0,-15 30 0 0 0,21-34-69 0 0,0 1 0 0 0,1-1 0 0 0,0 1 0 0 0,0-1 0 0 0,2 1 0 0 0,-1 0 0 0 0,-1 15 0 0 0,4-21-112 0 0,1 0 1 0 0,-1 0-1 0 0,1 0 0 0 0,0 1 0 0 0,0-1 0 0 0,3 8 1 0 0,-3-12-115 0 0,-1 0 1 0 0,0-1-1 0 0,1 1 1 0 0,-1-1 0 0 0,0 1-1 0 0,1-1 1 0 0,-1 1 0 0 0,1-1-1 0 0,-1 1 1 0 0,1-1 0 0 0,-1 1-1 0 0,1-1 1 0 0,-1 0-1 0 0,1 1 1 0 0,0-1 0 0 0,-1 0-1 0 0,1 0 1 0 0,-1 1 0 0 0,1-1-1 0 0,0 0 1 0 0,-1 0 0 0 0,1 0-1 0 0,0 0 1 0 0,-1 0-1 0 0,1 1 1 0 0,1-2 0 0 0,17 0 372 0 0,-17 0-361 0 0,6-1 60 0 0,0 0 0 0 0,0-1 0 0 0,-1 0 1 0 0,1 0-1 0 0,-1-1 0 0 0,1 0 1 0 0,-1 0-1 0 0,-1-1 0 0 0,1 0 0 0 0,0 0 1 0 0,-1 0-1 0 0,0-1 0 0 0,9-11 1 0 0,4-8-48 0 0,-1 0 1 0 0,18-35-1 0 0,-33 56-39 0 0,48-95-607 0 0,-32 56-4892 0 0,-11 26 1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7:5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20 10591 0 0,'0'-1'41'0'0,"-1"1"0"0"0,1-1 0 0 0,0 1 0 0 0,-1 0 0 0 0,1-1 0 0 0,-1 1-1 0 0,1-1 1 0 0,0 1 0 0 0,-1 0 0 0 0,1-1 0 0 0,-1 1 0 0 0,1 0 0 0 0,-1 0 0 0 0,0-1 0 0 0,1 1-1 0 0,-1 0 1 0 0,1 0 0 0 0,-1 0 0 0 0,1 0 0 0 0,-1-1 0 0 0,0 1 0 0 0,1 0 0 0 0,-1 0-1 0 0,1 0 1 0 0,-1 0 0 0 0,0 1 0 0 0,-1-1 169 0 0,0 1 0 0 0,0 0 0 0 0,0-1 0 0 0,0 1 0 0 0,0 0 0 0 0,0 0 0 0 0,1 0 0 0 0,-3 2 0 0 0,-4 4 776 0 0,0 1-1 0 0,-10 10 0 0 0,16-15-935 0 0,-26 28-55 0 0,-96 115-54 0 0,108-125 59 0 0,0-1 0 0 0,1 1 0 0 0,-21 39 0 0 0,34-57 19 0 0,1 1 0 0 0,-1 0 0 0 0,1-1 0 0 0,0 1 0 0 0,0 0 0 0 0,0-1 0 0 0,0 1 0 0 0,1 0 0 0 0,0 0 0 0 0,0 0 0 0 0,0 6 0 0 0,1-8 8 0 0,0-1-1 0 0,-1 1 0 0 0,1-1 1 0 0,0 0-1 0 0,0 1 0 0 0,0-1 1 0 0,0 0-1 0 0,0 0 0 0 0,0 0 1 0 0,1 0-1 0 0,-1 0 0 0 0,0 0 1 0 0,2 1-1 0 0,-1 0 33 0 0,1-1-21 0 0,0 1 0 0 0,0-1 0 0 0,0 1 0 0 0,0-1 0 0 0,0 0 0 0 0,0 0-1 0 0,0 0 1 0 0,0 0 0 0 0,1-1 0 0 0,-1 1 0 0 0,0-1 0 0 0,0 0 0 0 0,1 0 0 0 0,4-1 0 0 0,4 0 81 0 0,0-1 1 0 0,17-4 0 0 0,-8-1-50 0 0,-1 0-1 0 0,0-1 0 0 0,0-1 1 0 0,-1 0-1 0 0,0-2 0 0 0,-1 0 1 0 0,22-18-1 0 0,-28 19-55 0 0,-1-2 1 0 0,1 1-1 0 0,-2-2 1 0 0,18-24-1 0 0,28-60 28 0 0,-36 62-39 0 0,-9 14-4 0 0,-3 6-1 0 0,0 0 1 0 0,1 1-1 0 0,1 0 0 0 0,0 0 0 0 0,18-16 0 0 0,-27 28-58 0 0,0 4 0 0 0,0 3 54 0 0,1 0 0 0 0,-1 0 0 0 0,1 0 0 0 0,-1 0 0 0 0,-1 1 0 0 0,1-1-1 0 0,-1 0 1 0 0,0 0 0 0 0,0 1 0 0 0,-1-1 0 0 0,-1 9 0 0 0,-3 9-27 0 0,-8 28 0 0 0,10-43 32 0 0,-6 21 10 0 0,-1 2 46 0 0,-9 48-1 0 0,18-71-45 0 0,0 1 0 0 0,0 0-1 0 0,1 0 1 0 0,0-1 0 0 0,0 1-1 0 0,1 0 1 0 0,0 0 0 0 0,1-1-1 0 0,-1 1 1 0 0,6 12 0 0 0,-6-18-129 0 0,0 0 0 0 0,1 0 0 0 0,-1 0 0 0 0,1-1 0 0 0,0 1 0 0 0,0 0 0 0 0,0-1 1 0 0,0 1-1 0 0,1-1 0 0 0,2 3 0 0 0,5 1-6127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7:5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105 415 3679 0 0,'-7'3'167'0'0,"-4"1"65"0"0,-20 12 0 0 0,28-14 98 0 0,0 0 1 0 0,0 0-1 0 0,1 1 0 0 0,-1-1 1 0 0,1 0-1 0 0,-1 1 0 0 0,1 0 1 0 0,0-1-1 0 0,0 1 0 0 0,0 0 1 0 0,-2 4-1 0 0,-5 8 1374 0 0,7-13-1196 0 0,0 0-1 0 0,1 1 0 0 0,-1 0 0 0 0,1-1 1 0 0,-1 1-1 0 0,1 0 0 0 0,0 0 1 0 0,0 0-1 0 0,-1 5 0 0 0,16-26 1129 0 0,-11 14-1498 0 0,127-168 1348 0 0,-121 161-1496 0 0,1 2 0 0 0,0-1 1 0 0,1 1-1 0 0,0 1 0 0 0,1 0 0 0 0,-1 0 0 0 0,1 1 0 0 0,19-8 0 0 0,-25 13 14 0 0,-1 0-1 0 0,0 1 1 0 0,0 0-1 0 0,1 0 0 0 0,-1 0 1 0 0,1 0-1 0 0,-1 1 1 0 0,1 0-1 0 0,-1 0 1 0 0,9 1-1 0 0,-9 0 6 0 0,-1 1 0 0 0,0-1 0 0 0,0 1 0 0 0,0-1 0 0 0,0 1 1 0 0,0 0-1 0 0,0 0 0 0 0,-1 1 0 0 0,1-1 0 0 0,-1 1 0 0 0,1 0 0 0 0,-1 0 0 0 0,0 0 0 0 0,5 7 1 0 0,-3-3-2 0 0,0 1 0 0 0,0 0 1 0 0,-1-1-1 0 0,0 2 0 0 0,-1-1 1 0 0,0 0-1 0 0,0 1 1 0 0,-1 0-1 0 0,0-1 0 0 0,0 1 1 0 0,-1 0-1 0 0,0 0 0 0 0,-1 0 1 0 0,1 0-1 0 0,-2 0 1 0 0,0 0-1 0 0,0 0 0 0 0,0 0 1 0 0,-1 0-1 0 0,0-1 0 0 0,-1 1 1 0 0,0-1-1 0 0,0 1 1 0 0,-1-1-1 0 0,0 0 0 0 0,-1 0 1 0 0,0-1-1 0 0,0 1 0 0 0,0-1 1 0 0,-1 0-1 0 0,-9 9 1 0 0,12-14 8 0 0,0 1 1 0 0,0-1 0 0 0,-1 1-1 0 0,1-1 1 0 0,-1 0 0 0 0,1 0-1 0 0,-1-1 1 0 0,0 1 0 0 0,0-1-1 0 0,0 1 1 0 0,-7 0 0 0 0,6-3 50 0 0,4 0-59 0 0,0 1 0 0 0,1-1 0 0 0,-1 0 1 0 0,1 0-1 0 0,-1 0 0 0 0,1 0 0 0 0,0 0 1 0 0,-1 0-1 0 0,1 0 0 0 0,0 0 1 0 0,0 0-1 0 0,-1 0 0 0 0,1 0 0 0 0,0 0 1 0 0,0 0-1 0 0,0 0 0 0 0,0 0 0 0 0,1-2 1 0 0,-1 1-4 0 0,0-4-10 0 0,1 0-1 0 0,0 0 0 0 0,0 0 1 0 0,0 0-1 0 0,1 1 1 0 0,0-1-1 0 0,0 0 0 0 0,0 1 1 0 0,6-10-1 0 0,4-4-212 0 0,18-22 0 0 0,-17 25 33 0 0,19-23-327 0 0,68-65 0 0 0,47-25 190 0 0,-121 107 336 0 0,-2 3 200 0 0,1 1 0 0 0,0 1-1 0 0,2 1 1 0 0,28-13 0 0 0,-51 28-123 0 0,0-1 0 0 0,-1 0 1 0 0,1 1-1 0 0,0 0 0 0 0,0 0 1 0 0,0 0-1 0 0,7 0 0 0 0,4 3 72 0 0,-12 1-153 0 0,-2-1 10 0 0,1 1-19 0 0,1-1-1 0 0,-1 1 1 0 0,0 0 0 0 0,0 0-1 0 0,-1 0 1 0 0,1 0 0 0 0,-1 0-1 0 0,1 1 1 0 0,-1-1-1 0 0,0 0 1 0 0,0 1 0 0 0,0-1-1 0 0,-1 1 1 0 0,1-1-1 0 0,-1 1 1 0 0,0-1 0 0 0,0 1-1 0 0,0-1 1 0 0,-1 6 0 0 0,-2 8 19 0 0,0 0 0 0 0,-8 26 0 0 0,9-36-17 0 0,-8 22 67 0 0,0 1 0 0 0,-2-2-1 0 0,-1 1 1 0 0,-2-2 0 0 0,0 0-1 0 0,-25 32 1 0 0,25-38 55 0 0,0 1 1 0 0,-14 29-1 0 0,24-41-295 0 0,1 0 0 0 0,1 0 1 0 0,-4 13-1 0 0,6-17-416 0 0,0 0-1 0 0,0 0 1 0 0,1 0 0 0 0,-1 0 0 0 0,1 0 0 0 0,2 10 0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85 4607 0 0,'5'-24'10908'0'0,"-14"63"-10514"0"0,-10 37-416 0 0,5-40 2 0 0,-11 35 670 0 0,23-62-204 0 0,0 0-1 0 0,0 0 1 0 0,1 0-1 0 0,0 0 0 0 0,0 17 1 0 0,4-7-837 0 0,-2-18 226 0 0,1 0 246 0 0,2 0-23 0 0,0 0 1 0 0,-1 0-1 0 0,1 0 0 0 0,0-1 0 0 0,0 0 0 0 0,1 1 1 0 0,-1-2-1 0 0,0 1 0 0 0,0 0 0 0 0,0-1 0 0 0,-1 0 1 0 0,1 1-1 0 0,0-2 0 0 0,0 1 0 0 0,0 0 0 0 0,6-4 0 0 0,8-5 147 0 0,0 0 0 0 0,17-14-1 0 0,-22 15-111 0 0,28-19-54 0 0,-1-3 0 0 0,-2-1-1 0 0,-1-2 1 0 0,-2-2 0 0 0,54-70-1 0 0,-78 90-1089 0 0,-1-1-3850 0 0,-3 2-1423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13 11519 0 0,'2'-1'528'0'0,"13"-10"5226"0"0,-26 17-5292 0 0,-123 70-1000 0 0,94-54 192 0 0,0 1 0 0 0,-55 45 0 0 0,88-63 346 0 0,5 3 0 0 0,3-7 2 0 0,0 1-1 0 0,-1 0 0 0 0,1-1 1 0 0,1 1-1 0 0,-1-1 1 0 0,0 1-1 0 0,0-1 0 0 0,0 1 1 0 0,1-1-1 0 0,-1 0 1 0 0,1 0-1 0 0,-1 0 0 0 0,1 0 1 0 0,-1 0-1 0 0,1 0 1 0 0,2 1-1 0 0,32 13 46 0 0,-30-13-38 0 0,-5-1 0 0 0,38 12 144 0 0,41 23 0 0 0,-69-30-145 0 0,0 0 0 0 0,-1 1 0 0 0,1 0 1 0 0,-2 0-1 0 0,1 1 0 0 0,-1 1 0 0 0,0-1 0 0 0,10 15 0 0 0,-17-21 33 0 0,0 1 0 0 0,-1-1 1 0 0,1 1-1 0 0,-1 0 0 0 0,0 0 0 0 0,1 0 0 0 0,-1 0 0 0 0,-1 0 0 0 0,1 0 1 0 0,0 0-1 0 0,-1 0 0 0 0,1 0 0 0 0,-1 0 0 0 0,0 0 0 0 0,0 0 0 0 0,0 0 0 0 0,0 0 1 0 0,-1 0-1 0 0,1 1 0 0 0,-1-1 0 0 0,0 0 0 0 0,0 0 0 0 0,0-1 0 0 0,0 1 0 0 0,-1 0 1 0 0,1 0-1 0 0,-1 0 0 0 0,1-1 0 0 0,-1 1 0 0 0,0-1 0 0 0,0 1 0 0 0,0-1 0 0 0,0 0 1 0 0,-1 0-1 0 0,1 0 0 0 0,-1 0 0 0 0,1 0 0 0 0,-6 2 0 0 0,-12 6 63 0 0,0-1-1 0 0,-1-1 0 0 0,0 0 1 0 0,0-2-1 0 0,-1-1 0 0 0,-33 5 1 0 0,8-6-324 0 0,0-1 0 0 0,-48-4 0 0 0,52-8-1585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27 15343 0 0,'14'-27'1816'0'0,"-8"38"-1772"0"0,-4-10-39 0 0,-1 1 1 0 0,0 0 0 0 0,-1-1-1 0 0,1 1 1 0 0,0 0-1 0 0,0-1 1 0 0,-1 1 0 0 0,1 0-1 0 0,-1 0 1 0 0,1-1 0 0 0,-1 1-1 0 0,0 0 1 0 0,0 0 0 0 0,0 3-1 0 0,-1 6-5 0 0,-1 1 0 0 0,0-1 0 0 0,0 0 0 0 0,-1 0 0 0 0,-6 14 0 0 0,-26 51 0 0 0,-128 227 864 0 0,81-155-496 0 0,-51 68 39 0 0,-15-10-292 0 0,35-51-77 0 0,93-126-277 0 0,-22 40 0 0 0,42-67-608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88 14279 0 0,'-9'2'218'0'0,"5"-2"-77"0"0,0 1 0 0 0,-1 0 0 0 0,1 0 0 0 0,0 0 0 0 0,0 1 0 0 0,0-1 0 0 0,0 1 0 0 0,1 0 0 0 0,-7 4 0 0 0,10-6-71 0 0,-1 0 0 0 0,1 0 0 0 0,0 0 0 0 0,-1 1 0 0 0,1-1 0 0 0,0 0-1 0 0,-1 0 1 0 0,1 0 0 0 0,0 1 0 0 0,0-1 0 0 0,-1 0 0 0 0,1 0 0 0 0,0 1 0 0 0,0-1-1 0 0,0 0 1 0 0,-1 1 0 0 0,1-1 0 0 0,0 0 0 0 0,0 1 0 0 0,0-1 0 0 0,0 0 0 0 0,-1 1 0 0 0,1-1-1 0 0,0 0 1 0 0,0 1 0 0 0,0-1 0 0 0,0 0 0 0 0,0 1 0 0 0,0-1 0 0 0,0 0 0 0 0,0 1-1 0 0,9 7 506 0 0,16 0-299 0 0,-15-7-59 0 0,1 0 0 0 0,0-1 1 0 0,-1 0-1 0 0,19-4 0 0 0,43-11 497 0 0,-35 6-398 0 0,155-37 1085 0 0,17-3-306 0 0,-196 45-1217 0 0,0 2 0 0 0,1 0 0 0 0,0 0-1 0 0,-1 1 1 0 0,1 1 0 0 0,14 1 0 0 0,-21 3-2146 0 0,-6-3 1824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25 13215 0 0,'3'-13'604'0'0,"-2"10"-13"0"0,-21-5-327 0 0,18 7 189 0 0,-7 2-293 0 0,1 1-160 0 0,1 1 0 0 0,-1 0 0 0 0,0 1 0 0 0,1 0 0 0 0,0 0 0 0 0,0 0 0 0 0,0 1 0 0 0,0 0 0 0 0,-6 7 0 0 0,-16 10 0 0 0,-103 75 0 0 0,-123 80 0 0 0,240-168 55 0 0,-29 19 450 0 0,41-25-457 0 0,0-1 0 0 0,0 1 1 0 0,0 0-1 0 0,1-1 0 0 0,-1 2 1 0 0,1-1-1 0 0,-1 0 0 0 0,1 0 1 0 0,-4 8-1 0 0,6-10 247 0 0,22 22 565 0 0,-16-20-781 0 0,0 0 1 0 0,0 0 0 0 0,1-1 0 0 0,-1 0 0 0 0,1 0 0 0 0,0 0 0 0 0,0-1-1 0 0,0 0 1 0 0,7 0 0 0 0,12 0 119 0 0,27-4 1 0 0,-42 3-155 0 0,147-19 332 0 0,-103 10-1547 0 0,-1 3 1 0 0,89 1-1 0 0,-127 5-4546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5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1 10535 0 0,'0'0'1222'0'0,"-2"1"-708"0"0,-22 16 883 0 0,-53 32-372 0 0,-68 39-932 0 0,-102 56-16 0 0,217-129 29 0 0,-58 20 1 0 0,77-32-77 0 0,0 0 1 0 0,0 0 0 0 0,0-1-1 0 0,0-1 1 0 0,0 0-1 0 0,-1 0 1 0 0,1-1 0 0 0,0-1-1 0 0,-16-2 1 0 0,23 3 83 0 0,1-1 1 0 0,0 0-1 0 0,0-1 1 0 0,0 1-1 0 0,0 0 1 0 0,-5-4-1 0 0,6 4 464 0 0,3-1-284 0 0,2-1-222 0 0,-1-1 0 0 0,0 1-1 0 0,1 0 1 0 0,0 0 0 0 0,0 0 0 0 0,0 0-1 0 0,0 0 1 0 0,1 0 0 0 0,-1 1 0 0 0,5-3-1 0 0,43-21 117 0 0,-33 18-95 0 0,4-3-91 0 0,1 2 1 0 0,1 0 0 0 0,-1 2-1 0 0,1 0 1 0 0,1 2 0 0 0,27-3-1 0 0,-43 8-1 0 0,0 0 0 0 0,1 0-1 0 0,-1 1 1 0 0,0 0 0 0 0,0 1 0 0 0,0 0-1 0 0,0 0 1 0 0,0 1 0 0 0,0 0-1 0 0,0 1 1 0 0,-1 0 0 0 0,0 0 0 0 0,12 8-1 0 0,-14-7 6 0 0,0-1 0 0 0,0 1 0 0 0,-1 0 0 0 0,1 1 0 0 0,-1-1 0 0 0,-1 1 0 0 0,8 10 0 0 0,-10-12 0 0 0,1 1 1 0 0,-1-1-1 0 0,0 1 1 0 0,0-1-1 0 0,-1 1 1 0 0,1 0 0 0 0,-1 0-1 0 0,0 0 1 0 0,-1 0-1 0 0,1 0 1 0 0,-1 0-1 0 0,0 5 1 0 0,0-5 60 0 0,-1 0 0 0 0,0 0-1 0 0,-1 0 1 0 0,1 0 0 0 0,-1 0 0 0 0,0 0 0 0 0,0 0-1 0 0,-1 0 1 0 0,1-1 0 0 0,-1 1 0 0 0,0-1 0 0 0,0 0 0 0 0,0 0-1 0 0,-1 0 1 0 0,0 0 0 0 0,1-1 0 0 0,-1 1 0 0 0,0-1 0 0 0,-8 4-1 0 0,-1 1 55 0 0,-1 0 0 0 0,0-1 0 0 0,-1-1 0 0 0,1 0 0 0 0,-20 4 1 0 0,-293 63-192 0 0,247-57 62 0 0,23-4-37 0 0,21-3 2 0 0,0-2-1 0 0,-72 4 0 0 0,108-11 24 0 0,-1 1-1 0 0,0-1 1 0 0,1 0-1 0 0,-1 0 1 0 0,1 0 0 0 0,-1 0-1 0 0,0 0 1 0 0,1 0-1 0 0,-1 0 1 0 0,0 0-1 0 0,1 0 1 0 0,-1 0 0 0 0,1-1-1 0 0,-1 1 1 0 0,0 0-1 0 0,1 0 1 0 0,-1-1-1 0 0,1 1 1 0 0,-1 0-1 0 0,1 0 1 0 0,-1-1 0 0 0,1 1-1 0 0,-1-1 1 0 0,1 1-1 0 0,-1 0 1 0 0,1-1-1 0 0,-1 1 1 0 0,1-1 0 0 0,0 1-1 0 0,-1-1 1 0 0,1 0-1 0 0,-1 0 1 0 0,2 0-31 0 0,-1 0 1 0 0,0 0 0 0 0,1 0 0 0 0,-1 0-1 0 0,1 0 1 0 0,-1 0 0 0 0,1 1 0 0 0,-1-1-1 0 0,1 0 1 0 0,0 0 0 0 0,0 0-1 0 0,-1 1 1 0 0,1-1 0 0 0,0 0 0 0 0,0 0-1 0 0,0 1 1 0 0,-1-1 0 0 0,1 1-1 0 0,1-1 1 0 0,5-3-763 0 0,0 1-1 0 0,-1 0 1 0 0,1 0-1 0 0,0 0 1 0 0,9-1-1 0 0,-2 0-777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46 15719 0 0,'0'-7'297'0'0,"0"5"-144"0"0,0 0 0 0 0,0 0 1 0 0,0 0-1 0 0,1 0 0 0 0,-1 0 0 0 0,1 0 1 0 0,-1 0-1 0 0,2-3 0 0 0,6-9 9 0 0,-2 11 120 0 0,-4 3-234 0 0,-1-1 192 0 0,1 7-230 0 0,0-1 0 0 0,0 1-1 0 0,-1 0 1 0 0,0-1 0 0 0,0 1 0 0 0,0 0-1 0 0,-1 0 1 0 0,0-1 0 0 0,0 1-1 0 0,0 0 1 0 0,-1 0 0 0 0,0-1 0 0 0,-3 11-1 0 0,-2 6-39 0 0,-1 0-1 0 0,-12 22 0 0 0,-15 26 25 0 0,-77 111-1 0 0,25-44 19 0 0,-211 351 128 0 0,293-482-132 0 0,-77 117 138 0 0,62-98-105 0 0,0-1 0 0 0,-39 37 0 0 0,21-31-6 0 0,35-29-30 0 0,-1 1 0 0 0,1 0-1 0 0,-1-1 1 0 0,0 1 0 0 0,0-1-1 0 0,0 0 1 0 0,0 0 0 0 0,0 0 0 0 0,0 0-1 0 0,0 0 1 0 0,0-1 0 0 0,-5 1-1 0 0,0-4 44 0 0,7 1-44 0 0,0 1 1 0 0,1 0-1 0 0,-1 0 0 0 0,1-1 0 0 0,0 1 0 0 0,-1 0 1 0 0,1-1-1 0 0,0 1 0 0 0,0-1 0 0 0,0 1 0 0 0,0 0 1 0 0,0-1-1 0 0,0 1 0 0 0,0-1 0 0 0,0 1 1 0 0,0 0-1 0 0,1-1 0 0 0,-1 1 0 0 0,1 0 0 0 0,0-3 1 0 0,14-26 52 0 0,8-5-106 0 0,2 1 1 0 0,53-56 0 0 0,-74 85 41 0 0,26-26 4 0 0,1 1 0 0 0,1 2 0 0 0,1 2 0 0 0,2 0 0 0 0,62-33 0 0 0,-85 53 99 0 0,1 0-1 0 0,0 1 1 0 0,0 1 0 0 0,0 0-1 0 0,0 1 1 0 0,1 0 0 0 0,-1 1-1 0 0,1 1 1 0 0,24 0-1 0 0,-29 1-29 0 0,0 1 0 0 0,0 0 0 0 0,0 0 0 0 0,-1 1-1 0 0,1 0 1 0 0,-1 0 0 0 0,0 1 0 0 0,1 0-1 0 0,-1 1 1 0 0,0 0 0 0 0,-1 0 0 0 0,1 1 0 0 0,-1 0-1 0 0,0 0 1 0 0,0 0 0 0 0,8 9 0 0 0,-12-10-65 0 0,0-1 0 0 0,0 1 0 0 0,0 0 0 0 0,0 0 0 0 0,-1 0 0 0 0,0 0 0 0 0,0 1 1 0 0,0-1-1 0 0,0 1 0 0 0,-1-1 0 0 0,1 1 0 0 0,-1-1 0 0 0,-1 1 0 0 0,1 0 0 0 0,0 0 0 0 0,-1-1 0 0 0,0 1 0 0 0,0 0 0 0 0,-2 9 1 0 0,0-5-3 0 0,-1-1 1 0 0,0 1-1 0 0,0 0 1 0 0,-1-1-1 0 0,0 0 1 0 0,-1 0-1 0 0,0 0 1 0 0,0 0 0 0 0,-9 10-1 0 0,-16 15-1354 0 0,-1 0 0 0 0,-1-3 0 0 0,-2 0 1 0 0,-60 39-1 0 0,81-61-4687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223 136 13159 0 0,'0'0'1187'0'0,"7"10"-364"0"0,-4-7-716 0 0,0 0 0 0 0,0 0 1 0 0,0-1-1 0 0,1 0 0 0 0,-1 1 1 0 0,1-1-1 0 0,-1-1 1 0 0,1 1-1 0 0,0 0 0 0 0,0-1 1 0 0,0 0-1 0 0,0 0 1 0 0,0 0-1 0 0,0 0 0 0 0,0-1 1 0 0,0 1-1 0 0,0-1 0 0 0,1 0 1 0 0,-1 0-1 0 0,0-1 1 0 0,0 1-1 0 0,0-1 0 0 0,0 0 1 0 0,0 0-1 0 0,0-1 0 0 0,0 1 1 0 0,6-4-1 0 0,1 0 13 0 0,-1-1-1 0 0,0 0 0 0 0,0-1 0 0 0,0 0 1 0 0,14-14-1 0 0,-21 18-111 0 0,0 0 0 0 0,0 0-1 0 0,0-1 1 0 0,0 1 0 0 0,0-1 0 0 0,-1 0-1 0 0,0 0 1 0 0,0 0 0 0 0,0 0 0 0 0,0 0 0 0 0,0 0-1 0 0,-1-1 1 0 0,0 1 0 0 0,0 0 0 0 0,0-1 0 0 0,0 1-1 0 0,-1-9 1 0 0,0 12-8 0 0,0-1 1 0 0,0 1-1 0 0,0 0 0 0 0,-1 0 1 0 0,1-1-1 0 0,0 1 0 0 0,-1 0 0 0 0,1 0 1 0 0,-1 0-1 0 0,0-1 0 0 0,1 1 1 0 0,-1 0-1 0 0,0 0 0 0 0,1 0 0 0 0,-1 0 1 0 0,0 0-1 0 0,0 0 0 0 0,0 0 0 0 0,0 1 1 0 0,0-1-1 0 0,-2-1 0 0 0,1 1-13 0 0,-1 0 0 0 0,1 0-1 0 0,-1 0 1 0 0,1 1 0 0 0,-1-1-1 0 0,1 1 1 0 0,-1-1 0 0 0,0 1-1 0 0,1 0 1 0 0,-4 0 0 0 0,-3 1-52 0 0,1 0 1 0 0,-1 1 0 0 0,1-1 0 0 0,0 2 0 0 0,-14 4 0 0 0,2 3 25 0 0,1 1 1 0 0,0 0-1 0 0,0 1 1 0 0,1 1 0 0 0,1 1-1 0 0,-27 27 1 0 0,7-1 11 0 0,-49 68 0 0 0,75-93 27 0 0,-1 1 0 0 0,-12 19 0 0 0,22-31 0 0 0,0 0 0 0 0,0 1 0 0 0,0-1 0 0 0,0 0 0 0 0,1 0 0 0 0,-1 1 0 0 0,1-1 0 0 0,1 1 0 0 0,-1-1 0 0 0,0 9 0 0 0,1-11 1 0 0,0 0 0 0 0,1-1-1 0 0,-1 1 1 0 0,1 0-1 0 0,-1-1 1 0 0,1 1 0 0 0,-1-1-1 0 0,1 1 1 0 0,0-1 0 0 0,0 1-1 0 0,0-1 1 0 0,0 1 0 0 0,0-1-1 0 0,0 0 1 0 0,0 1 0 0 0,1-1-1 0 0,-1 0 1 0 0,0 0 0 0 0,1 0-1 0 0,-1 0 1 0 0,0 0 0 0 0,1 0-1 0 0,-1-1 1 0 0,1 1 0 0 0,0 0-1 0 0,-1-1 1 0 0,1 1 0 0 0,0-1-1 0 0,-1 0 1 0 0,1 1 0 0 0,0-1-1 0 0,2 0 1 0 0,4 1-139 0 0,0-1 1 0 0,0 0-1 0 0,0-1 0 0 0,0 0 1 0 0,13-2-1 0 0,12-5-746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5983 0 0,'0'0'12131'0'0,"0"2"-11767"0"0,-4 8-267 0 0,-1 0 0 0 0,1 0 0 0 0,-2-1 1 0 0,1 0-1 0 0,-1 0 0 0 0,-1 0 0 0 0,-10 12 0 0 0,-62 52 83 0 0,51-49-70 0 0,-9 10-98 0 0,-118 97-10 0 0,148-126-2 0 0,1-1 0 0 0,0 2 0 0 0,0-1 0 0 0,1 1 0 0 0,0-1 0 0 0,-7 10 0 0 0,9-6 0 0 0,4-7 2 0 0,-1 1 0 0 0,1-1-1 0 0,-1 0 1 0 0,1 0 0 0 0,0 1-1 0 0,-1-1 1 0 0,1 0 0 0 0,0 0-1 0 0,0 0 1 0 0,1 0 0 0 0,-1 0-1 0 0,0 0 1 0 0,1-1 0 0 0,-1 1-1 0 0,1 0 1 0 0,-1-1 0 0 0,1 1-1 0 0,0-1 1 0 0,0 1 0 0 0,0-1-1 0 0,4 2 1 0 0,1 1 17 0 0,0 0 0 0 0,1-1 0 0 0,0 0 0 0 0,14 3 0 0 0,-11-4-13 0 0,0 0 0 0 0,0-1 0 0 0,0 0 0 0 0,1-1-1 0 0,-1-1 1 0 0,0 0 0 0 0,0 0 0 0 0,15-4 0 0 0,7-4-1810 0 0,45-18 1 0 0,-46 14-4151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15 9215 0 0,'9'-14'5931'0'0,"-9"16"-5734"0"0,1 0 1 0 0,-1 0 0 0 0,0 1-1 0 0,0-1 1 0 0,-1 0-1 0 0,1 0 1 0 0,0 1-1 0 0,-1-1 1 0 0,0 0-1 0 0,-1 4 1 0 0,2-6-112 0 0,-7 17 15 0 0,0-1 1 0 0,-2-1 0 0 0,1 1-1 0 0,-2-1 1 0 0,-19 23 0 0 0,4-4 73 0 0,-108 154 584 0 0,-136 189-309 0 0,44-102-1394 0 0,222-271 576 0 0,-6 6 43 0 0,7-3-4383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0 507 919 0 0,'82'-55'4891'0'0,"26"-16"3849"0"0,113-36-3436 0 0,-104 53-4291 0 0,16-4-219 0 0,60-31-768 0 0,-179 80-278 0 0,26-18 0 0 0,-8-2-3064 0 0,-24 21-3240 0 0</inkml:trace>
  <inkml:trace contextRef="#ctx0" brushRef="#br0" timeOffset="1">163 507 5527 0 0,'0'0'498'0'0,"2"2"-406"0"0,8 7 2722 0 0,0 0-1 0 0,0 0 1 0 0,1-1 0 0 0,24 14 0 0 0,5-5-2221 0 0,48 4 425 0 0,-7-3-473 0 0,-32-6-313 0 0,-32-8-188 0 0,-1 0-1 0 0,0 1 0 0 0,1 0 1 0 0,17 10-1 0 0,-32-14-43 0 0,0 0 0 0 0,0-1 0 0 0,0 1 0 0 0,0 0 0 0 0,0 0 0 0 0,0 1 0 0 0,-1-1 0 0 0,1 0 0 0 0,0 0 0 0 0,1 2 0 0 0,12 13 0 0 0,-12-13-184 0 0,1 1 0 0 0,-1-1 0 0 0,1 0 0 0 0,0-1 0 0 0,0 1 0 0 0,0-1-1 0 0,0 0 1 0 0,0 0 0 0 0,0 0 0 0 0,1 0 0 0 0,-1-1 0 0 0,8 2 0 0 0,2-1-1463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397 341 2759 0 0,'0'0'11018'0'0,"7"-9"-9192"0"0,27-53-382 0 0,-13 21-1088 0 0,-10 21-302 0 0,10-27 0 0 0,-16 34-62 0 0,2-6 17 0 0,7-29 1 0 0,-13 44-19 0 0,0-1 0 0 0,0 1 0 0 0,-1-1 0 0 0,1 0 0 0 0,-1 1 0 0 0,0-1 0 0 0,-1 0 0 0 0,1 1 0 0 0,-1-1 1 0 0,0 1-1 0 0,0-1 0 0 0,-2-5 0 0 0,2 9-3 0 0,0 0 0 0 0,1 0-1 0 0,-1-1 1 0 0,0 1 0 0 0,0 0 0 0 0,0 0 0 0 0,-1 0 0 0 0,1 0-1 0 0,0 1 1 0 0,0-1 0 0 0,0 0 0 0 0,-1 0 0 0 0,1 1 0 0 0,0-1 0 0 0,-1 0-1 0 0,1 1 1 0 0,-1 0 0 0 0,1-1 0 0 0,-1 1 0 0 0,1 0 0 0 0,0 0-1 0 0,-1 0 1 0 0,1 0 0 0 0,-1 0 0 0 0,1 0 0 0 0,-1 0 0 0 0,-2 1-1 0 0,-4 0-13 0 0,0 1-1 0 0,0 0 1 0 0,-11 4-1 0 0,-4 4-14 0 0,0 1 0 0 0,1 0 0 0 0,0 2 0 0 0,-34 27 0 0 0,-73 70-10 0 0,121-101 47 0 0,-20 16-11 0 0,1 2 0 0 0,1 1 0 0 0,-26 38 0 0 0,50-63 23 0 0,0-1 0 0 0,0 1 0 0 0,1 0 0 0 0,-1 0 0 0 0,1-1 0 0 0,-1 1 0 0 0,1 0 0 0 0,0 0 0 0 0,0 1 0 0 0,1-1 0 0 0,-1 0 0 0 0,1 0 0 0 0,-1 0 0 0 0,1 0 0 0 0,0 5 0 0 0,1-7 30 0 0,0 1-1 0 0,0-1 0 0 0,0 0 1 0 0,1 0-1 0 0,-1 1 0 0 0,0-1 1 0 0,0 0-1 0 0,1 0 0 0 0,-1 0 1 0 0,1 0-1 0 0,-1-1 1 0 0,1 1-1 0 0,-1 0 0 0 0,1-1 1 0 0,-1 1-1 0 0,3 0 0 0 0,-3-1-8 0 0,5 2 81 0 0,0-1 0 0 0,0 0 1 0 0,1 0-1 0 0,-1 0 0 0 0,0-1 0 0 0,1 0 0 0 0,-1 0 0 0 0,0-1 0 0 0,1 0 0 0 0,-1 0 0 0 0,0 0 1 0 0,6-2-1 0 0,6-3 111 0 0,-1-1 1 0 0,30-16-1 0 0,-29 13-177 0 0,0 0-1 0 0,-1-2 0 0 0,0 0 1 0 0,-1-1-1 0 0,20-21 0 0 0,-35 33-107 0 0,-1 4-12 0 0,2 10 38 0 0,0 1-1 0 0,-1 0 0 0 0,0 0 1 0 0,-3 21-1 0 0,1-14 33 0 0,2 28 0 0 0,-1-42-18 0 0,1-1 1 0 0,0 0-1 0 0,1 0 0 0 0,0 0 0 0 0,-1 0 0 0 0,2 0 0 0 0,-1 0 0 0 0,7 10 0 0 0,6 2-754 0 0,-2-11-4104 0 0,-3-3-950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10591 0 0,'0'0'2256'0'0,"0"2"-1002"0"0,-5 24-760 0 0,0-1 1 0 0,-2 0-1 0 0,-1 0 0 0 0,0-1 1 0 0,-2 0-1 0 0,-15 27 1 0 0,-90 134-657 0 0,73-122 425 0 0,-19 28-234 0 0,-88 101 0 0 0,144-186-145 0 0,0 1 0 0 0,1-1 0 0 0,-5 11 0 0 0,8-15-739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50 5983 0 0,'30'-37'788'0'0,"-21"25"10283"0"0,-9 13-10756 0 0,1 5-274 0 0,-1 0 1 0 0,0 0-1 0 0,-1-1 1 0 0,1 1-1 0 0,-1 0 1 0 0,0 0-1 0 0,0-1 1 0 0,-1 1-1 0 0,-3 7 1 0 0,-3 7 48 0 0,-13 22 1 0 0,-170 283 1009 0 0,45-89-834 0 0,72-114-188 0 0,22-30-245 0 0,32-51-2386 0 0,14-29-3813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43 3679 0 0,'3'-3'21'0'0,"0"0"-1"0"0,0 0 1 0 0,0 1-1 0 0,0-1 0 0 0,1 1 1 0 0,-1 0-1 0 0,1-1 0 0 0,-1 2 1 0 0,1-1-1 0 0,0 0 0 0 0,0 1 1 0 0,0 0-1 0 0,6-2 0 0 0,28-8 10022 0 0,-46 20-8342 0 0,-16 12-1909 0 0,-14 5 638 0 0,-2-1 1 0 0,-48 22 0 0 0,-23 14-199 0 0,-231 167 157 0 0,111-72-314 0 0,221-150-54 0 0,0 1-1 0 0,0 0 1 0 0,1 0-1 0 0,0 1 1 0 0,-11 12 0 0 0,18-18-17 0 0,1 1 1 0 0,-1-1-1 0 0,1 0 1 0 0,0 0 0 0 0,-1 1-1 0 0,1-1 1 0 0,0 1-1 0 0,0 0 1 0 0,1-1-1 0 0,-1 1 1 0 0,1-1 0 0 0,-1 1-1 0 0,1 0 1 0 0,0 0-1 0 0,0-1 1 0 0,0 1 0 0 0,0 0-1 0 0,0-1 1 0 0,1 1-1 0 0,-1 0 1 0 0,2 3-1 0 0,1 6 39 0 0,1 1-1 0 0,11 23 0 0 0,-12-31-9 0 0,2 5 0 0 0,0 0-1 0 0,1-1 0 0 0,0 1 0 0 0,0-1 1 0 0,1-1-1 0 0,0 1 0 0 0,1-1 1 0 0,13 11-1 0 0,-8-9 5 0 0,0-1 1 0 0,1 0-1 0 0,0-1 1 0 0,0-1-1 0 0,21 8 0 0 0,-3-4 67 0 0,1-2 0 0 0,1-1 0 0 0,0-2 0 0 0,66 5 0 0 0,-17-9 396 0 0,0-4-1 0 0,0-3 1 0 0,84-17 0 0 0,-143 18-462 0 0,0-1 0 0 0,0-1 0 0 0,31-13 0 0 0,-44 14-25 0 0,1-1 0 0 0,-1 1-1 0 0,0-2 1 0 0,-1 0 0 0 0,0 0 0 0 0,0-1 0 0 0,0 0-1 0 0,11-13 1 0 0,-13 10-23 0 0,1 0 0 0 0,-1 0 0 0 0,-1-1 0 0 0,0 0 0 0 0,-1-1 0 0 0,0 1 1 0 0,-1-1-1 0 0,0-1 0 0 0,-1 1 0 0 0,-1 0 0 0 0,0-1 0 0 0,-1 0 0 0 0,0 0 0 0 0,-1 0 0 0 0,-1 0 0 0 0,0 1 0 0 0,-1-1 0 0 0,-4-24 0 0 0,5 36 6 0 0,0 0 0 0 0,-1 1-1 0 0,1-1 1 0 0,-1 0 0 0 0,1 1-1 0 0,-1-1 1 0 0,1 1 0 0 0,-1-1-1 0 0,0 1 1 0 0,0-1 0 0 0,0 1-1 0 0,0-1 1 0 0,0 1 0 0 0,0 0-1 0 0,0 0 1 0 0,-1-1 0 0 0,1 1-1 0 0,0 0 1 0 0,-1 0 0 0 0,1 0-1 0 0,0 0 1 0 0,-4-1 0 0 0,3 2-2 0 0,0 0 0 0 0,0-1 1 0 0,0 1-1 0 0,0 0 0 0 0,0 0 1 0 0,0 0-1 0 0,0 1 0 0 0,-1-1 1 0 0,1 0-1 0 0,0 1 0 0 0,0 0 1 0 0,0-1-1 0 0,1 1 0 0 0,-1 0 1 0 0,0 0-1 0 0,0 0 0 0 0,0 0 1 0 0,-2 2-1 0 0,-17 13-38 0 0,0 2 0 0 0,1 1 0 0 0,1 0 0 0 0,-19 25 0 0 0,15-17 47 0 0,8-10 0 0 0,0 1 0 0 0,-22 37 0 0 0,34-49-7 0 0,-1 0 0 0 0,1 0 1 0 0,1 0-1 0 0,-1 1 1 0 0,1-1-1 0 0,0 1 0 0 0,1 0 1 0 0,-1-1-1 0 0,1 1 0 0 0,1 0 1 0 0,-1 0-1 0 0,1 0 0 0 0,0 0 1 0 0,2 7-1 0 0,-1-10-58 0 0,0 0 0 0 0,0 0-1 0 0,1-1 1 0 0,0 1 0 0 0,0 0-1 0 0,0-1 1 0 0,0 1 0 0 0,0-1 0 0 0,1 0-1 0 0,-1 1 1 0 0,1-1 0 0 0,0 0-1 0 0,0-1 1 0 0,0 1 0 0 0,0-1-1 0 0,1 1 1 0 0,-1-1 0 0 0,5 2 0 0 0,7 3-607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29 2303 0 0,'13'-4'-43'0'0,"57"-15"2643"0"0,-59 17 476 0 0,-1 0-1 0 0,17 1 1 0 0,-26 11-2636 0 0,-1-7-426 0 0,0-1-1 0 0,-1 0 1 0 0,1 0-1 0 0,-1 1 1 0 0,0-1 0 0 0,0 0-1 0 0,0 0 1 0 0,0 0-1 0 0,0 0 1 0 0,0 0-1 0 0,0 0 1 0 0,-1 0-1 0 0,1-1 1 0 0,-1 1-1 0 0,1 0 1 0 0,-3 1-1 0 0,-31 23 67 0 0,33-24-78 0 0,-30 17 148 0 0,-63 27-1 0 0,11-7 178 0 0,12-2 26 0 0,-70 40 451 0 0,113-57-616 0 0,0 2 1 0 0,-31 29-1 0 0,45-36-95 0 0,0 1 1 0 0,1 0-1 0 0,0 2 0 0 0,-20 34 0 0 0,33-50-85 0 0,-1 0 1 0 0,1 1-1 0 0,0-1 1 0 0,0 0-1 0 0,0 1 1 0 0,1-1-1 0 0,-1 0 1 0 0,1 1 0 0 0,-1-1-1 0 0,1 1 1 0 0,0-1-1 0 0,0 1 1 0 0,0-1-1 0 0,0 1 1 0 0,0-1 0 0 0,0 1-1 0 0,1-1 1 0 0,-1 0-1 0 0,1 1 1 0 0,0-1-1 0 0,1 3 1 0 0,-1-2 21 0 0,1-1 1 0 0,0 1-1 0 0,0-1 1 0 0,0 1-1 0 0,0-1 0 0 0,1 0 1 0 0,-1 0-1 0 0,0 0 1 0 0,1 0-1 0 0,0 0 0 0 0,-1 0 1 0 0,1-1-1 0 0,0 0 1 0 0,0 1-1 0 0,0-1 0 0 0,4 1 1 0 0,5 2 108 0 0,1-1 1 0 0,0-1-1 0 0,0 0 0 0 0,16 0 1 0 0,54-4 345 0 0,-9 0-203 0 0,183 17-399 0 0,-210-12-590 0 0,0-1-1386 0 0,-27-2 275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5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569 141 1375 0 0,'1'-2'66'0'0,"31"-23"373"0"0,-19 13 4914 0 0,-13 8-5208 0 0,0 0-1 0 0,0-1 1 0 0,0 1 0 0 0,0 0 0 0 0,-1 0 0 0 0,0 0 0 0 0,0 0 0 0 0,0 0-1 0 0,0 0 1 0 0,-1 1 0 0 0,1-1 0 0 0,-1 0 0 0 0,0 1 0 0 0,0-1 0 0 0,0 1-1 0 0,-5-6 1 0 0,4 6 34 0 0,1 1 0 0 0,-1-1-1 0 0,1 1 1 0 0,-1-1 0 0 0,0 1-1 0 0,0 0 1 0 0,0 0-1 0 0,0 0 1 0 0,-1 0 0 0 0,1 1-1 0 0,0-1 1 0 0,-1 1 0 0 0,1 0-1 0 0,-8-1 1 0 0,7 2-124 0 0,-1-1 1 0 0,1 2 0 0 0,-1-1-1 0 0,1 0 1 0 0,-1 1-1 0 0,1 0 1 0 0,-1 0 0 0 0,1 0-1 0 0,0 1 1 0 0,-1-1-1 0 0,-5 5 1 0 0,-71 33 105 0 0,-165 93 1731 0 0,220-114-1441 0 0,-31 26 0 0 0,49-36-364 0 0,-1-1 1 0 0,2 2-1 0 0,-1-1 0 0 0,1 1 0 0 0,0 0 0 0 0,1 0 0 0 0,-6 12 0 0 0,11-20-71 0 0,1 0 0 0 0,-1 0 0 0 0,1 0 0 0 0,-1 1 0 0 0,1-1 0 0 0,-1 0 0 0 0,1 0 0 0 0,0 1 0 0 0,-1-1 0 0 0,1 0 0 0 0,0 0 0 0 0,0 1 0 0 0,0-1 0 0 0,0 0 0 0 0,0 0 0 0 0,0 1 0 0 0,0-1 0 0 0,1 0 0 0 0,-1 0 0 0 0,0 1-1 0 0,1-1 1 0 0,-1 0 0 0 0,1 0 0 0 0,-1 0 0 0 0,1 1 0 0 0,0-1 0 0 0,-1 0 0 0 0,1 0 0 0 0,0 0 0 0 0,0 0 0 0 0,1 1 0 0 0,1-1 44 0 0,-1 1-1 0 0,1-1 1 0 0,0 1-1 0 0,0-1 1 0 0,-1 0-1 0 0,1 0 1 0 0,0 0 0 0 0,0-1-1 0 0,0 1 1 0 0,0-1-1 0 0,0 0 1 0 0,6 0-1 0 0,14-1 221 0 0,0-2-1 0 0,0 0 0 0 0,34-11 1 0 0,-12 4-306 0 0,-19 2 112 0 0,0 0 0 0 0,41-20 0 0 0,12-4-16 0 0,-75 31-70 0 0,16-3-14 0 0,-10 3-45 0 0,-2 3 30 0 0,-8-1 15 0 0,1 0 1 0 0,0 0 0 0 0,-1 0 0 0 0,1 0 0 0 0,-1 0 0 0 0,0 0 0 0 0,1 0 0 0 0,-1 1-1 0 0,0-1 1 0 0,1 0 0 0 0,-1 0 0 0 0,0 0 0 0 0,0 0 0 0 0,0 1 0 0 0,0-1 0 0 0,0 0-1 0 0,0 0 1 0 0,-1 2 0 0 0,-2 8 19 0 0,0 0-1 0 0,0 0 1 0 0,-1-1-1 0 0,-1 0 1 0 0,0 1-1 0 0,0-2 0 0 0,-1 1 1 0 0,-11 14-1 0 0,-5 10-311 0 0,21-33 106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52 3679 0 0,'15'-12'596'0'0,"28"-15"-1"0"0,-27 18 5513 0 0,-19 8-6097 0 0,0 0 0 0 0,0 1-1 0 0,0-1 1 0 0,0 1 0 0 0,0 0 0 0 0,0 0-1 0 0,-1 0 1 0 0,1 0 0 0 0,0 0 0 0 0,-5 2 0 0 0,1-1-9 0 0,-29 5 174 0 0,2 1-1 0 0,-1 2 0 0 0,1 1 0 0 0,-57 25 0 0 0,47-14 355 0 0,2 2 0 0 0,1 1 0 0 0,-39 31 0 0 0,56-37-207 0 0,0 2 0 0 0,2 1-1 0 0,0 1 1 0 0,-29 38 0 0 0,48-56-279 0 0,0 0 1 0 0,0 1-1 0 0,1-1 0 0 0,0 1 1 0 0,0 0-1 0 0,0 0 1 0 0,0-1-1 0 0,0 8 1 0 0,1-11-32 0 0,1 0 1 0 0,0 0-1 0 0,0 0 1 0 0,0 1-1 0 0,0-1 1 0 0,0 0-1 0 0,0 0 1 0 0,0 0-1 0 0,0 1 1 0 0,0-1-1 0 0,0 0 1 0 0,1 0-1 0 0,-1 0 1 0 0,0 0-1 0 0,1 0 1 0 0,-1 1-1 0 0,1-1 1 0 0,0 0-1 0 0,-1 0 1 0 0,1 0-1 0 0,0 0 1 0 0,-1 0-1 0 0,1-1 1 0 0,0 1-1 0 0,0 0 1 0 0,0 0-1 0 0,0 0 1 0 0,0-1-1 0 0,0 1 0 0 0,0-1 1 0 0,0 1-1 0 0,0-1 1 0 0,0 1-1 0 0,0-1 1 0 0,0 1-1 0 0,1-1 1 0 0,-1 0-1 0 0,0 0 1 0 0,0 1-1 0 0,2-1 1 0 0,4 0 106 0 0,0 0 0 0 0,0 0 0 0 0,0 0 0 0 0,0-1 0 0 0,12-3 0 0 0,36-12 333 0 0,-42 12-397 0 0,39-13-173 0 0,-1-2 0 0 0,-2-2-1 0 0,90-53 1 0 0,-115 57-309 0 0,34-31 0 0 0,-52 42 395 0 0,-5 5-65 0 0,-1 3-120 0 0,0-1 196 0 0,-1 1 0 0 0,1 0 1 0 0,-1 0-1 0 0,1-1 0 0 0,-1 1 0 0 0,0-1 0 0 0,0 1 0 0 0,0 0 0 0 0,0-1 0 0 0,-1 2 0 0 0,0-1-5 0 0,-51 67-129 0 0,6-10 258 0 0,3-1 239 0 0,20-27-134 0 0,2 0 0 0 0,-33 61 0 0 0,53-88-217 0 0,-5 17-186 0 0,7-19-864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67 11311 0 0,'7'-6'171'0'0,"-5"5"-89"0"0,0-1 0 0 0,0 0 1 0 0,0 0-1 0 0,0 0 0 0 0,0-1 1 0 0,0 1-1 0 0,0 0 0 0 0,-1-1 0 0 0,1 1 1 0 0,-1-1-1 0 0,0 1 0 0 0,0-1 1 0 0,2-5-1 0 0,-3 8-2 0 0,0-1 0 0 0,0 0 0 0 0,0 1 0 0 0,0-1 1 0 0,0 0-1 0 0,-1 1 0 0 0,1-1 0 0 0,0 1 0 0 0,0-1 0 0 0,0 0 0 0 0,-1 1 0 0 0,1-1 1 0 0,0 1-1 0 0,-1-1 0 0 0,1 0 0 0 0,0 1 0 0 0,-1-1 0 0 0,1 1 0 0 0,-1-1 0 0 0,1 1 0 0 0,0 0 1 0 0,-1-1-1 0 0,1 1 0 0 0,-1-1 0 0 0,0 1 0 0 0,1 0 0 0 0,-1-1 0 0 0,1 1 0 0 0,-1 0 1 0 0,0 0-1 0 0,0-1 0 0 0,-22-5 296 0 0,5 5-289 0 0,1 1 0 0 0,-1 0 1 0 0,0 1-1 0 0,-29 6 0 0 0,7-1-34 0 0,25-4-2 0 0,-1 1 0 0 0,1 0 0 0 0,0 2 0 0 0,0 0 0 0 0,1 0-1 0 0,-1 2 1 0 0,1-1 0 0 0,1 2 0 0 0,-1 0 0 0 0,1 0 0 0 0,1 2 0 0 0,-1-1-1 0 0,-11 14 1 0 0,22-21-34 0 0,1-1-1 0 0,-1 1 1 0 0,1 0 0 0 0,0 0-1 0 0,0 0 1 0 0,-1-1-1 0 0,1 1 1 0 0,1 0 0 0 0,-1 1-1 0 0,0-1 1 0 0,0 0-1 0 0,1 0 1 0 0,-1 0 0 0 0,1 0-1 0 0,0 0 1 0 0,0 1-1 0 0,-1-1 1 0 0,2 3-1 0 0,-1-2-2 0 0,1 0-1 0 0,0 0 0 0 0,0 1 0 0 0,0-1 0 0 0,0 0 0 0 0,1 0 1 0 0,-1 0-1 0 0,1 0 0 0 0,0-1 0 0 0,-1 1 0 0 0,4 2 0 0 0,2 3 17 0 0,0-1-1 0 0,0 0 0 0 0,1 0 0 0 0,0-1 0 0 0,1 0 0 0 0,16 9 1 0 0,120 54 716 0 0,-59-28-178 0 0,-79-38-494 0 0,0 0-1 0 0,0 1 1 0 0,0 1 0 0 0,0-1-1 0 0,-1 1 1 0 0,8 7-1 0 0,-13-10-62 0 0,1-1-1 0 0,-1 1 0 0 0,0-1 0 0 0,0 1 0 0 0,1-1 1 0 0,-1 1-1 0 0,-1 0 0 0 0,1 0 0 0 0,0-1 1 0 0,0 1-1 0 0,-1 0 0 0 0,1 0 0 0 0,-1 0 0 0 0,1 0 1 0 0,-1 0-1 0 0,0 0 0 0 0,0 0 0 0 0,0 0 1 0 0,0 0-1 0 0,0 0 0 0 0,0 0 0 0 0,0 0 0 0 0,-1 0 1 0 0,1-1-1 0 0,-1 1 0 0 0,1 0 0 0 0,-1 0 1 0 0,0 0-1 0 0,0 0 0 0 0,-2 2 0 0 0,0 2 3 0 0,-2-1 0 0 0,1 0 0 0 0,-1 0-1 0 0,1 0 1 0 0,-1-1 0 0 0,-1 0 0 0 0,1 0-1 0 0,-1 0 1 0 0,-6 4 0 0 0,-58 24 18 0 0,68-31-30 0 0,-57 22-77 0 0,-1-2-1 0 0,0-3 0 0 0,-1-3 1 0 0,-1-2-1 0 0,-73 5 0 0 0,125-17-16 0 0,3 0-6 0 0,0 0 0 0 0,0-1 0 0 0,0 0 0 0 0,1 0 0 0 0,-1-1 0 0 0,0 0 0 0 0,0 0 0 0 0,-10-3 0 0 0,17 4 19 0 0,-1-1-1 0 0,0 1 1 0 0,0 0-1 0 0,1-1 1 0 0,-1 1-1 0 0,0-1 0 0 0,1 1 1 0 0,-1-1-1 0 0,0 1 1 0 0,1-1-1 0 0,-1 0 1 0 0,1 1-1 0 0,-1-1 1 0 0,0 0-1 0 0,-1-11-1451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0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471 121 9671 0 0,'-12'10'557'0'0,"1"0"0"0"0,1 1 0 0 0,0 1 0 0 0,0-1-1 0 0,1 2 1 0 0,0-1 0 0 0,-8 17 0 0 0,16-27 715 0 0,20 8 241 0 0,-14-8-1348 0 0,1-2 0 0 0,-1 1 0 0 0,1 0 0 0 0,0-1 0 0 0,-1 0 0 0 0,1-1 1 0 0,-1 1-1 0 0,8-2 0 0 0,45-14 471 0 0,-48 13-583 0 0,11-4-20 0 0,0-2-1 0 0,-1-1 1 0 0,0 0 0 0 0,25-19 0 0 0,-39 25-27 0 0,-1 0 0 0 0,0-1 0 0 0,0 0 0 0 0,0 1-1 0 0,-1-2 1 0 0,1 1 0 0 0,-1 0 0 0 0,-1-1 0 0 0,1 0 0 0 0,4-10 0 0 0,-6 14-9 0 0,-1-1 0 0 0,0 1 0 0 0,0-1 0 0 0,0 1 0 0 0,-1-1 0 0 0,1 0 0 0 0,-1 1-1 0 0,1-1 1 0 0,-1 0 0 0 0,0 1 0 0 0,0-1 0 0 0,0 0 0 0 0,0 0 0 0 0,0 1 0 0 0,-1-1 0 0 0,1 0 0 0 0,-1 1 0 0 0,0-1 0 0 0,0 1 0 0 0,0-1 0 0 0,0 1 0 0 0,0-1 0 0 0,0 1 0 0 0,-1 0-1 0 0,1-1 1 0 0,-1 1 0 0 0,0 0 0 0 0,0 0 0 0 0,-2-2 0 0 0,1 2-25 0 0,0 0-1 0 0,0 1 1 0 0,0-1-1 0 0,0 1 1 0 0,-1-1-1 0 0,1 1 1 0 0,0 0-1 0 0,-1 1 0 0 0,1-1 1 0 0,0 0-1 0 0,-1 1 1 0 0,1 0-1 0 0,-1 0 1 0 0,-5 0-1 0 0,-7 2-126 0 0,-29 6-1 0 0,37-6 137 0 0,-18 5-20 0 0,0 1 1 0 0,0 1 0 0 0,2 1-1 0 0,-1 1 1 0 0,1 2 0 0 0,1 0-1 0 0,-24 18 1 0 0,11-4 155 0 0,2 1-1 0 0,1 2 1 0 0,-45 50 0 0 0,56-53-25 0 0,0 1 0 0 0,2 1 1 0 0,1 1-1 0 0,1 0 0 0 0,2 1 1 0 0,1 1-1 0 0,-14 41 0 0 0,28-69-86 0 0,-1 1 0 0 0,1 0 0 0 0,0 0-1 0 0,0 0 1 0 0,1 0 0 0 0,-1 0 0 0 0,1 0-1 0 0,0 0 1 0 0,2 8 0 0 0,-2-11-2 0 0,1 0 0 0 0,0 0 0 0 0,-1 0 0 0 0,1 0 0 0 0,0 0 0 0 0,0-1 0 0 0,0 1-1 0 0,0 0 1 0 0,1-1 0 0 0,-1 1 0 0 0,0-1 0 0 0,1 0 0 0 0,-1 1 0 0 0,1-1 0 0 0,-1 0 0 0 0,1 0 0 0 0,0 0 0 0 0,-1 0 0 0 0,1 0 0 0 0,0 0 0 0 0,0 0 0 0 0,0 0-1 0 0,0-1 1 0 0,0 1 0 0 0,-1-1 0 0 0,5 1 0 0 0,18 1-320 0 0,0-1 0 0 0,0-1 0 0 0,0-1 0 0 0,33-5 0 0 0,-33 3-721 0 0,25-4-5122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1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15 5527 0 0,'0'0'423'0'0,"-5"-7"-262"0"0,4 6 190 0 0,-1 1 0 0 0,1-1 0 0 0,0 0 0 0 0,0 0 0 0 0,-1 1 0 0 0,1-1 0 0 0,-1 0 0 0 0,1 1 0 0 0,0-1 0 0 0,-1 1 0 0 0,1 0 0 0 0,-1 0 0 0 0,1-1 0 0 0,-1 1 0 0 0,1 0 0 0 0,-1 0 0 0 0,1 0 0 0 0,-1 1 0 0 0,1-1 0 0 0,-1 0 0 0 0,1 0 0 0 0,-1 1 0 0 0,1-1 0 0 0,0 1 0 0 0,-3 1 0 0 0,-5 2 395 0 0,0 0 0 0 0,-15 12 0 0 0,9-7-903 0 0,-138 74 337 0 0,-61 36-175 0 0,197-109 10 0 0,8-5 45 0 0,-1 1 0 0 0,2 0 1 0 0,-12 10-1 0 0,19-15 124 0 0,2 1-96 0 0,0 1-70 0 0,0-1 0 0 0,0 1 0 0 0,1-1 0 0 0,-1 0 0 0 0,1 1 0 0 0,0-1 0 0 0,0 0 0 0 0,0 0 0 0 0,0 0 0 0 0,0 0 0 0 0,0 0 0 0 0,0-1 0 0 0,4 3 0 0 0,38 17 98 0 0,-28-13-108 0 0,62 24 62 0 0,25 12-50 0 0,-89-37 9 0 0,-1 0 1 0 0,-1 1 0 0 0,1 1 0 0 0,-1 0-1 0 0,13 13 1 0 0,-21-19 10 0 0,-1 1-1 0 0,1 0 0 0 0,-1 0 1 0 0,-1 0-1 0 0,1 0 0 0 0,-1 1 1 0 0,1-1-1 0 0,-1 1 0 0 0,0-1 1 0 0,-1 1-1 0 0,1 0 0 0 0,-1-1 1 0 0,0 1-1 0 0,0 0 0 0 0,0 0 1 0 0,-1 0-1 0 0,0 0 0 0 0,0 0 1 0 0,0 0-1 0 0,-2 9 0 0 0,1-7-5 0 0,-1 0-1 0 0,0-1 0 0 0,-1 1 0 0 0,0-1 0 0 0,0 1 1 0 0,0-1-1 0 0,0 0 0 0 0,-1 0 0 0 0,0 0 0 0 0,-1-1 0 0 0,1 1 1 0 0,-1-1-1 0 0,0 0 0 0 0,-7 5 0 0 0,-3 1 31 0 0,0-2 0 0 0,0 0 0 0 0,-1 0 0 0 0,0-2 0 0 0,0 0 0 0 0,0-1 0 0 0,-1 0 0 0 0,0-2 0 0 0,-21 4 0 0 0,-18 0 348 0 0,-85 1 0 0 0,50-14-176 0 0,18 1-1253 0 0,72 4 896 0 0,1 0 1 0 0,0 0-1 0 0,-1 0 1 0 0,1 0-1 0 0,-1 0 1 0 0,1 1-1 0 0,0-1 1 0 0,-1 0-1 0 0,1 0 1 0 0,0 0-1 0 0,-1 0 1 0 0,1 1 0 0 0,0-1-1 0 0,-1 0 1 0 0,1 0-1 0 0,0 1 1 0 0,-1-1-1 0 0,1 0 1 0 0,-1 1-1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5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57 9215 0 0,'-81'-37'1894'0'0,"46"23"2628"0"0,33 14-4276 0 0,1-1 1 0 0,0 1-1 0 0,-1 0 0 0 0,1-1 0 0 0,-1 1 0 0 0,1 0 1 0 0,0 0-1 0 0,-1-1 0 0 0,1 1 0 0 0,-4 1 0 0 0,5-1-180 0 0,0 0 1 0 0,-1 0-1 0 0,1 0 0 0 0,-1 0 0 0 0,1 0 0 0 0,0 1 0 0 0,-1-1 0 0 0,1 0 0 0 0,-1 0 0 0 0,1 1 0 0 0,0-1 0 0 0,-1 0 0 0 0,1 0 0 0 0,0 1 0 0 0,-1-1 0 0 0,1 0 0 0 0,0 1 0 0 0,0-1 0 0 0,-1 0 0 0 0,1 1 0 0 0,0-1 0 0 0,0 1 0 0 0,-1 0 0 0 0,1 0-45 0 0,0 0-1 0 0,0 0 1 0 0,0 1 0 0 0,1-1-1 0 0,-1 0 1 0 0,0 0 0 0 0,0 0-1 0 0,1 1 1 0 0,-1-1 0 0 0,1 0-1 0 0,-1 0 1 0 0,1 0 0 0 0,-1 0-1 0 0,1 0 1 0 0,0 0 0 0 0,-1 0-1 0 0,1 0 1 0 0,0 0 0 0 0,0 0-1 0 0,0 0 1 0 0,0-1 0 0 0,0 1-1 0 0,0 0 1 0 0,1 0 0 0 0,3 2 30 0 0,0 0 1 0 0,0-1-1 0 0,0 1 1 0 0,0-1-1 0 0,0-1 1 0 0,1 1-1 0 0,10 1 1 0 0,42 4 230 0 0,-51-7-247 0 0,287 1 986 0 0,-108-4-565 0 0,633-2 888 0 0,-464-11-995 0 0,-81 1-91 0 0,-37 5-63 0 0,215-5 206 0 0,-444 15-392 0 0,140 5 76 0 0,-123-2-88 0 0,-1 1-1 0 0,0 1 1 0 0,0 1 0 0 0,32 13-1 0 0,-55-18-73 0 0,0-1 61 0 0,-1 0 0 0 0,0 0 0 0 0,0 1 0 0 0,0-1 0 0 0,1 0 0 0 0,-1 0-1 0 0,0 0 1 0 0,0 1 0 0 0,0-1 0 0 0,0 0 0 0 0,0 0 0 0 0,0 1 0 0 0,1-1 0 0 0,-1 0 0 0 0,0 1 0 0 0,0-1 0 0 0,0 0 0 0 0,0 0 0 0 0,0 1 0 0 0,0-1 0 0 0,0 0 0 0 0,0 0 0 0 0,0 1 0 0 0,0-1 0 0 0,0 0 0 0 0,-1 1 0 0 0,1-1-1 0 0,0 0 1 0 0,0 0 0 0 0,0 1 0 0 0,0-1 0 0 0,0 0 0 0 0,0 0 0 0 0,-1 1 0 0 0,-3 10-772 0 0,4-10 723 0 0,-4 3-584 0 0,1 0-1 0 0,-1 1 1 0 0,0-1 0 0 0,0-1 0 0 0,0 1-1 0 0,-7 4 1 0 0,2-3-1026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30 2303 0 0,'2'-1'102'0'0,"13"-9"-247"0"0,13-9 14394 0 0,-42 29-12002 0 0,-26 23-2945 0 0,-145 127 748 0 0,138-122-47 0 0,-38 27-3 0 0,-53 47 0 0 0,135-109 0 0 0,0 0 0 0 0,0 0 0 0 0,0 0 0 0 0,0 1 0 0 0,1-1 0 0 0,-1 1 0 0 0,1 0 0 0 0,0 0 0 0 0,0 0 0 0 0,-2 7 0 0 0,3-9 0 0 0,1-1 0 0 0,0 1 0 0 0,0-1 0 0 0,0 1 0 0 0,0 0 0 0 0,0-1 0 0 0,0 1 0 0 0,0-1 0 0 0,1 1 0 0 0,-1-1 0 0 0,1 1 0 0 0,-1-1 0 0 0,1 1 0 0 0,-1-1 0 0 0,1 1 0 0 0,0-1 0 0 0,0 1 0 0 0,0-1 0 0 0,-1 0 0 0 0,1 0 0 0 0,1 1 0 0 0,-1-1 0 0 0,0 0 0 0 0,0 0 0 0 0,0 0 0 0 0,1 0 0 0 0,-1 0 0 0 0,0-1 0 0 0,1 1 0 0 0,-1 0 0 0 0,1-1 0 0 0,1 2 0 0 0,16 4 118 0 0,-1 0 0 0 0,1-1 0 0 0,1 0 0 0 0,-1-2 0 0 0,36 2 0 0 0,-19-2-10 0 0,-7 1-180 0 0,128 7 633 0 0,-138-11-938 0 0,0-1-1 0 0,-1-1 0 0 0,1-1 1 0 0,-1 0-1 0 0,1-2 0 0 0,24-8 1 0 0,-23 4-5709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2759 0 0,'-1'0'5334'0'0,"-27"3"78"0"0,-1 6-3654 0 0,-28 17-2213 0 0,40-18 1037 0 0,-16 8-291 0 0,1 1 0 0 0,-58 42 0 0 0,75-47-162 0 0,0 1 0 0 0,0 0 0 0 0,1 1 0 0 0,1 1 0 0 0,0 0 0 0 0,1 1 0 0 0,-11 19 0 0 0,22-34-76 0 0,0 1 0 0 0,0 0-1 0 0,0 0 1 0 0,0 1 0 0 0,0-1 0 0 0,1 0-1 0 0,-1 0 1 0 0,0 0 0 0 0,1 0 0 0 0,0 1-1 0 0,-1-1 1 0 0,1 0 0 0 0,0 0-1 0 0,0 1 1 0 0,1-1 0 0 0,-1 0 0 0 0,1 4-1 0 0,0-4 19 0 0,0 0 0 0 0,0-1-1 0 0,0 1 1 0 0,0 0-1 0 0,0-1 1 0 0,1 1 0 0 0,-1-1-1 0 0,0 1 1 0 0,1-1-1 0 0,-1 0 1 0 0,1 0 0 0 0,0 1-1 0 0,-1-1 1 0 0,1 0 0 0 0,0-1-1 0 0,0 1 1 0 0,0 0-1 0 0,-1 0 1 0 0,1-1 0 0 0,3 1-1 0 0,7 2 62 0 0,0-1 0 0 0,1-1 0 0 0,-1 0 1 0 0,0 0-1 0 0,0-1 0 0 0,1-1 0 0 0,-1 0 0 0 0,0-1 0 0 0,0 0 0 0 0,0-1 0 0 0,14-5 0 0 0,-8 2-125 0 0,0-1-1 0 0,0-1 0 0 0,-1-1 1 0 0,0 0-1 0 0,-1-2 0 0 0,22-16 1 0 0,-32 22-85 0 0,0 0 0 0 0,-1-1 0 0 0,0 1 0 0 0,0-1 0 0 0,0 0 0 0 0,-1-1 0 0 0,0 1 0 0 0,0-1 0 0 0,0 0 0 0 0,-1 0 0 0 0,4-13 0 0 0,-6 17-17 0 0,0-1 0 0 0,0 0 0 0 0,-1 1 0 0 0,1-1 0 0 0,-1 0 0 0 0,0 0 0 0 0,0 1 0 0 0,0-1 0 0 0,-1 0 0 0 0,1 0 0 0 0,-1 1 0 0 0,0-1 0 0 0,0 0 0 0 0,0 1 0 0 0,-1-1 0 0 0,1 1 0 0 0,-1-1 0 0 0,0 1 0 0 0,0 0 0 0 0,0 0 0 0 0,0 0 0 0 0,0 0 0 0 0,-1 0 0 0 0,1 0 0 0 0,-6-4 0 0 0,4 5-73 0 0,1 0 0 0 0,-1 0 0 0 0,1 1 0 0 0,-1-1 0 0 0,0 0 0 0 0,1 1 0 0 0,-1 0 0 0 0,0 0 0 0 0,0 0 0 0 0,0 1 1 0 0,0-1-1 0 0,0 1 0 0 0,0 0 0 0 0,0 0 0 0 0,0 0 0 0 0,-7 2 0 0 0,8-1-419 0 0,0-1 1 0 0,0 1-1 0 0,0 0 1 0 0,0 0 0 0 0,1 0-1 0 0,-1 1 1 0 0,0-1-1 0 0,-2 3 1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127 355 7831 0 0,'-1'1'5384'0'0,"-4"1"-5137"0"0,0 0-1 0 0,-1 0 1 0 0,1 0-1 0 0,0-1 1 0 0,-1 0 0 0 0,1 0-1 0 0,-1 0 1 0 0,1-1-1 0 0,-1 0 1 0 0,1 0-1 0 0,-7-1 1 0 0,9 1-208 0 0,-1 0 0 0 0,0-1 1 0 0,1 0-1 0 0,-1 0 0 0 0,1 0 1 0 0,0 0-1 0 0,-1-1 0 0 0,-3-2 0 0 0,5 3 19 0 0,1 0-1 0 0,-1 0 0 0 0,1 0 1 0 0,-1 0-1 0 0,1-1 0 0 0,0 1 1 0 0,0 0-1 0 0,0-1 0 0 0,0 1 1 0 0,0-1-1 0 0,0 1 0 0 0,0-1 1 0 0,0 0-1 0 0,0 1 0 0 0,1-1 1 0 0,-1 0-1 0 0,0-2 0 0 0,1 1 36 0 0,0-1-1 0 0,0 1 1 0 0,0-1 0 0 0,1 1-1 0 0,-1-1 1 0 0,1 1 0 0 0,0-1-1 0 0,0 1 1 0 0,0 0 0 0 0,1-1-1 0 0,-1 1 1 0 0,1 0-1 0 0,-1 0 1 0 0,4-5 0 0 0,4-4 260 0 0,19-22 0 0 0,-7 13-306 0 0,0 1-1 0 0,2 1 1 0 0,0 1-1 0 0,1 0 1 0 0,0 2-1 0 0,44-21 1 0 0,-36 22-24 0 0,2 2 0 0 0,-1 1 0 0 0,2 1 0 0 0,-1 2 0 0 0,40-4 0 0 0,-60 11 9 0 0,0 1 0 0 0,0 0 0 0 0,1 1-1 0 0,-1 0 1 0 0,16 4 0 0 0,-24-3-21 0 0,-1 0 0 0 0,1 1 0 0 0,-1-1 0 0 0,1 1 0 0 0,-1 1 1 0 0,9 4-1 0 0,-11-5-9 0 0,0 0 1 0 0,-1 0 0 0 0,1 0 0 0 0,-1 0-1 0 0,0 1 1 0 0,1-1 0 0 0,-1 1 0 0 0,0-1-1 0 0,-1 1 1 0 0,1 0 0 0 0,0-1-1 0 0,2 7 1 0 0,-3-5-7 0 0,0-1 0 0 0,0 1 0 0 0,-1 0 0 0 0,1 0-1 0 0,-1-1 1 0 0,0 1 0 0 0,1 0 0 0 0,-2 0 0 0 0,1-1 0 0 0,0 1 0 0 0,-1 0 0 0 0,0 0-1 0 0,0-1 1 0 0,0 1 0 0 0,0 0 0 0 0,0-1 0 0 0,-1 1 0 0 0,0-1 0 0 0,0 0-1 0 0,0 0 1 0 0,-3 5 0 0 0,-5 4-60 0 0,-1 0 0 0 0,0 0 0 0 0,-23 17 0 0 0,16-13-45 0 0,2-3-36 0 0,-24 25 74 0 0,36-34-285 0 0,0 1 0 0 0,1-1 0 0 0,-1 1 1 0 0,1 0-1 0 0,1 0 0 0 0,-1 0 0 0 0,-2 8 1 0 0,4-9-1319 0 0,1 5-70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242 402 7831 0 0,'0'0'1038'0'0,"1"2"164"0"0,0-1-923 0 0,0 0 0 0 0,-1 1 0 0 0,1-1-1 0 0,-1 0 1 0 0,1 1 0 0 0,-1-1-1 0 0,0 1 1 0 0,0-1 0 0 0,1 0 0 0 0,-1 1-1 0 0,0-1 1 0 0,0 1 0 0 0,-1-1-1 0 0,1 1 1 0 0,0-1 0 0 0,0 0 0 0 0,-1 1-1 0 0,1-1 1 0 0,-1 3 0 0 0,-1-2-134 0 0,1 0 1 0 0,0 0 0 0 0,-1 0-1 0 0,1 0 1 0 0,-1 0 0 0 0,0 0-1 0 0,0-1 1 0 0,0 1 0 0 0,0 0-1 0 0,-3 1 1 0 0,-2 1-29 0 0,0-1 1 0 0,1 0-1 0 0,-1 0 1 0 0,0-1-1 0 0,0 1 0 0 0,-1-2 1 0 0,-7 2-1 0 0,7-2 65 0 0,0-1-1 0 0,1 0 1 0 0,-1 0 0 0 0,0-1-1 0 0,0 0 1 0 0,0-1-1 0 0,1 1 1 0 0,-1-1-1 0 0,0-1 1 0 0,1 0 0 0 0,0 0-1 0 0,0 0 1 0 0,0-1-1 0 0,-8-5 1 0 0,12 7-152 0 0,0 0 1 0 0,0 0-1 0 0,1 0 0 0 0,-1 0 0 0 0,1-1 1 0 0,0 1-1 0 0,-1-1 0 0 0,1 0 0 0 0,0 0 1 0 0,1 0-1 0 0,-1 0 0 0 0,0 0 0 0 0,1 0 1 0 0,0 0-1 0 0,-1 0 0 0 0,1-1 0 0 0,1 1 1 0 0,-1-1-1 0 0,0 1 0 0 0,1 0 0 0 0,0-1 1 0 0,0 1-1 0 0,0-1 0 0 0,0 1 0 0 0,0-1 1 0 0,1 1-1 0 0,-1 0 0 0 0,1-1 0 0 0,0 1 1 0 0,0 0-1 0 0,0-1 0 0 0,1 1 0 0 0,-1 0 1 0 0,3-3-1 0 0,3-6-69 0 0,1 0 0 0 0,0 0 0 0 0,0 1 0 0 0,2 0 0 0 0,10-10 0 0 0,57-46-402 0 0,-62 55 360 0 0,20-14-48 0 0,0 2 0 0 0,2 1 0 0 0,0 2 0 0 0,2 2 0 0 0,0 1 0 0 0,49-15 0 0 0,-77 29 149 0 0,-1 1 0 0 0,1 1-1 0 0,0 0 1 0 0,0 0 0 0 0,0 1-1 0 0,0 0 1 0 0,0 1 0 0 0,1 0 0 0 0,19 4-1 0 0,-25-3-2 0 0,0 0-1 0 0,-1 1 1 0 0,1 0-1 0 0,0 0 1 0 0,-1 1 0 0 0,1 0-1 0 0,-1 0 1 0 0,0 0-1 0 0,0 0 1 0 0,0 1-1 0 0,0 0 1 0 0,-1 0-1 0 0,1 0 1 0 0,-1 0-1 0 0,0 1 1 0 0,0 0 0 0 0,-1 0-1 0 0,1 0 1 0 0,3 8-1 0 0,-4-6-6 0 0,0-1 1 0 0,0 1-1 0 0,-1 0 0 0 0,0 0 0 0 0,0 0 1 0 0,-1 0-1 0 0,0 0 0 0 0,0 0 0 0 0,-1 0 0 0 0,0 11 1 0 0,-1-13-6 0 0,1 0 0 0 0,-1 0 0 0 0,0 0 0 0 0,0-1 0 0 0,-1 1 1 0 0,0 0-1 0 0,0-1 0 0 0,0 1 0 0 0,0-1 0 0 0,-1 0 0 0 0,1 1 0 0 0,-1-1 1 0 0,0-1-1 0 0,0 1 0 0 0,-1 0 0 0 0,-3 3 0 0 0,-18 13 18 0 0,-1-2 0 0 0,0 0 0 0 0,-1-2 0 0 0,-1-1 0 0 0,-34 13 0 0 0,0-5-996 0 0,-92 23-1 0 0,147-44 788 0 0,1 0-223 0 0,-1-1 1 0 0,0 1-1 0 0,1-1 1 0 0,-1 0-1 0 0,0-1 1 0 0,-10 0 0 0 0,11-11-8882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13 2303 0 0,'2'0'102'0'0,"0"-2"-50"0"0,13-8 12493 0 0,-14 11-12453 0 0,-1-1 1 0 0,0 1-1 0 0,1-1 0 0 0,-1 1 1 0 0,0-1-1 0 0,0 1 0 0 0,0 0 1 0 0,0-1-1 0 0,0 1 0 0 0,1-1 1 0 0,-1 1-1 0 0,0 0 0 0 0,0-1 0 0 0,-1 1 1 0 0,1 0-1 0 0,0-1 0 0 0,0 1 1 0 0,0-1-1 0 0,0 2 0 0 0,-4 12 13 0 0,4-14-79 0 0,-3 10 88 0 0,-1-1 1 0 0,0 0-1 0 0,0 0 0 0 0,-11 17 0 0 0,-29 32 173 0 0,10-14-85 0 0,-86 123 345 0 0,-98 143-282 0 0,179-250-260 0 0,-64 104-92 0 0,80-122-194 0 0,22-39 48 0 0,0 1 0 0 0,0-1-1 0 0,0 0 1 0 0,0 1 0 0 0,0-1-1 0 0,1 1 1 0 0,-1-1 0 0 0,1 0-1 0 0,0 1 1 0 0,0-1 0 0 0,1 6 0 0 0,2 2-1145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5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12815 0 0,'0'0'1280'0'0,"-5"-14"-1086"0"0,4 10 34 0 0,0 0 1 0 0,1 0-1 0 0,-1 0 0 0 0,1 1 1 0 0,0-1-1 0 0,0 0 1 0 0,1 0-1 0 0,-1 0 1 0 0,1 0-1 0 0,0 0 0 0 0,0 1 1 0 0,2-7-1 0 0,0 4-29 0 0,0 0 0 0 0,0 0-1 0 0,1 0 1 0 0,0 1 0 0 0,0-1-1 0 0,8-8 1 0 0,1 2-102 0 0,1 0 0 0 0,1 1 1 0 0,-1 1-1 0 0,26-14 0 0 0,-24 15-97 0 0,0 1 0 0 0,0 0 0 0 0,1 1 0 0 0,0 1 0 0 0,0 1 0 0 0,1 0 0 0 0,-1 1 0 0 0,34-3 0 0 0,-39 7 9 0 0,0 0 0 0 0,-1 0-1 0 0,1 1 1 0 0,19 3 0 0 0,-28-3 1 0 0,1 0 0 0 0,0 0 1 0 0,-1 1-1 0 0,1-1 0 0 0,-1 1 0 0 0,1 0 1 0 0,-1 0-1 0 0,0 0 0 0 0,1 1 0 0 0,-1-1 1 0 0,0 1-1 0 0,-1-1 0 0 0,1 1 0 0 0,0 0 0 0 0,-1 0 1 0 0,0 0-1 0 0,4 6 0 0 0,-5-8-3 0 0,-1 0 0 0 0,1 0 0 0 0,0 0 0 0 0,-1 0 0 0 0,1 0 0 0 0,-1 0 0 0 0,1 0 0 0 0,-1 1 0 0 0,0-1 0 0 0,1 0-1 0 0,-1 0 1 0 0,0 0 0 0 0,0 1 0 0 0,0-1 0 0 0,0 0 0 0 0,0 0 0 0 0,0 0 0 0 0,0 1 0 0 0,0-1 0 0 0,-1 0 0 0 0,1 0 0 0 0,0 0 0 0 0,-1 0 0 0 0,1 1-1 0 0,-1-1 1 0 0,1 0 0 0 0,-1 0 0 0 0,1 0 0 0 0,-2 1 0 0 0,0 1-11 0 0,-1 2 6 0 0,3-4 3 0 0,-1 1 1 0 0,0-1-1 0 0,0 1 1 0 0,0-1-1 0 0,0 1 1 0 0,0-1-1 0 0,0 0 1 0 0,0 0-1 0 0,0 0 1 0 0,-1 1-1 0 0,1-1 1 0 0,0 0-1 0 0,-1-1 1 0 0,-1 2-1 0 0,-12 7 67 0 0,14-9 60 0 0,1-2-145 0 0,1-1 1 0 0,-1 1-1 0 0,1-1 0 0 0,-1 1 0 0 0,1 0 1 0 0,0-1-1 0 0,0 1 0 0 0,0 0 0 0 0,0 0 0 0 0,1-1 1 0 0,-1 1-1 0 0,0 0 0 0 0,4-3 0 0 0,25-24-377 0 0,-19 19 311 0 0,11-11-10 0 0,0 2-1 0 0,1 0 0 0 0,1 2 1 0 0,1 1-1 0 0,0 0 1 0 0,1 2-1 0 0,1 1 0 0 0,0 1 1 0 0,33-9-1 0 0,-9 11 133 0 0,-47 9-1 0 0,1 1 0 0 0,0-1 0 0 0,-1 1 0 0 0,1 0 0 0 0,-1 1 1 0 0,1-1-1 0 0,-1 1 0 0 0,1 0 0 0 0,4 1 0 0 0,-7-1-8 0 0,0 0-1 0 0,0 0 0 0 0,0 1 1 0 0,-1-1-1 0 0,1 0 1 0 0,0 1-1 0 0,-1 0 1 0 0,1-1-1 0 0,-1 1 0 0 0,1 0 1 0 0,-1 0-1 0 0,0-1 1 0 0,1 1-1 0 0,-1 0 1 0 0,0 1-1 0 0,0-1 0 0 0,-1 0 1 0 0,1 0-1 0 0,0 0 1 0 0,-1 0-1 0 0,1 1 0 0 0,-1-1 1 0 0,0 0-1 0 0,0 0 1 0 0,0 1-1 0 0,0-1 1 0 0,-1 4-1 0 0,1 2 74 0 0,-2 0 1 0 0,1 1-1 0 0,-1-1 1 0 0,-1 0-1 0 0,1 0 1 0 0,-5 9-1 0 0,-4 2-16 0 0,0 0 0 0 0,-1-1-1 0 0,-1 0 1 0 0,-1-1 0 0 0,0 0-1 0 0,-2-2 1 0 0,-31 28 0 0 0,42-40-337 0 0,-6 4 15 0 0,7-3-2748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5983 0 0,'0'0'542'0'0,"-1"2"-446"0"0,-30 67 9062 0 0,-4-1-5455 0 0,-86 129-7080 0 0,112-184 1903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640 117 2759 0 0,'10'-10'686'0'0,"57"-59"-1127"0"0,-43 49 4197 0 0,3 2 7941 0 0,-27 19-11686 0 0,1 0 0 0 0,-1 0 0 0 0,0 0 0 0 0,0 0 0 0 0,0 0 1 0 0,1 0-1 0 0,-1 0 0 0 0,0 0 0 0 0,0 0 0 0 0,0 0 1 0 0,-1 0-1 0 0,1 1 0 0 0,0 1 10 0 0,-1 7 36 0 0,-1 0-1 0 0,0-1 1 0 0,0 1-1 0 0,-7 17 0 0 0,-19 38 179 0 0,19-46-170 0 0,-23 46 305 0 0,-59 89 0 0 0,-55 52 125 0 0,60-86-338 0 0,-224 341-77 0 0,270-388-1360 0 0,34-60 69 0 0,2-5 88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16959 0 0,'0'0'1854'0'0,"3"1"-1600"0"0,19 4 34 0 0,0-2-1 0 0,1 0 0 0 0,-1-2 1 0 0,46-2-1 0 0,93-19 128 0 0,-118 14-239 0 0,227-52 360 0 0,-134 26-564 0 0,-28 15-1130 0 0,-42 8-3200 0 0,-64 8 3489 0 0,-2 27-3273 0 0,-7 37 3562 0 0,3-39 1466 0 0,-1-1 0 0 0,-1 0 0 0 0,-14 35 1 0 0,15-46-577 0 0,-18 43 2629 0 0,-32 55 0 0 0,43-90-3037 0 0,0-2 0 0 0,-16 19 1 0 0,18-26-1444 0 0,-1 0 0 0 0,0 0 0 0 0,-24 17 1 0 0,21-19-4394 0 0</inkml:trace>
  <inkml:trace contextRef="#ctx0" brushRef="#br0" timeOffset="1">1389 1 10679 0 0,'0'0'1160'0'0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13647 0 0,'0'0'1239'0'0,"-2"1"-1022"0"0,-9 9-173 0 0,1 1-1 0 0,-18 23 0 0 0,-8 8 107 0 0,-19 14-65 0 0,-49 47-90 0 0,85-86 95 0 0,0 1-1 0 0,1 1 1 0 0,1 1 0 0 0,-15 23 1543 0 0,33-43-1505 0 0,1 1 1 0 0,-1-1-1 0 0,0 0 0 0 0,1 1 1 0 0,-1-1-1 0 0,0 0 0 0 0,1 0 0 0 0,-1 0 1 0 0,1 0-1 0 0,-1 0 0 0 0,0-1 0 0 0,1 1 1 0 0,1-1-1 0 0,0 1 86 0 0,20-6 87 0 0,0 0 1 0 0,-1-1 0 0 0,0-2 0 0 0,0 0 0 0 0,0-1 0 0 0,-2-2 0 0 0,1 0 0 0 0,21-17 0 0 0,-23 14-502 0 0,-1-2 0 0 0,0 0-1 0 0,-1-2 1 0 0,-1 1 0 0 0,-1-2 0 0 0,-1 0 0 0 0,0-1 0 0 0,-2 0 0 0 0,17-38 0 0 0,-26 51-4766 0 0,-1-1-1578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85 229 8751 0 0,'-52'116'4192'0'0,"37"-80"-696"0"0,13-31-3169 0 0,-1 1-1 0 0,0-1 0 0 0,-7 9 1221 0 0,12-15-1413 0 0,0 0 0 0 0,0-1 0 0 0,-1 1 0 0 0,1 0 1 0 0,-1-1-1 0 0,0 1 0 0 0,3-4 0 0 0,0 0 43 0 0,26-27 349 0 0,265-260 36 0 0,-281 279-569 0 0,1 2 0 0 0,18-11-1 0 0,-27 19 48 0 0,-1 0 0 0 0,1 0 0 0 0,0 1-1 0 0,0-1 1 0 0,0 1 0 0 0,0 1 0 0 0,0-1 0 0 0,0 1-1 0 0,12-1 1 0 0,-18 2-33 0 0,1 0-1 0 0,0 0 0 0 0,-1 1 1 0 0,1-1-1 0 0,-1 0 1 0 0,1 0-1 0 0,-1 1 0 0 0,1-1 1 0 0,-1 0-1 0 0,1 1 0 0 0,-1-1 1 0 0,1 1-1 0 0,-1-1 1 0 0,1 0-1 0 0,-1 1 0 0 0,1-1 1 0 0,-1 1-1 0 0,0-1 1 0 0,1 1-1 0 0,-1-1 0 0 0,0 1 1 0 0,1 0-1 0 0,3 12-17 0 0,-2-4 11 0 0,-1 0 0 0 0,0 0 0 0 0,0 0 0 0 0,-1 0 0 0 0,0 1 0 0 0,-1-1 0 0 0,0 0 0 0 0,-4 17 0 0 0,-4 4 0 0 0,-14 35 0 0 0,19-55 0 0 0,-6 12-133 0 0,0-1 0 0 0,-18 25 0 0 0,15-24-217 0 0,12-21 61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346 165 7423 0 0,'0'0'3323'0'0,"0"2"-2644"0"0,-2 3-67 0 0,1 0 1 0 0,-1 0-1 0 0,0 0 0 0 0,0 0 1 0 0,-5 9 2374 0 0,19-34-1872 0 0,54-64-502 0 0,-55 68-569 0 0,-4 8-63 0 0,-1 0-1 0 0,0-1 0 0 0,-1 1 1 0 0,0-2-1 0 0,0 1 0 0 0,6-18 1 0 0,-10 26-52 0 0,-3 0 19 0 0,0 0-1 0 0,0 0 1 0 0,0 1 0 0 0,0-1-1 0 0,0 1 1 0 0,0-1 0 0 0,0 1 0 0 0,-4 0-1 0 0,-5 1-40 0 0,0 1 0 0 0,0 0 0 0 0,0 1 0 0 0,1 0 0 0 0,-1 1 0 0 0,-16 8 0 0 0,13-6 24 0 0,-34 15 3 0 0,2 3 0 0 0,0 1 0 0 0,-74 56 0 0 0,105-70 65 0 0,-16 17 0 0 0,28-25 3 0 0,0 0 1 0 0,0 1 0 0 0,0-1 0 0 0,0 0-1 0 0,1 1 1 0 0,-1 0 0 0 0,1 0 0 0 0,0 0 0 0 0,0 0-1 0 0,1 0 1 0 0,-2 5 0 0 0,2-7 158 0 0,3 0-89 0 0,-1-1-1 0 0,1 1 1 0 0,-1-1 0 0 0,1 1-1 0 0,-1-1 1 0 0,1 0-1 0 0,0 1 1 0 0,0-1 0 0 0,3 2-1 0 0,2 0 29 0 0,0 0-1 0 0,0-1 1 0 0,0 0-1 0 0,0 0 1 0 0,0 0-1 0 0,1-1 1 0 0,-1 0-1 0 0,10 0 0 0 0,64-4 150 0 0,-22-1-169 0 0,-6-1-68 0 0,-44 5 0 0 0,-12 18 36 0 0,3-16-138 0 0,0 10-713 0 0,3-5 366 0 0,-3-5-602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30 9215 0 0,'12'-12'36'0'0,"-6"6"1385"0"0,6-6 3816 0 0,-14 14-4987 0 0,1 1 0 0 0,-1-1 1 0 0,1 1-1 0 0,0-1 1 0 0,-3 6-1 0 0,-1 3 9 0 0,-23 33 176 0 0,-3-1 0 0 0,-45 50 0 0 0,-30 40-205 0 0,-127 245 1103 0 0,217-350-1326 0 0,4-7-51 0 0,0 1 0 0 0,1 1 0 0 0,-9 27 0 0 0,16-25-2076 0 0,4-23 854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5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6 8751 0 0,'8'-6'6735'0'0,"-20"11"-5984"0"0,0 1-558 0 0,0 1 0 0 0,0 1 0 0 0,0 0 0 0 0,-14 13 0 0 0,-4 3-180 0 0,-110 95 111 0 0,10 12-5 0 0,98-98-87 0 0,26-27-21 0 0,-54 59 62 0 0,52-55-55 0 0,1 0 0 0 0,0 0 0 0 0,0 0 0 0 0,1 1 0 0 0,-4 11 0 0 0,9-20-14 0 0,1-1 0 0 0,-1 0 0 0 0,1 1 0 0 0,-1-1 0 0 0,1 1 0 0 0,0-1 1 0 0,-1 0-1 0 0,1 1 0 0 0,0-1 0 0 0,0 1 0 0 0,0-1 0 0 0,0 0 0 0 0,1 1 0 0 0,-1-1 0 0 0,0 1 0 0 0,0-1 1 0 0,1 0-1 0 0,-1 1 0 0 0,1-1 0 0 0,-1 0 0 0 0,2 2 0 0 0,-1-1 5 0 0,1-1 0 0 0,-1 1 0 0 0,1-1-1 0 0,0 1 1 0 0,-1-1 0 0 0,1 0 0 0 0,0 1 0 0 0,0-1 0 0 0,0 0-1 0 0,0 0 1 0 0,0-1 0 0 0,3 2 0 0 0,5 1 22 0 0,0-1 1 0 0,0-1 0 0 0,0 0-1 0 0,18 0 1 0 0,1-2-229 0 0,0-2 1 0 0,0 0 0 0 0,0-2 0 0 0,51-16-1 0 0,-37 7-1147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5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3223 0 0,'-2'1'656'0'0,"-7"0"868"0"0,0 2-1 0 0,1-1 1 0 0,-1 1-1 0 0,1 0 1 0 0,0 1-1 0 0,-8 4 1 0 0,-48 33 206 0 0,53-34-1777 0 0,-33 25 200 0 0,1 2-1 0 0,1 1 0 0 0,3 2 0 0 0,-40 48 1 0 0,68-73-132 0 0,-16 27 0 0 0,24-35-10 0 0,1 1 0 0 0,-1-1-1 0 0,1 1 1 0 0,0 0 0 0 0,1 0-1 0 0,-1 0 1 0 0,1 0 0 0 0,0 0-1 0 0,0 0 1 0 0,0 6 0 0 0,1-9 2 0 0,0-1 0 0 0,1 1 0 0 0,-1 0 0 0 0,0 0 0 0 0,1-1 1 0 0,0 1-1 0 0,-1 0 0 0 0,1-1 0 0 0,0 1 0 0 0,0-1 0 0 0,0 1 1 0 0,0-1-1 0 0,0 1 0 0 0,0-1 0 0 0,0 1 0 0 0,0-1 0 0 0,0 0 1 0 0,1 0-1 0 0,-1 0 0 0 0,1 0 0 0 0,-1 0 0 0 0,1 0 0 0 0,-1 0 1 0 0,1 0-1 0 0,-1 0 0 0 0,1-1 0 0 0,0 1 0 0 0,2 0 0 0 0,3 1 56 0 0,0 0 0 0 0,1-1 0 0 0,-1 0 0 0 0,1 0-1 0 0,9 0 1 0 0,12-3 102 0 0,-1-1 0 0 0,0-1 0 0 0,0-1 0 0 0,0-1 0 0 0,-1-2 0 0 0,0-1 0 0 0,40-18 0 0 0,-56 22-132 0 0,-1-1 0 0 0,0 1 1 0 0,0-2-1 0 0,0 1 0 0 0,-1-2 0 0 0,0 1 0 0 0,-1-1 0 0 0,0 0 0 0 0,10-13 0 0 0,-15 18-58 0 0,-1 0 0 0 0,0-1-1 0 0,0 1 1 0 0,0-1 0 0 0,0 1-1 0 0,0-1 1 0 0,-1 1 0 0 0,0-1-1 0 0,0 0 1 0 0,0 0 0 0 0,0 0-1 0 0,0 0 1 0 0,-1 0 0 0 0,1 0-1 0 0,-1 0 1 0 0,0 0 0 0 0,-1 0-1 0 0,1 0 1 0 0,-1 0 0 0 0,0 0-1 0 0,0 0 1 0 0,0 1 0 0 0,0-1-1 0 0,0 0 1 0 0,-1 0 0 0 0,0 1 0 0 0,0-1-1 0 0,0 1 1 0 0,0 0 0 0 0,-4-5-1 0 0,2 3-265 0 0,-6-10-486 0 0,10 14 464 0 0,0 0 0 0 0,-1 0 0 0 0,1 0 0 0 0,0 0 0 0 0,0 0 0 0 0,0 0 0 0 0,0 0-1 0 0,0 0 1 0 0,0 0 0 0 0,1 0 0 0 0,-1-1 0 0 0,4-7-5056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5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328 161 4607 0 0,'-4'15'384'0'0,"-1"0"0"0"0,0-1-1 0 0,-1 0 1 0 0,0 0 0 0 0,-1-1-1 0 0,-1 1 1 0 0,0-2 0 0 0,-18 22-1 0 0,19-26 60 0 0,0 0 0 0 0,-1-1 0 0 0,0 0 0 0 0,0-1 0 0 0,-1 1 0 0 0,1-2 0 0 0,-1 1-1 0 0,-1-1 1 0 0,1-1 0 0 0,-1 1 0 0 0,1-2 0 0 0,-1 1 0 0 0,-17 3 0 0 0,18-6-139 0 0,1 0 0 0 0,-1 0 0 0 0,0 0 1 0 0,1-1-1 0 0,-1 0 0 0 0,-11-2 0 0 0,18 1-239 0 0,0 1-1 0 0,0 0 0 0 0,0-1 0 0 0,0 0 1 0 0,0 1-1 0 0,0-1 0 0 0,0 0 1 0 0,0 0-1 0 0,0 0 0 0 0,1 0 0 0 0,-1-1 1 0 0,0 1-1 0 0,1 0 0 0 0,-1-1 0 0 0,1 1 1 0 0,0-1-1 0 0,-1 1 0 0 0,1-1 0 0 0,0 0 1 0 0,0 1-1 0 0,0-1 0 0 0,0 0 1 0 0,0 0-1 0 0,0 0 0 0 0,1 0 0 0 0,-1 0 1 0 0,1 0-1 0 0,-1 0 0 0 0,1 0 0 0 0,0 0 1 0 0,-1 0-1 0 0,2-4 0 0 0,-1-2 44 0 0,1 0 0 0 0,1 0 0 0 0,-1 0 1 0 0,1 0-1 0 0,1 0 0 0 0,0 0 0 0 0,0 1 0 0 0,0-1 0 0 0,1 1 0 0 0,9-14 0 0 0,4-2 88 0 0,33-38 1 0 0,-31 43-188 0 0,0 1 0 0 0,0 0 1 0 0,2 2-1 0 0,0 0 0 0 0,1 1 1 0 0,0 1-1 0 0,33-13 0 0 0,-48 23 18 0 0,0 0 0 0 0,0 0 0 0 0,1 1 0 0 0,-1 0 0 0 0,1 1 0 0 0,0-1 0 0 0,-1 1 0 0 0,1 1 0 0 0,0 0 0 0 0,10 1 1 0 0,-14-1-14 0 0,0 1 1 0 0,0 0 0 0 0,0 0 0 0 0,0 0 0 0 0,-1 0 0 0 0,1 1 0 0 0,0-1-1 0 0,-1 1 1 0 0,1 0 0 0 0,-1 0 0 0 0,1 1 0 0 0,-1-1 0 0 0,0 1 0 0 0,0 0-1 0 0,0-1 1 0 0,0 1 0 0 0,-1 0 0 0 0,1 1 0 0 0,-1-1 0 0 0,4 7 0 0 0,-2-1-12 0 0,0-1 1 0 0,-1 1-1 0 0,0-1 1 0 0,0 1-1 0 0,-1 0 1 0 0,0 0-1 0 0,0 14 1 0 0,-1-5 11 0 0,-1 1 0 0 0,-1-1 1 0 0,-5 26-1 0 0,6-43 246 0 0,11-3-117 0 0,-4-1-112 0 0,0-1-1 0 0,0 1 1 0 0,-1-1-1 0 0,1 0 1 0 0,-1-1-1 0 0,6-5 1 0 0,36-36-95 0 0,-23 21-45 0 0,-4 5-167 0 0,2 0 1 0 0,37-24-1 0 0,-49 37 252 0 0,0 1-1 0 0,1 0 1 0 0,-1 0 0 0 0,1 1-1 0 0,1 1 1 0 0,-1 0 0 0 0,1 0 0 0 0,15-1-1 0 0,-26 5 46 0 0,1-1-1 0 0,0 1 0 0 0,0 0 1 0 0,-1 0-1 0 0,1 0 1 0 0,0 0-1 0 0,0 1 0 0 0,-1-1 1 0 0,1 1-1 0 0,0 0 1 0 0,-1 0-1 0 0,1 0 1 0 0,-1 0-1 0 0,1 0 0 0 0,-1 0 1 0 0,1 1-1 0 0,2 2 1 0 0,-2-2 26 0 0,-1 1 1 0 0,1 0 0 0 0,-1 0 0 0 0,0-1-1 0 0,0 1 1 0 0,0 1 0 0 0,-1-1 0 0 0,1 0-1 0 0,-1 0 1 0 0,1 1 0 0 0,-1-1-1 0 0,1 4 1 0 0,-1 3 25 0 0,1 0 0 0 0,-1 1-1 0 0,0-1 1 0 0,-1 0 0 0 0,-1 1 0 0 0,1-1-1 0 0,-2 0 1 0 0,-3 15 0 0 0,0-7-58 0 0,-1-1 0 0 0,-12 24 1 0 0,12-28-13 0 0,5-10-217 0 0,0 0 1 0 0,0-1-1 0 0,1 1 0 0 0,-1 0 0 0 0,0 0 0 0 0,1 1 1 0 0,0-1-1 0 0,0 0 0 0 0,0 3 0 0 0,1 5-987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5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334 109 11951 0 0,'0'0'4266'0'0,"2"-1"-3878"0"0,28-8 297 0 0,-2-2 0 0 0,1 0 1 0 0,-1-3-1 0 0,35-21 0 0 0,-36 23-1008 0 0,-22 10 223 0 0,-1 0-1 0 0,1 1 0 0 0,-1-2 0 0 0,8-3 1 0 0,-11 5-138 0 0,-11 1-850 0 0,-4 4 903 0 0,0 1-1 0 0,1 0 0 0 0,-1 0 1 0 0,1 2-1 0 0,-20 11 1 0 0,5-2 29 0 0,-47 29 110 0 0,-131 104 0 0 0,152-107 113 0 0,42-33 6 0 0,0 0 1 0 0,1 1 0 0 0,1 0-1 0 0,0 1 1 0 0,-15 20 0 0 0,23-27-28 0 0,-1 0 0 0 0,1 0 0 0 0,0 0 0 0 0,0 0 0 0 0,1 1 0 0 0,-1-1 0 0 0,1 0 0 0 0,0 1 0 0 0,-1 7 0 0 0,2-9-12 0 0,0 1 0 0 0,1-1 0 0 0,-1 0 1 0 0,0 1-1 0 0,1-1 0 0 0,0 0 0 0 0,0 0 0 0 0,0 0 0 0 0,0 1 0 0 0,0-1 1 0 0,1 0-1 0 0,-1-1 0 0 0,1 1 0 0 0,4 5 0 0 0,-1-3 39 0 0,0 0 0 0 0,0 0 0 0 0,0-1 0 0 0,1 0 0 0 0,-1 0 0 0 0,1 0 1 0 0,0-1-1 0 0,0 1 0 0 0,1-2 0 0 0,-1 1 0 0 0,1-1 0 0 0,-1 0 0 0 0,1 0 0 0 0,0 0 0 0 0,13 0 0 0 0,0 0-12 0 0,0-1-1 0 0,0-1 1 0 0,0-1 0 0 0,26-5-1 0 0,21-9-1361 0 0,-35 4 498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5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17279 0 0,'0'0'1566'0'0,"-1"1"-1290"0"0,-13 14-172 0 0,-18 27 1 0 0,11-12 108 0 0,-170 234 851 0 0,43-16-852 0 0,112-177-194 0 0,-43 122 0 0 0,44-77-66 0 0,30-94-435 0 0,1 1 0 0 0,1-1 0 0 0,0 30 0 0 0,3-44-539 0 0,0-6-236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5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0 446 919 0 0,'62'-84'2664'0'0,"74"-78"-1"0"0,-51 78 3769 0 0,-66 66-5418 0 0,2 2 0 0 0,39-24 0 0 0,-48 33-820 0 0,0 1 0 0 0,0 1 0 0 0,0 0 0 0 0,0 0 0 0 0,1 1 0 0 0,26-4 0 0 0,-30 7-69 0 0,1 1 0 0 0,0-1 0 0 0,-1 2 1 0 0,1-1-1 0 0,-1 1 0 0 0,1 1 0 0 0,-1 0 0 0 0,0 0 1 0 0,0 1-1 0 0,16 7 0 0 0,-17-7-68 0 0,0 2-1 0 0,-1-1 1 0 0,0 1-1 0 0,0 0 1 0 0,0 1-1 0 0,0 0 1 0 0,-1 0-1 0 0,0 0 1 0 0,-1 0-1 0 0,1 1 1 0 0,-1 0-1 0 0,0 0 1 0 0,-1 1-1 0 0,0 0 1 0 0,0-1-1 0 0,0 1 1 0 0,3 15-1 0 0,-3-10 21 0 0,-1 1 0 0 0,-1-1 0 0 0,0 0 0 0 0,-1 1 0 0 0,0-1 0 0 0,-1 1 0 0 0,-1-1 0 0 0,0 0 0 0 0,-1 1 0 0 0,-5 23 0 0 0,2-22 74 0 0,-1 0 0 0 0,0 0 0 0 0,0 0 0 0 0,-2-1 1 0 0,0 0-1 0 0,-18 25 0 0 0,11-21-19 0 0,-1-1 1 0 0,-1 0 0 0 0,0-1-1 0 0,-21 14 1 0 0,-18 8-242 0 0,-1-4 0 0 0,-82 37 1 0 0,122-62-15 0 0,-13 4-1520 0 0,-59 20 0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5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69 9215 0 0,'0'0'422'0'0,"1"-1"-13"0"0,2-5 3186 0 0,-1 2-1946 0 0,4-8 1155 0 0,-5 9-2708 0 0,0 0 0 0 0,1-1 0 0 0,-1 1-1 0 0,0-1 1 0 0,-1 1 0 0 0,1 0 0 0 0,0-7 0 0 0,-1 9-96 0 0,0 1 1 0 0,0-1-1 0 0,0 1 1 0 0,0-1-1 0 0,0 1 1 0 0,0-1 0 0 0,0 1-1 0 0,0-1 1 0 0,-1 1-1 0 0,1 0 1 0 0,0-1 0 0 0,0 1-1 0 0,0-1 1 0 0,0 1-1 0 0,-1-1 1 0 0,1 1 0 0 0,0 0-1 0 0,-1-1 1 0 0,1 1-1 0 0,0-1 1 0 0,0 1-1 0 0,-1 0 1 0 0,1-1 0 0 0,-1 1-1 0 0,1 0 1 0 0,0 0-1 0 0,-1-1 1 0 0,1 1 0 0 0,-1 0-1 0 0,1 0 1 0 0,-1 0-1 0 0,1-1 1 0 0,-1 1-1 0 0,0 0 1 0 0,-13 1-4 0 0,12 0 4 0 0,-16 4-2 0 0,0 0 0 0 0,1 1 0 0 0,-1 1 0 0 0,1 1 0 0 0,0 1 0 0 0,1 0 0 0 0,0 1 0 0 0,1 1 0 0 0,-19 15 0 0 0,-11 16 45 0 0,-59 70 0 0 0,71-75 41 0 0,29-33-67 0 0,-62 74 448 0 0,54-62-332 0 0,1 0 0 0 0,1 0 0 0 0,-11 23 0 0 0,20-37-113 0 0,0 0-1 0 0,0 0 1 0 0,0 0 0 0 0,0 0-1 0 0,1 0 1 0 0,-1 0 0 0 0,1 0-1 0 0,0 1 1 0 0,-1-1-1 0 0,1 0 1 0 0,0 0 0 0 0,0 0-1 0 0,0 0 1 0 0,0 1 0 0 0,1-1-1 0 0,-1 0 1 0 0,1 0 0 0 0,-1 0-1 0 0,1 0 1 0 0,0 0 0 0 0,0 0-1 0 0,0 0 1 0 0,0 0 0 0 0,1 2-1 0 0,0-2 18 0 0,0 0 1 0 0,0 0-1 0 0,0-1 0 0 0,0 1 0 0 0,1-1 0 0 0,-1 1 0 0 0,0-1 0 0 0,1 0 0 0 0,-1 0 0 0 0,0 0 0 0 0,1 0 0 0 0,0-1 0 0 0,-1 1 0 0 0,1 0 0 0 0,-1-1 0 0 0,1 0 0 0 0,0 0 0 0 0,-1 0 0 0 0,6 0 0 0 0,10-2 104 0 0,1-1-1 0 0,-1-1 0 0 0,-1-1 1 0 0,1 0-1 0 0,0-1 0 0 0,-1-1 1 0 0,-1 0-1 0 0,1-1 1 0 0,27-19-1 0 0,-23 12-251 0 0,0-1 0 0 0,-1-1 0 0 0,-1-1-1 0 0,-1 0 1 0 0,0-1 0 0 0,21-31 0 0 0,-34 42-214 0 0,0 0 1 0 0,0-1-1 0 0,0 1 0 0 0,-1-1 1 0 0,-1 0-1 0 0,5-18 1 0 0,-7 26-123 0 0,-4 2-1355 0 0,1 0 1712 0 0,0-1 0 0 0,1 1 0 0 0,-1 0 0 0 0,1 0 0 0 0,-1 0 0 0 0,1 0 0 0 0,0 0 0 0 0,-1 0 0 0 0,1 1 0 0 0,0-1 0 0 0,0 0 0 0 0,0 1 0 0 0,0-1 1 0 0,0 1-1 0 0,0-1 0 0 0,0 1 0 0 0,-1 2 0 0 0,0 6-661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5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39 580 8287 0 0,'0'0'639'0'0,"-1"2"-415"0"0,-11 15 587 0 0,-14 5 7819 0 0,28-24-8108 0 0,71-73 1705 0 0,-4 5-1319 0 0,221-222-184 0 0,-195 215-1242 0 0,-82 68 148 0 0,1 0 0 0 0,0 1-1 0 0,0 1 1 0 0,1 0 0 0 0,23-7 0 0 0,-36 13 211 0 0,1 0 1 0 0,0 1-1 0 0,-1-1 1 0 0,1 1-1 0 0,0-1 1 0 0,0 1-1 0 0,-1 0 1 0 0,1 0-1 0 0,0 0 1 0 0,-1 1-1 0 0,1-1 1 0 0,0 0-1 0 0,-1 1 1 0 0,1 0-1 0 0,0 0 1 0 0,-1 0-1 0 0,1 0 1 0 0,-1 0-1 0 0,1 0 1 0 0,-1 1-1 0 0,0-1 1 0 0,5 4 0 0 0,-3 0-287 0 0,-1-1 1 0 0,1 1-1 0 0,-1 0 1 0 0,1 0-1 0 0,-1 0 1 0 0,-1 0 0 0 0,1 1-1 0 0,-1-1 1 0 0,2 8-1 0 0,0-1 846 0 0,1-1 0 0 0,0 0-1 0 0,0-1 1 0 0,1 1 0 0 0,0-1 0 0 0,12 14-1 0 0,-13-18 5 0 0,1 0-1 0 0,-1 0 0 0 0,1-1 0 0 0,1 1 1 0 0,-1-1-1 0 0,1-1 0 0 0,0 1 0 0 0,0-1 1 0 0,0-1-1 0 0,11 5 0 0 0,-8-5-183 0 0,0-1 0 0 0,0 0-1 0 0,0 0 1 0 0,0-1 0 0 0,1 0-1 0 0,-1-1 1 0 0,0 0 0 0 0,1-1-1 0 0,-1 0 1 0 0,0-1 0 0 0,0 0-1 0 0,1 0 1 0 0,-2-1 0 0 0,1 0-1 0 0,0-1 1 0 0,-1 0 0 0 0,13-8-1 0 0,-8 4-171 0 0,0-1-1 0 0,-1-1 1 0 0,0 0-1 0 0,-1 0 1 0 0,0-1-1 0 0,0-1 1 0 0,-1 0-1 0 0,-1 0 1 0 0,0-1-1 0 0,12-21 0 0 0,-18 26-49 0 0,-1 1 0 0 0,1-1-1 0 0,3-15 1 0 0,-6 21-57 0 0,0-1 1 0 0,-1 1 0 0 0,0-1-1 0 0,1 1 1 0 0,-1-1-1 0 0,0 1 1 0 0,0-1 0 0 0,0 0-1 0 0,0 1 1 0 0,-1-1-1 0 0,1 1 1 0 0,-1-1 0 0 0,1 1-1 0 0,-1-1 1 0 0,0 1 0 0 0,-2-4-1 0 0,2 5 18 0 0,0 0-1 0 0,0 0 1 0 0,0 0-1 0 0,0 0 1 0 0,0 0-1 0 0,0 0 1 0 0,-1 1-1 0 0,1-1 1 0 0,0 0-1 0 0,0 1 1 0 0,-1-1-1 0 0,1 1 1 0 0,0-1-1 0 0,-1 1 1 0 0,1 0-1 0 0,0-1 1 0 0,-1 1-1 0 0,1 0 1 0 0,-1 0-1 0 0,1 0 1 0 0,0 0-1 0 0,-1 0 1 0 0,1 1-1 0 0,-1-1 1 0 0,1 0-1 0 0,0 1 1 0 0,-1-1-1 0 0,1 1 1 0 0,-2 0-1 0 0,-5 2-98 0 0,0 1-1 0 0,-1 0 1 0 0,-8 6-1 0 0,14-9 128 0 0,-17 13-48 0 0,0 0-1 0 0,0 2 1 0 0,2 0 0 0 0,-27 29 0 0 0,-58 81 25 0 0,96-116 20 0 0,-16 21 58 0 0,1 1 1 0 0,1 1-1 0 0,2 0 0 0 0,-25 60 0 0 0,42-85-14 0 0,-1-1-1 0 0,1 1 1 0 0,1-1 0 0 0,-1 1-1 0 0,2 0 1 0 0,-1 0-1 0 0,1 0 1 0 0,0-1 0 0 0,0 1-1 0 0,1 0 1 0 0,1 8-1 0 0,0-11 7 0 0,-1 0-1 0 0,0-1 1 0 0,1 1 0 0 0,0 0-1 0 0,0-1 1 0 0,1 1-1 0 0,-1-1 1 0 0,1 0-1 0 0,0 0 1 0 0,0 0 0 0 0,0 0-1 0 0,0 0 1 0 0,1-1-1 0 0,0 1 1 0 0,-1-1-1 0 0,1 0 1 0 0,0 0 0 0 0,6 2-1 0 0,-1 0 66 0 0,1-1-1 0 0,0-1 0 0 0,-1 0 1 0 0,1 0-1 0 0,1-1 1 0 0,-1 0-1 0 0,0-1 0 0 0,15 1 1 0 0,30-5-998 0 0,-2-6-4967 0 0,-26 2-1067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342 378 1375 0 0,'0'0'10146'0'0,"-1"2"-8977"0"0,0 2-1024 0 0,0-1 0 0 0,-1 1 0 0 0,1-1 0 0 0,-1 1 0 0 0,0-1 0 0 0,0 0 0 0 0,-1 1 0 0 0,1-1 0 0 0,-1 0 0 0 0,1-1 0 0 0,-1 1 0 0 0,0 0 0 0 0,0-1 0 0 0,0 1 0 0 0,0-1 0 0 0,-5 2 0 0 0,4-1-70 0 0,-1-1 0 0 0,0 1-1 0 0,0-1 1 0 0,-1 0 0 0 0,1 0-1 0 0,0-1 1 0 0,0 0 0 0 0,-1 0-1 0 0,1 0 1 0 0,-1-1 0 0 0,1 1-1 0 0,-1-1 1 0 0,-10-2 0 0 0,12 2 72 0 0,-1-1 0 0 0,1 0 1 0 0,0 0-1 0 0,0-1 1 0 0,0 1-1 0 0,0-1 0 0 0,1 0 1 0 0,-1 0-1 0 0,0 0 0 0 0,1-1 1 0 0,-1 1-1 0 0,1-1 0 0 0,0 0 1 0 0,0 0-1 0 0,0 0 0 0 0,0 0 1 0 0,1 0-1 0 0,-5-8 1 0 0,0-1 6 0 0,0-1 1 0 0,1 0 0 0 0,1 0-1 0 0,0 0 1 0 0,-3-18 0 0 0,6 23-211 0 0,1 0 1 0 0,0-1 0 0 0,0 1-1 0 0,1-1 1 0 0,0 0 0 0 0,1 1 0 0 0,0-1-1 0 0,0 1 1 0 0,1-1 0 0 0,2-7 0 0 0,1 4-27 0 0,0 0 1 0 0,0 1-1 0 0,1 0 1 0 0,0 0 0 0 0,1 0-1 0 0,0 1 1 0 0,1 0-1 0 0,0 0 1 0 0,1 1 0 0 0,0 0-1 0 0,0 0 1 0 0,14-9-1 0 0,-12 10 74 0 0,1 1 0 0 0,0 0-1 0 0,1 0 1 0 0,-1 1-1 0 0,1 1 1 0 0,1 0 0 0 0,-1 0-1 0 0,0 2 1 0 0,1 0-1 0 0,27-3 1 0 0,-18 5 83 0 0,0 2 0 0 0,1 0 1 0 0,-1 2-1 0 0,29 6 0 0 0,90 31 531 0 0,-79-21-319 0 0,-62-19-282 0 0,7 3 70 0 0,0-1-1 0 0,1 1 1 0 0,13 7 0 0 0,-14-2-5 0 0,-8-7-67 0 0,1 0 1 0 0,-1 0-1 0 0,1 0 1 0 0,-1 1-1 0 0,0-1 1 0 0,0 0-1 0 0,0 0 1 0 0,0 0-1 0 0,0 1 1 0 0,0-1 0 0 0,0 0-1 0 0,0 0 1 0 0,0 0-1 0 0,0 0 1 0 0,-1 1-1 0 0,1-1 1 0 0,-1 0-1 0 0,1 0 1 0 0,-1 0 0 0 0,1 0-1 0 0,-1 0 1 0 0,1 0-1 0 0,-1 0 1 0 0,0 0-1 0 0,0 0 1 0 0,1 0-1 0 0,-3 1 1 0 0,-2 4-9 0 0,-1 0 0 0 0,-13 8 0 0 0,15-10 11 0 0,-179 122-252 0 0,7-6-521 0 0,171-116 710 0 0,-148 103-1022 0 0,130-93 613 0 0,-1 0 1 0 0,-1-2-1 0 0,0-1 0 0 0,-47 14 1 0 0,66-24 26 0 0,-21 5-516 0 0,26-6 684 0 0,0 1 1 0 0,-1-1-1 0 0,1 0 0 0 0,0 0 0 0 0,-1 0 0 0 0,1 0 0 0 0,0 0 0 0 0,-1-1 0 0 0,1 1 0 0 0,0 0 1 0 0,0-1-1 0 0,-1 1 0 0 0,1-1 0 0 0,0 1 0 0 0,0-1 0 0 0,-2 0 0 0 0,-2-9-3813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33 12407 0 0,'0'0'566'0'0,"1"-1"-6"0"0,1-3-384 0 0,-1 2-118 0 0,0 0 1 0 0,0 0-1 0 0,0 0 1 0 0,0 0-1 0 0,1 0 0 0 0,-1 0 1 0 0,1 0-1 0 0,0 1 0 0 0,2-3 1 0 0,-4 4 29 0 0,0-1 1 0 0,1 1 0 0 0,-1-1 0 0 0,0 1 0 0 0,1 0-1 0 0,-1-1 1 0 0,1 1 0 0 0,-1 0 0 0 0,1-1 0 0 0,-1 1-1 0 0,0 0 1 0 0,1-1 0 0 0,0 1 0 0 0,-1 0 0 0 0,1 0-1 0 0,-1-1 1 0 0,1 1 0 0 0,-1 0 0 0 0,1 0 0 0 0,-1 0-1 0 0,1 0 1 0 0,0 0 0 0 0,-1 0 0 0 0,1 0 0 0 0,-1 0-1 0 0,1 0 1 0 0,-1 0 0 0 0,2 1 0 0 0,-1-1-43 0 0,-1 1-1 0 0,1 0 1 0 0,0 0-1 0 0,-1 0 1 0 0,1 0 0 0 0,-1 0-1 0 0,0 0 1 0 0,1 0 0 0 0,-1 0-1 0 0,0 0 1 0 0,1 0 0 0 0,-1 0-1 0 0,0 0 1 0 0,0 0 0 0 0,0 0-1 0 0,0 0 1 0 0,0 0 0 0 0,0 2-1 0 0,-1 5-25 0 0,1 0 0 0 0,-1 0 0 0 0,-1 0 0 0 0,0 0 0 0 0,0-1 0 0 0,-6 14 0 0 0,-24 44 165 0 0,21-44-118 0 0,-31 57 32 0 0,-5-2 0 0 0,-2-2-1 0 0,-4-3 1 0 0,-68 73 0 0 0,84-105-92 0 0,-67 77-1 0 0,81-88-7 0 0,1 1 0 0 0,-22 39 0 0 0,40-61-250 0 0,0 0-1 0 0,1 0 0 0 0,0 0 1 0 0,1 0-1 0 0,-3 9 0 0 0,5-14 86 0 0,-1 0 1 0 0,1 0-1 0 0,0 0 0 0 0,0 0 0 0 0,-1 0 0 0 0,1 0 0 0 0,1 0 1 0 0,-1 0-1 0 0,0 0 0 0 0,0 0 0 0 0,1 0 0 0 0,-1 0 0 0 0,1 0 1 0 0,0 0-1 0 0,-1 0 0 0 0,1 0 0 0 0,0-1 0 0 0,0 1 0 0 0,0 0 0 0 0,0-1 1 0 0,1 1-1 0 0,-1 0 0 0 0,0-1 0 0 0,3 3 0 0 0,5 1-5410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10591 0 0,'0'0'8284'0'0,"-1"1"-7601"0"0,-35 70-166 0 0,13-23-529 0 0,0-6-174 0 0,-20 43-430 0 0,38-73-542 0 0,0 0-1 0 0,-4 22 1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1375 0 0,'-2'1'13375'0'0,"-22"13"-12585"0"0,2 0-1 0 0,-1 2 1 0 0,-31 30 0 0 0,-20 13-750 0 0,53-45 106 0 0,-44 20 1 0 0,38-21 334 0 0,34-3-333 0 0,-1-3-66 0 0,1-1 0 0 0,-1-1 0 0 0,15 10 0 0 0,1 2 86 0 0,-9-6-89 0 0,-1-2-3 0 0,-1 1 0 0 0,1 0 0 0 0,-2 1 0 0 0,1 0 0 0 0,-2 1 0 0 0,12 17 0 0 0,3 10-26 0 0,21 41 79 0 0,-44-78-115 0 0,0 0 1 0 0,0 0 0 0 0,0 0 0 0 0,-1 0 0 0 0,1 0 0 0 0,-1 0 0 0 0,1 1 0 0 0,-1-1 0 0 0,0 0 0 0 0,0 0 0 0 0,1 1 0 0 0,-2-1 0 0 0,1 0 0 0 0,0 0 0 0 0,0 0 0 0 0,-1 1 0 0 0,1-1 0 0 0,-2 4 0 0 0,0-3 21 0 0,0 0 0 0 0,0 1 1 0 0,0-1-1 0 0,-1 0 0 0 0,1 0 0 0 0,-1 0 1 0 0,1-1-1 0 0,-1 1 0 0 0,0 0 0 0 0,-4 2 1 0 0,-6 3 94 0 0,-1 0 0 0 0,0-1 1 0 0,0-1-1 0 0,-19 7 1 0 0,-21 4-645 0 0,-1-2 1 0 0,0-3-1 0 0,-1-2 1 0 0,0-2-1 0 0,-91 0 1 0 0,118-10-545 0 0,4-2-29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20 14079 0 0,'7'-9'1503'0'0,"9"-2"1005"0"0,-16 14-2403 0 0,-1 6-54 0 0,0 1-1 0 0,0-1 1 0 0,-1 1-1 0 0,0-1 1 0 0,-1 0 0 0 0,-7 18-1 0 0,-31 55 227 0 0,22-47-134 0 0,-342 647 1605 0 0,217-439-1666 0 0,101-181-1156 0 0,-3-3 0 0 0,-2-1-1 0 0,-59 53 1 0 0,89-97-1061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29 167 5983 0 0,'-6'3'178'0'0,"4"-2"-102"0"0,1 0 0 0 0,-1 0 0 0 0,0 0 0 0 0,1-1 0 0 0,-1 1 1 0 0,0 0-1 0 0,-9 0 7920 0 0,13 1-7064 0 0,1 0-833 0 0,0 0 0 0 0,-1 0 0 0 0,1-1 1 0 0,0 1-1 0 0,1-1 0 0 0,-1 1 0 0 0,0-1 0 0 0,0 0 0 0 0,1 0 1 0 0,-1 0-1 0 0,0-1 0 0 0,1 1 0 0 0,-1-1 0 0 0,1 0 0 0 0,-1 0 0 0 0,1 0 1 0 0,4-1-1 0 0,12-2 369 0 0,36-10 1 0 0,-33 8-179 0 0,44-14 604 0 0,71-29 1 0 0,7-3 345 0 0,-85 33-626 0 0,73-12 0 0 0,-112 26-744 0 0,-1 2 0 0 0,1 1 0 0 0,0 0 0 0 0,0 2 0 0 0,0 0 0 0 0,0 2 0 0 0,30 6 0 0 0,-41-6-362 0 0,0 0 0 0 0,0 1 0 0 0,-1 0 0 0 0,1 1 0 0 0,-1 0-1 0 0,0 0 1 0 0,14 12 0 0 0,-18-13-498 0 0,1 1 1 0 0,-1 0-1 0 0,0 1 0 0 0,-1-1 1 0 0,0 1-1 0 0,1 0 0 0 0,4 9 1 0 0,-4-3-3337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69 185 14135 0 0,'-3'-1'94'0'0,"-1"0"-1"0"0,0 1 1 0 0,1-1 0 0 0,-1 1-1 0 0,0-1 1 0 0,1 1-1 0 0,-1 1 1 0 0,0-1-1 0 0,0 0 1 0 0,1 1 0 0 0,-1 0-1 0 0,1 0 1 0 0,-1 0-1 0 0,0 0 1 0 0,1 0-1 0 0,-8 5 1421 0 0,14-6-999 0 0,34-2 475 0 0,0-2 0 0 0,41-10 1 0 0,-11 2-246 0 0,264-54 882 0 0,-103 18-1349 0 0,-147 31-349 0 0,-33 6-929 0 0,80-8 0 0 0,-117 19-338 0 0,1 0 1 0 0,14 2-1 0 0,-6 1-5109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4:5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2303 0 0,'0'0'9491'0'0,"0"1"-8364"0"0,-90 191 3366 0 0,39-81-3710 0 0,-77 124-1 0 0,109-206-891 0 0,-1-1 1 0 0,-1-1-1 0 0,-1-1 0 0 0,-2-1 0 0 0,0-1 1 0 0,-2-1-1 0 0,0-1 0 0 0,-1-2 0 0 0,-2 0 0 0 0,0-2 1 0 0,-50 23-1 0 0,67-35-178 0 0,-3 1-70 0 0,-23 8 0 0 0,34-14 59 0 0,0 1-1 0 0,0-2 0 0 0,1 1 1 0 0,-1 0-1 0 0,0-1 1 0 0,0 0-1 0 0,0 1 0 0 0,0-2 1 0 0,0 1-1 0 0,0 0 1 0 0,-7-3-1 0 0,1-1-4552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74 466 3223 0 0,'-7'14'314'0'0,"-14"23"0"0"0,-1-5 3620 0 0,21-31-3677 0 0,0 0 1 0 0,0 0 0 0 0,-1 0-1 0 0,1 0 1 0 0,0 0-1 0 0,0 0 1 0 0,-7 3 5547 0 0,5-12-3675 0 0,2 5-1879 0 0,0-1 0 0 0,0 1 0 0 0,0-1 0 0 0,1 1-1 0 0,-1 0 1 0 0,1-1 0 0 0,0 1 0 0 0,0-1 0 0 0,1 1 0 0 0,-1-1 0 0 0,1 1-1 0 0,1-6 1 0 0,2-5 490 0 0,11-23-1 0 0,-7 18-294 0 0,6-14 37 0 0,0 1 1 0 0,2 0-1 0 0,2 1 0 0 0,26-36 0 0 0,-9 23-1003 0 0,1 1-1 0 0,71-64 1 0 0,-102 102-36 0 0,1 1 0 0 0,0-1 0 0 0,0 1-1 0 0,1 1 1 0 0,-1-1 0 0 0,1 1 0 0 0,-1 0 0 0 0,1 1 0 0 0,0-1 0 0 0,0 1 0 0 0,0 1 0 0 0,1-1 0 0 0,9 1 0 0 0,-1 2-1442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14567 0 0,'0'0'5784'0'0,"1"1"-5621"0"0,1 1-151 0 0,-1 0 0 0 0,1-1 0 0 0,-1 1 0 0 0,0 0 0 0 0,0 0 1 0 0,0 0-1 0 0,0 0 0 0 0,-1 0 0 0 0,1 1 0 0 0,0-1 0 0 0,-1 0 0 0 0,1 0 0 0 0,-1 0 0 0 0,0 0 1 0 0,0 1-1 0 0,0-1 0 0 0,0 0 0 0 0,0 0 0 0 0,-1 3 0 0 0,-1 6-28 0 0,0 0 1 0 0,-7 18-1 0 0,3-13 18 0 0,-2 8-347 0 0,-2-1 0 0 0,0 0 0 0 0,-2 0 0 0 0,-1-2-1 0 0,0 1 1 0 0,-22 24 0 0 0,34-44 115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96 14599 0 0,'15'-18'520'0'0,"-9"12"-343"0"0,0-1 1 0 0,0-1-1 0 0,0 1 0 0 0,-1-1 1 0 0,6-14-1 0 0,1 2 1438 0 0,-9 31-1522 0 0,-3-10-87 0 0,1 0 1 0 0,-1 0 0 0 0,0 0 0 0 0,1 1 0 0 0,-1-1 0 0 0,0 0 0 0 0,0 0-1 0 0,0 0 1 0 0,0 1 0 0 0,0 1 0 0 0,-3 7 49 0 0,0-1 1 0 0,0 1-1 0 0,-1-1 1 0 0,-1 0-1 0 0,1 0 1 0 0,-2 0-1 0 0,-8 11 1 0 0,-2 6 50 0 0,-195 350 1106 0 0,134-233-928 0 0,30-54-788 0 0,4 2 0 0 0,-50 154 0 0 0,93-244 402 0 0,0-1 1 0 0,0 1-1 0 0,0 0 1 0 0,0-1-1 0 0,-1 1 1 0 0,1 0-1 0 0,0 0 1 0 0,0-1-1 0 0,-1 1 1 0 0,1 0-1 0 0,0-1 1 0 0,-1 1-1 0 0,1-1 1 0 0,0 1-1 0 0,-1 0 1 0 0,1-1 0 0 0,-1 1-1 0 0,1-1 1 0 0,-1 1-1 0 0,0-1 1 0 0,1 1-1 0 0,-1-1 1 0 0,1 0-1 0 0,-2 1 1 0 0,1-1 45 0 0,0-1 1 0 0,0 0 0 0 0,0 0 0 0 0,0 1-1 0 0,0-1 1 0 0,1 0 0 0 0,-1 0 0 0 0,0 0-1 0 0,0 0 1 0 0,1 0 0 0 0,-1 0 0 0 0,1 0-1 0 0,-1 0 1 0 0,1 0 0 0 0,-1 0 0 0 0,0-2-1 0 0,0-2 21 0 0,-1 0 0 0 0,1 0 0 0 0,0 0 0 0 0,0-1 0 0 0,0 1 0 0 0,1 0 0 0 0,-1-1 0 0 0,1 1-1 0 0,1 0 1 0 0,0-9 0 0 0,1 3 13 0 0,1 1 0 0 0,-1-1 0 0 0,2 0 0 0 0,4-11 0 0 0,3 0 101 0 0,0 1 0 0 0,1 0 0 0 0,1 1 0 0 0,1 0 0 0 0,1 1 0 0 0,0 0-1 0 0,2 2 1 0 0,0 0 0 0 0,27-21 0 0 0,-31 28 135 0 0,1 0 0 0 0,0 2 0 0 0,0-1 0 0 0,1 2 0 0 0,0 0 0 0 0,1 1-1 0 0,0 0 1 0 0,-1 1 0 0 0,2 1 0 0 0,-1 1 0 0 0,0 0 0 0 0,1 1 0 0 0,-1 1 0 0 0,27 1 0 0 0,-33 1-138 0 0,0 0 0 0 0,0 1 0 0 0,-1 0 0 0 0,1 1 0 0 0,-1 0 0 0 0,0 0 0 0 0,1 1 0 0 0,-2 0 0 0 0,1 1 0 0 0,0-1 0 0 0,-1 2 0 0 0,9 7 0 0 0,-13-10-52 0 0,0 0 1 0 0,-1 1-1 0 0,1-1 1 0 0,-1 1 0 0 0,0 0-1 0 0,0 0 1 0 0,0 0-1 0 0,-1 1 1 0 0,1-1-1 0 0,-1 1 1 0 0,0-1-1 0 0,0 1 1 0 0,-1 0 0 0 0,0 0-1 0 0,0-1 1 0 0,0 1-1 0 0,0 0 1 0 0,0 0-1 0 0,-1 0 1 0 0,0 0-1 0 0,0 0 1 0 0,-1 0 0 0 0,1 0-1 0 0,-1 0 1 0 0,-2 8-1 0 0,-2-1 89 0 0,0 1-1 0 0,-1-1 1 0 0,0 0-1 0 0,0 0 1 0 0,-1-1-1 0 0,-1 0 1 0 0,0 0 0 0 0,-1-1-1 0 0,0 0 1 0 0,0 0-1 0 0,-12 8 1 0 0,-7 5-10 0 0,-2-1 0 0 0,-58 31 0 0 0,60-37-173 0 0,0-2 0 0 0,-1-1 0 0 0,-1-2 0 0 0,0 0 0 0 0,-1-2 0 0 0,-38 6 0 0 0,45-14-490 0 0,23-1 413 0 0,0 0 0 0 0,0 0 0 0 0,0 0 0 0 0,0-1 0 0 0,0 1 0 0 0,0 0 0 0 0,0 0 0 0 0,1-1 0 0 0,-1 1 0 0 0,0-1 0 0 0,0 1 0 0 0,0-1 0 0 0,0 1 0 0 0,1-1 0 0 0,-1 1 0 0 0,0-1 0 0 0,1 0 0 0 0,-1 1 0 0 0,0-1 0 0 0,1 0 0 0 0,-1 0 0 0 0,0-1 0 0 0,-1-6-6313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3223 0 0,'0'0'143'0'0,"0"1"468"0"0,0 4 1011 0 0,-1 0 0 0 0,0 0 1 0 0,0 0-1 0 0,0 0 0 0 0,-1 0 1 0 0,-3 9-1 0 0,-18 30 1274 0 0,16-32-3184 0 0,-39 66 749 0 0,28-50-189 0 0,1 0-1 0 0,2 1 0 0 0,1 1 1 0 0,-11 33-1 0 0,24-61-223 0 0,0-1 0 0 0,1 0 0 0 0,0 1-1 0 0,-1-1 1 0 0,1 1 0 0 0,0-1 0 0 0,0 1-1 0 0,-1-1 1 0 0,1 0 0 0 0,1 1 0 0 0,-1-1 0 0 0,0 1-1 0 0,0-1 1 0 0,0 1 0 0 0,1-1 0 0 0,-1 1-1 0 0,1-1 1 0 0,-1 0 0 0 0,1 1 0 0 0,-1-1 0 0 0,1 0-1 0 0,0 1 1 0 0,0-1 0 0 0,0 0 0 0 0,0 0-1 0 0,-1 0 1 0 0,2 0 0 0 0,-1 0 0 0 0,0 0 0 0 0,0 0-1 0 0,0 0 1 0 0,0 0 0 0 0,1 0 0 0 0,-1-1-1 0 0,0 1 1 0 0,0-1 0 0 0,1 1 0 0 0,-1-1 0 0 0,1 1-1 0 0,-1-1 1 0 0,2 1 0 0 0,4 0 53 0 0,0 0 1 0 0,0-1 0 0 0,0 0-1 0 0,0 0 1 0 0,0 0-1 0 0,0-1 1 0 0,0 0 0 0 0,0 0-1 0 0,0-1 1 0 0,7-2-1 0 0,5-3-12 0 0,0 0 0 0 0,22-13 0 0 0,-11 3-269 0 0,0-1 1 0 0,51-40-1 0 0,-64 43 86 0 0,-1 0-1 0 0,-1-1 1 0 0,0 0-1 0 0,-1-1 1 0 0,18-30 0 0 0,-31 45 568 0 0,-9 13-342 0 0,-3 3-127 0 0,0 1 0 0 0,-10 21 0 0 0,17-30-5 0 0,2 1-1 0 0,-1-1 1 0 0,1 1 0 0 0,0 0-1 0 0,0 0 1 0 0,1 0 0 0 0,0 0-1 0 0,-1 13 1 0 0,2-18-6 0 0,0 1 0 0 0,0-1 0 0 0,1 0 0 0 0,-1 0 0 0 0,0 0 0 0 0,1 0 0 0 0,-1 0 0 0 0,1 0-1 0 0,0-1 1 0 0,0 1 0 0 0,0 0 0 0 0,0 0 0 0 0,0 0 0 0 0,0-1 0 0 0,0 1 0 0 0,0 0 0 0 0,2 1 0 0 0,0-1-22 0 0,0 0 0 0 0,0 0 0 0 0,-1 0 0 0 0,1 0 1 0 0,1-1-1 0 0,-1 1 0 0 0,0-1 0 0 0,0 0 0 0 0,5 2 0 0 0,6-1-163 0 0,-1 1-1 0 0,1-2 1 0 0,27 0 0 0 0,-35-1 115 0 0,39-2-4924 0 0,-33 0-1171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19 6447 0 0,'8'-19'8050'0'0,"-11"20"-7681"0"0,1 1 0 0 0,-1-1 0 0 0,1 1 1 0 0,0 0-1 0 0,0-1 0 0 0,0 1 1 0 0,0 0-1 0 0,0 0 0 0 0,0 0 0 0 0,-2 3 1 0 0,-16 28-184 0 0,12-19 231 0 0,-187 363 596 0 0,-32 58-70 0 0,109-261-785 0 0,58-89-155 0 0,-59 74-3067 0 0,106-144 1528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15087 0 0,'0'0'2322'0'0,"2"1"-1956"0"0,8 3-113 0 0,1 0-1 0 0,-1-1 0 0 0,0 0 1 0 0,1-1-1 0 0,0 0 1 0 0,0 0-1 0 0,-1-1 1 0 0,15-1-1 0 0,90-8 1154 0 0,-56-2-874 0 0,-2-3 0 0 0,65-22 1 0 0,-33 8-179 0 0,-62 19-741 0 0,1 2 0 0 0,0 0 0 0 0,0 2 0 0 0,29-2 0 0 0,-41 8-4908 0 0,-3 3-1672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116 473 7831 0 0,'0'2'6698'0'0,"1"5"-5216"0"0,0 0 1 0 0,-1 1 0 0 0,0-1 0 0 0,-1 7 0 0 0,-8 33 182 0 0,2-21-1903 0 0,-17 35 0 0 0,-23 30-1922 0 0,19-36-827 0 0,27-54 2401 0 0</inkml:trace>
  <inkml:trace contextRef="#ctx0" brushRef="#br0" timeOffset="1">766 0 11055 0 0,'0'0'4048'0'0,"-2"11"-3024"0"0,1 5-1024 0 0,-3 0-192 0 0,-3 2-48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43 8551 0 0,'0'0'2490'0'0,"-2"2"-2148"0"0,-5 7 38 0 0,-2 0 0 0 0,1 0 0 0 0,-1-1-1 0 0,0 0 1 0 0,-11 6 0 0 0,12-8 35 0 0,1 0 0 0 0,0 0 0 0 0,1 1 1 0 0,-1 0-1 0 0,1 0 0 0 0,1 0 0 0 0,-10 16 0 0 0,9-12 32 0 0,0 0 0 0 0,0 1 1 0 0,1 0-1 0 0,1 1 0 0 0,-4 13 0 0 0,6-18-248 0 0,1 0 0 0 0,0 0 0 0 0,0 0 0 0 0,0 1 0 0 0,1-1 0 0 0,0 0 0 0 0,1 0 0 0 0,0 0 0 0 0,3 11 1 0 0,-4-18-142 0 0,1 0 0 0 0,-1 1 0 0 0,1-1 0 0 0,-1 0 0 0 0,1 0 0 0 0,0 0 0 0 0,0 0 0 0 0,-1 0 0 0 0,1 0 0 0 0,0 0 1 0 0,0 0-1 0 0,0-1 0 0 0,0 1 0 0 0,0 0 0 0 0,0 0 0 0 0,0-1 0 0 0,1 1 0 0 0,-1-1 0 0 0,0 1 0 0 0,0-1 0 0 0,0 1 1 0 0,1-1-1 0 0,-1 0 0 0 0,0 0 0 0 0,0 1 0 0 0,1-1 0 0 0,-1 0 0 0 0,0 0 0 0 0,0 0 0 0 0,1 0 0 0 0,-1-1 1 0 0,0 1-1 0 0,0 0 0 0 0,1 0 0 0 0,-1-1 0 0 0,2 0 0 0 0,4-1 75 0 0,-1-1 0 0 0,1 0-1 0 0,0 0 1 0 0,10-6 0 0 0,4-5-88 0 0,-1-1 1 0 0,0-1-1 0 0,0-1 1 0 0,-2 0-1 0 0,0-1 1 0 0,-1-1-1 0 0,-1-1 1 0 0,17-29-1 0 0,-29 44-183 0 0,-1-1-1 0 0,-1 0 1 0 0,1 0 0 0 0,-1 0-1 0 0,0-1 1 0 0,-1 1 0 0 0,1-1-1 0 0,-1 1 1 0 0,0 0-1 0 0,-1-11 1 0 0,0 11-300 0 0,0 1 0 0 0,-1-1 0 0 0,0 0 1 0 0,0 1-1 0 0,-2-7 0 0 0,1 8-446 0 0,1 0 1 0 0,-1 0 0 0 0,0 0 0 0 0,0 1-1 0 0,0-1 1 0 0,-1 0 0 0 0,-2-3-1 0 0,-1 0-5020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13359 0 0,'0'0'1027'0'0,"0"2"-498"0"0,0 65 4369 0 0,0-67-4894 0 0,0 1 0 0 0,0-1 1 0 0,0 1-1 0 0,0 0 0 0 0,0-1 1 0 0,0 1-1 0 0,0-1 0 0 0,1 1 1 0 0,-1 0-1 0 0,0-1 0 0 0,0 1 1 0 0,1-1-1 0 0,-1 1 0 0 0,0-1 1 0 0,1 1-1 0 0,-1-1 0 0 0,0 1 1 0 0,1-1-1 0 0,-1 0 0 0 0,1 1 1 0 0,-1-1-1 0 0,1 1 0 0 0,-1-1 1 0 0,1 0-1 0 0,-1 0 0 0 0,1 1 1 0 0,-1-1-1 0 0,1 0 0 0 0,-1 0 1 0 0,1 1-1 0 0,0-1 0 0 0,-1 0 1 0 0,1 0-1 0 0,-1 0 0 0 0,1 0 1 0 0,-1 0-1 0 0,1 0 0 0 0,1 0 1 0 0,0 0 1 0 0,1 0 0 0 0,0-1 1 0 0,-1 1-1 0 0,1-1 0 0 0,-1 1 1 0 0,4-2-1 0 0,9-6 19 0 0,-1 0 0 0 0,-1 0 1 0 0,1-2-1 0 0,-2 1 0 0 0,1-2 0 0 0,11-12 1 0 0,2-1 242 0 0,13-12 349 0 0,-20 18-77 0 0,1 0-1 0 0,27-19 0 0 0,-45 36-504 0 0,0 0 1 0 0,0 0-1 0 0,0 0 0 0 0,0 0 1 0 0,1 0-1 0 0,-1 0 1 0 0,0 1-1 0 0,0-1 0 0 0,0 1 1 0 0,1-1-1 0 0,-1 1 0 0 0,0 0 1 0 0,0 0-1 0 0,1 0 1 0 0,-1 0-1 0 0,0 1 0 0 0,4 0 1 0 0,-2 0-26 0 0,-1 0 0 0 0,1 1 0 0 0,-1-1 0 0 0,1 1 0 0 0,-1 0 0 0 0,0 0 0 0 0,1 1 0 0 0,-1-1 0 0 0,4 5 0 0 0,1 1-19 0 0,-1 1 1 0 0,-1-1-1 0 0,1 1 1 0 0,-1 0-1 0 0,-1 1 1 0 0,7 15-1 0 0,-8-15 9 0 0,-1 0 0 0 0,1 0 0 0 0,-2 1-1 0 0,0 0 1 0 0,0-1 0 0 0,-1 1 0 0 0,0 17 0 0 0,-3 3-925 0 0,-7 40-1 0 0,8-66 694 0 0,-1 15-6322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461 242 1375 0 0,'1'-5'-309'0'0,"23"-59"672"0"0,-10 28 4415 0 0,1 1 0 0 0,25-39 0 0 0,-19 47-1712 0 0,-22 36-2983 0 0,-1-1 0 0 0,1 1 0 0 0,-1-1 1 0 0,-1 1-1 0 0,0-1 0 0 0,-7 15 1 0 0,3-6-9 0 0,-154 336 789 0 0,71-165-680 0 0,-9 7 3 0 0,39-75-91 0 0,-23 38-75 0 0,62-123-4 0 0,-11 16-818 0 0,31-50 389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311 429 9383 0 0,'-57'21'376'0'0,"7"-1"184"0"0,-64 14 0 0 0,110-32-428 0 0,-1-2 0 0 0,1 1 0 0 0,-1 0 0 0 0,0-1 0 0 0,1 0 0 0 0,-1 0 0 0 0,0 0 0 0 0,1-1 0 0 0,-1 0 0 0 0,-5-1 0 0 0,8 1-62 0 0,0 1-1 0 0,0-1 1 0 0,1 0 0 0 0,-1 0-1 0 0,0 0 1 0 0,0 0 0 0 0,1 0-1 0 0,-1-1 1 0 0,0 1 0 0 0,1 0-1 0 0,0-1 1 0 0,-1 1 0 0 0,1-1-1 0 0,0 0 1 0 0,0 1 0 0 0,-1-1-1 0 0,1 0 1 0 0,1 0 0 0 0,-1 0-1 0 0,0 0 1 0 0,0 0 0 0 0,1 0-1 0 0,-1 0 1 0 0,0-3 0 0 0,1 0 87 0 0,0 1 0 0 0,0 0 0 0 0,0-1 0 0 0,1 1 0 0 0,0-1 0 0 0,0 1 1 0 0,0 0-1 0 0,0 0 0 0 0,0-1 0 0 0,1 1 0 0 0,0 0 0 0 0,0 0 0 0 0,4-5 1 0 0,1-3 17 0 0,2 1 0 0 0,-1 0 1 0 0,11-10-1 0 0,4-1-118 0 0,1 1 0 0 0,0 1 0 0 0,2 2 0 0 0,0 0 0 0 0,37-17 0 0 0,146-60 28 0 0,-195 90-63 0 0,51-23 180 0 0,91-33 722 0 0,-139 56-686 0 0,0 1-1 0 0,0 0 0 0 0,0 1 0 0 0,0 1 1 0 0,1 0-1 0 0,-1 2 0 0 0,24 1 0 0 0,-36 0-169 0 0,0-1 1 0 0,1 1-1 0 0,-1 1 0 0 0,0-1 1 0 0,1 1-1 0 0,-1 0 0 0 0,0 0 1 0 0,0 0-1 0 0,0 0 0 0 0,-1 1 1 0 0,8 6-1 0 0,-9-7-59 0 0,0 1 0 0 0,-1-1 0 0 0,0 1 0 0 0,0 0 0 0 0,0 0 0 0 0,0 0 0 0 0,0 0 0 0 0,0 0 0 0 0,-1 1 1 0 0,0-1-1 0 0,1 0 0 0 0,-1 1 0 0 0,0-1 0 0 0,-1 1 0 0 0,1-1 0 0 0,-1 1 0 0 0,1 0 0 0 0,-1 4 0 0 0,-1 5 6 0 0,-1 0-1 0 0,0 0 1 0 0,0 0 0 0 0,-1 0-1 0 0,-1-1 1 0 0,0 0 0 0 0,-1 1-1 0 0,0-1 1 0 0,0-1 0 0 0,-2 1-1 0 0,1-1 1 0 0,-10 11-1 0 0,-3 4 44 0 0,-2-2-1 0 0,-1 0 0 0 0,-44 36 0 0 0,45-43-51 0 0,-1-1 0 0 0,-1-1 0 0 0,0-2-1 0 0,-1 0 1 0 0,-43 16 0 0 0,8-9-525 0 0,-84 17 0 0 0,142-37 474 0 0,-75 14-811 0 0,43-12-1961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62 118 11975 0 0,'-62'-25'8164'0'0,"64"25"-8107"0"0,0-1 0 0 0,1 1 0 0 0,-1 0 0 0 0,0 0 0 0 0,0 0 0 0 0,0 0 0 0 0,1 0 0 0 0,2 1 0 0 0,5-1 58 0 0,124-3 557 0 0,0-7 0 0 0,194-38 0 0 0,-258 35-1144 0 0,137-5 1 0 0,-88 20-8927 0 0,-93 0 3987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2303 0 0,'0'1'6268'0'0,"-2"3"-5880"0"0,0 0 0 0 0,0 0 0 0 0,-1-1-1 0 0,1 1 1 0 0,-1-1 0 0 0,0 0-1 0 0,0 0 1 0 0,0 0 0 0 0,0 0 0 0 0,-4 3-1 0 0,-40 24 1154 0 0,23-16-928 0 0,21-12-560 0 0,-28 17 349 0 0,0 1 1 0 0,1 2-1 0 0,1 1 1 0 0,-28 29-1 0 0,53-47-332 0 0,-14 14 299 0 0,-16 23-1 0 0,30-37-262 0 0,0 1 0 0 0,1 0-1 0 0,0 0 1 0 0,-1 0 0 0 0,2 1-1 0 0,-1-1 1 0 0,1 1 0 0 0,0-1 0 0 0,-1 9-1 0 0,3-13-59 0 0,0 0 0 0 0,-1 0 0 0 0,1 0 0 0 0,1 0 0 0 0,-1 0 0 0 0,0 0 0 0 0,0-1 0 0 0,1 1 1 0 0,-1 0-1 0 0,1 0 0 0 0,0 0 0 0 0,-1 0 0 0 0,1-1 0 0 0,0 1 0 0 0,0 0 0 0 0,0-1 0 0 0,0 1 0 0 0,0 0 0 0 0,1-1 0 0 0,-1 0 0 0 0,0 1 0 0 0,1-1 0 0 0,-1 0 0 0 0,1 0 0 0 0,-1 1 0 0 0,1-1 0 0 0,0 0 0 0 0,0-1 0 0 0,-1 1 0 0 0,1 0 0 0 0,0 0 0 0 0,0-1 0 0 0,3 1 0 0 0,4 2 180 0 0,1-2-1 0 0,0 1 0 0 0,0-1 1 0 0,0-1-1 0 0,12 0 1 0 0,5-2-71 0 0,0-1 0 0 0,0-1 1 0 0,0-2-1 0 0,-1 0 1 0 0,0-2-1 0 0,0-1 1 0 0,-1-1-1 0 0,0-1 1 0 0,28-17-1 0 0,-47 24-159 0 0,0 0-1 0 0,0 0 0 0 0,0 0 1 0 0,-1-1-1 0 0,0 0 0 0 0,0 0 1 0 0,-1-1-1 0 0,1 1 1 0 0,-1-1-1 0 0,0 0 0 0 0,6-13 1 0 0,-9 16-29 0 0,1 0 0 0 0,-1-1 1 0 0,0 1-1 0 0,0-1 0 0 0,-1 0 1 0 0,1 1-1 0 0,-1-1 0 0 0,0 0 0 0 0,0 1 1 0 0,0-1-1 0 0,0 0 0 0 0,-1 1 0 0 0,1-1 1 0 0,-1 1-1 0 0,0-1 0 0 0,0 0 1 0 0,-1 1-1 0 0,1 0 0 0 0,-1-1 0 0 0,1 1 1 0 0,-1 0-1 0 0,0 0 0 0 0,0 0 1 0 0,-5-6-1 0 0,-1 1-536 0 0,-1 0 0 0 0,1 1-1 0 0,-2 0 1 0 0,1 0 0 0 0,-1 1 0 0 0,0 0 0 0 0,0 1 0 0 0,0 0 0 0 0,-1 0 0 0 0,0 1 0 0 0,0 1-1 0 0,-13-3 1 0 0,-3 0-5143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8:5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24 2759 0 0,'4'-5'151'0'0,"7"-13"281"0"0,-17 20 1441 0 0,-9 10 1594 0 0,-18 16 1370 0 0,0 4-4541 0 0,0 1 0 0 0,3 2 0 0 0,-29 41 0 0 0,-69 122 1000 0 0,-8 40-799 0 0,56-97-474 0 0,30-51-32 0 0,-84 133-550 0 0,127-215 316 0 0,1-1-1 0 0,-2 0 0 0 0,1 0 1 0 0,0 0-1 0 0,-1-1 1 0 0,-9 5-1 0 0,-8 7-2568 0 0,17-12 1361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7831 0 0,'1'-1'4128'0'0,"4"-2"-3342"0"0,0 0-1 0 0,0 1 1 0 0,1-1-1 0 0,7-1 1 0 0,47-9-49 0 0,-20 5-399 0 0,234-70 1317 0 0,92-21 318 0 0,-286 83-2066 0 0,122-30-5154 0 0,-179 39 3652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 14567 0 0,'0'0'1320'0'0,"-1"1"-1082"0"0,-12 17-123 0 0,2 0 0 0 0,0 1 1 0 0,-12 27-1 0 0,-3 7 86 0 0,-193 312-109 0 0,40-88-38 0 0,145-224-56 0 0,-105 154 78 0 0,130-196-78 0 0,-99 117 186 0 0,103-124-13 0 0,8-10-91 0 0,10-10 7 0 0,30-24-211 0 0,63-44-1 0 0,-103 82 114 0 0,72-50-125 0 0,-64 46 135 0 0,0 0 1 0 0,0 1-1 0 0,0 0 0 0 0,0 1 1 0 0,17-4-1 0 0,-26 7 24 0 0,0 1-1 0 0,0-1 0 0 0,1 1 1 0 0,-1-1-1 0 0,0 1 0 0 0,0 0 1 0 0,1 0-1 0 0,-1 0 0 0 0,0 0 1 0 0,0 1-1 0 0,0-1 0 0 0,1 1 0 0 0,-1-1 1 0 0,0 1-1 0 0,0 0 0 0 0,0-1 1 0 0,0 1-1 0 0,0 0 0 0 0,0 1 1 0 0,0-1-1 0 0,0 0 0 0 0,0 0 1 0 0,-1 1-1 0 0,1-1 0 0 0,2 3 1 0 0,-2 0 24 0 0,0-1 0 0 0,-1 0 0 0 0,1 1 0 0 0,-1-1 1 0 0,1 1-1 0 0,-1-1 0 0 0,0 1 0 0 0,-1 0 0 0 0,1-1 0 0 0,0 1 1 0 0,-1 0-1 0 0,0-1 0 0 0,0 1 0 0 0,-1 5 0 0 0,-2 22 169 0 0,-1 1 0 0 0,-2-1 0 0 0,-11 37 0 0 0,13-56-208 0 0,0-1 1 0 0,-1 1-1 0 0,-12 19 0 0 0,14-26-111 0 0,1-1 1 0 0,-1 0-1 0 0,-1 0 1 0 0,1 0-1 0 0,0-1 1 0 0,-1 1-1 0 0,0-1 1 0 0,0 0-1 0 0,0 0 1 0 0,0 0-1 0 0,-9 4 1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0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83 4607 0 0,'1'1'354'0'0,"16"17"-380"0"0,-6-6 2238 0 0,1-1 1 0 0,19 15-1 0 0,-26-22-1862 0 0,-1-1 1 0 0,1 0-1 0 0,0-1 0 0 0,0 1 0 0 0,0-1 0 0 0,1 0 0 0 0,-1-1 0 0 0,0 1 0 0 0,1-1 0 0 0,-1 0 0 0 0,9 0 0 0 0,-2-1 43 0 0,1 0 0 0 0,-1-1 0 0 0,0-1 1 0 0,1 0-1 0 0,-1 0 0 0 0,0-2 1 0 0,0 1-1 0 0,15-8 0 0 0,-17 7-226 0 0,0-1-1 0 0,-1 0 0 0 0,0-1 0 0 0,0 0 1 0 0,0-1-1 0 0,0 0 0 0 0,-1 0 1 0 0,0 0-1 0 0,11-16 0 0 0,-17 22-155 0 0,-1-1 0 0 0,0 0-1 0 0,0 0 1 0 0,0 0 0 0 0,0 1-1 0 0,0-1 1 0 0,0 0 0 0 0,0 0 0 0 0,-1 0-1 0 0,1-1 1 0 0,-1 1 0 0 0,1 0-1 0 0,-1 0 1 0 0,0 0 0 0 0,0 0 0 0 0,0-3-1 0 0,0 4-18 0 0,-1-1 0 0 0,1 1 0 0 0,-1-1 0 0 0,0 1 0 0 0,1 0 0 0 0,-1-1 0 0 0,0 1 0 0 0,0-1 0 0 0,0 1 0 0 0,0 0 0 0 0,0 0 0 0 0,0 0 0 0 0,0 0 0 0 0,0 0 0 0 0,0 0 0 0 0,-1 0 0 0 0,1 0 0 0 0,0 0 0 0 0,-1 0 0 0 0,1 0 0 0 0,-3 0 0 0 0,-1-1-60 0 0,-1 0 0 0 0,0 0 1 0 0,1 0-1 0 0,-1 1 0 0 0,0 0 1 0 0,0 0-1 0 0,0 1 0 0 0,0 0 1 0 0,0 0-1 0 0,-9 1 1 0 0,5 0 4 0 0,1 1 1 0 0,-1 1-1 0 0,1 0 1 0 0,0 0-1 0 0,-17 9 1 0 0,3 1 32 0 0,1 1 0 0 0,0 2 1 0 0,-36 32-1 0 0,-52 64 26 0 0,90-89 21 0 0,1 2 0 0 0,1 0 0 0 0,-15 30 0 0 0,31-51-17 0 0,0-1 0 0 0,0 1 0 0 0,0 0 0 0 0,1 0 0 0 0,0 0 0 0 0,0 1 0 0 0,0-1 0 0 0,0 0 0 0 0,0 5 0 0 0,1-7 0 0 0,0 0 0 0 0,0 0 0 0 0,1 0 0 0 0,-1-1 0 0 0,1 1 0 0 0,-1 0 0 0 0,1-1 0 0 0,-1 1 0 0 0,1 0 0 0 0,0-1 0 0 0,0 1 0 0 0,-1 0 0 0 0,1-1 0 0 0,1 1 0 0 0,-1-1 0 0 0,0 0 0 0 0,0 1 0 0 0,0-1 0 0 0,1 0 0 0 0,-1 0 0 0 0,1 0 0 0 0,-1 0 0 0 0,1 0 0 0 0,1 1 0 0 0,4 1 8 0 0,0 0 0 0 0,0-1 1 0 0,0 0-1 0 0,0 0 0 0 0,0 0 0 0 0,0-1 0 0 0,14 0 0 0 0,53-3-43 0 0,-55 1-13 0 0,76-6-1011 0 0,-45 2 392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39 8287 0 0,'0'-1'639'0'0,"3"-25"-104"0"0,-3 25-294 0 0,0 1 0 0 0,0-1-1 0 0,-1 0 1 0 0,1 1 0 0 0,-1-1 0 0 0,1 1 0 0 0,-1-1 0 0 0,1 0 0 0 0,-1 1 0 0 0,1-1 0 0 0,-1 1 0 0 0,1-1 0 0 0,-1 1 0 0 0,1-1 0 0 0,-1 1-1 0 0,0 0 1 0 0,1-1 0 0 0,-1 1 0 0 0,0 0 0 0 0,1 0 0 0 0,-1-1 0 0 0,-3 0 2707 0 0,4 3-2935 0 0,-1 0 0 0 0,1 0 0 0 0,0 1 1 0 0,-1-1-1 0 0,1 0 0 0 0,-1 0 1 0 0,0 0-1 0 0,0 0 0 0 0,0 0 0 0 0,-2 3 1 0 0,1 0-6 0 0,-44 84-40 0 0,-12 28-16 0 0,-31 86 109 0 0,-113 248 465 0 0,101-245-393 0 0,86-178-896 0 0,-28 40 0 0 0,43-67-232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12895 0 0,'0'0'4850'0'0,"2"1"-3770"0"0,5 1-993 0 0,1 0 0 0 0,0 0 0 0 0,0-1 0 0 0,0 0 0 0 0,0 0 0 0 0,0-1 0 0 0,0 0 0 0 0,16-2 1 0 0,7 1 128 0 0,79-4 311 0 0,139-25 1 0 0,-128 14-345 0 0,0-4-2421 0 0,-82 13 964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9671 0 0,'-2'2'748'0'0,"-70"119"2486"0"0,-81 157 972 0 0,71-90-3828 0 0,-68 142-293 0 0,104-238 137 0 0,-90 136 0 0 0,131-221-147 0 0,-1 0 1 0 0,1 0 0 0 0,-1-1-1 0 0,-1 0 1 0 0,1 0 0 0 0,-15 10-1 0 0,20-15 116 0 0,0-3-102 0 0,0 0-72 0 0,0 0 0 0 0,0 0 0 0 0,1 0 0 0 0,-1-1 0 0 0,1 1 0 0 0,0 0 0 0 0,-1-1 0 0 0,1 1 0 0 0,0 0 0 0 0,1 0 0 0 0,-1-1 0 0 0,0 1 0 0 0,0 0 0 0 0,1-1 0 0 0,0 1 0 0 0,-1 0 0 0 0,1 0 0 0 0,0 0 0 0 0,2-4 0 0 0,3-6 51 0 0,1 0-1 0 0,10-12 1 0 0,-14 19-44 0 0,13-15-52 0 0,0 0 0 0 0,1 1 0 0 0,1 2 1 0 0,1-1-1 0 0,0 2 0 0 0,2 1 0 0 0,37-23 0 0 0,-54 36 20 0 0,0 0 0 0 0,0 0 0 0 0,0 0 0 0 0,0 0 0 0 0,0 1 0 0 0,1 0 0 0 0,-1 0 0 0 0,0 0 0 0 0,7-1 0 0 0,4 4 49 0 0,-11 3-11 0 0,-4-4-13 0 0,4 4 26 0 0,-1-1-1 0 0,0 1 1 0 0,-1 0 0 0 0,1 0-1 0 0,-1 1 1 0 0,0-1 0 0 0,0 0-1 0 0,-1 1 1 0 0,1 5 0 0 0,6 53 393 0 0,-7-49-389 0 0,2 101-679 0 0,-3-114-774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1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242 185 5983 0 0,'7'-5'623'0'0,"-1"1"26"0"0,-1 1 0 0 0,0 0 1 0 0,1 0-1 0 0,0 0 0 0 0,0 1 0 0 0,0 0 0 0 0,0 0 1 0 0,7-1-1 0 0,8 0 1082 0 0,23-2 0 0 0,-27 4-1089 0 0,0 0 1 0 0,25-7-1 0 0,-31 5-423 0 0,0 0-1 0 0,-1-1 1 0 0,0-1 0 0 0,18-10 0 0 0,-22 11-109 0 0,-1 0 1 0 0,1 0-1 0 0,-1 0 1 0 0,0-1-1 0 0,-1 0 1 0 0,1 0-1 0 0,-1 0 1 0 0,0 0-1 0 0,4-8 1 0 0,-7 12-108 0 0,0 0 0 0 0,-1 0 1 0 0,1-1-1 0 0,-1 1 1 0 0,1 0-1 0 0,-1 0 0 0 0,1 0 1 0 0,-1-1-1 0 0,0 1 0 0 0,0 0 1 0 0,0 0-1 0 0,0 0 1 0 0,0-1-1 0 0,0 1 0 0 0,0 0 1 0 0,0 0-1 0 0,0-1 1 0 0,0 1-1 0 0,-1 0 0 0 0,1 0 1 0 0,0 0-1 0 0,-1-1 1 0 0,1 1-1 0 0,-1 0 0 0 0,0 0 1 0 0,1 0-1 0 0,-1 0 1 0 0,0 0-1 0 0,0 0 0 0 0,1 0 1 0 0,-1 0-1 0 0,0 0 1 0 0,0 0-1 0 0,0 1 0 0 0,0-1 1 0 0,0 0-1 0 0,0 1 1 0 0,0-1-1 0 0,-3 0 0 0 0,1-1-36 0 0,-1 1 0 0 0,1-1 0 0 0,-1 1 0 0 0,0 0 0 0 0,0 0 0 0 0,1 1 0 0 0,-1-1 0 0 0,0 1 0 0 0,0 0 0 0 0,0 0 0 0 0,0 0 0 0 0,-4 1 0 0 0,-3 2 10 0 0,1 0-1 0 0,0 1 1 0 0,0 0-1 0 0,1 0 1 0 0,-1 1 0 0 0,-13 10-1 0 0,-52 43 27 0 0,47-34 46 0 0,-210 180 567 0 0,225-192-590 0 0,1 1 0 0 0,-15 18 0 0 0,24-27-22 0 0,-1 0 0 0 0,2 1 1 0 0,-1-1-1 0 0,1 1 0 0 0,-1-1 0 0 0,1 1 1 0 0,0 0-1 0 0,1 0 0 0 0,-1 0 1 0 0,1 0-1 0 0,0 0 0 0 0,0 8 1 0 0,1-11-5 0 0,0 0 1 0 0,0 1-1 0 0,0-1 1 0 0,1 0 0 0 0,-1 1-1 0 0,1-1 1 0 0,0 0 0 0 0,-1 0-1 0 0,1 0 1 0 0,0 1-1 0 0,0-1 1 0 0,1 0 0 0 0,-1 0-1 0 0,0 0 1 0 0,3 2 0 0 0,-2-1-1 0 0,1-1 0 0 0,0 1 0 0 0,1-1 0 0 0,-1 0 0 0 0,0 1 1 0 0,1-1-1 0 0,-1-1 0 0 0,6 3 0 0 0,3 0 0 0 0,1 0 0 0 0,-1-1 0 0 0,1-1-1 0 0,19 2 1 0 0,23-2-138 0 0,-1-2 0 0 0,0-2-1 0 0,63-10 1 0 0,-46-4-2067 0 0,-67 15 2054 0 0,29-7-1252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133 271 8751 0 0,'0'0'674'0'0,"-2"2"-438"0"0,-15 13 926 0 0,-1-1 1 0 0,-1-1 0 0 0,-31 17 0 0 0,24-18 2483 0 0,26-12-3576 0 0,6-12 808 0 0,14-12-674 0 0,-7 15-49 0 0,-1 1-1 0 0,28-12 1 0 0,-3 0-82 0 0,207-119-73 0 0,-231 132-1 0 0,0 1 0 0 0,0 0 0 0 0,14-4 0 0 0,-23 9 4 0 0,1 0 1 0 0,-1 0 0 0 0,0 0 0 0 0,0 0 0 0 0,0 1 0 0 0,0-1 0 0 0,1 1-1 0 0,-1 0 1 0 0,0 0 0 0 0,0 1 0 0 0,1-1 0 0 0,-1 1 0 0 0,0 0 0 0 0,6 2 0 0 0,-9-2 1 0 0,0 0 1 0 0,1 0 0 0 0,-1 0 0 0 0,0 0-1 0 0,0 1 1 0 0,0-1 0 0 0,0 0 0 0 0,0 0 0 0 0,0 1-1 0 0,0-1 1 0 0,-1 1 0 0 0,1-1 0 0 0,0 1-1 0 0,-1-1 1 0 0,1 1 0 0 0,-1-1 0 0 0,1 1 0 0 0,-1-1-1 0 0,0 1 1 0 0,0 0 0 0 0,0-1 0 0 0,0 1-1 0 0,0 0 1 0 0,0-1 0 0 0,-1 4 0 0 0,1-1 17 0 0,-1 1 1 0 0,0 0-1 0 0,0 0 1 0 0,-1-1 0 0 0,1 1-1 0 0,-1 0 1 0 0,-3 5-1 0 0,-3 1 14 0 0,0-1 0 0 0,0 0 0 0 0,-1-1 0 0 0,0 1 1 0 0,-1-2-1 0 0,0 1 0 0 0,0-1 0 0 0,-1-1 0 0 0,-22 12 0 0 0,23-14 6 0 0,3-3-22 0 0,6-2 6 0 0,5-10-345 0 0,0 3 139 0 0,1 0-1 0 0,0 0 1 0 0,0 1-1 0 0,1-1 1 0 0,0 1 0 0 0,11-9-1 0 0,46-29-403 0 0,-43 31 574 0 0,21-15-46 0 0,1 3 0 0 0,2 1 1 0 0,0 2-1 0 0,1 2 0 0 0,62-18 0 0 0,-100 36 142 0 0,0 0-1 0 0,0 1 1 0 0,0 0-1 0 0,0 0 1 0 0,0 0 0 0 0,14 1-1 0 0,-19 1-44 0 0,1-1-1 0 0,-1 0 1 0 0,0 1-1 0 0,0 0 1 0 0,0-1 0 0 0,0 1-1 0 0,0 0 1 0 0,0 0-1 0 0,0 0 1 0 0,0 0-1 0 0,0 1 1 0 0,0-1-1 0 0,0 0 1 0 0,-1 1-1 0 0,1-1 1 0 0,0 1 0 0 0,-1 0-1 0 0,1-1 1 0 0,-1 1-1 0 0,0 0 1 0 0,0 0-1 0 0,0 0 1 0 0,0 0-1 0 0,0 0 1 0 0,1 4 0 0 0,1 3 88 0 0,-2 1 1 0 0,1 0-1 0 0,-1-1 1 0 0,0 14-1 0 0,0-1 28 0 0,0-11-150 0 0,0-1-1 0 0,-1 1 0 0 0,-1 0 1 0 0,0 0-1 0 0,0 0 1 0 0,-1 0-1 0 0,0 0 1 0 0,-1-1-1 0 0,0 1 0 0 0,-1-1 1 0 0,0 0-1 0 0,-1 0 1 0 0,-10 17-1 0 0,-107 139-1073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284 207 13039 0 0,'0'0'1186'0'0,"-1"2"-920"0"0,-11 14 292 0 0,-20 20 0 0 0,2-3-46 0 0,29-31-512 0 0,-92 103 94 0 0,82-95-78 0 0,-1 1 0 0 0,0-1 0 0 0,0-1 0 0 0,-1 0 0 0 0,0-1 0 0 0,-27 12 0 0 0,38-19 48 0 0,3-5-37 0 0,-1 1 0 0 0,1 0 0 0 0,-1-1 0 0 0,1 1 0 0 0,0 0 0 0 0,0 0 0 0 0,0 0 0 0 0,1 0 0 0 0,-1 0 0 0 0,1 0 0 0 0,2-4 0 0 0,27-30 48 0 0,-13 16-21 0 0,20-27 54 0 0,52-52 1 0 0,-75 86-105 0 0,0 0 1 0 0,2 0-1 0 0,-1 2 1 0 0,2 0-1 0 0,0 1 1 0 0,0 1 0 0 0,26-11-1 0 0,-40 19 43 0 0,1 1-1 0 0,-1-1 0 0 0,1 1 0 0 0,0 0 1 0 0,0 0-1 0 0,-1 1 0 0 0,1-1 0 0 0,0 1 1 0 0,7 1-1 0 0,-11-1-17 0 0,1 0 0 0 0,0 1 1 0 0,0-1-1 0 0,0 1 0 0 0,0 0 1 0 0,0-1-1 0 0,0 1 0 0 0,-1 0 0 0 0,1 0 1 0 0,0 0-1 0 0,-1 0 0 0 0,1 1 1 0 0,-1-1-1 0 0,1 0 0 0 0,-1 1 0 0 0,0-1 1 0 0,1 1-1 0 0,-1-1 0 0 0,0 1 1 0 0,0 0-1 0 0,0-1 0 0 0,0 1 0 0 0,0 0 1 0 0,-1 0-1 0 0,2 2 0 0 0,0 3 45 0 0,0 1-1 0 0,0-1 1 0 0,-1 1-1 0 0,0 0 1 0 0,-1 0 0 0 0,1 0-1 0 0,-2 0 1 0 0,1-1-1 0 0,-1 1 1 0 0,0 0-1 0 0,0 0 1 0 0,-4 10 0 0 0,0-5 70 0 0,0-1 1 0 0,0 0-1 0 0,-1 0 1 0 0,-1 0-1 0 0,0-1 1 0 0,-13 16-1 0 0,2 0 16 0 0,18-27-159 0 0,1-1 0 0 0,-1 1-1 0 0,0 0 1 0 0,0 0 0 0 0,0 0 0 0 0,0 0 0 0 0,1 0-1 0 0,-1 0 1 0 0,0 0 0 0 0,0 0 0 0 0,0 0-1 0 0,1 0 1 0 0,-1 0 0 0 0,0 0 0 0 0,0 0-1 0 0,0 0 1 0 0,0 0 0 0 0,1 0 0 0 0,-1 0-1 0 0,0 0 1 0 0,0 0 0 0 0,0 0 0 0 0,0 1-1 0 0,1-1 1 0 0,-1 0 0 0 0,0 0 0 0 0,0 0 0 0 0,0 0-1 0 0,0 0 1 0 0,0 0 0 0 0,1 0 0 0 0,-1 1-1 0 0,0-1 1 0 0,0 0 0 0 0,0 0 0 0 0,0 0-1 0 0,0 0 1 0 0,0 0 0 0 0,0 1 0 0 0,0-1-1 0 0,0 0 1 0 0,1 0 0 0 0,-1 0 0 0 0,0 0-1 0 0,0 1 1 0 0,0-1 0 0 0,0 0 0 0 0,0 0 0 0 0,0 0-1 0 0,0 1 1 0 0,0-1 0 0 0,0 0 0 0 0,0 0-1 0 0,-1 0 1 0 0,1 0 0 0 0,0 1 0 0 0,0-1-1 0 0,0 0 1 0 0,0 0 0 0 0,0 0 0 0 0,0 0-1 0 0,0 1 1 0 0,12-6 15 0 0,-5 1-16 0 0,0-1 0 0 0,-1 0 0 0 0,0 0 0 0 0,8-8 0 0 0,10-10 0 0 0,-6 10 0 0 0,297-217-80 0 0,-285 212 72 0 0,39-18 0 0 0,-54 29 56 0 0,0 1 0 0 0,1 1 0 0 0,0 0 0 0 0,28-4 0 0 0,-41 9-9 0 0,1-1-1 0 0,0 1 0 0 0,-1 0 1 0 0,1 0-1 0 0,0 0 1 0 0,-1 0-1 0 0,1 1 1 0 0,0-1-1 0 0,-1 1 1 0 0,1 0-1 0 0,-1 0 0 0 0,1 1 1 0 0,-1-1-1 0 0,0 1 1 0 0,0-1-1 0 0,4 3 1 0 0,-5-1-15 0 0,1-1 1 0 0,-1 0 0 0 0,0 1 0 0 0,1 0-1 0 0,-1-1 1 0 0,-1 1 0 0 0,1 0-1 0 0,0 0 1 0 0,-1 0 0 0 0,1 0 0 0 0,-1 1-1 0 0,0-1 1 0 0,0 0 0 0 0,-1 0 0 0 0,1 1-1 0 0,0-1 1 0 0,-1 5 0 0 0,0 2 5 0 0,0 0 1 0 0,-1 1 0 0 0,0-1-1 0 0,-1 0 1 0 0,0 0 0 0 0,0 0-1 0 0,-1-1 1 0 0,-1 1 0 0 0,-6 14-1 0 0,-7 9 32 0 0,-25 37-1 0 0,-54 76-82 0 0,84-121-2564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57 7831 0 0,'18'-12'1025'0'0,"10"-8"-1109"0"0,-10 4 7281 0 0,-33 10-6277 0 0,6 5-946 0 0,0 0-1 0 0,1 1 1 0 0,-1 0 0 0 0,0 0 0 0 0,0 1 0 0 0,0 0 0 0 0,-16 5 0 0 0,4-2-104 0 0,-6 2 186 0 0,0 1 0 0 0,0 1 0 0 0,1 1 1 0 0,0 1-1 0 0,0 1 0 0 0,1 2 0 0 0,-32 21 0 0 0,28-15 365 0 0,1 2-1 0 0,-37 34 1 0 0,54-44-197 0 0,0 1 0 0 0,1 0 0 0 0,0 0 0 0 0,1 1 0 0 0,0 0 0 0 0,1 1 0 0 0,-12 26 0 0 0,19-35-143 0 0,-1 1 1 0 0,1-1 0 0 0,0 0 0 0 0,0 0 0 0 0,1 1 0 0 0,-1-1 0 0 0,1 0-1 0 0,0 1 1 0 0,1 5 0 0 0,0-10-60 0 0,-1 0-1 0 0,0 0 1 0 0,1 0 0 0 0,-1 0-1 0 0,1 0 1 0 0,-1 0 0 0 0,1 0-1 0 0,0 0 1 0 0,-1 0 0 0 0,1 0-1 0 0,0-1 1 0 0,0 1-1 0 0,-1 0 1 0 0,1 0 0 0 0,0-1-1 0 0,0 1 1 0 0,0-1 0 0 0,2 2-1 0 0,17 6 227 0 0,-12-7-194 0 0,1 1-1 0 0,0-1 1 0 0,-1-1 0 0 0,1 0-1 0 0,0 0 1 0 0,-1 0 0 0 0,1-1-1 0 0,0-1 1 0 0,12-3-1 0 0,7-3 166 0 0,41-18-1 0 0,-47 16-289 0 0,1-1-1 0 0,-2-2 0 0 0,0 0 1 0 0,0-1-1 0 0,-1-1 0 0 0,33-33 1 0 0,-52 47-33 0 0,-17 10-1448 0 0,-25 24 877 0 0,40-33 563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2 544 10247 0 0,'0'0'466'0'0,"0"3"-5"0"0,1-1-375 0 0,-4 15 140 0 0,15-50 8258 0 0,12-16-6017 0 0,31-50-1592 0 0,-33 63-765 0 0,2 2-1 0 0,2 0 0 0 0,1 2 0 0 0,1 0 1 0 0,61-51-1 0 0,-53 55-1869 0 0,2 1 0 0 0,74-40 1 0 0,-89 56-5131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736 154 10679 0 0,'0'0'971'0'0,"2"-1"-800"0"0,12-3-4 0 0,-1-1-1 0 0,0 0 1 0 0,0 0 0 0 0,0-2 0 0 0,-1 0 0 0 0,23-16 0 0 0,-31 20-149 0 0,0 0 0 0 0,0-1 0 0 0,-1 0 0 0 0,0 1 1 0 0,0-1-1 0 0,0 0 0 0 0,0 0 0 0 0,2-6 1 0 0,-4 9 24 0 0,0-1 0 0 0,-1 1 1 0 0,1 0-1 0 0,-1-1 1 0 0,0 1-1 0 0,1-1 1 0 0,-1 1-1 0 0,0-1 1 0 0,0 0-1 0 0,0 1 0 0 0,0-1 1 0 0,0 1-1 0 0,0-1 1 0 0,-1 1-1 0 0,1-1 1 0 0,0 1-1 0 0,-1 0 1 0 0,1-1-1 0 0,-1 1 0 0 0,0-1 1 0 0,1 1-1 0 0,-1 0 1 0 0,0-1-1 0 0,0 1 1 0 0,0 0-1 0 0,0 0 1 0 0,0 0-1 0 0,0 0 0 0 0,0 0 1 0 0,-2-2-1 0 0,0 1 80 0 0,0 0-1 0 0,0 1 1 0 0,0-1-1 0 0,-1 1 0 0 0,1 0 1 0 0,0-1-1 0 0,-1 2 1 0 0,1-1-1 0 0,-1 0 1 0 0,1 1-1 0 0,-1-1 1 0 0,0 1-1 0 0,1 0 0 0 0,-1 0 1 0 0,1 0-1 0 0,-1 1 1 0 0,-5 1-1 0 0,-5 1 125 0 0,0 1 0 0 0,1 0-1 0 0,-15 7 1 0 0,2 0-111 0 0,0 2-1 0 0,1 1 1 0 0,1 0 0 0 0,0 2 0 0 0,1 1-1 0 0,1 1 1 0 0,0 1 0 0 0,1 0-1 0 0,-18 25 1 0 0,36-42-108 0 0,1 0-1 0 0,0 1 0 0 0,0-1 0 0 0,0 1 1 0 0,1 0-1 0 0,-1-1 0 0 0,1 1 1 0 0,-1 0-1 0 0,1 0 0 0 0,0 0 0 0 0,0 0 1 0 0,0 0-1 0 0,1 0 0 0 0,-1 0 1 0 0,1 0-1 0 0,-1 5 0 0 0,2-8-13 0 0,-1 1-1 0 0,1-1 1 0 0,-1 1 0 0 0,0-1-1 0 0,1 1 1 0 0,-1-1 0 0 0,1 0-1 0 0,0 1 1 0 0,-1-1 0 0 0,1 0-1 0 0,-1 1 1 0 0,1-1 0 0 0,-1 0-1 0 0,1 0 1 0 0,0 1-1 0 0,-1-1 1 0 0,1 0 0 0 0,-1 0-1 0 0,1 0 1 0 0,0 0 0 0 0,1 0 30 0 0,5 2 44 0 0,0-1 0 0 0,0 0 0 0 0,1 0 0 0 0,-1-1 0 0 0,0 0 0 0 0,1 0 0 0 0,-1-1 0 0 0,0 0 0 0 0,10-3 0 0 0,10-3 105 0 0,27-11 1 0 0,-50 16-184 0 0,19-7 140 0 0,-2-2 0 0 0,36-23-1 0 0,7-3 701 0 0,-62 36-746 0 0,-4 16-27 0 0,-2 1-121 0 0,-1 0-1 0 0,0-1 1 0 0,-1 1 0 0 0,-15 25-1 0 0,0 4-53 0 0,-1 5 5 0 0,-193 434-959 0 0,108-269 864 0 0,86-180 171 0 0,-1 0 1 0 0,-2-1-1 0 0,-50 54 0 0 0,52-65 96 0 0,-1-2 0 0 0,-1-1-1 0 0,0-1 1 0 0,-2-1 0 0 0,-42 23-1 0 0,14-22 794 0 0,53-19-864 0 0,1 0-1 0 0,-1 0 1 0 0,1 0-1 0 0,0 0 1 0 0,-1 0 0 0 0,1 0-1 0 0,-1 0 1 0 0,1 0-1 0 0,0 0 1 0 0,-1 0-1 0 0,1 0 1 0 0,-1 0 0 0 0,1 0-1 0 0,0-1 1 0 0,-1 1-1 0 0,1 0 1 0 0,0 0-1 0 0,-1 0 1 0 0,1-1 0 0 0,0 1-1 0 0,-1 0 1 0 0,1 0-1 0 0,0-1 1 0 0,0 1-1 0 0,-1 0 1 0 0,1-1 0 0 0,0 1-1 0 0,-6-10 85 0 0,6 6-91 0 0,-1 0-1 0 0,0 0 1 0 0,1-1 0 0 0,0 1-1 0 0,0 0 1 0 0,0 0 0 0 0,1 0-1 0 0,-1 0 1 0 0,1 0 0 0 0,1-5-1 0 0,15-41-1187 0 0,-14 43 798 0 0,11-27-4740 0 0,3-3-1685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16207 0 0,'0'0'1470'0'0,"-1"1"-1277"0"0,-6 8-509 0 0,-61 69-5035 0 0,54-64 6613 0 0,1 1 0 0 0,1 0 0 0 0,0 1 0 0 0,0 0 0 0 0,-14 29 0 0 0,14-20-462 0 0,-25 37-1 0 0,30-53-1347 0 0,1-1-1 0 0,-1 0 0 0 0,0-1 0 0 0,0 0 1 0 0,-1 0-1 0 0,0 0 0 0 0,-15 8 1 0 0,11-7-1094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49 238 11055 0 0,'0'0'1002'0'0,"-2"2"-824"0"0,-20 23 214 0 0,-2 1 6256 0 0,42-42-6348 0 0,78-56-483 0 0,122-83-98 0 0,-205 147 333 0 0,2-1 56 0 0,22-11 0 0 0,-32 18-43 0 0,-1 1-1 0 0,1-1 0 0 0,-1 1 0 0 0,1 0 1 0 0,-1 0-1 0 0,1 0 0 0 0,-1 0 0 0 0,1 1 0 0 0,0 0 1 0 0,5 0-1 0 0,-8 1-18 0 0,0-1 0 0 0,-1 1 0 0 0,1-1 0 0 0,0 1 0 0 0,-1 0 0 0 0,1-1 0 0 0,0 1 0 0 0,-1 0 0 0 0,1 0 0 0 0,-1 0 1 0 0,1 0-1 0 0,-1 1 0 0 0,0-1 0 0 0,1 0 0 0 0,-1 0 0 0 0,0 1 0 0 0,0-1 0 0 0,0 1 0 0 0,0-1 0 0 0,0 1 0 0 0,0 0 0 0 0,0-1 0 0 0,-1 1 0 0 0,1 0 0 0 0,-1-1 0 0 0,1 1 0 0 0,-1 0 1 0 0,0 0-1 0 0,1 3 0 0 0,0 5 52 0 0,-1 0 0 0 0,0 0 0 0 0,-2 19 0 0 0,2-28-92 0 0,-2 17-26 0 0,-1 0 0 0 0,-1-1 0 0 0,-1 1 0 0 0,0-1 0 0 0,-1 0 0 0 0,-1 0 0 0 0,0-1 0 0 0,-14 23 0 0 0,-5 5-1493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374 149 11975 0 0,'10'-96'5074'0'0,"-7"85"-3656"0"0,-3 10-1370 0 0,1 0 0 0 0,0 0-1 0 0,-1 0 1 0 0,0-1 0 0 0,1 1 0 0 0,-1 0 0 0 0,0 0 0 0 0,1-1-1 0 0,-1 1 1 0 0,0 0 0 0 0,0-1 0 0 0,0 1 0 0 0,0 0 0 0 0,0 0 0 0 0,-1-1-1 0 0,1 1 1 0 0,0 0 0 0 0,-1 0 0 0 0,1-1 0 0 0,0 1 0 0 0,-1 0-1 0 0,0 0 1 0 0,0-2 0 0 0,0 2-51 0 0,0 0 0 0 0,1 1-1 0 0,-1-1 1 0 0,0 0 0 0 0,0 0 0 0 0,0 1-1 0 0,0-1 1 0 0,0 0 0 0 0,0 1 0 0 0,0-1-1 0 0,0 1 1 0 0,0-1 0 0 0,0 1 0 0 0,-1 0-1 0 0,1-1 1 0 0,0 1 0 0 0,0 0 0 0 0,0 0-1 0 0,0 0 1 0 0,0 0 0 0 0,-1 0-1 0 0,1 0 1 0 0,0 0 0 0 0,-2 1 0 0 0,-29 6-124 0 0,12 2 130 0 0,0 0-1 0 0,1 1 0 0 0,0 0 0 0 0,-23 19 1 0 0,-64 60 345 0 0,91-75-240 0 0,1 1 0 0 0,-24 31 0 0 0,34-41-69 0 0,0 1 0 0 0,0 0 0 0 0,1 0 0 0 0,0 0 1 0 0,0 0-1 0 0,1 0 0 0 0,0 0 0 0 0,0 1 0 0 0,0-1 0 0 0,1 1 0 0 0,0 0 0 0 0,0 12 0 0 0,1-17-17 0 0,0 0 1 0 0,0 0-1 0 0,0-1 0 0 0,1 1 1 0 0,-1 0-1 0 0,1 0 0 0 0,-1 0 1 0 0,1 0-1 0 0,0-1 0 0 0,0 1 0 0 0,0 0 1 0 0,0 0-1 0 0,0-1 0 0 0,0 1 1 0 0,0-1-1 0 0,0 1 0 0 0,1-1 0 0 0,-1 0 1 0 0,3 2-1 0 0,-1-1 20 0 0,0 0 1 0 0,0-1-1 0 0,0 1 1 0 0,0-1-1 0 0,1 0 1 0 0,-1 0-1 0 0,0 0 1 0 0,1 0-1 0 0,6 0 0 0 0,2 0 41 0 0,-1-1-1 0 0,1 0 1 0 0,0-1-1 0 0,-1-1 1 0 0,16-3 0 0 0,-1-3-22 0 0,-1 0 0 0 0,41-21 1 0 0,-44 19-28 0 0,-17 9-34 0 0,-7 6 0 0 0,-5 4 0 0 0,-5 1-200 0 0,-7 7 433 0 0,-28 33 0 0 0,43-44-507 0 0,-1-1 0 0 0,1 2-1 0 0,0-1 1 0 0,1 0 0 0 0,-1 1-1 0 0,1-1 1 0 0,1 1-1 0 0,-1 0 1 0 0,1 0 0 0 0,-2 12-1 0 0,3-6-1269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11519 0 0,'0'0'2658'0'0,"0"2"-1076"0"0,0 3-1103 0 0,-1-1-1 0 0,1 1 1 0 0,-1-1-1 0 0,0 1 1 0 0,-1-1-1 0 0,1 0 1 0 0,-4 7-1 0 0,-19 32 150 0 0,14-26-300 0 0,-104 163 1429 0 0,70-113-1352 0 0,-28 38 14 0 0,-23 37-179 0 0,-5-3-177 0 0,48-70-219 0 0,38-49-1882 0 0,13-19 812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222 482 12031 0 0,'0'0'1091'0'0,"-9"0"-824"0"0,4 1-243 0 0,0 0 0 0 0,1 0 0 0 0,-1 1 0 0 0,0-1 0 0 0,-5 4 0 0 0,-18 5 692 0 0,22-9-382 0 0,4 0-49 0 0,-1-1 0 0 0,1 1 1 0 0,-1-1-1 0 0,0 0 1 0 0,1 1-1 0 0,-1-2 0 0 0,1 1 1 0 0,-1 0-1 0 0,-4-1 1 0 0,6 1 366 0 0,-2-1-372 0 0,0-1 1 0 0,0 1 0 0 0,1-1-1 0 0,-1 1 1 0 0,1-1 0 0 0,-1 0-1 0 0,-3-3 1 0 0,2 0-213 0 0,1 1-1 0 0,-1-1 1 0 0,1 0 0 0 0,0 0 0 0 0,0 0 0 0 0,1 0 0 0 0,0-1-1 0 0,0 1 1 0 0,0 0 0 0 0,0-1 0 0 0,1 0 0 0 0,-1-6 0 0 0,0 0 64 0 0,1 0 1 0 0,1 1 0 0 0,0-1-1 0 0,3-23 1 0 0,0 20-193 0 0,0-1-1 0 0,1 1 1 0 0,1 0-1 0 0,0 1 1 0 0,1-1-1 0 0,1 1 1 0 0,0 1-1 0 0,1-1 1 0 0,0 1 0 0 0,1 0-1 0 0,1 1 1 0 0,19-20-1 0 0,-15 19-16 0 0,1 0 0 0 0,0 2 0 0 0,0 0 1 0 0,1 0-1 0 0,0 2 0 0 0,1 0 0 0 0,0 1 0 0 0,1 1 0 0 0,0 0 0 0 0,21-5 0 0 0,-12 6 35 0 0,1 0 0 0 0,0 2 0 0 0,0 1 1 0 0,0 1-1 0 0,35 3 0 0 0,-50 0 92 0 0,-1 0 0 0 0,0 1 0 0 0,0 0 1 0 0,0 1-1 0 0,0 0 0 0 0,0 1 0 0 0,0 0 0 0 0,-1 1 0 0 0,0 1 1 0 0,0 0-1 0 0,0 0 0 0 0,-1 1 0 0 0,0 0 0 0 0,13 12 1 0 0,-19-16-35 0 0,-1 1 0 0 0,1 1 1 0 0,-1-1-1 0 0,0 0 0 0 0,0 1 1 0 0,0 0-1 0 0,0-1 0 0 0,-1 1 1 0 0,0 0-1 0 0,0 0 1 0 0,0 0-1 0 0,-1 1 0 0 0,0-1 1 0 0,0 0-1 0 0,0 1 0 0 0,0-1 1 0 0,-1 1-1 0 0,0-1 1 0 0,0 0-1 0 0,-1 1 0 0 0,1-1 1 0 0,-1 1-1 0 0,0-1 0 0 0,-1 0 1 0 0,1 0-1 0 0,-1 1 1 0 0,0-1-1 0 0,0 0 0 0 0,-1-1 1 0 0,0 1-1 0 0,0 0 0 0 0,0-1 1 0 0,0 1-1 0 0,0-1 0 0 0,-6 5 1 0 0,-3 2 15 0 0,-1 0 0 0 0,1-1 0 0 0,-2 0 0 0 0,1-1 0 0 0,-1-1 0 0 0,-24 11 1 0 0,-95 29 64 0 0,-287 53-168 0 0,411-99-315 0 0,-1 0 0 0 0,0-1 0 0 0,0 0 0 0 0,0 0 0 0 0,-18-2 0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 12895 0 0,'0'0'1423'0'0,"1"1"-958"0"0,1 1-375 0 0,0-1 0 0 0,-1 1-1 0 0,1 0 1 0 0,-1 0 0 0 0,0 0-1 0 0,1 0 1 0 0,-1 1 0 0 0,0-1-1 0 0,0 0 1 0 0,-1 0 0 0 0,1 1 0 0 0,0-1-1 0 0,-1 0 1 0 0,1 1 0 0 0,-1-1-1 0 0,0 1 1 0 0,0-1 0 0 0,0 0-1 0 0,0 1 1 0 0,0-1 0 0 0,0 1-1 0 0,-1-1 1 0 0,1 0 0 0 0,-2 4 0 0 0,-2 6 9 0 0,0 1 1 0 0,0-1 0 0 0,-9 15 0 0 0,0-3 135 0 0,-1 0-1 0 0,-25 32 1 0 0,-40 41 436 0 0,70-87-600 0 0,-83 88 510 0 0,-115 94 0 0 0,186-173-575 0 0,-20 18 51 0 0,-37 31 242 0 0,-91 103 1 0 0,164-165-240 0 0,0 1 0 0 0,1-1 0 0 0,-1 1 0 0 0,1 0 0 0 0,1 0 0 0 0,-1 1 0 0 0,-2 9 0 0 0,5-15-123 0 0,0 0 1 0 0,1 0-1 0 0,-1 0 1 0 0,1 0-1 0 0,0 0 1 0 0,0 0-1 0 0,-1 0 1 0 0,1 0-1 0 0,0 0 1 0 0,1 0-1 0 0,-1 0 0 0 0,0 0 1 0 0,1 0-1 0 0,-1 0 1 0 0,1 0-1 0 0,-1 0 1 0 0,1 0-1 0 0,0 0 1 0 0,0 0-1 0 0,0 0 1 0 0,0-1-1 0 0,0 1 1 0 0,0 0-1 0 0,0-1 0 0 0,1 1 1 0 0,-1-1-1 0 0,1 1 1 0 0,-1-1-1 0 0,1 0 1 0 0,-1 1-1 0 0,1-1 1 0 0,0 0-1 0 0,3 1 1 0 0,6 2-6796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803 660 7831 0 0,'-1'0'603'0'0,"-31"25"1091"0"0,1 3 6992 0 0,37-29-8609 0 0,-1 1 0 0 0,1-1 1 0 0,-1 0-1 0 0,1-1 0 0 0,-1 1 0 0 0,1-1 0 0 0,-1 0 1 0 0,0 0-1 0 0,0-1 0 0 0,0 1 0 0 0,7-7 1 0 0,5-3 165 0 0,27-27 0 0 0,-34 30-133 0 0,15-16 46 0 0,0-2 0 0 0,-2 0 1 0 0,-1-2-1 0 0,-1 0 0 0 0,-2-1 1 0 0,18-37-1 0 0,-21 35-156 0 0,128-268 0 0 0,-141 294 0 0 0,0 1 0 0 0,-1-1 0 0 0,0 0 0 0 0,0 1 0 0 0,0-1 0 0 0,0-9 0 0 0,-1 14 0 0 0,-1 1 0 0 0,0-1 0 0 0,0 1 0 0 0,0 0 0 0 0,0-1 0 0 0,0 1 0 0 0,0-1 0 0 0,0 1 0 0 0,0 0 0 0 0,0-1 0 0 0,0 1 0 0 0,0-1 0 0 0,0 1 0 0 0,-1-1 0 0 0,1 1 0 0 0,0 0 0 0 0,0-1 0 0 0,0 1 0 0 0,0 0 0 0 0,-1-1 0 0 0,1 1 0 0 0,0 0 0 0 0,0-1 0 0 0,-1 1 0 0 0,1 0 0 0 0,-1-1 0 0 0,-5 1 0 0 0,6 0 0 0 0,-5 0-10 0 0,-1 1 0 0 0,1 0 0 0 0,0 0 0 0 0,0 0 0 0 0,-1 1 0 0 0,1-1 0 0 0,-5 4 0 0 0,-36 18-123 0 0,33-15 106 0 0,-46 27-110 0 0,-82 67 0 0 0,76-52 78 0 0,23-19 30 0 0,2 2 1 0 0,-71 77 0 0 0,89-84 16 0 0,2 0 0 0 0,0 2 1 0 0,2 1-1 0 0,1 0 1 0 0,-22 52-1 0 0,11-3 24 0 0,-23 109 0 0 0,-4 14 18 0 0,43-167 10 0 0,-1-1 1 0 0,-1 0-1 0 0,-2-1 1 0 0,-2-1 0 0 0,0 0-1 0 0,-31 37 1 0 0,33-50-168 0 0,0 0 0 0 0,-1-1 0 0 0,-1-1 0 0 0,0 0 0 0 0,-1-1 0 0 0,-1-2 0 0 0,0 0 0 0 0,-1-1 0 0 0,0-1 1 0 0,-31 12-1 0 0,50-22-204 0 0,-3 1 357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 15199 0 0,'9'-5'1622'0'0,"-2"5"-1378"0"0,-6 0-127 0 0,-1 0 0 0 0,0 1-1 0 0,1-1 1 0 0,-1 1 0 0 0,0-1 0 0 0,1 0 0 0 0,-1 1 0 0 0,0-1 0 0 0,0 1 0 0 0,0-1 0 0 0,1 1 0 0 0,-1-1 0 0 0,0 1 0 0 0,0-1 0 0 0,0 1 0 0 0,0-1 0 0 0,0 1 0 0 0,0 0 0 0 0,0 0 0 0 0,0-1 165 0 0,0 5-143 0 0,0 0 0 0 0,0-1 0 0 0,0 1 1 0 0,0 0-1 0 0,-1-1 0 0 0,0 1 0 0 0,0-1 0 0 0,0 1 1 0 0,0-1-1 0 0,-1 1 0 0 0,-2 3 0 0 0,-5 10 624 0 0,-14 21 0 0 0,8-15-518 0 0,-75 112-1663 0 0,89-134 20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0 13791 0 0,'0'0'3322'0'0,"-2"2"-3142"0"0,-27 20 222 0 0,-1 0 1 0 0,-36 18-1 0 0,-71 31-117 0 0,46-26-241 0 0,49-24-40 0 0,16-8 19 0 0,1 0 1 0 0,-35 25-1 0 0,58-36-15 0 0,0 0-1 0 0,0-1 1 0 0,0 1 0 0 0,0 0-1 0 0,0 1 1 0 0,0-1-1 0 0,1 0 1 0 0,-1 0 0 0 0,-1 3-1 0 0,4-3 1 0 0,-1-1 1 0 0,0 0-1 0 0,1 0 0 0 0,-1 0 0 0 0,1 0 0 0 0,-1 0 0 0 0,1 0 1 0 0,-1 0-1 0 0,1 0 0 0 0,0 0 0 0 0,0 0 0 0 0,0 0 1 0 0,-1 0-1 0 0,1 0 0 0 0,0 0 0 0 0,0-1 0 0 0,2 2 0 0 0,-2-1 13 0 0,63 44 242 0 0,-51-37-244 0 0,0 1 0 0 0,0 0 0 0 0,-1 1 0 0 0,0 0 0 0 0,0 0 0 0 0,16 22 0 0 0,-23-25 84 0 0,0 0 0 0 0,0 1 0 0 0,-1 0-1 0 0,0 0 1 0 0,0 1 0 0 0,-1-1 0 0 0,0 1 0 0 0,0 0 0 0 0,1 12-1 0 0,-3-15-30 0 0,-1-1 0 0 0,0 0 0 0 0,0 1-1 0 0,0-1 1 0 0,-1 1 0 0 0,1-1 0 0 0,-1 0 0 0 0,-1 0-1 0 0,1 1 1 0 0,-1-1 0 0 0,0 0 0 0 0,0 0-1 0 0,0-1 1 0 0,-1 1 0 0 0,0 0 0 0 0,0-1-1 0 0,-4 6 1 0 0,0-3-51 0 0,0-1 0 0 0,0 1-1 0 0,0-1 1 0 0,-1 0 0 0 0,0-1 0 0 0,0 0 0 0 0,-1 0-1 0 0,1 0 1 0 0,-13 3 0 0 0,-4 1-82 0 0,0-1 0 0 0,-31 5 1 0 0,36-9-98 0 0,-1-1 1 0 0,0-1 0 0 0,0 0 0 0 0,-30-3 0 0 0,48 1 130 0 0,1 0 1 0 0,-1-1-1 0 0,1 0 0 0 0,-1 1 1 0 0,1-1-1 0 0,-1 0 0 0 0,1 0 0 0 0,-1 0 1 0 0,-2-2-1 0 0,-4-7-1323 0 0,8 9 937 0 0,1 0 0 0 0,-1 0 0 0 0,1 0 1 0 0,-1 0-1 0 0,1 0 0 0 0,0 0 0 0 0,0 0 1 0 0,0 0-1 0 0,-1 0 0 0 0,1-1 0 0 0,0 0 1 0 0,3-14-5850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974 1 17135 0 0,'0'0'1551'0'0,"0"2"-1276"0"0,-39 102-350 0 0,-5 15-32 0 0,6-39 323 0 0,-92 141 0 0 0,-81 53 748 0 0,38-94-614 0 0,66-73-248 0 0,-73 91-98 0 0,143-158-1408 0 0,22-22-128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19439 0 0,'0'0'892'0'0,"6"-7"286"0"0,-4 6-1156 0 0,1-1 0 0 0,-1 1 0 0 0,1-1 0 0 0,-1 1 0 0 0,1 0 0 0 0,-1 0 0 0 0,1 0 1 0 0,0 0-1 0 0,0 0 0 0 0,-1 1 0 0 0,1-1 0 0 0,3 1 0 0 0,38 0 993 0 0,-22 1-610 0 0,138-8 901 0 0,-125 2-979 0 0,-1 0-1 0 0,56-18 1 0 0,307-142 916 0 0,-253 99-2138 0 0,-101 48-323 0 0,73-20 0 0 0,-7 16-7403 0 0,-77 18 2211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34 368 9671 0 0,'0'0'748'0'0,"-1"2"-492"0"0,-26 21 8663 0 0,21-20-4354 0 0,18-18-4115 0 0,0 0-1 0 0,2 1 0 0 0,24-21 1 0 0,51-33 110 0 0,-46 37-370 0 0,0-2-166 0 0,169-115-377 0 0,-202 143 288 0 0,0-1 0 0 0,0 1 1 0 0,1 1-1 0 0,0 0 1 0 0,19-5-1 0 0,-23 8-381 0 0,0 0 1 0 0,1 0-1 0 0,-1 1 0 0 0,7 0 1 0 0,-7 1-1075 0 0,0 0-1 0 0,0 0 1 0 0,0 1 0 0 0,10 3 0 0 0,-1 2-5458 0 0</inkml:trace>
  <inkml:trace contextRef="#ctx0" brushRef="#br0" timeOffset="1">819 145 5983 0 0,'0'0'464'0'0,"-2"2"-60"0"0,-58 65 8366 0 0,-20 24-4241 0 0,73-82-4186 0 0,0 1 0 0 0,0 1 0 0 0,1-1-1 0 0,1 1 1 0 0,-7 16 0 0 0,11-23-346 0 0,-1 0 1 0 0,1 1-1 0 0,0-1 0 0 0,0 0 0 0 0,0 1 0 0 0,1-1 0 0 0,0 1 1 0 0,-1-1-1 0 0,2 1 0 0 0,-1-1 0 0 0,0 0 0 0 0,1 1 1 0 0,0-1-1 0 0,0 1 0 0 0,0-1 0 0 0,1 0 0 0 0,3 8 0 0 0,2-3-1282 0 0,2-2-3765 0 0,1-3-1756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31 19807 0 0,'1'-2'111'0'0,"0"0"-1"0"0,0 0 1 0 0,0 0 0 0 0,0 0-1 0 0,0 1 1 0 0,0-1-1 0 0,1 0 1 0 0,-1 1 0 0 0,1-1-1 0 0,-1 1 1 0 0,1-1-1 0 0,0 1 1 0 0,-1 0 0 0 0,1 0-1 0 0,0 0 1 0 0,0 0-1 0 0,0 0 1 0 0,0 0-1 0 0,0 0 1 0 0,0 1 0 0 0,0-1-1 0 0,3 0 1 0 0,-3 1-97 0 0,0 1 0 0 0,0-1 1 0 0,0 0-1 0 0,1 1 0 0 0,-1-1 0 0 0,0 1 1 0 0,0 0-1 0 0,-1 0 0 0 0,1-1 0 0 0,0 1 0 0 0,0 1 1 0 0,0-1-1 0 0,0 0 0 0 0,-1 0 0 0 0,1 1 1 0 0,-1-1-1 0 0,1 1 0 0 0,-1-1 0 0 0,1 1 1 0 0,-1-1-1 0 0,0 1 0 0 0,0 0 0 0 0,1 2 0 0 0,1 1-57 0 0,-1-1 0 0 0,-1 1 0 0 0,1 0 0 0 0,0 0 0 0 0,-1 0 0 0 0,0 0 0 0 0,0 0-1 0 0,-1 0 1 0 0,1 0 0 0 0,-1 0 0 0 0,0 0 0 0 0,-1 0 0 0 0,1 0 0 0 0,-1 0 0 0 0,0 0-1 0 0,-2 8 1 0 0,-3 4-299 0 0,0 0 0 0 0,-1 0 0 0 0,-12 21 0 0 0,-8 7-308 0 0,-55 74 1 0 0,-44 34 223 0 0,27-34 391 0 0,-250 262-347 0 0,338-370-220 0 0,0-1 1 0 0,-24 17 0 0 0,34-27 572 0 0,0 1 1 0 0,0 0-1 0 0,0-1 1 0 0,0 1 0 0 0,0-1-1 0 0,0 1 1 0 0,0-1-1 0 0,0 0 1 0 0,0 1 0 0 0,-1-1-1 0 0,1 0 1 0 0,0 0-1 0 0,0 0 1 0 0,0 0 0 0 0,0 0-1 0 0,-1 0 1 0 0,1 0-1 0 0,0 0 1 0 0,0 0 0 0 0,0-1-1 0 0,0 1 1 0 0,0 0-1 0 0,-1-1 1 0 0,1 1 0 0 0,0-1-1 0 0,0 1 1 0 0,0-1-1 0 0,0 0 1 0 0,0 1 0 0 0,0-1-1 0 0,1 0 1 0 0,-1 0-1 0 0,0 0 1 0 0,0 1 0 0 0,0-1-1 0 0,1 0 1 0 0,-1 0-1 0 0,0 0 1 0 0,1 0 0 0 0,-1 0-1 0 0,1-1 1 0 0,-1-1-1 0 0,-1-1 25 0 0,0-1 1 0 0,0 1-1 0 0,1-1 0 0 0,0 0 0 0 0,0 0 0 0 0,0 0 0 0 0,0 1 0 0 0,1-11 1 0 0,2 5 290 0 0,0 0 0 0 0,0-1 1 0 0,1 1-1 0 0,0 1 1 0 0,1-1-1 0 0,0 0 0 0 0,1 1 1 0 0,9-15-1 0 0,-4 11-126 0 0,0 1 0 0 0,1 0-1 0 0,0 1 1 0 0,1 0 0 0 0,0 0 0 0 0,1 1-1 0 0,0 1 1 0 0,0 0 0 0 0,28-13 0 0 0,3 3-149 0 0,92-28 0 0 0,-18 16-49 0 0,-96 26 190 0 0,0 2 1 0 0,1 0-1 0 0,32 1 0 0 0,-49 2-75 0 0,0 1 0 0 0,0-1 0 0 0,-1 1 0 0 0,1 0 0 0 0,0 1 0 0 0,-1-1 1 0 0,1 1-1 0 0,-1 0 0 0 0,0 1 0 0 0,0-1 0 0 0,8 6 0 0 0,-10-6-30 0 0,1 1 1 0 0,-1 0 0 0 0,1 1 0 0 0,-1-1 0 0 0,0 1-1 0 0,0-1 1 0 0,-1 1 0 0 0,1 0 0 0 0,-1 0-1 0 0,0 0 1 0 0,0 0 0 0 0,0 0 0 0 0,0 1-1 0 0,1 8 1 0 0,-1-3-29 0 0,0 1-1 0 0,-1-1 0 0 0,0 1 1 0 0,-1-1-1 0 0,0 1 0 0 0,0 0 1 0 0,-2-1-1 0 0,1 0 0 0 0,-1 1 1 0 0,0-1-1 0 0,-1 0 0 0 0,-1 0 1 0 0,-7 17-1 0 0,3-13 10 0 0,0 0 0 0 0,0-1 0 0 0,-1 0 0 0 0,-1-1 0 0 0,0 0 0 0 0,-1 0 0 0 0,0-1 0 0 0,-22 16 0 0 0,20-18 81 0 0,0-1 0 0 0,0 0 0 0 0,-29 11 0 0 0,-47 12 491 0 0,-1 1-218 0 0,66-21-404 0 0,0 1 1 0 0,0 1-1 0 0,2 1 0 0 0,-30 23 0 0 0,51-36-311 0 0,10-5-2736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11375 0 0,'0'0'1031'0'0,"-1"2"-850"0"0,-85 113 3803 0 0,-23 35-37 0 0,88-117-3602 0 0,-13 23 130 0 0,33-54 152 0 0,13-1 219 0 0,8-1-354 0 0,5-5-24 0 0,0-1-1 0 0,36-15 1 0 0,47-25 76 0 0,-77 32-510 0 0,20-10-9 0 0,0-2 0 0 0,-2-2-1 0 0,64-49 1 0 0,-73 47-41 0 0,-39 30-60 0 0,-7 6-164 0 0,-9 7-153 0 0,-4 5-843 0 0,18-16 377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948 57 12751 0 0,'17'-10'858'0'0,"-5"2"-449"0"0,1 0 1 0 0,0 1-1 0 0,1 1 0 0 0,-1 0 0 0 0,22-6 1 0 0,-33 12 567 0 0,-7 15-525 0 0,-1-1-392 0 0,-1-1 0 0 0,-1-1 0 0 0,0 1 0 0 0,-1-1 0 0 0,-16 16 0 0 0,14-14-43 0 0,-468 528 1117 0 0,308-352-908 0 0,22-3-131 0 0,77-92-62 0 0,-14 10-218 0 0,65-87-1240 0 0,11-13 595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3 119 12439 0 0,'-3'-8'9919'0'0,"7"5"-9704"0"0,0 1 0 0 0,0 0 0 0 0,1 0 0 0 0,-1 0 0 0 0,0 1-1 0 0,0-1 1 0 0,9-1 0 0 0,35-3 171 0 0,-24 3-186 0 0,255-27 533 0 0,-212 21-717 0 0,182-22 118 0 0,1 16-41 0 0,-246 15-95 0 0,86 3-973 0 0,-76-2 658 0 0,0 1 1 0 0,0 0 0 0 0,0 1 0 0 0,16 6-1 0 0,-28-9-47 0 0,0 1-1 0 0,0 0 0 0 0,0 0 0 0 0,0 0 0 0 0,0 0 0 0 0,0 1 1 0 0,0-1-1 0 0,0 0 0 0 0,-1 1 0 0 0,4 2 0 0 0,1 5-6735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192 314 11519 0 0,'0'0'1524'0'0,"-1"2"236"0"0,-38 73 6445 0 0,-32 34-8355 0 0,40-64 487 0 0,-18 18-2023 0 0,48-62 1112 0 0</inkml:trace>
  <inkml:trace contextRef="#ctx0" brushRef="#br0" timeOffset="1">518 35 11975 0 0,'12'-8'1064'0'0,"2"-1"-848"0"0,0 0-216 0 0,2 4 0 0 0,0 1 1176 0 0,2 4 192 0 0,2 0 40 0 0,-1 4 0 0 0,1 1-1672 0 0,-1 4-344 0 0,-1-2-64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0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44 7831 0 0,'-30'7'599'0'0,"13"-3"304"0"0,-21 7 1 0 0,33-9 294 0 0,0 0 1 0 0,0 0 0 0 0,1 1-1 0 0,-9 5 1570 0 0,24-6-1737 0 0,22 2-277 0 0,-1-1-1 0 0,0-2 1 0 0,59-6-1 0 0,-61 3-527 0 0,384-51 783 0 0,-399 50-1062 0 0,84-16-2170 0 0,-57 8-5293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141 100 1839 0 0,'0'0'83'0'0,"-2"0"-6"0"0,-3 0-261 0 0,0 1-1 0 0,0-1 1 0 0,-1 1-1 0 0,1 0 0 0 0,-5 2 1 0 0,4-1 1238 0 0,1 0 0 0 0,0 0 0 0 0,0 1 0 0 0,0-1 0 0 0,0 1 0 0 0,1 1 1 0 0,-7 5-1 0 0,5-4 484 0 0,1 0 1 0 0,0 1-1 0 0,0 0 1 0 0,1 0-1 0 0,-6 8 1 0 0,-5 21-1229 0 0,9-16-176 0 0,6-15-143 0 0,0 0 3 0 0,0-1-13 0 0,0 0 0 0 0,0 1 0 0 0,0-1 0 0 0,0 0 0 0 0,0 1 0 0 0,1-1 0 0 0,1 6 0 0 0,-1-7 19 0 0,0 0 0 0 0,0 0 0 0 0,0-1 0 0 0,0 1 0 0 0,0-1 0 0 0,0 1-1 0 0,3 2 1 0 0,0 1-26 0 0,-2-3 90 0 0,0 0 0 0 0,0 0 0 0 0,0-1 0 0 0,1 1 0 0 0,-1-1 0 0 0,0 1 0 0 0,1-1 1 0 0,-1 0-1 0 0,1 0 0 0 0,-1 0 0 0 0,1 0 0 0 0,4 1 0 0 0,30 3 1032 0 0,-33-5-1026 0 0,0 0-1 0 0,0 0 0 0 0,0 0 1 0 0,0-1-1 0 0,0 0 1 0 0,0 0-1 0 0,0 0 1 0 0,0 0-1 0 0,0 0 0 0 0,0-1 1 0 0,0 0-1 0 0,-1 0 1 0 0,1 0-1 0 0,-1 0 0 0 0,0 0 1 0 0,1-1-1 0 0,-1 0 1 0 0,0 1-1 0 0,4-6 0 0 0,3-5-11 0 0,0 0-1 0 0,-1 0 1 0 0,11-24-1 0 0,-12 23 18 0 0,15-31 517 0 0,17-53 0 0 0,-25 61 23 0 0,-12 29-671 0 0,-3 7-421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12439 0 0,'0'0'958'0'0,"0"-2"-625"0"0,0-5 63 0 0,0 5 538 0 0,0 1 1 0 0,0-1-1 0 0,1 1 1 0 0,-1 0-1 0 0,0-1 1 0 0,1 1-1 0 0,-1-1 0 0 0,1 1 1 0 0,-1 0-1 0 0,2-2 1 0 0,10-12 1183 0 0,16-6-2479 0 0,4 4 205 0 0,-1 1 0 0 0,2 2 0 0 0,64-19 0 0 0,9-3-580 0 0,-7-8 168 0 0,13-5 342 0 0,-87 40 287 0 0,1 0 0 0 0,38-6 0 0 0,-57 13-34 0 0,-1 1 0 0 0,1 1 0 0 0,-1-1 0 0 0,1 1-1 0 0,0 0 1 0 0,-1 1 0 0 0,12 2 0 0 0,-17-3-23 0 0,0 0 0 0 0,1 1-1 0 0,-1-1 1 0 0,0 1 0 0 0,1 0 0 0 0,-1-1 0 0 0,0 1-1 0 0,0 0 1 0 0,0 0 0 0 0,1 0 0 0 0,-1 0 0 0 0,0 0 0 0 0,0 0-1 0 0,-1 0 1 0 0,1 0 0 0 0,2 2 0 0 0,-3-1-2 0 0,1-1 0 0 0,-1 1 0 0 0,1 0 0 0 0,-1-1 0 0 0,0 1 0 0 0,0 0 0 0 0,0 0 1 0 0,0-1-1 0 0,0 1 0 0 0,0 0 0 0 0,0 0 0 0 0,0-1 0 0 0,-1 1 0 0 0,1 0 0 0 0,0-1 0 0 0,-1 1 0 0 0,0 1 0 0 0,-9 18 0 0 0,0-1 0 0 0,-2-1 0 0 0,0 0 0 0 0,-1-1 0 0 0,-16 18 0 0 0,8-9-3 0 0,-112 170 193 0 0,129-190-197 0 0,0 0-1 0 0,1 0 1 0 0,-3 10 0 0 0,5-17-61 0 0,1 1 0 0 0,0-1 0 0 0,0 0 0 0 0,0 1 0 0 0,0-1 0 0 0,0 1 1 0 0,0-1-1 0 0,0 1 0 0 0,0-1 0 0 0,0 0 0 0 0,0 1 0 0 0,0-1 0 0 0,0 1 0 0 0,0-1 1 0 0,0 1-1 0 0,0-1 0 0 0,0 0 0 0 0,1 1 0 0 0,-1-1 0 0 0,0 1 0 0 0,0-1 0 0 0,0 0 0 0 0,1 1 1 0 0,-1-1-1 0 0,0 0 0 0 0,0 1 0 0 0,1-1 0 0 0,0 1 0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17711 0 0,'0'0'1920'0'0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5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2303 0 0,'0'0'102'0'0,"1"-1"-1"0"0,9-6-880 0 0,6-7 5830 0 0,0 0 1198 0 0,-6 7-4839 0 0,-8 6-534 0 0,16 10-260 0 0,-17-8-290 0 0,1 1-187 0 0,-1 0-1 0 0,1 0 1 0 0,-1-1-1 0 0,0 1 1 0 0,1 0-1 0 0,-1 0 1 0 0,1 3-1 0 0,-2-5-52 0 0,3 7 70 0 0,0 0 1 0 0,0 0-1 0 0,-1 0 1 0 0,0 0-1 0 0,-1 0 1 0 0,0 0-1 0 0,1 14 1 0 0,-3 53 553 0 0,0-58-562 0 0,-9 92 516 0 0,-29 127-1 0 0,14-97-614 0 0,22-126-49 0 0,2 0 0 0 0,0 0 0 0 0,0 0 0 0 0,2 18 0 0 0,1-21-18 0 0,-1-7-69 0 0,10-18-3201 0 0,-8 5 1505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5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103 419 919 0 0,'-2'1'67'0'0,"-66"25"1913"0"0,67-25-1688 0 0,0-1 0 0 0,0 0-1 0 0,-1 1 1 0 0,1-1 0 0 0,0 0 0 0 0,0 0-1 0 0,-1 0 1 0 0,1 0 0 0 0,0 0 0 0 0,0-1-1 0 0,-1 1 1 0 0,1 0 0 0 0,0-1-1 0 0,0 1 1 0 0,0 0 0 0 0,-1-1 0 0 0,1 1-1 0 0,0-1 1 0 0,0 0 0 0 0,0 1 0 0 0,0-1-1 0 0,0 0 1 0 0,0 0 0 0 0,0 0 0 0 0,-1 0-1 0 0,2-1 540 0 0,-1 0-591 0 0,1 0 0 0 0,0 0 0 0 0,0 0 0 0 0,0 0 0 0 0,0 0 0 0 0,0-1 0 0 0,1-3 0 0 0,14-37 1174 0 0,-12 35-1311 0 0,0 0 0 0 0,0 0 0 0 0,0 0 0 0 0,-1 0 1 0 0,-1-1-1 0 0,2-16 0 0 0,-4-14 13 0 0,0 21-105 0 0,1 0 0 0 0,1 0 0 0 0,2-20 0 0 0,-2 32-11 0 0,1 0-1 0 0,-1 1 1 0 0,1-1-1 0 0,0 1 1 0 0,0-1-1 0 0,1 1 1 0 0,0 0-1 0 0,0 0 1 0 0,0 0-1 0 0,0 0 1 0 0,1 1-1 0 0,-1-1 1 0 0,10-7-1 0 0,0 0 18 0 0,1 1 0 0 0,1 0 0 0 0,23-12 0 0 0,-28 18 38 0 0,0 1 0 0 0,0 0 0 0 0,1 0 0 0 0,-1 1 0 0 0,1 1 0 0 0,22-3 1 0 0,-16 3 80 0 0,1 2 1 0 0,-1 0 0 0 0,1 1-1 0 0,-1 1 1 0 0,1 0 0 0 0,-1 2 0 0 0,0 0-1 0 0,0 0 1 0 0,0 2 0 0 0,-1 0-1 0 0,0 1 1 0 0,0 1 0 0 0,0 0 0 0 0,19 15-1 0 0,-27-16-64 0 0,-1 0-1 0 0,0 1 1 0 0,0 0-1 0 0,0 0 1 0 0,-1 1-1 0 0,0 0 1 0 0,7 16 0 0 0,0-2 427 0 0,-12-22-300 0 0,-1 4-94 0 0,1 0 1 0 0,-1 0-1 0 0,-1-1 0 0 0,1 1 1 0 0,-1 0-1 0 0,1 0 0 0 0,-1-1 1 0 0,-1 1-1 0 0,1-1 0 0 0,-1 1 1 0 0,1-1-1 0 0,-1 1 0 0 0,-1-1 1 0 0,-4 8-1 0 0,-6 4-69 0 0,-1 0 0 0 0,-1-1 0 0 0,0-1 0 0 0,-1 0 0 0 0,-34 23 0 0 0,-97 47-72 0 0,83-50 53 0 0,31-15-30 0 0,17-9-116 0 0,-1-1 0 0 0,0 0 0 0 0,-1-1 1 0 0,-18 6-1 0 0,36-14 45 0 0,-1 0-1 0 0,1 0 1 0 0,-1 0 0 0 0,1 1-1 0 0,-1-1 1 0 0,0 0 0 0 0,1 0 0 0 0,-1 0-1 0 0,1 0 1 0 0,-1 0 0 0 0,0 0 0 0 0,1 0-1 0 0,-1 0 1 0 0,1 0 0 0 0,-1 0 0 0 0,0-1-1 0 0,1 1 1 0 0,-1 0 0 0 0,1 0-1 0 0,-1 0 1 0 0,1-1 0 0 0,-1 1 0 0 0,1 0-1 0 0,-1-1 1 0 0,1 1 0 0 0,-1 0 0 0 0,1-1-1 0 0,-1 1 1 0 0,1-1 0 0 0,-1 1-1 0 0,1-1 1 0 0,0 1 0 0 0,-1-1 0 0 0,1 1-1 0 0,0-1 1 0 0,0 1 0 0 0,-1-1 0 0 0,1 1-1 0 0,0-1 1 0 0,0 0 0 0 0,0 1-1 0 0,0-1 1 0 0,0 1 0 0 0,-1-1 0 0 0,1 0-1 0 0,0 1 1 0 0,0-1 0 0 0,1 1 0 0 0,-1-1-1 0 0,0 0 1 0 0,0 1 0 0 0,0-1-1 0 0,1 0 1 0 0,3-11-1660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5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62 2303 0 0,'10'-40'-389'0'0,"-7"29"3775"0"0,0 0 5136 0 0,-12 16-7693 0 0,2 1-787 0 0,0 0 0 0 0,0 1 0 0 0,1 0 0 0 0,0 0 0 0 0,0 1-1 0 0,1-1 1 0 0,-8 16 0 0 0,-4 4 9 0 0,-4 7-16 0 0,2 0 1 0 0,2 1-1 0 0,1 1 1 0 0,2 1-1 0 0,-11 42 1 0 0,15-41 0 0 0,-12 74-1 0 0,21-102-6 0 0,0 1 0 0 0,0 0-1 0 0,1 0 1 0 0,1-1 0 0 0,0 1 0 0 0,0 0 0 0 0,1-1-1 0 0,1 1 1 0 0,-1-1 0 0 0,2 1 0 0 0,0-1-1 0 0,5 10 1 0 0,-7-16-3 0 0,1 0 0 0 0,0 0-1 0 0,0 0 1 0 0,0 0-1 0 0,1-1 1 0 0,-1 1 0 0 0,1-1-1 0 0,0 0 1 0 0,0 0-1 0 0,0-1 1 0 0,0 1 0 0 0,0-1-1 0 0,1 0 1 0 0,-1 0 0 0 0,1 0-1 0 0,-1 0 1 0 0,1-1-1 0 0,0 0 1 0 0,-1 0 0 0 0,1 0-1 0 0,0-1 1 0 0,8 0 0 0 0,0-1-240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5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0,'0'0'390'0'0,"0"2"-252"0"0,3 12 947 0 0,1-1 0 0 0,0 1-1 0 0,0-1 1 0 0,2 0-1 0 0,12 23 1 0 0,-6-15 28 0 0,2-1 1 0 0,26 31-1 0 0,-18-27-405 0 0,1-2 1 0 0,1 0-1 0 0,40 26 0 0 0,86 46 619 0 0,-25-17-905 0 0,-116-71-419 0 0,0-1-5 0 0,-1 0-1 0 0,-1 1 1 0 0,1-1-1 0 0,-1 2 1 0 0,0-1-1 0 0,0 1 1 0 0,10 13 0 0 0,-16-18-126 0 0,0 0-95 0 0,6 8-473 0 0,-2-7-3108 0 0,3-10 1677 0 0,1-3-2805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5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5527 0 0,'0'0'423'0'0,"-1"2"-92"0"0,-14 23 2262 0 0,1 0 0 0 0,-12 34 0 0 0,16-35-2029 0 0,0 0 1 0 0,-2-1-1 0 0,-23 34 1 0 0,-33 29 337 0 0,-156 150 0 0 0,67-101-725 0 0,149-129-168 0 0,6-4-11 0 0,0 0 1 0 0,0 0-1 0 0,0-1 0 0 0,-1 1 0 0 0,1-1 0 0 0,-1 1 0 0 0,1-1 0 0 0,-1 0 0 0 0,0 0 0 0 0,-3 1 0 0 0,5-2-116 0 0,8-14-156 0 0,2-1-16 0 0,1 0 0 0 0,1 1 0 0 0,1 1 0 0 0,15-15 0 0 0,29-22-4625 0 0,-15 15-64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5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4607 0 0,'2'0'7578'0'0,"26"-12"-3474"0"0,-13 5-3278 0 0,0 1-1 0 0,27-8 1 0 0,33-5 364 0 0,33-7-209 0 0,-91 23-1023 0 0,0 1-1 0 0,0 1 0 0 0,0 0 0 0 0,25 3 0 0 0,-11 4-2479 0 0,-21-1-4120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5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12439 0 0,'0'0'6140'0'0,"2"1"-5522"0"0,9 0-323 0 0,1-1 1 0 0,0 0 0 0 0,0-1 0 0 0,0 0 0 0 0,0-1 0 0 0,17-4 0 0 0,69-26 131 0 0,-65 19-1042 0 0,11-3-2025 0 0,-15 4-2883 0 0,-11 3-75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421 455 1839 0 0,'0'0'83'0'0,"5"-11"10"0"0,-3 5 741 0 0,0 0-1 0 0,0-1 0 0 0,1 1 0 0 0,0 0 0 0 0,0 0 0 0 0,0 1 0 0 0,1-1 0 0 0,-1 1 0 0 0,1-1 0 0 0,8-6 0 0 0,12-19 2210 0 0,11-25-1154 0 0,52-107-1 0 0,-69 130-1507 0 0,-14 28-335 0 0,-1 0 0 0 0,0 0 0 0 0,-1 0 0 0 0,1-1 0 0 0,-1 1 1 0 0,0-1-1 0 0,0 1 0 0 0,1-9 0 0 0,-3 13-44 0 0,0-1 1 0 0,1 0-1 0 0,-1 0 0 0 0,1 0 0 0 0,-1 1 1 0 0,1-1-1 0 0,0 0 0 0 0,1-2 0 0 0,-2 4-2 0 0,0 0-1 0 0,0-1 1 0 0,1 1 0 0 0,-1 0-1 0 0,0 0 1 0 0,0-1-1 0 0,0 1 1 0 0,1 0 0 0 0,-1-1-1 0 0,0 1 1 0 0,0 0 0 0 0,0-1-1 0 0,0 1 1 0 0,0 0-1 0 0,0-1 1 0 0,1 1 0 0 0,-1 0-1 0 0,0-1 1 0 0,0 1-1 0 0,0 0 1 0 0,0-1 0 0 0,0 1-1 0 0,-1 0 1 0 0,1-1-1 0 0,0 1 1 0 0,0 0 0 0 0,0-1-1 0 0,0 1 1 0 0,0 0-1 0 0,0-1 1 0 0,0 1 0 0 0,-1 0-1 0 0,1-1 1 0 0,0 1-1 0 0,0 0 1 0 0,0 0 0 0 0,-1-1-1 0 0,1 1 1 0 0,0 0 0 0 0,0 0-1 0 0,-1-1 1 0 0,1 1-1 0 0,0 0 1 0 0,-1 0 0 0 0,-10-2-34 0 0,10 2 32 0 0,-4 0-21 0 0,1 1 1 0 0,-1-1 0 0 0,0 1-1 0 0,0 0 1 0 0,1 1-1 0 0,-1-1 1 0 0,0 1 0 0 0,-6 4-1 0 0,-36 23-186 0 0,35-21 169 0 0,-50 36-52 0 0,-68 63 0 0 0,-48 62 22 0 0,151-143 60 0 0,-2 2 10 0 0,9-11 0 0 0,2 1 0 0 0,0 1 0 0 0,2 1 0 0 0,-16 22 0 0 0,25-28 0 0 0,6-1 0 0 0,1-12 5 0 0,0 0-1 0 0,0 1 0 0 0,1-1 0 0 0,-1 0 1 0 0,0 1-1 0 0,1-1 0 0 0,0 0 1 0 0,-1 0-1 0 0,1 1 0 0 0,0-1 1 0 0,-1 0-1 0 0,1 0 0 0 0,0 0 1 0 0,0 0-1 0 0,0 0 0 0 0,0 0 0 0 0,0 0 1 0 0,0 0-1 0 0,1 0 0 0 0,0 0 17 0 0,0 0 1 0 0,1 0-1 0 0,-1 0 0 0 0,0 0 0 0 0,0-1 0 0 0,1 1 0 0 0,-1-1 0 0 0,0 1 0 0 0,1-1 0 0 0,2 0 0 0 0,5-1 148 0 0,0 0 0 0 0,0 0 1 0 0,20-6-1 0 0,-27 6-122 0 0,14-4 187 0 0,0-1 0 0 0,0 0 0 0 0,25-15 0 0 0,44-32 44 0 0,-57 34-307 0 0,2 0 0 0 0,41-18 1 0 0,-20 18-358 0 0,-50 18 274 0 0,-2 3-98 0 0,1 0 199 0 0,-1-1-1 0 0,0 1 1 0 0,0 0-1 0 0,1-1 1 0 0,-1 1-1 0 0,0 0 1 0 0,-1 0 0 0 0,1-1-1 0 0,0 1 1 0 0,0 0-1 0 0,-1 2 1 0 0,0-3 4 0 0,-2 12-2 0 0,-1 0 0 0 0,0 0 1 0 0,-1-1-1 0 0,0 1 1 0 0,-14 21-1 0 0,-7 14-14 0 0,25-46-89 0 0,-2 7-1631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5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73 4143 0 0,'3'-1'319'0'0,"6"-7"-5"0"0,-1 0 1 0 0,1-1-1 0 0,6-9 0 0 0,11-10 6592 0 0,-26 30-6202 0 0,-1 9-210 0 0,0 0 0 0 0,-1 0 0 0 0,0 0 0 0 0,-1 0 0 0 0,-5 15 1 0 0,-25 53 998 0 0,32-77-1442 0 0,-34 89 1079 0 0,-39 153 0 0 0,64-213-1083 0 0,6-17-46 0 0,0 1 1 0 0,0 0 0 0 0,-1 21-1 0 0,4-35-30 0 0,1 0-1 0 0,0 0 1 0 0,0-1 0 0 0,0 1-1 0 0,0 0 1 0 0,0 0 0 0 0,0-1-1 0 0,0 1 1 0 0,0 0-1 0 0,0 0 1 0 0,0 0 0 0 0,1-1-1 0 0,-1 1 1 0 0,0 0 0 0 0,0 0-1 0 0,1-1 1 0 0,-1 1-1 0 0,0 0 1 0 0,1-1 0 0 0,-1 1-1 0 0,1 0 1 0 0,-1-1 0 0 0,1 1-1 0 0,-1-1 1 0 0,1 1 0 0 0,-1-1-1 0 0,1 1 1 0 0,0-1-1 0 0,-1 1 1 0 0,1-1 0 0 0,1 1-1 0 0,0-1-480 0 0,0 0 0 0 0,0 0-1 0 0,0 0 1 0 0,0 0 0 0 0,1 0-1 0 0,-1 0 1 0 0,0-1 0 0 0,0 1 0 0 0,0-1-1 0 0,4-1 1 0 0,14-6-5345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0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59 117 7367 0 0,'-2'0'568'0'0,"-37"8"6692"0"0,40-9-6785 0 0,16-12-135 0 0,1 0-1 0 0,0 1 1 0 0,1 1-1 0 0,0 1 1 0 0,1 1 0 0 0,38-14-1 0 0,-43 19-286 0 0,7-3 121 0 0,0 0 0 0 0,1 2 0 0 0,38-4 1 0 0,-56 8-134 0 0,0 1 1 0 0,1 1 0 0 0,-1-1-1 0 0,0 1 1 0 0,0 0 0 0 0,0 0-1 0 0,0 0 1 0 0,0 1 0 0 0,0 0-1 0 0,0 0 1 0 0,5 3 0 0 0,-8-4-24 0 0,1 1 0 0 0,-1 0 0 0 0,0-1 0 0 0,0 1 0 0 0,0 0 0 0 0,0 0 0 0 0,0 0 0 0 0,-1 0 0 0 0,1 1 0 0 0,0-1 1 0 0,-1 0-1 0 0,0 1 0 0 0,1-1 0 0 0,-1 1 0 0 0,0 0 0 0 0,-1-1 0 0 0,1 1 0 0 0,0 0 0 0 0,-1-1 0 0 0,1 1 0 0 0,-1 0 0 0 0,0 4 1 0 0,0 1 10 0 0,-1 1 1 0 0,0 0-1 0 0,0 0 1 0 0,-1-1-1 0 0,0 1 1 0 0,0-1-1 0 0,-1 1 1 0 0,-1-1 0 0 0,1 0-1 0 0,-1 0 1 0 0,0-1-1 0 0,-1 1 1 0 0,0-1-1 0 0,0 0 1 0 0,-1 0 0 0 0,0 0-1 0 0,0-1 1 0 0,0 0-1 0 0,-10 7 1 0 0,-11 6 157 0 0,-1-1 0 0 0,0-1 0 0 0,-57 23 0 0 0,26-12-104 0 0,45-20-61 0 0,-19 8 6 0 0,32-15-102 0 0,79 2-200 0 0,-68-2 267 0 0,-1 1 0 0 0,1 0 1 0 0,-1 1-1 0 0,1-1 1 0 0,-1 2-1 0 0,0-1 1 0 0,0 2-1 0 0,13 7 1 0 0,-9-3 9 0 0,0 0 0 0 0,-1 1 0 0 0,0 0 1 0 0,16 19-1 0 0,-18-18 2 0 0,-6-8 35 0 0,-1 1-1 0 0,1 0 1 0 0,-1-1 0 0 0,0 1-1 0 0,0 0 1 0 0,2 5-1 0 0,-4-7-16 0 0,-1 0-1 0 0,1-1 1 0 0,-1 1-1 0 0,0-1 0 0 0,1 1 1 0 0,-1 0-1 0 0,0-1 0 0 0,0 1 1 0 0,0 0-1 0 0,0-1 1 0 0,0 1-1 0 0,0 0 0 0 0,-1-1 1 0 0,1 1-1 0 0,0 0 0 0 0,-1-1 1 0 0,0 1-1 0 0,1-1 1 0 0,-1 1-1 0 0,0-1 0 0 0,0 1 1 0 0,-1 2-1 0 0,-3 2 46 0 0,0 0 0 0 0,-1 0-1 0 0,0 0 1 0 0,1 0 0 0 0,-2-1 0 0 0,1 0-1 0 0,-1 0 1 0 0,0-1 0 0 0,-7 4-1 0 0,-13 5 77 0 0,-31 11-1 0 0,27-12-119 0 0,-53 30 32 0 0,0-1-600 0 0,82-41-138 0 0,2-2 133 0 0,1 0 1 0 0,-1 0 0 0 0,1 1 0 0 0,0-1 0 0 0,0 0 0 0 0,0 0 0 0 0,-1 0 0 0 0,1 1 0 0 0,1-1 0 0 0,1-2 0 0 0,-1 1-733 0 0,12-14-4811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0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8287 0 0,'0'0'639'0'0,"-1"0"-202"0"0,-5 2 400 0 0,0 0-1 0 0,0 0 0 0 0,1 0 1 0 0,-1 1-1 0 0,-6 4 0 0 0,-29 20 887 0 0,29-19-1630 0 0,0 1 32 0 0,0-1 0 0 0,1 2 1 0 0,1 0-1 0 0,0 0 0 0 0,0 0 1 0 0,0 2-1 0 0,2-1 0 0 0,-1 1 1 0 0,2 0-1 0 0,-1 1 0 0 0,2 0 1 0 0,-7 17-1 0 0,-31 94 1062 0 0,37-100-951 0 0,2 0 1 0 0,0 0 0 0 0,-1 34-1 0 0,5-53-196 0 0,1 0 1 0 0,0 1-1 0 0,1-1 0 0 0,0 0 0 0 0,-1 0 0 0 0,1 0 1 0 0,1 0-1 0 0,-1 0 0 0 0,1-1 0 0 0,3 7 0 0 0,-4-9 11 0 0,0-1-1 0 0,0 1 0 0 0,0 0 1 0 0,0-1-1 0 0,0 1 0 0 0,1-1 1 0 0,-1 0-1 0 0,0 1 0 0 0,1-1 1 0 0,0 0-1 0 0,-1 0 0 0 0,1 0 1 0 0,-1 0-1 0 0,1 0 0 0 0,0 0 1 0 0,0-1-1 0 0,0 1 0 0 0,-1 0 1 0 0,1-1-1 0 0,0 0 0 0 0,0 1 1 0 0,0-1-1 0 0,0 0 0 0 0,0 0 1 0 0,0 0-1 0 0,0 0 0 0 0,0 0 0 0 0,0-1 1 0 0,2 0-1 0 0,13-4 270 0 0,0-1-1 0 0,-1-1 0 0 0,0 0 1 0 0,-1-1-1 0 0,0-1 1 0 0,15-11-1 0 0,4 0-75 0 0,8-6-91 0 0,-1-2 1 0 0,40-33-1 0 0,-67 48-152 0 0,0 0 0 0 0,-1-1 1 0 0,0 0-1 0 0,-1-1 0 0 0,0 0 0 0 0,-2-1 0 0 0,0 0 1 0 0,12-26-1 0 0,-19 36-54 0 0,-1 0 0 0 0,0 0 0 0 0,-1 1 0 0 0,1-1 0 0 0,-1 0 0 0 0,0-1 0 0 0,-1 1 0 0 0,1 0 0 0 0,-1 0 0 0 0,-1 0 0 0 0,-1-11 0 0 0,2 13-3 0 0,-1 1 1 0 0,-1 0-1 0 0,1-1 1 0 0,0 1-1 0 0,-1 0 1 0 0,1 0-1 0 0,-1 0 1 0 0,0 0-1 0 0,0 0 1 0 0,0 0-1 0 0,-1 1 1 0 0,1-1-1 0 0,-1 1 1 0 0,1-1 0 0 0,-1 1-1 0 0,0 0 1 0 0,0 0-1 0 0,0 0 1 0 0,0 0-1 0 0,0 1 1 0 0,0-1-1 0 0,-4 0 1 0 0,-3-1-128 0 0,-1 0 0 0 0,1 1-1 0 0,0 0 1 0 0,-1 1 0 0 0,0 0 0 0 0,1 1 0 0 0,-1 0 0 0 0,1 1 0 0 0,-22 3-1 0 0,-3 4-1679 0 0,-53 19-1 0 0,70-21 632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0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0,'1'2'9006'0'0,"2"7"-8282"0"0,1-1 1 0 0,0 0-1 0 0,0 0 1 0 0,1 0 0 0 0,0 0-1 0 0,0-1 1 0 0,1 0-1 0 0,9 9 1 0 0,5 1 308 0 0,24 15 0 0 0,16 14 267 0 0,-53-41-1177 0 0,-1 1 1 0 0,0 1-1 0 0,0-1 0 0 0,0 1 1 0 0,-1 0-1 0 0,6 11 0 0 0,-10-15-93 0 0,1 1 0 0 0,-1 0 0 0 0,1 0 0 0 0,-1 0-1 0 0,0 0 1 0 0,-1 0 0 0 0,1 0 0 0 0,-1 0 0 0 0,0 1 0 0 0,0-1 0 0 0,0 0-1 0 0,0 0 1 0 0,-1 0 0 0 0,1 0 0 0 0,-1 0 0 0 0,0 0 0 0 0,-1 0-1 0 0,1 0 1 0 0,-1 0 0 0 0,1-1 0 0 0,-1 1 0 0 0,-3 4 0 0 0,-6 8 24 0 0,0-1 1 0 0,0 0 0 0 0,-23 21 0 0 0,15-17-82 0 0,14-14-85 0 0,-7 8-1673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0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0,'0'0'15499'0'0,"1"1"-15207"0"0,4 22 458 0 0,1-1-1 0 0,15 34 1 0 0,-8-21-487 0 0,-6-16-112 0 0,15 28 1 0 0,-19-42-154 0 0,-1-1 0 0 0,1 1 1 0 0,0 0-1 0 0,1-1 1 0 0,-1 0-1 0 0,1 0 1 0 0,0 0-1 0 0,0 0 0 0 0,0 0 1 0 0,8 4-1 0 0,-9-7-118 0 0,-1 0-1 0 0,1 0 0 0 0,0 0 1 0 0,0 0-1 0 0,-1 0 0 0 0,1-1 1 0 0,0 0-1 0 0,0 1 0 0 0,0-1 1 0 0,0 0-1 0 0,0 0 0 0 0,0-1 1 0 0,-1 1-1 0 0,1 0 0 0 0,5-2 1 0 0,13-5-1858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0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8 6911 0 0,'-7'-3'715'0'0,"6"2"-610"0"0,-1 0-1 0 0,1 1 1 0 0,-1-1 0 0 0,1 1-1 0 0,-1-1 1 0 0,1 1-1 0 0,-1 0 1 0 0,1 0 0 0 0,-1-1-1 0 0,1 1 1 0 0,-1 0 0 0 0,1 0-1 0 0,-1 1 1 0 0,0-1 0 0 0,1 0-1 0 0,-1 0 1 0 0,-1 2-1 0 0,-1-1 268 0 0,0 1 0 0 0,1 0 0 0 0,-1-1 0 0 0,1 2 0 0 0,-1-1 0 0 0,-4 5 0 0 0,-2 2 470 0 0,0 1-1 0 0,-17 23 1 0 0,16-17-454 0 0,1 0 0 0 0,0 1 0 0 0,2 0 0 0 0,0 1 0 0 0,-11 35 0 0 0,-16 98 1103 0 0,19-72-1010 0 0,-61 190 198 0 0,-20-5-666 0 0,30-85 76 0 0,-8 42 116 0 0,48-138-488 0 0,26-81 65 0 0,14-13-3766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0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48 919 0 0,'0'0'14470'0'0,"2"0"-13620"0"0,4 0-453 0 0,1 0 1 0 0,-1-1-1 0 0,0 0 0 0 0,0 0 0 0 0,0 0 0 0 0,1-1 0 0 0,6-3 0 0 0,18-3 470 0 0,8 0-160 0 0,-7 1-401 0 0,60-5 0 0 0,-80 12-708 0 0,-5-1-244 0 0,1 1-1 0 0,0 0 0 0 0,10 1 1 0 0,-3 2-505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0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 11975 0 0,'0'0'923'0'0,"2"-1"-351"0"0,16-9 2953 0 0,27-11 0 0 0,57-16-2127 0 0,-44 18-742 0 0,-18 4-567 0 0,62-20 444 0 0,-81 29-1915 0 0,27-4-1 0 0,-30 8-121 0 0</inkml:trace>
  <inkml:trace contextRef="#ctx0" brushRef="#br0" timeOffset="1">886 1 16847 0 0,'0'0'1522'0'0,"-2"1"-1250"0"0,-5 4-178 0 0,0 0 0 0 0,1 0 1 0 0,0 0-1 0 0,0 1 0 0 0,0 0 1 0 0,0 0-1 0 0,1 1 0 0 0,-8 11 1 0 0,5-3 95 0 0,0 1 0 0 0,1 0 0 0 0,0 0 1 0 0,2 0-1 0 0,0 1 0 0 0,-3 18 0 0 0,6-22-105 0 0,0-1 1 0 0,1 0-1 0 0,0 1 0 0 0,1-1 0 0 0,1 1 1 0 0,0-1-1 0 0,0 1 0 0 0,1-1 1 0 0,5 15-1 0 0,-4-19-265 0 0,0 0 0 0 0,0 0-1 0 0,1 0 1 0 0,0-1 0 0 0,0 0 0 0 0,1 0 0 0 0,8 10 0 0 0,-3-8-686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0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21 12439 0 0,'7'-5'1291'0'0,"11"-11"5422"0"0,-24 23-5701 0 0,0 1-978 0 0,-1-1 0 0 0,0-1 0 0 0,-1 1 0 0 0,0-1-1 0 0,-15 9 1 0 0,-48 21 170 0 0,39-20-171 0 0,4-2-131 0 0,-62 29-973 0 0,77-38 914 0 0,0 0 0 0 0,0-1 0 0 0,-1-1 0 0 0,1 0-1 0 0,-15 1 1 0 0,26-4 89 0 0,0 1 0 0 0,0-1 0 0 0,0 0 0 0 0,1 0 0 0 0,-1 0 0 0 0,0 0 0 0 0,0-1 0 0 0,0 1 0 0 0,1 0 0 0 0,-1-1 0 0 0,0 1 0 0 0,1-1 0 0 0,-1 0 0 0 0,-2-1 0 0 0,2 1 40 0 0,1-1-1 0 0,-1 0 0 0 0,1 0 1 0 0,0 0-1 0 0,-1 0 0 0 0,1 0 0 0 0,0 0 1 0 0,0 0-1 0 0,0 0 0 0 0,1 0 0 0 0,-1 0 1 0 0,0-1-1 0 0,1 1 0 0 0,-1-4 1 0 0,1 3-15 0 0,1-3 20 0 0,0 5-41 0 0,-3 2 46 0 0,1 0 0 0 0,-1 1-1 0 0,1-1 1 0 0,-1 0 0 0 0,0 0 0 0 0,1 0 0 0 0,-4 1-1 0 0,5-2 7 0 0,-6 4 39 0 0,0 0 0 0 0,1 0 0 0 0,0 0 1 0 0,0 1-1 0 0,0-1 0 0 0,1 1 1 0 0,-1 0-1 0 0,-4 7 0 0 0,-11 13 226 0 0,7-10 9 0 0,0 0-1 0 0,-16 27 0 0 0,28-40 715 0 0,2-1-762 0 0,1 0-119 0 0,-1 0 1 0 0,1 0 0 0 0,-1 0 0 0 0,1 0-1 0 0,0 0 1 0 0,-1 0 0 0 0,1-1 0 0 0,0 1-1 0 0,0 0 1 0 0,0-1 0 0 0,1 1 0 0 0,4-1 95 0 0,1 0 1 0 0,-1 0 0 0 0,8-1 0 0 0,-5 0-170 0 0,0 4-22 0 0,0 1 0 0 0,32 14-76 0 0,-36-15 65 0 0,0-1-1 0 0,0 1 0 0 0,0-1 1 0 0,0 0-1 0 0,11 2 1 0 0,31 4-110 0 0,-18-2-38 0 0,41 3 0 0 0,-60-9 190 0 0,0 1 1 0 0,0 1-1 0 0,0 0 0 0 0,0 1 1 0 0,-1 0-1 0 0,1 0 0 0 0,0 1 0 0 0,-1 0 1 0 0,0 1-1 0 0,17 11 0 0 0,-23-13-15 0 0,0 0 0 0 0,0 0 0 0 0,0 1 0 0 0,0-1 0 0 0,-1 1 0 0 0,1 0 0 0 0,-1 0 0 0 0,0 0 0 0 0,0 1 0 0 0,-1-1 0 0 0,1 1 0 0 0,-1-1 0 0 0,0 1 0 0 0,0 0 0 0 0,-1 0 0 0 0,1 0 0 0 0,-1 0 0 0 0,0 0 0 0 0,0 0 0 0 0,-1 0 0 0 0,0 0 0 0 0,0 1 0 0 0,0-1 0 0 0,0 0 0 0 0,-2 7 0 0 0,-1-2 66 0 0,1 0-1 0 0,-2 0 1 0 0,0 0 0 0 0,0 0-1 0 0,0-1 1 0 0,-1 1-1 0 0,-1-1 1 0 0,0-1 0 0 0,-7 10-1 0 0,2-5-13 0 0,-1 0 0 0 0,0-1-1 0 0,0-1 1 0 0,-28 20 0 0 0,26-22-45 0 0,-1 0 0 0 0,0-1 0 0 0,-1-1 1 0 0,1 0-1 0 0,-1-1 0 0 0,-1-1 0 0 0,1 0 0 0 0,-1-1 1 0 0,-20 1-1 0 0,36-4-17 0 0,-1-1 1 0 0,1 0-1 0 0,-1 0 0 0 0,1 0 1 0 0,0 0-1 0 0,-1 0 0 0 0,1-1 1 0 0,-1 1-1 0 0,1 0 0 0 0,0 0 1 0 0,-1-1-1 0 0,1 1 0 0 0,0-1 1 0 0,-1 0-1 0 0,1 1 0 0 0,-2-3 1 0 0,2 3-27 0 0,0-1-1 0 0,1 0 1 0 0,-1 1 0 0 0,1-1-1 0 0,-1 0 1 0 0,1 0 0 0 0,0 0-1 0 0,-1 0 1 0 0,1 1 0 0 0,0-1-1 0 0,-1 0 1 0 0,1 0 0 0 0,0 0-1 0 0,0 0 1 0 0,0 0 0 0 0,0 0-1 0 0,0 0 1 0 0,0 0 0 0 0,0-1-1 0 0,1-2-360 0 0,0-1-1 0 0,1 1 0 0 0,-1 0 0 0 0,1-1 0 0 0,0 1 1 0 0,0 0-1 0 0,0 0 0 0 0,5-7 0 0 0,8-6-4746 0 0,2-3-1412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0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13303 0 0,'0'0'1202'0'0,"-1"2"-929"0"0,-5 8-42 0 0,1 0 1 0 0,0 0-1 0 0,1 0 1 0 0,0 1-1 0 0,0-1 1 0 0,1 1-1 0 0,1 0 1 0 0,0 0-1 0 0,-1 13 0 0 0,2-1 91 0 0,0 1-1 0 0,2-1 0 0 0,4 34 0 0 0,0-30-210 0 0,2 0 1 0 0,0 0 0 0 0,2 0 0 0 0,0-1 0 0 0,2 0 0 0 0,1-1 0 0 0,28 44 0 0 0,-4-18 90 0 0,2-2 1 0 0,62 64-1 0 0,-85-97-130 0 0,18 17 144 0 0,-2 1 0 0 0,43 64 0 0 0,-69-91-176 0 0,-1 0 0 0 0,0 1-1 0 0,-1 0 1 0 0,0 0 0 0 0,0 0-1 0 0,-1 1 1 0 0,1-1 0 0 0,-2 1-1 0 0,1-1 1 0 0,-1 17 0 0 0,-1-13 20 0 0,-1-1 0 0 0,-1 1 1 0 0,0 0-1 0 0,0 0 1 0 0,-1-1-1 0 0,-1 0 1 0 0,-6 16-1 0 0,-4 2 69 0 0,-1 0 0 0 0,-2-1 1 0 0,0 0-1 0 0,-43 49 0 0 0,-100 85-4 0 0,110-120-67 0 0,31-28-17 0 0,2 1 0 0 0,-32 35 0 0 0,46-47-50 0 0,2-2-6 0 0,0 0-1 0 0,0 0 0 0 0,0 0 1 0 0,0 0-1 0 0,1 1 1 0 0,-1-1-1 0 0,0 0 1 0 0,1 0-1 0 0,-1 0 1 0 0,1 1-1 0 0,-1-1 1 0 0,1 0-1 0 0,0 2 1 0 0,0-3-6 0 0,0 1 1 0 0,-1-1 0 0 0,1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0,1 0 0 0 0,-1 0 0 0 0,0 0 0 0 0,0 0 0 0 0,0 1 0 0 0,0-1 0 0 0,0 0 0 0 0,0 0 0 0 0,0 0 0 0 0,0 0 0 0 0,0 0 0 0 0,0 0-1 0 0,0 0 1 0 0,0 0 0 0 0,0 0 0 0 0,0 0 0 0 0,0 0 0 0 0,0 0 0 0 0,0 0 0 0 0,1 0 0 0 0,-1 0 0 0 0,0 0 0 0 0,0 0 0 0 0,0 0 0 0 0,0 0 0 0 0,0 0 0 0 0,0 0 0 0 0,10 3-1580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40 14191 0 0,'26'-34'1630'0'0,"-25"32"-1193"0"0,2-1 1473 0 0,-8 7-1639 0 0,-21 19-271 0 0,-1-1 0 0 0,-1-1 0 0 0,0-2 0 0 0,-40 21 0 0 0,50-30 0 0 0,0 1 0 0 0,-28 23 0 0 0,41-30 0 0 0,1 0 0 0 0,-1 0 0 0 0,1 1 0 0 0,0-1 0 0 0,0 1 0 0 0,1 0 0 0 0,-1 0 0 0 0,1 0 0 0 0,1 1 0 0 0,-1-1 0 0 0,1 1 0 0 0,-1 0 0 0 0,1-1 0 0 0,-1 7 0 0 0,3-9-1 0 0,0 0-1 0 0,0 0 1 0 0,0-1-1 0 0,1 1 1 0 0,-1 0-1 0 0,1 0 1 0 0,-1-1-1 0 0,1 1 1 0 0,0 0-1 0 0,0-1 1 0 0,0 1-1 0 0,0-1 0 0 0,1 1 1 0 0,2 3-1 0 0,3 4-15 0 0,17 18 0 0 0,-9-12 10 0 0,7 11 7 0 0,4 2 0 0 0,-2 1 0 0 0,34 57 0 0 0,-53-76 0 0 0,-3-8 0 0 0,-1-1 0 0 0,0 1 0 0 0,0-1 0 0 0,0 1 0 0 0,0-1 0 0 0,0 1 0 0 0,-1 0 0 0 0,1 3 0 0 0,-1-1 0 0 0,0-3 11 0 0,1-1-1 0 0,-1 0 1 0 0,0 1-1 0 0,0-1 0 0 0,0 0 1 0 0,-1 1-1 0 0,1-1 1 0 0,0 0-1 0 0,0 1 1 0 0,-1-1-1 0 0,1 0 0 0 0,-1 1 1 0 0,1-1-1 0 0,-1 0 1 0 0,0 0-1 0 0,1 0 1 0 0,-1 1-1 0 0,0-1 0 0 0,0 0 1 0 0,0 0-1 0 0,0 0 1 0 0,0 0-1 0 0,0 0 1 0 0,0 0-1 0 0,0-1 0 0 0,0 1 1 0 0,0 0-1 0 0,0-1 1 0 0,-1 1-1 0 0,1 0 1 0 0,0-1-1 0 0,0 0 0 0 0,-1 1 1 0 0,1-1-1 0 0,0 0 1 0 0,-1 1-1 0 0,1-1 1 0 0,0 0-1 0 0,-1 0 0 0 0,-1 0 1 0 0,1 0 1 0 0,-6 1 50 0 0,-27 3 325 0 0,-1-2 0 0 0,-44-2 0 0 0,-59-13 141 0 0,39 3-1727 0 0,34 5-3790 0 0,39 3-1190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0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41 8287 0 0,'0'0'382'0'0,"-2"0"-8"0"0,-14-2-7 0 0,15 2-18 0 0,0 0-1 0 0,0 1 1 0 0,0-1 0 0 0,1 0 0 0 0,-1 0-1 0 0,0 0 1 0 0,-6 6 5099 0 0,15-7-4230 0 0,30-10 227 0 0,1 3 0 0 0,59-7 1 0 0,80 5-1469 0 0,-165 10 15 0 0,10 0-1283 0 0,-1 1-425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0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12439 0 0,'0'0'5874'0'0,"1"0"-4405"0"0,15-1-812 0 0,0-1-1 0 0,0-1 1 0 0,16-4 0 0 0,11-3-123 0 0,116-26 109 0 0,32-6-3292 0 0,-167 39 959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1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68 2759 0 0,'0'0'7808'0'0,"2"-8"-5769"0"0,-1 1-1447 0 0,1 1-1 0 0,1-1 1 0 0,-1 1 0 0 0,1 0-1 0 0,0 0 1 0 0,0 0 0 0 0,8-9 4171 0 0,-20 26-4334 0 0,-26 42 134 0 0,45-69-563 0 0,-8 14 2 0 0,-1 2-3 0 0,-1-1 1 0 0,1 0-1 0 0,-1 1 0 0 0,0-1 0 0 0,1 1 0 0 0,-1-1 0 0 0,0 0 0 0 0,1 1 0 0 0,-1-1 0 0 0,0 0 0 0 0,0 1 0 0 0,1-1 0 0 0,-1 0 0 0 0,0 1 0 0 0,0-1 0 0 0,0 0 0 0 0,0-1 1 0 0,0 1-75 0 0,-1 2-191 0 0,-4 5 190 0 0,3-3 15 0 0,-1 3 60 0 0,2-5 558 0 0,-4 21-493 0 0,4-12-64 0 0,1-8-5 0 0,-1 0 0 0 0,1 0 0 0 0,0 0 0 0 0,-1 0-1 0 0,0 0 1 0 0,1 0 0 0 0,-1 0 0 0 0,0 0 0 0 0,0 0 0 0 0,-1 2 0 0 0,-2 2-67 0 0,-6 16-4566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1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73 12495 0 0,'5'-7'1134'0'0,"2"-17"-921"0"0,-7 20-25 0 0,1 0 0 0 0,0 1 0 0 0,0-1 1 0 0,1 0-1 0 0,-1 1 0 0 0,1-1 0 0 0,0 1 0 0 0,3-6 0 0 0,-5 9-126 0 0,0 0 1 0 0,0 0-1 0 0,0 0 0 0 0,0 0 0 0 0,0-1 0 0 0,0 1 0 0 0,0 0 0 0 0,0 0 1 0 0,0 0-1 0 0,0 0 0 0 0,0 0 0 0 0,0-1 0 0 0,0 1 0 0 0,1 0 0 0 0,-1 0 1 0 0,0 0-1 0 0,0 0 0 0 0,0 0 0 0 0,0 0 0 0 0,0 0 0 0 0,0-1 0 0 0,1 1 1 0 0,-1 0-1 0 0,0 0 0 0 0,0 0 0 0 0,0 0 0 0 0,0 0 0 0 0,0 0 0 0 0,1 0 1 0 0,-1 0-1 0 0,0 0 0 0 0,0 0 0 0 0,0 0 0 0 0,0 0 0 0 0,0 0 0 0 0,1 0 1 0 0,-1 0-1 0 0,0 0 0 0 0,0 0 0 0 0,0 0 0 0 0,0 0 0 0 0,0 0 0 0 0,1 0 1 0 0,-1 0-1 0 0,0 0 0 0 0,0 0 0 0 0,0 1 0 0 0,0-1 0 0 0,0 0 0 0 0,1 0 1 0 0,-1 0-1 0 0,2 11 697 0 0,-5 17-478 0 0,-3-6-101 0 0,-1-1 0 0 0,-1-1 0 0 0,-1 1 0 0 0,-1-1 0 0 0,-15 22 0 0 0,-4 9-132 0 0,23-39-48 0 0,2-7 0 0 0,1 1 0 0 0,1 0 0 0 0,-1 1 0 0 0,1-1 0 0 0,0 0 0 0 0,0 0 0 0 0,-2 13 0 0 0,4-17 4 0 0,0 8 56 0 0,4 0 2 0 0,-2-7-61 0 0,10 9 64 0 0,-11-11-56 0 0,0 0-1 0 0,0 0 1 0 0,0 1 0 0 0,0-1-1 0 0,0 0 1 0 0,1 0 0 0 0,-1 0-1 0 0,0 0 1 0 0,1 0 0 0 0,-1-1-1 0 0,1 1 1 0 0,-1 0-1 0 0,1-1 1 0 0,0 1 0 0 0,-1-1-1 0 0,1 1 1 0 0,-1-1 0 0 0,1 0-1 0 0,0 0 1 0 0,-1 0 0 0 0,1 0-1 0 0,0 0 1 0 0,-1 0-1 0 0,4-1 1 0 0,0 1-1 0 0,23-3 327 0 0,48-12-1 0 0,-56 10-190 0 0,1 1 0 0 0,-1 1 0 0 0,1 0-1 0 0,39 1 1 0 0,-45 4-132 0 0,-13 1-18 0 0,-1-2-1 0 0,1 0-97 0 0,-1 3 1277 0 0,15-17-15597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1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92 3679 0 0,'0'0'284'0'0,"0"-1"-186"0"0,4-9 1249 0 0,0 0 1 0 0,1 1-1 0 0,0 0 1 0 0,1 0-1 0 0,0 0 1 0 0,0 1 0 0 0,1 0-1 0 0,10-11 3015 0 0,-14 30-4062 0 0,-2 0-96 0 0,0-1 1 0 0,-1 1-1 0 0,0 0 0 0 0,-1-1 0 0 0,0 1 0 0 0,0-1 0 0 0,-5 16 0 0 0,-1 7-14 0 0,3-8-52 0 0,-47 321 474 0 0,49-334-609 0 0,-5 47-6 0 0,-29 111 0 0 0,36-169-26 0 0,-1-1 1 0 0,1 0-1 0 0,0 1 1 0 0,0-1 0 0 0,0 1-1 0 0,0-1 1 0 0,0 0 0 0 0,0 1-1 0 0,0-1 1 0 0,-1 1 0 0 0,1-1-1 0 0,0 0 1 0 0,0 1-1 0 0,1-1 1 0 0,-1 1 0 0 0,0-1-1 0 0,0 0 1 0 0,0 1 0 0 0,0-1-1 0 0,0 1 1 0 0,0-1 0 0 0,0 0-1 0 0,1 1 1 0 0,-1 0-1 0 0,8-3-1701 0 0,10-10-1482 0 0,-4 0-2906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1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156 225 10591 0 0,'0'0'488'0'0,"-8"3"158"0"0,8-2-215 0 0,-1-1 0 0 0,0 1 1 0 0,1-1-1 0 0,-1 0 1 0 0,0 1-1 0 0,1-1 1 0 0,-1 0-1 0 0,0 0 0 0 0,0 0 1 0 0,0 1-1 0 0,1-1 1 0 0,-1 0-1 0 0,0 0 0 0 0,0 0 1 0 0,1 0-1 0 0,-1 0 1 0 0,-1-1-1 0 0,2 1-362 0 0,-1 0 1 0 0,1-1-1 0 0,0 1 1 0 0,0 0-1 0 0,0-1 1 0 0,0 1-1 0 0,0-1 1 0 0,0 1-1 0 0,0 0 1 0 0,1-1-1 0 0,-1 1 0 0 0,0 0 1 0 0,0-1-1 0 0,0 1 1 0 0,0-1-1 0 0,0 1 1 0 0,1 0-1 0 0,-1-1 1 0 0,0 1-1 0 0,0 0 1 0 0,0 0-1 0 0,1-1 1 0 0,-1 1-1 0 0,19-22-24 0 0,17-13 843 0 0,61-46 1 0 0,-79 68-746 0 0,1 0 0 0 0,0 2 0 0 0,0 0 0 0 0,1 1 1 0 0,41-13-1 0 0,-59 22-131 0 0,1 1 0 0 0,0-1-1 0 0,-1 0 1 0 0,1 1 0 0 0,-1 0 0 0 0,1 0 0 0 0,0 0 0 0 0,-1 0 0 0 0,1 0-1 0 0,0 0 1 0 0,-1 0 0 0 0,1 1 0 0 0,-1 0 0 0 0,1-1 0 0 0,-1 1 0 0 0,4 2-1 0 0,-4-2-4 0 0,0 0 0 0 0,-1 1 0 0 0,1-1 0 0 0,-1 0 0 0 0,1 1 0 0 0,-1-1 0 0 0,0 1 0 0 0,1 0 0 0 0,-1 0-1 0 0,0-1 1 0 0,0 1 0 0 0,0 0 0 0 0,-1 0 0 0 0,1 0 0 0 0,0 0 0 0 0,-1 0 0 0 0,1 0 0 0 0,-1 0-1 0 0,1 0 1 0 0,-1 0 0 0 0,0 3 0 0 0,0 6 2 0 0,-1 0-1 0 0,0-1 1 0 0,-1 1-1 0 0,0-1 1 0 0,0 0-1 0 0,-1 0 1 0 0,-5 13-1 0 0,-1-1 15 0 0,-1-1-1 0 0,-16 24 1 0 0,-1 0-111 0 0,-2-2 0 0 0,-2-1 0 0 0,-1-2 0 0 0,-3-1 0 0 0,-76 67 0 0 0,79-80 29 0 0,-36 29-13 0 0,58-45 53 0 0,0 0-1 0 0,1 1 1 0 0,0 0 0 0 0,-9 13-1 0 0,14-17 3 0 0,0-1 1 0 0,1 1-1 0 0,-1 0 0 0 0,1 0 0 0 0,1 0 1 0 0,-4 11-1 0 0,6-15 16 0 0,-1-1 0 0 0,1 0 0 0 0,0 0 0 0 0,0 1 0 0 0,0-1 0 0 0,0 0 1 0 0,0 0-1 0 0,1 0 0 0 0,-1 1 0 0 0,0-1 0 0 0,1 0 0 0 0,0 0 0 0 0,0 0 0 0 0,0 0 0 0 0,-1 0 0 0 0,2 0 0 0 0,-1 0 1 0 0,0 0-1 0 0,0 0 0 0 0,1-1 0 0 0,-1 1 0 0 0,1 0 0 0 0,-1-1 0 0 0,1 1 0 0 0,0-1 0 0 0,-1 0 0 0 0,4 2 0 0 0,-1-1-5 0 0,-1 0-1 0 0,1 0 0 0 0,1-1 0 0 0,-1 0 0 0 0,0 1 1 0 0,0-1-1 0 0,0-1 0 0 0,6 2 0 0 0,37-1 68 0 0,-37-1-22 0 0,11-2 42 0 0,-1 0 0 0 0,0-2-1 0 0,1 0 1 0 0,28-11 0 0 0,-17 5 95 0 0,25-5 202 0 0,1 2 0 0 0,78-6-1 0 0,-120 17-350 0 0,-7 1-11 0 0,0 0 1 0 0,0 0-1 0 0,-1 1 0 0 0,1 0 1 0 0,0 0-1 0 0,0 1 0 0 0,0 1 0 0 0,12 2 1 0 0,-18-3-12 0 0,0 1 0 0 0,0-1 0 0 0,0 0 0 0 0,0 1 0 0 0,0 0 0 0 0,0-1 0 0 0,0 1 0 0 0,-1 0 0 0 0,1 1-1 0 0,-1-1 1 0 0,1 0 0 0 0,3 6 0 0 0,-5-7-24 0 0,0 1 0 0 0,0-1 0 0 0,-1 1 1 0 0,1 0-1 0 0,-1-1 0 0 0,1 1 0 0 0,-1-1 0 0 0,1 1 0 0 0,-1 0 0 0 0,0 0 0 0 0,0-1 0 0 0,0 1 0 0 0,0 0 0 0 0,0-1 0 0 0,0 1 0 0 0,0 0 0 0 0,-1-1 0 0 0,1 1 0 0 0,0 0 0 0 0,-1-1 0 0 0,0 1 0 0 0,1 0 0 0 0,-1-1 0 0 0,0 1 0 0 0,0-1 0 0 0,0 1 0 0 0,-1 0 0 0 0,-19 23-2530 0 0,12-18 1242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1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7855 0 0,'0'0'7003'0'0,"2"0"-6287"0"0,27-5 604 0 0,-1 0 0 0 0,1-2 0 0 0,52-21 0 0 0,-51 16-976 0 0,1 1 0 0 0,0 2 1 0 0,1 0-1 0 0,57-6 0 0 0,-82 14-571 0 0,-1 1 1 0 0,1-1-1 0 0,0 1 1 0 0,-1 0-1 0 0,1 1 0 0 0,0 0 1 0 0,-1 0-1 0 0,1 0 0 0 0,-1 1 1 0 0,1 0-1 0 0,-1 0 0 0 0,0 0 1 0 0,7 5-1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1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10591 0 0,'0'0'964'0'0,"1"-1"-794"0"0,2-1 48 0 0,0 1 0 0 0,-1-1-1 0 0,1 0 1 0 0,0 1 0 0 0,0 0 0 0 0,0 0 0 0 0,0 0 0 0 0,0 0 0 0 0,0 0 0 0 0,0 1 0 0 0,5-1 0 0 0,6-2 1289 0 0,7-2-86 0 0,22-3 0 0 0,12-2-523 0 0,41-8 131 0 0,-24 6-683 0 0,111-19-458 0 0,-104 27-4901 0 0,-57 4-945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2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0,'0'0'11920'0'0,"1"1"-11672"0"0,13 49 741 0 0,-11-38-814 0 0,0 0 1 0 0,1 0-1 0 0,9 21 1 0 0,-7-21-99 0 0,1-2-1 0 0,1 1 1 0 0,0-1-1 0 0,0 0 1 0 0,1 0 0 0 0,0-1-1 0 0,1 0 1 0 0,0-1 0 0 0,0 0-1 0 0,1-1 1 0 0,0 0 0 0 0,0 0-1 0 0,0-1 1 0 0,1-1 0 0 0,0 0-1 0 0,0 0 1 0 0,1-1-1 0 0,-1-1 1 0 0,1 0 0 0 0,0-1-1 0 0,0 0 1 0 0,0-1 0 0 0,0-1-1 0 0,0 0 1 0 0,0 0 0 0 0,15-4-1 0 0,22-4 54 0 0,-48 8-376 0 0,-8 9-4190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2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9 3679 0 0,'0'0'5882'0'0,"-2"-8"-2900"0"0,-9 14-2747 0 0,0 1 0 0 0,1 0-1 0 0,-1 1 1 0 0,1 0 0 0 0,1 0-1 0 0,-15 17 1 0 0,-46 66 1161 0 0,33-39-1011 0 0,28-41-322 0 0,-67 83 244 0 0,62-80-260 0 0,0 0 0 0 0,0-1 0 0 0,-1 0 0 0 0,-20 12 1 0 0,15-15 314 0 0,18-10-424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946 784 7631 0 0,'0'0'690'0'0,"-2"0"-569"0"0,-16-1-138 0 0,11 1 49 0 0,-1-1 0 0 0,1 1-1 0 0,-1 1 1 0 0,1-1 0 0 0,-1 1 0 0 0,-14 4-1 0 0,19-4-95 0 0,-2 1 345 0 0,1 0 0 0 0,-1 0 1 0 0,1 1-1 0 0,-5 2 0 0 0,7-4 375 0 0,1 0-381 0 0,0 0 0 0 0,-1 0 0 0 0,1 0 0 0 0,0 0 0 0 0,0 0 0 0 0,0 1 0 0 0,0-1 0 0 0,0 0 0 0 0,0 1 0 0 0,0-1 0 0 0,0 1 0 0 0,0-1 0 0 0,1 1 0 0 0,-1-1 0 0 0,0 1 0 0 0,1-1 0 0 0,0 1 0 0 0,-1 0 0 0 0,1-1 0 0 0,0 1 0 0 0,0 3 0 0 0,14-11 292 0 0,-3 0-360 0 0,-1 0-1 0 0,0-1 1 0 0,0 0-1 0 0,-1 0 1 0 0,1-1 0 0 0,10-13-1 0 0,-1 0-34 0 0,25-38-1 0 0,-19 20-136 0 0,-2-1 0 0 0,-2-1-1 0 0,24-64 1 0 0,33-137 110 0 0,-61 184-137 0 0,-6 25-27 0 0,-5 15-21 0 0,0-1 0 0 0,-2 0 0 0 0,4-27 1 0 0,-7 45 29 0 0,-1 0 0 0 0,0 0 1 0 0,0-1-1 0 0,0 1 0 0 0,0 0 1 0 0,0 0-1 0 0,-1-1 0 0 0,1 1 1 0 0,0 0-1 0 0,0 0 0 0 0,-1 0 1 0 0,1 0-1 0 0,-1 0 0 0 0,1 0 1 0 0,-1-1-1 0 0,1 1 0 0 0,-1 0 1 0 0,0 0-1 0 0,0 1 0 0 0,0-2 1 0 0,0 1 0 0 0,-1 0 0 0 0,1 0 0 0 0,0 1 0 0 0,-1-1 0 0 0,1 1 0 0 0,0-1 1 0 0,-1 1-1 0 0,1-1 0 0 0,0 1 0 0 0,-1 0 0 0 0,1 0 0 0 0,-1 0 0 0 0,1 0 0 0 0,-1 0 1 0 0,1 0-1 0 0,0 0 0 0 0,-2 0 0 0 0,-13 3-30 0 0,1 0-1 0 0,0 1 1 0 0,0 1 0 0 0,1 0 0 0 0,-25 13-1 0 0,-67 44-8 0 0,66-37 47 0 0,12-6-9 0 0,0 1 0 0 0,2 1 0 0 0,0 1 0 0 0,1 1 1 0 0,2 1-1 0 0,0 2 0 0 0,2 0 0 0 0,0 1 1 0 0,2 1-1 0 0,2 1 0 0 0,-17 35 0 0 0,10-16 5 0 0,2-6-10 0 0,2 1 0 0 0,2 2 1 0 0,-14 49-1 0 0,-2 56 15 0 0,-17 65 0 0 0,40-176 0 0 0,-3 0 0 0 0,-1-1 0 0 0,-28 49 0 0 0,31-68-1 0 0,0-1 0 0 0,-1 0-1 0 0,-2-1 1 0 0,-19 19 0 0 0,-71 53 81 0 0,-39 9 86 0 0,137-94-326 0 0,6-3-677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2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6647 0 0,'0'0'4112'0'0,"1"2"-3601"0"0,6 16 586 0 0,-6-17-537 0 0,0 1-20 0 0,25 32 1453 0 0,-19-26-1683 0 0,-1 0 1 0 0,0 1-1 0 0,5 8 1 0 0,-9-10-277 0 0,0-1 0 0 0,0 1-1 0 0,-1-1 1 0 0,0 1 0 0 0,0 0 0 0 0,-1-1 0 0 0,1 1-1 0 0,-2 0 1 0 0,1-1 0 0 0,-3 14 0 0 0,2-10 1 0 0,0-2-9 0 0,-1-1 0 0 0,0 1 1 0 0,0-1-1 0 0,0 1 0 0 0,-1-1 1 0 0,0 0-1 0 0,-6 11 1 0 0,-2 0 57 0 0,-20 23 0 0 0,13-17-74 0 0,17-23-31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2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 1839 0 0,'-11'-11'13563'0'0,"12"14"-13510"0"0,0 0 1 0 0,0 1-1 0 0,0-1 1 0 0,1 0 0 0 0,-1 0-1 0 0,1 0 1 0 0,0 0-1 0 0,-1 0 1 0 0,1-1-1 0 0,1 1 1 0 0,-1 0-1 0 0,0-1 1 0 0,5 4-1 0 0,1 0 7 0 0,0-1 1 0 0,-1 0-1 0 0,2 0 0 0 0,-1-1 0 0 0,0 0 0 0 0,1 0 1 0 0,0-1-1 0 0,12 3 0 0 0,9 0-251 0 0,37 3 0 0 0,-33-6-777 0 0,-20-1-280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2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3223 0 0,'0'0'8887'0'0,"-2"1"-8515"0"0,-55 51 227 0 0,-12 12-326 0 0,54-50-256 0 0,0 0-1 0 0,-1-1 1 0 0,-1-1 0 0 0,0 0 0 0 0,-1-2 0 0 0,-33 16-1 0 0,-28 11-19 0 0,-26 12 21 0 0,103-48 54 0 0,4-2-54 0 0,0 0 0 0 0,1 0 0 0 0,-1 0 0 0 0,0-1 0 0 0,-1 1 0 0 0,1-1 0 0 0,2-1 0 0 0,1-1-1 0 0,5-3-7 0 0,4-4 28 0 0,1 1-1 0 0,0 1 0 0 0,1 0 1 0 0,0 0-1 0 0,0 2 1 0 0,27-9-1 0 0,-34 15-59 0 0,-7 0-86 0 0,-1 3-42 0 0,-1-1 109 0 0,1 1 0 0 0,-1-1 0 0 0,1 1-1 0 0,-1 0 1 0 0,0-1 0 0 0,0 1 0 0 0,0-1-1 0 0,0 1 1 0 0,0 0 0 0 0,0-1 0 0 0,0 1-1 0 0,-1 0 1 0 0,0 2 0 0 0,-4 10-1054 0 0,-3 0-3265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2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1375 0 0,'0'0'8086'0'0,"-1"0"-8019"0"0,1 0 0 0 0,0 0 0 0 0,0 0 0 0 0,0 0 1 0 0,-1 0-1 0 0,1 0 0 0 0,0 1 0 0 0,0-1 0 0 0,-1 0 1 0 0,1 0-1 0 0,0 0 0 0 0,0 0 0 0 0,0 0 0 0 0,0 1 1 0 0,-1-1-1 0 0,1 0 0 0 0,0 0 0 0 0,0 0 0 0 0,0 1 1 0 0,0-1-1 0 0,0 0 0 0 0,-1 0 0 0 0,1 1 0 0 0,0-1 1 0 0,0 0-1 0 0,0 0 0 0 0,0 0 0 0 0,0 1 0 0 0,0-1 1 0 0,6 16 925 0 0,11 19 0 0 0,-10-21-535 0 0,-1-1 1 0 0,8 24-1 0 0,-11-22-285 0 0,0-1-1 0 0,-2 1 1 0 0,1 22-1 0 0,-2-17-69 0 0,0-3-22 0 0,-2 0-1 0 0,0 0 1 0 0,-1 0-1 0 0,0 0 1 0 0,-11 28-1 0 0,-4 21 145 0 0,17-63-170 0 0,1 2-50 0 0,6 6 46 0 0,-6-11-60 0 0,0 1 0 0 0,1-1 0 0 0,-1 1 0 0 0,1-1 0 0 0,-1 0 0 0 0,1 1 0 0 0,-1-1 0 0 0,1 0 0 0 0,-1 0-1 0 0,1 1 1 0 0,-1-1 0 0 0,1 0 0 0 0,0 0 0 0 0,-1 0 0 0 0,1 0 0 0 0,-1 0 0 0 0,1 0 0 0 0,-1 1 0 0 0,1-1 0 0 0,0-1 0 0 0,1 1-20 0 0,10 1-83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4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74 8431 0 0,'0'0'940'0'0,"-11"-14"456"0"0,12 11-1287 0 0,-1 1-1 0 0,1-1 1 0 0,-1 0 0 0 0,1 0-1 0 0,0 1 1 0 0,0-1-1 0 0,0 1 1 0 0,0-1-1 0 0,1 1 1 0 0,-1-1 0 0 0,1 1-1 0 0,-1-1 1 0 0,1 1-1 0 0,0 0 1 0 0,0 0-1 0 0,0 0 1 0 0,0 0 0 0 0,0 0-1 0 0,1 1 1 0 0,2-3-1 0 0,-4 4 142 0 0,0 0-208 0 0,-1-1-1 0 0,1 1 1 0 0,0 0 0 0 0,-1 0 0 0 0,1 0 0 0 0,0-1 0 0 0,-1 1 0 0 0,1 0 0 0 0,0-1 0 0 0,-1 1 0 0 0,1 0 0 0 0,-1-1-1 0 0,1 1 1 0 0,-1-1 0 0 0,1 1 0 0 0,0-1 0 0 0,3-2 1172 0 0,-2 10-650 0 0,-1-5-344 0 0,-2-1 4 0 0,-6 22 489 0 0,6-17 2242 0 0,8-3-2799 0 0,-5-3 164 0 0,10 0 838 0 0,-5 0-1166 0 0,-5 0-96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123 134 3223 0 0,'-7'1'283'0'0,"-30"10"126"0"0,27-8 1192 0 0,0 0 1 0 0,-1 0-1 0 0,0-1 1 0 0,-25 0 9051 0 0,41-6-10552 0 0,2 1 0 0 0,-1-1 1 0 0,0 1-1 0 0,1 0 0 0 0,-1 1 0 0 0,12-4 1 0 0,47-6 143 0 0,-7 1-144 0 0,135-36 41 0 0,-20 13-105 0 0,-42 8 55 0 0,-125 25-99 0 0,-1 0-25 0 0,-1 0 0 0 0,1 1 0 0 0,-1-1 0 0 0,9 2 0 0 0,-13 12-102 0 0,-2-4 110 0 0,0 0 1 0 0,0 0-1 0 0,-1 0 0 0 0,0 0 1 0 0,-9 16-1 0 0,-28 41-3 0 0,31-52 4 0 0,-188 261-172 0 0,193-269 180 0 0,-23 27 0 0 0,12-15 21 0 0,-16 25 0 0 0,-1 12 47 0 0,25-44-53 0 0,-1-1 0 0 0,18-17-6149 0 0,-10 7 5658 0 0,3-3-949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5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5983 0 0,'0'0'2538'0'0,"-7"4"-1469"0"0,-124 100 2083 0 0,93-69-2973 0 0,1 1-1 0 0,1 1 1 0 0,-51 72 0 0 0,71-85-68 0 0,1 0 0 0 0,1 1 0 0 0,1 1 0 0 0,1 0 0 0 0,1 0 0 0 0,2 1 0 0 0,0 1 1 0 0,-5 35-1 0 0,12-49 45 0 0,1 1 1 0 0,0 0-1 0 0,1-1 1 0 0,0 1 0 0 0,2 0-1 0 0,3 18 1 0 0,-3-23-67 0 0,1 1 0 0 0,0-1 0 0 0,1 0 1 0 0,0 0-1 0 0,0-1 0 0 0,1 1 0 0 0,1-1 1 0 0,-1 0-1 0 0,10 11 0 0 0,-10-14-4 0 0,-1-2 0 0 0,1 1 1 0 0,0-1-1 0 0,0 1 0 0 0,11 6 0 0 0,-13-10-177 0 0,-1 0 0 0 0,1 1 1 0 0,0-1-1 0 0,0 0 0 0 0,-1 0 1 0 0,1 0-1 0 0,0-1 0 0 0,0 1 0 0 0,0-1 1 0 0,0 0-1 0 0,0 1 0 0 0,0-1 1 0 0,0-1-1 0 0,6 0 0 0 0,3-2-1257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5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7367 0 0,'0'0'1016'0'0,"0"3"318"0"0,0 5 46 0 0,-1 0 1 0 0,0 0-1 0 0,-3 10 0 0 0,-9 25 141 0 0,8-34-1392 0 0,0 1 140 0 0,3 20-251 0 0,2-29-851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5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7367 0 0,'0'0'6906'0'0,"-2"2"-6498"0"0,-32 36 610 0 0,-12 12-420 0 0,-85 60-297 0 0,115-98-270 0 0,-70 48-20 0 0,-11 8-10 0 0,87-59-1 0 0,0 0 0 0 0,0 1-1 0 0,0 0 1 0 0,2 0 0 0 0,-1 1 0 0 0,-9 17-1 0 0,15-22 13 0 0,0-1 0 0 0,0 1-1 0 0,1-1 1 0 0,0 1-1 0 0,0 0 1 0 0,1 0 0 0 0,-1 0-1 0 0,1 0 1 0 0,1 0 0 0 0,-1 0-1 0 0,1 0 1 0 0,0 1-1 0 0,0-1 1 0 0,1 0 0 0 0,2 11-1 0 0,0-9 15 0 0,0 1 0 0 0,0-1 0 0 0,1 0 0 0 0,0 0 0 0 0,0 0 0 0 0,1-1 0 0 0,0 1 0 0 0,0-1 0 0 0,1-1 0 0 0,8 10 0 0 0,-3-6 77 0 0,0 0-1 0 0,1-1 0 0 0,0 0 1 0 0,0-1-1 0 0,1 0 0 0 0,0-1 1 0 0,0 0-1 0 0,1-1 0 0 0,0-1 1 0 0,0 0-1 0 0,0 0 0 0 0,1-2 1 0 0,-1 0-1 0 0,1-1 0 0 0,0 0 1 0 0,0-1-1 0 0,0-1 0 0 0,0 0 1 0 0,0-1-1 0 0,-1 0 0 0 0,1-2 1 0 0,0 0-1 0 0,16-5 0 0 0,-13 2-34 0 0,12-3 149 0 0,0-1 0 0 0,56-29 0 0 0,-78 35-192 0 0,0-1 0 0 0,0-1 0 0 0,-1 1 0 0 0,0-1 0 0 0,0-1-1 0 0,0 1 1 0 0,0-1 0 0 0,-1 0 0 0 0,0-1 0 0 0,-1 0 0 0 0,0 1 0 0 0,0-2-1 0 0,0 1 1 0 0,4-14 0 0 0,-6 14-9 0 0,0-1 0 0 0,-1 1 0 0 0,0-1-1 0 0,-1 0 1 0 0,0 0 0 0 0,0 0 0 0 0,-1 0 0 0 0,0 0-1 0 0,-2-13 1 0 0,2 19-43 0 0,-1-1 0 0 0,1 1 0 0 0,-1 0 0 0 0,0-1 0 0 0,-1 1 1 0 0,1 0-1 0 0,0 0 0 0 0,-1 0 0 0 0,0 0 0 0 0,0 0 0 0 0,0 0 0 0 0,0 1 0 0 0,0-1 0 0 0,0 1 0 0 0,-1-1 0 0 0,1 1 0 0 0,-1 0 0 0 0,0 0 1 0 0,0 0-1 0 0,1 0 0 0 0,-1 0 0 0 0,0 1 0 0 0,-1-1 0 0 0,1 1 0 0 0,0 0 0 0 0,0 0 0 0 0,-7-1 0 0 0,6 1-11 0 0,-1 1 0 0 0,1-1-1 0 0,-1 1 1 0 0,1 0 0 0 0,-1 0 0 0 0,1 1-1 0 0,-1 0 1 0 0,1-1 0 0 0,-1 1-1 0 0,1 1 1 0 0,-1-1 0 0 0,1 1 0 0 0,0-1-1 0 0,0 1 1 0 0,0 1 0 0 0,-7 3-1 0 0,9-4 29 0 0,-1 0 0 0 0,1 0-1 0 0,-1 1 1 0 0,1-1 0 0 0,0 1-1 0 0,0-1 1 0 0,0 1 0 0 0,0-1-1 0 0,1 1 1 0 0,-1 0 0 0 0,1 0-1 0 0,-1 0 1 0 0,1 0 0 0 0,0 0-1 0 0,0 0 1 0 0,1 1 0 0 0,-1-1-1 0 0,1 0 1 0 0,-1 0 0 0 0,1 1 0 0 0,0-1-1 0 0,0 0 1 0 0,1 6 0 0 0,5 29-414 0 0,1 0 0 0 0,16 43 1 0 0,-22-77 101 0 0,-1-3 140 0 0,0 1-1 0 0,1-1 1 0 0,-1 0-1 0 0,1 1 1 0 0,-1-1 0 0 0,1 0-1 0 0,0 0 1 0 0,-1 1-1 0 0,1-1 1 0 0,0 0-1 0 0,0 0 1 0 0,0 0-1 0 0,2 2 1 0 0,6 3-1693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5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11311 0 0,'-7'0'122'0'0,"0"-1"-1"0"0,0 1 0 0 0,1 1 0 0 0,-1-1 0 0 0,0 1 0 0 0,1 1 1 0 0,-1-1-1 0 0,1 1 0 0 0,-1 0 0 0 0,1 0 0 0 0,0 1 0 0 0,0 0 1 0 0,-11 6-1 0 0,10-3 57 0 0,0-1 1 0 0,0 1-1 0 0,0 1 1 0 0,1-1-1 0 0,-1 1 1 0 0,2 1-1 0 0,-1-1 0 0 0,1 1 1 0 0,-6 11-1 0 0,5-8-80 0 0,1 2-1 0 0,0-1 0 0 0,0 0 1 0 0,2 1-1 0 0,-1 0 0 0 0,2 0 1 0 0,-1 0-1 0 0,2 0 0 0 0,0 0 1 0 0,1 0-1 0 0,0 1 1 0 0,1-1-1 0 0,0 0 0 0 0,4 17 1 0 0,0-14-61 0 0,1 0 1 0 0,0 0 0 0 0,2 0 0 0 0,-1-1 0 0 0,2 0 0 0 0,0 0 0 0 0,21 24 0 0 0,6 2 58 0 0,48 41 0 0 0,30 34 355 0 0,-108-108-369 0 0,1 0-1 0 0,-2 1 1 0 0,1 0-1 0 0,-1 0 1 0 0,-1 0-1 0 0,0 1 1 0 0,0 0-1 0 0,0 0 1 0 0,3 18-1 0 0,-5-14 12 0 0,-1 0 1 0 0,0-1-1 0 0,-1 1 1 0 0,0 0-1 0 0,-1 0 0 0 0,-5 23 1 0 0,-1-11-34 0 0,-1 0 1 0 0,-1-1 0 0 0,-1 0 0 0 0,-1-1 0 0 0,-1 0-1 0 0,-1 0 1 0 0,-19 23 0 0 0,-2 0-857 0 0,-3-3 0 0 0,-2-1 0 0 0,-1-1 0 0 0,-70 54 0 0 0,108-94 273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14599 0 0,'0'0'1904'0'0,"2"-1"-1744"0"0,234-34 2044 0 0,-205 30-1908 0 0,270-43 564 0 0,-129 20-3573 0 0,-151 24 1178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5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6447 0 0,'0'0'1678'0'0,"17"0"2394"0"0,118-36-141 0 0,-87 21-3599 0 0,75-13-1 0 0,-115 27-577 0 0,0 0 0 0 0,0 1 0 0 0,-1 0-1 0 0,1 0 1 0 0,12 2 0 0 0,-7 1-653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5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9215 0 0,'0'0'5788'0'0,"1"-1"-5128"0"0,28-10 166 0 0,0 1 1 0 0,45-9-1 0 0,-31 10-729 0 0,4 0-908 0 0,64-5 0 0 0,-77 12-1044 0 0,-2-1-3612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5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 4143 0 0,'0'0'191'0'0,"0"-2"-11"0"0,-3-4 1983 0 0,-12 37 2047 0 0,-17 55 0 0 0,23-54-4120 0 0,1-1 1 0 0,2 1-1 0 0,-4 48 0 0 0,9-52 117 0 0,1 0-1 0 0,4 34 1 0 0,1-22-97 0 0,0 45 1 0 0,-5-70-112 0 0,-1-1 0 0 0,-1 1 0 0 0,0 0 0 0 0,-1-1 0 0 0,0 0 0 0 0,-8 21 1 0 0,8-28-120 0 0,-3 10-1672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5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109 114 4143 0 0,'-1'-1'319'0'0,"-6"-15"-769"0"0,6 12 1487 0 0,-1 1-1 0 0,0-1 1 0 0,0 1 0 0 0,-1 0-1 0 0,1-1 1 0 0,-1 1 0 0 0,0 0-1 0 0,-3-3 1 0 0,4 5-829 0 0,0-1 29 0 0,2 2-215 0 0,0 0-1 0 0,0 0 1 0 0,0 0 0 0 0,0 0 0 0 0,-1 0-1 0 0,1 0 1 0 0,0 0 0 0 0,0 0-1 0 0,0 0 1 0 0,0 0 0 0 0,0 0 0 0 0,-1 0-1 0 0,1-1 1 0 0,0 1 0 0 0,0 0-1 0 0,0 0 1 0 0,0 0 0 0 0,0 0-1 0 0,0 0 1 0 0,0-1 0 0 0,-1 1 0 0 0,1 0-1 0 0,0 0 1 0 0,0 0 0 0 0,0 0-1 0 0,0 0 1 0 0,0-1 0 0 0,0 1 0 0 0,0 0-1 0 0,0 0 1 0 0,0 0 0 0 0,0 0-1 0 0,0-1 1 0 0,0 1 0 0 0,0 0 0 0 0,14-6 221 0 0,1 2 1 0 0,0 0 0 0 0,0 0 0 0 0,0 1-1 0 0,0 1 1 0 0,16 0 0 0 0,-2-1-25 0 0,30-2 179 0 0,47-7-67 0 0,-76 7-220 0 0,-1 1 0 0 0,1 2 0 0 0,0 2 0 0 0,31 2 0 0 0,-49-1-8 0 0,-1 1 0 0 0,1 1 0 0 0,-1 0 1 0 0,0 0-1 0 0,19 9 0 0 0,-23-9-13 0 0,-1 1-1 0 0,1 0 1 0 0,-1 0 0 0 0,0 1 0 0 0,0 0 0 0 0,-1 0 0 0 0,1 0 0 0 0,-1 0-1 0 0,8 13 1 0 0,-11-15-46 0 0,0 1 0 0 0,0 0 0 0 0,0 0 0 0 0,0 0-1 0 0,-1 0 1 0 0,0 0 0 0 0,0 0 0 0 0,0 0 0 0 0,0 0 0 0 0,-1 1-1 0 0,1-1 1 0 0,-1 0 0 0 0,0 0 0 0 0,-1 1 0 0 0,1-1 0 0 0,-1 0 0 0 0,1 0-1 0 0,-1 1 1 0 0,-1-1 0 0 0,1 0 0 0 0,-1 0 0 0 0,1 0 0 0 0,-4 5-1 0 0,-5 8 41 0 0,0-1-1 0 0,-1 0 0 0 0,-24 26 0 0 0,33-40-84 0 0,-21 24 7 0 0,-2-2 0 0 0,-1 0-1 0 0,-1-2 1 0 0,-1 0 0 0 0,-31 17 0 0 0,17-15-136 0 0,0-2 1 0 0,-1-2 0 0 0,-54 17 0 0 0,-127 32-4829 0 0,209-65-626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5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0,'0'0'603'0'0,"1"2"-215"0"0,6 8 891 0 0,5 9 28 0 0,1-1 0 0 0,0 0 1 0 0,30 29-1 0 0,-16-25-915 0 0,1-1-1 0 0,52 29 1 0 0,-32-21 301 0 0,-29-17-274 0 0,-1 0 1 0 0,25 24 0 0 0,-35-28-348 0 0,0 0 0 0 0,-1 0 0 0 0,0 1 0 0 0,0 0 0 0 0,-1 1 1 0 0,10 17-1 0 0,-13-19-52 0 0,-3-7-117 0 0,4 6-3762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0:5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7831 0 0,'-16'4'632'0'0,"0"2"-1"0"0,0-1 1 0 0,0 2-1 0 0,1 0 1 0 0,0 1-1 0 0,0 1 1 0 0,1 0-1 0 0,0 1 0 0 0,-13 12 1 0 0,1 2-65 0 0,7-4-21 0 0,-2-2-1 0 0,-29 21 1 0 0,-66 30-711 0 0,19-11-3779 0 0,78-47-618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 1839 0 0,'0'0'9262'0'0,"1"-1"-8966"0"0,7-1-67 0 0,2 1-166 0 0,-8 1 981 0 0,-1 1-922 0 0,1 0 0 0 0,-1 0 0 0 0,0 1 0 0 0,0-1 0 0 0,0 0 0 0 0,0 0 0 0 0,0 1 0 0 0,0-1 0 0 0,0 0 0 0 0,-1 1 0 0 0,1-1 0 0 0,0 1 0 0 0,-1-1 0 0 0,1 3 0 0 0,-1-3-18 0 0,0 1-28 0 0,1 0-52 0 0,-3 14 100 0 0,-1-7-32 0 0,1 0-1 0 0,0-2-20 0 0,1-6 287 0 0,-4 19-210 0 0,-15 25 303 0 0,-33 54 0 0 0,50-94-379 0 0,-5 9 107 0 0,0 1 1 0 0,-11 28 0 0 0,17-35-80 0 0,0-1 1 0 0,1 0 0 0 0,0 0 0 0 0,0 1 0 0 0,0-1 0 0 0,1 1 0 0 0,0-1-1 0 0,2 14 1 0 0,0-14 54 0 0,0 0 1 0 0,0 0-1 0 0,1 0 0 0 0,-1-1 0 0 0,2 1 0 0 0,-1-1 0 0 0,1 0 0 0 0,0 1 0 0 0,0-2 1 0 0,0 1-1 0 0,8 6 0 0 0,-3-2 51 0 0,1-1 0 0 0,1 0 0 0 0,-1 0 1 0 0,1-1-1 0 0,14 7 0 0 0,-23-14-162 0 0,0 0-1 0 0,-1 0 1 0 0,1-1 0 0 0,0 1-1 0 0,0-1 1 0 0,0 1 0 0 0,0-1-1 0 0,3 1 1 0 0,-5-1-48 0 0,1 1 1 0 0,-1-1-1 0 0,0 0 0 0 0,1 1 0 0 0,-1-1 1 0 0,0 1-1 0 0,1-1 0 0 0,-1 1 1 0 0,0-1-1 0 0,0 1 0 0 0,1-1 0 0 0,-1 1 1 0 0,0-1-1 0 0,0 1 0 0 0,0 0 0 0 0,0-1 1 0 0,0 1-1 0 0,0-1 0 0 0,0 1 0 0 0,0-1 1 0 0,0 1-1 0 0,0-1 0 0 0,0 1 1 0 0,0 0-1 0 0,0-1 0 0 0,-1 2 0 0 0,-2 14-331 0 0,-8 5-1077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6447 0 0,'0'0'499'0'0,"4"-8"1033"0"0,8-3 3831 0 0,-10 10-4818 0 0,-1 2-53 0 0,2 0-391 0 0,0 0 1 0 0,0 1-1 0 0,0-1 1 0 0,-1 1-1 0 0,1-1 1 0 0,-1 1-1 0 0,1 0 1 0 0,-1 0-1 0 0,1 0 1 0 0,-1 0-1 0 0,0 0 1 0 0,0 1-1 0 0,0-1 1 0 0,1 3-1 0 0,0 0 25 0 0,0 0 0 0 0,-1 1 1 0 0,0-1-1 0 0,0 0 0 0 0,0 1 0 0 0,-1-1 0 0 0,1 8 0 0 0,0-1 28 0 0,-1-1 0 0 0,-1 1 0 0 0,0 0 0 0 0,-1 0 0 0 0,0 0 0 0 0,-5 23 0 0 0,1-21-48 0 0,-8 22-1 0 0,5-17-241 0 0,-8 28 0 0 0,15-44-110 0 0,0 0 260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53 2303 0 0,'-4'11'16133'0'0,"21"-15"-14270"0"0,21-8-2815 0 0,3-2 1355 0 0,47-9 1 0 0,-65 19-293 0 0,1 1 0 0 0,-1 0 1 0 0,40 2-1 0 0,-35 6-15 0 0,-14 2-79 0 0,-12-1-25 0 0,-2-5 5 0 0,2 10-53 0 0,-4-5 35 0 0,0 0 0 0 0,-1 0 0 0 0,0-1 0 0 0,-1 1 0 0 0,1-1 0 0 0,-7 8 1 0 0,6-7 12 0 0,-4 3-3 0 0,1 0-1 0 0,-1-1 1 0 0,0 0 0 0 0,-1 0-1 0 0,0-1 1 0 0,-14 10 0 0 0,-64 30-206 0 0,-2 1 133 0 0,83-43 74 0 0,4-4-44 0 0,4 0 49 0 0,0 0-1 0 0,1 1 1 0 0,-1-1-1 0 0,0 0 0 0 0,0 0 1 0 0,1 0-1 0 0,-1-1 1 0 0,0 1-1 0 0,1 0 1 0 0,2 0-1 0 0,1 0 3 0 0,34 9 5 0 0,-31-9-4 0 0,0 1 1 0 0,0 1-1 0 0,0-1 0 0 0,-1 1 0 0 0,1 1 0 0 0,15 8 1 0 0,-7-2-29 0 0,18 9 1 0 0,21 12 46 0 0,-54-31 198 0 0,-10 11-92 0 0,3-7-102 0 0,-1 1 0 0 0,1-1 0 0 0,-1-1 1 0 0,0 1-1 0 0,-1-1 0 0 0,1 0 1 0 0,0 0-1 0 0,-1-1 0 0 0,-9 3 1 0 0,-27 11 63 0 0,-55 32-85 0 0,89-44-28 0 0,0 0-1 0 0,1 1 1 0 0,0 0-1 0 0,0 1 1 0 0,0 0 0 0 0,0 0-1 0 0,1 1 1 0 0,-8 8-1 0 0,14-13-99 0 0,12-3-2408 0 0,1-2 996 0 0,1-2-4304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11255 0 0,'0'0'1023'0'0,"-14"5"180"0"0,8-1-1019 0 0,1-1 1 0 0,-1 1-1 0 0,1 0 1 0 0,0 1-1 0 0,0-1 1 0 0,1 1-1 0 0,-8 10 1 0 0,2-1-169 0 0,-15 27 0 0 0,20-32 52 0 0,-22 46 245 0 0,25-50-232 0 0,0 1 1 0 0,0-1-1 0 0,1 0 1 0 0,0 1-1 0 0,0-1 1 0 0,0 1-1 0 0,1 0 1 0 0,-1 6-1 0 0,1-10-28 0 0,1-1 0 0 0,-1 0 0 0 0,0 1 0 0 0,0-1 0 0 0,1 0 0 0 0,-1 1 0 0 0,1-1 1 0 0,-1 0-1 0 0,1 0 0 0 0,0 0 0 0 0,-1 1 0 0 0,1-1 0 0 0,0 0 0 0 0,0 0 0 0 0,0 0 0 0 0,0 0 0 0 0,0 0 0 0 0,0 0 0 0 0,0 0 0 0 0,0-1 0 0 0,0 1 0 0 0,0 0 0 0 0,0 0 0 0 0,1-1 0 0 0,-1 1 0 0 0,0-1 0 0 0,0 1 0 0 0,1-1 0 0 0,-1 0 0 0 0,0 1 0 0 0,1-1 0 0 0,-1 0 0 0 0,2 0 0 0 0,6 0 239 0 0,0 0-1 0 0,-1-1 1 0 0,0 1-1 0 0,12-4 0 0 0,-5 1 163 0 0,9 0-320 0 0,-1-1 1 0 0,1-2 0 0 0,-1 0-1 0 0,0-2 1 0 0,-1 0 0 0 0,42-23-1 0 0,-58 28-140 0 0,-1 0 0 0 0,1-1 0 0 0,-1 1 0 0 0,-1-1 0 0 0,1 0 0 0 0,0-1 0 0 0,4-5 1 0 0,-8 8-11 0 0,0 1 1 0 0,0-1-1 0 0,0 1 1 0 0,0-1-1 0 0,0 1 1 0 0,-1-1-1 0 0,1 0 1 0 0,-1 1 0 0 0,1-1-1 0 0,-1 0 1 0 0,1 0-1 0 0,-1 1 1 0 0,0-1-1 0 0,0 0 1 0 0,0 0 0 0 0,0 1-1 0 0,0-1 1 0 0,0 0-1 0 0,-1 0 1 0 0,1 0-1 0 0,0 1 1 0 0,-1-1 0 0 0,0 0-1 0 0,1 1 1 0 0,-1-1-1 0 0,0 0 1 0 0,0 1-1 0 0,0-1 1 0 0,-2-1 0 0 0,-3-5-151 0 0,0 1 1 0 0,-1 0 0 0 0,0 0 0 0 0,-1 1 0 0 0,-15-11 0 0 0,-44-21-1251 0 0,66 38 1084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1375 0 0,'0'2'11804'0'0,"0"2"-11149"0"0,0 0 0 0 0,-1 0 0 0 0,1 1 0 0 0,-1-1 0 0 0,0 0 0 0 0,-3 6 0 0 0,1-2-359 0 0,-1-1 1 0 0,-8 13-1 0 0,-3 1-1282 0 0,-22 22 0 0 0,23-27 1095 0 0,-17 16-730 0 0,21-24 703 0 0,2 1 0 0 0,-1 0-1 0 0,1 0 1 0 0,-6 11 0 0 0,13-18 133 0 0,-1 8 2055 0 0,26-16-2052 0 0,-1-1 1 0 0,0-1-1 0 0,-1-1 0 0 0,43-24 1 0 0,5-1-696 0 0,-58 29 356 0 0,-6 3 39 0 0,0-1-1 0 0,0 1 0 0 0,0-1 0 0 0,0-1 1 0 0,-1 1-1 0 0,1-1 0 0 0,9-8 0 0 0,-14 11-30 0 0,-2 0-188 0 0,-1-4 280 0 0,-1 1 1 0 0,0-1 0 0 0,0 1 0 0 0,0 0 0 0 0,0 0 0 0 0,-1 1 0 0 0,0-1-1 0 0,1 1 1 0 0,-7-5 0 0 0,6 6 20 0 0,3 1 0 0 0,-1-1 0 0 0,1 1 0 0 0,-1 0 0 0 0,1-1 0 0 0,0 1 0 0 0,0-1 0 0 0,0 1 0 0 0,0-1 0 0 0,-2-2 0 0 0,-7-18 160 0 0,10 21 32 0 0,-1-1-112 0 0,0-3-82 0 0,1 3-88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8663 0 0,'0'0'787'0'0,"-1"0"-646"0"0,-5 0-66 0 0,-1 2 5541 0 0,10 3-5456 0 0,1-1 0 0 0,0 0 0 0 0,0 0 0 0 0,1 0 0 0 0,-1 0 0 0 0,1 0 0 0 0,0-1 0 0 0,0 0 0 0 0,0 0 0 0 0,9 3 0 0 0,10 4 139 0 0,28 6 0 0 0,-26-8-125 0 0,11 3 10 0 0,1 2-1 0 0,-1 2 1 0 0,-1 1 0 0 0,48 29-1 0 0,-73-38-163 0 0,0 1 0 0 0,0 0 0 0 0,-1 1 0 0 0,0 0 0 0 0,-1 1 0 0 0,0 0 0 0 0,0 0 0 0 0,-1 1 0 0 0,0 0 0 0 0,-1 0 0 0 0,-1 0 0 0 0,1 1-1 0 0,-2 1 1 0 0,0-1 0 0 0,0 1 0 0 0,5 23 0 0 0,-8-24-16 0 0,-1 0-1 0 0,0 0 1 0 0,0 0-1 0 0,-1 0 1 0 0,-1 1 0 0 0,0-1-1 0 0,0 0 1 0 0,-2-1-1 0 0,1 1 1 0 0,-1 0-1 0 0,-1-1 1 0 0,0 1-1 0 0,-1-1 1 0 0,0 0 0 0 0,-1 0-1 0 0,0-1 1 0 0,-14 19-1 0 0,-3-3-65 0 0,-1 0 0 0 0,-2-2 0 0 0,0-1-1 0 0,-1-1 1 0 0,-31 18 0 0 0,55-38-178 0 0,2-1 4 0 0,-1 0 0 0 0,1 0 0 0 0,-1 0 1 0 0,1 0-1 0 0,0 0 0 0 0,0 0 0 0 0,-1 1 0 0 0,-1 1 0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2303 0 0,'0'1'10280'0'0,"-13"143"-8258"0"0,10-119-1737 0 0,0-1-66 0 0,-7 59 464 0 0,-27 104 0 0 0,33-169-647 0 0,0 0 0 0 0,-3 30 0 0 0,7-39-97 0 0,0 1 1 0 0,0-1-1 0 0,1 1 1 0 0,0-1-1 0 0,0 0 1 0 0,6 17-1 0 0,-7-24-87 0 0,1-1-1 0 0,0 0 1 0 0,0 0 0 0 0,0 0-1 0 0,0 1 1 0 0,0-1 0 0 0,0 0-1 0 0,0 0 1 0 0,0 0-1 0 0,0 0 1 0 0,0-1 0 0 0,2 2-1 0 0,-1 0-376 0 0,0-1-741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77 217 7055 0 0,'0'0'638'0'0,"-2"1"-528"0"0,1-1 159 0 0,-1 0-1 0 0,0 0 1 0 0,1 0 0 0 0,-1 1-1 0 0,1-1 1 0 0,-1 1-1 0 0,1-1 1 0 0,-1 1-1 0 0,1-1 1 0 0,-1 1 0 0 0,-1 1-1 0 0,1-1-33 0 0,1 0 546 0 0,-1-1-586 0 0,-1 0 0 0 0,1-1 0 0 0,-1 1 0 0 0,1-1 0 0 0,0 0 0 0 0,-1 0 0 0 0,1 1 0 0 0,0-2 0 0 0,0 1 0 0 0,0 0 0 0 0,-1 0 0 0 0,1-1 0 0 0,1 1 0 0 0,-1-1 0 0 0,0 1 0 0 0,0-1 0 0 0,0 0 0 0 0,1 0 0 0 0,-1 0 0 0 0,1 0 0 0 0,0 0 0 0 0,0 0 0 0 0,-1 0 0 0 0,1 0 0 0 0,0-1 0 0 0,1 1 0 0 0,-1 0 0 0 0,0-4 0 0 0,1 4-73 0 0,0-1 0 0 0,1 0 0 0 0,0 1 0 0 0,0-1 1 0 0,0 1-1 0 0,0-1 0 0 0,0 1 0 0 0,0 0 1 0 0,0-1-1 0 0,1 1 0 0 0,0 0 0 0 0,1-2 0 0 0,1-2 33 0 0,1 1 0 0 0,0 1 0 0 0,7-7 0 0 0,3 0-104 0 0,0 2 0 0 0,1-1 1 0 0,1 2-1 0 0,-1 0 1 0 0,2 1-1 0 0,29-8 1 0 0,111-16 265 0 0,-119 24-132 0 0,77-7 173 0 0,-97 13-301 0 0,0 1-1 0 0,-1 1 0 0 0,1 0 1 0 0,22 6-1 0 0,-37-6-60 0 0,0 0 0 0 0,1 0 1 0 0,-1 1-1 0 0,0-1 0 0 0,0 1 0 0 0,-1 0 0 0 0,1 0 0 0 0,0 1 0 0 0,-1-1 0 0 0,1 1 1 0 0,-1 0-1 0 0,0 0 0 0 0,0 0 0 0 0,0 0 0 0 0,0 0 0 0 0,0 1 0 0 0,-1-1 1 0 0,0 1-1 0 0,1 0 0 0 0,-1 0 0 0 0,-1 0 0 0 0,1 0 0 0 0,0 0 0 0 0,-1 0 0 0 0,0 0 1 0 0,0 0-1 0 0,0 0 0 0 0,-1 1 0 0 0,1-1 0 0 0,-1 0 0 0 0,0 1 0 0 0,-1-1 1 0 0,1 0-1 0 0,-1 1 0 0 0,1-1 0 0 0,-1 0 0 0 0,0 0 0 0 0,-1 1 0 0 0,-2 4 1 0 0,1-1-8 0 0,-1 0 0 0 0,-1 0 0 0 0,1-1 0 0 0,-1 0 1 0 0,0 0-1 0 0,-1 0 0 0 0,0 0 0 0 0,0-1 0 0 0,0 0 1 0 0,-13 9-1 0 0,-4 0 12 0 0,-1-1-1 0 0,-27 12 1 0 0,22-11-12 0 0,-108 45 17 0 0,39-19 293 0 0,38-16-562 0 0,30-13-224 0 0,-45 25 1 0 0,73-36 189 0 0,12-7-5745 0 0,3-3 82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1375 0 0,'1'-1'107'0'0,"16"-13"1621"0"0,2-1 3244 0 0,-18 15-3947 0 0,0-1-802 0 0,-1 0-1 0 0,1 0 0 0 0,-1 0 1 0 0,1 1-1 0 0,-1-1 1 0 0,1 0-1 0 0,-1 0 0 0 0,1 1 1 0 0,0-1-1 0 0,-1 0 0 0 0,1 1 1 0 0,0-1-1 0 0,0 1 1 0 0,-1-1-1 0 0,1 1 0 0 0,0-1 1 0 0,0 1-1 0 0,0 0 0 0 0,0-1 1 0 0,1 1-1 0 0,14-5 2358 0 0,-14 5-2240 0 0,8 5 329 0 0,-7-4-631 0 0,-1 1 0 0 0,-1 0 0 0 0,1 1 0 0 0,0-1 0 0 0,-1 0 0 0 0,1 0 0 0 0,-1 1 0 0 0,1-1 0 0 0,-1 1 0 0 0,0-1 0 0 0,0 1 0 0 0,0 0 0 0 0,0 2 0 0 0,1 8 181 0 0,2 22-1 0 0,-3-27-186 0 0,-1-1 0 0 0,1 1 0 0 0,0 0 0 0 0,1 0 0 0 0,0 0 0 0 0,4 9 0 0 0,-5-14-5 0 0,1-1-1 0 0,-1 1 0 0 0,1-1 0 0 0,0 0 1 0 0,0 1-1 0 0,0-1 0 0 0,0 0 1 0 0,0 0-1 0 0,1 0 0 0 0,-1-1 1 0 0,0 1-1 0 0,1 0 0 0 0,0-1 0 0 0,-1 0 1 0 0,1 1-1 0 0,0-1 0 0 0,3 1 1 0 0,23 2-909 0 0,0-6-3979 0 0,-8-3-898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7 1375 0 0,'11'-6'7468'0'0,"-10"6"-7197"0"0,-1 0 0 0 0,1 0-1 0 0,0-1 1 0 0,-1 1-1 0 0,1 0 1 0 0,0 0-1 0 0,-1 0 1 0 0,1 0-1 0 0,0 1 1 0 0,-1-1 0 0 0,1 0-1 0 0,0 0 1 0 0,-1 0-1 0 0,1 0 1 0 0,-1 1-1 0 0,1-1 1 0 0,0 0 0 0 0,-1 1-1 0 0,1-1 1 0 0,-1 0-1 0 0,1 1 1 0 0,-1-1-1 0 0,1 1 1 0 0,0 0 0 0 0,0 0-168 0 0,-1 0 1 0 0,1 0 0 0 0,-1 0 0 0 0,0 0 0 0 0,1 0-1 0 0,-1 0 1 0 0,0 0 0 0 0,1 0 0 0 0,-1 0 0 0 0,0 0-1 0 0,0 0 1 0 0,0 0 0 0 0,0 2 0 0 0,-1 1-115 0 0,1 1 0 0 0,-1-1 1 0 0,0 0-1 0 0,0 0 0 0 0,-1 0 1 0 0,1-1-1 0 0,-4 7 0 0 0,-5 6 44 0 0,0 0 0 0 0,-2 0-1 0 0,0-1 1 0 0,-1-1 0 0 0,0 0 0 0 0,-1-1-1 0 0,-1-1 1 0 0,0 0 0 0 0,0-1 0 0 0,-1 0-1 0 0,-1-1 1 0 0,0-1 0 0 0,0-1 0 0 0,0 0-1 0 0,-1-1 1 0 0,-1-1 0 0 0,-24 5 0 0 0,16-9 41 0 0,23-2-15 0 0,1-1-52 0 0,-15-11-22 0 0,12 9-82 0 0,5 3-1 0 0,-1 1 92 0 0,0 1 0 0 0,1-1-1 0 0,-1 1 1 0 0,0 0 0 0 0,1-1-1 0 0,-1 1 1 0 0,1 0 0 0 0,-1 0 0 0 0,1 0-1 0 0,0 1 1 0 0,0-1 0 0 0,0 0-1 0 0,0 0 1 0 0,0 1 0 0 0,0-1 0 0 0,1 0-1 0 0,-1 1 1 0 0,1-1 0 0 0,0 0-1 0 0,0 4 1 0 0,-1 2 52 0 0,1 1-1 0 0,0-1 1 0 0,0 0 0 0 0,3 14-1 0 0,2-1 120 0 0,12 28 0 0 0,0 3 491 0 0,9 28 607 0 0,-14-48-648 0 0,12 58 1 0 0,-24-87-620 0 0,1 1 1 0 0,-1 0-1 0 0,0-1 0 0 0,0 1 0 0 0,0 0 1 0 0,0 0-1 0 0,0-1 0 0 0,-1 1 0 0 0,0 0 1 0 0,-1 3-1 0 0,1-5-297 0 0,-6 2-1823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9991 0 0,'0'0'5042'0'0,"-1"9"-4132"0"0,-1-4-740 0 0,0 0 1 0 0,0 0-1 0 0,-1 0 0 0 0,0-1 0 0 0,0 1 0 0 0,0-1 0 0 0,0 0 1 0 0,-1 0-1 0 0,0 0 0 0 0,-7 6 0 0 0,-5 6 176 0 0,-169 181 210 0 0,167-179-514 0 0,2 1 1 0 0,0 1 0 0 0,1 1 0 0 0,-23 44 0 0 0,36-62-34 0 0,1-1-1 0 0,-1 1 0 0 0,1 0 1 0 0,0 0-1 0 0,0 0 0 0 0,0 0 0 0 0,1 1 1 0 0,-1-1-1 0 0,1 0 0 0 0,0 0 1 0 0,-1 0-1 0 0,1 0 0 0 0,1 1 1 0 0,-1-1-1 0 0,0 0 0 0 0,1 0 1 0 0,0 0-1 0 0,0 0 0 0 0,0 0 1 0 0,0 0-1 0 0,0 0 0 0 0,0 0 1 0 0,1 0-1 0 0,-1 0 0 0 0,1-1 1 0 0,0 1-1 0 0,0 0 0 0 0,0-1 1 0 0,0 0-1 0 0,0 1 0 0 0,1-1 1 0 0,-1 0-1 0 0,1 0 0 0 0,0-1 1 0 0,-1 1-1 0 0,6 2 0 0 0,3 2-31 0 0,0-2 0 0 0,0 1 0 0 0,0-1 0 0 0,19 3-1 0 0,2-3-5337 0 0,-14-3-554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12959 0 0,'0'0'1172'0'0,"-1"2"-966"0"0,-2 6 24 0 0,1 1 0 0 0,0-1 0 0 0,0 1 0 0 0,1-1 0 0 0,0 1 1 0 0,0 0-1 0 0,1 8 0 0 0,1-11-137 0 0,0-1 1 0 0,0 1-1 0 0,0-1 0 0 0,0 0 1 0 0,1 1-1 0 0,0-1 0 0 0,0 0 1 0 0,0 0-1 0 0,1 0 0 0 0,0 0 1 0 0,0-1-1 0 0,6 8 0 0 0,5 5 261 0 0,-2-4 160 0 0,14 21-1 0 0,-23-29-446 0 0,-1-1 0 0 0,1 1-1 0 0,-1 0 1 0 0,0 0 0 0 0,0 0-1 0 0,-1 0 1 0 0,1 0 0 0 0,-1 0 0 0 0,1 7-1 0 0,-2-10-67 0 0,1 0 0 0 0,-1-1 0 0 0,0 1-1 0 0,0 0 1 0 0,0 0 0 0 0,0 0 0 0 0,0 0-1 0 0,-1-1 1 0 0,1 1 0 0 0,0 0 0 0 0,-1 0 0 0 0,0 0-1 0 0,1-1 1 0 0,-2 3 0 0 0,-1 2-93 0 0,-6 14-2406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9 11055 0 0,'0'0'1256'0'0,"10"-4"874"0"0,28-1 1135 0 0,-35 6-3080 0 0,3 1-147 0 0,-5-1 328 0 0,-17 9-206 0 0,0-3-112 0 0,0-1 0 0 0,-1-1 0 0 0,0 0 0 0 0,1-1 0 0 0,-2-1 0 0 0,-19 1 0 0 0,16-3-343 0 0,-36-2 0 0 0,40 0 88 0 0,0 1-1 0 0,0 0 1 0 0,-25 4-1 0 0,40-3 108 0 0,-1 0-50 0 0,-10 1 113 0 0,11 0 36 0 0,0-1 1 0 0,0 0-1 0 0,1 1 1 0 0,-1-1 0 0 0,0 1-1 0 0,1-1 1 0 0,-1 1-1 0 0,1 0 1 0 0,-1 0 0 0 0,0 2-1 0 0,-2 0 1 0 0,-12 22 19 0 0,9-4 1684 0 0,6-19-1706 0 0,0 0-1 0 0,0 0 1 0 0,0 0 0 0 0,0 0-1 0 0,0 0 1 0 0,-4 4 0 0 0,-50 79 104 0 0,54-85 51 0 0,-6 12 41 0 0,6-12-180 0 0,1-1 0 0 0,0 1 0 0 0,-1-1 1 0 0,1 1-1 0 0,0-1 0 0 0,0 1 0 0 0,0-1 0 0 0,0 1 1 0 0,-1-1-1 0 0,1 1 0 0 0,0 0 0 0 0,0-1 0 0 0,0 1 1 0 0,0-1-1 0 0,0 1 0 0 0,0-1 0 0 0,1 1 0 0 0,-1-1 1 0 0,0 1-1 0 0,0-1 0 0 0,0 1 0 0 0,0-1 1 0 0,1 1-1 0 0,-1-1 0 0 0,1 2 0 0 0,5 1-1 0 0,1 0 0 0 0,0-1 0 0 0,1 0 0 0 0,-1 0 0 0 0,0-1-1 0 0,1 0 1 0 0,-1 0 0 0 0,0 0 0 0 0,8-1 0 0 0,12-2 77 0 0,32-6 0 0 0,-37 5-52 0 0,0 0 0 0 0,31 0 0 0 0,-40 4-38 0 0,-1 0 0 0 0,25 5 0 0 0,-31-4 3 0 0,0 0 0 0 0,0 0 0 0 0,-1 0 0 0 0,1 1 0 0 0,0 0-1 0 0,-1 0 1 0 0,10 8 0 0 0,-13-10 15 0 0,0 1 0 0 0,0 1 0 0 0,0-1-1 0 0,0 0 1 0 0,-1 0 0 0 0,1 1 0 0 0,0-1 0 0 0,-1 1-1 0 0,0-1 1 0 0,0 1 0 0 0,0 0 0 0 0,2 4 0 0 0,-3-5-8 0 0,1 0 66 0 0,-1-1 0 0 0,1 1-49 0 0,0 1 0 0 0,0-1 1 0 0,-1 0-1 0 0,1 1 1 0 0,-1-1-1 0 0,0 0 1 0 0,0 1-1 0 0,0-1 1 0 0,0 0-1 0 0,0 1 0 0 0,0-1 1 0 0,-1 0-1 0 0,1 0 1 0 0,-1 1-1 0 0,0-1 1 0 0,-1 4-1 0 0,0-2 8 0 0,-1 0-1 0 0,0 0 1 0 0,0-1 0 0 0,0 1-1 0 0,0 0 1 0 0,0-1 0 0 0,-7 5-1 0 0,-78 75 31 0 0,86-82-170 0 0,15-2-5088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0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9759 0 0,'0'0'447'0'0,"-2"0"-11"0"0,-26 7-168 0 0,26-7 864 0 0,2 8-847 0 0,1 0-1 0 0,0 1 1 0 0,1-1 0 0 0,-1 0 0 0 0,2 0-1 0 0,-1 0 1 0 0,1-1 0 0 0,0 1 0 0 0,1-1-1 0 0,-1 1 1 0 0,8 8 0 0 0,5 7 333 0 0,39 41 0 0 0,-13-17 118 0 0,-4 0 192 0 0,46 75-1 0 0,-72-103-748 0 0,-2 1 0 0 0,-1 0 0 0 0,0 1 0 0 0,-1 0 0 0 0,-1 0 0 0 0,-1 0 0 0 0,4 30 0 0 0,-9-31-78 0 0,0 0 1 0 0,-2 1 0 0 0,0-1-1 0 0,-1 0 1 0 0,-1 0-1 0 0,0 0 1 0 0,-2-1-1 0 0,-1 1 1 0 0,0-1 0 0 0,-1 0-1 0 0,-16 28 1 0 0,1-5 169 0 0,-3-2 1 0 0,-2-1 0 0 0,-57 66-1 0 0,-59 50 17 0 0,130-141-288 0 0,9-11 0 0 0,1 0 0 0 0,0 1 0 0 0,0-1 0 0 0,0 1 0 0 0,0-1 0 0 0,1 1 0 0 0,-1 0 0 0 0,1 0 0 0 0,0 1 0 0 0,0-1 0 0 0,1 0 0 0 0,-3 7 0 0 0,4-8-67 0 0,-1 0-1 0 0,1 0 1 0 0,-1 0-1 0 0,1 1 1 0 0,0-1 0 0 0,0 0-1 0 0,1 0 1 0 0,-1 0-1 0 0,1 4 1 0 0,0-6-5 0 0,-1 1 1 0 0,1 0 0 0 0,-1-1-1 0 0,1 1 1 0 0,0 0 0 0 0,0-1-1 0 0,0 1 1 0 0,-1-1 0 0 0,1 1-1 0 0,1-1 1 0 0,-1 1 0 0 0,0-1-1 0 0,0 0 1 0 0,0 0 0 0 0,1 1-1 0 0,-1-1 1 0 0,3 1-1 0 0,8 3-1209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1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566 272 9991 0 0,'12'-11'269'0'0,"0"0"-1"0"0,1 0 0 0 0,21-12 0 0 0,8-8 5861 0 0,-60 41-4331 0 0,-104 58-2574 0 0,82-48 1234 0 0,22-11-172 0 0,-24 14 0 0 0,-18 19-150 0 0,-111 98 0 0 0,142-112-139 0 0,2 1-1 0 0,0 2 0 0 0,3 0 1 0 0,0 1-1 0 0,-25 49 0 0 0,44-73 3 0 0,1 1 0 0 0,0 0-1 0 0,1 0 1 0 0,0 0 0 0 0,0 0-1 0 0,-1 13 1 0 0,3-20 4 0 0,1 0 0 0 0,0 0 1 0 0,-1 0-1 0 0,1 0 0 0 0,0 0 1 0 0,1 0-1 0 0,-1 0 0 0 0,0 1 1 0 0,0-1-1 0 0,1 0 0 0 0,0 0 1 0 0,-1 0-1 0 0,1 0 0 0 0,0 0 1 0 0,0-1-1 0 0,0 1 0 0 0,0 0 1 0 0,0 0-1 0 0,0 0 0 0 0,0-1 0 0 0,1 1 1 0 0,-1-1-1 0 0,1 1 0 0 0,-1-1 1 0 0,1 0-1 0 0,0 1 0 0 0,-1-1 1 0 0,1 0-1 0 0,0 0 0 0 0,0 0 1 0 0,0 0-1 0 0,0 0 0 0 0,0-1 1 0 0,3 2-1 0 0,5 0 105 0 0,0-1 1 0 0,0 0-1 0 0,0 0 0 0 0,0-1 1 0 0,1 0-1 0 0,16-3 1 0 0,61-15 658 0 0,-79 16-706 0 0,102-29 419 0 0,-2-6 1 0 0,145-68 0 0 0,-237 97-455 0 0,-1-1-1 0 0,0 0 1 0 0,0-1-1 0 0,26-21 0 0 0,-36 25-14 0 0,0 1 0 0 0,-1-1-1 0 0,0 0 1 0 0,0 0-1 0 0,0 0 1 0 0,-1-1-1 0 0,0 1 1 0 0,0-1-1 0 0,-1 0 1 0 0,1 0-1 0 0,-2-1 1 0 0,1 1-1 0 0,2-16 1 0 0,-2 0 0 0 0,-1-1 0 0 0,-2 0 1 0 0,0 0-1 0 0,-6-35 0 0 0,-23-94-531 0 0,19 110 189 0 0,7 26 200 0 0,-12-45-580 0 0,13 57 589 0 0,0-1 1 0 0,0 1 0 0 0,-1 0 0 0 0,0 0 0 0 0,0 0-1 0 0,0 0 1 0 0,0 0 0 0 0,-6-6 0 0 0,8 10 97 0 0,-1-1 0 0 0,0 1 0 0 0,1-1 0 0 0,-1 1 0 0 0,0 0 0 0 0,0 0 0 0 0,0 0 0 0 0,0 0 0 0 0,0 0 0 0 0,0 0 0 0 0,0 0 0 0 0,0 1-1 0 0,0-1 1 0 0,-1 1 0 0 0,1 0 0 0 0,0-1 0 0 0,-4 1 0 0 0,3 1-2 0 0,-1-1 1 0 0,0 1-1 0 0,1 0 0 0 0,-1 0 0 0 0,0 0 0 0 0,1 0 0 0 0,-1 1 0 0 0,1-1 0 0 0,-5 4 0 0 0,-1 1-18 0 0,1 0 0 0 0,0 1-1 0 0,1 0 1 0 0,-1 0-1 0 0,1 0 1 0 0,-10 15-1 0 0,7-7-346 0 0,0 1 0 0 0,0 0 0 0 0,-11 31 0 0 0,8-10-405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80 5527 0 0,'0'0'498'0'0,"-1"1"-406"0"0,-19 21 1082 0 0,7-4 9592 0 0,14-18-10691 0 0,-1 1 0 0 0,0 0 0 0 0,1 0 0 0 0,-1-1 0 0 0,0 1 0 0 0,1 0 0 0 0,-1-1 0 0 0,1 1 0 0 0,-1-1 0 0 0,1 1 0 0 0,-1 0 0 0 0,1-1 0 0 0,0 1 0 0 0,-1-1 0 0 0,1 0 0 0 0,0 1 0 0 0,-1-1 0 0 0,1 1 0 0 0,0-1 0 0 0,0 0 0 0 0,-1 0 0 0 0,3 1 0 0 0,16 4 678 0 0,-11-4-635 0 0,1 0 1 0 0,-1-1-1 0 0,0 0 0 0 0,0-1 0 0 0,0 1 0 0 0,0-1 1 0 0,1-1-1 0 0,-1 0 0 0 0,10-4 0 0 0,9-4 547 0 0,33-18 1 0 0,-28 13-507 0 0,-21 10-148 0 0,-8 4-6 0 0,0 0 0 0 0,0 0 0 0 0,0-1 0 0 0,0 0-1 0 0,0 1 1 0 0,0-1 0 0 0,0 0 0 0 0,0 0 0 0 0,-1-1-1 0 0,5-4 1 0 0,-5 6-96 0 0,-1-1 1 0 0,1 0-1 0 0,-1 0 0 0 0,1 0 1 0 0,-1 0-1 0 0,0 0 0 0 0,0 0 1 0 0,0 0-1 0 0,0 0 0 0 0,0 0 1 0 0,0 0-1 0 0,0-5 0 0 0,0 5-243 0 0,-7-3-346 0 0,4 4 612 0 0,0 0 1 0 0,-1 0-1 0 0,1 0 1 0 0,0 0-1 0 0,0 0 0 0 0,-1 1 1 0 0,1-1-1 0 0,0 1 1 0 0,-1-1-1 0 0,1 1 1 0 0,-1 0-1 0 0,1 0 0 0 0,0 0 1 0 0,-5 1-1 0 0,-36 8-330 0 0,36-7 373 0 0,-32 11-36 0 0,-1 2 1 0 0,-68 38-1 0 0,48-22 76 0 0,32-18 53 0 0,1 2-1 0 0,0 1 1 0 0,1 2 0 0 0,1 0-1 0 0,1 1 1 0 0,0 2 0 0 0,2 0-1 0 0,-26 32 1 0 0,44-47-56 0 0,0-1-1 0 0,0 1 0 0 0,0 0 0 0 0,1 0 1 0 0,0 0-1 0 0,-3 11 0 0 0,5-15-2 0 0,1 0 0 0 0,-1 0 0 0 0,1 0 0 0 0,-1 0 0 0 0,1 0 0 0 0,0 0 0 0 0,0 0 0 0 0,0 0 0 0 0,0 0 0 0 0,0 0 0 0 0,1-1 0 0 0,-1 1 0 0 0,0 0-1 0 0,1 0 1 0 0,0 0 0 0 0,-1 0 0 0 0,1 0 0 0 0,0-1 0 0 0,0 1 0 0 0,0 0 0 0 0,0 0 0 0 0,0-1 0 0 0,0 1 0 0 0,1-1 0 0 0,-1 1 0 0 0,0-1 0 0 0,4 2 0 0 0,0 1-168 0 0,1-1 1 0 0,0 0 0 0 0,0 0 0 0 0,0 0-1 0 0,0-1 1 0 0,0 0 0 0 0,1 0 0 0 0,9 1 0 0 0,16 1-6656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15087 0 0,'0'0'1366'0'0,"-1"2"-1082"0"0,-131 192 1797 0 0,-12 19-1636 0 0,106-146-398 0 0,-4-2-1 0 0,-2-3 0 0 0,-69 77 1 0 0,79-106-371 0 0,32-32-376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1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26 239 2303 0 0,'-5'10'1607'0'0,"-9"37"5603"0"0,12-36-6447 0 0,0 0-1 0 0,1 1 1 0 0,0-1 0 0 0,1 18 0 0 0,2-11 345 0 0,1 0 0 0 0,8 26 0 0 0,-1 0 3178 0 0,-8-58-3727 0 0,4-10-434 0 0,2 1 0 0 0,0 0 0 0 0,1 1 0 0 0,19-33 1 0 0,-18 34-104 0 0,8-16-13 0 0,2 2 0 0 0,26-35 0 0 0,-37 57-3 0 0,0 1 1 0 0,1 1-1 0 0,1 0 1 0 0,0 0-1 0 0,1 1 1 0 0,0 1-1 0 0,0 0 1 0 0,24-13-1 0 0,-10 11 90 0 0,1 0-1 0 0,0 2 0 0 0,0 1 1 0 0,1 1-1 0 0,-1 1 0 0 0,2 2 1 0 0,-1 1-1 0 0,0 1 0 0 0,1 1 1 0 0,-1 2-1 0 0,50 7 0 0 0,8 6 2 0 0,11 1-492 0 0,-32-7-7250 0 0,-54-8 303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1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57 323 13039 0 0,'-11'3'511'0'0,"-1"0"-1"0"0,-21 11 3731 0 0,41-15-3698 0 0,1 0 0 0 0,-1 0 1 0 0,0-1-1 0 0,16-5 1 0 0,-2 0-140 0 0,220-64 1686 0 0,-49 14-955 0 0,-124 40-835 0 0,2 3 1 0 0,124-9-1 0 0,145 16 516 0 0,-303 7-805 0 0,418-30-522 0 0,-6-48-455 0 0,-357 59-2099 0 0,-52 12 1279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1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5527 0 0,'-2'0'423'0'0,"-9"5"-241"0"0,8-3 228 0 0,-1 0 1 0 0,1-1 0 0 0,-1 1-1 0 0,1-1 1 0 0,-1 0-1 0 0,-4 1 1 0 0,-7 15 3828 0 0,14-14-3986 0 0,-1-1 1 0 0,0 1-1 0 0,1 0 1 0 0,0-1-1 0 0,-1 1 1 0 0,1 0-1 0 0,0 0 1 0 0,0 0-1 0 0,1 0 1 0 0,-1 0-1 0 0,1 0 1 0 0,-1 5-1 0 0,1-2 2 0 0,0 0 1 0 0,1 0-1 0 0,-1 0 0 0 0,2 0 1 0 0,2 11-1 0 0,1-4-7 0 0,0 0 0 0 0,1 0 0 0 0,0 0 0 0 0,15 20 1 0 0,-3-9 365 0 0,2-1 1 0 0,29 27 0 0 0,-27-28 307 0 0,-21-21-898 0 0,0 0-1 0 0,0 0 1 0 0,0 0 0 0 0,-1 0-1 0 0,1 0 1 0 0,0 1 0 0 0,-1-1-1 0 0,1 0 1 0 0,-1 1-1 0 0,1-1 1 0 0,-1 0 0 0 0,0 1-1 0 0,1-1 1 0 0,-1 1 0 0 0,0-1-1 0 0,0 0 1 0 0,0 1 0 0 0,0-1-1 0 0,0 1 1 0 0,-1-1-1 0 0,1 0 1 0 0,0 1 0 0 0,-1-1-1 0 0,1 0 1 0 0,0 1 0 0 0,-1-1-1 0 0,0 0 1 0 0,1 0-1 0 0,-1 1 1 0 0,0-1 0 0 0,0 0-1 0 0,1 0 1 0 0,-3 1 0 0 0,-3 6 184 0 0,0-1 1 0 0,-1 1-1 0 0,-13 9 1 0 0,11-9-151 0 0,-1 1-80 0 0,-52 50-1245 0 0,47-42-156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2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311 133 919 0 0,'1'-1'67'0'0,"6"-6"628"0"0,0 0 0 0 0,0-1 0 0 0,-1 0 0 0 0,6-8 0 0 0,15-20 4623 0 0,-13 22-3200 0 0,27-22 3156 0 0,-39 52-4422 0 0,-2-12-759 0 0,-1 1 0 0 0,1 0 0 0 0,-1 0 0 0 0,-1-1 0 0 0,1 1 0 0 0,0-1 0 0 0,-5 9 0 0 0,-18 30 277 0 0,16-30-252 0 0,-17 29-64 0 0,-237 383 548 0 0,244-399-800 0 0,-67 114-3256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19:3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6 309 8087 0 0,'0'0'3298'0'0,"-1"-2"-2472"0"0,-3-7 2857 0 0,7 10-3538 0 0,18 4 289 0 0,0 0 1 0 0,0-2-1 0 0,1 0 0 0 0,-1-1 0 0 0,1-2 0 0 0,37-2 0 0 0,130-30 997 0 0,-96 13-935 0 0,25-2-51 0 0,440-90 312 0 0,-485 93-762 0 0,-25 8-100 0 0,-1-2-1 0 0,0-2 1 0 0,49-23-1 0 0,-75 28-93 0 0,-10 4-73 0 0,-1 0 1 0 0,1 0 0 0 0,13-11-1 0 0,-22 15-80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6447 0 0,'0'0'7111'0'0,"-8"3"-5919"0"0,4 0-1039 0 0,0-1 0 0 0,0 1 0 0 0,0 0 0 0 0,0 0 0 0 0,0 0 0 0 0,0 0 1 0 0,1 1-1 0 0,0-1 0 0 0,-1 1 0 0 0,-2 5 0 0 0,-4 6 70 0 0,-11 24 1 0 0,13-24-139 0 0,-143 320 206 0 0,98-209-245 0 0,2-16-596 0 0,-5-2-1 0 0,-5-3 1 0 0,-5-3 0 0 0,-82 98-1 0 0,145-195 512 0 0,-2 0-28 0 0,0 1 1 0 0,0-1-1 0 0,-1 0 1 0 0,-9 8-1 0 0,13-12 153 0 0,1-13 432 0 0,1 10-471 0 0,0-1 0 0 0,-1 1 0 0 0,1-1 0 0 0,0 1 0 0 0,0 0-1 0 0,1-5 1 0 0,3-5 59 0 0,-1 1 0 0 0,1 0 0 0 0,1-1 0 0 0,0 1-1 0 0,8-12 1 0 0,36-50 214 0 0,-10 23-210 0 0,1 1 0 0 0,3 2 1 0 0,2 3-1 0 0,2 1 0 0 0,52-37 0 0 0,-82 68 146 0 0,0 0 0 0 0,30-14 0 0 0,-42 23-151 0 0,1 1-1 0 0,-1 0 0 0 0,1 0 0 0 0,0 0 1 0 0,0 0-1 0 0,0 1 0 0 0,0 0 1 0 0,0 0-1 0 0,0 1 0 0 0,0 0 0 0 0,1 0 1 0 0,-1 0-1 0 0,8 2 0 0 0,-10-1-90 0 0,-1 0 0 0 0,0 0-1 0 0,0 0 1 0 0,0 1 0 0 0,0-1-1 0 0,0 1 1 0 0,0 0 0 0 0,0-1-1 0 0,0 1 1 0 0,0 1 0 0 0,-1-1-1 0 0,1 0 1 0 0,-1 1 0 0 0,0-1 0 0 0,3 5-1 0 0,-2-3 18 0 0,-1 0 1 0 0,0 0-1 0 0,0 0 0 0 0,-1 1 1 0 0,1-1-1 0 0,-1 1 0 0 0,0-1 0 0 0,0 1 1 0 0,0 0-1 0 0,-1 4 0 0 0,0 3 26 0 0,0 1 0 0 0,-1-1 1 0 0,-1 0-1 0 0,0 0 0 0 0,-1 0 0 0 0,0 0 0 0 0,-8 19 0 0 0,-1-4-175 0 0,-2 0-1 0 0,-2-1 0 0 0,0 0 1 0 0,-1-1-1 0 0,-42 44 0 0 0,27-30-449 0 0,30-37 376 0 0,8-6-4592 0 0,-5 3 4654 0 0,0 1 0 0 0,0-1 0 0 0,0 0 0 0 0,-1 0-1 0 0,2-1 1 0 0,1-1-153 0 0,13-13-621 0 0,1-3 0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78 2759 0 0,'1'1'5374'0'0,"15"20"1067"0"0,4-4-4430 0 0,-18-16-1915 0 0,1 1 0 0 0,0-1 0 0 0,-1 0-1 0 0,1 0 1 0 0,0 0 0 0 0,0 0 0 0 0,0 0 0 0 0,0-1 0 0 0,0 1 0 0 0,0-1 0 0 0,0 0 0 0 0,0 0 0 0 0,0 0-1 0 0,0 0 1 0 0,6-2 0 0 0,1 0 31 0 0,0 0-1 0 0,0-1 1 0 0,0 0-1 0 0,0-1 1 0 0,0 0-1 0 0,-1-1 1 0 0,0 0 0 0 0,0 0-1 0 0,0-1 1 0 0,13-11-1 0 0,-21 16-196 0 0,0 0-1 0 0,0-1 1 0 0,0 1 0 0 0,0 0-1 0 0,0 0 1 0 0,0-1 0 0 0,-1 1-1 0 0,1 0 1 0 0,0-1-1 0 0,-1 1 1 0 0,1-1 0 0 0,-1 1-1 0 0,1-1 1 0 0,-1 1 0 0 0,0-1-1 0 0,0 1 1 0 0,0-1-1 0 0,0 0 1 0 0,0 1 0 0 0,0-1-1 0 0,0 1 1 0 0,0-1-1 0 0,0 1 1 0 0,-1-1 0 0 0,1 1-1 0 0,-1-1 1 0 0,1 1 0 0 0,-1-1-1 0 0,-1-1 1 0 0,1 1-50 0 0,0 1 1 0 0,0-1-1 0 0,0 0 0 0 0,-1 1 1 0 0,1-1-1 0 0,-1 1 0 0 0,1 0 1 0 0,-1-1-1 0 0,1 1 0 0 0,-1 0 1 0 0,0 0-1 0 0,1 0 0 0 0,-1 0 1 0 0,0 0-1 0 0,0 0 0 0 0,0 1 1 0 0,0-1-1 0 0,0 1 0 0 0,0-1 1 0 0,0 1-1 0 0,-3-1 0 0 0,-1 2-30 0 0,1-1 0 0 0,0 1 0 0 0,0 0 0 0 0,0 0 0 0 0,0 1 0 0 0,0-1 0 0 0,0 1 0 0 0,1 0 0 0 0,-1 0 0 0 0,-8 6 0 0 0,-3 3-115 0 0,-22 21 0 0 0,13-11 293 0 0,-16 11 353 0 0,1 1 0 0 0,-55 63 0 0 0,90-91-316 0 0,1 1 1 0 0,-1 0-1 0 0,1 1 1 0 0,1-1-1 0 0,-1 1 1 0 0,1-1-1 0 0,0 1 1 0 0,-3 12-1 0 0,5-16-35 0 0,1 0 0 0 0,-1-1 0 0 0,1 1 0 0 0,0 0 0 0 0,0 0 0 0 0,0 0 0 0 0,0 0 0 0 0,0 0 0 0 0,1-1 0 0 0,-1 1 0 0 0,1 0 0 0 0,0 0 0 0 0,-1-1 1 0 0,1 1-1 0 0,1 0 0 0 0,-1-1 0 0 0,0 1 0 0 0,1-1 0 0 0,-1 1 0 0 0,1-1 0 0 0,0 0 0 0 0,-1 0 0 0 0,1 0 0 0 0,4 4 0 0 0,0-1-39 0 0,1-1 0 0 0,-1 0 0 0 0,1 0 0 0 0,0-1 0 0 0,0 1 0 0 0,0-2 0 0 0,0 1 0 0 0,0-1 1 0 0,10 2-1 0 0,6 0-825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13039 0 0,'0'0'1186'0'0,"-1"2"-978"0"0,-1 5-152 0 0,1 1-1 0 0,-1-1 1 0 0,1 1 0 0 0,1 0 0 0 0,0-1 0 0 0,0 1 0 0 0,0 0 0 0 0,2 11 0 0 0,2-2 185 0 0,0 1 1 0 0,9 26 0 0 0,-9-35-153 0 0,1 0 0 0 0,0 0 0 0 0,0-1 0 0 0,0 0 0 0 0,1 0 0 0 0,0 0-1 0 0,1-1 1 0 0,-1 0 0 0 0,2 0 0 0 0,-1-1 0 0 0,1 0 0 0 0,0 0 0 0 0,13 7 0 0 0,-9-6-388 0 0,1-1-1 0 0,0 0 0 0 0,0 0 0 0 0,1-2 1 0 0,-1 1-1 0 0,1-2 0 0 0,0 0 0 0 0,25 2 1 0 0,-21-5-1135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95 4607 0 0,'0'-2'208'0'0,"-6"-49"-840"0"0,4 30 3138 0 0,-1 1 7039 0 0,-7 30-8932 0 0,-7 10-374 0 0,-24 39 0 0 0,15-22-141 0 0,-22 31-98 0 0,-77 110 0 0 0,15 10 0 0 0,-7 77-1653 0 0,105-231-4022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306 294 4143 0 0,'0'0'7496'0'0,"2"-7"-5861"0"0,10-39 956 0 0,0-25-822 0 0,-10 56-1686 0 0,1 0 31 0 0,-1 0 0 0 0,0-1-1 0 0,-1 1 1 0 0,-1 0 0 0 0,-3-24-1 0 0,3 37-119 0 0,0 0 0 0 0,-1 0-1 0 0,1 1 1 0 0,0-1 0 0 0,-1 0 0 0 0,1 0-1 0 0,-1 1 1 0 0,0-1 0 0 0,0 1 0 0 0,0-1-1 0 0,0 0 1 0 0,0 1 0 0 0,0 0 0 0 0,0-1 0 0 0,0 1-1 0 0,0 0 1 0 0,-1-1 0 0 0,1 1 0 0 0,0 0-1 0 0,-1 0 1 0 0,1 0 0 0 0,-1 0 0 0 0,1 0-1 0 0,-1 0 1 0 0,0 1 0 0 0,1-1 0 0 0,-1 1-1 0 0,0-1 1 0 0,0 1 0 0 0,1-1 0 0 0,-1 1-1 0 0,0 0 1 0 0,0 0 0 0 0,0 0 0 0 0,1 0-1 0 0,-1 0 1 0 0,0 0 0 0 0,0 0 0 0 0,1 1-1 0 0,-1-1 1 0 0,0 1 0 0 0,-2 0 0 0 0,-7 3-52 0 0,0 1 0 0 0,0 0-1 0 0,0 1 1 0 0,-18 13 0 0 0,25-17 57 0 0,-8 8-8 0 0,-1 0 0 0 0,1 0-1 0 0,1 1 1 0 0,0 1 0 0 0,-14 19-1 0 0,2 1-26 0 0,-19 38 0 0 0,32-53 36 0 0,1 2 0 0 0,1 0 0 0 0,-9 33-1 0 0,14-41 3 0 0,0 1-1 0 0,1-1 1 0 0,1 1-1 0 0,0-1 1 0 0,0 1-1 0 0,1 0 0 0 0,3 22 1 0 0,-3-32 8 0 0,1-1 0 0 0,-1 1 0 0 0,0-1 0 0 0,1 1 0 0 0,-1-1 0 0 0,1 1 0 0 0,0-1 1 0 0,-1 1-1 0 0,1-1 0 0 0,0 1 0 0 0,0-1 0 0 0,0 0 0 0 0,0 0 0 0 0,0 1 0 0 0,0-1 0 0 0,0 0 0 0 0,0 0 0 0 0,1 0 0 0 0,-1 0 0 0 0,3 1 0 0 0,-3-1 7 0 0,1-1 0 0 0,0 0-1 0 0,-1 1 1 0 0,1-1 0 0 0,0 0-1 0 0,0 0 1 0 0,-1 0 0 0 0,1 0-1 0 0,0 0 1 0 0,0 0 0 0 0,-1 0-1 0 0,1-1 1 0 0,0 1 0 0 0,0-1-1 0 0,-1 1 1 0 0,1-1 0 0 0,-1 0-1 0 0,4-1 1 0 0,7-5 86 0 0,0-1 0 0 0,-1 0 0 0 0,0-1 0 0 0,17-16 0 0 0,36-47-4 0 0,-31 34-60 0 0,32-31 87 0 0,-65 79-180 0 0,-15 50 50 0 0,-9 36 14 0 0,22-82-25 0 0,0 0 0 0 0,1 0 0 0 0,0 0 0 0 0,3 27 0 0 0,-2-40-67 0 0,0 1 0 0 0,0-1 1 0 0,0 1-1 0 0,0-1 0 0 0,1 1 0 0 0,-1-1 0 0 0,0 1 1 0 0,1-1-1 0 0,-1 0 0 0 0,1 1 0 0 0,0-1 1 0 0,-1 1-1 0 0,1-1 0 0 0,0 0 0 0 0,0 0 1 0 0,0 1-1 0 0,0-1 0 0 0,0 0 0 0 0,0 0 0 0 0,0 0 1 0 0,0 0-1 0 0,0 0 0 0 0,1 0 0 0 0,-1-1 1 0 0,0 1-1 0 0,1 0 0 0 0,-1-1 0 0 0,0 1 0 0 0,1 0 1 0 0,-1-1-1 0 0,1 0 0 0 0,-1 1 0 0 0,4-1 1 0 0,1 0-805 0 0,1-1 1 0 0,-1 0-1 0 0,1 0 1 0 0,-1 0-1 0 0,0-1 1 0 0,10-3-1 0 0,-11 3-14 0 0,20-7-3032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486 111 14743 0 0,'13'-25'1190'0'0,"-8"14"-1037"0"0,0 0 1 0 0,0 1-1 0 0,12-15 1 0 0,-15 23-114 0 0,0 0 1 0 0,-1-1-1 0 0,2 1 1 0 0,-1 0 0 0 0,0 0-1 0 0,0 1 1 0 0,1-1-1 0 0,-1 0 1 0 0,1 1-1 0 0,-1 0 1 0 0,1-1-1 0 0,-1 1 1 0 0,1 0 0 0 0,0 0-1 0 0,0 1 1 0 0,0-1-1 0 0,-1 0 1 0 0,1 1-1 0 0,4 0 1 0 0,5 0 180 0 0,-12-1-220 0 0,1 1-1 0 0,-1 0 1 0 0,1 0-1 0 0,-1 0 0 0 0,1 0 1 0 0,-1 0-1 0 0,0 0 1 0 0,1 0-1 0 0,-1 0 1 0 0,1 0-1 0 0,-1 0 1 0 0,1 0-1 0 0,-1 0 0 0 0,1 0 1 0 0,-1 0-1 0 0,0 1 1 0 0,1-1-1 0 0,-1 0 1 0 0,1 0-1 0 0,-1 0 1 0 0,0 1-1 0 0,1-1 0 0 0,-1 0 1 0 0,0 0-1 0 0,1 1 1 0 0,-1-1-1 0 0,0 0 1 0 0,1 1-1 0 0,-1-1 1 0 0,0 0-1 0 0,0 1 0 0 0,1-1 1 0 0,-1 0-1 0 0,0 1 1 0 0,0-1-1 0 0,0 1 1 0 0,0-1-1 0 0,1 1 1 0 0,-1-1-1 0 0,0 1 0 0 0,0 0 2 0 0,1 3-7 0 0,0 1-1 0 0,0-1 1 0 0,0 1-1 0 0,0-1 1 0 0,-1 1-1 0 0,0-1 1 0 0,0 1-1 0 0,0-1 1 0 0,-1 1-1 0 0,1-1 1 0 0,-1 1-1 0 0,0-1 1 0 0,0 0-1 0 0,-3 5 1 0 0,-3 10 1 0 0,-17 31 1 0 0,20-43 26 0 0,-33 57 286 0 0,-4-2 0 0 0,-62 72 0 0 0,-5 9 166 0 0,35-36-322 0 0,-106 210 0 0 0,172-300-471 0 0,5-12-488 0 0,-1 1-1 0 0,1-1 0 0 0,-1 1 1 0 0,-5 6-1 0 0,3-5-4756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48 471 1375 0 0,'-1'1'107'0'0,"-14"15"937"0"0,14-15-57 0 0,-1-1 0 0 0,1 1-1 0 0,-1 0 1 0 0,1 0 0 0 0,-1-1 0 0 0,0 1-1 0 0,1-1 1 0 0,-1 1 0 0 0,-7 1 5065 0 0,1-22-3528 0 0,8 16-2356 0 0,0 0 0 0 0,0 0-1 0 0,1 1 1 0 0,0-1 0 0 0,0 0-1 0 0,0 1 1 0 0,0-1 0 0 0,0 1 0 0 0,1-1-1 0 0,3-5 1 0 0,23-32 776 0 0,-27 40-896 0 0,25-32-350 0 0,2 2 0 0 0,1 2-1 0 0,1 0 1 0 0,2 2-1 0 0,67-44 1 0 0,-98 70 257 0 0,54-32-1511 0 0,-48 30 1095 0 0,-1 0 0 0 0,1 0 0 0 0,0 1 0 0 0,0 0 0 0 0,0 0 0 0 0,13-2 0 0 0,-17 4 152 0 0,0 0 1 0 0,-1 0-1 0 0,1 0 0 0 0,0 1 1 0 0,0-1-1 0 0,0 1 0 0 0,0 0 1 0 0,-1 0-1 0 0,1 0 0 0 0,0 0 0 0 0,4 3 1 0 0,26 21-2197 0 0,-7-5 3149 0 0,-23-18-27 0 0,1 0 0 0 0,-1 0 1 0 0,0 0-1 0 0,1-1 0 0 0,0 1 1 0 0,4 0-1 0 0,4 1 452 0 0,1 0 1 0 0,0-2-1 0 0,0 0 0 0 0,24-1 1 0 0,-19-1-591 0 0,0-1 1 0 0,0-1-1 0 0,18-6 1 0 0,-10 1-375 0 0,-1-1 1 0 0,1-1 0 0 0,-2-2-1 0 0,38-23 1 0 0,-52 29-131 0 0,0-1-1 0 0,16-14 0 0 0,-24 20-18 0 0,0-1-1 0 0,-1 0 1 0 0,1 1-1 0 0,0-1 0 0 0,-1 0 1 0 0,0 0-1 0 0,1 0 0 0 0,-1 0 1 0 0,0 0-1 0 0,0 0 0 0 0,0-1 1 0 0,0 1-1 0 0,0 0 1 0 0,0 0-1 0 0,-1-1 0 0 0,1 1 1 0 0,-1 0-1 0 0,0-1 0 0 0,0 1 1 0 0,0-1-1 0 0,0-2 1 0 0,0 4 6 0 0,0 1 1 0 0,0-1-1 0 0,-1 0 1 0 0,1 0 0 0 0,0 0-1 0 0,0 0 1 0 0,-1 0 0 0 0,1 0-1 0 0,-1 1 1 0 0,1-1 0 0 0,-1 0-1 0 0,1 0 1 0 0,-1 1 0 0 0,1-1-1 0 0,-1 0 1 0 0,0 1 0 0 0,1-1-1 0 0,-1 1 1 0 0,0-1 0 0 0,0 0-1 0 0,0 1 1 0 0,1 0 0 0 0,-3-1-1 0 0,2 0-26 0 0,-1 1-1 0 0,0 0 0 0 0,1 0 0 0 0,-1 0 0 0 0,0 0 0 0 0,1 0 0 0 0,-1 0 1 0 0,0 1-1 0 0,1-1 0 0 0,-1 0 0 0 0,1 1 0 0 0,-3 0 0 0 0,-4 3-241 0 0,0 0 1 0 0,0 1-1 0 0,-13 9 0 0 0,18-12 233 0 0,-72 57-442 0 0,2 4 1 0 0,-70 76 0 0 0,126-122 568 0 0,1 2 0 0 0,1 0 1 0 0,1 0-1 0 0,0 1 0 0 0,1 1 1 0 0,-11 26-1 0 0,22-43-17 0 0,0 1 0 0 0,1-1 1 0 0,-1 1-1 0 0,0 9 0 0 0,2-13-27 0 0,0 0 0 0 0,-1 0 1 0 0,1-1-1 0 0,0 1 0 0 0,0 0 0 0 0,1 0 0 0 0,-1 0 0 0 0,0 0 0 0 0,0 0 1 0 0,0 0-1 0 0,0 0 0 0 0,1 0 0 0 0,-1-1 0 0 0,1 1 0 0 0,-1 0 1 0 0,0 0-1 0 0,1 0 0 0 0,-1-1 0 0 0,1 1 0 0 0,0 0 0 0 0,-1 0 0 0 0,1-1 1 0 0,-1 1-1 0 0,1-1 0 0 0,0 1 0 0 0,0 0 0 0 0,-1-1 0 0 0,1 0 1 0 0,0 1-1 0 0,0-1 0 0 0,0 1 0 0 0,1-1 0 0 0,4 2 46 0 0,1-1 0 0 0,0 0 0 0 0,-1-1 0 0 0,1 1 0 0 0,0-1-1 0 0,0-1 1 0 0,-1 1 0 0 0,14-4 0 0 0,53-17 340 0 0,-66 18-359 0 0,182-76-1671 0 0,-141 56-4596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23 3679 0 0,'2'-1'284'0'0,"23"-13"408"0"0,-22 12 17 0 0,-1 1 0 0 0,1 0 0 0 0,0 0 0 0 0,0 0 0 0 0,1 0 0 0 0,5 0 0 0 0,-9 1-597 0 0,0 0 0 0 0,1 0 0 0 0,-1 1 1 0 0,0-1-1 0 0,1 0 0 0 0,-1 0 0 0 0,0 0 0 0 0,1 0 0 0 0,-1 1 0 0 0,0-1 0 0 0,1 0 1 0 0,-1 1-1 0 0,0-1 0 0 0,1 0 0 0 0,-1 0 0 0 0,0 1 0 0 0,0-1 0 0 0,0 0 1 0 0,1 1-1 0 0,-1-1 0 0 0,0 0 0 0 0,0 1 0 0 0,0-1 0 0 0,0 1 0 0 0,0-1 0 0 0,1 0 1 0 0,-1 1-1 0 0,0 0 0 0 0,1 10 425 0 0,-2-3-284 0 0,1 0-1 0 0,-2 0 0 0 0,1 0 0 0 0,-1 0 0 0 0,0 0 1 0 0,0-1-1 0 0,-5 10 0 0 0,-29 51 457 0 0,27-51-492 0 0,-242 394 1666 0 0,134-225-1344 0 0,86-136-454 0 0,-172 288 211 0 0,125-213-119 0 0,4-7-1163 0 0,65-101-3472 0 0,4-4-1510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126 397 9215 0 0,'-16'1'778'0'0,"4"-1"-802"0"0,1 1 0 0 0,-1 0-1 0 0,-20 5 1 0 0,29-5 200 0 0,0 0 0 0 0,0 0 0 0 0,0 0 0 0 0,0 1 0 0 0,1-1-1 0 0,-1 1 1 0 0,0 0 0 0 0,-2 2 0 0 0,4-3 194 0 0,-1 1 1 0 0,1-1-1 0 0,0 1 1 0 0,-1 0-1 0 0,1-1 1 0 0,0 1-1 0 0,0 0 1 0 0,0 0-1 0 0,1-1 1 0 0,-1 1-1 0 0,0 0 1 0 0,1 0-1 0 0,-1 4 1 0 0,0-5-267 0 0,1 1 1 0 0,0 0-1 0 0,0 0 0 0 0,0 0 1 0 0,0 0-1 0 0,1-1 0 0 0,-1 1 1 0 0,0 0-1 0 0,1 0 1 0 0,-1-1-1 0 0,1 1 0 0 0,0 0 1 0 0,-1 0-1 0 0,1-1 0 0 0,0 1 1 0 0,0-1-1 0 0,0 1 0 0 0,0-1 1 0 0,0 1-1 0 0,1-1 1 0 0,-1 0-1 0 0,0 1 0 0 0,1-1 1 0 0,-1 0-1 0 0,1 0 0 0 0,-1 0 1 0 0,1 0-1 0 0,-1 0 0 0 0,1-1 1 0 0,0 1-1 0 0,3 1 0 0 0,2 0-43 0 0,2 1-1 0 0,-1-2 1 0 0,0 1 0 0 0,0-1-1 0 0,15 1 1 0 0,-5-3 139 0 0,0 0 0 0 0,0-1 0 0 0,0 0 0 0 0,24-7 1 0 0,71-27 548 0 0,-64 19-493 0 0,667-259-156 0 0,-465 151-4321 0 0,-216 105-420 0 0,-7 2-1245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6447 0 0,'0'0'586'0'0,"1"2"-486"0"0,-1 6 625 0 0,0-1 1 0 0,0 1 0 0 0,-1-1 0 0 0,1 1-1 0 0,-2-1 1 0 0,1 1 0 0 0,-5 12 0 0 0,-23 51 2362 0 0,-15 15-1836 0 0,-75 109 0 0 0,62-106-670 0 0,-69 114 391 0 0,-164 254-222 0 0,271-433-775 0 0,29-54-678 0 0,0 10 430 0 0,1 0 1 0 0,0 1-1 0 0,2 0 0 0 0,0 1 0 0 0,18-19 0 0 0,83-76-182 0 0,-114 112 455 0 0,18-15 117 0 0,19-15-1 0 0,-31 28-30 0 0,-1-1 1 0 0,1 1-1 0 0,-1-1 0 0 0,1 1 1 0 0,0 1-1 0 0,0-1 1 0 0,1 1-1 0 0,11-2 1 0 0,-16 3-50 0 0,-1 1 0 0 0,0 0 0 0 0,0 0 0 0 0,1 0 0 0 0,-1 0 1 0 0,0 0-1 0 0,0 0 0 0 0,1 0 0 0 0,-1 0 0 0 0,0 0 1 0 0,0 0-1 0 0,1 1 0 0 0,-1-1 0 0 0,0 1 0 0 0,0-1 0 0 0,0 1 1 0 0,0-1-1 0 0,0 1 0 0 0,1 0 0 0 0,-1-1 0 0 0,0 1 1 0 0,-1 0-1 0 0,1 0 0 0 0,0 0 0 0 0,0 0 0 0 0,0 0 0 0 0,0 0 1 0 0,-1 0-1 0 0,1 0 0 0 0,0 0 0 0 0,-1 0 0 0 0,1 0 1 0 0,-1 0-1 0 0,1 0 0 0 0,-1 1 0 0 0,0-1 0 0 0,1 0 0 0 0,-1 0 1 0 0,0 1-1 0 0,0-1 0 0 0,0 2 0 0 0,0 5 207 0 0,0 1-1 0 0,-1 0 1 0 0,0 0 0 0 0,-3 15 0 0 0,2-15-154 0 0,-16 53 541 0 0,13-49-702 0 0,0 1 1 0 0,2 0-1 0 0,-1-1 0 0 0,2 1 0 0 0,-2 20 1 0 0,17-31-1958 0 0,-10-3 1299 0 0,0 0 0 0 0,1 0 0 0 0,-1 0 0 0 0,0 0 0 0 0,0-1 0 0 0,1 1 0 0 0,-1-1 0 0 0,5-2 0 0 0,14-5-5155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63 4143 0 0,'0'0'191'0'0,"-1"2"-11"0"0,-3 8-247 0 0,-4 14 1502 0 0,5-9 10413 0 0,10-7-10423 0 0,-5-6-1284 0 0,0-1 0 0 0,1 1 1 0 0,-1-1-1 0 0,0 0 0 0 0,1 0 0 0 0,-1 0 0 0 0,1 0 0 0 0,-1 0 0 0 0,1-1 0 0 0,-1 1 0 0 0,1-1 0 0 0,0 0 0 0 0,-1 1 1 0 0,1-1-1 0 0,0 0 0 0 0,-1-1 0 0 0,1 1 0 0 0,4-1 0 0 0,5-2 318 0 0,0-1 0 0 0,19-7 0 0 0,-25 8-321 0 0,20-8 133 0 0,-1-1-1 0 0,-1-2 0 0 0,0 0 1 0 0,42-34-1 0 0,-66 48-197 0 0,11-10-416 0 0,-10 7-184 0 0,-7 4 59 0 0,-4 4 298 0 0,1 1 1 0 0,-1-1 0 0 0,1 2-1 0 0,0-1 1 0 0,1 1 0 0 0,-1 0-1 0 0,-7 10 1 0 0,0-2 13 0 0,-74 77 8 0 0,-110 144 0 0 0,197-232 148 0 0,-32 43 0 0 0,32-42 0 0 0,1 0 0 0 0,-1 0 0 0 0,1 0 0 0 0,0 1 0 0 0,0-1 0 0 0,0 1 0 0 0,1-1 0 0 0,-1 7 0 0 0,2-11 0 0 0,-1 0 1 0 0,1 0-1 0 0,0 1 0 0 0,0-1 1 0 0,0 0-1 0 0,0 1 0 0 0,1-1 0 0 0,-1 0 1 0 0,0 0-1 0 0,0 1 0 0 0,1-1 1 0 0,-1 0-1 0 0,1 0 0 0 0,-1 0 0 0 0,1 0 1 0 0,-1 1-1 0 0,1-1 0 0 0,0 0 1 0 0,0 0-1 0 0,0 0 0 0 0,0 1 0 0 0,1-1-1 0 0,-1 0-1 0 0,1 0 1 0 0,0-1-1 0 0,-1 1 1 0 0,1 0 0 0 0,0 0-1 0 0,-1-1 1 0 0,1 1-1 0 0,0-1 1 0 0,0 0-1 0 0,-1 0 1 0 0,1 1-1 0 0,2-1 1 0 0,6-1-32 0 0,0 0 0 0 0,-1 0 0 0 0,1-1 0 0 0,12-3 0 0 0,-21 4 27 0 0,34-9-1517 0 0,3-4-5617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68 10911 0 0,'12'-9'335'0'0,"1"-2"0"0"0,-2 1-1 0 0,13-14 1 0 0,-11 11 5305 0 0,-20 15-2931 0 0,-368 210-2014 0 0,333-185-658 0 0,-122 92-697 0 0,149-107 548 0 0,-2 4-136 0 0,16-14 120 0 0,3-3-289 0 0,37-12 325 0 0,-17 6 66 0 0,38-9-1 0 0,-54 15 27 0 0,0 0 1 0 0,1 1-1 0 0,0-1 0 0 0,-1 1 0 0 0,1 1 0 0 0,-1-1 1 0 0,1 1-1 0 0,-1 0 0 0 0,0 1 0 0 0,11 2 0 0 0,-1 4 33 0 0,-1 0 1 0 0,0 0-1 0 0,0 2 0 0 0,-1 0 0 0 0,-1 0 0 0 0,1 1 0 0 0,-2 1 1 0 0,21 23-1 0 0,-22-23 130 0 0,-4-5-34 0 0,0 0 1 0 0,0 1-1 0 0,-1-1 0 0 0,6 11 0 0 0,-11-16-96 0 0,0 0 1 0 0,0 1-1 0 0,0-1 1 0 0,0 0-1 0 0,0 0 0 0 0,0 0 1 0 0,-1 1-1 0 0,1-1 1 0 0,-1 0-1 0 0,0 1 0 0 0,0-1 1 0 0,0 0-1 0 0,0 1 1 0 0,0-1-1 0 0,0 0 0 0 0,0 1 1 0 0,-1-1-1 0 0,0 0 1 0 0,1 1-1 0 0,-1-1 0 0 0,0 0 1 0 0,-2 4-1 0 0,-2 1 63 0 0,0 0-1 0 0,0 0 1 0 0,-1-1 0 0 0,0 1-1 0 0,0-1 1 0 0,0-1 0 0 0,-1 1-1 0 0,-9 4 1 0 0,-3 2 78 0 0,-40 18 0 0 0,37-21-143 0 0,-1-1 0 0 0,0-1 0 0 0,-1-1-1 0 0,-30 3 1 0 0,-97 4-21 0 0,137-12-11 0 0,-10 1-128 0 0,0-1 0 0 0,0-1 0 0 0,-39-6 0 0 0,61 6-179 0 0,12-10-2305 0 0,8 0 338 0 0,4-2-4101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73 1375 0 0,'0'0'66'0'0,"-8"-4"4"0"0,2 0 508 0 0,-10-8 13215 0 0,11 6-10511 0 0,5 6-3276 0 0,-10-16 188 0 0,9 13-129 0 0,-1 0 1 0 0,0 0-1 0 0,0 0 0 0 0,-1 0 0 0 0,-3-4 0 0 0,5 6-53 0 0,0 0-1 0 0,-1 0 0 0 0,1 0 1 0 0,-1 1-1 0 0,1-1 0 0 0,-1 0 1 0 0,1 1-1 0 0,-1-1 0 0 0,1 1 1 0 0,-1-1-1 0 0,1 1 0 0 0,-1 0 1 0 0,1-1-1 0 0,-1 1 0 0 0,0 0 1 0 0,1 0-1 0 0,-3 1 0 0 0,-7 0-27 0 0,0 1-1 0 0,0 0 0 0 0,0 1 1 0 0,0 1-1 0 0,-12 5 0 0 0,-51 27-195 0 0,27-9 70 0 0,1 2-1 0 0,2 2 1 0 0,1 2-1 0 0,1 2 1 0 0,2 1-1 0 0,-69 82 1 0 0,105-113 153 0 0,-2 2 20 0 0,0 0 1 0 0,1 0-1 0 0,0 0 0 0 0,0 1 0 0 0,0 0 1 0 0,1 0-1 0 0,-5 15 0 0 0,9-22-21 0 0,-1-1 1 0 0,1 1-1 0 0,0 0 0 0 0,0 0 0 0 0,-1 0 0 0 0,1 0 0 0 0,0 0 0 0 0,0 0 1 0 0,0 0-1 0 0,0 0 0 0 0,1 0 0 0 0,-1 0 0 0 0,0 0 0 0 0,0 0 1 0 0,0 0-1 0 0,1-1 0 0 0,-1 1 0 0 0,1 0 0 0 0,-1 0 0 0 0,0 0 1 0 0,1 0-1 0 0,0-1 0 0 0,-1 1 0 0 0,1 0 0 0 0,-1 0 0 0 0,1-1 1 0 0,1 2-1 0 0,0-1 13 0 0,0 0 0 0 0,-1-1 1 0 0,1 1-1 0 0,0-1 0 0 0,0 1 0 0 0,0-1 1 0 0,0 0-1 0 0,0 1 0 0 0,0-1 1 0 0,0 0-1 0 0,0 0 0 0 0,3-1 0 0 0,7-1 136 0 0,0 0-1 0 0,-1-1 0 0 0,15-6 1 0 0,-25 9-146 0 0,43-17 93 0 0,-2-2 0 0 0,0-1 1 0 0,-1-3-1 0 0,-1-1 0 0 0,-1-2 1 0 0,-1-2-1 0 0,64-62 0 0 0,-86 70-398 0 0,-15 19 132 0 0,-5 4-2379 0 0,2-1 2214 0 0,0 0 0 0 0,0 0 0 0 0,0 0 0 0 0,1 0 0 0 0,-3 3 0 0 0,0 5-706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41 263 13823 0 0,'0'0'1062'0'0,"0"2"-522"0"0,-2 2-161 0 0,1 1 1 0 0,-1 0 0 0 0,0-1 0 0 0,0 0 0 0 0,0 1-1 0 0,0-1 1 0 0,-1 0 0 0 0,0 0 0 0 0,0 0 0 0 0,0-1-1 0 0,0 1 1 0 0,0-1 0 0 0,-7 5 2264 0 0,11-9-2587 0 0,0-1 1 0 0,0 1-1 0 0,0-1 1 0 0,0 0-1 0 0,0 1 1 0 0,0 0 0 0 0,0-1-1 0 0,3-1 1 0 0,1-2-3 0 0,23-24-23 0 0,1 0 0 0 0,1 2-1 0 0,2 1 1 0 0,1 1 0 0 0,53-29 0 0 0,-79 49-50 0 0,1 1 0 0 0,-1 1 0 0 0,1 0-1 0 0,0 0 1 0 0,0 0 0 0 0,10-1 0 0 0,-10 4 17 0 0,-7 2 7 0 0,1-1-1 0 0,-1 0 1 0 0,-1 1 0 0 0,1-1 0 0 0,0 1-1 0 0,0-1 1 0 0,0 1 0 0 0,-1-1 0 0 0,1 1-1 0 0,-1 0 1 0 0,1-1 0 0 0,-1 1 0 0 0,1 0-1 0 0,-1-1 1 0 0,0 1 0 0 0,0 0 0 0 0,0-1 0 0 0,0 1-1 0 0,0 0 1 0 0,-1 2 0 0 0,-8 37 105 0 0,9-40-109 0 0,-12 27 129 0 0,11-26-67 0 0,3-2 0 0 0,1 0-55 0 0,0-1 0 0 0,-1 1 0 0 0,1-1 0 0 0,0 0 1 0 0,-1 0-1 0 0,1 0 0 0 0,-1 0 0 0 0,1 0 0 0 0,-1 0 0 0 0,0 0 0 0 0,4-3 0 0 0,26-24 28 0 0,-17 15 5 0 0,14-13-32 0 0,-11 10-10 0 0,0 1 1 0 0,0 0-1 0 0,2 2 0 0 0,-1 0 1 0 0,26-12-1 0 0,-36 21 1 0 0,-1 1-1 0 0,1-1 1 0 0,0 2-1 0 0,1-1 1 0 0,-1 1 0 0 0,0 1-1 0 0,13-1 1 0 0,-19 2-4 0 0,-1 0 1 0 0,1 0 0 0 0,-1 0-1 0 0,1 0 1 0 0,-1 1 0 0 0,0-1-1 0 0,1 1 1 0 0,-1 0-1 0 0,1 0 1 0 0,-1 0 0 0 0,0 0-1 0 0,0 0 1 0 0,0 0 0 0 0,0 0-1 0 0,0 1 1 0 0,0-1-1 0 0,0 1 1 0 0,0-1 0 0 0,0 1-1 0 0,-1 0 1 0 0,1 0 0 0 0,0 0-1 0 0,-1 0 1 0 0,0 0 0 0 0,1 0-1 0 0,-1 0 1 0 0,0 0-1 0 0,0 1 1 0 0,-1-1 0 0 0,1 0-1 0 0,0 1 1 0 0,-1-1 0 0 0,1 4-1 0 0,0 1-3 0 0,-1 0 0 0 0,1 0 0 0 0,-2 0 0 0 0,1 0 0 0 0,-1 0 0 0 0,0 0 0 0 0,0 0 0 0 0,-1 0 0 0 0,0 0 0 0 0,0-1 0 0 0,-6 12 0 0 0,-5 7 35 0 0,-26 37 1 0 0,25-40 26 0 0,-13 19 113 0 0,27-40-208 0 0,-1-1-1 0 0,1 1 1 0 0,0-1-1 0 0,-1 1 0 0 0,1-1 1 0 0,0 1-1 0 0,0-1 1 0 0,0 1-1 0 0,-1-1 1 0 0,1 1-1 0 0,0-1 1 0 0,0 1-1 0 0,0-1 1 0 0,0 1-1 0 0,0-1 1 0 0,0 1-1 0 0,0 0 0 0 0,0-1 1 0 0,0 1-1 0 0,0-1 1 0 0,0 1-1 0 0,0-1 1 0 0,1 1-1 0 0,-1-1 1 0 0,0 1-1 0 0,0-1 1 0 0,0 1-1 0 0,1-1 1 0 0,-1 1-1 0 0,0-1 1 0 0,1 1-1 0 0,-1-1 0 0 0,0 1 1 0 0,1-1-1 0 0,-1 0 1 0 0,1 1-1 0 0,-1-1 1 0 0,1 0-1 0 0,-1 1 1 0 0,1-1-1 0 0,-1 0 1 0 0,1 0-1 0 0,-1 1 1 0 0,1-1-1 0 0,0 1-206 0 0,1 0-549 0 0,0 0 0 0 0,0-1 0 0 0,0 1 0 0 0,0 0 0 0 0,0 0 0 0 0,1-1 0 0 0,-1 1 0 0 0,4-1 0 0 0,8 1-5817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1 414 455 0 0,'49'-72'1110'0'0,"-30"46"4781"0"0,46-47 0 0 0,-53 62-4209 0 0,1 0-1 0 0,0 0 1 0 0,0 1-1 0 0,1 1 1 0 0,24-12-1 0 0,-26 15-2061 0 0,1 2 0 0 0,-1-1 0 0 0,1 1 0 0 0,21-3 1 0 0,36-5 812 0 0,-66 11-416 0 0,0 0 1 0 0,0-1-1 0 0,-1 1 0 0 0,1-1 1 0 0,0 0-1 0 0,-1 0 1 0 0,1 0-1 0 0,-1-1 0 0 0,0 1 1 0 0,1-1-1 0 0,-1 0 0 0 0,5-6 1 0 0,1-3 77 0 0,1 0 0 0 0,7-15 0 0 0,-9 14-73 0 0,7-20-121 0 0,-14 32-10 0 0,-3 1-123 0 0,-11 3 118 0 0,0 0-1 0 0,0 0 1 0 0,1 1-1 0 0,-1 1 1 0 0,-22 12-1 0 0,-56 40 17 0 0,78-48 73 0 0,-38 27 20 0 0,2 2 1 0 0,-46 47-1 0 0,81-71 5 0 0,0 0 0 0 0,1 1 0 0 0,1 1 0 0 0,0 0 0 0 0,-13 24 0 0 0,24-37 0 0 0,-1 0 0 0 0,1 0-1 0 0,0 0 1 0 0,0 0 0 0 0,0 0-1 0 0,0 0 1 0 0,0 0 0 0 0,1 0-1 0 0,0 1 1 0 0,-1-1 0 0 0,1 0-1 0 0,1 0 1 0 0,-1 4 0 0 0,1-5 3 0 0,-1 0 1 0 0,1 0-1 0 0,0 0 1 0 0,0 0 0 0 0,0 0-1 0 0,0 0 1 0 0,0 0-1 0 0,0-1 1 0 0,0 1-1 0 0,1 0 1 0 0,-1-1 0 0 0,1 1-1 0 0,-1-1 1 0 0,1 1-1 0 0,0-1 1 0 0,-1 0 0 0 0,1 0-1 0 0,0 0 1 0 0,0 0-1 0 0,3 2 1 0 0,2 0 30 0 0,1-1 0 0 0,0 1 1 0 0,0-1-1 0 0,0-1 0 0 0,0 1 0 0 0,8-1 1 0 0,53 0 141 0 0,-28-2-103 0 0,147-6-1574 0 0,-141 3 562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11519 0 0,'0'0'887'0'0,"2"0"-583"0"0,4-1 302 0 0,-1 1 0 0 0,1 0 0 0 0,-1 0 1 0 0,1 1-1 0 0,-1-1 0 0 0,1 1 0 0 0,-1 1 0 0 0,6 1 0 0 0,23 10 4020 0 0,-13-3-4355 0 0,-15-7-148 0 0,-2-1-112 0 0,1 1 0 0 0,0 0 0 0 0,-1 0 0 0 0,1 1 0 0 0,-1-1 0 0 0,0 1 0 0 0,4 5-1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12439 0 0,'0'0'4970'0'0,"-3"1"-4682"0"0,-10 3-281 0 0,0 1 0 0 0,0 1 0 0 0,0 0 0 0 0,-22 15 0 0 0,-46 40-27 0 0,48-35-18 0 0,12-7 32 0 0,-37 40 1 0 0,11-10 5 0 0,23-26 149 0 0,-25 32 0 0 0,43-47-88 0 0,0-1 0 0 0,0 2 0 0 0,1-1 0 0 0,0 1 0 0 0,1 0 0 0 0,0 0 0 0 0,0 0 0 0 0,-3 15 0 0 0,7-23-49 0 0,0 0 0 0 0,0 0 1 0 0,0-1-1 0 0,0 1 0 0 0,0 0 1 0 0,1 0-1 0 0,-1-1 0 0 0,0 1 1 0 0,0 0-1 0 0,1-1 0 0 0,-1 1 0 0 0,1 0 1 0 0,-1-1-1 0 0,0 1 0 0 0,1-1 1 0 0,-1 1-1 0 0,1-1 0 0 0,-1 1 1 0 0,1-1-1 0 0,-1 1 0 0 0,1-1 0 0 0,0 1 1 0 0,1 0-1 0 0,15 7 206 0 0,-12-6-159 0 0,0-1 1 0 0,1 0-1 0 0,-1 0 0 0 0,1-1 0 0 0,-1 1 0 0 0,0-1 0 0 0,1-1 0 0 0,-1 1 1 0 0,11-3-1 0 0,5-1 148 0 0,22-10 0 0 0,-25 8-153 0 0,-1-2 0 0 0,0 0 1 0 0,0-1-1 0 0,-1 0 0 0 0,0-1 0 0 0,-1-1 1 0 0,16-14-1 0 0,-10 4-33 0 0,0 0 1 0 0,-1-1-1 0 0,30-43 1 0 0,-37 43-153 0 0,-1-1 1 0 0,0 1-1 0 0,-2-2 1 0 0,8-27 0 0 0,-12 28-429 0 0,-6 13-5177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14479 0 0,'0'0'1314'0'0,"-1"3"-1078"0"0,-3 13-12 0 0,0 1 1 0 0,1 0 0 0 0,1-1 0 0 0,0 1 0 0 0,2 27 0 0 0,11 88 1772 0 0,-5-81-1336 0 0,3-1-1 0 0,18 57 1 0 0,-17-78-546 0 0,0-1 1 0 0,2-1 0 0 0,1 0 0 0 0,1 0-1 0 0,19 26 1 0 0,0-11-40 0 0,1-1 0 0 0,59 54 0 0 0,-85-88-156 0 0,0 0 0 0 0,1-1 0 0 0,0 0 0 0 0,1 0 0 0 0,13 6 0 0 0,53 16-2921 0 0,-74-28 2630 0 0,0 1 0 0 0,0-1 0 0 0,0 1 0 0 0,0-1 0 0 0,0 0 0 0 0,0 0 0 0 0,0 0 0 0 0,1 0 0 0 0,-1 0 0 0 0,0 0 0 0 0,2-1 0 0 0,8 0-1520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0 16271 0 0,'-9'4'313'0'0,"0"0"0"0"0,1 0 0 0 0,-1 1 0 0 0,1 0 0 0 0,-12 10 0 0 0,-36 34 84 0 0,-46 63 1463 0 0,16-15-1436 0 0,-154 135-113 0 0,-2 3-362 0 0,137-120-231 0 0,-40 39-4675 0 0,121-132 2825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61 6447 0 0,'1'-2'298'0'0,"4"-7"-22"0"0,-3 6-223 0 0,0-1-1 0 0,1 0 1 0 0,-1 1 0 0 0,1-1 0 0 0,0 1-1 0 0,0 0 1 0 0,0 0 0 0 0,4-3-1 0 0,17-11 11572 0 0,-24 21-11469 0 0,0 0-1 0 0,-1 0 0 0 0,1 0 0 0 0,-1-1 1 0 0,0 1-1 0 0,-1 0 0 0 0,1 0 1 0 0,-1-1-1 0 0,1 1 0 0 0,-1-1 1 0 0,0 0-1 0 0,-4 5 0 0 0,-3 4 486 0 0,-22 20-1 0 0,7-7-408 0 0,0 0-93 0 0,-51 40-1 0 0,54-47-212 0 0,20-18 53 0 0,0 1 0 0 0,1-1 0 0 0,-1 1 0 0 0,1-1 0 0 0,-1 1 0 0 0,1-1-1 0 0,-1 1 1 0 0,1-1 0 0 0,-1 1 0 0 0,1-1 0 0 0,-1 1 0 0 0,1 0 0 0 0,0-1 0 0 0,-1 1 0 0 0,1 0-1 0 0,0-1 1 0 0,-1 2 0 0 0,8 2-169 0 0,13-2 150 0 0,-11-2 32 0 0,-4 0 3 0 0,0 0 0 0 0,0 0 0 0 0,0-1 0 0 0,-1 0 1 0 0,1 0-1 0 0,0 0 0 0 0,0 0 0 0 0,-1-1 1 0 0,7-3-1 0 0,4 0 59 0 0,-2 0 11 0 0,-11 5 616 0 0,-3 6-649 0 0,0 0-1 0 0,0 0 0 0 0,-1 1 1 0 0,0-1-1 0 0,0 0 1 0 0,-1 0-1 0 0,0-1 1 0 0,0 1-1 0 0,-5 8 0 0 0,-8 15-83 0 0,-11 31-1834 0 0,22-47 915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2303 0 0,'-94'90'1023'0'0,"35"-36"4744"0"0,3 2 5145 0 0,30-28-10089 0 0,-23 33 0 0 0,47-59-1021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14479 0 0,'-3'1'663'0'0,"-5"1"-436"0"0,1 2 0 0 0,-1-1 0 0 0,1 1 0 0 0,-1 0 0 0 0,1 1 0 0 0,0-1 0 0 0,0 1 0 0 0,1 1 0 0 0,0-1 0 0 0,0 1 0 0 0,0 1 0 0 0,1-1 0 0 0,-1 1 0 0 0,1 0 0 0 0,-5 9 0 0 0,4-4-14 0 0,1 0-1 0 0,0 0 1 0 0,1 1 0 0 0,0-1 0 0 0,1 1-1 0 0,0 0 1 0 0,-1 14 0 0 0,3-17-192 0 0,1 0 1 0 0,0 0-1 0 0,1-1 0 0 0,0 1 1 0 0,0 0-1 0 0,1 0 1 0 0,0-1-1 0 0,1 1 0 0 0,0-1 1 0 0,5 10-1 0 0,5 7-2203 0 0,-12-24 938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6447 0 0,'-3'2'499'0'0,"-4"3"-139"0"0,1 0-1 0 0,0 1 1 0 0,0 0-1 0 0,0 0 1 0 0,-5 7-1 0 0,9-9 152 0 0,-1 0 1 0 0,1 0-1 0 0,-1 0 0 0 0,1 1 0 0 0,1-1 1 0 0,-1 1-1 0 0,1-1 0 0 0,-1 1 0 0 0,1-1 0 0 0,0 1 1 0 0,0 5-1 0 0,1 0-173 0 0,1 0 0 0 0,0 0-1 0 0,0-1 1 0 0,1 1 0 0 0,0-1 0 0 0,0 1 0 0 0,1-1-1 0 0,8 18 1 0 0,4 3 375 0 0,25 35 0 0 0,-9-14 12 0 0,-19-32-557 0 0,-3-1-78 0 0,1-1 0 0 0,1 0 0 0 0,0-1 0 0 0,24 26 0 0 0,-32-40-247 0 0,0 0 0 0 0,0 1-1 0 0,0-1 1 0 0,0 0 0 0 0,0 0-1 0 0,7 2 1 0 0,4 0-1126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47 20935 0 0,'0'0'960'0'0,"1"-3"-21"0"0,5-8-603 0 0,2-1-299 0 0,-3 8 110 0 0,0 1 1 0 0,0 0-1 0 0,1 0 0 0 0,7-4 0 0 0,-11 7 137 0 0,-3 4-326 0 0,0 0-1 0 0,0 1 1 0 0,0-1-1 0 0,-1 0 0 0 0,0 1 1 0 0,0-1-1 0 0,0 0 1 0 0,-1-1-1 0 0,1 1 1 0 0,-4 4-1 0 0,1-1-10 0 0,-12 15 16 0 0,0 0 0 0 0,-1-2 0 0 0,-1 0 0 0 0,-40 31 0 0 0,-97 58-932 0 0,86-62-5 0 0,-132 79-4062 0 0,200-125 5021 0 0,3-5 105 0 0,0-1-1 0 0,0 1 1 0 0,0 0 0 0 0,1-1-1 0 0,-1 1 1 0 0,1 0-1 0 0,0 0 1 0 0,0 0 0 0 0,1 0-1 0 0,4-6 1 0 0,-3 4 11 0 0,-2 4 27 0 0,3-7 1905 0 0,-16 24-1920 0 0,0 1-1 0 0,1 0 1 0 0,0 1-1 0 0,2-1 0 0 0,0 2 1 0 0,0-1-1 0 0,2 1 1 0 0,0 0-1 0 0,-4 24 1 0 0,4-2 26 0 0,1 0-1 0 0,2 0 1 0 0,2 56 0 0 0,2-89-115 0 0,-1 102 336 0 0,-1-94-360 0 0,-1 1 0 0 0,0-1 1 0 0,-1 1-1 0 0,-10 28 1 0 0,9-36-156 0 0,0 0 1 0 0,-1 0-1 0 0,0 0 1 0 0,0 0 0 0 0,-8 8-1 0 0,6-7-626 0 0,-2 2-601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 1375 0 0,'0'0'136'0'0,"-2"-10"-136"0"0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98 919 0 0,'0'2'296'0'0,"5"42"8071"0"0,-10-37-1883 0 0,-2-18-2852 0 0,3 4-4845 0 0,-5-30 1987 0 0,7 29-738 0 0,1 1-1 0 0,-1-1 1 0 0,-1 1 0 0 0,1-1 0 0 0,-1 1 0 0 0,0 0 0 0 0,-1 0 0 0 0,0 1 0 0 0,-8-12 0 0 0,11 17-57 0 0,-1-1 0 0 0,1 1 0 0 0,-1 0 0 0 0,1 0 0 0 0,-1 0 0 0 0,1 0 0 0 0,-1 0 0 0 0,0 0 0 0 0,1 1 0 0 0,-1-1 0 0 0,0 1 0 0 0,0-1 0 0 0,0 1 0 0 0,0-1 0 0 0,1 1 0 0 0,-1 0 0 0 0,0 0 0 0 0,0 0 1 0 0,0 0-1 0 0,0 0 0 0 0,0 1 0 0 0,0-1 0 0 0,1 0 0 0 0,-1 1 0 0 0,0 0 0 0 0,0-1 0 0 0,1 1 0 0 0,-1 0 0 0 0,0 0 0 0 0,-1 1 0 0 0,-7 3-133 0 0,1 1 0 0 0,0 1-1 0 0,-14 12 1 0 0,7-4 11 0 0,-18 14-11 0 0,1 2 0 0 0,2 1-1 0 0,-33 43 1 0 0,51-57 160 0 0,-50 77-19 0 0,56-84 26 0 0,1 1 0 0 0,1 0 0 0 0,-1 0-1 0 0,2 0 1 0 0,0 1 0 0 0,-3 18 0 0 0,6-30-9 0 0,1 0 0 0 0,0 1 1 0 0,0-1-1 0 0,0 1 0 0 0,0-1 0 0 0,0 1 1 0 0,0-1-1 0 0,0 1 0 0 0,1 1 1 0 0,-1-2 5 0 0,1 0 0 0 0,-1 1 0 0 0,1-1 0 0 0,0 0 0 0 0,-1 0 0 0 0,1 0 0 0 0,0 0 0 0 0,0 0 0 0 0,0 0 0 0 0,0 0 0 0 0,0 0 0 0 0,0 0 0 0 0,0 0 0 0 0,0 0 0 0 0,0 0 0 0 0,0-1 0 0 0,0 1 1 0 0,1 0-1 0 0,1 0 0 0 0,0 0 26 0 0,0-1 0 0 0,0 1 0 0 0,-1-1 0 0 0,1 1 0 0 0,0-1 0 0 0,0 0 0 0 0,0 0 0 0 0,5-2 0 0 0,4 0 80 0 0,-1-1 1 0 0,0 0 0 0 0,17-9 0 0 0,151-83 330 0 0,-96 47-364 0 0,-81 47 613 0 0,-7 15-425 0 0,0-3-157 0 0,1 1 0 0 0,-13 19 0 0 0,7-13-108 0 0,2-1-2 0 0,10-13-24 0 0,-1 2-125 0 0,12 0-958 0 0,3-6-34 0 0,3-4-57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 11887 0 0,'0'0'5067'0'0,"2"-2"-3771"0"0,38-46 1371 0 0,-11 13-1760 0 0,1 1-1 0 0,39-33 0 0 0,2 7-523 0 0,68-55-259 0 0,-125 104-146 0 0,-6 4-146 0 0,0 1-1 0 0,15-8 0 0 0,-21 13-87 0 0,10 2-2406 0 0,-11-1 2399 0 0,-1 0 1 0 0,1 0-1 0 0,0 1 1 0 0,-1-1 0 0 0,1 0-1 0 0,-1 0 1 0 0,1 1 0 0 0,0-1-1 0 0,-1 0 1 0 0,1 1-1 0 0,-1-1 1 0 0,1 0 0 0 0,-1 1-1 0 0,1-1 1 0 0,-1 1 0 0 0,0-1-1 0 0,1 1 1 0 0,-1-1 0 0 0,1 1-1 0 0,-1 0 1 0 0,2 1-1020 0 0,5 10-4736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114 216 8751 0 0,'0'0'4732'0'0,"0"3"-4425"0"0,0 3-294 0 0,-1 0 0 0 0,0 0 0 0 0,0 0 0 0 0,-1 0 0 0 0,0 0 1 0 0,0 0-1 0 0,-3 6 0 0 0,-23 43 241 0 0,13-29-48 0 0,10-15-11 0 0,-6 9 691 0 0,0 1-1 0 0,2 0 1 0 0,-11 38 0 0 0,20-59-860 0 0,0 0 0 0 0,0 1 0 0 0,0-1 0 0 0,0 1 0 0 0,0-1 0 0 0,0 1 0 0 0,0-1 0 0 0,0 0 0 0 0,1 1 0 0 0,-1-1 0 0 0,0 1 0 0 0,0-1 0 0 0,1 0 0 0 0,-1 1 0 0 0,0-1 1 0 0,0 0-1 0 0,1 1 0 0 0,-1-1 0 0 0,0 0 0 0 0,1 1 0 0 0,-1-1 0 0 0,0 0 0 0 0,1 0 0 0 0,-1 1 0 0 0,1-1 0 0 0,-1 0 0 0 0,1 0 0 0 0,-1 0 0 0 0,0 0 0 0 0,1 0 0 0 0,-1 0 1 0 0,1 1-1 0 0,-1-1 0 0 0,1 0 0 0 0,-1 0 0 0 0,1 0 0 0 0,-1 0 0 0 0,0-1 0 0 0,1 1 0 0 0,0 0 0 0 0,19-1 492 0 0,9-6-171 0 0,0-1-1 0 0,-1-2 0 0 0,40-19 0 0 0,74-51-253 0 0,-123 68-58 0 0,6-4-7 0 0,1 0 0 0 0,51-21 1 0 0,-76 37-37 0 0,-1 1 1 0 0,0-1-1 0 0,1 1 1 0 0,-1 0-1 0 0,0-1 1 0 0,0 1-1 0 0,1-1 1 0 0,-1 1-1 0 0,0 0 1 0 0,0-1-1 0 0,0 1 1 0 0,0 0-1 0 0,0-1 1 0 0,0 1-1 0 0,0 0 1 0 0,-1 9 4 0 0,0-1 1 0 0,-1 0-1 0 0,0 0 1 0 0,0 0 0 0 0,-5 12-1 0 0,2-9 4 0 0,2 0-1 0 0,-3 16 0 0 0,5-21-2 0 0,1 0 1 0 0,0 1-1 0 0,0-1 0 0 0,1 0 0 0 0,0 0 1 0 0,1 1-1 0 0,-1-1 0 0 0,5 11 0 0 0,26 54 288 0 0,-8-29-28 0 0,-23-42-246 0 0,-1 0-1 0 0,1 0 0 0 0,0-1 1 0 0,0 1-1 0 0,0 0 1 0 0,-1 0-1 0 0,1-1 0 0 0,0 1 1 0 0,0-1-1 0 0,0 1 1 0 0,0-1-1 0 0,0 1 0 0 0,0-1 1 0 0,0 0-1 0 0,0 1 1 0 0,0-1-1 0 0,0 0 1 0 0,1 0-1 0 0,-1 0 0 0 0,0 0 1 0 0,0 0-1 0 0,0 0 1 0 0,0 0-1 0 0,0 0 0 0 0,0 0 1 0 0,0 0-1 0 0,2-1 1 0 0,0 0 24 0 0,1 0 0 0 0,-1 0 1 0 0,0 0-1 0 0,0-1 1 0 0,0 1-1 0 0,0-1 0 0 0,4-3 1 0 0,18-19 234 0 0,-1-1 0 0 0,0-1 0 0 0,25-38 0 0 0,7-14 73 0 0,-15 20-151 0 0,89-97-1 0 0,-119 143-345 0 0,88-79-159 0 0,-88 83-222 0 0,0 0-1 0 0,0 0 1 0 0,1 2-1 0 0,0-1 0 0 0,0 1 1 0 0,0 1-1 0 0,25-7 1 0 0,-26 11-1813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138 206 7831 0 0,'0'0'356'0'0,"2"0"-6"0"0,46 0 138 0 0,66-6 10049 0 0,-110 5-10396 0 0,1 0 0 0 0,0 0 0 0 0,0-1 0 0 0,0 0 0 0 0,-1 1 0 0 0,1-2 1 0 0,-1 1-1 0 0,1 0 0 0 0,-1-1 0 0 0,0 0 0 0 0,0 0 0 0 0,0 0 0 0 0,0 0 0 0 0,-1-1 0 0 0,1 0 1 0 0,-1 1-1 0 0,0-1 0 0 0,4-7 0 0 0,-2 3-73 0 0,-1 0-1 0 0,0 0 1 0 0,0 0 0 0 0,-1 0 0 0 0,0 0-1 0 0,-1-1 1 0 0,0 1 0 0 0,0-1 0 0 0,0-12-1 0 0,-1 18-76 0 0,-1-1 0 0 0,-1 1 0 0 0,1-1 0 0 0,0 1 0 0 0,-1-1 0 0 0,0 1 0 0 0,0-1 0 0 0,-2-4 0 0 0,3 7-16 0 0,0 0 0 0 0,-1 1-1 0 0,1-1 1 0 0,-1 0 0 0 0,1 0 0 0 0,-1 1-1 0 0,0-1 1 0 0,1 0 0 0 0,-1 1 0 0 0,1-1-1 0 0,-1 1 1 0 0,0-1 0 0 0,0 0-1 0 0,1 1 1 0 0,-1 0 0 0 0,0-1 0 0 0,0 1-1 0 0,0-1 1 0 0,1 1 0 0 0,-1 0 0 0 0,0 0-1 0 0,0-1 1 0 0,0 1 0 0 0,0 0 0 0 0,0 0-1 0 0,0 0 1 0 0,0 0 0 0 0,1 0-1 0 0,-1 0 1 0 0,0 0 0 0 0,0 1 0 0 0,-2-1-1 0 0,-1 1-110 0 0,0 1 1 0 0,0-1-1 0 0,0 1 0 0 0,0-1 0 0 0,-4 4 0 0 0,-22 13-181 0 0,1 2 0 0 0,0 1 0 0 0,2 1 1 0 0,1 1-1 0 0,1 2 0 0 0,0 0 0 0 0,2 2 0 0 0,2 0 1 0 0,0 2-1 0 0,2 0 0 0 0,1 1 0 0 0,-17 39 0 0 0,30-58 324 0 0,0 0 1 0 0,2 0-1 0 0,-1 0 0 0 0,1 1 0 0 0,1 0 0 0 0,0-1 1 0 0,1 1-1 0 0,0 18 0 0 0,1-26 61 0 0,0 0 0 0 0,0 1 1 0 0,1-1-1 0 0,0 0 0 0 0,0 0 0 0 0,0 1 0 0 0,0-1 0 0 0,1 0 1 0 0,0 0-1 0 0,0-1 0 0 0,0 1 0 0 0,0 0 0 0 0,0-1 0 0 0,1 1 1 0 0,-1-1-1 0 0,1 1 0 0 0,0-1 0 0 0,0 0 0 0 0,1-1 0 0 0,-1 1 1 0 0,0 0-1 0 0,1-1 0 0 0,0 0 0 0 0,-1 0 0 0 0,1 0 0 0 0,6 2 1 0 0,-2-1 10 0 0,-1-1 1 0 0,1-1-1 0 0,0 1 0 0 0,0-1 1 0 0,0 0-1 0 0,-1-1 1 0 0,14-1-1 0 0,56-10 704 0 0,-32 3-595 0 0,126-16-468 0 0,-125 20-68 0 0,0 4-32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2303 0 0,'-3'1'167'0'0,"-4"2"166"0"0,1-1 637 0 0,0 0 0 0 0,0 0 1 0 0,0 1-1 0 0,-9 6 0 0 0,7-3-914 0 0,6-5 19 0 0,-5 5 41 0 0,4-2 2408 0 0,-3 18 2129 0 0,4 15-2250 0 0,2-27-1917 0 0,-1 0-1 0 0,-1 13 1 0 0,-4 2-291 0 0,-2 0 1 0 0,0 0-1 0 0,-1-1 0 0 0,-1 0 1 0 0,-2-1-1 0 0,0 0 1 0 0,-1-1-1 0 0,-1-1 0 0 0,-2 0 1 0 0,0-1-1 0 0,-1 0 0 0 0,-34 30 1 0 0,41-41-2377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2879 0 0,'0'0'128'0'0,"-7"11"24"0"0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169 342 13903 0 0,'-3'1'638'0'0,"-15"7"-123"0"0,-8 3 498 0 0,1-2 1 0 0,-2 0-1 0 0,-33 6 1 0 0,58-15-702 0 0,2 0-277 0 0,-1 0 0 0 0,1 0 1 0 0,0 0-1 0 0,-1 0 0 0 0,1 0 0 0 0,0 0 0 0 0,0 0 1 0 0,-1 0-1 0 0,1 0 0 0 0,0 0 0 0 0,-1 0 0 0 0,1 0 1 0 0,0 0-1 0 0,0-1 0 0 0,-1 1 0 0 0,1 0 0 0 0,0 0 1 0 0,-1 0-1 0 0,1 0 0 0 0,0-1 0 0 0,0 1 0 0 0,0 0 1 0 0,-1 0-1 0 0,1-1 0 0 0,0 1 0 0 0,0-1 1 0 0,0-2-35 0 0,0 0 0 0 0,0 0 0 0 0,0 0 1 0 0,1 0-1 0 0,-1 0 0 0 0,1 0 0 0 0,0 1 1 0 0,0-1-1 0 0,0 0 0 0 0,0 0 0 0 0,0 0 1 0 0,1 1-1 0 0,-1-1 0 0 0,4-3 0 0 0,5-7-72 0 0,17-17-1 0 0,-18 20 17 0 0,25-24-43 0 0,2 2 1 0 0,46-31-1 0 0,-51 40 37 0 0,-25 19 62 0 0,33-27 101 0 0,2 2-1 0 0,70-37 1 0 0,-108 65-35 0 0,1-1 0 0 0,-1 1 0 0 0,1-1 0 0 0,-1 1 1 0 0,1 1-1 0 0,0-1 0 0 0,-1 0 0 0 0,1 1 0 0 0,0-1 1 0 0,0 1-1 0 0,-1 0 0 0 0,1 1 0 0 0,0-1 1 0 0,0 1-1 0 0,-1-1 0 0 0,6 3 0 0 0,-8-2-21 0 0,1 0 1 0 0,-1 0-1 0 0,0 1 0 0 0,1-1 1 0 0,-1 0-1 0 0,0 1 0 0 0,0-1 0 0 0,0 1 1 0 0,0-1-1 0 0,0 1 0 0 0,0 0 0 0 0,-1-1 1 0 0,1 1-1 0 0,0 0 0 0 0,-1 0 1 0 0,1 0-1 0 0,-1-1 0 0 0,0 5 0 0 0,1-6-29 0 0,0 8 55 0 0,-1 0 0 0 0,0 0-1 0 0,0 0 1 0 0,0 0 0 0 0,-1 0 0 0 0,0 0 0 0 0,0 0-1 0 0,-3 9 1 0 0,-25 62 705 0 0,17-48-672 0 0,4-12-118 0 0,-39 116-375 0 0,41-106-1359 0 0,6-26-18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168 579 9215 0 0,'1'2'5862'0'0,"9"8"-2684"0"0,-1 0-2049 0 0,1-1 0 0 0,17 13 0 0 0,-23-18-1086 0 0,2 5-22 0 0,-4-7 158 0 0,-4 0-66 0 0,-1 0-84 0 0,1 0 0 0 0,-1 1 0 0 0,0-1 0 0 0,1 0 0 0 0,-1-1 0 0 0,0 1 0 0 0,0 0 0 0 0,-1-1 0 0 0,1 0 0 0 0,0 1 0 0 0,0-1 0 0 0,-1-1 0 0 0,1 1 0 0 0,-6 0 0 0 0,1 0 25 0 0,0-2 0 0 0,1 1 0 0 0,-1-1 0 0 0,0 0 0 0 0,-14-5-1 0 0,14 4-26 0 0,0 0 0 0 0,0-1 0 0 0,1 0-1 0 0,-1-1 1 0 0,1 1 0 0 0,-1-2 0 0 0,1 1-1 0 0,0-1 1 0 0,1 0 0 0 0,-8-7 0 0 0,10 8 20 0 0,1 0 0 0 0,0 0 1 0 0,-1-1-1 0 0,1 1 0 0 0,1-1 1 0 0,-1 0-1 0 0,1 0 0 0 0,0 0 1 0 0,0 0-1 0 0,0 0 0 0 0,1 0 1 0 0,0-1-1 0 0,0 1 0 0 0,0-1 0 0 0,0 1 1 0 0,1-11-1 0 0,2-4-8 0 0,0 0 0 0 0,1 1 0 0 0,1-1-1 0 0,1 1 1 0 0,1 0 0 0 0,0 0 0 0 0,2 0 0 0 0,0 1 0 0 0,1 0-1 0 0,0 1 1 0 0,2 0 0 0 0,13-16 0 0 0,-4 7-64 0 0,1 2-1 0 0,2 0 1 0 0,0 2 0 0 0,1 0 0 0 0,2 2-1 0 0,48-31 1 0 0,-54 40 17 0 0,1 0 0 0 0,0 1 0 0 0,1 2 0 0 0,-1 0 0 0 0,2 1 0 0 0,-1 1 0 0 0,1 1 0 0 0,46-3 0 0 0,-65 8 22 0 0,0 0-1 0 0,0 0 0 0 0,1 0 1 0 0,-1 1-1 0 0,0-1 1 0 0,0 1-1 0 0,0 0 0 0 0,0 0 1 0 0,0 1-1 0 0,0-1 1 0 0,0 1-1 0 0,0 0 0 0 0,-1 0 1 0 0,1 0-1 0 0,-1 1 1 0 0,1-1-1 0 0,-1 1 0 0 0,0 0 1 0 0,0 0-1 0 0,0 0 1 0 0,3 5-1 0 0,-3-4 37 0 0,0 1 0 0 0,-1-1 0 0 0,1 1-1 0 0,-1 0 1 0 0,-1 0 0 0 0,1 0 0 0 0,-1 0 0 0 0,0 0 0 0 0,0 0 0 0 0,0 1 0 0 0,-1-1-1 0 0,1 0 1 0 0,-1 0 0 0 0,-1 1 0 0 0,1-1 0 0 0,-2 8 0 0 0,-3 13 4 0 0,-1 0 0 0 0,-1 0 0 0 0,-2-1 0 0 0,0 0 1 0 0,-1-1-1 0 0,-2 1 0 0 0,-17 25 0 0 0,9-19-503 0 0,-1-2 0 0 0,-44 46 0 0 0,49-61 153 0 0,0 1 0 0 0,0-2-1 0 0,-1 0 1 0 0,-1-1 0 0 0,0-1-1 0 0,-21 10 1 0 0,16-11-1716 0 0,1-1-3328 0 0,3-3-1111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82 15631 0 0,'4'-8'241'0'0,"0"0"0"0"0,1 0 0 0 0,0 1 0 0 0,1 0-1 0 0,8-9 1 0 0,-11 13-118 0 0,-1 1 1 0 0,1-1-1 0 0,0 1 0 0 0,0 0 0 0 0,0 0 0 0 0,0 0 1 0 0,0 0-1 0 0,1 0 0 0 0,-1 1 0 0 0,0-1 0 0 0,1 1 0 0 0,-1 0 1 0 0,1 0-1 0 0,0 0 0 0 0,5 0 0 0 0,-8 1-93 0 0,0 0 0 0 0,0 0-1 0 0,-1 1 1 0 0,1-1 0 0 0,0 0 0 0 0,-1 0 0 0 0,1 1-1 0 0,0-1 1 0 0,-1 0 0 0 0,1 1 0 0 0,0-1-1 0 0,-1 0 1 0 0,1 1 0 0 0,0-1 0 0 0,-1 1-1 0 0,1-1 1 0 0,-1 1 0 0 0,1 0 0 0 0,-1-1-1 0 0,0 1 1 0 0,1-1 0 0 0,-1 1 0 0 0,1 0-1 0 0,-1-1 1 0 0,0 1 0 0 0,0 0 0 0 0,1-1-1 0 0,-1 1 1 0 0,0 0 0 0 0,0 0 0 0 0,0 0-1 0 0,1 23 59 0 0,-2-12-47 0 0,-1-1-1 0 0,0 1 0 0 0,-1-1 0 0 0,-7 18 1 0 0,-24 44 22 0 0,19-42-16 0 0,-123 258 33 0 0,88-182-99 0 0,-47 106-39 0 0,74-153-453 0 0,-28 102 1 0 0,44-129-896 0 0,4-11-2834 0 0,1-4-1680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19119 0 0,'0'0'1735'0'0,"2"2"-1334"0"0,6 4 284 0 0,1 0-1 0 0,-1 0 1 0 0,18 9-1 0 0,-15-10-605 0 0,-1-1-1 0 0,1-1 1 0 0,0 1 0 0 0,0-2 0 0 0,0 1-1 0 0,1-2 1 0 0,-1 1 0 0 0,0-2 0 0 0,1 1-1 0 0,18-3 1 0 0,-12-1 8 0 0,1 0-1 0 0,-1-1 1 0 0,34-13 0 0 0,48-26 7 0 0,-86 37-120 0 0,2-1-179 0 0,0-1 1 0 0,0 0 0 0 0,-1-1-1 0 0,0 0 1 0 0,24-21-1 0 0,-37 29-62 0 0,-16 0-666 0 0,6 2 871 0 0,0 0 0 0 0,0 1 1 0 0,0 0-1 0 0,0 0 0 0 0,1 1 0 0 0,-1 0 0 0 0,-9 6 1 0 0,-51 32-154 0 0,67-40 213 0 0,-171 129-135 0 0,131-97 137 0 0,39-31-1 0 0,-21 16 15 0 0,-21 22-1 0 0,39-34 11 0 0,-1 0 0 0 0,1 0 0 0 0,0 0-1 0 0,1 1 1 0 0,0 0 0 0 0,0 0 0 0 0,0 0-1 0 0,-5 15 1 0 0,7-6 47 0 0,3-14-68 0 0,-1-1 0 0 0,0 0 0 0 0,1 1 0 0 0,-1-1 0 0 0,1 0 0 0 0,0 1 0 0 0,-1-1 0 0 0,1 0 0 0 0,0 0 0 0 0,0 0 0 0 0,0 0 0 0 0,0 0 0 0 0,0 0 0 0 0,0 0 0 0 0,0 0 0 0 0,0 0 0 0 0,0 0 0 0 0,0-1 0 0 0,0 1 0 0 0,1 0 0 0 0,-1-1 0 0 0,0 1 0 0 0,1-1 0 0 0,-1 0 0 0 0,0 1 0 0 0,2-1 0 0 0,4 2 9 0 0,0-1 0 0 0,0 0 0 0 0,12-1 0 0 0,0 0-163 0 0,0-2-1 0 0,0 0 1 0 0,-1-1-1 0 0,1-1 1 0 0,-1-1-1 0 0,1-1 1 0 0,30-14-1 0 0,-13 3-532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456 211 16351 0 0,'0'0'1484'0'0,"2"2"-1221"0"0,4 4-93 0 0,0 0-1 0 0,0 0 1 0 0,-1 0 0 0 0,0 1-1 0 0,0 0 1 0 0,-1 0 0 0 0,0 0-1 0 0,0 0 1 0 0,-1 1 0 0 0,1-1 0 0 0,-2 1-1 0 0,4 13 1 0 0,-4-10-42 0 0,0 0 0 0 0,-1 0 0 0 0,-1 0 0 0 0,1 0 0 0 0,-2 0-1 0 0,0 0 1 0 0,0 0 0 0 0,-1 0 0 0 0,-4 14 0 0 0,-6 12 145 0 0,-1 0-1 0 0,-20 37 1 0 0,-42 67 287 0 0,21-44-339 0 0,-162 324 348 0 0,191-371-684 0 0,-48 72-1 0 0,65-114-1143 0 0,8-8 1168 0 0,0 0 1 0 0,0 0 0 0 0,0 0-1 0 0,0 0 1 0 0,-1 0-1 0 0,1 0 1 0 0,0 0-1 0 0,0 0 1 0 0,0 0-1 0 0,0 0 1 0 0,0 0-1 0 0,-1-1 1 0 0,1 1-1 0 0,0 0 1 0 0,0 0-1 0 0,0 0 1 0 0,0 0-1 0 0,0 0 1 0 0,0 0-1 0 0,0 0 1 0 0,0-1-1 0 0,-1 1 1 0 0,1 0-1 0 0,0 0 1 0 0,0 0-1 0 0,0 0 1 0 0,0 0-1 0 0,0 0 1 0 0,0-1-1 0 0,0 1 1 0 0,0 0-1 0 0,0 0 1 0 0,0 0-1 0 0,0 0 1 0 0,0-1-1 0 0,0 1 1 0 0,2-20-2626 0 0,3 7 2168 0 0,0 0 0 0 0,1 0 0 0 0,8-14 0 0 0,5-9-191 0 0,127-331-1915 0 0,16-35 4011 0 0,-144 369-1079 0 0,1 0 1 0 0,2 2 0 0 0,0 0 0 0 0,3 1 0 0 0,0 2-1 0 0,2 0 1 0 0,1 2 0 0 0,1 0 0 0 0,60-41 0 0 0,107-52 430 0 0,-167 104-135 0 0,0 2-1 0 0,1 0 1 0 0,1 3-1 0 0,0 0 1 0 0,38-6-1 0 0,-63 15-437 0 0,0 0 0 0 0,-1 1 0 0 0,1 0 0 0 0,-1 0 0 0 0,1 0 0 0 0,0 1 0 0 0,-1-1 0 0 0,1 1 0 0 0,-1 0 0 0 0,1 0 0 0 0,-1 1 0 0 0,0 0 0 0 0,1-1 0 0 0,-1 1 0 0 0,0 1 0 0 0,0-1 0 0 0,0 0 0 0 0,6 6 0 0 0,-6-3-11 0 0,1-1 0 0 0,-1 1-1 0 0,0 0 1 0 0,0 0 0 0 0,-1 0-1 0 0,0 1 1 0 0,1-1 0 0 0,-2 1-1 0 0,1 0 1 0 0,-1 0 0 0 0,0 0-1 0 0,0 0 1 0 0,1 8-1 0 0,0 5 12 0 0,-1 1 0 0 0,0-1 0 0 0,-2 1-1 0 0,0-1 1 0 0,-1 1 0 0 0,-1-1-1 0 0,-1 0 1 0 0,0 1 0 0 0,-2-1-1 0 0,0-1 1 0 0,-1 1 0 0 0,-1-1-1 0 0,-1 0 1 0 0,-1 0 0 0 0,0-1-1 0 0,-23 31 1 0 0,20-33-116 0 0,-1-1 0 0 0,0 0 0 0 0,-1-1 0 0 0,0-1 0 0 0,-1 0-1 0 0,0-1 1 0 0,-1-1 0 0 0,-1 0 0 0 0,1-2 0 0 0,-1 1 0 0 0,-25 7 0 0 0,18-8-368 0 0,-1-1 0 0 0,0-2 1 0 0,0 0-1 0 0,-1-2 0 0 0,1 0 1 0 0,-1-2-1 0 0,-49-4 0 0 0,64 2-66 0 0,0-1-1 0 0,0 0 1 0 0,1 0-1 0 0,-1-1 0 0 0,-18-8 1 0 0,23 8-1049 0 0,0 0 0 0 0,0-1 0 0 0,-7-6 0 0 0,-6-7-4871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0,'6'5'125'0'0,"0"1"-1"0"0,-1 0 0 0 0,0 1 0 0 0,6 7 1 0 0,0 5 4833 0 0,13 30 1 0 0,-15-28-2321 0 0,15 22 0 0 0,-18-33-2230 0 0,0-1 0 0 0,0 0 0 0 0,1 0 1 0 0,16 14-1 0 0,-18-19-316 0 0,1 0 1 0 0,-1 0 0 0 0,1 0 0 0 0,0-1-1 0 0,0 0 1 0 0,1 0 0 0 0,-1-1-1 0 0,1 0 1 0 0,8 3 0 0 0,3-2 38 0 0,-1-1 1 0 0,1 0-1 0 0,-1-1 1 0 0,35-3-1 0 0,70-15 298 0 0,-93 12-371 0 0,44-15 0 0 0,-65 18-50 0 0,0-1 0 0 0,1-1 0 0 0,-2 0 0 0 0,1 0-1 0 0,0 0 1 0 0,-1-1 0 0 0,1 0 0 0 0,-1-1 0 0 0,10-10 0 0 0,-13 11-9 0 0,0-1 1 0 0,0 0-1 0 0,-1-1 0 0 0,0 1 0 0 0,0 0 0 0 0,2-8 1 0 0,-3 8-7 0 0,-1 2-41 0 0,-1-5 12 0 0,0 9 26 0 0,-1-1-1 0 0,1 1 1 0 0,-1-1 0 0 0,1 1-1 0 0,-1-1 1 0 0,0 1-1 0 0,1 0 1 0 0,-1-1 0 0 0,1 1-1 0 0,-1 0 1 0 0,0-1-1 0 0,1 1 1 0 0,-1 0 0 0 0,0 0-1 0 0,1-1 1 0 0,-1 1-1 0 0,0 0 1 0 0,0 0 0 0 0,1 0-1 0 0,-2 0 1 0 0,1 0-11 0 0,-5 0-9 0 0,0-1 0 0 0,0 2-1 0 0,0-1 1 0 0,0 1-1 0 0,1-1 1 0 0,-1 2-1 0 0,0-1 1 0 0,0 1-1 0 0,1 0 1 0 0,-9 3-1 0 0,-4 4-70 0 0,-29 19 0 0 0,17-8 104 0 0,1 1-1 0 0,2 1 1 0 0,0 2-1 0 0,1 1 0 0 0,2 1 1 0 0,0 1-1 0 0,2 1 1 0 0,1 0-1 0 0,1 2 1 0 0,2 1-1 0 0,1 0 1 0 0,-18 47-1 0 0,31-68 3 0 0,1-4-8 0 0,1 1-1 0 0,0-1 0 0 0,0 1 0 0 0,0 0 0 0 0,1 0 1 0 0,0 0-1 0 0,1 0 0 0 0,-1-1 0 0 0,1 1 1 0 0,0 0-1 0 0,3 12 0 0 0,-3-19-54 0 0,0 1 0 0 0,0 0 0 0 0,0-1-1 0 0,1 1 1 0 0,-1 0 0 0 0,0-1 0 0 0,1 1 0 0 0,-1-1-1 0 0,0 1 1 0 0,1-1 0 0 0,-1 1 0 0 0,1-1 0 0 0,-1 1-1 0 0,1-1 1 0 0,-1 0 0 0 0,1 1 0 0 0,-1-1 0 0 0,1 1 0 0 0,-1-1-1 0 0,1 0 1 0 0,0 0 0 0 0,-1 1 0 0 0,2-1 0 0 0,12 3-2111 0 0,2-6-5386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16183 0 0,'0'0'5539'0'0,"3"0"-5395"0"0,3 1-92 0 0,0-2 1 0 0,0 1-1 0 0,1 0 1 0 0,-1-1-1 0 0,0 0 1 0 0,0-1 0 0 0,0 1-1 0 0,8-4 1 0 0,49-24 510 0 0,-43 18-414 0 0,100-57 436 0 0,-81 44-450 0 0,1 1 0 0 0,45-18-1 0 0,-82 40-126 0 0,56-20 140 0 0,-52 20-122 0 0,0-1 1 0 0,-1 1-1 0 0,1 0 0 0 0,0 0 1 0 0,0 1-1 0 0,0 0 1 0 0,8 1-1 0 0,-13 0-10 0 0,0-1-1 0 0,1 1 1 0 0,-1-1-1 0 0,0 1 1 0 0,0 0-1 0 0,0 0 1 0 0,1 0-1 0 0,-1 1 1 0 0,0-1-1 0 0,-1 0 1 0 0,1 1-1 0 0,0-1 1 0 0,0 1-1 0 0,-1 0 1 0 0,1-1-1 0 0,-1 1 1 0 0,1 0-1 0 0,-1 0 1 0 0,0 0-1 0 0,1 0 1 0 0,-1 0-1 0 0,0 0 1 0 0,-1 1-1 0 0,1-1 1 0 0,0 0-1 0 0,0 0 1 0 0,0 5-1 0 0,0 4 87 0 0,0 0-1 0 0,0 0 0 0 0,-1 0 0 0 0,-2 18 0 0 0,-18 90 250 0 0,13-90-373 0 0,2 1 1 0 0,0-1 0 0 0,2 1-1 0 0,1 33 1 0 0,2-61-138 0 0,0 1 0 0 0,1 0 0 0 0,-1-1 0 0 0,1 1 0 0 0,-1 0 0 0 0,1-1 0 0 0,0 1 0 0 0,0-1 0 0 0,0 1 0 0 0,0-1 0 0 0,0 0 0 0 0,1 1 1 0 0,-1-1-1 0 0,1 0 0 0 0,-1 0 0 0 0,1 0 0 0 0,0 0 0 0 0,0 0 0 0 0,0 0 0 0 0,0 0 0 0 0,3 1 0 0 0,10 3-7872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6447 0 0,'-2'0'6331'0'0,"-21"0"-5258"0"0,1 2 0 0 0,-1 1 0 0 0,0 1 0 0 0,1 1 0 0 0,-26 9 0 0 0,-108 49-785 0 0,66-25 293 0 0,88-38-574 0 0,-69 31 180 0 0,61-26-149 0 0,1 0-1 0 0,0 1 0 0 0,0 0 1 0 0,0 0-1 0 0,-9 9 0 0 0,13-9-9 0 0,5-3 20 0 0,-1-2-47 0 0,1-1-1 0 0,0 1 0 0 0,0-1 1 0 0,0 1-1 0 0,0 0 1 0 0,0-1-1 0 0,0 1 0 0 0,0-1 1 0 0,0 1-1 0 0,0 0 1 0 0,0-1-1 0 0,0 1 0 0 0,1-1 1 0 0,-1 1-1 0 0,0 0 1 0 0,0-1-1 0 0,1 1 0 0 0,-1-1 1 0 0,0 1-1 0 0,0-1 1 0 0,1 1-1 0 0,-1-1 0 0 0,1 1 1 0 0,-1-1-1 0 0,0 0 1 0 0,1 1-1 0 0,-1-1 1 0 0,1 0-1 0 0,-1 1 0 0 0,1-1 1 0 0,0 1-1 0 0,1 0-1 0 0,9 6 8 0 0,0 0-1 0 0,1 0 0 0 0,-1-1 1 0 0,2 0-1 0 0,23 7 0 0 0,-22-9 1 0 0,-1 1 0 0 0,1 1 0 0 0,-1 0-1 0 0,21 14 1 0 0,-23-12-7 0 0,1 1 0 0 0,-1 1 0 0 0,-1-1 0 0 0,1 2 0 0 0,-2 0 0 0 0,0 0 0 0 0,0 1 0 0 0,13 23 0 0 0,22 49 115 0 0,-43-82 72 0 0,-1-1-142 0 0,0 0 1 0 0,-1 0-1 0 0,1 0 1 0 0,0 0-1 0 0,0 0 1 0 0,-1 0 0 0 0,1 0-1 0 0,-1 0 1 0 0,1 0-1 0 0,-1 0 1 0 0,1 0 0 0 0,-1 0-1 0 0,1 0 1 0 0,-1 0-1 0 0,0 0 1 0 0,0 0-1 0 0,0-1 1 0 0,1 1 0 0 0,-1 0-1 0 0,0 0 1 0 0,0-1-1 0 0,0 1 1 0 0,0-1 0 0 0,0 1-1 0 0,0-1 1 0 0,-2 1-1 0 0,-30 12 87 0 0,-92 15 362 0 0,11-4-108 0 0,1 1-577 0 0,112-25 391 0 0,-13 2-1816 0 0,15-11-5621 0 0,7-2 1025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336 613 11055 0 0,'0'3'6055'0'0,"-1"0"-5466"0"0,0 0 0 0 0,0 1-1 0 0,0-1 1 0 0,-1 0 0 0 0,1 0 0 0 0,-1 0 0 0 0,0 0 0 0 0,-2 3 0 0 0,2-3-412 0 0,0-1 0 0 0,-1 1 0 0 0,0 0 0 0 0,0-1 0 0 0,1 0 0 0 0,-1 1 0 0 0,-4 1 0 0 0,3-2-175 0 0,-1 0-1 0 0,1 0 1 0 0,-1 0 0 0 0,0-1-1 0 0,1 0 1 0 0,-1 1-1 0 0,0-2 1 0 0,0 1 0 0 0,0 0-1 0 0,0-1 1 0 0,0 0-1 0 0,-8-1 1 0 0,0-1 28 0 0,0-1 0 0 0,0 0 0 0 0,0-1 0 0 0,1 0 0 0 0,-1-1 0 0 0,1-1 0 0 0,0 1 0 0 0,1-2 0 0 0,-22-15 0 0 0,26 17-6 0 0,1-1 0 0 0,-1 1 0 0 0,1-1 1 0 0,0-1-1 0 0,0 1 0 0 0,1-1 0 0 0,0 0 1 0 0,0 0-1 0 0,1-1 0 0 0,0 0 1 0 0,0 1-1 0 0,1-1 0 0 0,0 0 0 0 0,0-1 1 0 0,1 1-1 0 0,-2-12 0 0 0,3 11 12 0 0,1 1 0 0 0,1-1 0 0 0,0 1 0 0 0,0-1 0 0 0,0 1 0 0 0,1 0 0 0 0,0 0-1 0 0,1-1 1 0 0,0 2 0 0 0,0-1 0 0 0,1 0 0 0 0,0 1 0 0 0,9-14 0 0 0,7-6-95 0 0,0 2-1 0 0,29-29 1 0 0,-36 41-34 0 0,14-15-50 0 0,1 2 0 0 0,1 0-1 0 0,1 2 1 0 0,1 2 0 0 0,1 0 0 0 0,1 2-1 0 0,1 2 1 0 0,57-23 0 0 0,-80 38 212 0 0,0 0 1 0 0,0 0 0 0 0,0 1-1 0 0,1 0 1 0 0,-1 1 0 0 0,1 0-1 0 0,-1 1 1 0 0,1 0-1 0 0,16 3 1 0 0,-24-3-30 0 0,1 1 0 0 0,-1 0 0 0 0,0 0 1 0 0,1 0-1 0 0,-1 1 0 0 0,0 0 0 0 0,0 0 0 0 0,0 0 0 0 0,0 0 0 0 0,-1 0 1 0 0,1 1-1 0 0,-1 0 0 0 0,1 0 0 0 0,-1 0 0 0 0,0 0 0 0 0,0 0 0 0 0,0 1 0 0 0,0-1 1 0 0,-1 1-1 0 0,1 0 0 0 0,-1-1 0 0 0,0 1 0 0 0,0 0 0 0 0,-1 1 0 0 0,1-1 1 0 0,-1 0-1 0 0,1 6 0 0 0,0 1-25 0 0,-2-1 1 0 0,0 0 0 0 0,0 1-1 0 0,-1-1 1 0 0,0 1-1 0 0,0-1 1 0 0,-1 0 0 0 0,-1 0-1 0 0,0 0 1 0 0,0 0 0 0 0,-1-1-1 0 0,0 1 1 0 0,-7 10-1 0 0,-4 7 40 0 0,-2-1-1 0 0,-39 47 0 0 0,31-43-119 0 0,-2-2-1 0 0,-2-1 1 0 0,0-1 0 0 0,-2-1-1 0 0,-63 38 1 0 0,91-61-31 0 0,0 0-125 0 0,1-1-1 0 0,-1 1 1 0 0,1-1 0 0 0,-1 1-1 0 0,1-1 1 0 0,-1 0-1 0 0,0 0 1 0 0,1-1-1 0 0,-1 1 1 0 0,0 0 0 0 0,0-1-1 0 0,0 0 1 0 0,1 1-1 0 0,-6-1 1 0 0,7-1 117 0 0,0 1-1 0 0,1 0 1 0 0,-1-1 0 0 0,1 1-1 0 0,-1 0 1 0 0,1-1 0 0 0,-1 1-1 0 0,1-1 1 0 0,-1 1 0 0 0,1-1-1 0 0,-1 1 1 0 0,1-1 0 0 0,-1 1-1 0 0,1-1 1 0 0,0 0 0 0 0,-1 1 0 0 0,1-1-1 0 0,0 1 1 0 0,0-1 0 0 0,-1 0-1 0 0,1 0 1 0 0,0 0-225 0 0,-4-14-1176 0 0,1 0-21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61 16671 0 0,'3'-6'244'0'0,"1"0"-1"0"0,0 0 0 0 0,0 1 1 0 0,0-1-1 0 0,1 1 0 0 0,5-4 1 0 0,-7 7-173 0 0,-1 0 1 0 0,1 0 0 0 0,0 0-1 0 0,0 1 1 0 0,0-1 0 0 0,0 1-1 0 0,0 0 1 0 0,1 0 0 0 0,-1 0-1 0 0,0 0 1 0 0,0 0 0 0 0,1 1 0 0 0,-1 0-1 0 0,4-1 1 0 0,-6 1-23 0 0,0 0 1 0 0,-1 0 0 0 0,1 0-1 0 0,-1 0 1 0 0,1 0 0 0 0,0 1-1 0 0,-1-1 1 0 0,1 0-1 0 0,-1 0 1 0 0,1 0 0 0 0,0 0-1 0 0,-1 1 1 0 0,1-1-1 0 0,-1 0 1 0 0,1 1 0 0 0,-1-1-1 0 0,1 0 1 0 0,-1 1-1 0 0,1-1 1 0 0,-1 1 0 0 0,1-1-1 0 0,-1 1 1 0 0,0-1-1 0 0,1 1 1 0 0,0 0-20 0 0,-1 1 0 0 0,0-1 1 0 0,1 0-1 0 0,-1 0 0 0 0,0 1 0 0 0,0-1 0 0 0,1 0 0 0 0,-1 0 1 0 0,0 1-1 0 0,0-1 0 0 0,-1 2 0 0 0,0 4-22 0 0,-1 1-1 0 0,0-1 0 0 0,-4 10 0 0 0,5-14 62 0 0,-19 42 200 0 0,-40 71 1 0 0,-39 37 454 0 0,-43 40-115 0 0,3-3-373 0 0,66-89-216 0 0,26-39-4 0 0,-75 134 1 0 0,116-184-63 0 0,0 0 0 0 0,1 0 0 0 0,1 1 0 0 0,0-1 1 0 0,1 1-1 0 0,0 0 0 0 0,0 0 0 0 0,0 19 0 0 0,3-32 21 0 0,0 1 0 0 0,0 0 0 0 0,0 0-1 0 0,0-1 1 0 0,1 1 0 0 0,-1 0 0 0 0,0-1 0 0 0,0 1 0 0 0,0 0 0 0 0,0-1 0 0 0,1 1 0 0 0,-1 0 0 0 0,0-1-1 0 0,1 1 1 0 0,-1-1 0 0 0,1 1 0 0 0,-1 0 0 0 0,1 0 0 0 0,0 0-61 0 0,0 2-323 0 0,17-1-1651 0 0,-2-3 873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0,'2'0'499'0'0,"10"0"-654"0"0,18 1 1899 0 0,-26-1-626 0 0,0 1 0 0 0,0 0 0 0 0,0 0 0 0 0,0 0 0 0 0,7 3 0 0 0,9 7 2487 0 0,33 22-1 0 0,7 4-2024 0 0,-52-33-1497 0 0,0-1 0 0 0,1 0 0 0 0,-1 0 0 0 0,1-1-1 0 0,0 0 1 0 0,0 0 0 0 0,0-1 0 0 0,0-1-1 0 0,0 1 1 0 0,0-1 0 0 0,0-1 0 0 0,0 0 0 0 0,12-2-1 0 0,-10 0-82 0 0,-1 1-1 0 0,0-1 0 0 0,0-1 0 0 0,0 0 0 0 0,-1 0 1 0 0,1-1-1 0 0,-1 0 0 0 0,0 0 0 0 0,-1-1 0 0 0,1-1 1 0 0,8-7-1 0 0,-16 13-118 0 0,-5 1-260 0 0,0 0 272 0 0,0 0 0 0 0,1 0 0 0 0,-1 1-1 0 0,0-1 1 0 0,0 1 0 0 0,1 0 0 0 0,-1 0 0 0 0,0 1 0 0 0,1-1-1 0 0,-1 1 1 0 0,1 0 0 0 0,-4 2 0 0 0,-7 5 47 0 0,-21 19 1 0 0,18-14-66 0 0,-79 63 302 0 0,-103 107 1 0 0,196-181-170 0 0,0 1 0 0 0,-1 0 1 0 0,1-1-1 0 0,0 1 0 0 0,1 1 1 0 0,-4 4-1 0 0,6-8-8 0 0,0-1-1 0 0,0 1 0 0 0,-1 0 1 0 0,1-1-1 0 0,0 1 0 0 0,0 0 1 0 0,0-1-1 0 0,0 1 0 0 0,0 0 1 0 0,0-1-1 0 0,0 1 0 0 0,0 0 1 0 0,0-1-1 0 0,0 1 1 0 0,0 0-1 0 0,1 0 0 0 0,-1-1 1 0 0,0 1-1 0 0,0-1 0 0 0,1 2 1 0 0,0-1-5 0 0,0 0-1 0 0,0 0 1 0 0,-1-1 0 0 0,1 1 0 0 0,0 0 0 0 0,0 0 0 0 0,1-1 0 0 0,-1 1-1 0 0,0-1 1 0 0,0 1 0 0 0,0-1 0 0 0,0 1 0 0 0,0-1 0 0 0,1 0 0 0 0,1 1-1 0 0,4 0-212 0 0,1 0 0 0 0,-1 0 0 0 0,1-1 0 0 0,-1 0 0 0 0,10-1 0 0 0,21-5-4948 0 0,-37 6 4971 0 0,39-6-6981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87 919 0 0,'0'2'67'0'0,"-5"10"4828"0"0,0 0 1 0 0,-1 0-1 0 0,-10 16 0 0 0,2-8-1773 0 0,0-2-3664 0 0,8-11 806 0 0,5-6 403 0 0,3-1-418 0 0,2 1-170 0 0,0-1 0 0 0,0 0 0 0 0,0-1 0 0 0,0 1 0 0 0,0-1 1 0 0,1 0-1 0 0,-1 0 0 0 0,-1 0 0 0 0,7-2 0 0 0,37-19 348 0 0,-41 18-349 0 0,93-54 599 0 0,13-7-382 0 0,-96 57-273 0 0,1 1 0 0 0,-1 1 0 0 0,1 0 0 0 0,1 1 0 0 0,18-3 0 0 0,-32 7-22 0 0,0 0-1 0 0,1 1 1 0 0,-1 0-1 0 0,0 0 1 0 0,1 0-1 0 0,-1 0 1 0 0,0 1-1 0 0,1-1 1 0 0,-1 1-1 0 0,0 0 1 0 0,8 3-1 0 0,-10-3 4 0 0,0 1 1 0 0,0-1-1 0 0,0 1 1 0 0,0-1-1 0 0,0 1 1 0 0,0 0-1 0 0,-1-1 0 0 0,1 1 1 0 0,0 0-1 0 0,-1 0 1 0 0,0 1-1 0 0,1-1 1 0 0,-1 0-1 0 0,0 0 0 0 0,0 1 1 0 0,0-1-1 0 0,-1 0 1 0 0,1 1-1 0 0,0-1 1 0 0,-1 1-1 0 0,1 3 0 0 0,0 6 49 0 0,-1 0-1 0 0,0 0 1 0 0,0 0-1 0 0,-1 0 1 0 0,-1 0-1 0 0,-5 20 1 0 0,-27 68 33 0 0,15-51-247 0 0,18-46 226 0 0,-2 11-709 0 0,3-14 609 0 0,0 1 1 0 0,0-1-1 0 0,0 1 1 0 0,0-1-1 0 0,0 0 1 0 0,0 1-1 0 0,0-1 1 0 0,0 1-1 0 0,1-1 1 0 0,-1 0-1 0 0,0 1 1 0 0,0-1-1 0 0,0 0 1 0 0,1 1-1 0 0,-1-1 1 0 0,0 0-1 0 0,1 1 1 0 0,-1-1-1 0 0,0 0 1 0 0,0 0 0 0 0,1 1-1 0 0,-1-1 1 0 0,1 0-1 0 0,-1 0 1 0 0,0 0-1 0 0,1 1 1 0 0,-1-1-1 0 0,0 0 1 0 0,1 0-1 0 0,-1 0 1 0 0,1 0-1 0 0,2 1-228 0 0,0-1 0 0 0,0 0 0 0 0,0 0 0 0 0,0 0 1 0 0,0 0-1 0 0,0 0 0 0 0,0 0 0 0 0,-1-1 0 0 0,5-1 0 0 0,15-5-5189 0 0,6-5-1987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39 5527 0 0,'1'-2'423'0'0,"19"-24"-154"0"0,-9 15 5199 0 0,-11 11-5037 0 0,1 0 1 0 0,0 0-1 0 0,0 1 0 0 0,-1-1 0 0 0,1 0 0 0 0,0 0 1 0 0,0 0-1 0 0,-1 1 0 0 0,1-1 0 0 0,0 0 0 0 0,-1 1 0 0 0,1-1 1 0 0,0 1-1 0 0,-1-1 0 0 0,2 1 0 0 0,6 12 1080 0 0,1 14-1354 0 0,-7-6 230 0 0,0 1 0 0 0,-2-1 0 0 0,-1 0-1 0 0,0 1 1 0 0,-6 23 0 0 0,-9 48 945 0 0,-42 137-1 0 0,-49 83-44 0 0,83-246-1161 0 0,-68 224-49 0 0,57-173-78 0 0,2-16-55 0 0,-15 55-3637 0 0,47-153 1138 0 0</inkml:trace>
  <inkml:trace contextRef="#ctx0" brushRef="#br0" timeOffset="1">145 705 15487 0 0,'-16'6'351'0'0,"-1"0"1"0"0,1 1-1 0 0,0 1 0 0 0,-17 10 0 0 0,-9 6 2151 0 0,42-24-2446 0 0,0 0 1 0 0,0 0-1 0 0,-1 0 1 0 0,1 0 0 0 0,0 0-1 0 0,0 0 1 0 0,-1 0-1 0 0,1 1 1 0 0,0-1 0 0 0,0 0-1 0 0,0 0 1 0 0,-1 0-1 0 0,1 1 1 0 0,0-1 0 0 0,0 0-1 0 0,0 0 1 0 0,0 0 0 0 0,-1 1-1 0 0,1-1 1 0 0,0 0-1 0 0,0 0 1 0 0,0 1 0 0 0,0-1-1 0 0,0 0 1 0 0,0 0-1 0 0,0 1 1 0 0,0-1 0 0 0,0 0-1 0 0,0 1 1 0 0,0-1-1 0 0,0 0 1 0 0,0 0 0 0 0,0 1-1 0 0,0-1 1 0 0,0 0 0 0 0,0 0-1 0 0,0 1 1 0 0,0-1-1 0 0,0 0 1 0 0,1 1 0 0 0,5 6 636 0 0,-2-5-546 0 0,-1 0-1 0 0,1 0 1 0 0,0 0-1 0 0,0 0 1 0 0,-1-1-1 0 0,1 0 0 0 0,0 1 1 0 0,0-2-1 0 0,7 2 1 0 0,40 0 639 0 0,-40-2-621 0 0,396-29 2144 0 0,-3-35-1495 0 0,-246 37-529 0 0,92-24-87 0 0,-39 7-725 0 0,-145 34-311 0 0,-59 9 483 0 0,1 1 0 0 0,-1 0 0 0 0,0 1 0 0 0,0-1 0 0 0,1 1 0 0 0,12 4 0 0 0,-8 2-1254 0 0,-7 5-50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1:3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25887 0 0,'0'0'3040'0'0,"2"9"-2816"0"0,-1 0 0 0 0,1 0 0 0 0,2 1-680 0 0,-1-1-144 0 0,2-2-24 0 0,4-2-6904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233 266 9935 0 0,'0'0'1131'0'0,"-1"2"-722"0"0,0-1-306 0 0,0 1-1 0 0,1-1 0 0 0,-1 0 1 0 0,1 1-1 0 0,-1-1 0 0 0,1 1 0 0 0,0-1 1 0 0,0 1-1 0 0,-1-1 0 0 0,1 1 1 0 0,0-1-1 0 0,0 1 0 0 0,0-1 1 0 0,1 1-1 0 0,-1-1 0 0 0,0 1 1 0 0,0-1-1 0 0,1 1 0 0 0,-1-1 0 0 0,1 0 1 0 0,0 1-1 0 0,-1-1 0 0 0,1 0 1 0 0,0 1-1 0 0,1 1 0 0 0,1-1-43 0 0,-1 0-1 0 0,1 0 0 0 0,0 0 1 0 0,0 0-1 0 0,-1-1 0 0 0,1 1 0 0 0,0-1 1 0 0,0 0-1 0 0,1 0 0 0 0,-1 0 1 0 0,0 0-1 0 0,0 0 0 0 0,0-1 1 0 0,1 1-1 0 0,-1-1 0 0 0,6 0 1 0 0,4-1 158 0 0,0 0 0 0 0,23-6 0 0 0,9-5 444 0 0,78-33 0 0 0,-108 39-578 0 0,26-12 145 0 0,-1-1 0 0 0,-1-2-1 0 0,43-31 1 0 0,-75 47-271 0 0,0-1-1 0 0,1 0 1 0 0,8-10 0 0 0,-15 15 9 0 0,-1 0 0 0 0,0 0 1 0 0,1 1-1 0 0,-1-1 1 0 0,0 0-1 0 0,1 0 1 0 0,-1 0-1 0 0,0 0 0 0 0,0 1 1 0 0,0-1-1 0 0,0 0 1 0 0,0 0-1 0 0,0 0 1 0 0,0 0-1 0 0,0 1 0 0 0,0-1 1 0 0,0 0-1 0 0,0 0 1 0 0,0 0-1 0 0,-1 0 1 0 0,1 1-1 0 0,-1-3 0 0 0,-10-13-532 0 0,3 9 170 0 0,0 2 0 0 0,-1-1 0 0 0,1 1-1 0 0,-1 0 1 0 0,-19-6 0 0 0,16 6 138 0 0,-1-1 20 0 0,-1 1 0 0 0,0 0 0 0 0,0 1 0 0 0,0 1-1 0 0,0 0 1 0 0,0 1 0 0 0,-1 1 0 0 0,-19 0 0 0 0,22 2 212 0 0,0 0-1 0 0,0 1 1 0 0,0 0 0 0 0,0 1 0 0 0,0 1-1 0 0,1-1 1 0 0,-1 2 0 0 0,1 0 0 0 0,0 0 0 0 0,-13 10-1 0 0,-29 21 339 0 0,-74 66-1 0 0,-37 55 262 0 0,157-151-561 0 0,0 2 0 0 0,1-1 0 0 0,0 1 0 0 0,0 0 0 0 0,-8 15 0 0 0,13-21-4 0 0,-1 0 0 0 0,1 1 0 0 0,1-1 0 0 0,-1 0 0 0 0,0 1 0 0 0,0-1 0 0 0,1 1 0 0 0,0 0 1 0 0,-1-1-1 0 0,1 1 0 0 0,0-1 0 0 0,0 1 0 0 0,1-1 0 0 0,-1 1 0 0 0,0 0 0 0 0,1-1 0 0 0,-1 1 0 0 0,1-1 0 0 0,0 1 0 0 0,0-1 0 0 0,0 0 0 0 0,0 1 0 0 0,1-1 0 0 0,-1 0 1 0 0,0 0-1 0 0,4 4 0 0 0,2 0 119 0 0,-1 0 1 0 0,1 0 0 0 0,0 0-1 0 0,1-1 1 0 0,-1-1 0 0 0,1 1 0 0 0,0-1-1 0 0,0 0 1 0 0,14 4 0 0 0,9 1 468 0 0,40 7-1 0 0,-60-14-473 0 0,-10-1-113 0 0,170 27 1572 0 0,-146-25-1402 0 0,1-2 0 0 0,-1 0 0 0 0,1-2 0 0 0,43-7 1 0 0,-38 0-1268 0 0,-19 2-182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6911 0 0,'0'0'623'0'0,"-2"0"-514"0"0,-7 0 179 0 0,9 1-128 0 0,-1-1-1 0 0,1 1 0 0 0,-1 0 1 0 0,1-1-1 0 0,0 1 1 0 0,-1-1-1 0 0,1 1 0 0 0,0 0 1 0 0,-1-1-1 0 0,1 1 0 0 0,0 0 1 0 0,0 0-1 0 0,-1-1 0 0 0,1 1 1 0 0,0 0-1 0 0,0 0 1 0 0,0-1-1 0 0,0 2 0 0 0,0-1 172 0 0,0 3 72 0 0,0 1 0 0 0,0 0 0 0 0,0-1 0 0 0,1 1 0 0 0,-1 0 0 0 0,1-1 0 0 0,1 1 0 0 0,-1-1 0 0 0,0 0 0 0 0,1 1 0 0 0,0-1 0 0 0,0 0 0 0 0,0 0 0 0 0,5 6 0 0 0,5 7 128 0 0,0-2-1 0 0,15 15 0 0 0,-7-9-99 0 0,2-2-1 0 0,0 0 1 0 0,1-2 0 0 0,1 0-1 0 0,1-2 1 0 0,34 17 0 0 0,166 60 791 0 0,-195-81-1077 0 0,143 48-227 0 0,-164-54-1118 0 0,-6-4-90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4607 0 0,'0'0'354'0'0,"-3"0"-68"0"0,-2 0 78 0 0,-1 1-1 0 0,0 0 0 0 0,1 0 0 0 0,-1 1 0 0 0,1 0 0 0 0,-1 0 0 0 0,1 0 0 0 0,0 0 0 0 0,0 1 0 0 0,0 0 1 0 0,0 0-1 0 0,-5 4 0 0 0,-11 9 859 0 0,-25 27 0 0 0,21-19-419 0 0,-291 229 2999 0 0,199-177-3957 0 0,115-74-710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469 298 13503 0 0,'0'0'3938'0'0,"2"-2"-3522"0"0,20-18 478 0 0,-15 15-791 0 0,0-1 1 0 0,-1-1 0 0 0,0 1-1 0 0,0-1 1 0 0,9-13 0 0 0,-11 13-89 0 0,-1 1 0 0 0,0-1 0 0 0,-1 0 0 0 0,1 0 0 0 0,-1 0 0 0 0,0 0 1 0 0,-1 0-1 0 0,0-1 0 0 0,0 1 0 0 0,-1 0 0 0 0,0-1 0 0 0,0 1 1 0 0,0-1-1 0 0,-1 1 0 0 0,0 0 0 0 0,-1 0 0 0 0,1-1 0 0 0,-4-6 0 0 0,3 9-88 0 0,0 0-1 0 0,0 0 0 0 0,-1 1 1 0 0,1-1-1 0 0,-1 1 0 0 0,0-1 1 0 0,0 1-1 0 0,-1 0 0 0 0,1 0 1 0 0,-1 1-1 0 0,0-1 0 0 0,0 1 1 0 0,0 0-1 0 0,-1 0 0 0 0,1 0 0 0 0,-1 0 1 0 0,1 1-1 0 0,-1-1 0 0 0,0 1 1 0 0,0 1-1 0 0,0-1 0 0 0,0 1 1 0 0,0 0-1 0 0,-1 0 0 0 0,-9 0 1 0 0,-1 1 11 0 0,0 1 0 0 0,1 0 1 0 0,-1 2-1 0 0,0 0 1 0 0,1 0-1 0 0,0 2 0 0 0,0 0 1 0 0,0 0-1 0 0,0 2 1 0 0,1-1-1 0 0,-22 16 0 0 0,12-7 132 0 0,1 2 0 0 0,1 1-1 0 0,1 1 1 0 0,0 0 0 0 0,-30 39-1 0 0,50-57-60 0 0,-14 18 103 0 0,-21 34 0 0 0,33-48-106 0 0,0 0 1 0 0,0 1-1 0 0,1-1 0 0 0,0 1 1 0 0,0 0-1 0 0,0 0 1 0 0,1 0-1 0 0,-1 0 1 0 0,1 0-1 0 0,1 0 0 0 0,-1 0 1 0 0,1 7-1 0 0,5 1 53 0 0,-3-11-35 0 0,1 0 0 0 0,-1-1 0 0 0,1 0 0 0 0,0 1 0 0 0,0-1 0 0 0,-1 0 0 0 0,2 0 0 0 0,-1-1 0 0 0,0 1 0 0 0,0-1 0 0 0,0 1 0 0 0,1-1 0 0 0,4 1 0 0 0,3 1 99 0 0,0-1 1 0 0,22 2 0 0 0,-9-3-141 0 0,-1-2 1 0 0,0 0 0 0 0,1-2 0 0 0,-1-1 0 0 0,0 0 0 0 0,0-2 0 0 0,-1 0-1 0 0,0-2 1 0 0,34-16 0 0 0,-51 21-115 0 0,0 1-1 0 0,-1-1 1 0 0,1 0 0 0 0,-1-1-1 0 0,0 1 1 0 0,0-1-1 0 0,0 0 1 0 0,-1 1-1 0 0,1-2 1 0 0,-1 1 0 0 0,0 0-1 0 0,0-1 1 0 0,3-6-1 0 0,-5 9-65 0 0,-3 3 117 0 0,0 0 68 0 0,0 0-1 0 0,0 0 1 0 0,0 1 0 0 0,0-1-1 0 0,0 1 1 0 0,0-1 0 0 0,-1 3-1 0 0,-2 7-771 0 0,4 3-2965 0 0,3-2-1238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56 8287 0 0,'0'0'639'0'0,"-1"-1"-415"0"0,0-1-108 0 0,-1 0 0 0 0,0 0 0 0 0,0 0 0 0 0,-1 1 1 0 0,1-1-1 0 0,0 1 0 0 0,0-1 0 0 0,-1 1 0 0 0,-2-2 0 0 0,-7-14 10298 0 0,21 9-7687 0 0,-6 7-2680 0 0,0-1 0 0 0,0 0 0 0 0,0 1 0 0 0,0 0-1 0 0,0 0 1 0 0,0 0 0 0 0,1 0 0 0 0,-1 1 0 0 0,0-1-1 0 0,1 1 1 0 0,-1 0 0 0 0,0 0 0 0 0,0 0 0 0 0,4 0-1 0 0,7 2-696 0 0,26 5 0 0 0,-21-1-345 0 0,0 1-41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14887 0 0,'0'0'4160'0'0,"0"-2"-3572"0"0,0-3-427 0 0,1 0-1 0 0,0 0 1 0 0,0 0 0 0 0,1 0-1 0 0,-1 0 1 0 0,1 0-1 0 0,0 0 1 0 0,0 0-1 0 0,1 0 1 0 0,0 1 0 0 0,-1 0-1 0 0,1-1 1 0 0,1 1-1 0 0,-1 0 1 0 0,7-6-1 0 0,8-6-226 0 0,0 1 0 0 0,24-16 0 0 0,-27 21 187 0 0,47-28-377 0 0,-60 37 160 0 0,-1 2-111 0 0,0 0 192 0 0,0 0 0 0 0,0 0-1 0 0,0 0 1 0 0,0 1 0 0 0,-1-1 0 0 0,1 0 0 0 0,0 1 0 0 0,-1-1-1 0 0,1 0 1 0 0,0 1 0 0 0,-1-1 0 0 0,0 1 0 0 0,1-1 0 0 0,-1 1-1 0 0,0-1 1 0 0,0 1 0 0 0,0-1 0 0 0,0 1 0 0 0,0 0 0 0 0,0-1-1 0 0,0 1 1 0 0,-1-1 0 0 0,0 3 0 0 0,-2 6 65 0 0,-1 0 0 0 0,-1 0 0 0 0,-8 13 1 0 0,10-15-42 0 0,7-5-6 0 0,5-6 4 0 0,-8 3-5 0 0,18-8 11 0 0,1-1 0 0 0,-1-1 1 0 0,-1-1-1 0 0,31-23 0 0 0,-34 22-29 0 0,1 1 0 0 0,1 1 0 0 0,0 0 0 0 0,0 1 0 0 0,0 1 0 0 0,23-7 0 0 0,5 6-205 0 0,-29 9 128 0 0,-14 1 87 0 0,0-1 0 0 0,0 1 1 0 0,0 0-1 0 0,0 0 0 0 0,0 0 0 0 0,0 0 1 0 0,-1 0-1 0 0,1 0 0 0 0,0 0 0 0 0,-1 1 1 0 0,1-1-1 0 0,0 1 0 0 0,-1-1 0 0 0,0 1 1 0 0,2 2-1 0 0,0 0 12 0 0,-1 0 1 0 0,0-1-1 0 0,-1 1 0 0 0,1 0 1 0 0,-1 0-1 0 0,0 1 1 0 0,1 4-1 0 0,0 0 51 0 0,-1-1 0 0 0,-1 0-1 0 0,0 0 1 0 0,0 1 0 0 0,0-1 0 0 0,-1 0-1 0 0,-3 13 1 0 0,-20 50 543 0 0,23-69-21 0 0,4-2-521 0 0,4-1-32 0 0,0 1 0 0 0,1-2 0 0 0,-1 1 0 0 0,0-1 0 0 0,-1 0 0 0 0,14-6 0 0 0,11-8-1734 0 0,-3-2-4485 0 0,-14 6-277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5983 0 0,'-2'1'7914'0'0,"-2"2"-7349"0"0,0 0 0 0 0,-1 0 0 0 0,2 1 0 0 0,-1 0 0 0 0,0 0 0 0 0,1 0 0 0 0,-1 0 0 0 0,-3 7 0 0 0,-23 43 580 0 0,17-29-635 0 0,-100 201 1087 0 0,26-48-1360 0 0,56-121-256 0 0,-2-1 1 0 0,-55 72-1 0 0,50-78-234 0 0,-16 20-814 0 0,43-57-415 0 0,-14 23-1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6447 0 0,'9'-10'182'0'0,"0"0"-1"0"0,1 1 0 0 0,0 0 0 0 0,0 0 1 0 0,1 1-1 0 0,0 0 0 0 0,0 1 1 0 0,1 1-1 0 0,0 0 0 0 0,15-6 0 0 0,17-3 1005 0 0,71-16 0 0 0,-115 31-1184 0 0,52-12 577 0 0,1 3-1 0 0,-1 1 0 0 0,104 0 1 0 0,-154 8-560 0 0,11 1 397 0 0,0-1 0 0 0,0 2 0 0 0,-1 0 0 0 0,20 5 0 0 0,-29-7-290 0 0,0 1 0 0 0,-1 1 0 0 0,1-1 0 0 0,0 0 0 0 0,0 1 0 0 0,-1-1-1 0 0,1 1 1 0 0,-1 0 0 0 0,1 0 0 0 0,-1 0 0 0 0,0 0 0 0 0,0 0 0 0 0,0 0 0 0 0,0 1 0 0 0,0-1 0 0 0,0 1 0 0 0,-1-1 0 0 0,1 1 0 0 0,-1 0 0 0 0,1-1 0 0 0,-1 1 0 0 0,0 0 0 0 0,-1 0 0 0 0,2 5 0 0 0,-1 3 88 0 0,0 0 0 0 0,-1 0 1 0 0,-1-1-1 0 0,1 1 1 0 0,-2 0-1 0 0,0 0 1 0 0,-4 16-1 0 0,-3-1 370 0 0,-20 45 1 0 0,22-56-457 0 0,0-1 1 0 0,-1 0 0 0 0,-1 0 0 0 0,0-1 0 0 0,-1 0 0 0 0,0 0 0 0 0,-1-1 0 0 0,-1-1 0 0 0,-20 17 0 0 0,15-17-45 0 0,0 0 1 0 0,0-1 0 0 0,-1-1-1 0 0,0 0 1 0 0,0-2 0 0 0,-1 0-1 0 0,-35 8 1 0 0,3-6 7 0 0,-92 6 0 0 0,57-8-1780 0 0,83-7 26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4 7831 0 0,'0'0'356'0'0,"2"0"-6"0"0,11-3-222 0 0,-1 3 224 0 0,-12 0-313 0 0,1 0 0 0 0,-1 0-1 0 0,0 0 1 0 0,0 0 0 0 0,0 0 0 0 0,0 0 0 0 0,0 0 0 0 0,0 0 0 0 0,0 0 0 0 0,1 0 0 0 0,-1 0 0 0 0,0 0 0 0 0,0 0 0 0 0,0 0 0 0 0,0 0 0 0 0,0 0 0 0 0,0 0-1 0 0,0 0 1 0 0,0 0 0 0 0,1 0 0 0 0,-1 0 0 0 0,0 0 0 0 0,0 0 0 0 0,0 0 0 0 0,0 1 0 0 0,0-1 0 0 0,0 0 0 0 0,0 0 0 0 0,0 0 0 0 0,0 0 0 0 0,0 0 0 0 0,0 0-1 0 0,0 0 1 0 0,0 0 0 0 0,0 1 0 0 0,1-1 0 0 0,-1 0 0 0 0,0 0 0 0 0,0 0 0 0 0,0 0 0 0 0,0 0 0 0 0,0 0 0 0 0,0 0 0 0 0,0 1 0 0 0,0 4 520 0 0,1 0 0 0 0,0 1 1 0 0,-1-1-1 0 0,0 0 0 0 0,0 1 0 0 0,-1-1 1 0 0,1 1-1 0 0,-1-1 0 0 0,0 0 1 0 0,-1 0-1 0 0,1 1 0 0 0,-1-1 1 0 0,-4 9-1 0 0,-6 9-203 0 0,-23 34 1 0 0,26-43-114 0 0,-26 38 269 0 0,-69 77 1 0 0,-54 37 145 0 0,137-144-601 0 0,-50 50 170 0 0,-136 141 46 0 0,132-128-182 0 0,62-67-147 0 0,-1 1 0 0 0,-20 39 0 0 0,26-38-1019 0 0,2-1-3942 0 0,2-2-1706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82 11519 0 0,'8'-2'344'0'0,"-5"1"-261"0"0,0 1-1 0 0,1-1 0 0 0,-1 0 0 0 0,1 1 0 0 0,-1 0 0 0 0,1 0 1 0 0,-1 0-1 0 0,1 0 0 0 0,-1 1 0 0 0,4 0 0 0 0,23 4 1812 0 0,-20-2-499 0 0,0-2 1 0 0,0 1-1 0 0,21-1 0 0 0,-22-2-1290 0 0,0-1 0 0 0,0 1 0 0 0,0-2 1 0 0,0 1-1 0 0,-1-1 0 0 0,1-1 0 0 0,-1 1 0 0 0,13-9 0 0 0,-8 4-51 0 0,1-2 0 0 0,-1 0-1 0 0,21-20 1 0 0,-33 29-119 0 0,-3 1-746 0 0,-4-1 729 0 0,1 1 0 0 0,-1 1 0 0 0,1-1 0 0 0,-1 1-1 0 0,0 0 1 0 0,1 0 0 0 0,0 1 0 0 0,-1-1 0 0 0,1 1 0 0 0,-7 4 0 0 0,-10 5-153 0 0,-22 15 1 0 0,23-13 180 0 0,18-11 52 0 0,-67 39 31 0 0,-75 59 0 0 0,122-81 26 0 0,-16 11 283 0 0,2 1-1 0 0,-65 71 1 0 0,99-98-289 0 0,0 0 1 0 0,0 1 0 0 0,0-1-1 0 0,0 1 1 0 0,0 0 0 0 0,1-1 0 0 0,0 1-1 0 0,-3 9 1 0 0,5-12-25 0 0,0-1 1 0 0,0 1-1 0 0,0 0 1 0 0,0-1 0 0 0,0 1-1 0 0,0 0 1 0 0,0-1-1 0 0,0 1 1 0 0,1-1-1 0 0,-1 1 1 0 0,0 0-1 0 0,1-1 1 0 0,0 1-1 0 0,-1-1 1 0 0,1 1-1 0 0,0-1 1 0 0,0 1-1 0 0,0-1 1 0 0,0 0-1 0 0,0 1 1 0 0,0-1-1 0 0,0 0 1 0 0,0 0-1 0 0,0 0 1 0 0,1 0-1 0 0,-1 0 1 0 0,0 0-1 0 0,1 0 1 0 0,-1 0-1 0 0,1-1 1 0 0,2 2 0 0 0,6 2 128 0 0,0 0 0 0 0,1-1 0 0 0,-1 0 1 0 0,1-1-1 0 0,19 3 0 0 0,57-2 587 0 0,-82-3-689 0 0,380-34 1945 0 0,-359 31-1959 0 0,7 0 106 0 0,-16 2-1723 0 0,3-1-5439 0 0,-8 0-220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4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1093 1375 0 0,'-1'1'107'0'0,"-17"26"3169"0"0,5-7 9405 0 0,20-38-12357 0 0,-3 9-261 0 0,-2 3-49 0 0,70-189 189 0 0,164-484-127 0 0,-231 659-86 0 0,7-21-125 0 0,-2 0 0 0 0,7-67-1 0 0,-17 107 120 0 0,0 0 0 0 0,0 0-1 0 0,0 0 1 0 0,0 0 0 0 0,0 0-1 0 0,0 0 1 0 0,0 0 0 0 0,0 0 0 0 0,0 0-1 0 0,0 0 1 0 0,-1 0 0 0 0,1 0-1 0 0,0 0 1 0 0,-1 0 0 0 0,1 0-1 0 0,-1 0 1 0 0,1 0 0 0 0,-1 1 0 0 0,1-1-1 0 0,-2-1 1 0 0,1 1 8 0 0,1 1 1 0 0,-1 0-1 0 0,0 0 1 0 0,0-1-1 0 0,1 1 1 0 0,-1 0-1 0 0,0 0 1 0 0,0 0-1 0 0,0 0 1 0 0,1 0-1 0 0,-1 0 1 0 0,0 0-1 0 0,0 0 1 0 0,1 0-1 0 0,-1 0 0 0 0,0 0 1 0 0,0 1-1 0 0,0-1 1 0 0,1 0-1 0 0,-2 1 1 0 0,-5 2-24 0 0,1 1 0 0 0,-1 0 0 0 0,1 0 0 0 0,-7 7 0 0 0,8-8-18 0 0,-16 15-8 0 0,1 1-1 0 0,0 1 1 0 0,1 1-1 0 0,1 1 0 0 0,1 0 1 0 0,-26 47-1 0 0,4 5-11 0 0,-30 81 0 0 0,-67 234-2017 0 0,40-101 684 0 0,61-189 1368 0 0,12-32 6 0 0,-54 113-1 0 0,6-67-158 0 0,38-63 70 0 0,-33 42-818 0 0,8-10-395 0 0,51-71 1287 0 0,4 4-38 0 0,3-15 2 0 0,-1 1 1 0 0,1 0-1 0 0,0 0 1 0 0,0-1-1 0 0,0 1 1 0 0,0 0-1 0 0,1 0 0 0 0,-1-1 1 0 0,0 1-1 0 0,0 0 1 0 0,0 0-1 0 0,0-1 1 0 0,1 1-1 0 0,-1 0 0 0 0,0-1 1 0 0,1 1-1 0 0,-1 0 1 0 0,1-1-1 0 0,-1 1 1 0 0,0 0-1 0 0,1-1 0 0 0,-1 1 1 0 0,1-1-1 0 0,0 1 1 0 0,0 0-1 0 0,0 0 111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4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10735 0 0,'0'0'979'0'0,"3"1"-720"0"0,5 2 12 0 0,0-1 0 0 0,1 0 1 0 0,-1-1-1 0 0,1 0 0 0 0,0 0 1 0 0,-1-1-1 0 0,1 0 1 0 0,9-2-1 0 0,75-14 1490 0 0,-66 11-1234 0 0,393-90 3360 0 0,-285 66-3239 0 0,-1 1-3340 0 0,-123 25 395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4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4607 0 0,'1'-3'7377'0'0,"3"21"-5882"0"0,5 26-1321 0 0,-6-20 249 0 0,2 0-1 0 0,0 0 1 0 0,1 0 0 0 0,2-1 0 0 0,10 24 0 0 0,-8-23-265 0 0,1 0 0 0 0,1-1-1 0 0,26 39 1 0 0,-33-55-156 0 0,1 0 0 0 0,0 0 0 0 0,0-1 0 0 0,1 0-1 0 0,0 0 1 0 0,0 0 0 0 0,0-1 0 0 0,1 0 0 0 0,-1-1-1 0 0,1 0 1 0 0,0 0 0 0 0,1 0 0 0 0,-1-1 0 0 0,17 4 0 0 0,-18-6-199 0 0,0 0 1 0 0,1 0-1 0 0,-1-1 0 0 0,1 0 1 0 0,-1 0-1 0 0,1-1 1 0 0,-1 0-1 0 0,0 0 1 0 0,13-5-1 0 0,0 0-823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7 8287 0 0,'0'0'1742'0'0,"-9"-6"1411"0"0,3 6-3140 0 0,0 0-1 0 0,0 0 1 0 0,0 1-1 0 0,0-1 1 0 0,0 1 0 0 0,0 1-1 0 0,0-1 1 0 0,0 1-1 0 0,-10 4 1 0 0,-53 30 44 0 0,56-29-55 0 0,-18 13-2 0 0,1 1 0 0 0,-34 30 0 0 0,-11 8 0 0 0,46-39 0 0 0,-1-1 0 0 0,-1-1 0 0 0,0-2 0 0 0,-62 22 0 0 0,87-36 37 0 0,3-2 39 0 0,0 1 0 0 0,0 0-1 0 0,0 0 1 0 0,0 0 0 0 0,0 0-1 0 0,1 0 1 0 0,-1 1 0 0 0,1-1-1 0 0,-1 1 1 0 0,1 0 0 0 0,-1 0 0 0 0,1 0-1 0 0,0 0 1 0 0,0 0 0 0 0,-4 4-1 0 0,5-4 148 0 0,4 1-683 0 0,-2-2 356 0 0,1 1-1 0 0,-1-1 1 0 0,1 1 0 0 0,0-1 0 0 0,0 0-1 0 0,0 1 1 0 0,0-1 0 0 0,0 0 0 0 0,0 0-1 0 0,0-1 1 0 0,0 1 0 0 0,0 0-1 0 0,0-1 1 0 0,0 1 0 0 0,1-1 0 0 0,-1 0-1 0 0,0 0 1 0 0,0 0 0 0 0,5 0 0 0 0,12-4-4382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0 919 0 0,'0'0'13551'0'0,"-1"3"-13239"0"0,-21 47 137 0 0,3 1 0 0 0,-14 60 0 0 0,25-80-343 0 0,-8 18-73 0 0,-1 0 1 0 0,-3-2-1 0 0,-32 58 0 0 0,16-45 7 0 0,-80 103-1 0 0,62-94-39 0 0,53-68-41 0 0,-1 1-61 0 0,1-1 0 0 0,0 1 1 0 0,-1-1-1 0 0,1 1 0 0 0,0 0 0 0 0,0 0 1 0 0,0-1-1 0 0,0 1 0 0 0,-1 4 1 0 0,5-6-929 0 0,8 0-282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2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 12439 0 0,'0'0'544'0'0,"-9"-9"128"0"0,0-7-544 0 0,2 4-128 0 0,3 1 3232 0 0,15 15-1432 0 0,3 3-9152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21 6911 0 0,'-1'-1'315'0'0,"-1"-2"-180"0"0,0 2-79 0 0,1-1-1 0 0,-1 0 1 0 0,0 0 0 0 0,0 1-1 0 0,0-1 1 0 0,0 1 0 0 0,-1-1-1 0 0,-4-2 5828 0 0,5 7-5861 0 0,0-1 1 0 0,1 1-1 0 0,0 0 1 0 0,0 0-1 0 0,0 0 0 0 0,0 0 1 0 0,0 0-1 0 0,0 0 1 0 0,1 3-1 0 0,-2 0 46 0 0,-2 16 117 0 0,1 0 0 0 0,1 1 1 0 0,1-1-1 0 0,0 1 0 0 0,2 0 1 0 0,1-1-1 0 0,6 34 0 0 0,-5-48-107 0 0,0 0 0 0 0,0 0 0 0 0,1 0 0 0 0,0-1 0 0 0,6 10 0 0 0,-8-14-58 0 0,-1-1 3 0 0,1 0 0 0 0,0 0 0 0 0,0 0 0 0 0,0 0 0 0 0,0 0 1 0 0,0 0-1 0 0,0 0 0 0 0,1-1 0 0 0,-1 1 0 0 0,0-1 0 0 0,4 2 0 0 0,27 8 77 0 0,-27-9-69 0 0,3 0-268 0 0,1 1-1 0 0,-1-2 0 0 0,0 1 1 0 0,14 0-1 0 0,-3-3-470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11431 0 0,'0'0'1032'0'0,"-2"1"-845"0"0,-8 5 26 0 0,1-1-1 0 0,0 2 1 0 0,1-1 0 0 0,0 1 0 0 0,0 0-1 0 0,0 1 1 0 0,-8 11 0 0 0,3-6-190 0 0,-22 20 1 0 0,6-9-8 0 0,13-10-200 0 0,-1-1 0 0 0,-1 0 0 0 0,0-1-1 0 0,-21 9 1 0 0,15-10-510 0 0,-1-2 0 0 0,0 0-1 0 0,0-2 1 0 0,-37 5 0 0 0,47-9 223 0 0,-1-2 0 0 0,0 0-1 0 0,1 0 1 0 0,-1-2 0 0 0,0 0 0 0 0,0-1 0 0 0,1 0-1 0 0,-24-8 1 0 0,37 10 624 0 0,-1-4 193 0 0,3 4-298 0 0,0 0 0 0 0,0 0 0 0 0,-1 0 0 0 0,1 0-1 0 0,0 0 1 0 0,0 0 0 0 0,0 0 0 0 0,-1-1 0 0 0,1 1-1 0 0,0 0 1 0 0,0 0 0 0 0,0 0 0 0 0,0-1 0 0 0,0 1 0 0 0,-1 0-1 0 0,1 0 1 0 0,0 0 0 0 0,0-1 0 0 0,0 1 0 0 0,0 0-1 0 0,0 0 1 0 0,0 0 0 0 0,0-1 0 0 0,0 1 0 0 0,0 0 0 0 0,0 0-1 0 0,0-1 1 0 0,0 1 0 0 0,0 0 0 0 0,0 0 0 0 0,0-1-1 0 0,0 1 1 0 0,0 0 0 0 0,0 0 0 0 0,0 0 0 0 0,0-1 0 0 0,0 1-1 0 0,0 0 1 0 0,1-1 0 0 0,2-2 21 0 0,1-1 0 0 0,0 0-1 0 0,0 1 1 0 0,0 0 0 0 0,0 0-1 0 0,1 0 1 0 0,-1 1 0 0 0,1-1 0 0 0,0 1-1 0 0,0 0 1 0 0,0 0 0 0 0,0 1 0 0 0,0-1-1 0 0,0 1 1 0 0,0 0 0 0 0,11 0 0 0 0,-2 0 179 0 0,-1 1 1 0 0,1 1 0 0 0,0 0 0 0 0,0 0 0 0 0,18 6-1 0 0,-31-7-169 0 0,1 1-1 0 0,-1-1 1 0 0,1 1 0 0 0,-1 0-1 0 0,1 0 1 0 0,-1 0-1 0 0,1 0 1 0 0,-1 0 0 0 0,0 0-1 0 0,0 0 1 0 0,1 1-1 0 0,-1-1 1 0 0,0 0-1 0 0,0 1 1 0 0,1 1 0 0 0,9 23 483 0 0,-10-21-508 0 0,-1-1 0 0 0,1 1 0 0 0,-1-1 0 0 0,0 1 0 0 0,-1-1 0 0 0,1 1 0 0 0,-1-1 0 0 0,1 1 0 0 0,-4 7 0 0 0,-15 39 375 0 0,18-48-391 0 0,-17 35 341 0 0,-2-1 1 0 0,-2-1-1 0 0,-32 43 0 0 0,33-52-325 0 0,10-14 7 0 0,0 1 0 0 0,1 0 1 0 0,1 1-1 0 0,-9 18 0 0 0,17-31-32 0 0,0 0-1 0 0,1 0 1 0 0,-1 0-1 0 0,1 1 0 0 0,-1-1 1 0 0,1 0-1 0 0,0 0 1 0 0,0 1-1 0 0,0-1 1 0 0,0 0-1 0 0,0 0 0 0 0,1 0 1 0 0,-1 1-1 0 0,1-1 1 0 0,-1 0-1 0 0,1 0 0 0 0,0 0 1 0 0,0 0-1 0 0,0 0 1 0 0,0 0-1 0 0,2 3 1 0 0,1 0 52 0 0,0 1 0 0 0,1-1 1 0 0,-1 0-1 0 0,11 8 0 0 0,-10-11-7 0 0,11 4-90 0 0,-8-5-218 0 0,-2-2-558 0 0,7-2-424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13 4143 0 0,'2'-1'319'0'0,"21"-10"7181"0"0,-24 10-7425 0 0,0 1 0 0 0,0 0-1 0 0,0 0 1 0 0,0 0 0 0 0,-1 0 0 0 0,1 0 0 0 0,0 0-1 0 0,0 1 1 0 0,0-1 0 0 0,0 0 0 0 0,0 0-1 0 0,-1 2 1 0 0,-2-1 66 0 0,-9 4-24 0 0,0 0 0 0 0,1 1-1 0 0,0 1 1 0 0,0 0-1 0 0,0 1 1 0 0,-17 15 0 0 0,18-14-40 0 0,-54 45 323 0 0,-77 84 1 0 0,107-101-376 0 0,3 2 0 0 0,1 1 0 0 0,1 1 0 0 0,-33 65 0 0 0,56-94-7 0 0,1 1 0 0 0,0 0-1 0 0,1 0 1 0 0,1 0 0 0 0,0 1 0 0 0,-2 16-1 0 0,5-22 3 0 0,1 0 0 0 0,-1-1 0 0 0,1 1 0 0 0,1 0 0 0 0,-1 0 0 0 0,2 0 0 0 0,-1-1 0 0 0,1 1 0 0 0,0 0 0 0 0,0-1 0 0 0,1 0 0 0 0,6 12 0 0 0,-6-12-7 0 0,1 0-1 0 0,1 0 0 0 0,-1-1 1 0 0,1 1-1 0 0,0-1 1 0 0,0-1-1 0 0,1 1 0 0 0,0-1 1 0 0,0 1-1 0 0,0-2 1 0 0,0 1-1 0 0,1-1 0 0 0,0 0 1 0 0,0 0-1 0 0,0-1 1 0 0,0 0-1 0 0,0 0 0 0 0,1-1 1 0 0,10 3-1 0 0,8-1-1052 0 0,1-2-4160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2759 0 0,'0'0'1315'0'0,"-1"3"-136"0"0,1 21-129 0 0,0-1-1 0 0,1 1 1 0 0,1 0 0 0 0,2 0 0 0 0,6 26-1 0 0,-6-37-737 0 0,0-1 0 0 0,0 0 0 0 0,1 0 0 0 0,1 0 0 0 0,0-1 0 0 0,1 0 0 0 0,0 0-1 0 0,16 19 1 0 0,-7-12 68 0 0,1-1 0 0 0,1 0 0 0 0,37 26 0 0 0,-36-30-211 0 0,2-1 0 0 0,23 11 0 0 0,-10-6-55 0 0,-20-10-54 0 0,0 3 0 0 0,-6 0-64 0 0,-7-7-82 0 0,0-1-45 0 0,0 1-15 0 0,0 1 172 0 0,0 1-3101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1375 0 0,'0'0'9658'0'0,"-2"0"-9253"0"0,-2 1-296 0 0,0 0 0 0 0,-1 1 0 0 0,1 0 0 0 0,0-1 0 0 0,0 1 0 0 0,1 1 0 0 0,-1-1 0 0 0,0 0 0 0 0,1 1 0 0 0,-1 0 0 0 0,-2 3 0 0 0,-37 41 231 0 0,34-37-209 0 0,-44 51 231 0 0,-76 67 0 0 0,-62 51-138 0 0,179-165-214 0 0,11-14-10 0 0,1 1 0 0 0,-1-1 0 0 0,1 0 0 0 0,0 1 0 0 0,-1-1 0 0 0,1 1 0 0 0,0-1 0 0 0,-1 1 0 0 0,1-1 0 0 0,0 1 0 0 0,-1-1 0 0 0,1 1 0 0 0,0-1 0 0 0,0 1 0 0 0,0-1 0 0 0,0 1 0 0 0,0-1 0 0 0,-1 1 0 0 0,1 0 0 0 0,1 0-8 0 0,-1 0 0 0 0,1-1 0 0 0,0 1 0 0 0,-1 0-1 0 0,1-1 1 0 0,0 1 0 0 0,0-1 0 0 0,-1 1 0 0 0,1-1 0 0 0,0 0-1 0 0,0 1 1 0 0,-1-1 0 0 0,1 0 0 0 0,0 1 0 0 0,0-1-1 0 0,1 0 1 0 0,18 3-449 0 0,4-4-219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18 7343 0 0,'0'0'660'0'0,"2"-1"-541"0"0,14-12 218 0 0,-12 9 2097 0 0,-5 8-2128 0 0,-8 32 347 0 0,-2 0 0 0 0,-26 59-1 0 0,-45 70 294 0 0,23-51-538 0 0,-155 387 264 0 0,212-496-669 0 0,0 0 1 0 0,1-1-1 0 0,-1 1 0 0 0,1 0 0 0 0,-1 8 0 0 0,1-6-67 0 0,1-4-68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1375 0 0,'0'0'136'0'0,"5"-11"2520"0"0,0-1 1832 0 0,-10 5-9520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2303 0 0,'0'0'8360'0'0,"0"2"-8230"0"0,-1 8 73 0 0,1 0 0 0 0,-1 0 1 0 0,-4 14-1 0 0,5-22 166 0 0,0 10-89 0 0,0-10 1472 0 0,11-2-953 0 0,4 2-102 0 0,-13-2-395 0 0,1 1-186 0 0,-1 0-115 0 0,0 0 0 0 0,0 0 0 0 0,0 0 0 0 0,0 0 0 0 0,0 0 0 0 0,0 0 0 0 0,-1 1 0 0 0,1-1 0 0 0,0 1 0 0 0,-1 0 0 0 0,1-1 0 0 0,-1 1 0 0 0,3 3 0 0 0,-1-1-1 0 0,-1 1 1 0 0,0 0 0 0 0,0 0-1 0 0,0 0 1 0 0,2 8 0 0 0,-1 6-2 0 0,0 0 0 0 0,0 27 0 0 0,-2-33 0 0 0,-1 4 1 0 0,2-1 0 0 0,-1-3-10 0 0,-1-10-86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11 5063 0 0,'0'0'232'0'0,"0"-2"-13"0"0,2-7 6201 0 0,-3 12-6382 0 0,0 0 0 0 0,-1 0 0 0 0,1 0 0 0 0,0-1 0 0 0,-1 1 0 0 0,0 0 0 0 0,1-1 0 0 0,-3 3 0 0 0,-4 6 63 0 0,-14 31 61 0 0,2 2 0 0 0,1 0 0 0 0,-14 56 1 0 0,4-13 276 0 0,7-30 74 0 0,-45 81 1 0 0,-42 47 193 0 0,-32 61-91 0 0,137-238-586 0 0,0-3-10 0 0,2 1 0 0 0,-1 0-1 0 0,0 0 1 0 0,1 0-1 0 0,0 0 1 0 0,1 0-1 0 0,-1 1 1 0 0,1-1-1 0 0,0 0 1 0 0,1 13 0 0 0,-1-6-1234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2759 0 0,'-2'1'4867'0'0,"0"0"-4720"0"0,-1 1 0 0 0,1 0 1 0 0,0-1-1 0 0,0 1 0 0 0,0 0 0 0 0,0 0 0 0 0,1 0 0 0 0,-1 0 1 0 0,0 0-1 0 0,1 0 0 0 0,-1 0 0 0 0,1 1 0 0 0,0-1 1 0 0,0 0-1 0 0,0 1 0 0 0,0-1 0 0 0,0 1 0 0 0,1 0 0 0 0,-1-1 1 0 0,1 1-1 0 0,0-1 0 0 0,-1 1 0 0 0,1 0 0 0 0,0-1 1 0 0,1 6-1 0 0,1 5 61 0 0,-1-1 1 0 0,2 1-1 0 0,0-1 1 0 0,6 16-1 0 0,-4-14-88 0 0,1-1 0 0 0,1 0 0 0 0,0-1 0 0 0,0 1 1 0 0,2-1-1 0 0,-1-1 0 0 0,1 0 0 0 0,11 11 0 0 0,16 11 152 0 0,40 31 0 0 0,-7-7-41 0 0,-52-42-177 0 0,-1 0-1 0 0,0 2 0 0 0,-1 0 1 0 0,-1 1-1 0 0,14 23 0 0 0,-22-30-41 0 0,0 0 0 0 0,-1 1 1 0 0,0-1-1 0 0,-1 1 0 0 0,0 0 0 0 0,-1 0 0 0 0,0 1 0 0 0,-1-1 0 0 0,0 1 0 0 0,-1 22 1 0 0,-2-20-8 0 0,-1 0 1 0 0,0 0-1 0 0,-1 0 1 0 0,0 0 0 0 0,-2-1-1 0 0,1 1 1 0 0,-2-1-1 0 0,0-1 1 0 0,-1 1 0 0 0,0-1-1 0 0,-1 0 1 0 0,-17 22 0 0 0,-8 3 158 0 0,-2-1 1 0 0,-56 47-1 0 0,72-67-64 0 0,-75 79 252 0 0,51-49-264 0 0,6-7-88 0 0,23-23 2 0 0,13-14-18 0 0,0-1-67 0 0,-2 6-642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5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1375 0 0,'4'-8'312'0'0,"1"-6"3060"0"0,6-27-1 0 0,-11 40-2836 0 0,23-47 2246 0 0,-18 28-679 0 0,-6 17-584 0 0,-1 12-1293 0 0,1 2-207 0 0,0 0 0 0 0,0-1 0 0 0,1 1 0 0 0,1 0 0 0 0,0 0 0 0 0,0 0 0 0 0,1-1 0 0 0,1 1 0 0 0,3 11 0 0 0,5 9 84 0 0,25 50 0 0 0,-4-25 97 0 0,7 18 236 0 0,-23-40-413 0 0,-8-18 14 0 0,-1 1 1 0 0,0-1-1 0 0,-2 1 1 0 0,0 1-1 0 0,5 31 1 0 0,-10-48-13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1839 0 0,'0'0'11648'0'0,"2"0"-11281"0"0,208-9 1798 0 0,-69 16-4057 0 0,-138-7 796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6911 0 0,'0'0'528'0'0,"2"-1"-82"0"0,11-6 1120 0 0,0 0 0 0 0,0 2 1 0 0,1-1-1 0 0,22-5 0 0 0,62-10 94 0 0,-60 14-1221 0 0,-20 4-560 0 0,1 0-1 0 0,-1 2 0 0 0,1 0 0 0 0,0 1 1 0 0,-1 1-1 0 0,37 6 0 0 0,-35-4-1575 0 0,-2 1-3898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603 897 5983 0 0,'0'0'8062'0'0,"2"-1"-7500"0"0,4 0-384 0 0,0 0-1 0 0,-1-1 0 0 0,0 0 0 0 0,1-1 1 0 0,-1 1-1 0 0,0-1 0 0 0,0 0 1 0 0,0 0-1 0 0,-1 0 0 0 0,1-1 1 0 0,-1 0-1 0 0,1 0 0 0 0,-1 0 1 0 0,-1 0-1 0 0,7-9 0 0 0,1-2-51 0 0,0-2 0 0 0,-2 1 0 0 0,13-29 1 0 0,-7 8-223 0 0,-2-1 0 0 0,-2 0 0 0 0,11-63 0 0 0,2-121-1570 0 0,-21 166 1359 0 0,-1-1 0 0 0,-4 1 0 0 0,-8-57 0 0 0,4 86 169 0 0,5 25 84 0 0,-1 2 46 0 0,0 1 1 0 0,0-1-1 0 0,0 0 0 0 0,1 1 0 0 0,-1 0 0 0 0,0-1 0 0 0,0 1 0 0 0,0 0 0 0 0,1 0 0 0 0,-1 0 1 0 0,0 0-1 0 0,1 0 0 0 0,-1 0 0 0 0,1 0 0 0 0,0 1 0 0 0,-1-1 0 0 0,1 0 0 0 0,0 1 0 0 0,-2 1 1 0 0,-2 5-17 0 0,0 0 1 0 0,-7 14-1 0 0,4-7-22 0 0,-27 52 62 0 0,3 2 0 0 0,-38 115 0 0 0,-21 153 112 0 0,67-228-57 0 0,6-27-26 0 0,-52 152 0 0 0,-86 91 459 0 0,133-282-427 0 0,1 2 0 0 0,3 0 0 0 0,1 1 0 0 0,-20 86 0 0 0,36-123-369 0 0,-1 0 0 0 0,0 1 0 0 0,0-1 0 0 0,-1 0 0 0 0,0-1 0 0 0,0 1 0 0 0,-1-1-1 0 0,-8 11 1 0 0,10-14 90 0 0,-1-1-1 0 0,-1 1 0 0 0,1-1 0 0 0,-1 0 0 0 0,0 0 1 0 0,0 0-1 0 0,0-1 0 0 0,0 0 0 0 0,0 0 0 0 0,-1 0 1 0 0,0 0-1 0 0,1-1 0 0 0,-9 2 0 0 0,1-5-2387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5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84 12351 0 0,'-7'0'95'0'0,"1"1"0"0"0,0-1-1 0 0,-1 1 1 0 0,1 1 0 0 0,0-1-1 0 0,0 1 1 0 0,0 0 0 0 0,0 0-1 0 0,0 1 1 0 0,0 0 0 0 0,1 0-1 0 0,-1 0 1 0 0,1 0 0 0 0,-7 7 2153 0 0,13-10-2183 0 0,0 0 1 0 0,0 0 0 0 0,0 1-1 0 0,0-1 1 0 0,0 0-1 0 0,0 1 1 0 0,0-1 0 0 0,0 1-1 0 0,0-1 1 0 0,0 1 0 0 0,1 0-1 0 0,5 3 94 0 0,1-1-17 0 0,-1-2 1 0 0,0 1-1 0 0,1-1 0 0 0,-1 0 0 0 0,1-1 1 0 0,-1 0-1 0 0,14-1 0 0 0,56-12 712 0 0,-40 6-470 0 0,396-72 1487 0 0,-372 66-1746 0 0,68-10-751 0 0,-126 23-468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12031 0 0,'0'0'1091'0'0,"0"3"-899"0"0,1 9 27 0 0,0 0 1 0 0,1 0-1 0 0,1-1 1 0 0,0 1-1 0 0,0-1 1 0 0,1 1-1 0 0,0-1 1 0 0,1 0-1 0 0,1 0 1 0 0,0-1-1 0 0,0 1 1 0 0,1-1-1 0 0,14 16 1 0 0,-2-5 375 0 0,1-1 1 0 0,0 0-1 0 0,2-2 1 0 0,43 29 0 0 0,7 1 205 0 0,70 62 0 0 0,-121-90-741 0 0,-18-19-129 0 0,11-2-9282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9671 0 0,'0'0'1886'0'0,"1"3"-944"0"0,-1-1-797 0 0,1 1 1 0 0,-1 0-1 0 0,0 0 0 0 0,0-1 0 0 0,0 1 0 0 0,0 0 0 0 0,-1-1 1 0 0,1 1-1 0 0,-1 0 0 0 0,1-1 0 0 0,-1 1 0 0 0,0 0 0 0 0,0-1 1 0 0,0 1-1 0 0,-1-1 0 0 0,1 0 0 0 0,0 1 0 0 0,-3 1 0 0 0,-4 6 49 0 0,0 0 0 0 0,-17 15 1 0 0,6-6 156 0 0,-84 94 650 0 0,79-82-761 0 0,-40 63-1 0 0,61-88-293 0 0,0 0 0 0 0,0 0 1 0 0,0 1-1 0 0,1-1 0 0 0,0 0 0 0 0,-2 12 0 0 0,4-16-1279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4 5063 0 0,'2'-1'232'0'0,"8"-1"4572"0"0,-38 36 49 0 0,-29 31-3424 0 0,-91 85-330 0 0,114-112-1003 0 0,1 3 0 0 0,-28 46 1 0 0,43-58-29 0 0,-25 56 0 0 0,37-70-29 0 0,1 0-1 0 0,0 0 0 0 0,1 1 1 0 0,1-1-1 0 0,-3 32 0 0 0,5-38-23 0 0,2 12 41 0 0,11 16 49 0 0,-10-31-434 0 0,9 17 606 0 0,1-10-5751 0 0,0-6-32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8751 0 0,'0'0'794'0'0,"-1"3"-652"0"0,0 9-15 0 0,1 1 1 0 0,0-1-1 0 0,3 16 0 0 0,-2-20 366 0 0,1 1 1 0 0,0 0-1 0 0,1-1 0 0 0,0 0 1 0 0,0 1-1 0 0,1-1 1 0 0,0-1-1 0 0,0 1 1 0 0,8 11-1 0 0,-3-9-168 0 0,0 0 1 0 0,1 0-1 0 0,0-1 1 0 0,0 0-1 0 0,1-1 1 0 0,14 9-1 0 0,75 36 983 0 0,-98-52-1290 0 0,80 35 715 0 0,-45-20-185 0 0,0 1 0 0 0,64 40 0 0 0,-87-48-548 0 0,-8-5-50 0 0,0-1 0 0 0,0 0 0 0 0,10 4 0 0 0,3-6-370 0 0,-10-1 238 0 0,-5 0-167 0 0,0-1 1 0 0,1 1-1 0 0,-1-1 0 0 0,0 0 1 0 0,1 0-1 0 0,-1 0 1 0 0,0 0-1 0 0,0-1 1 0 0,0 0-1 0 0,0 0 1 0 0,0 0-1 0 0,6-4 1 0 0,2-4-1271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13039 0 0,'0'0'1186'0'0,"-2"0"-978"0"0,-6 2-126 0 0,0 0 0 0 0,0 0 1 0 0,1 1-1 0 0,-1-1 1 0 0,1 2-1 0 0,-12 6 1 0 0,-44 32 1170 0 0,3-1-727 0 0,-197 104 208 0 0,254-144-725 0 0,-1 1-4 0 0,0 0 0 0 0,0 1-1 0 0,1-1 1 0 0,-1 0-1 0 0,1 1 1 0 0,0 0 0 0 0,-1 0-1 0 0,2 0 1 0 0,-1 0 0 0 0,-4 6-1 0 0,6-8-6 0 0,1-1-1 0 0,0 1 1 0 0,-1 0-1 0 0,1 0 1 0 0,0-1-1 0 0,0 1 1 0 0,0 0-1 0 0,-1 0 1 0 0,1-1-1 0 0,0 1 1 0 0,0 0-1 0 0,0 0 1 0 0,0-1-1 0 0,0 1 1 0 0,0 0-1 0 0,1 1 1 0 0,0 1-116 0 0,1-1 0 0 0,0 1 1 0 0,0-1-1 0 0,1 1 0 0 0,-1-1 1 0 0,0 0-1 0 0,1 0 0 0 0,-1 0 1 0 0,1 0-1 0 0,-1 0 0 0 0,1-1 1 0 0,0 1-1 0 0,0-1 0 0 0,0 0 1 0 0,4 2-1 0 0,13 1-5533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0,'0'0'499'0'0,"0"2"-132"0"0,0 2-11 0 0,1 0 1 0 0,0 1 0 0 0,0-1-1 0 0,0 0 1 0 0,0 0-1 0 0,0 0 1 0 0,1 0 0 0 0,0 0-1 0 0,-1 0 1 0 0,2 0 0 0 0,-1-1-1 0 0,0 1 1 0 0,6 6-1 0 0,4 3 340 0 0,1 0 0 0 0,15 12-1 0 0,-12-12-361 0 0,130 111 2619 0 0,-126-107-2542 0 0,-1 1 0 0 0,0 0 0 0 0,-1 2 0 0 0,-1 0 0 0 0,-1 1 0 0 0,20 33 1 0 0,-32-44-355 0 0,1 0 1 0 0,-1 0-1 0 0,0 1 1 0 0,-1 0 0 0 0,-1 0-1 0 0,1 0 1 0 0,-2 0 0 0 0,0 0-1 0 0,0 0 1 0 0,-1 0 0 0 0,0 0-1 0 0,0 0 1 0 0,-2 0 0 0 0,1 0-1 0 0,-2 0 1 0 0,1 0-1 0 0,-1 0 1 0 0,-6 13 0 0 0,0-4-29 0 0,-1-1 0 0 0,0 0 0 0 0,-1 0 0 0 0,-1-1 0 0 0,-1 0 0 0 0,-1-1 1 0 0,0-1-1 0 0,-25 22 0 0 0,-161 132-1640 0 0,192-163 628 0 0,0 0-1 0 0,0 0 0 0 0,-10 13 1 0 0,11-9-5075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5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91 5063 0 0,'23'-49'522'0'0,"-14"29"-433"0"0,-5 10 898 0 0,1-2 6475 0 0,-6 21-5612 0 0,-3 9-1679 0 0,-1 0 1 0 0,-1 0 0 0 0,-15 31 0 0 0,-32 47 193 0 0,-3 5-231 0 0,24-33-73 0 0,-222 506 830 0 0,199-391-451 0 0,15 3 287 0 0,37-173-636 0 0,3-12 598 0 0,-1 2-614 0 0,0 1-79 0 0,5 9 138 0 0,3 3-1 0 0,-5-13-537 0 0,0 1 1 0 0,-1-1-1 0 0,1 1 0 0 0,-1-1 0 0 0,0 1 0 0 0,0-1 0 0 0,-1 1 0 0 0,1 0 1 0 0,-1 0-1 0 0,1 4 0 0 0,-3 4-1159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32 4143 0 0,'0'0'191'0'0,"0"-2"-11"0"0,0-6 185 0 0,0 7 91 0 0,0 0 0 0 0,0 1 0 0 0,0-1 0 0 0,0 0 0 0 0,0 0 0 0 0,-1 0 0 0 0,1 0 0 0 0,0 1 0 0 0,0-1 0 0 0,-1 0 0 0 0,1 0 0 0 0,-1 1 0 0 0,1-1 0 0 0,0 0 0 0 0,-1 1 0 0 0,1-1 0 0 0,-2-1 0 0 0,1 2-281 0 0,0-1 0 0 0,1 0-1 0 0,-1 1 1 0 0,0-1-1 0 0,0 1 1 0 0,0-1 0 0 0,0 1-1 0 0,-1-1 1 0 0,1 1-1 0 0,0 0 1 0 0,-1-1 0 0 0,-2 1-81 0 0,0 0 0 0 0,1 0 1 0 0,-1 0-1 0 0,0 0 0 0 0,-7 2 1 0 0,1 1 51 0 0,0 0 1 0 0,0 0 0 0 0,0 1 0 0 0,1 1 0 0 0,-1 0-1 0 0,1 0 1 0 0,0 1 0 0 0,-10 8 0 0 0,-64 61 43 0 0,68-61-152 0 0,-105 98 5 0 0,-29 29-9 0 0,140-131-34 0 0,-1 0 0 0 0,1 0 0 0 0,0 1 0 0 0,1 0 0 0 0,1 1 0 0 0,-10 17 0 0 0,12-14 0 0 0,5-11-31 0 0,0-1-1 0 0,-1 1 0 0 0,2 0 0 0 0,-1 0 1 0 0,0-1-1 0 0,1 1 0 0 0,-1 0 0 0 0,1-1 1 0 0,0 1-1 0 0,0-1 0 0 0,1 1 1 0 0,-1-1-1 0 0,1 1 0 0 0,-1-1 0 0 0,1 0 1 0 0,0 0-1 0 0,0 0 0 0 0,1 0 1 0 0,-1 0-1 0 0,1 0 0 0 0,-1-1 0 0 0,1 1 1 0 0,0-1-1 0 0,0 0 0 0 0,5 3 1 0 0,2 1-169 0 0,0 0 1 0 0,1-1-1 0 0,0 0 0 0 0,0 0 1 0 0,1-2-1 0 0,20 5 1 0 0,-6-4-1004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15 2303 0 0,'7'-14'8564'0'0,"-15"16"-7728"0"0,5-2-222 0 0,-13 4-15 0 0,1 0 0 0 0,-1 1 1 0 0,1 0-1 0 0,-18 10 1 0 0,-56 34 254 0 0,77-43-679 0 0,-9 7-57 0 0,0 1-1 0 0,1 0 1 0 0,-28 28 0 0 0,38-33-109 0 0,1 1 0 0 0,0 0 0 0 0,0 1 0 0 0,1 0 0 0 0,1 0 0 0 0,0 1 0 0 0,1-1 0 0 0,-6 16 0 0 0,7-11-9 0 0,5 1 0 0 0,1-13 0 0 0,-1 0 0 0 0,2 0 0 0 0,-1 0 0 0 0,0-1 0 0 0,1 1 0 0 0,3 6 0 0 0,4 2 12 0 0,-3-8 13 0 0,0 0-1 0 0,0 0 0 0 0,1-1 0 0 0,-1 0 1 0 0,1 0-1 0 0,-1 0 0 0 0,14 3 0 0 0,0-2 150 0 0,30 4 0 0 0,-44-8-118 0 0,1 0 0 0 0,-1 0 0 0 0,0-1 0 0 0,1 0 1 0 0,-1 0-1 0 0,10-3 0 0 0,-14 3-48 0 0,0 0 0 0 0,-1 0 0 0 0,1 0 1 0 0,-1 0-1 0 0,1-1 0 0 0,-1 1 0 0 0,0 0 0 0 0,0-1 0 0 0,1 1 1 0 0,-1-1-1 0 0,0 1 0 0 0,0-1 0 0 0,0 1 0 0 0,0-3 0 0 0,1 1 3 0 0,2-6 14 0 0,0-1 0 0 0,-1 0 0 0 0,0 0 0 0 0,0 0-1 0 0,-1-1 1 0 0,0 1 0 0 0,0-15 0 0 0,5-28-8 0 0,-2 35-53 0 0,1 0 0 0 0,1 0 0 0 0,1 1 0 0 0,0 0 0 0 0,16-23 0 0 0,-6 9-766 0 0,-12 19-742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50 411 7367 0 0,'-2'-1'568'0'0,"-3"-3"-227"0"0,1 1 0 0 0,-1-1 0 0 0,1 0 0 0 0,0 0-1 0 0,0 0 1 0 0,0-1 0 0 0,-3-4 0 0 0,5 6-42 0 0,1 1 1 0 0,0 0-1 0 0,0-1 1 0 0,0 1-1 0 0,0-1 1 0 0,0 0-1 0 0,0 1 1 0 0,1-1-1 0 0,0 1 1 0 0,-1-1-1 0 0,1 0 1 0 0,0 0-1 0 0,0 1 1 0 0,0-1 0 0 0,1 0-1 0 0,-1 1 1 0 0,0-1-1 0 0,3-4 1 0 0,0-1-101 0 0,0 1 0 0 0,0 1 0 0 0,1-1 1 0 0,0 0-1 0 0,0 1 0 0 0,1 0 1 0 0,8-8-1 0 0,42-38 229 0 0,-48 46-354 0 0,33-27-144 0 0,2 1 0 0 0,2 1 0 0 0,89-46 0 0 0,-123 72 2 0 0,0 1 1 0 0,0-1-1 0 0,1 2 1 0 0,20-6-1 0 0,-17 8-37 0 0,-13 1 105 0 0,0 0-1 0 0,0 0 1 0 0,0 1 0 0 0,-1-1-1 0 0,1 0 1 0 0,0 0 0 0 0,0 1-1 0 0,0-1 1 0 0,-1 0 0 0 0,1 1-1 0 0,0-1 1 0 0,-1 0 0 0 0,1 1 0 0 0,0-1-1 0 0,-1 1 1 0 0,1-1 0 0 0,0 1-1 0 0,-1 0 1 0 0,1-1 0 0 0,-1 1-1 0 0,1 0 1 0 0,-1-1 0 0 0,1 1-1 0 0,-1 0 1 0 0,0-1 0 0 0,1 1 0 0 0,-1 0-1 0 0,0 0 1 0 0,0 0 0 0 0,1 1-1 0 0,-1 1 44 0 0,1 1-1 0 0,-1 0 0 0 0,1-1 0 0 0,-1 1 1 0 0,-1 4-1 0 0,0 4 117 0 0,-1 0 1 0 0,-1-1 0 0 0,0 1-1 0 0,-1-1 1 0 0,-7 18-1 0 0,-17 51 548 0 0,24-63-643 0 0,3-14-55 0 0,1 0 1 0 0,-1 0-1 0 0,1 1 1 0 0,-1-1-1 0 0,1 0 0 0 0,0 0 1 0 0,0 1-1 0 0,1-1 1 0 0,-1 0-1 0 0,1 0 0 0 0,-1 0 1 0 0,3 6-1 0 0,0 8-3976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5 11887 0 0,'2'-2'547'0'0,"0"-1"195"0"0,-2 4-297 0 0,-6 11-165 0 0,-12 20-171 0 0,-100 136 981 0 0,-23 38 259 0 0,-44 155-727 0 0,149-283-1284 0 0,-3-1 1 0 0,-68 98-1 0 0,94-159-145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1375 0 0,'3'1'107'0'0,"7"4"1161"0"0,0-1-1 0 0,1-1 0 0 0,-1 0 1 0 0,1 0-1 0 0,0-1 1 0 0,0 0-1 0 0,0-1 1 0 0,13 0-1 0 0,94-9 3317 0 0,-71 3-3791 0 0,336-12 3548 0 0,-345 18-4963 0 0,-1 2 0 0 0,44 10 0 0 0,-66-12-2554 0 0,-11-2 2536 0 0,-1 1-1334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169 245 7367 0 0,'-1'3'568'0'0,"-14"46"6"0"0,-34 94 9370 0 0,27-83-8166 0 0,18-47-1706 0 0,0-1 0 0 0,-1 0 1 0 0,-1 0-1 0 0,0 0 0 0 0,-1-1 0 0 0,0 0 0 0 0,0 0 0 0 0,-2-1 0 0 0,-10 12 1 0 0,12-15-2827 0 0</inkml:trace>
  <inkml:trace contextRef="#ctx0" brushRef="#br0" timeOffset="1">460 1 2759 0 0,'0'0'248'0'0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84 325 2759 0 0,'-71'61'2975'0'0,"69"-60"-2585"0"0,1 0 0 0 0,0 1 0 0 0,0-1 0 0 0,0 1-1 0 0,0-1 1 0 0,0 1 0 0 0,0 0 0 0 0,1-1 0 0 0,-1 1 0 0 0,1 0 0 0 0,-2 3-1 0 0,2-3-435 0 0,-1 0 1631 0 0,5-3-1185 0 0,6-1-114 0 0,1-1-1 0 0,-1-1 1 0 0,0 0-1 0 0,0 0 0 0 0,0-1 1 0 0,-1 0-1 0 0,14-10 1 0 0,63-53 703 0 0,-43 32-610 0 0,188-143 1057 0 0,-209 163-1126 0 0,1 1-1 0 0,0 1 0 0 0,1 1 1 0 0,32-13-1 0 0,-53 25 688 0 0,-3 1-983 0 0,0 0-1 0 0,0 0 0 0 0,0 1 1 0 0,0-1-1 0 0,0 0 0 0 0,0 0 1 0 0,0 0-1 0 0,1 0 1 0 0,-1 1-1 0 0,0-1 0 0 0,0 0 1 0 0,0 0-1 0 0,0 0 0 0 0,0 0 1 0 0,0 1-1 0 0,0-1 1 0 0,1 0-1 0 0,-1 0 0 0 0,0 0 1 0 0,0 0-1 0 0,0 0 0 0 0,0 0 1 0 0,0 0-1 0 0,1 0 1 0 0,-1 1-1 0 0,0-1 0 0 0,0 0 1 0 0,0 0-1 0 0,0 0 0 0 0,1 0 1 0 0,-1 0-1 0 0,0 0 1 0 0,0 0-1 0 0,1 0 0 0 0,-1 0-1 0 0,0 0-1 0 0,1 0 1 0 0,-1 0 0 0 0,1 0-1 0 0,-1 0 1 0 0,0 0-1 0 0,1 1 1 0 0,-1-1 0 0 0,0 0-1 0 0,1 0 1 0 0,-1 0-1 0 0,0 1 1 0 0,1-1 0 0 0,-1 0-1 0 0,0 0 1 0 0,1 1-1 0 0,-1-1 1 0 0,0 0 0 0 0,0 0-1 0 0,1 1 1 0 0,-1-1-1 0 0,0 1 1 0 0,0-1 0 0 0,0 0-1 0 0,1 1 1 0 0,-1-1-1 0 0,0 0 1 0 0,0 1 0 0 0,0 0-1 0 0,1 6 72 0 0,-1 0-1 0 0,1 1 0 0 0,-1-1 0 0 0,-1 0 1 0 0,0 0-1 0 0,0 1 0 0 0,0-1 1 0 0,-1 0-1 0 0,-5 14 0 0 0,-4 8 135 0 0,-17 28 0 0 0,14-29-74 0 0,5-8-23 0 0,1-1 0 0 0,1 1 0 0 0,-7 29 0 0 0,11-38-474 0 0,2 0 0 0 0,-1 0 0 0 0,1 0 0 0 0,1 0 0 0 0,0 0 1 0 0,1 0-1 0 0,0 0 0 0 0,3 13 0 0 0,-1-10-733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163 215 7831 0 0,'0'0'356'0'0,"-3"-1"-6"0"0,-1 1-272 0 0,0-1 0 0 0,0 1 0 0 0,-1-1-1 0 0,1 1 1 0 0,0 0 0 0 0,0 1 0 0 0,0-1 0 0 0,0 1 0 0 0,0-1 0 0 0,0 1 0 0 0,0 1 0 0 0,0-1 0 0 0,0 0 0 0 0,-5 3 0 0 0,4 0 256 0 0,-1-1-1 0 0,0 1 1 0 0,1 0 0 0 0,0 1 0 0 0,0-1 0 0 0,0 1-1 0 0,0 0 1 0 0,-5 8 0 0 0,5-6-63 0 0,0 1-1 0 0,0 0 1 0 0,1 0 0 0 0,0 0-1 0 0,0 0 1 0 0,1 1 0 0 0,0 0-1 0 0,1 0 1 0 0,0-1 0 0 0,0 1-1 0 0,1 1 1 0 0,0-1 0 0 0,0 16-1 0 0,2-19-155 0 0,0 0-1 0 0,0 0 1 0 0,0 1-1 0 0,1-1 1 0 0,0 0-1 0 0,0 0 0 0 0,0 0 1 0 0,1-1-1 0 0,0 1 1 0 0,0-1-1 0 0,0 1 1 0 0,1-1-1 0 0,0 0 1 0 0,0 0-1 0 0,6 5 1 0 0,-4-5 44 0 0,-1-1 0 0 0,2 1 0 0 0,-1-1 0 0 0,0-1 0 0 0,1 1 0 0 0,0-1 0 0 0,-1 0 1 0 0,1-1-1 0 0,0 0 0 0 0,1 0 0 0 0,-1 0 0 0 0,13 1 0 0 0,-12-3 4 0 0,0 1 1 0 0,0-1-1 0 0,0-1 0 0 0,0 1 0 0 0,0-2 1 0 0,0 1-1 0 0,0-1 0 0 0,-1 0 1 0 0,14-5-1 0 0,-10 1 1 0 0,0 1 0 0 0,-1-1 0 0 0,1-1 0 0 0,-1 0 0 0 0,15-14 0 0 0,0-5 67 0 0,-1 0 0 0 0,-1-2-1 0 0,25-41 1 0 0,-22 26-92 0 0,40-90-1 0 0,-25 44-1450 0 0,-29 62-543 0 0,-4 9-2587 0 0,-6 13 2553 0 0,3-7-4470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40 7367 0 0,'0'0'9999'0'0,"-2"3"-9478"0"0,-7 8-232 0 0,-1 0 0 0 0,0-1 0 0 0,-1 0 0 0 0,0 0 0 0 0,-24 16 0 0 0,16-13-105 0 0,-83 54 353 0 0,-22 16-288 0 0,109-71-236 0 0,-55 47 1 0 0,59-45 46 0 0,11-13-51 0 0,-1 0 0 0 0,1 0 0 0 0,0 0 0 0 0,0 0 0 0 0,-1 0 1 0 0,1 0-1 0 0,0 0 0 0 0,0 1 0 0 0,0-1 0 0 0,0 0 0 0 0,0 0 0 0 0,1 0 0 0 0,-1 0 0 0 0,0 0 1 0 0,0 1-1 0 0,1-1 0 0 0,-1 0 0 0 0,1 0 0 0 0,-1 0 0 0 0,1 0 0 0 0,-1 0 0 0 0,1 0 0 0 0,0 0 1 0 0,-1 0-1 0 0,1-1 0 0 0,0 1 0 0 0,0 0 0 0 0,-1 0 0 0 0,1 0 0 0 0,0-1 0 0 0,0 1 1 0 0,0 0-1 0 0,0-1 0 0 0,1 1 0 0 0,5 3 76 0 0,-1-1 1 0 0,1 0-1 0 0,0-1 1 0 0,7 3-1 0 0,-10-4-12 0 0,26 6 238 0 0,1 0 1 0 0,46 2 0 0 0,-58-7-281 0 0,-14-1-33 0 0,18-2 15 0 0,-19 0 29 0 0,5-1-19 0 0,-9 2-20 0 0,1-1 0 0 0,-1 1 0 0 0,1 0 0 0 0,0-1 1 0 0,-1 1-1 0 0,1-1 0 0 0,-1 1 0 0 0,1 0 0 0 0,-1-1 0 0 0,1 1 0 0 0,-1-1 0 0 0,1 0 0 0 0,-1 1 0 0 0,0-1 0 0 0,1 1 0 0 0,-1-1 0 0 0,0 0 0 0 0,1 1 1 0 0,-1-2-1 0 0,1 0 6 0 0,4-7 6 0 0,-1-1-1 0 0,0 0 1 0 0,-1 0 0 0 0,0 0-1 0 0,0 0 1 0 0,-1-1 0 0 0,2-20-1 0 0,2-12-14 0 0,3 1 0 0 0,2-17-278 0 0,36-107-1 0 0,-40 148-3845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12031 0 0,'0'0'1091'0'0,"0"2"-819"0"0,-1 14 265 0 0,0 0 1 0 0,-1 0 0 0 0,-1 0-1 0 0,-6 22 1 0 0,-26 61 437 0 0,23-71-603 0 0,2 1 0 0 0,1 0 0 0 0,-8 46 0 0 0,16-72-70 0 0,3 9 456 0 0,-2-11-694 0 0,1 1 0 0 0,-1-1 0 0 0,1 0 1 0 0,-1 1-1 0 0,1-1 0 0 0,0 1 0 0 0,-1-1 1 0 0,1 0-1 0 0,0 0 0 0 0,0 1 1 0 0,0-1-1 0 0,0 0 0 0 0,0 0 0 0 0,0 0 1 0 0,0 0-1 0 0,1 0 0 0 0,-1 0 1 0 0,0-1-1 0 0,3 2 0 0 0,24 9 556 0 0,-4-5-303 0 0,0-1 0 0 0,1-2 0 0 0,-1 0 0 0 0,1-2 1 0 0,-1 0-1 0 0,1-2 0 0 0,30-4 0 0 0,-47 4-284 0 0,-5 1-25 0 0,-1 0 0 0 0,0 0-1 0 0,1-1 1 0 0,-1 1 0 0 0,0-1-1 0 0,1 0 1 0 0,-1 0 0 0 0,0 0 0 0 0,0 0-1 0 0,1 0 1 0 0,-1 0 0 0 0,3-3-1 0 0,-2 2-2 0 0,0 0 0 0 0,0 0-1 0 0,0 0 1 0 0,-1-1-1 0 0,1 1 1 0 0,-1-1-1 0 0,1 0 1 0 0,-1 1-1 0 0,0-1 1 0 0,0 0-1 0 0,-1 0 1 0 0,1-1-1 0 0,-1 1 1 0 0,1 0-1 0 0,-1 0 1 0 0,1-4 0 0 0,1-7-8 0 0,0-1 0 0 0,1-24 0 0 0,1-7-123 0 0,-3 37 16 0 0,0 1 1 0 0,1-1-1 0 0,0 1 0 0 0,0 0 0 0 0,1 0 1 0 0,0 0-1 0 0,8-13 0 0 0,-6 14-1454 0 0,-1 1 0 0 0,1-1 0 0 0,0 1 0 0 0,13-10 0 0 0,0 2-5094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5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1375 0 0,'3'0'66'0'0,"90"-2"634"0"0,6 1 4474 0 0,47 3-2719 0 0,123-3 1989 0 0,-98-5-3190 0 0,-110 4-1075 0 0,258-12 1243 0 0,-11-3-1212 0 0,-300 17-209 0 0,220-8 390 0 0,298-13-51 0 0,-358 17-129 0 0,-70 5-18 0 0,276-2 83 0 0,-244 1-204 0 0,31 1 100 0 0,158-2 276 0 0,6-3-375 0 0,123-6 46 0 0,25-1-108 0 0,-99 18 178 0 0,-88 11-189 0 0,-69-1 0 0 0,66-17-5 0 0,-109-3 76 0 0,375-4 575 0 0,-272 9-571 0 0,-188 1 44 0 0,15 0 55 0 0,370 7 176 0 0,-82 0 10 0 0,-85-4-177 0 0,65-1-88 0 0,179 18 176 0 0,-346-9-202 0 0,296 29-6 0 0,-313-24-8 0 0,-21-2-22 0 0,194 16 8 0 0,362 22-41 0 0,69-18 11 0 0,-705-37 38 0 0,518 17 435 0 0,-376 7-484 0 0,-77-5 0 0 0,-147-18 0 0 0,236 37 0 0 0,-213-34-157 0 0,-1-1 1 0 0,36 0-1 0 0,-49-2-221 0 0,-38 13-542 0 0,10-10-1557 0 0,-28 4 0 0 0,30-6-3545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1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59 1839 0 0,'0'0'83'0'0,"2"-3"-6"0"0,3-10-61 0 0,-3 0 3527 0 0,-2 12-3041 0 0,0 1-1 0 0,0-1 1 0 0,0 0-1 0 0,0 1 1 0 0,0-1 0 0 0,-1 0-1 0 0,1 1 1 0 0,0-1-1 0 0,0 0 1 0 0,-1 1 0 0 0,0-3 1504 0 0,-1 2-1504 0 0,-10-7 3560 0 0,-14-1-2050 0 0,19 8-1899 0 0,0 1 0 0 0,-1 0 0 0 0,1 0 0 0 0,-1 0 0 0 0,1 1 0 0 0,-1 0 0 0 0,1 0 0 0 0,0 1 0 0 0,0 0 0 0 0,0 0 0 0 0,0 1-1 0 0,-8 4 1 0 0,-5 4-46 0 0,1 0 0 0 0,-32 25 0 0 0,41-27-77 0 0,3 2-22 0 0,4 1 64 0 0,3-11-32 0 0,0 0 0 0 0,0 1 0 0 0,1-1 0 0 0,-1 0 0 0 0,0 0 0 0 0,1 0 0 0 0,-1 0 0 0 0,1 0 0 0 0,-1 0 0 0 0,2 2 0 0 0,5 4-2 0 0,-1-1 0 0 0,1 1 0 0 0,0-1 0 0 0,1 0 0 0 0,14 8 1 0 0,14 11 22 0 0,-24-15-11 0 0,-1 1 0 0 0,18 20 1 0 0,-25-26 21 0 0,0 1 1 0 0,0 0 0 0 0,0 0 0 0 0,-1 0-1 0 0,0 0 1 0 0,0 1 0 0 0,0-1 0 0 0,2 11 0 0 0,-3-3 134 0 0,0-1 0 0 0,0 1 0 0 0,-1 0 1 0 0,-1 0-1 0 0,-1 0 0 0 0,0 0 1 0 0,0 0-1 0 0,-1-1 0 0 0,-1 1 1 0 0,-1-1-1 0 0,-8 23 0 0 0,11-31-152 0 0,1-4-8 0 0,-1 1 0 0 0,0-1 0 0 0,1 1 0 0 0,-1-1 0 0 0,0 1 0 0 0,0-1 0 0 0,0 1 0 0 0,0-1 0 0 0,0 0 0 0 0,0 1 0 0 0,-1-1 0 0 0,0 1 0 0 0,-2 2 59 0 0,1 0 0 0 0,-1-1 0 0 0,0 0 1 0 0,0 1-1 0 0,0-1 0 0 0,0 0 0 0 0,-1-1 0 0 0,1 1 1 0 0,-1-1-1 0 0,1 0 0 0 0,-1 0 0 0 0,0-1 0 0 0,0 1 1 0 0,0-1-1 0 0,-5 1 0 0 0,2-1-281 0 0,0-1-1 0 0,1 1 1 0 0,-14-2-1 0 0,-22-8-6162 0 0,27 4-1184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0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24 7367 0 0,'-1'-1'568'0'0,"0"-1"-489"0"0,0 0 0 0 0,-1 1 0 0 0,1-1 0 0 0,-1 1 0 0 0,1-1 0 0 0,-1 1 0 0 0,1 0 0 0 0,-1-1 0 0 0,0 1 0 0 0,0 0 0 0 0,1 0 0 0 0,-1 0 0 0 0,0 0 0 0 0,0 1 0 0 0,0-1 0 0 0,0 0 0 0 0,0 1 0 0 0,0 0 0 0 0,-1-1 0 0 0,1 1 0 0 0,0 0 0 0 0,0 0-1 0 0,0 0 1 0 0,0 0 0 0 0,0 0 0 0 0,0 1 0 0 0,-2 0 0 0 0,-4 0 316 0 0,1 1 1 0 0,-1 1-1 0 0,1-1 0 0 0,0 1 0 0 0,0 1 0 0 0,-9 5 1 0 0,-13 11-151 0 0,1 1 0 0 0,2 1 1 0 0,0 2-1 0 0,1 0 0 0 0,1 2 1 0 0,-36 51-1 0 0,49-62-195 0 0,1 1 0 0 0,1 1-1 0 0,1 0 1 0 0,0 0 0 0 0,1 1 0 0 0,1-1 0 0 0,-6 32 0 0 0,11-45-44 0 0,0-1 0 0 0,1 1 1 0 0,0 0-1 0 0,0 0 1 0 0,0 0-1 0 0,0 0 1 0 0,1 0-1 0 0,-1 0 1 0 0,1-1-1 0 0,0 1 0 0 0,0 0 1 0 0,0 0-1 0 0,1-1 1 0 0,1 5-1 0 0,-1-6 12 0 0,0 1-1 0 0,0 0 0 0 0,0-1 1 0 0,0 0-1 0 0,1 1 1 0 0,-1-1-1 0 0,0 0 1 0 0,1 0-1 0 0,0 0 1 0 0,-1 0-1 0 0,1-1 1 0 0,0 1-1 0 0,0-1 0 0 0,0 0 1 0 0,0 0-1 0 0,0 0 1 0 0,4 1-1 0 0,6 0 83 0 0,-1 0-1 0 0,1-1 1 0 0,0-1-1 0 0,-1 0 1 0 0,1 0 0 0 0,-1-1-1 0 0,1-1 1 0 0,19-5-1 0 0,-2-2 93 0 0,-2 0 0 0 0,40-20 0 0 0,-57 24-175 0 0,-1-1 0 0 0,1 0 1 0 0,-1 0-1 0 0,-1-1 0 0 0,1 0 0 0 0,-1-1 0 0 0,-1 1 0 0 0,10-12 0 0 0,-15 15-21 0 0,1-1 0 0 0,-1 1 0 0 0,-1 0-1 0 0,1-1 1 0 0,-1 0 0 0 0,1 0-1 0 0,-1 1 1 0 0,-1-1 0 0 0,1 0-1 0 0,-1-1 1 0 0,0 1 0 0 0,0 0 0 0 0,0 0-1 0 0,-1 0 1 0 0,0-1 0 0 0,0 1-1 0 0,0 0 1 0 0,-1 0 0 0 0,1-1 0 0 0,-3-7-1 0 0,-4-7-40 0 0,-1 0 0 0 0,-1 0 0 0 0,-15-24 0 0 0,16 30 1 0 0,-13-19-30 0 0,8 13-1433 0 0,5 7-2345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0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78 9759 0 0,'0'0'3664'0'0,"-2"2"-3293"0"0,-10 8-128 0 0,3-3-83 0 0,1 0 0 0 0,1 0 0 0 0,-12 14 0 0 0,2 2 138 0 0,0 2 0 0 0,-17 34 1 0 0,30-52-234 0 0,1 0 0 0 0,0 1 0 0 0,0-1 0 0 0,1 0-1 0 0,0 1 1 0 0,0 0 0 0 0,1 0 0 0 0,0-1 0 0 0,0 1 0 0 0,1 0 0 0 0,0 0 0 0 0,0 0 0 0 0,3 13 0 0 0,-1-17 4 0 0,0-1 1 0 0,0 0-1 0 0,0 1 1 0 0,0-1 0 0 0,1 0-1 0 0,-1 0 1 0 0,1-1 0 0 0,0 1-1 0 0,-1-1 1 0 0,1 1-1 0 0,1-1 1 0 0,-1 0 0 0 0,4 2-1 0 0,-2-1 8 0 0,0 0-1 0 0,0-1 1 0 0,0 0-1 0 0,1 0 1 0 0,-1-1-1 0 0,1 1 1 0 0,-1-1-1 0 0,1 0 0 0 0,-1-1 1 0 0,1 1-1 0 0,0-1 1 0 0,9-1-1 0 0,7-2 355 0 0,40-10 0 0 0,-50 11-296 0 0,-6 1-115 0 0,-1-1 0 0 0,0 1 0 0 0,0-1 0 0 0,-1 0 0 0 0,1 0 0 0 0,0 0 1 0 0,0-1-1 0 0,-1 1 0 0 0,0-1 0 0 0,1 0 0 0 0,-1 0 0 0 0,0-1 0 0 0,-1 1 0 0 0,1-1 0 0 0,-1 0 0 0 0,1 0 1 0 0,-1 0-1 0 0,0-1 0 0 0,-1 1 0 0 0,1-1 0 0 0,-1 1 0 0 0,0-1 0 0 0,0 0 0 0 0,0 0 0 0 0,-1 0 0 0 0,2-8 1 0 0,5-22-486 0 0,-1 2 649 0 0,2 1 0 0 0,15-41 0 0 0,-19 61-553 0 0,1 1 0 0 0,0 0 0 0 0,12-16 0 0 0,-11 19-477 0 0,-1 0 1 0 0,1 1 0 0 0,1 0-1 0 0,0 0 1 0 0,9-7-1 0 0,3 0-4978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0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3 484 8751 0 0,'0'0'1951'0'0,"-1"3"-824"0"0,0 8 51 0 0,1-9 529 0 0,0-2-1687 0 0,0 0 1 0 0,0 0-1 0 0,1 0 0 0 0,-1 1 1 0 0,0-1-1 0 0,0 0 1 0 0,0 0-1 0 0,1 0 0 0 0,-1 0 1 0 0,0 0-1 0 0,0 0 1 0 0,0 0-1 0 0,1 0 0 0 0,-1 0 1 0 0,0 0-1 0 0,0 1 0 0 0,0-1 1 0 0,0 0-1 0 0,1 0 1 0 0,-1 0-1 0 0,0 0 0 0 0,0 1 1 0 0,0-1-1 0 0,0 0 0 0 0,0 0 1 0 0,0 0-1 0 0,0 0 1 0 0,0 1-1 0 0,1-1 0 0 0,-1 0 1 0 0,0 1 6 0 0,0-1 1 0 0,0 1 0 0 0,1-1 0 0 0,-1 1-1 0 0,0-1 1 0 0,0 1 0 0 0,1-1-1 0 0,-1 0 1 0 0,1 1 0 0 0,-1-1-1 0 0,0 0 1 0 0,1 1 0 0 0,-1-1-1 0 0,1 0 1 0 0,-1 1 0 0 0,0-1-1 0 0,1 0 1 0 0,-1 0 0 0 0,1 1 0 0 0,0-1-1 0 0,3 1 64 0 0,-1 0-1 0 0,1-1 1 0 0,-1 1-1 0 0,1-1 1 0 0,-1 1 0 0 0,1-1-1 0 0,-1-1 1 0 0,1 1-1 0 0,0 0 1 0 0,-1-1-1 0 0,1 0 1 0 0,-1 1 0 0 0,0-1-1 0 0,1-1 1 0 0,-1 1-1 0 0,0 0 1 0 0,1-1-1 0 0,-1 0 1 0 0,0 0-1 0 0,0 0 1 0 0,0 0 0 0 0,-1 0-1 0 0,1-1 1 0 0,3-3-1 0 0,6-6 237 0 0,-1-2 1 0 0,0 1-1 0 0,-1-2 0 0 0,9-15 1 0 0,29-68 1013 0 0,-22 45-677 0 0,28-47 44 0 0,-42 81-672 0 0,1 1-1 0 0,0 1 1 0 0,20-20-1 0 0,-27 31-450 0 0,0 0 0 0 0,0 0 0 0 0,1 0 0 0 0,0 1 0 0 0,0 0 0 0 0,0 1 0 0 0,1-1 0 0 0,-1 1 0 0 0,17-5 0 0 0,-10 5-975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0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1306 2759 0 0,'0'0'8002'0'0,"1"-2"-7458"0"0,12-18 217 0 0,-1 1 1 0 0,2 1 0 0 0,19-20-1 0 0,-31 36-707 0 0,13-15 469 0 0,1 1 1 0 0,20-15-1 0 0,27-17 401 0 0,32-23 205 0 0,121-118 0 0 0,-81 50-382 0 0,57-58 130 0 0,-85 93-515 0 0,154-161 28 0 0,-241 243-388 0 0,-8 9-13 0 0,1-2 1 0 0,-2 1-1 0 0,0-1 0 0 0,-1-1 0 0 0,9-17 0 0 0,-18 31-70 0 0,-3 5-325 0 0,-26 42 148 0 0,-27 60 1 0 0,-16 56 169 0 0,53-119 71 0 0,-18 41-34 0 0,-104 229 42 0 0,118-268 11 0 0,2 0-1 0 0,2 1 1 0 0,2 1-1 0 0,2 0 1 0 0,2 1-1 0 0,-8 66 1 0 0,19-103 3 0 0,-10 132-221 0 0,11-140-70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0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11055 0 0,'0'0'852'0'0,"0"-2"-560"0"0,0 1-253 0 0,0 1-1 0 0,0-1 0 0 0,0 0 0 0 0,0 0 0 0 0,0 1 1 0 0,0-1-1 0 0,0 0 0 0 0,1 1 0 0 0,-1-1 0 0 0,0 0 1 0 0,0 1-1 0 0,1-1 0 0 0,-1 0 0 0 0,0 1 0 0 0,1-1 1 0 0,-1 1-1 0 0,0-1 0 0 0,1 1 0 0 0,-1-1 0 0 0,1 1 1 0 0,-1-1-1 0 0,1 1 0 0 0,0-1 0 0 0,-1 1 0 0 0,1-1 1 0 0,-1 1-1 0 0,2-1 0 0 0,1 0 272 0 0,10-6 608 0 0,0 0-1 0 0,1 1 0 0 0,0 0 0 0 0,0 1 1 0 0,0 1-1 0 0,24-5 0 0 0,-15 4-543 0 0,29-4 315 0 0,0 1 1 0 0,99 0-1 0 0,13-2-2073 0 0,-118 3-68 0 0,0-3-83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0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10135 0 0,'0'0'2198'0'0,"-1"2"-957"0"0,-7 21-92 0 0,-1-1 0 0 0,-1 0 1 0 0,-15 23-1 0 0,-4 11-397 0 0,-149 263 977 0 0,68-126-1534 0 0,-30 43-181 0 0,105-180-535 0 0,-39 60-2228 0 0,55-90 941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0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60 6447 0 0,'5'-7'706'0'0,"14"-16"-1299"0"0,9-6 8168 0 0,-41 29-6128 0 0,6 2-1284 0 0,-1 0-1 0 0,1 1 1 0 0,-1 1-1 0 0,1-1 1 0 0,0 1-1 0 0,1 0 1 0 0,-1 0 0 0 0,-10 10-1 0 0,-1 0 35 0 0,-79 49 99 0 0,-48 35 53 0 0,136-91-338 0 0,9-7-10 0 0,0 0-1 0 0,-1 0 1 0 0,1 0 0 0 0,0 0 0 0 0,0 0 0 0 0,0 0-1 0 0,0 0 1 0 0,0 0 0 0 0,0 0 0 0 0,0 0-1 0 0,0 1 1 0 0,0-1 0 0 0,0 0 0 0 0,0 0 0 0 0,0 0-1 0 0,0 0 1 0 0,0 0 0 0 0,0 0 0 0 0,-1 0-1 0 0,1 0 1 0 0,0 0 0 0 0,0 0 0 0 0,0 0 0 0 0,0 1-1 0 0,0-1 1 0 0,0 0 0 0 0,0 0 0 0 0,0 0-1 0 0,0 0 1 0 0,0 0 0 0 0,0 0 0 0 0,0 0-1 0 0,0 0 1 0 0,0 0 0 0 0,0 1 0 0 0,0-1 0 0 0,1 0-1 0 0,-1 0 1 0 0,0 0 0 0 0,0 0 0 0 0,0 0-1 0 0,0 0 1 0 0,0 0 0 0 0,0 0 0 0 0,0 0 0 0 0,0 0-1 0 0,0 0 1 0 0,0 0 0 0 0,0 1 0 0 0,0-1-1 0 0,0 0 1 0 0,0 0 0 0 0,1 0 0 0 0,-1 0 0 0 0,3 4 7 0 0,1 0 1 0 0,0 0 0 0 0,0 0 0 0 0,0 0 0 0 0,1-1 0 0 0,-1 0 0 0 0,1 0 0 0 0,7 4 0 0 0,7 1 51 0 0,20 7 0 0 0,-25-10-16 0 0,0 0 0 0 0,0 1 0 0 0,19 11 0 0 0,-26-13-4 0 0,-1 0 1 0 0,0 1-1 0 0,0 0 1 0 0,0 1 0 0 0,-1-1-1 0 0,1 1 1 0 0,-1 0-1 0 0,-1 0 1 0 0,1 1 0 0 0,-1 0-1 0 0,0-1 1 0 0,-1 1-1 0 0,1 1 1 0 0,-1-1 0 0 0,-1 0-1 0 0,1 1 1 0 0,-1-1-1 0 0,-1 1 1 0 0,0 0 0 0 0,0 0-1 0 0,0 10 1 0 0,-1-14 28 0 0,-1-1 1 0 0,0 0-1 0 0,0 1 0 0 0,0-1 1 0 0,0 0-1 0 0,-1 0 1 0 0,1 0-1 0 0,-1 1 1 0 0,0-2-1 0 0,0 1 0 0 0,0 0 1 0 0,0 0-1 0 0,0-1 1 0 0,-1 1-1 0 0,1-1 0 0 0,-1 1 1 0 0,0-1-1 0 0,1 0 1 0 0,-1 0-1 0 0,-5 2 0 0 0,-6 3 157 0 0,1 0 0 0 0,-2-1-1 0 0,-18 6 1 0 0,-263 62-2451 0 0,259-68 754 0 0,4-1-268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0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49 7831 0 0,'2'-2'603'0'0,"8"-5"5940"0"0,-11 4-4486 0 0,1 3-1945 0 0,0-1-1 0 0,-1 0 1 0 0,1 0 0 0 0,-1 0 0 0 0,1 0 0 0 0,-1 1-1 0 0,1-1 1 0 0,-1 0 0 0 0,0 0 0 0 0,1 1-1 0 0,-1-1 1 0 0,0 1 0 0 0,0-1 0 0 0,1 0 0 0 0,-1 1-1 0 0,0-1 1 0 0,0 1 0 0 0,0 0 0 0 0,1-1-1 0 0,-1 1 1 0 0,0 0 0 0 0,-1-1 0 0 0,-1 1-4 0 0,1 0 0 0 0,-1 0 1 0 0,0 0-1 0 0,1 0 1 0 0,-1 0-1 0 0,1 0 0 0 0,-1 1 1 0 0,-3 0-1 0 0,-2 2-4 0 0,0 0 1 0 0,1 0-1 0 0,-1 0 0 0 0,-12 9 1 0 0,5-2-77 0 0,2 0 0 0 0,0 1 0 0 0,0 1 0 0 0,1 0 0 0 0,0 0 0 0 0,-13 20 0 0 0,20-25-20 0 0,0 0 1 0 0,1 1 0 0 0,0 0 0 0 0,1 0 0 0 0,0-1 0 0 0,-3 13 0 0 0,4-15-7 0 0,1 0 0 0 0,1 1 0 0 0,-1-1 0 0 0,1 1 0 0 0,0-1 1 0 0,0 0-1 0 0,0 1 0 0 0,1-1 0 0 0,0 1 0 0 0,3 9 0 0 0,-2-11-2 0 0,0 0 0 0 0,0-1 0 0 0,0 1 0 0 0,0-1-1 0 0,1 1 1 0 0,0-1 0 0 0,0 0 0 0 0,-1 0 0 0 0,2 0 0 0 0,-1 0-1 0 0,0 0 1 0 0,1-1 0 0 0,-1 1 0 0 0,1-1 0 0 0,0 0 0 0 0,6 2 0 0 0,4 2 3 0 0,1-1 0 0 0,0 0 1 0 0,18 3-1 0 0,-8-4 14 0 0,1-1-1 0 0,0-1 1 0 0,-1-1 0 0 0,1-1 0 0 0,0-1-1 0 0,44-9 1 0 0,-48 4-13 0 0,-18 4 3 0 0,12-7 74 0 0,-13 4-68 0 0,-2 2 0 0 0,3-5 2 0 0,0-1 1 0 0,-1 1 0 0 0,0-1 0 0 0,0 0 0 0 0,-1 0 0 0 0,0 0 0 0 0,-1-1-1 0 0,0 1 1 0 0,-1-11 0 0 0,6-28 28 0 0,-1 15-28 0 0,10-43 40 0 0,-12 67-63 0 0,-1 0 0 0 0,-1-1 0 0 0,0 1 0 0 0,0 0 0 0 0,-1-18-1 0 0,0 27-1 0 0,0 0-1 0 0,0 0 0 0 0,0 0 1 0 0,0 0-1 0 0,0-1 0 0 0,0 1 1 0 0,0 0-1 0 0,0 0 0 0 0,0 0 0 0 0,0 0 1 0 0,0 0-1 0 0,0 0 0 0 0,0 0 1 0 0,0 0-1 0 0,0 0 0 0 0,0 0 0 0 0,0-1 1 0 0,0 1-1 0 0,0 0 0 0 0,0 0 1 0 0,0 0-1 0 0,0 0 0 0 0,0 0 1 0 0,0 0-1 0 0,0 0 0 0 0,-1 0 0 0 0,1 0 1 0 0,0 0-1 0 0,0 0 0 0 0,0 0 1 0 0,0 0-1 0 0,0 0 0 0 0,0 0 0 0 0,0 0 1 0 0,0 0-1 0 0,0 0 0 0 0,0-1 1 0 0,0 1-1 0 0,-1 0 0 0 0,1 0 1 0 0,0 0-1 0 0,0 0 0 0 0,0 0 0 0 0,0 0 1 0 0,0 0-1 0 0,0 0 0 0 0,0 0 1 0 0,0 1-1 0 0,0-1 0 0 0,0 0 0 0 0,0 0 1 0 0,-1 0-1 0 0,1 0 0 0 0,0 0 1 0 0,0 0-1 0 0,0 0 0 0 0,-6 0-482 0 0,0 1 0 0 0,0-1 0 0 0,0 1 0 0 0,-7 2 0 0 0,-14 7-4101 0 0,-5 3-1558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0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8663 0 0,'0'0'787'0'0,"2"2"-646"0"0,46 34 391 0 0,-29-22 765 0 0,28 26 0 0 0,-41-34-1102 0 0,0 0 0 0 0,0 1 0 0 0,-1 0 0 0 0,0 0 0 0 0,-1 0 0 0 0,0 0 0 0 0,0 1 1 0 0,4 10-1 0 0,-3-3-8 0 0,0 0 0 0 0,-2 1 0 0 0,0-1 1 0 0,-1 1-1 0 0,0-1 0 0 0,-1 1 1 0 0,-1 0-1 0 0,0 0 0 0 0,-1-1 0 0 0,-6 29 1 0 0,4-37-87 0 0,1 0 1 0 0,-1 0 0 0 0,0-1 0 0 0,0 1 0 0 0,-1-1 0 0 0,0 0 0 0 0,0 0-1 0 0,-1 0 1 0 0,0-1 0 0 0,1 1 0 0 0,-2-1 0 0 0,1 0 0 0 0,-1-1 0 0 0,1 1 0 0 0,-12 5-1 0 0,-7 3 249 0 0,1-2 0 0 0,-51 17 0 0 0,55-21-280 0 0,-74 22-119 0 0,77-25-990 0 0,-1-1 0 0 0,1 0 0 0 0,-29 0 0 0 0,28-3-455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115 351 5527 0 0,'0'2'4764'0'0,"-5"23"519"0"0,4-24-4908 0 0,1 1-226 0 0,-1 1 0 0 0,1-1 0 0 0,-1 0 0 0 0,0 0 0 0 0,0 0 0 0 0,0 0 0 0 0,0 0 0 0 0,0 0 0 0 0,0 0 0 0 0,-2 1 0 0 0,0 1 232 0 0,0 1-76 0 0,0-1 1 0 0,-1 0-1 0 0,1 0 1 0 0,-1 0-1 0 0,0 0 1 0 0,0-1-1 0 0,-5 4 1 0 0,7-6-213 0 0,0 0 1 0 0,-1 0-1 0 0,1-1 1 0 0,0 1-1 0 0,0-1 1 0 0,-1 1-1 0 0,1-1 1 0 0,0 0-1 0 0,0 0 1 0 0,-1 0-1 0 0,1 0 1 0 0,0 0-1 0 0,-1-1 1 0 0,-2 0-1 0 0,3 0-61 0 0,1 0 0 0 0,-1 0 0 0 0,1-1 0 0 0,-1 1 0 0 0,1 0 0 0 0,-1-1 0 0 0,1 1 0 0 0,0-1 0 0 0,0 1 0 0 0,0-1 0 0 0,0 0 0 0 0,0 1 0 0 0,0-1 0 0 0,0 0 0 0 0,0-3 0 0 0,0 1 3 0 0,0 0 0 0 0,0 0-1 0 0,1-1 1 0 0,0 1 0 0 0,0 0 0 0 0,0 0 0 0 0,0 0-1 0 0,0-1 1 0 0,3-6 0 0 0,11-37 139 0 0,-12 44-160 0 0,2-8 13 0 0,1 1-1 0 0,0 0 0 0 0,1 0 1 0 0,0 0-1 0 0,1 0 1 0 0,0 1-1 0 0,13-14 0 0 0,-3 7-27 0 0,0 2-1 0 0,1 0 1 0 0,21-14-1 0 0,96-55-514 0 0,-114 73 342 0 0,0 2-1 0 0,1 0 0 0 0,0 1 1 0 0,40-9-1 0 0,-59 16 157 0 0,22 0-78 0 0,-22 1 82 0 0,0 1-50 0 0,6 4 0 0 0,-9-5 59 0 0,1 0-1 0 0,0 0 0 0 0,0 1 1 0 0,-1-1-1 0 0,1 1 0 0 0,0-1 1 0 0,-1 1-1 0 0,1-1 1 0 0,-1 1-1 0 0,1-1 0 0 0,0 1 1 0 0,-1-1-1 0 0,1 1 0 0 0,-1 0 1 0 0,1-1-1 0 0,-1 1 1 0 0,0 0-1 0 0,1-1 0 0 0,-1 1 1 0 0,0 0-1 0 0,1-1 0 0 0,-1 1 1 0 0,0 2-1 0 0,1-1-20 0 0,1 4 6 0 0,0-1 1 0 0,-1 1 0 0 0,0-1-1 0 0,1 1 1 0 0,-2 0 0 0 0,1 0-1 0 0,-1-1 1 0 0,0 1 0 0 0,0 0-1 0 0,-1 8 1 0 0,0-6 35 0 0,-1 1 0 0 0,0-1 0 0 0,0 0 0 0 0,-1 0 1 0 0,0-1-1 0 0,-7 14 0 0 0,-23 31 207 0 0,-2-1 0 0 0,-83 88 0 0 0,110-131-186 0 0,0 0-1 0 0,-1 0 1 0 0,-18 11 0 0 0,-17 14-84 0 0,43-32-426 0 0,1-3 223 0 0,-1-1 0 0 0,1 1 1 0 0,0 0-1 0 0,0-1 0 0 0,0 1 0 0 0,0 0 0 0 0,0-1 1 0 0,0 1-1 0 0,1 0 0 0 0,-1-1 0 0 0,1 1 1 0 0,0 0-1 0 0,0 0 0 0 0,1-3 0 0 0,0-3-859 0 0,3-7-462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5:5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1375 0 0,'0'0'6336'0'0,"10"-9"-3144"0"0,-9 9-2848 0 0,4-1 57 0 0,1 0 0 0 0,0 0 0 0 0,-1-1 0 0 0,1 1 0 0 0,-1-1 0 0 0,0-1 0 0 0,0 1 0 0 0,6-4 0 0 0,-5 3-13 0 0,1-1-1 0 0,0 1 1 0 0,15-4 0 0 0,-19 7-338 0 0,0 0 0 0 0,0-1-1 0 0,0 1 1 0 0,0 1 0 0 0,0-1-1 0 0,1 0 1 0 0,-1 1 0 0 0,0 0-1 0 0,0-1 1 0 0,0 1 0 0 0,0 0-1 0 0,0 1 1 0 0,0-1 0 0 0,0 0-1 0 0,-1 1 1 0 0,1 0 0 0 0,0-1-1 0 0,-1 1 1 0 0,1 0 0 0 0,-1 1-1 0 0,0-1 1 0 0,0 0 0 0 0,4 5-1 0 0,3 6 44 0 0,0 0 0 0 0,-1 1-1 0 0,11 22 1 0 0,-10-17 88 0 0,36 77 323 0 0,11 19-275 0 0,-43-92-232 0 0,0-2 0 0 0,1 1-1 0 0,18 18 1 0 0,-25-32 37 0 0,1-1 0 0 0,0 0 0 0 0,0-1 0 0 0,1 1 0 0 0,0-1 0 0 0,0-1 0 0 0,0 0-1 0 0,1 0 1 0 0,11 3 0 0 0,16 4 311 0 0,44 10 0 0 0,-30-10 40 0 0,-25-5-218 0 0,-11-4-117 0 0,0 1-1 0 0,0 0 0 0 0,-1 1 1 0 0,0 1-1 0 0,25 13 1 0 0,-32-14-40 0 0,-1 1-26 0 0,-4-3-217 0 0,-1-1 0 0 0,1 1-1 0 0,-1-1 1 0 0,0 1 0 0 0,1 0-1 0 0,-1 0 1 0 0,0 0 0 0 0,-1 0-1 0 0,1 0 1 0 0,0 0 0 0 0,-1 0-1 0 0,0 0 1 0 0,1 0 0 0 0,-1 0-1 0 0,-1 0 1 0 0,1 0 0 0 0,-1 5-1 0 0,1-7-178 0 0,-2 9-768 0 0,0-2-1412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1375 0 0,'0'0'12567'0'0,"2"2"-12124"0"0,0 0-332 0 0,-1 0 0 0 0,0 0-1 0 0,0 0 1 0 0,0 0 0 0 0,0 0 0 0 0,0 0 0 0 0,-1 0 0 0 0,1 0 0 0 0,-1 1 0 0 0,1-1 0 0 0,-1 0 0 0 0,0 0 0 0 0,0 1 0 0 0,0-1 0 0 0,0 0 0 0 0,0 0 0 0 0,0 1 0 0 0,-1 3 0 0 0,-10 38 910 0 0,10-41-920 0 0,0 0-6 0 0,-7 17-29 0 0,-1-1 0 0 0,0 0 0 0 0,-13 20 0 0 0,-6 11-1665 0 0,16-33-2135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5:0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96 367 2303 0 0,'-3'0'167'0'0,"-13"2"-1010"0"0,-11-1 5141 0 0,24-2-3823 0 0,1 1-1 0 0,-1 0 1 0 0,0-1 0 0 0,1 1 0 0 0,-1-1-1 0 0,0 0 1 0 0,1 0 0 0 0,-1 0 0 0 0,1 0-1 0 0,0 0 1 0 0,-1 0 0 0 0,1-1-1 0 0,0 1 1 0 0,-3-3 0 0 0,4 3-400 0 0,0 0 0 0 0,0-1 0 0 0,0 1 0 0 0,0-1 0 0 0,1 1 0 0 0,-1-1 0 0 0,0 1 0 0 0,1-1 0 0 0,-1 1 0 0 0,1-1 0 0 0,-1 1 0 0 0,1-1 0 0 0,0 0 0 0 0,0 1 0 0 0,0-1 0 0 0,0 1-1 0 0,0-1 1 0 0,0 0 0 0 0,0 1 0 0 0,0-1 0 0 0,1 1 0 0 0,-1-1 0 0 0,1 0 0 0 0,-1 1 0 0 0,2-3 0 0 0,1-3 95 0 0,0 0 0 0 0,1 1 0 0 0,8-12 0 0 0,2 0-104 0 0,2 1-1 0 0,-1 0 1 0 0,2 1-1 0 0,0 1 1 0 0,1 1 0 0 0,1 0-1 0 0,39-22 1 0 0,0 7-255 0 0,95-34 1 0 0,-143 59 162 0 0,65-20-22 0 0,-68 22 85 0 0,0 0 0 0 0,0 1 1 0 0,0 0-1 0 0,0 1 0 0 0,0-1 1 0 0,0 1-1 0 0,0 1 0 0 0,12 1 1 0 0,-18-1-6 0 0,1 0 0 0 0,0-1 1 0 0,0 1-1 0 0,0 0 0 0 0,-1 0 0 0 0,1 0 1 0 0,-1 0-1 0 0,1 0 0 0 0,-1 1 1 0 0,1-1-1 0 0,-1 0 0 0 0,0 1 1 0 0,1-1-1 0 0,-1 1 0 0 0,0-1 1 0 0,0 1-1 0 0,0 0 0 0 0,0-1 1 0 0,0 1-1 0 0,-1 0 0 0 0,1 0 0 0 0,0 3 1 0 0,1 1 38 0 0,-1 1 0 0 0,0 0 0 0 0,0 0 0 0 0,0 11 0 0 0,-3 7 133 0 0,-1 0 0 0 0,-1-1 0 0 0,-1 1 1 0 0,-14 40-1 0 0,-9 42-134 0 0,23-83-194 0 0,0 4-5045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395 225 9327 0 0,'0'0'5662'0'0,"0"-2"-5533"0"0,-1-9-20 0 0,1-1 0 0 0,0 1 0 0 0,1-1 0 0 0,0 1 0 0 0,1-1 0 0 0,0 1 0 0 0,6-18 0 0 0,-3 12-108 0 0,-1 1 1 0 0,2-27 0 0 0,-6 22-137 0 0,-4 15 45 0 0,2 3-2 0 0,2 2 68 0 0,-1 1 0 0 0,1-1 0 0 0,-1 1-1 0 0,1-1 1 0 0,-1 1 0 0 0,1-1 0 0 0,-1 1 0 0 0,0 0 0 0 0,1-1 0 0 0,-1 1 0 0 0,1 0 0 0 0,-1-1-1 0 0,0 1 1 0 0,1 0 0 0 0,-1 0 0 0 0,0-1 0 0 0,0 1 0 0 0,1 0 0 0 0,-1 0 0 0 0,0 0-1 0 0,1 0 1 0 0,-1 0 0 0 0,0 0 0 0 0,0 0 0 0 0,1 0 0 0 0,-2 1 0 0 0,-18 4-445 0 0,2 3 31 0 0,1 1 0 0 0,0 1 1 0 0,-20 14-1 0 0,-45 42-103 0 0,50-40 570 0 0,9-7-13 0 0,2 0-1 0 0,0 1 0 0 0,2 1 0 0 0,0 1 1 0 0,1 0-1 0 0,-20 34 0 0 0,35-51 76 0 0,1 0 0 0 0,0 0 0 0 0,0 0 0 0 0,0 0 0 0 0,1 0 0 0 0,-1 0 0 0 0,1 1 1 0 0,0-1-1 0 0,0 8 0 0 0,1-12-47 0 0,0 0 1 0 0,0 0-1 0 0,0 0 1 0 0,1 0 0 0 0,-1 0-1 0 0,0 0 1 0 0,0 0 0 0 0,1 0-1 0 0,-1 0 1 0 0,0 0-1 0 0,1 0 1 0 0,-1 0 0 0 0,1 0-1 0 0,-1-1 1 0 0,1 1-1 0 0,1 1 1 0 0,0 2 95 0 0,2 0 28 0 0,-1 1 0 0 0,1-1-1 0 0,-1 1 1 0 0,1-1 0 0 0,0 0 0 0 0,1-1-1 0 0,-1 1 1 0 0,1-1 0 0 0,0 0 0 0 0,0 0-1 0 0,0 0 1 0 0,0-1 0 0 0,0 0 0 0 0,10 3-1 0 0,-12-4-33 0 0,1-1-1 0 0,0 1 1 0 0,0-1 0 0 0,0-1-1 0 0,0 1 1 0 0,0 0-1 0 0,0-1 1 0 0,0 0-1 0 0,-1 0 1 0 0,8-2 0 0 0,-5 0-116 0 0,1 0 1 0 0,-1 0 0 0 0,0-1 0 0 0,-1 0-1 0 0,1 0 1 0 0,9-8 0 0 0,30-35 12 0 0,1-12-78 0 0,-8 8-14 0 0,-29 42 13 0 0,-2 3 47 0 0,-6 22 118 0 0,-2 3-125 0 0,-1 1 0 0 0,-2-1 0 0 0,0 0 0 0 0,-11 32 0 0 0,7-22-568 0 0,6-13-1184 0 0,1-14 104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35 203 8751 0 0,'0'0'674'0'0,"-2"-1"-232"0"0,0 1 115 0 0,0 0-1 0 0,0-1 1 0 0,0 1-1 0 0,0-1 1 0 0,0 0 0 0 0,0 1-1 0 0,1-1 1 0 0,-1 0-1 0 0,0 0 1 0 0,0 0-1 0 0,1 0 1 0 0,-4-3-1 0 0,4 3-513 0 0,1 0 0 0 0,-1 0 1 0 0,1 0-1 0 0,-1 1 0 0 0,1-1 0 0 0,-1 0 0 0 0,1 0 0 0 0,0 0 0 0 0,-1 0 0 0 0,1 0 0 0 0,0 0 0 0 0,0 0 0 0 0,-1 0 0 0 0,1 0 1 0 0,0 0-1 0 0,0 0 0 0 0,0 0 0 0 0,0 0 0 0 0,1 0 0 0 0,-1 0 0 0 0,0 0 0 0 0,0 0 0 0 0,1 0 0 0 0,-1 0 0 0 0,0 0 0 0 0,1 0 1 0 0,-1 0-1 0 0,1 1 0 0 0,-1-1 0 0 0,2-1 0 0 0,3-6-14 0 0,0 1 1 0 0,1 0-1 0 0,0 1 1 0 0,1-1-1 0 0,-1 1 1 0 0,1 0-1 0 0,10-6 1 0 0,57-31 153 0 0,-61 36-177 0 0,50-25-51 0 0,-54 28 33 0 0,0 1-1 0 0,0 0 0 0 0,0 0 1 0 0,18-2-1 0 0,-25 5 2 0 0,0 0 0 0 0,0 1 0 0 0,0-1 1 0 0,-1 1-1 0 0,1-1 0 0 0,0 1 0 0 0,0-1 0 0 0,-1 1 0 0 0,1 0 0 0 0,-1 0 0 0 0,1 0 0 0 0,-1 0 0 0 0,1 0 0 0 0,-1 0 0 0 0,1 1 0 0 0,-1-1 1 0 0,0 0-1 0 0,0 1 0 0 0,0-1 0 0 0,0 1 0 0 0,0-1 0 0 0,0 1 0 0 0,0 0 0 0 0,0-1 0 0 0,1 4 0 0 0,-1 5-57 0 0,-1 0 0 0 0,0 0 0 0 0,0 0 0 0 0,-1 0 0 0 0,0 0 0 0 0,-1 0 0 0 0,-5 19 0 0 0,0-6 36 0 0,-1-1 0 0 0,-1 0-1 0 0,-17 32 1 0 0,10-23-52 0 0,15-29-39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169 391 5983 0 0,'-2'-1'9348'0'0,"-63"-11"-6810"0"0,58 10-2549 0 0,0-1 0 0 0,0 1 1 0 0,1-1-1 0 0,-1 0 0 0 0,1-1 1 0 0,0 1-1 0 0,-1-1 0 0 0,2-1 1 0 0,-1 1-1 0 0,0-1 0 0 0,1 0 1 0 0,-9-10-1 0 0,12 11-35 0 0,1 1 0 0 0,-1-1 0 0 0,0 0 1 0 0,1 0-1 0 0,0 0 0 0 0,0 0 0 0 0,0 0 0 0 0,1 0 1 0 0,-1 0-1 0 0,1 0 0 0 0,0-1 0 0 0,0 1 0 0 0,0 0 1 0 0,1 0-1 0 0,-1 0 0 0 0,1 0 0 0 0,0 0 0 0 0,0 0 1 0 0,1 0-1 0 0,1-4 0 0 0,3-7-172 0 0,2 1 0 0 0,0 0-1 0 0,16-23 1 0 0,-13 23 113 0 0,1 0 0 0 0,0 1 0 0 0,1 1 0 0 0,1 0 0 0 0,0 0 0 0 0,0 1 0 0 0,25-13 0 0 0,-28 18 201 0 0,0 0-1 0 0,1 1 1 0 0,0 1-1 0 0,0-1 1 0 0,0 2-1 0 0,0 0 1 0 0,1 0-1 0 0,-1 1 0 0 0,1 1 1 0 0,0 0-1 0 0,-1 0 1 0 0,1 2-1 0 0,0-1 1 0 0,14 4-1 0 0,-25-4-34 0 0,1 1-1 0 0,-1 0 0 0 0,0-1 0 0 0,1 1 1 0 0,-1 0-1 0 0,1 0 0 0 0,-1 1 1 0 0,0-1-1 0 0,0 0 0 0 0,0 1 0 0 0,0-1 1 0 0,0 1-1 0 0,0 0 0 0 0,0 0 1 0 0,0-1-1 0 0,-1 1 0 0 0,1 0 0 0 0,2 4 1 0 0,-3-3 4 0 0,0 1 0 0 0,0-1-1 0 0,0 0 1 0 0,0 0 0 0 0,0 0 0 0 0,-1 1 0 0 0,0-1 0 0 0,1 0 0 0 0,-1 1 0 0 0,0-1-1 0 0,-1 0 1 0 0,1 0 0 0 0,-1 1 0 0 0,0 3 0 0 0,-3 7 83 0 0,-1 0 0 0 0,0 0 0 0 0,-1-1 0 0 0,0 0 0 0 0,-1 0 0 0 0,0 0 0 0 0,-1-1 0 0 0,-1 0 0 0 0,-13 15 0 0 0,-12 8-62 0 0,-57 46 0 0 0,37-34-434 0 0,38-34-444 0 0,-21 13-1 0 0,14-10-2085 0 0,21-15 1094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5983 0 0,'-3'2'5255'0'0,"-2"2"-3992"0"0,-1 1 1 0 0,1 0-1 0 0,-8 10 0 0 0,-26 42 153 0 0,22-31-1000 0 0,-54 77 276 0 0,-43 69-239 0 0,86-127-569 0 0,-39 91 1 0 0,61-119-319 0 0,0 1 1 0 0,1 0 0 0 0,-5 35-1 0 0,10-51-78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490 882 8783 0 0,'0'0'794'0'0,"0"3"-652"0"0,7 18-331 0 0,-7-15 2839 0 0,0-6-2589 0 0,2 1 857 0 0,8 4 70 0 0,-5-5 32 0 0,2-4-615 0 0,0-1 1 0 0,-1 0-1 0 0,1 0 0 0 0,-1 0 0 0 0,-1-1 1 0 0,1 1-1 0 0,7-11 0 0 0,35-53 1142 0 0,-39 55-1220 0 0,71-116 1447 0 0,72-159 0 0 0,-80 126-1718 0 0,-65 147-214 0 0,0 0 1 0 0,-2-1-1 0 0,0 1 0 0 0,-1-1 1 0 0,0 0-1 0 0,1-32 0 0 0,-5 44 66 0 0,0 1-1 0 0,0 0 1 0 0,-1 0-1 0 0,0 0 1 0 0,0 0-1 0 0,0 0 1 0 0,0 0 0 0 0,-3-5-1 0 0,4 8 56 0 0,-1 0-1 0 0,0 1 1 0 0,1-1-1 0 0,-1 0 1 0 0,0 0 0 0 0,0 1-1 0 0,0-1 1 0 0,0 0-1 0 0,1 1 1 0 0,-1-1-1 0 0,0 1 1 0 0,0-1 0 0 0,0 1-1 0 0,0-1 1 0 0,0 1-1 0 0,0 0 1 0 0,-1 0-1 0 0,1-1 1 0 0,0 1 0 0 0,0 0-1 0 0,0 0 1 0 0,0 0-1 0 0,-2 0 1 0 0,-23 4-433 0 0,25-4 462 0 0,-7 2-57 0 0,1 1-1 0 0,-1 0 0 0 0,0 0 1 0 0,1 1-1 0 0,-1 0 1 0 0,1 0-1 0 0,0 0 0 0 0,0 1 1 0 0,-8 8-1 0 0,2 0-66 0 0,0 0 0 0 0,1 1 0 0 0,-13 19 0 0 0,5-3 106 0 0,-29 61 0 0 0,-7 40-59 0 0,36-82 66 0 0,-74 205-281 0 0,-51 113-952 0 0,72-234 2 0 0,-97 132-1 0 0,46-88 420 0 0,116-162 831 0 0,4 2-119 0 0,5-13-257 0 0,0-2-105 0 0,-1 0-591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0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13 117 10591 0 0,'0'0'488'0'0,"-2"0"-12"0"0,-8 0 2634 0 0,14 0-1488 0 0,22 1-807 0 0,0-1-1 0 0,0-2 0 0 0,0 0 1 0 0,27-7-1 0 0,106-31 667 0 0,-51 11-574 0 0,-101 27-892 0 0,34-8-29 0 0,0 1 0 0 0,0 2 0 0 0,46-1 0 0 0,-70 10-1810 0 0,-15-2 17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1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40 3679 0 0,'0'0'4224'0'0,"0"-3"-2965"0"0,-5-33 5370 0 0,4 38-6387 0 0,-2 10-139 0 0,1 0 0 0 0,0 0 0 0 0,1 0 0 0 0,0 0 1 0 0,1 0-1 0 0,0 0 0 0 0,1 0 0 0 0,1 0 1 0 0,0 0-1 0 0,0 0 0 0 0,5 13 0 0 0,8 6 325 0 0,-6-14-256 0 0,-9-15 52 0 0,7 1-67 0 0,1 4 160 0 0,-5-6-288 0 0,0 0 1 0 0,-1 0 0 0 0,1 0 0 0 0,0 0 0 0 0,0 0 0 0 0,0-1 0 0 0,1 1 0 0 0,-1-1-1 0 0,0 0 1 0 0,6 0 0 0 0,17-3-5680 0 0,-26 3 5592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2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5 9559 0 0,'0'0'860'0'0,"1"-1"-705"0"0,-1 1-40 0 0,1 0 0 0 0,-1-1 0 0 0,0 1 0 0 0,0 0 0 0 0,0 0 0 0 0,0-1 1 0 0,0 1-1 0 0,1 0 0 0 0,-1 0 0 0 0,0 0 0 0 0,0 0 0 0 0,0-1 0 0 0,1 1 0 0 0,-1 0 0 0 0,0 0 0 0 0,0 0 0 0 0,1 0 0 0 0,-1 0 0 0 0,0 0 0 0 0,0-1 0 0 0,1 1 1 0 0,-1 0-1 0 0,0 0 0 0 0,0 0 0 0 0,1 0 0 0 0,-1 0 0 0 0,0 0 0 0 0,0 0 0 0 0,1 0 0 0 0,-1 0 0 0 0,0 0 0 0 0,0 0 0 0 0,1 1 0 0 0,-1-1 0 0 0,0 0 1 0 0,0 0-1 0 0,1 0 0 0 0,-1 0 0 0 0,0 0 0 0 0,0 0 0 0 0,0 0 0 0 0,1 1 0 0 0,-1-1 0 0 0,0 0 0 0 0,0 0 0 0 0,1 1 0 0 0,-1 15 892 0 0,-2-8-1022 0 0,0 0 0 0 0,-5 14 1 0 0,-4 0 279 0 0,-2-1 0 0 0,-16 23 0 0 0,4-7-83 0 0,17-25-226 0 0,0-1 1 0 0,-2 1-1 0 0,1-2 0 0 0,-1 1 1 0 0,-1-1-1 0 0,0-1 1 0 0,0 0-1 0 0,-1 0 0 0 0,0-1 1 0 0,-16 7-1 0 0,9-6-349 0 0,0-1-1 0 0,0-1 0 0 0,-1 0 1 0 0,0-2-1 0 0,0 0 1 0 0,-32 2-1 0 0,38-6-212 0 0,-25-2 1 0 0,8 0 46 0 0,7-3 560 0 0,24 2 125 0 0,0 1-114 0 0,0 0 1 0 0,0 0-1 0 0,0 1 1 0 0,0-1-1 0 0,0 0 1 0 0,0 0-1 0 0,0 1 1 0 0,0-1-1 0 0,0 0 1 0 0,0 1-1 0 0,0-1 1 0 0,1 0-1 0 0,-1 0 1 0 0,1 0-1 0 0,2-4 67 0 0,1 2-1 0 0,1-1 1 0 0,-1 0-1 0 0,0 1 1 0 0,1 0-1 0 0,0 0 1 0 0,-1 0-1 0 0,1 0 0 0 0,0 1 1 0 0,0 0-1 0 0,1 0 1 0 0,-1 1-1 0 0,0-1 1 0 0,1 1-1 0 0,-1 0 1 0 0,1 0-1 0 0,-1 1 1 0 0,1 0-1 0 0,-1 0 1 0 0,1 0-1 0 0,0 0 0 0 0,-1 1 1 0 0,1 0-1 0 0,-1 0 1 0 0,6 3-1 0 0,-10-4-69 0 0,0 1-1 0 0,0-1 0 0 0,-1 0 1 0 0,1 1-1 0 0,0-1 1 0 0,-1 1-1 0 0,1-1 0 0 0,-1 1 1 0 0,1 0-1 0 0,0-1 0 0 0,-1 1 1 0 0,1-1-1 0 0,-1 1 1 0 0,1 0-1 0 0,-1 0 0 0 0,0-1 1 0 0,1 1-1 0 0,-1 1 0 0 0,2 1 1 0 0,-2-2-10 0 0,2 1-25 0 0,-1-1-1 0 0,0 1 1 0 0,0 0-1 0 0,1 0 1 0 0,-1 0-1 0 0,0 0 0 0 0,-1 0 1 0 0,1 0-1 0 0,0 1 1 0 0,-1-1-1 0 0,1 0 1 0 0,-1 0-1 0 0,0 1 1 0 0,1-1-1 0 0,-1 0 1 0 0,0 0-1 0 0,-1 1 0 0 0,0 3 1 0 0,-4 7-173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0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595 132 2759 0 0,'7'-14'2228'0'0,"0"2"-855"0"0,0 1 0 0 0,9-11 0 0 0,-9 12-594 0 0,0 0 1 0 0,0 0 0 0 0,5-11 0 0 0,-4 3 1717 0 0,-5 14-86 0 0,-6 14-1958 0 0,-7 12-378 0 0,-1-1 0 0 0,-1 0 0 0 0,-19 24 0 0 0,27-39-51 0 0,-53 75 46 0 0,-4-2-1 0 0,-139 138 1 0 0,173-192-70 0 0,-57 52 0 0 0,65-62 0 0 0,0 0 0 0 0,-35 19 0 0 0,39-26 1 0 0,-52 25 9 0 0,67-33-9 0 0,0 0-1 0 0,0 0 1 0 0,0 0 0 0 0,0 0 0 0 0,0 0-1 0 0,0 0 1 0 0,-1 0 0 0 0,1 0 0 0 0,0 0-1 0 0,0 0 1 0 0,0 0 0 0 0,0 0 0 0 0,0 0-1 0 0,0 0 1 0 0,0 0 0 0 0,0 0 0 0 0,0 0-1 0 0,0 0 1 0 0,0 0 0 0 0,0 0 0 0 0,0 0-1 0 0,0 0 1 0 0,-1 0 0 0 0,1 0 0 0 0,0 0-1 0 0,0 0 1 0 0,0 1 0 0 0,0-1 0 0 0,0 0-1 0 0,0 0 1 0 0,0 0 0 0 0,0 0 0 0 0,0 0-1 0 0,0 0 1 0 0,0 0 0 0 0,0 0 0 0 0,0 0-1 0 0,0 0 1 0 0,0 0 0 0 0,0 0 0 0 0,0 0-1 0 0,0 1 1 0 0,0-1 0 0 0,0 0 0 0 0,0 0-1 0 0,0 0 1 0 0,0 0 0 0 0,0 0 0 0 0,0 0-1 0 0,0 0 1 0 0,0 0 0 0 0,1 0 0 0 0,-1 0-1 0 0,0 0 1 0 0,0 0 0 0 0,0 1 0 0 0,0 0-1 0 0,0 0 0 0 0,1 0 1 0 0,-1 0-1 0 0,0 0 1 0 0,1 0-1 0 0,-1 0 0 0 0,1 0 1 0 0,0 0-1 0 0,-1 0 0 0 0,1 0 1 0 0,0 0-1 0 0,-1 0 1 0 0,1 0-1 0 0,0 0 0 0 0,0-1 1 0 0,0 1-1 0 0,0 0 1 0 0,0-1-1 0 0,0 1 0 0 0,0 0 1 0 0,0-1-1 0 0,0 1 1 0 0,0-1-1 0 0,2 1 0 0 0,1 0 1 0 0,1 2-1 0 0,-2-2 0 0 0,0 0 0 0 0,0 0 0 0 0,0 0 0 0 0,-1 0 0 0 0,1-1 0 0 0,0 1 0 0 0,4-1 0 0 0,-3 1-97 0 0,0 0-1 0 0,0 0 1 0 0,1-1-1 0 0,-1 0 1 0 0,0 0 0 0 0,0 0-1 0 0,0 0 1 0 0,1 0-1 0 0,-1-1 1 0 0,0 0-1 0 0,0 0 1 0 0,0 0-1 0 0,0 0 1 0 0,0-1 0 0 0,5-2-1 0 0,7-3-1257 0 0,-15 6 725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2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7 2759 0 0,'-6'-6'11776'0'0,"-3"46"-10586"0"0,1 1-573 0 0,-1-1-1 0 0,-26 64 1 0 0,-28 27-203 0 0,59-121-412 0 0,2-7-96 0 0,1-1-120 0 0,0 0 0 0 0,0 0 1 0 0,0 0-1 0 0,0 0 0 0 0,0 0 1 0 0,1 0-1 0 0,-2 4 0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2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7367 0 0,'0'0'2468'0'0,"1"2"-1542"0"0,2 1-741 0 0,0 0 0 0 0,-1 1-1 0 0,0-1 1 0 0,1 1 0 0 0,-1-1 0 0 0,-1 1 0 0 0,1 0 0 0 0,0-1 0 0 0,-1 1 0 0 0,0 0 0 0 0,0 0 0 0 0,0 0 0 0 0,0 0 0 0 0,-1 0 0 0 0,0 0 0 0 0,1 1 0 0 0,-1-1 0 0 0,-1 0-1 0 0,1 0 1 0 0,-2 5 0 0 0,-2 9 169 0 0,0 0-1 0 0,-2-1 1 0 0,-10 23-1 0 0,16-38-328 0 0,-20 43 521 0 0,-41 69 0 0 0,23-51-479 0 0,-126 197-1543 0 0,142-220-973 0 0,21-38 911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2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7367 0 0,'0'0'568'0'0,"-1"3"-373"0"0,-2 12 676 0 0,0 0 0 0 0,1 1 0 0 0,1-1 0 0 0,0 1 1 0 0,1-1-1 0 0,1 0 0 0 0,0 1 0 0 0,6 25 0 0 0,-4-31-641 0 0,1 1 0 0 0,0-1 1 0 0,1 1-1 0 0,0-1 0 0 0,1-1 1 0 0,0 1-1 0 0,1-1 0 0 0,-1 0 0 0 0,10 9 1 0 0,9 6 370 0 0,44 34 1 0 0,-60-51-511 0 0,122 81 738 0 0,-130-88-827 0 0,41 21-203 0 0,-39-20 11 0 0,2-3-1535 0 0,-4 2 1662 0 0,-1 0 0 0 0,0 0-1 0 0,1 0 1 0 0,-1 0 0 0 0,0 0-1 0 0,1 0 1 0 0,-1 0-1 0 0,0 0 1 0 0,1-1 0 0 0,-1 1-1 0 0,0 0 1 0 0,0 0 0 0 0,1 0-1 0 0,-1 0 1 0 0,0 0-1 0 0,1-1 1 0 0,-1 1 0 0 0,0 0-1 0 0,0 0 1 0 0,0 0 0 0 0,1-1-1 0 0,-1 1 1 0 0,0 0-1 0 0,0-1 1 0 0,0 1 0 0 0,1 0-1 0 0,-1 0 1 0 0,0-1 0 0 0,4-8-1631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2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3223 0 0,'-3'1'683'0'0,"0"-1"-51"0"0,0 1-1 0 0,0 0 1 0 0,0 0-1 0 0,0 0 1 0 0,0 1-1 0 0,1-1 1 0 0,-1 1-1 0 0,0-1 1 0 0,0 1-1 0 0,1 0 1 0 0,-1 0-1 0 0,1 0 0 0 0,0 0 1 0 0,-2 3-1 0 0,-6 6 1224 0 0,-14 23 0 0 0,8-10-1824 0 0,-15 15 514 0 0,-65 65-1 0 0,-48 21-198 0 0,141-123-347 0 0,-69 60 5 0 0,62-52-244 0 0,0 0-1 0 0,1 1 0 0 0,0 0 1 0 0,-11 18-1 0 0,19-27-387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2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22 9215 0 0,'0'0'422'0'0,"-1"-2"-13"0"0,0 1-388 0 0,0-1-1 0 0,0 1 1 0 0,0-1 0 0 0,0 1-1 0 0,0 0 1 0 0,0 0 0 0 0,-1 0-1 0 0,1-1 1 0 0,0 1-1 0 0,-1 0 1 0 0,1 1 0 0 0,-1-1-1 0 0,1 0 1 0 0,-1 0 0 0 0,1 1-1 0 0,-1-1 1 0 0,-2 0 0 0 0,1 1 291 0 0,0 0-1 0 0,0 0 1 0 0,0 0 0 0 0,0 0 0 0 0,0 0 0 0 0,0 1 0 0 0,0 0 0 0 0,0-1 0 0 0,-5 3 0 0 0,-7 3 1713 0 0,-26 14 1 0 0,22-9-1864 0 0,1 0 0 0 0,0 2 1 0 0,1 0-1 0 0,-28 28 0 0 0,37-31-141 0 0,0 0 0 0 0,1 0 0 0 0,0 1-1 0 0,-9 18 1 0 0,-17 48-29 0 0,33-77 8 0 0,-5 13 0 0 0,0 0 0 0 0,2 0 0 0 0,0 0 0 0 0,0 0 0 0 0,1 0 0 0 0,1 1 0 0 0,0-1 0 0 0,1 1 0 0 0,0-1 0 0 0,1 1 0 0 0,0-1 0 0 0,1 0 0 0 0,1 0 0 0 0,5 15 0 0 0,20 41-618 0 0,-14-41-4513 0 0,-5-14-352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2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7367 0 0,'0'0'568'0'0,"-1"2"-373"0"0,-1 4 359 0 0,0 0-1 0 0,1 0 1 0 0,0 0-1 0 0,0 0 1 0 0,0 0-1 0 0,1 0 1 0 0,-1 0-1 0 0,1 0 1 0 0,1 0-1 0 0,-1 0 1 0 0,1 0-1 0 0,1 0 1 0 0,-1 0-1 0 0,1 0 1 0 0,2 6-1 0 0,5 8-95 0 0,1-1 0 0 0,0-1 0 0 0,15 20 0 0 0,-14-23-269 0 0,-1 1 1 0 0,0 1-1 0 0,14 34 0 0 0,-16-22-327 0 0,-7-27-585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2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25 10135 0 0,'2'-2'778'0'0,"9"-13"-397"0"0,-9 14 22 0 0,5-5 5325 0 0,-64 141-4164 0 0,14-41-1386 0 0,16-29-36 0 0,-4-1 0 0 0,-60 93 0 0 0,90-155-142 0 0,-126 196 127 0 0,17 11-580 0 0,104-195 158 0 0,1 1 0 0 0,1 1 0 0 0,0-1-1 0 0,-2 23 1 0 0,6-35-1267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2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1375 0 0,'-1'2'12422'0'0,"-18"28"-10929"0"0,1-2-957 0 0,-27 53 0 0 0,-32 113 314 0 0,32-76 184 0 0,-72 132-1 0 0,108-232-1305 0 0,-15 39-1 0 0,23-54-152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2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7831 0 0,'0'0'603'0'0,"0"4"-396"0"0,1 13 454 0 0,0-1 0 0 0,1 1 0 0 0,0 0 0 0 0,2-1 0 0 0,0 0 0 0 0,0 1 0 0 0,2-1 0 0 0,0-1 0 0 0,1 1 1 0 0,0-1-1 0 0,1-1 0 0 0,1 1 0 0 0,1-1 0 0 0,0-1 0 0 0,0 0 0 0 0,25 23 0 0 0,-27-28-420 0 0,1 0 0 0 0,-1-1 0 0 0,2-1 0 0 0,-1 0 0 0 0,1 0 0 0 0,0 0-1 0 0,0-1 1 0 0,0-1 0 0 0,1 0 0 0 0,-1 0 0 0 0,23 3 0 0 0,-28-6-264 0 0,-1-1 0 0 0,0 1 0 0 0,1 0 0 0 0,-1 0 0 0 0,8 3 0 0 0,-2-1-570 0 0,-8-3-325 0 0</inkml:trace>
  <inkml:trace contextRef="#ctx0" brushRef="#br0" timeOffset="1">258 57 3223 0 0,'4'-15'240'0'0,"-4"12"-69"0"0,1 0-1 0 0,0 0 0 0 0,0 0 0 0 0,0 0 0 0 0,1 0 1 0 0,6-15 13791 0 0,-23 24-13227 0 0,7-1-668 0 0,-1 0 0 0 0,1 1 0 0 0,0 0 0 0 0,1 0-1 0 0,-1 1 1 0 0,-9 12 0 0 0,2-1-43 0 0,-21 33 0 0 0,-98 199-1846 0 0,123-229 473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2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3223 0 0,'0'0'1552'0'0,"-12"2"-88"0"0,-1 0 1544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2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7 125 6127 0 0,'0'0'556'0'0,"-2"0"-438"0"0,-2-2-398 0 0,3 4 866 0 0,10 5 3002 0 0,3 0-3588 0 0,-1-1 11 0 0,-10-6 17 0 0,1 1 0 0 0,-1-1-1 0 0,1 1 1 0 0,-1-1 0 0 0,1 0 0 0 0,0 0-1 0 0,-1 0 1 0 0,1 0 0 0 0,-1 0 0 0 0,1 0-1 0 0,-1 0 1 0 0,1 0 0 0 0,2-1 0 0 0,20-7 575 0 0,50-24 1913 0 0,-71 31-2453 0 0,0 0 0 0 0,1 0-1 0 0,-1 0 1 0 0,0 1 0 0 0,6-1 0 0 0,-2 0-59 0 0,1 0 19 0 0,0-1 0 0 0,1 1-1 0 0,-1 1 1 0 0,0 0 0 0 0,14 1-1 0 0,7 0 30 0 0,150-25 156 0 0,-164 22-192 0 0,33-4 276 0 0,93 1 0 0 0,-129 5-293 0 0,0 1 0 0 0,15 4 0 0 0,-12-3 18 0 0,0 0 0 0 0,-1-1-1 0 0,29 0 1 0 0,-35-2-17 0 0,-3 1 0 0 0,1-1 0 0 0,-1 1 0 0 0,0-1 0 0 0,0-1 0 0 0,8-2 0 0 0,22-5 94 0 0,1 2-1 0 0,59-4 0 0 0,52 7-29 0 0,-67 4 38 0 0,-67 0-57 0 0,1 1 1 0 0,21 4 0 0 0,-1-1 30 0 0,6 1-62 0 0,-19-2-14 0 0,25 0-1 0 0,-7-2 1 0 0,-19 0 0 0 0,35-3 0 0 0,51-16 23 0 0,-72 11 96 0 0,-10 3-89 0 0,0 2 1 0 0,46 0-1 0 0,49 10 49 0 0,-116-7-79 0 0,73 11 0 0 0,3 0 0 0 0,-30-9 43 0 0,-1-3 0 0 0,85-8-1 0 0,-110 5-42 0 0,1 1 0 0 0,0 2 0 0 0,-1 0 0 0 0,42 7 0 0 0,-2 8 0 0 0,44 0 0 0 0,-53-9 0 0 0,84 1 76 0 0,-20-3-16 0 0,-60-2-59 0 0,-37-2 31 0 0,28 3-1 0 0,0 2-31 0 0,56-2 0 0 0,-25-2 0 0 0,81-1 144 0 0,-138 0-131 0 0,227-3 278 0 0,60 1 95 0 0,-190 2-268 0 0,5 8 206 0 0,-28-1-256 0 0,27 2-68 0 0,-5 0 0 0 0,-41-9 54 0 0,-62 0-51 0 0,0-1 0 0 0,19-3 1 0 0,4-1 7 0 0,141-3 340 0 0,-20 2-193 0 0,-86 0-97 0 0,75-3 6 0 0,-62 17-13 0 0,59 6 92 0 0,41-10-50 0 0,-126-6-48 0 0,66-10 0 0 0,-127 12-48 0 0,29-5 0 0 0,-1 1 0 0 0,1 2 0 0 0,50 2 0 0 0,6 3 42 0 0,-20-1-9 0 0,11-1 174 0 0,123-14 1 0 0,-119 5-77 0 0,96 3 0 0 0,-110 8-166 0 0,145 2 246 0 0,-137-7-211 0 0,-19 1 0 0 0,75-11 0 0 0,-98 8 22 0 0,0 0-1 0 0,64 3 0 0 0,-10 2 13 0 0,-40-1-19 0 0,48 6 0 0 0,-57-3 0 0 0,0-2 0 0 0,51-5 0 0 0,5 0 4 0 0,75-6 45 0 0,-113 10-64 0 0,-15-2 0 0 0,0 3 0 0 0,54 7 0 0 0,-48-1 7 0 0,1-3-1 0 0,73-1 1 0 0,93-18 26 0 0,-58 2-22 0 0,-53 9 21 0 0,117 8 0 0 0,106-2 43 0 0,-239-7-17 0 0,54-1 1 0 0,-81 6-7 0 0,363-7 160 0 0,-213 6-212 0 0,-63 11 64 0 0,-49-3-64 0 0,-51-7 9 0 0,102-3 46 0 0,-124 0-54 0 0,147-11 33 0 0,-118 12-19 0 0,65 6-1 0 0,141 29 50 0 0,-224-29-37 0 0,0-2 0 0 0,0-1 0 0 0,1-2 0 0 0,55-7 0 0 0,-32-1 129 0 0,1 2 1 0 0,1 3-1 0 0,84 6 0 0 0,128 5-76 0 0,-6-19-2 0 0,83 3-28 0 0,-218 10-50 0 0,-67-2 0 0 0,74 10 0 0 0,-93-4 0 0 0,61 11 0 0 0,-81-12 0 0 0,0-1 0 0 0,0-1 0 0 0,46-2 0 0 0,1-1 0 0 0,-35 1 0 0 0,44-7 0 0 0,-32 2 0 0 0,128-5 64 0 0,-161 9-64 0 0,1 1 0 0 0,23 4 0 0 0,15 0 0 0 0,-49-4 0 0 0,5 0 0 0 0,1-1 0 0 0,16-2 0 0 0,-24 2 0 0 0,0 0 0 0 0,1 0 0 0 0,-1 1 0 0 0,0 0 0 0 0,1 0 0 0 0,7 0 0 0 0,4 1 0 0 0,64 0 26 0 0,-3 0 23 0 0,-33-4 4 0 0,-13 2-53 0 0,-14-1 53 0 0,1-4-43 0 0,-12 1 44 0 0,-4 5-57 0 0,-2-1 20 0 0,1 1 0 0 0,-1-1 0 0 0,1 1 0 0 0,-1-1 0 0 0,1 0 0 0 0,-1 0 0 0 0,1 0 0 0 0,-1 0 0 0 0,0 0 0 0 0,1 0 0 0 0,-1 0 0 0 0,0 0 0 0 0,0 0 0 0 0,0 0 0 0 0,0-1 0 0 0,2-2 0 0 0,-3 4-14 0 0,0-1 0 0 0,1 1 0 0 0,-1-1 1 0 0,0 0-1 0 0,0 1 0 0 0,0-1 0 0 0,0 1 0 0 0,0-1 1 0 0,0 0-1 0 0,0 1 0 0 0,0-1 0 0 0,0 0 0 0 0,0 1 1 0 0,0-1-1 0 0,0 1 0 0 0,0-1 0 0 0,-1 0 0 0 0,1 1 1 0 0,-1-2-1 0 0,1 0-2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3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70 2759 0 0,'-2'-1'207'0'0,"-33"-18"601"0"0,-24-5 4864 0 0,16 13-3388 0 0,32 9-1450 0 0,0-1 0 0 0,-16-6 5165 0 0,28 11-5630 0 0,4 6-161 0 0,0 1 1 0 0,0-2-1 0 0,1 1 1 0 0,0-1-1 0 0,11 11 0 0 0,42 33-77 0 0,-10-10-75 0 0,72 78 68 0 0,-92-88-97 0 0,49 72 1 0 0,-66-83-26 0 0,0 0 0 0 0,-1 2 0 0 0,-1-1 0 0 0,-1 1 0 0 0,7 24 1 0 0,-12-29-4 0 0,0 1 1 0 0,-1 0-1 0 0,-1-1 1 0 0,0 1-1 0 0,-2 0 1 0 0,0 0 0 0 0,-4 29-1 0 0,1-33-25 0 0,0 0 0 0 0,0 0 0 0 0,-2-1 0 0 0,1 0 0 0 0,-2 1 0 0 0,-13 23 0 0 0,8-20 13 0 0,-1 0-1 0 0,0-1 1 0 0,-1-1-1 0 0,-20 19 1 0 0,3-7-65 0 0,-2-2 0 0 0,-1-1 0 0 0,-1-2 0 0 0,-49 25 1 0 0,12-16-726 0 0,69-30 540 0 0,16-11-11905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3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57 2759 0 0,'0'0'10279'0'0,"-2"1"-9546"0"0,-21 9 3434 0 0,26-9-4096 0 0,-1 0 1 0 0,1 0-1 0 0,-1-1 1 0 0,1 1-1 0 0,-1-1 0 0 0,1 1 1 0 0,-1-1-1 0 0,1 0 1 0 0,0 0-1 0 0,-1 0 0 0 0,1 0 1 0 0,2-1-1 0 0,33-9 295 0 0,-23 5-183 0 0,9-2-32 0 0,148-35-294 0 0,-161 39-22 0 0,-8 2-410 0 0,1 0 0 0 0,-1 0 0 0 0,0 1 0 0 0,0-1-1 0 0,6 1 1 0 0,5 0-1321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3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5983 0 0,'0'0'10892'0'0,"2"0"-10361"0"0,16 1 332 0 0,-1 0-1 0 0,35-5 1 0 0,-9 0-191 0 0,55-5-115 0 0,-18-4-417 0 0,-59 8-112 0 0,0 1 0 0 0,39-1 0 0 0,-44 6-248 0 0,-5 5-914 0 0,-9-5-360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3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548 805 1839 0 0,'0'0'8716'0'0,"2"-3"-7733"0"0,38-40 1696 0 0,-24 27-2065 0 0,0-1 0 0 0,-1-1 0 0 0,-1-1 0 0 0,21-36 0 0 0,-17 14-135 0 0,-1 0-1 0 0,15-64 0 0 0,11-89-175 0 0,-24 96-263 0 0,-14 75-147 0 0,2-31-1 0 0,-6 49 15 0 0,-1-1-1 0 0,0 0 0 0 0,0 1 0 0 0,0-1 0 0 0,-1 0 1 0 0,0 1-1 0 0,0-1 0 0 0,-1 1 0 0 0,1 0 0 0 0,-1-1 0 0 0,-3-6 1 0 0,4 12 52 0 0,0-1 0 0 0,0 0 1 0 0,0 1-1 0 0,0-1 0 0 0,0 1 1 0 0,0 0-1 0 0,0-1 0 0 0,0 1 1 0 0,0 0-1 0 0,-1 0 0 0 0,1-1 1 0 0,0 1-1 0 0,0 0 0 0 0,0 0 1 0 0,0 0-1 0 0,0 0 0 0 0,0 0 1 0 0,0 1-1 0 0,-1-1 0 0 0,0 1 1 0 0,-1-1-57 0 0,-2 1 64 0 0,0 0 0 0 0,-1 1-1 0 0,1 0 1 0 0,0 0 0 0 0,0 0 0 0 0,0 1 0 0 0,1-1-1 0 0,-1 1 1 0 0,0 0 0 0 0,-3 4 0 0 0,-10 8-149 0 0,-16 18 0 0 0,16-15 136 0 0,2-1 36 0 0,0 0 0 0 0,2 1-1 0 0,0 0 1 0 0,1 1 0 0 0,1 1-1 0 0,1 0 1 0 0,-11 27 0 0 0,9-15-10 0 0,2 0 0 0 0,1 2 0 0 0,2-1 1 0 0,-4 41-1 0 0,-2 27-66 0 0,-4-1-1 0 0,-36 109 1 0 0,50-195 60 0 0,-72 207-538 0 0,53-163 340 0 0,-52 96 1 0 0,-11-32 216 0 0,53-79 97 0 0,16-20 0 0 0,1 0-52 0 0,-2-1 1 0 0,-27 27-1 0 0,38-42-171 0 0,6-5-290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3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11 192 8287 0 0,'0'0'756'0'0,"-1"1"-622"0"0,-8 3 3587 0 0,12-5-1658 0 0,44-14 777 0 0,58-28 0 0 0,-16 5-1755 0 0,-32 16-954 0 0,0 4 1 0 0,1 1-1 0 0,0 3 1 0 0,2 3 0 0 0,92-6-1 0 0,-120 18-3815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3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61 943 0 0,'-1'-1'74'0'0,"0"1"101"0"0,-1-1 1 0 0,1 0 0 0 0,0 1-1 0 0,-1-1 1 0 0,1 0 0 0 0,0 0-1 0 0,0 0 1 0 0,0 0-1 0 0,-1 0 1 0 0,1 0 0 0 0,0 0-1 0 0,1-1 1 0 0,-1 1-1 0 0,0 0 1 0 0,0 0 0 0 0,0-1-1 0 0,1 1 1 0 0,-1 0 0 0 0,1-1-1 0 0,-1 1 1 0 0,1-1-1 0 0,-1 1 1 0 0,1-1 0 0 0,0 1-1 0 0,0-1 1 0 0,0 1-1 0 0,0-1 1 0 0,0 1 0 0 0,0-3-1 0 0,0-1-85 0 0,0 3 1462 0 0,0-1-1024 0 0,1 3-437 0 0,-1 0 0 0 0,0-1 0 0 0,0 1-1 0 0,0 0 1 0 0,0 0 0 0 0,0-1 0 0 0,0 1 0 0 0,0 0 0 0 0,0-1 0 0 0,0 1 0 0 0,0 0 0 0 0,0 0 0 0 0,0-1 0 0 0,0 1 0 0 0,0 0 0 0 0,0 0 0 0 0,0-1 0 0 0,0 1 0 0 0,-1 0 0 0 0,1-1 0 0 0,0 1 0 0 0,0 0 0 0 0,0 0 0 0 0,0-1 0 0 0,0 1 0 0 0,-1 0-1 0 0,1 0 1 0 0,0 0 0 0 0,-1-1 0 0 0,-8-2 102 0 0,5 3 1561 0 0,10 3 2947 0 0,0 0-4684 0 0,0 1 0 0 0,-1-1 0 0 0,0 1 0 0 0,1 1 0 0 0,-1-1 0 0 0,-1 1 0 0 0,1 0 1 0 0,5 8-1 0 0,9 9 164 0 0,-9-13-77 0 0,0 1 1 0 0,1-2-1 0 0,12 9 0 0 0,-17-13-49 0 0,0-1 0 0 0,0 0 0 0 0,1 0 0 0 0,-1 0 0 0 0,1-1 0 0 0,0 0 0 0 0,-1 0 0 0 0,11 1 0 0 0,0-1 40 0 0,-14-2-76 0 0,16 0 103 0 0,-17 0-111 0 0,0 14-1682 0 0,-3-10 1306 0 0,1 0 1 0 0,-1 0 0 0 0,0 0-1 0 0,0 0 1 0 0,0-1-1 0 0,-1 1 1 0 0,1 0-1 0 0,-3 4 1 0 0,-18 28-3268 0 0,20-33 2964 0 0,1-2-36 0 0,17-10-196 0 0,-2 2 1239 0 0,-9 3-224 0 0,1 0 0 0 0,-1 0 0 0 0,0-1 1 0 0,0 0-1 0 0,0 0 0 0 0,7-10 0 0 0,-5 3-3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3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33 1839 0 0,'2'-1'83'0'0,"36"-19"-181"0"0,-16 9 6808 0 0,-11 11-2691 0 0,-17 7-2160 0 0,6-6-1872 0 0,-38 40 229 0 0,-2-2 0 0 0,-78 61 0 0 0,99-87-251 0 0,-35 18 0 0 0,47-27 33 0 0,-4 1 2 0 0,1-2-13 0 0,2 1 272 0 0,3-2-4298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3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26 2759 0 0,'2'-2'444'0'0,"12"-18"8143"0"0,-12 19-7932 0 0,-1 1-575 0 0,-1 0 1 0 0,0-1 0 0 0,1 1 0 0 0,-1 0-1 0 0,0 0 1 0 0,1-1 0 0 0,-1 1 0 0 0,1 0-1 0 0,-1 0 1 0 0,0 0 0 0 0,1 0 0 0 0,-1 0-1 0 0,1 0 1 0 0,-1 0 0 0 0,1 0 0 0 0,-1 0 0 0 0,0 0-1 0 0,1 0 1 0 0,-1 0 0 0 0,1 0 0 0 0,-1 0-1 0 0,0 0 1 0 0,1 0 0 0 0,-1 0 0 0 0,1 1-1 0 0,-1-1 1 0 0,0 0 0 0 0,1 0 0 0 0,-1 0-1 0 0,0 1 1 0 0,1-1 0 0 0,-1 0 0 0 0,0 0-1 0 0,1 1 1 0 0,-1-1 0 0 0,0 0 0 0 0,1 1-1 0 0,-1-1 1 0 0,0 1 0 0 0,1 1 27 0 0,0 0 1 0 0,0 0-1 0 0,0 1 1 0 0,-1-1-1 0 0,1 0 0 0 0,-1 1 1 0 0,0-1-1 0 0,0 3 1 0 0,0 10 149 0 0,-2 23 0 0 0,-10 20 104 0 0,4-20-284 0 0,-19 59 104 0 0,3-11-116 0 0,21-72-42 0 0,-1 0 0 0 0,1 0-1 0 0,-2-1 1 0 0,0 1 0 0 0,-1-1-1 0 0,0 0 1 0 0,-15 22 0 0 0,7-18-11 0 0,12-16-5 0 0,0 1 20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1375 0 0,'9'0'13841'0'0,"-9"0"-13660"0"0,-3 13 1407 0 0,-12 17-2274 0 0,-54 79 698 0 0,41-69 130 0 0,3 2 0 0 0,-23 46 0 0 0,46-84-111 0 0,0 0 1 0 0,1 1-1 0 0,-1-1 1 0 0,1 0-1 0 0,0 0 1 0 0,0 1 0 0 0,0-1-1 0 0,1 1 1 0 0,-1-1-1 0 0,1 0 1 0 0,0 1-1 0 0,0-1 1 0 0,1 1 0 0 0,-1-1-1 0 0,1 1 1 0 0,0-1-1 0 0,0 0 1 0 0,1 0-1 0 0,-1 1 1 0 0,1-1 0 0 0,0 0-1 0 0,0 0 1 0 0,0 0-1 0 0,1-1 1 0 0,-1 1-1 0 0,1-1 1 0 0,6 7 0 0 0,-5-7-758 0 0,11 4-266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5527 0 0,'0'0'423'0'0,"-1"2"-278"0"0,-3 2 173 0 0,0 1 0 0 0,0 0 0 0 0,1 0 0 0 0,0 0 0 0 0,0 0 0 0 0,0 1 0 0 0,1-1 0 0 0,0 1 0 0 0,0 0 0 0 0,0 0-1 0 0,1 0 1 0 0,-1 0 0 0 0,2 0 0 0 0,-1 0 0 0 0,1 0 0 0 0,-1 0 0 0 0,2 0 0 0 0,-1 0 0 0 0,1 0 0 0 0,0 0 0 0 0,0 0 0 0 0,0 0-1 0 0,1 0 1 0 0,4 10 0 0 0,-2-9-138 0 0,0 0 0 0 0,0 0 0 0 0,0 0 0 0 0,1-1 0 0 0,0 1 0 0 0,1-1 0 0 0,-1 0 0 0 0,1-1 0 0 0,0 1 0 0 0,0-1 0 0 0,1-1 0 0 0,-1 1 0 0 0,1-1 0 0 0,0 0 0 0 0,0 0 0 0 0,10 3 0 0 0,-1-1 38 0 0,28 7-1 0 0,24 6 42 0 0,-40-8-1369 0 0,-26-10-226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2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51 919 0 0,'0'0'270'0'0,"2"-1"794"0"0,22-16 4371 0 0,7-15 2380 0 0,-31 33-7791 0 0,-1 0-1 0 0,1 0 0 0 0,0 0 1 0 0,-1 0-1 0 0,1 0 0 0 0,-1 0 0 0 0,1 0 1 0 0,-1-1-1 0 0,0 1 0 0 0,1 0 1 0 0,-1 0-1 0 0,0 0 0 0 0,-2 3 44 0 0,-24 41 656 0 0,-35 85 1 0 0,10-17-534 0 0,39-89-126 0 0,-1 0 1 0 0,-26 33-1 0 0,29-43-39 0 0,1 0-6 0 0,-1-1 0 0 0,-1-1 0 0 0,0 0 0 0 0,0 0 0 0 0,-21 14 0 0 0,24-20 9 0 0,7-5-145 0 0,13-6-1329 0 0,-5 2 520 0 0,13-7-4672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22 7631 0 0,'1'-2'348'0'0,"0"0"-206"0"0,0-2 99 0 0,6-9 3067 0 0,-16 24-2507 0 0,0-1-501 0 0,0 2 1 0 0,1-1-1 0 0,0 1 0 0 0,1 1 0 0 0,-7 15 0 0 0,-24 70 885 0 0,27-65-823 0 0,-159 376 744 0 0,78-207-968 0 0,70-158-355 0 0,21-42-40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9871 0 0,'0'0'898'0'0,"-2"1"-741"0"0,-11 7-9 0 0,12-3-53 0 0,0-3-27 0 0,0 0 10 0 0,0 1 1 0 0,1-1-1 0 0,-1 1 0 0 0,0 0 1 0 0,1 0-1 0 0,-1-1 1 0 0,1 1-1 0 0,0 0 1 0 0,0 0-1 0 0,0 0 1 0 0,0-1-1 0 0,0 1 1 0 0,1 0-1 0 0,-1 0 0 0 0,1-1 1 0 0,2 5-1 0 0,1 5 97 0 0,1-1-1 0 0,7 14 0 0 0,-10-22-136 0 0,32 53 1686 0 0,80 101-1 0 0,-24-39-263 0 0,-79-101-1319 0 0,0 0 0 0 0,-1 0 0 0 0,-1 1-1 0 0,-1 0 1 0 0,-1 1 0 0 0,0-1 0 0 0,8 38 0 0 0,-14-46-120 0 0,0 0 0 0 0,0 0 1 0 0,-1 1-1 0 0,0-1 0 0 0,-1 0 0 0 0,0 0 0 0 0,-3 15 1 0 0,1-18-9 0 0,1 0 0 0 0,-1 0 0 0 0,0 0 0 0 0,0 0 0 0 0,-1 0 1 0 0,0 0-1 0 0,0-1 0 0 0,0 0 0 0 0,-1 0 0 0 0,-10 10 0 0 0,-18 14 46 0 0,-2-2 0 0 0,-47 29-1 0 0,70-49-429 0 0,-1-1 1 0 0,0-1-1 0 0,-1 0 0 0 0,1-1 0 0 0,-1 0 0 0 0,0-1 0 0 0,-24 3 1 0 0,23-6-1328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5983 0 0,'0'0'6467'0'0,"-2"0"-5616"0"0,-16 6-217 0 0,1-1 1 0 0,0 2-1 0 0,-25 13 1 0 0,-48 34 133 0 0,18-10-512 0 0,29-20-175 0 0,-45 26-23 0 0,71-39-36 0 0,1 0 1 0 0,1 1-1 0 0,-16 15 0 0 0,31-27-20 0 0,0 0-1 0 0,0 0 0 0 0,0 1 0 0 0,0-1 1 0 0,0 0-1 0 0,-1 0 0 0 0,1 1 1 0 0,0-1-1 0 0,0 0 0 0 0,0 0 1 0 0,0 1-1 0 0,0-1 0 0 0,0 0 1 0 0,0 0-1 0 0,0 1 0 0 0,0-1 0 0 0,0 0 1 0 0,0 0-1 0 0,0 1 0 0 0,0-1 1 0 0,0 0-1 0 0,0 0 0 0 0,0 1 1 0 0,0-1-1 0 0,0 0 0 0 0,0 0 1 0 0,0 1-1 0 0,0-1 0 0 0,0 0 1 0 0,0 0-1 0 0,1 1 0 0 0,-1-1 0 0 0,0 0 1 0 0,10 9 46 0 0,13 2 7 0 0,13 0 279 0 0,44 7 0 0 0,-53-13-134 0 0,1 1 0 0 0,-2 2 0 0 0,47 18 0 0 0,-63-21-458 0 0,1 0 0 0 0,-2 0 0 0 0,1 1 0 0 0,-1 1 0 0 0,0 0 0 0 0,9 8 0 0 0,0 4 209 0 0,-16-13 35 0 0,-1-1 2 0 0,1-1 27 0 0,-1 0-1 0 0,0-1 1 0 0,1 1 0 0 0,-2 0-1 0 0,1 0 1 0 0,0 0 0 0 0,-1 0-1 0 0,0 0 1 0 0,0 0 0 0 0,0 0-1 0 0,0 0 1 0 0,-1 0 0 0 0,1 0 0 0 0,-1-1-1 0 0,0 1 1 0 0,0 0 0 0 0,0 0-1 0 0,-1-1 1 0 0,0 1 0 0 0,1 0-1 0 0,-1-1 1 0 0,-3 4 0 0 0,0-1 104 0 0,0 0 1 0 0,0 0-1 0 0,-1-1 1 0 0,0 0 0 0 0,0 0-1 0 0,-1 0 1 0 0,1-1-1 0 0,-1 0 1 0 0,0 0 0 0 0,-8 3-1 0 0,-13 4 225 0 0,0-1 0 0 0,-49 12-1 0 0,59-19-309 0 0,0 0-1 0 0,0-1 1 0 0,0-1-1 0 0,0 0 1 0 0,-29-3-1 0 0,43 1-61 0 0,1 1-1 0 0,-1-1 0 0 0,1 0 1 0 0,-1 0-1 0 0,1 0 1 0 0,0 0-1 0 0,0 0 0 0 0,0-1 1 0 0,-1 0-1 0 0,-2-2 1 0 0,4 3-766 0 0,3-2-255 0 0,2-10-51 0 0,5-5-11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14599 0 0,'0'0'1320'0'0,"-2"1"-1082"0"0,-14 7-207 0 0,0 1 1 0 0,0 1 0 0 0,1 1-1 0 0,0 0 1 0 0,-12 13-1 0 0,-65 70 49 0 0,74-73-23 0 0,1 0 0 0 0,1 2 0 0 0,0-1 0 0 0,-11 26 0 0 0,24-43-47 0 0,1 1 0 0 0,0 0-1 0 0,0-1 1 0 0,1 1 0 0 0,-1 0 0 0 0,1 0-1 0 0,0 0 1 0 0,1 0 0 0 0,0-1-1 0 0,0 1 1 0 0,0 0 0 0 0,0 0 0 0 0,1 0-1 0 0,2 7 1 0 0,-2-9-5 0 0,0 0 1 0 0,0 0-1 0 0,1 0 0 0 0,0-1 0 0 0,0 1 1 0 0,0 0-1 0 0,0-1 0 0 0,1 1 0 0 0,-1-1 1 0 0,1 0-1 0 0,0 0 0 0 0,0 0 0 0 0,0 0 1 0 0,0-1-1 0 0,1 1 0 0 0,-1-1 0 0 0,1 0 1 0 0,-1 0-1 0 0,1 0 0 0 0,8 3 0 0 0,-5-3 70 0 0,0 0-1 0 0,0 0 0 0 0,0 0 1 0 0,1-1-1 0 0,-1 0 0 0 0,1-1 1 0 0,-1 0-1 0 0,0 0 0 0 0,1 0 1 0 0,-1-1-1 0 0,1 0 0 0 0,-1 0 1 0 0,0-1-1 0 0,1 0 0 0 0,-1-1 1 0 0,0 1-1 0 0,-1-1 0 0 0,1 0 1 0 0,0-1-1 0 0,-1 0 0 0 0,0 0 1 0 0,0 0-1 0 0,0-1 0 0 0,0 0 1 0 0,-1 0-1 0 0,1 0 0 0 0,-1-1 1 0 0,-1 0-1 0 0,1 0 0 0 0,-1 0 1 0 0,0 0-1 0 0,-1-1 1 0 0,1 1-1 0 0,-1-1 0 0 0,0 0 1 0 0,3-14-1 0 0,-4 9-4 0 0,-1 1-1 0 0,0-1 1 0 0,0 0 0 0 0,-1 1 0 0 0,-1-1-1 0 0,0 0 1 0 0,-2-11 0 0 0,-5-10-23 0 0,-12-34 1 0 0,10 39-193 0 0,-10-56 0 0 0,20 82-262 0 0,-3-7-1820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4607 0 0,'-2'1'354'0'0,"-1"-2"-287"0"0,-19 4 287 0 0,21-3 27 0 0,0 1-1 0 0,-1-1 1 0 0,1 0-1 0 0,-1 1 1 0 0,1-1-1 0 0,0 1 1 0 0,-1 0-1 0 0,1 0 1 0 0,0-1-1 0 0,-1 1 1 0 0,1 0-1 0 0,0 0 1 0 0,0 0 0 0 0,0 0-1 0 0,0 0 1 0 0,0 0-1 0 0,0 1 1 0 0,0-1-1 0 0,-1 2 1 0 0,1-1-155 0 0,0 1-1 0 0,0-1 1 0 0,1 1 0 0 0,-1-1 0 0 0,1 1 0 0 0,-1 0 0 0 0,1-1 0 0 0,0 1 0 0 0,0-1 0 0 0,0 5-1 0 0,1 1-59 0 0,1-1 0 0 0,-1 1-1 0 0,1-1 1 0 0,0 0-1 0 0,1 1 1 0 0,6 11 0 0 0,0-3 104 0 0,1-1 0 0 0,1-1 0 0 0,0 1 1 0 0,1-2-1 0 0,0 0 0 0 0,23 19 0 0 0,93 58 1129 0 0,-84-60-1009 0 0,16 10 153 0 0,13 8 195 0 0,93 79 0 0 0,-64-49-598 0 0,-88-69-129 0 0,23 10 30 0 0,-35-18-98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15 6447 0 0,'0'0'499'0'0,"2"-1"-328"0"0,19-12 10557 0 0,-20 28-10478 0 0,-2-9-190 0 0,0 1 1 0 0,0 0-1 0 0,-1-1 0 0 0,0 1 0 0 0,0-1 0 0 0,0 0 0 0 0,-6 10 1 0 0,-3 2 143 0 0,-14 20 0 0 0,-2-3 59 0 0,-1-1 1 0 0,-35 32 0 0 0,-71 54 159 0 0,36-39-257 0 0,-156 97-1 0 0,232-160-101 0 0,20-16-44 0 0,5 0-225 0 0,0 1-13 0 0,1-1 1 0 0,0 1-1 0 0,0-1 1 0 0,0 0-1 0 0,0 0 1 0 0,0-1-1 0 0,0 1 1 0 0,1-1-1 0 0,-1 0 1 0 0,1 0-1 0 0,-1 0 1 0 0,1 0-1 0 0,-1-1 1 0 0,1 0-1 0 0,-1 0 1 0 0,1 0-1 0 0,7-2 1 0 0,22-2-1158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13647 0 0,'0'0'1790'0'0,"-3"1"-1458"0"0,-11 10-39 0 0,1-1 0 0 0,-20 21 1 0 0,-4 3-218 0 0,21-20 72 0 0,-56 49 317 0 0,60-52-160 0 0,2 1 1 0 0,-1 0-1 0 0,-15 25 0 0 0,25-36 239 0 0,25-2-93 0 0,0-2 0 0 0,0 0-1 0 0,27-8 1 0 0,-4 1 10 0 0,-20 3-228 0 0,-10 3-165 0 0,31-4-1 0 0,-105 19-67 0 0,54-11 12 0 0,-1 1-1 0 0,0 0 1 0 0,0 0-1 0 0,0 0 1 0 0,1 0-1 0 0,-1 1 1 0 0,-6 3-1 0 0,-24 11 181 0 0,31-14-168 0 0,1-1-1 0 0,0 0 1 0 0,0 1-1 0 0,0 0 1 0 0,0-1-1 0 0,0 1 1 0 0,0 0-1 0 0,0 0 0 0 0,1 0 1 0 0,-1 0-1 0 0,1 0 1 0 0,-1 0-1 0 0,1 1 1 0 0,0-1-1 0 0,0 0 1 0 0,-2 6-1 0 0,1-1 11 0 0,0 0 0 0 0,1 0 0 0 0,-1 1 0 0 0,1 10 0 0 0,1 0-17 0 0,1 0 0 0 0,1 1-1 0 0,1-1 1 0 0,10 34 0 0 0,-1-3-714 0 0,-10-28-1767 0 0,0-6 0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7423 0 0,'-12'23'328'0'0,"1"-7"72"0"0,-3 1-320 0 0,0 3-80 0 0,-2-1 0 0 0,2-1 0 0 0,0-2 752 0 0,3 0 136 0 0,2-2 24 0 0,2 0 872 0 0,2-3 1248 0 0,8 0-2872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9215 0 0,'0'0'2483'0'0,"-2"2"-798"0"0,-2 5-1089 0 0,-1 0-1 0 0,1-1 0 0 0,0 2 1 0 0,0-1-1 0 0,1 0 0 0 0,0 1 1 0 0,-3 13-1 0 0,-11 61-379 0 0,12-58 261 0 0,-1 9-169 0 0,2-19-170 0 0,1 1-1 0 0,1 0 1 0 0,0 0-1 0 0,1 0 1 0 0,1 21 0 0 0,1-34-240 0 0,0 0 0 0 0,-1 0 0 0 0,1 0 0 0 0,0 0 0 0 0,0 0 0 0 0,0-1 0 0 0,0 1 0 0 0,0 0 0 0 0,0-1 0 0 0,0 1 0 0 0,2 1 0 0 0,-1-1-189 0 0,2 1-641 0 0,10 1-11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 8751 0 0,'0'0'674'0'0,"-2"0"-438"0"0,0-1-86 0 0,-15-5 654 0 0,13 6 2246 0 0,3 1-2943 0 0,0-1 1 0 0,0 0-1 0 0,0 0 1 0 0,1 1-1 0 0,-1-1 1 0 0,0 1-1 0 0,0-1 1 0 0,0 1-1 0 0,1-1 1 0 0,-1 1-1 0 0,0 0 1 0 0,1-1-1 0 0,-1 1 1 0 0,0 0-1 0 0,1-1 1 0 0,-1 1-1 0 0,1 0 1 0 0,-1 0-1 0 0,1 0 1 0 0,-1-1-1 0 0,1 3 1 0 0,-8 18 155 0 0,7-12-129 0 0,1 0 1 0 0,0 0-1 0 0,0 0 1 0 0,1 0-1 0 0,0 0 1 0 0,4 17 0 0 0,19 52 706 0 0,-22-73-772 0 0,8 22 303 0 0,2 0 0 0 0,0-1 0 0 0,29 44 0 0 0,-31-55-293 0 0,1-1 0 0 0,0-1-1 0 0,0 0 1 0 0,2 0 0 0 0,0-1 0 0 0,0-1-1 0 0,23 16 1 0 0,-31-24-194 0 0,1-1-1 0 0,-1 1 0 0 0,0-1 1 0 0,1 0-1 0 0,-1 0 0 0 0,1-1 1 0 0,0 0-1 0 0,-1 0 0 0 0,1 0 1 0 0,0 0-1 0 0,0-1 0 0 0,0 0 1 0 0,0 0-1 0 0,-1-1 0 0 0,1 0 1 0 0,0 0-1 0 0,0 0 0 0 0,-1-1 1 0 0,9-2-1 0 0,21-11-755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365 203 7367 0 0,'0'0'8100'0'0,"1"-1"-7916"0"0,8-5 46 0 0,-1 0 1 0 0,0-1-1 0 0,12-14 0 0 0,-1 1-35 0 0,2 1 33 0 0,1 0 0 0 0,40-25 0 0 0,-48 36-89 0 0,1-1 0 0 0,1 2 0 0 0,0 0 0 0 0,0 1 0 0 0,28-7 0 0 0,-31 10-116 0 0,-6 1-4 0 0,1 1-1 0 0,-1-1 0 0 0,0 1 1 0 0,0 1-1 0 0,0-1 0 0 0,1 2 0 0 0,-1-1 1 0 0,0 1-1 0 0,12 2 0 0 0,-9-1-6 0 0,-1 2-12 0 0,-8-3 0 0 0,0 1 0 0 0,-1-1 0 0 0,1 0 0 0 0,0 0 0 0 0,-1 0 0 0 0,1 1 0 0 0,-1-1 0 0 0,1 0 0 0 0,-1 0 0 0 0,1 1 0 0 0,-1-1 0 0 0,0 3 0 0 0,-1 5 0 0 0,-4 2 51 0 0,-1 0 0 0 0,0 0-1 0 0,0-1 1 0 0,-2 0 0 0 0,1 0 0 0 0,-11 9-1 0 0,4-2 11 0 0,-24 27 10 0 0,-2-1 0 0 0,-2-2-1 0 0,-1-2 1 0 0,-3-1 0 0 0,-60 37-1 0 0,-42 27-221 0 0,-67 39-126 0 0,187-127 231 0 0,26-13 184 0 0,13-3-12 0 0,142-37 114 0 0,48-10 226 0 0,-192 48-435 0 0,22-5 105 0 0,0 2 0 0 0,36-1-1 0 0,-46 6-116 0 0,0 1 0 0 0,0 0 0 0 0,0 2 0 0 0,0 0 0 0 0,28 11 0 0 0,-38-11-19 0 0,7-1-32 0 0,-17-3-136 0 0,1-1-320 0 0,14-10-1117 0 0,-9 4 106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 7831 0 0,'0'0'603'0'0,"2"1"-396"0"0,3 2 103 0 0,-2 0 0 0 0,1 0-1 0 0,0 0 1 0 0,-1 0 0 0 0,1 0 0 0 0,-1 1 0 0 0,0 0 0 0 0,0 0 0 0 0,0 0 0 0 0,-1 0 0 0 0,1 0 0 0 0,-1 0 0 0 0,0 1 0 0 0,0-1 0 0 0,-1 1-1 0 0,1-1 1 0 0,-1 1 0 0 0,0 0 0 0 0,0-1 0 0 0,-1 1 0 0 0,1 0 0 0 0,-1 0 0 0 0,0 0 0 0 0,0-1 0 0 0,-2 11 0 0 0,-1-4-210 0 0,1 0 1 0 0,-1 0 0 0 0,-1 0 0 0 0,0-1 0 0 0,-1 1-1 0 0,0-1 1 0 0,0 0 0 0 0,-1 0 0 0 0,0 0-1 0 0,-9 9 1 0 0,1-3 10 0 0,0-2-1 0 0,0 0 1 0 0,-2-1-1 0 0,1 0 0 0 0,-32 19 1 0 0,16-16 111 0 0,0 0-1 0 0,-51 17 1 0 0,-213 65 125 0 0,273-91-442 0 0,-1 0 1 0 0,0-2-1 0 0,-24 3 0 0 0,38-7 55 0 0,1-1 0 0 0,-1 1 0 0 0,0-1 0 0 0,1-1 0 0 0,-1 0 0 0 0,1 0-1 0 0,-1-1 1 0 0,1 0 0 0 0,-1 0 0 0 0,1-1 0 0 0,-10-4 0 0 0,16 6 28 0 0,-1-1 0 0 0,1 1 0 0 0,0-1 0 0 0,-1 1 0 0 0,1-1 0 0 0,0 0 0 0 0,0 0 0 0 0,0 0 0 0 0,1 0 0 0 0,-1 0 0 0 0,0 0 0 0 0,1-1 0 0 0,0 1 0 0 0,-1-1 0 0 0,1 1 0 0 0,0-1 0 0 0,0 1 0 0 0,-1-6 0 0 0,2 6 20 0 0,0 0 1 0 0,-1 1-1 0 0,1-1 1 0 0,1 0-1 0 0,-1 0 0 0 0,0 0 1 0 0,0 0-1 0 0,1 0 0 0 0,-1 0 1 0 0,1 0-1 0 0,0 1 1 0 0,-1-1-1 0 0,1 0 0 0 0,0 0 1 0 0,0 1-1 0 0,0-1 0 0 0,0 0 1 0 0,0 1-1 0 0,1-1 1 0 0,-1 1-1 0 0,0 0 0 0 0,1-1 1 0 0,-1 1-1 0 0,1 0 0 0 0,-1 0 1 0 0,1 0-1 0 0,2-1 1 0 0,1-1 21 0 0,1 1 1 0 0,0 0-1 0 0,0 0 1 0 0,-1 0-1 0 0,1 1 1 0 0,0 0 0 0 0,0 0-1 0 0,0 1 1 0 0,0 0-1 0 0,0 0 1 0 0,1 0-1 0 0,-1 1 1 0 0,0-1 0 0 0,7 3-1 0 0,-12-3-19 0 0,0 1 0 0 0,0-1 0 0 0,0 0 0 0 0,0 1 0 0 0,0-1 0 0 0,0 1 0 0 0,0-1 0 0 0,-1 1-1 0 0,1-1 1 0 0,0 1 0 0 0,0-1 0 0 0,0 1 0 0 0,-1 0 0 0 0,1 0 0 0 0,1 1 0 0 0,1 1 21 0 0,2 2-3 0 0,0 0 1 0 0,-1 1-1 0 0,0-1 0 0 0,0 1 1 0 0,0 0-1 0 0,-1 0 0 0 0,0 0 1 0 0,0 0-1 0 0,-1 1 1 0 0,1-1-1 0 0,-1 1 0 0 0,2 11 1 0 0,0 9 73 0 0,1 50 0 0 0,-5-71-75 0 0,4 342 1293 0 0,-11-214-1156 0 0,0-16-34 0 0,9-89-131 0 0,4-4 5 0 0,1-17-47 0 0,-4-6-73 0 0,1 0-679 0 0,9-2-292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363 331 9759 0 0,'0'0'883'0'0,"0"-1"-727"0"0,0-7-53 0 0,0-16 1388 0 0,-1 12-1049 0 0,1 1 0 0 0,1 0 0 0 0,3-21 1 0 0,2 6-255 0 0,-2 1 1 0 0,-1-1 0 0 0,0 0-1 0 0,-2 0 1 0 0,-3-32 0 0 0,3 53-182 0 0,-1 4-6 0 0,-1-1 0 0 0,1 1 0 0 0,0-1 0 0 0,0 1 0 0 0,0-1 0 0 0,-1 1 0 0 0,1-1 0 0 0,-1 1 0 0 0,1-1 0 0 0,-1 1 0 0 0,0 0 0 0 0,0-1 0 0 0,-1-1 0 0 0,-5-7 26 0 0,4 9-39 0 0,0 0 0 0 0,0 0 0 0 0,0 0 0 0 0,1 0 0 0 0,-1 0 0 0 0,0 1 0 0 0,0-1 0 0 0,0 1 0 0 0,0 0 0 0 0,0 0 0 0 0,0 0 0 0 0,0 0 0 0 0,0 0 0 0 0,0 1 0 0 0,0-1 0 0 0,0 1 0 0 0,0 0 0 0 0,0 0 1 0 0,-4 2-1 0 0,-6 3-20 0 0,1 0 1 0 0,-22 14-1 0 0,10-3 24 0 0,1 0 0 0 0,0 2 0 0 0,1 1 0 0 0,-28 32 0 0 0,35-34 6 0 0,1 0 0 0 0,1 1-1 0 0,1 1 1 0 0,0 0 0 0 0,2 0 0 0 0,-10 27-1 0 0,18-42 28 0 0,0 0-1 0 0,1 0 1 0 0,0-1 0 0 0,0 1-1 0 0,1 0 1 0 0,-1 0-1 0 0,1 0 1 0 0,0 0-1 0 0,0 0 1 0 0,1-1-1 0 0,-1 1 1 0 0,3 9 0 0 0,-2-11-2 0 0,1 0 0 0 0,-1 0 0 0 0,0 0 0 0 0,1 0 0 0 0,0 0 0 0 0,-1-1 0 0 0,1 1 0 0 0,0 0 0 0 0,0-1 0 0 0,1 0 0 0 0,-1 1 0 0 0,1-1 0 0 0,-1 0 0 0 0,1 0 0 0 0,-1 0 0 0 0,1-1 0 0 0,0 1 0 0 0,0-1 0 0 0,0 1 0 0 0,4 0 0 0 0,3 1 143 0 0,0-1-1 0 0,0 0 1 0 0,0-1 0 0 0,0 0-1 0 0,18 0 1 0 0,-6-2 134 0 0,35-7 1 0 0,-44 6-271 0 0,0-1 0 0 0,0-1 0 0 0,0 0 0 0 0,0 0 0 0 0,22-13 0 0 0,-28 13-64 0 0,-1 0 0 0 0,0 0 0 0 0,-1 0 0 0 0,1-1 0 0 0,-1 0 0 0 0,1 0 0 0 0,-1 0 0 0 0,-1-1 0 0 0,1 0 0 0 0,-1 0 0 0 0,0 0 0 0 0,6-13 0 0 0,-4 1-11 0 0,-6 16 64 0 0,0 0 742 0 0,-2 4-690 0 0,0 1-71 0 0,0 1 1 0 0,0 0 0 0 0,0 0-1 0 0,0-1 1 0 0,0 1 0 0 0,1 0-1 0 0,-1 0 1 0 0,1 1 0 0 0,0-1 0 0 0,0 0-1 0 0,1 0 1 0 0,-1 0 0 0 0,1 7-1 0 0,0 1 1 0 0,0-8-163 0 0,0 0 0 0 0,0 1-1 0 0,0-1 1 0 0,1 0 0 0 0,-1 1-1 0 0,1-1 1 0 0,3 8 0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1 438 10591 0 0,'1'-2'488'0'0,"9"-21"173"0"0,-5 12-237 0 0,0 0-1 0 0,1 0 1 0 0,7-11 0 0 0,-2 6 1963 0 0,-1-1 0 0 0,11-27 0 0 0,-6 12-1602 0 0,3-4 343 0 0,43-62 1 0 0,-49 82-1988 0 0,27-27 0 0 0,-29 34-1170 0 0,1 0 0 0 0,-1 1-1 0 0,20-12 1 0 0,-12 11-3943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103 181 10135 0 0,'3'1'778'0'0,"4"0"-680"0"0,14 3 671 0 0,1-1-1 0 0,22 1 1 0 0,76-9 4148 0 0,-102 3-4420 0 0,0-1 0 0 0,0-1 0 0 0,0 0 0 0 0,25-11 0 0 0,-39 13-464 0 0,0 0-1 0 0,0 0 1 0 0,-1-1 0 0 0,0 0-1 0 0,1 0 1 0 0,-1 0-1 0 0,0 0 1 0 0,-1 0 0 0 0,1-1-1 0 0,0 1 1 0 0,-1-1 0 0 0,3-4-1 0 0,0-4-32 0 0,-5 9-34 0 0,0-1-1 0 0,1 1 1 0 0,-1-1-1 0 0,-1 1 1 0 0,1 0-1 0 0,0-1 1 0 0,-1 1-1 0 0,0 0 1 0 0,0-1-1 0 0,0 1 1 0 0,0 0-1 0 0,0 0 1 0 0,-1 0-1 0 0,1 0 1 0 0,-1 0-1 0 0,0 0 1 0 0,0 0-1 0 0,0 1 1 0 0,0-1-1 0 0,0 1 0 0 0,-4-4 1 0 0,2 3-31 0 0,0-1-1 0 0,-1 1 1 0 0,1-1-1 0 0,-1 1 1 0 0,0 1 0 0 0,0-1-1 0 0,0 1 1 0 0,0-1-1 0 0,0 1 1 0 0,0 1 0 0 0,-1-1-1 0 0,-6 0 1 0 0,-1 1-29 0 0,0 1 1 0 0,0 1-1 0 0,0 0 1 0 0,0 0-1 0 0,0 1 1 0 0,1 1-1 0 0,-1 0 1 0 0,1 1-1 0 0,0 1 1 0 0,0-1-1 0 0,0 2 1 0 0,-21 12-1 0 0,12-4 38 0 0,1 1 0 0 0,0 0 1 0 0,1 1-1 0 0,0 1 0 0 0,-26 34 0 0 0,37-42 54 0 0,1 0 1 0 0,1 1-1 0 0,0 0 0 0 0,0 0 0 0 0,1 1 0 0 0,0 0 1 0 0,-5 18-1 0 0,9-25 10 0 0,0 1 1 0 0,0-1-1 0 0,0 0 1 0 0,1 1 0 0 0,-1-1-1 0 0,1 0 1 0 0,0 1-1 0 0,0-1 1 0 0,1 0-1 0 0,-1 1 1 0 0,1-1-1 0 0,0 0 1 0 0,0 1-1 0 0,1-1 1 0 0,-1 0 0 0 0,1 0-1 0 0,0 0 1 0 0,0 0-1 0 0,0 0 1 0 0,0-1-1 0 0,1 1 1 0 0,-1-1-1 0 0,5 5 1 0 0,3 0 51 0 0,0 1 1 0 0,1-1 0 0 0,0-1-1 0 0,1 0 1 0 0,-1 0-1 0 0,1-1 1 0 0,19 6-1 0 0,-10-5-377 0 0,1-1 0 0 0,0 0 0 0 0,37 2 0 0 0,-24-5-5890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40 5983 0 0,'1'-2'274'0'0,"1"-4"-96"0"0,-1 4-124 0 0,0-1-1 0 0,1 0 0 0 0,-1 1 0 0 0,1-1 0 0 0,-1 1 1 0 0,1 0-1 0 0,0-1 0 0 0,0 1 0 0 0,12-8 11816 0 0,-13 10-11475 0 0,-1 1-252 0 0,0 0 0 0 0,1-1 1 0 0,-1 1-1 0 0,0 0 0 0 0,0-1 0 0 0,0 1 0 0 0,1 0 1 0 0,-1-1-1 0 0,0 1 0 0 0,0 0 0 0 0,0-1 0 0 0,0 1 1 0 0,0 0-1 0 0,0-1 0 0 0,-1 2 0 0 0,-6 32-496 0 0,-2-5 807 0 0,-2 5 103 0 0,-25 57 0 0 0,32-80-585 0 0,-2-2 0 0 0,0 1 0 0 0,0 0 0 0 0,-1-1 0 0 0,0 0 0 0 0,0-1 0 0 0,-1 0 0 0 0,0 0 0 0 0,-17 12-1 0 0,19-16 146 0 0,-2 2-872 0 0,0 0 1 0 0,0-1-1 0 0,-1 0 1 0 0,0 0 0 0 0,0-1-1 0 0,0 0 1 0 0,-15 4 0 0 0,3-7-1195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8287 0 0,'5'-16'888'0'0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27 334 12207 0 0,'0'0'1106'0'0,"0"3"-913"0"0,-1 24 60 0 0,0-25 67 0 0,1-2-272 0 0,-1 1-1 0 0,1-1 1 0 0,0 1 0 0 0,-1-1-1 0 0,1 0 1 0 0,0 1-1 0 0,-1-1 1 0 0,1 0 0 0 0,-1 1-1 0 0,1-1 1 0 0,-1 0-1 0 0,1 1 1 0 0,-1-1 0 0 0,1 0-1 0 0,-1 0 1 0 0,1 0-1 0 0,-1 0 1 0 0,0 1 0 0 0,1-1-1 0 0,-1 0 1 0 0,1 0-1 0 0,-1 0 1 0 0,1 0 0 0 0,-1 0-1 0 0,0 0 1 0 0,1-1-1 0 0,-1 1 1 0 0,1 0 0 0 0,-1 0-1 0 0,1 0 1 0 0,-1 0-1 0 0,1-1 1 0 0,-1 1 0 0 0,1 0-1 0 0,-1 0 1 0 0,1-1-1 0 0,-1 1 1 0 0,1-1 0 0 0,-1 0-1 0 0,0-3 102 0 0,0 0-1 0 0,0 0 0 0 0,0 0 1 0 0,1 0-1 0 0,0-1 0 0 0,0 1 1 0 0,0 0-1 0 0,0 0 0 0 0,1 0 1 0 0,-1-1-1 0 0,1 1 0 0 0,0 0 0 0 0,0 0 1 0 0,4-7-1 0 0,0-2 48 0 0,1 1 0 0 0,0 0-1 0 0,13-17 1 0 0,-2 5-53 0 0,1 2-1 0 0,1 0 1 0 0,1 1-1 0 0,31-26 1 0 0,-35 35-132 0 0,1-1 1 0 0,0 2-1 0 0,1 0 0 0 0,0 2 1 0 0,1-1-1 0 0,36-11 0 0 0,-48 19-9 0 0,1 0 0 0 0,-1 1 0 0 0,0-1 0 0 0,1 1 0 0 0,0 1 0 0 0,-1-1 0 0 0,1 2 0 0 0,-1-1 0 0 0,12 2 0 0 0,-15-1 3 0 0,-1 0 1 0 0,1 0-1 0 0,0 1 0 0 0,-1-1 1 0 0,0 1-1 0 0,1-1 1 0 0,-1 1-1 0 0,0 0 0 0 0,0 0 1 0 0,0 1-1 0 0,0-1 1 0 0,0 1-1 0 0,-1-1 1 0 0,1 1-1 0 0,-1 0 0 0 0,0 0 1 0 0,1 0-1 0 0,-1 0 1 0 0,-1 0-1 0 0,1 1 0 0 0,1 3 1 0 0,1 3 6 0 0,-1 0 0 0 0,0 0 0 0 0,-1 1 0 0 0,0-1 0 0 0,-1 1 0 0 0,0-1 0 0 0,-1 18 0 0 0,-2-2 31 0 0,-10 50-1 0 0,9-65 23 0 0,-1 0 0 0 0,0 0 0 0 0,0 0-1 0 0,-1-1 1 0 0,-1 0 0 0 0,-7 12 0 0 0,-13 23-6383 0 0,20-34 198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170 380 14279 0 0,'0'0'1580'0'0,"2"1"-1053"0"0,-2-1-394 0 0,1 0-63 0 0,-1 1 1 0 0,1-1-1 0 0,-1 0 0 0 0,1 0 1 0 0,-1 1-1 0 0,1-1 1 0 0,-1 0-1 0 0,0 1 0 0 0,1-1 1 0 0,-1 0-1 0 0,1 1 1 0 0,-1-1-1 0 0,0 0 0 0 0,1 1 1 0 0,-1-1-1 0 0,0 1 1 0 0,1-1-1 0 0,-1 1 1 0 0,0-1-1 0 0,0 1 0 0 0,1-1 1 0 0,-1 1-1 0 0,0 0 1 0 0,1 12 122 0 0,0-2-149 0 0,-2-10-16 0 0,1 0 0 0 0,0 1 0 0 0,-1-1 0 0 0,1 0 0 0 0,0 1 0 0 0,-1-1 0 0 0,1 0 0 0 0,-1 0 0 0 0,0 1 0 0 0,1-1 0 0 0,-1 0 1 0 0,0 0-1 0 0,0 0 0 0 0,0 0 0 0 0,0 0 0 0 0,0 0 0 0 0,0 0 0 0 0,0 0 0 0 0,0-1 0 0 0,-2 2 0 0 0,-21 10 900 0 0,22-11-852 0 0,-1 0-23 0 0,-1 1 0 0 0,0-1-1 0 0,0 0 1 0 0,0 0 0 0 0,0 0-1 0 0,0-1 1 0 0,0 0 0 0 0,0 1-1 0 0,0-1 1 0 0,0-1 0 0 0,0 1 0 0 0,0 0-1 0 0,0-1 1 0 0,0 0 0 0 0,0 0-1 0 0,0 0 1 0 0,1-1 0 0 0,-1 1-1 0 0,0-1 1 0 0,-4-3 0 0 0,4 3-68 0 0,0-1 0 0 0,0-1 0 0 0,0 1 0 0 0,1-1 0 0 0,-1 1 0 0 0,1-1 0 0 0,0 0 0 0 0,0 0 0 0 0,1-1 0 0 0,-1 1 0 0 0,1 0 0 0 0,0-1 0 0 0,0 0 0 0 0,0 1 0 0 0,-1-11 0 0 0,0 1-67 0 0,2 0 1 0 0,0 0 0 0 0,1-1-1 0 0,0 1 1 0 0,1 0-1 0 0,0-1 1 0 0,1 1 0 0 0,1 0-1 0 0,1 0 1 0 0,0 1-1 0 0,0-1 1 0 0,1 1 0 0 0,1-1-1 0 0,0 2 1 0 0,1-1-1 0 0,1 1 1 0 0,-1 0 0 0 0,14-15-1 0 0,-12 18-4 0 0,-1 1-1 0 0,2 0 1 0 0,-1 0 0 0 0,1 0-1 0 0,0 1 1 0 0,1 1-1 0 0,0 0 1 0 0,0 0 0 0 0,20-6-1 0 0,-14 6-14 0 0,0 2-1 0 0,0 0 1 0 0,0 1-1 0 0,1 1 1 0 0,-1 0-1 0 0,24 2 1 0 0,-41 0 100 0 0,41 1 57 0 0,69 11-1 0 0,-107-12-12 0 0,-1 0 1 0 0,0 1-1 0 0,-1-1 0 0 0,1 1 0 0 0,0 0 0 0 0,0 0 0 0 0,0 0 0 0 0,0 0 0 0 0,0 0 1 0 0,-1 0-1 0 0,1 0 0 0 0,-1 1 0 0 0,1-1 0 0 0,-1 0 0 0 0,1 1 0 0 0,-1-1 0 0 0,0 1 1 0 0,1 0-1 0 0,-1-1 0 0 0,0 1 0 0 0,0 0 0 0 0,0 2 0 0 0,0-1 16 0 0,0 1-1 0 0,0-1 1 0 0,0 0-1 0 0,-1 1 1 0 0,0-1-1 0 0,0 1 0 0 0,0-1 1 0 0,0 0-1 0 0,0 1 1 0 0,0-1-1 0 0,-1 1 1 0 0,-1 4-1 0 0,-4 5 113 0 0,0 0 0 0 0,0-1 0 0 0,-1 0-1 0 0,0-1 1 0 0,-1 1 0 0 0,-16 16 0 0 0,19-22-108 0 0,-20 23 136 0 0,0-2 1 0 0,-2-1-1 0 0,-59 45 0 0 0,14-14-93 0 0,50-37-146 0 0,-2-1-1 0 0,0-2 1 0 0,-1 0 0 0 0,-32 16-1 0 0,56-33-29 0 0,1 0 1 0 0,-1 1-1 0 0,1-1 0 0 0,-1 0 1 0 0,0 0-1 0 0,1 0 0 0 0,-1 0 1 0 0,0 0-1 0 0,1 0 0 0 0,-1 0 1 0 0,0 0-1 0 0,1 0 0 0 0,-1 0 1 0 0,1 0-1 0 0,-1 0 0 0 0,0-1 1 0 0,1 1-1 0 0,-1 0 0 0 0,0 0 1 0 0,1-1-1 0 0,-1 1 0 0 0,1 0 1 0 0,-1-1-1 0 0,1 1 0 0 0,-1 0 0 0 0,1-1 1 0 0,-1 1-1 0 0,1-1 0 0 0,-1 1 1 0 0,1-1-1 0 0,0 1 0 0 0,-1-1 1 0 0,1 0-1 0 0,0 1 0 0 0,-1-1 1 0 0,1 1-1 0 0,0-1 0 0 0,0 0 1 0 0,-1 1-1 0 0,1-1 0 0 0,0 0 1 0 0,-1-14-6717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0 4143 0 0,'0'0'319'0'0,"-2"3"-210"0"0,-138 145 8635 0 0,-58 66-4457 0 0,170-179-4029 0 0,-28 33 487 0 0,-58 93 1 0 0,48-41-230 0 0,-21 32-209 0 0,76-137-489 0 0,-1 0 0 0 0,0-1 1 0 0,-1-1-1 0 0,0 0 0 0 0,-1 0 0 0 0,-1-2 1 0 0,0 0-1 0 0,0 0 0 0 0,-1-2 0 0 0,-1 0 1 0 0,0 0-1 0 0,-17 5 0 0 0,30-12-68 0 0,-1 1-563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39 12871 0 0,'0'0'588'0'0,"3"1"-12"0"0,4 4-445 0 0,0 0-1 0 0,0 1 0 0 0,0 0 1 0 0,-1 0-1 0 0,0 0 0 0 0,0 1 1 0 0,-1 0-1 0 0,9 12 0 0 0,-5-7 874 0 0,16 18-1 0 0,-23-28-873 0 0,0 0 0 0 0,0-1 0 0 0,0 0 0 0 0,0 1-1 0 0,1-1 1 0 0,-1 0 0 0 0,0 0 0 0 0,1 0 0 0 0,-1 0 0 0 0,1 0-1 0 0,-1-1 1 0 0,1 1 0 0 0,0-1 0 0 0,-1 0 0 0 0,5 0 0 0 0,4 0 351 0 0,-1-1 0 0 0,16-2 0 0 0,-13 1-70 0 0,-3 0-236 0 0,-1 0 0 0 0,0 0 1 0 0,1-1-1 0 0,-1 0 0 0 0,0-1 0 0 0,0 0 0 0 0,0 0 0 0 0,11-8 0 0 0,-16 9-179 0 0,-1 1 0 0 0,0-1 0 0 0,0 0 0 0 0,0 0-1 0 0,0 0 1 0 0,0 0 0 0 0,-1-1 0 0 0,1 1-1 0 0,2-7 1 0 0,-4 7-25 0 0,0 1 0 0 0,0-1-1 0 0,0 0 1 0 0,0 0 0 0 0,-1 0-1 0 0,1 0 1 0 0,-1 1 0 0 0,0-1 0 0 0,0 0-1 0 0,0 0 1 0 0,0 0 0 0 0,0 0-1 0 0,-1 0 1 0 0,1 0 0 0 0,-2-3-1 0 0,1 4-15 0 0,0 0-1 0 0,1 0 0 0 0,-1 0 0 0 0,0 0 1 0 0,0 0-1 0 0,0 1 0 0 0,0-1 0 0 0,-1 0 0 0 0,1 1 1 0 0,0-1-1 0 0,-1 1 0 0 0,1-1 0 0 0,-1 1 1 0 0,0-1-1 0 0,1 1 0 0 0,-1 0 0 0 0,0 0 0 0 0,0 0 1 0 0,0 0-1 0 0,1 0 0 0 0,-1 1 0 0 0,0-1 1 0 0,0 0-1 0 0,0 1 0 0 0,-1-1 0 0 0,1 1 0 0 0,0 0 1 0 0,0 0-1 0 0,0 0 0 0 0,0 0 0 0 0,-3 0 0 0 0,-4 1-131 0 0,1 1 0 0 0,-1 0-1 0 0,0 0 1 0 0,1 0 0 0 0,-17 8-1 0 0,2 1 114 0 0,1 1 1 0 0,0 0-1 0 0,1 2 0 0 0,0 0 0 0 0,2 2 0 0 0,-1 0 1 0 0,2 1-1 0 0,0 1 0 0 0,1 0 0 0 0,1 1 0 0 0,1 1 1 0 0,-20 33-1 0 0,31-45 96 0 0,1-1-1 0 0,-1 1 1 0 0,1 0 0 0 0,1 0-1 0 0,-1 0 1 0 0,2 1 0 0 0,-3 10-1 0 0,4-16-25 0 0,0-1 0 0 0,0 1 0 0 0,0 0 0 0 0,0 0 0 0 0,1 0 0 0 0,-1 0 0 0 0,1 0 0 0 0,-1 0 0 0 0,1 0 0 0 0,0-1 1 0 0,0 1-1 0 0,0 0 0 0 0,1-1 0 0 0,-1 1 0 0 0,1-1 0 0 0,-1 1 0 0 0,1-1 0 0 0,0 0 0 0 0,0 1 0 0 0,0-1 0 0 0,0 0 0 0 0,0 0 0 0 0,0 0 0 0 0,3 1 0 0 0,3 1-7 0 0,0 0 0 0 0,0 0 0 0 0,0-1 0 0 0,0 0 0 0 0,1-1 0 0 0,16 4 0 0 0,55 1-683 0 0,-71-6 480 0 0,35 1-706 0 0,0 0-32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2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618 239 8607 0 0,'0'0'3456'0'0,"12"-15"-1436"0"0,-6 7-1642 0 0,-1 0-1 0 0,0-1 0 0 0,-1 1 1 0 0,8-18-1 0 0,-11 21-280 0 0,1 0-1 0 0,-1-1 0 0 0,1 1 1 0 0,-1 0-1 0 0,-1-1 1 0 0,1 1-1 0 0,-1-1 1 0 0,0 1-1 0 0,0-1 1 0 0,-2-8-1 0 0,1 10-108 0 0,-1 0-1 0 0,0 0 0 0 0,1 1 1 0 0,-1-1-1 0 0,-1 0 1 0 0,1 1-1 0 0,-1-1 0 0 0,1 1 1 0 0,-1 0-1 0 0,0 0 1 0 0,0 0-1 0 0,0 0 0 0 0,-1 0 1 0 0,1 1-1 0 0,-6-4 1 0 0,-5-2-194 0 0,-1 0 1 0 0,-23-9 0 0 0,33 15 203 0 0,0 1 0 0 0,1-1 0 0 0,-1 1 0 0 0,0 0 0 0 0,0 1 0 0 0,0-1 0 0 0,1 1 0 0 0,-1 0 0 0 0,0 0 0 0 0,0 1 0 0 0,0-1 0 0 0,0 1 0 0 0,0 0 0 0 0,1 0 0 0 0,-1 1 1 0 0,0 0-1 0 0,1-1 0 0 0,-1 1 0 0 0,1 1 0 0 0,0-1 0 0 0,-6 5 0 0 0,-6 6 222 0 0,0 0 0 0 0,1 0 0 0 0,-25 32 1 0 0,10-12 30 0 0,-266 234 197 0 0,266-239-378 0 0,30-28-48 0 0,-1 1 0 0 0,1-1 0 0 0,0 0 0 0 0,0 1 0 0 0,-1-1 0 0 0,1 1 0 0 0,0-1 0 0 0,0 1 0 0 0,0-1 0 0 0,0 0 0 0 0,-1 1 0 0 0,1-1 0 0 0,0 1 0 0 0,0-1 0 0 0,0 1 0 0 0,0-1 0 0 0,0 1 0 0 0,0-1 1 0 0,0 1-1 0 0,0-1 0 0 0,0 1 0 0 0,1-1 0 0 0,-1 1 0 0 0,0-1 0 0 0,0 1 0 0 0,0-1 0 0 0,0 0 0 0 0,1 1 0 0 0,-1-1 0 0 0,1 1 0 0 0,9 11 412 0 0,-6-10-357 0 0,0 1 1 0 0,-1-1 0 0 0,1 0-1 0 0,0-1 1 0 0,0 1 0 0 0,1-1-1 0 0,-1 1 1 0 0,0-1-1 0 0,0 0 1 0 0,1-1 0 0 0,-1 1-1 0 0,1-1 1 0 0,-1 0 0 0 0,5 0-1 0 0,10-2 46 0 0,-1 0 1 0 0,19-5-1 0 0,-27 5-77 0 0,33-8 75 0 0,-1-1 1 0 0,0-2-1 0 0,-1-2 0 0 0,-1-2 1 0 0,0-2-1 0 0,44-27 0 0 0,-77 42-140 0 0,0-1 1 0 0,0-1-1 0 0,-1 1 0 0 0,1-1 0 0 0,-1 0 0 0 0,0 0 0 0 0,-1 0 1 0 0,10-15-1 0 0,-15 20-1 0 0,1 0 1 0 0,0 0-1 0 0,-1 1 1 0 0,1-1-1 0 0,-1 0 1 0 0,1 0-1 0 0,-1 0 1 0 0,1 0-1 0 0,-1 0 1 0 0,0-1-1 0 0,0 1 1 0 0,1 0-1 0 0,-1 0 1 0 0,0 0-1 0 0,0 0 1 0 0,0 0-1 0 0,0 0 1 0 0,-1-2-1 0 0,1 1-9 0 0,-1 1-1 0 0,0 0 0 0 0,-1-1 0 0 0,1 1 0 0 0,0 0 0 0 0,0 0 0 0 0,0 0 0 0 0,-1 0 0 0 0,1 0 0 0 0,-3-1 0 0 0,3 1-37 0 0,0 2-73 0 0,0 1 135 0 0,0-1-1 0 0,0 1 0 0 0,0 0 1 0 0,0 0-1 0 0,0-1 1 0 0,0 1-1 0 0,0 0 0 0 0,0 0 1 0 0,1 0-1 0 0,-1 0 1 0 0,1 0-1 0 0,0 0 0 0 0,-1 0 1 0 0,1 4-1 0 0,-1 4 6 0 0,-14 86-72 0 0,8-52 165 0 0,-1 1 1 0 0,-14 43-1 0 0,-3 4 280 0 0,18-63-253 0 0,-1 1-1 0 0,-1-2 0 0 0,-15 33 1 0 0,20-53-29 0 0,-1-1-1 0 0,0 0 1 0 0,0 0 0 0 0,-11 10-1 0 0,15-17-8 0 0,-11 18 268 0 0,6-13-339 0 0,5-5 878 0 0,3-2-1009 0 0,0 0 0 0 0,0-1 0 0 0,0 1 0 0 0,0 0 1 0 0,0 0-1 0 0,6-4 0 0 0,-3 2-639 0 0,4-4-543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245 193 7367 0 0,'0'0'667'0'0,"0"3"-547"0"0,1 13 956 0 0,0 0 1 0 0,-1 0-1 0 0,-1 0 0 0 0,0 1 0 0 0,-2-1 0 0 0,0 0 1 0 0,-5 15-1 0 0,-43 111 1433 0 0,18-58-2007 0 0,-27 126 1236 0 0,57-195-1686 0 0,-20 75 187 0 0,18-75-285 0 0,0 0 1 0 0,-1 0-1 0 0,-14 24 1 0 0,9-25-1654 0 0,6-15-1341 0 0,0-9 1164 0 0,1-8-68 0 0</inkml:trace>
  <inkml:trace contextRef="#ctx0" brushRef="#br0" timeOffset="1">75 549 11111 0 0,'11'-25'328'0'0,"2"1"0"0"0,1 0 0 0 0,1 1-1 0 0,26-33 1 0 0,82-77 1534 0 0,-65 73-611 0 0,-29 29-655 0 0,99-98 2487 0 0,-123 124-2927 0 0,0 1 0 0 0,1-1 0 0 0,0 1 0 0 0,0 1 0 0 0,0-1 0 0 0,1 1 0 0 0,-1 0 0 0 0,1 0 0 0 0,-1 1 0 0 0,1 0 0 0 0,0 0 0 0 0,9-1-1 0 0,-11 3-138 0 0,0 0 0 0 0,0 0-1 0 0,0 0 1 0 0,0 0-1 0 0,0 1 1 0 0,-1 0-1 0 0,1 0 1 0 0,0 1-1 0 0,0-1 1 0 0,-1 1-1 0 0,1 0 1 0 0,-1 0-1 0 0,1 1 1 0 0,-1-1-1 0 0,0 1 1 0 0,0 0-1 0 0,0 0 1 0 0,4 4-1 0 0,-3-1-21 0 0,1 0 0 0 0,-1 1 0 0 0,-1 0 0 0 0,1 0 0 0 0,-1 0 0 0 0,0 0-1 0 0,-1 1 1 0 0,1-1 0 0 0,-1 1 0 0 0,-1 0 0 0 0,0 0 0 0 0,0 0 0 0 0,1 15 0 0 0,-2-12 143 0 0,0 1 1 0 0,-1-1 0 0 0,0 0-1 0 0,-1 0 1 0 0,0 1-1 0 0,-1-1 1 0 0,0 0 0 0 0,-1 0-1 0 0,-7 17 1 0 0,2-12 30 0 0,-1 0 0 0 0,0-1-1 0 0,-1-1 1 0 0,-1 1 0 0 0,0-2 0 0 0,-1 1 0 0 0,0-2 0 0 0,-1 1 0 0 0,0-2-1 0 0,-1 0 1 0 0,-1-1 0 0 0,1 0 0 0 0,-24 11 0 0 0,4-5-416 0 0,0-1 0 0 0,-1-2-1 0 0,-1-1 1 0 0,0-2 0 0 0,-51 7 0 0 0,75-15 0 0 0,-23 1 0 0 0,31-3 159 0 0,0 0 0 0 0,0-1 0 0 0,0 1-1 0 0,0-1 1 0 0,1 0 0 0 0,-1 0 0 0 0,0 0 0 0 0,1 0-1 0 0,-7-4 1 0 0,9 5-161 0 0,1 0 1 0 0,0-1-1 0 0,-1 1 0 0 0,1-1 0 0 0,0 1 0 0 0,-1-1 0 0 0,1 1 1 0 0,0-1-1 0 0,0 1 0 0 0,-1-1 0 0 0,1 1 0 0 0,0-1 0 0 0,0 1 1 0 0,0-1-1 0 0,0 0 0 0 0,0 1 0 0 0,0-1 0 0 0,0 1 1 0 0,0-1-1 0 0,0 1 0 0 0,0-2 0 0 0,0 1-765 0 0,2-15-5962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4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66 9759 0 0,'0'0'447'0'0,"1"3"-11"0"0,1 6-192 0 0,1 0 0 0 0,0 0-1 0 0,1 0 1 0 0,0 0 0 0 0,0-1 0 0 0,8 11 0 0 0,-10-16-44 0 0,0 0 1 0 0,0-1-1 0 0,0 1 1 0 0,1-1-1 0 0,-1 0 1 0 0,1 1-1 0 0,0-1 1 0 0,0 0-1 0 0,-1-1 1 0 0,1 1-1 0 0,1 0 0 0 0,-1-1 1 0 0,0 0-1 0 0,0 0 1 0 0,0 0-1 0 0,1 0 1 0 0,-1 0-1 0 0,0 0 1 0 0,1-1-1 0 0,-1 0 1 0 0,7 0-1 0 0,19-4 983 0 0,0-1 0 0 0,0-1 0 0 0,0-1-1 0 0,32-14 1 0 0,-56 19-1138 0 0,5-1 81 0 0,68-27 327 0 0,-70 26-480 0 0,1 0 1 0 0,-1-1-1 0 0,0 0 1 0 0,-1 0-1 0 0,1 0 1 0 0,11-12-1 0 0,-18 16-32 0 0,1-1 1 0 0,-1 1-1 0 0,0 0 0 0 0,0-1 0 0 0,0 1 0 0 0,0-1 1 0 0,0 1-1 0 0,0-1 0 0 0,-1 1 0 0 0,1-1 0 0 0,0 0 1 0 0,-1 1-1 0 0,1-1 0 0 0,-1 0 0 0 0,0 1 0 0 0,1-1 1 0 0,-1 0-1 0 0,0-3 0 0 0,-1 4 23 0 0,1 0 0 0 0,-1 0 0 0 0,1 0 0 0 0,-1 0 0 0 0,1 0 0 0 0,-1 0 0 0 0,0 0 0 0 0,1 0 0 0 0,-1 0 0 0 0,0 0 1 0 0,0 0-1 0 0,0 1 0 0 0,0-1 0 0 0,0 0 0 0 0,0 1 0 0 0,0-1 0 0 0,0 0 0 0 0,0 1 0 0 0,0 0 0 0 0,0-1 0 0 0,0 1 0 0 0,0-1 0 0 0,0 1 0 0 0,0 0 0 0 0,-1 0 0 0 0,1 0 0 0 0,0 0 0 0 0,-1 0 0 0 0,-7-1-93 0 0,0 1-1 0 0,0 1 0 0 0,0-1 0 0 0,0 2 1 0 0,1-1-1 0 0,-1 1 0 0 0,-15 6 1 0 0,2 0-167 0 0,-36 20 1 0 0,26-10 275 0 0,1 1-1 0 0,2 2 0 0 0,0 0 1 0 0,-27 27-1 0 0,40-32 133 0 0,2-1 1 0 0,-1 2-1 0 0,2 0 1 0 0,0 1-1 0 0,1 0 0 0 0,1 1 1 0 0,-17 40-1 0 0,26-54-75 0 0,0 1 0 0 0,0-1 0 0 0,1 1 0 0 0,-1-1 0 0 0,1 1 0 0 0,1 0 0 0 0,-1 0 0 0 0,1-1 0 0 0,1 11 0 0 0,-1-13-28 0 0,1-1-1 0 0,-1 1 1 0 0,1-1-1 0 0,0 0 1 0 0,0 0-1 0 0,0 1 1 0 0,0-1 0 0 0,0 0-1 0 0,0 0 1 0 0,1 0-1 0 0,-1 0 1 0 0,1 0-1 0 0,-1 0 1 0 0,1 0-1 0 0,0-1 1 0 0,0 1-1 0 0,0 0 1 0 0,0-1-1 0 0,0 0 1 0 0,0 1 0 0 0,0-1-1 0 0,0 0 1 0 0,1 0-1 0 0,-1 0 1 0 0,3 0-1 0 0,1 1-239 0 0,1 0 0 0 0,0-1 1 0 0,-1 0-1 0 0,1 0 0 0 0,8-1 0 0 0,14-1-6696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5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9671 0 0,'0'0'12487'0'0,"2"-3"-11991"0"0,23-29-184 0 0,1 2 0 0 0,2 0 1 0 0,1 2-1 0 0,40-30 0 0 0,-54 47-440 0 0,0 1-1 0 0,0 0 1 0 0,28-12-1 0 0,-38 20 90 0 0,0 0-1 0 0,1 0 1 0 0,-1 0 0 0 0,1 1-1 0 0,-1 0 1 0 0,1 0 0 0 0,-1 0-1 0 0,1 1 1 0 0,0 0-1 0 0,-1 0 1 0 0,1 0 0 0 0,0 1-1 0 0,-1-1 1 0 0,1 1 0 0 0,10 4-1 0 0,-13-4 14 0 0,0 1 0 0 0,0 0-1 0 0,0 0 1 0 0,0 0 0 0 0,0 0 0 0 0,-1 0-1 0 0,1 0 1 0 0,-1 1 0 0 0,0-1 0 0 0,1 1-1 0 0,-1 0 1 0 0,0 0 0 0 0,-1 0 0 0 0,1 0-1 0 0,0 0 1 0 0,-1 0 0 0 0,0 0 0 0 0,1 0-1 0 0,-1 0 1 0 0,-1 1 0 0 0,1-1 0 0 0,0 0-1 0 0,-1 7 1 0 0,1-2-21 0 0,-1 0-1 0 0,0 0 1 0 0,0 0 0 0 0,-1 0-1 0 0,0 1 1 0 0,-1-1 0 0 0,0 0-1 0 0,-5 14 1 0 0,3-15 20 0 0,1 0 0 0 0,-1 0 0 0 0,0 0 0 0 0,-1 0-1 0 0,0-1 1 0 0,-9 10 0 0 0,-38 31 69 0 0,37-36-142 0 0,1 1 1 0 0,1 1 0 0 0,-13 15 0 0 0,19-19-138 0 0,-9 12-5605 0 0,5-12-774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5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47 477 2759 0 0,'0'0'126'0'0,"2"-1"-5"0"0,1 0-93 0 0,1-1-26 0 0,31 4 15881 0 0,-36-5-15769 0 0,0 0 1 0 0,0 0-1 0 0,0 0 0 0 0,0 0 0 0 0,-1 0 0 0 0,1 0 0 0 0,-1 0 0 0 0,0 1 1 0 0,0-1-1 0 0,0 0 0 0 0,-4-3 0 0 0,-1-2 191 0 0,-11-13 447 0 0,-11-13-82 0 0,27 31-643 0 0,0 1 0 0 0,1-1 0 0 0,-1 0 0 0 0,1 0 0 0 0,0 1 0 0 0,0-1 0 0 0,0 0 0 0 0,0 0 0 0 0,0 0 0 0 0,1 0 0 0 0,-1-5 0 0 0,2-4 68 0 0,0 0-1 0 0,1 1 0 0 0,0-1 0 0 0,0 1 1 0 0,2-1-1 0 0,7-18 0 0 0,-2 10 64 0 0,0 1 1 0 0,23-33-1 0 0,-25 41-114 0 0,2 1 0 0 0,-1 0 0 0 0,1 0 0 0 0,1 1 0 0 0,0 1 0 0 0,0-1 0 0 0,0 2 0 0 0,23-14 0 0 0,-18 14-107 0 0,1 0 0 0 0,0 1 1 0 0,-1 0-1 0 0,2 2 1 0 0,-1 0-1 0 0,27-4 0 0 0,-15 5-281 0 0,1 1 0 0 0,0 1 0 0 0,0 1-1 0 0,29 5 1 0 0,-2 3-40 0 0,-55-8 384 0 0,1 1 0 0 0,-1-1-1 0 0,0 1 1 0 0,0 0 0 0 0,1-1 0 0 0,-1 1-1 0 0,0 0 1 0 0,0 0 0 0 0,0 0 0 0 0,0-1-1 0 0,0 1 1 0 0,0 0 0 0 0,0 0 0 0 0,0 1-1 0 0,-1-1 1 0 0,1 0 0 0 0,0 0 0 0 0,-1 0 0 0 0,1 1-1 0 0,0-1 1 0 0,-1 0 0 0 0,1 2 0 0 0,0 1 39 0 0,0-1 1 0 0,-1 1 0 0 0,1-1-1 0 0,-1 1 1 0 0,0-1 0 0 0,0 7-1 0 0,-1-2 32 0 0,-1-1-1 0 0,0 0 0 0 0,0 0 1 0 0,-1 0-1 0 0,1 0 1 0 0,-2 0-1 0 0,1-1 1 0 0,-1 1-1 0 0,0-1 0 0 0,0 0 1 0 0,-7 8-1 0 0,-9 8 254 0 0,-34 29 1 0 0,43-41-243 0 0,-106 84 466 0 0,97-80-523 0 0,-1-1 1 0 0,-1-1-1 0 0,0-1 0 0 0,-26 9 1 0 0,17-8-299 0 0,-51 16 891 0 0,73-26-1272 0 0,0 0 0 0 0,0 0 1 0 0,0-1-1 0 0,0 0 0 0 0,0-1 1 0 0,-18-1-1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5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0 13823 0 0,'0'0'1515'0'0,"-1"3"-1046"0"0,-4 10-208 0 0,0-1-1 0 0,-1 0 1 0 0,0 0-1 0 0,-1 0 1 0 0,0-1-1 0 0,-17 20 1 0 0,-2-2-318 0 0,-35 31 0 0 0,12-14 282 0 0,2 1 0 0 0,-44 60 1 0 0,-45 91 900 0 0,98-141-592 0 0,-66 74-1 0 0,77-100-478 0 0,-81 85-421 0 0,101-109-379 0 0,5-5-50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5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53 162 15463 0 0,'0'0'1400'0'0,"3"1"-1154"0"0,11 4-243 0 0,-7-2 26 0 0,1 0 1 0 0,0-1-1 0 0,0 0 0 0 0,0 0 0 0 0,0-1 1 0 0,0 0-1 0 0,1 0 0 0 0,9-1 0 0 0,-9 0 23 0 0,0-1-1 0 0,0-1 1 0 0,0 1-1 0 0,0-2 0 0 0,-1 1 1 0 0,1-1-1 0 0,-1 0 1 0 0,0-1-1 0 0,0 0 1 0 0,0 0-1 0 0,0-1 0 0 0,0 0 1 0 0,10-9-1 0 0,109-108 2157 0 0,-119 114-2236 0 0,-7 7-120 0 0,-4 1-665 0 0,-7 2 787 0 0,0 0 0 0 0,0 0 0 0 0,0 1 1 0 0,0 1-1 0 0,0 0 0 0 0,1 0 0 0 0,-17 10 1 0 0,-63 48 838 0 0,56-37-607 0 0,-11 6 122 0 0,-27 20 2 0 0,61-43-274 0 0,0 1-1 0 0,1 0 1 0 0,0 0 0 0 0,-12 17-1 0 0,17-20-7 0 0,1 0 0 0 0,0 0 0 0 0,-4 8 0 0 0,3 2 32 0 0,4-14-76 0 0,0 0 0 0 0,0 0 0 0 0,0-1 0 0 0,0 1 0 0 0,0 0 0 0 0,0-1 0 0 0,1 1 0 0 0,-1 0-1 0 0,0-1 1 0 0,1 1 0 0 0,0 0 0 0 0,-1-1 0 0 0,1 1 0 0 0,0-1 0 0 0,0 1 0 0 0,0-1 0 0 0,0 0 0 0 0,2 3 0 0 0,-1-2-145 0 0,1 0 1 0 0,-1 0-1 0 0,1 0 1 0 0,-1 0-1 0 0,1-1 1 0 0,0 1-1 0 0,0-1 1 0 0,0 1-1 0 0,4 0 1 0 0,19 4-1482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5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16871 0 0,'0'0'2112'0'0,"2"0"-1976"0"0,4 0-132 0 0,1 0-1 0 0,-1-1 0 0 0,0 0 1 0 0,0-1-1 0 0,0 1 1 0 0,0-1-1 0 0,0 0 1 0 0,0 0-1 0 0,0-1 0 0 0,-1 0 1 0 0,1 0-1 0 0,5-5 1 0 0,6-5-145 0 0,0-2 1 0 0,18-19-1 0 0,-21 20 104 0 0,-1 1-1 0 0,2 0 0 0 0,18-12 0 0 0,-19 15 60 0 0,0 2 1 0 0,1 0-1 0 0,0 0 0 0 0,1 1 0 0 0,0 1 1 0 0,0 1-1 0 0,0 0 0 0 0,23-3 0 0 0,-36 7-35 0 0,0 1-1 0 0,0 0 0 0 0,0 0 1 0 0,0 0-1 0 0,0 0 1 0 0,0 1-1 0 0,1-1 0 0 0,-1 1 1 0 0,0 0-1 0 0,0 0 0 0 0,0 0 1 0 0,0 0-1 0 0,-1 0 1 0 0,1 1-1 0 0,0-1 0 0 0,0 1 1 0 0,-1 0-1 0 0,5 3 1 0 0,0 1-13 0 0,-6-5 29 0 0,0 0-1 0 0,0 0 1 0 0,0 1-1 0 0,-1-1 0 0 0,1 0 1 0 0,0 0-1 0 0,0 1 1 0 0,-1-1-1 0 0,1 0 0 0 0,-1 1 1 0 0,1-1-1 0 0,-1 0 1 0 0,0 1-1 0 0,1-1 1 0 0,-1 1-1 0 0,0 1 0 0 0,-1 21 359 0 0,1-23-341 0 0,-2 11 401 0 0,-1-1 0 0 0,0 0 0 0 0,0 1 0 0 0,-1-1 1 0 0,0-1-1 0 0,-1 1 0 0 0,0-1 0 0 0,-1 0 0 0 0,-9 13 0 0 0,12-18-406 0 0,0-1-1 0 0,0 1 0 0 0,-1-1 0 0 0,0 1 1 0 0,-5 4-1 0 0,3-4-104 0 0,4-3-447 0 0,-4 4-631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5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0 21191 0 0,'0'0'1920'0'0,"-2"1"-1581"0"0,-18 13-339 0 0,0 2 0 0 0,0 0 0 0 0,-33 36 0 0 0,32-31-140 0 0,-2 4-31 0 0,2 0 1 0 0,-29 43-1 0 0,-29 62 72 0 0,37-59 124 0 0,-261 368 1110 0 0,276-405-1093 0 0,6-6 3 0 0,-1-1 0 0 0,-27 26 0 0 0,42-47-33 0 0,-21 24 32 0 0,27-28-146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6:5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14743 0 0,'0'-3'672'0'0,"0"1"-620"0"0,0 0 0 0 0,0-1 0 0 0,0 1 0 0 0,1 0 0 0 0,-1-1 0 0 0,0 1 1 0 0,1 0-1 0 0,0 0 0 0 0,0 0 0 0 0,-1-1 0 0 0,1 1 0 0 0,1 0 0 0 0,-1 0 0 0 0,0 0 0 0 0,0 0 0 0 0,4-3 0 0 0,-3 3 85 0 0,1 0 1 0 0,0 0-1 0 0,0 0 1 0 0,0 0-1 0 0,1 0 1 0 0,-1 1-1 0 0,0 0 1 0 0,1-1-1 0 0,-1 1 1 0 0,1 0-1 0 0,4 0 1 0 0,61-10 4242 0 0,38 2-2366 0 0,13-3-1562 0 0,290-16 1686 0 0,-272 22-1858 0 0,150-10-616 0 0,-145 9-4163 0 0,-108 5-3721 0 0</inkml:trace>
  <inkml:trace contextRef="#ctx0" brushRef="#br0" timeOffset="1">1069 679 9215 0 0,'13'-6'16112'0'0,"1"6"-15248"0"0,-5 11-7864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1:3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6447 0 0,'0'0'576'0'0,"0"9"-464"0"0,-2 0-112 0 0,0 0 0 0 0,-1 0 1472 0 0,-1 0 4328 0 0,1 1-5336 0 0,8-17-2104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3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4143 0 0,'0'0'2791'0'0,"-1"1"-1486"0"0,-88 214 3482 0 0,77-182-4364 0 0,-15 70-1 0 0,17-64-178 0 0,0 8 296 0 0,9-38-461 0 0,-1 0-1 0 0,0 0 0 0 0,-1 0 1 0 0,0 0-1 0 0,0 0 0 0 0,-5 9 1 0 0,-31 49 164 0 0,20-37-131 0 0,5-3 129 0 0,1 0 0 0 0,1 1 0 0 0,1 0 1 0 0,-7 32-1 0 0,17-58 281 0 0,3-1-458 0 0,5 4 0 0 0,-5-4 0 0 0,1-1 0 0 0,1-2-147 0 0,1 1 0 0 0,-1-1 0 0 0,0 0 0 0 0,1 0 0 0 0,-1 0 0 0 0,0 0 0 0 0,5-5 0 0 0,7-7-4682 0 0,-7 6-454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1:3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12463 0 0,'0'19'1224'0'0,"-41"53"-1096"0"0,41-53-128 0 0,0-5 512 0 0,-19 13 688 0 0,6-8-592 0 0,3-5-1240 0 0,25-19-2232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0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1020 60 4143 0 0,'63'-33'226'0'0,"-18"8"2763"0"0,-45 25-2738 0 0,0 0 0 0 0,1-1 0 0 0,-1 1 0 0 0,0 0 0 0 0,1 0 0 0 0,-1 0 0 0 0,0 0 1 0 0,1 0-1 0 0,-1 0 0 0 0,0 0 0 0 0,1 0 0 0 0,-1 0 0 0 0,0 0 0 0 0,1 0 0 0 0,-1 0 0 0 0,0 0 0 0 0,1 0 0 0 0,-1 0 0 0 0,0 0 0 0 0,1 0 0 0 0,-1 0 0 0 0,0 0 0 0 0,1 1 0 0 0,-1-1 0 0 0,1 6 2824 0 0,-1-5-3865 0 0,0 1 1402 0 0,-9 6 176 0 0,-22 12 109 0 0,7-5-522 0 0,-92 57 184 0 0,-28 20-534 0 0,-133 101-18 0 0,37-26-86 0 0,91-53 79 0 0,130-97 0 0 0,1 1 0 0 0,0 0 0 0 0,2 1 0 0 0,0 1 0 0 0,-18 30 0 0 0,30-44-1 0 0,0 1 0 0 0,1 0 0 0 0,0 0 0 0 0,1 0 0 0 0,-1 0 0 0 0,1 0 0 0 0,1 0 0 0 0,-1 0 0 0 0,1 1 0 0 0,0 11 0 0 0,1-14 7 0 0,1-1 1 0 0,-1 0 0 0 0,1 0 0 0 0,0 0 0 0 0,0 0 0 0 0,0 0 0 0 0,1 0 0 0 0,-1-1 0 0 0,1 1 0 0 0,0 0-1 0 0,0-1 1 0 0,0 1 0 0 0,1-1 0 0 0,-1 0 0 0 0,1 1 0 0 0,0-1 0 0 0,0 0 0 0 0,0-1 0 0 0,0 1 0 0 0,6 3 0 0 0,-1-1 39 0 0,0-1 0 0 0,0-1 0 0 0,0 1 1 0 0,0-1-1 0 0,1 0 0 0 0,0-1 1 0 0,-1 0-1 0 0,1-1 0 0 0,17 2 1 0 0,-1-3 40 0 0,0 0 0 0 0,33-6 1 0 0,130-29-14 0 0,-51 7-1164 0 0,-36 7-3050 0 0,-71 12 2605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0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36 8287 0 0,'2'-2'639'0'0,"16"-25"5154"0"0,-19 27-5763 0 0,0-1 1 0 0,0 0-1 0 0,0 0 0 0 0,0 1 0 0 0,-1-1 0 0 0,1 1 1 0 0,0-1-1 0 0,0 1 0 0 0,0 0 0 0 0,-1-1 0 0 0,1 1 0 0 0,0 0 1 0 0,0 0-1 0 0,-1 0 0 0 0,1 0 0 0 0,0 0 0 0 0,0 0 1 0 0,-1 0-1 0 0,1 0 0 0 0,0 0 0 0 0,0 1 0 0 0,-1-1 0 0 0,-1 1 1 0 0,-4 2 189 0 0,0 0 0 0 0,-12 7 0 0 0,11-5-173 0 0,-30 19-15 0 0,0 2 0 0 0,-66 62 0 0 0,49-41-4 0 0,38-32 165 0 0,0 1 0 0 0,-28 33 0 0 0,40-41-73 0 0,0-1 1 0 0,0 0-1 0 0,0 1 1 0 0,1 0-1 0 0,0 0 1 0 0,1 1-1 0 0,-1-1 1 0 0,2 1-1 0 0,-1-1 1 0 0,-1 14-1 0 0,4-18-84 0 0,-1-1 1 0 0,1 0-1 0 0,0 1 0 0 0,0-1 0 0 0,0 0 0 0 0,1 0 0 0 0,-1 1 1 0 0,1-1-1 0 0,0 0 0 0 0,0 0 0 0 0,0 0 0 0 0,0 0 0 0 0,1 0 0 0 0,-1 0 1 0 0,1 0-1 0 0,-1 0 0 0 0,1-1 0 0 0,0 1 0 0 0,0 0 0 0 0,1-1 1 0 0,3 4-1 0 0,-2-3 40 0 0,1 0 1 0 0,0 0 0 0 0,-1-1-1 0 0,1 1 1 0 0,0-1 0 0 0,0 0-1 0 0,0-1 1 0 0,0 1 0 0 0,0-1-1 0 0,1 0 1 0 0,-1 0 0 0 0,9-1-1 0 0,4 0 139 0 0,0-1-1 0 0,0 0 1 0 0,-1-2-1 0 0,1 0 1 0 0,-1-1-1 0 0,1-1 1 0 0,-1 0-1 0 0,30-15 1 0 0,-25 9-156 0 0,0-1 0 0 0,-1-1-1 0 0,0-2 1 0 0,-1 1 0 0 0,32-32 0 0 0,-46 40-113 0 0,-1 0 0 0 0,0 1 1 0 0,-1-2-1 0 0,1 1 0 0 0,-1 0 0 0 0,0-1 0 0 0,-1 0 0 0 0,1 0 0 0 0,-1 0 0 0 0,-1 0 1 0 0,1-1-1 0 0,1-11 0 0 0,-3 15-52 0 0,-1-1 0 0 0,0 1 0 0 0,0 0 0 0 0,0-1 0 0 0,0 1 1 0 0,-1 0-1 0 0,0-1 0 0 0,0 1 0 0 0,0 0 0 0 0,0 0 0 0 0,-1 0 0 0 0,1 0 0 0 0,-1 0 1 0 0,0 0-1 0 0,0 0 0 0 0,-1 1 0 0 0,1-1 0 0 0,-1 1 0 0 0,0 0 0 0 0,0-1 0 0 0,0 1 1 0 0,0 0-1 0 0,-7-4 0 0 0,4 3-123 0 0,0 0 1 0 0,-1 1 0 0 0,1 0-1 0 0,-1 0 1 0 0,0 1-1 0 0,0-1 1 0 0,0 2-1 0 0,0-1 1 0 0,-9 0-1 0 0,0 0-806 0 0,-1 1-1 0 0,1 1 1 0 0,-17 2-1 0 0,23-1-3592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0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38 138 9671 0 0,'0'0'4471'0'0,"-5"7"-4398"0"0,1 2 48 0 0,1-1 0 0 0,-1 1 0 0 0,1-1-1 0 0,1 1 1 0 0,-3 13 0 0 0,-3 47 947 0 0,7-55-955 0 0,-2 24 784 0 0,4 75 1 0 0,0-96-777 0 0,1-1-1 0 0,1 0 1 0 0,0 0 0 0 0,2 0 0 0 0,0 0-1 0 0,0-1 1 0 0,10 19 0 0 0,-14-33-110 0 0,3 8 118 0 0,1 0-1 0 0,0-1 0 0 0,1 1 1 0 0,9 10-1 0 0,-14-17 107 0 0,2-3-141 0 0,0 1 0 0 0,0-1 1 0 0,0 0-1 0 0,0 0 0 0 0,0 0 1 0 0,0 0-1 0 0,0 0 0 0 0,-1-1 1 0 0,1 1-1 0 0,0-1 0 0 0,-1 0 1 0 0,1 0-1 0 0,-1 0 0 0 0,0 0 1 0 0,0 0-1 0 0,0 0 0 0 0,0 0 0 0 0,0-1 1 0 0,2-3-1 0 0,3-5 110 0 0,0 0-1 0 0,-2 0 0 0 0,8-17 1 0 0,3-14-25 0 0,6-15-48 0 0,31-59 0 0 0,-43 98-146 0 0,1 0 0 0 0,1 0-1 0 0,1 1 1 0 0,0 1 0 0 0,1 0 0 0 0,0 1 0 0 0,18-14 0 0 0,13-6-184 0 0,55-34-1 0 0,-73 54-182 0 0,0 0 0 0 0,1 2 0 0 0,52-18 0 0 0,-70 28-92 0 0,-1 1 0 0 0,1 0 0 0 0,0 0-1 0 0,0 1 1 0 0,15 0 0 0 0,-4 3-1585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0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498 269 12031 0 0,'5'-8'1091'0'0,"-1"-4"-956"0"0,0 0 0 0 0,4-18 0 0 0,5-16 453 0 0,-8 33-426 0 0,0 0-1 0 0,-1-1 1 0 0,0 1-1 0 0,-1-1 1 0 0,0 1-1 0 0,-1-1 1 0 0,0-21-1 0 0,-2 34-142 0 0,0-1-1 0 0,0 1 0 0 0,0-1 0 0 0,-1 1 1 0 0,1 0-1 0 0,0-1 0 0 0,-1 1 0 0 0,1 0 1 0 0,-1-1-1 0 0,1 1 0 0 0,-1 0 0 0 0,1-1 1 0 0,-1 1-1 0 0,0 0 0 0 0,0 0 0 0 0,0 0 1 0 0,1 0-1 0 0,-1 0 0 0 0,0 0 0 0 0,0 0 1 0 0,-2-1-1 0 0,1 1 0 0 0,0 0 0 0 0,1 1 0 0 0,-1-1 0 0 0,0 1 0 0 0,0 0 0 0 0,1-1 0 0 0,-1 1 0 0 0,0 0 0 0 0,0 0 0 0 0,1 0 0 0 0,-1 0 0 0 0,0 1 0 0 0,0-1 0 0 0,-2 1 0 0 0,-5 2 1 0 0,0 1-1 0 0,0 0 1 0 0,1 0 0 0 0,0 0 0 0 0,-9 7-1 0 0,-96 69-90 0 0,-136 125 0 0 0,232-190 211 0 0,-20 25 0 0 0,31-33-86 0 0,1 0 0 0 0,-1 1 0 0 0,2 0 0 0 0,-1 0 0 0 0,1 0-1 0 0,-4 11 1 0 0,7-18-34 0 0,1 0 0 0 0,0 0 0 0 0,-1 0-1 0 0,1 0 1 0 0,0 0 0 0 0,0 0 0 0 0,0 0 0 0 0,0 0-1 0 0,-1 0 1 0 0,2 0 0 0 0,-1 1 0 0 0,0-1-1 0 0,0 0 1 0 0,0 0 0 0 0,0 0 0 0 0,1 0 0 0 0,-1 0-1 0 0,0 0 1 0 0,1 0 0 0 0,-1 0 0 0 0,1 0 0 0 0,-1 0-1 0 0,1 0 1 0 0,0 1 0 0 0,1-1 10 0 0,0 0 0 0 0,-1 0-1 0 0,1 1 1 0 0,0-1 0 0 0,-1 0 0 0 0,1-1 0 0 0,0 1-1 0 0,0 0 1 0 0,0 0 0 0 0,0-1 0 0 0,0 1 0 0 0,2-1 0 0 0,6 1 99 0 0,0 0 1 0 0,1-1 0 0 0,19-1 0 0 0,-14-2-43 0 0,1 0-1 0 0,-1-1 1 0 0,1 0-1 0 0,-1-1 1 0 0,0-1-1 0 0,-1-1 1 0 0,1 0-1 0 0,-2-1 0 0 0,22-15 1 0 0,8-10-49 0 0,62-59 0 0 0,-83 71-46 0 0,-1 0 31 0 0,-1-2-1 0 0,33-45 0 0 0,-49 61-5 0 0,-4 5 134 0 0,-3 3-139 0 0,1 0 1 0 0,0 1-1 0 0,-1-1 1 0 0,1 0-1 0 0,0 0 1 0 0,0 1-1 0 0,0-1 1 0 0,0 0-1 0 0,0 1 1 0 0,-1 2-1 0 0,1-3 7 0 0,-11 20-28 0 0,-18 37 1 0 0,27-51 6 0 0,1 0 0 0 0,-1 0-1 0 0,1 0 1 0 0,1 0 0 0 0,-1 0 0 0 0,1 0 0 0 0,0 0 0 0 0,1 1-1 0 0,0-1 1 0 0,1 9 0 0 0,0-12-91 0 0,0-1 0 0 0,0 0-1 0 0,0 1 1 0 0,1-1-1 0 0,-1 0 1 0 0,1 0 0 0 0,0 0-1 0 0,0 0 1 0 0,0-1 0 0 0,0 1-1 0 0,1 0 1 0 0,-1-1 0 0 0,1 0-1 0 0,0 1 1 0 0,-1-1 0 0 0,1 0-1 0 0,0 0 1 0 0,0-1 0 0 0,0 1-1 0 0,6 2 1 0 0,5 0-1373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0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9 745 12263 0 0,'0'0'6232'0'0,"-1"-2"-5417"0"0,0 0-646 0 0,0-1 0 0 0,0 1 0 0 0,0-1 0 0 0,0 1 0 0 0,0-1 0 0 0,1 0 0 0 0,-1 1 0 0 0,1-1 0 0 0,0 0 0 0 0,0 0 0 0 0,0 1 0 0 0,0-1 0 0 0,0 0 0 0 0,2-4 0 0 0,10-43 635 0 0,-11 44-653 0 0,11-29 80 0 0,1 1 0 0 0,2 0 0 0 0,22-39 0 0 0,66-92 629 0 0,-89 145-845 0 0,16-26-684 0 0,52-58-1 0 0,-67 87 394 0 0,1 1-1 0 0,1 0 0 0 0,0 2 0 0 0,1 0 0 0 0,0 1 0 0 0,27-14 0 0 0,-24 17-1359 0 0,-1 5-363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0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158 382 5063 0 0,'0'0'232'0'0,"0"2"-13"0"0,-13 54 11569 0 0,-15 30-6878 0 0,4-14-4622 0 0,15-46-168 0 0,-25 45-1 0 0,25-53-661 0 0,0 0-1 0 0,1 1 0 0 0,1-1 1 0 0,-9 37-1 0 0,16-53-825 0 0</inkml:trace>
  <inkml:trace contextRef="#ctx0" brushRef="#br0" timeOffset="1">477 1 11055 0 0,'0'0'6704'0'0,"9"5"-6704"0"0,2 2 0 0 0,1 2-4768 0 0,2 0-904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0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77 12439 0 0,'0'0'958'0'0,"0"-2"-625"0"0,-12-34 2578 0 0,12 35-2009 0 0,-7-14-75 0 0,7 14-833 0 0,0-2 46 0 0,-7-6-242 0 0,5 8 199 0 0,1 0 0 0 0,-1 0 0 0 0,1 0 0 0 0,-1 0 0 0 0,0 1 0 0 0,1-1 0 0 0,-1 0 0 0 0,0 1 0 0 0,1-1 0 0 0,-1 1 0 0 0,0 0 0 0 0,0-1 0 0 0,1 1 0 0 0,-1 0 0 0 0,0 0 0 0 0,0 0 0 0 0,1 0 0 0 0,-1 0 0 0 0,0 1 1 0 0,0-1-1 0 0,0 0 0 0 0,1 1 0 0 0,-1-1 0 0 0,0 1 0 0 0,1 0 0 0 0,-1 0 0 0 0,1-1 0 0 0,-1 1 0 0 0,1 0 0 0 0,-3 2 0 0 0,-4 3 38 0 0,0 1 0 0 0,0 0 1 0 0,1 0-1 0 0,-7 9 0 0 0,6-7 53 0 0,-37 46 215 0 0,2 1-1 0 0,-50 87 1 0 0,89-137-271 0 0,0 1-1 0 0,1-1 1 0 0,0 1 0 0 0,0-1 0 0 0,1 1-1 0 0,-1 0 1 0 0,1 0 0 0 0,1 0-1 0 0,-2 9 1 0 0,3-15 72 0 0,9-1 38 0 0,0-1 0 0 0,-1-1 0 0 0,1 1 0 0 0,-1-1 0 0 0,0-1 0 0 0,0 0 0 0 0,0 0 0 0 0,12-6 0 0 0,59-40 297 0 0,-74 46-404 0 0,85-66 173 0 0,19-12-16 0 0,-93 71-187 0 0,2-2-20 0 0,21-9 0 0 0,-41 35-84 0 0,-3 2-538 0 0,0-1 0 0 0,-13 25-1 0 0,9-22-374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0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32 455 6911 0 0,'-7'6'715'0'0,"-1"3"-710"0"0,6-7 631 0 0,1-1 0 0 0,-1 1 0 0 0,1-1 0 0 0,-1 1 0 0 0,-7 3 6703 0 0,10-6-7134 0 0,0-1 0 0 0,-1 0 0 0 0,1 1 0 0 0,0-1 0 0 0,0 0 0 0 0,0 1 0 0 0,0-1 0 0 0,0 1 1 0 0,0-1-1 0 0,3-2 0 0 0,0-1 138 0 0,54-72 695 0 0,86-88 1 0 0,-111 132-1080 0 0,1 3-1 0 0,1 0 0 0 0,1 2 1 0 0,76-43-1 0 0,-105 67 16 0 0,-1 1 0 0 0,0 0 0 0 0,1 0 0 0 0,0 1 0 0 0,0 0 0 0 0,-1 0-1 0 0,1 1 1 0 0,0 0 0 0 0,0 0 0 0 0,1 0 0 0 0,-1 1 0 0 0,7 0 0 0 0,-13 1 22 0 0,-1-1 0 0 0,1 1 1 0 0,-1-1-1 0 0,1 1 0 0 0,-1-1 0 0 0,1 1 0 0 0,-1-1 0 0 0,1 1 0 0 0,-1 0 0 0 0,0-1 0 0 0,1 1 1 0 0,-1 0-1 0 0,0-1 0 0 0,0 1 0 0 0,1 0 0 0 0,-1-1 0 0 0,0 1 0 0 0,0 0 0 0 0,0-1 0 0 0,0 2 1 0 0,0-1-4 0 0,1 4 0 0 0,0 1 0 0 0,-1-1-1 0 0,0 0 1 0 0,0 1 0 0 0,0-1-1 0 0,-1 0 1 0 0,1 0 0 0 0,-3 8-1 0 0,-15 42-326 0 0,14-45 254 0 0,-31 75 398 0 0,-4 13 180 0 0,36-90-679 0 0,1 0-1 0 0,0 0 1 0 0,-1 9-1 0 0,3-14 67 0 0,-1 0 0 0 0,1 0 0 0 0,0 0 0 0 0,0 0 0 0 0,0-1 0 0 0,1 1 0 0 0,-1 0 0 0 0,1 0 0 0 0,-1-1 0 0 0,1 1 0 0 0,0 0 0 0 0,0-1 0 0 0,2 4 0 0 0,3 1-1749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0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17479 0 0,'0'0'1580'0'0,"-2"1"-1296"0"0,-4 3-256 0 0,0 1-1 0 0,-1-1 1 0 0,2 1-1 0 0,-1 0 1 0 0,-7 9-1 0 0,-6 5 95 0 0,-145 137 3 0 0,132-125-205 0 0,3 1 0 0 0,0 2-1 0 0,2 1 1 0 0,-33 58 0 0 0,54-84 114 0 0,1 1 0 0 0,1 0-1 0 0,0 1 1 0 0,0-1 0 0 0,1 1 0 0 0,1 0 0 0 0,-3 19 0 0 0,4-24 15 0 0,1-1 1 0 0,-1 0-1 0 0,2 1 0 0 0,-1-1 1 0 0,0 0-1 0 0,1 1 1 0 0,0-1-1 0 0,1 0 1 0 0,-1 0-1 0 0,1 0 1 0 0,0 0-1 0 0,0 0 1 0 0,0 0-1 0 0,1-1 1 0 0,-1 1-1 0 0,1-1 1 0 0,0 1-1 0 0,5 4 1 0 0,-2-3-39 0 0,1 0 1 0 0,-1 0-1 0 0,1-1 1 0 0,0 0 0 0 0,16 8-1 0 0,-19-11-264 0 0,0 0 0 0 0,0-1-1 0 0,0 1 1 0 0,1-1-1 0 0,6 1 1 0 0,-7-2-534 0 0,0 0-1 0 0,0 0 1 0 0,0 0-1 0 0,0-1 1 0 0,0 1-1 0 0,8-3 1 0 0,4-2-5072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3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1839 0 0,'-2'1'134'0'0,"-35"12"1830"0"0,-82 35 7744 0 0,185-71-8652 0 0,-45 15-655 0 0,36-9 0 0 0,-33 12 4 0 0,30-3 1 0 0,-44 8-290 0 0,0 0 1 0 0,1 0 0 0 0,-1 1-1 0 0,0 0 1 0 0,19 5 0 0 0,-22-4-96 0 0,0 0 1 0 0,0 1-1 0 0,0 1 0 0 0,0-1 1 0 0,-1 1-1 0 0,1 0 1 0 0,-1 0-1 0 0,0 1 0 0 0,6 6 1 0 0,-10-10-23 0 0,0 1 0 0 0,0 0 0 0 0,-1-1 0 0 0,1 1 0 0 0,-1 0 0 0 0,1 0 0 0 0,-1 0 0 0 0,0 0 0 0 0,1 0 0 0 0,-1 1 0 0 0,0-1 0 0 0,-1 0 0 0 0,1 0 0 0 0,0 1 0 0 0,-1-1 0 0 0,1 1 0 0 0,-1-1 0 0 0,0 0 0 0 0,1 1 0 0 0,-1-1 0 0 0,-1 1 0 0 0,1-1 0 0 0,0 1 0 0 0,0-1 0 0 0,-1 0 0 0 0,0 1 0 0 0,1-1 0 0 0,-1 0 0 0 0,0 1 0 0 0,0-1 0 0 0,0 0 0 0 0,-2 3 0 0 0,-4 4-19 0 0,0-1 1 0 0,0 1-1 0 0,-1-1 0 0 0,0 0 0 0 0,-15 11 0 0 0,-51 29-19 0 0,47-32 41 0 0,-23 12-215 0 0,-87 36-1 0 0,47-25-17 0 0,88-38 224 0 0,5 0 11 0 0,10-3 20 0 0,17-3 16 0 0,-23 3-41 0 0,108-20 135 0 0,-102 20-73 0 0,1 1-1 0 0,0 0 1 0 0,0 2-1 0 0,0-1 1 0 0,0 2 0 0 0,18 4-1 0 0,-2 2 17 0 0,0 2 0 0 0,-1 1-1 0 0,43 23 1 0 0,-68-32-34 0 0,1 2-22 0 0,-4-3-16 0 0,-1 0-1 0 0,1-1 1 0 0,-1 1 0 0 0,1 0-1 0 0,-1 0 1 0 0,0-1 0 0 0,1 1-1 0 0,-1 0 1 0 0,0 0 0 0 0,0 0 0 0 0,1-1-1 0 0,-1 1 1 0 0,0 0 0 0 0,0 0-1 0 0,0 0 1 0 0,0 0 0 0 0,0 0-1 0 0,0-1 1 0 0,0 1 0 0 0,-1 1-1 0 0,-3 15 105 0 0,1-9-93 0 0,-1 0 1 0 0,0-1-1 0 0,0 0 1 0 0,-1 0 0 0 0,1 0-1 0 0,-1-1 1 0 0,-1 1 0 0 0,1-1-1 0 0,-12 9 1 0 0,-7 5 43 0 0,-31 19 0 0 0,25-20-61 0 0,0-1 1 0 0,-1-2-1 0 0,-38 16 0 0 0,53-26 3 0 0,0-1 0 0 0,0 0-1 0 0,-1-2 1 0 0,1 1 0 0 0,-1-2-1 0 0,1 0 1 0 0,-1-2 0 0 0,-30-1-1 0 0,39 0 25 0 0,-6-1 8 0 0,1-5-23 0 0,13 7-14 0 0,0 0-1 0 0,0 0 1 0 0,0 0 0 0 0,-1 0 0 0 0,1 0-1 0 0,0 0 1 0 0,0-1 0 0 0,0 1 0 0 0,0 0-1 0 0,-1 0 1 0 0,1 0 0 0 0,0 0 0 0 0,0 0-1 0 0,0-1 1 0 0,0 1 0 0 0,0 0 0 0 0,0 0-1 0 0,-1 0 1 0 0,1 0 0 0 0,0-1 0 0 0,0 1-1 0 0,0 0 1 0 0,0 0 0 0 0,0 0 0 0 0,0-1-1 0 0,0 1 1 0 0,0 0 0 0 0,0 0 0 0 0,0 0-1 0 0,0 0 1 0 0,0-1 0 0 0,0 1 0 0 0,0 0-1 0 0,0 0 1 0 0,0 0 0 0 0,0-1 0 0 0,0 1-1 0 0,0 0 1 0 0,0 0 0 0 0,0 0 0 0 0,1-1-1 0 0,-1 1 1 0 0,0 0 0 0 0,0 0 0 0 0,0 0-1 0 0,0 0 1 0 0,0-1 0 0 0,0 1 0 0 0,1 0-1 0 0,-1 0 1 0 0,7-7-266 0 0,-7 7 277 0 0,12-7-1017 0 0,-1 0 0 0 0,1 1 0 0 0,24-9 0 0 0,-17 8-4003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0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219 170 1375 0 0,'-2'1'107'0'0,"-27"11"1740"0"0,17-6 626 0 0,1 0 0 0 0,-14 10 0 0 0,19-11-1196 0 0,0 0 0 0 0,0 0 0 0 0,0 1 0 0 0,-9 11 0 0 0,12-14-1276 0 0,1 1 0 0 0,0-1 1 0 0,0 1-1 0 0,0 0 0 0 0,-3 7 1 0 0,5-9 68 0 0,-1-1 1 0 0,1 1 0 0 0,-1-1 0 0 0,1 1-1 0 0,0-1 1 0 0,-1 1 0 0 0,1 0 0 0 0,0-1-1 0 0,0 1 1 0 0,0 0 0 0 0,0-1 0 0 0,1 1-1 0 0,-1-1 1 0 0,0 1 0 0 0,1-1 0 0 0,-1 1-1 0 0,1 0 1 0 0,0-1 0 0 0,-1 1 0 0 0,1-1-1 0 0,1 2 1 0 0,0-1 4 0 0,-1-1 0 0 0,1 1-1 0 0,0-1 1 0 0,-1 0 0 0 0,1 1-1 0 0,0-1 1 0 0,0 0 0 0 0,0 0 0 0 0,0 0-1 0 0,0-1 1 0 0,1 1 0 0 0,-1 0-1 0 0,3 0 1 0 0,5 0 126 0 0,0 0 1 0 0,0 0-1 0 0,0-1 0 0 0,0-1 1 0 0,16-1-1 0 0,24-8-44 0 0,-1-2-1 0 0,0-2 1 0 0,-1-2-1 0 0,-1-2 0 0 0,0-2 1 0 0,-1-2-1 0 0,-2-2 1 0 0,57-40-1 0 0,-93 59-177 0 0,0-1 0 0 0,-1 0 0 0 0,1 0-1 0 0,-1 0 1 0 0,0-1 0 0 0,-1 0 0 0 0,1-1 0 0 0,-1 1-1 0 0,8-15 1 0 0,-14 21 3 0 0,1 0 1 0 0,-1 0-1 0 0,1 0 0 0 0,-1 0 0 0 0,1 0 1 0 0,-1-1-1 0 0,1 1 0 0 0,-1 0 1 0 0,0 0-1 0 0,0 0 0 0 0,0-1 0 0 0,0 1 1 0 0,0 0-1 0 0,0 0 0 0 0,0-1 0 0 0,0 1 1 0 0,0 0-1 0 0,-1 0 0 0 0,1 0 0 0 0,0-1 1 0 0,-1 1-1 0 0,1 0 0 0 0,-1 0 1 0 0,1 0-1 0 0,-1 0 0 0 0,0 0 0 0 0,1 0 1 0 0,-1 0-1 0 0,0 0 0 0 0,0 0 0 0 0,0 0 1 0 0,0 0-1 0 0,1 1 0 0 0,-1-1 0 0 0,0 0 1 0 0,-1 0-1 0 0,1 1 0 0 0,0-1 0 0 0,0 1 1 0 0,0-1-1 0 0,0 1 0 0 0,-3-1 1 0 0,-2-1-104 0 0,0 1 1 0 0,-1-1-1 0 0,0 2 1 0 0,1-1 0 0 0,-1 0-1 0 0,-10 2 1 0 0,2 1 39 0 0,1 0 1 0 0,-1 1-1 0 0,0 0 1 0 0,1 2-1 0 0,0 0 1 0 0,0 0-1 0 0,-20 12 1 0 0,0 2-154 0 0,-53 40 1 0 0,22-6 605 0 0,3 2 1 0 0,2 3-1 0 0,3 3 0 0 0,-65 89 1 0 0,120-148-359 0 0,-9 13 127 0 0,-18 30 0 0 0,27-42-119 0 0,0 1 0 0 0,0 0 0 0 0,1 0 0 0 0,-1-1 0 0 0,1 1 0 0 0,0 0 0 0 0,0 0 0 0 0,0 1 0 0 0,1-1 0 0 0,-1 0 0 0 0,1 0 0 0 0,0 0 0 0 0,0 0 0 0 0,2 8 0 0 0,-1-9-7 0 0,0-1 0 0 0,0 1-1 0 0,0-1 1 0 0,1 1 0 0 0,-1-1 0 0 0,1 0-1 0 0,0 1 1 0 0,0-1 0 0 0,0 0 0 0 0,0 0-1 0 0,0-1 1 0 0,0 1 0 0 0,1 0 0 0 0,-1-1-1 0 0,0 1 1 0 0,1-1 0 0 0,-1 0-1 0 0,1 0 1 0 0,5 2 0 0 0,5 1 99 0 0,0-1 1 0 0,25 4-1 0 0,-30-6-56 0 0,34 2 287 0 0,1-1-1 0 0,-1-3 1 0 0,54-6-1 0 0,-15 0 15 0 0,-47 5-472 0 0,160-13 689 0 0,-67-5-3034 0 0,-109 15-3061 0 0,-3-1-1736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2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 3679 0 0,'0'0'2199'0'0,"-2"-1"-1339"0"0,0 1 1 0 0,1-1-1 0 0,-1 0 0 0 0,1 1 0 0 0,0-1 1 0 0,-1 0-1 0 0,1 0 0 0 0,-1 0 0 0 0,0-1 1 0 0,8-11 276 0 0,-5 11-797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2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30 11055 0 0,'0'0'852'0'0,"-2"0"-560"0"0,-33-11 2462 0 0,-40-6 0 0 0,74 17-2824 0 0,13-2-8032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2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2759 0 0,'0'0'10398'0'0,"0"2"-9870"0"0,-5 10-64 0 0,0 0 1 0 0,-1 0-1 0 0,0-1 1 0 0,-9 13-1 0 0,8-13-224 0 0,1 1 0 0 0,0 0 0 0 0,-6 16 0 0 0,3-6-84 0 0,-19 50-51 0 0,21-50-206 0 0,-1-1 0 0 0,0 0-1 0 0,-23 38 1 0 0,10-28-1928 0 0,12-16 818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2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33 138 7831 0 0,'-2'1'603'0'0,"-1"0"-496"0"0,-25 0 7479 0 0,38-4-6240 0 0,19-3-1600 0 0,165-16 1925 0 0,-105 9-774 0 0,0 3 0 0 0,144 3 0 0 0,-8 10-874 0 0,-185-5-59 0 0,1-1-1 0 0,-1-3 1 0 0,61-16 0 0 0,-21-3-562 0 0,-26 6-3593 0 0,-42 13-2000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2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6 113 11231 0 0,'-4'-3'655'0'0,"4"3"-612"0"0,0 0-1 0 0,0 0 1 0 0,0 0 0 0 0,0 0 0 0 0,0 0 0 0 0,0 0 0 0 0,-1 0 0 0 0,1 0-1 0 0,0 0 1 0 0,0 0 0 0 0,0-1 0 0 0,0 1 0 0 0,0 0 0 0 0,0 0 0 0 0,0 0-1 0 0,0 0 1 0 0,0 0 0 0 0,0 0 0 0 0,0 0 0 0 0,0 0 0 0 0,0 0 0 0 0,0 0 0 0 0,-1 0-1 0 0,1-1 1 0 0,0 1 0 0 0,0 0 0 0 0,0 0 0 0 0,0 0 0 0 0,0 0 0 0 0,0 0-1 0 0,0 0 1 0 0,0 0 0 0 0,0 0 0 0 0,0-1 0 0 0,0 1 0 0 0,0 0 0 0 0,0 0-1 0 0,0 0 1 0 0,0 0 0 0 0,1 0 0 0 0,-1 0 0 0 0,0 0 0 0 0,0 0 0 0 0,0 0-1 0 0,0-1 1 0 0,0 1 0 0 0,0 0 0 0 0,0 0 0 0 0,0 0 0 0 0,0 0 0 0 0,0 0 0 0 0,0 0-1 0 0,0 0 1 0 0,0 0 0 0 0,1 0 0 0 0,57-11 1747 0 0,1 3 1 0 0,73-2-1 0 0,-85 8-1289 0 0,71-4 189 0 0,223-22-211 0 0,-120-4-4220 0 0,-172 23-2734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2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325 584 7831 0 0,'0'2'603'0'0,"0"46"3104"0"0,0-48-3690 0 0,0 1 1 0 0,1-1-1 0 0,-1 0 1 0 0,0 1-1 0 0,1-1 1 0 0,-1 0-1 0 0,0 0 1 0 0,1 1-1 0 0,-1-1 1 0 0,1 0 0 0 0,-1 0-1 0 0,1 1 1 0 0,-1-1-1 0 0,0 0 1 0 0,1 0-1 0 0,-1 0 1 0 0,1 0-1 0 0,-1 0 1 0 0,1 0-1 0 0,-1 0 1 0 0,1 0-1 0 0,-1 0 1 0 0,1 0-1 0 0,12 0 205 0 0,-7-1-27 0 0,-1-1-1 0 0,0 0 0 0 0,0 0 1 0 0,0 0-1 0 0,0 0 1 0 0,0-1-1 0 0,7-5 0 0 0,31-28 898 0 0,-26 21-757 0 0,26-23 399 0 0,-2-1 0 0 0,51-63 0 0 0,-67 70-685 0 0,-2-2-1 0 0,-1 0 1 0 0,-1-1-1 0 0,18-44 1 0 0,-33 64-177 0 0,0 0 1 0 0,-1 0 0 0 0,-1 0-1 0 0,-1-1 1 0 0,0 1-1 0 0,0-1 1 0 0,-2 0 0 0 0,0-27-1 0 0,-1 43 113 0 0,0-1 0 0 0,0 1 0 0 0,0 0 0 0 0,0 0 0 0 0,0-1 0 0 0,0 1 0 0 0,0 0 0 0 0,0 0 0 0 0,-1 0 0 0 0,1-1 0 0 0,0 1 0 0 0,0 0 0 0 0,0 0 1 0 0,0 0-1 0 0,0 0 0 0 0,0-1 0 0 0,-1 1 0 0 0,1 0 0 0 0,0 0 0 0 0,0 0 0 0 0,0 0 0 0 0,0 0 0 0 0,-1-1 0 0 0,1 1 0 0 0,0 0 0 0 0,0 0 0 0 0,0 0 0 0 0,-1 0 0 0 0,1 0 0 0 0,0 0 0 0 0,0 0 0 0 0,0 0 0 0 0,-1 0 0 0 0,1 0 0 0 0,0 0 0 0 0,0 0 0 0 0,-1 0 0 0 0,1 0 0 0 0,0 0 0 0 0,0 0 0 0 0,0 0 0 0 0,-1 0 0 0 0,-14 6-259 0 0,-11 14 72 0 0,2 3 100 0 0,-35 44 0 0 0,27-28 98 0 0,-28 35 167 0 0,3 3 1 0 0,4 2-1 0 0,3 2 0 0 0,-65 144 0 0 0,-85 189 475 0 0,144-324-534 0 0,17-30-570 0 0,39-59-391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2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12 133 15487 0 0,'-12'-4'1022'0'0,"18"6"801"0"0,23 6-468 0 0,-5-8-834 0 0,0-1 0 0 0,0 0 0 0 0,47-11 1 0 0,-59 10-383 0 0,151-43 1050 0 0,-32 8-705 0 0,49 0-1940 0 0,-177 36 1206 0 0,1 0 0 0 0,-1 1 0 0 0,1-1 0 0 0,-1 1 0 0 0,0 0 0 0 0,1 0 0 0 0,-1 0 0 0 0,1 1 0 0 0,-1-1 0 0 0,0 1 0 0 0,1 0 0 0 0,2 1 0 0 0,-4-1-1261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3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3679 0 0,'1'-1'284'0'0,"4"-5"131"0"0,-1-1 0 0 0,0 1-1 0 0,6-13 1 0 0,-13 4 9720 0 0,7 24-8923 0 0,7 12-964 0 0,-2 1 1 0 0,0 0-1 0 0,-1 0 1 0 0,8 40-1 0 0,2 9 115 0 0,-5-32-175 0 0,26 55 1 0 0,-29-75-154 0 0,0 0-1 0 0,2 0 1 0 0,0-1 0 0 0,23 25 0 0 0,-17-22-25 0 0,2-1 1 0 0,1-1 0 0 0,0 0-1 0 0,1-2 1 0 0,1-1 0 0 0,29 16-1 0 0,-31-21-2 0 0,0-2-1 0 0,0 0 1 0 0,1-1-1 0 0,0-1 1 0 0,32 6 0 0 0,-52-13-652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3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73 2759 0 0,'1'-2'207'0'0,"22"-28"1225"0"0,-17 23 662 0 0,1 0 0 0 0,-1 0 0 0 0,1 1-1 0 0,12-8 2304 0 0,-19 16-4236 0 0,-5 9-98 0 0,0 0 0 0 0,0-1 0 0 0,-1 0 0 0 0,-1 0 0 0 0,0 0 0 0 0,0-1 0 0 0,-9 9 0 0 0,5-4-11 0 0,-122 125 203 0 0,-11-11-190 0 0,70-66-94 0 0,-3-2 1 0 0,-3-5-1 0 0,-2-3 0 0 0,-108 52 0 0 0,163-94 34 0 0,18-6-11 0 0,0-1 1 0 0,0 2 0 0 0,0-1-1 0 0,0 1 1 0 0,-9 7-1 0 0,17-11-132 0 0,12 0-2270 0 0,-10-1 2177 0 0,21-4-957 0 0,2-1-11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3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411 106 12151 0 0,'0'0'1592'0'0,"-1"2"-1518"0"0,-131 136-20 0 0,58-70-59 0 0,40-39 84 0 0,-31 35-1 0 0,50-47 31 0 0,-1 1 330 0 0,1 0 0 0 0,-18 27 0 0 0,30-40-305 0 0,-1 1 0 0 0,1-1 0 0 0,0 1 0 0 0,1 0 0 0 0,0 0-1 0 0,0 1 1 0 0,0-1 0 0 0,1 0 0 0 0,-1 1 0 0 0,2-1 0 0 0,-1 1 0 0 0,1-1-1 0 0,0 10 1 0 0,0-13-88 0 0,1 0 0 0 0,0 0 0 0 0,-1 0-1 0 0,1 0 1 0 0,0 0 0 0 0,1 0 0 0 0,-1 0-1 0 0,0 0 1 0 0,1 0 0 0 0,0-1 0 0 0,-1 1-1 0 0,1-1 1 0 0,0 1 0 0 0,3 2 0 0 0,-1-2 10 0 0,0 0 0 0 0,0 0 0 0 0,0 0 0 0 0,0-1 0 0 0,0 1 0 0 0,1-1 0 0 0,-1 0 0 0 0,8 2 0 0 0,-2-2 59 0 0,0 0 0 0 0,1 0 0 0 0,-1-1 0 0 0,1 0 0 0 0,0 0 0 0 0,-1-1 0 0 0,19-3 0 0 0,-5-2 159 0 0,0-2 0 0 0,-1 0 0 0 0,0-1-1 0 0,0-1 1 0 0,-1-2 0 0 0,27-16 0 0 0,-31 15-203 0 0,-1 0 0 0 0,0-1 0 0 0,-1-1 0 0 0,0 0 0 0 0,-1-1 0 0 0,-1-1 1 0 0,24-33-1 0 0,-23 25-54 0 0,-2 1 0 0 0,0-2 0 0 0,-1 0 1 0 0,-1 0-1 0 0,11-44 0 0 0,-19 56-20 0 0,0 1 0 0 0,-2-1-1 0 0,0 0 1 0 0,0 0 0 0 0,-1 0 0 0 0,0 1-1 0 0,-1-1 1 0 0,-4-16 0 0 0,3 20-75 0 0,0 0 0 0 0,0 0 0 0 0,-1 0 1 0 0,0 1-1 0 0,-1-1 0 0 0,0 1 1 0 0,0 0-1 0 0,-1 0 0 0 0,0 0 0 0 0,-1 0 1 0 0,1 1-1 0 0,-9-8 0 0 0,12 13 35 0 0,0 0 0 0 0,0 1 0 0 0,0-1 0 0 0,0 0 0 0 0,-1 1 0 0 0,1 0 0 0 0,0-1 0 0 0,-1 1 0 0 0,1 0 0 0 0,-1 0 0 0 0,1 0 0 0 0,-1 1 0 0 0,0-1 0 0 0,1 1 0 0 0,-1-1 0 0 0,0 1 0 0 0,-4 0 1 0 0,4 0 9 0 0,0 1 1 0 0,0 0-1 0 0,0 0 1 0 0,0 0 0 0 0,0 0-1 0 0,0 0 1 0 0,0 1 0 0 0,0-1-1 0 0,1 1 1 0 0,-1 0 0 0 0,0 0-1 0 0,-3 4 1 0 0,-4 4-52 0 0,1 0 0 0 0,0 2 0 0 0,1-1 1 0 0,1 1-1 0 0,-10 18 0 0 0,2 1-1333 0 0,0 3-5005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3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401 115 5815 0 0,'0'0'938'0'0,"-1"2"-596"0"0,-12 35 9273 0 0,12-42-9531 0 0,1 0 0 0 0,0-1 0 0 0,0 1 0 0 0,0 0 0 0 0,1-1 0 0 0,0 1-1 0 0,0 0 1 0 0,0 0 0 0 0,2-6 0 0 0,3-14-74 0 0,-4 15-10 0 0,-1 6 0 0 0,0 0 0 0 0,-1 0 0 0 0,1-1 0 0 0,-1-7 0 0 0,0 11-11 0 0,0 0 0 0 0,0-1 0 0 0,0 1 0 0 0,0 0 0 0 0,-1-1-1 0 0,1 1 1 0 0,0 0 0 0 0,-1 0 0 0 0,1-1 0 0 0,-1 1 0 0 0,1 0-1 0 0,-1 0 1 0 0,0 0 0 0 0,0 0 0 0 0,1 0 0 0 0,-1-1 0 0 0,0 2 0 0 0,0-1-1 0 0,0 0 1 0 0,0 0 0 0 0,0 0 0 0 0,0 0 0 0 0,0 0 0 0 0,0 1 0 0 0,-1-1-1 0 0,1 1 1 0 0,0-1 0 0 0,0 1 0 0 0,-1-1 0 0 0,1 1 0 0 0,-2-1 0 0 0,-1 1-47 0 0,1 0 1 0 0,-1 0-1 0 0,0 0 1 0 0,0 1-1 0 0,1-1 1 0 0,-1 1 0 0 0,-6 2-1 0 0,-2 1-5 0 0,0 1 0 0 0,0 1 0 0 0,0-1 0 0 0,0 2 0 0 0,1 0 0 0 0,1 0-1 0 0,-15 13 1 0 0,-64 68 84 0 0,81-80-33 0 0,5-5 10 0 0,-22 24 87 0 0,1 0 0 0 0,1 1 0 0 0,-25 41 0 0 0,45-65-53 0 0,1 0 1 0 0,0 1 0 0 0,0-1 0 0 0,1 1 0 0 0,-1-1 0 0 0,1 1-1 0 0,0 0 1 0 0,0 0 0 0 0,0 7 0 0 0,1-10-20 0 0,0-1 1 0 0,0 1 0 0 0,0-1-1 0 0,1 0 1 0 0,-1 1 0 0 0,0-1-1 0 0,1 1 1 0 0,-1-1-1 0 0,1 0 1 0 0,-1 0 0 0 0,1 1-1 0 0,0-1 1 0 0,-1 0-1 0 0,1 0 1 0 0,0 0 0 0 0,0 1-1 0 0,0-1 1 0 0,0 0 0 0 0,0 0-1 0 0,0-1 1 0 0,0 1-1 0 0,0 0 1 0 0,0 0 0 0 0,1 0-1 0 0,-1-1 1 0 0,0 1-1 0 0,0-1 1 0 0,1 1 0 0 0,-1-1-1 0 0,0 1 1 0 0,1-1-1 0 0,-1 0 1 0 0,0 1 0 0 0,1-1-1 0 0,-1 0 1 0 0,3 0 0 0 0,3 0 53 0 0,1-1 1 0 0,-1 1-1 0 0,1-1 0 0 0,-1 0 1 0 0,0-1-1 0 0,0 0 1 0 0,0 0-1 0 0,0-1 1 0 0,9-4-1 0 0,10-6 112 0 0,25-18 0 0 0,-13 8-98 0 0,-9 6-20 0 0,0-1 0 0 0,47-40 0 0 0,-75 58-66 0 0,-1 0 0 0 0,0 0 0 0 0,0 1 0 0 0,1-1 0 0 0,-1 0 0 0 0,0 0 0 0 0,0 1 1 0 0,1-1-1 0 0,-1 0 0 0 0,0 1 0 0 0,0-1 0 0 0,0 0 0 0 0,0 1 0 0 0,0-1 0 0 0,0 0 1 0 0,0 0-1 0 0,1 1 0 0 0,-1-1 0 0 0,0 0 0 0 0,0 1 0 0 0,0-1 0 0 0,0 0 1 0 0,0 1-1 0 0,0-1 0 0 0,-1 1 0 0 0,0 6 3 0 0,0 0 1 0 0,-1 0 0 0 0,0 0-1 0 0,0 0 1 0 0,-1 0-1 0 0,0 0 1 0 0,-6 11-1 0 0,1-3 3 0 0,-8 17 5 0 0,-15 34-44 0 0,31-65 6 0 0,0-1 0 0 0,-1 1-1 0 0,1 0 1 0 0,0-1 0 0 0,0 1 0 0 0,0-1 0 0 0,0 1-1 0 0,0 0 1 0 0,0-1 0 0 0,0 1 0 0 0,0 0-1 0 0,0-1 1 0 0,0 1 0 0 0,1-1 0 0 0,-1 1-1 0 0,0 0 1 0 0,0-1 0 0 0,1 1 0 0 0,-1-1-1 0 0,0 1 1 0 0,1-1 0 0 0,-1 1 0 0 0,0-1-1 0 0,1 1 1 0 0,-1-1 0 0 0,1 1 0 0 0,0 0-1 0 0,0 0-191 0 0,0-1 1 0 0,0 1-1 0 0,0 0 0 0 0,1 0 0 0 0,-1 0 0 0 0,0-1 0 0 0,1 1 0 0 0,-1-1 0 0 0,2 1 0 0 0,2 0-280 0 0,0 0 1 0 0,0-1 0 0 0,0 0-1 0 0,0 0 1 0 0,0-1 0 0 0,0 1-1 0 0,6-2 1 0 0,34-10-2259 0 0,-29 7 2196 0 0,19-5-1009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3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1839 0 0,'2'-1'134'0'0,"32"-14"98"0"0,-11 2 4869 0 0,-22 13-4771 0 0,-1-1-1 0 0,1 1 1 0 0,0-1-1 0 0,0 1 1 0 0,-1-1-1 0 0,1 0 1 0 0,0 1-1 0 0,-1-1 1 0 0,1 0-1 0 0,0 0 1 0 0,-1 0-1 0 0,1 1 1 0 0,-1-1-1 0 0,0 0 1 0 0,1 0-1 0 0,0-1 1 0 0,7-16 2011 0 0,-8 18-2368 0 0,5-8 314 0 0,1 0-1 0 0,-1 0 1 0 0,1 0 0 0 0,1 1 0 0 0,-1 0 0 0 0,1 0-1 0 0,1 1 1 0 0,13-10 0 0 0,1-2-95 0 0,-8 6-124 0 0,1 1-1 0 0,0 0 1 0 0,22-11-1 0 0,-32 19-32 0 0,1 1 0 0 0,-1-1 0 0 0,1 1 0 0 0,0 0 0 0 0,0 0 1 0 0,0 1-1 0 0,0 0 0 0 0,0 0 0 0 0,0 0 0 0 0,0 1 0 0 0,0 0 0 0 0,0 0 0 0 0,0 0 0 0 0,7 2 0 0 0,-10-1-28 0 0,-1 0 0 0 0,0 0 0 0 0,1 0 0 0 0,-1 0 0 0 0,0 0 0 0 0,0 0 0 0 0,0 0 0 0 0,0 1 0 0 0,0-1 0 0 0,0 1 0 0 0,0 0 0 0 0,0-1 0 0 0,-1 1 0 0 0,1 0 0 0 0,1 3 0 0 0,-1-1 0 0 0,1 0-1 0 0,-1 0 0 0 0,0 0 0 0 0,-1 0 0 0 0,1 1 0 0 0,-1-1 1 0 0,1 9-1 0 0,0-4-5 0 0,-2 1-1 0 0,1 0 1 0 0,-1 0 0 0 0,-1-1 0 0 0,0 1 0 0 0,0 0-1 0 0,-4 11 1 0 0,-18 50-1017 0 0,22-70 538 0 0,15 4-7605 0 0,0-3 4020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149 283 3223 0 0,'0'2'4275'0'0,"0"2"-3349"0"0,0 0 0 0 0,-1 0-1 0 0,1 0 1 0 0,-1 0 0 0 0,-2 8 0 0 0,2-10-740 0 0,1-1 0 0 0,-1 1 0 0 0,0 0 0 0 0,0 0 0 0 0,0-1 0 0 0,0 1 0 0 0,0-1 0 0 0,0 1 0 0 0,-1-1 0 0 0,1 1 0 0 0,-1-1 0 0 0,1 0 0 0 0,-1 1 0 0 0,1-1 0 0 0,-4 2 0 0 0,0-1-41 0 0,0 0 0 0 0,-1 0 0 0 0,0 0 0 0 0,0 0 0 0 0,1-1 0 0 0,-1 0 0 0 0,0 0 0 0 0,-12 0 1 0 0,15-1-113 0 0,1 0 0 0 0,-1-1 0 0 0,0 1 0 0 0,0 0 0 0 0,0-1 1 0 0,1 0-1 0 0,-1 0 0 0 0,0 1 0 0 0,1-1 0 0 0,-1-1 0 0 0,1 1 1 0 0,-1 0-1 0 0,1-1 0 0 0,0 1 0 0 0,-1-1 0 0 0,1 0 1 0 0,0 0-1 0 0,0 0 0 0 0,0 0 0 0 0,-3-4 0 0 0,4 4-16 0 0,1 0-1 0 0,-1 1 1 0 0,1-1-1 0 0,-1 0 1 0 0,1 1 0 0 0,0-1-1 0 0,-1 0 1 0 0,1 0-1 0 0,0 1 1 0 0,0-1-1 0 0,0 0 1 0 0,0 0-1 0 0,1 0 1 0 0,-1 1 0 0 0,0-1-1 0 0,1 0 1 0 0,0 1-1 0 0,-1-1 1 0 0,1 0-1 0 0,0 1 1 0 0,0-1-1 0 0,-1 1 1 0 0,1-1 0 0 0,2-1-1 0 0,4-6 17 0 0,-1 1-1 0 0,15-14 1 0 0,-16 17-19 0 0,24-24-4 0 0,3 2 1 0 0,0 1 0 0 0,1 1-1 0 0,2 2 1 0 0,0 1 0 0 0,68-30-1 0 0,-84 44 92 0 0,2 1-1 0 0,-1 1 1 0 0,0 1-1 0 0,23-3 1 0 0,-35 7-62 0 0,-1 0 0 0 0,1 0-1 0 0,-1 1 1 0 0,0 0 0 0 0,1 1 0 0 0,-1-1 0 0 0,1 2 0 0 0,-1-1-1 0 0,0 1 1 0 0,1 0 0 0 0,-1 0 0 0 0,0 1 0 0 0,-1 0 0 0 0,14 7 0 0 0,-16-7-13 0 0,-1 0 1 0 0,1 0-1 0 0,-1 0 1 0 0,0 1 0 0 0,1-1-1 0 0,-2 1 1 0 0,1-1 0 0 0,0 1-1 0 0,-1 0 1 0 0,0 0 0 0 0,0 0-1 0 0,0 1 1 0 0,0-1-1 0 0,1 7 1 0 0,-1-4-9 0 0,-1-1-1 0 0,-1 1 0 0 0,1-1 1 0 0,-1 1-1 0 0,0-1 1 0 0,-1 1-1 0 0,0-1 1 0 0,0 1-1 0 0,-3 9 1 0 0,1-5-15 0 0,-1 0 1 0 0,-1 0 0 0 0,0-1-1 0 0,0 0 1 0 0,-1 0-1 0 0,0 0 1 0 0,-1 0 0 0 0,0-1-1 0 0,0 0 1 0 0,-1-1 0 0 0,-12 11-1 0 0,0-4-109 0 0,-1 0 0 0 0,0-2 0 0 0,-44 22-1 0 0,51-29-169 0 0,-1 0-1 0 0,0-1 1 0 0,0-1-1 0 0,-1 0 1 0 0,1-1-1 0 0,-1 0 0 0 0,-21 0 1 0 0,35-3 136 0 0,0 0-1 0 0,0 0 1 0 0,0-1 0 0 0,1 1-1 0 0,-1 0 1 0 0,0 0 0 0 0,0-1 0 0 0,0 1-1 0 0,0-1 1 0 0,1 0 0 0 0,-1 0-1 0 0,0 1 1 0 0,1-1 0 0 0,-1 0 0 0 0,0 0-1 0 0,1 0 1 0 0,-1-1 0 0 0,1 1 0 0 0,0 0-1 0 0,-1-1 1 0 0,1 1 0 0 0,0 0-1 0 0,0-1 1 0 0,0 0 0 0 0,0 1 0 0 0,0-1-1 0 0,-1-3 1 0 0,-1-8-4992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3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29 12095 0 0,'4'-9'14'0'0,"6"-11"3446"0"0,-30 49-2772 0 0,6-11-563 0 0,-145 191 177 0 0,-23 36-136 0 0,168-223-167 0 0,-1 1 42 0 0,-16 34 0 0 0,27-50-90 0 0,2-1 0 0 0,-1 1 0 0 0,1 0-1 0 0,0 0 1 0 0,0 1 0 0 0,1-1 0 0 0,0 0 0 0 0,0 0-1 0 0,1 1 1 0 0,0 7 0 0 0,0-12-474 0 0,1 0-1 0 0,-1 0 1 0 0,1 0-1 0 0,0-1 1 0 0,0 1 0 0 0,0 0-1 0 0,0 0 1 0 0,2 3-1 0 0,5 4-4500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3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12295 0 0,'2'-16'821'0'0,"0"0"0"0"0,10-31-1 0 0,-11 40 1286 0 0,-3 32-1960 0 0,0 1-1 0 0,2-1 1 0 0,1 1 0 0 0,1-1-1 0 0,8 43 1 0 0,1-21-40 0 0,2 0-1 0 0,20 48 1 0 0,-26-78-251 0 0,1 0 0 0 0,1 0 1 0 0,12 19-1 0 0,-15-29 149 0 0,-1 1 0 0 0,1-1 0 0 0,1 0 0 0 0,-1 0 0 0 0,1-1 0 0 0,0 0 0 0 0,0 0 0 0 0,12 6 0 0 0,-16-10-189 0 0,1 0 0 0 0,-1-1 0 0 0,1 0 0 0 0,-1 0 0 0 0,1 0 0 0 0,-1 0 0 0 0,1-1 0 0 0,-1 1 0 0 0,1-1 0 0 0,0 0 0 0 0,-1 0 0 0 0,5-1 0 0 0,9-2-1122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3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5 5063 0 0,'0'0'390'0'0,"2"-1"-252"0"0,-2 1 332 0 0,1-1-1 0 0,0 1 0 0 0,-1 0 1 0 0,1-1-1 0 0,0 1 0 0 0,-1 0 0 0 0,1-1 1 0 0,0 1-1 0 0,-1 0 0 0 0,1 0 1 0 0,0-1-1 0 0,0 1 0 0 0,-1 0 1 0 0,1 0-1 0 0,0 0 0 0 0,0 0 0 0 0,-1 0 1 0 0,1 0-1 0 0,0 0 0 0 0,1 1 1 0 0,-2-1-386 0 0,0 0 0 0 0,1 1 0 0 0,-1-1-1 0 0,0 0 1 0 0,1 1 0 0 0,-1-1 0 0 0,0 0 0 0 0,1 1 0 0 0,-1-1 0 0 0,0 1 0 0 0,0-1 0 0 0,0 1 0 0 0,1-1 0 0 0,-1 1 0 0 0,0-1 0 0 0,0 1 0 0 0,0-1 0 0 0,0 1 0 0 0,0-1 0 0 0,0 0 0 0 0,0 2 0 0 0,0 1-168 0 0,0 1-1 0 0,-1-1 1 0 0,0 1 0 0 0,1-1 0 0 0,-3 4 0 0 0,-2 5 146 0 0,-1 0 1 0 0,0-1 0 0 0,-1 1 0 0 0,0-2 0 0 0,-1 1 0 0 0,0-1 0 0 0,-1 0 0 0 0,0-1 0 0 0,-1 0 0 0 0,0 0-1 0 0,-11 7 1 0 0,-17 10 25 0 0,-72 36-1 0 0,101-57-74 0 0,-191 94 4 0 0,151-79-437 0 0,0-1 0 0 0,-63 14-1 0 0,108-32 377 0 0,-12 3-283 0 0,-27 3 0 0 0,39-7 288 0 0,-1 0 0 0 0,1 0 0 0 0,0 0 0 0 0,-1 0 0 0 0,1-1 0 0 0,0 1 1 0 0,-1-1-1 0 0,1 0 0 0 0,0-1 0 0 0,0 1 0 0 0,-5-3 0 0 0,8 4 39 0 0,1 0 0 0 0,0 0-1 0 0,-1 0 1 0 0,1 0 0 0 0,0-1 0 0 0,-1 1 0 0 0,1 0-1 0 0,0 0 1 0 0,0 0 0 0 0,-1 0 0 0 0,1-1 0 0 0,0 1-1 0 0,-1 0 1 0 0,1 0 0 0 0,0-1 0 0 0,0 1 0 0 0,0 0-1 0 0,-1 0 1 0 0,1-1 0 0 0,0 1 0 0 0,0 0 0 0 0,0-1-1 0 0,0 1 1 0 0,-1 0 0 0 0,1 0 0 0 0,0-1 0 0 0,0 1-1 0 0,0 0 1 0 0,0-1 0 0 0,0 1 0 0 0,0 0 0 0 0,0-1-1 0 0,0 1 1 0 0,0 0 0 0 0,0-1 0 0 0,0 1-1 0 0,0 0 1 0 0,0-1 0 0 0,0 1 0 0 0,1 0 0 0 0,-1-1-1 0 0,0 1 1 0 0,0 0 0 0 0,0-1 0 0 0,0 1 0 0 0,0 0-1 0 0,1-1 1 0 0,-1 1 0 0 0,0 0 0 0 0,0 0 0 0 0,1 0-1 0 0,-1-1 1 0 0,3-3 38 0 0,-1 0-1 0 0,1 0 1 0 0,0 1-1 0 0,0-1 1 0 0,0 1 0 0 0,1 0-1 0 0,-1 0 1 0 0,1 0-1 0 0,0 0 1 0 0,0 0-1 0 0,0 1 1 0 0,0 0-1 0 0,6-3 1 0 0,-5 3 28 0 0,1 0 1 0 0,-1 0-1 0 0,1 0 1 0 0,0 1 0 0 0,-1 0-1 0 0,1 0 1 0 0,0 0-1 0 0,0 1 1 0 0,0 0-1 0 0,6 0 1 0 0,-10 0 18 0 0,-1 1 0 0 0,0-1 0 0 0,0 0 1 0 0,1 1-1 0 0,-1-1 0 0 0,0 1 1 0 0,0-1-1 0 0,1 1 0 0 0,-1 0 0 0 0,0-1 1 0 0,0 1-1 0 0,0 0 0 0 0,0 0 1 0 0,0 0-1 0 0,0 0 0 0 0,0 0 0 0 0,0 0 1 0 0,1 2-1 0 0,-1-1 11 0 0,0 1 0 0 0,0-1 1 0 0,0 1-1 0 0,0-1 0 0 0,0 1 0 0 0,0 0 0 0 0,-1-1 1 0 0,1 6-1 0 0,-1 0-116 0 0,0 1-1 0 0,-1 0 1 0 0,0-1 0 0 0,-3 16 0 0 0,-8 17-240 0 0,-27 64 1 0 0,-28 37 730 0 0,34-73-506 0 0,-80 167 163 0 0,109-227-274 0 0,3-7-622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3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404 274 5983 0 0,'0'0'464'0'0,"1"-1"-173"0"0,5-6 285 0 0,1 1 0 0 0,0 0 1 0 0,0 0-1 0 0,1 1 0 0 0,-1 0 0 0 0,17-9 0 0 0,-7 7-428 0 0,-1-1 0 0 0,0-1 0 0 0,19-15 0 0 0,-29 20-115 0 0,-1 0 1 0 0,0 0-1 0 0,0-1 1 0 0,-1 0 0 0 0,1 0-1 0 0,-1 0 1 0 0,0 0-1 0 0,-1-1 1 0 0,1 1 0 0 0,-1-1-1 0 0,0 0 1 0 0,3-10-1 0 0,-5 13 24 0 0,0-1 1 0 0,-1 0-1 0 0,1 1 0 0 0,-1-1 0 0 0,0 0 0 0 0,0 0 0 0 0,0 0 1 0 0,-1 1-1 0 0,0-1 0 0 0,1 0 0 0 0,-1 1 0 0 0,0-1 0 0 0,-1 1 0 0 0,1-1 1 0 0,-3-3-1 0 0,3 4-47 0 0,0 1 0 0 0,-1 0-1 0 0,1-1 1 0 0,-1 1 0 0 0,0 0 0 0 0,0 0 0 0 0,0 0 0 0 0,0 0 0 0 0,0 0 0 0 0,0 0 0 0 0,0 0 0 0 0,-1 1 0 0 0,1-1 0 0 0,-1 1-1 0 0,1 0 1 0 0,-1 0 0 0 0,1 0 0 0 0,-1 0 0 0 0,0 0 0 0 0,-3 0 0 0 0,-8 0-117 0 0,-1 1-1 0 0,1 0 1 0 0,0 1 0 0 0,0 1 0 0 0,0 0-1 0 0,0 1 1 0 0,1 0 0 0 0,-27 11 0 0 0,-2 5-80 0 0,-56 33 0 0 0,69-34 329 0 0,2 1 1 0 0,1 1-1 0 0,0 1 0 0 0,1 1 0 0 0,2 2 0 0 0,-37 45 0 0 0,52-59 4 0 0,1 1 0 0 0,0-1-1 0 0,-6 14 1 0 0,11-20-69 0 0,0 1 0 0 0,0 0 1 0 0,0-1-1 0 0,1 1 0 0 0,0 0 0 0 0,0 0 0 0 0,0 0 1 0 0,0 0-1 0 0,1 0 0 0 0,0 0 0 0 0,1 5 0 0 0,-1-9-45 0 0,0 1 0 0 0,0-1 0 0 0,0 0 0 0 0,1 0 0 0 0,-1 1 0 0 0,0-1 0 0 0,1 0 0 0 0,-1 0 1 0 0,1 0-1 0 0,0 0 0 0 0,-1 0 0 0 0,1 0 0 0 0,0 0 0 0 0,0 0 0 0 0,0 0 0 0 0,-1 0 0 0 0,1 0 0 0 0,0 0 0 0 0,0 0 0 0 0,0-1 0 0 0,2 2 0 0 0,-1-1 24 0 0,1 0 0 0 0,-1 0 1 0 0,1-1-1 0 0,-1 1 0 0 0,1-1 1 0 0,-1 1-1 0 0,1-1 0 0 0,-1 0 1 0 0,1 0-1 0 0,3 0 0 0 0,5-2 130 0 0,1 0 0 0 0,-1 0 0 0 0,19-8-1 0 0,-27 9-166 0 0,215-90 615 0 0,-196 81-921 0 0,0-1 0 0 0,-1-1 0 0 0,-1 0 1 0 0,32-26-1 0 0,-40 25 3 0 0,-12 11 116 0 0,-8 6 134 0 0,-3 4 24 0 0,0 0-1 0 0,1 0 1 0 0,0 1 0 0 0,0 1-1 0 0,1-1 1 0 0,1 2-1 0 0,0-1 1 0 0,0 1 0 0 0,-9 18-1 0 0,14-24-116 0 0,1-1 1 0 0,1 1-1 0 0,-1 0 0 0 0,1 0 0 0 0,0-1 1 0 0,0 1-1 0 0,0 0 0 0 0,1 0 0 0 0,-1 0 1 0 0,1 0-1 0 0,1 8 0 0 0,1-9-682 0 0,4 6-29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1 529 5983 0 0,'0'0'542'0'0,"0"-2"-446"0"0,0-21 2954 0 0,1 0 0 0 0,7-41 0 0 0,-6 52-1950 0 0,2 1 1 0 0,7-19-1 0 0,-7 21-1137 0 0,1 0 1 0 0,0 0-1 0 0,10-14 1 0 0,7-2-44 0 0,0 1 0 0 0,2 0 0 0 0,0 2 1 0 0,2 1-1 0 0,0 0 0 0 0,49-27 0 0 0,-65 42-93 0 0,1 1 0 0 0,-1 0 0 0 0,1 1 0 0 0,0 0 0 0 0,0 1-1 0 0,0 0 1 0 0,0 0 0 0 0,0 1 0 0 0,12 0 0 0 0,-17 2 73 0 0,0 0 0 0 0,0 0 0 0 0,0 1 1 0 0,-1 0-1 0 0,1 0 0 0 0,0 0 0 0 0,0 1 0 0 0,-1-1 0 0 0,1 2 1 0 0,-1-1-1 0 0,0 0 0 0 0,0 1 0 0 0,0 0 0 0 0,0 0 0 0 0,0 1 1 0 0,0-1-1 0 0,-1 1 0 0 0,0 0 0 0 0,6 7 0 0 0,2 3-40 0 0,1 0 0 0 0,0-1 0 0 0,25 19 0 0 0,-29-26 156 0 0,0 0 0 0 0,0 0 0 0 0,0-1-1 0 0,1-1 1 0 0,-1 0 0 0 0,1 0 0 0 0,20 5 0 0 0,-26-9 102 0 0,0 0 0 0 0,1 0 0 0 0,-1 0 0 0 0,0 0-1 0 0,0 0 1 0 0,0-1 0 0 0,0 0 0 0 0,0 0 0 0 0,0 0 0 0 0,0 0 0 0 0,-1-1 0 0 0,1 0 0 0 0,0 1-1 0 0,-1-1 1 0 0,1 0 0 0 0,-1-1 0 0 0,6-3 0 0 0,2-4 287 0 0,1-1 1 0 0,-2 0-1 0 0,13-16 1 0 0,-19 22-356 0 0,0 0 0 0 0,0-1 0 0 0,-1 0 1 0 0,1 0-1 0 0,-2 0 0 0 0,1 0 0 0 0,-1 0 0 0 0,0-1 1 0 0,0 1-1 0 0,1-9 0 0 0,-2 10-68 0 0,-1 0 1 0 0,1 0-1 0 0,-1 0 0 0 0,-1 1 1 0 0,1-1-1 0 0,0 0 0 0 0,-1 1 1 0 0,0-1-1 0 0,0 0 0 0 0,-1 1 1 0 0,1-1-1 0 0,-1 1 0 0 0,0-1 1 0 0,0 1-1 0 0,-4-5 0 0 0,5 7-32 0 0,-1 1 0 0 0,1-1 0 0 0,-1 0 0 0 0,0 0 0 0 0,1 1 0 0 0,-1-1 0 0 0,0 1 0 0 0,0 0 0 0 0,0 0 0 0 0,0 0 0 0 0,-1 0 0 0 0,1 0 0 0 0,0 0 0 0 0,0 0 0 0 0,0 0 0 0 0,-1 1 1 0 0,1-1-1 0 0,0 1 0 0 0,-1 0 0 0 0,1 0 0 0 0,-1 0 0 0 0,1 0 0 0 0,0 0 0 0 0,-1 0 0 0 0,1 1 0 0 0,-4 0 0 0 0,-5 2-88 0 0,0 1 0 0 0,0 0 0 0 0,1 0 1 0 0,-12 7-1 0 0,16-8 92 0 0,-42 24-80 0 0,-62 47 0 0 0,87-57 166 0 0,0 1-1 0 0,2 0 1 0 0,0 2-1 0 0,1 1 1 0 0,1 0-1 0 0,1 2 1 0 0,-25 40-1 0 0,40-56-39 0 0,-1 0-1 0 0,1 0 1 0 0,0 0 0 0 0,1 0-1 0 0,-1 1 1 0 0,1-1 0 0 0,1 1-1 0 0,0 0 1 0 0,0-1-1 0 0,0 1 1 0 0,1 9 0 0 0,0-13 2 0 0,1 1 1 0 0,-1-1 0 0 0,1 0-1 0 0,0 0 1 0 0,0 0-1 0 0,1 0 1 0 0,-1 0 0 0 0,1 0-1 0 0,0 0 1 0 0,0 0 0 0 0,0-1-1 0 0,0 1 1 0 0,1-1 0 0 0,-1 1-1 0 0,1-1 1 0 0,0 0-1 0 0,0 0 1 0 0,0 0 0 0 0,0-1-1 0 0,1 1 1 0 0,6 3 0 0 0,2 0-137 0 0,-1-2-1 0 0,1 1 1 0 0,0-2 0 0 0,0 1 0 0 0,0-2 0 0 0,0 0 0 0 0,0 0 0 0 0,20 0 0 0 0,22-3-5257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83 9647 0 0,'21'-16'741'0'0,"36"-23"-1"0"0,-49 35-34 0 0,-1 0 0 0 0,0 1-1 0 0,1-1 1 0 0,-1 1 0 0 0,1 1 0 0 0,0 0 0 0 0,0 0-1 0 0,0 0 1 0 0,13 0 0 0 0,-20 2-657 0 0,-1 1 0 0 0,1-1 0 0 0,-1 0 0 0 0,0 0 1 0 0,1 1-1 0 0,-1-1 0 0 0,0 1 0 0 0,0-1 0 0 0,1 0 0 0 0,-1 1 0 0 0,0-1 1 0 0,0 1-1 0 0,1-1 0 0 0,-1 0 0 0 0,0 1 0 0 0,0-1 0 0 0,0 1 0 0 0,0-1 0 0 0,0 1 1 0 0,0-1-1 0 0,0 1 0 0 0,0-1 0 0 0,0 1 0 0 0,0-1 0 0 0,0 0 0 0 0,0 1 1 0 0,0-1-1 0 0,0 1 0 0 0,0 0 0 0 0,-3 16 403 0 0,3-16-435 0 0,-3 15 151 0 0,-1 0 1 0 0,-1-1-1 0 0,-11 28 1 0 0,-28 44 29 0 0,24-48-170 0 0,-145 271 54 0 0,148-279-81 0 0,-39 68 25 0 0,-87 118 1 0 0,16-64 6 0 0,-28 38-1440 0 0,138-170-387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1 816 12671 0 0,'0'0'1403'0'0,"1"2"-1087"0"0,0 1-200 0 0,1 0 0 0 0,1 0 0 0 0,-1 0 0 0 0,0-1 0 0 0,1 1 0 0 0,0 0 0 0 0,-1-1 0 0 0,1 0 0 0 0,0 1 0 0 0,0-1 0 0 0,0-1 1 0 0,1 1-1 0 0,-1 0 0 0 0,0-1 0 0 0,1 1 0 0 0,-1-1 0 0 0,8 1 0 0 0,5 2 400 0 0,0-2 0 0 0,28 1 0 0 0,-39-3-442 0 0,46 0 555 0 0,-1-2 1 0 0,0-2 0 0 0,0-3 0 0 0,0-2-1 0 0,54-17 1 0 0,-1-1-104 0 0,223-70-239 0 0,-290 83-1162 0 0,0-3 0 0 0,-1-1 0 0 0,-1-1-1 0 0,53-41 1 0 0,-45 26-2350 0 0,-2-1 1 0 0,67-76-1 0 0,27-39-1033 0 0,-101 116 3740 0 0,2 2 0 0 0,48-35 0 0 0,-3 16 3445 0 0,-47 31-1541 0 0,-23 15-691 0 0,-1-1-1 0 0,2 2 0 0 0,-1-1 0 0 0,0 2 0 0 0,20-6 1 0 0,-28 9 571 0 0,8 3 605 0 0,-8 0-1745 0 0,-1 0 0 0 0,1-1 0 0 0,-1 1 0 0 0,0 0 0 0 0,0 0 0 0 0,0 0 0 0 0,0 0 0 0 0,0 0 0 0 0,-1 0 0 0 0,1 0 0 0 0,-1 0 0 0 0,0 0 0 0 0,0 0 0 0 0,0 1 0 0 0,0-1 0 0 0,-1 0 0 0 0,1 0 0 0 0,-1 0 0 0 0,-1 4 0 0 0,-3 9 273 0 0,-1 0-1 0 0,-11 22 0 0 0,8-20-81 0 0,-31 61 527 0 0,-52 74 1 0 0,41-71-677 0 0,-127 196 48 0 0,-23-18-48 0 0,174-229-171 0 0,-1-2-1 0 0,-54 42 1 0 0,81-70-51 0 0,9-9-90 0 0,117-115-720 0 0,-101 100 809 0 0,2 1-1 0 0,33-22 0 0 0,-43 34 95 0 0,0 0 0 0 0,1 1-1 0 0,1 1 1 0 0,-1 0 0 0 0,24-6 0 0 0,-37 13 4 0 0,0 0 0 0 0,-1 0 0 0 0,1 1 1 0 0,0-1-1 0 0,-1 1 0 0 0,1 0 0 0 0,0 0 1 0 0,0 0-1 0 0,-1 1 0 0 0,1-1 0 0 0,0 1 1 0 0,-1 0-1 0 0,1 0 0 0 0,-1 0 1 0 0,1 0-1 0 0,-1 1 0 0 0,6 2 0 0 0,-6-2 21 0 0,0 1-1 0 0,0 0 1 0 0,0-1 0 0 0,0 1-1 0 0,0 0 1 0 0,-1 0-1 0 0,1 1 1 0 0,-1-1 0 0 0,0 1-1 0 0,0-1 1 0 0,0 1-1 0 0,-1-1 1 0 0,1 1-1 0 0,-1 0 1 0 0,2 7 0 0 0,0 6-65 0 0,0 0 0 0 0,-2 0 1 0 0,0 0-1 0 0,-1 0 1 0 0,0 0-1 0 0,-1-1 1 0 0,-1 1-1 0 0,-1 0 1 0 0,0 0-1 0 0,-1-1 0 0 0,-12 30 1 0 0,13-40-260 0 0,0 0 0 0 0,0 0 0 0 0,0-1 0 0 0,-1 1 0 0 0,0-1 0 0 0,0 0 0 0 0,0 0 0 0 0,-1 0 0 0 0,-5 4 0 0 0,9-8-435 0 0,0-12-1530 0 0,1 6 2004 0 0,1 1 0 0 0,0-1 0 0 0,1 1 0 0 0,-1-1 0 0 0,1 1-1 0 0,0 0 1 0 0,0 0 0 0 0,0 0 0 0 0,3-4 0 0 0,28-36-1382 0 0,-26 36 1090 0 0,20-22-2475 0 0,4-2-760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3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6911 0 0,'0'0'8095'0'0,"-1"3"-7992"0"0,-18 75 372 0 0,-5-1 0 0 0,-2-1 0 0 0,-42 83 0 0 0,42-105-292 0 0,-42 83 133 0 0,50-106-263 0 0,-1-1 0 0 0,-29 36 0 0 0,7-14 13 0 0,36-41-58 0 0,8-7-18 0 0,5-5-80 0 0,-4 0-35 0 0,1 0 1 0 0,-1 0-1 0 0,0-1 1 0 0,0 1 0 0 0,0-1-1 0 0,0 0 1 0 0,0 0-1 0 0,-1 0 1 0 0,5-3 0 0 0,18-16-618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52 1375 0 0,'6'-3'23'0'0,"-2"0"-9"0"0,0 1 1 0 0,0 0-1 0 0,0 0 0 0 0,0 0 0 0 0,1 1 0 0 0,-1 0 0 0 0,8-2 0 0 0,-11 3 13 0 0,1 0 0 0 0,-1 0 0 0 0,0-1 0 0 0,0 1 0 0 0,0 1 0 0 0,0-1 0 0 0,0 0 0 0 0,0 0 0 0 0,0 0 0 0 0,1 1 0 0 0,-1-1 0 0 0,0 0-1 0 0,0 1 1 0 0,0-1 0 0 0,1 2 0 0 0,3 7 1367 0 0,-4-7-765 0 0,2 7 980 0 0,-1 0 1 0 0,0 0-1 0 0,-1 1 1 0 0,0-1 0 0 0,0 15-1 0 0,3 24 312 0 0,-3-43-1719 0 0,0-1 1 0 0,1 1-1 0 0,-1-1 1 0 0,1 0 0 0 0,-1 0-1 0 0,1 0 1 0 0,1 0-1 0 0,3 6 1 0 0,-5-9-97 0 0,1 0-1 0 0,-1 0 1 0 0,0 0 0 0 0,1-1 0 0 0,-1 1-1 0 0,1-1 1 0 0,-1 1 0 0 0,1-1-1 0 0,-1 0 1 0 0,1 1 0 0 0,-1-1 0 0 0,1 0-1 0 0,-1 0 1 0 0,1 0 0 0 0,0 0 0 0 0,-1 0-1 0 0,1-1 1 0 0,-1 1 0 0 0,4-1 0 0 0,-1-1 35 0 0,1 0 0 0 0,-1 0 0 0 0,1 0 0 0 0,-1-1 0 0 0,0 1 1 0 0,0-1-1 0 0,0 0 0 0 0,0 0 0 0 0,0-1 0 0 0,-1 1 0 0 0,1-1 1 0 0,-1 0-1 0 0,0 0 0 0 0,0 0 0 0 0,0 0 0 0 0,-1 0 0 0 0,0 0 1 0 0,0-1-1 0 0,0 0 0 0 0,3-8 0 0 0,-3 6-142 0 0,0-1 0 0 0,0 1 0 0 0,-1-1 0 0 0,1 1 0 0 0,-2-1 0 0 0,1 0 0 0 0,-1 1-1 0 0,0-1 1 0 0,-1 0 0 0 0,0 1 0 0 0,0-1 0 0 0,-4-14 0 0 0,4 21-4 0 0,1 0 0 0 0,0 0 0 0 0,-1 0-1 0 0,1 0 1 0 0,0 0 0 0 0,-1 0 0 0 0,0 0 0 0 0,1 0-1 0 0,-1 0 1 0 0,1 0 0 0 0,-1 0 0 0 0,0 0 0 0 0,0 0-1 0 0,0 0 1 0 0,1 1 0 0 0,-1-1 0 0 0,0 0 0 0 0,0 1-1 0 0,0-1 1 0 0,0 0 0 0 0,0 1 0 0 0,0 0 0 0 0,0-1-1 0 0,0 1 1 0 0,-1-1 0 0 0,1 1 0 0 0,0 0 0 0 0,0 0-1 0 0,0 0 1 0 0,0 0 0 0 0,0 0 0 0 0,-1 0 0 0 0,1 0-1 0 0,0 0 1 0 0,0 0 0 0 0,0 0 0 0 0,0 0 0 0 0,0 1-1 0 0,0-1 1 0 0,-1 1 0 0 0,1-1 0 0 0,0 1 0 0 0,-1 0-1 0 0,-3 2-4 0 0,0 0-1 0 0,0 1 0 0 0,1-1 0 0 0,-1 1 1 0 0,1 0-1 0 0,0 0 0 0 0,-5 7 1 0 0,-11 17-13 0 0,0 1 0 0 0,3 1 1 0 0,0 1-1 0 0,2 0 0 0 0,1 1 1 0 0,2 1-1 0 0,-15 60 0 0 0,22-73-523 0 0,2 0-1 0 0,-1 24 1 0 0,3-36 14 0 0,1 0 0 0 0,1 1 0 0 0,-1-1 1 0 0,1 0-1 0 0,1-1 0 0 0,-1 1 0 0 0,1 0 1 0 0,5 12-1 0 0,5 2-6131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147 222 9215 0 0,'0'0'831'0'0,"-2"1"-686"0"0,-53 49 3385 0 0,39-35-2009 0 0,0 0 1 0 0,-25 17-1 0 0,25-20-1601 0 0,19-15 276 0 0,0 0 0 0 0,-1 0 0 0 0,1 0 1 0 0,4-6-1 0 0,5-7 169 0 0,45-43 851 0 0,126-101 0 0 0,-168 149-1080 0 0,0-1 0 0 0,1 2 1 0 0,0 0-1 0 0,1 1 0 0 0,0 1 0 0 0,0 1 0 0 0,1 0 0 0 0,29-7 0 0 0,-42 13-86 0 0,0 0-1 0 0,0 1 1 0 0,-1 0-1 0 0,1 0 1 0 0,0 0-1 0 0,0 0 1 0 0,0 1-1 0 0,-1-1 1 0 0,1 1-1 0 0,0 1 1 0 0,-1-1-1 0 0,1 1 1 0 0,0-1-1 0 0,-1 1 1 0 0,0 1-1 0 0,0-1 1 0 0,1 0-1 0 0,-1 1 1 0 0,7 6-1 0 0,-7-5-55 0 0,0 1 0 0 0,0 0-1 0 0,-1-1 1 0 0,1 1 0 0 0,-1 0 0 0 0,0 1 0 0 0,0-1 0 0 0,-1 0-1 0 0,0 1 1 0 0,0 0 0 0 0,0-1 0 0 0,0 1 0 0 0,-1 0 0 0 0,0 0-1 0 0,0 9 1 0 0,-1-6-328 0 0,0-1 1 0 0,-1 0-1 0 0,0 1 0 0 0,-1-1 1 0 0,1 0-1 0 0,-2 0 1 0 0,-4 13-1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45 2759 0 0,'17'-8'254'0'0,"1"2"0"0"0,29-8 0 0 0,-11 8 3844 0 0,56-5 1 0 0,-69 13-1658 0 0,-37 14-1319 0 0,7-11-853 0 0,0-1-1 0 0,0 0 1 0 0,0 0 0 0 0,-1-1 0 0 0,0 0 0 0 0,1 0 0 0 0,-1-1 0 0 0,-13 2 0 0 0,-18 7 300 0 0,6 4-389 0 0,0 0 1 0 0,-55 37-1 0 0,68-39-164 0 0,-64 39-4 0 0,-173 105-12 0 0,248-152 0 0 0,-227 146-37 0 0,208-131 32 0 0,1 2 0 0 0,1 1 0 0 0,1 1 0 0 0,1 2 0 0 0,1 0 0 0 0,-19 30 0 0 0,33-42 18 0 0,1-1 0 0 0,0 2 0 0 0,1-1 0 0 0,1 1 0 0 0,0 0 0 0 0,1 0 0 0 0,-5 23 0 0 0,10-32-2 0 0,-1 0 0 0 0,0 0 0 0 0,1 0 0 0 0,0 0 0 0 0,1 0 0 0 0,-1 0 0 0 0,1 0 0 0 0,1 0 0 0 0,2 11 0 0 0,-2-13-2 0 0,0 1-1 0 0,1-1 1 0 0,-1 0 0 0 0,1 0-1 0 0,-1 0 1 0 0,1-1 0 0 0,0 1-1 0 0,1-1 1 0 0,-1 1 0 0 0,0-1-1 0 0,1 0 1 0 0,0-1 0 0 0,0 1 0 0 0,5 2-1 0 0,8 4 180 0 0,0-2-1 0 0,1 0 1 0 0,0-1 0 0 0,0 0-1 0 0,30 4 1 0 0,-6-4 160 0 0,59 0 1 0 0,-46-6-439 0 0,0-2 0 0 0,93-15 0 0 0,-41-9-7615 0 0,-75 17 2105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296 124 2759 0 0,'0'0'126'0'0,"1"-1"-5"0"0,1-20 297 0 0,-2 17 819 0 0,0 0-1 0 0,0 1 1 0 0,1-1-1 0 0,0 0 1 0 0,1-5-1 0 0,-1 6-1234 0 0,0 1-1 0 0,0 0 1 0 0,1 0 0 0 0,-1 0 0 0 0,0 0-1 0 0,1 1 1 0 0,2-4 0 0 0,6-5-193 0 0,-3 2 770 0 0,1 1 0 0 0,0 0 0 0 0,0 0 0 0 0,15-9 3248 0 0,-35 26-3231 0 0,-61 47 82 0 0,-55 45-295 0 0,92-71-330 0 0,-45 52-1 0 0,74-74-4 0 0,-1 1 0 0 0,1-1 1 0 0,-10 19-1 0 0,16-25-37 0 0,-1 0 0 0 0,1-1 0 0 0,0 1 1 0 0,0 0-1 0 0,0 0 0 0 0,0 0 0 0 0,0 0 0 0 0,1 0 1 0 0,-1 0-1 0 0,1 0 0 0 0,0 0 0 0 0,0 0 1 0 0,0 0-1 0 0,0 0 0 0 0,0 0 0 0 0,1 0 0 0 0,0 0 1 0 0,-1 0-1 0 0,1 0 0 0 0,1 3 0 0 0,0-5 20 0 0,-1 1 0 0 0,0-1-1 0 0,1 1 1 0 0,-1-1 0 0 0,1 1-1 0 0,0-1 1 0 0,-1 0 0 0 0,1 0 0 0 0,0 0-1 0 0,-1 0 1 0 0,1 0 0 0 0,0 0-1 0 0,0-1 1 0 0,0 1 0 0 0,0 0 0 0 0,0-1-1 0 0,0 0 1 0 0,0 1 0 0 0,2-1-1 0 0,8 1 163 0 0,0-1-1 0 0,12 0 0 0 0,-15-1-84 0 0,14 0 174 0 0,0-2 0 0 0,-1-1 0 0 0,30-8 0 0 0,63-26 495 0 0,-101 33-737 0 0,0-1 0 0 0,0-1 0 0 0,14-9 0 0 0,-24 13-31 0 0,0 1 0 0 0,0-1-1 0 0,0 0 1 0 0,0 0 0 0 0,-1 0 0 0 0,0-1 0 0 0,0 1-1 0 0,0-1 1 0 0,0 0 0 0 0,0 0 0 0 0,-1 0 0 0 0,1 0 0 0 0,-1 0-1 0 0,2-6 1 0 0,-4 7-25 0 0,1 0 0 0 0,-1 0 0 0 0,1 0 0 0 0,-1 0 0 0 0,0 0 0 0 0,0 0 1 0 0,0 0-1 0 0,-1 0 0 0 0,1 0 0 0 0,-1 0 0 0 0,0 0 0 0 0,1 0 0 0 0,-1 0 0 0 0,-1 0 0 0 0,1 0 0 0 0,0 0 0 0 0,-1 1 0 0 0,1-1 0 0 0,-1 0 0 0 0,0 1 0 0 0,-4-5 0 0 0,2 3-95 0 0,-1 0 0 0 0,0-1-1 0 0,0 1 1 0 0,0 1 0 0 0,0-1-1 0 0,-1 1 1 0 0,0 0 0 0 0,1 0-1 0 0,-10-2 1 0 0,-21-9-1313 0 0,35 13 814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45 9071 0 0,'0'0'816'0'0,"-23"5"6296"0"0,23-4-6814 0 0,-4 13 1610 0 0,1 17-2670 0 0,3-27 1404 0 0,-6 355 836 0 0,6-300-1402 0 0,1-41-50 0 0,0 1-1 0 0,4 23 0 0 0,-4-38 34 0 0,1 2 26 0 0,-1-6-73 0 0,-1 0 0 0 0,0 0-1 0 0,0 1 1 0 0,1-1 0 0 0,-1 0-1 0 0,0 0 1 0 0,1 0 0 0 0,-1 0-1 0 0,0 1 1 0 0,1-1 0 0 0,-1 0-1 0 0,0 0 1 0 0,1 0 0 0 0,-1 0 0 0 0,0 0-1 0 0,1 0 1 0 0,-1 0 0 0 0,0 0-1 0 0,1 0 1 0 0,-1 0 0 0 0,0 0-1 0 0,1 0 1 0 0,-1 0 0 0 0,0 0-1 0 0,1 0 1 0 0,-1-1 0 0 0,0 1 0 0 0,0 0-1 0 0,1 0 1 0 0,-1 0 0 0 0,1-1-1 0 0,8-4 131 0 0,-2 0-29 0 0,0-2-1 0 0,-1 1 1 0 0,0-1 0 0 0,0 0-1 0 0,-1 0 1 0 0,0 0 0 0 0,4-9-1 0 0,6-6 119 0 0,54-73 99 0 0,104-110 0 0 0,-122 150-354 0 0,31-33-129 0 0,-65 72 75 0 0,0 1-1 0 0,0 1 1 0 0,25-15-1 0 0,-41 29-490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52 11167 0 0,'5'-6'431'0'0,"14"-16"-16"0"0,3-2 3386 0 0,-47 48-3396 0 0,-34 22 0 0 0,29-23-370 0 0,-179 165 64 0 0,174-155-62 0 0,-108 114 80 0 0,117-116-41 0 0,1 0 0 0 0,2 2 0 0 0,-21 38 1 0 0,39-62-34 0 0,1 0 1 0 0,-1 0 0 0 0,2 0 0 0 0,-1 1 0 0 0,2-1-1 0 0,-1 1 1 0 0,1 0 0 0 0,0 0 0 0 0,1 0 0 0 0,0 0 0 0 0,1 0-1 0 0,0 0 1 0 0,1 0 0 0 0,0 0 0 0 0,0 0 0 0 0,1-1-1 0 0,0 1 1 0 0,1 0 0 0 0,0-1 0 0 0,1 1 0 0 0,0-1 0 0 0,0 0-1 0 0,1 0 1 0 0,0-1 0 0 0,0 1 0 0 0,1-1 0 0 0,0 0-1 0 0,12 11 1 0 0,-10-11-412 0 0,0-1 0 0 0,0 0 0 0 0,1 0 0 0 0,-1-1 0 0 0,2 0-1 0 0,-1 0 1 0 0,0-1 0 0 0,12 5 0 0 0,4-3-847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8287 0 0,'0'0'1111'0'0,"-1"2"52"0"0,0 1-727 0 0,1 1 0 0 0,-1-1-1 0 0,0 1 1 0 0,1-1 0 0 0,0 1 0 0 0,-1 0 0 0 0,2-1 0 0 0,-1 1 0 0 0,0 0 0 0 0,1-1 0 0 0,-1 1 0 0 0,3 5 0 0 0,2 7-132 0 0,11 23 0 0 0,-8-22 198 0 0,6 14 189 0 0,1-1 0 0 0,35 52-1 0 0,53 45 474 0 0,-68-87-818 0 0,73 83 121 0 0,-105-119-452 0 0,11 9 30 0 0,-12-12-187 0 0,1 1 1 0 0,0 0-1 0 0,0-1 0 0 0,0 0 1 0 0,0 0-1 0 0,0 0 0 0 0,0 0 1 0 0,0 0-1 0 0,0 0 0 0 0,1-1 0 0 0,-1 0 1 0 0,0 1-1 0 0,0-1 0 0 0,1 0 1 0 0,-1-1-1 0 0,0 1 0 0 0,0-1 1 0 0,1 1-1 0 0,-1-1 0 0 0,0 0 0 0 0,0 0 1 0 0,0 0-1 0 0,0-1 0 0 0,0 1 1 0 0,0-1-1 0 0,-1 1 0 0 0,1-1 1 0 0,0 0-1 0 0,-1 0 0 0 0,1 0 0 0 0,-1-1 1 0 0,0 1-1 0 0,0 0 0 0 0,0-1 1 0 0,3-4-1 0 0,1-4-1420 0 0,0-1-1 0 0,-1 0 1 0 0,8-23 0 0 0,-6 12-2808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68 3679 0 0,'6'-20'259'0'0,"-3"14"172"0"0,-1-1-1 0 0,0 1 1 0 0,-1-1 0 0 0,3-14 10974 0 0,-6 22-11122 0 0,-20 25-152 0 0,0-2 0 0 0,-2-1 1 0 0,-1-1-1 0 0,-50 34 0 0 0,-124 62 412 0 0,114-70-17 0 0,59-33-446 0 0,-24 13 53 0 0,0 3-1 0 0,-52 43 0 0 0,87-62-132 0 0,-20 19 0 0 0,32-28 0 0 0,0 0 0 0 0,0 0 0 0 0,1 0 0 0 0,-1 0 0 0 0,1 1 0 0 0,0-1 0 0 0,0 1 0 0 0,-3 7 0 0 0,5-10-76 0 0,0 0-1 0 0,-1 0 0 0 0,1 1 1 0 0,0-1-1 0 0,0 0 0 0 0,0 1 1 0 0,0-1-1 0 0,0 0 1 0 0,0 1-1 0 0,0-1 0 0 0,1 0 1 0 0,-1 1-1 0 0,0-1 0 0 0,1 0 1 0 0,-1 0-1 0 0,1 1 0 0 0,-1-1 1 0 0,1 0-1 0 0,-1 0 1 0 0,1 0-1 0 0,0 0 0 0 0,0 0 1 0 0,0 0-1 0 0,0 0 0 0 0,0 0 1 0 0,0 0-1 0 0,0 0 1 0 0,1 1-1 0 0,0-1-333 0 0,6 4-3836 0 0,1-2-1220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11743 0 0,'0'0'1068'0'0,"0"2"-850"0"0,-1 8 44 0 0,1 1-1 0 0,1-1 1 0 0,-1 0 0 0 0,2 1 0 0 0,3 15 0 0 0,2 15 929 0 0,0-1 962 0 0,18 67 0 0 0,-23-101-2126 0 0,-1 0 1 0 0,-1 0 0 0 0,1 0 0 0 0,-1 0 0 0 0,0 0 0 0 0,0 0 0 0 0,-1 0 0 0 0,0 0 0 0 0,0 0 0 0 0,0 0 0 0 0,-1 0 0 0 0,1 0 0 0 0,-2 0 0 0 0,1 0 0 0 0,-1-1 0 0 0,1 1 0 0 0,-2-1 0 0 0,1 0 0 0 0,0 0-1 0 0,-1 0 1 0 0,0 0 0 0 0,0-1 0 0 0,-1 0 0 0 0,1 1 0 0 0,-9 4 0 0 0,-28 21-1352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 14999 0 0,'0'0'687'0'0,"-1"-1"-16"0"0,-2 0-601 0 0,1 0 1 0 0,-1 0 0 0 0,0 0 0 0 0,1 1 0 0 0,-1-1 0 0 0,0 1 0 0 0,1-1 0 0 0,-1 1-1 0 0,0 0 1 0 0,0 0 0 0 0,1 0 0 0 0,-1 1 0 0 0,0-1 0 0 0,1 0 0 0 0,-1 1 0 0 0,0 0-1 0 0,1 0 1 0 0,-5 2 0 0 0,6-3-58 0 0,0 1 0 0 0,0 0-1 0 0,0-1 1 0 0,0 1-1 0 0,1 0 1 0 0,-1 0 0 0 0,0-1-1 0 0,1 1 1 0 0,-1 0 0 0 0,0 0-1 0 0,1 0 1 0 0,-1 0 0 0 0,1 0-1 0 0,-1 0 1 0 0,1 0 0 0 0,0 0-1 0 0,-1 0 1 0 0,1 0 0 0 0,0 0-1 0 0,0 0 1 0 0,0 0-1 0 0,0 0 1 0 0,0 1 0 0 0,0-1-1 0 0,0 0 1 0 0,0 0 0 0 0,0 0-1 0 0,0 0 1 0 0,1 0 0 0 0,-1 0-1 0 0,1 1 1 0 0,0 2 80 0 0,1 4 51 0 0,1-1 0 0 0,0 1 0 0 0,0-1 0 0 0,1 0 0 0 0,0-1 0 0 0,0 1 0 0 0,8 8 0 0 0,6 12 377 0 0,19 41 624 0 0,-22-39-660 0 0,30 46 1 0 0,-23-43-327 0 0,-15-21-275 0 0,0 0 0 0 0,1 0 0 0 0,16 17 0 0 0,-21-26-170 0 0,0 1 0 0 0,0-1-1 0 0,0 1 1 0 0,0-1 0 0 0,1 0 0 0 0,-1 0 0 0 0,1-1 0 0 0,-1 1-1 0 0,1-1 1 0 0,0 1 0 0 0,-1-1 0 0 0,1 0 0 0 0,0-1 0 0 0,0 1-1 0 0,0-1 1 0 0,0 1 0 0 0,5-2 0 0 0,7 0-1609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9215 0 0,'-2'0'422'0'0,"-8"3"-296"0"0,0 1 1 0 0,0 1-1 0 0,0 0 1 0 0,0 0-1 0 0,1 1 1 0 0,0 0 0 0 0,-9 8-1 0 0,1-2 394 0 0,-14 12 518 0 0,0 1 0 0 0,-38 42 0 0 0,-46 65 1070 0 0,84-95-1683 0 0,-96 119 883 0 0,97-115-630 0 0,-47 85 1 0 0,70-113-585 0 0,1 1 1 0 0,0-1-1 0 0,1 1 1 0 0,0 0-1 0 0,2 1 1 0 0,-1-1 0 0 0,2 1-1 0 0,0-1 1 0 0,1 1-1 0 0,0 0 1 0 0,1-1 0 0 0,1 1-1 0 0,0 0 1 0 0,1-1-1 0 0,3 15 1 0 0,-2-22-401 0 0,0 0 1 0 0,1 0-1 0 0,-1 0 1 0 0,1-1-1 0 0,8 11 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3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275 128 11255 0 0,'-27'-1'605'0'0,"1"1"-1"0"0,0 1 0 0 0,-30 5 1 0 0,54-5 209 0 0,5-2-727 0 0,71-34 344 0 0,73-30 1501 0 0,-122 56-1394 0 0,1 2 1 0 0,45-8-1 0 0,-63 14-486 0 0,1 0-1 0 0,-1 0 0 0 0,0 1 0 0 0,1 0 0 0 0,-1 1 1 0 0,1 0-1 0 0,-1 0 0 0 0,0 1 0 0 0,0 0 0 0 0,0 0 0 0 0,0 1 1 0 0,14 6-1 0 0,-20-8-47 0 0,0 0 0 0 0,0 0 0 0 0,0 0 0 0 0,-1 0 0 0 0,1 1-1 0 0,0-1 1 0 0,-1 0 0 0 0,1 1 0 0 0,-1-1 0 0 0,1 1 0 0 0,-1-1 0 0 0,0 1 0 0 0,0 0 0 0 0,0 0 0 0 0,0-1 0 0 0,0 1 0 0 0,0 0 0 0 0,0 0 0 0 0,0 0 0 0 0,-1 0 0 0 0,1 0-1 0 0,-1 0 1 0 0,0 0 0 0 0,1 0 0 0 0,-1 0 0 0 0,0 0 0 0 0,0 1 0 0 0,0-1 0 0 0,-1 0 0 0 0,1 0 0 0 0,0 0 0 0 0,-1 0 0 0 0,1 0 0 0 0,-1 0 0 0 0,0 0 0 0 0,0 0 0 0 0,-1 2-1 0 0,-3 4 9 0 0,0-1-1 0 0,0 0 1 0 0,0 0-1 0 0,-1-1 1 0 0,0 1-1 0 0,0-1 1 0 0,-12 8-1 0 0,-58 41 103 0 0,-163 88 0 0 0,122-91-115 0 0,16-8 13 0 0,99-43 15 0 0,14-6-158 0 0,-9 4 112 0 0,33-11-26 0 0,0 1-1 0 0,65-10 1 0 0,-83 19 80 0 0,1 0 0 0 0,-1 2-1 0 0,1 0 1 0 0,-1 0 0 0 0,0 2 0 0 0,1 0 0 0 0,29 9 0 0 0,-40-8-22 0 0,0 0 1 0 0,-1 0-1 0 0,1 0 1 0 0,-1 1-1 0 0,1 1 0 0 0,-1-1 1 0 0,0 1-1 0 0,-1 0 1 0 0,12 12-1 0 0,-16-14-13 0 0,1 0 1 0 0,0 0-1 0 0,-1 0 0 0 0,0 0 0 0 0,0 0 1 0 0,0 1-1 0 0,0-1 0 0 0,0 1 0 0 0,-1-1 1 0 0,1 1-1 0 0,-1 0 0 0 0,0 0 0 0 0,0-1 1 0 0,-1 1-1 0 0,1 0 0 0 0,-1 0 0 0 0,0 0 1 0 0,0 0-1 0 0,0 0 0 0 0,0 0 0 0 0,-1 0 1 0 0,-1 6-1 0 0,0-4 12 0 0,0-1 1 0 0,0 0 0 0 0,-1 0-1 0 0,0 0 1 0 0,0-1 0 0 0,0 1-1 0 0,0-1 1 0 0,-1 1-1 0 0,0-1 1 0 0,0 0 0 0 0,0 0-1 0 0,0-1 1 0 0,-9 6-1 0 0,-5 2 54 0 0,0-2 0 0 0,-29 12 0 0 0,0 0-3 0 0,-13 11-44 0 0,22-12-7 0 0,-48 20 0 0 0,73-36-155 0 0,1-1 0 0 0,-25 3 0 0 0,34-5 121 0 0,2-1 16 0 0,0 0 0 0 0,0 0 0 0 0,0 0 0 0 0,1 0 0 0 0,-1 0 0 0 0,0-1 0 0 0,0 1 0 0 0,0 0 0 0 0,1 0 0 0 0,-1-1 0 0 0,0 1 0 0 0,0 0 0 0 0,0-1 0 0 0,1 1 0 0 0,-1-1 0 0 0,0 1 0 0 0,0-1 0 0 0,-2-1-14 0 0,-11-5-145 0 0,-18-13 0 0 0,30 19 111 0 0,0 0-11 0 0,-5-1-8 0 0,5 1-9 0 0,6 28-1758 0 0,0-17-25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40 919 0 0,'38'-20'1192'0'0,"-4"2"10266"0"0,-31 18-10886 0 0,1-1 0 0 0,0 1 0 0 0,-1-1 0 0 0,1 1 0 0 0,0 0 0 0 0,0 1 0 0 0,-1-1 0 0 0,8 2 0 0 0,-6-1-317 0 0,-1 0 0 0 0,0 1 0 0 0,1-1 0 0 0,-1 1 0 0 0,8 4 0 0 0,-11-5-60 0 0,0 1-55 0 0,0 0-115 0 0,-1 1-1 0 0,1-1 1 0 0,-1 1 0 0 0,0-1 0 0 0,1 1-1 0 0,-1-1 1 0 0,0 1 0 0 0,-1-1 0 0 0,1 1-1 0 0,0-1 1 0 0,-1 1 0 0 0,1-1 0 0 0,-2 3 0 0 0,0 0 3 0 0,0 0 1 0 0,0 0 0 0 0,-1-1-1 0 0,0 1 1 0 0,-5 7 0 0 0,-5 2 37 0 0,0 0 0 0 0,-23 18 0 0 0,27-24-14 0 0,-34 27 49 0 0,-94 57-1 0 0,-56 15 88 0 0,143-80-177 0 0,-250 111-392 0 0,290-134 204 0 0,0-1 1 0 0,0 0-1 0 0,-12 1 0 0 0,20-3-79 0 0,5-13-256 0 0,0 6 449 0 0,1 0 0 0 0,-1 1 0 0 0,1-1 0 0 0,0 1 0 0 0,0-1 0 0 0,1 1 0 0 0,-1 0 0 0 0,9-5 0 0 0,46-33 142 0 0,-39 30-21 0 0,-4 3 158 0 0,0 1 0 0 0,23-9 0 0 0,-4 2 270 0 0,-32 16-322 0 0,-2 1-161 0 0,-1-1-1 0 0,1 1 1 0 0,0-1-1 0 0,-1 0 1 0 0,0 1-1 0 0,1-1 1 0 0,-1 1-1 0 0,1-1 1 0 0,-1 1-1 0 0,0-1 1 0 0,1 1-1 0 0,-1 0 1 0 0,0-1-1 0 0,1 1 1 0 0,-1-1-1 0 0,0 1 1 0 0,0 0-1 0 0,0-1 1 0 0,0 1-1 0 0,0 0 1 0 0,0-1-1 0 0,0 1 1 0 0,0 0-1 0 0,0-1 1 0 0,0 1-1 0 0,0 0 1 0 0,0-1-1 0 0,0 1 1 0 0,0-1-1 0 0,-1 2 1 0 0,1 0 3 0 0,-2 5 4 0 0,1 0-1 0 0,-1 0 1 0 0,0 1-1 0 0,-1-1 1 0 0,1-1-1 0 0,-6 10 1 0 0,-26 39-16 0 0,12-21 9 0 0,15-23-5 0 0,-62 110 51 0 0,57-95 24 0 0,0-1 0 0 0,-15 54 0 0 0,24-69-36 0 0,1 1 1 0 0,1 0 0 0 0,0-1-1 0 0,0 1 1 0 0,1 11 0 0 0,1-16-23 0 0,-1 1 0 0 0,1-1 1 0 0,0 0-1 0 0,1 0 1 0 0,0 0-1 0 0,-1 0 0 0 0,2 0 1 0 0,-1 0-1 0 0,7 10 1 0 0,0-3 74 0 0,-6-12-53 0 0,1 2-283 0 0,5-3-5793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57 13039 0 0,'-26'-14'1034'0'0,"9"3"-881"0"0,-27-10 1 0 0,39 19 63 0 0,0 0 0 0 0,1 1 1 0 0,-1-1-1 0 0,0 1 1 0 0,0 0-1 0 0,0 1 0 0 0,1-1 1 0 0,-1 1-1 0 0,0 0 1 0 0,0 0-1 0 0,-6 1 1 0 0,11 0-147 0 0,-1-1 1 0 0,0 1 0 0 0,0 0 0 0 0,0 0-1 0 0,0 0 1 0 0,1 0 0 0 0,-1-1 0 0 0,0 1-1 0 0,1 0 1 0 0,-1 0 0 0 0,1 0 0 0 0,-1 0-1 0 0,1 1 1 0 0,-1-1 0 0 0,1 0 0 0 0,0 0-1 0 0,-1 0 1 0 0,1 0 0 0 0,0 2 0 0 0,0-2-1 0 0,-1 5 42 0 0,1 0 0 0 0,0 0 0 0 0,0 0 0 0 0,0 0 0 0 0,1-1 0 0 0,0 1 0 0 0,0 0 0 0 0,0 0 0 0 0,1-1 0 0 0,0 1 0 0 0,0 0 0 0 0,1-1 0 0 0,3 8 0 0 0,3 1-5 0 0,0 0 1 0 0,0-1-1 0 0,19 21 0 0 0,-10-16-43 0 0,1 0 0 0 0,1-1 0 0 0,40 26 1 0 0,71 31 84 0 0,-10-6-27 0 0,-98-52-61 0 0,1 0 0 0 0,38 36 0 0 0,-52-42-28 0 0,-1 0 0 0 0,0 1-1 0 0,-1 0 1 0 0,0 0 0 0 0,-1 1 0 0 0,0 0 0 0 0,-1 0 0 0 0,0 1-1 0 0,-1 0 1 0 0,5 17 0 0 0,-6-14 3 0 0,-1 1 0 0 0,0-1 0 0 0,-2 1 0 0 0,0 0 0 0 0,0 0 0 0 0,-2-1 0 0 0,0 1 0 0 0,-4 19 0 0 0,-6 18 95 0 0,-3 0-1 0 0,-2-1 1 0 0,-34 75-1 0 0,19-62 30 0 0,-3-2-1 0 0,-49 70 1 0 0,52-93-838 0 0,-1-1 0 0 0,-48 44-1 0 0,74-79 226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68 11055 0 0,'0'0'852'0'0,"-9"-2"300"0"0,-4 4 917 0 0,20 3 646 0 0,-3-4-2220 0 0,1 1 1 0 0,0-1-1 0 0,0-1 1 0 0,9 2 0 0 0,339-46 3829 0 0,-305 36-4300 0 0,11-2-829 0 0,37-6-5460 0 0,-87 16 3896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11055 0 0,'0'0'852'0'0,"1"0"-560"0"0,13-5 1433 0 0,1 0 1 0 0,-1 1-1 0 0,1 1 0 0 0,30-2 0 0 0,64 4-50 0 0,-64 1-1720 0 0,149 4-801 0 0,-179-4-428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139 349 4607 0 0,'0'3'11547'0'0,"-9"27"-11078"0"0,-2 0 0 0 0,0-1 0 0 0,-22 37 0 0 0,10-19-320 0 0,4-13 13 0 0,18-33-15 0 0,0 1 1 0 0,0-1-1 0 0,0 1 1 0 0,0-1-1 0 0,0 0 1 0 0,-1 1-1 0 0,1-1 1 0 0,0 0 0 0 0,-1 0-1 0 0,1 0 1 0 0,-2 1-1 0 0,-4-23 533 0 0,3-2-590 0 0,2 0 0 0 0,0 0-1 0 0,1-1 1 0 0,1 1 0 0 0,1 0-1 0 0,2 0 1 0 0,6-30 0 0 0,-6 38-51 0 0,2 0 0 0 0,0 1 0 0 0,1 0 1 0 0,0 0-1 0 0,1 0 0 0 0,0 0 0 0 0,1 1 1 0 0,1 1-1 0 0,0-1 0 0 0,20-19 0 0 0,-11 15-21 0 0,0 1 0 0 0,1 0 0 0 0,1 2 0 0 0,0 0 0 0 0,1 2 0 0 0,25-12 0 0 0,-5 6 51 0 0,0 1 0 0 0,45-12 1 0 0,-62 23-52 0 0,0 1 1 0 0,0 1 0 0 0,0 1 0 0 0,1 1 0 0 0,31 1 0 0 0,-32 6-1712 0 0,-24 4-499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1839 0 0,'0'0'15554'0'0,"0"2"-14188"0"0,-9 14-822 0 0,-14 22 0 0 0,22-37-428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96 11055 0 0,'0'0'852'0'0,"-8"-1"-340"0"0,6 0-286 0 0,0 1-1 0 0,0 1 0 0 0,0-1 0 0 0,0 0 0 0 0,0 0 1 0 0,0 1-1 0 0,0-1 0 0 0,0 1 0 0 0,0-1 1 0 0,1 1-1 0 0,-1 0 0 0 0,0 0 0 0 0,0 0 1 0 0,0 0-1 0 0,1 0 0 0 0,-1 0 0 0 0,1 1 1 0 0,-1-1-1 0 0,1 0 0 0 0,-3 4 0 0 0,-4 3 70 0 0,1 1-1 0 0,-8 13 0 0 0,15-22-297 0 0,-8 12 35 0 0,2 1 0 0 0,-1 0 0 0 0,2 0 1 0 0,-1 1-1 0 0,2-1 0 0 0,-4 21 0 0 0,4-14 82 0 0,1 1 1 0 0,0-1-1 0 0,2 40 0 0 0,8-17 499 0 0,-5-32-264 0 0,0-1 0 0 0,1 20 0 0 0,-2-3 1 0 0,7 42 0 0 0,-8-68-324 0 0,0 0 0 0 0,0 0-1 0 0,0 0 1 0 0,0 0 0 0 0,0 0 0 0 0,1 0-1 0 0,-1 0 1 0 0,0 0 0 0 0,1 0-1 0 0,-1 0 1 0 0,1 0 0 0 0,-1 0 0 0 0,1 0-1 0 0,-1 0 1 0 0,1 0 0 0 0,0 0 0 0 0,-1 0-1 0 0,1-1 1 0 0,0 1 0 0 0,0 0 0 0 0,-1 0-1 0 0,1-1 1 0 0,0 1 0 0 0,0-1-1 0 0,0 1 1 0 0,0-1 0 0 0,0 1 0 0 0,0-1-1 0 0,0 0 1 0 0,0 1 0 0 0,0-1 0 0 0,0 0-1 0 0,0 0 1 0 0,1 1 0 0 0,-1-1-1 0 0,0 0 1 0 0,0 0 0 0 0,0 0 0 0 0,0-1-1 0 0,0 1 1 0 0,0 0 0 0 0,0 0 0 0 0,0-1-1 0 0,0 1 1 0 0,0 0 0 0 0,0-1-1 0 0,0 1 1 0 0,2-2 0 0 0,4-1 86 0 0,-1-1 0 0 0,1 0 0 0 0,-1-1 0 0 0,0 1 0 0 0,8-9 0 0 0,20-21 274 0 0,32-45-1 0 0,29-30-165 0 0,-93 107-220 0 0,78-75 120 0 0,109-83-1 0 0,-137 123-229 0 0,34-26-838 0 0,-84 62 79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14423 0 0,'0'0'4999'0'0,"2"1"-5064"0"0,5 5-1550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11055 0 0,'0'0'5106'0'0,"0"1"-3864"0"0,-13 31-311 0 0,1 1-392 0 0,-26 48-1 0 0,-36 57-1586 0 0,66-122 300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 16959 0 0,'0'0'778'0'0,"2"-1"-20"0"0,13-12-390 0 0,-15 13-328 0 0,0 0 1 0 0,0-1-1 0 0,0 1 0 0 0,0 0 0 0 0,0 0 0 0 0,1 0 0 0 0,-1-1 1 0 0,0 1-1 0 0,0 0 0 0 0,0 0 0 0 0,1 0 0 0 0,-1 0 0 0 0,0 0 1 0 0,0 0-1 0 0,0-1 0 0 0,1 1 0 0 0,-1 0 0 0 0,0 0 1 0 0,0 0-1 0 0,1 0 0 0 0,-1 0 0 0 0,0 0 0 0 0,0 0 0 0 0,1 0 1 0 0,-1 0-1 0 0,0 0 0 0 0,0 0 0 0 0,1 0 0 0 0,-1 0 0 0 0,0 0 1 0 0,0 0-1 0 0,1 0 0 0 0,-1 1 0 0 0,0-1 0 0 0,1 0 1 0 0,-1 9 79 0 0,-9 15-533 0 0,5-18 341 0 0,0-1 1 0 0,0 1 0 0 0,-1-1 0 0 0,0 0 0 0 0,0-1 0 0 0,0 1 0 0 0,0-1 0 0 0,-1 0 0 0 0,0-1 0 0 0,-8 5 0 0 0,7-4-1 0 0,0 1 1 0 0,0-1 0 0 0,0 1-1 0 0,0 1 1 0 0,1-1 0 0 0,-6 7-1 0 0,3 1 74 0 0,9-9-3 0 0,0-1-10 0 0,-1 7-32 0 0,4 1 32 0 0,5 2 32 0 0,1 0 1 0 0,19 21-1 0 0,6 9 33 0 0,-29-36-26 0 0,6 9 93 0 0,11 20-1 0 0,-19-30 4 0 0,-1-1 0 0 0,0 0 0 0 0,0 1 1 0 0,0-1-1 0 0,0 1 0 0 0,-1-1 0 0 0,0 1 0 0 0,0 9 0 0 0,-1-12-94 0 0,0-1-1 0 0,0 0 1 0 0,0 0-1 0 0,-1 0 1 0 0,1 0-1 0 0,-1 0 1 0 0,1 0-1 0 0,-1-1 1 0 0,0 1-1 0 0,0 0 1 0 0,0 0-1 0 0,0 0 1 0 0,0-1-1 0 0,0 1 0 0 0,0 0 1 0 0,-3 2-1 0 0,1-2-3 0 0,0 1 0 0 0,-1 0 0 0 0,1-1 0 0 0,-1 0 0 0 0,1 0 0 0 0,-1 0-1 0 0,-7 2 1 0 0,-2 0-68 0 0,0-1-1 0 0,0 0 1 0 0,0-1 0 0 0,-15 1-1 0 0,-25-1-1505 0 0,25-4 632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3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15919 0 0,'0'0'3318'0'0,"0"2"-3242"0"0,3 6-20 0 0,-1 0 0 0 0,-1 1 0 0 0,0-1 1 0 0,0 1-1 0 0,-1 0 0 0 0,0-1 1 0 0,0 1-1 0 0,-1-1 0 0 0,-2 13 1 0 0,-4 10 262 0 0,-13 37 1 0 0,7-28-149 0 0,-61 163 107 0 0,-12-7-242 0 0,80-184-26 0 0,-112 234 118 0 0,117-244-644 0 0,-2 5 1377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38 5983 0 0,'1'-9'623'0'0,"-8"-16"8566"0"0,17 23-7347 0 0,-9 2-1806 0 0,-1 0 0 0 0,1-1 0 0 0,-1 1 0 0 0,1 0 0 0 0,0 0 0 0 0,-1 0 0 0 0,1 0 0 0 0,0-1 0 0 0,-1 1 0 0 0,1 0 0 0 0,0 0 0 0 0,-1 0 0 0 0,1 0 0 0 0,0 1 0 0 0,-1-1 0 0 0,1 0 0 0 0,0 0 0 0 0,-1 0 0 0 0,1 0 1 0 0,0 1-1 0 0,-1-1 0 0 0,1 0 0 0 0,-1 1 0 0 0,1-1 0 0 0,0 0 0 0 0,-1 1 0 0 0,2 0 0 0 0,-1 1-10 0 0,1 0-1 0 0,-1 0 1 0 0,0 0 0 0 0,1 1 0 0 0,-1-1-1 0 0,0 0 1 0 0,0 1 0 0 0,0-1 0 0 0,-1 0 0 0 0,1 1-1 0 0,-1-1 1 0 0,1 1 0 0 0,-1-1 0 0 0,0 1-1 0 0,0-1 1 0 0,0 4 0 0 0,-1 6 75 0 0,0-1-1 0 0,-3 15 1 0 0,2-17-46 0 0,-30 107 296 0 0,4-19-146 0 0,22-72-172 0 0,3-17-6 0 0,1 1 1 0 0,0-1-1 0 0,1 1 0 0 0,-1 0 1 0 0,2-1-1 0 0,-1 1 0 0 0,2 9 1 0 0,0-17-4 0 0,1 0 0 0 0,-1 0 1 0 0,0 0-1 0 0,1 0 1 0 0,-1 0-1 0 0,1 0 1 0 0,-1-1-1 0 0,1 1 1 0 0,-1-1-1 0 0,1 1 1 0 0,-1-1-1 0 0,1 1 1 0 0,2-1-1 0 0,-1 0 9 0 0,-1 0-1 0 0,1-1 1 0 0,0 1 0 0 0,-1-1-1 0 0,1 1 1 0 0,0-1 0 0 0,-1 0-1 0 0,1 0 1 0 0,-1 0 0 0 0,0 0-1 0 0,3-2 1 0 0,25-18 341 0 0,-29 20-364 0 0,16-14 120 0 0,-1-1-1 0 0,0 0 1 0 0,22-32 0 0 0,8-8-77 0 0,18-23 6 0 0,-63 77-58 0 0,-1 1-2 0 0,0 1 0 0 0,0 0-1 0 0,1-1 1 0 0,-1 1 0 0 0,0 0 0 0 0,0-1-1 0 0,0 1 1 0 0,1 0 0 0 0,-1-1 0 0 0,0 1-1 0 0,0 0 1 0 0,1-1 0 0 0,-1 1 0 0 0,0 0-1 0 0,1 0 1 0 0,-1-1 0 0 0,1 1 0 0 0,-1 0-1 0 0,0 0 1 0 0,1 0 0 0 0,-1-1 0 0 0,0 1-1 0 0,1 0 1 0 0,-1 0 0 0 0,1 0 0 0 0,-1 0-1 0 0,1 0 1 0 0,-1 0 0 0 0,0 0 0 0 0,1 0-1 0 0,-1 0 1 0 0,1 0 0 0 0,2 5-25 0 0,2 1 8 0 0,0 0-1 0 0,-1 1 0 0 0,6 12 0 0 0,11 15 88 0 0,-16-27-31 0 0,1 0 0 0 0,0 0 0 0 0,1-1 0 0 0,-1 0 0 0 0,1-1 0 0 0,0 1 0 0 0,1-1 0 0 0,-1-1 0 0 0,1 1 0 0 0,10 3 0 0 0,64 27 729 0 0,-30-9-675 0 0,-48-25-44 0 0,0 0-23 0 0,1-1 0 0 0,0 1 1 0 0,0-1-1 0 0,0 0 0 0 0,0-1 0 0 0,0 1 0 0 0,0-1 0 0 0,-1 0 0 0 0,1 0 0 0 0,0 0 0 0 0,0-1 1 0 0,-1 0-1 0 0,1 1 0 0 0,-1-2 0 0 0,0 1 0 0 0,6-4 0 0 0,0-1 23 0 0,-1-1 0 0 0,0 0-1 0 0,0 0 1 0 0,-1-1 0 0 0,7-9-1 0 0,48-64 37 0 0,12-15-966 0 0,-22 36-2790 0 0,-37 45 1825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11975 0 0,'0'0'1474'0'0,"0"3"-252"0"0,1 2-671 0 0,-1 1-1 0 0,0 0 0 0 0,0 0 1 0 0,-1 0-1 0 0,0 0 0 0 0,0 0 1 0 0,0-1-1 0 0,0 1 0 0 0,-1 0 1 0 0,0-1-1 0 0,-5 10 0 0 0,-4 4-262 0 0,-24 34 0 0 0,14-23 276 0 0,-62 82-753 0 0,81-111-52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71 3679 0 0,'17'-13'-110'0'0,"-1"0"1082"0"0,19-13 0 0 0,-30 24-90 0 0,-1-1 0 0 0,0 1 0 0 0,0 0 0 0 0,1 0 0 0 0,-1 0 0 0 0,1 1 0 0 0,0-1 0 0 0,-1 1 0 0 0,1 0 0 0 0,6 0 0 0 0,-9 2-817 0 0,-1-1 1 0 0,0 1-1 0 0,0-1 0 0 0,0 1 0 0 0,0-1 0 0 0,0 1 0 0 0,0 0 0 0 0,0 0 0 0 0,0 0 1 0 0,-1-1-1 0 0,1 1 0 0 0,0 0 0 0 0,0 0 0 0 0,-1 0 0 0 0,1 0 0 0 0,-1 0 1 0 0,1 0-1 0 0,-1 0 0 0 0,2 3 0 0 0,-1-1-49 0 0,-1 0 0 0 0,1 1 1 0 0,0-1-1 0 0,-1 1 0 0 0,0-1 0 0 0,1 1 1 0 0,-1-1-1 0 0,-1 0 0 0 0,1 1 0 0 0,-2 5 1 0 0,-10 36 33 0 0,10-39-30 0 0,-17 46 420 0 0,-32 64 0 0 0,-36 47 64 0 0,74-141-464 0 0,-141 218 418 0 0,-21-14-102 0 0,71-94-274 0 0,87-111-282 0 0,-38 52 359 0 0,22-22-3584 0 0,28-41-2333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18775 0 0,'0'0'1699'0'0,"2"1"-1347"0"0,42 3 68 0 0,0-1 0 0 0,1-2 0 0 0,49-6 0 0 0,-58 0-924 0 0,0 0 0 0 0,-1-3 0 0 0,1-1 0 0 0,45-18 0 0 0,-46 12-1390 0 0,-2-2 0 0 0,34-21 0 0 0,61-49-2148 0 0,-100 67 3358 0 0,14-10-432 0 0,1-3-11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60 7279 0 0,'90'-58'792'0'0,"-90"58"-704"0"0,1 0-1 0 0,-1-1 1 0 0,0 1-1 0 0,1 0 1 0 0,-1 0-1 0 0,0 0 1 0 0,1 0-1 0 0,-1-1 1 0 0,1 1-1 0 0,-1 0 1 0 0,1 0-1 0 0,-1 0 1 0 0,0 0-1 0 0,1 0 1 0 0,-1 0-1 0 0,1 0 0 0 0,-1 0 1 0 0,0 0-1 0 0,1 0 1 0 0,-1 0-1 0 0,1 0 1 0 0,-1 1-1 0 0,1-1 1 0 0,-1 0-1 0 0,0 0 1 0 0,1 0-1 0 0,-1 0 1 0 0,1 1-1 0 0,0 0-8 0 0,-1 0 0 0 0,1-1 0 0 0,-1 1 0 0 0,1 0 0 0 0,-1 0-1 0 0,0 0 1 0 0,1-1 0 0 0,-1 1 0 0 0,0 0 0 0 0,0 0 0 0 0,1 0 0 0 0,-1 2 0 0 0,0 2 149 0 0,0 1 1 0 0,0-1 0 0 0,-1 11 0 0 0,-5 9 410 0 0,0 1 0 0 0,-1-1 0 0 0,-12 26 0 0 0,-38 74 1195 0 0,47-105-1587 0 0,-95 166 1485 0 0,-13-6-772 0 0,48-76-591 0 0,22-32-139 0 0,-4 4 499 0 0,-43 86 0 0 0,86-142-481 0 0,9-18-137 0 0,5-3-80 0 0,0 0 0 0 0,0 0 1 0 0,0 0-1 0 0,0-1 0 0 0,0 1 0 0 0,0-1 1 0 0,-1-1-1 0 0,6-2 0 0 0,7-3 14 0 0,15-6-42 0 0,1 1-1 0 0,1 1 0 0 0,0 2 0 0 0,50-8 0 0 0,-72 17 29 0 0,-1 0 0 0 0,1 1 0 0 0,-1 0 1 0 0,1 0-1 0 0,-1 1 0 0 0,1 1 0 0 0,-1 0 0 0 0,18 5 0 0 0,-21-4-7 0 0,0 1-1 0 0,-1-1 0 0 0,1 1 1 0 0,-1 1-1 0 0,0-1 0 0 0,0 1 1 0 0,0 0-1 0 0,-1 1 1 0 0,0-1-1 0 0,0 1 0 0 0,0 1 1 0 0,6 9-1 0 0,19 36-5 0 0,-25-41-75 0 0,1 1-1 0 0,-1-1 1 0 0,2 0-1 0 0,0 0 1 0 0,0-1 0 0 0,16 15-1 0 0,-21-22-301 0 0,0-1 1 0 0,0 0-1 0 0,0 0 1 0 0,0 0-1 0 0,0-1 0 0 0,1 1 1 0 0,-1-1-1 0 0,0 0 0 0 0,1 0 1 0 0,-1 0-1 0 0,7 1 0 0 0,5-2-6473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237 304 9815 0 0,'0'0'5104'0'0,"-1"2"-4752"0"0,-12 15 437 0 0,-28 36 829 0 0,31-39-1527 0 0,-1 0 0 0 0,0 0 0 0 0,-1-1 0 0 0,-19 16 0 0 0,-60 40 23 0 0,82-64-102 0 0,3-4 52 0 0,5-1 24 0 0,2-12 60 0 0,0 9-155 0 0,0 0 0 0 0,0 0 0 0 0,1 0-1 0 0,-1 0 1 0 0,1 0 0 0 0,-1 1 0 0 0,1-1 0 0 0,0 0 0 0 0,3-2-1 0 0,23-21-256 0 0,-20 18 203 0 0,177-132-981 0 0,-95 75 1001 0 0,-45 34 325 0 0,2 2 0 0 0,1 2 0 0 0,68-27 0 0 0,-104 49-140 0 0,0 0 0 0 0,0 1 0 0 0,14-2 0 0 0,-22 5-99 0 0,0 0 1 0 0,1 0-1 0 0,-1 1 1 0 0,0 0-1 0 0,0 0 1 0 0,1 0-1 0 0,-1 0 1 0 0,0 1-1 0 0,0 0 0 0 0,0 0 1 0 0,0 0-1 0 0,7 2 1 0 0,-10-2-37 0 0,0 0 0 0 0,0 0 0 0 0,0 0 0 0 0,0 0 0 0 0,0 0 1 0 0,0 0-1 0 0,0 0 0 0 0,0 0 0 0 0,0 1 0 0 0,0-1 0 0 0,-1 0 0 0 0,1 1 0 0 0,0-1 0 0 0,-1 0 0 0 0,1 1 1 0 0,-1-1-1 0 0,0 0 0 0 0,1 1 0 0 0,-1-1 0 0 0,0 3 0 0 0,1 1-11 0 0,-1-1-1 0 0,0 0 1 0 0,0 0 0 0 0,-1 1 0 0 0,0 4-1 0 0,-1-3 16 0 0,0 0 0 0 0,0-1 0 0 0,-1 0 0 0 0,0 1 0 0 0,0-1 0 0 0,0 0 0 0 0,0 0 0 0 0,-6 5 0 0 0,0 1 32 0 0,-1-1-1 0 0,-14 12 1 0 0,-51 33 42 0 0,18-14-3 0 0,37-27-74 0 0,20-14-10 0 0,0 0 0 0 0,0 1 0 0 0,0-1 0 0 0,0 0 0 0 0,-1 0 0 0 0,1 0 0 0 0,0 0 0 0 0,0 0 0 0 0,0 0 0 0 0,0 0 0 0 0,0 0 0 0 0,-1 0 0 0 0,1 0 0 0 0,0 0 0 0 0,0 0 0 0 0,0 1 0 0 0,0-1 0 0 0,0 0 0 0 0,0 0 0 0 0,0 0 0 0 0,-1 0 0 0 0,1 0 0 0 0,0 0 0 0 0,0 1 0 0 0,0-1 0 0 0,0 0 0 0 0,0 0 0 0 0,0 0 0 0 0,0 0 0 0 0,0 1 0 0 0,0-1 0 0 0,0 0 0 0 0,0 0 0 0 0,0 0 0 0 0,0 0 0 0 0,0 1 0 0 0,0-1 0 0 0,0 0 0 0 0,0 0 0 0 0,0 0 0 0 0,0 0 0 0 0,0 0 0 0 0,0 1 0 0 0,0-1 0 0 0,0 0 0 0 0,0 0 0 0 0,0 0 0 0 0,0 0 0 0 0,1 0 0 0 0,-1 1 0 0 0,0-1 0 0 0,0 0 0 0 0,0 0 0 0 0,0 0 0 0 0,0 0 0 0 0,0 0 0 0 0,0 0 0 0 0,1 0 0 0 0,-1 1 0 0 0,0-1 0 0 0,0 0 0 0 0,0 0 0 0 0,1 0 0 0 0,5 0 0 0 0,2 0-1 0 0,1-1-1 0 0,0 0 0 0 0,-1 0 0 0 0,1-1 1 0 0,-1-1-1 0 0,0 1 0 0 0,9-5 1 0 0,55-30-29 0 0,-33 16 13 0 0,170-102-122 0 0,0 0 50 0 0,-207 123 92 0 0,64-32-6 0 0,-58 29 67 0 0,0 0 0 0 0,0 1 0 0 0,1 0 0 0 0,-1 0 0 0 0,1 0 0 0 0,11 0 0 0 0,-19 2-56 0 0,0 0 0 0 0,0 1 0 0 0,1-1-1 0 0,-1 0 1 0 0,0 0 0 0 0,0 1 0 0 0,1-1-1 0 0,-1 1 1 0 0,0-1 0 0 0,0 1 0 0 0,0-1 0 0 0,0 1-1 0 0,0 0 1 0 0,1 0 0 0 0,-1-1 0 0 0,-1 1 0 0 0,1 0-1 0 0,0 0 1 0 0,0 0 0 0 0,0 0 0 0 0,0 0-1 0 0,-1 0 1 0 0,1 0 0 0 0,0 0 0 0 0,-1 1 0 0 0,1-1-1 0 0,-1 0 1 0 0,1 0 0 0 0,-1 0 0 0 0,0 1-1 0 0,0-1 1 0 0,1 0 0 0 0,-1 0 0 0 0,0 1 0 0 0,0-1-1 0 0,0 3 1 0 0,0 3 27 0 0,-1-1 0 0 0,1 1-1 0 0,-1 0 1 0 0,0 0 0 0 0,-4 10-1 0 0,-4 11-25 0 0,-2 0 0 0 0,-1-1 1 0 0,-1-1-1 0 0,-2 0 0 0 0,0 0 0 0 0,-25 29 0 0 0,27-38-29 0 0,-58 74-313 0 0,69-89 175 0 0,0 2 126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330 114 3223 0 0,'0'0'143'0'0,"0"2"-3"0"0,-1-2-191 0 0,-7 16 1041 0 0,-10 29 1 0 0,17-41-306 0 0,0 1 0 0 0,-1-1 0 0 0,1 1 0 0 0,1-1 1 0 0,-1 1-1 0 0,1-1 0 0 0,0 1 0 0 0,0 0 0 0 0,0-1 1 0 0,1 1-1 0 0,-1-1 0 0 0,3 8 0 0 0,-3-11-628 0 0,1 0-1 0 0,-1 1 0 0 0,1-1 0 0 0,0 0 1 0 0,-1 0-1 0 0,1 0 0 0 0,0 0 0 0 0,0 1 1 0 0,0-1-1 0 0,0 0 0 0 0,0-1 1 0 0,0 1-1 0 0,0 0 0 0 0,0 0 0 0 0,0 0 1 0 0,0 0-1 0 0,0-1 0 0 0,0 1 1 0 0,1-1-1 0 0,1 2 0 0 0,0-2 132 0 0,0 1 0 0 0,-1-1 0 0 0,1 0 0 0 0,0 0 0 0 0,0 0 0 0 0,0 0 0 0 0,-1 0 1 0 0,1-1-1 0 0,4 0 0 0 0,4-3 215 0 0,-1 1 1 0 0,0-1 0 0 0,-1-1 0 0 0,13-7 0 0 0,145-91-584 0 0,-152 93 190 0 0,26-21 1 0 0,-36 27-26 0 0,-1-1-1 0 0,1 0 1 0 0,0 0-1 0 0,-1 0 0 0 0,0-1 1 0 0,-1 1-1 0 0,7-13 1 0 0,-10 17 8 0 0,1 1 1 0 0,-1-1-1 0 0,1 0 1 0 0,-1 0 0 0 0,1 0-1 0 0,-1 0 1 0 0,0 0-1 0 0,0 0 1 0 0,1 0-1 0 0,-1 0 1 0 0,0 0-1 0 0,0 0 1 0 0,0 0-1 0 0,0 0 1 0 0,0 0-1 0 0,0 0 1 0 0,-1 0 0 0 0,1 0-1 0 0,0 0 1 0 0,0 0-1 0 0,-1 1 1 0 0,1-1-1 0 0,0 0 1 0 0,-1 0-1 0 0,1 0 1 0 0,-1 0-1 0 0,1 0 1 0 0,-1 1-1 0 0,0-1 1 0 0,1 0-1 0 0,-1 0 1 0 0,0 1 0 0 0,1-1-1 0 0,-1 0 1 0 0,0 1-1 0 0,0-1 1 0 0,0 1-1 0 0,1-1 1 0 0,-1 1-1 0 0,0 0 1 0 0,0-1-1 0 0,-2 0 1 0 0,0 1 39 0 0,-1-1 1 0 0,0 0-1 0 0,0 1 0 0 0,0-1 1 0 0,0 1-1 0 0,0 0 1 0 0,0 1-1 0 0,1-1 0 0 0,-8 2 1 0 0,-11 5-518 0 0,1 1 0 0 0,0 1 0 0 0,0 1 0 0 0,-22 15-1 0 0,28-17 465 0 0,-82 52 9 0 0,-156 124 0 0 0,239-173 10 0 0,-47 41-4 0 0,55-46 10 0 0,0 1-1 0 0,0-1 1 0 0,0 1-1 0 0,1 1 1 0 0,0-1-1 0 0,-6 13 1 0 0,10-18 14 0 0,0 0 0 0 0,0 0 1 0 0,0 0-1 0 0,1 0 1 0 0,-1 1-1 0 0,1-1 0 0 0,-1 0 1 0 0,1 0-1 0 0,0 1 1 0 0,0-1-1 0 0,0 0 0 0 0,0 0 1 0 0,0 1-1 0 0,1-1 1 0 0,-1 0-1 0 0,1 0 0 0 0,-1 0 1 0 0,1 1-1 0 0,1 1 1 0 0,-1-1 18 0 0,1-1 1 0 0,0 1 0 0 0,0 0 0 0 0,0-1 0 0 0,1 1 0 0 0,-1-1 0 0 0,0 0 0 0 0,1 0 0 0 0,0 0-1 0 0,-1 0 1 0 0,6 2 0 0 0,6 3 62 0 0,0-2 0 0 0,0 0 0 0 0,0 0 0 0 0,22 3 0 0 0,-35-8-102 0 0,60 11-553 0 0,-20-6-3890 0 0,-6-3-1190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12495 0 0,'0'0'1134'0'0,"-2"0"-937"0"0,-6-1-87 0 0,0 2 0 0 0,1-1 0 0 0,-1 1 0 0 0,0 1 0 0 0,0-1 0 0 0,1 1 1 0 0,-1 1-1 0 0,-12 5 0 0 0,-14 3 68 0 0,-20 3-146 0 0,-61 20 31 0 0,79-21 41 0 0,-27 11 217 0 0,55-20-183 0 0,0 0 0 0 0,0 1 0 0 0,1 0 0 0 0,0 0 0 0 0,-12 11 0 0 0,13-8 27 0 0,0-1 0 0 0,0 0 0 0 0,0 1-1 0 0,1 0 1 0 0,0 1 0 0 0,1-1 0 0 0,0 1 0 0 0,-5 15-1 0 0,7-18-71 0 0,0 1-1 0 0,1 0 1 0 0,-1 0-1 0 0,1 0 0 0 0,1 1 1 0 0,-1-1-1 0 0,1 0 1 0 0,0 0-1 0 0,1 0 0 0 0,0 0 1 0 0,3 14-1 0 0,-3-19-75 0 0,0 0 0 0 0,0 0 0 0 0,0 0 0 0 0,0 0 0 0 0,1-1 0 0 0,-1 1 0 0 0,1 0 0 0 0,-1-1-1 0 0,1 1 1 0 0,-1-1 0 0 0,1 0 0 0 0,0 1 0 0 0,0-1 0 0 0,-1 0 0 0 0,4 1 0 0 0,-3-2 2 0 0,0 0 1 0 0,1 1-1 0 0,-1-1 1 0 0,0 0-1 0 0,0-1 1 0 0,1 1-1 0 0,-1 0 1 0 0,0-1-1 0 0,0 1 1 0 0,1-1 0 0 0,3-1-1 0 0,25-14 101 0 0,-22 12-121 0 0,24-16-182 0 0,0-1-1 0 0,36-31 0 0 0,-54 41 45 0 0,100-69-2603 0 0,-113 79 2536 0 0,1-1 0 0 0,-1 1 0 0 0,0 0 0 0 0,1 0 0 0 0,-1 0 0 0 0,0 0 0 0 0,1 0 0 0 0,0 1 0 0 0,-1-1 0 0 0,1 1 0 0 0,-1-1 0 0 0,1 1 0 0 0,4 0 0 0 0,4 0-1038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8783 0 0,'0'0'794'0'0,"0"2"-652"0"0,0 9 3513 0 0,10-29 2360 0 0,47-53-4350 0 0,-36 49-1632 0 0,0 1 0 0 0,1 1 0 0 0,2 0 1 0 0,-1 2-1 0 0,2 1 0 0 0,1 1 0 0 0,42-19 0 0 0,-48 27-33 0 0,0 1 0 0 0,0 1 0 0 0,0 1 0 0 0,1 0 0 0 0,0 2 0 0 0,0 0 0 0 0,0 2 0 0 0,0 0 0 0 0,36 4 0 0 0,-51-2 3 0 0,0 0 0 0 0,0 0 0 0 0,0 0 0 0 0,-1 1 0 0 0,1 0 0 0 0,0 0 0 0 0,-1 1 0 0 0,0 0 0 0 0,1 0 0 0 0,-1 0-1 0 0,0 0 1 0 0,-1 1 0 0 0,1-1 0 0 0,4 6 0 0 0,-7-6-1 0 0,1 0 0 0 0,0 0 0 0 0,-1 1 1 0 0,0 0-1 0 0,0-1 0 0 0,0 1 0 0 0,0 0 0 0 0,-1 0 0 0 0,0 0 0 0 0,1 0 0 0 0,-1 0 0 0 0,-1 0 0 0 0,1 0 1 0 0,-1 0-1 0 0,1 0 0 0 0,-1 1 0 0 0,0-1 0 0 0,-1 0 0 0 0,1 0 0 0 0,-2 7 0 0 0,-1-1-10 0 0,0 0 0 0 0,0-1 1 0 0,-1 1-1 0 0,0-1 0 0 0,-1 0 0 0 0,0 0 0 0 0,-1-1 0 0 0,-10 14 0 0 0,-1-2-57 0 0,-2 0-1 0 0,-22 17 0 0 0,-14 5-3751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4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8751 0 0,'0'0'794'0'0,"-1"1"-652"0"0,-4 2 130 0 0,0-1-1 0 0,1 1 1 0 0,0 0 0 0 0,-1 1-1 0 0,1-1 1 0 0,1 1-1 0 0,-1 0 1 0 0,0 0-1 0 0,1 0 1 0 0,0 0-1 0 0,0 1 1 0 0,0-1-1 0 0,0 1 1 0 0,1 0 0 0 0,0 0-1 0 0,0 0 1 0 0,-2 8-1 0 0,0-2-12 0 0,2 0 0 0 0,-1 0 0 0 0,1 0 0 0 0,1 0 0 0 0,0 0 0 0 0,1 1 0 0 0,1 17 0 0 0,1-20-85 0 0,-1 0 0 0 0,2-1 0 0 0,-1 1 0 0 0,1-1 0 0 0,0 0 0 0 0,1 0 0 0 0,0 0 0 0 0,0 0 0 0 0,0-1 0 0 0,1 1 0 0 0,1-1 0 0 0,-1 0 0 0 0,1-1 1 0 0,0 1-1 0 0,7 5 0 0 0,-1-3-83 0 0,0 0 1 0 0,1-1-1 0 0,-1 0 1 0 0,2-1-1 0 0,-1-1 1 0 0,1 0-1 0 0,0-1 1 0 0,17 5-1 0 0,-13-6-2 0 0,26 8-182 0 0,49 7 0 0 0,-87-18 94 0 0,-3 0-446 0 0,1-1 0 0 0,0 1 0 0 0,-1-1 0 0 0,1 0-1 0 0,-1 0 1 0 0,6-1 0 0 0,-2-1-583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3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2303 0 0,'0'0'5364'0'0,"1"1"-4985"0"0,16 3 1282 0 0,-16-4-1157 0 0,1 1-434 0 0,0-1-52 0 0,1 0-26 0 0,0 1 0 0 0,0-1-1 0 0,1 0 1 0 0,-1 0 0 0 0,0 0-1 0 0,0-1 1 0 0,1 1 0 0 0,5-2 4470 0 0,-8-1-4213 0 0,0 3-224 0 0,-1-1 1 0 0,1 1-1 0 0,-1 0 1 0 0,0 0-1 0 0,1-1 0 0 0,-1 1 1 0 0,1 0-1 0 0,-1-1 1 0 0,0 1-1 0 0,1 0 0 0 0,-1-1 1 0 0,0 1-1 0 0,1-1 1 0 0,-1 1-1 0 0,0 0 0 0 0,0-1 1 0 0,1 1-1 0 0,-1-1 1 0 0,0 1-1 0 0,0-1 0 0 0,0 1 1 0 0,0-1-1 0 0,1 1 1 0 0,-1-1-1 0 0,0 1 0 0 0,0-1 1 0 0,0 0-1 0 0,0 1-27 0 0,0-2 8 0 0,1 0 0 0 0,-1-1 1 0 0,1 1-1 0 0,-1 0 0 0 0,0 0 0 0 0,0-1 0 0 0,0 1 0 0 0,-1-4 1 0 0,0 4 31 0 0,0 1 0 0 0,0 0 0 0 0,-1 0 0 0 0,1-1-1 0 0,-1 1 1 0 0,1 0 0 0 0,-1 0 0 0 0,1 0 0 0 0,-1 1 0 0 0,0-1 0 0 0,-2-1 0 0 0,3 2-59 0 0,0-1 93 0 0,-1 1 0 0 0,-2-2 2 0 0,3 1 20 0 0,0 1 0 0 0,1 0 0 0 0,-1-1 0 0 0,1 1 0 0 0,-1-1 0 0 0,1 1 0 0 0,-1-1 0 0 0,0 1 0 0 0,1-1-1 0 0,0 1 1 0 0,-1-1 0 0 0,1 1 0 0 0,-1-1 0 0 0,1 1 0 0 0,-1-2 0 0 0,1 1 231 0 0,0 0 0 0 0,-1-1-1 0 0,1 1 1 0 0,0 0 0 0 0,0-1-1 0 0,0 1 1 0 0,0 0-1 0 0,0-1 1 0 0,0 1 0 0 0,0 0-1 0 0,1-1 1 0 0,-1-1 0 0 0,13-3-67 0 0,30-8 78 0 0,-42 13-260 0 0,0 0-34 0 0,2 0 23 0 0,14 0 108 0 0,3-1-145 0 0,-18 2 116 0 0,-1 0-91 0 0,2-1-40 0 0,21 2-15 0 0,13 6 13 0 0,-33-7 12 0 0,-1 0 0 0 0,1 0 0 0 0,-1 0 1 0 0,1 0-1 0 0,-1 0 0 0 0,1-1 0 0 0,-1 1 0 0 0,6-3 0 0 0,6 0 67 0 0,194-3 202 0 0,-187 6-285 0 0,0 2-7 0 0,-4 2 0 0 0,11 1 9 0 0,0-2 0 0 0,1 0 1 0 0,-1-2-1 0 0,1-1 0 0 0,-1-2 0 0 0,39-6 0 0 0,69-6 127 0 0,-131 14-133 0 0,5-1 31 0 0,0 2-1 0 0,17 1 1 0 0,-9 1 6 0 0,21-2 0 0 0,-3-2-6 0 0,46-9 0 0 0,-52 6-3 0 0,-1 0-1 0 0,58 2 1 0 0,-19 8-31 0 0,-41-2-11 0 0,0-1 1 0 0,0-1-1 0 0,0-1 0 0 0,0-1 1 0 0,54-9-1 0 0,71-12 11 0 0,-138 19 0 0 0,107-7 0 0 0,-23 7 13 0 0,-1-5 1 0 0,105-22-1 0 0,-183 26-13 0 0,-1 1 0 0 0,0 1 0 0 0,0 1 0 0 0,32 3 0 0 0,-43-2 0 0 0,-1-1 0 0 0,15-2 0 0 0,-14 2 0 0 0,-1-1 0 0 0,0 1 0 0 0,10 1 0 0 0,8 1 0 0 0,-1-1 0 0 0,50-5 0 0 0,-30 1 0 0 0,-25 2 0 0 0,127-1 0 0 0,-39 2 0 0 0,32 3 0 0 0,-102-1 0 0 0,41-4 0 0 0,5-5 0 0 0,29-2 0 0 0,-36 8 0 0 0,75 2 0 0 0,-85 8 0 0 0,-37-4 0 0 0,46 1 0 0 0,-15-5 0 0 0,60-2 0 0 0,29-12 7 0 0,218-10 39 0 0,-331 24-38 0 0,190-7-5 0 0,-141 0 67 0 0,135-9 489 0 0,1 18-172 0 0,-123 8-368 0 0,81 3 26 0 0,-156-13-45 0 0,1 1 0 0 0,25 5 0 0 0,-21-3 0 0 0,-16-2 0 0 0,3-3 29 0 0,-15 1-18 0 0,34 10 13 0 0,14-1 51 0 0,-37-8-29 0 0,11 0 124 0 0,13-1-141 0 0,-26 0-56 0 0,-8 0-105 0 0,-2 1-105 0 0,-1 0 152 0 0,1 0 1 0 0,-1 0-1 0 0,0 1 0 0 0,1-1 1 0 0,0 1-1 0 0,-3 2 1 0 0,1 0-333 0 0,-16 11-1970 0 0,6-7-3381 0 0,0 0-1288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581 133 2303 0 0,'39'-14'133'0'0,"-5"2"2150"0"0,-3-2 3587 0 0,-13-3-1677 0 0,-18 16-3746 0 0,6-7 413 0 0,-6 7-762 0 0,1 0 1 0 0,0 0-1 0 0,-1 0 1 0 0,1-1-1 0 0,-1 1 1 0 0,1 0-1 0 0,-1-1 1 0 0,1 1 0 0 0,-1-1-1 0 0,0 1 1 0 0,0 0-1 0 0,1-1 1 0 0,-1 1-1 0 0,0-1 1 0 0,-1 1-1 0 0,1 0 1 0 0,0-1-1 0 0,0 1 1 0 0,0-1 0 0 0,-1 1-1 0 0,1 0 1 0 0,-1-1-1 0 0,0-1 1 0 0,-1 1-26 0 0,1 1 1 0 0,-1-1 0 0 0,1 0-1 0 0,-1 1 1 0 0,0-1 0 0 0,0 1-1 0 0,0-1 1 0 0,0 1-1 0 0,0 0 1 0 0,0 0 0 0 0,0 0-1 0 0,-4-2 1 0 0,-4 0-16 0 0,0 1 0 0 0,0-1-1 0 0,0 2 1 0 0,0-1 0 0 0,-15 1 0 0 0,2 2-17 0 0,1 1 0 0 0,0 1 0 0 0,0 1 0 0 0,-28 8-1 0 0,-83 35 80 0 0,-71 45-3 0 0,189-85-109 0 0,1 1 0 0 0,0 0 0 0 0,1 2 0 0 0,0-1 0 0 0,0 2 0 0 0,1 0 0 0 0,-13 13 0 0 0,24-23-8 0 0,0 1 0 0 0,0-1 0 0 0,0 1 0 0 0,-1-1 0 0 0,1 1 0 0 0,1-1 0 0 0,-1 1 0 0 0,0-1 0 0 0,0 1 0 0 0,0 0 0 0 0,1 0 0 0 0,-1-1 0 0 0,1 1 0 0 0,0 0 0 0 0,-1 0 0 0 0,1-1 0 0 0,0 1 0 0 0,0 0 0 0 0,0 0 0 0 0,0 0 0 0 0,0 0 0 0 0,1-1 0 0 0,-1 1 0 0 0,1 3 0 0 0,1-3 0 0 0,-1 0 0 0 0,1 0 0 0 0,0 0 0 0 0,-1 0 0 0 0,1 0 0 0 0,0 0 0 0 0,0 0 0 0 0,0-1 0 0 0,1 1 0 0 0,-1-1 0 0 0,0 0 0 0 0,0 1 0 0 0,1-1 0 0 0,-1 0 0 0 0,1 0 0 0 0,4 1 0 0 0,16 3 17 0 0,0-1 1 0 0,0-1-1 0 0,46 0 0 0 0,23 2 42 0 0,-17 3-64 0 0,40 6 40 0 0,-97-11-11 0 0,-1 1-1 0 0,1 1 1 0 0,-1 0 0 0 0,21 11-1 0 0,-32-13-9 0 0,1 1 0 0 0,-1 0-1 0 0,0 0 1 0 0,0 1 0 0 0,0-1-1 0 0,-1 1 1 0 0,0 1 0 0 0,0-1 0 0 0,0 1-1 0 0,7 11 1 0 0,-10-14-10 0 0,0 0 0 0 0,0 1 1 0 0,0 0-1 0 0,0 0 0 0 0,-1-1 0 0 0,0 1 1 0 0,0 0-1 0 0,0 0 0 0 0,0 0 0 0 0,0 0 1 0 0,-1 0-1 0 0,0 0 0 0 0,0 1 0 0 0,0-1 1 0 0,0 0-1 0 0,-1 0 0 0 0,1 0 0 0 0,-1 0 1 0 0,0 0-1 0 0,-3 6 0 0 0,3-7 5 0 0,0-1 1 0 0,-1 0-1 0 0,0 0 0 0 0,1 0 0 0 0,-1 0 1 0 0,0 0-1 0 0,0-1 0 0 0,0 1 0 0 0,0 0 1 0 0,0-1-1 0 0,0 0 0 0 0,0 1 1 0 0,-1-1-1 0 0,1 0 0 0 0,-1 0 0 0 0,1 0 1 0 0,0 0-1 0 0,-4 0 0 0 0,-6 2 66 0 0,-1-1-1 0 0,-18 0 1 0 0,23-1-39 0 0,-139 2 501 0 0,17-1 110 0 0,76 1-436 0 0,-92 3 434 0 0,132-4-1103 0 0,14-2 422 0 0,0 1 0 0 0,0-1 0 0 0,-1 0 0 0 0,1 1 0 0 0,0-1 0 0 0,0 1 0 0 0,0-1 0 0 0,0 0 0 0 0,0 1 0 0 0,0-1-1 0 0,0 1 1 0 0,0-1 0 0 0,0 0 0 0 0,1 1 0 0 0,-1-1 0 0 0,0 0 0 0 0,0 1 0 0 0,0-1 0 0 0,0 0 0 0 0,0 1 0 0 0,1 0 0 0 0,3 11-254 0 0,-3-1 103 0 0,1 1 0 0 0,-2-1 0 0 0,0 14 0 0 0,0-15-736 0 0,0 1 0 0 0,1-1 0 0 0,0 0 0 0 0,3 14 0 0 0,-3-19 95 0 0,-1-4 553 0 0,0 0-1 0 0,0 1 1 0 0,0-1-1 0 0,0 0 1 0 0,1 0-1 0 0,-1 0 0 0 0,1 1 1 0 0,-1-1-1 0 0,1 0 1 0 0,-1 0-1 0 0,1 0 1 0 0,-1 0-1 0 0,1 0 1 0 0,0 0-1 0 0,0 0 1 0 0,1 1-1 0 0,13 10-1644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10591 0 0,'0'0'819'0'0,"-2"1"-534"0"0,-4 2 49 0 0,-1 0 0 0 0,1 1 0 0 0,0 0 0 0 0,0 0-1 0 0,1 1 1 0 0,-1-1 0 0 0,1 1 0 0 0,0 1 0 0 0,0-1 0 0 0,0 1-1 0 0,1 0 1 0 0,-6 9 0 0 0,-3 9-209 0 0,1-1 1 0 0,-9 29-1 0 0,14-31-237 0 0,1 1 0 0 0,-7 43 0 0 0,7-28-1036 0 0,2-19-76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1 615 5983 0 0,'-1'5'12511'0'0,"23"-10"-10840"0"0,28-10-2402 0 0,145-76 865 0 0,-154 70-143 0 0,20-10-69 0 0,103-74 0 0 0,-128 79 39 0 0,-2-2 0 0 0,-2-2 0 0 0,58-66 0 0 0,-81 86 38 0 0,-2 0-1 0 0,1-1 1 0 0,-1-1-1 0 0,-1 1 1 0 0,0-1-1 0 0,4-13 1 0 0,-9 24-53 0 0,-4 2 46 0 0,1 0-1 0 0,-1 0 1 0 0,1 0-1 0 0,-1 0 1 0 0,1 0-1 0 0,0 1 0 0 0,-1-1 1 0 0,1 1-1 0 0,0 0 1 0 0,0 0-1 0 0,0-1 1 0 0,0 1-1 0 0,0 0 1 0 0,-2 4-1 0 0,-11 13-20 0 0,1 1 0 0 0,-20 36 1 0 0,-18 49 39 0 0,14-27 51 0 0,26-55 5 0 0,1 0 1 0 0,1 0-1 0 0,-12 45 0 0 0,21-66-31 0 0,1 1-1 0 0,0-1 1 0 0,-1 1-1 0 0,1-1 1 0 0,0 0-1 0 0,0 1 1 0 0,0-1-1 0 0,0 1 0 0 0,1-1 1 0 0,-1 0-1 0 0,1 1 1 0 0,-1-1-1 0 0,1 0 1 0 0,0 1-1 0 0,0-1 1 0 0,0 0-1 0 0,0 0 1 0 0,0 0-1 0 0,0 0 1 0 0,1 0-1 0 0,-1 0 1 0 0,1 0-1 0 0,-1 0 1 0 0,1 0-1 0 0,0-1 1 0 0,0 1-1 0 0,3 2 0 0 0,-1-2 28 0 0,-1 0 0 0 0,1-1 0 0 0,0 1 0 0 0,0-1 0 0 0,0 1-1 0 0,0-1 1 0 0,0 0 0 0 0,1-1 0 0 0,-1 1 0 0 0,0-1 0 0 0,0 0-1 0 0,0 0 1 0 0,1 0 0 0 0,-1 0 0 0 0,5-2 0 0 0,60-12 75 0 0,-2-4 0 0 0,97-37 0 0 0,-131 41-320 0 0,0-1-1 0 0,-1-2 0 0 0,-1-2 0 0 0,-1 0 0 0 0,-1-2 0 0 0,45-40 1 0 0,-59 44 121 0 0,0 1 1 0 0,-1-2-1 0 0,-1 0 1 0 0,-1 0-1 0 0,15-30 1 0 0,-14 21-125 0 0,-1-1 1 0 0,-2 0-1 0 0,12-46 0 0 0,-20 64 28 0 0,0 0 0 0 0,1-19-1 0 0,-3 28 68 0 0,-9 11-77 0 0,-3 6 130 0 0,2 1 0 0 0,0 1 1 0 0,0 0-1 0 0,2 0 0 0 0,-11 30 0 0 0,2-2 81 0 0,-102 211 180 0 0,80-172-54 0 0,20-41 18 0 0,-36 59 0 0 0,54-103-288 0 0,1 1 1 0 0,0-1-1 0 0,0 0 0 0 0,-1 1 1 0 0,1-1-1 0 0,0 0 0 0 0,0 1 0 0 0,0-1 1 0 0,-1 0-1 0 0,1 1 0 0 0,0-1 0 0 0,0 0 1 0 0,0 1-1 0 0,0-1 0 0 0,0 0 1 0 0,0 1-1 0 0,0-1 0 0 0,-1 1 0 0 0,1-1 1 0 0,0 0-1 0 0,0 1 0 0 0,1-1 0 0 0,-1 1 1 0 0,0-1-1 0 0,0 0 0 0 0,0 1 0 0 0,0-1 1 0 0,0 0-1 0 0,0 1 0 0 0,0-1 1 0 0,1 1-1 0 0,-1-1 0 0 0,0 0 0 0 0,0 1 1 0 0,0-1-1 0 0,1 0 0 0 0,-1 0 0 0 0,0 1 1 0 0,1-1-1 0 0,-1 0 0 0 0,0 0 0 0 0,1 1 1 0 0,-1-1-1 0 0,0 0 0 0 0,1 0 1 0 0,-1 0-1 0 0,0 1 0 0 0,1-1 0 0 0,-1 0 1 0 0,0 0-1 0 0,1 0 0 0 0,-1 0 0 0 0,1 0 1 0 0,0 0-1 0 0,14 6-5799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0,'0'0'831'0'0,"1"2"-686"0"0,15 19 2757 0 0,23 41 1 0 0,-25-38-2086 0 0,26 36 1 0 0,-11-28-469 0 0,1-1-1 0 0,2-1 1 0 0,1-2-1 0 0,1-1 1 0 0,1-2 0 0 0,68 37-1 0 0,-96-58-280 0 0,1 0 0 0 0,0-1 0 0 0,0 0 0 0 0,1 0-1 0 0,-1-1 1 0 0,1 0 0 0 0,10 1 0 0 0,-13-2-347 0 0,0-1-1 0 0,0 0 1 0 0,0 0-1 0 0,10-3 1 0 0,-11 2-569 0 0,-1 0 0 0 0,1 0-1 0 0,-1-1 1 0 0,0 0 0 0 0,1 0 0 0 0,5-4-1 0 0,3-4-4879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0 919 0 0,'-5'5'205'0'0,"2"-1"2785"0"0,-27 40 7451 0 0,4-7-7644 0 0,12-17-2462 0 0,-1-1 1 0 0,-23 24-1 0 0,-6-6-180 0 0,0-1 0 0 0,-2-3 1 0 0,-52 28-1 0 0,63-39-179 0 0,-1-1-400 0 0,0-1 0 0 0,-60 22 0 0 0,88-39 129 0 0,-1-1 0 0 0,-15 3 0 0 0,16-4-48 0 0,7-1-458 0 0,11-9-1142 0 0,4-3 951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5063 0 0,'0'0'9023'0'0,"-2"2"-8864"0"0,-48 33 935 0 0,48-34-864 0 0,-15 1 488 0 0,6 2-364 0 0,1 0-1 0 0,0 1 1 0 0,-1 0-1 0 0,-17 14 1 0 0,-33 31 115 0 0,45-35-282 0 0,10-10-229 0 0,5-5 57 0 0,1 0-1 0 0,-1 0 1 0 0,1 0-1 0 0,0 1 1 0 0,-1-1-1 0 0,1 0 1 0 0,-1 0 0 0 0,1 1-1 0 0,0-1 1 0 0,-1 1-1 0 0,1-1 1 0 0,0 0-1 0 0,-1 1 1 0 0,1-1-1 0 0,0 1 1 0 0,-1-1-1 0 0,1 0 1 0 0,0 1 0 0 0,0-1-1 0 0,0 1 1 0 0,-1-1-1 0 0,1 1 1 0 0,0-1-1 0 0,0 1 1 0 0,0-1-1 0 0,0 1 1 0 0,0-1 0 0 0,0 1-1 0 0,0-1 1 0 0,0 1-1 0 0,0-1 1 0 0,0 1-1 0 0,0-1 1 0 0,0 1-1 0 0,1-1 1 0 0,-1 1-1 0 0,0-1 1 0 0,0 1 0 0 0,0-1-1 0 0,1 1 1 0 0,-1-1-1 0 0,0 0 1 0 0,1 1-1 0 0,-1-1 1 0 0,0 1-1 0 0,1-1 1 0 0,-1 0 0 0 0,0 1-1 0 0,1-1 1 0 0,0 0-1 0 0,0 2 32 0 0,1-1 0 0 0,0 1 0 0 0,0-1 0 0 0,0 0 0 0 0,-1 0 0 0 0,1 0 0 0 0,0 0 0 0 0,0-1 0 0 0,4 2 0 0 0,-2-1 34 0 0,5 2 1 0 0,1-1-1 0 0,-1-1 1 0 0,1 0 0 0 0,0 0-1 0 0,-1-1 1 0 0,1 0 0 0 0,11-2-1 0 0,13 1 49 0 0,10 1-23 0 0,-39 1-106 0 0,-9 4 0 0 0,-8 1 0 0 0,-11 4 0 0 0,10-6 0 0 0,1 2 0 0 0,0-1 0 0 0,0 2 0 0 0,0-1 0 0 0,-12 11 0 0 0,9-4 0 0 0,14-13-2 0 0,0 0-1 0 0,1 1 1 0 0,-1-1-1 0 0,1 0 1 0 0,-1 1-1 0 0,1-1 1 0 0,0 1-1 0 0,-1-1 1 0 0,1 1-1 0 0,-1-1 1 0 0,1 1-1 0 0,0-1 0 0 0,-1 1 1 0 0,1-1-1 0 0,0 1 1 0 0,0-1-1 0 0,-1 1 1 0 0,1-1-1 0 0,0 1 1 0 0,0 0-1 0 0,0-1 1 0 0,0 1-1 0 0,0-1 1 0 0,0 1-1 0 0,0 0 1 0 0,0-1-1 0 0,0 1 1 0 0,0 0-1 0 0,0 1-16 0 0,0 5-505 0 0,0 0-1 0 0,1 0 0 0 0,-1-1 1 0 0,1 1-1 0 0,2 7 0 0 0,-1-2-1139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3223 0 0,'0'0'143'0'0,"-1"1"-3"0"0,-5 5 1952 0 0,-1 0 0 0 0,0-1 0 0 0,0 0-1 0 0,-12 7 1 0 0,-4-1-518 0 0,13-7-1431 0 0,1 1-1 0 0,1-1 0 0 0,-1 2 1 0 0,1-1-1 0 0,-1 1 0 0 0,2 1 1 0 0,-1 0-1 0 0,1 0 0 0 0,0 0 1 0 0,0 1-1 0 0,-9 13 0 0 0,13-12-152 0 0,5 2-78 0 0,-2-11 28 0 0,1 1 0 0 0,-1 0 0 0 0,1-1 0 0 0,0 1 0 0 0,-1-1 0 0 0,1 1 1 0 0,-1-1-1 0 0,1 1 0 0 0,0-1 0 0 0,-1 1 0 0 0,1-1 0 0 0,0 0 0 0 0,0 1 1 0 0,-1-1-1 0 0,1 0 0 0 0,0 0 0 0 0,0 0 0 0 0,-1 1 0 0 0,1-1 0 0 0,1 0 1 0 0,10 0-4003 0 0,-3-2-1025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2 680 3679 0 0,'0'1'6250'0'0,"0"1"-6088"0"0,-1 0 1 0 0,1-1 0 0 0,0 1-1 0 0,0 0 1 0 0,0-1-1 0 0,0 1 1 0 0,0 0 0 0 0,0-1-1 0 0,1 1 1 0 0,-1-1-1 0 0,0 1 1 0 0,1 0 0 0 0,-1-1-1 0 0,1 1 1 0 0,0-1 0 0 0,-1 1-1 0 0,1-1 1 0 0,0 1-1 0 0,0-1 1 0 0,0 0 0 0 0,0 1-1 0 0,0-1 1 0 0,0 0-1 0 0,1 0 1 0 0,-1 0 0 0 0,3 2-1 0 0,-3-2 196 0 0,20 0 827 0 0,-16-2-1008 0 0,-1-1 0 0 0,0 1 0 0 0,1-1 0 0 0,-1 0 0 0 0,0 0 0 0 0,0-1 0 0 0,0 1-1 0 0,7-7 1 0 0,-1 0 500 0 0,17-18 1 0 0,-9 7-393 0 0,72-77 340 0 0,112-107-562 0 0,-112 109-72 0 0,30-18-573 0 0,-118 113 380 0 0,-2 4 84 0 0,-7 14 56 0 0,-14 23 84 0 0,-191 265 391 0 0,171-252-386 0 0,39-52-27 0 0,-4 6 3 0 0,0 1 1 0 0,1-1-1 0 0,-7 14 1 0 0,8-11 65 0 0,2-2 62 0 0,2-7 151 0 0,18-3 521 0 0,14-4-310 0 0,-8-2-287 0 0,-1-2 1 0 0,0-1-1 0 0,0-1 0 0 0,-1-1 1 0 0,22-15-1 0 0,97-81-92 0 0,38-67-660 0 0,-65 57 143 0 0,-81 85 378 0 0,2 2 0 0 0,63-43 0 0 0,-86 67 25 0 0,-4 5 0 0 0,-6 5 0 0 0,-5 4 0 0 0,-2 3 1 0 0,0-1-1 0 0,-1 1 1 0 0,-1-1-1 0 0,0-1 1 0 0,0 1-1 0 0,-14 12 0 0 0,8-8 9 0 0,-57 56 75 0 0,-33 35-44 0 0,76-71-40 0 0,2 1 0 0 0,-34 60 0 0 0,49-76 30 0 0,-22 42 5 0 0,28-53-35 0 0,1 1-1 0 0,0 0 1 0 0,1-1 0 0 0,0 1 0 0 0,-2 16 0 0 0,4-21 2 0 0,-1 0 0 0 0,2 0 0 0 0,-1-1 0 0 0,0 1 0 0 0,0 0 0 0 0,1 0 0 0 0,0 0 0 0 0,-1-1 0 0 0,1 1 0 0 0,0 0 0 0 0,0-1 0 0 0,1 1 0 0 0,-1 0 0 0 0,1-1 0 0 0,-1 0 0 0 0,1 1 0 0 0,0-1 0 0 0,-1 0 0 0 0,1 0 0 0 0,0 0 0 0 0,1 0 0 0 0,-1 0 0 0 0,0 0 0 0 0,1-1 0 0 0,4 3 0 0 0,4 2-22 0 0,1-2 1 0 0,-1 1 0 0 0,1-1 0 0 0,20 3-1 0 0,-13-2-133 0 0,46 9-4997 0 0,-52-10-942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7367 0 0,'0'0'1028'0'0,"-1"3"239"0"0,-22 62 4608 0 0,-5 16-4431 0 0,26-71-1350 0 0,0 0 1 0 0,0 0 0 0 0,1 0-1 0 0,0 0 1 0 0,0 0 0 0 0,2 13-1 0 0,-1-20-78 0 0,1 0 1 0 0,-1 0-1 0 0,1-1 0 0 0,0 1 0 0 0,-1 0 0 0 0,1 0 1 0 0,0-1-1 0 0,1 1 0 0 0,-1-1 0 0 0,0 1 0 0 0,1-1 1 0 0,-1 0-1 0 0,1 1 0 0 0,0-1 0 0 0,0 0 0 0 0,0 0 1 0 0,4 3-1 0 0,-3-3-58 0 0,0 0 0 0 0,0-1 1 0 0,0 1-1 0 0,0-1 0 0 0,0 0 0 0 0,0 0 1 0 0,0 0-1 0 0,1 0 0 0 0,-1-1 0 0 0,0 1 1 0 0,1-1-1 0 0,-1 0 0 0 0,1 0 0 0 0,4-1 1 0 0,10-2-813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12671 0 0,'0'0'1143'0'0,"1"2"-940"0"0,0 0-32 0 0,1 1 1 0 0,-1 0 0 0 0,0 0-1 0 0,1 0 1 0 0,-1 0 0 0 0,-1 0-1 0 0,1 0 1 0 0,0 0-1 0 0,-1 0 1 0 0,0 0 0 0 0,1 0-1 0 0,-1 0 1 0 0,-1 0 0 0 0,1 0-1 0 0,-1 5 1 0 0,0-3-74 0 0,-1 0 0 0 0,0 0 1 0 0,1 0-1 0 0,-2-1 0 0 0,1 1 0 0 0,-1 0 0 0 0,1-1 0 0 0,-6 7 1 0 0,-1 0-74 0 0,-1-1 1 0 0,0 0 0 0 0,-1-1 0 0 0,1 0 0 0 0,-2-1-1 0 0,-13 9 1 0 0,9-9 0 0 0,-1 0-1 0 0,0 0 0 0 0,-24 6 0 0 0,-56 10-78 0 0,-183 16-243 0 0,240-36 300 0 0,26-3-4 0 0,18-1 8 0 0,119-4-3 0 0,-109 5 143 0 0,0 0-1 0 0,0 0 0 0 0,1 2 1 0 0,-1 0-1 0 0,-1 0 1 0 0,1 1-1 0 0,17 8 0 0 0,-29-11-84 0 0,0 0 0 0 0,0 1 0 0 0,0-1 0 0 0,-1 0 0 0 0,1 1 0 0 0,0-1 0 0 0,0 1 0 0 0,-1 0 0 0 0,1 0-1 0 0,-1-1 1 0 0,0 1 0 0 0,1 0 0 0 0,-1 0 0 0 0,0 0 0 0 0,1 3 0 0 0,-1 0 2 0 0,1-1 0 0 0,-1 0 0 0 0,0 1 0 0 0,-1-1 0 0 0,1 0 1 0 0,-1 1-1 0 0,0 6 0 0 0,-2 2 14 0 0,1 0 0 0 0,-2-1 0 0 0,0 0 0 0 0,-8 22 0 0 0,7-22-53 0 0,-2-1-1 0 0,0 1 1 0 0,0-1 0 0 0,-1 0-1 0 0,0-1 1 0 0,-1 0 0 0 0,-10 11 0 0 0,-4 1 69 0 0,-43 33 1 0 0,14-16-21 0 0,51-38-73 0 0,0-1 0 0 0,0 1 1 0 0,0-1-1 0 0,0 1 0 0 0,0-1 1 0 0,0 1-1 0 0,0-1 0 0 0,0 0 1 0 0,0 1-1 0 0,0-1 0 0 0,0 1 1 0 0,0-1-1 0 0,0 1 0 0 0,0-1 1 0 0,0 1-1 0 0,0-1 0 0 0,1 0 1 0 0,-1 1-1 0 0,0-1 0 0 0,0 1 1 0 0,0-1-1 0 0,1 0 0 0 0,-1 1 1 0 0,1 0-1 0 0,6 8-20 0 0,-2-4-77 0 0,0-1 0 0 0,1 0 0 0 0,0 0-1 0 0,0 0 1 0 0,0-1 0 0 0,0 0 0 0 0,0 0 0 0 0,1-1 0 0 0,-1 1 0 0 0,8 1 0 0 0,13 5-584 0 0,7 3-1337 0 0,-20-8 882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3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24 5471 0 0,'0'0'4170'0'0,"1"-2"-3746"0"0,3-19 5797 0 0,-11 31-5974 0 0,2-5-197 0 0,-12 22 170 0 0,1 1-1 0 0,2 0 1 0 0,-16 43 0 0 0,11-25-123 0 0,9-22-58 0 0,-84 184 110 0 0,68-159-139 0 0,-1-1 1 0 0,-39 50-1 0 0,43-64 37 0 0,14-19-43 0 0,-1-1 0 0 0,-1 0 1 0 0,-19 20-1 0 0,28-33 25 0 0,5-2-2029 0 0,15-10 814 0 0,0-1 0 0 0,19-17 0 0 0,-12 8-3368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2:5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6911 0 0,'1'1'4664'0'0,"5"5"-3926"0"0,-1 0-1 0 0,0 0 0 0 0,0 0 0 0 0,5 10 1 0 0,6 7 71 0 0,-11-16-613 0 0,9 10 167 0 0,0 2 0 0 0,-2 0 0 0 0,0 0 0 0 0,14 32 1 0 0,-24-46-353 0 0,0 0 0 0 0,0 0 0 0 0,-1 0 0 0 0,1 0 0 0 0,-1 0 0 0 0,0 1 0 0 0,-1-1 0 0 0,1 0 1 0 0,-1 0-1 0 0,0 1 0 0 0,-1-1 0 0 0,1 0 0 0 0,-1 1 0 0 0,0-1 0 0 0,0 0 0 0 0,-1 0 0 0 0,0 0 0 0 0,0 0 1 0 0,0 0-1 0 0,0 0 0 0 0,-1-1 0 0 0,1 1 0 0 0,-1-1 0 0 0,0 1 0 0 0,-5 4 0 0 0,0-2 53 0 0,-1 0 0 0 0,0 0 0 0 0,0-1 0 0 0,0 0 0 0 0,-1-1 0 0 0,1 0 0 0 0,-1-1 0 0 0,0 0 0 0 0,-14 4 0 0 0,-10 4-748 0 0,33-12-322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0 800 4607 0 0,'0'0'6930'0'0,"2"1"-6120"0"0,1 2-625 0 0,0 0 0 0 0,0 0 0 0 0,0 0 0 0 0,1-1 0 0 0,-1 0 0 0 0,1 1 0 0 0,-1-1 0 0 0,1 0-1 0 0,0-1 1 0 0,0 1 0 0 0,0-1 0 0 0,0 1 0 0 0,0-1 0 0 0,0-1 0 0 0,0 1 0 0 0,0 0 0 0 0,1-1 0 0 0,-1 0-1 0 0,0 0 1 0 0,0 0 0 0 0,0-1 0 0 0,1 1 0 0 0,-1-1 0 0 0,0 0 0 0 0,0 0 0 0 0,0-1 0 0 0,0 1 0 0 0,0-1-1 0 0,0 0 1 0 0,4-3 0 0 0,24-20 962 0 0,55-59-1 0 0,-28 25-755 0 0,-3 5-148 0 0,225-202 252 0 0,-178 175-274 0 0,-132 104-254 0 0,1 1 0 0 0,2 1 0 0 0,0 1 0 0 0,-24 33 0 0 0,-81 126-117 0 0,123-174 150 0 0,-7 11 0 0 0,-13 27 0 0 0,25-43 0 0 0,0 0 0 0 0,1 0 0 0 0,-1 1 0 0 0,1-1 0 0 0,0 1 0 0 0,1 0 0 0 0,0 0 0 0 0,0-1 0 0 0,0 13 0 0 0,1-17 10 0 0,0-1-1 0 0,1 1 1 0 0,-1 0-1 0 0,1 0 1 0 0,-1 0-1 0 0,1 0 1 0 0,0 0-1 0 0,-1 0 1 0 0,1-1-1 0 0,0 1 1 0 0,0 0-1 0 0,1-1 1 0 0,-1 1-1 0 0,0-1 1 0 0,0 1-1 0 0,1-1 1 0 0,-1 1-1 0 0,1-1 0 0 0,-1 0 1 0 0,1 0-1 0 0,0 0 1 0 0,-1 0-1 0 0,1 0 1 0 0,0 0-1 0 0,0 0 1 0 0,-1-1-1 0 0,1 1 1 0 0,0-1-1 0 0,0 1 1 0 0,0-1-1 0 0,2 1 1 0 0,5 0 59 0 0,0-1 1 0 0,-1 1 0 0 0,1-1-1 0 0,0-1 1 0 0,15-2-1 0 0,14-5 4 0 0,-1-1-1 0 0,0-3 0 0 0,-1 0 0 0 0,0-3 0 0 0,-1-1 0 0 0,0-1 0 0 0,47-33 0 0 0,-18 4 82 0 0,-2-2 0 0 0,93-94 0 0 0,-113 97-154 0 0,-2-2 0 0 0,41-64 0 0 0,-37 50 0 0 0,-18 27 0 0 0,42-75 0 0 0,-63 94-19 0 0,-4 14-69 0 0,-18 8-6 0 0,1 2 0 0 0,1 0 0 0 0,-1 1 0 0 0,-20 17 0 0 0,5 3 18 0 0,1 2 0 0 0,2 1 1 0 0,-28 40-1 0 0,-62 114-20 0 0,103-159 82 0 0,1 0 0 0 0,1 1 0 0 0,2 0 1 0 0,-13 53-1 0 0,12-26 16 0 0,-7 96 1 0 0,19-141-3 0 0,1-2 11 0 0,-1-8-9 0 0,0-1 1 0 0,1 0 0 0 0,-1 1-1 0 0,0-1 1 0 0,0 0 0 0 0,1 1-1 0 0,-1-1 1 0 0,0 0 0 0 0,1 0-1 0 0,-1 1 1 0 0,1-1 0 0 0,-1 0-1 0 0,0 0 1 0 0,1 0 0 0 0,-1 1-1 0 0,1-1 1 0 0,-1 0 0 0 0,0 0-1 0 0,1 0 1 0 0,-1 0 0 0 0,1 0-1 0 0,-1 0 1 0 0,1 0-1 0 0,-1 0 1 0 0,1 0 0 0 0,11 0 34 0 0,-2-3-45 0 0,0-1 0 0 0,1 1 0 0 0,-2-2 0 0 0,1 0-1 0 0,16-10 1 0 0,-19 11-47 0 0,22-14-3119 0 0,-19 12 129 0 0,9-7-3797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21 2759 0 0,'2'0'207'0'0,"10"-6"-1219"0"0,13-8 14164 0 0,-44 22-12219 0 0,-13 9-753 0 0,-1 1-1 0 0,2 2 1 0 0,1 0 0 0 0,0 3-1 0 0,-30 29 1 0 0,45-37-73 0 0,1 0 0 0 0,0 1 0 0 0,1 1 0 0 0,1 0 0 0 0,1 1 1 0 0,0 0-1 0 0,1 1 0 0 0,1 0 0 0 0,1 0 0 0 0,-8 31 0 0 0,12-35-89 0 0,1 0-1 0 0,0 0 1 0 0,2 0-1 0 0,0 0 0 0 0,0 0 1 0 0,3 24-1 0 0,-1-31-11 0 0,0 0 0 0 0,1-1-1 0 0,0 1 1 0 0,0-1 0 0 0,1 0 0 0 0,0 1-1 0 0,0-1 1 0 0,0-1 0 0 0,1 1 0 0 0,0 0-1 0 0,0-1 1 0 0,1 0 0 0 0,0 0 0 0 0,10 10-1 0 0,-10-12-159 0 0,1 0 0 0 0,-1 0 0 0 0,1-1 0 0 0,0 0 0 0 0,0 0 0 0 0,1 0 0 0 0,-1-1 0 0 0,0 0 1 0 0,1 0-1 0 0,0 0 0 0 0,13 1 0 0 0,-4-2-459 0 0,1 0 1 0 0,0-2-1 0 0,28-3 1 0 0,-26 1-595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11375 0 0,'0'0'1031'0'0,"2"1"-850"0"0,3 0-167 0 0,-2 0 120 0 0,1 0-1 0 0,0 0 1 0 0,0 0-1 0 0,0 0 1 0 0,-1 1-1 0 0,1 0 1 0 0,0 0-1 0 0,-1 0 1 0 0,0 0-1 0 0,1 0 1 0 0,-1 1-1 0 0,0 0 0 0 0,4 4 1 0 0,57 81 3763 0 0,3 4-1190 0 0,-38-59-2135 0 0,1-2 1 0 0,65 54-1 0 0,-85-78-582 0 0,0-1 0 0 0,1 0 0 0 0,0 0 0 0 0,-1-1 0 0 0,2 0 0 0 0,-1-1 0 0 0,22 5 0 0 0,-31-9-91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 7367 0 0,'-1'0'6287'0'0,"-9"6"-5785"0"0,0 0 0 0 0,1 1-1 0 0,0 0 1 0 0,1 0 0 0 0,0 1 0 0 0,-14 15 0 0 0,16-16-240 0 0,-17 18 205 0 0,11-11-237 0 0,0 0 0 0 0,-21 16 0 0 0,-1-3-61 0 0,-102 74 118 0 0,99-77-245 0 0,-11 9-190 0 0,-1-3 0 0 0,-72 33 1 0 0,-19-7-2359 0 0,138-55 2146 0 0,55-20-1716 0 0,-15 4-2872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5063 0 0,'0'0'10550'0'0,"1"0"-9812"0"0,20-2 165 0 0,0-1 0 0 0,-1 0 0 0 0,0-1-1 0 0,35-13 1 0 0,-25 8-932 0 0,34-7 0 0 0,-59 16-539 0 0,4-1-47 0 0,5-5-11698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100 369 4143 0 0,'-2'1'319'0'0,"-28"9"692"0"0,-18 2 8495 0 0,46-12-9178 0 0,0 0-1 0 0,1 1 0 0 0,-1-1 0 0 0,1 1 1 0 0,-1-1-1 0 0,1 1 0 0 0,-1 0 1 0 0,1-1-1 0 0,-1 1 0 0 0,1 0 1 0 0,-2 1-1 0 0,4 2 1876 0 0,7-2-1226 0 0,2-2-853 0 0,-1 0 0 0 0,1-1-1 0 0,-1 0 1 0 0,1-1 0 0 0,-1 0 0 0 0,0 0-1 0 0,0-1 1 0 0,10-5 0 0 0,69-36 104 0 0,-80 40-207 0 0,26-17-4 0 0,-1-2 1 0 0,0-1 0 0 0,-2-1-1 0 0,-1-1 1 0 0,-1-2 0 0 0,-1-2-1 0 0,26-35 1 0 0,-75 94-250 0 0,-17 34 0 0 0,26-43 139 0 0,2 0 1 0 0,1 1-1 0 0,1 0 0 0 0,-6 22 0 0 0,12-28 93 0 0,6-11 0 0 0,-3-4 0 0 0,1 2 13 0 0,0 0 0 0 0,-1 0 0 0 0,1-1 0 0 0,0 1 0 0 0,0-1 0 0 0,1 0 0 0 0,-1 0 0 0 0,0 0 0 0 0,0 0 0 0 0,1 0 0 0 0,-1 0 0 0 0,0 0 0 0 0,1-1 0 0 0,-1 1 0 0 0,1-1 0 0 0,-1 0 0 0 0,1 0 0 0 0,-1 0 0 0 0,1 0 0 0 0,-1 0 0 0 0,0 0-1 0 0,1-1 1 0 0,-1 1 0 0 0,4-2 0 0 0,7-1 72 0 0,0-1 0 0 0,-1-1 0 0 0,14-7 0 0 0,-24 11-85 0 0,24-13 0 0 0,0 0 0 0 0,-1-2 0 0 0,-1-1 0 0 0,-1-1 0 0 0,0-2 0 0 0,28-30 0 0 0,-4 2 0 0 0,65-50 0 0 0,-101 86 2 0 0,-1-2-15 0 0,-9 13-43 0 0,-3 2-105 0 0,1 1 145 0 0,0 0 1 0 0,0-1 0 0 0,0 1 0 0 0,0 0 0 0 0,0 0 0 0 0,0 0-1 0 0,0 3 1 0 0,-2 1-19 0 0,-18 32 24 0 0,-37 49 0 0 0,34-53 12 0 0,-35 67 0 0 0,50-80-8 0 0,1-1 0 0 0,2 1 0 0 0,-7 32 0 0 0,13-51-151 0 0,-1 0 1 0 0,1-1-1 0 0,0 1 0 0 0,0-1 0 0 0,-1 1 0 0 0,1 0 0 0 0,1-1 1 0 0,-1 1-1 0 0,0-1 0 0 0,0 1 0 0 0,0 0 0 0 0,1-1 1 0 0,-1 1-1 0 0,1-1 0 0 0,-1 1 0 0 0,1-1 0 0 0,0 1 0 0 0,0-1 1 0 0,-1 1-1 0 0,1-1 0 0 0,0 0 0 0 0,0 0 0 0 0,0 1 1 0 0,0-1-1 0 0,3 2 0 0 0,4 2-1638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0,'0'0'8503'0'0,"0"1"-7499"0"0,2 6-618 0 0,-2-1-63 0 0,1 0 0 0 0,0 0 0 0 0,0 0 0 0 0,1 0 0 0 0,-1-1 0 0 0,1 1-1 0 0,1 0 1 0 0,-1-1 0 0 0,1 0 0 0 0,0 1 0 0 0,7 8 0 0 0,7 1 711 0 0,1 0 0 0 0,35 21 0 0 0,-19-14-397 0 0,59 46 457 0 0,-55-39-863 0 0,-17-15-99 0 0,-18-11-123 0 0,15 5 66 0 0,-17-8-78 0 0,0 1 0 0 0,0-1-1 0 0,0 1 1 0 0,0-1 0 0 0,0 1 0 0 0,0-1-1 0 0,0 0 1 0 0,1 0 0 0 0,-1 1 0 0 0,0-1-1 0 0,0 0 1 0 0,0 0 0 0 0,0 0 0 0 0,0 0-1 0 0,0 0 1 0 0,1-1 0 0 0,-1 1 0 0 0,0 0-1 0 0,0 0 1 0 0,0-1 0 0 0,0 1 0 0 0,1-1-1 0 0,2-1-76 0 0,9-4-1119 0 0,0 0 0 0 0,0 0 0 0 0,-1-2 0 0 0,0 1 0 0 0,-1-2 0 0 0,12-10 0 0 0,-10 9-1158 0 0,-2-1-2698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2303 0 0,'0'0'12638'0'0,"-1"2"-11449"0"0,-15 16-769 0 0,-1 0-1 0 0,-1-1 1 0 0,0-1 0 0 0,-30 20-1 0 0,-88 49 49 0 0,121-76-373 0 0,-185 112 445 0 0,179-107-1221 0 0,17-11 451 0 0,-7-2-7359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0,'0'2'8780'0'0,"1"2"-8683"0"0,-1 0 1 0 0,1 0-1 0 0,0 0 0 0 0,0-1 0 0 0,0 1 0 0 0,0 0 0 0 0,1 0 0 0 0,0-1 1 0 0,0 1-1 0 0,0-1 0 0 0,0 0 0 0 0,0 1 0 0 0,0-1 0 0 0,1 0 0 0 0,0 0 1 0 0,-1-1-1 0 0,1 1 0 0 0,5 3 0 0 0,7 5 19 0 0,1 0 0 0 0,27 13 1 0 0,-31-17 11 0 0,128 58 300 0 0,-85-41-18 0 0,78 46 0 0 0,-122-63-273 0 0,0 0 0 0 0,0 2 1 0 0,-1-1-1 0 0,0 1 0 0 0,-1 1 1 0 0,0-1-1 0 0,9 14 0 0 0,-13-16-76 0 0,-1 0 0 0 0,0 1 0 0 0,0-1 0 0 0,-1 1-1 0 0,0-1 1 0 0,0 1 0 0 0,-1 0 0 0 0,0 0 0 0 0,0 0 0 0 0,-1 1 0 0 0,0-1-1 0 0,0 14 1 0 0,-2-6 31 0 0,-1-1-1 0 0,-1 1 0 0 0,0-1 1 0 0,-1 0-1 0 0,-1 0 1 0 0,0 0-1 0 0,-1 0 0 0 0,-1-1 1 0 0,0 0-1 0 0,0 0 1 0 0,-13 15-1 0 0,4-7-134 0 0,-1-1 0 0 0,-1-1-1 0 0,0-1 1 0 0,-2 0 0 0 0,-38 28 0 0 0,35-31-273 0 0,-1-2 0 0 0,-1 0 0 0 0,-33 13 0 0 0,-1-6-5259 0 0,34-14-152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3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149 440 919 0 0,'0'0'11891'0'0,"-2"1"-11776"0"0,-46 26 373 0 0,30-16-237 0 0,-1-1 1 0 0,-32 13-1 0 0,49-22 517 0 0,-2-4-409 0 0,4 3-334 0 0,0-1-1 0 0,0 1 1 0 0,-1 0-1 0 0,1 0 1 0 0,0 0-1 0 0,0 0 1 0 0,-1 0-1 0 0,1 0 1 0 0,0 0-1 0 0,0 0 0 0 0,0 0 1 0 0,-1-1-1 0 0,1 1 1 0 0,0 0-1 0 0,0 0 1 0 0,0 0-1 0 0,-1 0 1 0 0,1-1-1 0 0,0 1 1 0 0,0 0-1 0 0,0 0 1 0 0,0 0-1 0 0,0-1 1 0 0,0 1-1 0 0,-1 0 1 0 0,1 0-1 0 0,0 0 0 0 0,0-1 1 0 0,0 1-1 0 0,0 0 1 0 0,0 0-1 0 0,0-1 1 0 0,0 1-1 0 0,0 0 1 0 0,0-1-1 0 0,1-5 94 0 0,-1 1-1 0 0,1-1 1 0 0,0 0-1 0 0,1 1 1 0 0,0-1-1 0 0,-1 1 1 0 0,2-1 0 0 0,-1 1-1 0 0,1 0 1 0 0,-1 0-1 0 0,2 0 1 0 0,5-7-1 0 0,15-20-18 0 0,33-31 0 0 0,-13 15-41 0 0,23-25-58 0 0,9-10 0 0 0,-69 76 0 0 0,-1 0 0 0 0,1 0 0 0 0,0 1 0 0 0,0 0 0 0 0,1 1 0 0 0,-1-1 0 0 0,2 1 0 0 0,9-4 0 0 0,6-1 0 0 0,44-12 0 0 0,0 2 0 0 0,-56 16 44 0 0,0 0-1 0 0,0 1 1 0 0,18-1-1 0 0,-26 3 15 0 0,1 1-1 0 0,-1 0 0 0 0,1 0 0 0 0,-1 0 1 0 0,1 1-1 0 0,-1-1 0 0 0,1 1 1 0 0,-1 0-1 0 0,1 1 0 0 0,-1-1 0 0 0,0 1 1 0 0,6 2-1 0 0,1 6 27 0 0,-8-7-62 0 0,1 2-1 0 0,4 16 24 0 0,-5-14-25 0 0,-2-5-18 0 0,0 0 0 0 0,0 1 1 0 0,0-1-1 0 0,-1 0 1 0 0,1 1-1 0 0,-1-1 0 0 0,1 1 1 0 0,-1-1-1 0 0,0 1 1 0 0,0-1-1 0 0,0 1 0 0 0,0-1 1 0 0,-1 3-1 0 0,0 3 10 0 0,-1 1 0 0 0,0-1 0 0 0,0 0 0 0 0,0 0 0 0 0,-1 0 0 0 0,0 0 0 0 0,-1-1-1 0 0,0 1 1 0 0,0-1 0 0 0,-8 11 0 0 0,-8 7 61 0 0,-32 33 0 0 0,33-39-38 0 0,-57 57-27 0 0,-104 77 0 0 0,167-143-13 0 0,-1 0 0 0 0,0 0-1 0 0,-1-2 1 0 0,0 0 0 0 0,-28 11-1 0 0,15-10-2 0 0,-1-1 0 0 0,0-2 0 0 0,-30 4 0 0 0,47-9-5 0 0,1 1-52 0 0,9-2-27 0 0,6-1-482 0 0,65-21-1406 0 0,-41 13 1016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4607 0 0,'0'0'10515'0'0,"-1"1"-9412"0"0,0 4-984 0 0,0-1 0 0 0,-1 0 0 0 0,0 0 0 0 0,0 0 0 0 0,0 0 0 0 0,0 0 0 0 0,-1-1 0 0 0,1 1 0 0 0,-1-1 0 0 0,0 1 0 0 0,0-1 1 0 0,0 0-1 0 0,-1 0 0 0 0,-5 4 0 0 0,-10 6 22 0 0,-32 17 1 0 0,38-23-61 0 0,-16 8-42 0 0,1 0 21 0 0,-29 20 1 0 0,31-16-43 0 0,-71 54 258 0 0,85-62-235 0 0,1 0 0 0 0,0 1 0 0 0,0 0 0 0 0,1 0 0 0 0,-13 22 0 0 0,20-30-20 0 0,1 0 0 0 0,0 0 0 0 0,0 1 0 0 0,1-1 0 0 0,-1 1 0 0 0,1-1 0 0 0,0 1-1 0 0,0-1 1 0 0,0 1 0 0 0,1 0 0 0 0,-1-1 0 0 0,1 1 0 0 0,1 0 0 0 0,-1-1 0 0 0,1 6 0 0 0,1-4 37 0 0,-1-1 0 0 0,1 1 0 0 0,1 0 0 0 0,-1-1 0 0 0,1 0 0 0 0,0 1 0 0 0,0-1 0 0 0,0 0 0 0 0,1 0 0 0 0,6 6 0 0 0,1-1 24 0 0,0 0-1 0 0,1 0 1 0 0,1-1 0 0 0,-1 0-1 0 0,1-2 1 0 0,1 1 0 0 0,-1-1-1 0 0,20 6 1 0 0,-16-7-277 0 0,29 6 0 0 0,-40-11-183 0 0,1 0-1 0 0,0 0 1 0 0,0-1-1 0 0,-1 0 1 0 0,1 0 0 0 0,0 0-1 0 0,9-3 1 0 0,-1 0-1469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1 919 0 0,'-16'1'7860'0'0,"14"-1"-7606"0"0,1 1 0 0 0,0-1 0 0 0,-1 1-1 0 0,1 0 1 0 0,-1 0 0 0 0,1-1-1 0 0,0 1 1 0 0,0 0 0 0 0,-1 0 0 0 0,1 0-1 0 0,0 1 1 0 0,0-1 0 0 0,0 0 0 0 0,0 0-1 0 0,0 1 1 0 0,1-1 0 0 0,-1 0 0 0 0,0 1-1 0 0,0-1 1 0 0,0 2 0 0 0,1 0-69 0 0,0-1 0 0 0,-1 0 1 0 0,1 1-1 0 0,0-1 0 0 0,0 1 0 0 0,0-1 1 0 0,1 0-1 0 0,-1 1 0 0 0,1-1 1 0 0,-1 0-1 0 0,1 1 0 0 0,1 1 0 0 0,1 3 39 0 0,0 0-1 0 0,1 0 1 0 0,0-1-1 0 0,0 1 1 0 0,0-1 0 0 0,1 0-1 0 0,9 8 1 0 0,36 34 1399 0 0,45 57 0 0 0,-76-80-1786 0 0,-13-16 290 0 0,0 0 1 0 0,14 14-1 0 0,0-8-2716 0 0,-17-14 1792 0 0,0 0 1 0 0,-1 0 0 0 0,1 0-1 0 0,0 0 1 0 0,0-1 0 0 0,-1 1-1 0 0,4 0 1 0 0,6-1-4751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3 919 0 0,'2'0'67'0'0,"31"-2"962"0"0,2 4 14633 0 0,-36 0-14988 0 0,-1 3-566 0 0,0-1-1 0 0,-1 0 0 0 0,0 1 1 0 0,1-1-1 0 0,-1 0 1 0 0,-1 0-1 0 0,1-1 0 0 0,-1 1 1 0 0,1-1-1 0 0,-1 0 1 0 0,0 0-1 0 0,0 0 0 0 0,0 0 1 0 0,-6 2-1 0 0,-10 6-4 0 0,-38 13 0 0 0,53-22-72 0 0,-201 62 81 0 0,-5-17-114 0 0,151-34-44 0 0,-5 4 34 0 0,64-16-52 0 0,20-12-441 0 0,-19 11 504 0 0,20-8-92 0 0,11 7 108 0 0,-31 1-13 0 0,1 0 7 0 0,0 1 0 0 0,-1-1 1 0 0,1 0-1 0 0,0 0 1 0 0,-1 1-1 0 0,1-1 1 0 0,0 0-1 0 0,-1 1 1 0 0,1-1-1 0 0,-1 1 0 0 0,1-1 1 0 0,-1 1-1 0 0,1-1 1 0 0,-1 1-1 0 0,1-1 1 0 0,-1 1-1 0 0,0-1 1 0 0,1 1-1 0 0,-1 0 1 0 0,0-1-1 0 0,1 1 0 0 0,-1 1 1 0 0,6 15 167 0 0,-4 1-177 0 0,-1 1 0 0 0,0 0 0 0 0,-1 0 0 0 0,-2 0 0 0 0,-3 23 0 0 0,4-37 0 0 0,-7 41 92 0 0,-3 0-1 0 0,-2-1 0 0 0,-22 55 1 0 0,4-14 6 0 0,30-83-34 0 0,0 3-60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13359 0 0,'0'0'5162'0'0,"2"0"-4680"0"0,63-12 1647 0 0,17-3-1194 0 0,10 2-2317 0 0,-70 9-288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49 419 5063 0 0,'0'0'390'0'0,"-2"1"-252"0"0,-34 21 4678 0 0,26 4 887 0 0,17-5-4399 0 0,-6-19-1095 0 0,2-1-159 0 0,-1 1 0 0 0,0-1 0 0 0,0 0 0 0 0,1 0 0 0 0,-1 0 0 0 0,1 0 0 0 0,-1 0 0 0 0,1-1 0 0 0,-1 1 0 0 0,1-1 0 0 0,0 1 0 0 0,-1-1 0 0 0,1 0 0 0 0,0 0 0 0 0,-1 0 0 0 0,1 0 0 0 0,-1-1 0 0 0,1 1 0 0 0,0-1 0 0 0,-1 0 0 0 0,1 1 0 0 0,-1-1 0 0 0,1 0 0 0 0,1-2 0 0 0,9-3 328 0 0,0-2-1 0 0,-1 1 1 0 0,15-13-1 0 0,-9 7 13 0 0,93-79 863 0 0,-42 33-728 0 0,-42 37-525 0 0,1 0 0 0 0,0 2 0 0 0,2 2 0 0 0,36-18 0 0 0,-60 33-12 0 0,-5 2-47 0 0,-5 10-18 0 0,-11 15 43 0 0,-1-1 1 0 0,-1-1-1 0 0,-38 37 0 0 0,45-49 37 0 0,-2 3 1 0 0,-2 1 13 0 0,0 1-1 0 0,-20 29 0 0 0,33-42-4 0 0,0 0-5 0 0,0 0 1 0 0,0 0-1 0 0,0 0 1 0 0,-1 0-1 0 0,1-1 1 0 0,0 1-1 0 0,-1 0 1 0 0,0-1 0 0 0,-3 3-1 0 0,13 4 236 0 0,-6-7-220 0 0,0 0 1 0 0,1-1 0 0 0,-1 1-1 0 0,0 0 1 0 0,0-1 0 0 0,1 0 0 0 0,-1 1-1 0 0,0-1 1 0 0,1 0 0 0 0,-1 0-1 0 0,0 0 1 0 0,1 0 0 0 0,1-1-1 0 0,32-8 338 0 0,-35 9-348 0 0,71-24-202 0 0,-1-2 0 0 0,-1-4 0 0 0,81-47 0 0 0,-133 67 170 0 0,-1-2 1 0 0,0 0-1 0 0,-1-1 0 0 0,0-1 0 0 0,-1 0 1 0 0,0-1-1 0 0,-2-1 0 0 0,0 0 0 0 0,0-1 1 0 0,-2 0-1 0 0,0-1 0 0 0,-1 0 0 0 0,11-27 0 0 0,-19 40-19 0 0,0-1-1 0 0,1 1 0 0 0,5-8 1 0 0,-7 12-52 0 0,-7 12-18 0 0,-25 53 237 0 0,2 1 0 0 0,4 2-1 0 0,-26 101 1 0 0,27-89-263 0 0,3-9-306 0 0,18-47-2250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2303 0 0,'-11'0'6168'0'0,"9"0"-5675"0"0,1-1 0 0 0,-1 1 0 0 0,0 0 0 0 0,0 0 0 0 0,0 0 0 0 0,1 0 0 0 0,-1 0 0 0 0,0 0 0 0 0,0 0 0 0 0,1 1 1 0 0,-1-1-1 0 0,0 0 0 0 0,0 1 0 0 0,1 0 0 0 0,-1-1 0 0 0,-2 3 0 0 0,2-2-1 0 0,1 7-208 0 0,0-7-250 0 0,1-1 1 0 0,0 1 0 0 0,0 0-1 0 0,-1 0 1 0 0,1 0 0 0 0,0 0-1 0 0,0 0 1 0 0,0 0 0 0 0,0-1-1 0 0,0 1 1 0 0,0 0 0 0 0,0 0-1 0 0,0 0 1 0 0,0 0 0 0 0,1 0-1 0 0,-1 0 1 0 0,0-1 0 0 0,0 1-1 0 0,1 0 1 0 0,-1 0 0 0 0,1 0-1 0 0,-1-1 1 0 0,1 1 0 0 0,0 1-1 0 0,4 4 93 0 0,1 0 0 0 0,0 0 0 0 0,1 0-1 0 0,-1-1 1 0 0,1 0 0 0 0,11 6 0 0 0,-1-2 153 0 0,33 11 0 0 0,-45-18-350 0 0,13 5 312 0 0,-5-2-2836 0 0,-10-5 1476 0 0,6 0-38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4143 0 0,'0'0'13999'0'0,"0"2"-13788"0"0,0 8-61 0 0,0-1 1 0 0,-1 1-1 0 0,0-1 1 0 0,-1 1-1 0 0,-5 15 1 0 0,5-19-87 0 0,0-1-1 0 0,-1 1 1 0 0,0 0 0 0 0,0-1 0 0 0,0 0 0 0 0,-1 0 0 0 0,1 0 0 0 0,-1 0 0 0 0,-1-1 0 0 0,-6 7 0 0 0,-2-1-64 0 0,0-1-1 0 0,-1 0 1 0 0,0 0-1 0 0,-1-2 1 0 0,0 0-1 0 0,0 0 1 0 0,-17 3-1 0 0,1-1-11 0 0,-2-1 0 0 0,-48 4 0 0 0,75-11 11 0 0,-6 0-13 0 0,0 0-1 0 0,1-1 1 0 0,-1 0-1 0 0,0 0 1 0 0,-18-4-1 0 0,50-3-233 0 0,-13 5 286 0 0,0 1 0 0 0,0 0 0 0 0,0 1-1 0 0,1-1 1 0 0,-1 1 0 0 0,0 1 0 0 0,1-1 0 0 0,-1 1 0 0 0,0 1-1 0 0,13 3 1 0 0,-19-4 849 0 0,0 1-826 0 0,0 0 1 0 0,-1 0-1 0 0,1 0 1 0 0,-1 0-1 0 0,1 0 1 0 0,-1 0-1 0 0,0 0 1 0 0,0 3-1 0 0,-1 10 166 0 0,-1-1 0 0 0,-1 1-1 0 0,-1 0 1 0 0,1-1-1 0 0,-9 19 1 0 0,2-12-96 0 0,0 0-1 0 0,-1 0 0 0 0,-17 22 1 0 0,0 0-72 0 0,18-26-49 0 0,5-10-3 0 0,0 0-1 0 0,1 1 1 0 0,0-1-1 0 0,0 1 1 0 0,1 0-1 0 0,0 0 1 0 0,0 0-1 0 0,1 0 1 0 0,-2 10-1 0 0,4-3-52 0 0,4-11 14 0 0,-3-3 11 0 0,1 1-246 0 0,0 0-1 0 0,1 0 1 0 0,-1 0-1 0 0,0 0 0 0 0,1 0 1 0 0,0-1-1 0 0,-1 1 0 0 0,1-1 1 0 0,0 0-1 0 0,0 0 0 0 0,-1 0 1 0 0,1 0-1 0 0,4 1 0 0 0,11-1-4366 0 0,-9-3-974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2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73 12671 0 0,'-12'-8'483'0'0,"-1"1"0"0"0,-14-6-1 0 0,26 13 473 0 0,1-2-846 0 0,1 1 0 0 0,0 0 0 0 0,0-1 0 0 0,0 1-1 0 0,0 0 1 0 0,0 0 0 0 0,0 0 0 0 0,1 0 0 0 0,-1 0 0 0 0,0 0 0 0 0,1 0 0 0 0,1-1 0 0 0,-1 2-14 0 0,4-4 104 0 0,0 0 0 0 0,1 1 0 0 0,0 0 1 0 0,0 0-1 0 0,0 0 0 0 0,0 1 1 0 0,0 0-1 0 0,1 1 0 0 0,-1 0 0 0 0,1 0 1 0 0,-1 0-1 0 0,0 1 0 0 0,1 0 0 0 0,-1 0 1 0 0,1 1-1 0 0,-1 0 0 0 0,1 1 1 0 0,-1-1-1 0 0,0 1 0 0 0,0 1 0 0 0,0-1 1 0 0,0 1-1 0 0,0 0 0 0 0,0 1 1 0 0,6 4-1 0 0,18 13 23 0 0,-1 2 1 0 0,-1 0-1 0 0,44 47 0 0 0,-34-26-139 0 0,56 80-1 0 0,-75-94-63 0 0,-1 2 0 0 0,-1 0-1 0 0,-1 1 1 0 0,-3 1 0 0 0,0 1-1 0 0,11 46 1 0 0,-22-65 0 0 0,0-1 0 0 0,-2 1 0 0 0,0 0 0 0 0,-1-1 0 0 0,0 1-1 0 0,-1 0 1 0 0,-1-1 0 0 0,0 1 0 0 0,-1-1 0 0 0,-1 1 0 0 0,-8 21 0 0 0,4-20 5 0 0,0 0 0 0 0,0 0 1 0 0,-2 0-1 0 0,0-2 0 0 0,0 1 0 0 0,-2-1 1 0 0,0-1-1 0 0,-1 0 0 0 0,-18 16 0 0 0,2-6-272 0 0,-1 0 0 0 0,-1-3 0 0 0,-1 0 0 0 0,-52 24 0 0 0,82-44 191 0 0,-3 1-170 0 0,1 0 1 0 0,-1 0 0 0 0,1 0-1 0 0,0 0 1 0 0,-1 1 0 0 0,1 0-1 0 0,1 0 1 0 0,-7 6 0 0 0,9-8-413 0 0,14-3-2701 0 0,3 2 1904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11055 0 0,'2'0'506'0'0,"350"-62"3842"0"0,-222 34-4044 0 0,-42 14-6622 0 0,-70 12 2038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10135 0 0,'0'0'3407'0'0,"2"0"-2124"0"0,13 2-653 0 0,1-1 1 0 0,0-1 0 0 0,26-2 0 0 0,49-13-121 0 0,11-1-393 0 0,-48 11-1938 0 0,-41 5 802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4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3223 0 0,'0'0'8352'0'0,"-2"2"-8233"0"0,1 0-51 0 0,0 0 1 0 0,0 0-1 0 0,0 0 0 0 0,1 0 1 0 0,-1 1-1 0 0,0-1 0 0 0,1 0 1 0 0,0 1-1 0 0,-1-1 0 0 0,1 0 1 0 0,0 0-1 0 0,0 1 0 0 0,0-1 0 0 0,1 3 1 0 0,0 10 469 0 0,-1-11-388 0 0,1 0 0 0 0,0 0 0 0 0,0 1-1 0 0,0-1 1 0 0,1 0 0 0 0,-1 0 0 0 0,1 0 0 0 0,0 0 0 0 0,0-1 0 0 0,1 1 0 0 0,-1-1 0 0 0,5 6 0 0 0,9 14 683 0 0,-1 2 83 0 0,-10-17-780 0 0,0 1 0 0 0,0-1 0 0 0,3 10 0 0 0,-3-3-63 0 0,0-2-2 0 0,12 24 0 0 0,-4-15-140 0 0,-12-20-31 0 0,0-1-171 0 0,7 7-2124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1069 15 12871 0 0,'2'-1'588'0'0,"15"-5"2248"0"0,-30 7-2644 0 0,-21 5-191 0 0,-46 14-1 0 0,-3 1-13 0 0,-104 8-209 0 0,137-24 199 0 0,-89-2 0 0 0,112-4 14 0 0,-54-5 40 0 0,71 4-24 0 0,0 0 1 0 0,1 0 0 0 0,-1 0-1 0 0,1-1 1 0 0,0-1-1 0 0,-10-4 1 0 0,18 7-15 0 0,0 1 0 0 0,1 0 0 0 0,-1 0 0 0 0,0-1 0 0 0,1 1 0 0 0,-1 0 0 0 0,0-1 0 0 0,1 1 0 0 0,-1-1-1 0 0,1 1 1 0 0,-1-1 0 0 0,0 1 0 0 0,1-1 0 0 0,-1 1 0 0 0,1-1 0 0 0,-1 0 0 0 0,1 1 0 0 0,0-1 0 0 0,-1 0 0 0 0,1 1 0 0 0,0-1 0 0 0,-1 0 0 0 0,1 0 0 0 0,0 1 0 0 0,0-1 0 0 0,0 0 0 0 0,0 0 0 0 0,-1 1 0 0 0,1-1 0 0 0,0 0 0 0 0,0 0-1 0 0,0 1 1 0 0,1-1 0 0 0,-1 0 0 0 0,0 0 0 0 0,0 1 0 0 0,0-1 0 0 0,1 0 0 0 0,-1 0 0 0 0,0 1 0 0 0,1-1 0 0 0,-1 0 0 0 0,0 1 0 0 0,1-1 0 0 0,-1 0 0 0 0,1 1 0 0 0,-1-1 0 0 0,2 0 0 0 0,2-3-134 0 0,1 0 0 0 0,0 0 0 0 0,0 0 0 0 0,9-5 0 0 0,-10 7 62 0 0,-2 1-41 0 0,-1 1-87 0 0,5-3 175 0 0,-5 3-33 0 0,-4 12-9 0 0,-29 70 148 0 0,-102 266 1108 0 0,100-263-966 0 0,22-56-100 0 0,-46 109 55 0 0,43-107 8 0 0,-1-1 0 0 0,-27 38 0 0 0,42-66-31 0 0,0-1 0 0 0,0 1 0 0 0,0-1 1 0 0,0 1-1 0 0,0 0 0 0 0,0-1 0 0 0,0 1 0 0 0,0 0 0 0 0,1 0 0 0 0,-2 3 0 0 0,3-3-97 0 0,-1-1 0 0 0,0 0 0 0 0,0 0 0 0 0,0 0 0 0 0,1 0 0 0 0,-1 0-1 0 0,1 0 1 0 0,-1 0 0 0 0,1-1 0 0 0,-1 1 0 0 0,1 0 0 0 0,-1 0 0 0 0,1 0 0 0 0,0 0 0 0 0,-1-1 0 0 0,1 1 0 0 0,0 0 0 0 0,0 0 0 0 0,0-1-1 0 0,-1 1 1 0 0,1-1 0 0 0,2 2 0 0 0,3 1 95 0 0,1 0 0 0 0,-1 0-1 0 0,1-1 1 0 0,-1 1 0 0 0,1-1-1 0 0,0-1 1 0 0,0 1 0 0 0,0-1 0 0 0,12 0-1 0 0,7-1 107 0 0,32-4 0 0 0,-58 4-245 0 0,250-39 644 0 0,-74 7-310 0 0,-162 30-1720 0 0,-1-2 0 0 0,0 1 0 0 0,-1-2 0 0 0,1 0-1 0 0,-1 0 1 0 0,0-1 0 0 0,17-11 0 0 0,-21 12-3660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43 5063 0 0,'-12'-1'7201'0'0,"24"0"-2398"0"0,-1 1-6400 0 0,262-19 6004 0 0,-51 1-2905 0 0,-43 14-3310 0 0,-143 4-220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27 919 0 0,'20'-13'50'0'0,"-3"-1"14046"0"0,-18 15-13619 0 0,-32 18 315 0 0,-54 40-1 0 0,22-13-429 0 0,35-25-225 0 0,0 2 0 0 0,1 1 0 0 0,2 1 0 0 0,0 1 0 0 0,2 2 0 0 0,1 0 0 0 0,-25 39 0 0 0,24-30 36 0 0,7-13-1 0 0,2 2 0 0 0,-27 54 0 0 0,39-72-140 0 0,1 0-1 0 0,0 0 1 0 0,1 0-1 0 0,0 0 0 0 0,0 1 1 0 0,1-1-1 0 0,0 1 1 0 0,1-1-1 0 0,-1 1 1 0 0,2 0-1 0 0,-1-1 0 0 0,1 1 1 0 0,0-1-1 0 0,1 1 1 0 0,3 10-1 0 0,0-8 20 0 0,0 0 0 0 0,0 0 0 0 0,1-1 1 0 0,0 1-1 0 0,1-1 0 0 0,0-1 0 0 0,0 1 0 0 0,12 9 0 0 0,-13-13-397 0 0,0 0 1 0 0,1 0-1 0 0,0-1 1 0 0,0 0-1 0 0,0-1 1 0 0,0 0-1 0 0,1 0 1 0 0,0 0-1 0 0,0-1 1 0 0,0 0-1 0 0,0-1 1 0 0,12 3-1 0 0,6-3-1190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3679 0 0,'0'0'607'0'0,"-2"1"573"0"0,-2 2-676 0 0,0-1-1 0 0,1 1 1 0 0,-1 0 0 0 0,0 0-1 0 0,1 0 1 0 0,0 0 0 0 0,0 1 0 0 0,0-1-1 0 0,0 1 1 0 0,0 0 0 0 0,1 0-1 0 0,0 0 1 0 0,0 0 0 0 0,0 0-1 0 0,-2 6 1 0 0,2-3-213 0 0,1 0 0 0 0,0 0 0 0 0,0 0 1 0 0,1 0-1 0 0,-1 0 0 0 0,2 0 0 0 0,-1 0 0 0 0,1 0 0 0 0,2 8 0 0 0,3 9 92 0 0,2 0 0 0 0,0-1-1 0 0,2 0 1 0 0,20 35 0 0 0,-18-38-127 0 0,1 0-1 0 0,1-1 1 0 0,0-1 0 0 0,1-1 0 0 0,26 24-1 0 0,94 68 838 0 0,-124-101-991 0 0,119 94 616 0 0,-129-101-784 0 0,-1-31-9322 0 0,-1 18 4060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8 6447 0 0,'4'-8'9628'0'0,"-3"12"-9568"0"0,-1-1 0 0 0,0 1-1 0 0,0 0 1 0 0,0-1-1 0 0,0 1 1 0 0,0-1 0 0 0,-1 1-1 0 0,1-1 1 0 0,-1 1 0 0 0,0-1-1 0 0,0 0 1 0 0,0 1 0 0 0,-1-1-1 0 0,1 0 1 0 0,-1 0 0 0 0,-3 5-1 0 0,-5 8 285 0 0,-22 26 0 0 0,28-36-276 0 0,-27 31 175 0 0,-1 0 1 0 0,-2-2-1 0 0,-1-2 1 0 0,-2-1 0 0 0,-2-2-1 0 0,-66 41 1 0 0,-82 22-143 0 0,-5 4-49 0 0,185-93-112 0 0,0 0 0 0 0,0 1 0 0 0,-11 9 0 0 0,28-13-841 0 0,8-4 22 0 0,6-2-37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6911 0 0,'2'-1'10870'0'0,"26"-13"-9748"0"0,0 1 0 0 0,1 2 0 0 0,53-15 0 0 0,-13 6-863 0 0,-15 0-2111 0 0,-29 12-4118 0 0,-10 2-369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165 490 4375 0 0,'-1'1'199'0'0,"-10"4"-136"0"0,0 1 0 0 0,-1-2 1 0 0,-14 5-1 0 0,13-5 101 0 0,0 0 0 0 0,-22 12 0 0 0,-7 15 13666 0 0,49-30-14117 0 0,-1-1 416 0 0,0 0 0 0 0,0-1 0 0 0,0 1 0 0 0,0-1 0 0 0,0 0 0 0 0,0-1 0 0 0,0 0 0 0 0,8-3 0 0 0,45-25 344 0 0,-37 17-330 0 0,19-12-49 0 0,-2-1 0 0 0,0-3 0 0 0,63-61 0 0 0,-69 57-94 0 0,-21 20 0 0 0,2 0 0 0 0,21-18 0 0 0,-22 23 0 0 0,-10 8-5 0 0,-1 0-3 0 0,0-1-57 0 0,-3 3 54 0 0,1 1 0 0 0,-1-1 1 0 0,0 0-1 0 0,0 1 1 0 0,0-1-1 0 0,-1 0 1 0 0,1 0-1 0 0,0 0 1 0 0,-1 0-1 0 0,1 0 1 0 0,-4 2-1 0 0,0 2 0 0 0,-41 52 11 0 0,-47 64 0 0 0,88-115 1 0 0,-2 3 12 0 0,0 0-1 0 0,1 1 1 0 0,0-1-1 0 0,1 1 1 0 0,-8 22-1 0 0,13-22 47 0 0,1-10-40 0 0,0 0 1 0 0,-1 0-1 0 0,1 0 1 0 0,0 0-1 0 0,0 0 0 0 0,0 0 1 0 0,0 0-1 0 0,0 0 1 0 0,0 0-1 0 0,0 0 0 0 0,0-1 1 0 0,0 1-1 0 0,1 0 1 0 0,-1-1-1 0 0,0 1 1 0 0,0-1-1 0 0,1 1 0 0 0,-1-1 1 0 0,0 0-1 0 0,1 1 1 0 0,-1-1-1 0 0,0 0 0 0 0,1 0 1 0 0,1 0-1 0 0,4 0 91 0 0,-1 0-1 0 0,0-1 0 0 0,12-2 1 0 0,15-6 7 0 0,-1-1 0 0 0,-1-2 0 0 0,1-1 1 0 0,-2-2-1 0 0,49-30 0 0 0,112-82-974 0 0,-156 104 773 0 0,0-1 0 0 0,-2-2 0 0 0,-1-1 0 0 0,-1-2 0 0 0,44-51 0 0 0,-61 60 86 0 0,16-24 0 0 0,-25 35-5 0 0,0 0 0 0 0,-1 0-1 0 0,0-1 1 0 0,0 0 0 0 0,2-13-1 0 0,-5 22-72 0 0,-2 2 12 0 0,-10 14 60 0 0,2 0 0 0 0,-11 22 0 0 0,-7 12 4 0 0,-75 90-1 0 0,64-91 10 0 0,-37 61-1 0 0,68-98-65 0 0,1 0 0 0 0,1 1-1 0 0,0 0 1 0 0,1 0 0 0 0,0 0-1 0 0,1 0 1 0 0,0 1 0 0 0,1-1-1 0 0,1 1 1 0 0,0 0 0 0 0,0-1-1 0 0,1 1 1 0 0,1 0 0 0 0,2 12-1 0 0,-3-23-635 0 0,3 7-1623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0,'1'2'240'0'0,"5"9"1965"0"0,0 2-1 0 0,-1-1 1 0 0,-1 1-1 0 0,4 16 1 0 0,8 26 446 0 0,-9-37-2260 0 0,1-1 0 0 0,1 0 0 0 0,0 0 0 0 0,1-1 1 0 0,1-1-1 0 0,0 1 0 0 0,1-2 0 0 0,1 1 1 0 0,0-2-1 0 0,1 0 0 0 0,24 18 0 0 0,-28-24-258 0 0,50 33 486 0 0,-54-36-595 0 0,0-1 0 0 0,1 0 0 0 0,-1 0 0 0 0,1-1 0 0 0,0 0 0 0 0,0 0 0 0 0,13 1 0 0 0,-19-3-100 0 0,0 0 0 0 0,0 0-1 0 0,0 0 1 0 0,0 0 0 0 0,0 0 0 0 0,0 0-1 0 0,0-1 1 0 0,0 1 0 0 0,1 0-1 0 0,-1-1 1 0 0,0 1 0 0 0,0 0 0 0 0,-1-1-1 0 0,1 0 1 0 0,0 1 0 0 0,0-1-1 0 0,0 1 1 0 0,0-1 0 0 0,0 0 0 0 0,-1 0-1 0 0,1 1 1 0 0,0-1 0 0 0,0 0 0 0 0,0-1-1 0 0,0 0-191 0 0,0 0-1 0 0,0 0 1 0 0,-1 0-1 0 0,1 0 1 0 0,0 0-1 0 0,-1 0 1 0 0,0 0-1 0 0,1 0 1 0 0,-1 0-1 0 0,0 0 1 0 0,0 0-1 0 0,0-3 1 0 0,-2-6-1223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15263 0 0,'0'0'1379'0'0,"-1"1"-1136"0"0,-50 44 351 0 0,-2-2 0 0 0,-73 45-1 0 0,103-73-502 0 0,-37 22 588 0 0,36-24-166 0 0,-32 24 0 0 0,25-13-59 0 0,16-14-237 0 0,1 0 0 0 0,1 1 0 0 0,-22 23 1 0 0,34-32-814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9615 0 0,'0'0'4079'0'0,"-1"2"-3726"0"0,0 0-244 0 0,1 1 0 0 0,-1-1 0 0 0,1 1 0 0 0,-1-1 1 0 0,1 1-1 0 0,0-1 0 0 0,0 1 0 0 0,0-1 0 0 0,0 1 0 0 0,1-1 0 0 0,-1 1 0 0 0,1-1 0 0 0,-1 1 0 0 0,3 3 0 0 0,-1-2 23 0 0,0 0 0 0 0,0 0 1 0 0,0 0-1 0 0,1 0 0 0 0,0-1 0 0 0,0 1 1 0 0,5 4-1 0 0,2 1 81 0 0,1-1 0 0 0,-1 0 0 0 0,2-1 0 0 0,21 11 0 0 0,-20-12-191 0 0,37 18 396 0 0,78 50 1 0 0,-114-64-354 0 0,1 1 1 0 0,-2 1-1 0 0,1 0 1 0 0,-2 0-1 0 0,1 2 0 0 0,-2-1 1 0 0,0 1-1 0 0,-1 1 1 0 0,12 21-1 0 0,-14-18-56 0 0,0 1-1 0 0,-1 0 1 0 0,-1 1-1 0 0,0-1 1 0 0,-2 1-1 0 0,0 0 1 0 0,-2 0-1 0 0,0 1 1 0 0,-1-1-1 0 0,-2 24 1 0 0,-4 8 27 0 0,-2 0 0 0 0,-24 88 1 0 0,15-90-76 0 0,-30 69-1 0 0,44-115-96 0 0,0-1 0 0 0,0 1 0 0 0,-1-1 1 0 0,1 0-1 0 0,-1 0 0 0 0,0 0 0 0 0,0 0 0 0 0,0-1 0 0 0,0 1 0 0 0,0-1 0 0 0,-1 1 0 0 0,1-1 0 0 0,-1 0 0 0 0,1 0 0 0 0,-1-1 0 0 0,0 1 1 0 0,0-1-1 0 0,1 0 0 0 0,-1 0 0 0 0,-6 1 0 0 0,-2 0-326 0 0,-1-1 0 0 0,0 0 0 0 0,0-1 0 0 0,0 0 0 0 0,-14-2 0 0 0,23 1 422 0 0,0 1 1 0 0,0 0 0 0 0,0 0 0 0 0,0 0-1 0 0,0 0 1 0 0,-1 0 0 0 0,1 1 0 0 0,-8 2-1 0 0,11-2 112 0 0,9 6-16 0 0,4 0-1022 0 0,5-2-3564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4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26 5063 0 0,'0'0'390'0'0,"3"-1"-252"0"0,51-21 4081 0 0,-51 20-1902 0 0,1 2-1349 0 0,-4 0-921 0 0,0 0 0 0 0,1 0 0 0 0,-1 0 0 0 0,0 0 0 0 0,1 0 0 0 0,-1 0 0 0 0,0 0 0 0 0,1 0 0 0 0,-1 0 0 0 0,1 0 0 0 0,-1 0 0 0 0,0 0 0 0 0,1 0 0 0 0,-1 0 0 0 0,0 0 0 0 0,1 0 0 0 0,-1 0 0 0 0,0 0 0 0 0,1 0-1 0 0,-1 0 1 0 0,0 1 0 0 0,1-1 0 0 0,-1 0 0 0 0,0 0 0 0 0,1 0 0 0 0,-1 1 0 0 0,0-1 0 0 0,1 0 0 0 0,-1 0 0 0 0,0 1 0 0 0,1-1 0 0 0,-1 8 28 0 0,0-1 0 0 0,-1 0 0 0 0,1 0 0 0 0,-1 0 0 0 0,-1 0 0 0 0,1 0 0 0 0,-1 0 0 0 0,-1 0 0 0 0,1 0 0 0 0,-1 0 0 0 0,0-1 0 0 0,-1 0 0 0 0,1 1 0 0 0,-1-1 0 0 0,-6 7 1 0 0,-9 9 75 0 0,-1 0 1 0 0,-33 27 0 0 0,47-43-151 0 0,-19 14-137 0 0,-1 0-1 0 0,0-2 1 0 0,-1-2-1 0 0,-1 0 1 0 0,-35 14 0 0 0,55-26 95 0 0,-1-1 0 0 0,1 0 0 0 0,-1 0 1 0 0,0-1-1 0 0,0 0 0 0 0,0 0 1 0 0,0-1-1 0 0,0-1 0 0 0,0 1 0 0 0,0-1 1 0 0,0-1-1 0 0,0 0 0 0 0,0 0 1 0 0,-15-4-1 0 0,13-1 30 0 0,3-3 11 0 0,6 6-16 0 0,2 0-1 0 0,-1-1 1 0 0,0 1-1 0 0,1-1 0 0 0,-1 1 1 0 0,1 0-1 0 0,0-1 1 0 0,0 1-1 0 0,1-1 1 0 0,-1 1-1 0 0,1 0 0 0 0,-1-1 1 0 0,3-4-1 0 0,-1 4-95 0 0,6-4 19 0 0,2 1 74 0 0,4 6 30 0 0,-12 2 1 0 0,1-1 0 0 0,-1 1 1 0 0,0 0-1 0 0,0 0 0 0 0,0 1 0 0 0,0-1 1 0 0,0 0-1 0 0,0 0 0 0 0,0 1 0 0 0,0 0 1 0 0,0-1-1 0 0,0 1 0 0 0,-1 0 0 0 0,1 0 1 0 0,-1 0-1 0 0,0 0 0 0 0,3 4 0 0 0,1 4 111 0 0,0 1 0 0 0,5 16-1 0 0,-4-9-42 0 0,3 2-26 0 0,-4-8-31 0 0,0 1-1 0 0,-1 0 1 0 0,4 21-1 0 0,-7-32-103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29 6591 0 0,'0'0'847'0'0,"1"-1"-75"0"0,86-26 7561 0 0,-96 38-7727 0 0,-83 73 418 0 0,4-3-720 0 0,-47 71-123 0 0,104-112-137 0 0,1 2 1 0 0,-23 45-1 0 0,47-77-19 0 0,1 0 0 0 0,0 1 1 0 0,1 0-1 0 0,0-1 0 0 0,1 1 0 0 0,-4 22 0 0 0,6-28-10 0 0,1 1 0 0 0,0-1 1 0 0,0 0-1 0 0,0 0 0 0 0,1 0 0 0 0,0 0 0 0 0,0 0 0 0 0,0 0 0 0 0,1 0 0 0 0,-1 0 0 0 0,1 0 1 0 0,0-1-1 0 0,1 1 0 0 0,-1-1 0 0 0,1 1 0 0 0,0-1 0 0 0,6 7 0 0 0,14 12 513 0 0,42 34 0 0 0,-26-25-210 0 0,90 80-92 0 0,-127-110-230 0 0,5 5-15 0 0,1-1-1 0 0,0 0 1 0 0,0-1-1 0 0,13 7 1 0 0,-20-12-104 0 0,16-7-3717 0 0,-9 0-2336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1839 0 0,'0'0'1850'0'0,"9"-6"3871"0"0,-5 6-5406 0 0,0-1-1 0 0,0 1 1 0 0,0 0-1 0 0,0 0 1 0 0,1 0 0 0 0,-1 1-1 0 0,0-1 1 0 0,0 1-1 0 0,0 0 1 0 0,0 0-1 0 0,0 0 1 0 0,0 1 0 0 0,0-1-1 0 0,6 5 1 0 0,-4-2-46 0 0,-1 0-1 0 0,1 1 1 0 0,-1-1 0 0 0,0 1 0 0 0,0 0 0 0 0,-1 0 0 0 0,0 1 0 0 0,5 7 0 0 0,3 9 31 0 0,-1 0 1 0 0,0 1 0 0 0,12 45-1 0 0,-17-50-303 0 0,0 4 47 0 0,12 26 0 0 0,-15-43-43 0 0,-1 0 1 0 0,1 1-1 0 0,0-1 0 0 0,1 0 0 0 0,-1-1 1 0 0,1 1-1 0 0,0-1 0 0 0,0 1 0 0 0,9 6 1 0 0,-10-9-163 0 0,1 0 0 0 0,-1-1 1 0 0,0 1-1 0 0,0-1 1 0 0,1 0-1 0 0,-1 0 0 0 0,1 0 1 0 0,-1 0-1 0 0,1-1 1 0 0,7 1-1 0 0,6-1-5642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 10423 0 0,'0'0'474'0'0,"1"0"-6"0"0,79-2 2577 0 0,-81 10-2837 0 0,0 0 0 0 0,-1 0 0 0 0,0 0 0 0 0,0 0 0 0 0,-1 0 0 0 0,0 0 0 0 0,0-1 0 0 0,-6 10 0 0 0,-6 15 216 0 0,-11 44 674 0 0,-25 116 1 0 0,1 2-379 0 0,28-125-574 0 0,-64 239 895 0 0,78-250-657 0 0,3-1 1 0 0,3 88-1 0 0,3-93-349 0 0,-1-50-272 0 0,2-13-4293 0 0,7-21 2056 0 0,-1 13-2956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3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85 919 0 0,'1'1'12574'0'0,"10"-1"-11720"0"0,0-1 1 0 0,0 1 0 0 0,-1-2 0 0 0,1 1-1 0 0,0-2 1 0 0,12-3 0 0 0,-10 2-333 0 0,-6 3-367 0 0,89-26 1220 0 0,-78 22-1664 0 0,0-2 1 0 0,-1-1-1 0 0,19-10 1 0 0,-33 16-1477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4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41 463 5983 0 0,'-1'2'464'0'0,"-20"21"70"0"0,2-2 9866 0 0,20-20-10330 0 0,0 0 1 0 0,0-1 0 0 0,0 1 0 0 0,0-1 0 0 0,0 1 0 0 0,0-1 0 0 0,1 1 0 0 0,-1-1 0 0 0,0 0 0 0 0,0 1 0 0 0,0-1 0 0 0,1 0-1 0 0,-1 0 1 0 0,0 0 0 0 0,2 0 0 0 0,10-1 133 0 0,0 0 1 0 0,0-1-1 0 0,-1-1 0 0 0,1 0 0 0 0,0 0 0 0 0,-1-1 1 0 0,0-1-1 0 0,0 0 0 0 0,0-1 0 0 0,-1 0 0 0 0,16-11 0 0 0,10-10-423 0 0,63-60 0 0 0,-73 62 254 0 0,18-16-176 0 0,86-81-465 0 0,-130 120 502 0 0,-1 7 92 0 0,-2 1 0 0 0,1-1 0 0 0,0 0 0 0 0,-1 0 0 0 0,0 0 0 0 0,0 0 0 0 0,-4 5 0 0 0,1 1 4 0 0,-19 40 66 0 0,10-23 33 0 0,1 0 0 0 0,1 1 0 0 0,2 0-1 0 0,-9 38 1 0 0,19-65 117 0 0,24 8 204 0 0,-19-10-346 0 0,-1 0-1 0 0,1 0 0 0 0,0 0 1 0 0,0-1-1 0 0,0 0 1 0 0,-1 0-1 0 0,1 0 1 0 0,0 0-1 0 0,7-4 1 0 0,5-3 78 0 0,19-12 1 0 0,-15 8-146 0 0,3-2-11 0 0,-1-1 1 0 0,0-2-1 0 0,-1 0 1 0 0,-1-1-1 0 0,19-22 1 0 0,2-7-52 0 0,40-59 0 0 0,-47 49 58 0 0,-21 33-30 0 0,20-27 1 0 0,-39 82 34 0 0,-40 145 138 0 0,11-16-126 0 0,5-18 195 0 0,27-132-229 0 0,-1 0 1 0 0,0-1-1 0 0,-1 1 0 0 0,0-1 1 0 0,-1 0-1 0 0,0 0 0 0 0,0 0 1 0 0,-12 14-1 0 0,16-21-298 0 0,12-7-3526 0 0,3-1 2092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4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5983 0 0,'0'0'955'0'0,"0"2"704"0"0,-1 1-1069 0 0,0 0 1 0 0,1-1 0 0 0,0 1 0 0 0,0 0-1 0 0,-1-1 1 0 0,2 1 0 0 0,-1 0 0 0 0,0 0-1 0 0,0-1 1 0 0,1 1 0 0 0,0 0-1 0 0,1 4 1 0 0,0-2-254 0 0,0 0 0 0 0,1-1 0 0 0,0 1 0 0 0,0 0 0 0 0,6 7 0 0 0,4 1-179 0 0,-1 0 1 0 0,2-2-1 0 0,14 11 0 0 0,-16-12-111 0 0,-7-6-63 0 0,0 1 0 0 0,1-1 0 0 0,-1-1 0 0 0,1 1 0 0 0,0-1 0 0 0,9 4 0 0 0,-13-7-853 0 0,-1 1-346 0 0,6 0-80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4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14999 0 0,'0'0'1358'0'0,"-1"2"-1118"0"0,-6 8 499 0 0,-1-1 0 0 0,0 1 1 0 0,-13 11-1 0 0,-10 11 316 0 0,12-7-601 0 0,1 0 0 0 0,-22 44 0 0 0,-22 61-88 0 0,48-100-324 0 0,-154 303 306 0 0,134-268-12 0 0,-36 93 0 0 0,55-114-206 0 0,11-27-227 0 0,-1-1-1 0 0,-1 0 0 0 0,-1 0 1 0 0,0-1-1 0 0,-17 26 0 0 0,2-8-3671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5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25 919 0 0,'0'0'2322'0'0,"-8"-2"-942"0"0,-11-3-586 0 0,-11-7 7654 0 0,29 12-7930 0 0,-13-4 813 0 0,9 2-682 0 0,12 10-283 0 0,14 13 410 0 0,-19-19-422 0 0,1 0-205 0 0,0 12 60 0 0,-2-6-209 0 0,-1 0 11 0 0,0-7 12 0 0,0 1-1 0 0,0-1 1 0 0,1 1 0 0 0,-1-1 0 0 0,0 0-1 0 0,1 1 1 0 0,-1-1 0 0 0,1 1 0 0 0,0-1 0 0 0,-1 0-1 0 0,1 0 1 0 0,0 1 0 0 0,0-1 0 0 0,0 0-1 0 0,0 0 1 0 0,0 0 0 0 0,0 0 0 0 0,1 1-1 0 0,25 15 538 0 0,-18-12-483 0 0,88 47 289 0 0,-87-47-356 0 0,-2 2-10 0 0,-4 2 0 0 0,-1 0 0 0 0,0 0 0 0 0,0 0 0 0 0,1 1 0 0 0,-4-9 0 0 0,1 1 0 0 0,-1-1 0 0 0,1 1 0 0 0,-1-1 0 0 0,1 0 0 0 0,0 1 0 0 0,0-1 0 0 0,0 0 0 0 0,0 0 0 0 0,0 0 0 0 0,0 1 0 0 0,0-1 0 0 0,0 0 0 0 0,0 0 0 0 0,0 0 0 0 0,3 1 0 0 0,1 1 0 0 0,-2 0 8 0 0,1 0 0 0 0,-1 0 0 0 0,0-1 0 0 0,1 1 0 0 0,0-1 0 0 0,0 0 0 0 0,5 2 0 0 0,2 1 8 0 0,-10-4 64 0 0,2 0-65 0 0,-1 0-1 0 0,0 0 1 0 0,0 0-1 0 0,0 1 1 0 0,0-1-1 0 0,0 0 1 0 0,0 1 0 0 0,0 0-1 0 0,-1-1 1 0 0,4 4-1 0 0,-4-4-14 0 0,-1 0 0 0 0,1-1 0 0 0,0 1 0 0 0,-1 0 0 0 0,1 0 0 0 0,-1-1 0 0 0,1 1 0 0 0,-1 0 0 0 0,1 0 0 0 0,-1 0 0 0 0,1 0 0 0 0,-1 0 0 0 0,0 0 0 0 0,0-1 0 0 0,1 1 0 0 0,-1 0 0 0 0,0 0 0 0 0,0 0 0 0 0,0 0 0 0 0,0 0 0 0 0,0 0 0 0 0,0 0 0 0 0,0 0 0 0 0,0 0 0 0 0,-1 0 0 0 0,1 0 0 0 0,0 0 0 0 0,-1 0 0 0 0,0 1 0 0 0,0 2 0 0 0,-8 26 0 0 0,6-20 0 0 0,0 1 0 0 0,1-1 0 0 0,-2 14 0 0 0,3-21 0 0 0,4 12 0 0 0,-3-12 0 0 0,1 0 0 0 0,1 1 0 0 0,-1-1 0 0 0,0 0 0 0 0,1 0 0 0 0,2 4 0 0 0,9 15 0 0 0,1 1 0 0 0,-12-19 0 0 0,0 0 0 0 0,0 1 0 0 0,0-1 0 0 0,0 1 0 0 0,-1-1 0 0 0,0 1 0 0 0,1 10 0 0 0,8 20 0 0 0,-6-26 0 0 0,2 3 0 0 0,-6-8 0 0 0,1 6 0 0 0,0-7 0 0 0,3 21 0 0 0,-3-15 0 0 0,5 9 0 0 0,0 2 0 0 0,-4-9 0 0 0,-2-8 0 0 0,1 0 0 0 0,-1-1 0 0 0,0 1 0 0 0,0 0 0 0 0,0-1 0 0 0,0 1 0 0 0,0 0 0 0 0,-1-1 0 0 0,0 1 0 0 0,0 3 0 0 0,-6 20 0 0 0,4-3 0 0 0,1 11 0 0 0,0-22 0 0 0,0-1 0 0 0,-5 17 0 0 0,-1 7 0 0 0,2 6 0 0 0,6-34 0 0 0,-7 17 0 0 0,3-13 7 0 0,-1 0-1 0 0,0 0 0 0 0,-1-1 1 0 0,0 0-1 0 0,-1 0 1 0 0,0 0-1 0 0,-1-1 0 0 0,0 0 1 0 0,-10 9-1 0 0,11-10-6 0 0,1 0 0 0 0,0 1 0 0 0,1-1 0 0 0,-1 1 0 0 0,-4 13 0 0 0,-15 23 0 0 0,20-40 11 0 0,3-1-3 0 0,0 0-1 0 0,0 0 1 0 0,0 0 0 0 0,0 0-1 0 0,1 0 1 0 0,-2 6-1 0 0,-3 4-7 0 0,4-10 0 0 0,1 0 0 0 0,-1 1 0 0 0,0-1 0 0 0,0 9 0 0 0,1-9 0 0 0,-4 13 0 0 0,-7 19 0 0 0,9-30 1 0 0,0 0-1 0 0,0 0 1 0 0,0 0 0 0 0,-1 0-1 0 0,0 0 1 0 0,-6 6-1 0 0,-1-1 20 0 0,0 0 0 0 0,-17 12 0 0 0,20-16-20 0 0,1-1 11 0 0,6-5 42 0 0,12 3 11 0 0,-1-3-238 0 0,-1 0 0 0 0,0-1 0 0 0,1 1 0 0 0,-1-2 0 0 0,1 1-1 0 0,13-4 1 0 0,-2 2-4623 0 0,-5-1-1355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3:5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2303 0 0,'0'0'102'0'0,"-30"5"17062"0"0,46-1-17134 0 0,17 8 113 0 0,1-1 0 0 0,1-2 1 0 0,-1-2-1 0 0,1-1 0 0 0,45 2 0 0 0,-43-6-16 0 0,72-5-1 0 0,-98 1-121 0 0,57-9 44 0 0,-33 8-39 0 0,-11 3-10 0 0,-15 0 0 0 0,-1 2-12 0 0,-1 3-46 0 0,-5-2 3 0 0,-1 1 56 0 0,-1-4-2 0 0,0 1 1 0 0,0-1-1 0 0,1 1 0 0 0,-1-1 1 0 0,0 1-1 0 0,0-1 1 0 0,0 1-1 0 0,1-1 1 0 0,-1 1-1 0 0,0-1 0 0 0,0 1 1 0 0,1-1-1 0 0,-1 0 1 0 0,1 1-1 0 0,-1-1 1 0 0,0 1-1 0 0,1-1 0 0 0,-1 0 1 0 0,1 1-1 0 0,-1-1 1 0 0,1 0-1 0 0,0 1 1 0 0,10 4 88 0 0,-9-4-35 0 0,-4 15-177 0 0,-7 18 124 0 0,6-29-11 0 0,2-4 7 0 0,1 1-1 0 0,-1 0 1 0 0,0 0 0 0 0,0-1-1 0 0,1 1 1 0 0,0 0-1 0 0,-1 0 1 0 0,1 0-1 0 0,0 0 1 0 0,-1 0 0 0 0,2 3-1 0 0,-2-2 5 0 0,0-1 0 0 0,1-1 0 0 0,0 0 0 0 0,0 0 0 0 0,0 1 0 0 0,0-1 0 0 0,0 0 0 0 0,0 0 0 0 0,0 1 0 0 0,0-1 0 0 0,0 0 0 0 0,0 0 0 0 0,1 1 0 0 0,0 0 0 0 0,1 6 49 0 0,1-1 1 0 0,0 0-1 0 0,0-1 0 0 0,1 1 0 0 0,-1 0 0 0 0,1-1 0 0 0,10 12 1 0 0,1 2 52 0 0,-14-18-89 0 0,10 15 101 0 0,19 35 0 0 0,-28-47-106 0 0,0 0 1 0 0,0 0-1 0 0,-1 0 0 0 0,1 0 1 0 0,-1 0-1 0 0,0 0 0 0 0,0 0 1 0 0,-1 0-1 0 0,1 0 0 0 0,-1 1 1 0 0,-1-1-1 0 0,1 0 0 0 0,-1 6 1 0 0,-1-5-1 0 0,0-1 0 0 0,0 1 1 0 0,-1-1-1 0 0,1 0 1 0 0,-1 0-1 0 0,0 1 1 0 0,0-2-1 0 0,-6 8 1 0 0,-13 18-11 0 0,18-22 45 0 0,0 1 0 0 0,-5 14-1 0 0,9-20-30 0 0,-1-1 0 0 0,0 1 0 0 0,1 0 1 0 0,0-1-1 0 0,-1 1 0 0 0,1 0 0 0 0,0-1 0 0 0,0 1 0 0 0,1-1 0 0 0,-1 1 0 0 0,0 0 0 0 0,1-1 0 0 0,0 1 1 0 0,0 2-1 0 0,7 26 62 0 0,-6-23-56 0 0,-1-1 1 0 0,0 1-1 0 0,-1 0 0 0 0,0 0 1 0 0,0 0-1 0 0,-2 9 0 0 0,1-13-18 0 0,0 6 0 0 0,-6 3 0 0 0,0 7 0 0 0,-5 9 117 0 0,9-23-95 0 0,-3 11 37 0 0,3-2 10 0 0,2-13-54 0 0,1 1 0 0 0,-1-1 0 0 0,1 1 0 0 0,0-1 1 0 0,-1 0-1 0 0,1 1 0 0 0,1 4 0 0 0,0 20 45 0 0,0-24-60 0 0,-3 24 0 0 0,1-17 0 0 0,0-5 0 0 0,0 0 0 0 0,0 0 0 0 0,0 0 0 0 0,-1-1 0 0 0,1 1 0 0 0,-4 6 0 0 0,-3 16 0 0 0,3-10 0 0 0,-1-1 0 0 0,-10 21 0 0 0,7-17 10 0 0,7-17-5 0 0,1 0 0 0 0,-1 0 0 0 0,1 1 0 0 0,0-1 0 0 0,0 0 0 0 0,0 1 0 0 0,1-1-1 0 0,-1 1 1 0 0,1-1 0 0 0,0 6 0 0 0,0 4 55 0 0,2 1-1 0 0,5 22 1 0 0,-4-23-35 0 0,-2-8-20 0 0,1 6-3 0 0,0 0-1 0 0,-1 0 1 0 0,0 20 0 0 0,-1-14 8 0 0,1-9-1 0 0,-1-1 0 0 0,-1 1 0 0 0,1 0 0 0 0,-1 0 0 0 0,-4 13 0 0 0,-14 39 2 0 0,13-42 46 0 0,5-15-57 0 0,0 0-1 0 0,0 1 1 0 0,0-1 0 0 0,0 1-1 0 0,0-1 1 0 0,1 1-1 0 0,0-1 1 0 0,-1 1 0 0 0,2 3-1 0 0,-2-3 1 0 0,3 14 0 0 0,-2-14 1 0 0,6 14 51 0 0,-1-4-12 0 0,0-1 30 0 0,-1 25-33 0 0,-4-31-37 0 0,0 30 0 0 0,-1-30 0 0 0,0 3 0 0 0,0-1 0 0 0,0 0 0 0 0,-4 10 0 0 0,-1 3 0 0 0,2-7 15 0 0,-7 39 45 0 0,7-18 145 0 0,0 0-78 0 0,-1 30-30 0 0,4-9-33 0 0,1-19 0 0 0,-2-4 78 0 0,-5 41 0 0 0,0-44-131 0 0,4-20 13 0 0,1-1-1 0 0,0 1 1 0 0,1 0 0 0 0,0 14-1 0 0,0-21-14 0 0,3 13 46 0 0,-1-5-45 0 0,0-6 20 0 0,-1-1 0 0 0,1 0 0 0 0,0 1-1 0 0,0-1 1 0 0,1 0 0 0 0,3 10 0 0 0,-3-12 30 0 0,-2-2-38 0 0,1 0 0 0 0,0 1 1 0 0,-1-1-1 0 0,1 0 0 0 0,0 0 0 0 0,0 0 0 0 0,0 0 0 0 0,0 0 1 0 0,0 0-1 0 0,0 0 0 0 0,0 0 0 0 0,0-1 0 0 0,2 2 0 0 0,-3-2-2 0 0,1 0 0 0 0,0 0 0 0 0,-1 0 0 0 0,1 0 0 0 0,-1 0 0 0 0,1 0 0 0 0,-1 0 0 0 0,1 0 0 0 0,0 0 0 0 0,-1 0 0 0 0,1-1 0 0 0,-1 1 0 0 0,1 0 0 0 0,-1 0 0 0 0,1-1 0 0 0,-1 1-1 0 0,1 0 1 0 0,0-1 0 0 0,3-2-89 0 0,-4 3 73 0 0,1 0 1 0 0,-1 0-1 0 0,0 0 0 0 0,1-1 1 0 0,-1 1-1 0 0,1 0 0 0 0,-1 0 0 0 0,1-1 1 0 0,-1 1-1 0 0,0 0 0 0 0,1-1 1 0 0,-1 1-1 0 0,0 0 0 0 0,0-1 0 0 0,1 1 1 0 0,-1-1-1 0 0,0 1 0 0 0,0 0 1 0 0,1-1-1 0 0,-1 1 0 0 0,0-1 0 0 0,0 1 1 0 0,0-1-1 0 0,0 1 0 0 0,0-1 1 0 0,0 1-1 0 0,1 0 0 0 0,-1-1 1 0 0,0 1-1 0 0,-1-2 0 0 0,1 1 15 0 0,0 0 1 0 0,-1 0-1 0 0,0 0 0 0 0,1 0 1 0 0,-1 1-1 0 0,0-1 0 0 0,1 0 1 0 0,-1 0-1 0 0,0 0 0 0 0,0 1 1 0 0,1-1-1 0 0,-3-1 0 0 0,-2-1 40 0 0,1 1-1 0 0,-1 0 1 0 0,1 0 0 0 0,-1 0-1 0 0,-5-2 1 0 0,-20-1-59 0 0,0 1 0 0 0,-38 1 0 0 0,32 1 0 0 0,22 2 5 0 0,-1 0 1 0 0,1 1-1 0 0,0 0 0 0 0,0 1 1 0 0,-15 4-1 0 0,20-3-1 0 0,0-1-1 0 0,0 2 1 0 0,1-1-1 0 0,-1 1 1 0 0,1 0-1 0 0,0 1 1 0 0,0 0 0 0 0,-12 10-1 0 0,13-8-3 0 0,1-1-16 0 0,5-5-69 0 0,11-6-1766 0 0,30-16 363 0 0,-39 20 686 0 0,10 0-8444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0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1572 27 8319 0 0,'0'0'382'0'0,"2"-1"-8"0"0,16-6 187 0 0,-1 1-1 0 0,28-6 3995 0 0,-54 13-3851 0 0,-8 2-492 0 0,0 1 0 0 0,1 0 1 0 0,-1 2-1 0 0,-27 12 0 0 0,-9 3-131 0 0,-28 5-86 0 0,-2-3 0 0 0,0-4 0 0 0,-2-3 0 0 0,0-4 0 0 0,-125 1 0 0 0,210-13 5 0 0,-12 0 0 0 0,0 0 0 0 0,-14-3 0 0 0,23 3 0 0 0,1-1 0 0 0,-1 1 0 0 0,1-1 0 0 0,0 0 0 0 0,-1 1 0 0 0,1-1 0 0 0,0 0 0 0 0,0 0 0 0 0,-1-1 0 0 0,1 1 0 0 0,0 0 0 0 0,0-1 0 0 0,0 1 0 0 0,1-1 0 0 0,-1 0 0 0 0,0 0 0 0 0,-2-3 0 0 0,4 4-1 0 0,-1 0 0 0 0,1 0-1 0 0,0-1 1 0 0,0 1-1 0 0,0 0 1 0 0,-1-1 0 0 0,1 1-1 0 0,0 0 1 0 0,0-1 0 0 0,1 1-1 0 0,-1 0 1 0 0,0-1 0 0 0,0 1-1 0 0,1 0 1 0 0,-1 0 0 0 0,1-1-1 0 0,-1 1 1 0 0,1 0-1 0 0,-1 0 1 0 0,1 0 0 0 0,0-1-1 0 0,0 1 1 0 0,-1 0 0 0 0,1 0-1 0 0,0 0 1 0 0,0 0 0 0 0,0 0-1 0 0,0 1 1 0 0,2-2-1 0 0,3-3-5 0 0,1 0-1 0 0,-1 0 0 0 0,12-5 0 0 0,-4 3 143 0 0,1 1 1 0 0,-1 0-1 0 0,2 1 0 0 0,-1 0 0 0 0,0 2 0 0 0,1-1 1 0 0,0 2-1 0 0,0 0 0 0 0,20 1 0 0 0,-37 2-48 0 0,-4 7-59 0 0,-1-1 15 0 0,1-3-37 0 0,1 1 1 0 0,0 0 0 0 0,1 0 0 0 0,-1 0 0 0 0,1 0 0 0 0,0 1 0 0 0,0-1 0 0 0,1 1 0 0 0,-1 0-1 0 0,1 0 1 0 0,-2 9 0 0 0,-2 8-4 0 0,-1 1 83 0 0,0 1 1 0 0,2 0-1 0 0,-2 28 1 0 0,6-34 3 0 0,-2 1 0 0 0,0-1 0 0 0,-1 1 0 0 0,-1-1 0 0 0,-1 0 0 0 0,-12 27 0 0 0,-2-13-13 0 0,-1-1 1 0 0,-30 35-1 0 0,23-33 317 0 0,-27 47 0 0 0,50-70-331 0 0,0 0-1 0 0,1 0 1 0 0,0 0 0 0 0,1 0 0 0 0,0 0-1 0 0,-1 14 1 0 0,-5 22 195 0 0,5-25-100 0 0,3-18-139 0 0,1 0 0 0 0,-1 0 0 0 0,0 0 0 0 0,0-1 0 0 0,0 1 0 0 0,0-1-1 0 0,0 1 1 0 0,-3 3 0 0 0,-5 8 80 0 0,-1-1 1 0 0,-1-1-1 0 0,0 0 0 0 0,-22 21 0 0 0,28-29-59 0 0,0 0 0 0 0,1 1 0 0 0,-1 0 0 0 0,1 0 0 0 0,0 0 0 0 0,1 1 0 0 0,-6 11 0 0 0,-2 6 43 0 0,-27 44 615 0 0,34-62-679 0 0,-13 26 17 0 0,14-28-28 0 0,1 1-1 0 0,-1-1 1 0 0,1 1 0 0 0,-7 6 0 0 0,6-7-2 0 0,0 0 0 0 0,0 0 0 0 0,0 1 0 0 0,0-1 0 0 0,1 1 0 0 0,0 0 0 0 0,-2 7 0 0 0,-6 12-1 0 0,-8 16 17 0 0,-9 22 20 0 0,18-39-33 0 0,-16 29 0 0 0,-6 14 21 0 0,27-57-27 0 0,2 0-1 0 0,-1-1 0 0 0,1 1 0 0 0,1 0 1 0 0,0 1-1 0 0,0 10 0 0 0,0-8 10 0 0,0-1-1 0 0,-1 1 1 0 0,-3 16 0 0 0,-4 14 5 0 0,3-15-2 0 0,-1 0 0 0 0,-20 47 0 0 0,-31 50 71 0 0,7-15-36 0 0,19-33-39 0 0,29-70 10 0 0,1-1-1 0 0,-2 0 0 0 0,1 0 1 0 0,-6 8-1 0 0,-18 26 70 0 0,8 0-15 0 0,12-28-11 0 0,7-10-11 0 0,-1 0 0 0 0,0 4-27 0 0,1-4 895 0 0,2-1-801 0 0,20-4 35 0 0,0 2 1 0 0,0 1-1 0 0,23 1 0 0 0,158 5 824 0 0,-68-13-606 0 0,-3 0 110 0 0,-130 8-411 0 0,-1 1-12 0 0,3 3-64 0 0,-2-3-71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4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9 8719 0 0,'0'0'1144'0'0,"-1"-1"-1090"0"0,-7-7 2187 0 0,6 9-1936 0 0,0 1-181 0 0,-1 0 1 0 0,0 0-1 0 0,1 0 0 0 0,-1 1 0 0 0,1-1 0 0 0,0 0 0 0 0,0 1 1 0 0,0 0-1 0 0,0-1 0 0 0,0 1 0 0 0,1 0 0 0 0,-1 0 0 0 0,-1 4 0 0 0,-3 10 608 0 0,-6 21 0 0 0,6-17-543 0 0,-5 9 37 0 0,-2-1-1 0 0,-1-1 1 0 0,-29 46 0 0 0,22-39 3 0 0,-25 53 0 0 0,41-78-296 0 0,3-6 11 0 0,1 1-1 0 0,-1-1 1 0 0,1 0 0 0 0,-1 0-1 0 0,1 1 1 0 0,0-1 0 0 0,1 1-1 0 0,-1-1 1 0 0,1 8 0 0 0,18-14-9394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0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18 1375 0 0,'0'0'13182'0'0,"8"-17"-10574"0"0,-8 17-2568 0 0,0 0 0 0 0,0 0 0 0 0,0 0 0 0 0,0 0 0 0 0,0 0 0 0 0,0 0 0 0 0,0 0 0 0 0,0 1 0 0 0,0-1 0 0 0,0 0 0 0 0,0 0 0 0 0,0 0 0 0 0,0 0 0 0 0,0 0 0 0 0,0 0 0 0 0,0 0 1 0 0,0 0-1 0 0,0 0 0 0 0,0 1 0 0 0,0-1 0 0 0,0 0 0 0 0,0 0 0 0 0,0 0 0 0 0,0 0 0 0 0,0 0 0 0 0,0 0 0 0 0,0 0 0 0 0,0 0 0 0 0,0 0 0 0 0,0 0 0 0 0,0 0 0 0 0,1 0 0 0 0,-1 1 0 0 0,0-1 1 0 0,0 0-1 0 0,0 0 0 0 0,0 0 0 0 0,0 0 0 0 0,0 0 0 0 0,0 0 0 0 0,0 0 0 0 0,0 0 0 0 0,1 0 0 0 0,-1 0 0 0 0,0 0 0 0 0,0 0 0 0 0,0 0 0 0 0,0 0 0 0 0,0 0 0 0 0,0 0 0 0 0,0 0 0 0 0,0 0 1 0 0,0 0-1 0 0,1 0 0 0 0,-1 0 0 0 0,0 0 0 0 0,0-1 0 0 0,0 1 0 0 0,0 0 0 0 0,0 0 0 0 0,0 0 0 0 0,0 0 0 0 0,0 0 0 0 0,0 0 0 0 0,0 0 0 0 0,1 16 402 0 0,-5 21-605 0 0,-8 14 259 0 0,-22 56 0 0 0,19-61-64 0 0,-20 49 52 0 0,18-51-68 0 0,2 1 1 0 0,-11 51 0 0 0,13-36 4 0 0,13-60-20 0 0,0 0-1 0 0,0 0 1 0 0,0 0 0 0 0,0 0 0 0 0,0 0 0 0 0,0 0-1 0 0,0 0 1 0 0,0 0 0 0 0,1 0 0 0 0,-1-1-1 0 0,0 1 1 0 0,0 0 0 0 0,0 0 0 0 0,0 0 0 0 0,0 0-1 0 0,0 0 1 0 0,0 0 0 0 0,0 0 0 0 0,0 0 0 0 0,0 1-1 0 0,0-1 1 0 0,0 0 0 0 0,0 0 0 0 0,1 0-1 0 0,-1 0 1 0 0,0 0 0 0 0,0 0 0 0 0,0 0 0 0 0,0 0-1 0 0,0 0 1 0 0,0 0 0 0 0,0 0 0 0 0,0 0 0 0 0,0 0-1 0 0,0 0 1 0 0,0 0 0 0 0,0 0 0 0 0,0 0-1 0 0,0 0 1 0 0,0 0 0 0 0,0 0 0 0 0,0 0 0 0 0,0 1-1 0 0,0-1 1 0 0,0 0 0 0 0,0 0 0 0 0,0 0 0 0 0,0 0-1 0 0,0 0 1 0 0,0 0 0 0 0,0 0 0 0 0,0 0-1 0 0,0 0 1 0 0,0 0 0 0 0,0 0 0 0 0,0 0 0 0 0,0 0-1 0 0,0 1 1 0 0,0-1 0 0 0,0 0 0 0 0,0 0 0 0 0,0 0-1 0 0,0 0 1 0 0,0 0 0 0 0,0 0 0 0 0,0 0-1 0 0,0 0 1 0 0,4-1 28 0 0,0 0-1 0 0,0 0 1 0 0,-1 0-1 0 0,1-1 1 0 0,0 1-1 0 0,-1-1 1 0 0,1 0-1 0 0,-1 0 1 0 0,1-1-1 0 0,-1 1 1 0 0,5-6-1 0 0,7-6 213 0 0,13-19 1 0 0,-9 12-104 0 0,36-38 0 0 0,4 1-1 0 0,84-63 1 0 0,-139 117-136 0 0,-3 4-3 0 0,0-1 0 0 0,0 0 0 0 0,0 0-1 0 0,0 0 1 0 0,0 0 0 0 0,1 1-1 0 0,-1-1 1 0 0,0 1 0 0 0,0-1-1 0 0,1 1 1 0 0,-1-1 0 0 0,3 1-1 0 0,-4 0-1 0 0,1 0 0 0 0,-1 0-1 0 0,1 0 1 0 0,0 0-1 0 0,-1 1 1 0 0,1-1-1 0 0,-1 0 1 0 0,1 0-1 0 0,-1 1 1 0 0,0-1-1 0 0,1 0 1 0 0,-1 1-1 0 0,1-1 1 0 0,-1 1-1 0 0,0-1 1 0 0,1 1 0 0 0,-1-1-1 0 0,0 0 1 0 0,1 1-1 0 0,-1-1 1 0 0,1 2-1 0 0,-1-2-4 0 0,2 3 3 0 0,-1 0-1 0 0,1 0 0 0 0,-1 0 1 0 0,0 0-1 0 0,1 1 0 0 0,-1-1 0 0 0,-1 0 1 0 0,1 0-1 0 0,0 5 0 0 0,1 34-26 0 0,-1-16 4 0 0,1 13 28 0 0,-2-18 0 0 0,7 34 0 0 0,-4-43 0 0 0,5 2 2 0 0,-4-12 10 0 0,-2-2 3 0 0,1 1 27 0 0,-1 0-1 0 0,1 0 0 0 0,-1 0 0 0 0,0-1 0 0 0,1 1 0 0 0,-1-1 0 0 0,1 0 0 0 0,-1 0 0 0 0,1 0 0 0 0,-1 0 0 0 0,1 0 0 0 0,0 0 0 0 0,3-2 0 0 0,34-10 598 0 0,-32 9-449 0 0,7-2 92 0 0,-1-1-1 0 0,0 0 0 0 0,25-16 1 0 0,-37 20-269 0 0,9-7 32 0 0,-9 6-33 0 0,5-5 14 0 0,0 0-1 0 0,-1-1 0 0 0,-1 0 0 0 0,1 0 0 0 0,6-18 0 0 0,8-12-96 0 0,28-42-1081 0 0,65-86 0 0 0,-104 156 632 0 0,1 0-1 0 0,11-11 0 0 0,-16 18-432 0 0,-1 0 1 0 0,2 1-1 0 0,-1-1 1 0 0,6-2-1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0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392 232 4607 0 0,'71'-109'1394'0'0,"-22"39"5736"0"0,-38 56-4933 0 0,23-23 0 0 0,-33 35-1563 0 0,10 21-314 0 0,-10-13-318 0 0,0 0 1 0 0,-1 0-1 0 0,0 0 0 0 0,0 0 0 0 0,0 0 0 0 0,0 1 1 0 0,-3 7-1 0 0,-12 45 63 0 0,11-44-57 0 0,-31 102 192 0 0,-80 176 0 0 0,11-87-93 0 0,83-171-73 0 0,-2 0 1 0 0,-2-2 0 0 0,-43 48-1 0 0,8-22-7 0 0,-37 41-150 0 0,168-169-357 0 0,-5 19 483 0 0,37-29-16 0 0,-67 47-23 0 0,46-35 9 0 0,-72 60 40 0 0,0 0-1 0 0,1 1 1 0 0,0 0-1 0 0,0 1 1 0 0,1 0-1 0 0,14-4 1 0 0,-24 8 16 0 0,0 0 0 0 0,0 1 1 0 0,0 0-1 0 0,0-1 0 0 0,0 1 0 0 0,0 0 0 0 0,0 0 1 0 0,0 0-1 0 0,0 0 0 0 0,1 1 0 0 0,-1-1 1 0 0,0 0-1 0 0,0 1 0 0 0,0 0 0 0 0,0-1 0 0 0,-1 1 1 0 0,1 0-1 0 0,0 0 0 0 0,3 2 0 0 0,-2 0 18 0 0,-1-1 0 0 0,1 0 0 0 0,-1 1 0 0 0,0 0 1 0 0,0-1-1 0 0,0 1 0 0 0,-1 0 0 0 0,1 0 0 0 0,-1 0 0 0 0,1 0 0 0 0,0 5 0 0 0,1 3 59 0 0,-1 0-1 0 0,0 0 1 0 0,0 1 0 0 0,-1-1 0 0 0,-1 0-1 0 0,-1 17 1 0 0,0-20-36 0 0,-1-2 21 0 0,-1 18 34 0 0,3-19-543 0 0,0-1 0 0 0,0 0 1 0 0,1 0-1 0 0,-1 1 1 0 0,1-1-1 0 0,3 8 1 0 0,-4-10-755 0 0,1-1 700 0 0,0 0 1 0 0,0 1-1 0 0,0-1 1 0 0,0 0-1 0 0,0 0 0 0 0,1 0 1 0 0,-1 0-1 0 0,0 0 1 0 0,0 0-1 0 0,1 0 1 0 0,-1 0-1 0 0,3 1 0 0 0,7 2-3612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0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1375 0 0,'24'-16'463'0'0,"0"-1"0"0"0,-1-1 0 0 0,35-36 0 0 0,22-18 9812 0 0,-81 84-9490 0 0,-1-3-540 0 0,0 0 1 0 0,-1-1-1 0 0,0 0 0 0 0,-8 16 0 0 0,-1 2 145 0 0,-8 17 336 0 0,-2 0 0 0 0,-3-2-1 0 0,-52 69 1 0 0,76-108-853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0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1375 0 0,'1'2'66'0'0,"0"1"-55"0"0,0 0 0 0 0,0 0 0 0 0,0-1 0 0 0,1 1 0 0 0,0 0 1 0 0,-1-1-1 0 0,1 1 0 0 0,0-1 0 0 0,0 0 0 0 0,0 1 0 0 0,0-1 0 0 0,1 0 1 0 0,-1 0-1 0 0,0-1 0 0 0,5 3 0 0 0,-3-1 72 0 0,1-1 0 0 0,0 0 0 0 0,0-1 0 0 0,1 1 0 0 0,-1-1 0 0 0,0 0 0 0 0,0 0 0 0 0,7 0 0 0 0,7-1 703 0 0,0-1 0 0 0,0 0-1 0 0,35-8 1 0 0,-25 2 1372 0 0,7-2 693 0 0,-11 7 4166 0 0,-27 15-6434 0 0,0-8-492 0 0,0 1 1 0 0,-1 0 0 0 0,1-1-1 0 0,-1 1 1 0 0,0-1-1 0 0,-1 0 1 0 0,-7 9 0 0 0,-34 32 244 0 0,28-31-257 0 0,-32 31 55 0 0,-64 66-65 0 0,98-94-70 0 0,0 1 0 0 0,0 0 0 0 0,2 1-1 0 0,-18 34 1 0 0,30-52 1 0 0,0 0 0 0 0,0 0 0 0 0,0 1 0 0 0,1-1 0 0 0,-1 0 0 0 0,1 0 0 0 0,-1 1 0 0 0,1-1 0 0 0,0 0 0 0 0,-1 0 0 0 0,1 1 0 0 0,0-1 0 0 0,1 0 0 0 0,-1 1 0 0 0,0-1 0 0 0,2 3 0 0 0,-2-3 0 0 0,1-1 0 0 0,0 1 0 0 0,0-1 0 0 0,0 1 0 0 0,0-1 0 0 0,0 0 0 0 0,0 1 0 0 0,1-1 0 0 0,-1 0 0 0 0,0 0 0 0 0,1 0 0 0 0,-1 0 0 0 0,1 0 0 0 0,-1 0 0 0 0,1-1 0 0 0,-1 1 0 0 0,1 0 0 0 0,-1-1 0 0 0,1 1 0 0 0,0-1 0 0 0,-1 0 0 0 0,4 1 0 0 0,6 0-138 0 0,0-1-1 0 0,1 0 1 0 0,-1 0 0 0 0,14-3-1 0 0,-14 1-531 0 0,12-1-832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0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5063 0 0,'0'2'8163'0'0,"-4"20"-6394"0"0,-7 25 0 0 0,-23 58-2079 0 0,19-60 593 0 0,-20 51 256 0 0,-58 111 0 0 0,-64 81 141 0 0,138-256-656 0 0,7-12 17 0 0,0 0 0 0 0,-12 31 0 0 0,45-55 23 0 0,5-10-25 0 0,0 0 1 0 0,34-26-1 0 0,3-3-40 0 0,-51 36-3 0 0,-2 0-3 0 0,0 1 0 0 0,1 0 0 0 0,0 0 0 0 0,0 1 0 0 0,1 1 0 0 0,12-4 0 0 0,-23 8 8 0 0,0-1 0 0 0,0 1 0 0 0,0 0-1 0 0,0 0 1 0 0,0 0 0 0 0,0-1 0 0 0,0 1 0 0 0,1 0 0 0 0,-1 0 0 0 0,0 0 0 0 0,0 1 0 0 0,0-1 0 0 0,0 0 0 0 0,0 0-1 0 0,0 1 1 0 0,0-1 0 0 0,0 0 0 0 0,0 1 0 0 0,0-1 0 0 0,0 1 0 0 0,0-1 0 0 0,0 1 0 0 0,0 0 0 0 0,0-1-1 0 0,-1 1 1 0 0,1 0 0 0 0,0 0 0 0 0,0-1 0 0 0,-1 1 0 0 0,1 0 0 0 0,0 0 0 0 0,-1 0 0 0 0,1 0 0 0 0,-1 0-1 0 0,1 0 1 0 0,-1 0 0 0 0,0 0 0 0 0,1 0 0 0 0,-1 0 0 0 0,0 0 0 0 0,0 0 0 0 0,0 1 0 0 0,1-1 0 0 0,-1 0-1 0 0,-1 0 1 0 0,1 0 0 0 0,0 1 0 0 0,-1 7 39 0 0,0 0 0 0 0,-1-1 0 0 0,0 1 1 0 0,-5 13-1 0 0,7-20-33 0 0,-17 40 236 0 0,-22 43 0 0 0,-5 12-195 0 0,37-80-415 0 0,0 1-1 0 0,2 0 0 0 0,-5 28 1 0 0,10-44-732 0 0,9 5-6504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0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37 1839 0 0,'40'-19'881'0'0,"-24"13"4072"0"0,36-5 9264 0 0,-59 16-15354 0 0,-396 320 1503 0 0,332-260-366 0 0,61-54 0 0 0,0 1 0 0 0,0 0 0 0 0,2 0 0 0 0,-10 17 0 0 0,16-26 0 0 0,1 0 0 0 0,0 0 0 0 0,-1 0 0 0 0,1 0 0 0 0,0 0 0 0 0,1 0 0 0 0,-1 0 0 0 0,1 0 0 0 0,-1 0 0 0 0,1 0 0 0 0,0 0 0 0 0,0 0 0 0 0,0 0 0 0 0,0 0 0 0 0,1 0 0 0 0,-1 0 0 0 0,1 0 0 0 0,0 0 0 0 0,1 4 0 0 0,0-4 0 0 0,0 0 0 0 0,0 1 0 0 0,0-1 0 0 0,0 0 0 0 0,1-1 0 0 0,-1 1 0 0 0,1 0 0 0 0,0-1 0 0 0,-1 1 0 0 0,1-1 0 0 0,0 0 0 0 0,1 0 0 0 0,-1 0 0 0 0,0 0 0 0 0,7 2 0 0 0,2 0-25 0 0,0-1-1 0 0,0 0 0 0 0,0-1 0 0 0,0 0 1 0 0,0 0-1 0 0,1-2 0 0 0,16 0 1 0 0,-1-2-754 0 0,-1-1 0 0 0,34-9 0 0 0,-23 2-447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0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5527 0 0,'0'0'8627'0'0,"-2"0"-7755"0"0,-12 1-126 0 0,0 0 0 0 0,-1 1-1 0 0,-24 7 1 0 0,-43 17-668 0 0,74-23-38 0 0,-18 6 135 0 0,0 1-1 0 0,1 2 1 0 0,1 0-1 0 0,0 2 1 0 0,0 1 0 0 0,2 0-1 0 0,0 2 1 0 0,0 1-1 0 0,2 0 1 0 0,0 1-1 0 0,-18 25 1 0 0,33-37-81 0 0,0 0 0 0 0,0 0 0 0 0,-4 11-1 0 0,7-15-69 0 0,1 0-1 0 0,0 0 0 0 0,0 0 0 0 0,0 0 1 0 0,0 0-1 0 0,1 0 0 0 0,0 0 0 0 0,-1 0 1 0 0,1 0-1 0 0,0 1 0 0 0,1 5 1 0 0,-1-9-12 0 0,0 1 0 0 0,1 0 0 0 0,-1 0 0 0 0,1-1 0 0 0,-1 1 0 0 0,0 0 0 0 0,1-1 0 0 0,-1 1 0 0 0,1-1 0 0 0,0 1 0 0 0,-1 0 1 0 0,1-1-1 0 0,-1 1 0 0 0,1-1 0 0 0,0 0 0 0 0,-1 1 0 0 0,1-1 0 0 0,0 1 0 0 0,0-1 0 0 0,-1 0 0 0 0,2 1 0 0 0,16 2 128 0 0,-7-4-65 0 0,0 0 0 0 0,0-1 1 0 0,0 0-1 0 0,0 0 0 0 0,17-7 0 0 0,51-25 91 0 0,-71 31-151 0 0,67-33-2 0 0,-66 33-13 0 0,0 4 0 0 0,-8-1-38 0 0,0 1 0 0 0,0 0-1 0 0,1 0 1 0 0,-1 0 0 0 0,0-1 0 0 0,0 1-1 0 0,0 0 1 0 0,-1 0 0 0 0,1 1-1 0 0,0-1 1 0 0,0 0 0 0 0,0 0 0 0 0,-1 0-1 0 0,1 0 1 0 0,-1 1 0 0 0,1-1 0 0 0,-1 0-1 0 0,1 3 1 0 0,3 28-1366 0 0,-3-17 746 0 0,1-4-489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0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6911 0 0,'9'7'12858'0'0,"-8"-7"-12268"0"0,8-5-314 0 0,-1 0-1 0 0,0 0 0 0 0,-1-1 0 0 0,1 0 1 0 0,-1 0-1 0 0,7-9 0 0 0,11-8 47 0 0,85-60 244 0 0,-96 73-551 0 0,0 2 1 0 0,0 0 0 0 0,1 1-1 0 0,1 1 1 0 0,-1 0 0 0 0,22-5-1 0 0,-34 10-10 0 0,0 1-1 0 0,1-1 0 0 0,-1 1 1 0 0,1 0-1 0 0,-1 0 0 0 0,0 0 1 0 0,1 0-1 0 0,-1 0 1 0 0,1 1-1 0 0,3 0 0 0 0,-6 0 4 0 0,0-1-1 0 0,1 1 1 0 0,-1 0-1 0 0,1 0 1 0 0,-1 0-1 0 0,0 0 1 0 0,0 0-1 0 0,1 0 1 0 0,-1 0-1 0 0,0 0 1 0 0,0 0-1 0 0,0 0 1 0 0,0 0-1 0 0,0 1 1 0 0,-1-1-1 0 0,1 1 1 0 0,0-1-1 0 0,-1 0 1 0 0,1 1-1 0 0,-1-1 1 0 0,1 1-1 0 0,-1-1 1 0 0,1 3-1 0 0,0 4 16 0 0,0-1 0 0 0,0 1 0 0 0,-1-1-1 0 0,0 1 1 0 0,-1 0 0 0 0,-2 12 0 0 0,-14 45 268 0 0,13-52-492 0 0,0 0-1 0 0,0 0 1 0 0,1 0-1 0 0,1 1 0 0 0,0-1 1 0 0,1 20-1 0 0,1-31-12 0 0,0-1 1 0 0,0 0-1 0 0,1 0 0 0 0,-1 0 0 0 0,0 0 0 0 0,1 1 1 0 0,-1-1-1 0 0,1 0 0 0 0,-1 0 0 0 0,1 0 0 0 0,-1 0 1 0 0,1 0-1 0 0,0 0 0 0 0,0 0 0 0 0,-1-1 0 0 0,3 3 1 0 0,7 3-6801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672 103 5527 0 0,'68'-81'2820'0'0,"-67"80"-2450"0"0,0 0-1 0 0,0 0 0 0 0,0-1 0 0 0,0 1 0 0 0,0 0 0 0 0,-1 0 0 0 0,1-1 0 0 0,0 1 1 0 0,-1 0-1 0 0,1-1 0 0 0,-1 1 0 0 0,0-1 0 0 0,1-3 3907 0 0,-1 7-4095 0 0,-1 9-193 0 0,-1 0-1 0 0,-1 0 1 0 0,0-1-1 0 0,0 1 0 0 0,-1 0 1 0 0,0-1-1 0 0,-7 12 1 0 0,2-3-1 0 0,-179 355 198 0 0,106-221-29 0 0,-111 174 27 0 0,136-237-155 0 0,-16 20 27 0 0,-34 58 7 0 0,98-149 2 0 0,9-17 64 0 0,2-2-64 0 0,4-1-41 0 0,1 0-1 0 0,0 0 0 0 0,-1 0 1 0 0,1-1-1 0 0,-1 0 0 0 0,0 0 0 0 0,0 0 1 0 0,1-1-1 0 0,5-4 0 0 0,7-4 22 0 0,26-21-1 0 0,9-10-38 0 0,71-73 0 0 0,-104 94-10 0 0,0 1 1 0 0,31-21-1 0 0,-39 32 11 0 0,0 1-1 0 0,0 0 1 0 0,1 1 0 0 0,0 1-1 0 0,0 0 1 0 0,18-5 0 0 0,-28 10 23 0 0,0 0 1 0 0,0 0 0 0 0,-1 1-1 0 0,1-1 1 0 0,0 1 0 0 0,0 0-1 0 0,0 0 1 0 0,0 0 0 0 0,0 1-1 0 0,0-1 1 0 0,0 1 0 0 0,0 0-1 0 0,0 0 1 0 0,0 0 0 0 0,0 1 0 0 0,-1-1-1 0 0,1 1 1 0 0,6 4 0 0 0,-6-2 2 0 0,1 0 0 0 0,-1 0 0 0 0,0 0 0 0 0,0 1 1 0 0,-1 0-1 0 0,1-1 0 0 0,-1 1 0 0 0,0 0 0 0 0,0 1 1 0 0,-1-1-1 0 0,0 0 0 0 0,3 8 0 0 0,-2-1-5 0 0,1 0 0 0 0,-2 0 0 0 0,0 0 0 0 0,0 0 0 0 0,-1 1 0 0 0,0-1 0 0 0,-1 0 0 0 0,-3 23 0 0 0,2-29-14 0 0,0 1 1 0 0,-1 0-1 0 0,0 0 1 0 0,0-1-1 0 0,-1 1 1 0 0,1-1-1 0 0,-1 1 1 0 0,-1-1-1 0 0,1 0 1 0 0,-1 0-1 0 0,0-1 1 0 0,0 1-1 0 0,-1-1 1 0 0,0 0-1 0 0,0 0 1 0 0,-10 8-1 0 0,3-6 37 0 0,-1 0 0 0 0,1-1 0 0 0,-1 0 0 0 0,-26 8 0 0 0,-56 8 181 0 0,94-22-229 0 0,-39 9-53 0 0,-1-3 1 0 0,0-1-1 0 0,-66 0 0 0 0,104-5 39 0 0,-1 0-105 0 0,1 0 0 0 0,0 0-1 0 0,0 0 1 0 0,0-1-1 0 0,0 1 1 0 0,0-1-1 0 0,-1 0 1 0 0,1 0-1 0 0,0 0 1 0 0,0 0-1 0 0,1 0 1 0 0,-5-3 0 0 0,2-3-697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62 11311 0 0,'1'2'522'0'0,"3"19"213"0"0,1-1 1 0 0,0 0 0 0 0,11 23-1 0 0,-16-41-599 0 0,1-1 0 0 0,0 1 0 0 0,0 0 0 0 0,0-1 0 0 0,0 1 0 0 0,1 0 0 0 0,-1-1 0 0 0,0 0 0 0 0,1 1 0 0 0,-1-1 0 0 0,1 0 0 0 0,-1 1 0 0 0,1-1 0 0 0,-1 0 0 0 0,1 0 0 0 0,0 0 0 0 0,2 0 0 0 0,0 0 44 0 0,-1 0 0 0 0,1 0 0 0 0,0 0 0 0 0,-1-1 0 0 0,1 0 0 0 0,0 0 0 0 0,-1 0 0 0 0,7-1 0 0 0,3-1 234 0 0,0-1-1 0 0,-1 0 1 0 0,0-1 0 0 0,14-7-1 0 0,6-2 89 0 0,0-2-1 0 0,-1-1 0 0 0,46-32 0 0 0,-72 44-494 0 0,0 0-1 0 0,-1 0 1 0 0,1-1-1 0 0,6-8 1 0 0,-10 11-20 0 0,0 1 0 0 0,1-1 1 0 0,-2 1-1 0 0,1-1 1 0 0,0 0-1 0 0,0 1 1 0 0,0-1-1 0 0,-1 0 0 0 0,1 0 1 0 0,-1 0-1 0 0,1 0 1 0 0,-1 1-1 0 0,0-1 0 0 0,0 0 1 0 0,0 0-1 0 0,0 0 1 0 0,0 0-1 0 0,0 0 1 0 0,0 0-1 0 0,-1-2 0 0 0,1 3-2 0 0,-1 0-1 0 0,1 1 1 0 0,0-1-1 0 0,-1 1 0 0 0,1-1 1 0 0,0 1-1 0 0,-1-1 0 0 0,1 1 1 0 0,-1-1-1 0 0,1 1 1 0 0,-1-1-1 0 0,1 1 0 0 0,-1-1 1 0 0,1 1-1 0 0,-1 0 0 0 0,1-1 1 0 0,-1 1-1 0 0,0 0 1 0 0,1-1-1 0 0,-1 1 0 0 0,0 0 1 0 0,1 0-1 0 0,-2-1 0 0 0,0 1-11 0 0,0 0-1 0 0,0 0 1 0 0,0 0-1 0 0,0 0 1 0 0,0 1-1 0 0,0-1 1 0 0,0 0-1 0 0,-2 1 1 0 0,-5 3-71 0 0,1-1 0 0 0,-15 8 0 0 0,19-9 57 0 0,-43 24-227 0 0,-72 54-1 0 0,-36 43 22 0 0,79-54 181 0 0,63-56 67 0 0,2 0-1 0 0,0 0 1 0 0,-18 28-1 0 0,28-39 0 0 0,-1 1 0 0 0,1 0 0 0 0,0-1 0 0 0,-1 1 0 0 0,1 0 0 0 0,0 0 0 0 0,1 0 0 0 0,-1 0 0 0 0,0 0 0 0 0,1 0 0 0 0,0 0 0 0 0,0 0 0 0 0,0 0 0 0 0,0 0 0 0 0,0 0 0 0 0,0 0 0 0 0,1-1 0 0 0,0 5 0 0 0,1-4 0 0 0,-1-1 0 0 0,0 1 0 0 0,1-1 0 0 0,-1 0 0 0 0,1 1 0 0 0,0-1 0 0 0,0 0 0 0 0,0 0 0 0 0,0 0 0 0 0,0 0 0 0 0,1 0 0 0 0,-1-1 0 0 0,0 1 0 0 0,1-1 0 0 0,-1 1 0 0 0,1-1 0 0 0,0 0 0 0 0,-1 0 0 0 0,4 1 0 0 0,12 3 26 0 0,0-1 0 0 0,0 0-1 0 0,1-2 1 0 0,-1 0 0 0 0,1-1-1 0 0,31-2 1 0 0,113-21-3982 0 0,-131 16 1172 0 0,11-1-3376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4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5471 0 0,'0'0'13658'0'0,"-1"2"-13501"0"0,-6 15 81 0 0,-19 29 1 0 0,2-3-8 0 0,-2 4-5 0 0,-2-1-1 0 0,-33 44 1 0 0,42-66-187 0 0,1 2 0 0 0,-14 28 1 0 0,27-45-37 0 0,1 0 1 0 0,-5 18-1 0 0,8-25-3 0 0,1 0 0 0 0,-1 0 0 0 0,0 0 0 0 0,1 0 0 0 0,-1 0 0 0 0,1 0 0 0 0,0 0 0 0 0,0 0 0 0 0,0 1 0 0 0,0 1 0 0 0,0 2 0 0 0,-1 10 0 0 0,5 0 0 0 0,4-2 0 0 0,3-3 0 0 0,-9-10-510 0 0,1 1 0 0 0,-1 0 0 0 0,0-1 0 0 0,1 1 0 0 0,0-1 0 0 0,-1 0 1 0 0,1 0-1 0 0,0 0 0 0 0,-1 0 0 0 0,1 0 0 0 0,0-1 0 0 0,0 1 0 0 0,0-1 0 0 0,4 1 0 0 0,5-3-5169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303 555 6447 0 0,'-2'1'298'0'0,"-19"11"111"0"0,10-6-27 0 0,0 0 0 0 0,1 1-1 0 0,-20 16 1067 0 0,12-22 1438 0 0,-29-9 1342 0 0,-22-14-2119 0 0,54 17-1632 0 0,9 3-249 0 0,-1 0-1 0 0,1 0 0 0 0,1-1 1 0 0,-1 0-1 0 0,0 0 1 0 0,-9-8-1 0 0,14 10-184 0 0,-1 0 0 0 0,1-1 0 0 0,-1 1-1 0 0,1-1 1 0 0,0 0 0 0 0,-1 1 0 0 0,1-1 0 0 0,0 0 0 0 0,0 0 0 0 0,0 0 0 0 0,1 0 0 0 0,-1 0-1 0 0,0 0 1 0 0,1 0 0 0 0,-1 0 0 0 0,1 0 0 0 0,0 0 0 0 0,-1 0 0 0 0,1 0 0 0 0,0 0-1 0 0,0 0 1 0 0,1 0 0 0 0,-1 0 0 0 0,0 0 0 0 0,1-3 0 0 0,1-1-17 0 0,1 0 0 0 0,-1 0 0 0 0,1 0 0 0 0,0 0 0 0 0,0 0 0 0 0,1 0 0 0 0,0 1 0 0 0,0-1 0 0 0,6-5 0 0 0,8-7-74 0 0,22-17 1 0 0,-14 13-55 0 0,32-26 29 0 0,1 2 0 0 0,3 4 0 0 0,104-55-1 0 0,-147 86 41 0 0,184-86-649 0 0,-192 92-177 0 0,0 2 0 0 0,19-5 1 0 0,-12 5-672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310 247 2759 0 0,'-1'2'5640'0'0,"-4"11"-713"0"0,6-13-4830 0 0,-1 0 0 0 0,0 1 0 0 0,0-1-1 0 0,0 0 1 0 0,0 0 0 0 0,0 0 0 0 0,1 0-1 0 0,-1 0 1 0 0,0 0 0 0 0,0 0 0 0 0,0 0 0 0 0,0 0-1 0 0,1 0 1 0 0,-1 0 0 0 0,0 0 0 0 0,0 0 0 0 0,0 0-1 0 0,1 0 1 0 0,-1 0 0 0 0,0 0 0 0 0,0 0-1 0 0,0 0 1 0 0,0 0 0 0 0,0 0 0 0 0,1-1 0 0 0,-1 1-1 0 0,0 0 1 0 0,0 0 0 0 0,0 0 0 0 0,0 0 0 0 0,0 0-1 0 0,1 0 1 0 0,-1 0 0 0 0,0-1 0 0 0,0 1-1 0 0,0 0 1 0 0,0 0 0 0 0,24-22 2294 0 0,-20 17-2948 0 0,103-112 699 0 0,-60 63-139 0 0,-22 22-2 0 0,-5 3-14 0 0,-21 29 4 0 0,-1-1 1 0 0,0 1-1 0 0,0 0 0 0 0,1 0 0 0 0,-1 0 1 0 0,0 0-1 0 0,0 0 0 0 0,-3 1 1 0 0,-8 2-36 0 0,1 2 1 0 0,-1-1 0 0 0,1 2 0 0 0,0 0 0 0 0,0 0-1 0 0,-12 9 1 0 0,-63 53-31 0 0,68-53 59 0 0,-198 185-100 0 0,215-198 112 0 0,-19 19 3 0 0,1 0 0 0 0,-24 36 0 0 0,43-56 6 0 0,0 1 0 0 0,0 0 0 0 0,0-1 0 0 0,0 1 0 0 0,0 0-1 0 0,0 0 1 0 0,1 0 0 0 0,-1 0 0 0 0,1-1 0 0 0,-1 1 0 0 0,1 0 0 0 0,0 0 0 0 0,-1 0-1 0 0,1 0 1 0 0,0 0 0 0 0,0 0 0 0 0,1 0 0 0 0,-1 0 0 0 0,0 0 0 0 0,1 0 0 0 0,-1 0-1 0 0,1 0 1 0 0,-1 0 0 0 0,3 2 0 0 0,-2-1 17 0 0,1-1 0 0 0,-1 0 0 0 0,1 0 0 0 0,0 0 0 0 0,0 0 0 0 0,0 0 0 0 0,0-1 0 0 0,0 1 0 0 0,1 0 0 0 0,-1-1 0 0 0,0 0-1 0 0,1 0 1 0 0,-1 1 0 0 0,1-1 0 0 0,-1-1 0 0 0,1 1 0 0 0,4 1 0 0 0,8 0-238 0 0,0-1 0 0 0,0 0 0 0 0,24-2 0 0 0,-4-2-365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305 355 5063 0 0,'0'0'390'0'0,"0"2"95"0"0,0 2 479 0 0,-1 0-1 0 0,1 0 1 0 0,-1 0 0 0 0,1 0 0 0 0,-1 0-1 0 0,0-1 1 0 0,0 1 0 0 0,-1 0-1 0 0,-2 5 1 0 0,2-6-690 0 0,0 0-1 0 0,0 0 1 0 0,0 0-1 0 0,-1 0 1 0 0,1 0 0 0 0,-1 0-1 0 0,0-1 1 0 0,-5 5-1 0 0,2-4-209 0 0,1 0 0 0 0,0 0-1 0 0,-1-1 1 0 0,1 0-1 0 0,-1 0 1 0 0,0 0-1 0 0,0-1 1 0 0,0 1-1 0 0,0-2 1 0 0,0 1-1 0 0,0 0 1 0 0,-10-2-1 0 0,4 0 68 0 0,1 0 0 0 0,-1-1-1 0 0,1-1 1 0 0,-1 0 0 0 0,1-1-1 0 0,0 0 1 0 0,0 0 0 0 0,1-1-1 0 0,-1-1 1 0 0,1 0 0 0 0,-18-13-1 0 0,26 17-103 0 0,-1 0-1 0 0,0-1 1 0 0,1 1-1 0 0,0-1 1 0 0,0 1-1 0 0,-1-1 1 0 0,2 0-1 0 0,-1 0 1 0 0,0 0-1 0 0,0 0 1 0 0,1 0 0 0 0,0 0-1 0 0,-1 0 1 0 0,1-1-1 0 0,1 1 1 0 0,-1 0-1 0 0,0-1 1 0 0,1 1-1 0 0,0 0 1 0 0,-1-6-1 0 0,2 4 25 0 0,0-1-1 0 0,0 1 0 0 0,0-1 0 0 0,1 1 1 0 0,0 0-1 0 0,0-1 0 0 0,0 1 0 0 0,1 0 0 0 0,0 0 1 0 0,-1 0-1 0 0,7-6 0 0 0,7-10-42 0 0,2 2-1 0 0,0 0 0 0 0,1 1 1 0 0,1 0-1 0 0,1 2 0 0 0,0 0 1 0 0,34-17-1 0 0,-22 15-59 0 0,0 2 0 0 0,2 2 1 0 0,0 1-1 0 0,59-14 0 0 0,-79 24 48 0 0,-1 0 1 0 0,0 1-1 0 0,0 1 0 0 0,1 0 0 0 0,-1 1 0 0 0,1 1 0 0 0,18 3 1 0 0,-27-3 17 0 0,0 0 1 0 0,-1 0 0 0 0,1 1 0 0 0,-1 0-1 0 0,1 0 1 0 0,-1 1 0 0 0,1 0-1 0 0,-1 0 1 0 0,0 0 0 0 0,0 0 0 0 0,-1 1-1 0 0,1-1 1 0 0,-1 1 0 0 0,0 1 0 0 0,0-1-1 0 0,0 0 1 0 0,0 1 0 0 0,-1 0-1 0 0,0 0 1 0 0,4 8 0 0 0,-4-7 5 0 0,0 0 1 0 0,-1 1-1 0 0,0-1 1 0 0,0 1-1 0 0,-1-1 1 0 0,0 1 0 0 0,0-1-1 0 0,-1 1 1 0 0,1 0-1 0 0,-1-1 1 0 0,-1 1-1 0 0,1 0 1 0 0,-1-1-1 0 0,0 1 1 0 0,-1-1-1 0 0,0 1 1 0 0,0-1-1 0 0,0 0 1 0 0,-1 0-1 0 0,0 0 1 0 0,0 0 0 0 0,0 0-1 0 0,-1 0 1 0 0,-6 7-1 0 0,-5 5 28 0 0,0 0 1 0 0,-2-1-1 0 0,0-1 0 0 0,-1-1 1 0 0,0 0-1 0 0,-1-2 0 0 0,-39 22 0 0 0,25-19-415 0 0,-1 0 0 0 0,0-3 0 0 0,-1-1 0 0 0,-46 10 0 0 0,79-21 159 0 0,0-1-1 0 0,0 1 1 0 0,0-1 0 0 0,0 1 0 0 0,0-1-1 0 0,0 0 1 0 0,0 0 0 0 0,0 0 0 0 0,0 0-1 0 0,0 0 1 0 0,0-1 0 0 0,0 1 0 0 0,0-1-1 0 0,0 1 1 0 0,-3-2 0 0 0,0-3-1323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8751 0 0,'0'0'7407'0'0,"0"2"-7263"0"0,-2 7-48 0 0,0 0-1 0 0,0-1 1 0 0,-1 0-1 0 0,0 0 1 0 0,-6 12 0 0 0,-26 42 559 0 0,16-31-393 0 0,-185 276 896 0 0,64-134-866 0 0,53-68-256 0 0,-34 35-1941 0 0,117-136 1541 0 0,3-2 78 0 0,-1 0 1 0 0,1-1 0 0 0,-1 1 0 0 0,1 0 0 0 0,0 0 0 0 0,-1-1 0 0 0,1 1 0 0 0,0 0 0 0 0,-1 3 0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8287 0 0,'-1'1'5286'0'0,"-43"64"-740"0"0,-31 28-2994 0 0,38-49-1492 0 0,-45 70 0 0 0,73-99 44 0 0,1-5 4 0 0,1 2 0 0 0,1-1-1 0 0,-6 15 1 0 0,11-24-62 0 0,0 0 0 0 0,0 0 0 0 0,1 0-1 0 0,-1 0 1 0 0,1 1 0 0 0,-1-1 0 0 0,1 0 0 0 0,0 0 0 0 0,0 0 0 0 0,0 1 0 0 0,0-1 0 0 0,0 0 0 0 0,0 0 0 0 0,0 0 0 0 0,1 0 0 0 0,-1 1 0 0 0,1-1 0 0 0,0 0 0 0 0,0 0 0 0 0,0 0 0 0 0,0 0 0 0 0,0 0 0 0 0,0 0 0 0 0,0-1 0 0 0,2 3 0 0 0,-1-3 22 0 0,0 0 1 0 0,-1 0 0 0 0,1 0 0 0 0,0-1 0 0 0,0 1 0 0 0,0-1 0 0 0,0 1-1 0 0,0-1 1 0 0,0 0 0 0 0,0 0 0 0 0,0 0 0 0 0,0 0 0 0 0,3 0 0 0 0,-2 0 45 0 0,11-1 110 0 0,1 0-1 0 0,-1-1 0 0 0,0-1 1 0 0,-1 0-1 0 0,1-1 0 0 0,25-10 1 0 0,77-45 223 0 0,-101 51-426 0 0,42-25 4 0 0,92-68-1 0 0,-126 82-762 0 0,0 0 0 0 0,-1-2-1 0 0,-2-1 1 0 0,0 0 0 0 0,-1-1 0 0 0,19-32 0 0 0,-26 34-4226 0 0,-2 1-1322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8287 0 0,'-2'1'9092'0'0,"-91"83"-3984"0"0,-40 54-5483 0 0,97-99 734 0 0,9-11-358 0 0,-80 96 9 0 0,102-116 43 0 0,4-8-47 0 0,1 1 0 0 0,0-1 0 0 0,0 0 0 0 0,0 1 0 0 0,0-1 0 0 0,0 0 0 0 0,0 1 0 0 0,0-1 0 0 0,0 1 0 0 0,0-1 0 0 0,0 0 0 0 0,0 1 0 0 0,0-1 0 0 0,0 0 0 0 0,0 1 0 0 0,0-1 0 0 0,1 0 0 0 0,-1 1 0 0 0,0-1 0 0 0,0 0 0 0 0,0 1 0 0 0,0-1 0 0 0,1 0 0 0 0,-1 1 0 0 0,0-1 0 0 0,0 0 0 0 0,1 0 0 0 0,-1 1 0 0 0,0-1 0 0 0,1 0 0 0 0,-1 0 0 0 0,0 1 0 0 0,1-1 0 0 0,10 6 143 0 0,-11-6-150 0 0,9 3 44 0 0,0 0 1 0 0,0-1-1 0 0,0 0 0 0 0,0-1 1 0 0,1 0-1 0 0,11 0 0 0 0,58-4-351 0 0,-70 2 217 0 0,23-3-1481 0 0,0-2-512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336 104 12007 0 0,'1'-6'184'0'0,"15"-18"2598"0"0,-13 24-2395 0 0,-1 0 0 0 0,0 0-1 0 0,1 0 1 0 0,-1 1 0 0 0,0-1 0 0 0,0 1 0 0 0,0-1 0 0 0,3 2 0 0 0,2 3-147 0 0,0 0-1 0 0,1-1 1 0 0,-1 0 0 0 0,1-1-1 0 0,-1 0 1 0 0,1 0-1 0 0,0 0 1 0 0,0-1-1 0 0,0 0 1 0 0,1-1 0 0 0,-1 0-1 0 0,0 0 1 0 0,1-1-1 0 0,-1 0 1 0 0,9-1-1 0 0,-2-1-187 0 0,0-2-1 0 0,0 0 0 0 0,0 0 1 0 0,-1-1-1 0 0,0-1 0 0 0,0 0 0 0 0,0-1 1 0 0,-1-1-1 0 0,0 0 0 0 0,18-16 0 0 0,-28 23-37 0 0,1-2 6 0 0,3-12 13 0 0,-6 15-37 0 0,-1-1 0 0 0,0 1 0 0 0,0-1 0 0 0,0 1-1 0 0,1 0 1 0 0,-1-1 0 0 0,0 1 0 0 0,0-1 0 0 0,0 1 0 0 0,0-1-1 0 0,0 1 1 0 0,0-1 0 0 0,0 1 0 0 0,0-1 0 0 0,0 0 0 0 0,0 1 0 0 0,0-1-1 0 0,0 1 1 0 0,0-1 0 0 0,0 1 0 0 0,-1 0 0 0 0,1-1 0 0 0,0 1-1 0 0,-1-1 1 0 0,-3-1-92 0 0,2 2 53 0 0,0-1 0 0 0,0 1 0 0 0,0-1 0 0 0,0 1 0 0 0,-1 0 0 0 0,1 0 0 0 0,0 0 1 0 0,0 0-1 0 0,0 0 0 0 0,-1 0 0 0 0,1 1 0 0 0,-2 0 0 0 0,-30 10-338 0 0,24-7 244 0 0,-24 9-109 0 0,0 2 0 0 0,1 2 0 0 0,1 1 0 0 0,-52 39 0 0 0,-109 104 409 0 0,146-119-156 0 0,27-24 18 0 0,-61 57 65 0 0,73-67-70 0 0,0 2 0 0 0,0-1 0 0 0,1 1 1 0 0,1 0-1 0 0,-1 1 0 0 0,-7 18 0 0 0,13-28-17 0 0,1 0-1 0 0,-1 1 1 0 0,1-1-1 0 0,-1 0 1 0 0,1 1-1 0 0,0-1 1 0 0,0 0-1 0 0,-1 1 1 0 0,1-1 0 0 0,0 1-1 0 0,0-1 1 0 0,1 0-1 0 0,-1 1 1 0 0,0-1-1 0 0,0 0 1 0 0,1 1-1 0 0,-1-1 1 0 0,0 0-1 0 0,1 1 1 0 0,-1-1-1 0 0,1 0 1 0 0,0 0-1 0 0,0 2 1 0 0,1-1-2 0 0,0-1 0 0 0,0 1 1 0 0,-1-1-1 0 0,1 0 0 0 0,0 1 0 0 0,0-1 0 0 0,1 0 1 0 0,-1 0-1 0 0,0 0 0 0 0,0 0 0 0 0,0 0 0 0 0,4 0 1 0 0,5 1-5 0 0,1-1 0 0 0,0 1 0 0 0,-1-2 0 0 0,15-1 0 0 0,15-2-1098 0 0,-1-3 0 0 0,64-16 0 0 0,-56 10-5338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222 376 14999 0 0,'0'0'1358'0'0,"-1"1"-1118"0"0,-4 6 3 0 0,1 0 1 0 0,-1 0 0 0 0,0-1-1 0 0,-1 0 1 0 0,1 0 0 0 0,-1 0-1 0 0,0-1 1 0 0,-1 0 0 0 0,1 0-1 0 0,-1 0 1 0 0,0-1 0 0 0,0 0-1 0 0,-1-1 1 0 0,1 0 0 0 0,-1 0-1 0 0,-11 3 1 0 0,16-5-236 0 0,1 0 0 0 0,-1 0 0 0 0,0-1 0 0 0,0 1 0 0 0,0-1 0 0 0,0 1 0 0 0,0-1 0 0 0,1 0 0 0 0,-1 0 0 0 0,0-1 0 0 0,0 1 0 0 0,0-1 0 0 0,0 1 0 0 0,0-1 0 0 0,1 0 0 0 0,-1 0 0 0 0,0 0 0 0 0,1 0 0 0 0,-1 0 0 0 0,0-1 0 0 0,1 1 0 0 0,0-1 0 0 0,-1 0 0 0 0,1 0 0 0 0,0 0 0 0 0,0 0 0 0 0,0 0 0 0 0,0 0 0 0 0,0 0 0 0 0,1-1 0 0 0,-1 1 0 0 0,1-1 0 0 0,-2-2 0 0 0,0-3 22 0 0,0 1 0 0 0,0-1 0 0 0,1 0 0 0 0,0 1 0 0 0,0-1 0 0 0,1 0 0 0 0,0 0 0 0 0,1 0 0 0 0,0 0 0 0 0,1-14 0 0 0,2 7-15 0 0,0 0 1 0 0,1 0 0 0 0,0 0 0 0 0,1 1 0 0 0,1 0 0 0 0,0 0 0 0 0,1 1 0 0 0,0-1 0 0 0,1 1 0 0 0,1 1-1 0 0,18-21 1 0 0,-14 19-51 0 0,0 0 0 0 0,1 1 0 0 0,1 1 0 0 0,0 0 0 0 0,1 1 0 0 0,0 1-1 0 0,1 0 1 0 0,34-14 0 0 0,-34 19 23 0 0,1 0-1 0 0,-1 1 0 0 0,1 0 1 0 0,0 2-1 0 0,0 0 1 0 0,25 1-1 0 0,3 3-19 0 0,59 10 0 0 0,-99-11 32 0 0,10 1-12 0 0,1 2 0 0 0,18 5 0 0 0,-32-8 10 0 0,1 0-1 0 0,-1 0 0 0 0,1 1 0 0 0,-1-1 1 0 0,0 1-1 0 0,0 0 0 0 0,0 0 0 0 0,0 0 1 0 0,0 1-1 0 0,0-1 0 0 0,0 1 0 0 0,-1-1 1 0 0,1 1-1 0 0,-1 0 0 0 0,0 0 0 0 0,3 3 1 0 0,-5-3 10 0 0,1 0 1 0 0,0 0-1 0 0,-1 0 1 0 0,1-1 0 0 0,-1 1-1 0 0,0 0 1 0 0,0 0-1 0 0,0 0 1 0 0,-1 0 0 0 0,1 0-1 0 0,0-1 1 0 0,-1 1-1 0 0,0 0 1 0 0,0 0 0 0 0,0-1-1 0 0,0 1 1 0 0,0-1-1 0 0,0 1 1 0 0,-2 2 0 0 0,-5 7 159 0 0,1-1 0 0 0,-14 16-1 0 0,-29 27 95 0 0,-83 70-1 0 0,100-95-225 0 0,16-14-131 0 0,0-2 1 0 0,0 0-1 0 0,-38 21 0 0 0,46-30-42 0 0,1 0-1 0 0,-1-1 0 0 0,1 1 0 0 0,-1-2 1 0 0,0 1-1 0 0,0-1 0 0 0,0-1 0 0 0,0 0 0 0 0,-1 0 1 0 0,1 0-1 0 0,-18-3 0 0 0,24 2 35 0 0,1 0-1 0 0,0 0 0 0 0,0-1 1 0 0,0 0-1 0 0,0 1 1 0 0,-1-1-1 0 0,1 0 0 0 0,0 0 1 0 0,0 0-1 0 0,1 0 0 0 0,-1 0 1 0 0,0 0-1 0 0,0-1 1 0 0,0 1-1 0 0,1-1 0 0 0,-1 1 1 0 0,1-1-1 0 0,-1 0 1 0 0,1 1-1 0 0,0-1 0 0 0,-1 0 1 0 0,1 0-1 0 0,-1-4 1 0 0,-1-9-6283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5 13359 0 0,'0'0'1027'0'0,"-7"-5"1150"0"0,-2 8-2066 0 0,0-1-1 0 0,0 1 1 0 0,1 1-1 0 0,-1 0 1 0 0,1 0-1 0 0,0 1 1 0 0,0-1-1 0 0,0 2 1 0 0,-8 6-1 0 0,-8 10 356 0 0,-29 32-1 0 0,30-29-385 0 0,-152 180-67 0 0,49-53 14 0 0,-14-11 13 0 0,86-94 49 0 0,-42 38 31 0 0,75-65-111 0 0,1 2-1 0 0,-23 31 1 0 0,41-51-201 0 0,-12 21 435 0 0,13-22-584 0 0,1 1-1 0 0,-1-1 1 0 0,0 0-1 0 0,1 1 1 0 0,0-1-1 0 0,-1 1 1 0 0,1-1-1 0 0,0 0 1 0 0,0 1-1 0 0,0-1 0 0 0,0 1 1 0 0,0-1-1 0 0,0 1 1 0 0,0-1-1 0 0,1 2 1 0 0,5 7-5497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 9671 0 0,'0'0'1195'0'0,"0"3"-182"0"0,-4 21 201 0 0,0 0-1 0 0,-2 0 1 0 0,-1-1 0 0 0,-14 32-1 0 0,-49 91-712 0 0,35-76-14 0 0,-2 0-107 0 0,-61 88 1 0 0,-58 56 367 0 0,61-88-465 0 0,-41 88-291 0 0,85-128-601 0 0,-16 8-1765 0 0,53-75 980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4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0,'0'0'11167'0'0,"0"3"-10486"0"0,20 57 1874 0 0,28 78 898 0 0,-40-124-3317 0 0,-5-10-112 0 0,8 11 36 0 0,-1-5-69 0 0,-8-8-94 0 0,11-7-6305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78 116 18575 0 0,'-6'-4'207'0'0,"0"1"0"0"0,-1 0-1 0 0,1 0 1 0 0,-1 0 0 0 0,0 0-1 0 0,0 1 1 0 0,0 1 0 0 0,0-1-1 0 0,-11 0 1403 0 0,20 4-1405 0 0,3 2-148 0 0,0 0-1 0 0,1 0 1 0 0,-1-1-1 0 0,1 1 1 0 0,0-1-1 0 0,0-1 1 0 0,0 1-1 0 0,0-1 1 0 0,1 0-1 0 0,-1 0 1 0 0,1-1-1 0 0,10 2 1 0 0,11-1 248 0 0,47-1 1 0 0,-65-1-257 0 0,439-25 589 0 0,77-61-1456 0 0,-488 79 477 0 0,-16 2-35 0 0,-13 2-54 0 0,0 1 0 0 0,0 1 0 0 0,0-1 0 0 0,0 2 0 0 0,0-1 1 0 0,17 2-1 0 0,-24-1-748 0 0,-3 15-4929 0 0,-2 0 732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1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13 18023 0 0,'0'0'827'0'0,"0"-2"-22"0"0,0 2-786 0 0,0-1 0 0 0,0 1 0 0 0,0 0 0 0 0,0-1 0 0 0,0 1-1 0 0,0 0 1 0 0,0-1 0 0 0,0 1 0 0 0,0-1 0 0 0,0 1 0 0 0,0 0 0 0 0,0-1 0 0 0,0 1-1 0 0,0 0 1 0 0,-1-1 0 0 0,1 1 0 0 0,0 0 0 0 0,0-1 0 0 0,0 1 0 0 0,-1 0 0 0 0,1-1-1 0 0,0 1 1 0 0,0 0 0 0 0,-1 0 0 0 0,1-1 0 0 0,0 1 0 0 0,-1 0 0 0 0,1 0 0 0 0,0 0-1 0 0,-1-1 1 0 0,1 1 0 0 0,0 0 0 0 0,-1 0 0 0 0,1 0 0 0 0,0 0 0 0 0,-1 0 0 0 0,1 0 0 0 0,0 0-1 0 0,-1 0 1 0 0,1 0 0 0 0,-1 0 0 0 0,1 0 0 0 0,0 0 0 0 0,-1 0 0 0 0,0 0-1 0 0,1 0 57 0 0,-4 0 87 0 0,-1 0 0 0 0,1 0 1 0 0,-1 0-1 0 0,1 1 0 0 0,0 0 1 0 0,0 0-1 0 0,-1 0 0 0 0,1 0 1 0 0,0 1-1 0 0,0 0 0 0 0,-6 3 0 0 0,-6 4-20 0 0,-19 15-1 0 0,32-22-154 0 0,-117 91-153 0 0,101-76 82 0 0,1 0 1 0 0,2 1-1 0 0,0 0 1 0 0,-16 24-1 0 0,28-36 44 0 0,0 1 0 0 0,1-1-1 0 0,-1 1 1 0 0,2 0 0 0 0,-1 0 0 0 0,1 0-1 0 0,-3 9 1 0 0,5-13 36 0 0,-1-1 0 0 0,1 0 1 0 0,0 0-1 0 0,0 1 0 0 0,0-1 1 0 0,0 0-1 0 0,0 0 0 0 0,1 1 0 0 0,-1-1 1 0 0,0 0-1 0 0,1 0 0 0 0,0 0 0 0 0,-1 0 1 0 0,1 1-1 0 0,0-1 0 0 0,0 0 1 0 0,1-1-1 0 0,-1 1 0 0 0,0 0 0 0 0,0 0 1 0 0,1 0-1 0 0,-1-1 0 0 0,1 1 0 0 0,0 0 1 0 0,-1-1-1 0 0,1 0 0 0 0,3 2 0 0 0,1 0 66 0 0,1 0 0 0 0,0 0-1 0 0,-1-1 1 0 0,1 0 0 0 0,1 0-1 0 0,-1-1 1 0 0,0 1-1 0 0,0-2 1 0 0,0 1 0 0 0,0-1-1 0 0,1 0 1 0 0,8-2-1 0 0,11-2 303 0 0,48-12-1 0 0,-70 14-347 0 0,35-9 191 0 0,-1-2 0 0 0,0-2 0 0 0,-1-1 0 0 0,39-24 0 0 0,-65 32-65 0 0,0 1 0 0 0,-1-2 0 0 0,0 1 0 0 0,0-1 0 0 0,12-15 1 0 0,-20 21-102 0 0,0-1 0 0 0,0 1-1 0 0,0-1 1 0 0,0 0 0 0 0,-1 0 0 0 0,0 0 0 0 0,0 0 0 0 0,0 0 0 0 0,0-1 0 0 0,-1 1 0 0 0,1 0 0 0 0,-1-1 0 0 0,0 1 0 0 0,-1-1 0 0 0,1 0 0 0 0,-1 1 0 0 0,0-1 0 0 0,0 0 0 0 0,-1-7 0 0 0,0 9-73 0 0,0 0 0 0 0,0 1 1 0 0,0-1-1 0 0,0 0 0 0 0,0 1 0 0 0,-1 0 0 0 0,1-1 0 0 0,-1 1 0 0 0,1 0 1 0 0,-1 0-1 0 0,0 0 0 0 0,0 0 0 0 0,0 0 0 0 0,0 0 0 0 0,-1 0 0 0 0,1 1 1 0 0,-5-3-1 0 0,-3-1-722 0 0,0 1-1 0 0,0 0 1 0 0,-14-3 0 0 0,8 3-850 0 0,5 0 70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1518 8 7831 0 0,'2'-1'603'0'0,"17"-5"5406"0"0,-20 7-5925 0 0,0 1-1 0 0,0-1 1 0 0,0 0-1 0 0,0 1 1 0 0,0-1-1 0 0,-1 0 1 0 0,1 0 0 0 0,-1 0-1 0 0,1 0 1 0 0,0 0-1 0 0,-1 0 1 0 0,0 0-1 0 0,-2 1 1 0 0,3-2-7 0 0,-38 19 779 0 0,-49 15 1 0 0,-15 6-585 0 0,-120 73-98 0 0,111-54-106 0 0,-193 115-23 0 0,221-118-30 0 0,-114 100-1 0 0,108-76-14 0 0,-105 119 0 0 0,181-182-10 0 0,1 1-1 0 0,-14 23 0 0 0,23-35 9 0 0,1 0-1 0 0,-1 1 0 0 0,2-1 1 0 0,-1 1-1 0 0,1-1 0 0 0,0 1 1 0 0,0 0-1 0 0,1 0 0 0 0,0 0 1 0 0,0 0-1 0 0,1 9 0 0 0,0-13 5 0 0,1 0 0 0 0,0 0 0 0 0,-1 1 0 0 0,1-1 0 0 0,1 0 0 0 0,-1 0 1 0 0,0 0-1 0 0,1 0 0 0 0,0 0 0 0 0,-1-1 0 0 0,1 1 0 0 0,0 0 0 0 0,1-1 0 0 0,-1 1 0 0 0,0-1 0 0 0,1 0 0 0 0,-1 0 0 0 0,1 0 0 0 0,-1 0 0 0 0,1 0 0 0 0,0-1 0 0 0,0 1 0 0 0,0-1 0 0 0,6 2 0 0 0,2 1 27 0 0,0-1 0 0 0,0 0-1 0 0,1-1 1 0 0,-1 0-1 0 0,22 0 1 0 0,2-2 39 0 0,1-2 1 0 0,44-8-1 0 0,69-23-2966 0 0,-110 22-2768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11055 0 0,'0'0'1279'0'0,"-2"0"-554"0"0,-5 3-20 0 0,0 0-1 0 0,0 0 0 0 0,-9 6 1 0 0,-36 30-610 0 0,23-16-14 0 0,-16 10-154 0 0,1 1 1 0 0,-41 44-1 0 0,79-72 220 0 0,0 1 1 0 0,0 0-1 0 0,1 0 0 0 0,0 1 0 0 0,0 0 1 0 0,1 0-1 0 0,-7 15 0 0 0,10-21-85 0 0,0 1-1 0 0,1-1 0 0 0,-1 0 1 0 0,1 1-1 0 0,0-1 1 0 0,-1 1-1 0 0,1-1 0 0 0,0 1 1 0 0,1 0-1 0 0,-1-1 1 0 0,0 1-1 0 0,1-1 0 0 0,-1 0 1 0 0,1 1-1 0 0,0-1 1 0 0,0 1-1 0 0,0-1 0 0 0,0 0 1 0 0,0 0-1 0 0,0 1 0 0 0,1-1 1 0 0,-1 0-1 0 0,1 0 1 0 0,-1 0-1 0 0,1-1 0 0 0,0 1 1 0 0,0 0-1 0 0,0-1 1 0 0,0 1-1 0 0,0-1 0 0 0,0 1 1 0 0,3 1-1 0 0,0-1-34 0 0,0 0-1 0 0,0 0 1 0 0,0-1 0 0 0,0 0-1 0 0,0 1 1 0 0,0-1 0 0 0,0-1-1 0 0,0 1 1 0 0,0-1-1 0 0,1 0 1 0 0,-1 0 0 0 0,0-1-1 0 0,0 1 1 0 0,0-1 0 0 0,0 0-1 0 0,0-1 1 0 0,0 1 0 0 0,6-3-1 0 0,6-3 9 0 0,-1-1 0 0 0,-1 0 0 0 0,1-1-1 0 0,13-11 1 0 0,-10 7-65 0 0,-1-1 1 0 0,-1-1-1 0 0,22-22 0 0 0,-34 31-94 0 0,0 1 0 0 0,-1-1-1 0 0,1 0 1 0 0,-2 0 0 0 0,1-1-1 0 0,0 1 1 0 0,-1-1 0 0 0,-1 1-1 0 0,1-1 1 0 0,-1 0 0 0 0,0 0-1 0 0,0 0 1 0 0,-1 0 0 0 0,1-13-1 0 0,-2 17 61 0 0,0 0-1 0 0,0 0 1 0 0,-1 0-1 0 0,1 0 1 0 0,-1 0-1 0 0,0 0 1 0 0,1 0 0 0 0,-1 0-1 0 0,0 1 1 0 0,-1-1-1 0 0,1 0 1 0 0,0 0-1 0 0,-1 1 1 0 0,0-1-1 0 0,1 1 1 0 0,-1 0-1 0 0,0-1 1 0 0,0 1-1 0 0,-1 0 1 0 0,1 0 0 0 0,-5-3-1 0 0,5 4-398 0 0,0 0 0 0 0,-1 0 0 0 0,1 0 0 0 0,-1 0 0 0 0,1 0 0 0 0,-1 1 0 0 0,1-1 0 0 0,-1 1-1 0 0,1-1 1 0 0,-4 1 0 0 0,-6 1-4369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96 252 7367 0 0,'-2'-7'667'0'0,"-9"-15"2949"0"0,10 22-3447 0 0,1 0 0 0 0,0 0 0 0 0,0 0 0 0 0,0 0 0 0 0,-1 0-1 0 0,1-1 1 0 0,0 1 0 0 0,0 0 0 0 0,0 0 0 0 0,-1 0 0 0 0,1 0 0 0 0,0 0-1 0 0,0 0 1 0 0,-1 1 0 0 0,1-1 0 0 0,0 0 0 0 0,0 0 0 0 0,-1 0 844 0 0,0 1-844 0 0,-8 10 1057 0 0,-3 20-1837 0 0,-8 80 878 0 0,8-28 50 0 0,2-24 265 0 0,-3 87-1 0 0,12-62 448 0 0,1-83-107 0 0,11-18 210 0 0,-5 9-857 0 0,32-59 940 0 0,-21 36-923 0 0,1 0-1 0 0,42-53 1 0 0,-13 33-265 0 0,3 2 1 0 0,94-72-1 0 0,126-66-672 0 0,-147 105-823 0 0,-103 69-680 0 0,-7 5-4996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48 13015 0 0,'23'-48'5564'0'0,"-25"49"-5503"0"0,0-1 0 0 0,0 0 0 0 0,0 1 0 0 0,1-1-1 0 0,-1 1 1 0 0,0-1 0 0 0,1 1 0 0 0,-1 0 0 0 0,1 0 0 0 0,-1 0 0 0 0,1 0-1 0 0,-3 2 1 0 0,-18 17-104 0 0,11-9 75 0 0,-28 25-32 0 0,-42 38 0 0 0,-104 122 0 0 0,183-193-2 0 0,-102 133-59 0 0,84-107 64 0 0,1 1 1 0 0,-27 58 0 0 0,43-78 45 0 0,-1 1 0 0 0,1-1 0 0 0,1 1 0 0 0,0-1 0 0 0,0 1 0 0 0,1 0 0 0 0,0 0 0 0 0,1 0 0 0 0,2 19 0 0 0,-1-23-135 0 0,0 1-1 0 0,1 0 1 0 0,0 0 0 0 0,0-1-1 0 0,1 1 1 0 0,0-1-1 0 0,0 1 1 0 0,0-1-1 0 0,1 0 1 0 0,0-1 0 0 0,1 1-1 0 0,0-1 1 0 0,10 12-1 0 0,-3-7-589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1375 0 0,'0'0'66'0'0,"-2"1"-8"0"0,0-1 164 0 0,-1 1-1 0 0,1-1 0 0 0,0 1 1 0 0,-1 0-1 0 0,1 0 0 0 0,0 0 1 0 0,0 0-1 0 0,0 1 0 0 0,-3 1 0 0 0,3-1 351 0 0,0 0-1 0 0,0 0 0 0 0,1-1 0 0 0,-1 2 0 0 0,0-1 0 0 0,1 0 1 0 0,0 0-1 0 0,0 0 0 0 0,-1 1 0 0 0,1-1 0 0 0,0 1 1 0 0,0 2-1 0 0,0 1 654 0 0,-1 0 0 0 0,2 0 0 0 0,-1 0-1 0 0,1 7 1 0 0,0 8-1324 0 0,0-17-403 0 0,3 24 1260 0 0,1 1 1 0 0,1 0 0 0 0,14 46 0 0 0,38 81 1748 0 0,-51-140-2356 0 0,-1-4-61 0 0,28 65 242 0 0,-28-66-307 0 0,1 0 0 0 0,1-1 0 0 0,0 1 0 0 0,13 14-1 0 0,-16-22-33 0 0,-1 1-1 0 0,1-2 1 0 0,-1 1-1 0 0,1 0 1 0 0,0-1-1 0 0,0 0 1 0 0,0 0-1 0 0,1 0 0 0 0,-1 0 1 0 0,0 0-1 0 0,1-1 1 0 0,-1 0-1 0 0,1 0 1 0 0,0 0-1 0 0,-1-1 1 0 0,1 0-1 0 0,5 0 0 0 0,-2 0-519 0 0,0-1-1 0 0,0 0 0 0 0,-1 0 1 0 0,1-1-1 0 0,0 0 0 0 0,-1 0 0 0 0,1-1 1 0 0,-1 0-1 0 0,10-6 0 0 0,0-1-1518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20 10135 0 0,'-5'-6'919'0'0,"0"0"-759"0"0,-1-2 3403 0 0,3 9-3382 0 0,0-1 0 0 0,0 1 1 0 0,0 0-1 0 0,0 0 1 0 0,0 0-1 0 0,0 0 1 0 0,0 0-1 0 0,0 0 0 0 0,0 1 1 0 0,1 0-1 0 0,-6 3 1 0 0,-29 28 1793 0 0,24-21-1697 0 0,-74 58-282 0 0,2-3 24 0 0,-368 299-620 0 0,443-359 444 0 0,-8 5-236 0 0,0 1 0 0 0,-17 16 0 0 0,34-27-493 0 0,3-2-239 0 0,10 1-47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0,'0'0'319'0'0,"1"1"130"0"0,1 3 619 0 0,0 0 0 0 0,1 0 0 0 0,0 0 0 0 0,-1-1 0 0 0,7 6 0 0 0,20 14 1958 0 0,-6-10-2475 0 0,23 11-1 0 0,-31-17-387 0 0,2 1 60 0 0,0 0 1 0 0,-1 2-1 0 0,0 0 1 0 0,0 1-1 0 0,-1 1 1 0 0,14 13-1 0 0,-25-21-64 0 0,0 0-1 0 0,-1 0 1 0 0,1 1-1 0 0,-1-1 1 0 0,0 1-1 0 0,0 0 1 0 0,0 0-1 0 0,0 0 1 0 0,-1 0-1 0 0,0 0 1 0 0,0 1-1 0 0,-1-1 1 0 0,1 1-1 0 0,-1-1 0 0 0,0 1 1 0 0,-1-1-1 0 0,1 1 1 0 0,-1-1-1 0 0,0 1 1 0 0,-1 0-1 0 0,1-1 1 0 0,-1 1-1 0 0,0-1 1 0 0,-4 11-1 0 0,0-2 30 0 0,-1-1-1 0 0,-1 1 0 0 0,-1-1 1 0 0,0 0-1 0 0,0-1 1 0 0,-1 1-1 0 0,-11 10 0 0 0,-3 0-833 0 0,-1 0 0 0 0,-31 22-1 0 0,53-43-29 0 0,-14 9 462 0 0,6-7-7773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 14423 0 0,'-24'-15'1558'0'0,"20"25"-1372"0"0,2 1-141 0 0,1 1 0 0 0,0-1-1 0 0,1 1 1 0 0,1 17 0 0 0,0-8-15 0 0,-1-11 41 0 0,2 46 1229 0 0,14 96 0 0 0,-13-137-1140 0 0,1 1 0 0 0,0 0 1 0 0,1-1-1 0 0,0 0 0 0 0,2 0 1 0 0,-1 0-1 0 0,2-1 0 0 0,0 0 1 0 0,1 0-1 0 0,18 22 0 0 0,-25-34-225 0 0,0 0-1 0 0,-1 0 0 0 0,1-1 1 0 0,0 1-1 0 0,0 0 0 0 0,0-1 1 0 0,0 1-1 0 0,1-1 0 0 0,-1 0 1 0 0,0 0-1 0 0,1 0 0 0 0,-1 0 1 0 0,0 0-1 0 0,1 0 0 0 0,-1-1 1 0 0,1 1-1 0 0,-1-1 0 0 0,1 1 1 0 0,4-1-1 0 0,6-5-1509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26 6991 0 0,'0'0'638'0'0,"-1"-1"-528"0"0,0-1-2 0 0,0 1-1 0 0,-1-1 0 0 0,1 0 1 0 0,0 1-1 0 0,0-1 0 0 0,-1 1 1 0 0,1 0-1 0 0,-1-1 0 0 0,1 1 1 0 0,-1 0-1 0 0,0 0 0 0 0,0 0 1 0 0,1 0-1 0 0,-1 0 0 0 0,0 0 1 0 0,0 1-1 0 0,0-1 0 0 0,0 1 1 0 0,-3-1-1 0 0,0 0 193 0 0,3 1-226 0 0,1 0 0 0 0,-1 0 1 0 0,1 0-1 0 0,-1 0 0 0 0,1 1 0 0 0,-1-1 0 0 0,1 1 0 0 0,-1-1 1 0 0,1 1-1 0 0,-1 0 0 0 0,1 0 0 0 0,0-1 0 0 0,0 1 0 0 0,-1 0 1 0 0,0 1-1 0 0,-1 0 130 0 0,-5 5 251 0 0,0-1-1 0 0,0 1 1 0 0,1 0 0 0 0,0 1 0 0 0,-7 9 0 0 0,13-14-362 0 0,0-1 0 0 0,0 0 1 0 0,0 0-1 0 0,0 1 0 0 0,0-1 0 0 0,0 1 1 0 0,0 2-1 0 0,-1 5 126 0 0,-6 11-7 0 0,-1 0 0 0 0,0-1 0 0 0,-15 22 1 0 0,-41 55 89 0 0,12-20-151 0 0,11-13-19 0 0,-66 80 0 0 0,34-52 148 0 0,70-86-1610 0 0,6-5 337 0 0,3-2-1003 0 0,9-4-3731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4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41 2303 0 0,'1'-3'167'0'0,"8"-13"806"0"0,2-6 13771 0 0,-20 35-14042 0 0,-27 57 123 0 0,16-27-548 0 0,-159 306 462 0 0,65-110-598 0 0,101-209-249 0 0,-16 46 0 0 0,29-74-53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 16671 0 0,'0'0'763'0'0,"0"1"-14"0"0,0 20-413 0 0,0-1 0 0 0,-1 1 0 0 0,-1-1-1 0 0,-1 0 1 0 0,-1 0 0 0 0,-7 23 0 0 0,1-16-266 0 0,-2-1 0 0 0,-1-1 0 0 0,-1 0 0 0 0,-1-1 0 0 0,-1 0 0 0 0,-1-1 0 0 0,-1-1 0 0 0,-1-1 0 0 0,-1-1 0 0 0,0 0 0 0 0,-2-2 0 0 0,-40 28 1 0 0,14-15-26 0 0,-1-2 1 0 0,-2-2 0 0 0,-72 27-1 0 0,-79 6-306 0 0,104-35-67 0 0,67-18 1 0 0,29-6 151 0 0,14-15-1692 0 0,5-4 783 0 0,-9 11 813 0 0,0 1 1 0 0,0 0-1 0 0,1 1 0 0 0,0 0 1 0 0,0 0-1 0 0,17-6 1 0 0,-4 3 715 0 0,-16 6-7 0 0,0 0 0 0 0,0 0 0 0 0,0 0 0 0 0,13-1 0 0 0,-17 3-291 0 0,1 0-1 0 0,-1 0 1 0 0,0 0 0 0 0,0 0 0 0 0,1 1-1 0 0,-1-1 1 0 0,0 1 0 0 0,0-1 0 0 0,0 1-1 0 0,0 0 1 0 0,1 0 0 0 0,-1 0 0 0 0,0 0-1 0 0,-1 0 1 0 0,1 1 0 0 0,0-1 0 0 0,0 1-1 0 0,2 1 1 0 0,4 7 124 0 0,0-1-1 0 0,-1 1 0 0 0,0 0 1 0 0,0 0-1 0 0,9 21 0 0 0,20 60 424 0 0,-31-76-583 0 0,2 6 30 0 0,0 1 0 0 0,-1 0 0 0 0,2 25 0 0 0,-6-35-102 0 0,-2 0-1 0 0,1 0 1 0 0,-1 0 0 0 0,-1 0-1 0 0,-1-1 1 0 0,1 1 0 0 0,-7 20-1 0 0,1-12-21 0 0,-13 25 0 0 0,12-29-3 0 0,1 1 1 0 0,-9 26-1 0 0,16-40-61 0 0,-1-1 0 0 0,1 0-1 0 0,0 0 1 0 0,-1 1 0 0 0,1-1-1 0 0,0 0 1 0 0,0 0 0 0 0,0 1-1 0 0,1-1 1 0 0,-1 0 0 0 0,1 1 0 0 0,-1-1-1 0 0,1 0 1 0 0,0 0 0 0 0,0 0-1 0 0,1 3 1 0 0,-1-4-36 0 0,0 1 0 0 0,0-1 0 0 0,0 0 0 0 0,0 1-1 0 0,1-1 1 0 0,-1 0 0 0 0,0 0 0 0 0,1 0 0 0 0,-1 0 0 0 0,1 0 0 0 0,0 0-1 0 0,-1 0 1 0 0,1 0 0 0 0,-1-1 0 0 0,1 1 0 0 0,0-1 0 0 0,0 1 0 0 0,-1-1-1 0 0,1 0 1 0 0,3 1 0 0 0,7-2-1912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6 9671 0 0,'-3'0'290'0'0,"-12"-5"4428"0"0,17 5-4536 0 0,3 0 3 0 0,0 1 1 0 0,0-1 0 0 0,-1 1-1 0 0,1 1 1 0 0,0-1 0 0 0,-1 1 0 0 0,1 0-1 0 0,-1 0 1 0 0,0 0 0 0 0,1 0-1 0 0,-1 1 1 0 0,0 0 0 0 0,4 4-1 0 0,8 6 523 0 0,25 30 0 0 0,-33-34-519 0 0,42 46 889 0 0,78 112 0 0 0,-113-144-941 0 0,-1 1 0 0 0,-1 0 0 0 0,-1 1 0 0 0,-2 0 0 0 0,0 1 0 0 0,-2 0 0 0 0,-1 1 0 0 0,6 37 0 0 0,-10-27-13 0 0,-2 0 0 0 0,-1 1 0 0 0,-2-1 0 0 0,-2 0 0 0 0,-1 0-1 0 0,-1 0 1 0 0,-20 58 0 0 0,3-29-11 0 0,-2-1-1 0 0,-4-2 1 0 0,-42 71-1 0 0,48-95-74 0 0,-2-1 0 0 0,-1-2-1 0 0,-37 40 1 0 0,47-59-255 0 0,-1-1 1 0 0,0 0-1 0 0,-1-2 0 0 0,-1 0 0 0 0,0-1 1 0 0,-1-1-1 0 0,0 0 0 0 0,-22 8 0 0 0,37-18-428 0 0,0 0-1 0 0,-1-1 1 0 0,1 1-1 0 0,-1-1 1 0 0,1 0-1 0 0,-10 1 1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9215 0 0,'0'0'4635'0'0,"3"0"-2611"0"0,19-2-331 0 0,1 0 1 0 0,41-12-1 0 0,-41 9-1033 0 0,187-37 2507 0 0,3 17-2996 0 0,-187 26-1741 0 0,-11 3-5230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2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20127 0 0,'0'0'1825'0'0,"3"-1"-1502"0"0,18-2 29 0 0,0 1 1 0 0,0 0-1 0 0,0 2 1 0 0,22 1-1 0 0,5 1-49 0 0,47 1 59 0 0,-1 1-1021 0 0,-33-6-5790 0 0,-37-2-1114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4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1242 84 3679 0 0,'20'-5'601'0'0,"-1"-2"-1"0"0,1 0 0 0 0,30-16 1 0 0,-16 7 3048 0 0,-24 12-2176 0 0,0-1 1 0 0,16-11 5056 0 0,-24 16-6108 0 0,-2 0-386 0 0,0 0 0 0 0,0 0 0 0 0,0 0 0 0 0,0 1 0 0 0,0-1 0 0 0,0 0 0 0 0,0 0 0 0 0,0 0 0 0 0,-1 0 0 0 0,1 0 0 0 0,0 0 1 0 0,0 0-1 0 0,0 0 0 0 0,0 0 0 0 0,0 0 0 0 0,0 0 0 0 0,0 1 0 0 0,0-1 0 0 0,0 0 0 0 0,0 0 0 0 0,0 0 0 0 0,0 0 0 0 0,0 0 1 0 0,0 0-1 0 0,0 0 0 0 0,0 0 0 0 0,0 1 0 0 0,0-1 0 0 0,0 0 0 0 0,0 0 0 0 0,0 0 0 0 0,0 0 0 0 0,0 0 0 0 0,0 0 0 0 0,0 0 1 0 0,0 0-1 0 0,0 1 0 0 0,0-1 0 0 0,0 0 0 0 0,0 0 0 0 0,1 0 0 0 0,-1 0 0 0 0,0 0 0 0 0,0 0 0 0 0,0 0 0 0 0,0 0 0 0 0,0 0 1 0 0,0 0-1 0 0,0 0 0 0 0,0 0 0 0 0,0 0 0 0 0,0 0 0 0 0,1 1 0 0 0,-1-1 0 0 0,0 0 0 0 0,0 0 0 0 0,0 0 0 0 0,0 0 0 0 0,0 0 1 0 0,0 0-1 0 0,0 0 0 0 0,0 0 0 0 0,1 0 0 0 0,-1 0 0 0 0,-14 7 426 0 0,-22 6-539 0 0,-45 9-9 0 0,-100 13 0 0 0,98-20-448 0 0,26-4 115 0 0,-378 53-4258 0 0,421-63 4073 0 0,0-1 0 0 0,-26-3 0 0 0,38 3 413 0 0,4-1 20 0 0,2-3 156 0 0,0 0 0 0 0,1 1 0 0 0,0 0 0 0 0,0 0 1 0 0,0 0-1 0 0,10-4 0 0 0,-5 3 75 0 0,0-1 1 0 0,-1 0 0 0 0,18-13 0 0 0,-21 12-68 0 0,-5 5-86 0 0,3 22-260 0 0,-3-15 509 0 0,-1 0-1 0 0,0 0 1 0 0,0 0 0 0 0,0 0 0 0 0,0 0 0 0 0,-1 0 0 0 0,0 0 0 0 0,-1 0 0 0 0,-2 8 0 0 0,-4 6 244 0 0,-13 25 1 0 0,14-31-265 0 0,-30 58 93 0 0,-3-2 1 0 0,-3-2 0 0 0,-67 80-1 0 0,-74 60-38 0 0,142-163-194 0 0,20-22-141 0 0,2 2 0 0 0,-28 41 0 0 0,47-65-24 0 0,18-1 274 0 0,26-6 151 0 0,-31 4-5 0 0,0 1 0 0 0,1-1 0 0 0,0 2 0 0 0,17 1 0 0 0,24 7 497 0 0,-30-4-260 0 0,0 0 0 0 0,0-2 0 0 0,33-1 0 0 0,48-12 685 0 0,120-30 1 0 0,-56 8-1516 0 0,-167 33 117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4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5063 0 0,'1'0'2260'0'0,"51"-11"4572"0"0,71-17-4009 0 0,-72 16-1553 0 0,114-30 1801 0 0,52-12-1075 0 0,-102 33-1830 0 0,-91 18-698 0 0,2 1 0 0 0,39 2 0 0 0,-43 2-2810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4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4607 0 0,'-3'1'7999'0'0,"-124"36"-3352"0"0,113-33-4447 0 0,1 1 0 0 0,-1 1 0 0 0,1 0 0 0 0,0 1 0 0 0,1 0 0 0 0,0 1 0 0 0,0 0 0 0 0,-19 18 0 0 0,1 3-100 0 0,-46 58 0 0 0,52-57-89 0 0,-39 67 1 0 0,52-77 10 0 0,1 1 0 0 0,1 1 1 0 0,1 0-1 0 0,-9 35 0 0 0,14-45 4 0 0,1 0 0 0 0,1 0 0 0 0,0 0 0 0 0,1 1 0 0 0,0-1 0 0 0,1 0 0 0 0,2 16 0 0 0,-1-20 18 0 0,0 0-1 0 0,0-1 1 0 0,0 0-1 0 0,1 0 1 0 0,0 1 0 0 0,1-2-1 0 0,0 1 1 0 0,0 0-1 0 0,0-1 1 0 0,0 1 0 0 0,1-1-1 0 0,11 9 1 0 0,-2-3 56 0 0,0 0 0 0 0,1-1 0 0 0,1-1 0 0 0,0-1-1 0 0,0 0 1 0 0,25 9 0 0 0,-27-13-557 0 0,0-1 0 0 0,1 0 0 0 0,-1-1-1 0 0,30 3 1 0 0,-41-6-69 0 0,1 0 0 0 0,-1 0-1 0 0,1-1 1 0 0,-1 1 0 0 0,1-1 0 0 0,5-2-1 0 0,5-1-5077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4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8287 0 0,'0'0'3648'0'0,"-4"10"-205"0"0,2-5-3274 0 0,1-1 1 0 0,0 0-1 0 0,1 0 1 0 0,-1 1-1 0 0,1-1 0 0 0,-1 0 1 0 0,1 1-1 0 0,1-1 0 0 0,-1 1 1 0 0,1-1-1 0 0,-1 0 1 0 0,1 0-1 0 0,1 1 0 0 0,-1-1 1 0 0,0 0-1 0 0,1 0 1 0 0,4 7-1 0 0,3 5 782 0 0,1 0 1 0 0,22 25-1 0 0,-30-38-897 0 0,25 27 501 0 0,1-2 0 0 0,2-1 0 0 0,39 27 0 0 0,37 36-8 0 0,-8 12-333 0 0,-42-35-219 0 0,-55-66-67 0 0,-1-1 0 0 0,1 1-1 0 0,-1 0 1 0 0,1-1 0 0 0,0 1-1 0 0,-1 0 1 0 0,1-1 0 0 0,0 1 0 0 0,-1-1-1 0 0,1 1 1 0 0,0-1 0 0 0,0 1-1 0 0,0-1 1 0 0,-1 0 0 0 0,1 1 0 0 0,0-1-1 0 0,0 0 1 0 0,0 0 0 0 0,0 1-1 0 0,-1-1 1 0 0,1 0 0 0 0,0 0 0 0 0,0 0-1 0 0,0 0 1 0 0,0 0 0 0 0,0 0-1 0 0,0-1 1 0 0,0 1 0 0 0,-1 0 0 0 0,1 0-1 0 0,0-1 1 0 0,0 1 0 0 0,0 0-1 0 0,-1-1 1 0 0,1 1 0 0 0,0-1 0 0 0,0 1-1 0 0,-1-1 1 0 0,2 0 0 0 0,0-1-55 0 0,0 1-108 0 0,-1 0 0 0 0,1 0 0 0 0,-1-1 0 0 0,0 1 0 0 0,0-1 0 0 0,1 1 0 0 0,-1-1 0 0 0,0 1 0 0 0,0-1 0 0 0,-1 1 1 0 0,1-1-1 0 0,0 0 0 0 0,0-2 0 0 0,3-15-5162 0 0,-4 3-67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4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68 5063 0 0,'0'0'390'0'0,"0"-1"-252"0"0,0-19 3046 0 0,0-5 1096 0 0,0 23-3145 0 0,0 0-646 0 0,-1-15 3679 0 0,1 19-3912 0 0,0 3-160 0 0,0 1-1 0 0,0-1 0 0 0,-1 1 0 0 0,0-1 1 0 0,0 0-1 0 0,0 1 0 0 0,-1-1 1 0 0,1 0-1 0 0,-1 0 0 0 0,0 0 0 0 0,-1 0 1 0 0,1 0-1 0 0,-1-1 0 0 0,0 1 1 0 0,-1-1-1 0 0,-3 5 0 0 0,-7 7 29 0 0,0 0 0 0 0,-31 25 0 0 0,-1-5 44 0 0,-2-1 0 0 0,-96 51-1 0 0,-117 31-1038 0 0,143-77-213 0 0,116-39 1447 0 0,5-2-334 0 0,0 1 0 0 0,0-1 0 0 0,0 1 0 0 0,0 0 0 0 0,-1 0 0 0 0,1 0-1 0 0,0 1 1 0 0,6 0 0 0 0,0 0-16 0 0,7 1-71 0 0,34 0-116 0 0,-41-2-16 0 0,1-2 0 0 0,-1 1 0 0 0,1-1 0 0 0,-1 0 0 0 0,0-1 0 0 0,12-5 0 0 0,-10 3-488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4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0 919 0 0,'-14'3'16044'0'0,"32"5"-15262"0"0,-5-1-310 0 0,0-1 0 0 0,0 1 0 0 0,20 16 0 0 0,-30-20-445 0 0,1 0 1 0 0,-1 0 0 0 0,0 0-1 0 0,0 1 1 0 0,0-1 0 0 0,0 1-1 0 0,-1 0 1 0 0,0 0 0 0 0,1 0-1 0 0,-1 0 1 0 0,-1 0 0 0 0,1 1-1 0 0,-1-1 1 0 0,1 0 0 0 0,-1 1-1 0 0,0 6 1 0 0,0 51 2 0 0,-1-49 2 0 0,0 0 1 0 0,0 0-1 0 0,1 0 1 0 0,0 0-1 0 0,5 19 0 0 0,-5-30-144 0 0,0 0-1 0 0,-1 0 1 0 0,1 0-1 0 0,0 0 1 0 0,0 0-1 0 0,0-1 1 0 0,0 1-1 0 0,1 0 1 0 0,-1 0-1 0 0,0-1 1 0 0,1 1 0 0 0,-1-1-1 0 0,1 1 1 0 0,-1-1-1 0 0,1 0 1 0 0,0 1-1 0 0,0-1 1 0 0,0 0-1 0 0,0 0 1 0 0,-1 0-1 0 0,1-1 1 0 0,0 1-1 0 0,0 0 1 0 0,1-1-1 0 0,-1 1 1 0 0,0-1-1 0 0,0 0 1 0 0,0 1 0 0 0,0-1-1 0 0,3 0 1 0 0,16-3-6082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4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 5063 0 0,'-2'0'390'0'0,"-22"-1"-218"0"0,-14 0 6152 0 0,38 1-6148 0 0,-1 0 1 0 0,1 0-1 0 0,-1 0 0 0 0,1 0 1 0 0,0 0-1 0 0,-1 0 1 0 0,1 0-1 0 0,-1 0 1 0 0,1 0-1 0 0,-1 0 1 0 0,1 0-1 0 0,-1 0 1 0 0,1 1-1 0 0,-1-1 1 0 0,1 0-1 0 0,-1 0 0 0 0,1 0 1 0 0,0 1-1 0 0,-1-1 1 0 0,1 0-1 0 0,-1 1 1 0 0,2 10 1944 0 0,0-9-2610 0 0,12 37 1002 0 0,17 37 0 0 0,-18-49-315 0 0,69 133 711 0 0,-23-48-604 0 0,-52-98-302 0 0,0 0 1 0 0,-1 1-1 0 0,-1-1 1 0 0,-1 1-1 0 0,0 0 1 0 0,-1 0-1 0 0,0 0 1 0 0,-1 0 0 0 0,-1 1-1 0 0,0-1 1 0 0,-1 0-1 0 0,-1 0 1 0 0,-1 0-1 0 0,0 0 1 0 0,0 0-1 0 0,-2-1 1 0 0,0 1 0 0 0,0-1-1 0 0,-1 0 1 0 0,-10 15-1 0 0,5-10 8 0 0,0 1 42 0 0,-1-1 1 0 0,-1 0-1 0 0,-27 30 0 0 0,9-9 339 0 0,30-39-240 0 0,10-13-9408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4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36 6911 0 0,'2'-1'528'0'0,"-2"0"-580"0"0,16-8 237 0 0,-8 4 1639 0 0,0 1-1 0 0,0 1 1 0 0,0-1-1 0 0,10-2 1 0 0,5 3-1187 0 0,-21 3 162 0 0,-4 1-724 0 0,-5 4-55 0 0,0 0 1 0 0,0-1 0 0 0,0 0 0 0 0,-1-1-1 0 0,-15 6 1 0 0,-46 9 64 0 0,42-11-58 0 0,-175 59-56 0 0,67-19-81 0 0,74-28-351 0 0,-91 44-1 0 0,150-62 310 0 0,8 2-129 0 0,0 2 786 0 0,6 0 128 0 0,-1-1-1 0 0,0 0 0 0 0,24 5 1 0 0,-33-9 633 0 0,-3 7-1258 0 0,0-1 0 0 0,-1 1 0 0 0,0 0 0 0 0,0-1 0 0 0,0 0 0 0 0,-1 1 0 0 0,0-1 0 0 0,-1 0 0 0 0,-5 9 0 0 0,-5 8-4 0 0,-5 16 41 0 0,-18 46 0 0 0,31-65-26 0 0,-1 0 0 0 0,2 1 0 0 0,1 0-1 0 0,-2 29 1 0 0,-14 120 109 0 0,20-168 144 0 0,3-2-311 0 0,-1 0 0 0 0,0-1-1 0 0,1 1 1 0 0,-1-1 0 0 0,0 1-1 0 0,0-1 1 0 0,1 0 0 0 0,-1 0 0 0 0,2-2-1 0 0,-3 3 13 0 0,19-10-621 0 0,5-5-36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4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49 6911 0 0,'-7'-6'561'0'0,"1"0"-1"0"0,-1 1 0 0 0,0-1 0 0 0,-1 1 0 0 0,-11-6 0 0 0,16 10-299 0 0,0-1 0 0 0,0 1 0 0 0,0 0 0 0 0,0 0 0 0 0,0 0 0 0 0,0 0 0 0 0,0 0 0 0 0,-1 1 0 0 0,1 0 0 0 0,0-1-1 0 0,0 1 1 0 0,-1 1 0 0 0,1-1 0 0 0,0 0 0 0 0,0 1 0 0 0,0-1 0 0 0,-1 1 0 0 0,-2 1 0 0 0,4 0-124 0 0,-1-1-1 0 0,1 1 1 0 0,0-1 0 0 0,0 1-1 0 0,0 0 1 0 0,1 0 0 0 0,-1 0 0 0 0,0 0-1 0 0,1 1 1 0 0,-1-1 0 0 0,1 0-1 0 0,0 1 1 0 0,-1-1 0 0 0,1 0 0 0 0,0 1-1 0 0,1 0 1 0 0,-1-1 0 0 0,0 1-1 0 0,1-1 1 0 0,-1 6 0 0 0,0 1 12 0 0,1 0 0 0 0,-1 1 0 0 0,2-1 0 0 0,2 17 0 0 0,0-13-83 0 0,0-1 1 0 0,1 0 0 0 0,1 0-1 0 0,0 0 1 0 0,0 0-1 0 0,1-1 1 0 0,1 0-1 0 0,11 16 1 0 0,-3-9 23 0 0,0 0 1 0 0,1-2 0 0 0,34 29-1 0 0,36 18-32 0 0,32 27 9 0 0,-102-76-63 0 0,-1 1 1 0 0,-1 0-1 0 0,0 0 1 0 0,-1 2 0 0 0,13 20-1 0 0,-21-27 7 0 0,1 0-1 0 0,-2 1 1 0 0,0-1-1 0 0,0 1 1 0 0,0 0-1 0 0,-2 0 1 0 0,1 0 0 0 0,-1 1-1 0 0,-1-1 1 0 0,0 0-1 0 0,-1 1 1 0 0,0-1-1 0 0,0 1 1 0 0,-2-1-1 0 0,1 0 1 0 0,-1 1-1 0 0,-1-1 1 0 0,0 0-1 0 0,0 0 1 0 0,-8 15 0 0 0,1-6 11 0 0,-1-1 0 0 0,0 0 0 0 0,-1-1 0 0 0,-1 0 0 0 0,-1-1 0 0 0,0 0 0 0 0,-1-1 1 0 0,-1-1-1 0 0,-31 23 0 0 0,-176 111-2599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13703 0 0,'0'0'1552'0'0,"0"2"-1074"0"0,0 0-345 0 0,0 0 0 0 0,0 0 0 0 0,0 1 0 0 0,0-1 0 0 0,1 0 0 0 0,-1 0 1 0 0,1 0-1 0 0,-1 0 0 0 0,1 0 0 0 0,0 0 0 0 0,0 0 0 0 0,0 0 1 0 0,0 0-1 0 0,0 0 0 0 0,0-1 0 0 0,1 1 0 0 0,-1 0 0 0 0,3 2 0 0 0,-1-2 16 0 0,0 0-1 0 0,0-1 1 0 0,0 1-1 0 0,0 0 1 0 0,0-1-1 0 0,0 0 0 0 0,0 0 1 0 0,0 0-1 0 0,1 0 1 0 0,5 1-1 0 0,7-1 163 0 0,-1-1 0 0 0,1 0 0 0 0,0-1 0 0 0,17-4 0 0 0,-29 5-262 0 0,137-29 1237 0 0,-24 4-2224 0 0,-38 16-5875 0 0,-62 8 330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1162 1 6911 0 0,'0'0'9859'0'0,"13"0"-9486"0"0,-11 1-294 0 0,0-1-1 0 0,0 1 1 0 0,0 0-1 0 0,0 0 1 0 0,0 0-1 0 0,0 0 1 0 0,0 0-1 0 0,0 0 1 0 0,0 0-1 0 0,-1 1 1 0 0,1-1-1 0 0,0 1 1 0 0,-1 0-1 0 0,1-1 1 0 0,1 3-1 0 0,-3-2-47 0 0,0-1-1 0 0,-1 1 0 0 0,1-1 1 0 0,0 0-1 0 0,0 1 1 0 0,-1-1-1 0 0,1 0 0 0 0,-1 1 1 0 0,1-1-1 0 0,-1 0 1 0 0,0 1-1 0 0,1-1 0 0 0,-1 0 1 0 0,0 0-1 0 0,0 0 1 0 0,-1 2-1 0 0,1-2 5 0 0,-3 4 10 0 0,0-1-1 0 0,0 0 0 0 0,0 0 1 0 0,0 0-1 0 0,-1-1 1 0 0,0 1-1 0 0,-9 4 0 0 0,-41 17 145 0 0,30-15-151 0 0,-30 13-98 0 0,-1-3 1 0 0,-1-2-1 0 0,-1-3 1 0 0,-76 11-1 0 0,-87-3-942 0 0,181-22 645 0 0,0-1 1 0 0,0-2 0 0 0,-60-11-1 0 0,95 12 232 0 0,1 0 0 0 0,-1 0 0 0 0,1 0 0 0 0,-1 0 0 0 0,1-1 0 0 0,-1 0 0 0 0,1 0 0 0 0,0 0-1 0 0,0-1 1 0 0,-5-3 0 0 0,8 5-220 0 0,14-7 113 0 0,-5 4 244 0 0,-1 1 0 0 0,1 0 1 0 0,0 1-1 0 0,0-1 0 0 0,0 2 0 0 0,0-1 0 0 0,0 1 1 0 0,0 0-1 0 0,11 1 0 0 0,-5 0 2 0 0,0 1 1 0 0,1 1-1 0 0,-1 0 0 0 0,21 6 0 0 0,-29-6 21 0 0,1 0 0 0 0,-1 0-1 0 0,0 1 1 0 0,0 0-1 0 0,0 0 1 0 0,0 1 0 0 0,-1 0-1 0 0,1 0 1 0 0,-1 0 0 0 0,0 0-1 0 0,0 1 1 0 0,0 0-1 0 0,-1 0 1 0 0,0 0 0 0 0,0 1-1 0 0,5 9 1 0 0,-5-8 33 0 0,-1 1-1 0 0,0 0 1 0 0,0 0 0 0 0,-1 1-1 0 0,0-1 1 0 0,0 0-1 0 0,-1 1 1 0 0,0-1 0 0 0,-1 1-1 0 0,0-1 1 0 0,0 1 0 0 0,-3 14-1 0 0,-2 1-12 0 0,-1 0-1 0 0,-1-1 0 0 0,-2 1 0 0 0,0-2 1 0 0,-1 1-1 0 0,-26 40 0 0 0,1-10-54 0 0,-62 71 0 0 0,70-93-58 0 0,-2 0 0 0 0,0-2-1 0 0,-2-1 1 0 0,-2-2 0 0 0,0-1 0 0 0,-45 25-1 0 0,29-19 79 0 0,48-30 448 0 0,23 11 614 0 0,-10-9-832 0 0,1 0 1 0 0,0-1 0 0 0,-1 0 0 0 0,1-1 0 0 0,0-1-1 0 0,13-1 1 0 0,78-11 460 0 0,-84 9-523 0 0,36-6 174 0 0,153-19 983 0 0,-70 6-917 0 0,-119 18-585 0 0,-1-2 0 0 0,1 0 0 0 0,-2-1 1 0 0,35-19-1 0 0,-39 19-356 0 0,-5 2-655 0 0,1-1 0 0 0,-1-1 1 0 0,14-10-1 0 0,-4-1-1711 0 0,-10 7 1287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9671 0 0,'0'0'4178'0'0,"2"-1"-2434"0"0,29-5-407 0 0,1 0 0 0 0,48-1 1 0 0,-24 2-816 0 0,137-12 698 0 0,52-5-488 0 0,-226 20-1360 0 0,0-2 0 0 0,26-7-1 0 0,-32 7-867 0 0,-1-1 0 0 0,15-8 0 0 0,-14 6-203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79 4143 0 0,'2'-1'319'0'0,"46"-24"1653"0"0,-34 16 1014 0 0,-1 0 0 0 0,-1 0 0 0 0,17-16 0 0 0,-38 26-2310 0 0,1 1-563 0 0,1 0-1 0 0,0 1 1 0 0,-1 0 0 0 0,1 1-1 0 0,1-1 1 0 0,-12 9 0 0 0,-37 32 90 0 0,33-24-87 0 0,-145 127 425 0 0,81-69-463 0 0,65-59-72 0 0,-97 91 47 0 0,101-92-34 0 0,0 1 0 0 0,2 1 0 0 0,0 0 0 0 0,-16 32 0 0 0,28-48-18 0 0,1 0 0 0 0,0 1-1 0 0,1-1 1 0 0,-1 1 0 0 0,1-1-1 0 0,0 1 1 0 0,0-1 0 0 0,0 1-1 0 0,1 0 1 0 0,0-1 0 0 0,0 1-1 0 0,0 0 1 0 0,0 0 0 0 0,1-1-1 0 0,-1 1 1 0 0,1-1 0 0 0,1 1-1 0 0,-1 0 1 0 0,2 4 0 0 0,1-3-17 0 0,0 1 1 0 0,0 0-1 0 0,0-1 1 0 0,1 0 0 0 0,0 0-1 0 0,0 0 1 0 0,0 0-1 0 0,1-1 1 0 0,0 0 0 0 0,11 8-1 0 0,-1-3-504 0 0,1-1-1 0 0,0 0 0 0 0,0-1 1 0 0,0-1-1 0 0,35 10 0 0 0,-27-10-991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9215 0 0,'0'0'6023'0'0,"-1"1"-5936"0"0,-3 7 22 0 0,1-1 1 0 0,0 0 0 0 0,0 1 0 0 0,1 0 0 0 0,0 0 0 0 0,0 0-1 0 0,-1 15 1 0 0,2-1 768 0 0,2 39 0 0 0,0-53-702 0 0,0 1 0 0 0,1-1 0 0 0,0 0 0 0 0,1 0 1 0 0,-1 0-1 0 0,1-1 0 0 0,1 1 0 0 0,0-1 0 0 0,0 1 0 0 0,0-1 0 0 0,1 0 0 0 0,0-1 0 0 0,0 1 0 0 0,11 9 0 0 0,6 3 421 0 0,0 0-1 0 0,48 28 1 0 0,-47-33-268 0 0,71 44 780 0 0,41 27-623 0 0,-123-75-551 0 0,1-2 0 0 0,0 0 1 0 0,1 0-1 0 0,0-1 0 0 0,22 7 1 0 0,-32-13-62 0 0,-1-1 0 0 0,0 1 0 0 0,1-1 1 0 0,-1 0-1 0 0,0 0 0 0 0,1 0 0 0 0,-1-1 0 0 0,0 1 1 0 0,0-1-1 0 0,1 0 0 0 0,-1 0 0 0 0,0 0 0 0 0,5-2 1 0 0,-2 0-416 0 0,-1 0 1 0 0,0 0 0 0 0,0 0 0 0 0,0-1 0 0 0,0 1-1 0 0,7-9 1 0 0,1-1-1412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11975 0 0,'0'0'1432'0'0,"-1"2"-425"0"0,-9 36 2867 0 0,8-25-3712 0 0,-1-2 0 0 0,-1 1 0 0 0,0 0 0 0 0,-7 12 0 0 0,0-5-135 0 0,-1-2 0 0 0,0 1 0 0 0,-2-1 0 0 0,0-1 0 0 0,-1-1 0 0 0,-1 0 0 0 0,0-1 0 0 0,-25 17 0 0 0,-21 10 49 0 0,-71 34-1 0 0,117-66-61 0 0,-42 21 31 0 0,-64 36 40 0 0,97-50-65 0 0,1 0 1 0 0,-36 33 0 0 0,50-39 22 0 0,10-10-43 0 0,0 0 0 0 0,0 0 0 0 0,-1 0 1 0 0,1 1-1 0 0,0-1 0 0 0,0 0 1 0 0,0 0-1 0 0,-1 0 0 0 0,1 1 1 0 0,0-1-1 0 0,0 0 0 0 0,0 0 0 0 0,0 0 1 0 0,0 1-1 0 0,-1-1 0 0 0,1 0 1 0 0,0 0-1 0 0,0 1 0 0 0,0-1 1 0 0,0 0-1 0 0,0 1 0 0 0,0-1 0 0 0,0 0 1 0 0,0 0-1 0 0,0 1 0 0 0,0-1 1 0 0,0 0-1 0 0,0 1 0 0 0,0-1 1 0 0,0 0-1 0 0,0 0 0 0 0,0 1 0 0 0,0-1 1 0 0,1 0-1 0 0,-1 0 0 0 0,0 1 1 0 0,0-1-1 0 0,0 0 0 0 0,6 2-1 0 0,-6-2 1 0 0,30 3-1085 0 0,-11-6-150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43 2759 0 0,'-1'-2'126'0'0,"-1"0"-3"0"0,1-1 1 0 0,0 0 0 0 0,-1 0-1 0 0,0 1 1 0 0,0-1-1 0 0,0 0 1 0 0,0 1 0 0 0,0 0-1 0 0,0-1 1 0 0,0 1-1 0 0,-1 0 1 0 0,1 0 0 0 0,-1 1-1 0 0,0-1 1 0 0,1 0-1 0 0,-6-1 1 0 0,7 3 264 0 0,0 0-1 0 0,0 0 1 0 0,0-1-1 0 0,0 1 1 0 0,0 0-1 0 0,1 0 1 0 0,-1 1-1 0 0,0-1 1 0 0,0 0-1 0 0,0 0 1 0 0,0 0-1 0 0,0 1 1 0 0,0-1-1 0 0,-1 1 1 0 0,-11 9 1473 0 0,12-8-1822 0 0,-1 0 0 0 0,1 0 0 0 0,-1 0 0 0 0,1 0 0 0 0,0 0 0 0 0,0 1 1 0 0,0-1-1 0 0,0 0 0 0 0,0 1 0 0 0,0 2 0 0 0,1 2 154 0 0,-1 0 0 0 0,2 0-1 0 0,-1 0 1 0 0,1 0 0 0 0,0 0 0 0 0,0 0-1 0 0,5 11 1 0 0,19 45 713 0 0,-11-36-526 0 0,0 0 0 0 0,33 44 1 0 0,45 43 177 0 0,-55-71-23 0 0,-3 2-1 0 0,40 64 1 0 0,-62-88-125 0 0,-1 1 1 0 0,-1 0-1 0 0,0 1 1 0 0,-2 0-1 0 0,8 35 1 0 0,-14-48-351 0 0,-1 0 0 0 0,0 0 0 0 0,0 0-1 0 0,-1 0 1 0 0,0 0 0 0 0,-1 0 0 0 0,0-1 0 0 0,-1 1 0 0 0,0 0 0 0 0,-1 0 0 0 0,0-1-1 0 0,0 0 1 0 0,-1 1 0 0 0,0-1 0 0 0,0 0 0 0 0,-7 9 0 0 0,3-8-127 0 0,0 0 1 0 0,0-1-1 0 0,-1 0 1 0 0,0 0-1 0 0,0-1 1 0 0,-1 0 0 0 0,0-1-1 0 0,-1 0 1 0 0,-17 9-1 0 0,2-4-490 0 0,0-1-1 0 0,-1-1 1 0 0,-29 6-1 0 0,21-5-1966 0 0,25-8-1237 0 0,1 1-1902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1221 34 14855 0 0,'9'-6'272'0'0,"-6"4"-94"0"0,0 0-1 0 0,1-1 1 0 0,-1 0-1 0 0,0 1 1 0 0,0-1-1 0 0,-1 0 1 0 0,5-6 2290 0 0,-18 11-2243 0 0,-14 2-84 0 0,-1 2 0 0 0,-41 15 0 0 0,-48 26 192 0 0,72-28-323 0 0,-468 206-125 0 0,503-222-31 0 0,1 0-1 0 0,-1 0 1 0 0,0 0 0 0 0,0-1-1 0 0,-1 0 1 0 0,1-1 0 0 0,-15 1-1 0 0,25-14-74 0 0,2-1 156 0 0,1 0 1 0 0,0 1-1 0 0,0-1 1 0 0,15-21 0 0 0,-1-1-111 0 0,22-58-769 0 0,-41 92 862 0 0,0 10 13 0 0,-5 33 240 0 0,-13 46 1 0 0,6-29-22 0 0,12-58-148 0 0,-45 203 250 0 0,35-165-233 0 0,-3-1 0 0 0,-1-1 0 0 0,-23 44 0 0 0,5-20 263 0 0,-3-2 1 0 0,-3-2 0 0 0,-54 66-1 0 0,74-105-231 0 0,0-1-1 0 0,-29 20 1 0 0,37-29-47 0 0,-27 19 80 0 0,36-26 604 0 0,23 11 154 0 0,-12-10-641 0 0,0-1 0 0 0,-1 0 0 0 0,1 0 1 0 0,0-1-1 0 0,11-1 0 0 0,51-8 418 0 0,-37 3-420 0 0,159-28 636 0 0,-75 11-397 0 0,4 6-10 0 0,12-2-40 0 0,-113 12-479 0 0,-20 7-386 0 0,-6-10-729 0 0,3 8 1028 0 0,0 1 1 0 0,1-1-1 0 0,-1 0 0 0 0,0 1 0 0 0,0-1 0 0 0,0 1 0 0 0,0-1 0 0 0,0 1 0 0 0,0 0 0 0 0,0-1 0 0 0,-1 1 0 0 0,1 0 0 0 0,0 0 0 0 0,-3-1 1 0 0,-11-9-1741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30 1375 0 0,'0'0'66'0'0,"1"-3"-8"0"0,1-1 814 0 0,1-9 7148 0 0,-3 13-7734 0 0,0 0 0 0 0,0-1 0 0 0,0 1-1 0 0,0-1 1 0 0,0 1 0 0 0,0 0 0 0 0,0-1 0 0 0,0 1 0 0 0,0-1 0 0 0,0 1 0 0 0,0 0-1 0 0,0-1 1 0 0,0 1 0 0 0,0-1 0 0 0,-1 1 0 0 0,1 0 0 0 0,0-1 572 0 0,-1 0-573 0 0,0 1-344 0 0,1 0 0 0 0,-1-1 0 0 0,1 1 0 0 0,-1 0 0 0 0,1 0 0 0 0,-1 0 0 0 0,1 0 0 0 0,-1 0 0 0 0,1 0 0 0 0,-1 0 0 0 0,0 0 0 0 0,1 0 0 0 0,-1 0-1 0 0,1 0 1 0 0,-1 0 0 0 0,1 0 0 0 0,-1 0 0 0 0,1 0 0 0 0,-1 1 0 0 0,0-1 0 0 0,-16 7 191 0 0,1 1-1 0 0,0 0 1 0 0,-22 16 0 0 0,-15 8 322 0 0,8-7-224 0 0,1 2 0 0 0,1 2 0 0 0,-47 42 0 0 0,63-49-230 0 0,17-13 0 0 0,5-1-16 0 0,5-8 15 0 0,0 0-1 0 0,0 0 1 0 0,0 0-1 0 0,0 1 1 0 0,0-1-1 0 0,0 0 0 0 0,-1 0 1 0 0,1 0-1 0 0,0 0 1 0 0,0 0-1 0 0,0 0 1 0 0,0 0-1 0 0,0 0 1 0 0,0 0-1 0 0,0 0 0 0 0,0 1 1 0 0,0-1-1 0 0,0 0 1 0 0,0 0-1 0 0,0 0 1 0 0,0 0-1 0 0,0 0 1 0 0,0 0-1 0 0,0 0 1 0 0,0 0-1 0 0,0 0 0 0 0,1 0 1 0 0,-1 0-1 0 0,0 1 1 0 0,0-1-1 0 0,0 0 1 0 0,0 0-1 0 0,0 0 1 0 0,0 0-1 0 0,0 0 1 0 0,0 0-1 0 0,0 0 0 0 0,0 0 1 0 0,0 0-1 0 0,0 0 1 0 0,0 0-1 0 0,0 0 1 0 0,0 0-1 0 0,1 0 1 0 0,-1 0-1 0 0,0 0 1 0 0,0 0-1 0 0,0 0 0 0 0,0 0 1 0 0,18 11-117 0 0,-11-10 104 0 0,-2 0-3 0 0,12 1 3 0 0,-1-1 0 0 0,1-1 0 0 0,28-2 1 0 0,-30 1 5 0 0,1 0 0 0 0,0 1 1 0 0,0 1-1 0 0,20 3 0 0 0,-27-2 8 0 0,0 0 0 0 0,0 1 0 0 0,11 4 0 0 0,-8 1 0 0 0,-7-4 14 0 0,-1 0 0 0 0,0 1 0 0 0,0-1-1 0 0,0 1 1 0 0,-1 0 0 0 0,0 0 0 0 0,1 0-1 0 0,-2 0 1 0 0,1 1 0 0 0,-1-1 0 0 0,0 1 0 0 0,0 0-1 0 0,0 0 1 0 0,-1-1 0 0 0,0 1 0 0 0,0 0-1 0 0,0 7 1 0 0,-2-8 16 0 0,1-1 0 0 0,-1 0 0 0 0,-1 0 0 0 0,1 0 0 0 0,-1 0 1 0 0,1 0-1 0 0,-1 0 0 0 0,0-1 0 0 0,-1 1 0 0 0,1 0 0 0 0,0-1 0 0 0,-6 6 0 0 0,5-5 11 0 0,-17 17 152 0 0,0 0 0 0 0,-1-1 0 0 0,-39 28-1 0 0,23-19-115 0 0,2-3-55 0 0,0-2-1 0 0,-56 29 0 0 0,81-48-22 0 0,-7 4-90 0 0,-31 12 0 0 0,42-19 67 0 0,1-1 0 0 0,-1 1-1 0 0,1-1 1 0 0,-1 0 0 0 0,0-1-1 0 0,1 1 1 0 0,-1-1 0 0 0,0 0-1 0 0,1-1 1 0 0,-9-1 0 0 0,12 2 1 0 0,-1 0 1 0 0,1-1 0 0 0,-1 0 0 0 0,1 1 0 0 0,-1-1-1 0 0,1 0 1 0 0,-1 0 0 0 0,-2-2 0 0 0,0 0-48 0 0,4 3-1 0 0,0-1-1 0 0,0 1 1 0 0,1-1-1 0 0,-1 1 1 0 0,0 0-1 0 0,1-1 1 0 0,-1 1-1 0 0,0-1 1 0 0,1 0-1 0 0,-1 1 1 0 0,1-1-1 0 0,-1 1 1 0 0,1-1-1 0 0,-1 0 1 0 0,1 1-1 0 0,0-1 1 0 0,-1 0-1 0 0,1 0 1 0 0,0 1-1 0 0,-1-1 1 0 0,1 0-1 0 0,0 0 1 0 0,0 0-1 0 0,0 1 1 0 0,0-1-1 0 0,-1 0 1 0 0,1 0-1 0 0,0 0 1 0 0,1 1-1 0 0,-1-1 1 0 0,0 0-1 0 0,0 0 1 0 0,0 0-1 0 0,0 1 1 0 0,1-1-1 0 0,-1 0 1 0 0,0 0-1 0 0,1 0 1 0 0,0-1-1 0 0,0-1-107 0 0,1 0 0 0 0,-1 0-1 0 0,1 0 1 0 0,0 1-1 0 0,0-1 1 0 0,0 0-1 0 0,0 1 1 0 0,4-4 0 0 0,8-3-3108 0 0,1 2-952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77 10135 0 0,'-8'-2'1050'0'0,"7"2"-824"0"0,-1-1 1 0 0,1 1-1 0 0,0-1 1 0 0,0 1-1 0 0,0 0 1 0 0,0 0-1 0 0,0 0 1 0 0,-1 0-1 0 0,1 0 1 0 0,0 0-1 0 0,0 0 1 0 0,0 0-1 0 0,0 0 1 0 0,-1 0-1 0 0,1 1 1 0 0,0-1-1 0 0,0 0 1 0 0,0 1-1 0 0,-1 0 1 0 0,1 0-120 0 0,0-1 1 0 0,1 1-1 0 0,-1 0 1 0 0,1-1-1 0 0,-1 1 1 0 0,1 0-1 0 0,-1 0 1 0 0,1-1-1 0 0,-1 1 1 0 0,1 0-1 0 0,0 0 1 0 0,-1 0-1 0 0,1 0 1 0 0,0-1-1 0 0,0 1 1 0 0,0 0-1 0 0,0 0 1 0 0,0 1-1 0 0,0 1-4 0 0,0 0-1 0 0,0-1 0 0 0,0 1 1 0 0,1 0-1 0 0,-1-1 1 0 0,1 1-1 0 0,0-1 1 0 0,0 1-1 0 0,0-1 0 0 0,0 1 1 0 0,0-1-1 0 0,2 3 1 0 0,0-2-20 0 0,0-1 0 0 0,0 1 0 0 0,0-1 1 0 0,0 0-1 0 0,1 0 0 0 0,-1-1 0 0 0,1 1 1 0 0,-1-1-1 0 0,1 1 0 0 0,0-1 0 0 0,-1 0 1 0 0,6 0-1 0 0,6 2 264 0 0,26-1 0 0 0,-4-2-152 0 0,1-2 1 0 0,-1-2 0 0 0,0-1-1 0 0,0-2 1 0 0,0-2 0 0 0,-1-1-1 0 0,47-20 1 0 0,-67 24-697 0 0,1-2 0 0 0,-2 0 0 0 0,1-1-1 0 0,-1-1 1 0 0,21-18 0 0 0,-14 9-1363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15 6447 0 0,'0'0'298'0'0,"9"-14"11854"0"0,-15 19-12107 0 0,-1 0 0 0 0,0 0 0 0 0,-1 0 0 0 0,1-1 0 0 0,-1 0 1 0 0,-12 4-1 0 0,-6 4 9 0 0,-179 99 405 0 0,169-88-291 0 0,0 2 1 0 0,2 1-1 0 0,-43 42 0 0 0,58-50-60 0 0,2 1 0 0 0,0 1 0 0 0,1 1 1 0 0,-14 24-1 0 0,23-34-59 0 0,2 1 1 0 0,-1-1 0 0 0,1 1 0 0 0,1 1 0 0 0,0-1-1 0 0,1 0 1 0 0,1 1 0 0 0,-1 0 0 0 0,2-1-1 0 0,0 16 1 0 0,1-9 50 0 0,1-1-1 0 0,4 21 1 0 0,-4-31-99 0 0,1 1 0 0 0,1-1 0 0 0,-1 0 0 0 0,1 0 0 0 0,1 0 0 0 0,6 13-1 0 0,-8-19-81 0 0,-1 0 0 0 0,1 0 0 0 0,-1 0-1 0 0,1 0 1 0 0,0-1 0 0 0,0 1 0 0 0,0 0-1 0 0,0-1 1 0 0,0 1 0 0 0,0-1-1 0 0,0 0 1 0 0,1 1 0 0 0,3 0 0 0 0,-2-1-480 0 0,0 0-1 0 0,0 0 1 0 0,0 0 0 0 0,0-1 0 0 0,1 0 0 0 0,-1 1 0 0 0,7-2 0 0 0,10-2-5502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6911 0 0,'1'2'4772'0'0,"1"44"17"0"0,-9 69-4431 0 0,6-106-35 0 0,-6 97 1574 0 0,8-88-1394 0 0,0-1 0 0 0,1 1 0 0 0,0-1 0 0 0,6 19 0 0 0,-1-15-257 0 0,1 0 1 0 0,1-1-1 0 0,0 0 1 0 0,2-1-1 0 0,0 0 1 0 0,2 0-1 0 0,0-1 1 0 0,29 30-1 0 0,-37-42-491 0 0,0-1-1 0 0,1 0 1 0 0,0 0 0 0 0,0-1-1 0 0,1 0 1 0 0,10 6 0 0 0,-12-8 32 0 0,-1 0-1 0 0,0-1 1 0 0,0 1 0 0 0,0-1-1 0 0,1 0 1 0 0,-1 0 0 0 0,1-1-1 0 0,-1 1 1 0 0,1-1 0 0 0,-1 0-1 0 0,1 0 1 0 0,6-2 0 0 0,2-1-1921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14 8287 0 0,'0'-14'10174'0'0,"-1"16"-10110"0"0,1 0 1 0 0,-1-1 0 0 0,0 1 0 0 0,0 0 0 0 0,0-1 0 0 0,0 1 0 0 0,0-1 0 0 0,-2 3 0 0 0,-1 1-19 0 0,-11 16 35 0 0,-1-1-1 0 0,-1-1 0 0 0,-1 0 1 0 0,0-2-1 0 0,-29 22 0 0 0,20-19 17 0 0,-2-2-1 0 0,0-1 1 0 0,-49 21-1 0 0,32-19-69 0 0,-1-3 0 0 0,0-1 0 0 0,-1-3 0 0 0,0-2 0 0 0,-1-2 0 0 0,0-2 0 0 0,-66 0 0 0 0,70-5-81 0 0,0 2 1 0 0,-54 11-1 0 0,99-14 36 0 0,0 0-1 0 0,0 1 1 0 0,0-1 0 0 0,0 1-1 0 0,1-1 1 0 0,-1 0 0 0 0,0 1-1 0 0,0-1 1 0 0,0 1 0 0 0,1-1-1 0 0,-1 0 1 0 0,0 1 0 0 0,0-1-1 0 0,1 0 1 0 0,-1 1 0 0 0,0-1-1 0 0,1 0 1 0 0,-1 0 0 0 0,1 1-1 0 0,10 6-109 0 0,0 0-1 0 0,0-1 1 0 0,0 0 0 0 0,21 7-1 0 0,21 10 237 0 0,-47-20-3 0 0,0 1 1 0 0,0 0 0 0 0,0 0 0 0 0,0 1-1 0 0,-1-1 1 0 0,0 1 0 0 0,0 0-1 0 0,6 8 1 0 0,-9-9 17 0 0,1 0 0 0 0,-1 0 0 0 0,0 0-1 0 0,0 0 1 0 0,0 1 0 0 0,-1-1 0 0 0,0 1-1 0 0,1-1 1 0 0,-2 1 0 0 0,1-1 0 0 0,0 1 0 0 0,-1 0-1 0 0,0 6 1 0 0,-2 14 250 0 0,-1-1-1 0 0,-1-1 1 0 0,-11 36-1 0 0,-29 68-40 0 0,32-96-293 0 0,2-5 14 0 0,6-19-42 0 0,1 0 0 0 0,0 0 0 0 0,1 0 1 0 0,-1 1-1 0 0,1-1 0 0 0,1 1 0 0 0,0-1 0 0 0,0 1 1 0 0,0 0-1 0 0,1-1 0 0 0,0 1 0 0 0,0 0 1 0 0,3 11-1 0 0,-3-18-11 0 0,0 0-1 0 0,1 0 1 0 0,-1 0 0 0 0,0 0 0 0 0,1 0-1 0 0,-1 0 1 0 0,1-1 0 0 0,0 1 0 0 0,-1 0 0 0 0,1 0-1 0 0,0 0 1 0 0,-1-1 0 0 0,1 1 0 0 0,0 0 0 0 0,0-1-1 0 0,-1 1 1 0 0,1-1 0 0 0,0 1 0 0 0,0-1-1 0 0,0 1 1 0 0,0-1 0 0 0,0 1 0 0 0,0-1 0 0 0,0 0-1 0 0,0 0 1 0 0,0 1 0 0 0,2-1 0 0 0,0 0-268 0 0,0 0 1 0 0,-1 0-1 0 0,1 0 0 0 0,0 0 1 0 0,0 0-1 0 0,0-1 1 0 0,5-1-1 0 0,6-3-5097 0 0,0-4-1674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4:5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 6447 0 0,'-7'-7'8582'0'0,"14"15"-8286"0"0,0 1 1 0 0,-1 0-1 0 0,0 0 0 0 0,7 15 1 0 0,3 5 137 0 0,32 40 508 0 0,66 75 0 0 0,-60-79-253 0 0,54 83 0 0 0,-88-113-370 0 0,-1 1-1 0 0,-2 1 0 0 0,-1 1 1 0 0,-2 0-1 0 0,18 79 0 0 0,-20-50 102 0 0,-3 0 1 0 0,0 123-1 0 0,-9-155-394 0 0,-2 0 1 0 0,-1 0-1 0 0,-2 0 1 0 0,-1 0-1 0 0,-19 58 0 0 0,18-75-16 0 0,0 1 0 0 0,-1-2 0 0 0,-1 1 0 0 0,-1-1 0 0 0,0-1 0 0 0,-1 0 0 0 0,-1 0 0 0 0,-1-1-1 0 0,0 0 1 0 0,0-2 0 0 0,-31 25 0 0 0,-3-7-124 0 0,-2-1 0 0 0,-79 36-1 0 0,71-43-1964 0 0,28-12 837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4:2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0 288 919 0 0,'0'0'5704'0'0,"2"-2"-5069"0"0,5-5 4766 0 0,-5 7-5251 0 0,36-5 1403 0 0,-36 5-1308 0 0,10-3 242 0 0,2-1-110 0 0,-11 3-201 0 0,9 0 12 0 0,-8 0-140 0 0,35-6-22 0 0,-25 4 38 0 0,0-1 464 0 0,24-12 1 0 0,-12 5 200 0 0,-22 9-687 0 0,-1 1-18 0 0,-1 0 1 0 0,1 0-1 0 0,0 0 1 0 0,-1 0-1 0 0,1 0 1 0 0,0 1-1 0 0,0-1 0 0 0,-1 1 1 0 0,1 0-1 0 0,5 0 1 0 0,20-2 56 0 0,-15 2-81 0 0,-1-1 0 0 0,2 0 0 0 0,-1-1 0 0 0,8-2 0 0 0,-16 4 0 0 0,24 0 0 0 0,-15-1 0 0 0,4-2 0 0 0,-13 3 0 0 0,14 1 0 0 0,7 0 48 0 0,-20 1-44 0 0,0-2 1 0 0,0 1-1 0 0,0-1 1 0 0,0 0-1 0 0,7-1 1 0 0,2 1 38 0 0,-11 0-41 0 0,26-3 21 0 0,-2-3 40 0 0,-16 4-27 0 0,-5 0-14 0 0,0 1 0 0 0,1 0 0 0 0,-1 0 0 0 0,14 1 0 0 0,62 6-22 0 0,-58-3 0 0 0,0-2 0 0 0,47-2 0 0 0,103-25 292 0 0,-127 17 72 0 0,9 6-276 0 0,-13 2-88 0 0,-34 2-2 0 0,-7-1 4 0 0,0 0-1 0 0,1 1 0 0 0,-1-1 1 0 0,0-1-1 0 0,0 1 1 0 0,1 0-1 0 0,-1-1 0 0 0,4-1 1 0 0,32-9 140 0 0,6-4 97 0 0,-23 8-187 0 0,0 2-4 0 0,-4 0 1 0 0,0 2 0 0 0,0 0 0 0 0,1 2 0 0 0,-1 0 0 0 0,1 1 0 0 0,0 0 0 0 0,28 6 0 0 0,-16-3 24 0 0,1-1-1 0 0,36-2 1 0 0,-64 0-44 0 0,0-1 0 0 0,0 1 0 0 0,0 0 1 0 0,0 0-1 0 0,-1 0 0 0 0,1 1 0 0 0,6 1 1 0 0,-3-1-23 0 0,8 1 64 0 0,-5 0-27 0 0,1 0-19 0 0,-6-3-14 0 0,24 2 135 0 0,-8 1 294 0 0,36 9 0 0 0,-44-8-381 0 0,7 2 10 0 0,1 0 1 0 0,-1-2-1 0 0,1 0 0 0 0,0-2 0 0 0,0 0 1 0 0,35-4-1 0 0,-17 0-44 0 0,-13 0 32 0 0,28 1 0 0 0,-49 2-35 0 0,22-4 9 0 0,67-6-31 0 0,-63 8 0 0 0,42-9 0 0 0,24-5 0 0 0,-11 1 0 0 0,-32 6 0 0 0,84-25 0 0 0,-129 31 0 0 0,4-2 0 0 0,1 1 0 0 0,-1 0 0 0 0,0 1 0 0 0,21-2 0 0 0,-1 0 0 0 0,-25 4 0 0 0,0-1 0 0 0,14 0 0 0 0,-1 2 0 0 0,40-6 0 0 0,-35 3 0 0 0,0 1 0 0 0,40 3 0 0 0,8 0 0 0 0,40-4 0 0 0,-95 3 0 0 0,0 1 0 0 0,35 7 0 0 0,-45-6 0 0 0,90 21 0 0 0,109 2 0 0 0,-120-17 0 0 0,78 3 0 0 0,-15 0 0 0 0,-134-10 7 0 0,-1 0 31 0 0,0 0 1 0 0,0-2-1 0 0,25-2 0 0 0,9-6 104 0 0,100-15 452 0 0,-68 15-577 0 0,-77 9 5 0 0,6-1 53 0 0,0 0 0 0 0,1 1 0 0 0,12 2 0 0 0,-13-1-86 0 0,27 1-61 0 0,-33-1 72 0 0,20-4 0 0 0,4 0 135 0 0,-15 2-60 0 0,0 0-1 0 0,-1-1 0 0 0,23-6 0 0 0,-22 4-74 0 0,1 1 0 0 0,-1 1 0 0 0,0 1 0 0 0,0 2 0 0 0,0 0 0 0 0,9 0 0 0 0,-3-1 0 0 0,-16-1 0 0 0,6 3 0 0 0,13 3 0 0 0,-9-5 0 0 0,-9 0 0 0 0,20 2 0 0 0,-16-1 0 0 0,23 1 0 0 0,-27-3 0 0 0,-1 0 0 0 0,16 3 0 0 0,-15 0 0 0 0,-3-1 0 0 0,-1 0 0 0 0,1-1 0 0 0,0 1 0 0 0,0 0 0 0 0,-1-1 0 0 0,1 1 0 0 0,0-1 0 0 0,0 0 0 0 0,0 0 0 0 0,3 0 0 0 0,23 3 72 0 0,-14-2-72 0 0,6 2 0 0 0,0-4 0 0 0,-18 1 0 0 0,21-5 0 0 0,-11 5 0 0 0,-2 0 0 0 0,19 0 64 0 0,16 4-64 0 0,-16-4 0 0 0,-24 0 0 0 0,20-1 0 0 0,-2-1 0 0 0,-18 3 0 0 0,4-1 0 0 0,43-9 0 0 0,-37 7 15 0 0,0 0 59 0 0,-1-1 16 0 0,4-1-22 0 0,-12 4-67 0 0,3 0 66 0 0,18 0-1 0 0,3-3-55 0 0,0 1-11 0 0,-24 1 0 0 0,18-2 20 0 0,19-6 13 0 0,-38 8-25 0 0,17-1 48 0 0,-2-3-18 0 0,-20 5-37 0 0,36 1 88 0 0,-31-1-81 0 0,19 3-5 0 0,6 2-3 0 0,16-2 0 0 0,-33-2 0 0 0,-4 0 0 0 0,1 0 0 0 0,-1 1 0 0 0,15 4 0 0 0,-3 0 0 0 0,-15-7 0 0 0,-1 0 0 0 0,40 3 0 0 0,-35-3 0 0 0,24 1 0 0 0,24 7 0 0 0,18 7 0 0 0,-49-9-11 0 0,28 4-42 0 0,-27-5 40 0 0,-4-1-50 0 0,-22-3 57 0 0,-1 0 0 0 0,1 0 0 0 0,0 0 0 0 0,0 1-1 0 0,-1-1 1 0 0,1 1 0 0 0,0-1 0 0 0,2 2 0 0 0,36 14-68 0 0,-15-7 63 0 0,1-2 11 0 0,2 4 0 0 0,1-2 0 0 0,-24-7 17 0 0,-1 0 14 0 0,19 0-15 0 0,23-5 59 0 0,-44 3-71 0 0,0 1 1 0 0,-1-1 0 0 0,1 0-1 0 0,0 0 1 0 0,0 0 0 0 0,0 0-1 0 0,0-1 1 0 0,-1 1-1 0 0,1 0 1 0 0,0-1 0 0 0,0 1-1 0 0,1-2 1 0 0,20 5-100 0 0,-8 1 95 0 0,2 0-11 0 0,0-2-31 0 0,-1 2 31 0 0,19 1 11 0 0,-10-2 0 0 0,-20-4 0 0 0,1 0 0 0 0,39 2 0 0 0,-31-2 0 0 0,20-5 0 0 0,-24 6 0 0 0,-5 0 0 0 0,0 0 0 0 0,0-1 0 0 0,0 0 0 0 0,0 0 0 0 0,7-2 0 0 0,-7 1 0 0 0,20-2 0 0 0,-9 2 0 0 0,0-1 0 0 0,9 2 0 0 0,-2 1 0 0 0,-9 1 0 0 0,-10-1 0 0 0,1 0 0 0 0,-1 0 0 0 0,0 0 0 0 0,1-1 0 0 0,-1 1 0 0 0,1-1 0 0 0,7-3 0 0 0,2 0 0 0 0,-6 3 0 0 0,14 3 0 0 0,-6-2 0 0 0,6-1 0 0 0,-18 1 0 0 0,28 2 0 0 0,-2-2 0 0 0,18 2 0 0 0,-18-4 77 0 0,-13 1-20 0 0,-10 0-54 0 0,1 1-1 0 0,0-1 1 0 0,12 2-1 0 0,41 2-90 0 0,-19 1 88 0 0,-8-4-64 0 0,-10 1 64 0 0,12-5 0 0 0,-27 3 0 0 0,25-1 0 0 0,-10 1 0 0 0,-1-2 0 0 0,8 3 0 0 0,-17 0 0 0 0,0-1 0 0 0,0-1 0 0 0,0-2 0 0 0,-1 0 0 0 0,1 1 0 0 0,0-1 0 0 0,-2-1 0 0 0,-1 2 11 0 0,-7 2 31 0 0,5-4-31 0 0,3 1-11 0 0,2 0 0 0 0,0 0 0 0 0,0 1 0 0 0,0 0 0 0 0,-1 2 11 0 0,1-1 15 0 0,-4 2-68 0 0,-5 0 68 0 0,3 1-26 0 0,-4 0-42 0 0,7 0 31 0 0,1-1 24 0 0,2 0 27 0 0,-2 0-96 0 0,-10 0-34 0 0,0 1 7 0 0,8 0 4 0 0,-6 0 18 0 0,4 0 36 0 0,6 1-113 0 0,-11-2 73 0 0,-1 0-63 0 0,18 1-317 0 0,-3 5 295 0 0,-14-5 144 0 0,0 0 0 0 0,0-1-1 0 0,0 1 1 0 0,-1 0 0 0 0,1 0-1 0 0,0 0 1 0 0,-1 1 0 0 0,1-1-1 0 0,2 2 1 0 0,3 3-8 0 0,13 3-1494 0 0,24 16 0 0 0,-38-20 764 0 0,-1-1 0 0 0,0 1 1 0 0,0 0-1 0 0,0 0 0 0 0,-1 1 0 0 0,0-1 0 0 0,6 9 1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0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1430 3223 0 0,'0'0'2666'0'0,"-1"2"-1884"0"0,-2 3-278 0 0,1 0 0 0 0,0 1 0 0 0,0 0-1 0 0,-2 7 1 0 0,4-11 1177 0 0,-2 12 1751 0 0,7-25-2987 0 0,-3 8-354 0 0,48-114 874 0 0,9-20-787 0 0,-1 18-73 0 0,109-201 83 0 0,-133 262-167 0 0,3 2 0 0 0,2 2 0 0 0,64-68 0 0 0,-94 113-22 0 0,-5 6-1 0 0,0-1 0 0 0,-1 0 0 0 0,0 0 0 0 0,1-1 0 0 0,-1 1-1 0 0,4-9 1 0 0,-6 11-75 0 0,-1 3-304 0 0,-1 0 364 0 0,1 0-1 0 0,-1 0 0 0 0,0 0 0 0 0,1 0 1 0 0,-1 0-1 0 0,0-1 0 0 0,0 1 0 0 0,1 0 1 0 0,-1 0-1 0 0,-1 0 0 0 0,-1 2-19 0 0,-4 5 1 0 0,1 1 1 0 0,0 0 0 0 0,1 0-1 0 0,0 1 1 0 0,0 0 0 0 0,1 0 0 0 0,0 0-1 0 0,1 0 1 0 0,-3 15 0 0 0,4-9 15 0 0,0 0 1 0 0,1 0-1 0 0,1 0 1 0 0,0 0-1 0 0,4 26 1 0 0,5 1-12 0 0,2 0 1 0 0,1-1-1 0 0,29 66 1 0 0,-16-50 20 0 0,2-1 0 0 0,3-2 1 0 0,58 81-1 0 0,-46-73 173 0 0,-28-40-12 0 0,0-1 1 0 0,2-1 0 0 0,18 20-1 0 0,-15-21 56 0 0,-18-18-22 0 0,1 0-59 0 0,-2-1-111 0 0,0-1 0 0 0,0 0 0 0 0,0 0 0 0 0,0 1 0 0 0,0-1 0 0 0,1 0 0 0 0,-1 0 0 0 0,0 1 0 0 0,0-1 0 0 0,0 0 0 0 0,0 0 0 0 0,0 1 0 0 0,1-1 0 0 0,-1 0 0 0 0,0 0 0 0 0,0 0 0 0 0,0 0 0 0 0,0 1 0 0 0,1-1 0 0 0,-1 0 0 0 0,0 0 0 0 0,0 0 0 0 0,1 0 0 0 0,-1 0 0 0 0,0 0 0 0 0,0 1 0 0 0,1-1 0 0 0,-1 0 0 0 0,0 0 0 0 0,0 0 0 0 0,1 0 0 0 0,5-15 304 0 0,-1 0 0 0 0,0 0 0 0 0,-1 0 0 0 0,2-20 0 0 0,3-7-38 0 0,15-59-92 0 0,5 2 0 0 0,4 1 1 0 0,5 1-1 0 0,50-93 0 0 0,17 12-119 0 0,-23 42-64 0 0,-52 77 10 0 0,-2-1 0 0 0,-3-2 0 0 0,31-115 0 0 0,-52 153-111 0 0,-2 16-986 0 0,-3 22 200 0 0,-4 37-1251 0 0,3-18 497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0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263 158 1375 0 0,'0'-21'11'0'0,"-2"-48"1125"0"0,1 60-86 0 0,0 1 1 0 0,-1 0 0 0 0,-2-10 0 0 0,3 17-241 0 0,-1 0-214 0 0,0 0-496 0 0,0 0 0 0 0,-1 1 0 0 0,1-1-1 0 0,0 1 1 0 0,-1 0 0 0 0,1 0-1 0 0,-1 0 1 0 0,1 0 0 0 0,0 0 0 0 0,-1 0-1 0 0,1 1 1 0 0,0-1 0 0 0,-1 1-1 0 0,1-1 1 0 0,0 1 0 0 0,-1 0 0 0 0,1 0-1 0 0,0 0 1 0 0,0 0 0 0 0,0 1-1 0 0,0-1 1 0 0,-2 2 0 0 0,-8 6 330 0 0,1 0 0 0 0,-15 16 0 0 0,21-20-280 0 0,-7 8 216 0 0,1 1 0 0 0,0 0 0 0 0,-11 18 0 0 0,-24 50 741 0 0,37-65-896 0 0,5-8-54 0 0,-1-1 0 0 0,1 1 0 0 0,1 0-1 0 0,-1 0 1 0 0,2 0 0 0 0,-1 0 0 0 0,1 0 0 0 0,1 1-1 0 0,-1 11 1 0 0,12-14 423 0 0,-5-6-270 0 0,3-3-173 0 0,0 0 0 0 0,-1-1 0 0 0,1 0 1 0 0,-1-1-1 0 0,0 1 0 0 0,0-1 1 0 0,0-1-1 0 0,10-8 0 0 0,2-3 263 0 0,27-29-1 0 0,-35 33-294 0 0,-1 1 1 0 0,-1-1-1 0 0,0-1 0 0 0,13-25 0 0 0,-19 33-91 0 0,-1 1 1 0 0,0-1-1 0 0,-1 1 0 0 0,1-1 0 0 0,-1 0 1 0 0,0 1-1 0 0,0-1 0 0 0,-1 0 0 0 0,1 0 1 0 0,-1 0-1 0 0,0 0 0 0 0,0 0 0 0 0,-1 1 0 0 0,1-1 1 0 0,-1 0-1 0 0,0 0 0 0 0,-1 0 0 0 0,1 1 1 0 0,-3-6-1 0 0,1 9-74 0 0,-2 0 5 0 0,-3-1-112 0 0,0 0 1 0 0,-1 1 0 0 0,0 0 0 0 0,1 0 0 0 0,-15 1 0 0 0,13 1-1546 0 0,13-7-311 0 0,5-3 2054 0 0,12-15-1552 0 0,5-5-3469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0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17 9671 0 0,'-5'-16'875'0'0,"-7"18"-656"0"0,7-1-127 0 0,1 1 0 0 0,0 0 0 0 0,0 0 1 0 0,0 0-1 0 0,0 0 0 0 0,0 1 0 0 0,0 0 1 0 0,1-1-1 0 0,-1 2 0 0 0,1-1 0 0 0,0 0 1 0 0,0 0-1 0 0,0 1 0 0 0,0 0 0 0 0,-4 7 1 0 0,-1 5 208 0 0,0-1 0 0 0,-10 31 1 0 0,-7 34 661 0 0,-19 112 0 0 0,17-66-471 0 0,18-88-387 0 0,-90 334 570 0 0,76-300-620 0 0,-96 258 120 0 0,47-132-109 0 0,65-157-1182 0 0,6-38-176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0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9215 0 0,'0'0'707'0'0,"1"-3"-464"0"0,5-3-49 0 0,0 0 1 0 0,0 0-1 0 0,0 0 1 0 0,0 1-1 0 0,1 0 1 0 0,14-8 0 0 0,52-23 1148 0 0,-34 17-798 0 0,76-40 1072 0 0,137-63 628 0 0,-238 116-2117 0 0,0 1 0 0 0,0 0 0 0 0,1 1 0 0 0,0 1 0 0 0,0 0 1 0 0,0 1-1 0 0,30 0 0 0 0,-38 2-204 0 0,-1 0 0 0 0,1 1 0 0 0,-1 0 1 0 0,0 0-1 0 0,1 1 0 0 0,-1 0 0 0 0,0 0 0 0 0,0 0 0 0 0,0 1 0 0 0,0 0 0 0 0,0 0 1 0 0,-1 0-1 0 0,0 1 0 0 0,1 0 0 0 0,-1 0 0 0 0,0 0 0 0 0,-1 1 0 0 0,1-1 0 0 0,-1 1 0 0 0,7 10 1 0 0,4 13-1675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5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3679 0 0,'0'0'10979'0'0,"0"2"-10838"0"0,-1 14 119 0 0,0 1 0 0 0,-1-1 0 0 0,-1 0-1 0 0,-7 25 1 0 0,-1-9-47 0 0,-18 39-1 0 0,18-43-150 0 0,-17 60 0 0 0,28-85-32 0 0,-1-1 0 0 0,1 0 0 0 0,-1 0-1 0 0,1 1 1 0 0,0-1 0 0 0,0 0 0 0 0,0 0 0 0 0,0 1-1 0 0,0-1 1 0 0,0 0 0 0 0,0 1 0 0 0,1-1 0 0 0,0 0 0 0 0,-1 0-1 0 0,1 0 1 0 0,1 3 0 0 0,-1-4-6 0 0,0 0 1 0 0,0 0-1 0 0,0 0 0 0 0,0 0 1 0 0,0 0-1 0 0,0 0 1 0 0,0 0-1 0 0,0-1 0 0 0,0 1 1 0 0,1 0-1 0 0,-1-1 1 0 0,0 1-1 0 0,1 0 0 0 0,-1-1 1 0 0,0 0-1 0 0,1 1 1 0 0,-1-1-1 0 0,0 0 0 0 0,1 0 1 0 0,-1 0-1 0 0,1 0 1 0 0,-1 0-1 0 0,0 0 0 0 0,1 0 1 0 0,-1 0-1 0 0,3-1 1 0 0,3-1 112 0 0,0 0-1 0 0,0 0 1 0 0,0-1 0 0 0,0 0 0 0 0,0 0 0 0 0,-1 0 0 0 0,8-6 0 0 0,41-32 644 0 0,-48 35-691 0 0,10-9 19 0 0,0-2-1 0 0,-1 1 1 0 0,-1-2-1 0 0,0 0 1 0 0,-1-1 0 0 0,21-40-1 0 0,-7 15-84 0 0,-20 33-72 0 0,0-1 0 0 0,-1 0 0 0 0,0 0 0 0 0,5-16 0 0 0,-11 26-173 0 0,-1 1-816 0 0,0 0 931 0 0,0 1 0 0 0,0-1 0 0 0,0 1 1 0 0,0-1-1 0 0,0 1 0 0 0,0 0 1 0 0,0-1-1 0 0,1 1 0 0 0,-1-1 0 0 0,0 1 1 0 0,0 0-1 0 0,0-1 0 0 0,1 1 0 0 0,-1-1 1 0 0,0 1-1 0 0,0 0 0 0 0,1-1 0 0 0,-1 1 1 0 0,0 0-1 0 0,1-1 0 0 0,-1 1 0 0 0,0 0 1 0 0,1 0-1 0 0,-1-1 0 0 0,0 1 1 0 0,1 0-1 0 0,-1 0 0 0 0,1 0 0 0 0,16 0-1091 0 0,-7 1 157 0 0,9 0-650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0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269 333 10591 0 0,'1'-1'819'0'0,"2"-4"-401"0"0,0 1 1 0 0,0-1-1 0 0,1 1 1 0 0,-1 0-1 0 0,1 1 1 0 0,0-1-1 0 0,0 1 1 0 0,1 0-1 0 0,-1-1 0 0 0,1 2 1 0 0,-1-1-1 0 0,1 1 1 0 0,0-1-1 0 0,6-1 1 0 0,22-12 380 0 0,-15 2-523 0 0,-1 0 1 0 0,0-1-1 0 0,-1-1 0 0 0,0 0 1 0 0,20-30-1 0 0,-34 44-269 0 0,18-20 163 0 0,-15 18-154 0 0,-1 0 1 0 0,0-1 0 0 0,0 1 0 0 0,0-1-1 0 0,-1 0 1 0 0,1 0 0 0 0,-1 0-1 0 0,3-7 1 0 0,-3-1-17 0 0,0-8-71 0 0,-4 18 38 0 0,1 1-71 0 0,-8-9-112 0 0,6 9 181 0 0,0 0 0 0 0,0 0 1 0 0,0 1-1 0 0,0-1 0 0 0,-1 1 0 0 0,1-1 0 0 0,-1 1 0 0 0,1 0 0 0 0,-1 0 1 0 0,1 0-1 0 0,-1 1 0 0 0,0-1 0 0 0,1 0 0 0 0,-1 1 0 0 0,0 0 0 0 0,0 0 1 0 0,1 0-1 0 0,-1 0 0 0 0,0 0 0 0 0,0 0 0 0 0,1 1 0 0 0,-4 0 0 0 0,-7 3-108 0 0,0-1 0 0 0,1 2 0 0 0,-17 7 0 0 0,21-8 101 0 0,-15 9-46 0 0,-1 0-1 0 0,2 2 0 0 0,0 1 0 0 0,-28 26 1 0 0,25-21 62 0 0,-4 3-1 0 0,1 2 1 0 0,2 1 0 0 0,0 1-1 0 0,-34 50 1 0 0,50-63 55 0 0,0 0 1 0 0,2 0 0 0 0,0 1-1 0 0,1 0 1 0 0,0 1 0 0 0,2-1-1 0 0,0 1 1 0 0,0 1 0 0 0,2-1-1 0 0,0 0 1 0 0,1 1 0 0 0,1 19-1 0 0,0-30-11 0 0,2 0 1 0 0,-1 0-1 0 0,1 0 0 0 0,0-1 0 0 0,0 1 0 0 0,1 0 0 0 0,0 0 0 0 0,0-1 1 0 0,1 1-1 0 0,0-1 0 0 0,0 0 0 0 0,0 0 0 0 0,1 0 0 0 0,0 0 1 0 0,0 0-1 0 0,1-1 0 0 0,-1 0 0 0 0,1 0 0 0 0,0 0 0 0 0,0-1 0 0 0,1 1 1 0 0,0-1-1 0 0,-1 0 0 0 0,1-1 0 0 0,7 4 0 0 0,2-1 72 0 0,1 0 0 0 0,0-1 0 0 0,0 0 0 0 0,1-2 0 0 0,-1 0 0 0 0,1 0 0 0 0,0-2 0 0 0,22 0 0 0 0,17-3 139 0 0,62-12-1 0 0,-105 13-208 0 0,59-11 65 0 0,-37 7-1345 0 0,-1-1-3313 0 0,-4 3-1630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45 4143 0 0,'-1'-5'124'0'0,"1"4"-75"0"0,0-1 0 0 0,0 0 0 0 0,0 1 0 0 0,0-1-1 0 0,-1 0 1 0 0,1 1 0 0 0,-1-1 0 0 0,1 1 0 0 0,-1-1 0 0 0,0 1-1 0 0,0-1 1 0 0,-1-2 0 0 0,-1-1 1265 0 0,-2-7 5532 0 0,6 13-6446 0 0,1 0 1 0 0,0 0 0 0 0,0 1 0 0 0,0-1 0 0 0,-1 0 0 0 0,1 1 0 0 0,-1-1 0 0 0,1 1-1 0 0,-1 0 1 0 0,2 2 0 0 0,1 0-564 0 0,-1 1-1 0 0,1 0 0 0 0,-1 0 0 0 0,2 5 1 0 0,3 6-795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0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12151 0 0,'0'0'4896'0'0,"2"-3"-3722"0"0,20-26 1226 0 0,-21 27-2166 0 0,22-8-1971 0 0,-21 9 1058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1056 38 1839 0 0,'1'-3'134'0'0,"14"-31"7096"0"0,-16 34-7211 0 0,0 1-1 0 0,0-1 0 0 0,0 0 1 0 0,0 1-1 0 0,1 0 1 0 0,-1-1-1 0 0,0 1 0 0 0,0 0 1 0 0,1-1-1 0 0,-1 1 1 0 0,0 1-1 0 0,-2 1 21 0 0,-11 11 209 0 0,-15 20-1 0 0,17-19-162 0 0,-25 24 1 0 0,-144 107 304 0 0,4-12-99 0 0,62-44-150 0 0,-166 132 315 0 0,277-219-447 0 0,-83 64 463 0 0,69-51-211 0 0,0 1-1 0 0,-23 27 1 0 0,34-35-138 0 0,0 1 1 0 0,-10 19 0 0 0,15-25-76 0 0,0 1 1 0 0,0-1-1 0 0,1 1 1 0 0,-1-1-1 0 0,1 1 1 0 0,0 0-1 0 0,0 0 1 0 0,0 0-1 0 0,1 8 1 0 0,0-11-21 0 0,1 1-1 0 0,-1-1 1 0 0,1 0 0 0 0,0 1-1 0 0,0-1 1 0 0,0 0 0 0 0,0 1 0 0 0,1-1-1 0 0,-1 0 1 0 0,0 0 0 0 0,1 0-1 0 0,0 0 1 0 0,-1 0 0 0 0,1 0-1 0 0,0 0 1 0 0,0-1 0 0 0,0 1 0 0 0,0-1-1 0 0,0 1 1 0 0,0-1 0 0 0,4 2-1 0 0,5 2 289 0 0,1 0 0 0 0,23 6 0 0 0,-34-10-304 0 0,23 5 340 0 0,1-1 0 0 0,0-2-1 0 0,0 0 1 0 0,28 0 0 0 0,102-11 584 0 0,-92-1-718 0 0,64-17 1 0 0,33-6-552 0 0,-157 32 146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3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5 1375 0 0,'-2'-1'4323'0'0,"1"1"-3987"0"0,-1-1 0 0 0,0 0 1 0 0,0 1-1 0 0,1-1 0 0 0,-1 1 0 0 0,0 0 0 0 0,0-1 1 0 0,0 1-1 0 0,0 0 0 0 0,0 0 0 0 0,0 0 0 0 0,0 1 1 0 0,-1-1-1 0 0,-1 1-121 0 0,-1 0-1 0 0,1 1 1 0 0,0-1 0 0 0,0 1 0 0 0,-5 3-1 0 0,-3 3-238 0 0,-1 0 0 0 0,-14 14 0 0 0,25-20 157 0 0,-198 180 180 0 0,188-169-285 0 0,-54 56 26 0 0,60-61-24 0 0,0 0 1 0 0,0 0-1 0 0,1 1 1 0 0,0 0-1 0 0,0 0 1 0 0,1 0-1 0 0,-3 11 1 0 0,6-18 1 0 0,1 0 1 0 0,-1 0 0 0 0,1 1 0 0 0,0-1 0 0 0,0 0 0 0 0,0 0-1 0 0,0 1 1 0 0,0-1 0 0 0,0 0 0 0 0,1 1 0 0 0,-1-1 0 0 0,1 0 0 0 0,0 0-1 0 0,-1 0 1 0 0,1 1 0 0 0,0-1 0 0 0,0 0 0 0 0,0 0 0 0 0,1 0-1 0 0,-1 0 1 0 0,0-1 0 0 0,1 1 0 0 0,-1 0 0 0 0,1-1 0 0 0,0 1-1 0 0,3 2 1 0 0,1 0 139 0 0,0 1-1 0 0,1-1 1 0 0,0-1-1 0 0,0 1 0 0 0,0-1 1 0 0,10 2-1 0 0,-9-2-83 0 0,-1 0-1 0 0,1-1 0 0 0,0 0 1 0 0,0-1-1 0 0,1 0 1 0 0,-1 0-1 0 0,0-1 1 0 0,0 0-1 0 0,0 0 0 0 0,1-1 1 0 0,-1 0-1 0 0,0 0 1 0 0,0-1-1 0 0,0 0 0 0 0,-1-1 1 0 0,1 1-1 0 0,13-8 1 0 0,-5 0-13 0 0,-1 0 1 0 0,0-1 0 0 0,-1-1 0 0 0,0 0-1 0 0,-1-1 1 0 0,0 0 0 0 0,-1-1 0 0 0,-1-1-1 0 0,14-21 1 0 0,-19 25-40 0 0,-1 1 1 0 0,0-1-1 0 0,0 0 0 0 0,-1 0 0 0 0,-1 0 1 0 0,5-22-1 0 0,-7 25-30 0 0,0-1 0 0 0,-1 1 0 0 0,0 0 0 0 0,0-1 0 0 0,-1 1 0 0 0,0-1 0 0 0,-1 1 0 0 0,0 0 0 0 0,0 0 0 0 0,-4-11 0 0 0,5 16-59 0 0,-1 1 0 0 0,1-1 0 0 0,0 0 0 0 0,-1 1 0 0 0,1-1-1 0 0,-1 1 1 0 0,0 0 0 0 0,0 0 0 0 0,0 0 0 0 0,0 0 0 0 0,0 0 0 0 0,0 0 0 0 0,-4-2 0 0 0,0 1-303 0 0,1 1 0 0 0,-1 0 0 0 0,1 0 0 0 0,-1 0 0 0 0,-9-1 0 0 0,-8 2-526 0 0,21 2 678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3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85 100 2303 0 0,'-1'-2'167'0'0,"-12"-19"4962"0"0,-1 27-2549 0 0,10-3-2461 0 0,0 0-1 0 0,1 0 0 0 0,-1 0 1 0 0,1 1-1 0 0,-1-1 0 0 0,1 1 1 0 0,0 0-1 0 0,0 0 0 0 0,1 0 1 0 0,-1 0-1 0 0,1 0 0 0 0,0 1 1 0 0,0-1-1 0 0,0 1 1 0 0,1 0-1 0 0,-2 8 0 0 0,0 6 1 0 0,0 1-1 0 0,1 35 1 0 0,1-39-4 0 0,2 2-36 0 0,0-1 0 0 0,0 0-1 0 0,2 0 1 0 0,0 1 0 0 0,7 21 0 0 0,3-2 194 0 0,21 44 0 0 0,-31-75-212 0 0,1 0 1 0 0,0 0 0 0 0,0 0-1 0 0,1 0 1 0 0,6 7 0 0 0,-8-10 20 0 0,1 0 0 0 0,-1 0 1 0 0,1 0-1 0 0,-1 0 0 0 0,1 0 0 0 0,0-1 1 0 0,0 0-1 0 0,8 4 0 0 0,-11-6-16 0 0,1 0-1 0 0,-1 0 1 0 0,1 0 0 0 0,-1 0-1 0 0,1 0 1 0 0,-1 0 0 0 0,1 0-1 0 0,-1-1 1 0 0,0 1-1 0 0,1-1 1 0 0,-1 1 0 0 0,1-1-1 0 0,-1 1 1 0 0,0-1-1 0 0,3-1 1 0 0,16-14 576 0 0,-19 15-630 0 0,7-6 150 0 0,-1 0 1 0 0,0-1-1 0 0,-1 0 0 0 0,0-1 0 0 0,0 1 1 0 0,-1-1-1 0 0,8-16 0 0 0,22-73 179 0 0,-21 56-281 0 0,-3 13-29 0 0,2-1 0 0 0,23-39 0 0 0,40-50 0 0 0,-53 85-38 0 0,13-22-837 0 0,-35 55 535 0 0,11 2-2550 0 0,-10-1 1654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3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5983 0 0,'0'0'274'0'0,"-2"0"-6"0"0,-5 0-202 0 0,1 0-1 0 0,-1 0 1 0 0,0 1 0 0 0,1 0 0 0 0,-1 0 0 0 0,1 1 0 0 0,-1-1 0 0 0,1 2 0 0 0,-1-1-1 0 0,-9 6 1 0 0,-1 1 782 0 0,-1 1-1 0 0,-22 18 0 0 0,24-14-613 0 0,0 0-1 0 0,1 1 1 0 0,1 1 0 0 0,0 0-1 0 0,2 1 1 0 0,-1 0-1 0 0,2 1 1 0 0,-11 23-1 0 0,-8 24 394 0 0,-23 72 0 0 0,40-102-495 0 0,5-11-91 0 0,0 0 0 0 0,2 1 0 0 0,1-1 0 0 0,0 1 0 0 0,2 0 0 0 0,0 45 0 0 0,4-55-19 0 0,0-1 0 0 0,1 0 1 0 0,0-1-1 0 0,1 1 0 0 0,0 0 0 0 0,2-1 0 0 0,-1 1 1 0 0,2-1-1 0 0,0-1 0 0 0,0 1 0 0 0,1-1 0 0 0,0 0 0 0 0,16 18 1 0 0,40 40-33 0 0,-48-57-90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3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3679 0 0,'0'0'284'0'0,"-1"2"-61"0"0,-1 9 230 0 0,1 1 1 0 0,-1-1-1 0 0,2 1 0 0 0,0 0 0 0 0,0-1 1 0 0,1 1-1 0 0,1-1 0 0 0,0 1 1 0 0,0-1-1 0 0,1 1 0 0 0,1-1 0 0 0,9 20 1 0 0,-1-6 71 0 0,0-2 1 0 0,2 1 0 0 0,1-2 0 0 0,28 34-1 0 0,-25-35-160 0 0,11 15 290 0 0,2-1 0 0 0,1-2 0 0 0,58 46-1 0 0,-50-52-98 0 0,71 33 0 0 0,19 13-46 0 0,-124-69-492 0 0,0 0 0 0 0,-1 1 1 0 0,9 9-1 0 0,-13-12-135 0 0,5 11-1902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3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6991 0 0,'0'0'638'0'0,"-1"1"-528"0"0,-15 11 280 0 0,2 1 0 0 0,0 0-1 0 0,0 1 1 0 0,-16 22 0 0 0,-19 19 840 0 0,13-15-333 0 0,-44 62 0 0 0,45-56-367 0 0,-42 44 1 0 0,10-23-173 0 0,-150 113 1 0 0,198-168-347 0 0,10-6-8 0 0,0 1 0 0 0,0 0 0 0 0,-14 15 0 0 0,26-23-219 0 0,14-2-9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3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3679 0 0,'0'0'284'0'0,"0"3"-100"0"0,0 1 228 0 0,1 1 0 0 0,0-1 0 0 0,0 0 0 0 0,0 1 0 0 0,0-1-1 0 0,1 0 1 0 0,3 7 0 0 0,0 1 17 0 0,-4-9 31 0 0,0-1 16 0 0,10 15 167 0 0,-2 0-1 0 0,0 0 1 0 0,-1 1-1 0 0,0 1 1 0 0,8 34-1 0 0,15 103 881 0 0,-28-146-1470 0 0,-2-5-39 0 0,-1-1 0 0 0,1 1 0 0 0,-1-1 0 0 0,0 1 0 0 0,0 0 1 0 0,-1 8-1 0 0,-1 2 64 0 0,-7 22 150 0 0,8-35-219 0 0,1 0 1 0 0,-1 0-1 0 0,0-1 1 0 0,-1 1-1 0 0,1-1 1 0 0,0 1-1 0 0,0-1 1 0 0,-3 2-1 0 0,4-2-2 0 0,-11 7 20 0 0,8-7-56 0 0,1 1 0 0 0,-1-1-1 0 0,0 0 1 0 0,0 0 0 0 0,0 0 0 0 0,0-1 0 0 0,0 1 0 0 0,0-1 0 0 0,0 1-1 0 0,0-1 1 0 0,0 0 0 0 0,0 0 0 0 0,-1-1 0 0 0,1 1 0 0 0,-5-2 0 0 0,0 0-423 0 0,1 0 0 0 0,0-1 1 0 0,0 0-1 0 0,0 0 1 0 0,-9-6-1 0 0,5 2-3807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5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97 152 8207 0 0,'0'0'374'0'0,"0"2"-6"0"0,-3 16 241 0 0,-1 1-1 0 0,-1-1 1 0 0,0 0 0 0 0,-2-1 0 0 0,0 1 0 0 0,0-1-1 0 0,-19 27 1 0 0,0-13 1786 0 0,24-30-1186 0 0,1-3-1189 0 0,0-1 0 0 0,1 0 0 0 0,-1 0 0 0 0,0 0-1 0 0,1 0 1 0 0,0 0 0 0 0,-1 0 0 0 0,1 0 0 0 0,1 0 0 0 0,-1 0 0 0 0,0 0-1 0 0,2-5 1 0 0,11-35 194 0 0,-6 28-220 0 0,0 1-1 0 0,1 1 1 0 0,0-1-1 0 0,1 1 1 0 0,1 1-1 0 0,19-21 1 0 0,-25 30-47 0 0,10-9 39 0 0,-9 10 7 0 0,11-4-50 0 0,3 0 59 0 0,-13 5 5 0 0,2 1 76 0 0,-2 0-12 0 0,-1 1-1 0 0,1 0 1 0 0,0 0-1 0 0,0 1 1 0 0,0-1-1 0 0,-1 1 1 0 0,10 5-1 0 0,-13-6 61 0 0,0 1-64 0 0,8 10-28 0 0,-2 1 0 0 0,0-1 1 0 0,13 27-1 0 0,-20-35 4 0 0,0-1-43 0 0,-1 0 1 0 0,1 0-1 0 0,-1 0 1 0 0,0 0 0 0 0,0 0-1 0 0,0 0 1 0 0,0 0-1 0 0,0 0 1 0 0,-1 0 0 0 0,1-1-1 0 0,-1 1 1 0 0,0 0-1 0 0,0 0 1 0 0,0 0 0 0 0,-2 2-1 0 0,0 2 1 0 0,2-5-1 0 0,0 1 0 0 0,0-1 0 0 0,0 0 0 0 0,0 0 0 0 0,0 0 0 0 0,0 0 0 0 0,-1 0 0 0 0,1 0 0 0 0,-1 0 0 0 0,0 0 0 0 0,1 0 0 0 0,-4 1 0 0 0,-1 3 0 0 0,-4 2 0 0 0,3-4 0 0 0,4-7 0 0 0,4-5 0 0 0,1 1 1 0 0,0-1-1 0 0,0 1 0 0 0,1 0 1 0 0,0 0-1 0 0,0 0 0 0 0,1 0 1 0 0,0 0-1 0 0,9-11 0 0 0,44-46-30 0 0,-44 51 4 0 0,-9 9 34 0 0,89-86-157 0 0,-81 80 114 0 0,0 1-1 0 0,1 0 0 0 0,0 1 0 0 0,0 1 1 0 0,0 0-1 0 0,22-8 0 0 0,-20 12-12 0 0,0 5 24 0 0,-14-1 19 0 0,0-1 1 0 0,0 1-1 0 0,1 0 0 0 0,-1-1 0 0 0,0 1 0 0 0,0 0 1 0 0,0 0-1 0 0,0 0 0 0 0,2 1 0 0 0,0 3 15 0 0,0-1 1 0 0,0 0-1 0 0,0 1 0 0 0,-1 0 0 0 0,0 0 1 0 0,0-1-1 0 0,0 1 0 0 0,0 1 0 0 0,-1-1 1 0 0,1 0-1 0 0,-1 0 0 0 0,-1 0 0 0 0,1 1 0 0 0,-1-1 1 0 0,0 10-1 0 0,-2 6 84 0 0,-1-1 0 0 0,-11 37 0 0 0,3-8-32 0 0,7-34-31 0 0,-9 24 0 0 0,8-26-3 0 0,1 1 1 0 0,-4 17-1 0 0,5-20 15 0 0,1-2-454 0 0,-1-1 1 0 0,0 1 0 0 0,-1-1 0 0 0,-7 13 0 0 0,8-15-82 0 0,1-4-403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3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73 2303 0 0,'-4'-29'203'0'0,"4"28"-197"0"0,-1 0 0 0 0,1-1 0 0 0,0 1 0 0 0,0 0 0 0 0,0 0 0 0 0,0-1 0 0 0,0 1 0 0 0,0 0 0 0 0,0-1 0 0 0,0 1 0 0 0,1 0 0 0 0,-1 0 0 0 0,0-1 0 0 0,1 1 0 0 0,-1 0 0 0 0,1 0 0 0 0,0 0 0 0 0,0-2 0 0 0,2-5 3895 0 0,-3 7-3834 0 0,0 1 0 0 0,0-1 0 0 0,0 1 0 0 0,1-1 0 0 0,-1 1 0 0 0,0-1 0 0 0,0 1 0 0 0,0 0-1 0 0,0-1 1 0 0,1 1 0 0 0,-1-1 0 0 0,0 1 0 0 0,0 0 0 0 0,0-1 0 0 0,1 1 0 0 0,-1 0 0 0 0,0-1 0 0 0,1 1 0 0 0,-1 0 0 0 0,0 0 0 0 0,1-1 0 0 0,-1 1 0 0 0,0 0 0 0 0,1 0 0 0 0,-1-1 0 0 0,1 1 0 0 0,-1 0 0 0 0,0 0 0 0 0,1 0 0 0 0,-1 0 0 0 0,1 0 0 0 0,-1 0 0 0 0,1 0 0 0 0,-1 0 0 0 0,1 0 0 0 0,-1 0 0 0 0,0 0 0 0 0,1 0 0 0 0,-1 0 0 0 0,1 0 0 0 0,-1 0 0 0 0,1 0 0 0 0,-1 0 0 0 0,0 0 0 0 0,1 1-1 0 0,-1-1 1 0 0,1 0 0 0 0,-1 1 0 0 0,3 0 52 0 0,0 0-1 0 0,0 0 0 0 0,0 1 0 0 0,-1-1 0 0 0,6 5 0 0 0,-1 2 84 0 0,0 0-1 0 0,-1 1 0 0 0,0-1 0 0 0,0 2 1 0 0,-1-1-1 0 0,0 1 0 0 0,5 13 1 0 0,7 13 326 0 0,21 29 519 0 0,3-3 0 0 0,69 82 0 0 0,-95-128-896 0 0,-1 0-1 0 0,2-1 0 0 0,0-1 0 0 0,1 0 1 0 0,0-1-1 0 0,1-1 0 0 0,0-1 0 0 0,1 0 1 0 0,32 12-1 0 0,-25-13-51 0 0,1-1 0 0 0,0-2 1 0 0,0 0-1 0 0,1-2 0 0 0,0-1 0 0 0,50 1 1 0 0,-73-5-47 0 0,5 1-29 0 0,-8-1-21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3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1839 0 0,'0'0'396'0'0,"-3"1"991"0"0,-8 7 392 0 0,-1 0 1 0 0,-9 10-1 0 0,1 2-921 0 0,-20 24 1 0 0,13-12-505 0 0,-72 92 748 0 0,85-104-999 0 0,-27 42 178 0 0,-4-3 0 0 0,-58 62 0 0 0,47-66-91 0 0,55-53-46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6479 0 0,'18'8'115'0'0,"-1"0"-1"0"0,-1 2 1 0 0,0 0-1 0 0,0 1 0 0 0,0 0 1 0 0,-2 2-1 0 0,22 22 0 0 0,81 107 1747 0 0,-107-129-1537 0 0,23 33 107 0 0,-2 0-1 0 0,-3 2 1 0 0,-1 1-1 0 0,-2 2 1 0 0,-3 0-1 0 0,-2 1 1 0 0,19 77-1 0 0,-35-108-372 0 0,0 0 0 0 0,-2 0 0 0 0,0 0 0 0 0,-1 0-1 0 0,-3 29 1 0 0,1-37-33 0 0,-1 0 1 0 0,0-1-1 0 0,-1 1 0 0 0,-1-1 0 0 0,0 1 0 0 0,-1-1 0 0 0,0 0 1 0 0,0-1-1 0 0,-1 0 0 0 0,-8 11 0 0 0,1-4-5 0 0,-1 0 0 0 0,0-1 0 0 0,-30 26 0 0 0,-45 43 182 0 0,29-27-73 0 0,21-16-25 0 0,27-27-27 0 0,11-12-70 0 0,1-1-11 0 0,-1-3-12 0 0,1 1 1 0 0,0-1-1 0 0,-1 1 0 0 0,1 0 1 0 0,0-1-1 0 0,0 1 0 0 0,0 0 1 0 0,0-1-1 0 0,0 1 0 0 0,0 0 1 0 0,0-1-1 0 0,0 1 0 0 0,0 0 1 0 0,0-1-1 0 0,0 1 1 0 0,0 1-1 0 0,1 0-43 0 0,-1 0-155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20 105 4143 0 0,'0'0'319'0'0,"-2"1"-210"0"0,-7 1-551 0 0,0-1 6413 0 0,17-10-3176 0 0,4 0-2614 0 0,-1 1 0 0 0,1 0 0 0 0,1 1 0 0 0,-1 0 0 0 0,1 1 0 0 0,0 0 0 0 0,26-6 0 0 0,1 2-59 0 0,58-7-1 0 0,45 9-117 0 0,-91 7-685 0 0,-25 1-181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9 228 9215 0 0,'0'0'707'0'0,"-1"0"-464"0"0,-7-5 2273 0 0,11 4-1682 0 0,15-9-142 0 0,1 1 1 0 0,31-11-1 0 0,-6 3-189 0 0,280-116 1545 0 0,-306 126-1943 0 0,1 0 0 0 0,-1 1-1 0 0,33-4 1 0 0,-43 8-232 0 0,-1 2 1 0 0,1-1-1 0 0,0 1 0 0 0,0 1 1 0 0,0-1-1 0 0,0 1 0 0 0,0 1 1 0 0,-1-1-1 0 0,1 1 0 0 0,-1 1 1 0 0,14 5-1 0 0,-2 2-1657 0 0,-1 1-3835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1303 79 6911 0 0,'47'-55'744'0'0,"-30"32"6052"0"0,-20 23-6233 0 0,-8 1-442 0 0,1 1 0 0 0,0 1 0 0 0,-1 0 0 0 0,1 0 0 0 0,0 1 0 0 0,1 0 0 0 0,-12 7 0 0 0,-5 1-1 0 0,-22 9 67 0 0,17-6 14 0 0,-52 17 0 0 0,-371 92 547 0 0,226-66-638 0 0,189-50-84 0 0,-1-3 1 0 0,0-1 0 0 0,-73-3-1 0 0,98-2-21 0 0,0 0 0 0 0,0-1 1 0 0,-18-6-1 0 0,29 7-19 0 0,0 0 1 0 0,1 0 0 0 0,-1 0-1 0 0,1-1 1 0 0,-1 0 0 0 0,1 1-1 0 0,0-1 1 0 0,0 0-1 0 0,0-1 1 0 0,0 1 0 0 0,0-1-1 0 0,0 1 1 0 0,0-1 0 0 0,1 0-1 0 0,0 0 1 0 0,-1 0 0 0 0,1 0-1 0 0,-2-5 1 0 0,3 6-22 0 0,1 0 0 0 0,-1 0 0 0 0,1 0 0 0 0,-1 0 0 0 0,1 0 0 0 0,0 0 0 0 0,0 0 0 0 0,0 0 0 0 0,0 0 0 0 0,1 0 0 0 0,-1 0 0 0 0,0 0 0 0 0,1 0 0 0 0,-1 0 0 0 0,1 0 0 0 0,0 0 0 0 0,0 0 0 0 0,0 0 0 0 0,0 0 0 0 0,0 0 0 0 0,0 1 0 0 0,0-1 0 0 0,1 0 0 0 0,-1 1 0 0 0,0-1 0 0 0,1 1 0 0 0,-1 0 0 0 0,4-3 0 0 0,2-1-64 0 0,-1 1-1 0 0,1 0 1 0 0,-1 0 0 0 0,1 1 0 0 0,0-1 0 0 0,12-2 0 0 0,-8 2 49 0 0,0 1 0 0 0,0 1 0 0 0,0 0 0 0 0,0 0 0 0 0,1 1 0 0 0,-1 1 0 0 0,13 1 0 0 0,-20-1 42 0 0,1 1-1 0 0,-1-1 0 0 0,1 1 1 0 0,-1 1-1 0 0,0-1 1 0 0,1 1-1 0 0,-1-1 0 0 0,0 1 1 0 0,0 1-1 0 0,0-1 1 0 0,0 0-1 0 0,0 1 0 0 0,-1 0 1 0 0,1 0-1 0 0,-1 0 1 0 0,0 0-1 0 0,0 0 0 0 0,0 1 1 0 0,0 0-1 0 0,3 5 1 0 0,-2-1 1 0 0,0 1 0 0 0,-1 0 1 0 0,0 0-1 0 0,0 0 0 0 0,-1 1 0 0 0,0-1 1 0 0,0 1-1 0 0,-1-1 0 0 0,-1 1 1 0 0,0 14-1 0 0,-3 11 1 0 0,-9 50 0 0 0,12-84 6 0 0,-16 76 92 0 0,-3-2 0 0 0,-41 108 0 0 0,-82 135 188 0 0,97-213-187 0 0,40-91-56 0 0,0 0 0 0 0,2 0 0 0 0,0 1-1 0 0,0-1 1 0 0,0 25 0 0 0,3-38-18 0 0,0 0 1 0 0,0 1-1 0 0,1-1 1 0 0,-1 0 0 0 0,0 0-1 0 0,1 0 1 0 0,-1 0-1 0 0,1 1 1 0 0,-1-1-1 0 0,1 0 1 0 0,0 0 0 0 0,0 0-1 0 0,-1 0 1 0 0,1 0-1 0 0,0 0 1 0 0,0 0 0 0 0,1 0-1 0 0,17 12 194 0 0,-12-9-133 0 0,1-1-1 0 0,-1 0 1 0 0,1 0-1 0 0,0-1 1 0 0,0 0 0 0 0,0 0-1 0 0,0-1 1 0 0,9 0-1 0 0,68-1 522 0 0,-47-3-259 0 0,75-15 0 0 0,36-20 103 0 0,-22 4-119 0 0,37-11-160 0 0,-94 24-171 0 0,-28 7-1176 0 0,-27 5-118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18 167 14655 0 0,'-14'-14'671'0'0,"11"12"852"0"0,6 3-1205 0 0,4 2-262 0 0,0 0-1 0 0,1-1 1 0 0,-1 0 0 0 0,1 0-1 0 0,0-1 1 0 0,-1 0-1 0 0,1 0 1 0 0,0-1-1 0 0,0 0 1 0 0,0 0 0 0 0,8-2-1 0 0,13-3 140 0 0,49-14-1 0 0,-5-2 87 0 0,217-54 222 0 0,-267 70-545 0 0,62-11-722 0 0,-30 4-3747 0 0,-8 0-1372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5 9327 0 0,'0'0'846'0'0,"-2"-1"-700"0"0,-1 0-130 0 0,0 0 0 0 0,1 1 0 0 0,-1-1 0 0 0,0 1 0 0 0,0 0 0 0 0,1-1 0 0 0,-1 1 0 0 0,0 0 0 0 0,0 1 0 0 0,1-1 0 0 0,-1 0 0 0 0,0 1 0 0 0,0 0 0 0 0,1-1 0 0 0,-1 1 0 0 0,0 0-1 0 0,1 1 1 0 0,-1-1 0 0 0,1 0 0 0 0,0 1 0 0 0,-3 1 0 0 0,-8 6 319 0 0,1 1 0 0 0,-19 20 0 0 0,9-8-32 0 0,0-2-141 0 0,-163 163 681 0 0,169-164-795 0 0,1 1 0 0 0,1 0-1 0 0,1 1 1 0 0,1 1-1 0 0,-14 32 1 0 0,21-41-24 0 0,1-1 0 0 0,0 1 1 0 0,0 0-1 0 0,2 0 0 0 0,-1 0 0 0 0,2 0 0 0 0,0 1 1 0 0,0-1-1 0 0,1 0 0 0 0,1 0 0 0 0,3 22 0 0 0,-1-25 5 0 0,0 0 0 0 0,1 0 0 0 0,0 0-1 0 0,1 0 1 0 0,0-1 0 0 0,0 0 0 0 0,1 0 0 0 0,8 9-1 0 0,9 9 67 0 0,29 25 0 0 0,-24-25-32 0 0,-1 1 44 0 0,46 58 0 0 0,-61-68-2107 0 0,10 20 0 0 0,-11-15-2422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10367 0 0,'-2'1'472'0'0,"-1"2"-424"0"0,0 0 0 0 0,0 0 0 0 0,1 0 0 0 0,-1 0 0 0 0,1 0 0 0 0,-1 0 0 0 0,1 1 0 0 0,1-1 0 0 0,-1 1 0 0 0,0 0 0 0 0,-1 6 0 0 0,1-3 45 0 0,1 0 1 0 0,-1 0-1 0 0,2 0 0 0 0,-1 0 1 0 0,1 1-1 0 0,1 7 1 0 0,0 1 189 0 0,2 0 0 0 0,0-1 0 0 0,1 1 0 0 0,1-1 0 0 0,8 20 0 0 0,-5-19-117 0 0,0 1-1 0 0,1-2 0 0 0,1 1 0 0 0,1-1 1 0 0,0-1-1 0 0,0 0 0 0 0,2 0 1 0 0,0-1-1 0 0,0-1 0 0 0,1 0 1 0 0,17 11-1 0 0,3-2 141 0 0,1-1 0 0 0,2-1 0 0 0,71 25 0 0 0,-79-34-152 0 0,140 57 741 0 0,-145-55-812 0 0,0 0 0 0 0,-2 1 0 0 0,1 2 0 0 0,35 29 0 0 0,-51-38-197 0 0,-1 1-1 0 0,0-1 1 0 0,9 14-1 0 0,-5-2-4853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8 11687 0 0,'-2'-1'45'0'0,"0"0"0"0"0,1 0-1 0 0,-1 0 1 0 0,0 0 0 0 0,0 1-1 0 0,0-1 1 0 0,1 1 0 0 0,-1-1-1 0 0,0 1 1 0 0,0-1 0 0 0,0 1-1 0 0,0 0 1 0 0,0 0 0 0 0,0 0-1 0 0,0 0 1 0 0,0 1 0 0 0,0-1-1 0 0,0 0 1 0 0,0 1 0 0 0,0-1-1 0 0,1 1 1 0 0,-1 0 0 0 0,0 0-1 0 0,0 0 1 0 0,0 0 0 0 0,1 0-1 0 0,-3 1 1 0 0,-46 32 394 0 0,-48 43 0 0 0,-41 48 1028 0 0,48-42-1036 0 0,44-42-113 0 0,-118 114 969 0 0,137-126-1022 0 0,-51 63 360 0 0,71-82-587 0 0,2 0 1 0 0,-1 0-1 0 0,1 1 0 0 0,1 0 0 0 0,-1 0 0 0 0,2 0 0 0 0,-5 18 0 0 0,9-28-36 0 0,0-1 0 0 0,0 1 0 0 0,0-1 0 0 0,1 1 0 0 0,-1-1 0 0 0,0 1 0 0 0,0-1 0 0 0,1 1 0 0 0,-1-1 0 0 0,0 1 1 0 0,1-1-1 0 0,-1 1 0 0 0,0-1 0 0 0,1 0 0 0 0,-1 1 0 0 0,0-1 0 0 0,1 0 0 0 0,-1 1 0 0 0,1-1 0 0 0,-1 0 0 0 0,1 1 0 0 0,-1-1 0 0 0,1 0 0 0 0,-1 0 0 0 0,1 0 0 0 0,-1 0 1 0 0,2 1-1 0 0,-2-1 4 0 0,4 1-107 0 0,0 0 0 0 0,-1 0 0 0 0,1-1 1 0 0,-1 0-1 0 0,1 1 0 0 0,0-1 0 0 0,0 0 0 0 0,-1-1 1 0 0,8 0-1 0 0,18-5-1110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5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8207 0 0,'0'0'1938'0'0,"-2"1"-1362"0"0,-10 7-314 0 0,1 1-1 0 0,0 0 1 0 0,1 1 0 0 0,-14 15 0 0 0,-12 11 245 0 0,15-17-60 0 0,1 1 1 0 0,0 0 0 0 0,2 2 0 0 0,-25 36-1 0 0,40-52-350 0 0,0 0 1 0 0,0 0-1 0 0,0 0 0 0 0,1 1 0 0 0,0-1 0 0 0,0 1 0 0 0,1-1 0 0 0,0 1 0 0 0,0 0 1 0 0,0 0-1 0 0,1-1 0 0 0,0 9 0 0 0,1-13-74 0 0,-1 0 1 0 0,1 0-1 0 0,-1 0 0 0 0,1 0 0 0 0,0 0 1 0 0,0 0-1 0 0,0 0 0 0 0,0 0 1 0 0,0 0-1 0 0,1 0 0 0 0,-1-1 1 0 0,0 1-1 0 0,1 0 0 0 0,-1-1 1 0 0,1 1-1 0 0,0-1 0 0 0,-1 0 1 0 0,1 0-1 0 0,3 2 0 0 0,2 1 83 0 0,0-1 0 0 0,0 0-1 0 0,13 3 1 0 0,-14-4-34 0 0,1 0 0 0 0,-1-1-1 0 0,1 0 1 0 0,-1-1 0 0 0,1 1 0 0 0,-1-1-1 0 0,1-1 1 0 0,-1 1 0 0 0,0-1-1 0 0,1 0 1 0 0,-1-1 0 0 0,1 1-1 0 0,-1-1 1 0 0,0 0 0 0 0,0-1 0 0 0,0 1-1 0 0,0-1 1 0 0,9-7 0 0 0,-8 5-22 0 0,-1 0 1 0 0,1-1-1 0 0,-1 0 1 0 0,-1 0-1 0 0,1 0 1 0 0,-1-1-1 0 0,0 0 1 0 0,0 0-1 0 0,-1 0 1 0 0,0-1-1 0 0,0 1 1 0 0,-1-1-1 0 0,0 0 1 0 0,3-9-1 0 0,-2 1-9 0 0,0 1 0 0 0,-1-1 1 0 0,0 0-1 0 0,-1 0 0 0 0,-1 0 0 0 0,-2-24 0 0 0,0 28-61 0 0,-6-34 58 0 0,7 42-70 0 0,-1 1 0 0 0,-1-1 0 0 0,1 1 0 0 0,0-1 0 0 0,-1 1 0 0 0,0 0 0 0 0,0 0 1 0 0,0 0-1 0 0,0 0 0 0 0,-4-4 0 0 0,5 6-195 0 0,1 1 197 0 0,0 0-1 0 0,-1-1 1 0 0,1 1-1 0 0,0 0 1 0 0,-1 0 0 0 0,1-1-1 0 0,0 1 1 0 0,-1 0-1 0 0,1 0 1 0 0,0 0-1 0 0,-1-1 1 0 0,1 1-1 0 0,-1 0 1 0 0,1 0-1 0 0,0 0 1 0 0,-1 0 0 0 0,1 0-1 0 0,0 0 1 0 0,-1 0-1 0 0,1 0 1 0 0,-1 0-1 0 0,1 0 1 0 0,0 0-1 0 0,-1 0 1 0 0,0 0-1 0 0,-8 1-3686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3223 0 0,'-4'-11'15968'0'0,"5"18"-15886"0"0,1-3-82 0 0,6 17 53 0 0,-6-16-476 0 0,4 11 889 0 0,3-7-5978 0 0,2-2-442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6911 0 0,'0'0'147'0'0,"0"0"0"0"0,0-1 0 0 0,0 1 0 0 0,0 0 0 0 0,0-1-1 0 0,0 1 1 0 0,0 0 0 0 0,0-1 0 0 0,0 1 0 0 0,0 0-1 0 0,0-1 1 0 0,0 1 0 0 0,0 0 0 0 0,0-1 0 0 0,0 1 0 0 0,0 0-1 0 0,0 0 1 0 0,1-1 0 0 0,-1 1 0 0 0,0 0 0 0 0,0-1 0 0 0,0 1-1 0 0,1 0 1 0 0,-1 0 0 0 0,0 0 0 0 0,0-1 0 0 0,1 1-1 0 0,-1 0 1 0 0,0 0 0 0 0,0 0 0 0 0,1 0 0 0 0,-1-1 0 0 0,1 1-1 0 0,4 3 3111 0 0,0 2-4036 0 0,-5-5 496 0 0,19 19 997 0 0,28 39-1 0 0,0 0-195 0 0,82 74 965 0 0,-94-101-1022 0 0,0-2 0 0 0,42 26 0 0 0,-23-22 83 0 0,64 27 0 0 0,62 17-22 0 0,-108-51-314 0 0,-69-25-177 0 0,-3 1-1606 0 0,-1 11-3123 0 0,-2 2-1532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2759 0 0,'0'0'126'0'0,"-1"2"384"0"0,-26 46 7558 0 0,-5 10-4306 0 0,-1-9-3252 0 0,-3-2 0 0 0,-2-1 1 0 0,-1-2-1 0 0,-3-2 1 0 0,-55 45-1 0 0,76-70-375 0 0,-63 56 414 0 0,72-61-413 0 0,2-1 0 0 0,-1 1-1 0 0,2 1 1 0 0,-17 26 0 0 0,25-38-155 0 0,1 0 1 0 0,-1 0-1 0 0,1 1 0 0 0,-1-1 1 0 0,1 0-1 0 0,0 0 0 0 0,-1 1 1 0 0,1-1-1 0 0,0 0 0 0 0,0 1 1 0 0,0-1-1 0 0,0 0 0 0 0,0 0 1 0 0,0 1-1 0 0,0-1 0 0 0,0 0 1 0 0,0 1-1 0 0,1-1 0 0 0,-1 0 1 0 0,1 0-1 0 0,-1 1 0 0 0,1-1 1 0 0,-1 0-1 0 0,1 0 0 0 0,0 0 1 0 0,-1 0-1 0 0,1 0 0 0 0,0 0 1 0 0,0 0-1 0 0,0 0 0 0 0,1 1 1 0 0,10 7-884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 8751 0 0,'-18'-6'399'0'0,"17"6"-369"0"0,-1 0-1 0 0,1 0 1 0 0,-1 0 0 0 0,1 0 0 0 0,-1 0-1 0 0,0 0 1 0 0,1 0 0 0 0,-1 0 0 0 0,1 1-1 0 0,-1-1 1 0 0,1 0 0 0 0,-1 1-1 0 0,1 0 1 0 0,-1-1 0 0 0,1 1 0 0 0,0 0-1 0 0,-2 1 1 0 0,-1-1-12 0 0,2 1 12 0 0,0-1-1 0 0,0 0 1 0 0,0 0-1 0 0,1 1 1 0 0,-1-1-1 0 0,0 1 1 0 0,1 0-1 0 0,-1-1 0 0 0,1 1 1 0 0,-1 0-1 0 0,1 0 1 0 0,0 0-1 0 0,0 0 1 0 0,-2 4-1 0 0,1-2 112 0 0,1 1 0 0 0,0-1 0 0 0,0 1 0 0 0,0 0-1 0 0,0 0 1 0 0,1 8 0 0 0,0-2 120 0 0,1 0 0 0 0,0 0 0 0 0,1 0 0 0 0,0 0 0 0 0,6 17 0 0 0,-3-17-179 0 0,0 0 1 0 0,1 0 0 0 0,0-1 0 0 0,1 1 0 0 0,0-1 0 0 0,0-1-1 0 0,1 1 1 0 0,12 10 0 0 0,12 8 279 0 0,37 26 1 0 0,-46-37-195 0 0,113 81 720 0 0,90 70 414 0 0,-186-134-1061 0 0,-1 2 0 0 0,-2 2 1 0 0,42 53-1 0 0,-68-76-209 0 0,-1 0 0 0 0,0 0 0 0 0,-1 1 0 0 0,-1 0 0 0 0,0 0 0 0 0,-2 1 0 0 0,0 0 0 0 0,5 22 0 0 0,-8-26-24 0 0,-1 1-1 0 0,-1 0 1 0 0,0-1 0 0 0,-1 1 0 0 0,-1-1 0 0 0,0 1-1 0 0,-1 0 1 0 0,0-1 0 0 0,-1 0 0 0 0,0 1-1 0 0,-9 19 1 0 0,3-12 20 0 0,0-1-1 0 0,-2 0 1 0 0,-1 0 0 0 0,0-1-1 0 0,-1-1 1 0 0,-2 0 0 0 0,1 0-1 0 0,-2-2 1 0 0,0 0 0 0 0,-27 20-1 0 0,7-8 25 0 0,-2-3 1 0 0,0-1-1 0 0,-2-2 0 0 0,-72 30 1 0 0,21-20 178 0 0,34-12-5917 0 0,44-15 103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6 177 6911 0 0,'0'0'528'0'0,"-5"-14"10534"0"0,18 8-10174 0 0,9-2-546 0 0,0 1 0 0 0,45-6 1 0 0,-23 5-64 0 0,31-8 12 0 0,46-9-642 0 0,118-40-1 0 0,-201 50-380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1124 295 4143 0 0,'9'-19'476'0'0,"1"1"0"0"0,1 0 0 0 0,1 1 0 0 0,0 1 0 0 0,2-1 0 0 0,14-13 0 0 0,98-82 6193 0 0,-118 106-6484 0 0,11-8 579 0 0,-14 11-508 0 0,0 0-1 0 0,-1-1 0 0 0,1 0 1 0 0,3-4-1 0 0,-6 6 134 0 0,-1 1-5 0 0,5-2 944 0 0,-13 10-1103 0 0,-16 12-322 0 0,-48 28 234 0 0,-146 71 1 0 0,207-113-135 0 0,-177 74 89 0 0,-6-14-48 0 0,137-47-38 0 0,-123 38 57 0 0,-2-16-66 0 0,169-38 3 0 0,1 0 0 0 0,0 0 0 0 0,0-1 0 0 0,0 0 0 0 0,0-1 0 0 0,0 0 0 0 0,-21-3 0 0 0,31 3 0 0 0,0 0 0 0 0,1 0 0 0 0,-1 0 0 0 0,1 0 0 0 0,-1 0 0 0 0,0 0 0 0 0,1-1 0 0 0,-1 1 0 0 0,0 0 0 0 0,1 0 0 0 0,-1-1 0 0 0,1 1 0 0 0,-1 0 0 0 0,0-1 0 0 0,1 1 0 0 0,-1 0 0 0 0,1-1 0 0 0,-1 1 0 0 0,1-1 0 0 0,0 1 0 0 0,-1-1 0 0 0,1 1 0 0 0,-1-1 0 0 0,1 0 0 0 0,0 1 0 0 0,-1-1 0 0 0,1 1 0 0 0,0-1 0 0 0,0 0 0 0 0,0 1 0 0 0,-1-1 0 0 0,1 1 0 0 0,0-1 0 0 0,0 0 0 0 0,0 1 0 0 0,0-1 0 0 0,0 0 0 0 0,0 1 0 0 0,0-1 0 0 0,0 0 0 0 0,0 1 0 0 0,1-1 0 0 0,-1 0 0 0 0,0 1 0 0 0,0-1 0 0 0,0 0 0 0 0,1 1 0 0 0,-1-1 0 0 0,0 1 0 0 0,1-2 0 0 0,1 0-13 0 0,0-1 0 0 0,1 0 0 0 0,-1 1 0 0 0,0 0 0 0 0,1-1 0 0 0,-1 1 0 0 0,1 0 0 0 0,0 0 0 0 0,3-1 0 0 0,31-17-214 0 0,1 2 0 0 0,0 2 0 0 0,48-14 0 0 0,-82 29 218 0 0,0 0 1 0 0,0 0-1 0 0,0 1 0 0 0,0 0 1 0 0,-1-1-1 0 0,1 2 1 0 0,0-1-1 0 0,0 0 1 0 0,0 1-1 0 0,0-1 1 0 0,-1 1-1 0 0,1 0 1 0 0,0 0-1 0 0,-1 1 1 0 0,1-1-1 0 0,6 4 1 0 0,-7-3 1 0 0,-1 0 1 0 0,1 0-1 0 0,-1 0 1 0 0,0 1-1 0 0,0-1 1 0 0,0 1-1 0 0,0-1 1 0 0,0 1-1 0 0,0-1 1 0 0,0 1-1 0 0,-1 0 1 0 0,0 0-1 0 0,1 0 1 0 0,-1 0-1 0 0,0 0 1 0 0,-1 0-1 0 0,1 0 1 0 0,0 1-1 0 0,-1-1 1 0 0,1 4-1 0 0,-2 5-14 0 0,1 0-1 0 0,-1 0 1 0 0,-1-1-1 0 0,0 1 0 0 0,0-1 1 0 0,-2 1-1 0 0,-5 13 1 0 0,-39 77 20 0 0,23-54-12 0 0,-93 203-51 0 0,107-231 45 0 0,0 0 1 0 0,-28 33-1 0 0,-36 32 26 0 0,44-51 23 0 0,-45 61-1 0 0,71-87-19 0 0,0 1 0 0 0,0 0 1 0 0,1 0-1 0 0,0 1 0 0 0,1-1 0 0 0,0 1 0 0 0,0 0 0 0 0,1 0 0 0 0,-1 16 1 0 0,3-12 55 0 0,1-12-59 0 0,-1 0 0 0 0,1 0 0 0 0,0 0 0 0 0,0 1 0 0 0,0-1 0 0 0,0 0 0 0 0,0 0 0 0 0,1-1 0 0 0,-1 1 0 0 0,0 0-1 0 0,1 0 1 0 0,0-1 0 0 0,-1 1 0 0 0,1-1 0 0 0,0 1 0 0 0,0-1 0 0 0,-1 0 0 0 0,1 1 0 0 0,0-1 0 0 0,0 0 0 0 0,1 0 0 0 0,-1-1 0 0 0,0 1-1 0 0,0 0 1 0 0,0-1 0 0 0,1 1 0 0 0,-1-1 0 0 0,4 0 0 0 0,6 1 63 0 0,-1-1 1 0 0,0 0-1 0 0,0-1 0 0 0,17-3 0 0 0,1-2 136 0 0,-1-1 0 0 0,49-19 0 0 0,51-32 380 0 0,-49 21-330 0 0,-6 4-80 0 0,57-25 61 0 0,-99 46-348 0 0,1 1 1 0 0,38-7 0 0 0,-67 18-80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11975 0 0,'0'-5'354'0'0,"8"-12"644"0"0,-8 17-961 0 0,1-1 1 0 0,-1 1-1 0 0,1-1 0 0 0,-1 1 0 0 0,1-1 0 0 0,-1 1 0 0 0,1 0 0 0 0,-1-1 0 0 0,1 1 1 0 0,0 0-1 0 0,-1-1 0 0 0,1 1 0 0 0,0 0 0 0 0,-1 0 0 0 0,1-1 0 0 0,0 1 0 0 0,-1 0 1 0 0,2 0-1 0 0,1-1 97 0 0,3 0 11 0 0,-1-1-1 0 0,1 1 0 0 0,0 0 1 0 0,0 1-1 0 0,0-1 1 0 0,-1 1-1 0 0,1 0 0 0 0,0 1 1 0 0,8 1-1 0 0,8 2 187 0 0,25 10-1 0 0,0-1-100 0 0,-4-5-204 0 0,0-1-1 0 0,1-2 1 0 0,-1-3-1 0 0,87-5 1 0 0,-82-3-153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9671 0 0,'0'0'875'0'0,"-2"1"-719"0"0,-5 1-58 0 0,0 0 0 0 0,0 1 1 0 0,0 0-1 0 0,1 0 0 0 0,-1 1 0 0 0,-7 5 0 0 0,-36 32 1561 0 0,16-13-790 0 0,-158 127 892 0 0,132-101-1185 0 0,-56 64 0 0 0,108-109-526 0 0,1 0 0 0 0,0 1 0 0 0,0-1 1 0 0,1 1-1 0 0,1 1 0 0 0,0-1 0 0 0,0 1 0 0 0,1 0 1 0 0,-6 22-1 0 0,9-26-38 0 0,0 1 0 0 0,0-1 1 0 0,1 1-1 0 0,-1-1 0 0 0,2 0 0 0 0,-1 1 1 0 0,1-1-1 0 0,0 0 0 0 0,1 1 1 0 0,-1-1-1 0 0,1 0 0 0 0,1 0 0 0 0,-1 0 1 0 0,1 0-1 0 0,1-1 0 0 0,6 12 1 0 0,5 1-9 0 0,1 0 0 0 0,0-1 0 0 0,1-1 0 0 0,1-1 0 0 0,1 0 0 0 0,0-1 0 0 0,1-1 0 0 0,1-1 0 0 0,0-1 0 0 0,25 11 0 0 0,-18-13-1111 0 0,1 0-348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 11055 0 0,'0'0'1002'0'0,"1"4"-824"0"0,2 10 0 0 0,1 0 0 0 0,0 1-1 0 0,1-1 1 0 0,1-1-1 0 0,0 1 1 0 0,1-1 0 0 0,0 0-1 0 0,1-1 1 0 0,1 0 0 0 0,16 19-1 0 0,-4-9 122 0 0,0-2 0 0 0,1 0 0 0 0,1-2-1 0 0,38 25 1 0 0,2-8 422 0 0,99 41-1 0 0,-112-54-470 0 0,267 101-879 0 0,-315-122-861 0 0</inkml:trace>
  <inkml:trace contextRef="#ctx0" brushRef="#br0" timeOffset="1">709 1 12007 0 0,'-8'0'93'0'0,"1"0"-1"0"0,0 1 1 0 0,0 0 0 0 0,0 1-1 0 0,0 0 1 0 0,0 0-1 0 0,1 0 1 0 0,-1 1-1 0 0,0 0 1 0 0,1 0 0 0 0,0 0-1 0 0,0 1 1 0 0,-9 6-1 0 0,-162 110 839 0 0,-84 60 97 0 0,238-163-976 0 0,2 1 0 0 0,-1 0 1 0 0,2 2-1 0 0,1 0 0 0 0,-31 42 0 0 0,48-59-69 0 0,1 0-1 0 0,-1 0 1 0 0,1 0-1 0 0,-1 0 1 0 0,1 0-1 0 0,0 0 1 0 0,0 1-1 0 0,-1 3 1 0 0,2-7-12 0 0,0 1-1 0 0,0-1 1 0 0,0 0 0 0 0,0 0-1 0 0,0 0 1 0 0,0 0 0 0 0,0 0-1 0 0,0 1 1 0 0,0-1 0 0 0,0 0-1 0 0,0 0 1 0 0,0 0 0 0 0,0 0-1 0 0,0 0 1 0 0,0 1 0 0 0,0-1-1 0 0,0 0 1 0 0,0 0 0 0 0,1 0-1 0 0,-1 0 1 0 0,0 0 0 0 0,0 0-1 0 0,0 1 1 0 0,0-1 0 0 0,0 0-1 0 0,0 0 1 0 0,0 0 0 0 0,0 0-1 0 0,1 0 1 0 0,-1 0 0 0 0,0 0-1 0 0,0 0 1 0 0,0 0 0 0 0,0 0-1 0 0,0 1 1 0 0,0-1 0 0 0,1 0-1 0 0,-1 0 1 0 0,15 9-5102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0,'0'0'83'0'0,"1"3"-6"0"0,9 42 1027 0 0,-5-18 1109 0 0,2 0 1 0 0,15 38-1 0 0,-11-41-1726 0 0,1-1 1 0 0,2 0-1 0 0,27 35 0 0 0,56 55 669 0 0,1 0-38 0 0,-73-80-663 0 0,-1 0 1 0 0,-1 2-1 0 0,19 43 1 0 0,-34-60-304 0 0,0 0 0 0 0,-2 0 0 0 0,0 1-1 0 0,-2 0 1 0 0,0 0 0 0 0,0 0 0 0 0,-2 0 0 0 0,0 38 0 0 0,-4-33-69 0 0,0 0 0 0 0,-2-1 0 0 0,-1 1 0 0 0,-1-1-1 0 0,-1 0 1 0 0,0 0 0 0 0,-15 27 0 0 0,-2-2 18 0 0,-3-2 1 0 0,-36 49-1 0 0,21-34-331 0 0,17-21-3333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5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8287 0 0,'0'0'639'0'0,"1"-2"-266"0"0,-1 2-267 0 0,0 0-1 0 0,1 0 0 0 0,-1-1 0 0 0,0 1 1 0 0,0 0-1 0 0,0 0 0 0 0,0 0 0 0 0,1-1 0 0 0,-1 1 1 0 0,0 0-1 0 0,0 0 0 0 0,0 0 0 0 0,1 0 1 0 0,-1-1-1 0 0,0 1 0 0 0,0 0 0 0 0,1 0 0 0 0,-1 0 1 0 0,0 0-1 0 0,0 0 0 0 0,1 0 0 0 0,-1 0 1 0 0,0 0-1 0 0,0 0 0 0 0,1 0 0 0 0,-1 0 1 0 0,0 0-1 0 0,1 0 0 0 0,-1 0 0 0 0,0 0 0 0 0,1 0 1 0 0,5 9 977 0 0,-4-6-1033 0 0,-1 0 0 0 0,0 0 0 0 0,0 0 0 0 0,0 0 0 0 0,-1 1 0 0 0,1-1 0 0 0,-1 0 0 0 0,0 1 0 0 0,0 5 0 0 0,-5 35 648 0 0,0-15-223 0 0,-1 38 513 0 0,-3 55 888 0 0,9-120-1608 0 0,-2 13 312 0 0,0 8-1 0 0,2-22 208 0 0,2 14-533 0 0,-1-8-230 0 0,0-6 211 0 0,11-7-82 0 0,-5 0-88 0 0,0-1 0 0 0,-1 0 0 0 0,0 0-1 0 0,0 0 1 0 0,-1-1 0 0 0,6-10 0 0 0,6-8 73 0 0,16-19 63 0 0,-15 17-113 0 0,1 2 0 0 0,1 0-1 0 0,45-42 1 0 0,-43 49-168 0 0,-7 5-460 0 0,0 1-1 0 0,1 1 1 0 0,29-18 0 0 0,-41 28-2773 0 0,6-3 1603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1393 18 10591 0 0,'15'-15'819'0'0,"-12"12"1236"0"0,-10 14-1074 0 0,3-6-873 0 0,0 0 1 0 0,-1-1-1 0 0,1 0 0 0 0,-1 0 0 0 0,0 0 1 0 0,0 0-1 0 0,0-1 0 0 0,0 1 0 0 0,0-1 1 0 0,-1-1-1 0 0,1 1 0 0 0,-1-1 1 0 0,-10 3-1 0 0,-9 1 131 0 0,1-2 0 0 0,-28 2 0 0 0,16-2-47 0 0,-420 76 599 0 0,323-54-728 0 0,-198 31-158 0 0,321-55 17 0 0,-1-1 0 0 0,0 0 0 0 0,1 0 1 0 0,-1-1-1 0 0,0-1 0 0 0,1 0 0 0 0,-21-5 0 0 0,31 6 60 0 0,-1 0-1 0 0,0 0 0 0 0,1 0 0 0 0,-1 0 1 0 0,1 0-1 0 0,-1-1 0 0 0,1 1 0 0 0,-1 0 1 0 0,1-1-1 0 0,-1 1 0 0 0,1 0 1 0 0,-1-1-1 0 0,1 1 0 0 0,0 0 0 0 0,-1-1 1 0 0,1 1-1 0 0,-1-1 0 0 0,1 1 1 0 0,0-1-1 0 0,-1 1 0 0 0,1-1 0 0 0,0 1 1 0 0,0-1-1 0 0,-1 0 0 0 0,1 0 19 0 0,0 1 0 0 0,0-1-1 0 0,0 1 1 0 0,0-1 0 0 0,0 1-1 0 0,0-1 1 0 0,0 0 0 0 0,0 1 0 0 0,0-1-1 0 0,0 1 1 0 0,0-1 0 0 0,0 1-1 0 0,1-1 1 0 0,-1 1 0 0 0,0-1-1 0 0,0 0 1 0 0,0 1 0 0 0,1-1-1 0 0,-1 1 1 0 0,0 0 0 0 0,1-1 0 0 0,-1 1-1 0 0,1-1 1 0 0,-1 1 0 0 0,0-1-1 0 0,1 1 1 0 0,-1 0 0 0 0,1-1-1 0 0,-1 1 1 0 0,1 0 0 0 0,-1 0 0 0 0,1-1-1 0 0,-1 1 1 0 0,1 0 0 0 0,0 0-1 0 0,0-1 0 0 0,2 0 5 0 0,-1 0-1 0 0,0 0 1 0 0,1 0-1 0 0,-1 1 0 0 0,1-1 1 0 0,-1 1-1 0 0,1-1 1 0 0,-1 1-1 0 0,1 0 1 0 0,-1 0-1 0 0,1 0 1 0 0,-1 0-1 0 0,1 0 0 0 0,-1 1 1 0 0,3 0-1 0 0,0 0 6 0 0,-1 1-1 0 0,0 0 1 0 0,0 0-1 0 0,0 0 1 0 0,0 0-1 0 0,0 1 1 0 0,6 5-1 0 0,-1 0 6 0 0,-1 0-1 0 0,0 1 0 0 0,0 0 0 0 0,-1 1 1 0 0,10 16-1 0 0,-11-14-16 0 0,-1 0 0 0 0,0 0 0 0 0,-1 0 0 0 0,0 1 0 0 0,-1-1 0 0 0,0 1 0 0 0,-1 0 0 0 0,-1 0 0 0 0,0 0 1 0 0,-1 19-1 0 0,-3 13-23 0 0,-15 73 1 0 0,17-114 25 0 0,-8 40 0 0 0,-3-1 0 0 0,-1 0 0 0 0,-27 57 0 0 0,-69 115 0 0 0,80-161 0 0 0,22-40 19 0 0,-1-1-1 0 0,0 1 1 0 0,-1-1-1 0 0,-1-1 1 0 0,0 0-1 0 0,-1 0 1 0 0,-25 21 2115 0 0,39-33-1750 0 0,15 0-58 0 0,-1 0 0 0 0,1-2 0 0 0,21-3-1 0 0,17-3 66 0 0,-12 4-194 0 0,61-2 142 0 0,152 3-22 0 0,-202-1-220 0 0,32-1-799 0 0,-85 5-246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6911 0 0,'0'-2'528'0'0,"2"-8"-93"0"0,0 7-181 0 0,-1 1 0 0 0,1 0 1 0 0,-1 0-1 0 0,1 0 0 0 0,0 0 0 0 0,0 0 0 0 0,0 0 0 0 0,0 1 0 0 0,0-1 1 0 0,0 1-1 0 0,0-1 0 0 0,1 1 0 0 0,-1 0 0 0 0,0 0 0 0 0,1 0 1 0 0,-1 0-1 0 0,1 0 0 0 0,3 0 0 0 0,8-2 528 0 0,-1 1-1 0 0,17-1 1 0 0,-26 3-803 0 0,476-21 1241 0 0,-406 19-1084 0 0,100 6 142 0 0,-99 1-4941 0 0,-52-3-496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13847 0 0,'0'0'1254'0'0,"-2"0"-1029"0"0,-10 5-131 0 0,0-1 0 0 0,0 1 0 0 0,1 1 0 0 0,0 0 0 0 0,-18 14 0 0 0,-49 44 371 0 0,40-27-287 0 0,1 0 0 0 0,-34 47-1 0 0,47-53-17 0 0,2 1 0 0 0,2 0 0 0 0,-26 56-1 0 0,40-74-119 0 0,0 1 1 0 0,1 0-1 0 0,1 0 0 0 0,0 0 0 0 0,1 0 0 0 0,-2 26 1 0 0,5-32-27 0 0,0-1 0 0 0,1 0 0 0 0,-1 0 0 0 0,2 1 0 0 0,-1-1 1 0 0,1 0-1 0 0,0 0 0 0 0,1 0 0 0 0,0 0 0 0 0,0-1 1 0 0,1 1-1 0 0,0-1 0 0 0,9 14 0 0 0,-1-7 36 0 0,1-1 0 0 0,1 0 0 0 0,0-1 0 0 0,0 0 0 0 0,2-1 0 0 0,-1-1 0 0 0,20 10 0 0 0,-26-16-256 0 0,1 0 0 0 0,0 0-1 0 0,1-1 1 0 0,-1 0 0 0 0,1 0 0 0 0,11 0-1 0 0,-1-2-1301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4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8751 0 0,'0'2'674'0'0,"-1"44"437"0"0,12 84 0 0 0,-8-114-819 0 0,0 0 0 0 0,1-1 0 0 0,1 1 0 0 0,0-1 0 0 0,1 0 0 0 0,1-1 0 0 0,0 0 0 0 0,1 0 0 0 0,11 15 0 0 0,0-5 110 0 0,2-1-1 0 0,0-1 1 0 0,2-1-1 0 0,0-1 1 0 0,1-1-1 0 0,1-1 1 0 0,1-1-1 0 0,1-2 0 0 0,43 20 1 0 0,-38-20-130 0 0,1-1 0 0 0,0-2 0 0 0,1-2 0 0 0,0 0 0 0 0,44 5 0 0 0,-53-12-237 0 0,-1-1 0 0 0,1-1 1 0 0,31-3-1 0 0,-44 0-853 0 0,0 0 0 0 0,18-6 0 0 0,-14 2-5684 0 0</inkml:trace>
  <inkml:trace contextRef="#ctx0" brushRef="#br0" timeOffset="1">718 2 11055 0 0,'-10'1'108'0'0,"0"-1"0"0"0,1 2 0 0 0,-1-1 0 0 0,0 1 0 0 0,1 1 0 0 0,-1-1 0 0 0,1 2 0 0 0,0-1 0 0 0,0 1 0 0 0,0 1 0 0 0,-14 9 0 0 0,-32 25 1317 0 0,-58 56-1 0 0,38-30-462 0 0,42-39-583 0 0,-103 90 1075 0 0,101-83-1112 0 0,-52 64 0 0 0,79-87-319 0 0,0 0 0 0 0,2 1-1 0 0,-1-1 1 0 0,1 2 0 0 0,1-1-1 0 0,0 1 1 0 0,-4 12 0 0 0,9-23-36 0 0,-1 1 0 0 0,1-1 0 0 0,-1 1 0 0 0,1-1 1 0 0,0 1-1 0 0,0-1 0 0 0,0 1 0 0 0,0-1 1 0 0,0 1-1 0 0,0-1 0 0 0,0 1 0 0 0,0 0 0 0 0,1-1 1 0 0,-1 1-1 0 0,1-1 0 0 0,-1 1 0 0 0,1-1 1 0 0,-1 0-1 0 0,2 3 0 0 0,0-3-94 0 0,-1 1 0 0 0,0-1 0 0 0,1 0 0 0 0,-1 0 0 0 0,1 0 0 0 0,-1 0 0 0 0,1 0 0 0 0,0 0-1 0 0,-1-1 1 0 0,1 1 0 0 0,0-1 0 0 0,0 1 0 0 0,-1-1 0 0 0,1 1 0 0 0,0-1 0 0 0,0 0 0 0 0,2 0 0 0 0,28 1-5932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8207 0 0,'23'11'211'0'0,"-2"2"-1"0"0,0 0 0 0 0,0 1 1 0 0,-2 1-1 0 0,0 1 0 0 0,27 29 0 0 0,89 119 2926 0 0,-98-114-2337 0 0,-3 1-1 0 0,-2 1 0 0 0,-2 2 1 0 0,-3 1-1 0 0,24 71 1 0 0,-36-83-571 0 0,-3-1 1 0 0,-2 2 0 0 0,-1 0 0 0 0,-3 0 0 0 0,-1 0 0 0 0,-3 1 0 0 0,-5 86 0 0 0,0-108-240 0 0,-1 1 1 0 0,-2 0 0 0 0,0-1 0 0 0,-1 0-1 0 0,-1-1 1 0 0,-2 1 0 0 0,0-2 0 0 0,-1 1-1 0 0,-1-1 1 0 0,-1-1 0 0 0,0 0 0 0 0,-2-1-1 0 0,-1-1 1 0 0,0 0 0 0 0,-19 15 0 0 0,-10 8-110 0 0,-43 41 21 0 0,71-65 100 0 0,1 1-1 0 0,-27 40 0 0 0,30-37-525 0 0,0 1 0 0 0,1 0-1 0 0,-9 26 1 0 0,14-29-606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22 919 0 0,'0'0'80'0'0,"14"-7"-80"0"0,0 1 0 0 0,2 3 1856 0 0,2 1 360 0 0,1 0 72 0 0,6 2 16 0 0,2-1-1632 0 0,1 1-320 0 0,4 3-64 0 0,5 1-8 0 0,6-3-184 0 0,1-1-96 0 0,-1 0 96 0 0,-3-1-3136 0 0,-1-3-632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8751 0 0,'0'0'1866'0'0,"2"0"-830"0"0,11 2-525 0 0,-1 0 0 0 0,1-1 0 0 0,-1-1 1 0 0,1 0-1 0 0,-1-1 0 0 0,1 0 0 0 0,14-3 0 0 0,91-28 724 0 0,-62 15-759 0 0,-32 11-318 0 0,227-72 1006 0 0,-158 46-737 0 0,-83 29-656 0 0,1 1 0 0 0,-1 0-1 0 0,1 1 1 0 0,-1 0 0 0 0,1 1 0 0 0,0 0 0 0 0,12 1 0 0 0,-7 3-789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1709 73 6911 0 0,'56'-61'744'0'0,"-47"50"4924"0"0,-11 12-5257 0 0,-61 32 710 0 0,-44 21-345 0 0,29-18-408 0 0,-78 31 198 0 0,-360 113 210 0 0,317-127-674 0 0,172-48-91 0 0,1-1 1 0 0,-1-1-1 0 0,1-2 1 0 0,-1 0-1 0 0,-45-6 0 0 0,61 3-21 0 0,1 0 0 0 0,0-1 0 0 0,-1 0 0 0 0,1-1 0 0 0,-16-8 1 0 0,21 10-18 0 0,0-1 1 0 0,0 0-1 0 0,0-1 1 0 0,0 1-1 0 0,1-1 1 0 0,0 0-1 0 0,0 0 1 0 0,0 0-1 0 0,0-1 1 0 0,0 1-1 0 0,-5-11 1 0 0,8 13 21 0 0,0 1-1 0 0,0-1 1 0 0,1 0 0 0 0,-1 0-1 0 0,0 0 1 0 0,1 1 0 0 0,-1-1-1 0 0,1 0 1 0 0,0 0 0 0 0,0 0-1 0 0,0 0 1 0 0,0 0 0 0 0,0 0-1 0 0,0 0 1 0 0,0 0 0 0 0,1 0-1 0 0,-1 1 1 0 0,1-1 0 0 0,0-3-1 0 0,0 3-7 0 0,1 0 0 0 0,-1-1 0 0 0,1 1 0 0 0,0 0 0 0 0,0 0 0 0 0,0 0 0 0 0,0 0 0 0 0,0 0 0 0 0,0 1 0 0 0,0-1 0 0 0,0 0 0 0 0,4-1 0 0 0,3-1-20 0 0,1 0 1 0 0,-1 1 0 0 0,1-1-1 0 0,0 2 1 0 0,0-1 0 0 0,13 0-1 0 0,-17 2 32 0 0,1 1-1 0 0,0 0 1 0 0,0 0-1 0 0,0 0 0 0 0,0 1 1 0 0,0 0-1 0 0,-1 1 1 0 0,1-1-1 0 0,0 1 1 0 0,-1 1-1 0 0,1-1 0 0 0,-1 1 1 0 0,0 0-1 0 0,0 0 1 0 0,0 1-1 0 0,0 0 1 0 0,-1 0-1 0 0,1 0 1 0 0,-1 1-1 0 0,0 0 0 0 0,0 0 1 0 0,5 8-1 0 0,-5-6 0 0 0,0 0 0 0 0,-1 1 0 0 0,1-1 0 0 0,-2 1 0 0 0,1 0 0 0 0,-1 1 0 0 0,0-1 0 0 0,-1 0 0 0 0,0 1 0 0 0,0 0 0 0 0,-1-1 0 0 0,0 1 0 0 0,-1 0 0 0 0,0 0 0 0 0,0-1 0 0 0,-1 1 0 0 0,-2 12 0 0 0,-3 5 2 0 0,-2 0 0 0 0,0-1 0 0 0,-2 1 0 0 0,-1-2 0 0 0,-27 46 0 0 0,-30 36 76 0 0,-163 192-1 0 0,190-253 216 0 0,-2-3 0 0 0,-85 65 0 0 0,125-105-115 0 0,0 0 62 0 0,0 0-188 0 0,5-2 654 0 0,166-61 489 0 0,18-5-579 0 0,-37 28 233 0 0,306-36 0 0 0,-376 67-777 0 0,-77 6-268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29 151 5063 0 0,'-5'0'83'0'0,"3"-1"-24"0"0,1 1 0 0 0,-1 0 0 0 0,1 0 0 0 0,-1 0-1 0 0,1 0 1 0 0,-1 1 0 0 0,1-1 0 0 0,-1 0 0 0 0,1 1 0 0 0,0-1 0 0 0,-1 1 0 0 0,-2 0-1 0 0,4-1-29 0 0,0 0 0 0 0,0 0 0 0 0,0 0 0 0 0,0 0 0 0 0,0 0 0 0 0,0 0 0 0 0,0 0 0 0 0,0 0 0 0 0,0 0 0 0 0,-1 0 0 0 0,1 0 0 0 0,0 1 0 0 0,0-1-1 0 0,0 0 1 0 0,0 0 0 0 0,0 0 0 0 0,0 0 0 0 0,0 0 0 0 0,0 0 0 0 0,0 0 0 0 0,0 0 0 0 0,0 0 0 0 0,0 0 0 0 0,0 0 0 0 0,0 0 0 0 0,0 0 0 0 0,0 0-1 0 0,-1 0 1 0 0,1 0 0 0 0,0 1 0 0 0,0-1 0 0 0,0 0 0 0 0,0 0 0 0 0,0 0 0 0 0,0 0 0 0 0,0 0 0 0 0,0 0 0 0 0,0 0 0 0 0,0 0 0 0 0,0 0 0 0 0,0 0 0 0 0,0 0-1 0 0,0 0 1 0 0,0 1 0 0 0,0-1 0 0 0,0 0 0 0 0,0 0 0 0 0,1 0 0 0 0,-1 0 0 0 0,0 0 0 0 0,0 0 0 0 0,0 0 0 0 0,0 0 0 0 0,0 0 0 0 0,0 0 0 0 0,0 0-1 0 0,0 0 1 0 0,0 0 0 0 0,0 0 0 0 0,0 0 0 0 0,0 1 0 0 0,0-1 0 0 0,2 2 283 0 0,-1 0 1 0 0,0 0-1 0 0,1 0 1 0 0,-1-1-1 0 0,1 1 0 0 0,-1 0 1 0 0,1 0-1 0 0,0-1 0 0 0,0 1 1 0 0,0-1-1 0 0,0 0 1 0 0,0 1-1 0 0,0-1 0 0 0,0 0 1 0 0,0 0-1 0 0,1 0 1 0 0,-1-1-1 0 0,0 1 0 0 0,0 0 1 0 0,1-1-1 0 0,-1 0 0 0 0,4 1 1 0 0,7-1 90 0 0,0 1 1 0 0,-1-2-1 0 0,14-1 1 0 0,-24 2-412 0 0,74-11 532 0 0,-1-3 1 0 0,106-34 0 0 0,-79 14-363 0 0,34-10-781 0 0,-58 21-993 0 0,-44 13 765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5 12751 0 0,'2'-2'587'0'0,"-2"2"-563"0"0,-1 0 0 0 0,1 0 0 0 0,0 0 0 0 0,0 0 0 0 0,0 0 0 0 0,0 0 0 0 0,0 0 0 0 0,0 0 0 0 0,0 0 0 0 0,0 0 0 0 0,0 0 0 0 0,0 0 0 0 0,0 0 0 0 0,0-1 0 0 0,0 1 0 0 0,0 0 0 0 0,0 0 0 0 0,0 0 0 0 0,0 0 0 0 0,-1 0-1 0 0,1 0 1 0 0,0 0 0 0 0,0 0 0 0 0,0 0 0 0 0,0 0 0 0 0,0 0 0 0 0,0 0 0 0 0,0 0 0 0 0,0 0 0 0 0,0-1 0 0 0,0 1 0 0 0,0 0 0 0 0,0 0 0 0 0,0 0 0 0 0,0 0 0 0 0,0 0 0 0 0,0 0 0 0 0,0 0 0 0 0,0 0 0 0 0,0 0 0 0 0,0 0 0 0 0,1 0 0 0 0,-1 0 0 0 0,0 0 0 0 0,0-1 0 0 0,0 1 0 0 0,0 0 0 0 0,-11 7 539 0 0,-23 19-177 0 0,24-18-166 0 0,-174 126 343 0 0,76-57-121 0 0,62-40-11 0 0,-55 56 0 0 0,82-74-285 0 0,6-6-35 0 0,0 1 0 0 0,1 0 0 0 0,0 1 0 0 0,1 0 0 0 0,1 1 0 0 0,1 0-1 0 0,0 0 1 0 0,-8 23 0 0 0,14-31-166 0 0,0 1 0 0 0,0 0 0 0 0,1-1 0 0 0,1 1-1 0 0,0 0 1 0 0,0 0 0 0 0,0 0 0 0 0,1 0 0 0 0,1 0 0 0 0,-1 0-1 0 0,2 0 1 0 0,-1 0 0 0 0,1 0 0 0 0,0 0 0 0 0,1-1 0 0 0,0 1-1 0 0,0-1 1 0 0,1 0 0 0 0,5 8 0 0 0,-2-5 156 0 0,1-1 0 0 0,0 0 0 0 0,0-1 0 0 0,1 0 0 0 0,0 0 1 0 0,1-1-1 0 0,0-1 0 0 0,0 1 0 0 0,1-1 0 0 0,0-1 0 0 0,19 8 0 0 0,-3-6-1526 0 0,6-5-4826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5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54 167 6911 0 0,'0'0'528'0'0,"-1"3"-341"0"0,1 5 403 0 0,0-1-1 0 0,0 1 1 0 0,2 10-1 0 0,0 9 4905 0 0,-1-26-5415 0 0,0 0 0 0 0,-1 0 0 0 0,1 0 1 0 0,0 0-1 0 0,0-1 0 0 0,0 1 0 0 0,0 0 0 0 0,0-1 0 0 0,0 1 0 0 0,1 0 1 0 0,0 0 50 0 0,1 1-25 0 0,0-1 0 0 0,0 1 1 0 0,0-1-1 0 0,0 0 0 0 0,0 0 0 0 0,0 0 0 0 0,0 0 0 0 0,0-1 0 0 0,1 1 0 0 0,-1-1 0 0 0,0 0 0 0 0,1 0 1 0 0,-1 0-1 0 0,0 0 0 0 0,1-1 0 0 0,-1 1 0 0 0,0-1 0 0 0,0 0 0 0 0,0 0 0 0 0,0 0 0 0 0,1 0 0 0 0,2-2 0 0 0,9-5 165 0 0,0 0-1 0 0,-1-1 0 0 0,15-11 1 0 0,-19 12-185 0 0,5-4-77 0 0,-2 0 1 0 0,0-1-1 0 0,0 0 0 0 0,-1-1 1 0 0,-1-1-1 0 0,0 1 0 0 0,-1-2 1 0 0,16-32-1 0 0,-18 23-207 0 0,-7 23 67 0 0,-10-3-673 0 0,8 4 768 0 0,0 0 0 0 0,0 1 0 0 0,0-1 1 0 0,0 0-1 0 0,0 1 0 0 0,-1-1 0 0 0,1 1 0 0 0,0-1 0 0 0,0 1 0 0 0,0 0 0 0 0,-1-1 1 0 0,1 1-1 0 0,0 0 0 0 0,0 0 0 0 0,-1 0 0 0 0,1 0 0 0 0,0 0 0 0 0,0 0 0 0 0,-2 1 1 0 0,-8 1-123 0 0,0 2-1 0 0,0-1 1 0 0,0 1 0 0 0,0 1 0 0 0,1 0 0 0 0,0 1 0 0 0,0 0 0 0 0,-9 7 0 0 0,-71 63 187 0 0,85-72-35 0 0,-8 9 85 0 0,0 0-1 0 0,1 0 1 0 0,1 2-1 0 0,0-1 1 0 0,1 1 0 0 0,0 1-1 0 0,1 0 1 0 0,1 0 0 0 0,1 1-1 0 0,0-1 1 0 0,1 2 0 0 0,-3 18-1 0 0,7-24-54 0 0,2-7 20 0 0,4 6-33 0 0,3 0-10 0 0,-3-8-20 0 0,0 0 1 0 0,0-1-1 0 0,0 1 0 0 0,1-1 1 0 0,-1 1-1 0 0,1-1 0 0 0,-1-1 0 0 0,1 1 1 0 0,0-1-1 0 0,7 2 0 0 0,7 0-416 0 0,27 0 0 0 0,-7 0-656 0 0,-8 0-1524 0 0,-17-1 1117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38 101 9671 0 0,'0'0'748'0'0,"-1"3"-342"0"0,1 6 2 0 0,0 1 0 0 0,1-1 0 0 0,0 1 0 0 0,1-1 0 0 0,0 1 0 0 0,0-1 0 0 0,1 1 0 0 0,0-1 0 0 0,1 0 0 0 0,0-1 0 0 0,0 1 0 0 0,9 12 0 0 0,2 3 21 0 0,2-1 1 0 0,1-1 0 0 0,21 22-1 0 0,-20-26 73 0 0,1-1 1 0 0,42 29-1 0 0,49 21 1020 0 0,-70-44-1036 0 0,266 140 1159 0 0,-289-154-3008 0 0,33 10 0 0 0,-44-17 648 0 0,0 0 0 0 0,0 0 0 0 0,1-1 0 0 0,-1 0 0 0 0,0-1 1 0 0,1 1-1 0 0,13-2 0 0 0,-3-3-5568 0 0</inkml:trace>
  <inkml:trace contextRef="#ctx0" brushRef="#br0" timeOffset="1">815 33 10135 0 0,'-1'-2'99'0'0,"0"-1"0"0"0,-1 1-1 0 0,1 0 1 0 0,-1-1 0 0 0,1 1 0 0 0,-1 0-1 0 0,0 0 1 0 0,0 0 0 0 0,0 0-1 0 0,0 0 1 0 0,0 1 0 0 0,-3-2-1 0 0,3 2 11 0 0,-1 0 0 0 0,1 0-1 0 0,0 1 1 0 0,-1 0 0 0 0,1-1-1 0 0,-1 1 1 0 0,1 0-1 0 0,-1 0 1 0 0,1 0 0 0 0,-1 0-1 0 0,1 0 1 0 0,0 1 0 0 0,-5 0-1 0 0,-4 3 205 0 0,-1-1 0 0 0,1 2 0 0 0,-1 0-1 0 0,1 0 1 0 0,0 1 0 0 0,1 0 0 0 0,0 0 0 0 0,-13 12-1 0 0,-73 72 161 0 0,70-64-246 0 0,-121 147 644 0 0,46-50-334 0 0,-25 5-226 0 0,98-104-314 0 0,-1-1 0 0 0,-57 34-1 0 0,84-56-64 0 0,6-3-1164 0 0,60-43-658 0 0,-34 27 1108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1839 0 0,'0'0'13246'0'0,"3"0"-12950"0"0,146 9 1082 0 0,-57-15-219 0 0,-91 6-1144 0 0,-1 0 0 0 0,1 0 0 0 0,0 0 0 0 0,-1 0 1 0 0,1 0-1 0 0,0 0 0 0 0,0 1 0 0 0,-1-1 0 0 0,1 0 0 0 0,0 0 0 0 0,-1 0 1 0 0,1 1-1 0 0,0-1 0 0 0,-1 0 0 0 0,1 1 0 0 0,-1-1 0 0 0,1 0 0 0 0,0 1 0 0 0,-1-1 1 0 0,1 1-1 0 0,-1-1 0 0 0,1 1 0 0 0,-1-1 0 0 0,0 1 0 0 0,1-1 0 0 0,-1 1 1 0 0,1 0-1 0 0,-1-1 0 0 0,0 1 0 0 0,0 0 0 0 0,1-1 0 0 0,-1 1 0 0 0,0 0 0 0 0,0-1 1 0 0,0 1-1 0 0,0 0 0 0 0,1-1 0 0 0,-1 1 0 0 0,0 0 0 0 0,0-1 0 0 0,-1 1 1 0 0,1 0-1 0 0,0-1 0 0 0,0 1 0 0 0,0 0 0 0 0,-1 0 0 0 0,1 3-13 0 0,-2 0 0 0 0,1 0 0 0 0,0 0-1 0 0,-1-1 1 0 0,0 1 0 0 0,-2 3 0 0 0,-3 3 18 0 0,0 1 0 0 0,-1-2 0 0 0,-1 1 0 0 0,-18 15-1 0 0,-44 28 143 0 0,51-40-46 0 0,0 2 0 0 0,1 0 0 0 0,-29 29 0 0 0,46-42-83 0 0,1 0-1 0 0,-1 0 0 0 0,1 0 1 0 0,-1 0-1 0 0,1 0 0 0 0,0 1 1 0 0,0-1-1 0 0,0 0 1 0 0,0 1-1 0 0,0-1 0 0 0,0 0 1 0 0,0 1-1 0 0,1-1 0 0 0,-1 5 1 0 0,1-5-11 0 0,1 0 0 0 0,-1 0 0 0 0,0 0-1 0 0,1 1 1 0 0,0-1 0 0 0,-1 0 0 0 0,1 0 0 0 0,0 0 0 0 0,0 0 0 0 0,0 0 0 0 0,0 0 0 0 0,0-1 0 0 0,1 1 0 0 0,-1 0-1 0 0,1-1 1 0 0,-1 1 0 0 0,3 1 0 0 0,3 3 11 0 0,0-1 1 0 0,0 0-1 0 0,1 0 0 0 0,-1-1 0 0 0,1 1 0 0 0,0-2 0 0 0,0 1 1 0 0,1-2-1 0 0,-1 1 0 0 0,1-1 0 0 0,9 2 0 0 0,13 0 132 0 0,55 1-1 0 0,-74-5-139 0 0,27 1-1184 0 0,69-9 0 0 0,-85 3-5603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5527 0 0,'0'0'423'0'0,"-1"2"-19"0"0,0 1-81 0 0,0 1 0 0 0,1-1 1 0 0,-1 0-1 0 0,1 0 0 0 0,0 1 0 0 0,0-1 0 0 0,0 0 0 0 0,1 0 0 0 0,-1 1 1 0 0,1-1-1 0 0,-1 0 0 0 0,1 0 0 0 0,0 0 0 0 0,0 0 0 0 0,1 0 1 0 0,-1 0-1 0 0,1 0 0 0 0,-1 0 0 0 0,4 4 0 0 0,5 8 12 0 0,1-1-1 0 0,16 16 1 0 0,25 24-299 0 0,4-3 1 0 0,1-2-1 0 0,2-3 1 0 0,115 68-1 0 0,-144-97 65 0 0,-1 1 1 0 0,0 2-1 0 0,47 42 0 0 0,-67-53-20 0 0,0 1 1 0 0,-1-1-1 0 0,0 1 1 0 0,-1 0-1 0 0,0 1 1 0 0,-1 0-1 0 0,0 0 1 0 0,0 0-1 0 0,-2 1 1 0 0,1 0-1 0 0,-1 0 1 0 0,-1 0-1 0 0,4 25 1 0 0,-6-16 10 0 0,0 0 1 0 0,-2 0-1 0 0,0 0 0 0 0,-2 0 1 0 0,0 0-1 0 0,-1-1 1 0 0,-1 1-1 0 0,-1-1 1 0 0,-9 21-1 0 0,3-12 24 0 0,-2-1-1 0 0,0-1 1 0 0,-2 0-1 0 0,-1-1 0 0 0,-31 36 1 0 0,-40 31 243 0 0,22-26-177 0 0,-1-1-94 0 0,-15 17-164 0 0,81-81-433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19 159 6447 0 0,'-18'-23'3296'0'0,"18"22"-2745"0"0,0 1 0 0 0,0-1-1 0 0,0 0 1 0 0,0 0 0 0 0,1 0 0 0 0,-1 1-1 0 0,0-1 1 0 0,0 0 0 0 0,1 0-1 0 0,-1 1 1 0 0,1-1 0 0 0,-1 0-1 0 0,1 0 1 0 0,-1 1 0 0 0,1-2 0 0 0,14-8 1904 0 0,21-4-3944 0 0,-26 11 2463 0 0,78-23-53 0 0,150-22 0 0 0,-203 42-824 0 0,-5 0-448 0 0,1 1 0 0 0,0 2 1 0 0,1 1-1 0 0,45 4 1 0 0,-57 1-732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83 10367 0 0,'22'-19'500'0'0,"0"0"0"0"0,26-14 0 0 0,-39 26-188 0 0,-3 3 4446 0 0,-15 8-3837 0 0,-19 13-1004 0 0,-17 15 229 0 0,1 1 0 0 0,2 2 0 0 0,2 2 0 0 0,1 2 0 0 0,2 2 0 0 0,2 1 0 0 0,2 1 0 0 0,1 2 0 0 0,3 1 0 0 0,1 2 0 0 0,-27 66 0 0 0,37-71-120 0 0,1 0 0 0 0,-10 48 0 0 0,23-77-19 0 0,2 0 1 0 0,-1-1-1 0 0,2 1 0 0 0,0 0 0 0 0,0 0 0 0 0,2 0 0 0 0,-1 0 1 0 0,2 0-1 0 0,0 0 0 0 0,0-1 0 0 0,7 19 0 0 0,-5-23 34 0 0,0 0-1 0 0,1-1 1 0 0,0 1 0 0 0,1-1-1 0 0,-1 0 1 0 0,1 0-1 0 0,1-1 1 0 0,0 0 0 0 0,0 0-1 0 0,0-1 1 0 0,15 11-1 0 0,7 1 281 0 0,62 29 0 0 0,-74-39-222 0 0,70 28 237 0 0,-59-25-294 0 0,0 0 0 0 0,-1 2 0 0 0,40 24 0 0 0,-65-35-382 0 0,-2-1-211 0 0,1-1 530 0 0,-1 0 0 0 0,0 1-1 0 0,0-1 1 0 0,0 0-1 0 0,0 0 1 0 0,0 1-1 0 0,0-1 1 0 0,1 0 0 0 0,-1 0-1 0 0,0 0 1 0 0,0 1-1 0 0,0-1 1 0 0,1 0 0 0 0,-1 0-1 0 0,0 0 1 0 0,0 0-1 0 0,1 1 1 0 0,-1-1 0 0 0,0 0-1 0 0,0 0 1 0 0,1 0-1 0 0,-1 0 1 0 0,1 0 0 0 0,-1 0-112 0 0,0 0 0 0 0,0 0 1 0 0,1 1-1 0 0,-1-1 0 0 0,0 0 1 0 0,0 0-1 0 0,1 0 0 0 0,-1 0 1 0 0,0 0-1 0 0,0 0 1 0 0,1 1-1 0 0,-1-1 0 0 0,0 0 1 0 0,0 0-1 0 0,0 0 0 0 0,1 1 1 0 0,-1-1-1 0 0,0 0 0 0 0,0 0 1 0 0,0 0-1 0 0,0 1 0 0 0,0-1 1 0 0,1 0-1 0 0,-1 1 0 0 0,0-1 1 0 0,0 0-1 0 0,0 1 1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1149 38 919 0 0,'11'-7'197'0'0,"36"-23"13858"0"0,-49 30-13897 0 0,0 0-1 0 0,-1 1 1 0 0,1-1-1 0 0,0 1 1 0 0,0 0 0 0 0,-4 2-1 0 0,-6 1 144 0 0,-102 25 1603 0 0,25-2-972 0 0,-139 64-1 0 0,156-54-832 0 0,15-8-71 0 0,-109 41 1 0 0,152-65-23 0 0,-135 38 73 0 0,124-38-73 0 0,1 0 0 0 0,-1-2 0 0 0,0-1 0 0 0,-29-1 0 0 0,51-1-30 0 0,0 0 0 0 0,0 0 0 0 0,1-1 0 0 0,-1 1 0 0 0,0-1 0 0 0,0 0 0 0 0,0 0 0 0 0,0 0 0 0 0,1 0 1 0 0,-1 0-1 0 0,1 0 0 0 0,-5-3 0 0 0,7 3 12 0 0,-1 1 1 0 0,1-1-1 0 0,0 0 1 0 0,-1 1-1 0 0,1-1 1 0 0,0 1-1 0 0,0-1 1 0 0,-1 0-1 0 0,1 1 1 0 0,0-1-1 0 0,0 0 1 0 0,0 1-1 0 0,0-1 1 0 0,0 0-1 0 0,0 1 1 0 0,0-1-1 0 0,0 0 1 0 0,0 1-1 0 0,0-2 1 0 0,0 0-26 0 0,0-1 15 0 0,1 0 1 0 0,-1 0-1 0 0,0 0 0 0 0,1 0 0 0 0,0 0 1 0 0,0 0-1 0 0,0 0 0 0 0,0 0 0 0 0,0 0 1 0 0,0 0-1 0 0,1 1 0 0 0,-1-1 0 0 0,1 1 1 0 0,0-1-1 0 0,0 1 0 0 0,0-1 0 0 0,0 1 0 0 0,3-3 1 0 0,5-3-59 0 0,0 0 1 0 0,22-12-1 0 0,-26 16 70 0 0,1 1-1 0 0,0 0 1 0 0,0 0-1 0 0,0 1 1 0 0,0 0-1 0 0,0 0 1 0 0,1 0-1 0 0,-1 1 0 0 0,0 0 1 0 0,1 1-1 0 0,-1 0 1 0 0,1 0-1 0 0,-1 0 1 0 0,1 1-1 0 0,-1 0 1 0 0,0 1-1 0 0,1-1 1 0 0,7 4-1 0 0,-11-3 14 0 0,0 0 0 0 0,0 1 0 0 0,0-1 0 0 0,0 1 0 0 0,0 0-1 0 0,0 0 1 0 0,-1 0 0 0 0,0 1 0 0 0,1-1 0 0 0,-1 1 0 0 0,0-1 0 0 0,-1 1 0 0 0,1 0 0 0 0,2 5-1 0 0,-3-3 8 0 0,0 0 0 0 0,0 0 0 0 0,0 0-1 0 0,-1 0 1 0 0,0 0 0 0 0,0 0-1 0 0,-1 1 1 0 0,1-1 0 0 0,-2 10 0 0 0,-2 3 17 0 0,0 1 0 0 0,-1-1 0 0 0,-1 0 0 0 0,-1-1 0 0 0,-15 33 0 0 0,-59 114 250 0 0,-3-23-184 0 0,14-28-62 0 0,28-52 11 0 0,31-50-28 0 0,1 1 1 0 0,0 0-1 0 0,1 1 1 0 0,1 0-1 0 0,-9 21 0 0 0,12-18-14 0 0,3-2 0 0 0,1-13 6 0 0,1 0 0 0 0,-1 0-1 0 0,1 0 1 0 0,-1 0 0 0 0,1 0-1 0 0,0 0 1 0 0,0 0 0 0 0,0 0 0 0 0,0-1-1 0 0,0 1 1 0 0,0 0 0 0 0,0-1-1 0 0,0 1 1 0 0,1-1 0 0 0,-1 1 0 0 0,1-1-1 0 0,-1 0 1 0 0,1 0 0 0 0,-1 1-1 0 0,1-1 1 0 0,0 0 0 0 0,0 0 0 0 0,0-1-1 0 0,-1 1 1 0 0,1 0 0 0 0,0-1-1 0 0,4 2 1 0 0,4-1 43 0 0,0 1 0 0 0,0-1-1 0 0,0-1 1 0 0,13 0 0 0 0,-19-1-37 0 0,45-3 315 0 0,0-2 0 0 0,55-14-1 0 0,-34 5-178 0 0,34-10 183 0 0,105-39 1 0 0,-151 42-218 0 0,-55 21-234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12439 0 0,'0'-17'958'0'0,"2"-3"-556"0"0,1 16-368 0 0,-1 3 94 0 0,0-1 70 0 0,0 1 1 0 0,0-1 0 0 0,0 1 0 0 0,0 0 0 0 0,0 0-1 0 0,0-1 1 0 0,0 1 0 0 0,0 0 0 0 0,1 1 0 0 0,-1-1 0 0 0,0 0-1 0 0,3 0 1 0 0,33-3 1519 0 0,-19 3-1079 0 0,232-41 524 0 0,-188 28-900 0 0,0 4 1 0 0,67-3-1 0 0,-123 12-499 0 0,-1 1 0 0 0,0 1 0 0 0,0-1-1 0 0,1 1 1 0 0,-1 0 0 0 0,12 4 0 0 0,-16-4-743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12 9671 0 0,'0'0'748'0'0,"-2"-1"-362"0"0,-1-1-191 0 0,-1 0 0 0 0,1 1 1 0 0,-1 0-1 0 0,1 0 1 0 0,-1 0-1 0 0,0 0 1 0 0,0 0-1 0 0,1 1 0 0 0,-1-1 1 0 0,0 1-1 0 0,0 0 1 0 0,1 1-1 0 0,-1-1 0 0 0,0 0 1 0 0,0 1-1 0 0,1 0 1 0 0,-5 1-1 0 0,-11 4 526 0 0,-34 15 0 0 0,52-21-710 0 0,-26 13 379 0 0,1 2 1 0 0,0 0-1 0 0,2 2 0 0 0,-44 38 0 0 0,52-41-134 0 0,1 1 1 0 0,0 0-1 0 0,2 1 1 0 0,-18 25-1 0 0,27-34-186 0 0,-1 0 0 0 0,1 1 0 0 0,0 0 1 0 0,1-1-1 0 0,0 1 0 0 0,0 0 0 0 0,1 0 0 0 0,0 1 0 0 0,0-1 0 0 0,1 0 0 0 0,0 1 1 0 0,0-1-1 0 0,2 16 0 0 0,-1-21-53 0 0,1 1 0 0 0,0 0-1 0 0,0-1 1 0 0,0 1 0 0 0,1-1 0 0 0,-1 1 0 0 0,1-1 0 0 0,0 0 0 0 0,0 1-1 0 0,0-1 1 0 0,4 5 0 0 0,-1-3 17 0 0,0-1-1 0 0,0 1 1 0 0,0-1-1 0 0,0 0 0 0 0,1 0 1 0 0,6 3-1 0 0,6 1-112 0 0,1 1 0 0 0,1-2 0 0 0,23 5 0 0 0,19 2-2165 0 0,-32-10-4247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 3223 0 0,'0'0'143'0'0,"-1"2"-3"0"0,-3 2-22 0 0,1 1 0 0 0,-1 0-1 0 0,1 0 1 0 0,0 0 0 0 0,1 0 0 0 0,-3 7-1 0 0,3-6 504 0 0,1 0-1 0 0,-1 0 0 0 0,1 1 0 0 0,1-1 0 0 0,-1 0 0 0 0,1 0 0 0 0,0 0 0 0 0,0 0 1 0 0,1 1-1 0 0,0-1 0 0 0,0 0 0 0 0,0 0 0 0 0,1 0 0 0 0,0 0 0 0 0,0-1 0 0 0,5 10 1 0 0,6 8-43 0 0,1-1 1 0 0,0 0 0 0 0,2 0-1 0 0,1-2 1 0 0,1 0 0 0 0,0-1 0 0 0,1-1-1 0 0,1 0 1 0 0,42 26 0 0 0,-2-6 341 0 0,3-4 1 0 0,94 38 0 0 0,-119-58-828 0 0,0-2-1 0 0,1-2 1 0 0,74 9 0 0 0,-110-18-84 0 0,14 0-193 0 0,1 0 1 0 0,0 0-1 0 0,0-2 0 0 0,0 0 1 0 0,0-1-1 0 0,21-5 0 0 0,-36 6-546 0 0,-2 0-125 0 0,5-4 60 0 0</inkml:trace>
  <inkml:trace contextRef="#ctx0" brushRef="#br0" timeOffset="1">596 1 13447 0 0,'-3'0'614'0'0,"-8"4"-473"0"0,-1 1 1 0 0,1-1 0 0 0,0 2 0 0 0,0 0-1 0 0,0 0 1 0 0,-17 13 0 0 0,-56 56 944 0 0,65-56-480 0 0,-180 192 860 0 0,187-196-1445 0 0,-37 45 50 0 0,44-53-67 0 0,0 0 0 0 0,1 1 0 0 0,0-1 0 0 0,1 1 0 0 0,-1 0 0 0 0,2-1 0 0 0,-3 10 0 0 0,3 0-4 0 0,9 19-1354 0 0,-2-21-172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7831 0 0,'0'0'3311'0'0,"2"-1"-1942"0"0,15-1-756 0 0,-1 0-1 0 0,0 1 1 0 0,1 1 0 0 0,-1 0-1 0 0,1 1 1 0 0,18 4-1 0 0,-20-1-343 0 0,0 1 0 0 0,0 0 0 0 0,0 1 0 0 0,0 0 0 0 0,-1 2 0 0 0,0-1 0 0 0,0 2 0 0 0,-1 0 0 0 0,-1 0 0 0 0,1 1 0 0 0,-1 1 0 0 0,-1 0 0 0 0,12 14 0 0 0,-9-6-96 0 0,0-1 0 0 0,-2 2 1 0 0,0 0-1 0 0,-1 0 1 0 0,-1 1-1 0 0,-1 1 1 0 0,-1 0-1 0 0,8 30 1 0 0,-7-14-64 0 0,-2 0 1 0 0,4 58-1 0 0,-10-71-107 0 0,-1 0 0 0 0,-2 0 0 0 0,0 0-1 0 0,-11 47 1 0 0,8-56-22 0 0,-32 112 66 0 0,30-112-117 0 0,0 1 0 0 0,0-2 0 0 0,-2 1 0 0 0,0-1 0 0 0,-17 21 0 0 0,-1-5-185 0 0,-12 16 46 0 0,32-37 205 0 0,23-13 80 0 0,-8-2-555 0 0,-1 1 0 0 0,0-1-1 0 0,0 0 1 0 0,0 0 0 0 0,0-1-1 0 0,8-10 1 0 0,-12 14 22 0 0,11-14-6131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5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0 502 2759 0 0,'1'2'126'0'0,"14"23"1816"0"0,28 38 0 0 0,-35-52 5112 0 0,-5-12-6107 0 0,-1 0-712 0 0,1-1 1 0 0,-1 1-1 0 0,0-1 1 0 0,0 0-1 0 0,0 0 1 0 0,0 0 0 0 0,0 0-1 0 0,0 0 1 0 0,0 0-1 0 0,0 0 1 0 0,-1-1-1 0 0,1 1 1 0 0,-1-1-1 0 0,0 1 1 0 0,0-1-1 0 0,0 0 1 0 0,0 1-1 0 0,1-4 1 0 0,2-11 613 0 0,4-31 1 0 0,-6 35-553 0 0,0 0-146 0 0,3-21 619 0 0,15-57 1 0 0,-17 80-670 0 0,1 1 0 0 0,1-1 0 0 0,0 1 0 0 0,0 0 0 0 0,0 0 0 0 0,2 0 0 0 0,-1 1 0 0 0,1 0 0 0 0,10-10 0 0 0,14-11-111 0 0,1 2 0 0 0,2 0 0 0 0,49-29 0 0 0,-63 45-81 0 0,1 2 0 0 0,0 0 0 0 0,0 2 0 0 0,25-7 0 0 0,90-16-2960 0 0,-118 28 1421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 10591 0 0,'-12'-2'299'0'0,"0"0"-1"0"0,0 0 1 0 0,0 1-1 0 0,0 1 1 0 0,-25 2 2724 0 0,40 0-2827 0 0,13 8-10 0 0,1-1 0 0 0,0-1-1 0 0,19 7 1 0 0,24 11 315 0 0,-24-7-67 0 0,0 3 0 0 0,-2 0 0 0 0,40 35 0 0 0,-24-13 264 0 0,56 64 0 0 0,-89-89-522 0 0,0 2 0 0 0,-1 0-1 0 0,-1 0 1 0 0,-1 1 0 0 0,-1 1-1 0 0,-1 1 1 0 0,-1 0 0 0 0,-2 0-1 0 0,0 1 1 0 0,-1 0 0 0 0,8 50-1 0 0,-11-27 58 0 0,-1 1-1 0 0,-7 96 0 0 0,1-121-213 0 0,-1 0-1 0 0,-1 0 0 0 0,-1-1 0 0 0,-1 0 0 0 0,-1 0 0 0 0,-1 0 0 0 0,0 0 0 0 0,-2-2 0 0 0,-1 1 0 0 0,-1-1 1 0 0,-1-1-1 0 0,0 0 0 0 0,-20 22 0 0 0,8-16-4 0 0,0-1 1 0 0,-2-1-1 0 0,-35 24 1 0 0,-95 49-20 0 0,41-20-155 0 0,114-75 84 0 0,4-3-399 0 0,8-1 159 0 0,-1-1 0 0 0,1-1-1 0 0,-1 0 1 0 0,0 0 0 0 0,0-1-1 0 0,-1 0 1 0 0,15-11 0 0 0,-8 6-560 0 0,10-8-480 0 0,-4-3-11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6447 0 0,'0'0'499'0'0,"2"-2"-328"0"0,8-5-352 0 0,0-1 1738 0 0,1 0 1 0 0,-1 1-1 0 0,18-8 1 0 0,68-24 1706 0 0,-71 30-2474 0 0,47-11 0 0 0,-17 6-186 0 0,-44 11-396 0 0,0 0 1 0 0,1 1-1 0 0,22-1 0 0 0,-33 3-189 0 0,1 0-1 0 0,-1 0 0 0 0,0 0 1 0 0,0 0-1 0 0,1 1 1 0 0,-1-1-1 0 0,0 0 0 0 0,0 1 1 0 0,0-1-1 0 0,0 0 0 0 0,1 1 1 0 0,-1 0-1 0 0,0-1 1 0 0,0 1-1 0 0,0 0 0 0 0,0-1 1 0 0,0 1-1 0 0,0 0 1 0 0,0 0-1 0 0,-1 0 0 0 0,1 0 1 0 0,0 0-1 0 0,0 0 0 0 0,-1 0 1 0 0,1 0-1 0 0,0 0 1 0 0,-1 0-1 0 0,1 0 0 0 0,-1 0 1 0 0,0 1-1 0 0,1-1 1 0 0,-1 1-1 0 0,1 2-5 0 0,-1 0-1 0 0,1 0 1 0 0,-1 0-1 0 0,0 0 1 0 0,0 0-1 0 0,-1 0 1 0 0,1 0 0 0 0,-3 6-1 0 0,0 0-8 0 0,0-1 0 0 0,-1 0-1 0 0,0 0 1 0 0,-1 0 0 0 0,0 0 0 0 0,0-1-1 0 0,-1 1 1 0 0,0-1 0 0 0,-13 13 0 0 0,-8 3 54 0 0,-40 31 1 0 0,25-23-14 0 0,-7 5-34 0 0,27-22 21 0 0,-21 20 0 0 0,32-24 11 0 0,3 3-22 0 0,7-12-11 0 0,0-1 0 0 0,1 1 0 0 0,-1-1 1 0 0,1 1-1 0 0,-1 0 0 0 0,1-1 0 0 0,0 1 1 0 0,0 0-1 0 0,0 0 0 0 0,0-1 0 0 0,0 1 0 0 0,0 0 1 0 0,0-1-1 0 0,1 1 0 0 0,-1 0 0 0 0,0-1 0 0 0,1 1 1 0 0,1 2-1 0 0,-1-2 12 0 0,0 0 1 0 0,1 0-1 0 0,-1 0 1 0 0,1 0-1 0 0,0 0 0 0 0,0 0 1 0 0,-1-1-1 0 0,1 1 1 0 0,0-1-1 0 0,0 1 1 0 0,4 1-1 0 0,1 0 66 0 0,0 0 0 0 0,0-1 0 0 0,0 0 0 0 0,1 0 1 0 0,-1 0-1 0 0,1-1 0 0 0,9 1 0 0 0,186-6 1260 0 0,-195 3-1332 0 0,-2 0-2 0 0,-1 1 0 0 0,1 0-1 0 0,-1 0 1 0 0,1 1 0 0 0,-1-1-1 0 0,1 1 1 0 0,-1 0 0 0 0,0 1-1 0 0,10 3 1 0 0,9 4-385 0 0,-22-7-90 0 0,-1-2 372 0 0,-1 1 0 0 0,1-1-1 0 0,0 0 1 0 0,-1 1 0 0 0,1-1-1 0 0,-1 0 1 0 0,1 1 0 0 0,-1-1-1 0 0,1 1 1 0 0,-1-1 0 0 0,1 1-1 0 0,-1-1 1 0 0,0 1 0 0 0,1-1-1 0 0,-1 1 1 0 0,0 0 0 0 0,1-1-1 0 0,-1 2 1 0 0,1 0-215 0 0,0 0-743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5:5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3223 0 0,'-5'-6'16588'0'0,"10"4"-15333"0"0,0 1-3748 0 0,53-16 3241 0 0,0 2 1 0 0,1 3 0 0 0,110-8-1 0 0,-151 21-721 0 0,22 2 0 0 0,10 0-34 0 0,-3-2 64 0 0,-22 0-1467 0 0,1-1 0 0 0,0-1-1 0 0,25-5 1 0 0,-28 2-509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6:0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3679 0 0,'2'2'6802'0'0,"0"0"-6536"0"0,1 0 0 0 0,-1 0 0 0 0,1 0 0 0 0,0 0 0 0 0,0 0 0 0 0,0-1 0 0 0,0 0 0 0 0,0 1 0 0 0,0-1 1 0 0,0 0-1 0 0,0 0 0 0 0,0-1 0 0 0,0 1 0 0 0,1-1 0 0 0,-1 0 0 0 0,0 0 0 0 0,1 0 0 0 0,3 0 0 0 0,10-2 219 0 0,0 0 0 0 0,21-6 0 0 0,-37 8-441 0 0,308-92 3278 0 0,-140 36-2345 0 0,-156 52-886 0 0,-7 2-73 0 0,0 0 1 0 0,0 1-1 0 0,1-1 1 0 0,-1 1-1 0 0,0 1 1 0 0,0-1-1 0 0,11 1 0 0 0,-15 0-124 0 0,5 10-4258 0 0,-4-7 2512 0 0,3 9-4711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6:0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1131 130 2303 0 0,'115'-43'1205'0'0,"-60"20"2829"0"0,55-32 1 0 0,-108 54-3354 0 0,1-1 189 0 0,0-3 2928 0 0,-9 4-3663 0 0,0 1 0 0 0,-1 0 0 0 0,1 1 0 0 0,-1 0 0 0 0,1 0 0 0 0,0 0 0 0 0,-1 1 0 0 0,-7 2 0 0 0,-53 26 255 0 0,33-14-234 0 0,-63 25-60 0 0,-123 33 0 0 0,158-60-64 0 0,-86 9 0 0 0,16-4-21 0 0,13 2 45 0 0,-94 19-140 0 0,112-21-132 0 0,-37 7-89 0 0,137-25 300 0 0,1-1 0 0 0,-1 0 1 0 0,0 0-1 0 0,1 0 0 0 0,-1 1 1 0 0,0-1-1 0 0,1 0 1 0 0,-1 0-1 0 0,0 0 0 0 0,1 0 1 0 0,-1 0-1 0 0,0 0 0 0 0,1 0 1 0 0,-1-1-1 0 0,1 1 0 0 0,-1 0 1 0 0,0 0-1 0 0,1 0 1 0 0,-1-1-1 0 0,0 1 0 0 0,1 0 1 0 0,-1-1-1 0 0,1 1 0 0 0,-1 0 1 0 0,1-1-1 0 0,-1 1 1 0 0,1-1-1 0 0,-1 1 0 0 0,1-1 1 0 0,-1 1-1 0 0,1-1 0 0 0,0 1 1 0 0,-1-2-1 0 0,0 1 3 0 0,0-1-56 0 0,5 3 34 0 0,0 0-1 0 0,-1 1 1 0 0,1-1-1 0 0,0 0 1 0 0,-1 1-1 0 0,0 0 1 0 0,1 0-1 0 0,-1 0 1 0 0,5 4 0 0 0,2 1 16 0 0,5 3 14 0 0,0 1-1 0 0,-1 1 1 0 0,-1 0-1 0 0,0 1 1 0 0,0 1-1 0 0,-2 0 1 0 0,1 0-1 0 0,-2 1 1 0 0,0 0-1 0 0,10 21 0 0 0,1 11 279 0 0,-2-1 0 0 0,20 72 0 0 0,-38-114-263 0 0,13 47 478 0 0,42 94 0 0 0,-41-117-363 0 0,-10-20-84 0 0,0 1 0 0 0,0 0 0 0 0,5 15 0 0 0,-10-22-44 0 0,0 1 1 0 0,0-1 0 0 0,0 0-1 0 0,-1 1 1 0 0,1-1-1 0 0,0 0 1 0 0,-1 0 0 0 0,0 1-1 0 0,1-1 1 0 0,-1 0-1 0 0,0 0 1 0 0,0 0 0 0 0,-2 3-1 0 0,1-2 3 0 0,0 2 7 0 0,-1 0 1 0 0,0 0 0 0 0,-1-1 0 0 0,1 1 0 0 0,-1-1 0 0 0,0 0 0 0 0,0 0 0 0 0,0 0 0 0 0,-6 4 0 0 0,7-6 4 0 0,0 0 0 0 0,0-1 1 0 0,0 1-1 0 0,0 0 0 0 0,0-1 1 0 0,-1 0-1 0 0,1 0 0 0 0,0 0 1 0 0,-1 0-1 0 0,1 0 0 0 0,-1-1 1 0 0,1 0-1 0 0,0 1 0 0 0,-1-1 1 0 0,-5-1-1 0 0,8 1 3 0 0,-1-1-1 0 0,0 1 1 0 0,1-1-1 0 0,-1 1 1 0 0,1-1-1 0 0,-1 0 1 0 0,0 0-1 0 0,1 0 0 0 0,0 1 1 0 0,-1-1-1 0 0,1-1 1 0 0,-1 1-1 0 0,1 0 1 0 0,0 0-1 0 0,0 0 1 0 0,0-1-1 0 0,0 1 1 0 0,0-1-1 0 0,0 1 1 0 0,0-1-1 0 0,0 1 1 0 0,1-1-1 0 0,-1 1 1 0 0,0-1-1 0 0,0-2 1 0 0,0 0 38 0 0,1 0 0 0 0,-1 0 1 0 0,1 1-1 0 0,0-1 1 0 0,0 0-1 0 0,0 0 0 0 0,0 0 1 0 0,1 0-1 0 0,-1 1 0 0 0,2-5 1 0 0,3-6 79 0 0,0 1 0 0 0,1 0 0 0 0,0 0 0 0 0,1 0 0 0 0,1 1 0 0 0,0 0 0 0 0,14-16 0 0 0,8-4 47 0 0,38-31-1 0 0,-38 37-102 0 0,48-56 0 0 0,-52 50-121 0 0,37-64 1 0 0,-54 79-42 0 0,0-2 1 0 0,0 1 0 0 0,-2-1-1 0 0,-1-1 1 0 0,7-31 0 0 0,-6 9-142 0 0,-2 0 0 0 0,-2-69 1 0 0,-3 109 142 0 0,0 5-367 0 0,-3 12 66 0 0,2-11 156 0 0,0 1 1 0 0,1 0-1 0 0,-1-1 0 0 0,1 1 0 0 0,0 0 1 0 0,0 0-1 0 0,0-1 0 0 0,0 1 0 0 0,1 0 1 0 0,1 4-1 0 0,6 6-1302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6:0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84 9671 0 0,'6'-17'1175'0'0,"-5"16"-267"0"0,8-11 1475 0 0,-5 8-2095 0 0,1 0 0 0 0,-1 0 1 0 0,1 0-1 0 0,0 1 1 0 0,0 0-1 0 0,0 0 1 0 0,0 0-1 0 0,1 1 0 0 0,11-4 1 0 0,-3 1-72 0 0,1 1-1 0 0,24-3 1 0 0,-22 6-53 0 0,1 0 0 0 0,0 1 0 0 0,24 4 0 0 0,-39-4-84 0 0,-2 0-65 0 0,0 0-1 0 0,0 0 0 0 0,0 0 0 0 0,0 1 1 0 0,0-1-1 0 0,0 0 0 0 0,0 1 1 0 0,1-1-1 0 0,-1 1 0 0 0,1 0 1 0 0,0 0 115 0 0,0 2-66 0 0,-1 0-53 0 0,0 0 0 0 0,0-1 0 0 0,0 1 0 0 0,-1 1 0 0 0,1-1 0 0 0,-1 0 0 0 0,1 0 0 0 0,-1 0 1 0 0,0 0-1 0 0,0 0 0 0 0,-1 0 0 0 0,0 6 0 0 0,0-4 21 0 0,-1 1 1 0 0,0-1 0 0 0,0 0 0 0 0,-1 0 0 0 0,1 0 0 0 0,-7 8-1 0 0,-3 3 91 0 0,-2-1-1 0 0,0 0 0 0 0,-18 14 1 0 0,18-17-50 0 0,-27 25 115 0 0,17-17-89 0 0,1 1 0 0 0,0 1 0 0 0,-33 45 0 0 0,51-61-67 0 0,1 1 0 0 0,0 0 0 0 0,1 0-1 0 0,-6 14 1 0 0,8-18-19 0 0,1 0 1 0 0,-1 0-1 0 0,0 0 0 0 0,1 0 0 0 0,0 0 0 0 0,-1 0 1 0 0,1 0-1 0 0,0 0 0 0 0,1 0 0 0 0,-1 0 1 0 0,0 0-1 0 0,1 0 0 0 0,0-1 0 0 0,0 1 1 0 0,1 4-1 0 0,2-4 64 0 0,12 1-8 0 0,0-1 0 0 0,0 0-1 0 0,0-1 1 0 0,1-1 0 0 0,-1 0 0 0 0,0-1-1 0 0,0-1 1 0 0,24-4 0 0 0,134-35 442 0 0,-141 32-464 0 0,13-5 121 0 0,6-2 315 0 0,89-12 1 0 0,-127 26-460 0 0,0 6-184 0 0,-13-4 37 0 0,1 0 0 0 0,-1 0 0 0 0,0 0 0 0 0,0 0 1 0 0,0 1-1 0 0,0-1 0 0 0,0 0 0 0 0,0 1 0 0 0,0-1 0 0 0,0 0 0 0 0,0 1 0 0 0,0-1 0 0 0,-1 1 0 0 0,1 0 0 0 0,0 2 1 0 0,1 12-1072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6:0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0,'0'0'1147'0'0,"2"0"-102"0"0,8 2-166 0 0,0 0-1 0 0,-1 1 0 0 0,1-1 0 0 0,-1 2 0 0 0,12 5 1 0 0,45 27 668 0 0,-13-5-669 0 0,-8-10-213 0 0,63 21 1 0 0,52 6 48 0 0,-45-14-383 0 0,-85-25-251 0 0,5 2 31 0 0,43 18 0 0 0,-69-25-108 0 0,0 0 0 0 0,0 1 0 0 0,0 0 0 0 0,-1 1 0 0 0,0 0 0 0 0,0 0 0 0 0,-1 1 0 0 0,0 0 0 0 0,11 13 0 0 0,-16-17-49 0 0,0 1 0 0 0,0-1 0 0 0,0 1 0 0 0,0 0 0 0 0,-1 0 0 0 0,1 0 0 0 0,-1 0 0 0 0,0 0 0 0 0,-1 0 0 0 0,1 0 0 0 0,-1 0 0 0 0,1 0 0 0 0,-1 6 0 0 0,-1-2-472 0 0,0 1 1 0 0,-1-1-1 0 0,1 0 1 0 0,-1 1-1 0 0,-4 8 1 0 0,5-14-1169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6:0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12 6911 0 0,'1'-2'528'0'0,"3"-7"7200"0"0,-5 12-6677 0 0,-9 17-526 0 0,-1-1 0 0 0,0-1 0 0 0,-1 0 1 0 0,-17 19-1 0 0,-63 62 687 0 0,35-40-642 0 0,-344 372-763 0 0,385-412-4799 0 0,4-5-1650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1:01:2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58 408 1375 0 0,'0'0'319'0'0,"-2"-1"801"0"0,-15-3 4381 0 0,15 3-4654 0 0,0 0-42 0 0,-1-1-376 0 0,0-1-248 0 0,0 1-1 0 0,0 0 1 0 0,0-1-1 0 0,0 0 1 0 0,0 0 0 0 0,1 0-1 0 0,0 0 1 0 0,-1 0-1 0 0,-3-7 1 0 0,6 9-62 0 0,6-21 670 0 0,-5 20-572 0 0,0 0-111 0 0,1 0 0 0 0,-1 0-1 0 0,1 0 1 0 0,0 0 0 0 0,-1 0-1 0 0,4-2 1 0 0,-3 2-32 0 0,0 1 144 0 0,0-1-131 0 0,9-5-59 0 0,3-1 15 0 0,-2 1-22 0 0,1 0 22 0 0,7-5-46 0 0,-18 11-61 0 0,0 2-252 0 0,9 1 189 0 0,-8-1-1 0 0,-3-1 121 0 0,0 1-1 0 0,0-1 0 0 0,0 0 1 0 0,0 0-1 0 0,0 1 1 0 0,0-1-1 0 0,0 0 0 0 0,0 0 1 0 0,1 1-1 0 0,-1-1 1 0 0,0 0-1 0 0,0 0 0 0 0,0 1 1 0 0,0-1-1 0 0,1 0 1 0 0,-1 0-1 0 0,0 0 0 0 0,0 1 1 0 0,0-1-1 0 0,1 0 1 0 0,-1 0-1 0 0,0 0 0 0 0,0 0 1 0 0,1 1-1 0 0,7 6-442 0 0,-5-2 363 0 0,-1 0 1 0 0,1 0-1 0 0,-1 1 0 0 0,0-1 0 0 0,0 0 0 0 0,0 7 0 0 0,0-10 159 0 0,4 5-1 0 0,-2-5-6 0 0,10 0-11 0 0,4-3-44 0 0,-12-1-7 0 0,-1 1 6 0 0,-1 0 0 0 0,1 0 1 0 0,-1-1-1 0 0,0 0 0 0 0,0 0 0 0 0,0 0 1 0 0,4-3-1 0 0,-5 3-6 0 0,62-39 863 0 0,-59 38-744 0 0,0 1 0 0 0,0-1 0 0 0,0 1 0 0 0,0 1 0 0 0,0-1 0 0 0,12-1 0 0 0,17 0 383 0 0,55 1-1 0 0,-90 2-502 0 0,5 0 67 0 0,18 1 59 0 0,-20-2-101 0 0,0 1 48 0 0,-1 0-1 0 0,22 2 374 0 0,-22-1-381 0 0,5 4-43 0 0,-3-3 19 0 0,3 7-21 0 0,1 0 40 0 0,-7-7-25 0 0,1-1 1 0 0,-1 0-1 0 0,1 1 1 0 0,0-1 0 0 0,0 0-1 0 0,-1 0 1 0 0,1 0 0 0 0,0-1-1 0 0,0 1 1 0 0,0 0 0 0 0,0-1-1 0 0,0 1 1 0 0,0-1-1 0 0,0 0 1 0 0,0 1 0 0 0,0-1-1 0 0,0 0 1 0 0,1 0 0 0 0,-1 0-1 0 0,0-1 1 0 0,0 1-1 0 0,0-1 1 0 0,0 1 0 0 0,3-2-1 0 0,3-1 42 0 0,-1 1 0 0 0,0-1 0 0 0,0-1 0 0 0,0 1 0 0 0,7-7 0 0 0,29-23 93 0 0,-28 20-96 0 0,0 1 0 0 0,24-13 0 0 0,-27 19-76 0 0,0 0 0 0 0,0 0 0 0 0,1 1 0 0 0,21-5 0 0 0,-30 9-7 0 0,1 0 0 0 0,0 0 0 0 0,0 0 0 0 0,0 0 0 0 0,-1 1 0 0 0,8 0 0 0 0,-1 0-8 0 0,14 0 15 0 0,-20 1 0 0 0,1 2 0 0 0,12 0 0 0 0,-8-1 0 0 0,15 5 0 0 0,9 4-77 0 0,-3-3 150 0 0,-4 0 180 0 0,35 14 0 0 0,-48-17-243 0 0,1 0-10 0 0,-1 0 0 0 0,22 9 186 0 0,-34-12-146 0 0,1-1-1 0 0,0 0 1 0 0,-1 0-1 0 0,1 0 1 0 0,0 0-1 0 0,0 0 0 0 0,0-1 1 0 0,0 1-1 0 0,0-1 1 0 0,0 0-1 0 0,0 0 1 0 0,0 0-1 0 0,0 0 0 0 0,0 0 1 0 0,0-1-1 0 0,0 1 1 0 0,3-2-1 0 0,31-8 153 0 0,-12 3-192 0 0,0 3 0 0 0,-1-1 0 0 0,-14 3 0 0 0,17-1 0 0 0,-15 2 0 0 0,-1-1 0 0 0,13-4 0 0 0,-7 1 0 0 0,0 1 0 0 0,24-2 0 0 0,19-1 0 0 0,28-1 0 0 0,-55 4 0 0 0,-29 3 0 0 0,0 1 0 0 0,0-1 0 0 0,-1 1 0 0 0,1 0 0 0 0,0 0 0 0 0,6 1 0 0 0,8 1 0 0 0,-1 2 0 0 0,-2 4 0 0 0,-2 0 0 0 0,5 3 1 0 0,-15-8-2 0 0,10 12 55 0 0,-5-5-44 0 0,0 2-10 0 0,1 3 3 0 0,-8-13-9 0 0,14 14 73 0 0,-4-4-67 0 0,0-3 0 0 0,3-6 0 0 0,-8-3 8 0 0,0 0 0 0 0,0-1 0 0 0,-1 0 0 0 0,1 0 0 0 0,0-1 0 0 0,-1 0 0 0 0,1 1 0 0 0,-1-2-1 0 0,1 1 1 0 0,8-6 0 0 0,6-5 120 0 0,22-18-1 0 0,-41 31-125 0 0,60-53 70 0 0,-39 38-72 0 0,-15 10 0 0 0,-3 3 0 0 0,0-1 0 0 0,0 1 0 0 0,1 1 0 0 0,-1-1 0 0 0,0 1 0 0 0,1-1 0 0 0,8 0 0 0 0,-8 0 0 0 0,20-1 0 0 0,-17 2 0 0 0,-4 0 0 0 0,0 1 0 0 0,-1 0 0 0 0,1 0 0 0 0,0 0 0 0 0,0 1 0 0 0,-1-1 0 0 0,1 1 0 0 0,6 2 0 0 0,7 1 0 0 0,-2-1 0 0 0,0 1 0 0 0,0 0 0 0 0,0 2 0 0 0,16 7 0 0 0,31 10 0 0 0,-59-22 0 0 0,0 1 0 0 0,0-1 0 0 0,0 0 0 0 0,1-1 0 0 0,-1 1 0 0 0,0 0 0 0 0,0-1 0 0 0,1 0 0 0 0,-1 0 0 0 0,5 0 0 0 0,2-1 0 0 0,7 1 0 0 0,0-2 0 0 0,1 2 0 0 0,18-1 0 0 0,-6-1 0 0 0,30-2 128 0 0,-35 4-25 0 0,-20 1-88 0 0,8 1-5 0 0,-9-2-7 0 0,0 1 0 0 0,-1-1 0 0 0,1 1 0 0 0,-1 0 0 0 0,0 0 0 0 0,1 1 0 0 0,5 2 0 0 0,1 1 27 0 0,-5-4-23 0 0,18 10-4 0 0,-15-7 28 0 0,-3-1-11 0 0,0-1 1 0 0,0 0-1 0 0,1 0 1 0 0,-1 0-1 0 0,0-1 1 0 0,1 1-1 0 0,-1-2 1 0 0,1 1-1 0 0,-1 0 1 0 0,9-1-1 0 0,6 2 135 0 0,-18-2-84 0 0,0 0-1 0 0,53 0 338 0 0,-48-1-399 0 0,0 1 0 0 0,1-1 0 0 0,-1 0 0 0 0,0 0 0 0 0,0-1 0 0 0,9-3 0 0 0,-8 2-8 0 0,94-41 10 0 0,-68 30 46 0 0,38-15-61 0 0,-68 27 4 0 0,-2 1 0 0 0,0 0 0 0 0,0 0 0 0 0,0 0 0 0 0,0 1 0 0 0,0-1 0 0 0,1 1 0 0 0,-1-1 0 0 0,0 1 0 0 0,0 0 0 0 0,2 0 0 0 0,37-5 0 0 0,-27 4 0 0 0,12-1 0 0 0,-21 2 0 0 0,-1 0 0 0 0,1 0 0 0 0,-1 0 0 0 0,0 0 0 0 0,1 0 0 0 0,-1 1 0 0 0,1 0 0 0 0,7 2 0 0 0,-4 0 0 0 0,13 4 1 0 0,-18-4 2 0 0,-1-1 4 0 0,3 2 13 0 0,0-1 0 0 0,-1 1 0 0 0,1 0 1 0 0,-1 0-1 0 0,5 5 0 0 0,-3 0 8 0 0,-1 0 1 0 0,0 0-1 0 0,5 14 1 0 0,-5-11-10 0 0,20 38 104 0 0,-17-33-110 0 0,-6-15-14 0 0,10 11 12 0 0,-8-8 2 0 0,3 3 14 0 0,15 1-14 0 0,-18-8-13 0 0,11 3 0 0 0,16-8 0 0 0,-21 1-13 0 0,0-1-1 0 0,0 0 1 0 0,0-1 0 0 0,-1 1-1 0 0,0-2 1 0 0,0 1 0 0 0,11-10-1 0 0,14-8-15 0 0,15-9 17 0 0,-29 19 2 0 0,0 0-1 0 0,0 1 1 0 0,1 2 0 0 0,31-12-1 0 0,-38 18 11 0 0,2 3 0 0 0,-11 0 2 0 0,23 9 71 0 0,-24-7-76 0 0,0 0 1 0 0,0 0 0 0 0,0 0-1 0 0,-1 1 1 0 0,1 0 0 0 0,0 0-1 0 0,0 0 1 0 0,4 4 0 0 0,-1-1 51 0 0,-5-4 40 0 0,-1 0-78 0 0,0-1 0 0 0,0 0 0 0 0,0 1 0 0 0,0-1 0 0 0,0 1-1 0 0,-1-1 1 0 0,1 1 0 0 0,0 0 0 0 0,0-1 0 0 0,-1 1 0 0 0,2 1 0 0 0,1 1 10 0 0,1 1 1 0 0,18 10 148 0 0,-2-3-79 0 0,-14-10-79 0 0,0-1 2 0 0,2 1-17 0 0,0 1 0 0 0,0-2 0 0 0,1 1 0 0 0,-1-1-1 0 0,0 0 1 0 0,0-1 0 0 0,1 0 0 0 0,-1-1 0 0 0,0 1-1 0 0,0-1 1 0 0,0-1 0 0 0,0 0 0 0 0,12-6 0 0 0,3-4-113 0 0,-1-1 0 0 0,41-32 0 0 0,-46 31 16 0 0,2 1-1 0 0,-1 1 1 0 0,2 1-1 0 0,26-13 1 0 0,-30 19 101 0 0,0 0 0 0 0,0 1-1 0 0,1 1 1 0 0,0 0 0 0 0,0 1 0 0 0,0 1 0 0 0,0 1 0 0 0,0 0-1 0 0,1 1 1 0 0,29 5 0 0 0,129 18 1324 0 0,-151-18-1246 0 0,0-2-1 0 0,28 0 0 0 0,-25-3-78 0 0,-15 2 0 0 0,3 0 0 0 0,-9 0 0 0 0,24 1 0 0 0,5-3 0 0 0,8 4-122 0 0,49 1-177 0 0,-59-5 277 0 0,-5 0 9 0 0,61-2-56 0 0,-79 1 62 0 0,1-1 0 0 0,-1 0 0 0 0,0-1-1 0 0,0 0 1 0 0,20-9 0 0 0,-3 1 7 0 0,0 1 0 0 0,39-9 0 0 0,7-2 0 0 0,-50 14 0 0 0,45-6 0 0 0,-53 10 0 0 0,10 0 0 0 0,-16 6 0 0 0,-8-1 0 0 0,1-1 0 0 0,0 1 0 0 0,0-1 0 0 0,-1 0 0 0 0,1 0 0 0 0,5 1 0 0 0,6 2 0 0 0,0 2 0 0 0,-1 1 0 0 0,-8-2 0 0 0,-2-2 0 0 0,1 0 0 0 0,-1 0 0 0 0,0 1 0 0 0,0-1 0 0 0,-1 1 0 0 0,4 5 0 0 0,-3-6 16 0 0,10 19 43 0 0,-1 5-4 0 0,-8-18-21 0 0,0 0-1 0 0,1 0 1 0 0,9 14-1 0 0,-1-8-32 0 0,-10-14 2 0 0,-1 0 4 0 0,2 0 16 0 0,-1 0 0 0 0,0-1 1 0 0,1 1-1 0 0,-1 0 0 0 0,1-1 0 0 0,-1 0 1 0 0,1 0-1 0 0,-1 0 0 0 0,1-1 1 0 0,4 0-1 0 0,-4 1-2 0 0,0-1 1 0 0,0 0-1 0 0,-1 0 0 0 0,1 0 1 0 0,0-1-1 0 0,-1 1 1 0 0,5-3-1 0 0,-3 1 14 0 0,-1 1 0 0 0,1 0 0 0 0,-1 0 0 0 0,6-1 0 0 0,0 1-15 0 0,1 1 1 0 0,-1 0 0 0 0,16 0 0 0 0,-22 1-27 0 0,0 0 1 0 0,0 0-1 0 0,0 0 0 0 0,0 0 0 0 0,0 1 1 0 0,5 1-1 0 0,5 1-34 0 0,34 5-152 0 0,-46-8 191 0 0,0 1-1 0 0,0-1 0 0 0,0 1 1 0 0,0-1-1 0 0,1 0 1 0 0,-1 0-1 0 0,0 0 1 0 0,0 0-1 0 0,0 0 0 0 0,0-1 1 0 0,3 0-1 0 0,1 0 5 0 0,2 0-3 0 0,-1 0 0 0 0,0 0 0 0 0,1-1 0 0 0,-1 0 0 0 0,0 0 0 0 0,0 0 0 0 0,-1-1 0 0 0,13-6 0 0 0,-2 0 45 0 0,0 1 0 0 0,32-9 0 0 0,-14 5 1 0 0,-24 8-38 0 0,-2 1-8 0 0,1 0 1 0 0,-1 0-1 0 0,1 1 1 0 0,0 0 0 0 0,17 0-1 0 0,-19 1-14 0 0,-1 0-1 0 0,1 1 1 0 0,-1 0 0 0 0,0 1-1 0 0,1-1 1 0 0,-1 1-1 0 0,1 1 1 0 0,-1 0 0 0 0,0 0-1 0 0,0 0 1 0 0,0 1-1 0 0,0 0 1 0 0,0 0 0 0 0,12 8-1 0 0,44 31-37 0 0,-42-30 40 0 0,-11-5 12 0 0,-3-4 0 0 0,16 3 0 0 0,22 9 0 0 0,-36-12 3 0 0,-6-2 9 0 0,-1 0 1 0 0,1 0 0 0 0,0 0 0 0 0,-1 0 0 0 0,1 0-1 0 0,0-1 1 0 0,4 1 0 0 0,19 1 50 0 0,-17-1-45 0 0,25 5-20 0 0,-23-3-3 0 0,0-2 0 0 0,1 1-1 0 0,-1-2 1 0 0,1 1 0 0 0,-1-1 0 0 0,12-2 0 0 0,68-15-49 0 0,-88 17 53 0 0,20-7-56 0 0,39-15 0 0 0,-20 6-29 0 0,-37 14 56 0 0,1-1 0 0 0,-1 1 0 0 0,1-1 0 0 0,8-6 0 0 0,-1 0-17 0 0,20-10-1 0 0,-10 5 71 0 0,-17 11 14 0 0,13 1 83 0 0,-15 2-97 0 0,11 0-10 0 0,1 2-13 0 0,5 2 0 0 0,-16-1 0 0 0,-1 0 0 0 0,9 4 0 0 0,7 3 0 0 0,-17-7 0 0 0,14 11 0 0 0,0 0 0 0 0,-15-12 0 0 0,11 11 0 0 0,-10-10 0 0 0,0 0 0 0 0,0-1 0 0 0,0 1-1 0 0,0-1 1 0 0,7 4 0 0 0,5-2 23 0 0,-8-4 19 0 0,-6 1-27 0 0,1-1 0 0 0,0 0 0 0 0,0 1 0 0 0,0-1 0 0 0,0 0 0 0 0,0 0 0 0 0,0 0 0 0 0,0 0 0 0 0,0-1 0 0 0,0 1-1 0 0,0 0 1 0 0,0-1 0 0 0,3 0 0 0 0,1-1 27 0 0,0 0 0 0 0,1 1 0 0 0,-1 0 0 0 0,1 0 0 0 0,0 0-1 0 0,-1 1 1 0 0,10 0 0 0 0,-9 1-87 0 0,0-1-1 0 0,0 1 0 0 0,1 1 1 0 0,12 3-1 0 0,-4 0 30 0 0,-4-2-11 0 0,0-1-42 0 0,-9-1 1 0 0,-1 0-124 0 0,14 2 174 0 0,-11-4 19 0 0,3-2 313 0 0,-6 2-292 0 0,-1 1-5 0 0,-1 0-1 0 0,1-1 1 0 0,0 1-1 0 0,0 0 1 0 0,-1 0 0 0 0,1 0-1 0 0,0 0 1 0 0,0 0-1 0 0,-1 0 1 0 0,1 0-1 0 0,0 0 1 0 0,0 0-1 0 0,-1 0 1 0 0,1 0 0 0 0,0 1-1 0 0,41 10-32 0 0,-39-10-2 0 0,1 0-1 0 0,-1 1 1 0 0,0-1-1 0 0,0 1 1 0 0,0-1 0 0 0,4 4-1 0 0,5 2-28 0 0,34 15-146 0 0,-40-19 177 0 0,0-1-45 0 0,0 1-1 0 0,0 0 0 0 0,-1 0 1 0 0,1 0-1 0 0,0 0 0 0 0,-1 1 1 0 0,0 0-1 0 0,0 0 0 0 0,0 1 1 0 0,-1 0-1 0 0,1-1 0 0 0,6 12 0 0 0,1 3-1903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0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13559 0 0,'0'0'1231'0'0,"-4"6"-963"0"0,-61 59 345 0 0,32-28-537 0 0,1 1 0 0 0,-43 71 0 0 0,59-82-38 0 0,2 0 0 0 0,1 1 0 0 0,1 1 0 0 0,1 0 0 0 0,-10 45 0 0 0,16-48-160 0 0,-20 79-1716 0 0,20-87 710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5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8319 0 0,'0'0'756'0'0,"1"-1"-622"0"0,13-15-167 0 0,-10 11 861 0 0,1-1 1 0 0,0 1-1 0 0,10-8 1 0 0,-15 13-740 0 0,1-1 1 0 0,-1 1 0 0 0,0 0-1 0 0,1 0 1 0 0,-1-1-1 0 0,0 1 1 0 0,1 0-1 0 0,-1 0 1 0 0,1 0-1 0 0,-1 0 1 0 0,0-1-1 0 0,1 1 1 0 0,-1 0-1 0 0,1 0 1 0 0,-1 0-1 0 0,1 0 1 0 0,-1 0-1 0 0,0 0 1 0 0,1 0-1 0 0,-1 0 1 0 0,1 0-1 0 0,-1 0 1 0 0,0 0-1 0 0,1 1 1 0 0,-1-1-1 0 0,1 0 1 0 0,-1 0-1 0 0,0 0 1 0 0,1 0-1 0 0,-1 1 1 0 0,1-1 0 0 0,0 1-17 0 0,0 0 1 0 0,0 1 0 0 0,0-1 0 0 0,0 0 0 0 0,0 0 0 0 0,-1 1 0 0 0,1-1-1 0 0,0 0 1 0 0,0 3 0 0 0,2 6 1 0 0,0 0-1 0 0,0 12 1 0 0,-2-20 15 0 0,11 76 652 0 0,27 90 0 0 0,-28-132-719 0 0,2-1-1 0 0,1 0 0 0 0,2 0 0 0 0,33 53 0 0 0,-42-78 34 0 0,0 0 0 0 0,0-1-1 0 0,1 0 1 0 0,0 0 0 0 0,1-1 0 0 0,-1 0 0 0 0,2-1-1 0 0,-1 0 1 0 0,1 0 0 0 0,0-1 0 0 0,0 0 0 0 0,1-1-1 0 0,20 8 1 0 0,27 4 1186 0 0,-55-16-1180 0 0,-6-4-2301 0 0,2 2 2015 0 0,0 0 1 0 0,0 1-1 0 0,0-1 0 0 0,0 0 1 0 0,0 1-1 0 0,0-1 0 0 0,-2 0 1 0 0,-10-7-1419 0 0,-3-8-306 0 0,1 1-18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0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100 143 6911 0 0,'-2'0'315'0'0,"-6"0"-186"0"0,1 0-1 0 0,-1-1 1 0 0,-8-2-1 0 0,-12-2 3390 0 0,-2 2 2999 0 0,57 6-6215 0 0,-1-1 0 0 0,1-2 0 0 0,0-1-1 0 0,28-4 1 0 0,108-24 383 0 0,-120 20-537 0 0,16-3-56 0 0,229-43 831 0 0,-205 44-465 0 0,126-2-1 0 0,-190 13-641 0 0,0 0-1 0 0,0 2 1 0 0,0 1 0 0 0,-1 0-1 0 0,1 1 1 0 0,30 11 0 0 0,-46-13-48 0 0,1-1 67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0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215 169 10135 0 0,'-2'-2'83'0'0,"-1"1"-1"0"0,0 0 0 0 0,0-1 0 0 0,1 1 0 0 0,-1 0 1 0 0,0 1-1 0 0,0-1 0 0 0,0 0 0 0 0,-1 1 0 0 0,1 0 1 0 0,0 0-1 0 0,0 0 0 0 0,0 0 0 0 0,0 0 1 0 0,-5 1-1 0 0,-2 1 250 0 0,1 0 1 0 0,0 1-1 0 0,-17 7 1 0 0,9-2 495 0 0,-24 14 1 0 0,36-19-810 0 0,1 0 1 0 0,0 0 0 0 0,0 0 0 0 0,0 0 0 0 0,0 1-1 0 0,1 0 1 0 0,-1-1 0 0 0,1 1 0 0 0,0 1-1 0 0,-5 7 1 0 0,7-11-17 0 0,1 1 0 0 0,-1-1 0 0 0,1 1-1 0 0,-1-1 1 0 0,1 1 0 0 0,-1-1 0 0 0,1 1 0 0 0,0-1-1 0 0,0 1 1 0 0,0 0 0 0 0,0-1 0 0 0,0 1 0 0 0,0-1-1 0 0,0 1 1 0 0,0 0 0 0 0,1-1 0 0 0,-1 1 0 0 0,1-1-1 0 0,-1 1 1 0 0,2 2 0 0 0,-1-2 7 0 0,1-1 0 0 0,-1 1-1 0 0,1 0 1 0 0,0-1 0 0 0,-1 1 0 0 0,1-1 0 0 0,0 0-1 0 0,0 0 1 0 0,0 1 0 0 0,0-1 0 0 0,0 0 0 0 0,0 0-1 0 0,2 0 1 0 0,5 2 30 0 0,0-1-1 0 0,0-1 1 0 0,0 1-1 0 0,0-1 0 0 0,0-1 1 0 0,10 0-1 0 0,28-3 411 0 0,70-15 0 0 0,47-20 403 0 0,-120 27-730 0 0,302-81 609 0 0,91-22-133 0 0,-284 86-824 0 0,-51 18-4451 0 0,-27 8-1086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43 415 14079 0 0,'0'0'1276'0'0,"-2"1"-1049"0"0,-5 2-55 0 0,4-1 210 0 0,0 0 0 0 0,1-1 1 0 0,-1 0-1 0 0,0 0 0 0 0,0 0 0 0 0,0 0 0 0 0,0 0 0 0 0,0 0 0 0 0,-5 0 0 0 0,11-13 257 0 0,-1 6-532 0 0,0 1-1 0 0,1 0 1 0 0,-1 0 0 0 0,1 0 0 0 0,0 0 0 0 0,1 0-1 0 0,4-5 1 0 0,32-29 94 0 0,-26 25-192 0 0,4-3 35 0 0,108-95-15 0 0,-77 76-44 0 0,67-38 1 0 0,-89 60 30 0 0,1 0 1 0 0,0 2-1 0 0,1 1 1 0 0,43-11 0 0 0,-61 20 62 0 0,-1 0 0 0 0,0 1 0 0 0,1 0 0 0 0,-1 0 0 0 0,1 1 0 0 0,15 2 0 0 0,-24-2-64 0 0,0 0 0 0 0,1 0 0 0 0,-1 1 0 0 0,0-1 0 0 0,-1 1 0 0 0,1 0 0 0 0,0-1 0 0 0,0 1 0 0 0,0 0 0 0 0,0 0 0 0 0,0 0 0 0 0,-1 0 0 0 0,1 0 0 0 0,0 1 0 0 0,-1-1 0 0 0,1 1 0 0 0,-1-1 1 0 0,0 1-1 0 0,1-1 0 0 0,-1 1 0 0 0,0 0 0 0 0,0-1 0 0 0,0 1 0 0 0,0 0 0 0 0,0 0 0 0 0,0 0 0 0 0,-1 0 0 0 0,1 0 0 0 0,-1 0 0 0 0,1 0 0 0 0,-1 0 0 0 0,0 0 0 0 0,0 0 0 0 0,0 0 0 0 0,0 0 0 0 0,0 0 0 0 0,0 0 0 0 0,0 0 0 0 0,-2 3 0 0 0,0 6-6 0 0,-1 0 1 0 0,-1 0-1 0 0,0 0 0 0 0,0-1 0 0 0,-1 1 1 0 0,0-1-1 0 0,-11 16 0 0 0,-55 62 107 0 0,59-74-93 0 0,-59 65 58 0 0,-24 26-2 0 0,80-86-105 0 0,1 0 0 0 0,1 2 0 0 0,-19 37 0 0 0,32-57-30 0 0,-2 0-122 0 0,1 1 0 0 0,0 0-1 0 0,0 0 1 0 0,1 0 0 0 0,-1 0-1 0 0,0 0 1 0 0,1 0 0 0 0,-1 0 0 0 0,1 0-1 0 0,0 0 1 0 0,-1 0 0 0 0,1 1-1 0 0,0-1 1 0 0,0 0 0 0 0,1 0-1 0 0,-1 0 1 0 0,0 0 0 0 0,1 3 0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2 919 0 0,'0'0'80'0'0,"9"-2"-80"0"0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1839 0 0,'0'0'83'0'0,"-8"0"1437"0"0,-6 3-312 0 0,0 1 0 0 0,0 0 1 0 0,0 1-1 0 0,-23 12 0 0 0,-49 33 80 0 0,77-45-1066 0 0,-49 33 805 0 0,-91 75 0 0 0,115-82-599 0 0,1 1 0 0 0,2 2 0 0 0,-43 58 0 0 0,74-92-421 0 0,-9 12 249 0 0,-11 23 0 0 0,18-32-204 0 0,1 0-1 0 0,0 0 0 0 0,-1 0 0 0 0,1 0 1 0 0,0 1-1 0 0,1-1 0 0 0,-1 0 0 0 0,1 0 1 0 0,-1 1-1 0 0,1-1 0 0 0,0 0 0 0 0,0 0 1 0 0,0 1-1 0 0,2 3 0 0 0,-2-6-7 0 0,0 1-1 0 0,1-1 0 0 0,0 0 0 0 0,-1 1 1 0 0,1-1-1 0 0,0 0 0 0 0,0 0 0 0 0,-1 0 1 0 0,1 1-1 0 0,0-1 0 0 0,0 0 0 0 0,0 0 1 0 0,0 0-1 0 0,1-1 0 0 0,-1 1 0 0 0,0 0 1 0 0,2 1-1 0 0,0-1 36 0 0,0 0-1 0 0,0 0 1 0 0,1 0 0 0 0,-1 0 0 0 0,0 0 0 0 0,0-1 0 0 0,5 1-1 0 0,4-1 202 0 0,0 0 0 0 0,0-1 1 0 0,13-3-1 0 0,16-4 65 0 0,-1-2 1 0 0,0-2-1 0 0,0-1 1 0 0,-1-2-1 0 0,-1-2 1 0 0,0-2-1 0 0,61-40 1 0 0,-93 55-373 0 0,-1 0 1 0 0,0 0 0 0 0,1-1 0 0 0,-2 0 0 0 0,1 0 0 0 0,-1 0-1 0 0,1 0 1 0 0,-1-1 0 0 0,-1 1 0 0 0,7-12 0 0 0,-9 13-26 0 0,0 1 1 0 0,0-1 0 0 0,0 1 0 0 0,0-1-1 0 0,-1 1 1 0 0,1-1 0 0 0,-1 0 0 0 0,0 1-1 0 0,0-1 1 0 0,0 1 0 0 0,-1-1-1 0 0,1 0 1 0 0,-1 1 0 0 0,0-1 0 0 0,0 1-1 0 0,0-1 1 0 0,0 1 0 0 0,-1 0-1 0 0,1-1 1 0 0,-1 1 0 0 0,-3-5 0 0 0,-7-6-354 0 0,1 1 1 0 0,-2 0-1 0 0,0 0 1 0 0,-25-18 0 0 0,-11-9-1408 0 0,41 32 537 0 0,1-1 0 0 0,-1 1 0 0 0,-6-12 0 0 0,12 17-581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37 11831 0 0,'-1'-2'62'0'0,"0"-1"0"0"0,0 1-1 0 0,0 1 1 0 0,0-1 0 0 0,0 0-1 0 0,-1 0 1 0 0,1 0-1 0 0,-1 1 1 0 0,1-1 0 0 0,-1 0-1 0 0,0 1 1 0 0,1 0 0 0 0,-1-1-1 0 0,0 1 1 0 0,0 0-1 0 0,0 0 1 0 0,0 0 0 0 0,0 0-1 0 0,0 0 1 0 0,0 1 0 0 0,-4-2-1 0 0,0 1 117 0 0,2 0 44 0 0,0 0 0 0 0,0 1 0 0 0,-1-1 0 0 0,1 1 0 0 0,-6 0 0 0 0,8 1-167 0 0,0-1-1 0 0,0 1 0 0 0,0-1 0 0 0,0 1 1 0 0,0 0-1 0 0,1 0 0 0 0,-1 0 1 0 0,0 0-1 0 0,1 0 0 0 0,-1 0 0 0 0,1 0 1 0 0,-1 1-1 0 0,1-1 0 0 0,-1 0 1 0 0,-1 3-1 0 0,-8 10 60 0 0,1 2 0 0 0,0-1 1 0 0,0 1-1 0 0,2 1 0 0 0,0-1 0 0 0,1 2 0 0 0,0-1 1 0 0,2 1-1 0 0,0-1 0 0 0,1 2 0 0 0,1-1 1 0 0,0 0-1 0 0,2 1 0 0 0,0 18 0 0 0,1-28-21 0 0,1 0 0 0 0,0 0 0 0 0,1 0 0 0 0,0 0 0 0 0,0 0 0 0 0,1 0-1 0 0,0-1 1 0 0,7 15 0 0 0,-9-20-16 0 0,1 0 1 0 0,0-1-1 0 0,0 1 0 0 0,0 0 1 0 0,0 0-1 0 0,1-1 0 0 0,-1 1 0 0 0,1-1 1 0 0,-1 0-1 0 0,1 0 0 0 0,0 0 1 0 0,0 0-1 0 0,0-1 0 0 0,0 1 0 0 0,0-1 1 0 0,0 1-1 0 0,1-1 0 0 0,-1 0 1 0 0,0 0-1 0 0,1-1 0 0 0,-1 1 0 0 0,0-1 1 0 0,1 1-1 0 0,-1-1 0 0 0,7-1 1 0 0,1 0 36 0 0,0-2 0 0 0,0 1 0 0 0,-1-1 0 0 0,1-1 0 0 0,-1 0 1 0 0,0 0-1 0 0,0-1 0 0 0,0-1 0 0 0,-1 1 0 0 0,0-2 1 0 0,0 1-1 0 0,0-1 0 0 0,10-11 0 0 0,-1-1-68 0 0,0-1 0 0 0,-2 0 1 0 0,0-1-1 0 0,20-36 0 0 0,14-42-560 0 0,-30 55-3794 0 0,-14 31 1778 0 0,3-6-3761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61 622 1839 0 0,'-1'1'134'0'0,"-11"21"1707"0"0,2-5 9620 0 0,10-16-11380 0 0,0-1 1 0 0,-1 0-1 0 0,1 0 0 0 0,0 1 0 0 0,0-1 1 0 0,-1 0-1 0 0,1 1 0 0 0,0-1 0 0 0,0 0 1 0 0,-1 0-1 0 0,1 0 0 0 0,0 1 0 0 0,-1-1 0 0 0,1 0 1 0 0,0 0-1 0 0,-1 0 0 0 0,1 0 0 0 0,0 0 1 0 0,-1 0-1 0 0,1 1 0 0 0,0-1 0 0 0,-1 0 0 0 0,1 0 1 0 0,-1 0-1 0 0,1 0 0 0 0,0 0 0 0 0,-1 0 1 0 0,1 0-1 0 0,0-1 0 0 0,-1 1 0 0 0,1 0 0 0 0,0 0 1 0 0,-1 0-1 0 0,1 0 0 0 0,0 0 0 0 0,-1-1 1 0 0,-10-7 1152 0 0,9 4-1103 0 0,0 1 0 0 0,0-1 0 0 0,1 0 0 0 0,-1 0 0 0 0,1 0 0 0 0,0 0-1 0 0,0 0 1 0 0,0 0 0 0 0,1 0 0 0 0,-1 0 0 0 0,1 0 0 0 0,0-1 0 0 0,1-6 0 0 0,0 3 7 0 0,0 0 1 0 0,1 0 0 0 0,-1 0-1 0 0,2 0 1 0 0,-1 0-1 0 0,5-7 1 0 0,12-23-23 0 0,1 2 1 0 0,3 0-1 0 0,0 2 0 0 0,2 0 1 0 0,2 2-1 0 0,1 1 0 0 0,1 1 1 0 0,2 1-1 0 0,0 2 0 0 0,2 1 1 0 0,1 1-1 0 0,1 2 0 0 0,2 2 1 0 0,70-31-1 0 0,-80 40-167 0 0,0 2 0 0 0,1 1 0 0 0,0 1 0 0 0,55-8 0 0 0,-80 16-168 0 0,0-1-1 0 0,1 1 1 0 0,-1 0-1 0 0,0 0 0 0 0,0 0 1 0 0,0 0-1 0 0,1 1 0 0 0,-1-1 1 0 0,0 1-1 0 0,0 0 0 0 0,0 0 1 0 0,0 0-1 0 0,0 0 1 0 0,0 1-1 0 0,0-1 0 0 0,0 1 1 0 0,-1 0-1 0 0,1 0 0 0 0,-1 0 1 0 0,1 0-1 0 0,2 3 1 0 0,4 7-6815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63 1839 0 0,'18'-12'27'0'0,"1"2"0"0"0,0 0 0 0 0,21-8-1 0 0,-31 15 1607 0 0,1 0 0 0 0,15-3 5106 0 0,-25 7-5557 0 0,-5 7-933 0 0,0 0 0 0 0,0-1 0 0 0,-1 1 0 0 0,1-1 0 0 0,-2-1 0 0 0,1 1 0 0 0,-1-1 0 0 0,-11 9 0 0 0,-2 1 72 0 0,-291 218 1556 0 0,174-138-1826 0 0,47-36 49 0 0,51-36 83 0 0,2 1 1 0 0,-44 40-1 0 0,78-61-135 0 0,-1-1 0 0 0,1 0 1 0 0,0 1-1 0 0,1 0 0 0 0,-1 0 1 0 0,0 0-1 0 0,1 0 0 0 0,0 0 1 0 0,0 0-1 0 0,-2 7 0 0 0,4-9-30 0 0,-1-1 1 0 0,1 1-1 0 0,0 0 0 0 0,0-1 0 0 0,0 1 0 0 0,0 0 0 0 0,0-1 0 0 0,0 1 0 0 0,0 0 0 0 0,0 0 0 0 0,1-1 0 0 0,-1 1 0 0 0,1-1 1 0 0,-1 1-1 0 0,1 0 0 0 0,0-1 0 0 0,-1 1 0 0 0,1-1 0 0 0,0 1 0 0 0,0-1 0 0 0,0 0 0 0 0,0 1 0 0 0,0-1 0 0 0,0 0 1 0 0,1 0-1 0 0,-1 0 0 0 0,0 1 0 0 0,1-2 0 0 0,-1 1 0 0 0,1 0 0 0 0,1 1 0 0 0,11 4 51 0 0,0 0 1 0 0,0-1-1 0 0,0 0 0 0 0,1-1 1 0 0,-1-1-1 0 0,21 2 0 0 0,4-2-1405 0 0,49-1-1 0 0,-46-4-2981 0 0,4-3-1240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41 13935 0 0,'0'0'638'0'0,"-6"-5"211"0"0,2 4-828 0 0,0-1-1 0 0,1 1 1 0 0,-1 0-1 0 0,0 0 1 0 0,0 0 0 0 0,0 1-1 0 0,0-1 1 0 0,0 1-1 0 0,0 0 1 0 0,0 0-1 0 0,0 0 1 0 0,0 1 0 0 0,0-1-1 0 0,-7 3 1 0 0,-5 2 284 0 0,0 0 0 0 0,-17 9 1 0 0,33-14-304 0 0,-48 21 753 0 0,-84 51 0 0 0,116-61-675 0 0,0 0 1 0 0,1 2 0 0 0,0 0-1 0 0,0 0 1 0 0,2 1 0 0 0,0 1-1 0 0,0 1 1 0 0,-12 20 0 0 0,22-30-67 0 0,0-1 0 0 0,0 1 0 0 0,0 0 0 0 0,1 0 0 0 0,0 0 0 0 0,0 0 0 0 0,1 1 0 0 0,-2 11 0 0 0,3-16 1 0 0,0 1 0 0 0,0 0 0 0 0,0-1 1 0 0,0 1-1 0 0,0-1 0 0 0,1 1 0 0 0,-1-1 0 0 0,1 1 1 0 0,0-1-1 0 0,0 1 0 0 0,-1-1 0 0 0,2 1 1 0 0,-1-1-1 0 0,0 0 0 0 0,0 0 0 0 0,1 1 0 0 0,-1-1 1 0 0,1 0-1 0 0,0 0 0 0 0,-1-1 0 0 0,1 1 1 0 0,0 0-1 0 0,0 0 0 0 0,4 1 0 0 0,3 2 63 0 0,-1-1-1 0 0,2-1 1 0 0,-1 0-1 0 0,0 0 1 0 0,1 0-1 0 0,-1-1 1 0 0,1-1-1 0 0,-1 0 0 0 0,1 0 1 0 0,0-1-1 0 0,0 0 1 0 0,18-3-1 0 0,-9 0 37 0 0,0-1-1 0 0,0-1 1 0 0,-1-1-1 0 0,1 0 1 0 0,26-14-1 0 0,-38 17-110 0 0,-1-1 1 0 0,-1 1-1 0 0,1-1 0 0 0,0 0 0 0 0,-1-1 1 0 0,0 1-1 0 0,0-1 0 0 0,0 0 1 0 0,-1 0-1 0 0,0-1 0 0 0,0 0 0 0 0,0 1 1 0 0,0-1-1 0 0,-1 0 0 0 0,0-1 0 0 0,0 1 1 0 0,2-10-1 0 0,-2 6-100 0 0,-1-1 1 0 0,-1 0 0 0 0,0 0-1 0 0,0 0 1 0 0,-1 0 0 0 0,0 0-1 0 0,-1 1 1 0 0,0-1 0 0 0,-1 0-1 0 0,-4-13 1 0 0,0 1-370 0 0,-1 0 1 0 0,0 0-1 0 0,-19-35 0 0 0,25 57 408 0 0,0 0 0 0 0,1 0 0 0 0,-1 0 0 0 0,1 0 0 0 0,-1-1 0 0 0,1 1 0 0 0,-1 0 0 0 0,1 0 0 0 0,0 0 0 0 0,0-1 0 0 0,0 1 0 0 0,0 0 0 0 0,0 0-1 0 0,0-1 1 0 0,0 1 0 0 0,0 0 0 0 0,0 0 0 0 0,0 0 0 0 0,1-1 0 0 0,-1 1 0 0 0,0 0 0 0 0,1 0 0 0 0,0-2 0 0 0,0 2-509 0 0,0 1-178 0 0,9-3-744 0 0,3 3-317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13 444 6447 0 0,'0'0'11139'0'0,"-1"-2"-10063"0"0,-2-7-578 0 0,1-1 0 0 0,0 0 0 0 0,0 1 0 0 0,1-1 0 0 0,0 0 0 0 0,1 0 1 0 0,0 0-1 0 0,0 0 0 0 0,4-18 0 0 0,-1 15-319 0 0,1-1 0 0 0,0 1-1 0 0,1 0 1 0 0,0 0 0 0 0,1 1 0 0 0,11-18 0 0 0,-3 11-211 0 0,0 0 0 0 0,1 1-1 0 0,0 0 1 0 0,2 2 0 0 0,0 0 0 0 0,1 0 0 0 0,0 2 0 0 0,25-15 0 0 0,-29 20-8 0 0,1 1 1 0 0,0 1-1 0 0,0 1 0 0 0,18-6 1 0 0,-23 9 11 0 0,0 1 0 0 0,0 0-1 0 0,1 1 1 0 0,-1 0 0 0 0,1 0 0 0 0,-1 1 0 0 0,17 2 0 0 0,-18-1 5 0 0,1 0-1 0 0,0 1 0 0 0,-1 0 1 0 0,12 5-1 0 0,-17-5 19 0 0,-1-1 0 0 0,0 1 0 0 0,-1 0 0 0 0,1-1 0 0 0,0 1-1 0 0,0 1 1 0 0,-1-1 0 0 0,1 0 0 0 0,-1 1 0 0 0,0-1 0 0 0,0 1 0 0 0,0 0 0 0 0,0-1-1 0 0,0 1 1 0 0,2 6 0 0 0,-2-2-2 0 0,1 0 0 0 0,-1 0 0 0 0,-1 0 0 0 0,0 0 0 0 0,0 1 1 0 0,0-1-1 0 0,-1 1 0 0 0,0-1 0 0 0,0 0 0 0 0,-1 1 0 0 0,0-1 0 0 0,0 0 0 0 0,-1 1 0 0 0,-4 11 0 0 0,-2 2-19 0 0,-1 0 0 0 0,-1 0 0 0 0,-18 28 0 0 0,7-16-679 0 0,9-15-1074 0 0,1 0 1 0 0,0 1-1 0 0,2 0 0 0 0,-13 34 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2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279 382 1375 0 0,'-2'-1'107'0'0,"-13"-22"845"0"0,13 20-200 0 0,1 0 0 0 0,0 0 1 0 0,0 1-1 0 0,0-1 0 0 0,0 0 0 0 0,1 0 0 0 0,-1 0 1 0 0,1 0-1 0 0,-1 0 0 0 0,1 0 0 0 0,0 0 0 0 0,1-5 1 0 0,1 2-557 0 0,0 1 1 0 0,1-1 0 0 0,0 1 0 0 0,0 0-1 0 0,0 0 1 0 0,0 0 0 0 0,1 1 0 0 0,7-8-1 0 0,4-2-97 0 0,0 2 0 0 0,1 0 0 0 0,0 0 0 0 0,35-17 0 0 0,-24 14 14 0 0,27-17 247 0 0,1 3 0 0 0,1 2 0 0 0,76-25 0 0 0,-108 45-117 0 0,1 1 0 0 0,-1 1 0 0 0,1 1 0 0 0,0 1 0 0 0,0 2 0 0 0,1 0 0 0 0,-1 1 0 0 0,0 2 0 0 0,48 9 0 0 0,-64-9-228 0 0,-2 0 0 0 0,1 0-1 0 0,-1 0 1 0 0,14 8 0 0 0,-21-10-13 0 0,1 0-1 0 0,-1 0 1 0 0,1 0 0 0 0,-1 1-1 0 0,1-1 1 0 0,-1 0-1 0 0,1 1 1 0 0,-1-1 0 0 0,1 0-1 0 0,-1 1 1 0 0,0-1-1 0 0,1 1 1 0 0,-1-1-1 0 0,0 1 1 0 0,1-1 0 0 0,-1 1-1 0 0,0-1 1 0 0,0 1-1 0 0,1-1 1 0 0,-1 1 0 0 0,0-1-1 0 0,0 1 1 0 0,0-1-1 0 0,0 1 1 0 0,0-1 0 0 0,1 1-1 0 0,-1-1 1 0 0,-1 2-1 0 0,1 0 10 0 0,0-1-1 0 0,-1 1 0 0 0,1 0 1 0 0,-1-1-1 0 0,1 1 0 0 0,-1-1 1 0 0,0 1-1 0 0,0-1 0 0 0,-2 3 1 0 0,-1 2 30 0 0,-2 0 0 0 0,1 0 1 0 0,-9 6-1 0 0,-12 8-14 0 0,-55 30 0 0 0,16-11-28 0 0,-20 15 1 0 0,-127 59 0 0 0,108-64 0 0 0,-200 87 0 0 0,291-131 1 0 0,-22 9 2 0 0,1-1 1 0 0,-50 11-1 0 0,82-23 53 0 0,3-10 75 0 0,-1 7-126 0 0,1 1-2 0 0,-1-1 0 0 0,0 1 0 0 0,1-1 0 0 0,-1 1 1 0 0,1 0-1 0 0,0-1 0 0 0,-1 1 0 0 0,1 0 1 0 0,0 0-1 0 0,0 0 0 0 0,0-1 0 0 0,-1 1 1 0 0,1 0-1 0 0,1 0 0 0 0,-1 0 0 0 0,0 0 1 0 0,0 1-1 0 0,0-1 0 0 0,0 0 0 0 0,1 0 1 0 0,-1 1-1 0 0,0-1 0 0 0,3 0 0 0 0,1-1-3 0 0,-1 0 0 0 0,0 0 0 0 0,1 1 0 0 0,-1 0 0 0 0,1 0 0 0 0,7-1 0 0 0,-10 2 2 0 0,0 0 1 0 0,0-1-1 0 0,0 1 0 0 0,-1 1 1 0 0,1-1-1 0 0,0 0 0 0 0,0 0 0 0 0,0 1 1 0 0,0-1-1 0 0,-1 1 0 0 0,1-1 1 0 0,0 1-1 0 0,-1 0 0 0 0,1 0 0 0 0,0-1 1 0 0,-1 1-1 0 0,1 0 0 0 0,-1 1 1 0 0,1-1-1 0 0,-1 0 0 0 0,0 0 0 0 0,2 2 1 0 0,-1 0 4 0 0,2 1 5 0 0,0 1 0 0 0,0 0 0 0 0,-1 0 0 0 0,1 0 0 0 0,-1 0 0 0 0,-1 1 0 0 0,1-1 0 0 0,2 11 0 0 0,11 51 135 0 0,-7-22 49 0 0,-5-32-143 0 0,18 60 202 0 0,-18-63-225 0 0,1 0-1 0 0,-1 0 0 0 0,2-1 0 0 0,-1 0 1 0 0,9 11-1 0 0,-10-15-7 0 0,0 0 1 0 0,1-1-1 0 0,-1 1 1 0 0,1-1-1 0 0,0 0 0 0 0,0 0 1 0 0,0 0-1 0 0,0-1 1 0 0,1 0-1 0 0,-1 0 1 0 0,1 0-1 0 0,0-1 0 0 0,0 1 1 0 0,0-1-1 0 0,0-1 1 0 0,0 1-1 0 0,1-1 0 0 0,-1 0 1 0 0,0-1-1 0 0,1 0 1 0 0,11 0-1 0 0,-16-1-299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5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18 5063 0 0,'0'0'390'0'0,"1"-1"-252"0"0,4-6 110 0 0,-4 5 956 0 0,-1 1-1026 0 0,0 1-1 0 0,1-1 0 0 0,-1 1 0 0 0,0 0 1 0 0,0-1-1 0 0,0 1 0 0 0,1-1 0 0 0,-1 1 1 0 0,0 0-1 0 0,0-1 0 0 0,1 1 0 0 0,-1 0 1 0 0,0-1-1 0 0,1 1 0 0 0,-1 0 0 0 0,0-1 1 0 0,1 1-1 0 0,-1 0 0 0 0,1 0 0 0 0,-1 0 1 0 0,1-1-1 0 0,0 1-13 0 0,-1 0-1 0 0,0 1 1 0 0,0-1 0 0 0,1 0 0 0 0,-1 0 0 0 0,0 0-1 0 0,1 1 1 0 0,-1-1 0 0 0,0 0 0 0 0,0 0-1 0 0,0 1 1 0 0,1-1 0 0 0,-1 0 0 0 0,0 0 0 0 0,0 1-1 0 0,0-1 1 0 0,0 0 0 0 0,0 1 0 0 0,0-1-1 0 0,1 0 1 0 0,-1 1 0 0 0,0-1 0 0 0,2 26 1564 0 0,-4-14-1587 0 0,0-1 1 0 0,-1 0-1 0 0,0 1 0 0 0,0-1 1 0 0,-2 0-1 0 0,1-1 0 0 0,-1 1 1 0 0,-1-1-1 0 0,-9 14 0 0 0,-10 11 199 0 0,-35 36-1 0 0,17-27-193 0 0,-2-2 0 0 0,-90 65 0 0 0,74-60-88 0 0,-72 60 59 0 0,129-104-117 0 0,-12 16 0 0 0,15-18 2 0 0,0 0 0 0 0,1-1-1 0 0,-1 0 1 0 0,1 1 0 0 0,-1-1-1 0 0,1 1 1 0 0,0-1-1 0 0,-1 0 1 0 0,1 1 0 0 0,0-1-1 0 0,0 1 1 0 0,-1-1 0 0 0,1 1-1 0 0,0 0 1 0 0,0-1-1 0 0,0 1 1 0 0,-1-1 0 0 0,1 1-1 0 0,0-1 1 0 0,0 1-1 0 0,0-1 1 0 0,0 2 0 0 0,1 7-121 0 0,2-5-228 0 0,-2-3 150 0 0,0 0 104 0 0,-1-1 0 0 0,1 1 1 0 0,0-1-1 0 0,-1 1 0 0 0,1-1 1 0 0,-1 1-1 0 0,1-1 0 0 0,0 1 1 0 0,-1-1-1 0 0,1 0 0 0 0,0 0 0 0 0,-1 1 1 0 0,1-1-1 0 0,0 0 0 0 0,0 0 1 0 0,-1 0-1 0 0,1 0 0 0 0,1 1 1 0 0,12 0-5978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34 6447 0 0,'25'-33'7764'0'0,"-29"43"-4989"0"0,3-7-2600 0 0,-13 34-36 0 0,-3-1 1 0 0,-31 50 0 0 0,23-41 41 0 0,-332 645 732 0 0,125-206-528 0 0,203-432-923 0 0,15-31-4497 0 0,5-10-764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10 208 18367 0 0,'-7'-4'900'0'0,"7"3"-873"0"0,0 1-1 0 0,0 0 1 0 0,0 0 0 0 0,-1 0-1 0 0,1 0 1 0 0,0 0-1 0 0,0 0 1 0 0,0-1 0 0 0,0 1-1 0 0,0 0 1 0 0,-1 0-1 0 0,1 0 1 0 0,0 0 0 0 0,0-1-1 0 0,0 1 1 0 0,0 0-1 0 0,0 0 1 0 0,0 0-1 0 0,0-1 1 0 0,0 1 0 0 0,0 0-1 0 0,0 0 1 0 0,0 0-1 0 0,0-1 1 0 0,0 1 0 0 0,0 0-1 0 0,0 0 1 0 0,0-1-1 0 0,0 1 1 0 0,0 0 0 0 0,0 0-1 0 0,0 0 1 0 0,0-1-1 0 0,0 1 1 0 0,0 0 0 0 0,0 0-1 0 0,0 0 1 0 0,0 0-1 0 0,1-1 1 0 0,-1 1 0 0 0,0 0-1 0 0,0 0 1 0 0,0 0-1 0 0,0-1 1 0 0,14-6 355 0 0,22-6-372 0 0,-31 12 117 0 0,471-123 836 0 0,-394 105-1640 0 0,87-8 1 0 0,-128 23-846 0 0</inkml:trace>
  <inkml:trace contextRef="#ctx0" brushRef="#br0" timeOffset="1">1091 146 3679 0 0,'-32'45'-269'0'0,"-3"0"4086"0"0,-22 31 6962 0 0,34-37-9880 0 0,1 0-1 0 0,2 2 1 0 0,-17 49 0 0 0,33-79-861 0 0,-24 76-1370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9215 0 0,'18'-27'816'0'0,"-9"16"-656"0"0,1-1-160 0 0,5 1 0 0 0,1 1 864 0 0,1 1 144 0 0,4 2 24 0 0,1 0 8 0 0,1 0-864 0 0,0 1-176 0 0,-2 3 0 0 0,-1 1 0 0 0,-3 0-392 0 0,-1 2-24 0 0,-2 2 0 0 0,-1 0 0 0 0,-3 1-80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45 401 13735 0 0,'-1'2'307'0'0,"-12"14"335"0"0,8-10-514 0 0,0 0-1 0 0,0 1 0 0 0,0 0 0 0 0,-6 13 2171 0 0,17-21-2063 0 0,0 0-1 0 0,-1 0 1 0 0,1-1-1 0 0,-1 1 1 0 0,0-1 0 0 0,1 0-1 0 0,-1-1 1 0 0,0 1-1 0 0,6-5 1 0 0,-1 1 54 0 0,31-18-47 0 0,-2-1 0 0 0,0-3 1 0 0,-2-1-1 0 0,-2-2 0 0 0,39-41 0 0 0,-32 29-227 0 0,1 2 0 0 0,2 2 0 0 0,65-43 0 0 0,-109 81-15 0 0,3-2-1 0 0,0 1-1 0 0,-1 0 1 0 0,1-1 0 0 0,0 1 0 0 0,0 1 0 0 0,0-1-1 0 0,0 1 1 0 0,0-1 0 0 0,1 1 0 0 0,-1 0 0 0 0,5 0 0 0 0,-9 1-3 0 0,1 0 0 0 0,-1 0 0 0 0,1 0 0 0 0,-1 0 0 0 0,1 0 0 0 0,0 0 1 0 0,-1 0-1 0 0,1 0 0 0 0,-1 1 0 0 0,1-1 0 0 0,-1 0 0 0 0,1 0 0 0 0,-1 0 1 0 0,1 1-1 0 0,-1-1 0 0 0,1 0 0 0 0,0 1 0 0 0,0 1 0 0 0,-1-1 0 0 0,1 0 1 0 0,0 1-1 0 0,-1-1 0 0 0,1 1 0 0 0,-1-1 0 0 0,1 1 0 0 0,-1-1 1 0 0,0 1-1 0 0,0-1 0 0 0,1 1 0 0 0,-1-1 0 0 0,0 1 0 0 0,0 0 1 0 0,-1 2-1 0 0,-5 26 73 0 0,6-28-61 0 0,-21 65 338 0 0,-3 0 1 0 0,-36 70-1 0 0,45-104-346 0 0,9-21 20 0 0,1 1 0 0 0,0-1 1 0 0,1 1-1 0 0,1 0 0 0 0,0 0 1 0 0,0 1-1 0 0,0 13 0 0 0,3-26-21 0 0,0 0-1 0 0,0 0 0 0 0,1 0 0 0 0,-1 0 0 0 0,0 0 0 0 0,1 0 0 0 0,-1 0 0 0 0,1 0 0 0 0,-1 0 0 0 0,1-1 0 0 0,-1 1 0 0 0,1 0 1 0 0,-1 0-1 0 0,1 0 0 0 0,0-1 0 0 0,0 1 0 0 0,-1 0 0 0 0,1-1 0 0 0,0 1 0 0 0,0-1 0 0 0,1 2 0 0 0,0-1-131 0 0,1 0-1 0 0,-1 0 1 0 0,1 0-1 0 0,-1 0 0 0 0,0 0 1 0 0,5 0-1 0 0,9-1-1818 0 0,3-3-5268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98 13823 0 0,'0'0'1062'0'0,"-1"1"-693"0"0,-7 9-1 0 0,0-1 0 0 0,0 1-1 0 0,1 0 1 0 0,0 1 0 0 0,-6 15 0 0 0,-24 61 621 0 0,36-84-1005 0 0,-11 28 422 0 0,1 1 0 0 0,2 0 0 0 0,1 1 0 0 0,2 0 0 0 0,-3 34 0 0 0,9-58-318 0 0,0 1 1 0 0,0-1-1 0 0,1 0 1 0 0,0 1-1 0 0,1-1 0 0 0,0 0 1 0 0,5 12-1 0 0,-7-19-62 0 0,1 0 0 0 0,-1 0 0 0 0,1 0 0 0 0,0-1 0 0 0,0 1 0 0 0,0 0-1 0 0,0-1 1 0 0,0 1 0 0 0,1 0 0 0 0,-1-1 0 0 0,0 1 0 0 0,1-1 0 0 0,-1 0 0 0 0,1 0 0 0 0,-1 1 0 0 0,1-1-1 0 0,0 0 1 0 0,0 0 0 0 0,-1-1 0 0 0,1 1 0 0 0,0 0 0 0 0,0 0 0 0 0,0-1 0 0 0,0 1 0 0 0,0-1 0 0 0,0 0-1 0 0,0 0 1 0 0,0 1 0 0 0,0-1 0 0 0,-1-1 0 0 0,1 1 0 0 0,0 0 0 0 0,0 0 0 0 0,0-1 0 0 0,0 1 0 0 0,0-1 0 0 0,0 1-1 0 0,0-1 1 0 0,0 0 0 0 0,2-1 0 0 0,13-7 267 0 0,-1 0-1 0 0,0-1 1 0 0,0 0-1 0 0,-1-2 1 0 0,-1 1-1 0 0,19-21 1 0 0,70-91 235 0 0,-22-2-422 0 0,-6 6-50 0 0,-63 102-102 0 0,1 2 1 0 0,0-1 0 0 0,1 2-1 0 0,30-24 1 0 0,-36 32-146 0 0,0 0-1 0 0,1 1 1 0 0,0 0 0 0 0,0 0 0 0 0,1 1 0 0 0,12-4 0 0 0,-16 6-1033 0 0,0 1 1 0 0,1 0-1 0 0,-1 0 1 0 0,1 0-1 0 0,-1 1 1 0 0,11 0-1 0 0,1 3-5368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337 180 6447 0 0,'0'-8'586'0'0,"0"-14"-33"0"0,0 22-221 0 0,0-1 1 0 0,0 0-1 0 0,0 1 0 0 0,0-1 0 0 0,0 1 0 0 0,0-1 1 0 0,-1 0-1 0 0,1 1 0 0 0,0-1 0 0 0,0 1 1 0 0,-1-1-1 0 0,1 1 0 0 0,0-1 0 0 0,-1 1 0 0 0,1-1 1 0 0,-1 1-1 0 0,1-1 0 0 0,0 1 0 0 0,-1-1 1 0 0,1 1-1 0 0,-1 0 0 0 0,1-1 0 0 0,-1 1 0 0 0,1 0 1 0 0,-2-1-1 0 0,1 1-37 0 0,-1-1-1 0 0,1 1 1 0 0,0 0 0 0 0,-1 0-1 0 0,1 0 1 0 0,-1 0 0 0 0,1 0-1 0 0,0 0 1 0 0,-1 0 0 0 0,1 0 0 0 0,-2 1-1 0 0,-4 1-165 0 0,0 1-1 0 0,0 0 1 0 0,-9 5-1 0 0,15-7-59 0 0,-31 17-69 0 0,1 3 0 0 0,2 0 0 0 0,0 2 0 0 0,-43 44 0 0 0,64-58 12 0 0,-1 0 0 0 0,2 0 0 0 0,-1 1 0 0 0,1 0 0 0 0,0 1 0 0 0,1 0-1 0 0,1 0 1 0 0,0 0 0 0 0,-6 17 0 0 0,10-24 24 0 0,0 0-1 0 0,0 0 0 0 0,0 0 1 0 0,1 1-1 0 0,-1-1 1 0 0,1 0-1 0 0,0 0 0 0 0,0 1 1 0 0,0-1-1 0 0,1 0 0 0 0,0 0 1 0 0,0 0-1 0 0,0 1 1 0 0,0-1-1 0 0,0 0 0 0 0,1 0 1 0 0,0 0-1 0 0,0-1 1 0 0,0 1-1 0 0,0 0 0 0 0,1-1 1 0 0,-1 1-1 0 0,1-1 0 0 0,0 0 1 0 0,0 0-1 0 0,0 0 1 0 0,0 0-1 0 0,1-1 0 0 0,-1 1 1 0 0,6 2-1 0 0,-5-2 62 0 0,1-1-1 0 0,0 1 1 0 0,1-1 0 0 0,-1 0-1 0 0,0-1 1 0 0,0 1 0 0 0,1-1-1 0 0,-1 0 1 0 0,1 0-1 0 0,-1-1 1 0 0,1 1 0 0 0,0-1-1 0 0,-1-1 1 0 0,1 1 0 0 0,-1-1-1 0 0,1 0 1 0 0,-1 0-1 0 0,1-1 1 0 0,-1 1 0 0 0,0-1-1 0 0,0 0 1 0 0,0-1 0 0 0,0 1-1 0 0,0-1 1 0 0,0 0-1 0 0,0 0 1 0 0,-1-1 0 0 0,0 1-1 0 0,0-1 1 0 0,0 0 0 0 0,0 0-1 0 0,0 0 1 0 0,3-6-1 0 0,-1-1-6 0 0,0-1 0 0 0,0 0 0 0 0,-1 1 0 0 0,4-20-1 0 0,10-52 431 0 0,-12 48-446 0 0,31-113-2783 0 0,-32 129 2007 0 0,1 1-1 0 0,1 0 1 0 0,0 1-1 0 0,1 0 1 0 0,22-30-1 0 0,-20 36-4026 0 0,1 0-1410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105 192 1375 0 0,'0'0'66'0'0,"-1"1"-8"0"0,-19 26 418 0 0,4 3 4165 0 0,0-1 1994 0 0,-8 16-1252 0 0,19-34-5135 0 0,1 0 0 0 0,-1 1 0 0 0,2 0 0 0 0,0-1 0 0 0,0 1 0 0 0,1 0 0 0 0,-1 19 0 0 0,3-28 453 0 0,10 4 178 0 0,-8-6-760 0 0,1 1 1 0 0,-1-1 0 0 0,1 0-1 0 0,0 0 1 0 0,0 0-1 0 0,0 0 1 0 0,0 0-1 0 0,-1-1 1 0 0,1 1-1 0 0,0-1 1 0 0,0 0 0 0 0,0 0-1 0 0,0 0 1 0 0,0 0-1 0 0,0 0 1 0 0,4-2-1 0 0,7-1 191 0 0,-1-1-1 0 0,18-6 0 0 0,-10 2 1 0 0,8-2-181 0 0,-1-2-1 0 0,0-1 0 0 0,-1-1 0 0 0,-1-2 0 0 0,0 0 0 0 0,27-24 0 0 0,0-4-166 0 0,75-84-1 0 0,-120 119-126 0 0,8-9-324 0 0,17-21 0 0 0,-29 32-490 0 0,1-1 1 0 0,-1 1 0 0 0,6-15-1 0 0,-5 9-4421 0 0,0 1-1440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26 1375 0 0,'2'-1'107'0'0,"20"-19"12207"0"0,-22 19-11864 0 0,0 0-98 0 0,-1 1 1 0 0,1 0-1 0 0,-1-1 1 0 0,0 1-1 0 0,1 0 1 0 0,-1 0-1 0 0,1-1 1 0 0,-1 1-1 0 0,0 0 1 0 0,1 0-1 0 0,-1 0 1 0 0,1 0-1 0 0,-1 0 1 0 0,0 0-1 0 0,1 0 1 0 0,-1 0-1 0 0,0 0 0 0 0,-34 4 1313 0 0,16 1-1607 0 0,0 2 0 0 0,0 0 0 0 0,1 0 0 0 0,-25 16 1 0 0,15-9-38 0 0,7-3-21 0 0,0 0 0 0 0,1 2 0 0 0,0 0 0 0 0,1 2 0 0 0,-25 23 0 0 0,43-37 0 0 0,0 0 0 0 0,0 0 0 0 0,0 0 0 0 0,0 1 0 0 0,0-1 0 0 0,0 0 0 0 0,1 0 0 0 0,-1 1 0 0 0,0-1 0 0 0,1 0 0 0 0,-1 1 0 0 0,1-1 0 0 0,-1 1 0 0 0,1-1 0 0 0,0 1 0 0 0,-1-1 0 0 0,1 1 0 0 0,0-1 0 0 0,0 1 0 0 0,0-1 0 0 0,0 1 0 0 0,1-1 0 0 0,-1 2 0 0 0,1-1 0 0 0,-1 0 0 0 0,1-1 0 0 0,0 1 0 0 0,0-1 0 0 0,0 1 0 0 0,0 0 0 0 0,0-1 0 0 0,0 0 0 0 0,0 1 0 0 0,1-1 0 0 0,-1 0 0 0 0,1 0 0 0 0,-1 1 0 0 0,0-1 0 0 0,1 0 0 0 0,0 0 0 0 0,-1-1 0 0 0,4 2 0 0 0,32 13-21 0 0,-27-12 5 0 0,1 0 1 0 0,-1 1 0 0 0,0 1-1 0 0,-1-1 1 0 0,1 2-1 0 0,-1-1 1 0 0,0 2-1 0 0,0-1 1 0 0,12 13-1 0 0,-14-12 46 0 0,0 0 0 0 0,-1 1 1 0 0,0 0-1 0 0,-1 0 0 0 0,1 1 0 0 0,-2-1 0 0 0,1 1 0 0 0,-1 0 1 0 0,-1 0-1 0 0,1 1 0 0 0,-2-1 0 0 0,3 13 0 0 0,-3-6 134 0 0,-1 0 0 0 0,0 0 0 0 0,-2-1 0 0 0,1 1 0 0 0,-2 0 0 0 0,0 0 0 0 0,-1-1 0 0 0,-1 0 0 0 0,-6 18 0 0 0,3-14-113 0 0,-1-1 1 0 0,0 0 0 0 0,-1-1 0 0 0,-1 0-1 0 0,-1-1 1 0 0,-1 0 0 0 0,-13 15-1 0 0,21-26-18 0 0,0-1-1 0 0,-1 1 0 0 0,0-1 0 0 0,1 0 0 0 0,-2-1 0 0 0,1 1 0 0 0,-10 4 0 0 0,13-7-15 0 0,0 0-1 0 0,0-1 0 0 0,0 1 1 0 0,0 0-1 0 0,0-1 0 0 0,0 0 1 0 0,0 1-1 0 0,0-1 0 0 0,0 0 1 0 0,0 0-1 0 0,0 0 1 0 0,0 0-1 0 0,0-1 0 0 0,0 1 1 0 0,0 0-1 0 0,0-1 0 0 0,0 0 1 0 0,0 1-1 0 0,0-1 1 0 0,0 0-1 0 0,0 0 0 0 0,0 0 1 0 0,0 0-1 0 0,1 0 0 0 0,-1-1 1 0 0,-1-1-1 0 0,-2-1-206 0 0,0-2 0 0 0,0 1 1 0 0,1-1-1 0 0,0 1 0 0 0,0-1 0 0 0,0 0 0 0 0,1-1 0 0 0,0 1 0 0 0,-3-8 0 0 0,-1-9-1839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229 271 1375 0 0,'0'0'66'0'0,"3"-1"-8"0"0,2 0 223 0 0,12-1 8986 0 0,-4 18-5257 0 0,-8-12-3770 0 0,0 1 1 0 0,1-2-1 0 0,0 1 1 0 0,-1 0 0 0 0,1-1-1 0 0,0 0 1 0 0,1-1 0 0 0,-1 1-1 0 0,0-1 1 0 0,8 1-1 0 0,-4-1-68 0 0,0-1-1 0 0,1 0 0 0 0,-1-1 0 0 0,0 0 1 0 0,0 0-1 0 0,10-3 0 0 0,11-3 46 0 0,0-2 0 0 0,-1-2 0 0 0,36-15 0 0 0,-57 21-132 0 0,142-63 371 0 0,-133 57-468 0 0,-1 0-1 0 0,0-1 1 0 0,-1-1-1 0 0,0 0 0 0 0,0-2 1 0 0,14-16-1 0 0,-28 27-43 0 0,1 1-1 0 0,-1-1 1 0 0,0 0-1 0 0,-1 1 1 0 0,1-1-1 0 0,0 0 1 0 0,-1 0-1 0 0,0 0 1 0 0,0 0-1 0 0,0-1 1 0 0,0 1-1 0 0,1-6 1 0 0,-2 7-2 0 0,0 0 1 0 0,0 1-1 0 0,0-1 1 0 0,-1 0-1 0 0,1 1 1 0 0,0-1-1 0 0,-1 1 1 0 0,1-1-1 0 0,-1 1 1 0 0,1-1 0 0 0,-1 1-1 0 0,0-1 1 0 0,0 1-1 0 0,0 0 1 0 0,0-1-1 0 0,0 1 1 0 0,0 0-1 0 0,0 0 1 0 0,0-1-1 0 0,0 1 1 0 0,-1 0-1 0 0,1 0 1 0 0,0 0-1 0 0,-1 1 1 0 0,1-1-1 0 0,-1 0 1 0 0,-2-1-1 0 0,-7-2-364 0 0,0 1-1 0 0,-1 0 1 0 0,1 0-1 0 0,-1 1 1 0 0,1 0-1 0 0,-1 1 1 0 0,0 1-1 0 0,0 0 1 0 0,1 0-1 0 0,-21 4 1 0 0,4 1 166 0 0,0 2 1 0 0,0 0-1 0 0,-33 15 1 0 0,-8 6 723 0 0,1 3 0 0 0,-68 43 1 0 0,103-53-362 0 0,1 1 0 0 0,1 1 0 0 0,2 2 0 0 0,0 1 0 0 0,-46 55 0 0 0,66-71 63 0 0,1 2 1 0 0,0-1-1 0 0,1 1 1 0 0,1 0 0 0 0,0 0-1 0 0,0 1 1 0 0,1 0-1 0 0,-5 18 1 0 0,9-26-94 0 0,0-1 0 0 0,1 1-1 0 0,-1 0 1 0 0,1-1 0 0 0,0 1 0 0 0,0 0 0 0 0,0-1-1 0 0,0 1 1 0 0,1 0 0 0 0,0-1 0 0 0,0 1-1 0 0,0 0 1 0 0,1-1 0 0 0,0 0 0 0 0,-1 1 0 0 0,2-1-1 0 0,-1 0 1 0 0,0 0 0 0 0,1 0 0 0 0,0 0-1 0 0,-1 0 1 0 0,2-1 0 0 0,-1 1 0 0 0,0-1 0 0 0,1 0-1 0 0,-1 0 1 0 0,8 4 0 0 0,1 0 39 0 0,-1-1-1 0 0,1-1 1 0 0,0 0 0 0 0,1 0 0 0 0,-1-2-1 0 0,1 1 1 0 0,0-1 0 0 0,0-1 0 0 0,17 1-1 0 0,15-2 209 0 0,61-6 0 0 0,-88 4-264 0 0,72-6 169 0 0,90-19 1 0 0,-67-3-3673 0 0,-86 20-2749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2303 0 0,'0'0'102'0'0,"-1"0"-1"0"0,-5 1 3034 0 0,6 15 522 0 0,1 0 0 0 0,6 25 0 0 0,-2-19-2473 0 0,11 30 1 0 0,-5-24-1182 0 0,1 0 1 0 0,2-1 0 0 0,17 27-1 0 0,-20-40 125 0 0,-1 0 1 0 0,2 0-1 0 0,0-2 0 0 0,0 1 0 0 0,1-1 0 0 0,1-1 1 0 0,0-1-1 0 0,20 12 0 0 0,17 7 384 0 0,62 24 0 0 0,-61-30-296 0 0,-40-18-391 0 0,0 1 0 0 0,1-2 0 0 0,0 1 0 0 0,0-2 0 0 0,1 0 0 0 0,-1-1 0 0 0,21 2 0 0 0,-31-5-1125 0 0,4-3-62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5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88 222 3311 0 0,'0'0'720'0'0,"-2"1"-286"0"0,-1 1-281 0 0,-19 6 668 0 0,18-7-686 0 0,0 0-1 0 0,-1 0 0 0 0,1 0 0 0 0,0-1 0 0 0,-1 1 0 0 0,1-1 0 0 0,-8-1 0 0 0,-6-2 11016 0 0,30 2-10925 0 0,33-2 263 0 0,6 2-302 0 0,-18 0-80 0 0,-29 2-92 0 0,-1-1-1 0 0,1 0 0 0 0,-1-1 1 0 0,1 1-1 0 0,-1-1 0 0 0,0 0 1 0 0,1 1-1 0 0,6-4 1 0 0,0 0 5 0 0,114-15 721 0 0,-73 6-512 0 0,-37 9-150 0 0,0 0 0 0 0,0 1 0 0 0,23-1 0 0 0,17 2 122 0 0,1 2 0 0 0,91 14 0 0 0,-123-11-174 0 0,1 0 0 0 0,0-2-1 0 0,0 0 1 0 0,-1-2 0 0 0,1-1-1 0 0,0 0 1 0 0,30-9 0 0 0,-14-2 83 0 0,-28 8-41 0 0,0 1 1 0 0,20-3-1 0 0,2 1-1 0 0,112-14 112 0 0,-120 18-170 0 0,0 1-1 0 0,0 2 1 0 0,43 5-1 0 0,-53-2-8 0 0,21 7 0 0 0,14 3 0 0 0,-31-11 9 0 0,-1 0-1 0 0,1-1 1 0 0,-1-1-1 0 0,1-1 0 0 0,0 0 1 0 0,-1-2-1 0 0,1 0 1 0 0,31-9-1 0 0,-7-1 114 0 0,0 1-1 0 0,54-5 0 0 0,-6 13-57 0 0,51 6-64 0 0,-127-2 0 0 0,0 0 0 0 0,0-2 0 0 0,-1 0 0 0 0,29-5 0 0 0,-19 2 0 0 0,25-4 8 0 0,27-5 61 0 0,134-5 1 0 0,-18 9-17 0 0,32 0-53 0 0,-30 5 64 0 0,-105-3 73 0 0,19-7 260 0 0,-75 8-286 0 0,1 2 0 0 0,-1 1 1 0 0,50 2-1 0 0,-74 0-65 0 0,-6 1-16 0 0,1 0-1 0 0,-1 0 0 0 0,0 0 0 0 0,0 0 0 0 0,0 1 0 0 0,7 1 0 0 0,21 4-18 0 0,-18-2-11 0 0,0 2 0 0 0,-3 0 11 0 0,-9-5 18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 5983 0 0,'0'0'464'0'0,"-9"-1"1511"0"0,8 1-1687 0 0,-1 0 1 0 0,1 0-1 0 0,0 0 1 0 0,-1 0-1 0 0,1 0 1 0 0,-1 1-1 0 0,1-1 0 0 0,0 1 1 0 0,-1-1-1 0 0,1 1 1 0 0,0-1-1 0 0,-1 1 0 0 0,1 0 1 0 0,0-1-1 0 0,0 1 1 0 0,0 0-1 0 0,0 0 1 0 0,-1 0-1 0 0,1 0 0 0 0,1 0 1 0 0,-3 2-1 0 0,-1 3-115 0 0,0 0-1 0 0,0 0 1 0 0,-3 9-1 0 0,-5 7-146 0 0,-10 10 72 0 0,-1-1 1 0 0,-47 48-1 0 0,15-26-44 0 0,-201 182 185 0 0,249-230-216 0 0,2-2-35 0 0,1 1 1 0 0,-1-1 0 0 0,1 1-1 0 0,0 0 1 0 0,0 1 0 0 0,0-1 0 0 0,-3 7-1 0 0,6-9-1160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336 217 8287 0 0,'2'0'639'0'0,"6"-2"-185"0"0,-6 1-480 0 0,0 0 0 0 0,1 0 0 0 0,-1 1 0 0 0,0-1 0 0 0,0 1 0 0 0,1 0 0 0 0,3-1 0 0 0,-4 1 463 0 0,0 1 0 0 0,0-1-1 0 0,0 0 1 0 0,-1 1 0 0 0,1-1-1 0 0,0 1 1 0 0,0 0 0 0 0,-1-1 0 0 0,3 3-1 0 0,-2-3-522 0 0,5 6 2700 0 0,-2-12-906 0 0,-5 4-1654 0 0,1 1 0 0 0,0-1 0 0 0,-1 0-1 0 0,1 0 1 0 0,-1 0 0 0 0,0 0 0 0 0,1 1 0 0 0,-1-1-1 0 0,0 0 1 0 0,0 0 0 0 0,-1 0 0 0 0,1 0 0 0 0,0 0 0 0 0,-1-3-1 0 0,-12-29 148 0 0,6 16-150 0 0,-1-6-48 0 0,3 5-42 0 0,-2 1 0 0 0,-14-30 1 0 0,21 46-7 0 0,-1 0 0 0 0,-1 1 0 0 0,1-1 0 0 0,0 1 1 0 0,0-1-1 0 0,-1 1 0 0 0,1-1 0 0 0,-1 1 0 0 0,1 0 1 0 0,-1 0-1 0 0,1-1 0 0 0,-1 1 0 0 0,0 0 0 0 0,0 0 1 0 0,1 1-1 0 0,-1-1 0 0 0,0 0 0 0 0,-2 0 0 0 0,1 1-34 0 0,-1-1-1 0 0,1 1 1 0 0,0 0-1 0 0,0 0 1 0 0,-1 1-1 0 0,1-1 1 0 0,0 0 0 0 0,0 1-1 0 0,-1 0 1 0 0,-2 1-1 0 0,-6 3-101 0 0,0 1-1 0 0,1 0 0 0 0,0 0 1 0 0,-16 13-1 0 0,8-4 269 0 0,0 2 0 0 0,0 1 0 0 0,2 0 1 0 0,0 1-1 0 0,1 1 0 0 0,1 1 0 0 0,1 0 0 0 0,1 1 0 0 0,-19 43 0 0 0,28-55 28 0 0,1 0 0 0 0,0 0 0 0 0,0 0 0 0 0,1 0 0 0 0,0 1 0 0 0,1-1 1 0 0,0 14-1 0 0,1-21-60 0 0,0 1 0 0 0,1 0 0 0 0,-1-1 0 0 0,1 0 0 0 0,0 1 0 0 0,0-1 0 0 0,0 1 0 0 0,0-1 1 0 0,1 0-1 0 0,-1 0 0 0 0,3 4 0 0 0,-2-5-14 0 0,-1-1 1 0 0,1 1-1 0 0,-1 0 1 0 0,1-1-1 0 0,0 1 1 0 0,0-1-1 0 0,0 1 0 0 0,0-1 1 0 0,0 0-1 0 0,0 0 1 0 0,0 0-1 0 0,1 0 1 0 0,-1 0-1 0 0,0 0 0 0 0,0-1 1 0 0,1 1-1 0 0,-1-1 1 0 0,3 1-1 0 0,7-1 62 0 0,0 0 0 0 0,-1 0 0 0 0,1-1 0 0 0,0 0 0 0 0,-1-1 0 0 0,1-1 0 0 0,14-4 0 0 0,-3-2-245 0 0,0 0 0 0 0,31-18 0 0 0,-42 21-20 0 0,-1-1 1 0 0,1 0 0 0 0,-2-1 0 0 0,1 0 0 0 0,-1 0 0 0 0,0-2 0 0 0,-1 1 0 0 0,14-18 0 0 0,-22 26 325 0 0,-1 2-142 0 0,1 4 32 0 0,8 10-68 0 0,10 35-1649 0 0,-9-40-3505 0 0,0-3 665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7 304 6911 0 0,'0'0'10452'0'0,"0"0"-10382"0"0,-1 0-1 0 0,1 0 1 0 0,0 0-1 0 0,0 1 0 0 0,0-1 1 0 0,0 0-1 0 0,-1 0 1 0 0,1 0-1 0 0,0 0 0 0 0,0 0 1 0 0,0 0-1 0 0,-1 0 1 0 0,1 0-1 0 0,0 0 1 0 0,0 0-1 0 0,0 0 0 0 0,-1 0 1 0 0,1 0-1 0 0,0 0 1 0 0,0 0-1 0 0,-1 0 1 0 0,1 0-1 0 0,0 0 0 0 0,0 0 1 0 0,0 0-1 0 0,-1 0 1 0 0,1 0-1 0 0,0 0 0 0 0,0-1 1 0 0,7-8 65 0 0,1-1-1 0 0,1 2 1 0 0,-1-1 0 0 0,1 1-1 0 0,15-10 1 0 0,-10 7-139 0 0,23-18 29 0 0,79-48-1 0 0,-97 66-49 0 0,0 2-1 0 0,0 1 0 0 0,1 0 0 0 0,0 2 1 0 0,0 0-1 0 0,38-6 0 0 0,-50 11 20 0 0,3 0-11 0 0,1 0 0 0 0,13 0 0 0 0,-23 1 12 0 0,0 0 1 0 0,0 0 0 0 0,0 0-1 0 0,1 1 1 0 0,-1-1 0 0 0,0 1-1 0 0,0-1 1 0 0,0 1 0 0 0,0 0-1 0 0,0 0 1 0 0,0 0 0 0 0,0 0-1 0 0,0 0 1 0 0,0 0 0 0 0,0 0-1 0 0,-1 1 1 0 0,1-1 0 0 0,1 2-1 0 0,-2-1 5 0 0,0-1-1 0 0,0 1 0 0 0,-1-1 1 0 0,1 1-1 0 0,-1-1 0 0 0,1 1 1 0 0,-1-1-1 0 0,0 1 0 0 0,0 0 1 0 0,1-1-1 0 0,-1 1 0 0 0,0-1 1 0 0,0 1-1 0 0,-1 0 0 0 0,1-1 1 0 0,0 1-1 0 0,0-1 0 0 0,-1 1 1 0 0,1-1-1 0 0,-1 1 0 0 0,0 1 1 0 0,-3 4 17 0 0,1 1-1 0 0,-10 11 1 0 0,10-13 13 0 0,-6 6 33 0 0,0 0 0 0 0,0-1 1 0 0,-1 0-1 0 0,-1-1 1 0 0,0 0-1 0 0,0-1 0 0 0,-1 0 1 0 0,-22 13-1 0 0,33-21 92 0 0,9-11-89 0 0,-5 7-63 0 0,22-25-442 0 0,2 1 0 0 0,0 2 0 0 0,2 1 0 0 0,1 1-1 0 0,0 2 1 0 0,2 1 0 0 0,38-18 0 0 0,-54 30 377 0 0,0 1 0 0 0,0 1 0 0 0,1 1 0 0 0,0 0 0 0 0,25-3 0 0 0,-40 7 77 0 0,1 1 1 0 0,-1 0-1 0 0,1 0 0 0 0,-1 0 1 0 0,0 0-1 0 0,1 0 0 0 0,-1 1 1 0 0,1-1-1 0 0,-1 1 0 0 0,0-1 1 0 0,0 1-1 0 0,1 0 0 0 0,-1 0 1 0 0,0 0-1 0 0,0 0 0 0 0,0 1 1 0 0,0-1-1 0 0,0 0 0 0 0,3 4 1 0 0,-3-3 44 0 0,-1 0 0 0 0,1 0 0 0 0,-1 1 0 0 0,1-1 0 0 0,-1 1 1 0 0,0-1-1 0 0,0 1 0 0 0,0 0 0 0 0,-1-1 0 0 0,1 1 0 0 0,0 0 0 0 0,-1-1 1 0 0,0 1-1 0 0,0 0 0 0 0,1 0 0 0 0,-2 4 0 0 0,0 3 149 0 0,0 0-1 0 0,-1 0 1 0 0,0 0 0 0 0,-1 0-1 0 0,0 0 1 0 0,-1-1 0 0 0,0 0-1 0 0,0 1 1 0 0,-1-1-1 0 0,0-1 1 0 0,-1 1 0 0 0,0-1-1 0 0,0 0 1 0 0,-13 13 0 0 0,18-20-104 0 0,-3 3-1960 0 0,4-4 1722 0 0,0 0-1 0 0,1 0 1 0 0,-1 0 0 0 0,0 0-1 0 0,0 0 1 0 0,0 0-1 0 0,1 0 1 0 0,-1 0 0 0 0,0 0-1 0 0,0 0 1 0 0,1 1-1 0 0,-1-1 1 0 0,0 0 0 0 0,0-1-1 0 0,1 1 1 0 0,-1 0-1 0 0,0 0 1 0 0,0 0 0 0 0,0 0-1 0 0,1 0 1 0 0,-1 0-1 0 0,0 0 1 0 0,0 0 0 0 0,0 0-1 0 0,1 0 1 0 0,-1 0-1 0 0,0-1 1 0 0,0 1 0 0 0,0 0-1 0 0,1 0 1 0 0,-1 0-1 0 0,0 0 1 0 0,0-1-1 0 0,0 1 1 0 0,0 0 0 0 0,1 0-1 0 0,9-7-6210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10591 0 0,'-1'2'3322'0'0,"-69"94"3503"0"0,11 6-4345 0 0,-41 113-3466 0 0,38-77 1481 0 0,-55 71-2171 0 0,102-184 270 0 0,14-23 471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0 504 5527 0 0,'27'-119'1713'0'0,"-17"69"2358"0"0,32-94 0 0 0,-37 132-3803 0 0,1 0-1 0 0,1 0 1 0 0,0 1 0 0 0,1 0-1 0 0,0 0 1 0 0,0 1 0 0 0,1 0-1 0 0,0 0 1 0 0,1 1 0 0 0,0 0 0 0 0,1 1-1 0 0,17-11 1 0 0,-17 13-249 0 0,0-1 0 0 0,1 2 0 0 0,-1 0 0 0 0,1 0 0 0 0,0 1 0 0 0,1 0 0 0 0,-1 1 0 0 0,1 0 0 0 0,-1 1 0 0 0,1 1 0 0 0,0 0 0 0 0,0 1 0 0 0,14 1 1 0 0,-17 1 81 0 0,1 0 0 0 0,-1 1 1 0 0,0 1-1 0 0,0 0 1 0 0,0 0-1 0 0,0 1 0 0 0,-1 0 1 0 0,1 0-1 0 0,-1 1 0 0 0,-1 0 1 0 0,12 11-1 0 0,-7-5-4 0 0,0 1 0 0 0,0 0 0 0 0,-1 1-1 0 0,-1 1 1 0 0,17 29 0 0 0,-24-37-53 0 0,0 1 0 0 0,-1-1 0 0 0,0 1 0 0 0,0 0 0 0 0,-1 0 0 0 0,0 0 0 0 0,0 0 0 0 0,-1 0-1 0 0,0 0 1 0 0,0 15 0 0 0,-1-17 33 0 0,-1 0 0 0 0,0 1 0 0 0,0-1 0 0 0,-1 0 0 0 0,0 0 0 0 0,0 0 0 0 0,0 0 0 0 0,-1 0 0 0 0,0-1 0 0 0,0 1-1 0 0,0-1 1 0 0,-1 0 0 0 0,1 1 0 0 0,-8 6 0 0 0,-10 8 189 0 0,-1 0 0 0 0,-1-2 0 0 0,0-1 0 0 0,-1 0 0 0 0,-46 22 0 0 0,14-13-498 0 0,-96 31 0 0 0,101-39-256 0 0,9-2-3268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1 16847 0 0,'0'0'1522'0'0,"-1"0"-1250"0"0,-2 1-217 0 0,0 0 1 0 0,0 0-1 0 0,0 0 1 0 0,1 1-1 0 0,-1 0 1 0 0,0-1-1 0 0,1 1 1 0 0,-1 0-1 0 0,1 0 1 0 0,-1 0-1 0 0,-3 5 1 0 0,-23 32 422 0 0,20-27-376 0 0,-189 313 635 0 0,153-243-582 0 0,-34 61-110 0 0,-90 151 48 0 0,-19-4-83 0 0,164-252-1133 0 0,-30 60 0 0 0,47-81-79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1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108 162 15463 0 0,'0'0'1400'0'0,"1"2"-1084"0"0,3 7 174 0 0,0 1-1 0 0,1-1 0 0 0,0-1 0 0 0,0 1 1 0 0,11 12-1 0 0,-12-18-327 0 0,-1 1 0 0 0,1-1 1 0 0,0 1-1 0 0,0-1 0 0 0,0 0 0 0 0,1 0 0 0 0,-1-1 1 0 0,0 0-1 0 0,1 1 0 0 0,0-1 0 0 0,0-1 0 0 0,0 1 1 0 0,7 1-1 0 0,-1-2-77 0 0,0 0-1 0 0,0-1 1 0 0,0 0 0 0 0,0-1-1 0 0,0 0 1 0 0,0-1 0 0 0,-1 0-1 0 0,1-1 1 0 0,-1 0 0 0 0,1-1-1 0 0,13-6 1 0 0,12-8 27 0 0,57-37 0 0 0,-88 51-96 0 0,11-6-8 0 0,0-1 1 0 0,19-19 0 0 0,-30 25-50 0 0,0 1 1 0 0,0-1-1 0 0,-1 0 1 0 0,0-1 0 0 0,0 1-1 0 0,-1-1 1 0 0,1 0-1 0 0,-1 0 1 0 0,-1 0 0 0 0,4-9-1 0 0,-6 14-4 0 0,1-1 0 0 0,-1 1-1 0 0,0 0 1 0 0,1-1 0 0 0,-1 1 0 0 0,0-1-1 0 0,0 1 1 0 0,0 0 0 0 0,0-1 0 0 0,0 1-1 0 0,0-1 1 0 0,-1 1 0 0 0,1 0-1 0 0,0-1 1 0 0,-1 1 0 0 0,1 0 0 0 0,-1-1-1 0 0,0 1 1 0 0,1 0 0 0 0,-1 0 0 0 0,-1-2-1 0 0,1 1-28 0 0,-1 1-1 0 0,0 0 0 0 0,1-1 0 0 0,-1 1 0 0 0,0 0 1 0 0,0 0-1 0 0,0 0 0 0 0,0 0 0 0 0,1 1 1 0 0,-1-1-1 0 0,0 0 0 0 0,0 1 0 0 0,-3-1 0 0 0,-3 0-175 0 0,-1 1-1 0 0,0 0 0 0 0,1 0 0 0 0,-1 0 0 0 0,-16 4 0 0 0,1 2 260 0 0,1 1 0 0 0,0 1 0 0 0,0 1 0 0 0,0 1 0 0 0,1 1 0 0 0,1 1 0 0 0,0 1 0 0 0,1 1 0 0 0,0 1 0 0 0,-26 25 0 0 0,15-9 296 0 0,2 1 1 0 0,1 1-1 0 0,1 2 1 0 0,2 0 0 0 0,-21 41-1 0 0,37-60-83 0 0,1 1-1 0 0,0 0 0 0 0,-9 34 1 0 0,15-40-95 0 0,-1 0 0 0 0,1 0 1 0 0,1 0-1 0 0,0 0 0 0 0,1 0 1 0 0,0 1-1 0 0,2 18 0 0 0,-1-28-90 0 0,0 1 0 0 0,-1 0-1 0 0,1-1 1 0 0,0 0 0 0 0,0 1 0 0 0,0-1-1 0 0,1 1 1 0 0,-1-1 0 0 0,1 0 0 0 0,-1 0-1 0 0,1 0 1 0 0,0 0 0 0 0,-1 0 0 0 0,1 0-1 0 0,0-1 1 0 0,0 1 0 0 0,1 0 0 0 0,-1-1-1 0 0,0 0 1 0 0,0 1 0 0 0,1-1 0 0 0,-1 0-1 0 0,1 0 1 0 0,-1 0 0 0 0,1-1 0 0 0,-1 1-1 0 0,1-1 1 0 0,-1 1 0 0 0,4-1 0 0 0,7 1 25 0 0,-1-1 1 0 0,1 0 0 0 0,0-1-1 0 0,20-4 1 0 0,232-30-206 0 0,-192 26-282 0 0,47-10-5164 0 0,-105 15 3922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0 919 0 0,'0'0'7204'0'0,"2"1"-6550"0"0,4 0-323 0 0,1 0 0 0 0,-1 1 0 0 0,0 0 0 0 0,0 0 0 0 0,0 0 0 0 0,-1 1-1 0 0,1 0 1 0 0,-1 0 0 0 0,1 1 0 0 0,-1-1 0 0 0,0 1 0 0 0,0 0 0 0 0,0 1 0 0 0,-1-1 0 0 0,0 1 0 0 0,0 0 0 0 0,0 0 0 0 0,0 0 0 0 0,-1 0 0 0 0,0 1 0 0 0,0 0 0 0 0,0-1 0 0 0,-1 1 0 0 0,1 0 0 0 0,1 12 0 0 0,-2-11-183 0 0,-1 1 0 0 0,-1 1 0 0 0,1-1 0 0 0,-1 0 0 0 0,-1 0 0 0 0,1 0 0 0 0,-1 0 0 0 0,-3 11 0 0 0,-22 64 301 0 0,21-67-413 0 0,4-14-37 0 0,-37 97 148 0 0,31-84-343 0 0,0 0 1 0 0,-2-1-1 0 0,1 0 1 0 0,-16 18-1 0 0,21-27-219 0 0,-4 5 266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62 5063 0 0,'0'0'699'0'0,"0"2"202"0"0,2 10 115 0 0,-1 1 0 0 0,-1 0 0 0 0,0-1-1 0 0,-1 1 1 0 0,-4 21 0 0 0,-19 65 455 0 0,10-47-422 0 0,5-16-642 0 0,2 0-1 0 0,1 0 1 0 0,2 0 0 0 0,0 48-1 0 0,5-78-300 0 0,-1 0 0 0 0,1-1 0 0 0,0 1 0 0 0,1 0 1 0 0,-1 0-1 0 0,1-1 0 0 0,0 1 0 0 0,0-1 0 0 0,6 9 0 0 0,-7-12-56 0 0,0 0 1 0 0,0-1 0 0 0,0 1-1 0 0,0-1 1 0 0,1 1 0 0 0,-1-1-1 0 0,1 1 1 0 0,-1-1 0 0 0,1 0-1 0 0,-1 0 1 0 0,1 1 0 0 0,0-1-1 0 0,0 0 1 0 0,-1-1 0 0 0,1 1-1 0 0,0 0 1 0 0,0 0-1 0 0,0-1 1 0 0,0 1 0 0 0,0-1-1 0 0,0 0 1 0 0,0 0 0 0 0,0 0-1 0 0,0 0 1 0 0,0 0 0 0 0,0 0-1 0 0,0 0 1 0 0,0 0 0 0 0,0-1-1 0 0,3 0 1 0 0,7-4 51 0 0,-2 0 0 0 0,1 0 1 0 0,0-1-1 0 0,-1 0 0 0 0,15-12 1 0 0,44-42-106 0 0,-60 52-24 0 0,89-94-276 0 0,-46 46 191 0 0,-38 40 82 0 0,15-21 0 0 0,5-8-55 0 0,-33 44 9 0 0,-2 4 8 0 0,-15 42-131 0 0,-15 51 105 0 0,26-80 96 0 0,2 0-1 0 0,0 1 0 0 0,1-1 0 0 0,0 17 0 0 0,2-28 7 0 0,0-1 0 0 0,0 0 0 0 0,1 1-1 0 0,-1-1 1 0 0,1 0 0 0 0,0 1 0 0 0,1-1 0 0 0,-1 0-1 0 0,1 0 1 0 0,-1 0 0 0 0,1 0 0 0 0,1 0-1 0 0,-1-1 1 0 0,0 1 0 0 0,6 6 0 0 0,-4-7 59 0 0,0 0-1 0 0,0 1 1 0 0,0-1 0 0 0,0-1 0 0 0,0 1 0 0 0,1-1 0 0 0,-1 1-1 0 0,1-1 1 0 0,0-1 0 0 0,0 1 0 0 0,0-1 0 0 0,-1 1-1 0 0,8 0 1 0 0,6-1 172 0 0,1 0-1 0 0,-1-1 0 0 0,0-1 1 0 0,0-1-1 0 0,0 0 0 0 0,0-1 1 0 0,0-1-1 0 0,20-8 0 0 0,-26 8-192 0 0,0-1-1 0 0,-1 0 0 0 0,0-1 1 0 0,0-1-1 0 0,0 0 0 0 0,-1 0 1 0 0,0-1-1 0 0,0 0 0 0 0,-1-1 0 0 0,13-15 1 0 0,-7 5 5 0 0,-2-1 0 0 0,0 0 1 0 0,-2-1-1 0 0,16-37 0 0 0,53-110 26 0 0,-68 147-264 0 0,1 1-1 0 0,0 0 1 0 0,2 1-1 0 0,0 0 1 0 0,30-27-1 0 0,-37 40-353 0 0,0-1 0 0 0,0 1-1 0 0,11-5 1 0 0,2 0-718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351 311 13823 0 0,'2'-2'630'0'0,"6"-9"-154"0"0,-1 3 230 0 0,-1-1 0 0 0,1 1 1 0 0,1 0-1 0 0,0 1 1 0 0,14-11-1 0 0,19-7 162 0 0,49-22 0 0 0,-58 32-879 0 0,50-27 56 0 0,-73 37-41 0 0,-1-1 1 0 0,0 0-1 0 0,0 0 0 0 0,0 0 1 0 0,-1-1-1 0 0,12-16 0 0 0,-17 22-12 0 0,-1-1-1 0 0,0 1 1 0 0,0-1 0 0 0,0 0-1 0 0,0 0 1 0 0,0 1 0 0 0,-1-1-1 0 0,1 0 1 0 0,-1 0-1 0 0,1 0 1 0 0,-1 0 0 0 0,1 0-1 0 0,-1 0 1 0 0,0 0 0 0 0,0 1-1 0 0,0-4 1 0 0,-1 4-6 0 0,1 0 1 0 0,0 0-1 0 0,-1 0 0 0 0,1 0 1 0 0,-1 0-1 0 0,1 0 1 0 0,-1 0-1 0 0,0 0 0 0 0,1 0 1 0 0,-1 1-1 0 0,0-1 1 0 0,0 0-1 0 0,1 0 0 0 0,-1 1 1 0 0,0-1-1 0 0,0 1 1 0 0,0-1-1 0 0,0 0 0 0 0,0 1 1 0 0,0 0-1 0 0,0-1 1 0 0,0 1-1 0 0,0 0 0 0 0,0-1 1 0 0,0 1-1 0 0,0 0 1 0 0,0 0-1 0 0,0 0 0 0 0,0 0 1 0 0,-2 0-1 0 0,-5 0-60 0 0,-1 1 0 0 0,1 0 0 0 0,0 0 0 0 0,0 0 0 0 0,-1 1 0 0 0,1 1 0 0 0,-11 4-1 0 0,-55 28-72 0 0,63-29 147 0 0,-282 161-73 0 0,221-124 66 0 0,-13 11 7 0 0,71-44 0 0 0,-1 1 0 0 0,2 0 0 0 0,-20 22 0 0 0,30-30 17 0 0,0 1-1 0 0,0 0 0 0 0,1 0 0 0 0,-1 0 1 0 0,1 0-1 0 0,0 0 0 0 0,0 0 1 0 0,0 0-1 0 0,1 1 0 0 0,-1-1 1 0 0,1 1-1 0 0,-1 7 0 0 0,2-9 26 0 0,0 0 0 0 0,0 0 1 0 0,1 0-1 0 0,-1 0 0 0 0,1 0 0 0 0,-1 0 0 0 0,1 0 0 0 0,0-1 0 0 0,0 1 0 0 0,0 0 0 0 0,0 0 1 0 0,1-1-1 0 0,-1 1 0 0 0,1-1 0 0 0,-1 1 0 0 0,1-1 0 0 0,0 0 0 0 0,0 0 0 0 0,0 0 1 0 0,0 0-1 0 0,3 2 0 0 0,3 2 113 0 0,1-1 0 0 0,0 0 0 0 0,0 0 0 0 0,0-1 0 0 0,0 0 0 0 0,20 5 0 0 0,-2-2 37 0 0,35 3 0 0 0,-40-7-89 0 0,1-1-1 0 0,32-2 0 0 0,-44-1-522 0 0,0 0 0 0 0,17-5 0 0 0,-21 4-430 0 0,-1 0 1 0 0,0-1-1 0 0,1 0 0 0 0,-1 0 0 0 0,7-4 0 0 0,3-5-5274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4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9215 0 0,'0'0'831'0'0,"-2"2"-686"0"0,0 0 128 0 0,0 0 0 0 0,0 0-1 0 0,-1 0 1 0 0,1 0 0 0 0,0-1-1 0 0,-1 1 1 0 0,1-1 0 0 0,-1 1-1 0 0,0-1 1 0 0,1 0 0 0 0,-6 1-1 0 0,-1 1 1004 0 0,-18 5 3426 0 0,24-7-4056 0 0,1-1-668 0 0,0 1-188 0 0,-2-1 206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704 868 8751 0 0,'-6'3'227'0'0,"0"-1"-1"0"0,0 0 1 0 0,-9 1-1 0 0,-15 6 947 0 0,28-8-847 0 0,1 0 0 0 0,-1 0 0 0 0,1 0 0 0 0,-1-1 0 0 0,1 2 0 0 0,-1-1 0 0 0,1 0 0 0 0,0 0 0 0 0,-1 0 0 0 0,1 0 0 0 0,0 1 0 0 0,0-1 0 0 0,0 1 1 0 0,-1 1-1 0 0,2-3-202 0 0,-1 1 1 0 0,1-1-1 0 0,0 0 1 0 0,0 1-1 0 0,-1-1 1 0 0,1 0-1 0 0,0 0 0 0 0,0 1 1 0 0,-1-1-1 0 0,1 0 1 0 0,0 0-1 0 0,-1 1 1 0 0,1-1-1 0 0,0 0 1 0 0,-1 0-1 0 0,1 0 1 0 0,0 0-1 0 0,-1 1 1 0 0,1-1-1 0 0,-1 0 1 0 0,1 0-1 0 0,0 0 1 0 0,-1 0-1 0 0,1 0 1 0 0,-1 0-1 0 0,1 0 1 0 0,0 0-1 0 0,-1 0 1 0 0,0-1-1 0 0,32-29 904 0 0,45-58-1 0 0,-51 57-859 0 0,172-250-89 0 0,-125 170-654 0 0,-46 68 72 0 0,-1-1 0 0 0,-3-1 0 0 0,-1-1-1 0 0,-3-1 1 0 0,16-61 0 0 0,-33 103 440 0 0,0 0-1 0 0,1-1 1 0 0,-2 1-1 0 0,1-9 1 0 0,-1 13-48 0 0,-1 2-1 0 0,-5 1 69 0 0,1 1 0 0 0,0-1 1 0 0,0 2-1 0 0,0-1 0 0 0,0 0 0 0 0,1 1 0 0 0,-1 0 0 0 0,1 0 0 0 0,0 0 0 0 0,-6 8 1 0 0,-5 9-63 0 0,-14 23 0 0 0,24-35 85 0 0,-190 372 750 0 0,104-190-425 0 0,-197 330 369 0 0,240-451-102 0 0,-3-1 0 0 0,-4-4-1 0 0,-74 71 1 0 0,91-97-428 0 0,2 2 1 0 0,-60 86-1 0 0,91-117-187 0 0,0 0 0 0 0,0 1 0 0 0,-4 14 0 0 0,7-15-229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55 135 15775 0 0,'-5'-2'125'0'0,"-1"1"265"0"0,1-1 0 0 0,-1 1 0 0 0,-11 0-1 0 0,5 2-101 0 0,9 3 1968 0 0,18 3-1542 0 0,-4-4-563 0 0,1 0 1 0 0,0-1 0 0 0,0 0 0 0 0,22 1 0 0 0,50-5 173 0 0,-78 1-295 0 0,53-4 186 0 0,62-13 0 0 0,56-21-42 0 0,-120 25-180 0 0,157-45-2850 0 0,-171 44 1248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12407 0 0,'0'0'2234'0'0,"1"1"-1240"0"0,0 2-847 0 0,0-1 0 0 0,0 0 0 0 0,0 1 0 0 0,-1-1-1 0 0,1 1 1 0 0,-1-1 0 0 0,0 1 0 0 0,0-1 0 0 0,0 1-1 0 0,0-1 1 0 0,0 1 0 0 0,0-1 0 0 0,-1 1 0 0 0,1-1 0 0 0,-1 0-1 0 0,1 1 1 0 0,-1-1 0 0 0,0 0 0 0 0,0 1 0 0 0,0-1 0 0 0,-2 3-1 0 0,-5 7 49 0 0,1 0 0 0 0,-15 17-1 0 0,18-23-14 0 0,-70 84 670 0 0,-41 54-458 0 0,95-116-386 0 0,-24 44-1 0 0,44-71 10 0 0,0-1 1 0 0,0 1-1 0 0,0-1 0 0 0,0 1 1 0 0,0-1-1 0 0,0 1 0 0 0,0 0 1 0 0,0-1-1 0 0,0 1 0 0 0,0-1 1 0 0,0 1-1 0 0,0-1 0 0 0,0 1 1 0 0,0-1-1 0 0,0 1 0 0 0,0-1 1 0 0,0 1-1 0 0,1-1 0 0 0,-1 1 1 0 0,0-1-1 0 0,0 0 1 0 0,1 1-1 0 0,-1-1 0 0 0,0 1 1 0 0,1-1-1 0 0,-1 0 0 0 0,0 1 1 0 0,1-1-1 0 0,-1 1 0 0 0,1-1 1 0 0,14 8 377 0 0,-9-8-260 0 0,-1 1-1 0 0,1-1 1 0 0,0 0 0 0 0,0 0-1 0 0,0-1 1 0 0,-1 0-1 0 0,1 0 1 0 0,0 0 0 0 0,8-3-1 0 0,5-3 253 0 0,25-13 0 0 0,-23 9-293 0 0,0-2-1 0 0,0 0 1 0 0,-2-1 0 0 0,26-24-1 0 0,-32 26-118 0 0,0-1 0 0 0,-1 0 0 0 0,-1-1 0 0 0,0 0 0 0 0,-1 0 0 0 0,14-29 0 0 0,-23 40-8 0 0,0 1 0 0 0,0-1 0 0 0,0 0 0 0 0,0 0 0 0 0,0 0 0 0 0,-1 0 0 0 0,1 0 0 0 0,-1 0 0 0 0,0 0 0 0 0,0 0 0 0 0,0 1 0 0 0,0-1 0 0 0,0 0 0 0 0,-1 0 0 0 0,1 0 0 0 0,-2-4 0 0 0,0 3-144 0 0,0 0-1 0 0,0 0 1 0 0,-1 0 0 0 0,1 0-1 0 0,-1 0 1 0 0,1 0-1 0 0,-1 1 1 0 0,-1 0 0 0 0,-5-6-1 0 0,6 6 15 0 0,2 3-63 0 0,0-1 0 0 0,0 0 1 0 0,0 0-1 0 0,0 0 0 0 0,0 0 0 0 0,0 0 0 0 0,0 0 1 0 0,0 0-1 0 0,0 0 0 0 0,1 0 0 0 0,-1 0 1 0 0,0 0-1 0 0,1-1 0 0 0,-1 1 0 0 0,1 0 0 0 0,0 0 1 0 0,-1-1-1 0 0,1-1 0 0 0,1-6-1679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12007 0 0,'0'0'1083'0'0,"-1"2"-891"0"0,-10 14 1097 0 0,-1 0 0 0 0,-15 15 0 0 0,-6 7-305 0 0,-9 21 148 0 0,-37 66 0 0 0,73-114-993 0 0,0 0 0 0 0,1-1 0 0 0,1 2 0 0 0,-1-1 0 0 0,-3 18 0 0 0,8-28 21 0 0,18 11 792 0 0,-14-11-853 0 0,0-1-1 0 0,-1 1 0 0 0,1-1 1 0 0,0 0-1 0 0,0 0 0 0 0,0 0 1 0 0,-1-1-1 0 0,1 1 0 0 0,6-3 1 0 0,35-13 475 0 0,-40 14-500 0 0,31-13 17 0 0,0-2 0 0 0,-2-1 0 0 0,0-2-1 0 0,-1-1 1 0 0,-1-2 0 0 0,-1-1 0 0 0,-1-1 0 0 0,29-32-1 0 0,-33 30-390 0 0,28-29-1949 0 0,-43 41 485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78 301 2303 0 0,'0'0'102'0'0,"-1"1"-1"0"0,-10 20-379 0 0,-2 4 3140 0 0,11-22-1632 0 0,0 0 0 0 0,0 0 0 0 0,0-1 0 0 0,0 0 0 0 0,0 1-1 0 0,-5 3 1 0 0,-6 4 3179 0 0,-7 5-774 0 0,20-25-2889 0 0,0 8-671 0 0,0 0 0 0 0,0 0 0 0 0,0 0 1 0 0,0 0-1 0 0,0 0 0 0 0,0 0 0 0 0,1 0 0 0 0,-1 1 1 0 0,1-1-1 0 0,-1 0 0 0 0,3-3 0 0 0,4-10 141 0 0,2 0 0 0 0,0 1 0 0 0,1 0 0 0 0,0 1 0 0 0,19-18 0 0 0,-3 5-120 0 0,44-32 0 0 0,-39 36-89 0 0,1 2 0 0 0,1 1-1 0 0,38-16 1 0 0,109-33-186 0 0,-173 66 172 0 0,0 0 0 0 0,0 0 0 0 0,0 1 0 0 0,0 0-1 0 0,0 0 1 0 0,0 1 0 0 0,9 1 0 0 0,-14-1 5 0 0,-1 0 1 0 0,1 0-1 0 0,-1 0 0 0 0,1 0 1 0 0,-1 1-1 0 0,1-1 0 0 0,-1 0 0 0 0,1 1 1 0 0,-1 0-1 0 0,0-1 0 0 0,1 1 1 0 0,-1 0-1 0 0,0-1 0 0 0,0 1 0 0 0,1 0 1 0 0,-1 0-1 0 0,0 0 0 0 0,0 0 1 0 0,0 0-1 0 0,0 1 0 0 0,0-1 1 0 0,0 0-1 0 0,0 0 0 0 0,-1 1 0 0 0,1-1 1 0 0,0 0-1 0 0,-1 1 0 0 0,1-1 1 0 0,-1 1-1 0 0,1-1 0 0 0,-1 1 0 0 0,0-1 1 0 0,0 1-1 0 0,0-1 0 0 0,0 1 1 0 0,0-1-1 0 0,0 1 0 0 0,0-1 1 0 0,0 3-1 0 0,-2 7 10 0 0,-1 1 1 0 0,0 0-1 0 0,0 0 1 0 0,-1-1-1 0 0,-1 0 1 0 0,0 0 0 0 0,0 0-1 0 0,-1 0 1 0 0,-10 13-1 0 0,-9 9-335 0 0,-41 41 0 0 0,29-34-1259 0 0,37-39 1382 0 0,-1 0 0 0 0,1 0 1 0 0,-1 0-1 0 0,1-1 0 0 0,-1 1 0 0 0,1 0 0 0 0,-1 0 0 0 0,1 0 0 0 0,0 0 1 0 0,0 0-1 0 0,0 0 0 0 0,-1 0 0 0 0,1 0 0 0 0,0 0 0 0 0,0 0 0 0 0,0 0 1 0 0,0 0-1 0 0,1 0 0 0 0,-1 0 0 0 0,0 0 0 0 0,0 0 0 0 0,1-1 0 0 0,-1 1 0 0 0,0 0 1 0 0,1 0-1 0 0,-1 0 0 0 0,1 0 0 0 0,-1 0 0 0 0,1-1 0 0 0,-1 1 0 0 0,1 0 1 0 0,0 0-1 0 0,-1-1 0 0 0,1 1 0 0 0,0 0 0 0 0,0-1 0 0 0,-1 1 0 0 0,2 0 1 0 0,8 5-1911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67 508 11055 0 0,'0'0'9172'0'0,"-8"-8"-7241"0"0,3 4-1895 0 0,1 1 0 0 0,-1 0 0 0 0,1-1 1 0 0,0 0-1 0 0,0 0 0 0 0,1 0 0 0 0,-1-1 1 0 0,1 1-1 0 0,0-1 0 0 0,0 0 0 0 0,0 1 0 0 0,1-1 1 0 0,0-1-1 0 0,0 1 0 0 0,0 0 0 0 0,1 0 0 0 0,-1-1 1 0 0,1 1-1 0 0,0-1 0 0 0,1 1 0 0 0,-1-1 1 0 0,1 1-1 0 0,1-1 0 0 0,0-6 0 0 0,1-1-10 0 0,1 1 0 0 0,1-1 0 0 0,0 1 0 0 0,1 0-1 0 0,0 0 1 0 0,1 0 0 0 0,1 0 0 0 0,-1 1 0 0 0,16-19 0 0 0,-3 8-15 0 0,1 0 0 0 0,0 2 1 0 0,33-25-1 0 0,-32 29-63 0 0,0 2 0 0 0,1 0 0 0 0,1 1 0 0 0,0 2 0 0 0,1 0 0 0 0,0 1 0 0 0,1 2 0 0 0,0 0 0 0 0,0 2 0 0 0,1 1 0 0 0,34-3 0 0 0,-48 7 35 0 0,-1 1 1 0 0,0 0-1 0 0,1 1 0 0 0,-1 0 1 0 0,0 1-1 0 0,0 1 0 0 0,1-1 1 0 0,14 7-1 0 0,-21-7 12 0 0,-1 0 0 0 0,1 0 0 0 0,-1 0 0 0 0,0 0 0 0 0,0 1 0 0 0,0 0 0 0 0,0 0 1 0 0,0 0-1 0 0,-1 0 0 0 0,1 0 0 0 0,-1 1 0 0 0,0 0 0 0 0,0-1 0 0 0,0 1 0 0 0,0 0 0 0 0,-1 1 0 0 0,0-1 0 0 0,0 0 0 0 0,0 1 0 0 0,0-1 0 0 0,-1 1 0 0 0,2 6 0 0 0,-3-6 17 0 0,0 0-1 0 0,0 0 1 0 0,-1 0 0 0 0,1 0-1 0 0,-1 0 1 0 0,0 0-1 0 0,-1 0 1 0 0,1-1 0 0 0,-1 1-1 0 0,0 0 1 0 0,0-1-1 0 0,0 1 1 0 0,-1-1 0 0 0,-6 8-1 0 0,1 0 44 0 0,-2 0-1 0 0,1-2 1 0 0,-23 20-1 0 0,0-5-2 0 0,-1-2 0 0 0,-1-1-1 0 0,-47 22 1 0 0,-115 43 8 0 0,180-81-50 0 0,-16 9-12 0 0,-34 22 0 0 0,60-33-4 0 0,1-1-507 0 0,5-1 21 0 0,11-4-556 0 0,20-6-2208 0 0,-5-2-3374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2 15231 0 0,'0'0'1379'0'0,"-8"-1"-1110"0"0,7 1-231 0 0,-1 1 1 0 0,0-1-1 0 0,0 1 0 0 0,1 0 0 0 0,-1 0 0 0 0,1-1 1 0 0,-1 1-1 0 0,1 0 0 0 0,-1 0 0 0 0,1 1 0 0 0,-1-1 1 0 0,1 0-1 0 0,-2 2 0 0 0,-16 22 693 0 0,17-22-653 0 0,-23 33 450 0 0,-14 21 324 0 0,-91 103 0 0 0,-229 191 302 0 0,226-222-1078 0 0,27-21-65 0 0,87-85-11 0 0,0 1-1 0 0,-30 50 1 0 0,46-68 41 0 0,0 0 0 0 0,0 0 0 0 0,0 0 0 0 0,1 0 1 0 0,0 1-1 0 0,-2 11 0 0 0,4-15-236 0 0,0 1 0 0 0,0-1 1 0 0,0 1-1 0 0,0 0 1 0 0,1 5-1 0 0,0-6-542 0 0,0 1 1 0 0,0-1-1 0 0,1 1 0 0 0,-1-1 0 0 0,1 0 1 0 0,2 4-1 0 0,11 13-5986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3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9215 0 0,'0'0'7008'0'0,"-12"0"-4832"0"0,1 7-2896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1428 160 7831 0 0,'133'-102'2648'0'0,"-54"45"6184"0"0,-78 56-8876 0 0,-21 4 584 0 0,9 1-425 0 0,0 1 0 0 0,1 0 0 0 0,-14 9 0 0 0,4-2-73 0 0,-148 99 136 0 0,10-6-128 0 0,57-49-953 0 0,-3-3 1 0 0,-1-6 0 0 0,-217 66-1 0 0,292-106 621 0 0,-38 6 0 0 0,54-12 252 0 0,0 0-1 0 0,0 0 0 0 0,0-1 1 0 0,0-1-1 0 0,-16-3 0 0 0,28 4 17 0 0,0-1 0 0 0,0 1 0 0 0,0-1 0 0 0,0 1 0 0 0,0-1 0 0 0,1 0 0 0 0,-1 0 0 0 0,0 0 0 0 0,0 0 0 0 0,1 0 0 0 0,-1 0 0 0 0,1 0 0 0 0,-1 0 0 0 0,1-1 0 0 0,-1 1-1 0 0,1-1 1 0 0,0 1 0 0 0,-2-4 0 0 0,2 4-3 0 0,1-1-1 0 0,-1 1 1 0 0,1-1 0 0 0,-1 0-1 0 0,1 1 1 0 0,0-1-1 0 0,0 1 1 0 0,0-1-1 0 0,0 0 1 0 0,0 1 0 0 0,0-1-1 0 0,0 0 1 0 0,0 1-1 0 0,1-1 1 0 0,-1 0-1 0 0,1 1 1 0 0,-1-1-1 0 0,1 1 1 0 0,0-1 0 0 0,0 1-1 0 0,-1-1 1 0 0,3-1-1 0 0,2-3 1 0 0,1-1-1 0 0,0 1 1 0 0,0 1 0 0 0,0-1-1 0 0,1 1 1 0 0,0 0-1 0 0,13-6 1 0 0,-6 2 16 0 0,5-2 71 0 0,-1 0-1 0 0,2 2 1 0 0,20-8-1 0 0,-30 13-9 0 0,0 1 0 0 0,0 0 1 0 0,0 1-1 0 0,0 0 0 0 0,1 1 1 0 0,-1 0-1 0 0,0 1 0 0 0,15 1 0 0 0,-23-1-43 0 0,1 0 0 0 0,0 1-1 0 0,0-1 1 0 0,-1 1 0 0 0,1 0-1 0 0,-1 0 1 0 0,1 0 0 0 0,-1 0 0 0 0,1 1-1 0 0,-1-1 1 0 0,1 0 0 0 0,-1 1-1 0 0,0 0 1 0 0,0 0 0 0 0,0-1-1 0 0,0 1 1 0 0,0 0 0 0 0,0 1 0 0 0,-1-1-1 0 0,1 0 1 0 0,-1 0 0 0 0,1 1-1 0 0,-1-1 1 0 0,0 1 0 0 0,0-1-1 0 0,0 1 1 0 0,0-1 0 0 0,-1 1 0 0 0,1 0-1 0 0,-1 0 1 0 0,1-1 0 0 0,-1 6-1 0 0,0 0 1 0 0,0 1-1 0 0,-1 0 1 0 0,0 0-1 0 0,0 0 0 0 0,-1-1 1 0 0,0 1-1 0 0,0 0 1 0 0,-8 15-1 0 0,-13 23 139 0 0,-3-1 1 0 0,-2-1-1 0 0,-40 50 0 0 0,8-24-77 0 0,-135 121-1 0 0,142-143-26 0 0,-111 93 15 0 0,152-133 19 0 0,1 0 0 0 0,0 1 0 0 0,-17 20 0 0 0,27-29 457 0 0,4-2-374 0 0,32-8 161 0 0,12-3-39 0 0,0 2 0 0 0,55-6-1 0 0,-14 11 507 0 0,1 3-1 0 0,101 11 1 0 0,-183-9-872 0 0,0 0 1 0 0,0 0-1 0 0,0-1 0 0 0,0 0 1 0 0,0 0-1 0 0,-1-1 1 0 0,1 0-1 0 0,0 0 0 0 0,-1 0 1 0 0,1-1-1 0 0,-1 0 0 0 0,0 0 1 0 0,0-1-1 0 0,0 1 1 0 0,0-1-1 0 0,-1-1 0 0 0,1 1 1 0 0,-1-1-1 0 0,0 0 0 0 0,5-7 1 0 0,3-4-1452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7:2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10591 0 0,'0'0'1404'0'0,"3"1"18"0"0,13 2-38 0 0,0 0 1 0 0,1-1-1 0 0,27 1 0 0 0,-20-4-379 0 0,46-7 0 0 0,116-42-1208 0 0,-103 25 997 0 0,132-31-371 0 0,5-1-1778 0 0,-172 44 165 0 0,-5 2-60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4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0,'0'0'9443'0'0,"3"0"-9535"0"0,11 0-245 0 0,0 1 0 0 0,0 1 0 0 0,15 3 0 0 0,-26-5-12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75 1375 0 0,'8'-8'128'0'0,"1"0"-1"0"0,0 0 0 0 0,0 0 1 0 0,19-10-1 0 0,-17 11 3856 0 0,33-10 9229 0 0,-51 27-13185 0 0,0 0 0 0 0,0-1 0 0 0,-1 0 0 0 0,-1 0-1 0 0,-15 13 1 0 0,7-6-20 0 0,-198 207-231 0 0,184-187 179 0 0,3 2 1 0 0,1 1-1 0 0,2 1 0 0 0,-31 66 0 0 0,51-93 105 0 0,0 0 0 0 0,1 0 0 0 0,0 1 0 0 0,1 0-1 0 0,0 0 1 0 0,1 0 0 0 0,1 0 0 0 0,1 0 0 0 0,0 0 0 0 0,0 0 0 0 0,1 0-1 0 0,1 0 1 0 0,1 0 0 0 0,0 0 0 0 0,0-1 0 0 0,1 1 0 0 0,10 20 0 0 0,-11-28 26 0 0,0-1 0 0 0,0 0 0 0 0,1 0 1 0 0,-1 0-1 0 0,1 0 0 0 0,0 0 1 0 0,1-1-1 0 0,-1 0 0 0 0,1 0 1 0 0,-1 0-1 0 0,10 5 0 0 0,-4-4 16 0 0,0 0 0 0 0,0-1 0 0 0,0 0 0 0 0,1 0 0 0 0,0-1 0 0 0,16 2 0 0 0,-26-5-256 0 0,1 1-1 0 0,-1-1 1 0 0,0 0 0 0 0,0 0-1 0 0,0 0 1 0 0,0 0 0 0 0,1 0 0 0 0,-1 0-1 0 0,0 0 1 0 0,0-1 0 0 0,0 1-1 0 0,0 0 1 0 0,1-1 0 0 0,-1 1 0 0 0,0-1-1 0 0,0 1 1 0 0,0-1 0 0 0,0 1-1 0 0,0-1 1 0 0,0 0 0 0 0,0 1 0 0 0,0-1-1 0 0,-1 0 1 0 0,1 0 0 0 0,0 0-1 0 0,0 0 1 0 0,0-1 0 0 0,6-7-6289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2303 0 0,'0'0'102'0'0,"0"-8"20"0"0,0 5 430 0 0,0 0 0 0 0,0-1-1 0 0,1 1 1 0 0,0-1-1 0 0,0 1 1 0 0,0 0-1 0 0,0-1 1 0 0,0 1 0 0 0,0 0-1 0 0,1 0 1 0 0,0 0-1 0 0,-1 0 1 0 0,1 0-1 0 0,0 0 1 0 0,1 0 0 0 0,-1 1-1 0 0,0-1 1 0 0,5-3-1 0 0,-5 5-13 0 0,-1 0-385 0 0,0 1 1 0 0,0 0-1 0 0,1-1 1 0 0,-1 1 0 0 0,0 0-1 0 0,0-1 1 0 0,1 1 0 0 0,-1 0-1 0 0,0 0 1 0 0,1 0-1 0 0,-1 0 1 0 0,0 0 0 0 0,2 1-1 0 0,-1-1-75 0 0,-1 1 0 0 0,1 0 0 0 0,0-1-1 0 0,-1 1 1 0 0,1 0 0 0 0,-1 0 0 0 0,1 0 0 0 0,-1 0-1 0 0,1 0 1 0 0,-1 0 0 0 0,0 1 0 0 0,0-1 0 0 0,2 2 0 0 0,13 20 456 0 0,-15-21-446 0 0,11 21 339 0 0,-1 1-1 0 0,0 0 0 0 0,-2 1 0 0 0,-1 0 1 0 0,6 32-1 0 0,-7-24-216 0 0,3-1 1 0 0,18 45 0 0 0,-27-75-228 0 0,0 1 0 0 0,0 0 0 0 0,1 0 0 0 0,-1-1 0 0 0,1 1 0 0 0,-1-1 0 0 0,1 1 0 0 0,0-1 0 0 0,0 0 0 0 0,4 3 0 0 0,-5-4-24 0 0,1-1 0 0 0,-1 1 0 0 0,0-1 0 0 0,1 0 0 0 0,-1 1 1 0 0,1-1-1 0 0,-1 0 0 0 0,1 0 0 0 0,-1 0 0 0 0,1 0 0 0 0,-1 0 0 0 0,0 0 0 0 0,1 0 0 0 0,-1-1 0 0 0,1 1 0 0 0,-1-1 0 0 0,1 1 0 0 0,-1-1 0 0 0,0 1 0 0 0,0-1 0 0 0,1 0 0 0 0,1-1 1 0 0,13-7-1632 0 0,3-3-4782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9 3223 0 0,'0'0'143'0'0,"1"-1"-3"0"0,16-6 369 0 0,-17 7-95 0 0,1 0 0 0 0,-1 0-1 0 0,1 0 1 0 0,0 0 0 0 0,-1 0-1 0 0,1 0 1 0 0,0 0 0 0 0,-1 0-1 0 0,1 0 1 0 0,-1 1 0 0 0,1-1-1 0 0,0 0 1 0 0,-1 0 0 0 0,1 1-1 0 0,-1-1 1 0 0,1 0 0 0 0,1 3 1654 0 0,-1-3-1654 0 0,-1 1-1 0 0,0-1 1 0 0,1 2 0 0 0,8 12 2690 0 0,-8-11-3008 0 0,0 0 0 0 0,0 0 0 0 0,0 0-1 0 0,-1 0 1 0 0,0 0 0 0 0,1 0 0 0 0,-1 0-1 0 0,0 0 1 0 0,-1 0 0 0 0,1 1 0 0 0,-1-1-1 0 0,1 0 1 0 0,-1-1 0 0 0,0 1 0 0 0,0 0-1 0 0,0 0 1 0 0,0 0 0 0 0,-3 5 0 0 0,-3 4 180 0 0,-1-1 1 0 0,-15 19 0 0 0,6-10-222 0 0,-1-1 1 0 0,-1-1-1 0 0,0-1 1 0 0,-32 21 0 0 0,18-16-34 0 0,-2-2 1 0 0,-44 19 0 0 0,-115 48 41 0 0,-39-2-280 0 0,186-69-53 0 0,45-16 526 0 0,4 2-191 0 0,1-1 0 0 0,-1 1 0 0 0,0 0-1 0 0,0 0 1 0 0,0 0 0 0 0,0 0 0 0 0,0 0 0 0 0,-1 0 0 0 0,1 1-1 0 0,1 2 1 0 0,2 4 9 0 0,-5-7 10 0 0,1 0 63 0 0,2 10-85 0 0,-1 1-1 0 0,0-1 0 0 0,0 1 1 0 0,-2 0-1 0 0,1 0 0 0 0,-2 0 1 0 0,0-1-1 0 0,0 1 0 0 0,-1 0 1 0 0,-1-1-1 0 0,0 1 0 0 0,-1-1 1 0 0,-8 20-1 0 0,-7 7 200 0 0,-1-1 1 0 0,-43 60-1 0 0,26-38-406 0 0,34-54 121 0 0,0 0 0 0 0,0 0 0 0 0,1 0-1 0 0,0 0 1 0 0,0 0 0 0 0,0 1-1 0 0,1-1 1 0 0,-1 9 0 0 0,2-14-15 0 0,0-1 0 0 0,0 1 1 0 0,0-1-1 0 0,0 0 0 0 0,0 1 0 0 0,1-1 1 0 0,-1 0-1 0 0,0 1 0 0 0,0-1 1 0 0,0 0-1 0 0,0 1 0 0 0,1-1 0 0 0,-1 0 1 0 0,0 1-1 0 0,0-1 0 0 0,1 0 0 0 0,-1 0 1 0 0,0 1-1 0 0,0-1 0 0 0,1 0 0 0 0,-1 0 1 0 0,0 0-1 0 0,1 1 0 0 0,-1-1 1 0 0,0 0-1 0 0,1 0 0 0 0,-1 0 0 0 0,0 0 1 0 0,1 0-1 0 0,-1 0 0 0 0,1 0 0 0 0,-1 0 1 0 0,12 0-978 0 0,-7-1 178 0 0,-1 0 0 0 0,0 0 0 0 0,1-1 0 0 0,-1 0 0 0 0,0 0 0 0 0,0 0 0 0 0,7-5 0 0 0,13-13-5254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12351 0 0,'0'0'5938'0'0,"0"2"-5612"0"0,6 13-19 0 0,0-1 0 0 0,1 0 0 0 0,0 0 0 0 0,1-1-1 0 0,0 0 1 0 0,2-1 0 0 0,-1 1 0 0 0,20 17 0 0 0,9 5 158 0 0,55 39 1 0 0,-54-46-213 0 0,54 53 1 0 0,-79-67-226 0 0,-1 1-1 0 0,0 1 1 0 0,-1-1 0 0 0,-1 2-1 0 0,-1 0 1 0 0,10 20 0 0 0,-15-23-23 0 0,0-1 0 0 0,0 1 0 0 0,-1 0 0 0 0,-1-1 1 0 0,-1 2-1 0 0,0-1 0 0 0,0 0 0 0 0,-2 0 0 0 0,0 20 0 0 0,-3-15-1 0 0,0 1 0 0 0,-1-1 0 0 0,-1 0 0 0 0,0 0 0 0 0,-2 0-1 0 0,0-1 1 0 0,-1 0 0 0 0,-1 0 0 0 0,-20 29 0 0 0,-10 7-15 0 0,-70 75-1 0 0,74-90-56 0 0,-1 0-147 0 0,21-26-393 0 0,2 2 0 0 0,-1 0-1 0 0,2 1 1 0 0,0 0 0 0 0,-14 26-1 0 0,23-33-553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43 8663 0 0,'-9'6'928'0'0,"3"-1"-2444"0"0,-4 7 10070 0 0,19-11-7312 0 0,5-2-589 0 0,0 0-1 0 0,0-2 1 0 0,18-4-1 0 0,4-1 49 0 0,50-12 195 0 0,27-4 81 0 0,-70 21-9806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10135 0 0,'1'1'3008'0'0,"10"2"-1115"0"0,-1 0 0 0 0,1-1 0 0 0,18 1-1 0 0,-11-2-797 0 0,30-3 0 0 0,-9-3-694 0 0,51-13 0 0 0,25-16 108 0 0,-67 18-969 0 0,65-12 0 0 0,-111 28-7 0 0,1 9-3506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2303 0 0,'0'0'15448'0'0,"10"7"-14796"0"0,-8-4-627 0 0,-1-1 0 0 0,0 0-1 0 0,0 1 1 0 0,0-1 0 0 0,0 1-1 0 0,0 0 1 0 0,-1-1 0 0 0,1 1-1 0 0,-1 0 1 0 0,0-1 0 0 0,0 1-1 0 0,0 0 1 0 0,0-1 0 0 0,0 1 0 0 0,-1 0-1 0 0,1-1 1 0 0,-2 5 0 0 0,-1 7 4 0 0,-11 25 1 0 0,13-36-18 0 0,-10 22 34 0 0,-1-1-1 0 0,-1 0 1 0 0,-1-1 0 0 0,-29 38-1 0 0,-80 75 159 0 0,105-116-251 0 0,-2-1 0 0 0,-1 0 0 0 0,-39 26 0 0 0,59-44 171 0 0,3-2-118 0 0,0 1 1 0 0,1-1-1 0 0,-1 0 0 0 0,0 0 1 0 0,0 0-1 0 0,0 0 0 0 0,0 0 0 0 0,0 0 1 0 0,2-2-1 0 0,2-1 7 0 0,26-15 42 0 0,82-44 25 0 0,-89 50 42 0 0,2 1 0 0 0,40-11-1 0 0,-54 20-54 0 0,0 0 0 0 0,1 1 0 0 0,-1 1 0 0 0,1 0 0 0 0,-1 1 0 0 0,1 1 0 0 0,0 0 0 0 0,-1 1 0 0 0,15 3 0 0 0,-12-2-44 0 0,0-1 1 0 0,0-1 0 0 0,21-1-1 0 0,-29 0-151 0 0,-1-1 0 0 0,1 0 0 0 0,-1 0 0 0 0,1 0 0 0 0,-1-1 0 0 0,0-1 0 0 0,1 1 0 0 0,12-8 0 0 0,-19 10-118 0 0,0-1 0 0 0,0 0 0 0 0,0 0 0 0 0,0 0 0 0 0,0 0 0 0 0,0 0 0 0 0,0 0 0 0 0,0 0 0 0 0,0 0 1 0 0,0-1-1 0 0,0-1 0 0 0,1 1-244 0 0,3-7-1185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475 112 8287 0 0,'30'-43'1243'0'0,"-24"33"-147"0"0,0 0 0 0 0,1 1 0 0 0,0 0 0 0 0,1 0 0 0 0,13-12 1628 0 0,-25 37-2217 0 0,-4 3-418 0 0,-1-1 1 0 0,-1 0-1 0 0,-1 0 1 0 0,0-1-1 0 0,-16 18 1 0 0,-8 12 99 0 0,-236 375 654 0 0,201-289-792 0 0,59-111-49 0 0,1 2 53 0 0,-10 31-1 0 0,-8 20-652 0 0,23-65-280 0 0,0-1 0 0 0,0 0 0 0 0,-8 9 0 0 0,7-11-833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8751 0 0,'0'0'9291'0'0,"2"-1"-8503"0"0,6-5-401 0 0,0 0 1 0 0,0 1-1 0 0,1 1 0 0 0,0 0 0 0 0,0 0 1 0 0,11-3-1 0 0,61-14 445 0 0,-61 17-598 0 0,337-59 881 0 0,-261 48-998 0 0,141-15-2990 0 0,-224 30 1365 0 0,1 0-335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58 12407 0 0,'0'0'3974'0'0,"1"0"-3533"0"0,10-2 116 0 0,-1 0 1 0 0,1 0-1 0 0,-1-1 1 0 0,16-5-1 0 0,-7 1 157 0 0,-1 2-546 0 0,0-2 259 0 0,0 2-1 0 0,1 0 0 0 0,0 1 1 0 0,38-3-1 0 0,-46 7-426 0 0,-1 2 0 0 0,-2 4 0 0 0,-6-4-4 0 0,-1 0 1 0 0,0 0-1 0 0,0 0 0 0 0,0 0 1 0 0,0 1-1 0 0,0-1 0 0 0,0 0 1 0 0,-1 1-1 0 0,1-1 0 0 0,-1 0 1 0 0,1 1-1 0 0,-1-1 0 0 0,0 1 1 0 0,0-1-1 0 0,0 1 1 0 0,-1-1-1 0 0,1 0 0 0 0,0 1 1 0 0,-1-1-1 0 0,0 0 0 0 0,1 1 1 0 0,-1-1-1 0 0,-2 4 0 0 0,-2 4-26 0 0,0 0 0 0 0,0 0 0 0 0,-12 15 0 0 0,9-14-42 0 0,-1-1 0 0 0,0 0 1 0 0,-1-1-1 0 0,-1 1 0 0 0,-12 8 0 0 0,-60 34-265 0 0,-82 34 177 0 0,165-86 161 0 0,0 0 0 0 0,0 0 0 0 0,0 0 0 0 0,0 0 0 0 0,0 0 0 0 0,0 0 0 0 0,-1 0 0 0 0,1 0 0 0 0,0 0 0 0 0,0 0 0 0 0,0 0 0 0 0,0 0 0 0 0,0 0 0 0 0,0 0 0 0 0,0 0 0 0 0,0 0 0 0 0,0 0 0 0 0,0 0 0 0 0,-1 0 0 0 0,1 0 0 0 0,0 0 0 0 0,0 0-1 0 0,0 0 1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 0 0 0,0 1 0 0 0,0-1 0 0 0,0 0-1 0 0,0 0 1 0 0,7 1 57 0 0,9-2 62 0 0,88-21 189 0 0,-71 14-307 0 0,1 1 1 0 0,44-3-1 0 0,-66 10 5 0 0,-1 0 1 0 0,1 0-1 0 0,0 1 0 0 0,-1 0 1 0 0,1 1-1 0 0,-1 1 1 0 0,0 0-1 0 0,0 0 0 0 0,0 1 1 0 0,19 10-1 0 0,-19-8 4 0 0,-1 1 0 0 0,0-1 0 0 0,0 2 0 0 0,0-1 0 0 0,11 13 0 0 0,-17-15-10 0 0,0 0 0 0 0,1 0-1 0 0,-2 0 1 0 0,1 1 0 0 0,-1 0-1 0 0,0-1 1 0 0,0 1 0 0 0,0 0 0 0 0,-1 1-1 0 0,0-1 1 0 0,2 9 0 0 0,-4-12 18 0 0,0-1 0 0 0,0 0 0 0 0,0 0 1 0 0,0 0-1 0 0,0 1 0 0 0,-1-1 0 0 0,1 0 0 0 0,-1 0 0 0 0,1 0 1 0 0,-1 0-1 0 0,0 0 0 0 0,0 0 0 0 0,0 0 0 0 0,0 0 0 0 0,0 0 1 0 0,0 0-1 0 0,0 0 0 0 0,-1 0 0 0 0,1-1 0 0 0,-1 1 0 0 0,1-1 1 0 0,-1 1-1 0 0,0-1 0 0 0,-2 2 0 0 0,-4 3 155 0 0,-1-1-1 0 0,-1 1 0 0 0,-17 6 1 0 0,15-7-54 0 0,-44 17 8 0 0,-2-2 0 0 0,-1-2 0 0 0,-104 17 0 0 0,1-16-145 0 0,159-19 14 0 0,-14 2-429 0 0,1-1 0 0 0,0-1 0 0 0,-1-1 0 0 0,1 0 0 0 0,-19-4 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4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10135 0 0,'0'0'778'0'0,"-3"2"-506"0"0,-30 9 610 0 0,-4-4 7401 0 0,57-11-15587 0 0,-3-1 5641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1040 2303 0 0,'0'0'5427'0'0,"3"-11"-1755"0"0,8-2-2912 0 0,-1 0 0 0 0,2 1 0 0 0,12-11 0 0 0,9-9 101 0 0,66-68 1437 0 0,188-145 0 0 0,-43 53-1510 0 0,-195 154-774 0 0,-1-1-1 0 0,-3-3 0 0 0,56-63 1 0 0,-93 95-53 0 0,-1 0 1 0 0,0-1-1 0 0,0 0 1 0 0,-1 0 0 0 0,0 0-1 0 0,-1-1 1 0 0,0 0-1 0 0,-1 0 1 0 0,3-13 0 0 0,7-24 50 0 0,-25 69-120 0 0,3-7 69 0 0,-15 36 7 0 0,3 0 1 0 0,1 2-1 0 0,-12 56 1 0 0,16-37-22 0 0,-12 130 1 0 0,25-145 52 0 0,3 0 0 0 0,9 72 0 0 0,-9-106-178 0 0,-1-1-1 0 0,-1 1 1 0 0,0 0 0 0 0,-2-1-1 0 0,0 1 1 0 0,-1-1-1 0 0,-1 0 1 0 0,-1 0 0 0 0,-12 27-1 0 0,17-46-218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 12815 0 0,'0'0'1158'0'0,"-4"7"-932"0"0,3-5-192 0 0,1 0 0 0 0,-1 0 0 0 0,0 0 0 0 0,1 0 0 0 0,0 0 0 0 0,-1 0 0 0 0,1 0 0 0 0,0 0 0 0 0,0 0 0 0 0,0 0 0 0 0,0 0 0 0 0,0 0 0 0 0,0 0 0 0 0,1 0 0 0 0,-1 0 0 0 0,1 0 0 0 0,-1-1 0 0 0,1 1 0 0 0,1 3 0 0 0,0-2 41 0 0,0-1-1 0 0,0 1 0 0 0,0-1 1 0 0,0 0-1 0 0,1 0 0 0 0,-1 0 1 0 0,0 0-1 0 0,1 0 0 0 0,0 0 1 0 0,-1 0-1 0 0,5 1 0 0 0,3 1 117 0 0,-1 0-1 0 0,1-1 0 0 0,0 0 0 0 0,1-1 1 0 0,-1 0-1 0 0,17 0 0 0 0,-3-1 34 0 0,1-2 0 0 0,-1-1 0 0 0,0-1-1 0 0,42-11 1 0 0,92-37 264 0 0,-112 33-1478 0 0,71-39 0 0 0,-85 38-221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3679 0 0,'-1'1'5888'0'0,"-4"2"-4702"0"0,1 0 0 0 0,0 0 0 0 0,0 0 0 0 0,-5 6 0 0 0,-12 18 944 0 0,-12 36-2480 0 0,20-38 971 0 0,-141 259-112 0 0,18-37-629 0 0,136-247 117 0 0,-22 42-1698 0 0,-25 66-1 0 0,42-89-520 0 0,2-4-2614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2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96 11951 0 0,'6'-9'275'0'0,"0"0"-1"0"0,0 1 0 0 0,0-1 1 0 0,1 1-1 0 0,1 1 0 0 0,-1-1 0 0 0,1 1 1 0 0,0 0-1 0 0,13-7 0 0 0,-8 4 1819 0 0,-14 11-1871 0 0,-11 4-153 0 0,0 1 0 0 0,1 1 0 0 0,0 0 0 0 0,1 0 1 0 0,0 1-1 0 0,-18 17 0 0 0,-48 62 301 0 0,71-78-370 0 0,5-1 15 0 0,1-6-1 0 0,0-1 1 0 0,0 0-1 0 0,0 0 1 0 0,0 0-1 0 0,1 0 0 0 0,-1 0 1 0 0,0 0-1 0 0,0-1 1 0 0,1 1-1 0 0,-1 0 0 0 0,0 0 1 0 0,1-1-1 0 0,-1 1 1 0 0,1-1-1 0 0,2 1 0 0 0,-3-1 5 0 0,66 15 457 0 0,-54-13-393 0 0,1 1 0 0 0,0 0 0 0 0,-1 1-1 0 0,0 0 1 0 0,1 1 0 0 0,16 9 0 0 0,-25-11-66 0 0,1 1-1 0 0,-1-1 1 0 0,-1 1-1 0 0,1 0 1 0 0,0 0-1 0 0,-1 0 1 0 0,0 1-1 0 0,0-1 1 0 0,7 11-1 0 0,-10-13-14 0 0,0 1-1 0 0,0 0 1 0 0,0 0-1 0 0,0-1 1 0 0,0 1-1 0 0,0 0 1 0 0,-1 0-1 0 0,0 0 1 0 0,1 0-1 0 0,-1 0 1 0 0,0 0-1 0 0,0 0 1 0 0,-1 0-1 0 0,1 0 1 0 0,-1 0 0 0 0,1 0-1 0 0,-1-1 1 0 0,0 1-1 0 0,0 0 1 0 0,0 0-1 0 0,0-1 1 0 0,-3 5-1 0 0,-1 1 22 0 0,-1 0 0 0 0,0 0 0 0 0,0-1 0 0 0,-1 0 0 0 0,1 0 0 0 0,-2 0 0 0 0,1-1 0 0 0,-1 0 0 0 0,-14 9 0 0 0,2-4-69 0 0,-1-1 1 0 0,0-1 0 0 0,-22 7-1 0 0,22-8-271 0 0,0-2 0 0 0,0 0 1 0 0,-1-2-1 0 0,0 0 0 0 0,-42 2 0 0 0,45-10-768 0 0,4-2-241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10591 0 0,'0'0'1275'0'0,"-1"1"-363"0"0,-34 35 2796 0 0,-104 97-1699 0 0,135-129-2013 0 0,-10 7-25 0 0,1 1 0 0 0,0 1 0 0 0,1 0 0 0 0,-15 21 0 0 0,24-30 24 0 0,1 0-1 0 0,-1 0 1 0 0,1 1 0 0 0,0-1-1 0 0,1 1 1 0 0,-1-1 0 0 0,1 1-1 0 0,0-1 1 0 0,-1 8 0 0 0,2-9 6 0 0,0 1 0 0 0,0-1 0 0 0,1 1 0 0 0,-1-1 0 0 0,1 0 0 0 0,0 1 0 0 0,0-1 0 0 0,0 0 0 0 0,0 0 0 0 0,0 1 0 0 0,1-1 0 0 0,-1 0 0 0 0,1 0 0 0 0,3 4 1 0 0,1 0 80 0 0,0-1 1 0 0,0 0 0 0 0,1-1 0 0 0,-1 1 0 0 0,1-1 0 0 0,0 0 0 0 0,1-1 0 0 0,-1 0 0 0 0,1 0 0 0 0,0-1 0 0 0,0 1 0 0 0,15 2 0 0 0,-10-2 26 0 0,1-1 1 0 0,0-1-1 0 0,0 0 1 0 0,0-1 0 0 0,0-1-1 0 0,0 0 1 0 0,15-3-1 0 0,-21 2-46 0 0,-1-1 0 0 0,0 1 0 0 0,0-2-1 0 0,0 1 1 0 0,-1-1 0 0 0,1 0 0 0 0,0-1 0 0 0,-1 1-1 0 0,0-1 1 0 0,0 0 0 0 0,0-1 0 0 0,-1 0 0 0 0,1 1-1 0 0,-1-2 1 0 0,0 1 0 0 0,0-1 0 0 0,-1 0 0 0 0,0 0-1 0 0,0 0 1 0 0,0 0 0 0 0,-1-1 0 0 0,0 1 0 0 0,0-1-1 0 0,0 0 1 0 0,-1 0 0 0 0,0 0 0 0 0,-1 0 0 0 0,2-14-1 0 0,-2 1-133 0 0,0 0 0 0 0,-2 0 0 0 0,0 1 0 0 0,-1-1 0 0 0,-1 0 0 0 0,-1 1 0 0 0,-1 0 0 0 0,0 0 0 0 0,-11-24 0 0 0,15 40-53 0 0,-1 0 0 0 0,1 0 0 0 0,-1 0 0 0 0,1 0 0 0 0,-1 1 1 0 0,0-1-1 0 0,0 0 0 0 0,-1 1 0 0 0,1-1 0 0 0,0 1 0 0 0,-1 0 0 0 0,-2-2 0 0 0,2 2-539 0 0,1 1-1 0 0,0 0 0 0 0,0 0 0 0 0,0 1 0 0 0,-1-1 0 0 0,1 0 0 0 0,0 1 0 0 0,-1-1 0 0 0,1 1 1 0 0,-5 0-1 0 0,-2 0-4726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 11255 0 0,'0'0'1023'0'0,"1"-1"-842"0"0,1-2-155 0 0,-1 1 0 0 0,1 0 0 0 0,0 1 0 0 0,0-1 0 0 0,0 0 0 0 0,1 0 0 0 0,-1 1 0 0 0,0-1 0 0 0,1 1 0 0 0,-1 0 0 0 0,1 0 0 0 0,-1 0 0 0 0,1 0 0 0 0,0 0 0 0 0,-1 1 0 0 0,1-1 0 0 0,0 1 0 0 0,-1-1 0 0 0,1 1 0 0 0,0 0 0 0 0,0 0 0 0 0,-1 0 0 0 0,1 1 0 0 0,0-1 0 0 0,0 1 0 0 0,-1-1 0 0 0,1 1 0 0 0,-1 0 0 0 0,1 0 0 0 0,0 0 0 0 0,-1 0 0 0 0,0 1 0 0 0,1-1 0 0 0,-1 1 0 0 0,0-1 0 0 0,0 1 0 0 0,3 2 0 0 0,1 2 191 0 0,0 0-1 0 0,0 1 0 0 0,-1 0 1 0 0,0 0-1 0 0,0 0 0 0 0,0 1 1 0 0,-1 0-1 0 0,0-1 0 0 0,-1 1 1 0 0,3 10-1 0 0,0-2 297 0 0,-2 1 0 0 0,0-1 0 0 0,-2 1-1 0 0,2 23 1 0 0,-4-27-483 0 0,0 0-1 0 0,-1 0 1 0 0,-1 1 0 0 0,0-1-1 0 0,-1 0 1 0 0,-1-1 0 0 0,0 1-1 0 0,0 0 1 0 0,-1-1 0 0 0,-1 0-1 0 0,0 0 1 0 0,0-1-1 0 0,-2 0 1 0 0,1 0 0 0 0,-1 0-1 0 0,-1-1 1 0 0,0 0 0 0 0,0-1-1 0 0,-1 0 1 0 0,0 0 0 0 0,-18 11-1 0 0,18-14-425 0 0,-7 6 128 0 0,-29 14 0 0 0,38-22-951 0 0,1-1 1 0 0,-1-1 0 0 0,0 1 0 0 0,-9 1-1 0 0,2-2-3961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1138 130 1839 0 0,'6'-6'-85'0'0,"38"-36"960"0"0,-36 35 398 0 0,0 1 1 0 0,1 0-1 0 0,17-9 0 0 0,11-4 2220 0 0,23-10 2397 0 0,-69 51-5060 0 0,-6-8-622 0 0,0 0 1 0 0,0-1-1 0 0,-1 0 0 0 0,-27 15 0 0 0,19-13-141 0 0,-28 17-111 0 0,-2-2-1 0 0,-2-2 0 0 0,0-3 1 0 0,-2-2-1 0 0,-76 19 0 0 0,94-31-299 0 0,-1-2 1 0 0,0-2-1 0 0,-1-2 0 0 0,-77 0 1 0 0,105-5 224 0 0,1-2 1 0 0,-1 0 0 0 0,1 0-1 0 0,-1-2 1 0 0,1 0 0 0 0,0 0-1 0 0,0-1 1 0 0,-13-7 0 0 0,21 9 57 0 0,1 1 1 0 0,0-1-1 0 0,0 0 1 0 0,0-1-1 0 0,0 1 1 0 0,0 0-1 0 0,1-1 1 0 0,-1 0-1 0 0,1 0 1 0 0,-5-8-1 0 0,7 8 16 0 0,-1 1 0 0 0,1-1 0 0 0,0 1 0 0 0,0-1 0 0 0,0 0 0 0 0,0 1 0 0 0,0-1 0 0 0,1 0 1 0 0,0 0-1 0 0,0 1 0 0 0,0-1 0 0 0,0 0 0 0 0,1 0 0 0 0,-1 1 0 0 0,1-1 0 0 0,1-4 0 0 0,0 4-15 0 0,-1 1 0 0 0,0-1-1 0 0,1 1 1 0 0,-1 0 0 0 0,1 0 0 0 0,0-1 0 0 0,0 1 0 0 0,1 1-1 0 0,-1-1 1 0 0,1 0 0 0 0,-1 1 0 0 0,1-1 0 0 0,0 1-1 0 0,4-4 1 0 0,-2 3 88 0 0,0 1-1 0 0,0-1 0 0 0,0 1 0 0 0,1 0 0 0 0,-1 0 1 0 0,0 1-1 0 0,1 0 0 0 0,-1 0 0 0 0,8-1 1 0 0,-7 2 72 0 0,0 0 1 0 0,-1-1 0 0 0,1 2 0 0 0,0-1 0 0 0,0 1-1 0 0,0 0 1 0 0,0 0 0 0 0,0 1 0 0 0,-1-1 0 0 0,1 1 0 0 0,0 1-1 0 0,-1-1 1 0 0,0 1 0 0 0,1 0 0 0 0,-1 0 0 0 0,0 0 0 0 0,-1 1-1 0 0,9 7 1 0 0,-9-4-42 0 0,0-1-1 0 0,0 1 1 0 0,0-1-1 0 0,-1 1 1 0 0,0 0-1 0 0,0 1 0 0 0,-1-1 1 0 0,0 0-1 0 0,0 1 1 0 0,-1-1-1 0 0,0 1 1 0 0,0 0-1 0 0,-1-1 1 0 0,0 1-1 0 0,-1 11 1 0 0,-2 5 3 0 0,0-1 0 0 0,-2-1 0 0 0,-14 42 0 0 0,7-31-33 0 0,-2-1 0 0 0,-1 0 0 0 0,-27 41-1 0 0,-68 82-228 0 0,96-136 137 0 0,-20 23 20 0 0,-3-1 0 0 0,-1-2-1 0 0,-2-2 1 0 0,-2-1 0 0 0,-65 43-1 0 0,106-79 44 0 0,-1 2 0 0 0,0-1 0 0 0,-1 1 0 0 0,1-1 0 0 0,0 1 0 0 0,0 0 0 0 0,0 0 0 0 0,0 0 0 0 0,0 0 0 0 0,0 1 0 0 0,1-1 0 0 0,-3 4 0 0 0,3 3 27 0 0,2-9-11 0 0,0 1-1 0 0,0 0 1 0 0,-1 0 0 0 0,1 0-1 0 0,0 0 1 0 0,0-1 0 0 0,0 1 0 0 0,0 0-1 0 0,0-1 1 0 0,0 1 0 0 0,0-1-1 0 0,0 1 1 0 0,0-1 0 0 0,0 1 0 0 0,0-1-1 0 0,1 0 1 0 0,-1 1 0 0 0,2-1-1 0 0,25 3 252 0 0,-25-3-221 0 0,11 0 162 0 0,0-1 1 0 0,-1 0-1 0 0,1 0 1 0 0,25-8 0 0 0,52-21 597 0 0,-45 14-445 0 0,516-147 2567 0 0,-551 160-2971 0 0,-9 2-175 0 0,-13 2-3303 0 0,-3 0 2063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9215 0 0,'0'0'4346'0'0,"3"0"-3280"0"0,21 0-571 0 0,0-2 0 0 0,0-1-1 0 0,36-10 1 0 0,71-26 1135 0 0,-44 11-739 0 0,-74 25-991 0 0,172-48 1951 0 0,-91 31-2947 0 0,1 6-5028 0 0,-69 12 233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69 5527 0 0,'4'-6'500'0'0,"-1"0"-1"0"0,1 0 1 0 0,0 0-1 0 0,8-8 1 0 0,-4 6 3248 0 0,0 1 1 0 0,10-8-1 0 0,-17 14-3311 0 0,-2 2-420 0 0,-1 0 0 0 0,0 0 0 0 0,1 0 0 0 0,-1 0 0 0 0,1 0 0 0 0,-1 0 0 0 0,1 1 0 0 0,-2 0 0 0 0,-3 4-14 0 0,-53 36-3 0 0,-16 13 11 0 0,42-34 0 0 0,2 2 1 0 0,-42 40 0 0 0,55-46-9 0 0,1 1 1 0 0,1 1 0 0 0,1 1-1 0 0,-25 43 1 0 0,31-47-96 0 0,1 0-1 0 0,1 0 0 0 0,0 1 1 0 0,-4 21-1 0 0,9-33 47 0 0,1 1 1 0 0,0-1-1 0 0,0 1 1 0 0,1-1-1 0 0,0 1 1 0 0,0 0-1 0 0,0-1 1 0 0,1 1-1 0 0,-1-1 1 0 0,1 1-1 0 0,1-1 1 0 0,-1 1-1 0 0,1-1 1 0 0,0 0-1 0 0,0 0 1 0 0,0 1-1 0 0,6 7 1 0 0,4 1-1761 0 0,4-3-4354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0,'0'0'3326'0'0,"2"2"-2146"0"0,103 106 1120 0 0,21 26-1618 0 0,-67-57-182 0 0,12 16 648 0 0,-70-91-1122 0 0,16 18 250 0 0,0-1 0 0 0,31 28 0 0 0,-45-45-317 0 0,-1 0 0 0 0,1 0 0 0 0,0 0 1 0 0,-1 0-1 0 0,1 0 0 0 0,0-1 0 0 0,0 1 1 0 0,0-1-1 0 0,0 0 0 0 0,0 0 1 0 0,1 0-1 0 0,-1 0 0 0 0,0-1 0 0 0,0 1 1 0 0,5-1-1 0 0,-5 1-126 0 0,4-1-342 0 0,-1-1 1 0 0,1 1-1 0 0,-1-1 0 0 0,1 0 1 0 0,9-4-1 0 0,-12 4-82 0 0,9-2-1409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1375 0 0,'0'0'14495'0'0,"-1"2"-14314"0"0,0 0 4 0 0,-2 2-197 0 0,0 1-1 0 0,1-1 0 0 0,0 1 1 0 0,0 0-1 0 0,-1 5 1 0 0,3-8-45 0 0,-1 0 0 0 0,1 0 0 0 0,0 0 0 0 0,0 0 0 0 0,0 0 0 0 0,0-1 0 0 0,0 1 0 0 0,0 0 0 0 0,1 0 0 0 0,-1 0 0 0 0,1 0 0 0 0,-1-1 0 0 0,1 1-1 0 0,0 0 1 0 0,-1 0 0 0 0,1-1 0 0 0,0 1 0 0 0,0 0 0 0 0,0-1 0 0 0,2 3 0 0 0,5 4-1051 0 0,1-1 0 0 0,13 11 0 0 0,-8-8-140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1 919 0 0,'0'0'17740'0'0,"-1"1"-17417"0"0,-10 4 11 0 0,0 0-1 0 0,-13 5 1 0 0,12-6-235 0 0,0 1-1 0 0,-14 8 1 0 0,-63 45 22 0 0,-88 78 0 0 0,70-51-123 0 0,105-84 2 0 0,-102 86-12 0 0,103-86-48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8751 0 0,'1'-2'674'0'0,"5"-8"-857"0"0,-1 1 780 0 0,0 1 1 0 0,1 0-1 0 0,-1 0 1 0 0,8-7-1 0 0,-10 12-394 0 0,0 1 0 0 0,-1 0 0 0 0,1-1 0 0 0,0 1 0 0 0,1 0 0 0 0,-1 1 0 0 0,0-1-1 0 0,0 1 1 0 0,1-1 0 0 0,-1 1 0 0 0,1 0 0 0 0,-1 0 0 0 0,1 0 0 0 0,6 0 0 0 0,-7 1-77 0 0,1 0 0 0 0,-1 0 0 0 0,1 0 0 0 0,-1 0 0 0 0,0 0 0 0 0,1 1 1 0 0,-1 0-1 0 0,0-1 0 0 0,1 1 0 0 0,-1 1 0 0 0,0-1 0 0 0,0 0 1 0 0,4 3-1 0 0,-4-2 17 0 0,1 1 0 0 0,-1 0 1 0 0,0 0-1 0 0,0 0 0 0 0,-1 0 1 0 0,1 0-1 0 0,-1 1 0 0 0,1-1 1 0 0,-1 1-1 0 0,3 6 0 0 0,50 100 1824 0 0,29 65-670 0 0,-75-155-1226 0 0,-2 1 0 0 0,0 1 0 0 0,-2-1 0 0 0,6 44 0 0 0,-9-51-67 0 0,-2-1 1 0 0,0 1-1 0 0,0-1 1 0 0,-1 1 0 0 0,-1-1-1 0 0,0 1 1 0 0,-1-1-1 0 0,-1 0 1 0 0,-6 18-1 0 0,3-16-77 0 0,-1-1 1 0 0,0 0-1 0 0,-1 0 0 0 0,0 0 1 0 0,-1-1-1 0 0,-1-1 0 0 0,0 0 0 0 0,0 0 1 0 0,-2-1-1 0 0,1-1 0 0 0,-1 0 1 0 0,-26 16-1 0 0,37-25-73 0 0,0 0 1 0 0,0 0 0 0 0,0-1-1 0 0,0 1 1 0 0,0 0-1 0 0,-1-1 1 0 0,1 1-1 0 0,0-1 1 0 0,0 0 0 0 0,0 0-1 0 0,-1 1 1 0 0,1-1-1 0 0,0-1 1 0 0,-5 0 0 0 0,6 1-627 0 0,0-10-7138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10591 0 0,'0'0'6159'0'0,"2"1"-5431"0"0,4 2-515 0 0,-1-1 1 0 0,1-1-1 0 0,0 1 1 0 0,-1-1-1 0 0,1 0 0 0 0,0 0 1 0 0,0-1-1 0 0,11 0 1 0 0,52-7 848 0 0,-45 4-714 0 0,102-19 787 0 0,14-2-473 0 0,-126 23-1016 0 0,0 0 0 0 0,0 0 1 0 0,0 2-1 0 0,0 0 0 0 0,0 0 1 0 0,15 4-1 0 0,-29-5 68 0 0,1 0-1 0 0,0 0 1 0 0,-1 1 0 0 0,1-1 0 0 0,-1 0-1 0 0,1 0 1 0 0,-1 1 0 0 0,1-1-1 0 0,-1 0 1 0 0,1 1 0 0 0,-1-1 0 0 0,1 0-1 0 0,-1 1 1 0 0,0-1 0 0 0,1 1 0 0 0,-1-1-1 0 0,1 1 1 0 0,0 1-1089 0 0,5 6-4508 0 0</inkml:trace>
  <inkml:trace contextRef="#ctx0" brushRef="#br0" timeOffset="1">84 319 9215 0 0,'0'0'831'0'0,"2"0"-299"0"0,51-5 8069 0 0,4-4-5691 0 0,-5 0-2537 0 0,-5 2-40 0 0,87-11 649 0 0,-101 16-1012 0 0,-1 1-1 0 0,39 4 1 0 0,-55-1-1339 0 0,25 6 1 0 0,-30-6-262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62 8375 0 0,'8'-5'238'0'0,"-6"4"-159"0"0,0-1 0 0 0,0 1 0 0 0,0-1 0 0 0,0 1 0 0 0,0-1 0 0 0,0 0 0 0 0,0 0 0 0 0,-1 0 0 0 0,1 0 0 0 0,-1 0 0 0 0,0 0 0 0 0,1 0 0 0 0,-1 0-1 0 0,0 0 1 0 0,0-1 0 0 0,1-3 0 0 0,7-12 5725 0 0,-11 18-5364 0 0,-2-1-357 0 0,1 0 0 0 0,-1 1-1 0 0,1-1 1 0 0,-1 1 0 0 0,1 0-1 0 0,-1 0 1 0 0,1 0 0 0 0,-7 2-1 0 0,-30 7 224 0 0,27-5-248 0 0,-12 3-27 0 0,1 1-1 0 0,0 1 0 0 0,0 1 1 0 0,0 1-1 0 0,2 1 1 0 0,-1 2-1 0 0,2 0 0 0 0,0 1 1 0 0,1 1-1 0 0,0 1 0 0 0,-20 22 1 0 0,24-21-31 0 0,1 0 0 0 0,1 2 0 0 0,0 0 0 0 0,2 0 0 0 0,0 1 0 0 0,1 1-1 0 0,2-1 1 0 0,0 2 0 0 0,1 0 0 0 0,1 0 0 0 0,1 0 0 0 0,-3 27 0 0 0,7-30 0 0 0,1 1 0 0 0,0 0 0 0 0,2 0 0 0 0,0-1 0 0 0,1 1 0 0 0,1-1 0 0 0,1 1 0 0 0,1-1 0 0 0,1 0 0 0 0,1-1 0 0 0,0 0 0 0 0,2 0 0 0 0,0 0 0 0 0,16 24 0 0 0,8 6-3 0 0,46 54 0 0 0,48 39-111 0 0,-104-117 76 0 0,-1 0 34 0 0,-2 0 0 0 0,0 1 0 0 0,-2 1 0 0 0,24 45 1 0 0,-32-51 3 0 0,-1 1 0 0 0,0 1 0 0 0,-2-1 0 0 0,-1 1 1 0 0,-1 0-1 0 0,0 1 0 0 0,0 24 0 0 0,-4-27 23 0 0,-1-1 0 0 0,-1 1-1 0 0,-1-1 1 0 0,0 0 0 0 0,-2 1 0 0 0,-10 34-1 0 0,3-25-8 0 0,-1-1 0 0 0,-2 0 0 0 0,-28 45 0 0 0,6-16-142 0 0,-3-1-1 0 0,-2-3 1 0 0,-53 55 0 0 0,91-105 189 0 0,13-3-3296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3223 0 0,'-1'2'6746'0'0,"-7"4"-6033"0"0,1 0 0 0 0,-1-1 0 0 0,0 0 0 0 0,-1 0 1 0 0,1-1-1 0 0,-18 7 0 0 0,17-8-588 0 0,1 0 1 0 0,0 1-1 0 0,0 0 1 0 0,0 0-1 0 0,0 1 1 0 0,1 0-1 0 0,0 0 0 0 0,0 1 1 0 0,-10 9-1 0 0,6-1 34 0 0,1 1 0 0 0,0 0-1 0 0,1 1 1 0 0,1 0 0 0 0,-9 24-1 0 0,13-30-77 0 0,0 0 0 0 0,1 0-1 0 0,1 1 1 0 0,0-1 0 0 0,0 1 0 0 0,1-1-1 0 0,1 1 1 0 0,-1 0 0 0 0,2 0-1 0 0,1 14 1 0 0,-1-22-62 0 0,-1-1-1 0 0,1 1 1 0 0,0-1-1 0 0,0 1 1 0 0,0-1-1 0 0,0 1 1 0 0,0-1-1 0 0,1 1 1 0 0,-1-1-1 0 0,1 0 1 0 0,0 0-1 0 0,-1 0 1 0 0,1 0-1 0 0,0 0 1 0 0,4 3-1 0 0,-3-3 50 0 0,1 0 0 0 0,-1 0 0 0 0,1 0 0 0 0,0-1 0 0 0,0 0 0 0 0,-1 1 0 0 0,1-1 0 0 0,0 0 0 0 0,7 0 0 0 0,6-1 186 0 0,-1 0-1 0 0,1-1 1 0 0,-1 0 0 0 0,20-6-1 0 0,-24 5-193 0 0,-9 2-27 0 0,25-5 283 0 0,0 0 1 0 0,-1-2-1 0 0,30-11 1 0 0,-47 14-244 0 0,-1-1 0 0 0,1 0 1 0 0,-1-1-1 0 0,0 1 0 0 0,0-2 0 0 0,13-11 0 0 0,-19 15-21 0 0,0 0-1 0 0,0 0 0 0 0,-1 0 0 0 0,1-1 1 0 0,-1 1-1 0 0,0-1 0 0 0,0 0 0 0 0,0 1 1 0 0,0-1-1 0 0,-1 0 0 0 0,1 0 0 0 0,-1 0 1 0 0,0 0-1 0 0,0 0 0 0 0,-1-1 0 0 0,1 1 0 0 0,-1 0 1 0 0,0 0-1 0 0,-1-8 0 0 0,0 4-47 0 0,0 1-1 0 0,0-1 0 0 0,-1 1 1 0 0,0 0-1 0 0,-1-1 0 0 0,1 1 1 0 0,-1 0-1 0 0,-1 0 1 0 0,1 1-1 0 0,-1-1 0 0 0,0 1 1 0 0,-1 0-1 0 0,1 0 1 0 0,-1 0-1 0 0,-1 0 0 0 0,1 1 1 0 0,-1 0-1 0 0,0 0 0 0 0,0 1 1 0 0,0-1-1 0 0,-1 1 1 0 0,1 1-1 0 0,-1-1 0 0 0,0 1 1 0 0,-13-4-1 0 0,-14-1-442 0 0,-1 2-1 0 0,-53-4 0 0 0,79 9 283 0 0,1 0-67 0 0,7 0 0 0 0,3 0-693 0 0,37-19-1420 0 0,-23 13-4209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10191 0 0,'0'0'4570'0'0,"2"-1"-4108"0"0,30-13 2962 0 0,-30 13-2862 0 0,3 2 46 0 0,-4-1-570 0 0,0 0 1 0 0,-1 0-1 0 0,1 1 0 0 0,-1-1 0 0 0,1 0 1 0 0,0 0-1 0 0,-1 0 0 0 0,1 1 0 0 0,-1-1 1 0 0,1 0-1 0 0,-1 0 0 0 0,1 1 0 0 0,-1-1 0 0 0,1 1 1 0 0,-1-1-1 0 0,1 0 0 0 0,-1 1 0 0 0,0-1 1 0 0,1 1-1 0 0,-1-1 0 0 0,1 1 0 0 0,-1 0 1 0 0,3 5-5 0 0,0-1 0 0 0,0 1 1 0 0,-1 0-1 0 0,0 0 0 0 0,0 0 1 0 0,-1 0-1 0 0,1 0 0 0 0,-1 0 1 0 0,-1 0-1 0 0,1 12 0 0 0,-2 7 24 0 0,-4 33 0 0 0,3-49-30 0 0,-5 50 43 0 0,-9 78 53 0 0,14-105-91 0 0,1 0 0 0 0,5 40-1 0 0,-2-57-25 0 0,1-1-1 0 0,1 0 0 0 0,0 1 1 0 0,1-1-1 0 0,0 0 0 0 0,1-1 0 0 0,13 23 1 0 0,-18-34-130 0 0,2 4-495 0 0,-2-2-2130 0 0,-1 3 938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3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0,'0'0'10006'0'0,"6"11"-8900"0"0,10 17 358 0 0,29 38-1 0 0,-11-17-478 0 0,5 7-103 0 0,61 66 0 0 0,55 43-396 0 0,-91-99-376 0 0,-52-53-106 0 0,1 0 0 0 0,20 14-1 0 0,-26-22 6 0 0,0-1-1 0 0,1 1 1 0 0,0-1-1 0 0,-1-1 1 0 0,2 0-1 0 0,-1 0 0 0 0,17 4 1 0 0,-24-7-772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4143 0 0,'0'0'319'0'0,"0"2"-210"0"0,-4 5 620 0 0,-1-1-1 0 0,1 0 0 0 0,-1 1 1 0 0,0-2-1 0 0,-1 1 0 0 0,1-1 0 0 0,-8 6 1 0 0,-10 11 43 0 0,-6 5-352 0 0,-1-1 1 0 0,-1-1-1 0 0,-45 27 0 0 0,66-46-402 0 0,-147 114 30 0 0,102-75-35 0 0,-101 62 0 0 0,153-104-13 0 0,-14 3 0 0 0,17-6-18 0 0,0 0-1 0 0,0 0 1 0 0,0 0-1 0 0,0 0 1 0 0,0 0 0 0 0,0 0-1 0 0,0 0 1 0 0,0 0-1 0 0,0 0 1 0 0,0 0-1 0 0,0 0 1 0 0,0 0-1 0 0,0 0 1 0 0,0 0-1 0 0,0 0 1 0 0,0 0-1 0 0,0-1 1 0 0,0 1 0 0 0,0 0-1 0 0,0 0 1 0 0,0 0-1 0 0,0 0 1 0 0,0 0-1 0 0,0 0 1 0 0,0 0-1 0 0,0 0 1 0 0,0 0-1 0 0,0 0 1 0 0,0 0-1 0 0,0 0 1 0 0,-1 0 0 0 0,1 0-1 0 0,0 0 1 0 0,0 0-1 0 0,0 0 1 0 0,0 0-1 0 0,0 0 1 0 0,0 0-1 0 0,0 0 1 0 0,0 0-1 0 0,0 0 1 0 0,0 0-1 0 0,0 0 1 0 0,0 0 0 0 0,0 0-1 0 0,0 0 1 0 0,0 0-1 0 0,-1 0 1 0 0,9-7-409 0 0,15-10-215 0 0,-21 16 485 0 0,15-13-545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6447 0 0,'0'0'499'0'0,"-9"1"-128"0"0,-6 0 7431 0 0,12-1-7445 0 0,-1 0 0 0 0,0 1 1 0 0,1-1-1 0 0,-1 1 1 0 0,1-1-1 0 0,-1 1 0 0 0,-5 3 1 0 0,6-3-345 0 0,0 1-1 0 0,0 0 1 0 0,0 0 0 0 0,0 0 0 0 0,1 0-1 0 0,-1 0 1 0 0,1 0 0 0 0,-1 1 0 0 0,1 0-1 0 0,0-1 1 0 0,0 1 0 0 0,0 0 0 0 0,0 0-1 0 0,0 0 1 0 0,1 0 0 0 0,-1 0-1 0 0,-1 7 1 0 0,-2 4 171 0 0,5-10-2737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269 200 919 0 0,'0'0'14296'0'0,"1"-1"-13782"0"0,10-10 68 0 0,1 1 1 0 0,1 1-1 0 0,21-13 1 0 0,47-21 214 0 0,-72 38-707 0 0,43-19 402 0 0,0 2 1 0 0,86-23-1 0 0,-131 43-471 0 0,0 0 0 0 0,1 1 0 0 0,-1 0 0 0 0,1 0 0 0 0,13 1 1 0 0,-19 0-23 0 0,-1 0 1 0 0,1 0 0 0 0,0 0 0 0 0,-1 0 0 0 0,1 1-1 0 0,-1-1 1 0 0,1 1 0 0 0,-1-1 0 0 0,1 1 0 0 0,-1 0 0 0 0,1-1-1 0 0,-1 1 1 0 0,0 0 0 0 0,1 0 0 0 0,-1 0 0 0 0,0 0-1 0 0,0 0 1 0 0,0 0 0 0 0,0 0 0 0 0,0 0 0 0 0,0 1 0 0 0,0-1-1 0 0,0 0 1 0 0,0 1 0 0 0,0-1 0 0 0,-1 0 0 0 0,1 1-1 0 0,-1-1 1 0 0,1 1 0 0 0,-1-1 0 0 0,1 1 0 0 0,-1 0 0 0 0,0-1-1 0 0,0 3 1 0 0,0 4 3 0 0,-1 1-1 0 0,0-1 1 0 0,0 1-1 0 0,-1-1 0 0 0,0 1 1 0 0,0-1-1 0 0,-1 0 1 0 0,0 0-1 0 0,-1 0 1 0 0,0 0-1 0 0,0-1 1 0 0,-9 13-1 0 0,0-3 5 0 0,0-1-1 0 0,-1 0 0 0 0,0-1 1 0 0,-20 16-1 0 0,-5-2-99 0 0,-1-2 0 0 0,-55 28 0 0 0,14-9-28 0 0,4 0 6 0 0,-105 68-186 0 0,157-96 279 0 0,11-9-14 0 0,0 0 0 0 0,1 1 1 0 0,1 1-1 0 0,0 0 0 0 0,0 1 1 0 0,-11 15-1 0 0,39-26-44 0 0,12-5 184 0 0,1 0 1 0 0,-1-2-1 0 0,37-13 0 0 0,3 1 133 0 0,-38 10 38 0 0,0 2 1 0 0,1 1 0 0 0,0 1-1 0 0,0 2 1 0 0,0 1-1 0 0,0 2 1 0 0,38 4 0 0 0,-62-4-280 0 0,0 1-1 0 0,0 0 1 0 0,-1-1 0 0 0,1 2 0 0 0,0-1 0 0 0,-1 1 0 0 0,1 0-1 0 0,-1 1 1 0 0,0-1 0 0 0,0 1 0 0 0,0 1 0 0 0,-1-1 0 0 0,1 1 0 0 0,-1 0-1 0 0,5 5 1 0 0,-9-8-124 0 0,19-1-1216 0 0,-16-2 615 0 0,1 0 0 0 0,-1 0 1 0 0,0-1-1 0 0,0 1 0 0 0,1-1 0 0 0,-1 0 0 0 0,-1-1 0 0 0,1 1 0 0 0,5-4 0 0 0,-4 3-1234 0 0,5-5-3033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0,'0'0'5312'0'0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1375 0 0,'-5'-3'13799'0'0,"4"8"-13671"0"0,1 1 0 0 0,1-1 0 0 0,-1 0-1 0 0,1 0 1 0 0,0 1 0 0 0,0-1 0 0 0,0 0 0 0 0,1 0 0 0 0,-1 0 0 0 0,1 0 0 0 0,1 0-1 0 0,-1-1 1 0 0,1 1 0 0 0,0-1 0 0 0,6 9 0 0 0,1 0 453 0 0,2 0 0 0 0,-1-1 0 0 0,25 20 1 0 0,152 98 2253 0 0,-67-50-2328 0 0,-95-61-487 0 0,-2-2 4 0 0,1 0 1 0 0,35 17-1 0 0,-49-29 30 0 0,-1-1-41 0 0,-1-2-25 0 0,-7-3-66 0 0,-1 1 0 0 0,0 0-1 0 0,1-1 1 0 0,-1 1 0 0 0,0-1-1 0 0,1 1 1 0 0,-1-1 0 0 0,0 1 0 0 0,0-1-1 0 0,0 0 1 0 0,0 0 0 0 0,1 0-1 0 0,-1 0 1 0 0,0 1 0 0 0,0-1 0 0 0,-1-1-1 0 0,1 1 1 0 0,0 0 0 0 0,0 0-1 0 0,1-2 1 0 0,-1 1-363 0 0,0-1 1 0 0,0 1-1 0 0,-1-1 0 0 0,1 1 1 0 0,-1-1-1 0 0,1 1 0 0 0,-1-1 0 0 0,0 1 1 0 0,0-1-1 0 0,0-3 0 0 0,-1-7-1351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9 13159 0 0,'0'0'1187'0'0,"0"-2"-974"0"0,-2-5 3741 0 0,-3 8-3921 0 0,0 0 1 0 0,-1 1-1 0 0,1-1 1 0 0,0 1-1 0 0,0 0 1 0 0,0 0-1 0 0,0 1 1 0 0,-4 3-1 0 0,-1-1-24 0 0,-113 64 123 0 0,100-54-19 0 0,0 1 0 0 0,1 1 0 0 0,-21 22 0 0 0,14-10-110 0 0,-66 69 748 0 0,80-81-1191 0 0,1 1 0 0 0,1 1 0 0 0,-20 35 0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273 369 11055 0 0,'-1'1'7563'0'0,"-1"2"-7600"0"0,1 0 0 0 0,-1 0 0 0 0,0 0 0 0 0,0-1 0 0 0,-1 1 0 0 0,1-1 1 0 0,-1 1-1 0 0,1-1 0 0 0,-1 0 0 0 0,1 0 0 0 0,-1 0 0 0 0,0-1 0 0 0,0 1 0 0 0,0 0 0 0 0,0-1 0 0 0,0 0 0 0 0,-1 0 1 0 0,1 0-1 0 0,0 0 0 0 0,-1 0 0 0 0,1-1 0 0 0,0 0 0 0 0,-1 1 0 0 0,-6-2 0 0 0,-8 1 375 0 0,0-1 0 0 0,-34-7 0 0 0,43 6-242 0 0,1 0 1 0 0,0 0 0 0 0,0-1-1 0 0,0 0 1 0 0,0-1 0 0 0,1 1 0 0 0,-1-2-1 0 0,-9-6 1 0 0,15 9-89 0 0,0 0-1 0 0,-1 0 0 0 0,1 0 1 0 0,0 0-1 0 0,1 0 1 0 0,-1-1-1 0 0,0 1 0 0 0,1 0 1 0 0,-1-1-1 0 0,1 0 0 0 0,0 1 1 0 0,0-1-1 0 0,0 0 1 0 0,0 1-1 0 0,0-1 0 0 0,1 0 1 0 0,-1-3-1 0 0,1 1-10 0 0,0 1 0 0 0,0-1 1 0 0,1 0-1 0 0,0 1 0 0 0,0 0 0 0 0,0-1 0 0 0,0 1 0 0 0,1-1 0 0 0,-1 1 0 0 0,3-4 0 0 0,3-4-48 0 0,1-1-1 0 0,0 2 1 0 0,0-1-1 0 0,1 1 0 0 0,1 1 1 0 0,11-11-1 0 0,8-3-44 0 0,1 2 0 0 0,1 0 0 0 0,1 2 0 0 0,60-28 0 0 0,-75 41 109 0 0,1 0 0 0 0,0 0 0 0 0,0 2-1 0 0,36-7 1 0 0,-44 11-3 0 0,-1 0-1 0 0,1 1 0 0 0,0-1 1 0 0,-1 2-1 0 0,1-1 0 0 0,-1 2 1 0 0,1-1-1 0 0,-1 1 0 0 0,1 1 1 0 0,-1-1-1 0 0,13 7 0 0 0,-19-8 1 0 0,-1 1 1 0 0,1-1-1 0 0,-1 1 0 0 0,1-1 1 0 0,-1 1-1 0 0,0 0 0 0 0,0 0 0 0 0,0 0 1 0 0,0 0-1 0 0,0 0 0 0 0,-1 0 1 0 0,1 0-1 0 0,-1 1 0 0 0,1-1 0 0 0,-1 1 1 0 0,0-1-1 0 0,2 4 0 0 0,-2-2-2 0 0,-1 0 0 0 0,1 1 1 0 0,-1-1-1 0 0,0 0 0 0 0,1 0 0 0 0,-2 0 0 0 0,1 0 0 0 0,0 1 0 0 0,-1-1 0 0 0,-2 6 0 0 0,-1 3 16 0 0,-1 1-1 0 0,-1-2 0 0 0,0 1 0 0 0,-1-1 0 0 0,-16 22 1 0 0,7-12 15 0 0,-1-2 0 0 0,-1 0 0 0 0,-1-1 0 0 0,-1-1 0 0 0,0-1 0 0 0,-2 0 0 0 0,0-2 0 0 0,0 0 0 0 0,-1-2 0 0 0,-1 0 0 0 0,0-2 0 0 0,-1-1 0 0 0,0 0 0 0 0,-48 10 0 0 0,64-18-454 0 0,-39 6 389 0 0,44-8-1190 0 0,-1 0 1 0 0,0 0-1 0 0,1 0 0 0 0,-9-2 0 0 0,2-1-4591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10135 0 0,'0'0'1268'0'0,"-1"2"-106"0"0,-29 30 2795 0 0,-14 23-2943 0 0,14-17-1023 0 0,-198 257 9 0 0,159-206 17 0 0,35-48-1 0 0,1 2-1 0 0,-38 69 1 0 0,67-104 45 0 0,1-1 0 0 0,0 1 0 0 0,0 0 0 0 0,0 0 0 0 0,1 0-1 0 0,-2 14 1 0 0,4-16-268 0 0,0-1 0 0 0,0 1 0 0 0,0 0-1 0 0,0-1 1 0 0,3 8 0 0 0,6 14-3834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11111 0 0,'0'0'507'0'0,"-9"2"174"0"0,5-1-607 0 0,0 1 0 0 0,1-1 0 0 0,-1 1 0 0 0,1 0-1 0 0,-1 0 1 0 0,1 1 0 0 0,0-1 0 0 0,0 1-1 0 0,0-1 1 0 0,0 1 0 0 0,0 0 0 0 0,1 0 0 0 0,-1 0-1 0 0,1 1 1 0 0,0-1 0 0 0,0 1 0 0 0,0-1 0 0 0,0 1-1 0 0,1 0 1 0 0,-1-1 0 0 0,1 1 0 0 0,0 0 0 0 0,0 0-1 0 0,1 0 1 0 0,-1 4 0 0 0,0 0 111 0 0,0 0 0 0 0,1 0 0 0 0,0 0 0 0 0,1 0 1 0 0,-1 0-1 0 0,2 0 0 0 0,-1 0 0 0 0,1 0 0 0 0,0 0 0 0 0,1-1 0 0 0,6 14 0 0 0,0-6 135 0 0,0-1 0 0 0,1 0 1 0 0,1-1-1 0 0,16 17 0 0 0,55 45 1215 0 0,-61-57-1079 0 0,5 4-211 0 0,-2 0 650 0 0,40 28 0 0 0,-56-45-775 0 0,1 0 1 0 0,-1 0-1 0 0,0-1 1 0 0,1 0-1 0 0,0-1 1 0 0,0 0 0 0 0,0 0-1 0 0,1-1 1 0 0,16 2-1 0 0,-19-4-658 0 0,-1-1 0 0 0,1 1 0 0 0,0-2 0 0 0,0 1 0 0 0,-1-1 0 0 0,1 0 1 0 0,-1 0-1 0 0,1-1 0 0 0,-1 0 0 0 0,0 0 0 0 0,0 0 0 0 0,0-1 0 0 0,0 0 0 0 0,4-5 0 0 0,5-3-6017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11519 0 0,'0'0'887'0'0,"-1"1"-583"0"0,-4 1 45 0 0,0 1-1 0 0,0 0 1 0 0,0 0-1 0 0,0 0 1 0 0,1 1 0 0 0,0 0-1 0 0,-1 0 1 0 0,1 0-1 0 0,1 0 1 0 0,-6 7 0 0 0,-4 9 837 0 0,-14 26 0 0 0,7-10-1305 0 0,-10 9 230 0 0,-2-2 0 0 0,-1 0 0 0 0,-3-2 0 0 0,-47 43 1 0 0,34-42-978 0 0,-2-1 0 0 0,-2-2 0 0 0,-65 35 0 0 0,93-60 186 0 0,23-13 168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16095 0 0,'0'0'1814'0'0,"1"-1"-1285"0"0,19-7-125 0 0,0 1 1 0 0,1 1-1 0 0,-1 1 1 0 0,1 1-1 0 0,23-2 0 0 0,-5 0-231 0 0,210-46-332 0 0,-191 39-508 0 0,-19 7-2610 0 0,-26 4 1278 0 0</inkml:trace>
  <inkml:trace contextRef="#ctx0" brushRef="#br0" timeOffset="1">181 268 12439 0 0,'0'0'1126'0'0,"0"2"-644"0"0,0-1-109 0 0,-1 1-1 0 0,1 0 1 0 0,0 0-1 0 0,0-1 1 0 0,0 1-1 0 0,0 0 1 0 0,1 0-1 0 0,-1-1 1 0 0,0 1-1 0 0,1 0 1 0 0,-1-1-1 0 0,1 1 1 0 0,-1 0-1 0 0,1-1 1 0 0,0 1-1 0 0,0-1 1 0 0,0 1-1 0 0,0-1 1 0 0,1 2-1 0 0,0-1-230 0 0,1 1-1 0 0,-1-1 1 0 0,1 0-1 0 0,0 0 1 0 0,0 0-1 0 0,-1-1 1 0 0,1 1 0 0 0,0-1-1 0 0,5 2 1 0 0,3 0-224 0 0,1 0 0 0 0,-1 0 0 0 0,1-2 0 0 0,21 2 0 0 0,4-3 113 0 0,64-9-1 0 0,37-14-567 0 0,-54 7-163 0 0,-84 16 679 0 0,95-14-1028 0 0,-54 11-4917 0 0,-26 2-190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356 240 6359 0 0,'0'0'710'0'0,"2"-17"111"0"0,7-4-410 0 0,-9 20-129 0 0,-2 1-228 0 0,-9 5 68 0 0,-1-2 0 0 0,-14 4 1 0 0,20-6-47 0 0,-1 0 1 0 0,1 1 0 0 0,0 0 0 0 0,0 0-1 0 0,1 1 1 0 0,-7 3 0 0 0,7-4 186 0 0,1 0 0 0 0,-1 0 0 0 0,0 0 0 0 0,0-1 0 0 0,0 1 0 0 0,0-1 0 0 0,-8 1 0 0 0,-38 0 4680 0 0,42-2-4065 0 0,9-1-848 0 0,0 1 1 0 0,0 0-1 0 0,-1 0 1 0 0,1 0 0 0 0,0 0-1 0 0,0 0 1 0 0,0 0-1 0 0,-1 0 1 0 0,1 0-1 0 0,0 0 1 0 0,0 0-1 0 0,0-1 1 0 0,0 1-1 0 0,-1 0 1 0 0,1 0-1 0 0,0 0 1 0 0,0 0-1 0 0,0 0 1 0 0,0-1-1 0 0,0 1 1 0 0,-1 0-1 0 0,1 0 1 0 0,0 0-1 0 0,0-1 1 0 0,0 1-1 0 0,0 0 1 0 0,0 0 0 0 0,0 0-1 0 0,0-1 1 0 0,0 1-1 0 0,0 0 1 0 0,0 0-1 0 0,0-1 1 0 0,0 1-1 0 0,0 0 1 0 0,0 0-1 0 0,0 0 1 0 0,0-1-1 0 0,0 1 1 0 0,0 0-1 0 0,0-1 1 0 0,3-7 452 0 0,0 2-368 0 0,0 0 1 0 0,0 1-1 0 0,0 0 0 0 0,1 0 0 0 0,0 0 1 0 0,0 0-1 0 0,0 1 0 0 0,1-1 0 0 0,0 1 1 0 0,-1 0-1 0 0,9-4 0 0 0,6-4 46 0 0,38-16 1 0 0,-39 19-85 0 0,65-26 76 0 0,113-33-1 0 0,-179 63-151 0 0,1 0-1 0 0,20-2 1 0 0,-33 6-3 0 0,0 1 1 0 0,0-1 0 0 0,0 1-1 0 0,0 0 1 0 0,0 1 0 0 0,0-1-1 0 0,0 1 1 0 0,0 0 0 0 0,0 0-1 0 0,0 1 1 0 0,0-1 0 0 0,6 4-1 0 0,-10-4-6 0 0,0 0 0 0 0,-1 1 0 0 0,1-1 0 0 0,-1 0-1 0 0,1 0 1 0 0,-1 1 0 0 0,1-1 0 0 0,-1 0 0 0 0,0 1 0 0 0,0-1 0 0 0,1 0-1 0 0,-1 1 1 0 0,0-1 0 0 0,0 1 0 0 0,-1-1 0 0 0,1 0 0 0 0,0 3 0 0 0,-1 1-4 0 0,-1 0 0 0 0,1-1 0 0 0,-1 1 0 0 0,1-1 0 0 0,-1 1 0 0 0,-1-1 0 0 0,1 1 0 0 0,-5 6 0 0 0,-29 32-35 0 0,24-30 42 0 0,-13 14-47 0 0,-2-1 0 0 0,0-2 1 0 0,-1 0-1 0 0,-1-2 1 0 0,-58 32-1 0 0,-52 20-66 0 0,-60 35-1 0 0,186-100 24 0 0,1 1-1 0 0,0 0 1 0 0,0 0 0 0 0,1 1-1 0 0,0 0 1 0 0,1 1 0 0 0,-15 23-1 0 0,24-33 16 0 0,2-1 0 0 0,0 2 89 0 0,-1-1 0 0 0,1 1-1 0 0,1-1 1 0 0,-1 0-1 0 0,0 0 1 0 0,0 1 0 0 0,1-1-1 0 0,0 0 1 0 0,-1 0 0 0 0,1-1-1 0 0,0 1 1 0 0,0 0 0 0 0,0 0-1 0 0,0-1 1 0 0,0 1 0 0 0,0-1-1 0 0,0 0 1 0 0,1 0 0 0 0,-1 0-1 0 0,5 2 1 0 0,0 0 36 0 0,6 2 48 0 0,1 0 0 0 0,-1-1 0 0 0,1 0 0 0 0,-1-1 0 0 0,1-1 1 0 0,0 0-1 0 0,22-1 0 0 0,102-10 596 0 0,-51 1-242 0 0,57 6-71 0 0,-98 2-724 0 0,-35 2-509 0 0,0-1-2702 0 0,-3-2-2817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10367 0 0,'0'0'935'0'0,"1"1"-710"0"0,10 10 312 0 0,0 0 0 0 0,-1 0 0 0 0,15 20 0 0 0,-13-14 169 0 0,23 22 0 0 0,-13-19-262 0 0,2 0 0 0 0,1-2 0 0 0,0-1 0 0 0,1-1 0 0 0,51 24 0 0 0,149 42 1391 0 0,-84-33-862 0 0,-121-41-902 0 0,25 14 0 0 0,-39-19-62 0 0,-1 1 1 0 0,0 0-1 0 0,0 0 0 0 0,0 1 0 0 0,0-1 1 0 0,-1 2-1 0 0,8 8 0 0 0,-8-6 2 0 0,-4-7-8 0 0,-1 0 0 0 0,1 0 1 0 0,-1 1-1 0 0,0-1 0 0 0,0 0 1 0 0,0 1-1 0 0,0-1 0 0 0,0 0 1 0 0,0 1-1 0 0,0-1 0 0 0,0 0 0 0 0,0 0 1 0 0,-1 1-1 0 0,0 0 0 0 0,1 2 1 0 0,-4 14-18 0 0,3-16-17 0 0,0-1-194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2 9215 0 0,'0'0'1179'0'0,"-10"-1"2757"0"0,2 7-3700 0 0,0 1 0 0 0,1 0 0 0 0,0 0 0 0 0,1 1 0 0 0,-1 0 0 0 0,2 0 0 0 0,-10 15 0 0 0,-8 12-52 0 0,-6 0 512 0 0,-2-1 0 0 0,-2-1 0 0 0,-67 53 0 0 0,42-46-499 0 0,-104 56 1 0 0,11-8-153 0 0,110-61 8 0 0,41-27-54 0 0,0 0 0 0 0,0 0-1 0 0,0 0 1 0 0,0 0 0 0 0,0 0 0 0 0,0 0-1 0 0,0 0 1 0 0,0 0 0 0 0,0 0 0 0 0,0 0-1 0 0,0 0 1 0 0,0 0 0 0 0,0 0-1 0 0,0 0 1 0 0,0 0 0 0 0,0 0 0 0 0,0 0-1 0 0,0 0 1 0 0,0 1 0 0 0,0-1 0 0 0,0 0-1 0 0,0 0 1 0 0,0 0 0 0 0,1 0-1 0 0,-1 0 1 0 0,-1 0 0 0 0,1 0 0 0 0,0 0-1 0 0,0 0 1 0 0,0 0 0 0 0,0 0 0 0 0,0 0-1 0 0,0 0 1 0 0,0 0 0 0 0,0 0-1 0 0,0 0 1 0 0,0 1 0 0 0,0-1 0 0 0,0 0-1 0 0,0 0 1 0 0,0 0 0 0 0,0 0 0 0 0,0 0-1 0 0,0 0 1 0 0,0 0 0 0 0,0 0 0 0 0,0 0-1 0 0,0 0 1 0 0,0 0 0 0 0,0 0-1 0 0,0 0 1 0 0,0 0 0 0 0,0 0 0 0 0,0 0-1 0 0,0 0 1 0 0,-1 0 0 0 0,1 0 0 0 0,0 0-1 0 0,0 0 1 0 0,8 0-248 0 0,12-4-670 0 0,4-5-389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 17791 0 0,'0'0'1936'0'0,"-13"-4"-1936"0"0,-1 1-2400 0 0</inkml:trace>
  <inkml:trace contextRef="#ctx0" brushRef="#br0" timeOffset="1">86 50 11631 0 0,'0'0'4762'0'0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268 105 2303 0 0,'1'-2'4300'0'0,"2"-2"-3622"0"0,0 0-1 0 0,0 1 0 0 0,0-1 0 0 0,0 1 1 0 0,1-1-1 0 0,0 1 0 0 0,-1 0 0 0 0,6-3 0 0 0,39-20 444 0 0,-17 10 589 0 0,-22 12-1558 0 0,0 0-1 0 0,0 0 1 0 0,0 1 0 0 0,0 0 0 0 0,0 1 0 0 0,1 0 0 0 0,-1 0 0 0 0,1 1 0 0 0,0 0 0 0 0,-1 1 0 0 0,1 0 0 0 0,0 0 0 0 0,-1 1 0 0 0,1 1 0 0 0,-1 0 0 0 0,1 0 0 0 0,-1 0-1 0 0,0 1 1 0 0,0 1 0 0 0,0 0 0 0 0,16 9 0 0 0,-23-12-146 0 0,0 0-3 0 0,-1 0 1 0 0,1 0-1 0 0,-1 0 1 0 0,1 0-1 0 0,-1 0 0 0 0,0 0 1 0 0,0 1-1 0 0,0-1 1 0 0,0 0-1 0 0,0 1 0 0 0,0-1 1 0 0,0 1-1 0 0,0-1 1 0 0,0 1-1 0 0,0-1 0 0 0,-1 1 1 0 0,1-1-1 0 0,-1 1 1 0 0,1 0-1 0 0,-1 2 1 0 0,0-3 0 0 0,0 1 1 0 0,0-1 0 0 0,0 1 0 0 0,0-1-1 0 0,-1 1 1 0 0,1-1 0 0 0,-1 1 0 0 0,1-1 0 0 0,-1 0-1 0 0,1 1 1 0 0,-1-1 0 0 0,-1 2 0 0 0,-1 2-1 0 0,1-2-2 0 0,0 1 0 0 0,0 0 0 0 0,-1-1 0 0 0,0 1 0 0 0,0-1 0 0 0,0 0 0 0 0,0 0 0 0 0,0 0 0 0 0,0-1 0 0 0,-1 1-1 0 0,-7 3 1 0 0,-5 3 39 0 0,-27 9-1 0 0,15-7-16 0 0,-30 12 1 0 0,-1-3 0 0 0,-69 15 0 0 0,127-35 28 0 0,8 0-28 0 0,0-1 0 0 0,0 0 0 0 0,0-1 0 0 0,8-2 0 0 0,17-4-10 0 0,-7 5 27 0 0,57-4 31 0 0,-69 7-49 0 0,-1 0 0 0 0,1 1-1 0 0,0 0 1 0 0,18 5 0 0 0,-19-2-13 0 0,1 0 1 0 0,-1 1 0 0 0,0 1 0 0 0,-1 0 0 0 0,1 0 0 0 0,-1 1 0 0 0,-1 0 0 0 0,1 1 0 0 0,-1 0 0 0 0,0 1 0 0 0,-1 0 0 0 0,0 1 0 0 0,-1 0-1 0 0,0 0 1 0 0,0 0 0 0 0,7 14 0 0 0,-14-22-10 0 0,-1-1-1 0 0,1 1 0 0 0,0-1 1 0 0,0 1-1 0 0,0-1 1 0 0,-1 1-1 0 0,1 0 0 0 0,-1-1 1 0 0,0 1-1 0 0,1 0 0 0 0,-1-1 1 0 0,0 1-1 0 0,0 0 1 0 0,0-1-1 0 0,0 1 0 0 0,0 0 1 0 0,0-1-1 0 0,-1 1 1 0 0,1 0-1 0 0,0 0 0 0 0,-1-1 1 0 0,1 1-1 0 0,-1-1 0 0 0,0 1 1 0 0,-1 2-1 0 0,0-2 4 0 0,-1 1 0 0 0,1 0 0 0 0,-1-1 0 0 0,1 0 0 0 0,-1 0 0 0 0,0 1 0 0 0,0-2 0 0 0,0 1 0 0 0,0 0 0 0 0,-1-1 0 0 0,-4 3 0 0 0,-53 15 87 0 0,-1-2-1 0 0,-93 12 0 0 0,39-8-77 0 0,55-10-65 0 0,36-8-314 0 0,1 2 0 0 0,0 0-1 0 0,0 1 1 0 0,0 2 0 0 0,-26 12 0 0 0,26-7-6129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9671 0 0,'0'0'7048'0'0,"2"0"-6330"0"0,48-7 780 0 0,0 3 1 0 0,59 2 0 0 0,102 13 308 0 0,-193-9-1807 0 0,29 0 25 0 0,-1-2 0 0 0,54-7 0 0 0,92-21-52 0 0,-158 22 21 0 0,35-8-215 0 0,-39 7-1338 0 0,61-5-1 0 0,-52 13-2967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 9559 0 0,'0'0'432'0'0,"-1"0"-4"0"0,-5 3 3594 0 0,7-2-3859 0 0,0 0 0 0 0,1 0 1 0 0,-1 0-1 0 0,0 0 0 0 0,0 0 0 0 0,1 0 1 0 0,-1 0-1 0 0,1-1 0 0 0,-1 1 1 0 0,0 0-1 0 0,1-1 0 0 0,1 1 1 0 0,-2-1-70 0 0,6 2 278 0 0,1-1-1 0 0,-1 0 1 0 0,1-1-1 0 0,-1 1 1 0 0,1-1 0 0 0,0-1-1 0 0,-1 1 1 0 0,1-1 0 0 0,7-3-1 0 0,21 0 404 0 0,102-14 1014 0 0,19-1-895 0 0,-127 20-879 0 0,-15 1-15 0 0,-12 2 0 0 0,-2-2 0 0 0,4 7 0 0 0,-5-7-6 0 0,1 1 0 0 0,-1-1 0 0 0,0 1 0 0 0,0-1 1 0 0,-1 0-1 0 0,1 1 0 0 0,0-1 0 0 0,-1 1 0 0 0,0-1 0 0 0,1 1 0 0 0,-1-1 0 0 0,0 0 0 0 0,0 0 0 0 0,0 1 0 0 0,-1-1 0 0 0,1 0 0 0 0,-3 3 0 0 0,-2 2-24 0 0,1 0-1 0 0,-2 0 0 0 0,-9 8 1 0 0,-1-2 9 0 0,0-1-1 0 0,0-1 1 0 0,-34 17 0 0 0,-61 19-47 0 0,59-26 66 0 0,-118 46-74 0 0,181-61 16 0 0,2-4 60 0 0,0 0 0 0 0,0-1 0 0 0,1 0 0 0 0,-1-1 0 0 0,0-1 0 0 0,22-2 0 0 0,3-1 0 0 0,-9 3 2 0 0,115-3 33 0 0,-125 5-31 0 0,0 0 1 0 0,-1 2-1 0 0,1 0 1 0 0,0 1 0 0 0,30 11-1 0 0,-41-12-4 0 0,-1 0 0 0 0,0 1 0 0 0,0 0 0 0 0,-1 0 0 0 0,1 1 0 0 0,-1-1 0 0 0,0 1 0 0 0,0 0 0 0 0,-1 0 0 0 0,1 1 0 0 0,-1-1 0 0 0,0 1 0 0 0,-1 0 0 0 0,1 0 0 0 0,-1 1 0 0 0,0-1 0 0 0,-1 1 0 0 0,0-1 0 0 0,2 8 0 0 0,-3-11 0 0 0,0 0 0 0 0,-1 0 1 0 0,1 1-1 0 0,-1-1 0 0 0,0 0 0 0 0,1 0 0 0 0,-2 0 0 0 0,1 0 0 0 0,0 1 1 0 0,-1-1-1 0 0,1 0 0 0 0,-1 0 0 0 0,0 0 0 0 0,0 0 0 0 0,-1 3 0 0 0,0-2 0 0 0,-1 0-1 0 0,1 0 1 0 0,-1-1-1 0 0,0 1 1 0 0,0-1-1 0 0,0 1 1 0 0,0-1-1 0 0,-1 0 1 0 0,-5 4-1 0 0,-6 2 13 0 0,0-1 0 0 0,-1 0 0 0 0,0-1 0 0 0,-23 7 0 0 0,29-11 7 0 0,-37 11 24 0 0,-57 10-1 0 0,61-15-3 0 0,-81 9-39 0 0,117-17-9 0 0,1-1 1 0 0,-1 0-1 0 0,-11 0 1 0 0,-3-1-326 0 0,21 1 293 0 0,0-1 1 0 0,-1 1-1 0 0,1 0 0 0 0,0 0 0 0 0,-1-1 0 0 0,1 1 1 0 0,-1 0-1 0 0,1 0 0 0 0,0-1 0 0 0,0 1 0 0 0,-1 0 1 0 0,1-1-1 0 0,0 1 0 0 0,0-1 0 0 0,-1 1 1 0 0,1 0-1 0 0,0-1 0 0 0,0 1 0 0 0,0-1 0 0 0,0 1 1 0 0,-1 0-1 0 0,1-1 0 0 0,0 1 0 0 0,0-1 0 0 0,0 1 1 0 0,0-1-1 0 0,0 1 0 0 0,0-1 0 0 0,0 1 1 0 0,0-1-1 0 0,2-14-1961 0 0,5 5-3004 0 0,3-1-1442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5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40 8751 0 0,'0'-3'246'0'0,"0"2"-214"0"0,0 0 0 0 0,0 1-1 0 0,0-1 1 0 0,0 0-1 0 0,0 0 1 0 0,0 1-1 0 0,0-1 1 0 0,-1 0 0 0 0,1 1-1 0 0,0-1 1 0 0,-1 0-1 0 0,1 1 1 0 0,0-1 0 0 0,-1 0-1 0 0,1 1 1 0 0,-1-1-1 0 0,1 0 1 0 0,-1 1 0 0 0,1-1-1 0 0,-1 0 1 0 0,0 0-29 0 0,0 0 0 0 0,0 0 0 0 0,0 0 1 0 0,0 0-1 0 0,0 0 0 0 0,-1 1 0 0 0,1-1 1 0 0,0 0-1 0 0,0 1 0 0 0,0-1 0 0 0,-1 0 1 0 0,1 1-1 0 0,0 0 0 0 0,-1-1 1 0 0,-1 1-1 0 0,1-1 445 0 0,0 1-1 0 0,1-1 1 0 0,-1 1 0 0 0,0-1 0 0 0,1 1-1 0 0,-1-1 1 0 0,1 0 0 0 0,-1 0 0 0 0,1 0-1 0 0,-1 0 1 0 0,-1-1 0 0 0,4 4-383 0 0,-1-1-1 0 0,1 1 1 0 0,-1 0 0 0 0,0-1 0 0 0,0 1-1 0 0,0 0 1 0 0,0 0 0 0 0,0-1-1 0 0,0 1 1 0 0,0 0 0 0 0,-1-1 0 0 0,0 3-1 0 0,1-3-8 0 0,-6 24 473 0 0,-10 28 1 0 0,-4 14 159 0 0,-8 70 473 0 0,-12 164 1 0 0,16 143-742 0 0,17-310-385 0 0,2 203 66 0 0,15-240-82 0 0,1 3 10 0 0,-10-82-31 0 0,-1-1-1 0 0,-1 1 1 0 0,-5 30-1 0 0,5-45-51 0 0,1 0 0 0 0,-1 1 0 0 0,0-1 0 0 0,-1 0 0 0 0,1 0 0 0 0,0 0 0 0 0,-1 0 0 0 0,-2 3 0 0 0,3-5-191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4143 0 0,'0'0'191'0'0,"-7"6"1904"0"0,-20 17 4278 0 0,-10 16-4601 0 0,17-18-1215 0 0,-13 16-13 0 0,1 1-1 0 0,-46 69 1 0 0,75-101-408 0 0,0 0 1 0 0,0-1-1 0 0,0 1 1 0 0,1 0 0 0 0,0 0-1 0 0,0 1 1 0 0,0-1-1 0 0,1 0 1 0 0,0 1-1 0 0,0-1 1 0 0,1 1-1 0 0,0 7 1 0 0,0-11-84 0 0,0 1 1 0 0,1-1 0 0 0,0 0 0 0 0,0 0-1 0 0,0 0 1 0 0,0 0 0 0 0,0 0-1 0 0,0 0 1 0 0,1 0 0 0 0,0-1 0 0 0,-1 1-1 0 0,1 0 1 0 0,0-1 0 0 0,0 1 0 0 0,0-1-1 0 0,1 0 1 0 0,-1 0 0 0 0,0 0-1 0 0,1 0 1 0 0,0 0 0 0 0,-1 0 0 0 0,1-1-1 0 0,0 1 1 0 0,0-1 0 0 0,0 0 0 0 0,5 2-1 0 0,7 1 207 0 0,0-1 0 0 0,0 0 0 0 0,0-1 0 0 0,1 0 0 0 0,-1-1 0 0 0,0-1 0 0 0,1-1 0 0 0,16-2 0 0 0,-12 0-86 0 0,-1-1-1 0 0,1-1 0 0 0,-1-1 1 0 0,0-1-1 0 0,32-16 0 0 0,-44 20-138 0 0,-1-1-1 0 0,0 0 1 0 0,0 0-1 0 0,-1 0 1 0 0,1-1 0 0 0,-1 0-1 0 0,5-6 1 0 0,-8 9-26 0 0,-1 0 0 0 0,0 1 0 0 0,1-1 0 0 0,-1 1 1 0 0,0-1-1 0 0,0 0 0 0 0,0 0 0 0 0,-1 0 0 0 0,1 0 0 0 0,0 0 1 0 0,-1 0-1 0 0,1 0 0 0 0,-1 0 0 0 0,0 0 0 0 0,1 0 1 0 0,-1 0-1 0 0,0 0 0 0 0,0 0 0 0 0,-1 0 0 0 0,1 0 0 0 0,0 0 1 0 0,-1 0-1 0 0,1 0 0 0 0,-1 0 0 0 0,1 0 0 0 0,-1 1 1 0 0,0-1-1 0 0,0 0 0 0 0,-1-2 0 0 0,-6-4-7 0 0,1 0 0 0 0,-1 0 0 0 0,0 1 1 0 0,0 0-1 0 0,-1 1 0 0 0,0 0 0 0 0,0 0 0 0 0,-14-6 0 0 0,-24-16-5 0 0,43 26 3 0 0,-7-6-11 0 0,1 1-1 0 0,0-2 1 0 0,-16-15-1 0 0,24 22 6 0 0,0-1-1 0 0,0 1 1 0 0,0-1 0 0 0,0 0-1 0 0,0 1 1 0 0,1-1-1 0 0,-1 0 1 0 0,1 0-1 0 0,0 0 1 0 0,0 0-1 0 0,0-1 1 0 0,0 1-1 0 0,0 0 1 0 0,1 0 0 0 0,0-1-1 0 0,0 1 1 0 0,-1 0-1 0 0,2 0 1 0 0,-1-1-1 0 0,1-3 1 0 0,2-4-1101 0 0,8-24 1 0 0,-8 27-644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5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 10567 0 0,'0'0'956'0'0,"7"-5"-768"0"0,2-1 4003 0 0,-10 9-4017 0 0,1-1 0 0 0,-1 0 1 0 0,0 0-1 0 0,0 0 0 0 0,0 0 1 0 0,0 0-1 0 0,-2 3 0 0 0,-2 4 97 0 0,1 1-48 0 0,0 1 0 0 0,1-1 0 0 0,0 1-1 0 0,0 0 1 0 0,0 14 0 0 0,-2 58 324 0 0,3-26-287 0 0,-16 90-119 0 0,0-1-58 0 0,17-136-255 0 0,0 0 0 0 0,1 1 0 0 0,1-1 0 0 0,0 0 0 0 0,0 0-1 0 0,1 0 1 0 0,0 0 0 0 0,1 0 0 0 0,0 0 0 0 0,7 15 0 0 0,0-10-6319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5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6447 0 0,'0'0'2048'0'0,"2"0"-528"0"0,10 2-284 0 0,1-1 0 0 0,-1-1-1 0 0,0 0 1 0 0,18-2-1 0 0,51-12 558 0 0,-19 2-989 0 0,0 2-346 0 0,169-17-733 0 0,-208 25-1156 0 0,-3 1-448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5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12959 0 0,'0'0'1464'0'0,"1"2"-994"0"0,2 0-244 0 0,0 1 1 0 0,0-1 0 0 0,0 1 0 0 0,0-1-1 0 0,0 0 1 0 0,1 0 0 0 0,-1-1 0 0 0,1 1-1 0 0,-1-1 1 0 0,1 1 0 0 0,0-1 0 0 0,-1 0-1 0 0,1 0 1 0 0,7 0 0 0 0,6 0 290 0 0,0 0 1 0 0,17-1-1 0 0,13-4 114 0 0,53-11 0 0 0,3-1-36 0 0,60-5-8177 0 0,-142 17 1492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5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81 7831 0 0,'0'0'603'0'0,"-1"0"-396"0"0,-7 2 4419 0 0,11-2-4250 0 0,16 1-51 0 0,0-1-1 0 0,0-1 1 0 0,0-1-1 0 0,0-1 1 0 0,21-6 0 0 0,0 1-33 0 0,61-11 191 0 0,131-19 1024 0 0,-222 37-1362 0 0,-2 0 106 0 0,1 0 0 0 0,0 1 0 0 0,13 0 0 0 0,-28 10 73 0 0,-4-2-318 0 0,0 1 1 0 0,0-2-1 0 0,-1 1 1 0 0,-13 7-1 0 0,6-4-9 0 0,-240 145 67 0 0,186-111-62 0 0,-13 9-139 0 0,-95 77 0 0 0,180-130 137 0 0,-2 0-8 0 0,0 0-1 0 0,0 1 1 0 0,0-1-1 0 0,1 1 0 0 0,-1 0 1 0 0,1-1-1 0 0,-1 1 0 0 0,1 0 1 0 0,0 0-1 0 0,0 0 0 0 0,0 0 1 0 0,-2 4-1 0 0,3-5 15 0 0,0 0-1 0 0,0-1 1 0 0,-1 1-1 0 0,1 0 1 0 0,0 0 0 0 0,0 0-1 0 0,0 0 1 0 0,0 0-1 0 0,0 0 1 0 0,0-1-1 0 0,0 1 1 0 0,1 0 0 0 0,-1 0-1 0 0,0 0 1 0 0,0 0-1 0 0,1 0 1 0 0,-1-1-1 0 0,0 1 1 0 0,1 0 0 0 0,-1 0-1 0 0,1-1 1 0 0,-1 1-1 0 0,1 0 1 0 0,0-1-1 0 0,-1 1 1 0 0,1 0 0 0 0,-1-1-1 0 0,1 1 1 0 0,0-1-1 0 0,0 1 1 0 0,-1-1-1 0 0,1 1 1 0 0,0-1 0 0 0,0 0-1 0 0,0 1 1 0 0,-1-1-1 0 0,1 0 1 0 0,0 0-1 0 0,0 1 1 0 0,1-1 0 0 0,1 1 9 0 0,6 3 71 0 0,0-1 0 0 0,0 0 0 0 0,0 0 0 0 0,0-1 0 0 0,0 0 0 0 0,0-1 0 0 0,1 0 0 0 0,-1 0 0 0 0,18-1 0 0 0,21-2 252 0 0,-17 2 49 0 0,56-8 0 0 0,346-96 495 0 0,-267 60-745 0 0,-135 35-139 0 0,-17 5-150 0 0,0 0 0 0 0,0 1 0 0 0,0 0-1 0 0,21-1 1 0 0,-41 13-1846 0 0,-4 0 92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5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80 3223 0 0,'-11'2'13555'0'0,"46"-2"-11620"0"0,-9 1-1265 0 0,195-15 2604 0 0,0 0-1732 0 0,-170 13-1412 0 0,50-2-263 0 0,112-17-1 0 0,-209 19-123 0 0,1 0 1 0 0,-1 0 0 0 0,1 0-1 0 0,0 0 1 0 0,-1-1 0 0 0,0 1-1 0 0,1-1 1 0 0,-1 0 0 0 0,0-1-1 0 0,0 1 1 0 0,5-4 0 0 0,-2-2-1731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33:2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1348 175 3223 0 0,'0'0'143'0'0,"0"2"-3"0"0,-5 13 505 0 0,-3-9 5697 0 0,8-8-7759 0 0,0 2 1416 0 0,1 0-1 0 0,-1 0 0 0 0,0-1 0 0 0,0 1 1 0 0,0 0-1 0 0,0 0 0 0 0,0 0 0 0 0,0 0 1 0 0,0 0-1 0 0,0-1 0 0 0,0 1 0 0 0,0 0 1 0 0,1 0-1 0 0,-1 0 0 0 0,0 0 0 0 0,0 0 1 0 0,0 0-1 0 0,0 0 0 0 0,0 0 1 0 0,0 0-1 0 0,1-1 0 0 0,-1 1 0 0 0,4-8 4629 0 0,-7-2-3224 0 0,1 9-1311 0 0,0 0-81 0 0,0 0 0 0 0,0 0-1 0 0,0 0 1 0 0,0 0 0 0 0,0 0 0 0 0,0 0 0 0 0,0 1 0 0 0,0-1-1 0 0,0 1 1 0 0,0 0 0 0 0,-1-1 0 0 0,1 1 0 0 0,-3 1 0 0 0,1-1-7 0 0,-8 2 39 0 0,-5 2-33 0 0,14-3-4 0 0,-9 4 68 0 0,-30 12 590 0 0,40-16-448 0 0,-7 1 48 0 0,2-1-170 0 0,-1-1-1 0 0,1 0 0 0 0,-1 0 1 0 0,1-1-1 0 0,-14-2 0 0 0,-4 0-93 0 0,2 0 0 0 0,10 1 0 0 0,0 1 0 0 0,-14 0 0 0 0,6 1-47 0 0,1-1 19 0 0,0 2-1 0 0,1-1 1 0 0,-1 2 0 0 0,0 1 0 0 0,1 0 0 0 0,0 2 0 0 0,-37 13 0 0 0,-47 24-36 0 0,82-34 85 0 0,-3-3 44 0 0,0 2 82 0 0,-109 38 728 0 0,88-28-835 0 0,36-14-28 0 0,0 0 0 0 0,-12 7 0 0 0,-26 12-20 0 0,36-18 43 0 0,-1 1-1 0 0,1 1 0 0 0,0 0 0 0 0,0 1 1 0 0,1 0-1 0 0,-18 15 0 0 0,26-20-24 0 0,-10 10 39 0 0,0 0 1 0 0,1 1 0 0 0,-16 23-1 0 0,-57 83-94 0 0,25-38-62 0 0,-2 15 107 0 0,54-84 11 0 0,1-2 48 0 0,-6 15 170 0 0,10-21-186 0 0,-2 8-33 0 0,2 1-20 0 0,3 1-33 0 0,-1 0 32 0 0,0 0 11 0 0,0-5 0 0 0,0-1 0 0 0,1 1 0 0 0,0 0 0 0 0,2 9 0 0 0,-1-8 0 0 0,0 1 0 0 0,0 13 0 0 0,2 6 0 0 0,-4-20-2 0 0,5 24 16 0 0,11 24 110 0 0,-10-45-124 0 0,2 1 0 0 0,-1-2 0 0 0,-1 1 0 0 0,23 39 138 0 0,-21-36-74 0 0,0 1 0 0 0,-2 0 0 0 0,7 23 0 0 0,-11-30-30 0 0,0-5 54 0 0,0 0-1 0 0,0 1 0 0 0,1-1 1 0 0,-1 0-1 0 0,6 7 0 0 0,-2-4 79 0 0,1 0 0 0 0,0 0-1 0 0,15 12 1 0 0,-20-19-159 0 0,16 16 51 0 0,-11-9 2 0 0,12 14-48 0 0,0 4-12 0 0,7 15 54 0 0,-18-25-43 0 0,-5-10-10 0 0,0-1 0 0 0,-1 0 1 0 0,2 0-1 0 0,-1 0 1 0 0,1-1-1 0 0,-1 1 1 0 0,1-1-1 0 0,1 0 0 0 0,5 5 1 0 0,-5-6 46 0 0,-1 0 0 0 0,1 0 0 0 0,0 0 0 0 0,0-1-1 0 0,0 1 1 0 0,0-1 0 0 0,10 2 0 0 0,35 5 197 0 0,-8-2-154 0 0,71 20-1 0 0,-104-24-90 0 0,-1-1-1 0 0,0 1 1 0 0,0 0-1 0 0,11 7 1 0 0,-15-8 6 0 0,0 0 1 0 0,0-1 0 0 0,0 1-1 0 0,0-1 1 0 0,0 0 0 0 0,0 0-1 0 0,0 0 1 0 0,1 0 0 0 0,6-1-1 0 0,-6 1-6 0 0,17-1 0 0 0,-13 0 0 0 0,-4 0 0 0 0,-1-1 0 0 0,1 1 0 0 0,0-1 0 0 0,0 0 0 0 0,5-2 0 0 0,23-5 0 0 0,-15 4 0 0 0,-1 1 0 0 0,1 1 0 0 0,0 2 0 0 0,-2 0 0 0 0,11 1-4 0 0,2 3 83 0 0,7-2-15 0 0,100-2 374 0 0,-111 1-399 0 0,-1 0-1 0 0,0 1 1 0 0,0 2-1 0 0,0 0 1 0 0,41 14-1 0 0,-62-17-38 0 0,23 8 0 0 0,43 7 0 0 0,-59-15 0 0 0,0 0 0 0 0,0 0 0 0 0,1-1 0 0 0,-1 0 0 0 0,0-1 0 0 0,0 0 0 0 0,17-5 0 0 0,74-25 182 0 0,19-5 52 0 0,54-5-106 0 0,-3-5-128 0 0,6-4 0 0 0,-77 30 0 0 0,-83 17 0 0 0,24 0 0 0 0,-5 0 0 0 0,16-8 11 0 0,-7 0 94 0 0,-1-1 1 0 0,-1-2 0 0 0,52-25-1 0 0,-56 25-20 0 0,32-11-11 0 0,-49 14-74 0 0,10-8 21 0 0,0-1 1 0 0,51-43-1 0 0,46-63 43 0 0,-109 105-64 0 0,22-22 0 0 0,-10 5 0 0 0,-9 12 0 0 0,-19 22 0 0 0,15-17 0 0 0,-14 13 0 0 0,-3 5 0 0 0,1 0 0 0 0,0 0 0 0 0,0 0 0 0 0,-1 0 0 0 0,2 0 0 0 0,-1 1 0 0 0,5-4 0 0 0,8-8 0 0 0,0-1 0 0 0,-1 0 0 0 0,-1-1 0 0 0,0-1 0 0 0,17-27 0 0 0,46-100 0 0 0,-67 124 0 0 0,-2 3 0 0 0,13-35 0 0 0,-11 23 0 0 0,4-16-101 0 0,-12 40 71 0 0,-1 0 0 0 0,0-1 0 0 0,-1 1 0 0 0,1 0 0 0 0,-1-7 1 0 0,0 1-19 0 0,0-1 37 0 0,-2 0-31 0 0,-5-27 31 0 0,-4-2 11 0 0,6 15 11 0 0,4 19 8 0 0,1 5-16 0 0,0 1-1 0 0,0-1 1 0 0,-1 0-1 0 0,1 0 1 0 0,-1 1-1 0 0,1-1 0 0 0,-1 0 1 0 0,0 1-1 0 0,0-1 1 0 0,1 1-1 0 0,-1-1 0 0 0,0 1 1 0 0,-2-3-1 0 0,-3-3 6 0 0,1 1 1 0 0,-1-1-1 0 0,0 1 0 0 0,-1 1 0 0 0,-9-8 1 0 0,-6-5 5 0 0,18 15-7 0 0,0-1 0 0 0,-1 1 0 0 0,-9-5 0 0 0,-17-11 25 0 0,12 8 5 0 0,13 8 11 0 0,0 0 0 0 0,1-1 0 0 0,0 1-1 0 0,-6-6 1 0 0,10 8-43 0 0,0 1 0 0 0,0-1 0 0 0,0 0 1 0 0,0 0-1 0 0,0 0 0 0 0,0 0 0 0 0,0 1 0 0 0,0-1 0 0 0,0 1 0 0 0,-2-2 0 0 0,-14-6 3 0 0,-31-15-8 0 0,44 22 0 0 0,-12-10 0 0 0,13 8 0 0 0,-11-7 0 0 0,-23-11 0 0 0,15 10 11 0 0,16 8 29 0 0,4 1-30 0 0,-1 1-1 0 0,1-1 1 0 0,-1 1 0 0 0,1 0-1 0 0,-1 0 1 0 0,0 0 0 0 0,-4-1-1 0 0,-18-3-9 0 0,21 5-2 0 0,-17-4 15 0 0,12 1-6 0 0,0 0 0 0 0,0 0 1 0 0,-14-8-1 0 0,19 9-7 0 0,-35-16 0 0 0,30 12 0 0 0,-20-8 0 0 0,9 5-21 0 0,11 6-29 0 0,-3 0 25 0 0,6 1-17 0 0,-1 0 0 0 0,0 1 0 0 0,1 0 0 0 0,-1 1 0 0 0,0-1 0 0 0,0 1 0 0 0,0 0 0 0 0,1 1 0 0 0,-1 0 0 0 0,-10 2 0 0 0,-3 3-57 0 0,0 1-1 0 0,-20 9 1 0 0,-8 4 3 0 0,-14 3 337 0 0,54-20-183 0 0,0-1 0 0 0,0 0 0 0 0,-1 0-1 0 0,1-1 1 0 0,-1 0 0 0 0,-14 0-1 0 0,-30 6-155 0 0,-64 15 0 0 0,109-21 97 0 0,-28 5 1 0 0,6-2 0 0 0,2-2 0 0 0,-5 4 0 0 0,3 2 0 0 0,15-3 0 0 0,2 0 0 0 0,-1-2 0 0 0,0 0 0 0 0,0-2 0 0 0,0-2 0 0 0,-41-6 0 0 0,42 6 0 0 0,-11 2 0 0 0,-3-2 0 0 0,12 0 0 0 0,-21-1 140 0 0,1 2 0 0 0,-1 1 0 0 0,-61 10 0 0 0,86-10-140 0 0,-20 5 0 0 0,10-2 0 0 0,-15 5 0 0 0,-1 2 0 0 0,9-1 0 0 0,23-9 0 0 0,-16 9 0 0 0,17-7 0 0 0,-17 5 0 0 0,-5 0 20 0 0,24-8 76 0 0,-1 0 4 0 0,-10 1 20 0 0,-2 0 48 0 0,-24 5 0 0 0,25-3-168 0 0,0 0 0 0 0,0 1 0 0 0,1 0-15 0 0,8-2-43 0 0,-13 5 20 0 0,17-6 14 0 0,-19 1 7 0 0,8-1 17 0 0,-1 0 0 0 0,-1 0-12 0 0,0 1-49 0 0,-17 0-163 0 0,25-2 154 0 0,4 0-19 0 0,-13-2-87 0 0,6 2 119 0 0,-17-5-151 0 0,-36-18-175 0 0,50 17 292 0 0,4 2-227 0 0,0 0 1 0 0,0-1-1 0 0,-14-9 1 0 0,21 13 232 0 0,-2-1-130 0 0,0-1 0 0 0,0 0 1 0 0,0 0-1 0 0,1 1 0 0 0,-4-6 0 0 0,5 6-147 0 0,0 1-1 0 0,0-1 0 0 0,0 0 1 0 0,1 1-1 0 0,-1-1 1 0 0,0 0-1 0 0,1 1 0 0 0,-1-1 1 0 0,1 0-1 0 0,0 0 0 0 0,0-2 1 0 0,0-9-1241 0 0,0 10-12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29:5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10367 0 0,'0'0'4704'0'0,"2"1"-3836"0"0,6-1-355 0 0,-1-1 0 0 0,0 0 1 0 0,1 0-1 0 0,-1 0 0 0 0,11-5 0 0 0,3 1 291 0 0,30-5-173 0 0,-1 2 0 0 0,1 3 0 0 0,0 2-1 0 0,1 2 1 0 0,95 11 0 0 0,-138-9-631 0 0,1 0 0 0 0,-1 1 0 0 0,0 1 0 0 0,0-1 0 0 0,0 1 0 0 0,-1 1 0 0 0,16 8 0 0 0,-23-12 0 0 0,-1 0 0 0 0,1 1 0 0 0,0-1 0 0 0,0 1 0 0 0,0-1 0 0 0,-1 1 0 0 0,1-1 0 0 0,0 1 0 0 0,-1-1 0 0 0,1 1 0 0 0,0 0 0 0 0,-1-1 0 0 0,1 1 0 0 0,-1 0 0 0 0,1 0 0 0 0,-1-1 0 0 0,1 1 0 0 0,-1 0 0 0 0,0 0 0 0 0,1 0 0 0 0,-1-1 0 0 0,0 1 0 0 0,0 0 0 0 0,0 0 0 0 0,1 0 0 0 0,-1 0 0 0 0,0 0 0 0 0,0 0 0 0 0,0 0 0 0 0,-1-1 0 0 0,1 1 0 0 0,0 0 0 0 0,0 2 0 0 0,-1-1 0 0 0,0 2-7 0 0,0 0 1 0 0,-1-1-1 0 0,1 1 0 0 0,-1 0 1 0 0,1-1-1 0 0,-1 1 0 0 0,0-1 1 0 0,-1 0-1 0 0,1 0 0 0 0,0 0 1 0 0,-1 0-1 0 0,0 0 0 0 0,0 0 0 0 0,0-1 1 0 0,0 0-1 0 0,0 1 0 0 0,-4 1 1 0 0,-8 5-41 0 0,-1-1 0 0 0,-22 9 0 0 0,38-17 47 0 0,-212 79-151 0 0,108-42 107 0 0,89-32 44 0 0,-27 12 0 0 0,57-21 18 0 0,0 2 0 0 0,20-3 0 0 0,-10 2-8 0 0,7 0-10 0 0,0 1 0 0 0,0 1 0 0 0,0 1 0 0 0,0 2 0 0 0,0 1 0 0 0,-1 2 0 0 0,1 1 0 0 0,42 15 0 0 0,-66-19-5 0 0,1 1 0 0 0,-1 0 0 0 0,0 1 0 0 0,-1 0 1 0 0,1 0-1 0 0,0 1 0 0 0,-1 0 0 0 0,0 0 0 0 0,0 0 0 0 0,-1 1 0 0 0,0 0 0 0 0,6 7 0 0 0,-5-3 5 0 0,-2 2 0 0 0,-4-8 6 0 0,0 0 0 0 0,-1 0 0 0 0,1 0 0 0 0,-1 0 0 0 0,0 0 0 0 0,0 0 0 0 0,0 0 0 0 0,-1 1 0 0 0,1-1 0 0 0,-1 0 0 0 0,0 0 0 0 0,-2 4-1 0 0,1-2 20 0 0,-1 0 0 0 0,0 1-1 0 0,-1-1 1 0 0,0 0 0 0 0,1-1-1 0 0,-9 9 1 0 0,0-1 29 0 0,-1-1 0 0 0,-1 0 1 0 0,0-1-1 0 0,-26 16 0 0 0,23-17-26 0 0,0-1-1 0 0,0 0 0 0 0,0-1 0 0 0,-1-1 0 0 0,0-1 0 0 0,-1-1 1 0 0,-32 6-1 0 0,17-7 6 0 0,-1-1 1 0 0,0-1-1 0 0,1-2 1 0 0,-1-2 0 0 0,-50-8-1 0 0,38-2-110 0 0,45 10-1145 0 0,-2-5-451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1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34 5527 0 0,'1'-2'3224'0'0,"5"-3"-1818"0"0,1 0 0 0 0,0 0 1 0 0,8-4-1 0 0,-12 7-896 0 0,-1 1 554 0 0,-3 1-1045 0 0,1 0 1 0 0,0 0-1 0 0,0 0 0 0 0,0-1 1 0 0,0 1-1 0 0,0 0 0 0 0,0 0 0 0 0,0 0 1 0 0,0 0-1 0 0,0 0 0 0 0,0-1 1 0 0,1 1-1 0 0,-1 0 0 0 0,0 0 1 0 0,0 0-1 0 0,0 0 0 0 0,0 0 1 0 0,0-1-1 0 0,0 1 0 0 0,0 0 1 0 0,0 0-1 0 0,0 0 0 0 0,0 0 1 0 0,0 0-1 0 0,1 0 0 0 0,-1 0 1 0 0,0-1-1 0 0,0 1 0 0 0,0 0 1 0 0,0 0-1 0 0,0 0 0 0 0,0 0 1 0 0,1 0-1 0 0,-1 0 0 0 0,0 0 1 0 0,0 0-1 0 0,0 0 0 0 0,0 0 0 0 0,7 3 1492 0 0,5 8-814 0 0,-10-6-679 0 0,0 0 0 0 0,0 0 1 0 0,-1 1-1 0 0,1-1 0 0 0,-1 0 0 0 0,0 1 0 0 0,-1-1 0 0 0,1 1 0 0 0,-1-1 1 0 0,0 1-1 0 0,0-1 0 0 0,-2 7 0 0 0,-2 11 88 0 0,-11 36 1 0 0,6-27-78 0 0,-19 102 140 0 0,25-112-41 0 0,1 0 0 0 0,2 1 1 0 0,0-1-1 0 0,3 25 0 0 0,-2-43-95 0 0,0 18 124 0 0,-1-20-144 0 0,0 0 1 0 0,0 0 0 0 0,0 0 0 0 0,0 0 0 0 0,0 0 0 0 0,0 0 0 0 0,-1 0 0 0 0,1 0-1 0 0,-1 0 1 0 0,1 0 0 0 0,-1 0 0 0 0,0 0 0 0 0,0 0 0 0 0,0-1 0 0 0,0 1 0 0 0,0 0-1 0 0,-1 1 1 0 0,-1 0 11 0 0,2-1-29 0 0,0-1 0 0 0,0 0 0 0 0,0 1 0 0 0,0-1 0 0 0,-1 0-1 0 0,1 0 1 0 0,0 0 0 0 0,-1 1 0 0 0,1-2 0 0 0,-1 1 0 0 0,1 0 0 0 0,-1 0 0 0 0,0 0 0 0 0,1-1-1 0 0,-1 1 1 0 0,0-1 0 0 0,1 1 0 0 0,-1-1 0 0 0,0 0 0 0 0,0 0 0 0 0,1 1 0 0 0,-1-1-1 0 0,0-1 1 0 0,0 1 0 0 0,1 0 0 0 0,-1 0 0 0 0,0-1 0 0 0,0 1 0 0 0,1 0 0 0 0,-1-1 0 0 0,0 0-1 0 0,1 1 1 0 0,-1-1 0 0 0,1 0 0 0 0,-1 0 0 0 0,1 0 0 0 0,-1 0 0 0 0,1 0 0 0 0,0 0-1 0 0,-1-1 1 0 0,1 1 0 0 0,0 0 0 0 0,0-1 0 0 0,-1-1 0 0 0,2 2-65 0 0,0-1 1 0 0,0 0-1 0 0,0 1 1 0 0,0-1-1 0 0,0 0 1 0 0,1 1-1 0 0,-1-1 1 0 0,1 1-1 0 0,-1-1 1 0 0,1 1-1 0 0,-1-1 1 0 0,1 1-1 0 0,0-1 1 0 0,0 1-1 0 0,1-3 1 0 0,2 1-358 0 0,-1-1 1 0 0,1 1-1 0 0,-1 0 1 0 0,8-5-1 0 0,-2 2-1101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3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51 1375 0 0,'0'0'66'0'0,"2"-2"-8"0"0,6-7-36 0 0,7-9 1316 0 0,2-3 14685 0 0,-22 25-14619 0 0,1 1-1374 0 0,-1-1 0 0 0,1 1 0 0 0,0 0 0 0 0,1 0 0 0 0,-1 1 0 0 0,-5 10 0 0 0,-14 41-56 0 0,21-52 35 0 0,-87 249-9 0 0,18 11 0 0 0,68-248 0 0 0,-1-1 12 0 0,1-5 47 0 0,-3 2-1268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4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30 3223 0 0,'9'-9'9896'0'0,"-1"-1"-8559"0"0,0-1 3321 0 0,-20 13-4481 0 0,7-2-150 0 0,-5 3-2 0 0,0 0-1 0 0,0 0 1 0 0,0 1 0 0 0,0 0 0 0 0,-13 8 0 0 0,-24 10-29 0 0,-111 42-12 0 0,-50 19-220 0 0,176-72 230 0 0,22-7-5 0 0,0 1 0 0 0,0 0 1 0 0,0 1-1 0 0,-15 11 0 0 0,7-3 11 0 0,14-6 0 0 0,2-3 0 0 0,-3 11-33 0 0,6-10 13 0 0,0-2 7 0 0,-1 0 12 0 0,1 0 0 0 0,0 0 0 0 0,0 0 0 0 0,0 0 0 0 0,0 0 0 0 0,0-1 0 0 0,1 1 0 0 0,0 0 0 0 0,0-1 0 0 0,0 1 0 0 0,0-1 1 0 0,0 0-1 0 0,1 0 0 0 0,0 0 0 0 0,4 5 0 0 0,5 2 2 0 0,-1-1 0 0 0,26 14-1 0 0,-16-10-1 0 0,14 7 1 0 0,1-1 0 0 0,67 24 0 0 0,2 0 0 0 0,-91-36 0 0 0,19 10 0 0 0,-16-4 0 0 0,-15-9 0 0 0,0 0 0 0 0,6 7 0 0 0,1 9 26 0 0,-9-15-10 0 0,-1 0-4 0 0,2 1 37 0 0,-1 0 0 0 0,0 1 0 0 0,-1-1 1 0 0,1 0-1 0 0,-1 1 0 0 0,-1-1 1 0 0,1 0-1 0 0,-1 0 0 0 0,-5 11 1 0 0,1-4 26 0 0,0 0 0 0 0,-2-1 0 0 0,-11 17 0 0 0,17-27-69 0 0,0 1 0 0 0,1-1-1 0 0,-1 1 1 0 0,0-1 0 0 0,0 0 0 0 0,0 0 0 0 0,-1 0 0 0 0,1 0 0 0 0,0 0 0 0 0,-1-1-1 0 0,-2 3 1 0 0,-4 1 24 0 0,-6 5-60 0 0,0 0 0 0 0,0-1 1 0 0,-1-1-1 0 0,0 0 0 0 0,-1-1 0 0 0,1-1 0 0 0,-1-1 0 0 0,-21 4 0 0 0,5-1 9 0 0,1-2-1 0 0,-1-2 0 0 0,-1 0 1 0 0,1-3-1 0 0,0-1 1 0 0,-47-5-1 0 0,77 5 24 0 0,1-1 0 0 0,-1 0 0 0 0,0 1 0 0 0,1-1 0 0 0,-1 0 0 0 0,0 0 0 0 0,1-1 0 0 0,-1 1 0 0 0,1 0 0 0 0,0-1 0 0 0,-1 1 0 0 0,1-1 0 0 0,0 0 0 0 0,0 0 0 0 0,-3-4 0 0 0,4 5 9 0 0,-1-1 0 0 0,1 0 0 0 0,0 0 0 0 0,1 0 0 0 0,-1 0 0 0 0,0 0 0 0 0,1 0 0 0 0,-1 0 0 0 0,1 0 0 0 0,-1 0 0 0 0,1 0 0 0 0,0 0 0 0 0,0-1 0 0 0,0 1 0 0 0,0 0 0 0 0,0 0 0 0 0,1 0 0 0 0,-1 0 0 0 0,0 0 0 0 0,1 0 0 0 0,1-3 0 0 0,2-4 68 0 0,0 0-1 0 0,1 0 1 0 0,0 0-1 0 0,1 1 1 0 0,-1-1 0 0 0,2 1-1 0 0,13-14 1 0 0,60-44 101 0 0,-38 33-119 0 0,19-15 342 0 0,131-75 0 0 0,-139 94-270 0 0,-40 23-51 0 0,0-2 1 0 0,0 0 0 0 0,17-13-1 0 0,12-14 416 0 0,65-70-1 0 0,-104 102-488 0 0,-1-1 0 0 0,1 0 0 0 0,0 1-1 0 0,-1-1 1 0 0,0 0 0 0 0,0-1 0 0 0,0 1-1 0 0,0 0 1 0 0,-1 0 0 0 0,0-1-1 0 0,0 1 1 0 0,1-8 0 0 0,-2 9-7 0 0,0 1 1 0 0,0 0 0 0 0,0 0-1 0 0,0 0 1 0 0,0 0-1 0 0,-1 0 1 0 0,1 0 0 0 0,-1 0-1 0 0,0 0 1 0 0,1 0-1 0 0,-1 0 1 0 0,0 0 0 0 0,0 0-1 0 0,0 0 1 0 0,0 0-1 0 0,-1 0 1 0 0,1 1 0 0 0,0-1-1 0 0,-1 1 1 0 0,1-1-1 0 0,-1 1 1 0 0,0-1 0 0 0,1 1-1 0 0,-1 0 1 0 0,0 0-1 0 0,0 0 1 0 0,0 0 0 0 0,-3-1-1 0 0,1 0-27 0 0,-1 0 0 0 0,1 1 0 0 0,0-1 0 0 0,-1 1 0 0 0,1 1 0 0 0,-1-1 0 0 0,1 0 0 0 0,-1 1 0 0 0,0 0 0 0 0,1 0 0 0 0,-1 1 0 0 0,1-1 0 0 0,-1 1 0 0 0,1 0 0 0 0,-1 0 0 0 0,1 0 0 0 0,-1 1 0 0 0,1-1 0 0 0,-6 5 0 0 0,8-5-48 0 0,4 0-961 0 0,2 1 960 0 0,-1 0 1 0 0,1 0-1 0 0,0-1 1 0 0,0 0-1 0 0,0 0 1 0 0,0 0-1 0 0,0 0 1 0 0,0 0-1 0 0,0-1 1 0 0,0 0-1 0 0,0 0 1 0 0,5 0-1 0 0,9-2-216 0 0,27-7 0 0 0,-17 3 91 0 0,65-15-1316 0 0,-68 14 340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7:4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77 188 4919 0 0,'0'0'224'0'0,"-1"2"-12"0"0,0 0-200 0 0,0 0-1 0 0,0 0 1 0 0,-1 0-1 0 0,1 0 1 0 0,-1 0-1 0 0,1 0 1 0 0,-1 0-1 0 0,1 0 1 0 0,-1-1-1 0 0,0 1 0 0 0,0-1 1 0 0,0 1-1 0 0,0-1 1 0 0,0 0-1 0 0,0 0 1 0 0,-4 2-1 0 0,0-1 242 0 0,4-1 169 0 0,-9 3-68 0 0,-8-1 2170 0 0,13-7-113 0 0,19 3-2410 0 0,2 1 63 0 0,-4 0 43 0 0,-8 0 382 0 0,-1 0-322 0 0,36-7 858 0 0,-36 7-609 0 0,10-5-98 0 0,-9 4-251 0 0,-1 1 1 0 0,1-1 0 0 0,0 0 0 0 0,0 1 0 0 0,0-1-1 0 0,0 1 1 0 0,5 0 0 0 0,-5 0-60 0 0,2 0 41 0 0,0 1-1 0 0,0-2 1 0 0,0 1-1 0 0,0 0 1 0 0,7-2-1 0 0,-9 1-31 0 0,-1 0 89 0 0,10-2 292 0 0,-10 3 250 0 0,10-5-248 0 0,-9 5-217 0 0,8-3-6 0 0,-8 2-113 0 0,-1 0-10 0 0,14-3-52 0 0,-13 4 19 0 0,16-2-188 0 0,-15 1 124 0 0,7-3 32 0 0,-1-1 306 0 0,1 0-1 0 0,-1 0 1 0 0,0-1 0 0 0,12-9-1 0 0,-15 10 2 0 0,0 0 0 0 0,13-6-1 0 0,-9 6-279 0 0,1 3-16 0 0,3 0-39 0 0,-13 3 35 0 0,18 5-199 0 0,-7-2 185 0 0,-1-1 18 0 0,1 1 0 0 0,0-1 0 0 0,-3-1 14 0 0,-7-2 39 0 0,8 0-40 0 0,-1 2-25 0 0,-5-2-36 0 0,6-2 36 0 0,3 0 12 0 0,-3 1-10 0 0,-7 0-33 0 0,8 0 32 0 0,8 0 18 0 0,-6-2-42 0 0,7-2-30 0 0,59-13-156 0 0,-51 8 167 0 0,-8 0 53 0 0,-20 10 1 0 0,38-10 13 0 0,-7 3 69 0 0,8-8 448 0 0,-38 14-402 0 0,1 0 0 0 0,23-15 138 0 0,-16 10-252 0 0,3-1-14 0 0,-1 3-10 0 0,-10 3-50 0 0,0 0-182 0 0,8-3 210 0 0,-8 3 1512 0 0,-2 3-2196 0 0,-1 0 769 0 0,1-1 0 0 0,-1 0-1 0 0,1 0 1 0 0,-1 1 0 0 0,0-1 0 0 0,0 0 0 0 0,1 0-1 0 0,-1 0 1 0 0,0 0 0 0 0,0 0 0 0 0,0 0-1 0 0,0 0 1 0 0,-1 1 0 0 0,0-1 44 0 0,-12 2 90 0 0,3-1-114 0 0,0-2-3 0 0,-7-3-57 0 0,0-2 42 0 0,3 1-43 0 0,14 2-15 0 0,-3-1 9 0 0,-20-5 40 0 0,5 3-134 0 0,18 5-12 0 0,-1 0-141 0 0,-53-5-5 0 0,16 5 380 0 0,33 0-78 0 0,-10-1 82 0 0,0 0 0 0 0,-16 3 0 0 0,27-2-130 0 0,-21 5-14 0 0,19-3-41 0 0,-1 0 0 0 0,1 0 0 0 0,1 0 0 0 0,-13 7 0 0 0,5 0-69 0 0,1 0 1 0 0,-16 14-1 0 0,14-9 98 0 0,12-12 20 0 0,-12 7 21 0 0,-5 1 337 0 0,18-9-171 0 0,0-1 31 0 0,-2 2-29 0 0,-1-2 0 0 0,0 1 0 0 0,1 0 0 0 0,-10-1 0 0 0,-16 2 282 0 0,22-2-510 0 0,-1 2-1 0 0,1 0 1 0 0,-1 0-1 0 0,1 0 1 0 0,-8 4 0 0 0,12-4-39 0 0,0 1 1 0 0,1-1-1 0 0,-1 0 1 0 0,1 1-1 0 0,0 0 1 0 0,0 0-1 0 0,0 0 1 0 0,-4 6-1 0 0,6-8-48 0 0,-2 1-60 0 0,3-1 176 0 0,-1-1 1 0 0,1 1-1 0 0,0 0 0 0 0,-1-1 0 0 0,1 1 0 0 0,0 0 0 0 0,-1-1 1 0 0,1 1-1 0 0,-1-1 0 0 0,1 1 0 0 0,-1-1 0 0 0,0 1 0 0 0,1-1 1 0 0,-1 1-1 0 0,1-1 0 0 0,-1 1 0 0 0,0-1 0 0 0,1 0 0 0 0,-1 1 1 0 0,0-1-1 0 0,1 0 0 0 0,-2 1 0 0 0,0-1 212 0 0,-29 1 124 0 0,11-2-312 0 0,-21 1 264 0 0,30 1-280 0 0,2 2 0 0 0,0 0-15 0 0,6-2-58 0 0,-3 1-17 0 0,5-1-5 0 0,-1 0-122 0 0,-5 2 203 0 0,1 0-8 0 0,5-3-90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35 7167 0 0,'1'-2'331'0'0,"4"-1"-123"0"0,-3 2-173 0 0,0-1 1 0 0,-1 1-1 0 0,1-1 1 0 0,0 0-1 0 0,0 0 1 0 0,-1 1-1 0 0,1-1 1 0 0,-1 0-1 0 0,2-3 1 0 0,1-4 3021 0 0,-6 9-2500 0 0,-6 0-339 0 0,0 1 0 0 0,1 0 0 0 0,-1 1 0 0 0,1 0 0 0 0,-1 0 0 0 0,-11 5 0 0 0,-45 24 340 0 0,32-15-282 0 0,-132 76 638 0 0,133-71-801 0 0,1 2-1 0 0,-54 52 0 0 0,66-57-48 0 0,2 0 1 0 0,0 1-1 0 0,1 1 0 0 0,0 1 0 0 0,-15 30 1 0 0,26-43-51 0 0,0 1-1 0 0,1-1 1 0 0,0 1 0 0 0,1-1 0 0 0,-1 1 0 0 0,2 0 0 0 0,-1 0 0 0 0,1 0 0 0 0,1-1-1 0 0,-1 1 1 0 0,2 0 0 0 0,-1 0 0 0 0,1 0 0 0 0,0 0 0 0 0,1 0 0 0 0,0 0 0 0 0,1-1-1 0 0,4 12 1 0 0,2-2 58 0 0,0 0-1 0 0,2-1 0 0 0,24 32 0 0 0,46 40 332 0 0,25 17 95 0 0,137 149 346 0 0,-207-211-811 0 0,-1 2 0 0 0,-2 1 0 0 0,-3 1 0 0 0,28 59 0 0 0,-44-77-1 0 0,25 59 30 0 0,-35-79-40 0 0,-1 1 0 0 0,0-1 0 0 0,-1 1 0 0 0,0-1 0 0 0,-1 1 0 0 0,0 19 0 0 0,-1-24-6 0 0,-1 0 0 0 0,0 0 1 0 0,-1-1-1 0 0,1 1 0 0 0,-1 0 1 0 0,0-1-1 0 0,-1 1 0 0 0,1-1 0 0 0,-1 0 1 0 0,0 0-1 0 0,-1 0 0 0 0,1 0 1 0 0,-1 0-1 0 0,-5 5 0 0 0,-7 6 40 0 0,-1-1 0 0 0,-27 18 0 0 0,13-10-11 0 0,4-2-11 0 0,26-20-178 0 0,11-5-7638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5527 0 0,'0'0'3070'0'0,"-1"1"-1697"0"0,-8 16-737 0 0,-2 0 1 0 0,0-1-1 0 0,-1-1 1 0 0,0 1-1 0 0,-23 19 1 0 0,-79 64 265 0 0,111-97-875 0 0,-111 84 502 0 0,-31 26 119 0 0,127-98-577 0 0,8-6 9 0 0,0 1-1 0 0,0-1 0 0 0,1 2 0 0 0,0-1 0 0 0,-10 15 0 0 0,17-22-63 0 0,1 1-1 0 0,-1-1 1 0 0,1 0-1 0 0,0 1 1 0 0,0-1-1 0 0,0 1 0 0 0,0 0 1 0 0,1-1-1 0 0,-1 1 1 0 0,1 0-1 0 0,-1-1 1 0 0,1 1-1 0 0,0 0 1 0 0,0-1-1 0 0,0 1 0 0 0,1 0 1 0 0,-1-1-1 0 0,0 1 1 0 0,1 0-1 0 0,0-1 1 0 0,0 1-1 0 0,0-1 0 0 0,0 1 1 0 0,0-1-1 0 0,0 1 1 0 0,1-1-1 0 0,-1 0 1 0 0,1 0-1 0 0,-1 0 0 0 0,1 0 1 0 0,3 4-1 0 0,5 3 21 0 0,0 0 0 0 0,0 0-1 0 0,1-1 1 0 0,16 9 0 0 0,51 23 38 0 0,-18-10 9 0 0,24 19-77 0 0,-2 3-1 0 0,102 85 0 0 0,-139-98 64 0 0,-2 2 1 0 0,-1 2-1 0 0,42 58 0 0 0,-57-65-10 0 0,-2 1 0 0 0,-2 1 0 0 0,-2 1 0 0 0,33 82 0 0 0,-48-104-37 0 0,-1-1-1 0 0,0 1 1 0 0,-2 1 0 0 0,0-1-1 0 0,0 1 1 0 0,-1 22 0 0 0,-2-30 19 0 0,-1-1 0 0 0,0 1 0 0 0,-1-1 0 0 0,0 0 0 0 0,0 0 0 0 0,-1 1 0 0 0,0-2 0 0 0,0 1 0 0 0,-1 0 0 0 0,0-1 0 0 0,-1 1 0 0 0,0-1 0 0 0,-9 10 0 0 0,4-5 69 0 0,-2-2 0 0 0,0 0 0 0 0,0 0 0 0 0,-1-1 1 0 0,-19 12-1 0 0,-75 37 279 0 0,80-45-306 0 0,-2 0-2 0 0,19-11-45 0 0,1 2 0 0 0,0-1 0 0 0,-1 1 0 0 0,2 1 0 0 0,-1-1 0 0 0,1 2 0 0 0,-11 9 0 0 0,15-11-165 0 0,3-4-618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40 158 12095 0 0,'0'0'1091'0'0,"2"-1"-899"0"0,25-17 724 0 0,2 2 0 0 0,0 0 0 0 0,54-19 0 0 0,-59 25-679 0 0,-2 1 116 0 0,64-25 947 0 0,-71 29-949 0 0,-1 1 0 0 0,1 1 0 0 0,29-4 1 0 0,-19 9-26 0 0,-22 12-246 0 0,-3-10-81 0 0,-1-1 0 0 0,1 0 0 0 0,0 1 0 0 0,-1-1 0 0 0,0 0 0 0 0,0 0-1 0 0,0 0 1 0 0,0 0 0 0 0,0 0 0 0 0,-1 0 0 0 0,1 0 0 0 0,-3 3 0 0 0,-27 33-28 0 0,21-28 19 0 0,-22 24-72 0 0,-3-2 1 0 0,0-1 0 0 0,-55 37-1 0 0,36-29 85 0 0,30-20-16 0 0,0 1 0 0 0,1 1-1 0 0,-24 30 1 0 0,43-47 5 0 0,-1 0 1 0 0,1 1-1 0 0,0 0 1 0 0,0 0 0 0 0,0 0-1 0 0,1 0 1 0 0,0 1-1 0 0,0-1 1 0 0,-2 10-1 0 0,6-5 8 0 0,0-8 6 0 0,1 0 0 0 0,-1 0 0 0 0,1 0 0 0 0,0 0 0 0 0,0 0 0 0 0,0-1 0 0 0,1 1-1 0 0,-1-1 1 0 0,0 1 0 0 0,1-1 0 0 0,0 0 0 0 0,-1 0 0 0 0,1 0 0 0 0,0 0 0 0 0,0-1 0 0 0,0 1 0 0 0,0-1 0 0 0,0 1-1 0 0,1-1 1 0 0,5 1 0 0 0,0 0 59 0 0,1 0-1 0 0,-1-1 1 0 0,1 0-1 0 0,0 0 1 0 0,0-1 0 0 0,9-1-1 0 0,104-17 544 0 0,-88 12-470 0 0,-33 5-202 0 0,84-11 827 0 0,-43 12-1701 0 0,-35 0-979 0 0,0 1 0 0 0,16 4 0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4143 0 0,'0'0'10734'0'0,"-1"2"-9864"0"0,-39 278 358 0 0,37-251-1158 0 0,1 51-1 0 0,2-66-54 0 0,2 0 0 0 0,0-1 0 0 0,0 1 0 0 0,1-1 0 0 0,9 25 1 0 0,-10-34-66 0 0,-1 0 0 0 0,1 0 0 0 0,0-1 1 0 0,0 1-1 0 0,1-1 0 0 0,-1 0 1 0 0,1 0-1 0 0,-1 0 0 0 0,1 0 0 0 0,0 0 1 0 0,0 0-1 0 0,1-1 0 0 0,5 4 1 0 0,1-2-373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6479 0 0,'0'0'1363'0'0,"-16"0"-38"0"0,16 0-1211 0 0,-1 0-1 0 0,0 0 1 0 0,0 0-1 0 0,1 0 1 0 0,-1 0-1 0 0,0 0 1 0 0,0 1-1 0 0,1-1 1 0 0,-1 0-1 0 0,0 0 1 0 0,1 1-1 0 0,-1-1 1 0 0,0 0-1 0 0,1 1 1 0 0,-1-1-1 0 0,0 1 1 0 0,1-1-1 0 0,-1 1 1 0 0,1-1-1 0 0,-1 1 1 0 0,1-1-1 0 0,-1 1 0 0 0,1-1 1 0 0,-1 2-1 0 0,0 0-5 0 0,1 0-1 0 0,-1-1 0 0 0,0 1 0 0 0,1 0 0 0 0,0 0 0 0 0,-1 0 0 0 0,1-1 0 0 0,0 1 0 0 0,0 0 1 0 0,0 2-1 0 0,1 3 90 0 0,0-1 1 0 0,0 1-1 0 0,1-1 0 0 0,0 1 1 0 0,3 5-1 0 0,12 30 542 0 0,3-1 0 0 0,2-1 0 0 0,1-1 0 0 0,29 36 0 0 0,-34-52-583 0 0,2-2 0 0 0,1 0 1 0 0,0-1-1 0 0,1-1 0 0 0,1-1 1 0 0,1-1-1 0 0,0-2 0 0 0,42 21 1 0 0,-13-12-77 0 0,1-1 0 0 0,2-4 1 0 0,89 21-1 0 0,-135-38-181 0 0,-8-2-81 0 0,-10 9-3902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0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236 180 2303 0 0,'5'-7'1616'0'0,"25"-27"3748"0"0,-8 13-3639 0 0,36-25 2388 0 0,-57 44-4004 0 0,0 0 1 0 0,0 0 0 0 0,0 0 0 0 0,0 1-1 0 0,0-1 1 0 0,0 0 0 0 0,4-2 0 0 0,-1-1 138 0 0,0-2 154 0 0,1 0 0 0 0,5-13 0 0 0,-5 10-104 0 0,-4 8 77 0 0,0-1-109 0 0,-3 12-83 0 0,-13 31-94 0 0,-32 58 0 0 0,46-96-88 0 0,-25 42 25 0 0,-41 55 0 0 0,25-40-25 0 0,-26 60 73 0 0,16-24-75 0 0,41-77-86 0 0,-1-2 1 0 0,0 0 0 0 0,-19 19 0 0 0,24-30-312 0 0,7-9-118 0 0,8-11-1248 0 0,2 1-3974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36 5983 0 0,'0'0'274'0'0,"7"-6"90"0"0,0 0 613 0 0,1 0 0 0 0,0 0 0 0 0,12-6 2853 0 0,-20 14-3458 0 0,-1 3-309 0 0,0-1 1 0 0,0 0-1 0 0,0 1 0 0 0,0-1 0 0 0,-1 0 1 0 0,0 0-1 0 0,0 1 0 0 0,0-1 0 0 0,0-1 1 0 0,0 1-1 0 0,-1 0 0 0 0,-5 5 1 0 0,-7 8 183 0 0,-19 17-1 0 0,30-30-189 0 0,-255 239 1421 0 0,202-191-1409 0 0,-123 86 0 0 0,176-135-63 0 0,-11 5 71 0 0,14-8 47 0 0,1-2 5 0 0,2-1-83 0 0,-1-1-1 0 0,1 0 1 0 0,0 1 0 0 0,0-1-1 0 0,1 1 1 0 0,-1 0-1 0 0,1 0 1 0 0,4-5-1 0 0,29-22-1590 0 0,-20 17-1896 0 0,3-3-1935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0,'1'2'4672'0'0,"8"10"-3591"0"0,0-1 0 0 0,1 0 0 0 0,1 0 0 0 0,-1-1 0 0 0,20 15-1 0 0,17 16 387 0 0,-26-20-998 0 0,85 80 658 0 0,-84-83-1053 0 0,0 0 0 0 0,1-2 0 0 0,32 17 0 0 0,-40-25 6 0 0,0-1 1 0 0,28 9-1 0 0,-38-14-478 0 0,1-1 1 0 0,-1 0-1 0 0,1 0 1 0 0,-1 0-1 0 0,1-1 1 0 0,0 0-1 0 0,-1 0 1 0 0,1 0-1 0 0,0-1 1 0 0,-1 0 0 0 0,1 0-1 0 0,5-2 1 0 0,-1 0-4937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9671 0 0,'0'0'6371'0'0,"-1"2"-5940"0"0,-74 240 1107 0 0,-150 325 0 0 0,216-548-1531 0 0,-36 87 48 0 0,40-89-40 0 0,-1-1-1 0 0,2 1 1 0 0,1 0 0 0 0,-3 27 0 0 0,5-37-12 0 0,1-3-17 0 0,0 0 1 0 0,0 0 0 0 0,0 0 0 0 0,1 0 0 0 0,1 7 0 0 0,0-3-165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78 644 8143 0 0,'0'0'742'0'0,"0"2"-610"0"0,1 3 90 0 0,-1 0 1 0 0,1 0 0 0 0,1 0 0 0 0,-1 0 0 0 0,1 0-1 0 0,0 0 1 0 0,0-1 0 0 0,0 1 0 0 0,1-1-1 0 0,0 1 1 0 0,5 6 0 0 0,-6-9-42 0 0,0-1-1 0 0,0 1 1 0 0,1-1 0 0 0,-1 1 0 0 0,0-1-1 0 0,1 0 1 0 0,-1 0 0 0 0,1 0-1 0 0,0 0 1 0 0,-1 0 0 0 0,1-1 0 0 0,0 1-1 0 0,-1-1 1 0 0,1 0 0 0 0,0 0-1 0 0,-1 0 1 0 0,1 0 0 0 0,0 0 0 0 0,0 0-1 0 0,-1-1 1 0 0,1 1 0 0 0,0-1-1 0 0,-1 0 1 0 0,4-1 0 0 0,1-1 104 0 0,0 0 0 0 0,-1 0 1 0 0,0 0-1 0 0,1-1 0 0 0,-1 0 0 0 0,-1 0 1 0 0,11-9-1 0 0,-9 5-179 0 0,-1 0-1 0 0,1 0 1 0 0,-2-1-1 0 0,1 1 1 0 0,-1-1 0 0 0,0-1-1 0 0,6-17 1 0 0,17-74-312 0 0,-20 65-13 0 0,8-41-1393 0 0,8-141 0 0 0,-23 209 1485 0 0,-1 1-19 0 0,3-58-637 0 0,-3 60 697 0 0,-1 0-1 0 0,1 0 1 0 0,-1 1 0 0 0,0-1 0 0 0,-1 1-1 0 0,1-1 1 0 0,-1 1 0 0 0,0-1 0 0 0,-4-5-1 0 0,5 9 57 0 0,1 1-1 0 0,-1 0 1 0 0,0-1-1 0 0,0 1 1 0 0,0 0 0 0 0,0 0-1 0 0,-1 0 1 0 0,1 0-1 0 0,0 0 1 0 0,0 0-1 0 0,0 0 1 0 0,-1 0-1 0 0,1 1 1 0 0,-1-1-1 0 0,1 0 1 0 0,0 1 0 0 0,-1-1-1 0 0,1 1 1 0 0,-1 0-1 0 0,1-1 1 0 0,-3 1-1 0 0,2 0-2 0 0,-1 0-1 0 0,0 1 0 0 0,0-1 0 0 0,0 1 1 0 0,0-1-1 0 0,0 1 0 0 0,0 0 1 0 0,0 0-1 0 0,1 0 0 0 0,-5 3 1 0 0,-2 1-20 0 0,0 2 0 0 0,0-1 0 0 0,0 1 0 0 0,-14 16 0 0 0,10-9 41 0 0,0 2 0 0 0,2 0 0 0 0,0 0 0 0 0,-13 27 0 0 0,-28 76 423 0 0,39-88-233 0 0,-7 20 207 0 0,1 0 1 0 0,-16 81-1 0 0,30-107-274 0 0,1 1 0 0 0,2 0 1 0 0,0 0-1 0 0,2 1 0 0 0,1-1 0 0 0,0 0 0 0 0,9 36 1 0 0,30 95 191 0 0,2 6 178 0 0,-34-125-398 0 0,-2 1 1 0 0,1 51-1 0 0,-7-17-24 0 0,-1-41 18 0 0,1 1 0 0 0,9 62 0 0 0,-9-91-52 0 0,1 0 1 0 0,0 0-1 0 0,0-1 1 0 0,0 1-1 0 0,1-1 1 0 0,-1 1-1 0 0,1-1 1 0 0,0 1-1 0 0,0-1 1 0 0,0 0-1 0 0,0 0 1 0 0,0 0-1 0 0,1 0 1 0 0,4 4-1 0 0,4-5-1286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74 10247 0 0,'-3'-3'5103'0'0,"27"5"-4332"0"0,-1-1 0 0 0,0-1 0 0 0,39-5 0 0 0,72-19 616 0 0,-26 4-519 0 0,-102 19-832 0 0,66-10 289 0 0,97-2 0 0 0,-155 14-1152 0 0,1 0-1 0 0,-1 2 1 0 0,0-1-1 0 0,23 8 1 0 0,-21-4-5556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27 1375 0 0,'0'0'66'0'0,"2"-1"-8"0"0,6-3 1589 0 0,0 0 1 0 0,0 0-1 0 0,1 1 0 0 0,13-4 0 0 0,3 4 1029 0 0,-25 5-2408 0 0,0 2-161 0 0,0 0-1 0 0,0 0 1 0 0,0 1-1 0 0,-1-1 1 0 0,1 0-1 0 0,-1 0 1 0 0,0 0-1 0 0,-1 0 1 0 0,-2 7-1 0 0,-21 37 781 0 0,18-35-680 0 0,-30 50 696 0 0,24-44-729 0 0,1 1 1 0 0,1 0 0 0 0,1 1 0 0 0,-11 31 0 0 0,15-37-127 0 0,4-8-35 0 0,0 0 1 0 0,0 0-1 0 0,-2 12 1 0 0,4-18-25 0 0,0-1 0 0 0,0 0-1 0 0,0 1 1 0 0,0-1 0 0 0,0 1 0 0 0,0-1 0 0 0,1 0 0 0 0,-1 1 0 0 0,0-1 0 0 0,0 1 0 0 0,0-1 0 0 0,1 0 0 0 0,-1 1 0 0 0,0-1 0 0 0,1 0 0 0 0,-1 0 0 0 0,0 1 0 0 0,0-1 0 0 0,1 0 0 0 0,-1 0 0 0 0,0 1 0 0 0,1-1 0 0 0,-1 0 0 0 0,1 0 0 0 0,-1 0 0 0 0,1 1 0 0 0,10 2-898 0 0,1-1-2891 0 0,4-3-1239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11687 0 0,'0'0'1060'0'0,"2"1"-821"0"0,2 2-118 0 0,0-1-1 0 0,0 1 1 0 0,0 0 0 0 0,0 1-1 0 0,0-1 1 0 0,-1 1 0 0 0,1-1-1 0 0,-1 1 1 0 0,5 7 0 0 0,2 6 74 0 0,10 21 1 0 0,-2-3-15 0 0,-7-17 53 0 0,0-1 0 0 0,1 0 1 0 0,1-1-1 0 0,0 0 0 0 0,1-1 0 0 0,1 0 1 0 0,0-2-1 0 0,1 1 0 0 0,1-2 1 0 0,0 0-1 0 0,1-1 0 0 0,-1-1 1 0 0,2-1-1 0 0,19 7 0 0 0,160 52 1491 0 0,-107-39-2091 0 0,-89-28 82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6447 0 0,'0'0'499'0'0,"0"2"-104"0"0,-43 62 5812 0 0,28-46-5431 0 0,-21 21 0 0 0,24-27-747 0 0,-2 0 0 0 0,0-1 0 0 0,0 0 0 0 0,-1-1 0 0 0,0-1 0 0 0,-28 12 0 0 0,-87 28 713 0 0,112-43-524 0 0,10-3-147 0 0,-9 2 202 0 0,0 2-1 0 0,-30 16 1 0 0,42-20-251 0 0,0 0 0 0 0,0 0-1 0 0,1 1 1 0 0,-1 0 0 0 0,1 0 0 0 0,0 0 0 0 0,0 1 0 0 0,1-1 0 0 0,-1 1-1 0 0,1 0 1 0 0,0 0 0 0 0,0 0 0 0 0,-2 6 0 0 0,-12 36 133 0 0,-1 3-1674 0 0,3-18-4280 0 0,10-23 1335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6911 0 0,'0'0'1998'0'0,"2"2"-589"0"0,27 29 2462 0 0,-23-23-3368 0 0,1 0 0 0 0,15 13 0 0 0,-4-7 86 0 0,-1 0 0 0 0,0 1 0 0 0,-2 1 0 0 0,24 29 0 0 0,-36-40-561 0 0,0 1 0 0 0,0-1-1 0 0,-1 0 1 0 0,1 1 0 0 0,-1 0 0 0 0,-1 0-1 0 0,1-1 1 0 0,-1 1 0 0 0,0 0 0 0 0,0 0-1 0 0,-1 12 1 0 0,0-14-14 0 0,0 0 1 0 0,0 1-1 0 0,-1-1 0 0 0,0 0 0 0 0,0 1 0 0 0,0-1 0 0 0,0 0 1 0 0,-1 0-1 0 0,1 0 0 0 0,-1 0 0 0 0,0 0 0 0 0,0-1 0 0 0,-1 1 1 0 0,1 0-1 0 0,-1-1 0 0 0,0 0 0 0 0,-3 4 0 0 0,-6 2-128 0 0,0 0 0 0 0,0-2 0 0 0,-1 1-1 0 0,1-1 1 0 0,-2-1 0 0 0,1-1 0 0 0,-1 1-1 0 0,-23 4 1 0 0,27-8-379 0 0,0-1-1 0 0,-13 1 1 0 0,6-4-4188 0 0,7-2-506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92 6447 0 0,'0'0'586'0'0,"-15"-7"7082"0"0,17 20-6772 0 0,0-6-746 0 0,-1 1 1 0 0,1-1 0 0 0,1 1-1 0 0,0-1 1 0 0,0 0 0 0 0,0 0-1 0 0,1 0 1 0 0,5 8 0 0 0,6 5 630 0 0,21 23 1 0 0,-19-24-408 0 0,14 22-1 0 0,-26-35-266 0 0,-1 1 0 0 0,1-1 0 0 0,0-1-1 0 0,8 9 1 0 0,8-1-958 0 0,-18-12 123 0 0,-1 0 0 0 0,1 0 0 0 0,0 0 0 0 0,0-1 0 0 0,0 1 0 0 0,4 0 0 0 0,5-1-5219 0 0</inkml:trace>
  <inkml:trace contextRef="#ctx0" brushRef="#br0" timeOffset="1">355 0 7367 0 0,'0'0'8432'0'0,"1"1"-8250"0"0,2 1-115 0 0,-1-1 0 0 0,0 1 0 0 0,0 0 0 0 0,0 0 0 0 0,0 1 0 0 0,0-1 0 0 0,0 0 0 0 0,-1 0 0 0 0,1 1 0 0 0,-1-1 1 0 0,1 1-1 0 0,-1 0 0 0 0,0-1 0 0 0,0 1 0 0 0,0 0 0 0 0,-1 0 0 0 0,1-1 0 0 0,-1 1 0 0 0,1 0 0 0 0,-1 0 0 0 0,0 0 1 0 0,0 0-1 0 0,0 0 0 0 0,-1 5 0 0 0,-2 7 158 0 0,0 0 0 0 0,0 0 0 0 0,-9 22-1 0 0,10-33-126 0 0,-18 49 177 0 0,-3 0 0 0 0,-2-2 0 0 0,-33 50 0 0 0,-105 135 673 0 0,154-224-950 0 0,-27 40-36 0 0,32-46 26 0 0,1 0 0 0 0,-1 0 0 0 0,2 0 0 0 0,-1 1 0 0 0,1-1 0 0 0,-3 11 0 0 0,5-15-94 0 0,1-1 41 0 0,1 1 0 0 0,-1-1 0 0 0,0 0 0 0 0,1 0 0 0 0,0 0 0 0 0,-1 0 0 0 0,1 0 0 0 0,0 0 0 0 0,-1 0 0 0 0,1 0 0 0 0,0-1 0 0 0,3 2 1 0 0,10 0-342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1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976 209 3223 0 0,'7'-11'147'0'0,"1"0"-1"0"0,8-20 1 0 0,4-6 2548 0 0,-7 13 765 0 0,20-50 0 0 0,-32 74-3374 0 0,-1-1 1 0 0,0 0-1 0 0,1 1 0 0 0,-1-1 1 0 0,0 0-1 0 0,0 1 0 0 0,1-1 1 0 0,-1 0-1 0 0,0 1 0 0 0,0-1 1 0 0,0 0-1 0 0,0 1 0 0 0,0-1 1 0 0,0 0-1 0 0,0 1 0 0 0,0-1 1 0 0,0 0-1 0 0,0 1 0 0 0,-1-1 1 0 0,1 0-1 0 0,0 1 0 0 0,0-1 1 0 0,-1 0-1 0 0,1 1 0 0 0,-1-2 1 0 0,1 2-52 0 0,-1 0-1 0 0,0-1 1 0 0,0 1 0 0 0,1 0 0 0 0,-1-1 0 0 0,0 1 0 0 0,0 0 0 0 0,1 0 0 0 0,-1 0 0 0 0,0-1 0 0 0,0 1 0 0 0,0 0 0 0 0,1 0 0 0 0,-1 0 0 0 0,0 0 0 0 0,0 0 0 0 0,-1 1 0 0 0,-2 0-4 0 0,0 0-1 0 0,0 0 1 0 0,0 0 0 0 0,0 1 0 0 0,1-1-1 0 0,-1 1 1 0 0,-6 4 0 0 0,-7 8 79 0 0,0 1 1 0 0,0 0-1 0 0,-22 28 0 0 0,3 7-3 0 0,3 1 0 0 0,-44 88-1 0 0,-32 67-16 0 0,48-91-52 0 0,7-23-38 0 0,15-28 0 0 0,29-49 13 0 0,0-1 0 0 0,-1 1 0 0 0,-1-2 1 0 0,-1 0-1 0 0,0 0 0 0 0,0-1 0 0 0,-1-1 0 0 0,-1 0 0 0 0,-21 12 0 0 0,25-17 53 0 0,-1 0-1 0 0,0 0 1 0 0,0-2 0 0 0,-22 7-1 0 0,26-9 30 0 0,0-1 0 0 0,0 1 1 0 0,0-2-1 0 0,0 1 0 0 0,0-1 0 0 0,0 0 0 0 0,0 0 0 0 0,-15-4 0 0 0,7-2-36 0 0,0 0 0 0 0,1-1 1 0 0,-1-1-1 0 0,1 0 0 0 0,-13-11 0 0 0,19 13-57 0 0,-6-4-7 0 0,5 5 14 0 0,1-1-1 0 0,0-1 0 0 0,-15-13 0 0 0,22 17-2 0 0,-1 1 0 0 0,1-2 0 0 0,-1 1 0 0 0,1 0 0 0 0,0 0 0 0 0,1-1 0 0 0,-1 1 0 0 0,0-1 0 0 0,1 1 0 0 0,0-1 0 0 0,0 0 0 0 0,0 1 0 0 0,0-1 0 0 0,0-7 0 0 0,2-8 7 0 0,0 1 1 0 0,1 0 0 0 0,1 0 0 0 0,1 1-1 0 0,7-23 1 0 0,2-10-22 0 0,-12 42 8 0 0,-1-1-32 0 0,-1 7-126 0 0,1 4-307 0 0,-1 0 370 0 0,1-1-1 0 0,-1 1 1 0 0,0-1 0 0 0,0 1-1 0 0,0-1 1 0 0,1 1 0 0 0,-1-1-1 0 0,-3 3 1 0 0,-1 4-392 0 0,-10 30-3573 0 0,13-31 3496 0 0,1-3-908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4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517 187 1839 0 0,'0'0'9390'0'0,"10"-6"-7300"0"0,19-17-486 0 0,30-33-1 0 0,-49 47-1562 0 0,-7 7-27 0 0,0-1 1 0 0,-1 1-1 0 0,1-1 0 0 0,-1 0 0 0 0,1 0 0 0 0,-1 0 0 0 0,0 0 1 0 0,0 0-1 0 0,0 0 0 0 0,-1 0 0 0 0,1-1 0 0 0,1-5 0 0 0,1-2-14 0 0,-4 11 0 0 0,0-1 0 0 0,1 1 0 0 0,-1 0 0 0 0,0-1 0 0 0,0 1 0 0 0,0-1 0 0 0,0 0 0 0 0,0 1 0 0 0,0-1 0 0 0,0 1 0 0 0,0-1 0 0 0,0 1 0 0 0,0-1 0 0 0,0 1 0 0 0,0-1 0 0 0,0 1 0 0 0,0-1 0 0 0,0 1 0 0 0,0-1 0 0 0,-1 0 0 0 0,0-2 0 0 0,1 2-25 0 0,-1-1-1 0 0,0 1 1 0 0,0 0 0 0 0,0-1-1 0 0,0 1 1 0 0,0 0 0 0 0,0 0-1 0 0,0 0 1 0 0,0 0 0 0 0,0 0-1 0 0,-1 0 1 0 0,1 0-1 0 0,0 0 1 0 0,-1 0 0 0 0,1 0-1 0 0,0 1 1 0 0,-1-1 0 0 0,1 0-1 0 0,-1 1 1 0 0,1 0-1 0 0,-1-1 1 0 0,1 1 0 0 0,-4-1-1 0 0,-1 0-99 0 0,0 1-1 0 0,-1-1 1 0 0,1 1 0 0 0,-11 1-1 0 0,-18 4 76 0 0,1 1 0 0 0,-57 18 0 0 0,71-17 83 0 0,1 1 1 0 0,0 0-1 0 0,1 2 0 0 0,0 0 0 0 0,-32 24 1 0 0,-111 110 748 0 0,96-73-769 0 0,56-61-13 0 0,2 1 0 0 0,-1 0 0 0 0,2 0 0 0 0,-1 1-1 0 0,-5 15 1 0 0,11-26 2 0 0,1 1 0 0 0,-1-1 0 0 0,1 0 0 0 0,-1 1 0 0 0,1-1 0 0 0,-1 1 0 0 0,1-1 0 0 0,0 0 0 0 0,0 1 0 0 0,0-1 0 0 0,0 1 0 0 0,0-1 0 0 0,0 1 0 0 0,0-1 0 0 0,0 1 0 0 0,0-1 0 0 0,1 0 0 0 0,-1 1 0 0 0,1-1 0 0 0,-1 1 0 0 0,2 1 0 0 0,-1 0 45 0 0,1-1-24 0 0,-1-1 1 0 0,0 0-1 0 0,1 0 1 0 0,0 0-1 0 0,-1 0 1 0 0,1 0-1 0 0,-1 0 0 0 0,1 0 1 0 0,0 0-1 0 0,0-1 1 0 0,0 1-1 0 0,-1-1 1 0 0,1 1-1 0 0,2-1 0 0 0,-2 1 17 0 0,74 13 550 0 0,-74-14-502 0 0,3 0 24 0 0,-1 0-1 0 0,1 0 0 0 0,-1-1 0 0 0,1 1 1 0 0,0-1-1 0 0,-1-1 0 0 0,0 1 0 0 0,1 0 1 0 0,-1-1-1 0 0,5-2 0 0 0,1-2 31 0 0,1-1-1 0 0,-1 0 1 0 0,0-1-1 0 0,-1 0 0 0 0,16-16 1 0 0,6-5 65 0 0,49-46-282 0 0,20-16-118 0 0,-77 71-118 0 0,-5 4-26 0 0,-16 14 219 0 0,-8 8 72 0 0,-17 19 70 0 0,1 1 0 0 0,2 0 0 0 0,0 2 0 0 0,2 1 0 0 0,1 0 0 0 0,-16 38 0 0 0,23-49-28 0 0,-8 19 147 0 0,17-35-59 0 0,7-13-7093 0 0,0 2 1803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0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57 8951 0 0,'136'-57'9132'0'0,"-137"58"-8936"0"0,-15 13-24 0 0,-1-2 0 0 0,0 0 1 0 0,-1 0-1 0 0,-34 15 0 0 0,25-13-105 0 0,-17 10-129 0 0,-18 9-575 0 0,-96 39 0 0 0,139-65 536 0 0,-1-1 0 0 0,0 0 0 0 0,1-2 0 0 0,-2 0-1 0 0,1-1 1 0 0,0-2 0 0 0,-1 0 0 0 0,1 0-1 0 0,-36-6 1 0 0,50 4 69 0 0,0 0 1 0 0,0-1-1 0 0,0 0 0 0 0,0 0 0 0 0,0-1 0 0 0,1 0 1 0 0,-1 0-1 0 0,1 0 0 0 0,-1 0 0 0 0,1-1 0 0 0,0 0 1 0 0,1 0-1 0 0,-1 0 0 0 0,1-1 0 0 0,0 0 0 0 0,0 1 1 0 0,0-2-1 0 0,0 1 0 0 0,-3-9 0 0 0,6 13 352 0 0,2 16-224 0 0,-3 202 224 0 0,0-185-309 0 0,1-30 44 0 0,-2 15 1691 0 0,8-15-1718 0 0,1 0 1 0 0,0 0-1 0 0,-1-1 0 0 0,1 1 0 0 0,0-1 1 0 0,0-1-1 0 0,9 1 0 0 0,47-3 71 0 0,-42 1-104 0 0,113-16 258 0 0,16-2 27 0 0,-133 19-269 0 0,0 0-1 0 0,0 1 1 0 0,0 0 0 0 0,0 2 0 0 0,-1 0 0 0 0,1 0 0 0 0,18 8 0 0 0,-12-3-11 0 0,-2 1 0 0 0,32 19 0 0 0,-43-22 0 0 0,0 1 0 0 0,0 0 0 0 0,0 0 0 0 0,0 1 0 0 0,-1 0 0 0 0,-1 0 0 0 0,8 11 0 0 0,-13-16 27 0 0,0 0-1 0 0,0 0 1 0 0,0 0-1 0 0,-1 0 1 0 0,1 0-1 0 0,-1 0 1 0 0,0 1-1 0 0,0-1 1 0 0,0 0-1 0 0,0 1 1 0 0,0-1-1 0 0,-1 1 0 0 0,0-1 1 0 0,0 1-1 0 0,0-1 1 0 0,0 1-1 0 0,0-1 1 0 0,-1 1-1 0 0,1-1 1 0 0,-1 1-1 0 0,0-1 1 0 0,0 0-1 0 0,0 1 1 0 0,-1-1-1 0 0,1 0 1 0 0,-1 0-1 0 0,1 0 1 0 0,-1 0-1 0 0,0 0 1 0 0,-1 0-1 0 0,1-1 1 0 0,0 1-1 0 0,-1-1 1 0 0,1 1-1 0 0,-4 1 1 0 0,-30 19 267 0 0,-1-1 0 0 0,-53 22 0 0 0,-83 22-274 0 0,-82 11-20 0 0,250-76 6 0 0,-1 1-1 0 0,0-1 0 0 0,0 0 1 0 0,0 0-1 0 0,0 0 0 0 0,0-1 1 0 0,0 0-1 0 0,0 0 0 0 0,0-1 1 0 0,0 0-1 0 0,-11-2 0 0 0,10 0-7 0 0,6 3 2 0 0,1 0 0 0 0,-1-1 0 0 0,0 1 0 0 0,0 0 1 0 0,1 0-1 0 0,-1-1 0 0 0,0 1 0 0 0,1 0 0 0 0,-1-1 0 0 0,1 1 0 0 0,-1-1 0 0 0,0 1 0 0 0,1-1 0 0 0,-1 1 0 0 0,1-1 0 0 0,-1 1 0 0 0,1-1 0 0 0,-1 1 0 0 0,1-2 0 0 0,-6-6-19 0 0,5 6-87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1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 11975 0 0,'-4'-2'250'0'0,"1"0"-1"0"0,-1 0 0 0 0,1 1 0 0 0,-1-1 0 0 0,0 1 1 0 0,0 0-1 0 0,1 0 0 0 0,-1 0 0 0 0,-5 0 0 0 0,8 1-182 0 0,-1 0 0 0 0,1 0 0 0 0,0 0 0 0 0,0 0-1 0 0,0 0 1 0 0,0 1 0 0 0,0-1 0 0 0,0 0 0 0 0,0 1 0 0 0,0-1 0 0 0,0 1-1 0 0,0-1 1 0 0,0 1 0 0 0,0-1 0 0 0,0 1 0 0 0,0 0 0 0 0,0 0-1 0 0,0-1 1 0 0,1 1 0 0 0,-1 0 0 0 0,0 0 0 0 0,0 0 0 0 0,1 0-1 0 0,-1 0 1 0 0,1 0 0 0 0,-1 0 0 0 0,1 0 0 0 0,-1 0 0 0 0,1 0 0 0 0,0 0-1 0 0,-1 0 1 0 0,1 0 0 0 0,0 0 0 0 0,0 0 0 0 0,0 1 0 0 0,0-1-1 0 0,0 2 1 0 0,0 2-64 0 0,0 0 1 0 0,1 0-1 0 0,-1-1 0 0 0,1 1 0 0 0,0 0 0 0 0,1 0 0 0 0,2 7 1 0 0,16 33 48 0 0,-15-35-51 0 0,15 30 241 0 0,2-1 1 0 0,1-1-1 0 0,46 57 0 0 0,60 47 1254 0 0,-111-124-1299 0 0,-2 1-1 0 0,0 0 0 0 0,0 1 1 0 0,-2 1-1 0 0,-1 0 1 0 0,-1 1-1 0 0,0 1 1 0 0,15 44-1 0 0,-23-54-178 0 0,0 2-1 0 0,-1-1 1 0 0,0 0-1 0 0,-1 1 1 0 0,-1-1-1 0 0,0 1 1 0 0,-1 0 0 0 0,0-1-1 0 0,-2 1 1 0 0,0-1-1 0 0,0 1 1 0 0,-1-1-1 0 0,-1 0 1 0 0,0 0 0 0 0,-1 0-1 0 0,-11 21 1 0 0,6-18-7 0 0,-1 0 1 0 0,-1-1 0 0 0,0 0-1 0 0,-23 23 1 0 0,-65 50-367 0 0,89-80 268 0 0,-3 3-195 0 0,9-9 48 0 0,1 0 1 0 0,-1 0-1 0 0,1 1 0 0 0,0 0 1 0 0,1 0-1 0 0,-1 0 1 0 0,-5 9-1 0 0,8-11-532 0 0,10 11-2697 0 0,3-7-1424 0 0,-1-2 575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332 361 4607 0 0,'0'0'208'0'0,"2"0"-9"0"0,6 2 204 0 0,1 1 0 0 0,-1 0 0 0 0,17 9 3576 0 0,-5 25 1741 0 0,-40-30-4827 0 0,9-6-769 0 0,0 0 0 0 0,0-1 0 0 0,-1 0 0 0 0,-21-4 0 0 0,-46-13-109 0 0,47 9 46 0 0,17 5-61 0 0,-1-1 0 0 0,1 0 0 0 0,0-1 0 0 0,1-1 0 0 0,-1-1 0 0 0,1 0 0 0 0,0-1 0 0 0,1 0 0 0 0,-24-19 0 0 0,35 25 4 0 0,0-1-1 0 0,-1 1 1 0 0,1-1-1 0 0,0 1 1 0 0,0-1-1 0 0,0 0 1 0 0,1 1 0 0 0,-1-1-1 0 0,0 0 1 0 0,1 0-1 0 0,0-1 1 0 0,0 1-1 0 0,0 0 1 0 0,0 0-1 0 0,1 0 1 0 0,-1-4-1 0 0,1 2-2 0 0,0 0 0 0 0,0 1 0 0 0,1-1 0 0 0,0 0 0 0 0,0 1 0 0 0,0-1-1 0 0,0 1 1 0 0,1-1 0 0 0,0 1 0 0 0,2-6 0 0 0,3-2-2 0 0,1 0 0 0 0,0 1 0 0 0,1 0 1 0 0,0 0-1 0 0,1 1 0 0 0,16-14 0 0 0,-6 9 35 0 0,0 0-1 0 0,1 2 1 0 0,1 0 0 0 0,0 1-1 0 0,1 1 1 0 0,0 2 0 0 0,0 0-1 0 0,38-9 1 0 0,-51 16 64 0 0,0 1 1 0 0,0 0-1 0 0,0 0 1 0 0,0 1-1 0 0,0 0 0 0 0,0 1 1 0 0,0 0-1 0 0,0 1 1 0 0,0 0-1 0 0,-1 0 1 0 0,17 7-1 0 0,-19-6-57 0 0,0 0-1 0 0,0 1 1 0 0,-1 0 0 0 0,1 0 0 0 0,-1 0-1 0 0,0 1 1 0 0,0-1 0 0 0,-1 1-1 0 0,1 1 1 0 0,-1-1 0 0 0,0 1 0 0 0,0 0-1 0 0,-1 0 1 0 0,0 1 0 0 0,0-1-1 0 0,3 9 1 0 0,-6-12-41 0 0,0 0 0 0 0,0 1 0 0 0,0-1-1 0 0,-1 0 1 0 0,1 1 0 0 0,-1-1 0 0 0,0 1 0 0 0,0-1 0 0 0,0 0-1 0 0,-1 1 1 0 0,1-1 0 0 0,-1 1 0 0 0,0-1 0 0 0,0 0-1 0 0,0 1 1 0 0,-2 3 0 0 0,-3 6 8 0 0,-1-1 0 0 0,-13 20 0 0 0,10-18 25 0 0,-6 9-10 0 0,0-1 1 0 0,-2-1-1 0 0,-24 22 1 0 0,-65 51-753 0 0,94-84 526 0 0,10-7 81 0 0,-1-1 0 0 0,1 1-1 0 0,-1-1 1 0 0,0 0 0 0 0,1 0 0 0 0,-1 0-1 0 0,0 0 1 0 0,-1-1 0 0 0,-7 2-1 0 0,9-2-285 0 0,0-1-1 0 0,0 0 1 0 0,0 0-1 0 0,1 0 0 0 0,-1 0 1 0 0,0 0-1 0 0,0-1 0 0 0,0 1 1 0 0,-5-2-1 0 0,-1-2-4706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2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2759 0 0,'0'0'8586'0'0,"0"3"-8398"0"0,-47 253 1772 0 0,-19-1 529 0 0,45-186-2335 0 0,-3 0 0 0 0,-3-2 0 0 0,-3-1-1 0 0,-56 91 1 0 0,66-126-385 0 0,12-19 60 0 0,0-1 1 0 0,1 1 0 0 0,-11 26 0 0 0,17-37 66 0 0,3 0 0 0 0,1 0 31 0 0,0 0-1 0 0,0 0 1 0 0,0 0 0 0 0,1 0-1 0 0,-1-1 1 0 0,1 1-1 0 0,-1-1 1 0 0,0 0-1 0 0,1 0 1 0 0,-1-1 0 0 0,0 1-1 0 0,1-1 1 0 0,-1 1-1 0 0,4-2 1 0 0,14-6-802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8287 0 0,'0'0'639'0'0,"-1"1"-415"0"0,-4 4 153 0 0,1 0 1 0 0,-1-1-1 0 0,1 2 0 0 0,0-1 0 0 0,1 0 1 0 0,-1 1-1 0 0,-3 8 0 0 0,1 0 691 0 0,0-1 1 0 0,-5 21-1 0 0,9-25-957 0 0,1 1 1 0 0,-1-1 0 0 0,2 1 0 0 0,-1 0 0 0 0,1-1-1 0 0,0 1 1 0 0,1-1 0 0 0,0 1 0 0 0,1-1 0 0 0,0 1-1 0 0,1-1 1 0 0,-1 0 0 0 0,2 0 0 0 0,-1 0 0 0 0,1 0-1 0 0,1-1 1 0 0,-1 1 0 0 0,2-1 0 0 0,-1 0-1 0 0,1-1 1 0 0,0 1 0 0 0,0-1 0 0 0,1 0 0 0 0,0-1-1 0 0,12 9 1 0 0,-3-5-10 0 0,1-1-1 0 0,-1-1 0 0 0,1-1 1 0 0,1-1-1 0 0,-1 0 0 0 0,1-1 1 0 0,0-1-1 0 0,29 4 1 0 0,4-4 75 0 0,95-5 1 0 0,-100-1-740 0 0,-27 2-7114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2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2303 0 0,'0'0'530'0'0,"-9"1"3891"0"0,5 1-3493 0 0,-1-1 0 0 0,1 1 0 0 0,-1 1 0 0 0,1-1 0 0 0,-4 3 0 0 0,-34 31-800 0 0,22-18 60 0 0,-95 92-1521 0 0,71-65 1359 0 0,-52 62 863 0 0,48-53-418 0 0,36-39-462 0 0,0 0 1 0 0,1 1-1 0 0,0 0 0 0 0,1 1 0 0 0,1 0 0 0 0,-7 19 0 0 0,16-35-249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2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465 284 4607 0 0,'0'0'208'0'0,"1"2"-9"0"0,5 21-402 0 0,-6-18 1135 0 0,1 0 1 0 0,-1-1-1 0 0,0 1 1 0 0,0-1-1 0 0,-1 9 0 0 0,0-10-277 0 0,0 0 0 0 0,0 1 1 0 0,0-1-1 0 0,0 0 0 0 0,0 0 0 0 0,-1 0 0 0 0,1 0 0 0 0,-4 4 0 0 0,-13 12-322 0 0,8-12-138 0 0,-1 0 1 0 0,0-1-1 0 0,0 0 1 0 0,-1-1-1 0 0,1 0 0 0 0,-1-1 1 0 0,0 0-1 0 0,-17 3 1 0 0,10-4 52 0 0,0-1 1 0 0,0 0 0 0 0,0-1 0 0 0,-38-4 0 0 0,45 2-176 0 0,-1-1 1 0 0,0-1 0 0 0,1 0 0 0 0,0 0-1 0 0,-1-1 1 0 0,1-1 0 0 0,1 0 0 0 0,-12-7-1 0 0,18 9-62 0 0,0 0-1 0 0,0 0 1 0 0,1-1-1 0 0,0 0 1 0 0,0 0-1 0 0,0 0 0 0 0,0 0 1 0 0,0-1-1 0 0,1 1 1 0 0,0-1-1 0 0,0 0 0 0 0,0 0 1 0 0,1 0-1 0 0,-1 0 1 0 0,1 0-1 0 0,0-1 1 0 0,1 1-1 0 0,-1-1 0 0 0,1 1 1 0 0,0-9-1 0 0,0 5-32 0 0,1-1-1 0 0,0 0 0 0 0,1 1 0 0 0,0-1 1 0 0,0 0-1 0 0,1 1 0 0 0,1-1 1 0 0,-1 1-1 0 0,1 0 0 0 0,1 0 1 0 0,0 0-1 0 0,0 0 0 0 0,1 1 1 0 0,0-1-1 0 0,1 1 0 0 0,9-12 0 0 0,-3 8-61 0 0,0 0 0 0 0,1 1 0 0 0,0 0-1 0 0,1 1 1 0 0,0 1 0 0 0,0 0 0 0 0,1 1-1 0 0,27-11 1 0 0,-17 9 2 0 0,1 1-1 0 0,37-8 0 0 0,-54 15 67 0 0,1 0-1 0 0,0 1 1 0 0,0 0 0 0 0,-1 1-1 0 0,1 0 1 0 0,0 1-1 0 0,0 0 1 0 0,0 0 0 0 0,18 6-1 0 0,-25-6 11 0 0,0 0 0 0 0,0 0 0 0 0,-1 1 0 0 0,1-1-1 0 0,0 1 1 0 0,-1-1 0 0 0,1 1 0 0 0,-1 0 0 0 0,0 0-1 0 0,1 0 1 0 0,-1 1 0 0 0,0-1 0 0 0,0 0 0 0 0,-1 1 0 0 0,4 4-1 0 0,-3-2 0 0 0,0 0 0 0 0,0-1 0 0 0,-1 1 0 0 0,0 0 0 0 0,0 0 0 0 0,0 0 0 0 0,0 0-1 0 0,-1 10 1 0 0,-1 1 35 0 0,0 0 0 0 0,-2 0 0 0 0,0 0 0 0 0,-1-1-1 0 0,-5 16 1 0 0,2-11 54 0 0,0-1-1 0 0,-1 0 0 0 0,-1-1 1 0 0,-1 0-1 0 0,0 0 0 0 0,-1-1 1 0 0,-27 30-1 0 0,34-43-108 0 0,0 0 0 0 0,0-1 0 0 0,0 0 0 0 0,-1 0 0 0 0,1 0 0 0 0,-1-1 0 0 0,0 0 0 0 0,0 0 0 0 0,0 0 0 0 0,0 0 0 0 0,0-1 0 0 0,-1 1 0 0 0,1-1 0 0 0,0-1 0 0 0,-7 1 0 0 0,-1-1-589 0 0,0 0 0 0 0,1 0 0 0 0,-1-2 0 0 0,0 1 0 0 0,-14-5 0 0 0,20 4 331 0 0,1 0 1 0 0,0 0 0 0 0,0-1-1 0 0,0 0 1 0 0,-6-3-1 0 0,-6-6-515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2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1375 0 0,'-1'1'510'0'0,"-28"29"6773"0"0,2 2-3508 0 0,8-9-3560 0 0,1 2-1 0 0,2 0 1 0 0,0 0-1 0 0,-17 42 0 0 0,-2 17 118 0 0,-44 160 0 0 0,58-160-17 0 0,-45 229 1874 0 0,61-268-1840 0 0,1-6-1094 0 0,0-14-3472 0 0,1-10-1178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2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11231 0 0,'0'0'514'0'0,"0"2"-12"0"0,-2 4-444 0 0,1-1 0 0 0,-1 1 0 0 0,-4 9 0 0 0,3-10 89 0 0,1 1 0 0 0,-1-1 0 0 0,2 1 1 0 0,-1 0-1 0 0,-1 7 0 0 0,3-6 32 0 0,0 1 1 0 0,0 0 0 0 0,1 0-1 0 0,0-1 1 0 0,0 1-1 0 0,1-1 1 0 0,0 1-1 0 0,0-1 1 0 0,1 1-1 0 0,0-1 1 0 0,0 0-1 0 0,1 0 1 0 0,-1-1-1 0 0,2 1 1 0 0,-1-1-1 0 0,9 10 1 0 0,7 6 346 0 0,2 0 0 0 0,44 34 0 0 0,-49-42-357 0 0,-5-4-531 0 0,-1-1 792 0 0,22 15 1 0 0,-9-14-1834 0 0,-22-9 720 0 0,1 0-1 0 0,0-1 1 0 0,0 1-1 0 0,-1-1 1 0 0,1 0-1 0 0,5 0 1 0 0,2-1-4687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2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13847 0 0,'0'0'631'0'0,"-1"2"-8"0"0,-52 124 453 0 0,-99 258 802 0 0,92-235-1796 0 0,46-114-40 0 0,-9 12-10 0 0,-2-1-1 0 0,-33 48 0 0 0,-6 8-150 0 0,59-93-46 0 0,4-7-25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2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4143 0 0,'0'0'319'0'0,"2"0"-210"0"0,9-1 2179 0 0,0-1-1 0 0,0 0 0 0 0,0-1 0 0 0,14-4 0 0 0,8-3-716 0 0,212-45-960 0 0,-235 54-1056 0 0,2 0-2969 0 0</inkml:trace>
  <inkml:trace contextRef="#ctx0" brushRef="#br0" timeOffset="1">32 323 11519 0 0,'2'-1'2936'0'0,"2"-1"-1864"0"0,1 1 0 0 0,0 0-1 0 0,0 0 1 0 0,7-1 0 0 0,41 2 557 0 0,-27 1-1336 0 0,-22-1-253 0 0,45 0 112 0 0,-1-1-1 0 0,85-14 1 0 0,-86 5-2394 0 0,-17 2-3116 0 0,-5 1-954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0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95 5815 0 0,'0'0'527'0'0,"6"-7"-344"0"0,38-59 4014 0 0,-28 45 791 0 0,-17 23-4917 0 0,0 0 0 0 0,0 0 0 0 0,0 0 0 0 0,0 0 0 0 0,0 0-1 0 0,0-1 1 0 0,0 1 0 0 0,-3 2 0 0 0,0 2 72 0 0,-77 100 1388 0 0,26-35-1250 0 0,33-43-298 0 0,8-11 188 0 0,2 1 1 0 0,0 0 0 0 0,-19 37 0 0 0,23-40-171 0 0,0 0 1 0 0,-2-1-1 0 0,1 0 1 0 0,-2 0-1 0 0,0-1 1 0 0,-23 21 0 0 0,16-16-3 0 0,-32 40 1 0 0,45-50-42 0 0,1 0-270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2303 0 0,'0'0'7498'0'0,"-8"8"-3480"0"0,-51 34-2636 0 0,32-23-97 0 0,-27 23-1 0 0,37-24-744 0 0,1 1-1 0 0,1 0 1 0 0,0 0 0 0 0,-17 35 0 0 0,15-27-514 0 0,11-17-20 0 0,1-1-1 0 0,0 1 0 0 0,1 1 1 0 0,0-1-1 0 0,-3 13 0 0 0,5-17-2 0 0,1-1 0 0 0,0 1-1 0 0,0 0 1 0 0,1 0 0 0 0,0 0-1 0 0,0 0 1 0 0,0 0 0 0 0,1 0-1 0 0,0 0 1 0 0,0 0 0 0 0,2 7-1 0 0,-1-10 2 0 0,-1 0-1 0 0,0 0 1 0 0,1 0 0 0 0,-1-1-1 0 0,1 1 1 0 0,0 0 0 0 0,0-1-1 0 0,0 1 1 0 0,0-1 0 0 0,1 1-1 0 0,-1-1 1 0 0,0 0-1 0 0,1 0 1 0 0,3 2 0 0 0,-1-1 12 0 0,0-1 0 0 0,0 0 0 0 0,0 0-1 0 0,0 0 1 0 0,1-1 0 0 0,-1 0 0 0 0,11 1 0 0 0,0-1 36 0 0,0-1-1 0 0,0-1 1 0 0,0 0 0 0 0,28-7-1 0 0,-31 5 47 0 0,0-1 1 0 0,0 0-1 0 0,0-1 0 0 0,0 0 0 0 0,-1-1 1 0 0,0 0-1 0 0,0-1 0 0 0,-1 0 0 0 0,0-1 0 0 0,12-11 1 0 0,-19 15-63 0 0,0 0 1 0 0,0 0-1 0 0,0-1 0 0 0,0 1 1 0 0,-1-1-1 0 0,0 0 1 0 0,0 0-1 0 0,0 0 1 0 0,0 0-1 0 0,-1 0 0 0 0,0-1 1 0 0,0 1-1 0 0,-1-1 1 0 0,1 0-1 0 0,-1 1 0 0 0,0-1 1 0 0,-1 0-1 0 0,1 0 1 0 0,-1 1-1 0 0,-1-1 1 0 0,1 0-1 0 0,-1 0 0 0 0,0 1 1 0 0,0-1-1 0 0,0 0 1 0 0,-3-6-1 0 0,2 7-54 0 0,1 1 0 0 0,-1-1 0 0 0,0 1 0 0 0,-1-1 0 0 0,1 1 0 0 0,-1 0 1 0 0,0 0-1 0 0,0 0 0 0 0,0 0 0 0 0,0 0 0 0 0,-1 1 0 0 0,0 0 0 0 0,1-1 0 0 0,-1 1 0 0 0,0 1 0 0 0,-1-1 0 0 0,1 0 0 0 0,0 1 0 0 0,-1 0 0 0 0,1 0 0 0 0,-1 1 0 0 0,0-1 0 0 0,-9-1 0 0 0,-31-4-2808 0 0,18 3-3187 0 0,10 1 43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2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8 5063 0 0,'5'-8'6770'0'0,"-21"22"-6596"0"0,0-6-74 0 0,-4-2 5111 0 0,17-6-5256 0 0,0 1-1 0 0,0 0 1 0 0,0 0-1 0 0,0 0 0 0 0,0 0 1 0 0,-4 2-1 0 0,-18 15 60 0 0,0 0-1 0 0,1 2 0 0 0,-36 36 1 0 0,-47 75-4 0 0,74-89-10 0 0,-9 14-4 0 0,-42 70 0 0 0,69-99-15 0 0,1 1 0 0 0,1 0-1 0 0,1 1 1 0 0,1 0 0 0 0,-6 34-1 0 0,15-54 13 0 0,0 0 0 0 0,1 0 0 0 0,1 1 0 0 0,0-1 0 0 0,0 0 0 0 0,0 0 0 0 0,1 1 0 0 0,1-1 0 0 0,2 10 1 0 0,0-5-9 0 0,1-2 1 0 0,0 1-1 0 0,1-1 1 0 0,0 1 0 0 0,13 16-1 0 0,126 163 335 0 0,6 9 102 0 0,-40-39-276 0 0,-83-121-123 0 0,24 53 0 0 0,-43-77-9 0 0,-1 1-1 0 0,-1 1 1 0 0,0 0 0 0 0,-2 0-1 0 0,7 37 1 0 0,-12-49-6 0 0,1 0-1 0 0,-1 0 1 0 0,-1 0-1 0 0,1-1 1 0 0,-1 1-1 0 0,0 0 0 0 0,-1 0 1 0 0,1-1-1 0 0,-1 1 1 0 0,-1 0-1 0 0,1-1 1 0 0,-7 10-1 0 0,3-5 29 0 0,-2 0-1 0 0,0-1 0 0 0,0 0 1 0 0,-1-1-1 0 0,-18 17 1 0 0,-43 30 172 0 0,-86 52 0 0 0,135-94-195 0 0,-96 65 155 0 0,116-78 141 0 0,6-2-588 0 0,-1 0 0 0 0,1-1-1 0 0,-1 1 1 0 0,1-1 0 0 0,-1 0 0 0 0,0-1-1 0 0,1 1 1 0 0,-1-1 0 0 0,-1 0 0 0 0,7-5-1 0 0,1-1-1504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71 1839 0 0,'0'0'83'0'0,"-1"0"277"0"0,-55 17 7683 0 0,0-1-2191 0 0,57-16-5773 0 0,1-1 1 0 0,-1 1-1 0 0,1-1 1 0 0,-1 0-1 0 0,0 1 1 0 0,1-1-1 0 0,-1 0 1 0 0,0 0-1 0 0,1-1 1 0 0,6-3 155 0 0,34-15 273 0 0,1 2 0 0 0,66-18 0 0 0,-105 35-496 0 0,11-3 46 0 0,0 0 0 0 0,1 1 0 0 0,-1 1 0 0 0,17 0 0 0 0,-22 1-14 0 0,-1 2 0 0 0,0-1 0 0 0,1 1 1 0 0,-1 0-1 0 0,0 1 0 0 0,1 0 0 0 0,16 7 0 0 0,-24-8-44 0 0,0 0 1 0 0,0 0-1 0 0,0 0 1 0 0,0 0-1 0 0,-1 0 1 0 0,1 0-1 0 0,0 1 1 0 0,-1-1-1 0 0,1 1 1 0 0,-1-1-1 0 0,0 1 1 0 0,1-1-1 0 0,-1 1 1 0 0,0 0-1 0 0,0 0 1 0 0,0-1-1 0 0,0 1 1 0 0,1 2-1 0 0,-1-1 3 0 0,-1 0 0 0 0,1 0 0 0 0,-1 0 0 0 0,0 0-1 0 0,0 0 1 0 0,0 0 0 0 0,0 0 0 0 0,0 0 0 0 0,-1 0-1 0 0,1 0 1 0 0,-2 4 0 0 0,-2 3 12 0 0,0-1 0 0 0,0 1 1 0 0,-1-1-1 0 0,0 1 0 0 0,-1-2 0 0 0,-6 10 0 0 0,-3-2-20 0 0,0-1 1 0 0,0-1-1 0 0,-1 0 0 0 0,-24 15 1 0 0,36-27-2 0 0,-56 38-545 0 0,-114 54 0 0 0,71-41 530 0 0,94-49 20 0 0,0 1 0 0 0,0 1 0 0 0,0 0 0 0 0,1 0 0 0 0,-1 0 0 0 0,2 1 0 0 0,-1 0 0 0 0,1 1 0 0 0,-8 10 0 0 0,15-17-1 0 0,0-1 0 0 0,1 1 0 0 0,-1-1 1 0 0,1 1-1 0 0,-1-1 0 0 0,0 1 0 0 0,1-1 1 0 0,-1 1-1 0 0,1-1 0 0 0,-1 1 0 0 0,1-1 1 0 0,-1 0-1 0 0,1 1 0 0 0,-1-1 1 0 0,1 0-1 0 0,0 1 0 0 0,-1-1 4 0 0,5 2 61 0 0,0 0-1 0 0,-1 0 1 0 0,1-1 0 0 0,0 1 0 0 0,0-1 0 0 0,0 0 0 0 0,0-1 0 0 0,0 1 0 0 0,0-1 0 0 0,8 0 0 0 0,8-2 271 0 0,25-5 0 0 0,-29 4-136 0 0,45-8 404 0 0,114-15 393 0 0,-145 23-924 0 0,0 1 0 0 0,0 2-1 0 0,53 7 1 0 0,-78-6-69 0 0,0 0-1 0 0,0 0 1 0 0,0 1-1 0 0,0 0 1 0 0,0 0 0 0 0,0 0-1 0 0,7 5 1 0 0,-11-6-142 0 0,-1 0 1 0 0,0 0 0 0 0,1 0 0 0 0,-1 0-1 0 0,0 0 1 0 0,0 0 0 0 0,0 1 0 0 0,0-1-1 0 0,0 0 1 0 0,0 1 0 0 0,0-1 0 0 0,0 0-1 0 0,0 1 1 0 0,-1-1 0 0 0,1 1-1 0 0,0-1 1 0 0,-1 1 0 0 0,1 0 0 0 0,-1-1-1 0 0,0 1 1 0 0,0 0 0 0 0,1-1 0 0 0,-1 1-1 0 0,0-1 1 0 0,0 1 0 0 0,-1 0 0 0 0,1-1-1 0 0,0 1 1 0 0,-1 0 0 0 0,1-1 0 0 0,-1 2-1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64 919 0 0,'1'-2'67'0'0,"13"-17"1587"0"0,-9 11 663 0 0,0 1 0 0 0,9-17 3204 0 0,-25 21-4590 0 0,8 3-856 0 0,0 0-1 0 0,0 0 1 0 0,0 0-1 0 0,0 0 1 0 0,0 1-1 0 0,0 0 1 0 0,0-1-1 0 0,0 1 1 0 0,0 0 0 0 0,1 0-1 0 0,-1 1 1 0 0,0-1-1 0 0,-4 3 1 0 0,-4 4 58 0 0,-17 15 0 0 0,24-20-90 0 0,-32 29 307 0 0,3 2-1 0 0,-54 68 1 0 0,-45 87-100 0 0,120-171-253 0 0,-22 34 51 0 0,2 2 0 0 0,-46 107 0 0 0,68-135-48 0 0,1 0 0 0 0,1 1 0 0 0,1-1 0 0 0,2 1-1 0 0,-3 36 1 0 0,8-50 1 0 0,-1 0 0 0 0,2 0 0 0 0,0 1 0 0 0,0-1-1 0 0,1 0 1 0 0,1 0 0 0 0,0 0 0 0 0,1-1 0 0 0,1 1 0 0 0,-1-1-1 0 0,2 0 1 0 0,0 0 0 0 0,8 11 0 0 0,0-3 48 0 0,1-2 1 0 0,0 0-1 0 0,35 30 0 0 0,61 40 100 0 0,-12-12 14 0 0,-78-58-77 0 0,-1 1 0 0 0,27 33 1 0 0,-37-40-2 0 0,0 2 0 0 0,-1-1-1 0 0,0 1 1 0 0,-1 1 0 0 0,-1-1 0 0 0,0 2 0 0 0,-1-1 0 0 0,-1 0-1 0 0,0 1 1 0 0,-1 0 0 0 0,-1 0 0 0 0,0 1 0 0 0,-1-1 0 0 0,-1 0-1 0 0,-2 28 1 0 0,1-28-51 0 0,-2 1 1 0 0,0-1-1 0 0,-2 0 0 0 0,1 0 0 0 0,-2 0 1 0 0,0-1-1 0 0,-1 1 0 0 0,0-1 1 0 0,-1-1-1 0 0,-1 1 0 0 0,0-1 0 0 0,-15 18 1 0 0,-2-4-32 0 0,0-2 1 0 0,-42 33-1 0 0,63-56-3 0 0,-12 15 0 0 0,13-16 0 0 0,-1 3-6 0 0,0 1 16 0 0,0 4-98 0 0,3-4-1170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55 1839 0 0,'-1'1'6483'0'0,"-26"19"1203"0"0,-13 16-7664 0 0,13-11-75 0 0,9-10-111 0 0,-53 53-320 0 0,64-61 495 0 0,0 1 0 0 0,1 1-1 0 0,0-1 1 0 0,1 1 0 0 0,0 0 0 0 0,0 0-1 0 0,-5 14 1 0 0,9-20 38 0 0,0 1 0 0 0,0-1 0 0 0,1 1 0 0 0,-1-1 0 0 0,1 1 0 0 0,0-1 0 0 0,-1 1 0 0 0,2 0-1 0 0,-1-1 1 0 0,0 1 0 0 0,1-1 0 0 0,-1 1 0 0 0,1-1 0 0 0,0 1 0 0 0,1-1 0 0 0,-1 1 0 0 0,0-1 0 0 0,1 0 0 0 0,0 0-1 0 0,0 0 1 0 0,0 0 0 0 0,3 4 0 0 0,-2-4 58 0 0,0 1 1 0 0,0-1-1 0 0,1-1 0 0 0,-1 1 1 0 0,1 0-1 0 0,0-1 0 0 0,0 0 0 0 0,0 0 1 0 0,0 0-1 0 0,0 0 0 0 0,0-1 1 0 0,1 1-1 0 0,-1-1 0 0 0,1 0 0 0 0,-1 0 1 0 0,0-1-1 0 0,8 1 0 0 0,7-2 161 0 0,1 0 1 0 0,-1-2-1 0 0,0 0 0 0 0,0-1 0 0 0,0-1 1 0 0,0 0-1 0 0,-1-2 0 0 0,0 0 0 0 0,0-1 1 0 0,26-16-1 0 0,-42 22-252 0 0,0 1 1 0 0,1-1 0 0 0,-1 0-1 0 0,0 0 1 0 0,0 0-1 0 0,0 0 1 0 0,0 0-1 0 0,0-1 1 0 0,-1 1 0 0 0,1 0-1 0 0,-1-1 1 0 0,1 0-1 0 0,-1 1 1 0 0,0-1-1 0 0,2-5 1 0 0,-2 3 38 0 0,-1 1 1 0 0,1-1-1 0 0,-1 0 1 0 0,0 1-1 0 0,0-1 1 0 0,0 0-1 0 0,-1 1 1 0 0,0-1-1 0 0,-1-6 0 0 0,-1 3 25 0 0,0-1 0 0 0,0 1 0 0 0,-1 0 0 0 0,0-1-1 0 0,-1 2 1 0 0,0-1 0 0 0,0 0 0 0 0,0 1-1 0 0,-13-12 1 0 0,9 11-208 0 0,-1 0 0 0 0,0 1 1 0 0,-17-8-1 0 0,16 9-32 0 0,0 0-1 0 0,1-1 1 0 0,-11-9 0 0 0,20 15 79 0 0,-1 0-1 0 0,1 0 0 0 0,0-1 1 0 0,0 1-1 0 0,-1 0 1 0 0,1-1-1 0 0,0 1 1 0 0,1-1-1 0 0,-1 1 0 0 0,0-1 1 0 0,0 1-1 0 0,0-1 1 0 0,1 1-1 0 0,-1-1 0 0 0,1 0 1 0 0,-1 1-1 0 0,1-1 1 0 0,0 0-1 0 0,0 0 1 0 0,0 1-1 0 0,0-1 0 0 0,0 0 1 0 0,0 0-1 0 0,1-2 1 0 0,0 0-712 0 0,1 0 0 0 0,-1 0-1 0 0,1 0 1 0 0,1 0 0 0 0,-1 1 0 0 0,0-1 0 0 0,1 0 0 0 0,4-4 0 0 0,4-4-4686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8375 0 0,'0'0'758'0'0,"7"-6"2748"0"0,-5 9-3362 0 0,0-1-1 0 0,0 0 1 0 0,0 1-1 0 0,0-1 0 0 0,-1 1 1 0 0,1-1-1 0 0,-1 1 1 0 0,1 0-1 0 0,-1-1 0 0 0,0 1 1 0 0,0 0-1 0 0,0 0 1 0 0,-1 0-1 0 0,1 0 0 0 0,-1 0 1 0 0,1 0-1 0 0,-1 6 1 0 0,-1 6 318 0 0,0 1 0 0 0,-4 20 1 0 0,3-22-216 0 0,-19 189 1178 0 0,19-164-1223 0 0,3-1 0 0 0,1 0-1 0 0,9 51 1 0 0,-7-70-115 0 0,1 0-1 0 0,11 31 1 0 0,2-14-3211 0 0,-13-29-2812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10679 0 0,'0'0'971'0'0,"1"1"-779"0"0,7 6-53 0 0,-1 0-1 0 0,1 1 1 0 0,-2 0 0 0 0,1 0-1 0 0,-1 0 1 0 0,-1 1 0 0 0,7 12-1 0 0,28 71 1311 0 0,-27-59-815 0 0,8 19 353 0 0,3-2 0 0 0,52 85 0 0 0,-64-117-901 0 0,1-2-1 0 0,0 1 0 0 0,1-2 1 0 0,0 0-1 0 0,1 0 1 0 0,1-1-1 0 0,0-1 1 0 0,1-1-1 0 0,1 0 1 0 0,30 15-1 0 0,-18-14-21 0 0,-1-2 0 0 0,2 0 0 0 0,31 5 0 0 0,-43-12-58 0 0,-7-2-31 0 0,0 1 0 0 0,0 0 1 0 0,21 8-1 0 0,-32-10-74 0 0,0 0 3 0 0,0 1 63 0 0,0 0-1 0 0,0 0 1 0 0,0 0-1 0 0,-1 0 1 0 0,1 0-1 0 0,-1 0 1 0 0,1 0 0 0 0,-1 0-1 0 0,0 1 1 0 0,0-1-1 0 0,0 0 1 0 0,0 0-1 0 0,0 0 1 0 0,-1 0-1 0 0,1 0 1 0 0,0 1-1 0 0,-2 1 1 0 0,-1 5-181 0 0,-1 0-1 0 0,-7 15 1 0 0,-1-1-462 0 0,12-21 365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2759 0 0,'-1'0'10278'0'0,"-6"3"-9905"0"0,3-2-322 0 0,1 0 1 0 0,-1 1-1 0 0,1-1 1 0 0,-1 1-1 0 0,1 0 1 0 0,0 0-1 0 0,0 0 0 0 0,-1 0 1 0 0,1 0-1 0 0,1 1 1 0 0,-1-1-1 0 0,0 1 1 0 0,-3 4-1 0 0,-53 71 1371 0 0,29-37-875 0 0,-51 53-1 0 0,-295 268-276 0 0,375-361-154 0 0,6 11-732 0 0,-4-10 511 0 0,0-1-1 0 0,0 1 0 0 0,0-1 0 0 0,1 1 1 0 0,-1-1-1 0 0,1 0 0 0 0,-1 1 1 0 0,1-1-1 0 0,-1 0 0 0 0,1 0 0 0 0,0 0 1 0 0,-1 0-1 0 0,1 0 0 0 0,0-1 1 0 0,0 1-1 0 0,0 0 0 0 0,0-1 0 0 0,0 1 1 0 0,0-1-1 0 0,2 0 0 0 0,8 1-5010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9935 0 0,'0'0'898'0'0,"1"2"-680"0"0,7 19 485 0 0,1 0 1 0 0,1 0-1 0 0,0-1 0 0 0,2 0 0 0 0,1-1 0 0 0,28 34 0 0 0,-19-29-402 0 0,1-1 0 0 0,1-1 1 0 0,0-2-1 0 0,39 26 0 0 0,-60-44-368 0 0,0 0 0 0 0,-1-1-1 0 0,1 1 1 0 0,0 0 0 0 0,0-1-1 0 0,0 0 1 0 0,1 0 0 0 0,-1 0 0 0 0,0 0-1 0 0,0 0 1 0 0,1-1 0 0 0,-1 1-1 0 0,0-1 1 0 0,1 0 0 0 0,-1 0 0 0 0,0 0-1 0 0,1 0 1 0 0,-1-1 0 0 0,0 1-1 0 0,1-1 1 0 0,-1 0 0 0 0,0 0 0 0 0,0 0-1 0 0,0-1 1 0 0,0 1 0 0 0,0-1-1 0 0,0 1 1 0 0,0-1 0 0 0,0 0 0 0 0,-1 0-1 0 0,5-4 1 0 0,6-7-5500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14711 0 0,'0'0'3142'0'0,"1"2"-3030"0"0,0 0-103 0 0,0 1 0 0 0,1 0 0 0 0,-1-1 0 0 0,-1 1 1 0 0,1 0-1 0 0,0 0 0 0 0,-1-1 0 0 0,1 1 1 0 0,-1 0-1 0 0,0 0 0 0 0,0 0 0 0 0,0 0 0 0 0,0 0 1 0 0,0-1-1 0 0,-1 1 0 0 0,-1 5 0 0 0,-2 6 153 0 0,0-1-1 0 0,-9 17 0 0 0,8-18-73 0 0,-35 78 290 0 0,-34 80 222 0 0,-136 327 876 0 0,167-409-1479 0 0,-49 106-986 0 0,84-177-1723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0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12607 0 0,'0'0'1392'0'0,"-1"2"-1132"0"0,-3 8-100 0 0,-1-1-1 0 0,-1 0 1 0 0,0 0 0 0 0,0 0-1 0 0,-1 0 1 0 0,0-1-1 0 0,0 0 1 0 0,-13 10 0 0 0,-7 3 212 0 0,-40 25 0 0 0,42-30-53 0 0,-89 70 343 0 0,26-17-512 0 0,-168 112-138 0 0,166-111 55 0 0,89-69 608 0 0,1 1-546 0 0,-1 1-75 0 0,1 0 1 0 0,0 1-1 0 0,0-1 1 0 0,0 1-1 0 0,0-1 1 0 0,0 1-1 0 0,1-1 1 0 0,0 1-1 0 0,-1-1 1 0 0,1 0-1 0 0,0 1 1 0 0,1-1-1 0 0,-1 0 1 0 0,3 5-1 0 0,-1-3 27 0 0,1-1-1 0 0,0 1 1 0 0,0 0-1 0 0,0-1 1 0 0,0 0-1 0 0,1 0 1 0 0,8 6-1 0 0,2-1 96 0 0,1 0-1 0 0,-1-1 1 0 0,2-1-1 0 0,29 9 1 0 0,117 21 738 0 0,-119-28-766 0 0,-8-3-98 0 0,1-1 1 0 0,0-2-1 0 0,-1-1 0 0 0,59-5 1 0 0,-51-2 8 0 0,71-18 1 0 0,62-27 45 0 0,-153 41-92 0 0,0 0-1 0 0,-1-2 1 0 0,0-1 0 0 0,0-1-1 0 0,21-17 1 0 0,-40 27-6 0 0,0 0-1 0 0,0-1 1 0 0,0 1 0 0 0,0-1-1 0 0,-1 0 1 0 0,0-1 0 0 0,0 1-1 0 0,0 0 1 0 0,2-7 0 0 0,-3 9-10 0 0,-2 0 1 0 0,1-1-1 0 0,0 1 1 0 0,0 0-1 0 0,-1-1 1 0 0,1 1-1 0 0,-1 0 0 0 0,0-1 1 0 0,0 1-1 0 0,0-1 1 0 0,0 1-1 0 0,0-1 1 0 0,0 1-1 0 0,-1 0 1 0 0,1-1-1 0 0,-1 1 1 0 0,0-1-1 0 0,0 1 0 0 0,0 0 1 0 0,0 0-1 0 0,-2-5 1 0 0,1 5-13 0 0,0 1-1 0 0,0-1 1 0 0,0 0 0 0 0,0 0-1 0 0,0 1 1 0 0,0-1 0 0 0,0 1-1 0 0,-1 0 1 0 0,1-1 0 0 0,-1 1 0 0 0,-2-1-1 0 0,-30-7-102 0 0,-54-2-18 0 0,75 11 125 0 0,1 0-1 0 0,-1 0 1 0 0,1 2 0 0 0,-22 4-1 0 0,28-4 3 0 0,1 0 1 0 0,-1 0-1 0 0,1 1 0 0 0,0 0 0 0 0,0 0 0 0 0,1 1 1 0 0,-1 0-1 0 0,-9 8 0 0 0,-2 4-19 0 0,-18 23 1 0 0,12-13 21 0 0,-32 23-8 0 0,54-48-62 0 0,1 11-266 0 0,7 18-375 0 0,-4-23 422 0 0,-2 0 1 0 0,1 0-1 0 0,1 11 0 0 0,-3-14 23 0 0,0-1 0 0 0,-1 0 1 0 0,1 1-1 0 0,0-1 0 0 0,-1 0 0 0 0,0 0 0 0 0,0 0 0 0 0,0 0 0 0 0,0 1 0 0 0,0-1 0 0 0,-4 4 1 0 0,-5 8-1963 0 0,0 0-3046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5527 0 0,'0'0'15094'0'0,"-1"1"-14941"0"0,-3 16 619 0 0,4-16-827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0,'0'0'12159'0'0,"0"2"-11810"0"0,-1 3-240 0 0,1 9 542 0 0,1 1 0 0 0,3 24 0 0 0,-3-34-537 0 0,0 0 1 0 0,1-1-1 0 0,-1 1 0 0 0,1 0 1 0 0,0-1-1 0 0,0 0 0 0 0,1 1 1 0 0,-1-1-1 0 0,1 0 0 0 0,0 0 1 0 0,0 0-1 0 0,5 4 0 0 0,8 5 176 0 0,0-1 0 0 0,0-1 0 0 0,1-1 0 0 0,23 11 0 0 0,30 19 504 0 0,-5 6-607 0 0,-28-20-14 0 0,67 38-1 0 0,-101-62-277 0 0,1-1 1 0 0,-1 1-1 0 0,1-1 0 0 0,0 0 0 0 0,0 0 0 0 0,0 0 1 0 0,0-1-1 0 0,0 1 0 0 0,5-1 0 0 0,-7 0 64 0 0,-1 0 0 0 0,0 0-1 0 0,1 0 1 0 0,-1-1 0 0 0,0 1 0 0 0,1 0-1 0 0,-1-1 1 0 0,0 1 0 0 0,0-1 0 0 0,1 1-1 0 0,-1-1 1 0 0,0 0 0 0 0,0 1 0 0 0,0-1-1 0 0,0 0 1 0 0,0 0 0 0 0,0 0 0 0 0,0 0-1 0 0,0 0 1 0 0,0 0 0 0 0,0 0 0 0 0,-1 0-1 0 0,1 0 1 0 0,0 0 0 0 0,-1 0 0 0 0,1-1-1 0 0,-1 1 1 0 0,1 0 0 0 0,-1 0 0 0 0,0-1-1 0 0,1-1 1 0 0,2-32-3180 0 0,-4 20 1786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14711 0 0,'0'0'1335'0'0,"-1"0"-1096"0"0,-3 0-188 0 0,0 1 0 0 0,0-1 0 0 0,1 1 0 0 0,-1 0 0 0 0,0 0 0 0 0,1 1 1 0 0,-1-1-1 0 0,1 1 0 0 0,-1-1 0 0 0,-5 6 0 0 0,-33 26 817 0 0,32-24-758 0 0,-29 28-46 0 0,1 1 0 0 0,-38 54 0 0 0,6-8 38 0 0,28-40-70 0 0,-84 71 1 0 0,-60 21 92 0 0,184-135-208 0 0,11-6-3949 0 0,-5 2 2459 0 0,11-5-3857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0,'0'2'67'0'0,"0"2"846"0"0,2 69 9502 0 0,-1-55-8923 0 0,1-1 1 0 0,5 20 0 0 0,-6-29-1299 0 0,2 0 1 0 0,-1 1 0 0 0,1-1-1 0 0,1 0 1 0 0,0-1 0 0 0,0 1-1 0 0,0-1 1 0 0,1 1-1 0 0,0-1 1 0 0,0 0 0 0 0,1-1-1 0 0,-1 0 1 0 0,2 0 0 0 0,12 11-1 0 0,-4-6 136 0 0,0-1 0 0 0,1 0 0 0 0,1-1 0 0 0,-1-1-1 0 0,1-1 1 0 0,0 0 0 0 0,28 7 0 0 0,-41-14-429 0 0,0 1 0 0 0,0-1 1 0 0,0 0-1 0 0,0 0 1 0 0,0 0-1 0 0,0 0 0 0 0,6-2 1 0 0,-6 1-307 0 0,-1 0 0 0 0,1 0 0 0 0,-1 0 1 0 0,0-1-1 0 0,1 1 0 0 0,-1-1 1 0 0,0 0-1 0 0,0 0 0 0 0,0 0 0 0 0,0 0 1 0 0,-1-1-1 0 0,1 1 0 0 0,-1-1 1 0 0,3-3-1 0 0,3-4-1342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15951 0 0,'0'0'2880'0'0,"0"2"-2742"0"0,0 4-97 0 0,-1 0 0 0 0,0 0 0 0 0,0 1 1 0 0,-1-1-1 0 0,1 0 0 0 0,-1 0 1 0 0,-4 7-1 0 0,-24 44 310 0 0,17-35-214 0 0,-155 317 1722 0 0,154-308-1762 0 0,-94 202 544 0 0,16 6-415 0 0,87-224-281 0 0,-41 117-1430 0 0,40-120 216 0 0,1-2-61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335 320 6879 0 0,'0'0'315'0'0,"-2"1"-7"0"0,-4 5-157 0 0,1-1 0 0 0,0 1-1 0 0,0 0 1 0 0,1 1 0 0 0,0-1-1 0 0,-6 13 1 0 0,7-13 309 0 0,0 0 0 0 0,-1 1 0 0 0,1-2-1 0 0,-1 1 1 0 0,-1 0 0 0 0,1-1 0 0 0,-1 0 0 0 0,0 0 0 0 0,0 0-1 0 0,-9 7 1 0 0,11-11-191 0 0,0 1-1 0 0,0-1 1 0 0,-1 1-1 0 0,1-1 1 0 0,0 0 0 0 0,0 0-1 0 0,-1 0 1 0 0,1-1-1 0 0,-1 1 1 0 0,1-1-1 0 0,0 0 1 0 0,-1 0-1 0 0,1 0 1 0 0,-1 0-1 0 0,-3-2 1 0 0,-2 0 161 0 0,1 0-1 0 0,-1-1 1 0 0,1 0 0 0 0,-15-9 0 0 0,14 7-392 0 0,0-1 0 0 0,0 0 0 0 0,1-1 0 0 0,0 0 0 0 0,0 0 0 0 0,0-1 0 0 0,1 1 0 0 0,0-2 0 0 0,1 1 0 0 0,0-1 0 0 0,0 0 0 0 0,-8-18 0 0 0,11 19-83 0 0,-1 1 0 0 0,2-1 0 0 0,-1 0 0 0 0,1 0 0 0 0,0-1 0 0 0,1 1-1 0 0,0 0 1 0 0,0-1 0 0 0,1 1 0 0 0,0 0 0 0 0,1-1 0 0 0,-1 1 0 0 0,1 0 0 0 0,1 0 0 0 0,0-1 0 0 0,5-14 0 0 0,-2 13-35 0 0,0-1 1 0 0,1 2 0 0 0,0-1 0 0 0,0 1 0 0 0,1-1 0 0 0,1 2 0 0 0,-1-1 0 0 0,1 1 0 0 0,1 0 0 0 0,-1 1 0 0 0,1 0 0 0 0,0 0 0 0 0,1 1 0 0 0,19-9 0 0 0,-17 9 153 0 0,0 2 0 0 0,0 0 0 0 0,1 0 0 0 0,0 1 1 0 0,-1 1-1 0 0,1 0 0 0 0,0 1 0 0 0,0 0 0 0 0,0 1 1 0 0,0 0-1 0 0,0 1 0 0 0,24 5 0 0 0,-11 0 265 0 0,1 1 0 0 0,39 16 0 0 0,-59-20-297 0 0,0 0 1 0 0,0 1 0 0 0,0 0-1 0 0,0 0 1 0 0,-1 1 0 0 0,1-1-1 0 0,-1 1 1 0 0,0 1-1 0 0,-1-1 1 0 0,1 1 0 0 0,-1 0-1 0 0,0 0 1 0 0,6 12 0 0 0,-9-15-39 0 0,-1 0 0 0 0,0 0 0 0 0,0-1 0 0 0,0 1 0 0 0,0 0 0 0 0,0 1 0 0 0,-1-1 0 0 0,0 0 0 0 0,1 0 0 0 0,-1 0 0 0 0,0 0 0 0 0,0 0 0 0 0,-1 0 0 0 0,1 0 0 0 0,-2 5 0 0 0,1-4 0 0 0,-1 1 1 0 0,0-1-1 0 0,0 0 0 0 0,0 0 0 0 0,0-1 0 0 0,-1 1 0 0 0,1 0 0 0 0,-1-1 1 0 0,-6 6-1 0 0,-1 0 1 0 0,0-1 1 0 0,-1 0 0 0 0,0-1 0 0 0,0 0 0 0 0,-1-1-1 0 0,-15 6 1 0 0,-42 14-337 0 0,0-3 0 0 0,-79 15 0 0 0,146-38 256 0 0,-4 2-204 0 0,1-1 0 0 0,0 0 0 0 0,-1 0 1 0 0,1 0-1 0 0,-1-1 0 0 0,1 0 0 0 0,-1 0 1 0 0,1 0-1 0 0,-1-1 0 0 0,-6-1 1 0 0,4-3-1564 0 0,4-4-70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3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13103 0 0,'0'0'1186'0'0,"2"1"-978"0"0,-1 1-126 0 0,1-1 0 0 0,-1 1 1 0 0,1-1-1 0 0,-1 1 0 0 0,0-1 1 0 0,0 1-1 0 0,0 0 0 0 0,0 0 1 0 0,0 0-1 0 0,0 0 1 0 0,0 0-1 0 0,0 0 0 0 0,-1 0 1 0 0,1 3-1 0 0,0 1 27 0 0,-1-1-1 0 0,0 1 1 0 0,0-1-1 0 0,0 1 1 0 0,-2 7 0 0 0,-1 5 21 0 0,-2-1 0 0 0,-10 25 0 0 0,-87 172 1039 0 0,53-120-753 0 0,-16 33 75 0 0,-87 189 488 0 0,144-294-972 0 0,2-5-285 0 0,-16 29-1 0 0,21-44-715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4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0,'0'0'706'0'0,"1"2"-578"0"0,6 13 2509 0 0,0 0-1 0 0,10 30 1 0 0,-10-25-1574 0 0,15 31 0 0 0,-13-35-831 0 0,1-1 1 0 0,0 0 0 0 0,1 0 0 0 0,1-1 0 0 0,1-1 0 0 0,0 0 0 0 0,20 16-1 0 0,12 4 350 0 0,53 29-1 0 0,-35-24-134 0 0,-50-29-469 0 0,-1 0 0 0 0,0 0 1 0 0,-1 1-1 0 0,0 0 1 0 0,-1 1-1 0 0,0 1 0 0 0,-1-1 1 0 0,0 1-1 0 0,0 1 1 0 0,8 18-1 0 0,-15-28 924 0 0,5 8-5142 0 0,-6-10 3415 0 0,-1-1 550 0 0,1 0 0 0 0,-1 0 0 0 0,0 0 1 0 0,1 1-1 0 0,-1-1 0 0 0,0 0 0 0 0,1 0 0 0 0,-1 0 0 0 0,1 0 0 0 0,-1 0 0 0 0,0 0 0 0 0,1 0 0 0 0,-1 0 0 0 0,1 0 0 0 0,-1 0 1 0 0,0 0-1 0 0,1 0 0 0 0,-1 0 0 0 0,1 0 0 0 0,-1 0 0 0 0,0 0 0 0 0,1 0 0 0 0,-1-1 0 0 0,1 1 0 0 0,9-6-4457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4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9671 0 0,'-22'24'1383'0'0,"1"1"0"0"0,0 0-1 0 0,-25 44 1 0 0,13-15-545 0 0,-60 71 1 0 0,73-103-634 0 0,0 0 0 0 0,-2-2 1 0 0,0 0-1 0 0,-1-1 1 0 0,-34 20-1 0 0,35-26-739 0 0,-38 14-1 0 0,59-26-398 0 0,6-8-2713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4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184 260 8287 0 0,'2'1'382'0'0,"17"15"67"0"0,-13-11 88 0 0,0-1 1 0 0,0 1 0 0 0,-1 0 0 0 0,6 6 0 0 0,-10-9-278 0 0,0-1 0 0 0,0 1 0 0 0,-1-1 0 0 0,1 1 0 0 0,0 0 0 0 0,0-1 0 0 0,-1 1 0 0 0,1 0-1 0 0,-1 0 1 0 0,0-1 0 0 0,1 1 0 0 0,-1 0 0 0 0,0 3 0 0 0,-1-3-83 0 0,-2 8 671 0 0,1-7-599 0 0,1 0 0 0 0,0-1-1 0 0,-1 1 1 0 0,0-1 0 0 0,1 0-1 0 0,-1 1 1 0 0,0-1 0 0 0,0 0-1 0 0,-1 0 1 0 0,1 0 0 0 0,-3 2-1 0 0,3-3 411 0 0,-8 2 353 0 0,3-2-914 0 0,0 0 1 0 0,1 0-1 0 0,-1 0 1 0 0,0-1-1 0 0,1 0 1 0 0,-1 0-1 0 0,0-1 1 0 0,1 0-1 0 0,-1 0 1 0 0,1-1-1 0 0,-12-4 0 0 0,9 3 21 0 0,1-1-1 0 0,-1 0 1 0 0,1-1-1 0 0,0 0 1 0 0,0-1-1 0 0,0 1 1 0 0,-12-13-1 0 0,17 14-134 0 0,-1 0 0 0 0,1 0-1 0 0,-1-1 1 0 0,1 1 0 0 0,0-1 0 0 0,1 1-1 0 0,-1-1 1 0 0,1 0 0 0 0,0 0-1 0 0,0 0 1 0 0,1-1 0 0 0,-1 1 0 0 0,1 0-1 0 0,0 0 1 0 0,1-1 0 0 0,-1 1 0 0 0,1-1-1 0 0,0 1 1 0 0,1-1 0 0 0,-1 1 0 0 0,1 0-1 0 0,0-1 1 0 0,0 1 0 0 0,1 0-1 0 0,-1 0 1 0 0,1 0 0 0 0,0 0 0 0 0,1 0-1 0 0,-1 0 1 0 0,1 0 0 0 0,0 1 0 0 0,0-1-1 0 0,1 1 1 0 0,3-5 0 0 0,5-2-125 0 0,1 1 0 0 0,0 0 0 0 0,0 0 0 0 0,1 1 0 0 0,0 1-1 0 0,0 0 1 0 0,30-11 0 0 0,-3 5-266 0 0,74-16 0 0 0,-82 24 305 0 0,38-3-1 0 0,-55 8 234 0 0,-1 1-1 0 0,1 0 1 0 0,0 1 0 0 0,24 6-1 0 0,-37-7-85 0 0,-1 1-1 0 0,1-1 1 0 0,-1 1-1 0 0,1 0 1 0 0,-1 0-1 0 0,0 0 0 0 0,1 0 1 0 0,-1 0-1 0 0,0 1 1 0 0,0-1-1 0 0,0 1 1 0 0,0 0-1 0 0,0-1 1 0 0,0 1-1 0 0,0 0 1 0 0,-1 0-1 0 0,3 3 1 0 0,-3-3-29 0 0,0 0 0 0 0,-1 0 0 0 0,1 0 0 0 0,0 0 0 0 0,-1 1 0 0 0,0-1-1 0 0,1 0 1 0 0,-1 0 0 0 0,0 1 0 0 0,0-1 0 0 0,0 0 0 0 0,0 0 0 0 0,-1 0 0 0 0,1 1 0 0 0,-1-1 0 0 0,1 0 0 0 0,-1 0 0 0 0,0 0 0 0 0,0 0 0 0 0,-1 3 0 0 0,-3 4-11 0 0,-1 1-1 0 0,1-2 1 0 0,-2 1 0 0 0,1 0-1 0 0,-1-1 1 0 0,-1-1 0 0 0,1 1-1 0 0,-12 8 1 0 0,-6 2 33 0 0,-44 25-1 0 0,20-18-25 0 0,-17 10-13 0 0,49-24-433 0 0,-1-1 0 0 0,-35 15 0 0 0,44-22-734 0 0,0-4-58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4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9327 0 0,'0'0'208'0'0,"2"-1"34"0"0,14-9 232 0 0,-15 9-458 0 0,0 0-1 0 0,1 0 0 0 0,-1 1 0 0 0,0-1 1 0 0,0 0-1 0 0,1 0 0 0 0,-1 1 0 0 0,1-1 0 0 0,-1 1 1 0 0,1-1-1 0 0,-1 1 0 0 0,1-1 0 0 0,2 1 1 0 0,2-1 2662 0 0,-2 11-2186 0 0,-5-5-289 0 0,0-1-1 0 0,1 1 1 0 0,-1 0-1 0 0,-1-1 1 0 0,1 1-1 0 0,-1 0 1 0 0,-5 8 2745 0 0,6-12-2886 0 0,-12 7-118 0 0,12-7 56 0 0,-6 6-60 0 0,6-6 119 0 0,16-18 118 0 0,6-5 1935 0 0,-19 25-1961 0 0,-2-2-194 0 0,0-1 1 0 0,0 0-1 0 0,0 1 1 0 0,0-1-1 0 0,0 0 1 0 0,0 0-1 0 0,0 1 1 0 0,0-1-1 0 0,0 0 1 0 0,0 0-1 0 0,0 1 1 0 0,0-1-1 0 0,0 0 1 0 0,0 0-1 0 0,1 1 1 0 0,-1-1-1 0 0,0 0 1 0 0,0 0-1 0 0,0 1 1 0 0,1-1-1 0 0,-1 0 1 0 0,0 0-1 0 0,0 0 1 0 0,1 1-1 0 0,5 6-2105 0 0,1-1-3421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4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8751 0 0,'-1'2'6831'0'0,"0"-1"-6763"0"0,-18 22 241 0 0,1 1-1 0 0,-21 38 0 0 0,9-6-220 0 0,-66 134 1306 0 0,70-133-872 0 0,-79 162 509 0 0,99-206-1364 0 0,-1-1-1 0 0,0 1 1 0 0,-1-1 0 0 0,-1-1-1 0 0,0 0 1 0 0,0 0 0 0 0,-1-1-1 0 0,-12 10 1 0 0,0-3-5742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4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25 16127 0 0,'0'0'1242'0'0,"-1"2"-812"0"0,-5 18-4 0 0,0 0-1 0 0,2 1 1 0 0,0-1-1 0 0,2 1 1 0 0,0 0-1 0 0,1-1 1 0 0,2 28-1 0 0,1-34-360 0 0,0 0 1 0 0,1 0-1 0 0,1-1 0 0 0,0 1 0 0 0,1-1 0 0 0,0 0 1 0 0,1 0-1 0 0,1 0 0 0 0,0-1 0 0 0,16 22 1 0 0,5-1 472 0 0,1-1-1 0 0,40 34 1 0 0,-42-42-237 0 0,-20-17-298 0 0,-1-1 1 0 0,1 0-1 0 0,0-1 0 0 0,1 0 0 0 0,14 8 1 0 0,-19-11-139 0 0,-1-2 1 0 0,1 1-1 0 0,0 0 1 0 0,0 0-1 0 0,-1-1 1 0 0,1 1-1 0 0,0-1 1 0 0,0 0-1 0 0,-1 0 1 0 0,1 0-1 0 0,0 0 1 0 0,0-1-1 0 0,0 1 1 0 0,-1-1-1 0 0,1 0 1 0 0,0 1 0 0 0,-1-1-1 0 0,1 0 1 0 0,-1-1-1 0 0,1 1 1 0 0,-1 0-1 0 0,1-1 1 0 0,2-2-1 0 0,0 0-605 0 0,0 0-1 0 0,-1 0 1 0 0,0 0-1 0 0,0-1 0 0 0,0 0 1 0 0,6-9-1 0 0,1-5-5079 0 0</inkml:trace>
  <inkml:trace contextRef="#ctx0" brushRef="#br0" timeOffset="1">648 0 5063 0 0,'0'2'9331'0'0,"0"6"-8590"0"0,-1 0-1 0 0,0 0 1 0 0,0 0-1 0 0,-1-1 1 0 0,0 1-1 0 0,-7 14 1 0 0,-25 46-541 0 0,17-37 437 0 0,-198 435 1970 0 0,88-196-2217 0 0,33-76-195 0 0,62-123-420 0 0,-75 180-2111 0 0,103-240 947 0 0,2-4-61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4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9671 0 0,'0'0'6711'0'0,"1"0"-6468"0"0,11 4-59 0 0,1-1 0 0 0,-1-1 0 0 0,0 0 0 0 0,0-1 0 0 0,15 0 1 0 0,66-6 392 0 0,-80 4-485 0 0,99-16 500 0 0,-20 2-1324 0 0,-29 12-4090 0 0,-47 3-952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4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 17391 0 0,'-2'-1'795'0'0,"11"1"2513"0"0,30 5-2527 0 0,10 0-834 0 0,-7-3 137 0 0,1-2 1 0 0,0-2-1 0 0,55-9 0 0 0,126-41-2238 0 0,-186 41 252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222 151 7831 0 0,'0'0'603'0'0,"-1"-5"462"0"0,-2-7 5062 0 0,1 11-6059 0 0,1 0-1 0 0,-1 1 1 0 0,0-1 0 0 0,0 0 0 0 0,1 1-1 0 0,-1-1 1 0 0,0 1 0 0 0,0-1 0 0 0,0 1-1 0 0,1 0 1 0 0,-1 0 0 0 0,0 0 0 0 0,0 0-1 0 0,0 0 1 0 0,0 0 0 0 0,1 1 0 0 0,-1-1 0 0 0,0 1-1 0 0,0-1 1 0 0,0 1 0 0 0,1-1 0 0 0,-1 1-1 0 0,0 0 1 0 0,1 0 0 0 0,-3 2 0 0 0,-6 3 74 0 0,1 1 1 0 0,0 0 0 0 0,-9 9 0 0 0,10-9-95 0 0,-4 5-36 0 0,-1 1-1 0 0,2 1 1 0 0,0 0-1 0 0,1 0 1 0 0,0 1-1 0 0,1 1 0 0 0,1-1 1 0 0,0 1-1 0 0,-9 31 1 0 0,15-41 4 0 0,0 0-1 0 0,1 0 1 0 0,0 1 0 0 0,1-1 0 0 0,-1 0 0 0 0,1 0-1 0 0,0 1 1 0 0,2 10 0 0 0,-1-14 20 0 0,-1 0 0 0 0,1 0 0 0 0,0 0 0 0 0,0-1 1 0 0,0 1-1 0 0,0 0 0 0 0,1 0 0 0 0,-1 0 0 0 0,1-1 0 0 0,0 1 0 0 0,-1-1 0 0 0,1 0 0 0 0,0 1 0 0 0,0-1 0 0 0,1 0 1 0 0,-1 0-1 0 0,0 0 0 0 0,1 0 0 0 0,4 2 0 0 0,1-1 122 0 0,0 0-1 0 0,0 0 1 0 0,0-1 0 0 0,1 0 0 0 0,-1 0 0 0 0,1-1-1 0 0,-1 0 1 0 0,1-1 0 0 0,-1 0 0 0 0,15-2-1 0 0,2-1 172 0 0,0-2 0 0 0,32-9-1 0 0,-44 10-240 0 0,-1 0 0 0 0,0-1 0 0 0,0-1 1 0 0,0 0-1 0 0,-1 0 0 0 0,0-1 0 0 0,0-1 0 0 0,-1 0 0 0 0,0 0 0 0 0,0-1 0 0 0,13-16 0 0 0,-21 23-78 0 0,-1 0 0 0 0,1 0-1 0 0,-1 0 1 0 0,0-1-1 0 0,1 1 1 0 0,-1 0 0 0 0,0-1-1 0 0,0 1 1 0 0,-1-1-1 0 0,1 1 1 0 0,0-1-1 0 0,-1 0 1 0 0,0 1 0 0 0,0-1-1 0 0,1 0 1 0 0,-2 1-1 0 0,1-1 1 0 0,0 0 0 0 0,0 1-1 0 0,-1-1 1 0 0,-1-3-1 0 0,1 2-5 0 0,0 1-1 0 0,-1-1 0 0 0,1 1 0 0 0,-1 0 1 0 0,0-1-1 0 0,0 1 0 0 0,-1 0 1 0 0,1 0-1 0 0,-1 0 0 0 0,1 1 0 0 0,-1-1 1 0 0,0 1-1 0 0,0-1 0 0 0,-5-2 0 0 0,-52-28-321 0 0,29 18-11 0 0,-34-25 0 0 0,57 34 249 0 0,0 0 0 0 0,0 0-1 0 0,1-1 1 0 0,0 0 0 0 0,0-1 0 0 0,0 1 0 0 0,1-1 0 0 0,-9-16 0 0 0,14 22 52 0 0,0 0 0 0 0,0 0 0 0 0,0 0 0 0 0,0 0-1 0 0,1-1 1 0 0,-1 1 0 0 0,1 0 0 0 0,-1-1 0 0 0,1 1 0 0 0,0 0 0 0 0,0-1-1 0 0,0 1 1 0 0,0 0 0 0 0,0-1 0 0 0,1 1 0 0 0,-1-1 0 0 0,0 1 0 0 0,1 0 0 0 0,0 0-1 0 0,0-1 1 0 0,0 1 0 0 0,0 0 0 0 0,0 0 0 0 0,0 0 0 0 0,0 0 0 0 0,1 0-1 0 0,2-3 1 0 0,-1 2-149 0 0,0 0-1 0 0,1 0 0 0 0,0 0 0 0 0,-1 0 1 0 0,1 1-1 0 0,0 0 0 0 0,0 0 1 0 0,0 0-1 0 0,1 0 0 0 0,-1 0 0 0 0,0 1 1 0 0,1 0-1 0 0,7-1 0 0 0,7-1-858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4607 0 0,'0'0'10843'0'0,"-1"1"-10544"0"0,-3 5-182 0 0,-1 0 0 0 0,0-1 0 0 0,1 0 0 0 0,-2 0 1 0 0,1 0-1 0 0,0 0 0 0 0,-1-1 0 0 0,-9 5 1 0 0,5-2 115 0 0,-18 16 1 0 0,23-17-122 0 0,0-1 0 0 0,1 1 0 0 0,0 0 0 0 0,0 1 0 0 0,1-1 0 0 0,0 1 0 0 0,0-1 0 0 0,0 1 1 0 0,-2 9-1 0 0,0 5 215 0 0,-4 40 1 0 0,8-54-309 0 0,0 1-1 0 0,1-1 0 0 0,0 1 1 0 0,1-1-1 0 0,1 11 0 0 0,-2-15 9 0 0,1-1-1 0 0,0 1 1 0 0,0-1-1 0 0,-1 0 0 0 0,1 0 1 0 0,0 1-1 0 0,1-1 0 0 0,-1 0 1 0 0,0 0-1 0 0,1 0 1 0 0,-1 0-1 0 0,1 0 0 0 0,-1-1 1 0 0,1 1-1 0 0,0 0 0 0 0,0-1 1 0 0,0 1-1 0 0,0-1 0 0 0,0 0 1 0 0,4 2-1 0 0,2 0 161 0 0,1 0 0 0 0,0-1 0 0 0,0-1-1 0 0,0 0 1 0 0,0 0 0 0 0,0 0 0 0 0,0-1-1 0 0,0 0 1 0 0,0-1 0 0 0,0 0 0 0 0,0-1 0 0 0,10-2-1 0 0,5-3 104 0 0,-1 0-1 0 0,0-2 0 0 0,28-14 0 0 0,-37 16-212 0 0,0 0 0 0 0,-1-1 0 0 0,13-10-1 0 0,-22 14-61 0 0,1 0 0 0 0,-1 1 0 0 0,-1-2 0 0 0,1 1 0 0 0,0 0 0 0 0,-1-1 0 0 0,0 0 0 0 0,0 1 0 0 0,0-1 0 0 0,-1-1 0 0 0,3-8 0 0 0,-4 11-5 0 0,0 0-1 0 0,0 0 1 0 0,-1 0-1 0 0,1 0 1 0 0,-1-1-1 0 0,0 1 1 0 0,0 0-1 0 0,0 0 0 0 0,-1 0 1 0 0,1-1-1 0 0,-1 1 1 0 0,1 0-1 0 0,-1 0 1 0 0,0 0-1 0 0,0 0 1 0 0,-1 0-1 0 0,1 0 1 0 0,-1 0-1 0 0,1 1 1 0 0,-1-1-1 0 0,0 0 1 0 0,0 1-1 0 0,0-1 1 0 0,0 1-1 0 0,-1 0 1 0 0,-2-3-1 0 0,-11-7-74 0 0,0 0-1 0 0,0 1 1 0 0,-30-15-1 0 0,18 11-104 0 0,4 1-5 0 0,-30-12-1 0 0,43 22-289 0 0,1 1-1 0 0,-1-1 0 0 0,0 2 0 0 0,0-1 1 0 0,-20 0-1 0 0,-16 1-4427 0 0,36 1 2771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4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79 6911 0 0,'41'-78'11279'0'0,"-58"87"-10754"0"0,-8 11-455 0 0,-45 47 0 0 0,-52 63-70 0 0,-29 35 0 0 0,117-124 0 0 0,2 1 0 0 0,-32 58 0 0 0,49-74 0 0 0,1 0 0 0 0,2 1 0 0 0,1 1 0 0 0,-10 34 0 0 0,18-50 0 0 0,0 0 0 0 0,1 1 0 0 0,1-1 0 0 0,0 1 0 0 0,1-1 0 0 0,0 1 0 0 0,0-1 0 0 0,2 1 0 0 0,0-1 0 0 0,0 1 0 0 0,1-1 0 0 0,5 15 0 0 0,-3-17 1 0 0,0 0-1 0 0,0-1 1 0 0,1 0-1 0 0,1 0 0 0 0,-1 0 1 0 0,1-1-1 0 0,12 11 1 0 0,-6-6 6 0 0,27 27 94 0 0,47 38 0 0 0,51 27 50 0 0,-111-85-141 0 0,3 4-6 0 0,-1 1 0 0 0,-1 1 0 0 0,-1 1 0 0 0,-1 2 0 0 0,-1 1 0 0 0,-2 1 1 0 0,-1 0-1 0 0,-2 2 0 0 0,-1 1 0 0 0,-2 0 0 0 0,-1 1 0 0 0,-1 1 0 0 0,-2 0 1 0 0,-2 1-1 0 0,-2 0 0 0 0,-1 1 0 0 0,4 49 0 0 0,-8-16 120 0 0,-3 1 0 0 0,-3-1 0 0 0,-16 101 0 0 0,16-160-124 0 0,-1 0-1 0 0,0 0 0 0 0,0 0 1 0 0,-2 0-1 0 0,1 0 0 0 0,-1-1 1 0 0,-1 0-1 0 0,0 0 1 0 0,-1 0-1 0 0,0-1 0 0 0,0 0 1 0 0,-1 0-1 0 0,0-1 0 0 0,-11 9 1 0 0,-11 0-1599 0 0,29-17 1194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4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29 11519 0 0,'0'0'887'0'0,"0"-1"-583"0"0,1 0 4 0 0,1-4-702 0 0,-2 0 4157 0 0,0 4-3742 0 0,-1 0 0 0 0,1 0-1 0 0,0 0 1 0 0,0 0 0 0 0,-1 1-1 0 0,1-1 1 0 0,0 0 0 0 0,-1 0-1 0 0,1 0 1 0 0,-1 1 0 0 0,1-1-1 0 0,-1 0 1 0 0,1 1 0 0 0,-1-1 0 0 0,0 0-1 0 0,1 1 1 0 0,-1-1 0 0 0,0 1-1 0 0,1-1 1 0 0,-1 1 0 0 0,0-1-1 0 0,0 1 1 0 0,-1-1 0 0 0,-6 2 55 0 0,8-1-69 0 0,-2 1 19 0 0,0-1 0 0 0,0 1-1 0 0,1 0 1 0 0,-1 0 0 0 0,0 0-1 0 0,1 0 1 0 0,-1 0 0 0 0,1 0 0 0 0,-1 0-1 0 0,1 1 1 0 0,-1-1 0 0 0,1 0-1 0 0,0 1 1 0 0,-2 2 0 0 0,1-1 59 0 0,-58 81 1380 0 0,32-50-1073 0 0,-29 43 0 0 0,47-60-357 0 0,0-1 0 0 0,1 1 0 0 0,1 1 1 0 0,0 0-1 0 0,-6 22 0 0 0,14-37-34 0 0,-1 0 0 0 0,0 0-1 0 0,1 0 1 0 0,-1 0 0 0 0,1 0 0 0 0,0 0 0 0 0,0 0 0 0 0,0 0-1 0 0,0 0 1 0 0,0 0 0 0 0,1 0 0 0 0,0 0 0 0 0,-1 0 0 0 0,1 0 0 0 0,0-1-1 0 0,3 6 1 0 0,-3-6 9 0 0,1 1 0 0 0,0-1 0 0 0,0 0 1 0 0,0 0-1 0 0,0 0 0 0 0,1-1 0 0 0,-1 1 0 0 0,1 0 0 0 0,-1-1 0 0 0,1 0 0 0 0,-1 1 0 0 0,1-1 0 0 0,0 0 0 0 0,-1 0 1 0 0,1-1-1 0 0,0 1 0 0 0,4 0 0 0 0,7 2 85 0 0,1-2-1 0 0,0 0 1 0 0,-1 0 0 0 0,1-2 0 0 0,0 0 0 0 0,0 0 0 0 0,-1-1-1 0 0,1-1 1 0 0,-1-1 0 0 0,0 0 0 0 0,0 0 0 0 0,0-2-1 0 0,-1 0 1 0 0,0 0 0 0 0,0-1 0 0 0,0-1 0 0 0,14-10 0 0 0,-25 15-72 0 0,1 1 0 0 0,-1-1 0 0 0,1 0 0 0 0,-1 0 0 0 0,0 0 0 0 0,0 0 0 0 0,0 0 0 0 0,0-1 0 0 0,0 1 0 0 0,-1-1 0 0 0,0 1 0 0 0,1-1 0 0 0,-1 1 0 0 0,-1-1 0 0 0,1 0 0 0 0,0 1 0 0 0,-1-1 0 0 0,0 0 0 0 0,0 1 0 0 0,0-1 0 0 0,0 0 0 0 0,-1-4 0 0 0,0 2-7 0 0,0 0-1 0 0,-1 0 0 0 0,1 0 1 0 0,-1 1-1 0 0,0-1 1 0 0,-1 0-1 0 0,1 1 0 0 0,-1 0 1 0 0,0-1-1 0 0,-1 1 1 0 0,1 0-1 0 0,-1 1 0 0 0,-4-6 1 0 0,3 6-60 0 0,0 0 0 0 0,0 1 0 0 0,0-1-1 0 0,0 1 1 0 0,-1 0 0 0 0,1 1 0 0 0,-1-1 0 0 0,-9-2 0 0 0,-5 0-652 0 0,-26-3 1 0 0,31 6-550 0 0,1 0 0 0 0,-1-1 0 0 0,-23-9 0 0 0,22 3-1119 0 0,3-3-2763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4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8719 0 0,'0'0'3352'0'0,"1"-1"-2525"0"0,24-12-132 0 0,0 1 1 0 0,0 1-1 0 0,1 1 0 0 0,0 1 1 0 0,30-6-1 0 0,-51 14-598 0 0,0 0 0 0 0,0 0 0 0 0,0 1 0 0 0,1-1 0 0 0,-1 1 0 0 0,0 0 0 0 0,9 2 0 0 0,-13-2-88 0 0,1 1 0 0 0,-1-1 0 0 0,0 0 0 0 0,1 1-1 0 0,-1 0 1 0 0,0-1 0 0 0,0 1 0 0 0,1 0 0 0 0,-1 0 0 0 0,0-1 0 0 0,0 1 0 0 0,0 0 0 0 0,0 0-1 0 0,0 0 1 0 0,0 1 0 0 0,0-1 0 0 0,0 0 0 0 0,-1 0 0 0 0,1 0 0 0 0,0 1 0 0 0,-1-1-1 0 0,1 0 1 0 0,-1 1 0 0 0,1-1 0 0 0,-1 0 0 0 0,0 1 0 0 0,1-1 0 0 0,-1 1 0 0 0,0-1 0 0 0,0 0-1 0 0,0 1 1 0 0,0 1 0 0 0,-1 4-2 0 0,1 0 1 0 0,-1-1-1 0 0,-1 1 0 0 0,1 0 0 0 0,-1-1 1 0 0,-1 1-1 0 0,-4 10 0 0 0,-26 43 79 0 0,25-48-82 0 0,1 1 18 0 0,-2 0-1 0 0,1-1 0 0 0,-1 1 1 0 0,-1-2-1 0 0,-16 16 0 0 0,-50 37-21 0 0,45-37 38 0 0,29-24-17 0 0,0-1 0 0 0,-1 1 0 0 0,1-1 0 0 0,0 1 0 0 0,1 0-1 0 0,-1-1 1 0 0,0 1 0 0 0,1 0 0 0 0,-2 6 0 0 0,2-7 44 0 0,2-1 1 0 0,-1 1-30 0 0,0 0 0 0 0,1 0 1 0 0,-1-1-1 0 0,1 1 1 0 0,0 0-1 0 0,0-1 0 0 0,-1 1 1 0 0,1-1-1 0 0,0 1 1 0 0,0-1-1 0 0,0 1 0 0 0,1-1 1 0 0,-1 0-1 0 0,0 1 1 0 0,3 1-1 0 0,0-1 40 0 0,-1 0 0 0 0,0 0-1 0 0,1 0 1 0 0,0 0 0 0 0,-1-1 0 0 0,1 0 0 0 0,4 1 0 0 0,5 1 157 0 0,0-1 1 0 0,1-1 0 0 0,19 0 0 0 0,29-3 86 0 0,25 1-17 0 0,-73 2-277 0 0,1 0 1 0 0,-1 1-1 0 0,0 1 0 0 0,15 4 0 0 0,-2 2-385 0 0,-13-4 440 0 0,25 7 1 0 0,-34-11-757 0 0,-1-1-1 0 0,1 1 1 0 0,-1-1 0 0 0,0 0 0 0 0,1 0 0 0 0,-1 0 0 0 0,0-1 0 0 0,1 1 0 0 0,-1-1 0 0 0,6-2 0 0 0,0-1-5375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 3679 0 0,'0'0'167'0'0,"-1"-1"-7"0"0,-2-5 4284 0 0,-1-1 152 0 0,4 7-4427 0 0,0 0 0 0 0,-1 0 0 0 0,1 0 0 0 0,0 0 0 0 0,0 0 0 0 0,0 0 0 0 0,-1 0 0 0 0,1 0 0 0 0,0 0 0 0 0,0 0 0 0 0,0 0 0 0 0,-1 0 0 0 0,1 0 0 0 0,0 0 0 0 0,0 0 0 0 0,-2 0 552 0 0,4 20-405 0 0,1 1-1 0 0,0-1 1 0 0,1-1 0 0 0,1 1-1 0 0,11 27 1 0 0,-6-18-72 0 0,8 24 137 0 0,3 0 1 0 0,2-2 0 0 0,34 58-1 0 0,-47-94-347 0 0,1 0 0 0 0,1-1 0 0 0,0 0 0 0 0,22 19 0 0 0,55 38 34 0 0,-82-65-66 0 0,0-1 0 0 0,0-1 0 0 0,1 0 0 0 0,0 0 0 0 0,10 4 0 0 0,49 22-21 0 0,-65-29-62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4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10567 0 0,'0'0'8812'0'0,"0"2"-8552"0"0,-1 7 25 0 0,0 1 0 0 0,0-1-1 0 0,-1 1 1 0 0,-6 17 0 0 0,-17 39 428 0 0,14-40-476 0 0,-97 208 651 0 0,43-103-721 0 0,50-87-172 0 0,14-33-311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67 3679 0 0,'4'-7'327'0'0,"10"-29"170"0"0,-7 12 11175 0 0,-12 35-11260 0 0,-29 64-139 0 0,-2-2 0 0 0,-4-1 0 0 0,-63 85 0 0 0,98-150-260 0 0,-82 103 134 0 0,73-96-128 0 0,0 0 1 0 0,-1 0-1 0 0,0-1 0 0 0,-1-1 1 0 0,-19 10-1 0 0,11-9-2 0 0,-34 21 106 0 0,52-29-59 0 0,5-4 2 0 0,13-3-100 0 0,1 1 1 0 0,-1-2 0 0 0,0 0 0 0 0,15-5 0 0 0,-6 0-187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87 2759 0 0,'-8'0'248'0'0,"2"2"1035"0"0,1-1-1 0 0,0 0 1 0 0,0 1-1 0 0,0 0 1 0 0,0 0-1 0 0,1 0 1 0 0,-9 6-1 0 0,33-24-527 0 0,0 1-1 0 0,39-22 0 0 0,-46 30-585 0 0,0 1-1 0 0,0 1 1 0 0,1 0-1 0 0,0 1 1 0 0,0 0-1 0 0,21-3 1 0 0,-34 7-150 0 0,1-1-1 0 0,-1 1 1 0 0,0 0 0 0 0,0 0-1 0 0,0 0 1 0 0,0 0 0 0 0,1 0-1 0 0,-1 0 1 0 0,0 1 0 0 0,0-1-1 0 0,0 0 1 0 0,0 0 0 0 0,0 1-1 0 0,0-1 1 0 0,1 1 0 0 0,-1-1-1 0 0,0 1 1 0 0,0-1 0 0 0,0 1-1 0 0,-1 0 1 0 0,1-1 0 0 0,0 1-1 0 0,0 0 1 0 0,0 0 0 0 0,1 1-1 0 0,-1 0 1 0 0,-1 0-1 0 0,1 0 0 0 0,0 0 1 0 0,-1 0-1 0 0,0 0 1 0 0,1 0-1 0 0,-1 0 0 0 0,0 0 1 0 0,0 0-1 0 0,0 0 1 0 0,0 0-1 0 0,-1-1 0 0 0,1 1 1 0 0,-1 4-1 0 0,-3 8 9 0 0,-1-1-1 0 0,0 1 1 0 0,-1-1 0 0 0,-1 0-1 0 0,0 0 1 0 0,0-1 0 0 0,-10 12-1 0 0,-6 5 46 0 0,-41 41 1 0 0,-74 52 164 0 0,137-122-236 0 0,1 0 0 0 0,0 0 0 0 0,-1 1 0 0 0,1-1 0 0 0,0 0 0 0 0,-1 0 0 0 0,1 0 0 0 0,0 1 0 0 0,0-1 0 0 0,-1 0 0 0 0,1 0 0 0 0,0 1 0 0 0,0-1 0 0 0,-1 0 0 0 0,1 1 0 0 0,0-1 0 0 0,0 0 0 0 0,0 1 0 0 0,-1-1-1 0 0,1 0 1 0 0,0 1 0 0 0,0-1 0 0 0,0 0 0 0 0,0 1 0 0 0,0-1 0 0 0,0 1 0 0 0,0-1 0 0 0,0 0 0 0 0,0 1 0 0 0,0-1 0 0 0,0 0 0 0 0,0 1 0 0 0,0-1 0 0 0,0 1 0 0 0,0-1 0 0 0,0 0 0 0 0,1 1 0 0 0,-1-1 0 0 0,0 0 0 0 0,0 1 0 0 0,0-1 0 0 0,0 0 0 0 0,1 1 0 0 0,-1-1 0 0 0,0 0 0 0 0,0 0 0 0 0,1 1 0 0 0,-1-1 0 0 0,0 0 0 0 0,1 1 0 0 0,-1-1 2 0 0,4 4 6 0 0,-1-1 0 0 0,0 1-1 0 0,1-1 1 0 0,0 0 0 0 0,-1 0-1 0 0,1 0 1 0 0,1 0 0 0 0,-1-1-1 0 0,0 0 1 0 0,1 1 0 0 0,-1-2-1 0 0,6 3 1 0 0,8 1 58 0 0,35 5-1 0 0,-31-6-24 0 0,7 0-161 0 0,1 1-4850 0 0,-12-2-759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0,'0'0'1107'0'0,"2"1"34"0"0,4 2-650 0 0,-1 1 0 0 0,0-1-1 0 0,0 1 1 0 0,0 1-1 0 0,0-1 1 0 0,-1 1 0 0 0,0-1-1 0 0,0 1 1 0 0,0 1-1 0 0,0-1 1 0 0,-1 0 0 0 0,0 1-1 0 0,4 9 1 0 0,3 10-47 0 0,13 52 1 0 0,-13-43 320 0 0,-7-21-731 0 0,31 93 483 0 0,-27-88-427 0 0,1 0-1 0 0,0 0 1 0 0,18 26-1 0 0,-17-33-89 0 0,3-1 3 0 0,-7-9-6 0 0,-2-2-10 0 0,-1 1-85 0 0,1 0 0 0 0,0 0 1 0 0,-1 0-1 0 0,1 0 0 0 0,0-1 0 0 0,-1 1 1 0 0,1-1-1 0 0,-1 0 0 0 0,1 0 1 0 0,-1 0-1 0 0,0 0 0 0 0,1 0 0 0 0,3-4 1 0 0,0 1-1155 0 0,0 0 1 0 0,-1-1 0 0 0,1 0 0 0 0,4-5 0 0 0,3-6-4080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4607 0 0,'-1'2'6522'0'0,"-7"24"-4826"0"0,-2 0 1 0 0,-13 27 0 0 0,2-9-715 0 0,-170 338 1847 0 0,25-88-2692 0 0,145-253-139 0 0,-18 46 0 0 0,30-65 16 0 0,2 1 1 0 0,1 0-1 0 0,-7 44 1 0 0,12-57 6 0 0,1-9-31 0 0,0-1-1 0 0,0 0 1 0 0,0 1 0 0 0,0-1 0 0 0,0 0-1 0 0,1 1 1 0 0,-1-1 0 0 0,0 1 0 0 0,0-1-1 0 0,0 0 1 0 0,0 1 0 0 0,1-1 0 0 0,-1 0-1 0 0,0 1 1 0 0,0-1 0 0 0,0 0 0 0 0,1 0-1 0 0,-1 1 1 0 0,0-1 0 0 0,1 0 0 0 0,-1 0-1 0 0,0 1 1 0 0,1-1 0 0 0,-1 0 0 0 0,0 0-1 0 0,1 0 1 0 0,-1 1 0 0 0,0-1 0 0 0,1 0-1 0 0,-1 0 1 0 0,0 0 0 0 0,1 0 0 0 0,-1 0-1 0 0,1 0 1 0 0,-1 0 0 0 0,0 0 0 0 0,1 0-1 0 0,-1 0 1 0 0,0 0 0 0 0,1 0 0 0 0,-1 0-1 0 0,1 0 1 0 0,-1 0 0 0 0,0 0 0 0 0,1-1-1 0 0,16-6-5365 0 0,-6-1-819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5983 0 0,'-1'1'274'0'0,"-19"7"499"0"0,-22 14 0 0 0,2 4 8439 0 0,101-29-7666 0 0,-53 4-1391 0 0,0 0 0 0 0,0 1 1 0 0,0 0-1 0 0,0 0 1 0 0,0 1-1 0 0,0 0 0 0 0,-1 0 1 0 0,13 8-1 0 0,-11-6-68 0 0,-1 3-59 0 0,-6-8-19 0 0,-1 1 0 0 0,0 0 0 0 0,0 0 0 0 0,0 0 0 0 0,0 1 0 0 0,0-1 0 0 0,0 0 0 0 0,0 0 0 0 0,0 0 0 0 0,0 1 0 0 0,-1-1 0 0 0,1 1 0 0 0,-1-1 0 0 0,1 0 0 0 0,-1 1 0 0 0,1 1 0 0 0,0 1 35 0 0,0-2 28 0 0,-1 0 1 0 0,0 2-1 0 0,0 0-1 0 0,0 1 0 0 0,0-1 1 0 0,0 1-1 0 0,-1-1 0 0 0,1 1 0 0 0,-1-1 1 0 0,0 0-1 0 0,-1 1 0 0 0,1-1 1 0 0,-1 0-1 0 0,0 0 0 0 0,0 0 1 0 0,-4 6-1 0 0,-88 111 285 0 0,94-121-356 0 0,-4 6 13 0 0,0 1 0 0 0,0 0 1 0 0,-5 13-1 0 0,5-13-13 0 0,4-6 9 0 0,0 0-1 0 0,-1-1 0 0 0,1 1 1 0 0,-1 0-1 0 0,1-1 1 0 0,0 1-1 0 0,0 0 0 0 0,-1 0 1 0 0,1 0-1 0 0,0-1 1 0 0,0 1-1 0 0,0 0 1 0 0,0 0-1 0 0,0 0 0 0 0,0-1 1 0 0,0 1-1 0 0,0 0 1 0 0,0 0-1 0 0,0 0 0 0 0,0-1 1 0 0,1 1-1 0 0,-1 0 1 0 0,0 0-1 0 0,1-1 0 0 0,-1 1 1 0 0,0 0-1 0 0,1 0 1 0 0,-1-1-1 0 0,1 1 1 0 0,-1-1-1 0 0,1 1 0 0 0,-1 0 1 0 0,2 0-1 0 0,0 0 23 0 0,0 0 0 0 0,1 0-1 0 0,-1 0 1 0 0,0 0 0 0 0,1-1 0 0 0,-1 1-1 0 0,1-1 1 0 0,-1 0 0 0 0,1 0-1 0 0,3 0 1 0 0,24 0 89 0 0,-15-1-98 0 0,1 1 1 0 0,-1 0-1 0 0,0 2 1 0 0,20 3-1 0 0,-20-3 3 0 0,0 0 0 0 0,1-1-1 0 0,-1 0 1 0 0,1-1 0 0 0,-1-1 0 0 0,26-5-1 0 0,25-10-1516 0 0,-2-5-4871 0 0,-47 14-123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235 271 5527 0 0,'2'1'423'0'0,"21"8"-425"0"0,-16-7 749 0 0,1 1 1 0 0,-1 0-1 0 0,1 0 0 0 0,-1 1 1 0 0,0 0-1 0 0,-1 0 1 0 0,1 1-1 0 0,-1 0 0 0 0,0 0 1 0 0,0 0-1 0 0,6 7 1 0 0,-10-9 84 0 0,-1-2-665 0 0,0 0 0 0 0,0 0 0 0 0,0 0 0 0 0,0 0 0 0 0,0 0 0 0 0,-1 1 0 0 0,1-1 0 0 0,0 0 0 0 0,-1 0 0 0 0,1 1 0 0 0,-1-1 0 0 0,1 0 0 0 0,-1 1 0 0 0,0-1 0 0 0,1 0 0 0 0,-1 1 0 0 0,0-1 0 0 0,0 0 0 0 0,0 1 0 0 0,0-1 0 0 0,0 2 0 0 0,-1-1 105 0 0,-1-1-33 0 0,-5 2-119 0 0,-1 0 0 0 0,0 0 0 0 0,0-1 0 0 0,0 0 0 0 0,0-1 0 0 0,-15 1 0 0 0,7 0-111 0 0,-4 1 53 0 0,-65 6-44 0 0,71-7-9 0 0,0-2 0 0 0,-1 1 1 0 0,1-2-1 0 0,0 0 0 0 0,0-1 0 0 0,-25-6 0 0 0,35 7-9 0 0,1-1 0 0 0,-1 1 0 0 0,1-1 0 0 0,-1 1 0 0 0,1-1 0 0 0,0 0 0 0 0,-5-4 0 0 0,7 5 0 0 0,0 0 0 0 0,0 0 0 0 0,0 0 0 0 0,1 0 0 0 0,-1 0 0 0 0,0 0 0 0 0,1 0 0 0 0,-1 0 0 0 0,1 0 0 0 0,-1 0 0 0 0,1 0 0 0 0,-1 0 0 0 0,1-1 0 0 0,0 1 0 0 0,0 0 0 0 0,-1 0 0 0 0,1 0 0 0 0,0-1 0 0 0,0 1 0 0 0,0 0 0 0 0,0 0 0 0 0,1 0 0 0 0,-1-1 0 0 0,0 1 0 0 0,0 0 0 0 0,1 0 0 0 0,-1 0 0 0 0,1-2 0 0 0,5-10-66 0 0,-1 0-1 0 0,2 1 0 0 0,0-1 1 0 0,0 1-1 0 0,1 1 0 0 0,18-21 1 0 0,0 5-257 0 0,1 0 0 0 0,1 2 0 0 0,57-39 0 0 0,-62 49 250 0 0,1 0 0 0 0,0 2 0 0 0,1 1 0 0 0,0 1 0 0 0,40-11 0 0 0,-59 21 101 0 0,0 0-1 0 0,0 0 1 0 0,0 0 0 0 0,0 1-1 0 0,0 0 1 0 0,1 1-1 0 0,-1-1 1 0 0,0 1-1 0 0,0 0 1 0 0,0 1 0 0 0,0-1-1 0 0,-1 1 1 0 0,1 1-1 0 0,0-1 1 0 0,-1 1 0 0 0,1 0-1 0 0,-1 0 1 0 0,0 0-1 0 0,0 1 1 0 0,0 0-1 0 0,0 0 1 0 0,-1 0 0 0 0,0 0-1 0 0,0 1 1 0 0,0 0-1 0 0,0-1 1 0 0,-1 2 0 0 0,1-1-1 0 0,-1 0 1 0 0,-1 1-1 0 0,4 9 1 0 0,-5-12-15 0 0,0 1 0 0 0,-1-1 0 0 0,0 1 0 0 0,0 0 0 0 0,0 0 0 0 0,0-1 0 0 0,0 1 0 0 0,-1-1 0 0 0,0 1 0 0 0,1 0 0 0 0,-1-1 1 0 0,-1 1-1 0 0,1-1 0 0 0,-3 5 0 0 0,-3 5 31 0 0,0 0 1 0 0,-11 14-1 0 0,3-8 88 0 0,-1 0 0 0 0,-1 0 0 0 0,-1-2 0 0 0,-26 21 0 0 0,-83 51 104 0 0,95-69-419 0 0,-60 26 0 0 0,87-44 5 0 0,0 0 1 0 0,0 0 0 0 0,0-1-1 0 0,-1 0 1 0 0,1 0 0 0 0,-11 1-1 0 0,15-2-1066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0 1375 0 0,'0'0'66'0'0,"-1"1"-8"0"0,-2-1-166 0 0,-38 10 1236 0 0,33-8 486 0 0,1 1 1 0 0,-1 0-1 0 0,-9 5 1 0 0,9-2-1148 0 0,-1-1 0 0 0,2 1 0 0 0,-1 1-1 0 0,1 0 1 0 0,0 0 0 0 0,0 0 0 0 0,0 1 0 0 0,1 0 0 0 0,1 0 0 0 0,-10 17 0 0 0,0 7-162 0 0,-20 58-1 0 0,24-58 247 0 0,-13 31-151 0 0,-3-1 1 0 0,-3-1 0 0 0,-50 77-1 0 0,-117 115-278 0 0,142-188-96 0 0,13-18 22 0 0,27-31 42 0 0,0 0 0 0 0,1 1 0 0 0,-14 23 0 0 0,24-31-11 0 0,4-9-81 0 0,1 1 0 0 0,-1-1 0 0 0,1 1-1 0 0,-1-1 1 0 0,1 1 0 0 0,0-1 0 0 0,-1 0 0 0 0,1 1 0 0 0,-1-1 0 0 0,1 0 0 0 0,0 1 0 0 0,-1-1 0 0 0,1 0-1 0 0,0 0 1 0 0,-1 1 0 0 0,1-1 0 0 0,0 0 0 0 0,0 0 0 0 0,-1 0-17 0 0,16 2-673 0 0,3-5-260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9215 0 0,'0'2'707'0'0,"-5"24"292"0"0,-3 26 2054 0 0,-4 62 0 0 0,11-97-2631 0 0,2 0 0 0 0,0 0 0 0 0,0 0 0 0 0,2 0-1 0 0,0 0 1 0 0,1-1 0 0 0,11 32 0 0 0,-8-32-129 0 0,1-1 0 0 0,0 1 1 0 0,15 20-1 0 0,-17-29-195 0 0,-1-1 0 0 0,1 1 0 0 0,0-1 0 0 0,0 0 0 0 0,1 0 0 0 0,-1-1 1 0 0,2 0-1 0 0,14 9 0 0 0,0-4-20 0 0,0 0 1 0 0,1-2-1 0 0,0 0 1 0 0,0-2-1 0 0,1 0 1 0 0,33 3-1 0 0,-36-7-457 0 0,33 1-2554 0 0,-50-3 2669 0 0,1-1 1 0 0,-1 1-1 0 0,1-1 1 0 0,-1 0 0 0 0,1 0-1 0 0,-1 0 1 0 0,1-1-1 0 0,-1 1 1 0 0,5-3 0 0 0,-4-1-1988 0 0,0-1-3320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2303 0 0,'-2'2'167'0'0,"-18"26"513"0"0,8-14 1735 0 0,0 0 0 0 0,-22 19 0 0 0,-86 75 2228 0 0,-94 90-1626 0 0,152-124-2332 0 0,27-29-583 0 0,34-43-233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474 179 7831 0 0,'-33'-27'1803'0'0,"33"26"-1638"0"0,0 1 0 0 0,-1 0 1 0 0,1-1-1 0 0,0 1 0 0 0,-1 0 0 0 0,1-1 1 0 0,0 1-1 0 0,-1-1 0 0 0,1 1 0 0 0,0 0 0 0 0,0-1 1 0 0,0 1-1 0 0,-1-1 0 0 0,1 1 0 0 0,0-1 1 0 0,0 1-1 0 0,0-1 0 0 0,0 1 0 0 0,0-1 0 0 0,0 1 1 0 0,0 0-1 0 0,0-1 0 0 0,0 1 0 0 0,0-1 1 0 0,0 0-1 0 0,7-14 981 0 0,-3 11-1027 0 0,-1 1 0 0 0,0-1 0 0 0,1 1 0 0 0,5-5 0 0 0,7-1 229 0 0,0 0 0 0 0,0 0 0 0 0,1 2 0 0 0,0 0 0 0 0,0 1 0 0 0,1 0 1 0 0,19-2-1 0 0,130-14-254 0 0,-143 20 9 0 0,99-4 165 0 0,-71 5 215 0 0,66-10 0 0 0,-117 11-139 0 0,1 1-290 0 0,0-1-58 0 0,-1 1 0 0 0,0-1 1 0 0,1 1-1 0 0,-1-1 1 0 0,1 1-1 0 0,-1 0 1 0 0,0-1-1 0 0,0 1 1 0 0,1 0-1 0 0,-1 0 1 0 0,0 0-1 0 0,0 0 1 0 0,0 0-1 0 0,0 0 1 0 0,0 0-1 0 0,0 1 0 0 0,0-1 1 0 0,0 0-1 0 0,-1 0 1 0 0,1 1-1 0 0,0-1 1 0 0,-1 0-1 0 0,1 1 1 0 0,-1 1-1 0 0,2 2 11 0 0,-1 2-12 0 0,1-1 0 0 0,-2 0 0 0 0,1 0 0 0 0,-1 1 0 0 0,0-1 0 0 0,0 0-1 0 0,-1 1 1 0 0,0-1 0 0 0,0 0 0 0 0,-4 12 0 0 0,0 7 1 0 0,-2 10-17 0 0,-2 1-1 0 0,-1-1 0 0 0,-25 54 1 0 0,-57 97 32 0 0,40-87-26 0 0,-8 22-57 0 0,-57 161 0 0 0,102-235 52 0 0,1 1 0 0 0,2 1 1 0 0,2 0-1 0 0,3 0 1 0 0,-2 77-1 0 0,10-58 44 0 0,4 0 0 0 0,3 0 0 0 0,20 82 0 0 0,2-42 280 0 0,-23-91-172 0 0,0-1-1 0 0,0 1 1 0 0,2-2-1 0 0,13 20 1 0 0,-11-18 119 0 0,17 31 0 0 0,-27-46 1121 0 0,-1-1-1365 0 0,0 0 0 0 0,-1 0-1 0 0,1 0 1 0 0,-1 0 0 0 0,1-1-1 0 0,-1 1 1 0 0,1 0 0 0 0,-1 0 0 0 0,1 0-1 0 0,-1-1 1 0 0,0 1 0 0 0,0 0 0 0 0,1-1-1 0 0,-1 1 1 0 0,0 0 0 0 0,0-1-1 0 0,0 1 1 0 0,-1 0 0 0 0,-17 8 82 0 0,19-8-89 0 0,-12 3 15 0 0,1-1-1 0 0,-1 0 1 0 0,-21 3-1 0 0,-7 1 3 0 0,-163 50 103 0 0,-77 17 128 0 0,246-68-145 0 0,-127 31 794 0 0,149-32-790 0 0,3-1-99 0 0,7-3-72 0 0,4 0-14 0 0,5 0 20 0 0,-1 1-1 0 0,0-2 0 0 0,0 1 1 0 0,0-1-1 0 0,0 0 0 0 0,1 0 1 0 0,-1 0-1 0 0,0-1 1 0 0,10-2-1 0 0,58-19-2168 0 0,-68 20 1901 0 0,28-10-1108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4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219 155 5983 0 0,'0'0'464'0'0,"-2"2"-305"0"0,-17 15 793 0 0,-15 9 5046 0 0,16-12 1061 0 0,52-47-6581 0 0,2 1 0 0 0,44-31-1 0 0,-57 48-310 0 0,0 0 0 0 0,34-15 0 0 0,-45 25-113 0 0,-1 1 1 0 0,1 0-1 0 0,0 0 1 0 0,1 2-1 0 0,-1-1 1 0 0,0 1-1 0 0,19 0 0 0 0,-27 2-50 0 0,0 0 0 0 0,0 1 0 0 0,0-1 0 0 0,0 1 0 0 0,0-1 0 0 0,0 1 0 0 0,0 1 0 0 0,-1-1 0 0 0,1 0 0 0 0,0 1 0 0 0,-1 0 0 0 0,1 0 0 0 0,-1 0 0 0 0,0 0 0 0 0,1 0 0 0 0,-1 1 0 0 0,0 0 0 0 0,0-1-1 0 0,-1 1 1 0 0,1 0 0 0 0,-1 0 0 0 0,1 1 0 0 0,1 3 0 0 0,-2-4 2 0 0,-1-1-1 0 0,0 0 1 0 0,0 0-1 0 0,-1 1 1 0 0,1-1-1 0 0,0 1 0 0 0,-1-1 1 0 0,1 1-1 0 0,-1-1 1 0 0,0 1-1 0 0,0 3 1 0 0,0-1 13 0 0,-1 0 4 0 0,0-1-1 0 0,0 1 0 0 0,-1-1 1 0 0,0 1-1 0 0,1-1 0 0 0,-2 1 0 0 0,1-1 1 0 0,0 0-1 0 0,-6 7 0 0 0,4-5-7 0 0,-11 15 29 0 0,-1-2 0 0 0,-34 33 0 0 0,41-42-51 0 0,-199 173 7 0 0,141-127 0 0 0,-41 27-1 0 0,5-6 15 0 0,102-76 108 0 0,2-1-302 0 0,1-2 179 0 0,0 0 0 0 0,0 1 0 0 0,1 0 0 0 0,-1-1 0 0 0,1 1 0 0 0,-1 0 0 0 0,1 0 0 0 0,-1 1-1 0 0,1-1 1 0 0,-1 0 0 0 0,5 0 0 0 0,5-1 3 0 0,17-5 15 0 0,0 1-1 0 0,1 2 1 0 0,40-1 0 0 0,-16 1 19 0 0,212-19 573 0 0,-50 10-361 0 0,-210 13-240 0 0,24 4 37 0 0,-29-4-98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123 535 2759 0 0,'0'0'490'0'0,"-2"0"1012"0"0,-7 0-259 0 0,0 0-1 0 0,0-1 0 0 0,0 0 0 0 0,1 0 0 0 0,-12-3 0 0 0,17 3-1139 0 0,0-1 0 0 0,0 1 0 0 0,0 0-1 0 0,0-1 1 0 0,0 0 0 0 0,0 0 0 0 0,1 0-1 0 0,-1 0 1 0 0,1 0 0 0 0,0 0 0 0 0,-1-1-1 0 0,1 1 1 0 0,0-1 0 0 0,0 1 0 0 0,0-1-1 0 0,1 0 1 0 0,-1 0 0 0 0,-1-4 0 0 0,1 0 162 0 0,0 0 0 0 0,0 0 0 0 0,1 0 0 0 0,0 0 0 0 0,0 0 1 0 0,1 0-1 0 0,0 0 0 0 0,0 0 0 0 0,1 0 0 0 0,1-8 1 0 0,2-9 578 0 0,12-37 1 0 0,-8 37-808 0 0,1 0 0 0 0,1 1-1 0 0,1 0 1 0 0,1 1 0 0 0,1 0 0 0 0,1 1-1 0 0,1 0 1 0 0,1 1 0 0 0,1 1-1 0 0,30-28 1 0 0,-41 42-92 0 0,1 0-1 0 0,0 0 1 0 0,0 0-1 0 0,0 1 1 0 0,1 0-1 0 0,0 1 1 0 0,0-1-1 0 0,0 1 1 0 0,0 1-1 0 0,0 0 1 0 0,11-2-1 0 0,-11 3 44 0 0,-1 1 0 0 0,1 0 1 0 0,0 0-1 0 0,-1 1 0 0 0,1 0 0 0 0,0 0 0 0 0,-1 1 0 0 0,0 0 0 0 0,1 0 0 0 0,-1 1 0 0 0,0 0 0 0 0,12 7 0 0 0,-2 1 51 0 0,-1 0 0 0 0,-1 1-1 0 0,0 1 1 0 0,-1 1 0 0 0,0 0 0 0 0,-1 1 0 0 0,0 0-1 0 0,12 21 1 0 0,-22-31 8 0 0,0 1 0 0 0,0-1 0 0 0,0 1 0 0 0,-1 0 0 0 0,0-1 0 0 0,0 1 1 0 0,0 0-1 0 0,-1 0 0 0 0,0 0 0 0 0,0 1 0 0 0,0-1 0 0 0,-1 0 0 0 0,0 0 0 0 0,0 0 0 0 0,-1 0 0 0 0,0 1 0 0 0,0-1 0 0 0,-3 10 0 0 0,1-7 25 0 0,0 0 0 0 0,-1 0 1 0 0,0 0-1 0 0,-1-1 0 0 0,0 0 0 0 0,0 1 0 0 0,-1-2 1 0 0,0 1-1 0 0,0-1 0 0 0,-1 0 0 0 0,-10 9 0 0 0,-10 5-75 0 0,-1-1-1 0 0,-1-2 1 0 0,-1 0 0 0 0,0-2-1 0 0,-2-1 1 0 0,1-2-1 0 0,-2-1 1 0 0,-41 10 0 0 0,61-19-214 0 0,1-1 0 0 0,0 0 0 0 0,-1 0 0 0 0,1-2 0 0 0,-18 0 0 0 0,26 0-56 0 0,0-1 1 0 0,0 0-1 0 0,0 0 1 0 0,0 0-1 0 0,0 0 1 0 0,0-1-1 0 0,0 1 1 0 0,-6-4-1 0 0,8 3-159 0 0,0 1 1 0 0,-1-1-1 0 0,1 0 0 0 0,0 0 1 0 0,0 0-1 0 0,0-1 0 0 0,0 1 0 0 0,1 0 1 0 0,-1-1-1 0 0,0 1 0 0 0,1-1 0 0 0,0 1 1 0 0,-2-5-1 0 0,-3-14-4179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1839 0 0,'0'2'4566'0'0,"-1"3"-3741"0"0,0-1 0 0 0,0 1 0 0 0,-1-1 0 0 0,1 0 0 0 0,-3 5 0 0 0,-24 38 132 0 0,11-19-603 0 0,-113 215 2004 0 0,19-33-920 0 0,-49 73-319 0 0,147-260-1327 0 0,2 1 1 0 0,0 0-1 0 0,2 0 1 0 0,-12 46-1 0 0,19-57-5712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13791 0 0,'0'0'630'0'0,"0"2"-13"0"0,6 64 133 0 0,-1-7 809 0 0,-3-37-1157 0 0,0 1 1 0 0,2 0-1 0 0,1-1 0 0 0,1 0 0 0 0,10 26 0 0 0,-4-17 307 0 0,2 0 0 0 0,34 54 0 0 0,-46-82-782 0 0,0 0 0 0 0,0 1 0 0 0,1-1 0 0 0,-1-1 0 0 0,1 1 1 0 0,-1 0-1 0 0,1-1 0 0 0,0 1 0 0 0,0-1 0 0 0,6 4 0 0 0,-7-6 6 0 0,0 1-1 0 0,0 0 1 0 0,-1-1 0 0 0,1 0-1 0 0,0 1 1 0 0,0-1 0 0 0,0 0-1 0 0,0 0 1 0 0,0 0 0 0 0,0 0-1 0 0,-1 0 1 0 0,1-1 0 0 0,0 1-1 0 0,0-1 1 0 0,0 1 0 0 0,0-1-1 0 0,-1 0 1 0 0,1 1 0 0 0,0-1-1 0 0,-1 0 1 0 0,1 0 0 0 0,2-2 0 0 0,11-8-1511 0 0,1-3-70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13559 0 0,'0'0'1231'0'0,"-2"2"-1014"0"0,-50 111 2749 0 0,-41 131 0 0 0,49-121-2448 0 0,-4-1-1 0 0,-91 160 0 0 0,-101 165-441 0 0,218-401-822 0 0,3 1 0 0 0,2 0 1 0 0,2 2-1 0 0,-12 66 0 0 0,27-113-533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5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4607 0 0,'2'0'6264'0'0,"45"-4"1499"0"0,-10-4-6478 0 0,41-14 1 0 0,112-27 803 0 0,-169 45-1967 0 0,3-2-146 0 0,0 2-1 0 0,0 1 0 0 0,43 0 1 0 0,-58 6-3161 0 0,-15 3 1275 0 0</inkml:trace>
  <inkml:trace contextRef="#ctx0" brushRef="#br0" timeOffset="1">38 340 8751 0 0,'0'0'794'0'0,"0"2"-652"0"0,1 0 346 0 0,-1 1-1 0 0,1-1 1 0 0,-1 1-1 0 0,1-1 1 0 0,0 0-1 0 0,0 0 1 0 0,0 1-1 0 0,0-1 0 0 0,0 0 1 0 0,1 0-1 0 0,-1 0 1 0 0,1 0-1 0 0,-1 0 1 0 0,1-1-1 0 0,0 1 1 0 0,0 0-1 0 0,-1-1 1 0 0,5 3-1 0 0,-2-1-554 0 0,0-1 311 0 0,0 0 0 0 0,0 0 0 0 0,0 0 1 0 0,0 0-1 0 0,1-1 0 0 0,-1 0 0 0 0,0 0 0 0 0,1 0 0 0 0,-1-1 0 0 0,1 1 1 0 0,-1-1-1 0 0,9-1 0 0 0,5 0 703 0 0,32-7 0 0 0,-1-3-396 0 0,44-8-133 0 0,-31 7-1608 0 0,-28 5-4621 0 0,-3 2-1884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0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363 284 2303 0 0,'68'-67'140'0'0,"-14"13"2866"0"0,28-18 2894 0 0,17-18 1254 0 0,-112 92-6871 0 0,2 3-258 0 0,0 0 0 0 0,0 1 0 0 0,0 0 0 0 0,0 0 0 0 0,1 1 0 0 0,0 1 0 0 0,-9 9 0 0 0,5-6-28 0 0,-53 48 3 0 0,-84 95 0 0 0,-5 39 1 0 0,125-147-5 0 0,1 2 0 0 0,-33 74-1 0 0,54-101-6 0 0,1 0 1 0 0,1 0-1 0 0,1 1 0 0 0,0-1 1 0 0,-3 33-1 0 0,8-42 10 0 0,1 0 1 0 0,0 0-1 0 0,0 0 1 0 0,1 0-1 0 0,1 0 1 0 0,0 0-1 0 0,1-1 1 0 0,0 1-1 0 0,1-1 1 0 0,0 1-1 0 0,10 18 1 0 0,79 115-71 0 0,6 11 8 0 0,-82-123 72 0 0,-1 0 0 0 0,-2 1 1 0 0,-1 1-1 0 0,-2 1 0 0 0,-1-1 0 0 0,7 54 0 0 0,-14-64-3 0 0,-2 0 0 0 0,0 1 0 0 0,-2-1-1 0 0,0 1 1 0 0,-2-1 0 0 0,-1 0 0 0 0,-1 0 0 0 0,-1-1 0 0 0,-1 1-1 0 0,-14 29 1 0 0,3-18 7 0 0,-1 0-1 0 0,-2-2 1 0 0,-2 0-1 0 0,-1-2 0 0 0,-49 53 1 0 0,50-63-110 0 0,21-21-685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0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36 8751 0 0,'-2'1'5202'0'0,"-83"69"-2084"0"0,78-65-2988 0 0,1 1-1 0 0,0 0 1 0 0,0 0 0 0 0,0 0-1 0 0,1 1 1 0 0,0 0 0 0 0,1 0-1 0 0,-1 0 1 0 0,-4 10-1 0 0,2-1 245 0 0,1 0 0 0 0,0 0-1 0 0,-5 27 1 0 0,8-31-268 0 0,1 0 1 0 0,0 1-1 0 0,1 0 1 0 0,0-1-1 0 0,2 26 1 0 0,3-14-91 0 0,-2-21-3 0 0,-1-1 76 0 0,10 8 83 0 0,-8-8-118 0 0,0 0 1 0 0,1 0-1 0 0,-1-1 0 0 0,1 1 1 0 0,0-1-1 0 0,0 0 0 0 0,-1 0 1 0 0,1 0-1 0 0,0-1 0 0 0,0 1 1 0 0,0-1-1 0 0,0 0 0 0 0,0 0 1 0 0,0-1-1 0 0,6 0 0 0 0,-2-1 8 0 0,0 1 1 0 0,0-1-1 0 0,0-1 0 0 0,0 1 0 0 0,-1-2 0 0 0,12-5 0 0 0,-8 3-28 0 0,0-1 0 0 0,-1-1 1 0 0,0 0-1 0 0,0 0 0 0 0,0-1 0 0 0,-1 0 0 0 0,-1 0 0 0 0,0-1 0 0 0,11-17 0 0 0,-17 25-23 0 0,-1-1-1 0 0,0 1 0 0 0,0-1 0 0 0,0 1 0 0 0,0-1 0 0 0,0 1 0 0 0,0-1 0 0 0,0 1 0 0 0,-1-1 0 0 0,1 0 0 0 0,-1 1 0 0 0,0-1 0 0 0,0 0 0 0 0,0 1 0 0 0,0-1 0 0 0,-1-3 0 0 0,0-2 33 0 0,0-2-26 0 0,0 0 1 0 0,0 1-1 0 0,-1 0 1 0 0,0-1-1 0 0,-4-10 1 0 0,4 16-42 0 0,0 0 1 0 0,1 0-1 0 0,-1 1 0 0 0,0-1 0 0 0,-1 1 1 0 0,1 0-1 0 0,-1 0 0 0 0,1 0 0 0 0,-1 0 1 0 0,0 0-1 0 0,0 0 0 0 0,0 1 0 0 0,-1-1 1 0 0,1 1-1 0 0,-4-2 0 0 0,-5-2-443 0 0,7 4 114 0 0,1 0 0 0 0,0 0 1 0 0,0 0-1 0 0,0-1 0 0 0,0 1 1 0 0,0-1-1 0 0,0 0 1 0 0,-5-6-1 0 0,8 8 196 0 0,1 0 1 0 0,-1-1-1 0 0,0 1 1 0 0,1 0-1 0 0,-1-1 1 0 0,1 1-1 0 0,-1 0 1 0 0,1-1-1 0 0,0 1 1 0 0,-1 0-1 0 0,1-1 0 0 0,0 1 1 0 0,0-1-1 0 0,0 1 1 0 0,0 0-1 0 0,1-3 1 0 0,6-20-2412 0 0,3 2 144 0 0,2 3-1922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0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81 5983 0 0,'0'0'4587'0'0,"12"-14"-790"0"0,0 7-3220 0 0,0 1-1 0 0,0 0 1 0 0,1 0-1 0 0,0 2 0 0 0,15-5 1 0 0,71-12 1030 0 0,-84 18-1385 0 0,-8 2-177 0 0,-1 0 0 0 0,1 0 0 0 0,-1 0 1 0 0,1 1-1 0 0,0 0 0 0 0,-1 0 0 0 0,1 1 0 0 0,-1-1 0 0 0,1 2 0 0 0,6 1 0 0 0,-4 3-45 0 0,-7-4 0 0 0,-1 0 0 0 0,0 0 0 0 0,0 1 0 0 0,0-1 0 0 0,0 0 0 0 0,0 1 0 0 0,0-1 0 0 0,0 1 0 0 0,-1-1 0 0 0,0 1 0 0 0,1 0 0 0 0,-1-1 0 0 0,0 1 0 0 0,0-1 0 0 0,0 1 0 0 0,0-1 0 0 0,-1 1 0 0 0,-1 4 0 0 0,0 3 0 0 0,-1 0 0 0 0,0-1 0 0 0,-7 15 0 0 0,-2-1 0 0 0,-2 0 0 0 0,0 0 0 0 0,-1-1 0 0 0,-1-1 0 0 0,-1-1 0 0 0,-1 0 0 0 0,-1-1 0 0 0,-40 31 0 0 0,-27 20 0 0 0,70-55 0 0 0,0 0 0 0 0,1 2 0 0 0,-13 18 0 0 0,23-27 16 0 0,4-7 128 0 0,31-3 235 0 0,0-1 0 0 0,51-12 1 0 0,-21 3-262 0 0,-13 4-94 0 0,-4 0 16 0 0,44-3 1 0 0,-72 10-83 0 0,-1 1 1 0 0,1 1-1 0 0,-1 0 1 0 0,1 1-1 0 0,-1 0 0 0 0,1 1 1 0 0,13 5-1 0 0,5 5-949 0 0,-13-2-4403 0 0,-7-3-1041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0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2759 0 0,'0'-8'14231'0'0,"8"19"-12215"0"0,9 18-2807 0 0,32 73 1760 0 0,-14-27-188 0 0,72 114 0 0 0,-81-150-645 0 0,2-1-1 0 0,47 47 1 0 0,-63-72-107 0 0,1-1 1 0 0,1-1-1 0 0,0 0 1 0 0,1-1-1 0 0,0 0 1 0 0,1-1-1 0 0,0-1 0 0 0,0-1 1 0 0,27 9-1 0 0,24 2 11 0 0,-67-18-49 0 0,1 0-1 0 0,0 0 0 0 0,-1 0 1 0 0,1 1-1 0 0,0-1 0 0 0,0 0 1 0 0,-1 0-1 0 0,1 0 0 0 0,0 0 1 0 0,-1 0-1 0 0,1-1 1 0 0,0 1-1 0 0,-1 0 0 0 0,1 0 1 0 0,1-1-1 0 0,0 1-30 0 0,0-1-110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0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23 6911 0 0,'0'0'528'0'0,"0"-11"5480"0"0,-1 11-5893 0 0,1-1 0 0 0,0 0 0 0 0,-1 1 0 0 0,1-1 0 0 0,0 0 0 0 0,-1 1 0 0 0,1-1 0 0 0,-1 0 0 0 0,1 1 0 0 0,-1-1 0 0 0,1 1 0 0 0,-1-1 0 0 0,0 1 0 0 0,1-1 0 0 0,-1 1 0 0 0,0 0 0 0 0,1-1 0 0 0,-1 1 0 0 0,0 0 0 0 0,1-1 0 0 0,-1 1 0 0 0,0 0 0 0 0,0 0 0 0 0,1 0-1 0 0,-2-1 1 0 0,-1 1 0 0 0,1 1 1 0 0,0-1-1 0 0,-1 0 0 0 0,1 1 0 0 0,0-1 0 0 0,0 1 0 0 0,-1-1 0 0 0,-3 3 0 0 0,-4 2 36 0 0,0 1 0 0 0,-15 11 1 0 0,23-16-39 0 0,-15 12 129 0 0,1 1-1 0 0,1 0 1 0 0,-15 18 0 0 0,-38 52 237 0 0,22-25-405 0 0,-164 185 150 0 0,207-240-226 0 0,-4 4 17 0 0,1 1 1 0 0,0 0-1 0 0,0 0 0 0 0,-8 18 1 0 0,13-25 39 0 0,4-2 3 0 0,2 0-83 0 0,0 0 0 0 0,0 0 0 0 0,0-1-1 0 0,1 0 1 0 0,-1 0 0 0 0,0 0 0 0 0,0 0 0 0 0,7-4-1 0 0,23-13-5497 0 0,-11 2-595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5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7343 0 0,'0'0'2348'0'0,"2"-1"-1521"0"0,-1 1-1 0 0,1-1 0 0 0,0 1 1 0 0,-1-1-1 0 0,1 1 0 0 0,-1 0 1 0 0,1-1-1 0 0,3 1 1 0 0,-7 6-802 0 0,2-3 18 0 0,-1 4-22 0 0,0-5 167 0 0,21-9-43 0 0,-17 7-133 0 0,21-13 3 0 0,-23 12 568 0 0,0 5-391 0 0,-1-3-121 0 0,1 0 1 0 0,-1 1-1 0 0,0-1 1 0 0,0 0-1 0 0,0 0 1 0 0,0 0-1 0 0,0 1 1 0 0,0-1-1 0 0,0 0 1 0 0,-1 0-1 0 0,1 0 1 0 0,0 1 0 0 0,-1-1-1 0 0,1 0 1 0 0,0 0-1 0 0,-1 0 1 0 0,0 0-1 0 0,1 0 1 0 0,-2 1-1 0 0,-3 12-60 0 0,1-9-91 0 0,-2 1-123 0 0,16-12-1917 0 0,1-1 823 0 0,1-1-14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0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48 6447 0 0,'0'0'7503'0'0,"2"-1"-7003"0"0,80-19 1060 0 0,-54 12-746 0 0,48-8 0 0 0,-67 15-645 0 0,0 0 1 0 0,0 1-1 0 0,-1 0 0 0 0,1 0 0 0 0,0 1 0 0 0,0 0 0 0 0,-1 0 1 0 0,1 1-1 0 0,16 6 0 0 0,-23-7-143 0 0,-2-1-19 0 0,1 0 0 0 0,-1 0 0 0 0,1 1 0 0 0,-1-1 0 0 0,1 0 0 0 0,-1 0-1 0 0,1 0 1 0 0,-1 1 0 0 0,1-1 0 0 0,-1 0 0 0 0,0 1 0 0 0,1-1 0 0 0,-1 0 0 0 0,0 1 0 0 0,1-1 0 0 0,-1 0-1 0 0,0 1 1 0 0,1 0 0 0 0,0 1-4 0 0,0 0-1 0 0,0 0 1 0 0,-1 0 0 0 0,1 0-1 0 0,0 0 1 0 0,-1 0 0 0 0,0 0-1 0 0,1 0 1 0 0,-1 1-1 0 0,0-1 1 0 0,0 0 0 0 0,0 0-1 0 0,0 0 1 0 0,-1 0-1 0 0,1 1 1 0 0,-1-1 0 0 0,1 0-1 0 0,-1 0 1 0 0,0 0-1 0 0,1 0 1 0 0,-1 0 0 0 0,0 0-1 0 0,0 0 1 0 0,-1 0 0 0 0,1-1-1 0 0,-2 3 1 0 0,0 1 10 0 0,-4 6 7 0 0,-1 0 0 0 0,-1-1-1 0 0,1 0 1 0 0,-1-1 0 0 0,-1 1-1 0 0,0-2 1 0 0,0 0 0 0 0,-1 0 0 0 0,0 0-1 0 0,0-2 1 0 0,-1 1 0 0 0,0-1-1 0 0,-24 8 1 0 0,27-12-20 0 0,0-1 0 0 0,0 1 0 0 0,2 0 0 0 0,0 2 0 0 0,2 5 0 0 0,5-7-3 0 0,-1 0-1 0 0,1 0 1 0 0,0 0-1 0 0,-1 1 1 0 0,1-1 0 0 0,0 0-1 0 0,1 0 1 0 0,-1 1-1 0 0,0-1 1 0 0,1 0-1 0 0,-1 0 1 0 0,1 0 0 0 0,-1 0-1 0 0,1 0 1 0 0,0 0-1 0 0,0 0 1 0 0,0 0 0 0 0,0 0-1 0 0,1 0 1 0 0,1 3-1 0 0,2 1-10 0 0,1 0-1 0 0,-1 0 1 0 0,1 0 0 0 0,9 6-1 0 0,-10-9 16 0 0,0 0 0 0 0,0 0 0 0 0,0-1 0 0 0,1 1 0 0 0,-1-1 0 0 0,1 0 1 0 0,0-1-1 0 0,-1 1 0 0 0,1-1 0 0 0,10 0 0 0 0,9 1 25 0 0,30-3 0 0 0,-18 0-26 0 0,-13 0 1 0 0,-9 1 35 0 0,0 0 0 0 0,0 0 0 0 0,0 1-1 0 0,0 1 1 0 0,15 4 0 0 0,-28-5 39 0 0,-24 29 86 0 0,5-16-91 0 0,0-1-1 0 0,-20 12 1 0 0,10-7-3 0 0,-11 5 41 0 0,-55 26 0 0 0,-26 16-108 0 0,90-48 0 0 0,10-6-7 0 0,-19 15 0 0 0,37-25-65 0 0,-1 0-1191 0 0,2-1 1185 0 0,0 0 1 0 0,-1 0-1 0 0,1 1 1 0 0,0-1 0 0 0,-1 0-1 0 0,1 1 1 0 0,0-1-1 0 0,-1 0 1 0 0,1 1 0 0 0,0-1-1 0 0,0 0 1 0 0,-1 1-1 0 0,1-1 1 0 0,0 1 0 0 0,0-1-1 0 0,0 0 1 0 0,0 1-1 0 0,-1-1 1 0 0,1 1 0 0 0,0 0-1 0 0,-2 9-6737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0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5527 0 0,'0'0'11776'0'0,"1"2"-11566"0"0,1 0-124 0 0,0 0 1 0 0,0 1-1 0 0,0-1 1 0 0,0 0-1 0 0,0 0 1 0 0,1 0-1 0 0,-1-1 1 0 0,0 1-1 0 0,1 0 1 0 0,0-1-1 0 0,-1 0 1 0 0,1 0-1 0 0,0 1 1 0 0,0-1-1 0 0,-1-1 1 0 0,1 1-1 0 0,0 0 1 0 0,0-1-1 0 0,0 0 1 0 0,3 1-1 0 0,11-1 312 0 0,0 1 0 0 0,24-5 0 0 0,-13 2-91 0 0,233-33 796 0 0,-224 29-1037 0 0,42-8-24 0 0,120-19 68 0 0,-163 27-117 0 0,-25 3-103 0 0,0 1 1 0 0,1 0 0 0 0,-1 1 0 0 0,1 1 0 0 0,0 0-1 0 0,-1 0 1 0 0,14 2 0 0 0,-23-1-404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0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42 3679 0 0,'-17'4'16494'0'0,"22"-6"-18653"0"0,37-11 3551 0 0,76-11-1 0 0,-93 21-1235 0 0,1 1-1 0 0,-1 0 1 0 0,1 2 0 0 0,35 5-1 0 0,-45-2-91 0 0,-2 3-48 0 0,-2 3-16 0 0,-12-8 0 0 0,1 0 0 0 0,0 0 0 0 0,-1 0 0 0 0,1 0 0 0 0,-1 0 0 0 0,0 0 0 0 0,1 0 0 0 0,-1 0 0 0 0,0 0 0 0 0,0 0 0 0 0,1 1 0 0 0,-1 2 0 0 0,-1 0 0 0 0,1-1 0 0 0,-1 1 0 0 0,0-1 0 0 0,0 1 0 0 0,0-1 0 0 0,-1 0 0 0 0,1 1 0 0 0,-1-1 0 0 0,-3 5 0 0 0,0 0 0 0 0,0-1 0 0 0,-1 1 0 0 0,-6 6 0 0 0,-5 1 14 0 0,0-1-1 0 0,0 0 0 0 0,-1-2 1 0 0,-1 0-1 0 0,-35 17 0 0 0,15-12-60 0 0,0-2 0 0 0,-45 11 0 0 0,73-24 26 0 0,20-4 7 0 0,0 1 1 0 0,1 0 0 0 0,-1 1-1 0 0,1 0 1 0 0,-1 0 0 0 0,0 1-1 0 0,0 0 1 0 0,1 1 0 0 0,16 5-1 0 0,95 42-91 0 0,-36-12 42 0 0,-47-20 63 0 0,-17-7 12 0 0,-19-7 20 0 0,0 0 8 0 0,-2-3-39 0 0,0 0 1 0 0,0 0-1 0 0,0 0 0 0 0,0 0 1 0 0,0 0-1 0 0,0 0 0 0 0,0 0 1 0 0,1 0-1 0 0,-1 1 0 0 0,0-1 1 0 0,0 0-1 0 0,0 0 0 0 0,0 0 0 0 0,0 0 1 0 0,0 0-1 0 0,0 0 0 0 0,0 0 1 0 0,0 0-1 0 0,0 0 0 0 0,0 1 1 0 0,0-1-1 0 0,0 0 0 0 0,0 0 0 0 0,0 0 1 0 0,0 0-1 0 0,0 0 0 0 0,0 0 1 0 0,0 0-1 0 0,0 1 0 0 0,0-1 1 0 0,0 0-1 0 0,0 0 0 0 0,0 0 0 0 0,0 0 1 0 0,0 0-1 0 0,0 0 0 0 0,0 0 1 0 0,0 0-1 0 0,0 1 0 0 0,0-1 1 0 0,0 0-1 0 0,0 0 0 0 0,-1 0 1 0 0,0 3 19 0 0,-1 0 1 0 0,-1 0-1 0 0,1-1 1 0 0,0 1-1 0 0,-1-1 1 0 0,1 1-1 0 0,-1-1 1 0 0,1 0-1 0 0,-1 0 1 0 0,0 0-1 0 0,0 0 1 0 0,0 0-1 0 0,-5 1 1 0 0,-8 3 117 0 0,-25 7 0 0 0,19-7-76 0 0,-43 16 84 0 0,33-10-119 0 0,0-2 1 0 0,-44 8-1 0 0,51-13-27 0 0,12-2 1 0 0,0-1 1 0 0,0 0-1 0 0,-21-1 1 0 0,34-1-9 0 0,-1 0 1 0 0,1 0-1 0 0,-1 0 1 0 0,0 0-1 0 0,1 0 0 0 0,-1 0 1 0 0,1 0-1 0 0,-1-1 1 0 0,0 1-1 0 0,1 0 0 0 0,-1 0 1 0 0,1-1-1 0 0,-1 1 1 0 0,1 0-1 0 0,-1 0 1 0 0,1-1-1 0 0,-1 1 0 0 0,1-1 1 0 0,-1 1-1 0 0,1-1 1 0 0,0 1-1 0 0,-1 0 1 0 0,1-1-1 0 0,-1 1 0 0 0,1-1 1 0 0,0 0-1 0 0,0 1 1 0 0,-1-1-1 0 0,1 1 0 0 0,0-1 1 0 0,0 1-1 0 0,0-1 1 0 0,-1 0-1 0 0,1 1 1 0 0,0-1-1 0 0,0 1 0 0 0,0-1 1 0 0,0 0-1 0 0,0 1 1 0 0,0-1-1 0 0,1 1 1 0 0,-1-1-1 0 0,0 0 0 0 0,0 1 1 0 0,0-1-1 0 0,1 0 1 0 0,0-3-238 0 0,0 0 0 0 0,0-1 0 0 0,1 1 0 0 0,4-7 0 0 0,7-8-1083 0 0,4-1-66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0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0,'0'2'5378'0'0,"9"57"-3955"0"0,-4-17-573 0 0,17 63 0 0 0,-18-93-758 0 0,0 0 1 0 0,0 0-1 0 0,1 0 0 0 0,1-1 1 0 0,0 1-1 0 0,1-1 0 0 0,0-1 1 0 0,0 1-1 0 0,14 13 0 0 0,-10-12-90 0 0,-1-3 84 0 0,-1 1 1 0 0,21 14-1 0 0,-26-21-109 0 0,0-1 0 0 0,0 0-1 0 0,0 0 1 0 0,0 0 0 0 0,0 0 0 0 0,0-1 0 0 0,0 0-1 0 0,0 0 1 0 0,1 0 0 0 0,-1 0 0 0 0,1-1 0 0 0,-1 1-1 0 0,5-1 1 0 0,8-2-1361 0 0,-4-1-4640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0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10135 0 0,'0'0'919'0'0,"-1"2"-759"0"0,-5 3 334 0 0,0 1 1 0 0,1 0-1 0 0,0 0 0 0 0,0 0 1 0 0,0 1-1 0 0,-4 8 0 0 0,-22 48 1992 0 0,25-49-2364 0 0,-35 86 1227 0 0,-43 162 1 0 0,-18 50-769 0 0,16-119-520 0 0,58-137-6 0 0,-51 73 0 0 0,75-124-76 0 0,-9 14-184 0 0,-29 34 0 0 0,40-52 18 0 0,13-10-1313 0 0,18-15 140 0 0,-10 4-2880 0 0,0-3-1360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0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89 1375 0 0,'0'0'15008'0'0,"1"-1"-14744"0"0,16-1 172 0 0,-3 0 61 0 0,0-1-1 0 0,1 0 1 0 0,23-9 0 0 0,98-38 1176 0 0,-93 35-1385 0 0,-45 27-208 0 0,-2-3-80 0 0,1-1 0 0 0,-2 1 0 0 0,1-1 0 0 0,-1 1 0 0 0,-9 10 0 0 0,-33 36 0 0 0,25-31 0 0 0,-90 83 0 0 0,79-77 0 0 0,8-7 0 0 0,7-5 0 0 0,-23 15 0 0 0,26-20 11 0 0,14-12 689 0 0,13 6-307 0 0,-3-3-251 0 0,-1 0 0 0 0,1-1 0 0 0,0 0-1 0 0,0 0 1 0 0,0-1 0 0 0,1 0 0 0 0,-1-1-1 0 0,0 0 1 0 0,19 0 0 0 0,3-4 224 0 0,52-9 1 0 0,-5 0-214 0 0,24-2-94 0 0,-94 12-70 0 0,-6 2-160 0 0,-9 10-2750 0 0,-4 1 1757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1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557 214 919 0 0,'0'-13'771'0'0,"-4"-23"0"0"0,3 33-439 0 0,1 0 1 0 0,-1 0-1 0 0,1 0 0 0 0,0 1 1 0 0,0-1-1 0 0,0 0 1 0 0,0 0-1 0 0,0 0 0 0 0,1 0 1 0 0,-1 1-1 0 0,1-1 0 0 0,0 0 1 0 0,0 0-1 0 0,0 1 1 0 0,0-1-1 0 0,3-4 0 0 0,22-32 1979 0 0,-20 32-1747 0 0,-1-1 1 0 0,0 1-1 0 0,0-1 0 0 0,-1 0 0 0 0,0 0 0 0 0,5-14 1140 0 0,-9 22-1658 0 0,0 0 0 0 0,0 0 0 0 0,0 0 0 0 0,0 0 0 0 0,0-1 0 0 0,0 1 0 0 0,0 0 0 0 0,0 0 0 0 0,0 0 0 0 0,0 0 0 0 0,0-1 0 0 0,0 1 0 0 0,0 0 0 0 0,0 0 0 0 0,0 0 0 0 0,0-1 0 0 0,0 1 0 0 0,0 0 0 0 0,0 0 0 0 0,0 0 0 0 0,0 0 0 0 0,0-1 0 0 0,0 1 0 0 0,0 0 0 0 0,0 0 0 0 0,-1 0 0 0 0,1 0 0 0 0,0-1 0 0 0,0 1 0 0 0,0 0 0 0 0,0 0 0 0 0,0 0 0 0 0,0 0 0 0 0,-1 0 0 0 0,1-1 0 0 0,-6 7-16 0 0,1 0 0 0 0,-1 0 0 0 0,1 0 1 0 0,1 0-1 0 0,-1 1 0 0 0,1 0 0 0 0,0 0 0 0 0,0 0 0 0 0,-2 10 0 0 0,-4 8 37 0 0,-7 38 0 0 0,-70 433 325 0 0,69-375-336 0 0,-42 333 187 0 0,-4 20 13 0 0,50-368-205 0 0,-11 68 100 0 0,17-140-121 0 0,0 1-1 0 0,-26 63 0 0 0,28-86-13 0 0,0-1 0 0 0,-1 0 1 0 0,0-1-1 0 0,-1 1 0 0 0,0-1 0 0 0,-1-1 0 0 0,0 1 0 0 0,-16 11 0 0 0,2-3 39 0 0,0-1-1 0 0,-45 23 0 0 0,41-27 17 0 0,25-13 142 0 0,3-2-149 0 0,2-1-61 0 0,-1-1 0 0 0,1 1 0 0 0,0-1 0 0 0,0 1 0 0 0,0 0 0 0 0,0 0 0 0 0,1 0-1 0 0,-1 1 1 0 0,1-1 0 0 0,6-3 0 0 0,4-1-705 0 0,25-8 0 0 0,-17 7-662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2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73 2303 0 0,'-2'0'6002'0'0,"0"0"-5665"0"0,0-1 0 0 0,-1 1 0 0 0,1 0 1 0 0,0 1-1 0 0,0-1 0 0 0,-1 0 0 0 0,1 0 0 0 0,0 1 1 0 0,0 0-1 0 0,0-1 0 0 0,-1 1 0 0 0,-2 2 0 0 0,-24 17 144 0 0,25-16-399 0 0,-5 3 28 0 0,1 0-1 0 0,0 0 0 0 0,1 1 0 0 0,0 0 0 0 0,0 0 1 0 0,0 1-1 0 0,1-1 0 0 0,1 1 0 0 0,0 1 1 0 0,0-1-1 0 0,0 1 0 0 0,-3 13 0 0 0,4-12 76 0 0,1 0 0 0 0,1 0 1 0 0,0 0-1 0 0,0 1 0 0 0,1-1 0 0 0,0 1 0 0 0,1-1 0 0 0,0 1 0 0 0,1-1 0 0 0,1 1 0 0 0,2 13 1 0 0,-3-22-148 0 0,1-1 0 0 0,-1 1 0 0 0,0 0 0 0 0,1 0 0 0 0,-1-1 0 0 0,1 1 1 0 0,0-1-1 0 0,-1 0 0 0 0,1 0 0 0 0,1 1 0 0 0,-1-1 0 0 0,0 0 0 0 0,0-1 0 0 0,1 1 1 0 0,-1 0-1 0 0,1-1 0 0 0,-1 1 0 0 0,1-1 0 0 0,0 0 0 0 0,0 0 0 0 0,0 0 1 0 0,-1 0-1 0 0,1 0 0 0 0,0-1 0 0 0,5 1 0 0 0,0 0 80 0 0,0 0-1 0 0,1-1 1 0 0,-1-1-1 0 0,1 1 1 0 0,-1-1-1 0 0,0 0 1 0 0,15-5 0 0 0,-5 0-13 0 0,0-2 1 0 0,-1 0 0 0 0,0-1 0 0 0,0 0-1 0 0,-1-2 1 0 0,0 0 0 0 0,-1 0-1 0 0,0-2 1 0 0,-1 0 0 0 0,0 0 0 0 0,-1-1-1 0 0,14-20 1 0 0,-22 27-62 0 0,-1 0-1 0 0,0-1 1 0 0,0 1-1 0 0,-1-1 1 0 0,0 0-1 0 0,0 0 1 0 0,0 0-1 0 0,-1 0 1 0 0,1-12-1 0 0,-2 15-29 0 0,-1 0 1 0 0,0 0-1 0 0,0 0 0 0 0,-1 0 0 0 0,1 0 0 0 0,-1 0 0 0 0,0 0 0 0 0,-1 0 0 0 0,1 0 0 0 0,-1 0 0 0 0,0 1 0 0 0,0-1 0 0 0,0 1 1 0 0,-1-1-1 0 0,1 1 0 0 0,-7-7 0 0 0,3 4-22 0 0,0 1 1 0 0,-1-1 0 0 0,0 1-1 0 0,0 1 1 0 0,0 0 0 0 0,-1 0-1 0 0,0 0 1 0 0,0 1 0 0 0,-15-7-1 0 0,10 7-292 0 0,1 1 0 0 0,-1 0 0 0 0,0 0 0 0 0,0 1 0 0 0,0 1-1 0 0,-15 0 1 0 0,41 7-1909 0 0,2-2-3794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3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13103 0 0,'0'0'2794'0'0,"1"-2"-2286"0"0,4-2-172 0 0,0 0 1 0 0,0 1 0 0 0,0-1 0 0 0,0 1-1 0 0,0 0 1 0 0,1 1 0 0 0,0-1 0 0 0,-1 1 0 0 0,8-2-1 0 0,59-11 807 0 0,-47 11-900 0 0,67-11-42 0 0,108-3-1 0 0,-194 17-440 0 0,1 0-238 0 0,0 3-3084 0 0,4 0-2854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3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7367 0 0,'0'0'7584'0'0,"2"1"-6452"0"0,4 2-810 0 0,0 0 1 0 0,0-1-1 0 0,0 1 0 0 0,1-1 0 0 0,-1 0 0 0 0,1-1 1 0 0,-1 0-1 0 0,1 0 0 0 0,9 0 0 0 0,67-4 1234 0 0,-62 1-1162 0 0,368-15 1351 0 0,-327 15-3456 0 0,-37 2-5915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5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31 7831 0 0,'9'-18'105'0'0,"-3"5"6085"0"0,-7 26-2979 0 0,1-11-3053 0 0,-1-1-116 0 0,1 1-1 0 0,-1-1 1 0 0,1 1-1 0 0,-1-1 0 0 0,1 1 1 0 0,0 0-1 0 0,0-1 1 0 0,0 4-1 0 0,-1 2 68 0 0,-3 11 51 0 0,-1-1 1 0 0,-1 0 0 0 0,0 0 0 0 0,-2-1 0 0 0,0 1 0 0 0,0-2-1 0 0,-21 28 1 0 0,-186 231 423 0 0,183-232-508 0 0,31-41 60 0 0,3-2-107 0 0,0 0 0 0 0,0 0 0 0 0,0 0 0 0 0,0 0 0 0 0,0 0 0 0 0,0 0 0 0 0,-1-1 0 0 0,1 1 0 0 0,0-1 0 0 0,1-1 0 0 0,3-3 32 0 0,118-81 145 0 0,-103 75-205 0 0,-1 1 1 0 0,2 1 0 0 0,-1 1 0 0 0,1 0-1 0 0,28-5 1 0 0,-31 10-2 0 0,-1 1 0 0 0,31-2 0 0 0,-34 4 0 0 0,32 1-968 0 0,-36 1 519 0 0,-1-1-1 0 0,1 0 1 0 0,-1-1 0 0 0,1 0-1 0 0,-1 0 1 0 0,0-1 0 0 0,0 0 0 0 0,11-5-1 0 0,-11 2-1010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3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40 119 10999 0 0,'-2'1'499'0'0,"-1"0"-332"0"0,-1-1-1 0 0,-11 11 174 0 0,6-1-240 0 0,8-9 7 0 0,1 0 0 0 0,-1 0 1 0 0,0 0-1 0 0,1 0 0 0 0,-1 0 0 0 0,1 0 0 0 0,-1 0 0 0 0,1 1 0 0 0,0-1 0 0 0,-1 0 0 0 0,1 0 0 0 0,0 0 0 0 0,0 0 0 0 0,0 1 1 0 0,0-1-1 0 0,0 0 0 0 0,0 0 0 0 0,0 0 0 0 0,0 0 0 0 0,1 1 0 0 0,-1-1 0 0 0,0 0 0 0 0,1 0 0 0 0,-1 0 0 0 0,1 0 0 0 0,-1 0 0 0 0,1 0 1 0 0,-1 0-1 0 0,1 0 0 0 0,0 0 0 0 0,1 1 0 0 0,0 1 48 0 0,1-1 0 0 0,0 1 0 0 0,0-1 1 0 0,0 0-1 0 0,0 0 0 0 0,0 0 0 0 0,0-1 0 0 0,1 1 1 0 0,5 1-1 0 0,10 2 209 0 0,-1-1 0 0 0,0-1 1 0 0,1 0-1 0 0,-1-2 0 0 0,1 0 1 0 0,22-3-1 0 0,113-16 936 0 0,-154 18-1299 0 0,257-52 1256 0 0,-132 26-860 0 0,86-24 148 0 0,25-4-134 0 0,-137 43-1612 0 0,-56 7-6015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3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419 269 1375 0 0,'0'0'512'0'0,"3"-1"1515"0"0,0 1-552 0 0,1-1-1 0 0,-1 1 1 0 0,1-1-1 0 0,-1 0 1 0 0,1 0-1 0 0,4-2 1 0 0,-6 2-1324 0 0,-1 0 1 0 0,0 0-1 0 0,0 0 1 0 0,0 0-1 0 0,0 0 1 0 0,1 0-1 0 0,-1 0 1 0 0,0 0-1 0 0,-1 0 1 0 0,1-1-1 0 0,0 1 1 0 0,0 0-1 0 0,-1-1 1 0 0,1 1-1 0 0,0 0 0 0 0,-1-1 1 0 0,1 1-1 0 0,-1-3 1 0 0,1-2-56 0 0,0 1 1 0 0,-1 0-1 0 0,0 0 0 0 0,0 0 0 0 0,0 0 1 0 0,-1 0-1 0 0,1-1 0 0 0,-1 1 1 0 0,-2-5-1 0 0,-3-8 105 0 0,-10-20-1 0 0,6 15-40 0 0,7 15-151 0 0,0 0 0 0 0,-1 1 1 0 0,0-1-1 0 0,-1 1 0 0 0,1 0 1 0 0,-2 0-1 0 0,1 1 0 0 0,-1-1 1 0 0,-9-7-1 0 0,13 11-34 0 0,-1 1 0 0 0,0 0 0 0 0,0 0-1 0 0,-1 1 1 0 0,1-1 0 0 0,0 0 0 0 0,0 1 0 0 0,-1 0 0 0 0,1 0 0 0 0,-1 0 0 0 0,1 0 0 0 0,-1 0-1 0 0,0 1 1 0 0,1 0 0 0 0,-1 0 0 0 0,1 0 0 0 0,-1 0 0 0 0,0 0 0 0 0,1 1 0 0 0,-1-1 0 0 0,1 1 0 0 0,-1 0-1 0 0,1 0 1 0 0,-6 3 0 0 0,-6 4-26 0 0,0 1 0 0 0,0 1 0 0 0,1 1 0 0 0,-24 23 0 0 0,23-21 42 0 0,-11 11 9 0 0,1 1 0 0 0,-21 28 0 0 0,33-37 0 0 0,2 0 0 0 0,0 1 0 0 0,1 0 0 0 0,0 1 0 0 0,-6 20 0 0 0,14-34 0 0 0,1 1 0 0 0,-1-1 0 0 0,1 1 0 0 0,1-1 0 0 0,-1 1 0 0 0,1-1 0 0 0,-1 1 0 0 0,1 0 0 0 0,0-1 0 0 0,1 1 0 0 0,0 5 0 0 0,0-7 0 0 0,0-1 0 0 0,-1 0 0 0 0,1 1 0 0 0,0-1 0 0 0,0 0 0 0 0,1 0 0 0 0,-1 0 0 0 0,0 0 0 0 0,1 0 0 0 0,-1 0 0 0 0,1 0 0 0 0,-1 0 0 0 0,1 0 0 0 0,0-1 0 0 0,0 1 0 0 0,0-1 0 0 0,0 1 0 0 0,0-1 0 0 0,0 0 0 0 0,0 0 0 0 0,0 0 0 0 0,4 1 0 0 0,1 1 26 0 0,1-1-1 0 0,0-1 1 0 0,0 0-1 0 0,0 0 1 0 0,0 0-1 0 0,0-1 0 0 0,0 0 1 0 0,0-1-1 0 0,0 0 1 0 0,0 0-1 0 0,0 0 1 0 0,11-5-1 0 0,6-3 104 0 0,-1-1 0 0 0,34-20-1 0 0,-34 17-45 0 0,4-1-34 0 0,-2-1-1 0 0,0-2 1 0 0,0-1 0 0 0,-2-1-1 0 0,0-1 1 0 0,34-37-1 0 0,-51 49-24 0 0,-6 6 412 0 0,-2 2-414 0 0,-1 0-1 0 0,1 0 1 0 0,-1 1 0 0 0,1-1-1 0 0,0 0 1 0 0,-1 1-1 0 0,1-1 1 0 0,0 1 0 0 0,-2 0-1 0 0,2 0 5 0 0,-6 2 12 0 0,0 1 0 0 0,0 0 0 0 0,1 0 0 0 0,-1 1 0 0 0,1-1 0 0 0,0 2 0 0 0,0-1 0 0 0,1 1 0 0 0,0-1 0 0 0,0 1 1 0 0,-5 9-1 0 0,-1 1-35 0 0,1 0 0 0 0,1 1 1 0 0,-10 27-1 0 0,-82 239-3 0 0,74-202 4 0 0,-4 0-1 0 0,-77 143 1 0 0,94-205 36 0 0,9-13-30 0 0,1 0-1 0 0,-1 1 0 0 0,1 0 0 0 0,-4 8 1 0 0,7-12-108 0 0,2-7-2251 0 0,-1 3 2029 0 0,0 0-1 0 0,0 0 0 0 0,1 1 0 0 0,-1-1 1 0 0,1 0-1 0 0,-1 0 0 0 0,1 0 0 0 0,0-1 1 0 0,3-3-1386 0 0,3-13-3985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4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0,'0'0'6971'0'0,"2"1"-6591"0"0,10 10-42 0 0,-2 1 0 0 0,1 0 0 0 0,-1 0 1 0 0,-1 1-1 0 0,-1 0 0 0 0,1 0 0 0 0,11 29 0 0 0,40 78 574 0 0,-39-76-759 0 0,-14-31-87 0 0,0 0 1 0 0,-1 1-1 0 0,0 0 1 0 0,-2 0 0 0 0,7 27-1 0 0,-9-11-257 0 0,-2-23-11 0 0,0-5-263 0 0,1 14-10637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4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31 10567 0 0,'2'-5'160'0'0,"1"0"-53"0"0,15-7 752 0 0,-9 6-707 0 0,-8 6-78 0 0,-1 0 1 0 0,1-1 0 0 0,-1 1 0 0 0,1 0 0 0 0,-1-1-1 0 0,1 1 1 0 0,-1 0 0 0 0,1 0 0 0 0,0 0 0 0 0,-1 0-1 0 0,1-1 1 0 0,0 1 0 0 0,-1 0 0 0 0,1 0 0 0 0,0 0-1 0 0,-1 0 1 0 0,2 1 0 0 0,0-1 193 0 0,0-1 698 0 0,0 3-56 0 0,1-1-789 0 0,0 0-1 0 0,-1 1 1 0 0,1 0-1 0 0,-1 0 0 0 0,1-1 1 0 0,-1 1-1 0 0,0 1 1 0 0,0-1-1 0 0,0 0 0 0 0,0 0 1 0 0,0 1-1 0 0,0-1 1 0 0,-1 1-1 0 0,1 0 0 0 0,1 3 1 0 0,-2-2-7 0 0,0 1 0 0 0,0-1 0 0 0,0 1-1 0 0,0-1 1 0 0,-1 1 0 0 0,1-1 0 0 0,-1 1 0 0 0,-1-1 0 0 0,0 7 0 0 0,-1 3 68 0 0,-2 0 0 0 0,1 0 0 0 0,-2 0 1 0 0,0-1-1 0 0,-12 22 0 0 0,-163 344 1033 0 0,-20 54-1025 0 0,142-304-215 0 0,-6-2 0 0 0,-114 167-1 0 0,143-243-610 0 0,34-49 483 0 0,3-3-346 0 0,32-15-1121 0 0,-12 1 672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4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7423 0 0,'0'0'916'0'0,"-2"1"-274"0"0,-55 22 4078 0 0,33-9-3558 0 0,22-13-800 0 0,0 0-29 0 0,2-1-251 0 0,-1 1 0 0 0,1-1-1 0 0,0 0 1 0 0,-1 0 0 0 0,1 0 0 0 0,0 1-1 0 0,0-1 1 0 0,-1 0 0 0 0,1 0 0 0 0,0 1 0 0 0,0-1-1 0 0,-1 0 1 0 0,1 1 0 0 0,0-1 0 0 0,0 0 0 0 0,0 0-1 0 0,0 1 1 0 0,0-1 0 0 0,-1 0 0 0 0,1 1 0 0 0,0-1-1 0 0,0 1 1 0 0,0-1 0 0 0,0 0 0 0 0,0 1 0 0 0,11 5 858 0 0,-7-5-848 0 0,0 0 0 0 0,1 0 1 0 0,-1 0-1 0 0,1-1 1 0 0,-1 0-1 0 0,1 0 1 0 0,-1 0-1 0 0,1 0 1 0 0,4-2-1 0 0,43-10 379 0 0,-34 7-388 0 0,17-5 16 0 0,-4 1 76 0 0,61-9-1 0 0,-76 16-163 0 0,-15 2-8 0 0,0 0 0 0 0,0 0 1 0 0,0 0-1 0 0,0 1 0 0 0,0-1 1 0 0,-1 0-1 0 0,1 0 0 0 0,0 0 0 0 0,0 1 1 0 0,0-1-1 0 0,0 0 0 0 0,1 1 1 0 0,-2 0-5 0 0,1-1 1 0 0,-1 1 0 0 0,0-1 0 0 0,1 1 0 0 0,-1-1-1 0 0,0 1 1 0 0,0-1 0 0 0,1 1 0 0 0,-1-1 0 0 0,0 1-1 0 0,0-1 1 0 0,0 1 0 0 0,1 0 0 0 0,-1-1 0 0 0,0 1-1 0 0,0-1 1 0 0,0 1 0 0 0,0 0 0 0 0,0 0 0 0 0,-1 3-5 0 0,0 1 0 0 0,0-1 0 0 0,0 0 1 0 0,-1 0-1 0 0,1 0 0 0 0,-1-1 1 0 0,0 1-1 0 0,0 0 0 0 0,0 0 1 0 0,-1-1-1 0 0,1 0 0 0 0,-1 1 1 0 0,0-1-1 0 0,0 0 0 0 0,0 0 1 0 0,-6 4-1 0 0,-4 2-10 0 0,-1 1 1 0 0,0-2 0 0 0,-15 8-1 0 0,27-15 15 0 0,-45 22 27 0 0,-59 22 0 0 0,93-42-17 0 0,3-2 1 0 0,8-1 120 0 0,16-4-65 0 0,-3 2-92 0 0,-1 0-1 0 0,1 1 1 0 0,0 0-1 0 0,0 1 1 0 0,0 0-1 0 0,0 1 1 0 0,0 0-1 0 0,19 5 1 0 0,5 3-18 0 0,44 19 1 0 0,-48-16 0 0 0,-16-7 43 0 0,0 0 11 0 0,-3 2 46 0 0,-11-6-48 0 0,0 0-1 0 0,0 0 0 0 0,0 0 1 0 0,0 0-1 0 0,0 0 0 0 0,0 0 1 0 0,0 1-1 0 0,-1-1 1 0 0,1 0-1 0 0,-1 1 0 0 0,1-1 1 0 0,-1 0-1 0 0,1 1 1 0 0,-1-1-1 0 0,1 1 0 0 0,-1 2 1 0 0,0 20 67 0 0,-1-20-50 0 0,0-1 0 0 0,0 1 0 0 0,0-1 0 0 0,-1 1-1 0 0,0-1 1 0 0,1 0 0 0 0,-1 0 0 0 0,0 0 0 0 0,-1 0 0 0 0,1 0 0 0 0,0 0 0 0 0,-1-1 0 0 0,0 1 0 0 0,1-1 0 0 0,-1 0 0 0 0,0 0 0 0 0,0 0-1 0 0,-5 2 1 0 0,-6 4 131 0 0,-1-1-1 0 0,-27 8 1 0 0,33-11-99 0 0,-78 24 135 0 0,21-7-146 0 0,-94 43-1 0 0,116-39-487 0 0,42-24 237 0 0,18 4-4181 0 0,1-4 2894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4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1335 0 10135 0 0,'0'0'1131'0'0,"1"3"-683"0"0,-1 4-276 0 0,1 0-1 0 0,-1 0 1 0 0,-1 0-1 0 0,1 0 1 0 0,-1 0-1 0 0,0-1 1 0 0,0 1 0 0 0,-1 0-1 0 0,-3 7 1 0 0,-28 65 575 0 0,18-46-493 0 0,-110 214 1470 0 0,-18-7-401 0 0,-148 265 158 0 0,23 13-1254 0 0,173-336-147 0 0,-31 64 17 0 0,108-208-90 0 0,-108 249-2 0 0,110-244-197 0 0,-2-1 0 0 0,-32 54 0 0 0,49-95-53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4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13 3223 0 0,'0'0'1791'0'0,"3"-1"-124"0"0,19-10 9038 0 0,-23 12-10482 0 0,-25 26 346 0 0,1 0 0 0 0,-37 57 0 0 0,51-68-522 0 0,2 0-1 0 0,0 1 1 0 0,1 0-1 0 0,0 1 1 0 0,2 0-1 0 0,0 0 1 0 0,-5 27 0 0 0,10-41-12 0 0,0 0 1 0 0,1-1-1 0 0,-1 1 1 0 0,1 0 0 0 0,0 0-1 0 0,0 0 1 0 0,1 0-1 0 0,-1-1 1 0 0,1 1 0 0 0,-1 0-1 0 0,1 0 1 0 0,0-1-1 0 0,1 1 1 0 0,-1 0 0 0 0,0-1-1 0 0,1 1 1 0 0,0-1 0 0 0,0 0-1 0 0,0 0 1 0 0,0 0-1 0 0,1 0 1 0 0,-1 0 0 0 0,5 3-1 0 0,-5-4 11 0 0,-1-1 0 0 0,1 0 0 0 0,0-1-1 0 0,0 1 1 0 0,0 0 0 0 0,0 0 0 0 0,0-1 0 0 0,1 0 0 0 0,-1 1-1 0 0,0-1 1 0 0,0 0 0 0 0,0 0 0 0 0,0 0 0 0 0,3 0 0 0 0,33-4 266 0 0,-32 3-248 0 0,3-2 13 0 0,0 1 1 0 0,1-1-1 0 0,-1 0 0 0 0,0-1 0 0 0,-1 0 0 0 0,1-1 1 0 0,-1 0-1 0 0,0 0 0 0 0,14-12 0 0 0,-19 15-61 0 0,-1 0 0 0 0,1 0 0 0 0,0 0 0 0 0,0 0 0 0 0,0 0 0 0 0,3-1 0 0 0,-4 2-15 0 0,0 0 1 0 0,0 0 0 0 0,-1-1 0 0 0,1 1 0 0 0,0-1-1 0 0,-1 1 1 0 0,1-1 0 0 0,-1 1 0 0 0,1-1-1 0 0,-1 0 1 0 0,0 0 0 0 0,2-2 0 0 0,0 0 12 0 0,-1 1-8 0 0,0-1 1 0 0,0 1-1 0 0,0 0 0 0 0,0-1 0 0 0,-1 0 0 0 0,1 1 1 0 0,1-8-1 0 0,-2 5 4 0 0,1 0 0 0 0,-1 0 0 0 0,-1 0 0 0 0,1-1 0 0 0,-1 1 0 0 0,0 0 1 0 0,0 0-1 0 0,-1-1 0 0 0,0 1 0 0 0,0 0 0 0 0,0 0 0 0 0,-3-7 0 0 0,-1-3-65 0 0,-2 0-1 0 0,1 0 1 0 0,-12-17-1 0 0,17 30 24 0 0,0 1 0 0 0,0 0 0 0 0,-1 1 0 0 0,1-1 0 0 0,-1 0 0 0 0,1 0 0 0 0,-1 0 0 0 0,1 1 0 0 0,-1-1 1 0 0,0 1-1 0 0,0-1 0 0 0,0 1 0 0 0,0 0 0 0 0,-4-2 0 0 0,4 3-19 0 0,0-1 1 0 0,0 1 0 0 0,0 0 0 0 0,0 0-1 0 0,0 0 1 0 0,0 0 0 0 0,0 0 0 0 0,1 0-1 0 0,-1 0 1 0 0,0 1 0 0 0,0-1 0 0 0,0 1-1 0 0,0-1 1 0 0,0 1 0 0 0,0 0 0 0 0,1 0-1 0 0,-4 2 1 0 0,-20 17-1533 0 0,14-7-4028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4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75 6303 0 0,'7'-7'11989'0'0,"15"-6"-11788"0"0,32-13 1 0 0,25 4 310 0 0,-54 16-317 0 0,-25 6-194 0 0,0 0-1 0 0,0 0 1 0 0,0 0 0 0 0,0 0-1 0 0,0 0 1 0 0,0 0 0 0 0,0 0 0 0 0,0 0-1 0 0,0 0 1 0 0,1 0 0 0 0,-1 0 0 0 0,0 0-1 0 0,0 0 1 0 0,0 0 0 0 0,0 0-1 0 0,0 0 1 0 0,0 0 0 0 0,0 0 0 0 0,0 0-1 0 0,0 0 1 0 0,0 0 0 0 0,0 0-1 0 0,1 0 1 0 0,-1 0 0 0 0,0 0 0 0 0,0 0-1 0 0,0 0 1 0 0,0 0 0 0 0,0 0 0 0 0,0 0-1 0 0,0 0 1 0 0,0 0 0 0 0,0 0-1 0 0,0 0 1 0 0,0 1 0 0 0,0-1 0 0 0,0 0-1 0 0,1 0 1 0 0,-1 0 0 0 0,0 0 0 0 0,0 0-1 0 0,0 0 1 0 0,0 0 0 0 0,0 0-1 0 0,0 0 1 0 0,0 0 0 0 0,0 0 0 0 0,0 1-1 0 0,0-1 1 0 0,0 0 0 0 0,0 0-1 0 0,0 0 1 0 0,0 0 0 0 0,0 0 0 0 0,0 0-1 0 0,0 0 1 0 0,0 0 0 0 0,0 0 0 0 0,0 4-1 0 0,0 0 1 0 0,1 0 0 0 0,-2 0 0 0 0,1-1 0 0 0,0 1 0 0 0,-1 0 0 0 0,1 0 0 0 0,-1-1-1 0 0,0 1 1 0 0,0 0 0 0 0,-1-1 0 0 0,1 1 0 0 0,-1-1 0 0 0,-4 7 0 0 0,-4 6-2 0 0,-23 26 0 0 0,17-23 0 0 0,-23 31 7 0 0,-65 61-1 0 0,94-102 11 0 0,1-1 0 0 0,-2-1 0 0 0,-10 7 1 0 0,-22 15 35 0 0,32-23-44 0 0,4-1 3 0 0,0-1 0 0 0,1 1 1 0 0,-1 0-1 0 0,-6 8 0 0 0,5-3-11 0 0,8-10 0 0 0,0 1 0 0 0,0 0 0 0 0,0-1 0 0 0,-1 1 0 0 0,1-1 0 0 0,0 1 0 0 0,0 0 0 0 0,0-1 0 0 0,0 1 0 0 0,0 0 0 0 0,0-1 0 0 0,1 1 0 0 0,-1 0 0 0 0,0-1 0 0 0,0 1 0 0 0,1 0 0 0 0,0 2 3 0 0,0-1 0 0 0,1 0-1 0 0,-1 0 1 0 0,1 0 0 0 0,0-1 0 0 0,0 1 0 0 0,-1 0-1 0 0,1-1 1 0 0,0 1 0 0 0,1-1 0 0 0,-1 0-1 0 0,0 1 1 0 0,0-1 0 0 0,0 0 0 0 0,1 0-1 0 0,-1 0 1 0 0,4 0 0 0 0,3 1 46 0 0,0 0 0 0 0,0 0 0 0 0,14 0 0 0 0,28-3 382 0 0,0-2 0 0 0,82-17 0 0 0,39-2 334 0 0,-143 24-6214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4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49 919 0 0,'0'0'10103'0'0,"2"-1"-8863"0"0,14-6-415 0 0,1 0-1 0 0,-1 1 1 0 0,1 1-1 0 0,0 1 1 0 0,28-3 0 0 0,92-2 538 0 0,-91 7-1089 0 0,-7 2-621 0 0,54 5 0 0 0,-90-5-504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4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9215 0 0,'0'0'707'0'0,"3"0"-271"0"0,164-11 7817 0 0,46-5-6386 0 0,-178 10-1829 0 0,-7 2-137 0 0,46-3 0 0 0,-73 7-162 0 0,-1 0 1 0 0,1 0-1 0 0,0 0 0 0 0,0 0 1 0 0,-1 0-1 0 0,1 0 0 0 0,0 0 1 0 0,0 0-1 0 0,-1 0 0 0 0,1 1 1 0 0,0-1-1 0 0,-1 0 1 0 0,1 1-1 0 0,0-1 0 0 0,0 1 1 0 0,1 0-1310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5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12751 0 0,'0'0'1811'0'0,"-1"1"-1342"0"0,-120 221 3620 0 0,26-43-3470 0 0,-14 0-166 0 0,42-72-142 0 0,17-36-57 0 0,33-49-178 0 0,1 2 1 0 0,-15 26-1 0 0,31-50-136 0 0,0 1 1 0 0,0-1 0 0 0,0 0-1 0 0,0 0 1 0 0,0 0-1 0 0,-1 0 1 0 0,1 0-1 0 0,0 1 1 0 0,0-1 0 0 0,0 0-1 0 0,0 0 1 0 0,0 0-1 0 0,0 1 1 0 0,0-1-1 0 0,-1 0 1 0 0,1 0-1 0 0,0 0 1 0 0,0 1 0 0 0,0-1-1 0 0,0 0 1 0 0,0 0-1 0 0,0 0 1 0 0,0 1-1 0 0,0-1 1 0 0,0 0 0 0 0,0 0-1 0 0,0 0 1 0 0,0 1-1 0 0,0-1 1 0 0,1 0-1 0 0,-1 0 1 0 0,0 0 0 0 0,0 1-1 0 0,0-1 1 0 0,0 0-1 0 0,9-4-2020 0 0,4-4 113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5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81 919 0 0,'-13'6'-58'0'0,"1"0"0"0"0,-21 5 0 0 0,20-7 5202 0 0,1-1 5565 0 0,15-1-9816 0 0,17 2-344 0 0,0-1 1 0 0,-1-1-1 0 0,1-1 0 0 0,26-1 0 0 0,-1 1-107 0 0,85 1 510 0 0,203-22 0 0 0,-62-12-338 0 0,223-27 140 0 0,-489 58-745 0 0,41-5 17 0 0,0 1 1 0 0,75 3-1 0 0,-115 2-246 0 0,1 1-1 0 0,-1 0 1 0 0,0 0-1 0 0,0 1 1 0 0,0-1-1 0 0,0 1 1 0 0,0 1 0 0 0,10 5-1 0 0,-14-7-1679 0 0,-7 18-9720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5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412 210 3679 0 0,'2'-1'7195'0'0,"21"-5"-3537"0"0,-20 5-3533 0 0,0 0-1 0 0,0 0 0 0 0,-1 0 1 0 0,1-1-1 0 0,0 1 0 0 0,-1-1 1 0 0,0 1-1 0 0,1-1 1 0 0,-1 0-1 0 0,0 0 0 0 0,0 0 1 0 0,0-1-1 0 0,0 1 0 0 0,0 0 1 0 0,-1-1-1 0 0,1 1 1 0 0,-1-1-1 0 0,2-4 0 0 0,0 0 8 0 0,-2 0 0 0 0,1 0 0 0 0,-1 0 0 0 0,0 0 0 0 0,0 0-1 0 0,-1-1 1 0 0,0 1 0 0 0,0 0 0 0 0,-1 0 0 0 0,0-1 0 0 0,0 1-1 0 0,-4-10 1 0 0,4 14-128 0 0,0-1 0 0 0,-1 1 0 0 0,1 0-1 0 0,-1 0 1 0 0,0-1 0 0 0,0 1 0 0 0,0 0 0 0 0,0 1-1 0 0,0-1 1 0 0,-1 0 0 0 0,1 1 0 0 0,-1-1-1 0 0,0 1 1 0 0,1 0 0 0 0,-1 0 0 0 0,0 0-1 0 0,0 0 1 0 0,-1 0 0 0 0,1 1 0 0 0,0-1 0 0 0,-1 1-1 0 0,1 0 1 0 0,-1 0 0 0 0,1 0 0 0 0,-1 1-1 0 0,-5-1 1 0 0,-10 1-258 0 0,1 0 1 0 0,0 2-1 0 0,0 0 0 0 0,-32 8 0 0 0,-68 29-462 0 0,105-34 724 0 0,1 0 0 0 0,0 1-1 0 0,0 1 1 0 0,0 0 0 0 0,1 0 0 0 0,0 1-1 0 0,-16 16 1 0 0,21-19 70 0 0,1 1 0 0 0,0 0-1 0 0,1 0 1 0 0,-1 0-1 0 0,1 1 1 0 0,1-1 0 0 0,-1 1-1 0 0,1 0 1 0 0,0 0-1 0 0,0 1 1 0 0,1-1 0 0 0,0 0-1 0 0,1 1 1 0 0,-2 14 0 0 0,3-19-45 0 0,0 0 0 0 0,0 0 0 0 0,0 0 0 0 0,1 0 0 0 0,-1-1 0 0 0,1 1 0 0 0,0 0 0 0 0,0 0 0 0 0,0 0 0 0 0,0 0 0 0 0,1-1 0 0 0,-1 1 0 0 0,1 0 0 0 0,-1-1 0 0 0,1 1 0 0 0,0-1 1 0 0,0 0-1 0 0,0 0 0 0 0,0 0 0 0 0,0 0 0 0 0,1 0 0 0 0,-1 0 0 0 0,1 0 0 0 0,-1-1 0 0 0,6 3 0 0 0,-1 0 18 0 0,1-1 0 0 0,-1-1 0 0 0,1 1 0 0 0,0-1 0 0 0,0 0 0 0 0,0-1 0 0 0,0 0 0 0 0,12 0 0 0 0,1-2 83 0 0,-1-1-1 0 0,1 0 1 0 0,0-2-1 0 0,-1 0 1 0 0,0-2-1 0 0,37-14 1 0 0,-26 8-8 0 0,-1-1 1 0 0,-1-1-1 0 0,33-22 0 0 0,-51 28-126 0 0,-2 0-17 0 0,-7 7-68 0 0,-11 13-610 0 0,6-8 667 0 0,-8 18-11 0 0,-36 68 39 0 0,18-37 0 0 0,-37 83 57 0 0,-17 34 44 0 0,26-79 285 0 0,51-81-370 0 0,5-8 62 0 0,-2 10 76 0 0,3-10 52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1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475 325 3223 0 0,'0'0'3826'0'0,"-1"2"-1881"0"0,1 0-1715 0 0,0 0 0 0 0,-1 0-1 0 0,1 0 1 0 0,-1 0 0 0 0,1 0 0 0 0,-1 0-1 0 0,0 0 1 0 0,0 0 0 0 0,0 0 0 0 0,0-1-1 0 0,0 1 1 0 0,0 0 0 0 0,0-1 0 0 0,-1 1-1 0 0,1-1 1 0 0,-1 1 0 0 0,1-1 0 0 0,-3 2-1 0 0,-6 2 59 0 0,-1 0 0 0 0,0-1 0 0 0,0 0 0 0 0,0 0 0 0 0,-1-1 0 0 0,1-1 0 0 0,-1 0 0 0 0,-13 0 0 0 0,-16 4-1 0 0,-19 3 246 0 0,-78 0 1 0 0,130-9-355 0 0,-1 0 1 0 0,1-1 0 0 0,0 0 0 0 0,-1 0 0 0 0,1-1 0 0 0,0 1 0 0 0,0-2-1 0 0,-10-3 1 0 0,17 5-202 0 0,0 0 1 0 0,0 0-1 0 0,0 1 0 0 0,0-1 0 0 0,0 0 1 0 0,0 0-1 0 0,0-1 0 0 0,1 1 0 0 0,-1 0 1 0 0,0 0-1 0 0,0 0 0 0 0,1 0 0 0 0,-1-1 1 0 0,1 1-1 0 0,-1 0 0 0 0,1-2 0 0 0,-3-21 406 0 0,4 17-338 0 0,0 1 0 0 0,0-1 0 0 0,1 1 0 0 0,0-1 0 0 0,0 1 0 0 0,1-1 0 0 0,0 1 0 0 0,0 0 0 0 0,0 0 0 0 0,1 1 0 0 0,7-11 0 0 0,7-4 190 0 0,32-30 0 0 0,-43 44-230 0 0,24-22-65 0 0,2 1 0 0 0,1 1-1 0 0,68-37 1 0 0,-84 53-28 0 0,0 1 1 0 0,1 1-1 0 0,36-10 0 0 0,-45 15 70 0 0,-1 2 0 0 0,1-1 0 0 0,-1 1 0 0 0,1 1-1 0 0,0 0 1 0 0,-1 0 0 0 0,1 1 0 0 0,-1 0-1 0 0,1 0 1 0 0,12 5 0 0 0,-12-3 24 0 0,-2-1 6 0 0,1 0 1 0 0,-1 1-1 0 0,0 0 0 0 0,0 0 1 0 0,0 1-1 0 0,-1 0 1 0 0,1 0-1 0 0,-1 1 1 0 0,11 9-1 0 0,-16-12 0 0 0,0 0-1 0 0,0 0 1 0 0,0 0-1 0 0,0 1 1 0 0,0-1-1 0 0,-1 0 1 0 0,1 1-1 0 0,-1-1 1 0 0,0 1-1 0 0,0-1 1 0 0,0 1-1 0 0,0 0 1 0 0,0-1 0 0 0,0 1-1 0 0,-1 0 1 0 0,0 0-1 0 0,1 0 1 0 0,-1-1-1 0 0,0 1 1 0 0,0 0-1 0 0,-1 5 1 0 0,0-3 8 0 0,-1 0 1 0 0,0 0-1 0 0,0 0 1 0 0,-1 0 0 0 0,1 0-1 0 0,-1 0 1 0 0,-6 8-1 0 0,-11 12 9 0 0,-1-1 1 0 0,-1 0-1 0 0,-1-2 0 0 0,-2-1 0 0 0,-37 27 1 0 0,46-37-26 0 0,-1-1 1 0 0,1-1-1 0 0,-2 0 1 0 0,1-2 0 0 0,-24 8-1 0 0,26-10-40 0 0,1-2 1 0 0,-1 0-1 0 0,0-1 0 0 0,1 0 0 0 0,-1-1 0 0 0,0-1 0 0 0,-21-1 0 0 0,13-5-205 0 0,21 5 112 0 0,0-10-1048 0 0,2 10 1005 0 0,-1 0 1 0 0,1 0-1 0 0,0 0 1 0 0,0-1-1 0 0,-1 1 1 0 0,1 0-1 0 0,0 0 0 0 0,0 0 1 0 0,0 0-1 0 0,0 0 1 0 0,0 0-1 0 0,1 0 0 0 0,-1 0 1 0 0,0 0-1 0 0,0 0 1 0 0,1 0-1 0 0,0-2 1 0 0,5-9-5456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1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4607 0 0,'-1'1'10295'0'0,"-3"8"-9898"0"0,0 0 0 0 0,-12 15 0 0 0,-5 8-360 0 0,-75 187 650 0 0,32-66-201 0 0,-2-12-207 0 0,-48 106-210 0 0,16 4 67 0 0,95-239-94 0 0,-2-1-1 0 0,-5 12 0 0 0,9-21 1 0 0,2 0-1018 0 0,5 8-3156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1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14943 0 0,'0'0'1358'0'0,"-1"2"-1118"0"0,-6 37 375 0 0,1 1 1 0 0,1 0 0 0 0,2 63 0 0 0,4-86-510 0 0,1 0 1 0 0,0 1-1 0 0,1-1 1 0 0,0 0-1 0 0,2-1 1 0 0,0 1-1 0 0,1-1 1 0 0,0 0-1 0 0,2 0 1 0 0,17 28-1 0 0,-21-37-100 0 0,1 0-1 0 0,0-1 1 0 0,1 0-1 0 0,8 8 1 0 0,-12-12-225 0 0,1-1-1 0 0,-1 1 1 0 0,1 0 0 0 0,-1-1-1 0 0,1 0 1 0 0,0 1 0 0 0,-1-1-1 0 0,1 0 1 0 0,0-1 0 0 0,0 1-1 0 0,0 0 1 0 0,0-1 0 0 0,0 0 0 0 0,-1 1-1 0 0,5-1 1 0 0,9-2-1628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1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485 130 5983 0 0,'2'-9'113'0'0,"0"0"-1"0"0,0 0 0 0 0,1 0 0 0 0,0 1 0 0 0,1-1 0 0 0,0 1 0 0 0,0 0 1 0 0,1 0-1 0 0,7-10 0 0 0,18-17 9652 0 0,-31 40-9556 0 0,1-1 0 0 0,-1 0-1 0 0,-1 0 1 0 0,1 1 0 0 0,0-1 0 0 0,-1 0 0 0 0,-3 6 0 0 0,0 1 17 0 0,-94 189 1486 0 0,0 0-876 0 0,-113 330 421 0 0,180-447-1212 0 0,-59 224 61 0 0,90-300-408 0 0,0-1 0 0 0,0 1-1 0 0,0-1 1 0 0,1 1-1 0 0,0-1 1 0 0,0 1-1 0 0,2 7 1 0 0,-2-11-955 0 0</inkml:trace>
  <inkml:trace contextRef="#ctx0" brushRef="#br0" timeOffset="1">1031 277 11055 0 0,'0'0'4618'0'0,"1"0"-3517"0"0,7 2-858 0 0,-1 0 0 0 0,1-1-1 0 0,-1 0 1 0 0,0 0 0 0 0,14-1 0 0 0,42-5 712 0 0,-29 1-246 0 0,213-3 1019 0 0,-215 9-3236 0 0,-21 1-176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1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1839 0 0,'2'2'3611'0'0,"1"0"-2339"0"0,1 1-1 0 0,-1-1 1 0 0,0 0 0 0 0,1 0-1 0 0,-1-1 1 0 0,1 1 0 0 0,0-1-1 0 0,6 2 1 0 0,-3-2-489 0 0,0 0 1 0 0,0 0 0 0 0,0 0-1 0 0,10-2 1 0 0,6-1-795 0 0,-1-2 0 0 0,27-7 0 0 0,-24 5 1435 0 0,9-1-1316 0 0,15-4-790 0 0,-17 2-4706 0 0,-3 1-1575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2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39 5063 0 0,'1'-1'390'0'0,"86"-35"6039"0"0,-85 35-5057 0 0,4 1 468 0 0,-14 4-1471 0 0,-31 23-22 0 0,-36 24-157 0 0,-100 89 1 0 0,144-111-189 0 0,2 1 0 0 0,1 1-1 0 0,1 2 1 0 0,1 1 0 0 0,3 1 0 0 0,-36 67-1 0 0,37-57 99 0 0,2 2-1 0 0,2 0 1 0 0,-19 81-1 0 0,33-109-79 0 0,1 0-1 0 0,1 0 1 0 0,0 0-1 0 0,2 0 1 0 0,0 0-1 0 0,1 0 0 0 0,1 0 1 0 0,1 0-1 0 0,0 0 1 0 0,2 0-1 0 0,0-1 0 0 0,14 32 1 0 0,85 198 659 0 0,-91-208-642 0 0,-1 1-1 0 0,-2 0 1 0 0,-2 0 0 0 0,3 58 0 0 0,-7 3-26 0 0,5 70-12 0 0,27 39 76 0 0,-35-205-63 0 0,0 0-1 0 0,0 0 1 0 0,0 0 0 0 0,-1 0-1 0 0,0 1 1 0 0,0-1 0 0 0,-1 0 0 0 0,0 0-1 0 0,0 0 1 0 0,0 0 0 0 0,0 0-1 0 0,-1 0 1 0 0,0 0 0 0 0,0-1 0 0 0,-1 1-1 0 0,0 0 1 0 0,0-1 0 0 0,0 0-1 0 0,-1 0 1 0 0,1 0 0 0 0,-1 0 0 0 0,0-1-1 0 0,-1 1 1 0 0,1-1 0 0 0,-1 0-1 0 0,0 0 1 0 0,-10 6 0 0 0,-18 7 31 0 0,0-1 0 0 0,-1-1 0 0 0,-49 14 0 0 0,38-14 122 0 0,-54 26-1 0 0,44-15 156 0 0,53-25 242 0 0,3-1-546 0 0,0 0 0 0 0,0 0 1 0 0,0 1-1 0 0,-1-1 1 0 0,1 0-1 0 0,0 1 1 0 0,0-1-1 0 0,0 1 0 0 0,0 0 1 0 0,-1-1-1 0 0,2 2 1 0 0,4 2 24 0 0,11 3 69 0 0,1 0 1 0 0,0-1-1 0 0,33 7 0 0 0,-9-3-151 0 0,2 1-600 0 0,-14-5-4491 0 0,-9-2-1047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2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73 108 1839 0 0,'0'0'8536'0'0,"5"-8"-7540"0"0,4 0-719 0 0,0 1-1 0 0,1 0 1 0 0,-1 0-1 0 0,2 1 1 0 0,-1 0 0 0 0,1 1-1 0 0,11-4 1 0 0,83-25 1680 0 0,-99 33-1819 0 0,5-2 194 0 0,1 0 0 0 0,-1 2 0 0 0,22-2 0 0 0,-30 3-78 0 0,-2 2-153 0 0,-1-2-99 0 0,1 1 1 0 0,0 0-1 0 0,0 0 1 0 0,-1 0-1 0 0,1 0 1 0 0,0 0-1 0 0,-1 0 1 0 0,1 0-1 0 0,-1 0 1 0 0,0 0-1 0 0,1 0 0 0 0,-1 0 1 0 0,0 0-1 0 0,0 0 1 0 0,1 0-1 0 0,-1 0 1 0 0,0 0-1 0 0,0 0 1 0 0,0 0-1 0 0,0 1 1 0 0,0-1-1 0 0,-1 0 1 0 0,1 0-1 0 0,0 0 0 0 0,0 0 1 0 0,-1 0-1 0 0,1 0 1 0 0,-1 0-1 0 0,1 0 1 0 0,-1 0-1 0 0,1 0 1 0 0,-1 0-1 0 0,-1 1 1 0 0,1 0-2 0 0,-8 10 9 0 0,0 0 0 0 0,0-1-1 0 0,-1 0 1 0 0,-1-1 0 0 0,-19 15-1 0 0,-3 4 5 0 0,-94 80-14 0 0,116-100 0 0 0,2-2 7 0 0,1 1 0 0 0,0 1 1 0 0,0 0-1 0 0,1 0 0 0 0,0 0 0 0 0,1 1 0 0 0,0 0 0 0 0,-6 13 0 0 0,-6 26 429 0 0,14-40-412 0 0,-2 5 35 0 0,6-11-47 0 0,-2 6 64 0 0,2-7 105 0 0,1-1-161 0 0,0 0 0 0 0,0-1 0 0 0,1 1 0 0 0,-1 0 0 0 0,1-1 0 0 0,-1 1 0 0 0,1-1 0 0 0,-1 1 0 0 0,1-1 0 0 0,-1 0 0 0 0,1 0 0 0 0,2 1 0 0 0,7-2 159 0 0,1 0 0 0 0,-1 0-1 0 0,0-1 1 0 0,0-1 0 0 0,0 0-1 0 0,0 0 1 0 0,13-7 0 0 0,21-5 223 0 0,-20 8-557 0 0,0 1 0 0 0,0 1-1 0 0,0 2 1 0 0,0 0 0 0 0,1 2 0 0 0,-1 0-1 0 0,1 2 1 0 0,39 6 0 0 0,-47-3-848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2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7543 0 0,'0'0'7343'0'0,"1"-6"-4703"0"0,-1 5-2576 0 0,4 15 76 0 0,0-1 0 0 0,0 0 0 0 0,-2 1 0 0 0,0 0 0 0 0,1 19 0 0 0,-2-13 15 0 0,2 1 0 0 0,5 21 0 0 0,-6-32-114 0 0,1 0-1 0 0,1-1 1 0 0,0 1-1 0 0,0-1 0 0 0,1 0 1 0 0,7 12-1 0 0,-3-10 27 0 0,1 0-1 0 0,0-1 1 0 0,0 0 0 0 0,1 0-1 0 0,13 8 1 0 0,-15-11-68 0 0,-8-6-102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197 166 6911 0 0,'-1'2'528'0'0,"-5"4"-190"0"0,0 0-1 0 0,0 0 0 0 0,-1-1 1 0 0,1 0-1 0 0,-12 7 0 0 0,-40 19 8651 0 0,62-40-8112 0 0,1 4-734 0 0,0-1 0 0 0,0 1 0 0 0,0 1 0 0 0,10-8 0 0 0,5-4-28 0 0,8-7-32 0 0,1 1 0 0 0,1 1 0 0 0,1 2 0 0 0,1 0 0 0 0,0 3 0 0 0,46-17 0 0 0,-58 25-12 0 0,1 2 0 0 0,21-5 0 0 0,-37 10-31 0 0,0 0 0 0 0,1 0-1 0 0,-1 1 1 0 0,0-1-1 0 0,0 1 1 0 0,1 0-1 0 0,-1 1 1 0 0,0-1-1 0 0,0 1 1 0 0,1 0 0 0 0,-1 0-1 0 0,0 1 1 0 0,9 3-1 0 0,-12-3-31 0 0,-1 0 0 0 0,1 0 0 0 0,0 0 0 0 0,-1 0 0 0 0,1 1-1 0 0,-1-1 1 0 0,0 0 0 0 0,1 1 0 0 0,-1-1 0 0 0,0 0 0 0 0,-1 1 0 0 0,1 0-1 0 0,0-1 1 0 0,-1 1 0 0 0,1-1 0 0 0,-1 1 0 0 0,0 0 0 0 0,0-1 0 0 0,-1 6 0 0 0,0-2 13 0 0,-1-1 0 0 0,0 1 0 0 0,0 0 1 0 0,0-1-1 0 0,-1 0 0 0 0,0 1 1 0 0,0-1-1 0 0,0 0 0 0 0,-1 0 1 0 0,-7 7-1 0 0,-5 5 36 0 0,-25 19 0 0 0,-105 92 21 0 0,21-16-79 0 0,79-71 5 0 0,2 1-1 0 0,1 3 1 0 0,-50 67 0 0 0,92-111 50 0 0,3 0 11 0 0,0 1-47 0 0,1 0 0 0 0,-1 0 0 0 0,1-1 0 0 0,-1 1 1 0 0,1-1-1 0 0,0 0 0 0 0,0 0 0 0 0,0 0 0 0 0,-1 0 0 0 0,1 0 0 0 0,0 0 0 0 0,0-1 0 0 0,0 0 0 0 0,0 0 0 0 0,0 1 0 0 0,0-2 1 0 0,5 1-1 0 0,3-1 43 0 0,239-4 1036 0 0,-42 8-872 0 0,-62-3-84 0 0,-145 0-80 0 0,4-1 232 0 0,-5 1-335 0 0,0 0 0 0 0,0 0 0 0 0,0 0 0 0 0,0 0 0 0 0,0 1 0 0 0,0-1 0 0 0,0 0 0 0 0,0 0 0 0 0,0 0 0 0 0,0 0 0 0 0,0 0 0 0 0,0 0 0 0 0,0 0 1 0 0,0 0-1 0 0,0 0 0 0 0,0 0 0 0 0,0 0 0 0 0,1 0 0 0 0,-1 1-601 0 0,0-1 601 0 0,0 0 0 0 0,0 0 0 0 0,1 0 0 0 0,-1 0 0 0 0,0 0 0 0 0,0 0 0 0 0,0 0 0 0 0,0 0 0 0 0,0 0 1 0 0,0 0-1 0 0,0 0 0 0 0,0 0 0 0 0,0 0 0 0 0,0 0 0 0 0,0 0 0 0 0,0 0 0 0 0,0 0 0 0 0,0 0 0 0 0,0 0 0 0 0,0 0 0 0 0,1-1-300 0 0,-9 9-4990 0 0,-4 0-1681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2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43 2303 0 0,'3'-6'577'0'0,"15"-31"14589"0"0,-18 39-15038 0 0,0 4-112 0 0,-1 0 0 0 0,0-1 0 0 0,0 1 0 0 0,0 0 1 0 0,-1-1-1 0 0,0 1 0 0 0,0-1 0 0 0,-4 9 0 0 0,-29 42 53 0 0,9-15-30 0 0,-17 40 643 0 0,-54 145 0 0 0,-18 32-50 0 0,48-113-424 0 0,-22 81 100 0 0,35-85-141 0 0,54-139-140 0 0,-2-14-2121 0 0,2 3 1404 0 0,0 0-1 0 0,0 0 0 0 0,1 1 1 0 0,2-13-1 0 0,2 2-872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2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43 119 8431 0 0,'0'0'766'0'0,"1"-1"-521"0"0,8-9 458 0 0,-1 1 1 0 0,2 0-1 0 0,-1 1 0 0 0,1 0 1 0 0,1 1-1 0 0,-1 0 0 0 0,17-8 1 0 0,-14 8-110 0 0,28-13 1126 0 0,-35 18-1536 0 0,-1 0 0 0 0,1 1 1 0 0,-1-1-1 0 0,1 1 0 0 0,0 0 0 0 0,9 0 0 0 0,7-1 263 0 0,-9 0-65 0 0,22 1 0 0 0,7-2 246 0 0,-40 3-465 0 0,8 7 90 0 0,-10-6-250 0 0,1 0-1 0 0,0 0 1 0 0,-1 0 0 0 0,1 1-1 0 0,-1-1 1 0 0,1 0 0 0 0,-1 0-1 0 0,0 1 1 0 0,1-1 0 0 0,-1 0-1 0 0,0 1 1 0 0,0-1 0 0 0,0 0-1 0 0,0 0 1 0 0,0 1-1 0 0,0-1 1 0 0,0 0 0 0 0,-1 1-1 0 0,1-1 1 0 0,0 0 0 0 0,-1 0-1 0 0,1 1 1 0 0,-1-1 0 0 0,0 2-1 0 0,-1 1 4 0 0,-2 3 0 0 0,1-1 0 0 0,-1 1 0 0 0,0-1 0 0 0,-1 0 0 0 0,0 0 0 0 0,1-1 0 0 0,-2 0 0 0 0,1 0 0 0 0,-10 8-1 0 0,2-2 0 0 0,-33 28 2 0 0,-5 6 22 0 0,-62 69-1 0 0,104-105-28 0 0,-1 1-1 0 0,-12 9 1 0 0,-21 20 12 0 0,42-38 41 0 0,2 0 1 0 0,2 2-20 0 0,0-1 1 0 0,1 0 0 0 0,-1 0 0 0 0,0 0-1 0 0,1-1 1 0 0,-1 1 0 0 0,1-1 0 0 0,0 0-1 0 0,-1 0 1 0 0,1 0 0 0 0,0 0-1 0 0,0 0 1 0 0,0-1 0 0 0,6 0 0 0 0,10 0 205 0 0,32-5 0 0 0,-38 3-159 0 0,47-6 156 0 0,63-6 11 0 0,-100 12-276 0 0,-1 2 1 0 0,0 1-1 0 0,30 4 1 0 0,-51-5-143 0 0,-1 2-361 0 0,-1-1 312 0 0,1 0 1 0 0,0 0 0 0 0,-1 1 0 0 0,1-1 0 0 0,-1 0 0 0 0,0 1 0 0 0,1-1 0 0 0,-1 0 0 0 0,0 1 0 0 0,0-1 0 0 0,0 0 0 0 0,0 1 0 0 0,0-1 0 0 0,0 0 0 0 0,0 1 0 0 0,0-1 0 0 0,0 0 0 0 0,-1 1 0 0 0,1-1 0 0 0,-1 2 0 0 0,-4 9-6269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6911 0 0,'0'0'5115'0'0,"1"1"-4100"0"0,4 0-426 0 0,0 1 0 0 0,0-1 0 0 0,0 0 0 0 0,0 0 0 0 0,0 0 0 0 0,0-1 0 0 0,0 1-1 0 0,0-1 1 0 0,0 0 0 0 0,5-2 0 0 0,55-9 2819 0 0,-56 10-3432 0 0,28-9 785 0 0,38-15 0 0 0,-3 1-476 0 0,287-80 341 0 0,-335 96-633 0 0,104-28 56 0 0,-100 29-73 0 0,0 2 1 0 0,47-3-1 0 0,-35 11-1128 0 0,-42 1 53 0 0,0 0 55 0 0,-1 1-1 0 0,0 0 0 0 0,0 0 0 0 0,-1-1 0 0 0,1 0 0 0 0,-5 5 0 0 0,-16 12-5762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 1839 0 0,'-25'11'19992'0'0,"27"-11"-19938"0"0,0 0-1 0 0,0 0 1 0 0,1 0-1 0 0,-1 0 1 0 0,0 0-1 0 0,0-1 1 0 0,0 1-1 0 0,3-2 1 0 0,1 1 24 0 0,18-3 107 0 0,-11 0-111 0 0,1 2 0 0 0,0 0 0 0 0,0 0 0 0 0,0 1-1 0 0,0 1 1 0 0,1 0 0 0 0,24 5 0 0 0,-24-1-14 0 0,-1 3-48 0 0,-5 7-23 0 0,-8-11 9 0 0,0 0 0 0 0,0 0-1 0 0,0 1 1 0 0,-1-1-1 0 0,0 0 1 0 0,0 1-1 0 0,0-1 1 0 0,0 0-1 0 0,0 0 1 0 0,-1 1-1 0 0,1-1 1 0 0,-1 0 0 0 0,0 0-1 0 0,0 1 1 0 0,0-1-1 0 0,0 0 1 0 0,-1 0-1 0 0,1 0 1 0 0,-1 0-1 0 0,0-1 1 0 0,0 1-1 0 0,0 0 1 0 0,-4 4 0 0 0,-4 3 6 0 0,-1 1 0 0 0,0-1 0 0 0,-24 16 0 0 0,-15 6-48 0 0,-2-1 1 0 0,-1-3 0 0 0,-81 30-1 0 0,107-44 31 0 0,20-9-104 0 0,17-8-414 0 0,-9 2 527 0 0,27-10-134 0 0,0 1 0 0 0,38-9 0 0 0,-57 17 125 0 0,-1 1-1 0 0,1 0 0 0 0,0 0 0 0 0,0 1 0 0 0,0 0 1 0 0,0 0-1 0 0,0 1 0 0 0,0 1 0 0 0,-1-1 0 0 0,1 1 0 0 0,0 1 1 0 0,10 4-1 0 0,0 2-1 0 0,0 1 0 0 0,0 0 0 0 0,-1 2 0 0 0,29 24 0 0 0,-45-34 15 0 0,1 0 0 0 0,-1-1 1 0 0,1 1-1 0 0,-1 1 0 0 0,0-1 0 0 0,0 0 0 0 0,0 0 0 0 0,0 1 0 0 0,2 4 1 0 0,-1-1 13 0 0,-1-4 66 0 0,0 4 66 0 0,-1-6-139 0 0,-1 0 1 0 0,0 1-1 0 0,1-1 0 0 0,-1 0 1 0 0,0 1-1 0 0,1-1 1 0 0,-1 0-1 0 0,0 1 0 0 0,0-1 1 0 0,1 0-1 0 0,-1 1 0 0 0,0-1 1 0 0,0 1-1 0 0,0-1 1 0 0,1 1-1 0 0,-1-1 0 0 0,0 0 1 0 0,0 1-1 0 0,0-1 0 0 0,0 1 1 0 0,0 0-1 0 0,0 2 31 0 0,1 1-1 0 0,-1-1 1 0 0,0 0-1 0 0,0 0 1 0 0,0 1-1 0 0,-1-1 1 0 0,1 0-1 0 0,-1 0 1 0 0,0 1-1 0 0,0-1 1 0 0,0 0-1 0 0,0 0 1 0 0,0 0-1 0 0,-1 0 1 0 0,1 0-1 0 0,-1-1 1 0 0,0 1-1 0 0,0 0 1 0 0,0-1-1 0 0,0 1 1 0 0,-1-1-1 0 0,1 0 1 0 0,-5 4-1 0 0,-9 3 68 0 0,0-1 0 0 0,-1 0 0 0 0,0-2 1 0 0,-26 8-1 0 0,-21 8 10 0 0,-36 26-28 0 0,66-30-96 0 0,0-2 0 0 0,-51 17 0 0 0,83-33-83 0 0,4-2-1014 0 0,96-76-4138 0 0,-83 66 3745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2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263 440 1375 0 0,'0'0'12019'0'0,"1"3"-10864"0"0,-1-2-1079 0 0,0 0 0 0 0,1 0 1 0 0,-1 1-1 0 0,0-1 0 0 0,0 0 1 0 0,0 0-1 0 0,0 0 1 0 0,0 1-1 0 0,0-1 0 0 0,-1 0 1 0 0,1 0-1 0 0,0 0 0 0 0,0 1 1 0 0,-1-1-1 0 0,1 0 0 0 0,-1 0 1 0 0,1 0-1 0 0,-1 0 1 0 0,0 0-1 0 0,1 0 0 0 0,-1 0 1 0 0,0 0-1 0 0,0 0 0 0 0,1 0 1 0 0,-1 0-1 0 0,0 0 0 0 0,0-1 1 0 0,0 1-1 0 0,0 0 0 0 0,0-1 1 0 0,0 1-1 0 0,-1-1 1 0 0,0 2-1 0 0,-1-1 30 0 0,0-1-1 0 0,0 1 1 0 0,0 0 0 0 0,0-1-1 0 0,0 1 1 0 0,0-1 0 0 0,1 0-1 0 0,-1 0 1 0 0,0 0 0 0 0,0-1-1 0 0,0 1 1 0 0,0-1 0 0 0,0 1-1 0 0,-5-3 1 0 0,-24-11 170 0 0,1-1 0 0 0,-29-19 0 0 0,52 29-247 0 0,0 0 0 0 0,1-1 0 0 0,0 1 0 0 0,0-1 0 0 0,-11-13 0 0 0,16 16-18 0 0,0 1 0 0 0,0-1 0 0 0,0 1 0 0 0,1-1 0 0 0,-1 1 0 0 0,1-1 0 0 0,0 0 0 0 0,0 0 0 0 0,0 0 0 0 0,0 0 0 0 0,0 0 0 0 0,1 0 0 0 0,-1 0 0 0 0,1 0 0 0 0,0 0 0 0 0,0 0 0 0 0,0 0 0 0 0,0-1 0 0 0,1 1 0 0 0,0-5 0 0 0,3-3 13 0 0,1 0 0 0 0,0 0 0 0 0,0 1 0 0 0,1-1-1 0 0,0 2 1 0 0,1-1 0 0 0,0 1 0 0 0,14-14 0 0 0,1 1-28 0 0,1 2 1 0 0,27-20-1 0 0,-27 24 3 0 0,1 1 0 0 0,0 1-1 0 0,43-17 1 0 0,-46 23 13 0 0,-1 1-1 0 0,1 0 1 0 0,1 2-1 0 0,-1 1 1 0 0,25-2-1 0 0,-36 5 20 0 0,0 0 0 0 0,0 1-1 0 0,1 0 1 0 0,-1 1 0 0 0,0 1-1 0 0,-1-1 1 0 0,1 1 0 0 0,0 1-1 0 0,0 0 1 0 0,-1 0 0 0 0,16 8-1 0 0,-22-8 8 0 0,1 0-1 0 0,-1-1 1 0 0,0 1 0 0 0,0 0-1 0 0,0 1 1 0 0,-1-1 0 0 0,4 6-1 0 0,-5-9-34 0 0,0 2 21 0 0,-1 0 0 0 0,1 0-1 0 0,0 0 1 0 0,0 0 0 0 0,-1 0-1 0 0,1 0 1 0 0,-1 0 0 0 0,0 1-1 0 0,0-1 1 0 0,0 3 0 0 0,1 4 67 0 0,-1-5-71 0 0,1 1-1 0 0,-1-1 1 0 0,0 0 0 0 0,-1 0-1 0 0,1 0 1 0 0,-1 0-1 0 0,0 0 1 0 0,0 0-1 0 0,0 0 1 0 0,0 0 0 0 0,-1 0-1 0 0,1-1 1 0 0,-1 1-1 0 0,0 0 1 0 0,0-1 0 0 0,-1 0-1 0 0,-4 6 1 0 0,-4 4 67 0 0,0-2-1 0 0,-2 1 1 0 0,-13 9 0 0 0,20-16-83 0 0,-15 10 16 0 0,-1-1-1 0 0,-25 12 1 0 0,12-7-7 0 0,-3 4-111 0 0,7-4-181 0 0,-42 17 0 0 0,61-30 44 0 0,-1 0-439 0 0,-23 6-1 0 0,33-11 507 0 0,0 0-1 0 0,-1-1 0 0 0,1 1 1 0 0,0-1-1 0 0,0 1 1 0 0,-1-1-1 0 0,1 0 0 0 0,0-1 1 0 0,-1 1-1 0 0,1 0 0 0 0,0-1 1 0 0,-5-1-1 0 0,7 1 72 0 0,0 1 0 0 0,1-1 0 0 0,-1 1 0 0 0,1-1 0 0 0,-1 0 0 0 0,1 1 0 0 0,-1-1 0 0 0,1 0 0 0 0,-1 1 0 0 0,1-1 0 0 0,-1 0 0 0 0,1 1 0 0 0,0-1 0 0 0,0 0 0 0 0,-1 0 0 0 0,1 0 0 0 0,0 1 0 0 0,0-1 0 0 0,0 0 0 0 0,0 0 0 0 0,0 0 0 0 0,0 0 0 0 0,0 1-1 0 0,0-1 1 0 0,0 0 0 0 0,0 0 0 0 0,0 0 0 0 0,0 1 0 0 0,1-1 0 0 0,0-1 0 0 0,3-10-5215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2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0 8783 0 0,'0'0'399'0'0,"-2"0"-4"0"0,-14 5-338 0 0,0 0 1 0 0,1 0-1 0 0,0 2 1 0 0,-21 11-1 0 0,22-11 14 0 0,-18 10 215 0 0,1 2-1 0 0,1 2 1 0 0,0 1 0 0 0,2 1-1 0 0,0 1 1 0 0,2 2-1 0 0,-39 48 1 0 0,-6 20 1317 0 0,-60 107-1 0 0,119-180-1510 0 0,-33 47 103 0 0,-22 38 7 0 0,28-41 345 0 0,-78 100 0 0 0,88-127-172 0 0,15-20-206 0 0,7-10-317 0 0,1 0 1 0 0,-11 18-1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2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9215 0 0,'0'0'2094'0'0,"0"2"-853"0"0,0 16 680 0 0,-1-12-1550 0 0,1 0-1 0 0,0 1 0 0 0,0-1 0 0 0,1 0 1 0 0,-1 1-1 0 0,4 8 0 0 0,4 10 168 0 0,2-1-1 0 0,0 1 1 0 0,2-2 0 0 0,0 0-1 0 0,2 0 1 0 0,0-1-1 0 0,2-1 1 0 0,0 0 0 0 0,32 30-1 0 0,-19-22-676 0 0,-17-16-229 0 0,28 22 1 0 0,-35-31 273 0 0,1 0 1 0 0,-1-1-1 0 0,1 1 1 0 0,0-1-1 0 0,1-1 1 0 0,-1 1-1 0 0,0-1 1 0 0,13 2-1 0 0,-12-2-373 0 0,1-1 0 0 0,-1 0-1 0 0,1-1 1 0 0,-1 0 0 0 0,1 0 0 0 0,13-2 0 0 0,-5-3-1091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2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8751 0 0,'0'0'1102'0'0,"-1"1"-84"0"0,-19 48 3084 0 0,-19 21-2081 0 0,-10 21-528 0 0,18-21-521 0 0,-3-2 0 0 0,-47 72 0 0 0,15-44-361 0 0,-88 134 56 0 0,20 8-294 0 0,118-200-123 0 0,-24 77 0 0 0,2 44 278 0 0,32-132-479 0 0,-2 19 56 0 0,7-44-175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7:3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72 3223 0 0,'0'0'228'0'0,"0"2"-1662"0"0,0 5 2009 0 0,0-6 95 0 0,0 0 1 0 0,-1 0-1 0 0,1 0 0 0 0,0 0 0 0 0,-1 0 0 0 0,1 0 0 0 0,-1 0 0 0 0,1 0 0 0 0,-1 0 0 0 0,1 0 0 0 0,-1 0 1 0 0,-1 1-1 0 0,-7 4-1175 0 0,7-5 2073 0 0,0 0-1448 0 0,-7 5-9 0 0,-1 1 4282 0 0,10-6-4350 0 0,0 0 0 0 0,0 0 0 0 0,1 0-1 0 0,-1 0 1 0 0,0 0 0 0 0,0 0 0 0 0,1 0-1 0 0,-1 0 1 0 0,0 0 0 0 0,1 0 0 0 0,-1-1-1 0 0,1 1 1 0 0,0 0 0 0 0,-1 0 0 0 0,1 0 0 0 0,0-1-1 0 0,-1 1 1 0 0,1 0 0 0 0,0 0 0 0 0,1 0-1 0 0,26 15 751 0 0,-14-10-889 0 0,-10-4 139 0 0,6 2-22 0 0,-5-3 32 0 0,4 0 17 0 0,-7-1 188 0 0,4-1-150 0 0,-3 0-96 0 0,19 0 296 0 0,-8 1-285 0 0,2-2 20 0 0,0 2-33 0 0,-1-2 2 0 0,-1-1 56 0 0,-12 3 131 0 0,2 0-118 0 0,9-2-3 0 0,-10 2-12 0 0,0 0-12 0 0,10-1-44 0 0,5 0-10 0 0,-1 1 0 0 0,-1 0 0 0 0,46 0 0 0 0,-40 0 0 0 0,-20 0 0 0 0,39-7 0 0 0,-13 5 0 0 0,12-5 0 0 0,-35 5 1 0 0,18 1 62 0 0,-10 1-63 0 0,1 0 0 0 0,-1 0 0 0 0,1 0 0 0 0,0 0 0 0 0,0-1 0 0 0,0 0 0 0 0,5 0 0 0 0,-16 1 0 0 0,16-6 0 0 0,-4 3-29 0 0,-2 0-8 0 0,1-1 1 0 0,-1 0 0 0 0,0-1-1 0 0,0-1 1 0 0,12-7-1 0 0,-9 5 37 0 0,-15 5 0 0 0,32-10 0 0 0,-8 3 0 0 0,-11 6 0 0 0,10-2 2 0 0,-21 5-2 0 0,21 2-12 0 0,13-1-95 0 0,-33 1 98 0 0,24-3-70 0 0,-1 0 10 0 0,-22 1 74 0 0,15-7-8 0 0,7-2 111 0 0,-24 9-17 0 0,-1 0-10 0 0,11-6-2 0 0,2 2-18 0 0,-3 1-59 0 0,-10 4-61 0 0,-1 2-208 0 0,4 8 265 0 0,-4-8 540 0 0,-1-1-525 0 0,0-1-1 0 0,-1 1 1 0 0,1 0-1 0 0,0 0 1 0 0,-1 0 0 0 0,1-1-1 0 0,-1 1 1 0 0,1 0-1 0 0,-1-1 1 0 0,1 1-1 0 0,-1 0 1 0 0,1-1 0 0 0,-1 1-1 0 0,1-1 1 0 0,-1 1-1 0 0,0-1 1 0 0,0 1-1 0 0,1-1 1 0 0,-2 1 0 0 0,-15 7 50 0 0,-14 3 61 0 0,-14 6-336 0 0,23-4 201 0 0,-1-1-53 0 0,11-5 64 0 0,-2 0 0 0 0,-20 6 126 0 0,28-12-92 0 0,3 0 30 0 0,0-1-39 0 0,0 0 1 0 0,0 1-1 0 0,1-1 0 0 0,-1 1 1 0 0,0 0-1 0 0,-3 0 0 0 0,3 1 1 0 0,-1-1 0 0 0,1 0 0 0 0,-1 0 0 0 0,0-1 0 0 0,-4 1 1 0 0,-29-2 103 0 0,21 0-64 0 0,0 0 1 0 0,1 2-1 0 0,-1 0 0 0 0,1 0 1 0 0,-1 2-1 0 0,1-1 0 0 0,-18 7 1 0 0,29-7-43 0 0,-17 3 5 0 0,-28 8-29 0 0,42-11 12 0 0,-1-1-1 0 0,1 1 1 0 0,-1-1-1 0 0,0-1 1 0 0,1 0-1 0 0,-1 0 1 0 0,1 0-1 0 0,-9-2 1 0 0,-2 0 6 0 0,1 1 0 0 0,-25 2 0 0 0,38-1-28 0 0,-21 4-89 0 0,-10 2 10 0 0,26-4 111 0 0,7-2 196 0 0,-2 0-217 0 0,-29-4 1329 0 0,17 0-1829 0 0,15 3 378 0 0,-1 1-134 0 0,-3-3 101 0 0,-20-3-297 0 0,18 5 451 0 0,5 1 117 0 0,-16-4-187 0 0,9 4-166 0 0,-1-1 222 0 0,-6 0 25 0 0,13 3-38 0 0,-12-3 246 0 0,13 0-194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1360 1 2303 0 0,'0'0'102'0'0,"1"0"-1"0"0,17 2 7920 0 0,-20 6-2783 0 0,-2-2-7172 0 0,1-2 2109 0 0,0-1 0 0 0,0 0 0 0 0,0 1 0 0 0,-1-1 0 0 0,1 0 0 0 0,-1 0 0 0 0,-7 3 1 0 0,-32 16 686 0 0,32-16-721 0 0,-329 152 623 0 0,107-60-1240 0 0,176-80 54 0 0,0-1 0 0 0,-73 10 0 0 0,113-24 326 0 0,-54 6-323 0 0,63-8 347 0 0,-1-1 1 0 0,1 0-1 0 0,-1-1 0 0 0,1 0 0 0 0,-1 0 0 0 0,-9-3 0 0 0,17 3 65 0 0,-1 1 0 0 0,0-1 1 0 0,1 1-1 0 0,-1-1 0 0 0,0 0 0 0 0,1 0 0 0 0,-1 1 0 0 0,1-1 0 0 0,-1 0 0 0 0,1-1 0 0 0,-1 1 0 0 0,1 0 0 0 0,0 0 0 0 0,0-1 0 0 0,0 1 1 0 0,-1 0-1 0 0,1-1 0 0 0,0 1 0 0 0,1-1 0 0 0,-1 1 0 0 0,0-1 0 0 0,0 0 0 0 0,1 1 0 0 0,-1-1 0 0 0,1 0 0 0 0,-1 0 0 0 0,1 1 1 0 0,0-1-1 0 0,0 0 0 0 0,0 0 0 0 0,0 1 0 0 0,0-1 0 0 0,0 0 0 0 0,0 0 0 0 0,0 0 0 0 0,1 1 0 0 0,-1-1 0 0 0,1 0 0 0 0,-1 1 0 0 0,2-3 1 0 0,0-1 13 0 0,1-1 0 0 0,-1 1 0 0 0,1 0 1 0 0,1-1-1 0 0,-1 1 0 0 0,0 1 1 0 0,1-1-1 0 0,0 1 0 0 0,0-1 1 0 0,1 1-1 0 0,4-3 0 0 0,-6 4-12 0 0,6-3 20 0 0,0 0 0 0 0,1 0 0 0 0,0 0 0 0 0,20-7 0 0 0,-28 12-2 0 0,0 0 0 0 0,0 1 0 0 0,0-1-1 0 0,0 1 1 0 0,0 0 0 0 0,0-1 0 0 0,0 1 0 0 0,0 0 0 0 0,0 0 0 0 0,0 0-1 0 0,0 0 1 0 0,1 1 0 0 0,-1-1 0 0 0,0 1 0 0 0,0-1 0 0 0,0 1 0 0 0,0-1-1 0 0,0 1 1 0 0,0 0 0 0 0,-1 0 0 0 0,1 0 0 0 0,0 0 0 0 0,0 1-1 0 0,-1-1 1 0 0,1 0 0 0 0,0 1 0 0 0,-1-1 0 0 0,0 1 0 0 0,1 0 0 0 0,-1-1-1 0 0,0 1 1 0 0,0 0 0 0 0,2 3 0 0 0,0 1 12 0 0,-1 1 0 0 0,1 0 1 0 0,-2-1-1 0 0,1 1 0 0 0,-1 0 0 0 0,0 0 1 0 0,0 1-1 0 0,0-1 0 0 0,-2 13 0 0 0,-1 2 28 0 0,-8 41 1 0 0,5-46-35 0 0,0 1 0 0 0,-1-1 0 0 0,-1-1 0 0 0,0 1 1 0 0,-1-1-1 0 0,-1-1 0 0 0,0 1 0 0 0,-18 20 0 0 0,-8 5 63 0 0,-61 54-1 0 0,14-16 274 0 0,9 10-195 0 0,53-64-136 0 0,6-7-24 0 0,1 1 0 0 0,1 0 0 0 0,1 0 0 0 0,-9 22 0 0 0,19-39 17 0 0,0 1 1 0 0,1-1-1 0 0,-1 1 0 0 0,0-1 0 0 0,1 1 0 0 0,-1 0 0 0 0,1-1 0 0 0,0 1 1 0 0,0 0-1 0 0,0-1 0 0 0,0 1 0 0 0,0 0 0 0 0,1-1 0 0 0,-1 1 0 0 0,1-1 1 0 0,1 4-1 0 0,-1-2 44 0 0,1-1-1 0 0,0 0 1 0 0,0 0 0 0 0,0 0 0 0 0,0 0 0 0 0,1 0 0 0 0,-1 0-1 0 0,1-1 1 0 0,0 1 0 0 0,5 3 0 0 0,0-1 93 0 0,0 0 1 0 0,1 0 0 0 0,0-1-1 0 0,0 0 1 0 0,0-1-1 0 0,0 0 1 0 0,0 0 0 0 0,11 1-1 0 0,-6-3 7 0 0,0 0 1 0 0,0 0-1 0 0,1-2 0 0 0,-1 1 0 0 0,25-6 1 0 0,70-22 441 0 0,-65 15-398 0 0,234-81 420 0 0,-234 77-558 0 0,-26 11-217 0 0,24-6-1 0 0,-41 12-72 0 0,-10 11-6651 0 0,-3-1 1188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4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126 151 3679 0 0,'-1'2'7988'0'0,"-16"31"-3332"0"0,3-5-3873 0 0,-29 56 197 0 0,39-74-937 0 0,0 0-20 0 0,-1 0 0 0 0,0 0-1 0 0,0-1 1 0 0,-1 1-1 0 0,0-1 1 0 0,-8 8-1 0 0,14-17-5 0 0,0 0-1 0 0,0 0 1 0 0,0 0-1 0 0,0 0 1 0 0,0 0-1 0 0,0 0 1 0 0,0 0 0 0 0,0 0-1 0 0,0 0 1 0 0,-1 0-1 0 0,1 0 1 0 0,0-1-1 0 0,0 1 1 0 0,0 0-1 0 0,0 0 1 0 0,0 0-1 0 0,0 0 1 0 0,0 0-1 0 0,0 0 1 0 0,0 0 0 0 0,0 0-1 0 0,0 0 1 0 0,0 0-1 0 0,0 0 1 0 0,0 0-1 0 0,0 0 1 0 0,0 0-1 0 0,0 0 1 0 0,0 0-1 0 0,5-12 107 0 0,10-16-142 0 0,-2 9 17 0 0,0 0 0 0 0,2 1-1 0 0,0 0 1 0 0,1 1 0 0 0,23-20 0 0 0,96-66-441 0 0,-106 83 381 0 0,0 2 1 0 0,42-19-1 0 0,-57 30 59 0 0,0 2 1 0 0,0-1-1 0 0,1 2 1 0 0,0 0-1 0 0,0 1 1 0 0,0 0-1 0 0,25 0 1 0 0,-35 3 22 0 0,-2 0-2 0 0,0 0 0 0 0,-1 0 0 0 0,1 1 0 0 0,0-1-1 0 0,-1 1 1 0 0,1 0 0 0 0,0 0 0 0 0,2 1 0 0 0,-3-1-2 0 0,0 0 0 0 0,0 1 0 0 0,-1-1 0 0 0,1 0 0 0 0,0 1 0 0 0,-1-1 0 0 0,1 1 0 0 0,-1 0 0 0 0,2 1 0 0 0,-2-1 19 0 0,17 20 189 0 0,-17-19-190 0 0,0-1 1 0 0,1 1 0 0 0,-1-1-1 0 0,0 1 1 0 0,0-1 0 0 0,-1 1-1 0 0,1-1 1 0 0,0 1-1 0 0,-1 0 1 0 0,0 0 0 0 0,1-1-1 0 0,-1 1 1 0 0,0 0-1 0 0,-1-1 1 0 0,1 1 0 0 0,0 0-1 0 0,-1 0 1 0 0,1-1-1 0 0,-1 1 1 0 0,0-1 0 0 0,0 1-1 0 0,-2 3 1 0 0,-2 4 171 0 0,0 0 0 0 0,-1 0 0 0 0,-13 16 0 0 0,-12 12 15 0 0,-53 50-1 0 0,25-25-168 0 0,58-62-110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2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5815 0 0,'0'0'440'0'0,"1"-1"-306"0"0,10-9-84 0 0,-8 6 5 0 0,0 1-1 0 0,0 0 0 0 0,1 1 0 0 0,-1-1 1 0 0,1 1-1 0 0,0-1 0 0 0,-1 1 1 0 0,1 0-1 0 0,5-1 0 0 0,4-4 43 0 0,3 2-481 0 0,-14 4 295 0 0,22-9-634 0 0,-10 5 913 0 0,-6 1-2374 0 0,-6 0 3536 0 0,10-17 1206 0 0,-1 4-1444 0 0,0 0 0 0 0,2 1-1 0 0,14-15 1 0 0,-26 30-769 0 0,0 0 173 0 0,-1 1-470 0 0,0 0 0 0 0,0 0 0 0 0,0-1-1 0 0,0 1 1 0 0,0 0 0 0 0,0 0 0 0 0,0 0 0 0 0,0 0 0 0 0,0 0 0 0 0,1 0 0 0 0,-1 0 0 0 0,0 0-1 0 0,0 0 1 0 0,0-1 0 0 0,0 1 0 0 0,0 0 0 0 0,0 0 0 0 0,0 0 0 0 0,0 0 0 0 0,0 0 0 0 0,0 0-1 0 0,0 0 1 0 0,1 0 0 0 0,-1 0 0 0 0,0 0 0 0 0,0 0 0 0 0,0 0 0 0 0,0 0 0 0 0,0 0 0 0 0,0 0-1 0 0,0 0 1 0 0,0 0 0 0 0,1 0 0 0 0,-1 0 0 0 0,0 0 0 0 0,0 0 0 0 0,0 0 0 0 0,0 0 0 0 0,0 0-1 0 0,0 0 1 0 0,0 0 0 0 0,0 0 0 0 0,1 0 0 0 0,-1 0 0 0 0,0 0 0 0 0,0 0 0 0 0,0 0 0 0 0,0 0-1 0 0,0 0 1 0 0,0 0 0 0 0,1 17 80 0 0,-2 0-1 0 0,0-1 1 0 0,-1 1-1 0 0,0 0 1 0 0,-9 26 0 0 0,2 0-38 0 0,-49 167 429 0 0,8-38-262 0 0,39-127-254 0 0,1-6 108 0 0,2-1 1 0 0,1 1-1 0 0,-3 62 0 0 0,10-90-100 0 0,2-3 42 0 0,-2-7-19 0 0,9-10-445 0 0,12-14-882 0 0,-10 9 43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6447 0 0,'0'0'910'0'0,"2"-1"351"0"0,99-16 5461 0 0,52-17-3919 0 0,-7 2-1509 0 0,39-12-514 0 0,-55 12-1799 0 0,-111 29-592 0 0,-6 1-2459 0 0,0 0-1760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7 13303 0 0,'0'0'299'0'0,"4"-7"912"0"0,-13 14-1184 0 0,-1-1 0 0 0,2 1 0 0 0,-1 0 0 0 0,-12 15 0 0 0,12-12 11 0 0,-96 83 813 0 0,-29 31 164 0 0,121-110-936 0 0,1 0 1 0 0,1 2-1 0 0,0-1 0 0 0,0 1 1 0 0,2 1-1 0 0,0 0 1 0 0,-9 25-1 0 0,15-33-56 0 0,1 0 0 0 0,0 1-1 0 0,0-1 1 0 0,1 1 0 0 0,0-1-1 0 0,0 1 1 0 0,1 0 0 0 0,1-1-1 0 0,0 1 1 0 0,2 11 0 0 0,0-7-82 0 0,1-1 0 0 0,0-1 1 0 0,1 1-1 0 0,0 0 0 0 0,1-1 1 0 0,12 19-1 0 0,-7-14-178 0 0,16 23-2051 0 0,-13-25 990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12031 0 0,'0'0'1320'0'0,"2"1"-1110"0"0,5 6-61 0 0,1 0 0 0 0,-1 0 0 0 0,-1 1 0 0 0,1-1-1 0 0,-1 2 1 0 0,-1-1 0 0 0,6 11 0 0 0,28 68 1085 0 0,-29-60-403 0 0,24 44-1 0 0,-25-57-592 0 0,0-1 1 0 0,1 0-1 0 0,1 0 0 0 0,0-1 0 0 0,0-1 0 0 0,14 11 1 0 0,6 1 207 0 0,47 27 0 0 0,-62-41-381 0 0,76 44 371 0 0,-76-46-592 0 0,0 0 0 0 0,0 0-1 0 0,34 7 1 0 0,-49-14-337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10591 0 0,'0'0'819'0'0,"-7"1"-352"0"0,-3 1 193 0 0,0 0 0 0 0,1 0 0 0 0,-1 1 0 0 0,1 0 0 0 0,-1 1 0 0 0,-10 5 0 0 0,-52 35-1131 0 0,66-40 644 0 0,-51 37-27 0 0,3 3-1 0 0,-50 51 1 0 0,57-52 83 0 0,9-6 137 0 0,1 1 0 0 0,-57 78 0 0 0,89-109-419 0 0,0 0 0 0 0,-6 14-1 0 0,7-6-4874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47 2303 0 0,'-1'-2'346'0'0,"-7"-6"1315"0"0,5 5-1210 0 0,0 0-1 0 0,1 0 1 0 0,-1 0 0 0 0,-1 0 0 0 0,1 1 0 0 0,0 0 0 0 0,-1-1-1 0 0,1 1 1 0 0,-6-2 0 0 0,-16-4-148 0 0,23 8-49 0 0,-6 0 5144 0 0,10 9-5200 0 0,0 1 1 0 0,1-1 0 0 0,0 0 0 0 0,1 1-1 0 0,0-2 1 0 0,6 12 0 0 0,0-3 106 0 0,1-1 0 0 0,16 19 0 0 0,-16-23-134 0 0,1 0 1 0 0,0-1-1 0 0,1 0 0 0 0,16 10 0 0 0,59 32-153 0 0,-35-23-2844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61 9671 0 0,'-2'-9'875'0'0,"1"5"-693"0"0,-1 1-1 0 0,1-1 1 0 0,-1 1-1 0 0,0-1 1 0 0,0 1-1 0 0,0 0 1 0 0,0 0-1 0 0,0 0 1 0 0,-1 0-1 0 0,1 0 1 0 0,-1 0-1 0 0,0 1 1 0 0,0-1-1 0 0,-4-2 1 0 0,5 4 42 0 0,-7 0 145 0 0,7 0-345 0 0,-12 3 71 0 0,13-1-69 0 0,0 1 0 0 0,0-1 1 0 0,-1 0-1 0 0,1 1 1 0 0,0-1-1 0 0,1 1 1 0 0,-1-1-1 0 0,0 1 0 0 0,0-1 1 0 0,1 1-1 0 0,-1 0 1 0 0,0-1-1 0 0,1 1 0 0 0,-1 2 1 0 0,0 0 41 0 0,-16 60 758 0 0,10-37-634 0 0,-12 31 0 0 0,-68 124 198 0 0,42-94-278 0 0,2-3-38 0 0,-56 122 77 0 0,75-151-220 0 0,-28 105 1 0 0,51-157-52 0 0,0 1-227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32 8287 0 0,'-5'-2'109'0'0,"0"-1"25"0"0,0 1 0 0 0,1-1-1 0 0,-1 0 1 0 0,1 0 0 0 0,0 0 0 0 0,-1 0-1 0 0,-4-7 5361 0 0,8 11-5356 0 0,0 0 0 0 0,0 0-1 0 0,0 0 1 0 0,1 0 0 0 0,-1 0 0 0 0,0 0 0 0 0,0 0 0 0 0,1 0-1 0 0,-1 0 1 0 0,0 0 0 0 0,1 0 0 0 0,-1 0 0 0 0,1 0 0 0 0,0 0-1 0 0,-1 1 1 0 0,1-1 0 0 0,0 0 0 0 0,0 0 0 0 0,-1 3 0 0 0,1 25-477 0 0,0-26 493 0 0,2 17-60 0 0,0-1-1 0 0,2 0 1 0 0,0 0 0 0 0,1 0 0 0 0,9 22-1 0 0,45 89 446 0 0,1-23-332 0 0,26 55 273 0 0,-78-143-423 0 0,0 1-1 0 0,-2-1 1 0 0,-1 1 0 0 0,0 0 0 0 0,-1 1-1 0 0,2 38 1 0 0,-7-22-38 0 0,-1 0 0 0 0,-1 0 0 0 0,-2 0 1 0 0,-16 58-1 0 0,3-38 15 0 0,-2-1 1 0 0,-30 60 0 0 0,-17 14 80 0 0,51-104-877 0 0,0 0 0 0 0,-36 40-1 0 0,45-59-177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13791 0 0,'0'0'1247'0'0,"2"-1"-1023"0"0,113-30 2551 0 0,-95 26-2510 0 0,129-31 404 0 0,72-18 231 0 0,-220 54-900 0 0,8-3-289 0 0,-1 1 0 0 0,1 0 0 0 0,0 0 0 0 0,0 1 0 0 0,17 0 0 0 0,-14 2-1633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0:0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9215 0 0,'2'0'8354'0'0,"144"-35"-4374"0"0,-35 9-4004 0 0,-9 3 145 0 0,-49 12-1146 0 0,79-26-1 0 0,-111 29-98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7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47 2303 0 0,'-2'1'378'0'0,"-5"6"743"0"0,6-5 324 0 0,-1-1 69 0 0,-17 10 1327 0 0,17-10-2285 0 0,-13 3 853 0 0,12-3-1193 0 0,-1 0 0 0 0,1-1 0 0 0,-1 1 0 0 0,1-1 0 0 0,-1 0 0 0 0,1 0 0 0 0,-6 0 0 0 0,-8 0 128 0 0,-3 1-128 0 0,18-1 382 0 0,2 1-593 0 0,0-1 0 0 0,0 0 1 0 0,0 0-1 0 0,0 0 0 0 0,0 1 1 0 0,0-1-1 0 0,0 0 0 0 0,0 0 1 0 0,0 0-1 0 0,-1 1 0 0 0,1-1 1 0 0,0 0-1 0 0,0 0 0 0 0,0 0 1 0 0,0 0-1 0 0,0 1 1 0 0,0-1-1 0 0,0 0 0 0 0,0 0 1 0 0,-1 0-1 0 0,1 0 0 0 0,0 0 1 0 0,0 0-1 0 0,0 1 0 0 0,0-1 1 0 0,-1 0-1 0 0,1 0 0 0 0,0 0 1 0 0,0 0-1 0 0,0 0 0 0 0,-1 0 1 0 0,1 0 3 0 0,0 1 1 0 0,-1-1 0 0 0,1 0-1 0 0,0 0 1 0 0,-1 0-1 0 0,1 0 1 0 0,0 1 0 0 0,-1-1-1 0 0,1 0 1 0 0,0 0-1 0 0,0 1 1 0 0,-1-1 0 0 0,1 0-1 0 0,0 1 1 0 0,0-1-1 0 0,0 0 1 0 0,-1 1 0 0 0,1-1-1 0 0,0 0 1 0 0,0 1-1 0 0,0-1 1 0 0,0 0 0 0 0,0 1-1 0 0,0-1 1 0 0,0 0-1 0 0,0 1 1 0 0,0 0 0 0 0,-2 19 10 0 0,4-14-23 0 0,0-2 4 0 0,4 11-1 0 0,2-2 0 0 0,6 4 0 0 0,-9-14 0 0 0,0-1 0 0 0,1 2 42 0 0,0 0 0 0 0,0 0 0 0 0,0-1 0 0 0,1 0-1 0 0,-1 0 1 0 0,1-1 0 0 0,13 4 0 0 0,52 4 559 0 0,-20-3-193 0 0,-1 5-249 0 0,56 7 10 0 0,-89-16-169 0 0,1-1 0 0 0,0-1 0 0 0,28-1 0 0 0,56-10 0 0 0,-85 8 0 0 0,-11 2 0 0 0,1-1 0 0 0,-1 0 0 0 0,0 0 0 0 0,1 0 0 0 0,-1-1 0 0 0,0 0 0 0 0,0-1 0 0 0,0 1 0 0 0,-1-2 0 0 0,1 1 0 0 0,10-7 0 0 0,23-25 78 0 0,-27 24-21 0 0,0 0 0 0 0,1 0 1 0 0,28-16-1 0 0,-40 25-59 0 0,1 1-1 0 0,-1 0 1 0 0,0-1-1 0 0,1 1 1 0 0,-1 0 0 0 0,1 1-1 0 0,-1-1 1 0 0,1 0 0 0 0,0 1-1 0 0,-1-1 1 0 0,1 1-1 0 0,4 0 1 0 0,0 0-44 0 0,-2 0-98 0 0,1 0 1 0 0,-1 0-1 0 0,1 1 1 0 0,-1-1-1 0 0,0 1 1 0 0,1 1-1 0 0,-1-1 1 0 0,0 1-1 0 0,7 2 1 0 0,-11-4 156 0 0,-1 1 0 0 0,1-1 0 0 0,-1 0-1 0 0,1 0 1 0 0,-1 0 0 0 0,1 0 0 0 0,0 1 0 0 0,-1-1 0 0 0,1 0 0 0 0,-1 1 0 0 0,0-1-1 0 0,1 0 1 0 0,-1 1 0 0 0,1-1 0 0 0,-1 1 0 0 0,1-1 0 0 0,-1 0 0 0 0,0 1-1 0 0,1-1 1 0 0,-1 1 0 0 0,1 0 0 0 0,-2 0 54 0 0,1-1-1 0 0,-1 0 1 0 0,1 0-1 0 0,0 0 1 0 0,-1 0-1 0 0,1 1 1 0 0,0-1-1 0 0,-1 0 1 0 0,1 0-1 0 0,-1 0 1 0 0,1 0-1 0 0,0 0 1 0 0,-1 0-1 0 0,1 0 1 0 0,-1 0-1 0 0,1 0 1 0 0,-1 0-1 0 0,1 0 1 0 0,0 0-1 0 0,-1 0 1 0 0,1-1-1 0 0,-1 1 1 0 0,1 0-1 0 0,0 0 1 0 0,-1 0-1 0 0,1-1 1 0 0,0 1 0 0 0,-1 0-1 0 0,1-1 1 0 0,-25-9 306 0 0,-90-43-228 0 0,94 44-172 0 0,-1 0 0 0 0,0 2 1 0 0,0 0-1 0 0,0 2 0 0 0,-27-4 0 0 0,-117-4 120 0 0,138 11 57 0 0,1 2-1 0 0,-1 0 1 0 0,1 2 0 0 0,-45 10-1 0 0,44-6 170 0 0,5-2 74 0 0,-22 8 1 0 0,43-11-469 0 0,2-1-429 0 0,1 0 499 0 0,-1 0-1 0 0,0 0 1 0 0,0 0-1 0 0,0 0 1 0 0,1 1 0 0 0,-1-1-1 0 0,0 0 1 0 0,0 0 0 0 0,0 0-1 0 0,0 0 1 0 0,1 1 0 0 0,-1-1-1 0 0,0 0 1 0 0,0 0 0 0 0,0 0-1 0 0,0 0 1 0 0,0 1 0 0 0,0-1-1 0 0,0 0 1 0 0,0 0 0 0 0,0 0-1 0 0,0 1 1 0 0,0-1 0 0 0,0 0-1 0 0,0 0 1 0 0,0 1 0 0 0,0-1-1 0 0,0 1-2 0 0,1-1-1 0 0,-1 1 1 0 0,0-1-1 0 0,0 1 1 0 0,0 0-1 0 0,0-1 0 0 0,1 1 1 0 0,-1-1-1 0 0,0 1 1 0 0,0-1-1 0 0,1 1 1 0 0,-1-1-1 0 0,0 1 1 0 0,1-1-1 0 0,-1 1 1 0 0,1-1-1 0 0,-1 1 0 0 0,1 0 1 0 0,11 7-69 0 0,5-2 22 0 0,-11-5 51 0 0,4 2 3 0 0,-1-1 0 0 0,1-1 1 0 0,0 1-1 0 0,0-2 0 0 0,0 1 0 0 0,0-1 0 0 0,18-3 0 0 0,130-15 140 0 0,-108 11-48 0 0,-18 2 4 0 0,44-1-1 0 0,36-2 23 0 0,-60 11-117 0 0,-37-3 0 0 0,0 0 0 0 0,-2 0 12 0 0,-2-3 48 0 0,-9 3 460 0 0,-4-1-414 0 0,-3-1-42 0 0,1 0 1 0 0,-1 0 0 0 0,1 1-1 0 0,-1-1 1 0 0,0 1 0 0 0,0 0 0 0 0,0 1-1 0 0,-6-1 1 0 0,-9 3 60 0 0,-6 4-122 0 0,-11 1-3 0 0,16-2 0 0 0,-1-1 0 0 0,-42 2 0 0 0,31-5 34 0 0,-62-3 308 0 0,87 1-292 0 0,-102-5 453 0 0,93 6-438 0 0,0 1-1 0 0,0 1 0 0 0,0 0 1 0 0,-23 7-1 0 0,35-8-50 0 0,0 1 0 0 0,1 0 1 0 0,-1 0-1 0 0,1 0 0 0 0,-5 3 1 0 0,-11 6-8 0 0,8-4-7 0 0,3-2-15 0 0,7-3-54 0 0,5-2-1312 0 0,14 4 611 0 0,1 0 0 0 0,-1-2 1 0 0,1 0-1 0 0,0-1 0 0 0,21-2 0 0 0,-18-1-522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2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54 316 2303 0 0,'0'0'2156'0'0,"-1"1"-1086"0"0,-2 0-673 0 0,1 0 1 0 0,-1 0-1 0 0,0 0 1 0 0,1 0-1 0 0,-1 0 1 0 0,0-1-1 0 0,0 1 0 0 0,0-1 1 0 0,-6 1 1871 0 0,0-6 62 0 0,7 0-2239 0 0,0 1 0 0 0,1-1 0 0 0,-1 0 0 0 0,1 0 0 0 0,0 0 0 0 0,1 0 0 0 0,-1 0 0 0 0,1 0 1 0 0,0 0-1 0 0,0 1 0 0 0,1-1 0 0 0,0 0 0 0 0,-1 0 0 0 0,2 0 0 0 0,-1 0 0 0 0,0 0 0 0 0,1 1 0 0 0,0-1 0 0 0,0 1 0 0 0,5-8 0 0 0,5-7 1 0 0,1 0 0 0 0,0 1 0 0 0,20-20 0 0 0,-26 30 30 0 0,3-3-36 0 0,1 0-1 0 0,1 0 1 0 0,0 1-1 0 0,0 0 1 0 0,24-14 0 0 0,-26 19-20 0 0,0 0 0 0 0,1 1 0 0 0,-1 0 0 0 0,1 0 0 0 0,0 1 0 0 0,0 1 1 0 0,0 0-1 0 0,20-1 0 0 0,2 3 59 0 0,0 2 1 0 0,56 11-1 0 0,-76-11-94 0 0,6 2 41 0 0,0 0 0 0 0,-1 1 0 0 0,36 14 0 0 0,-48-17-44 0 0,0 1 1 0 0,0 0-1 0 0,0 1 1 0 0,-1-1-1 0 0,1 1 0 0 0,-1 0 1 0 0,0 0-1 0 0,0 1 1 0 0,0-1-1 0 0,-1 1 0 0 0,0 0 1 0 0,1 1-1 0 0,-2-1 0 0 0,1 1 1 0 0,2 6-1 0 0,-4-8 26 0 0,-1 1-1 0 0,0-1 1 0 0,0 1-1 0 0,-1-1 1 0 0,0 1-1 0 0,1 0 1 0 0,-1 0-1 0 0,-1-1 1 0 0,1 1-1 0 0,-1 0 1 0 0,0-1-1 0 0,0 1 1 0 0,0-1-1 0 0,-1 1 1 0 0,1-1-1 0 0,-4 6 1 0 0,-2 5 139 0 0,-1 1-1 0 0,-1-2 1 0 0,-11 15 0 0 0,-45 70 238 0 0,9-12-235 0 0,46-74-162 0 0,0-1-1 0 0,-1 1 1 0 0,-1-2 0 0 0,0 1 0 0 0,-1-2 0 0 0,0 1 0 0 0,0-2-1 0 0,-21 12 1 0 0,20-15-21 0 0,-1-1 0 0 0,1 0 0 0 0,-1-1 0 0 0,0 0 0 0 0,-21 1 0 0 0,33-4-9 0 0,-1-1 1 0 0,0 0-1 0 0,1 0 0 0 0,-1-1 1 0 0,0 1-1 0 0,1-1 0 0 0,-1 0 1 0 0,1 0-1 0 0,-1 0 0 0 0,1 0 0 0 0,-1-1 1 0 0,1 1-1 0 0,0-1 0 0 0,-5-2 1 0 0,-1-3-530 0 0,0-1 0 0 0,-17-16 0 0 0,24 22 286 0 0,1 1-193 0 0,28-6-4189 0 0,-12 5-615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8:4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647 208 2759 0 0,'0'0'3674'0'0,"1"-2"-2538"0"0,24-39 1826 0 0,-24 40-1483 0 0,3-8-411 0 0,-21 42-563 0 0,15-31-169 0 0,1-1-224 0 0,-35 20 307 0 0,0-2-1 0 0,-41 16 0 0 0,-46 24-506 0 0,113-54 82 0 0,-15 10 3 0 0,-1-1 0 0 0,-40 15 0 0 0,62-28 4 0 0,0 1 0 0 0,0-1 0 0 0,0 0 1 0 0,0-1-1 0 0,0 1 0 0 0,-1-1 0 0 0,1 0 0 0 0,0 0 0 0 0,0 0 0 0 0,0 0 0 0 0,-1-1 0 0 0,1 0 0 0 0,-6-1 0 0 0,6 0 10 0 0,1 1 0 0 0,0-1 0 0 0,0 0 0 0 0,0 0 0 0 0,0 0-1 0 0,0 0 1 0 0,0-1 0 0 0,1 1 0 0 0,-1-1 0 0 0,1 1 0 0 0,-1-1 0 0 0,1 0 0 0 0,0 0 0 0 0,0 0-1 0 0,1 0 1 0 0,-3-4 0 0 0,-7-20 39 0 0,2 0 0 0 0,0-1 0 0 0,-7-43 0 0 0,9 38-67 0 0,-1 1 0 0 0,-15-41 1 0 0,3 25-88 0 0,19 46 50 0 0,-1 1 1 0 0,-5-1 42 0 0,6 2 11 0 0,0 0 0 0 0,1 0 0 0 0,-1 0 0 0 0,0 0 0 0 0,1 0 0 0 0,-1 1 0 0 0,1-1 0 0 0,-1 0 0 0 0,0 0 0 0 0,1 1 0 0 0,-1-1 0 0 0,1 1 0 0 0,-1-1 0 0 0,1 0 0 0 0,-1 2 0 0 0,-2 1-2 0 0,0 0 0 0 0,1 0 0 0 0,0 1 0 0 0,0-1 0 0 0,0 1 0 0 0,0 0 0 0 0,0 0 0 0 0,1-1 0 0 0,0 1 0 0 0,0 0 0 0 0,0 0 0 0 0,0 0-1 0 0,0 5 1 0 0,0 8-15 0 0,2 31 0 0 0,-1-40 16 0 0,0 6 1 0 0,0-9 0 0 0,0 0 0 0 0,0 0 0 0 0,0-1 0 0 0,1 1 0 0 0,0 0 0 0 0,0-1 0 0 0,4 10 0 0 0,5 16 0 0 0,1-2 0 0 0,-6-14 11 0 0,0 0 32 0 0,2 2-33 0 0,-6-11-7 0 0,4 16-6 0 0,4 25 3 0 0,-6-28 0 0 0,0-1 0 0 0,8 24 0 0 0,3 4 0 0 0,-3 0 0 0 0,11 91 0 0 0,-16-91 0 0 0,6 45 0 0 0,-5 1 0 0 0,-3 0 0 0 0,-9 97 0 0 0,-18 35 0 0 0,22-188 213 0 0,4 63 0 0 0,0-14 32 0 0,-3-58-197 0 0,-2 0 0 0 0,-2 1-1 0 0,0-1 1 0 0,-9 29 0 0 0,-41 99 66 0 0,50-145-112 0 0,-8 27 76 0 0,11-34 850 0 0,4-3-606 0 0,3-1-130 0 0,11-5 61 0 0,-13 4-143 0 0,0 0 0 0 0,-1 0 0 0 0,1 0 0 0 0,-1-1 0 0 0,5-5 0 0 0,-2 3-34 0 0,-3 9-63 0 0,-2 6-31 0 0,-2 20-78 0 0,-1 8 54 0 0,0-21 53 0 0,1-4 42 0 0,0-10 11 0 0,2 0-10 0 0,0 6-29 0 0,-1-6 50 0 0,1 1 3 0 0,5 8-51 0 0,2 1 1 0 0,0-4-87 0 0,-6-6-9 0 0,4 10-6 0 0,-5-11 65 0 0,-1 0 0 0 0,1 0 1 0 0,-1 1-1 0 0,1-1 1 0 0,-1 0-1 0 0,1 1 1 0 0,-1-1-1 0 0,0 1 1 0 0,0-1-1 0 0,1 0 1 0 0,-1 1-1 0 0,0-1 1 0 0,0 1-1 0 0,-1-1 1 0 0,1 1-1 0 0,0-1 0 0 0,0 0 1 0 0,-1 1-1 0 0,0 1 1 0 0,1-3 8 0 0,0 0-1 0 0,0 0 1 0 0,0 1 0 0 0,0-1-1 0 0,0 0 1 0 0,0 1-1 0 0,-1-1 1 0 0,1 0-1 0 0,0 1 1 0 0,0-1 0 0 0,0 0-1 0 0,0 1 1 0 0,0-1-1 0 0,0 0 1 0 0,1 1-1 0 0,-1-1 1 0 0,0 0 0 0 0,0 1-1 0 0,0-1 1 0 0,0 0-1 0 0,0 1 1 0 0,0-1 0 0 0,0 0-1 0 0,1 1 1 0 0,-1-1-1 0 0,2 1 1 0 0,0-1 0 0 0,-1 1 0 0 0,1-1 0 0 0,0 1 0 0 0,0-1 0 0 0,0 0 0 0 0,0 0 0 0 0,0 0 0 0 0,0 0 0 0 0,0 0 0 0 0,3-1 0 0 0,26-5 0 0 0,82-28 153 0 0,-22 5-10 0 0,-54 19 20 0 0,2 3 0 0 0,64-6-1 0 0,-73 9-2 0 0,-19 3-116 0 0,0 0 0 0 0,0 0-1 0 0,-1 1 1 0 0,1 0 0 0 0,0 1-1 0 0,0 0 1 0 0,10 3 0 0 0,-18-3 518 0 0,-10 9-418 0 0,4-7-327 0 0,-1 0 0 0 0,1 0 1 0 0,0-1-1 0 0,-1 0 0 0 0,-4 3 0 0 0,-6 2-1152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8:4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17 6823 0 0,'0'0'615'0'0,"2"-2"-467"0"0,3-5 63 0 0,-3 5 49 0 0,-1 0 10 0 0,-1 2-195 0 0,0 0 0 0 0,0 0 0 0 0,0 0 0 0 0,0 0 0 0 0,0-1 0 0 0,0 1 0 0 0,0 0 0 0 0,0 0 0 0 0,0 0 0 0 0,0 0 0 0 0,0-1 0 0 0,0 1 0 0 0,0 0 0 0 0,1 0 0 0 0,-1 0 0 0 0,0 0 0 0 0,0 0 0 0 0,0 0 0 0 0,0-1 0 0 0,0 1 0 0 0,0 0 0 0 0,0 0 0 0 0,0 0 0 0 0,1 0 0 0 0,-1 0 0 0 0,0 0 0 0 0,0 0 0 0 0,0 0 0 0 0,0 0 0 0 0,0 0 0 0 0,1-1 0 0 0,-1 1 0 0 0,0 0 0 0 0,0 0 0 0 0,0 0 0 0 0,0 0 0 0 0,0 0 0 0 0,1 0 0 0 0,-1 0 0 0 0,0 0 0 0 0,0 0 0 0 0,0 0 0 0 0,0 0 0 0 0,1 0 0 0 0,-1 0 0 0 0,0 1 0 0 0,0-1 0 0 0,0 0 0 0 0,0 10 535 0 0,-5 17-867 0 0,3-23 305 0 0,-2 7-24 0 0,-1-1 35 0 0,3-6 6 0 0,-3 4-1 0 0,4-6 360 0 0,0 2-377 0 0,0 0 0 0 0,-1 0-1 0 0,1 0 1 0 0,-1-1 0 0 0,-3 7 0 0 0,0-2-37 0 0,3-5 33 0 0,-19 26-12 0 0,2 0 1 0 0,0 1 0 0 0,-14 33 0 0 0,1-2 387 0 0,24-46-328 0 0,1 2-1 0 0,1-1 0 0 0,-5 23 1 0 0,-5 11 3 0 0,14-43-86 0 0,-1 0 17 0 0,0 0-1 0 0,1 0 1 0 0,0 1 0 0 0,1-1 0 0 0,0 1-1 0 0,0-1 1 0 0,0 15 0 0 0,1-20 64 0 0,0 11 240 0 0,3 13-86 0 0,-1-19-224 0 0,-2-1 0 0 0,1 0 0 0 0,-1 1-1 0 0,0-1 1 0 0,0 0 0 0 0,-1 1 0 0 0,0-1 0 0 0,-3 12 0 0 0,0-2 0 0 0,1 0-10 0 0,-1 0-1 0 0,-1-1 0 0 0,0 1 1 0 0,-14 26-1 0 0,12-29-1 0 0,1 1 1 0 0,-5 15-1 0 0,-20 63 305 0 0,30-87-187 0 0,0-1 0 0 0,0 1-1 0 0,0 0 1 0 0,1 0 0 0 0,0 0-1 0 0,0 5 1 0 0,0-6-128 0 0,0-2 109 0 0,1 0-2 0 0,5 8-2 0 0,1 1-13 0 0,7 2-2 0 0,-10-11-40 0 0,20 24-28 0 0,-11-11-19 0 0,-11-9 0 0 0,-1-1 0 0 0,2 0 0 0 0,6 19 0 0 0,-7-20 4 0 0,-1 1-1 0 0,0-1 1 0 0,0 1-1 0 0,-1 0 0 0 0,0 0 1 0 0,0-1-1 0 0,0 1 1 0 0,0 0-1 0 0,-1 5 1 0 0,-2 21 15 0 0,1 10 351 0 0,3-40-298 0 0,9 14 10 0 0,-10-13-74 0 0,1-1 0 0 0,0 0 0 0 0,0 1 0 0 0,0-1 0 0 0,1 0 0 0 0,-1 1 0 0 0,0-1 0 0 0,0 0 0 0 0,3 1 0 0 0,9 10 34 0 0,21 16-30 0 0,-25-21-8 0 0,4 5 29 0 0,9 21 12 0 0,-10-13 96 0 0,-1 0 0 0 0,-1 1 1 0 0,11 29-1 0 0,-15-34-110 0 0,0-2-10 0 0,7 9 2 0 0,-9-20-2 0 0,0 1-12 0 0,0 2 8 0 0,0-1-1 0 0,1 1 1 0 0,0-1 0 0 0,0-1-1 0 0,7 6 1 0 0,5 4 1 0 0,-13-10-6 0 0,1 0 0 0 0,-1-1 0 0 0,1 1 0 0 0,-1 1 0 0 0,6 8 1 0 0,-4-5-1 0 0,-3-3 1 0 0,1 0 1 0 0,-1 0 0 0 0,-1 0-1 0 0,1 1 1 0 0,-1-1-1 0 0,0 0 1 0 0,0 1 0 0 0,-1 0-1 0 0,2 8 1 0 0,-1 4 95 0 0,-2 34 1 0 0,0 20-20 0 0,5-42-79 0 0,-2-11 36 0 0,1-4-43 0 0,4 8 52 0 0,-3-8-46 0 0,0 0-10 0 0,14 31 24 0 0,-15-37 40 0 0,-1-1 0 0 0,0 0 0 0 0,0 1-1 0 0,-1-1 1 0 0,3 17 0 0 0,-4-17-42 0 0,0 2 29 0 0,0 1 0 0 0,-1-1-1 0 0,-2 19 1 0 0,0-2-51 0 0,-4 18 0 0 0,-1 0 54 0 0,5-35-45 0 0,0 38-8 0 0,3-43-1 0 0,-2 20 0 0 0,-9 23 0 0 0,8-39 1 0 0,1-5 0 0 0,0 0 1 0 0,0 1-1 0 0,0-1 1 0 0,-1 0-1 0 0,0 0 0 0 0,-3 6 1 0 0,3-5 11 0 0,-10 15 27 0 0,5-10-29 0 0,-19 29 45 0 0,4-2-62 0 0,17-27 9 0 0,-17 27-3 0 0,-16 30 0 0 0,20-39 11 0 0,16-24 32 0 0,-1 6-33 0 0,1 1-10 0 0,0 0 0 0 0,1-10 0 0 0,1 1 0 0 0,0 0 1 0 0,-1-1-1 0 0,1 1 0 0 0,-1-1 0 0 0,1 1 0 0 0,-1-1 0 0 0,0 1 1 0 0,0-1-1 0 0,0 1 0 0 0,0-1 0 0 0,0 0 0 0 0,0 1 0 0 0,0-1 0 0 0,0 0 1 0 0,0 0-1 0 0,-3 2 0 0 0,1-1 8 0 0,0 0 35 0 0,-10 4-17 0 0,10-4 55 0 0,-1-1 1 0 0,1 1 0 0 0,0 0 0 0 0,0 0 0 0 0,0 0 0 0 0,0 1 0 0 0,0-1 0 0 0,0 1 0 0 0,-2 3 0 0 0,2-3-39 0 0,-3 6-33 0 0,2-2-10 0 0,-31 41 0 0 0,28-39 11 0 0,-4-3 44 0 0,1-2 14 0 0,8-3 188 0 0,5-2-203 0 0,9-3-57 0 0,9 1-64 0 0,-17 4 65 0 0,0 0-8 0 0,-2-1-160 0 0,1 0-478 0 0,6 2-206 0 0,-7-2-38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8:4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176 155 7799 0 0,'0'0'6320'0'0,"-1"0"-6189"0"0,-1 1-121 0 0,0 0 1 0 0,0 0-1 0 0,0-1 1 0 0,1 1-1 0 0,-1 0 1 0 0,0 0-1 0 0,1 1 1 0 0,-1-1-1 0 0,1 0 1 0 0,0 0-1 0 0,-1 1 1 0 0,1-1-1 0 0,-2 3 1 0 0,-2 3 2 0 0,-4 3-2 0 0,1 0 0 0 0,1 1 1 0 0,0-1-1 0 0,0 2 0 0 0,1-1 0 0 0,-5 13 1 0 0,3-6 70 0 0,-16 25 0 0 0,12-25 444 0 0,1 0 1 0 0,0 1 0 0 0,-13 34-1 0 0,24-52-63 0 0,0 1-420 0 0,0-1-1 0 0,0 0 1 0 0,0 1 0 0 0,1-1 0 0 0,-1 0-1 0 0,0 0 1 0 0,1 1 0 0 0,-1-1 0 0 0,1 0-1 0 0,0 0 1 0 0,-1 0 0 0 0,1 0 0 0 0,0 0-1 0 0,0 0 1 0 0,0 0 0 0 0,0 0 0 0 0,-1 0-1 0 0,1 0 1 0 0,1 0 0 0 0,-1 0 0 0 0,0-1-1 0 0,0 1 1 0 0,0 0 0 0 0,0-1 0 0 0,0 1-1 0 0,1-1 1 0 0,-1 1 0 0 0,0-1 0 0 0,0 0-1 0 0,1 0 1 0 0,-1 1 0 0 0,0-1 0 0 0,1 0-1 0 0,0 0 1 0 0,4 0 35 0 0,-1 0 0 0 0,1 0 0 0 0,-1 0 1 0 0,0 0-1 0 0,1-1 0 0 0,-1 0 0 0 0,7-2 0 0 0,22-7 371 0 0,-21 7-212 0 0,0-1 0 0 0,21-10 0 0 0,-22 8-110 0 0,0 0 0 0 0,-1-1 0 0 0,12-9 0 0 0,-19 13-97 0 0,0 0 0 0 0,-1-1-1 0 0,1 0 1 0 0,-1 0 0 0 0,1 0-1 0 0,-1 0 1 0 0,-1 0 0 0 0,1-1-1 0 0,0 1 1 0 0,-1-1 0 0 0,2-6-1 0 0,0-4 13 0 0,-1 0 0 0 0,-1 0 0 0 0,0 0 0 0 0,-1-1 0 0 0,-1 1 0 0 0,0 0 0 0 0,-5-28 0 0 0,4 37-29 0 0,0-1 0 0 0,-1 1 0 0 0,0-1-1 0 0,-2-6 1 0 0,-3 2-13 0 0,3 10 0 0 0,2 1 0 0 0,1-1-2 0 0,-1 0 0 0 0,0 1 0 0 0,1 0 0 0 0,-1-1-1 0 0,0 1 1 0 0,1 0 0 0 0,-1 0 0 0 0,0-1 0 0 0,0 1 0 0 0,1 1 0 0 0,-1-1-1 0 0,0 0 1 0 0,1 0 0 0 0,-1 1 0 0 0,0-1 0 0 0,1 1 0 0 0,-4 1-1 0 0,-2 1-37 0 0,-1 2 0 0 0,-12 8 0 0 0,-9 7-17 0 0,28-19 29 0 0,0 0 0 0 0,0-1 0 0 0,0 1 0 0 0,-1 0 0 0 0,1-1 0 0 0,0 1 0 0 0,0-1 1 0 0,-1 0-1 0 0,1 1 0 0 0,0-1 0 0 0,-1 0 0 0 0,1 0 0 0 0,0 0 0 0 0,-1 0 0 0 0,0 0 0 0 0,1 0 2 0 0,0 0 0 0 0,1-1-1 0 0,-1 1 1 0 0,0-1 0 0 0,1 1 0 0 0,-1 0 0 0 0,0-1 0 0 0,1 1 0 0 0,-1-1-1 0 0,1 0 1 0 0,-1 1 0 0 0,1-1 0 0 0,-1 1 0 0 0,1-1 0 0 0,0 0-1 0 0,-1 1 1 0 0,1-1 0 0 0,0 0 0 0 0,-1 1 0 0 0,1-1 0 0 0,0 0 0 0 0,0 0-1 0 0,-1 1 1 0 0,1-1 0 0 0,0 0 0 0 0,0-1 0 0 0,0-4-108 0 0,0 1 1 0 0,0-1-1 0 0,0 0 0 0 0,1 0 1 0 0,0 0-1 0 0,0 0 0 0 0,0 0 1 0 0,1 1-1 0 0,0-1 0 0 0,4-9 1 0 0,0 4-218 0 0,-1 1 1 0 0,1 0-1 0 0,1 0 1 0 0,10-12-1 0 0,-13 17-160 0 0,0 1-1 0 0,1 0 0 0 0,0 0 0 0 0,9-7 1 0 0,-1 4-4875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8:4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59 6247 0 0,'0'0'728'0'0,"1"-2"-373"0"0,12-52 3818 0 0,-13 52-2946 0 0,-10 8-1060 0 0,6-4-101 0 0,0 1 1 0 0,0 0-1 0 0,0 1 0 0 0,0-1 1 0 0,1 0-1 0 0,0 1 1 0 0,0 0-1 0 0,0 0 1 0 0,0 0-1 0 0,0 0 1 0 0,1 0-1 0 0,-4 8 1 0 0,6-10 989 0 0,-2 0-627 0 0,-2 2-488 0 0,4-3 130 0 0,0-1 0 0 0,1 0 1 0 0,-1 1-1 0 0,0-1 0 0 0,1 1 0 0 0,-1-1 0 0 0,0 0 1 0 0,0 1-1 0 0,1-1 0 0 0,-1 0 0 0 0,1 1 1 0 0,-1-1-1 0 0,0 0 0 0 0,1 1 0 0 0,-1-1 1 0 0,1 0-1 0 0,-1 0 0 0 0,1 0 0 0 0,-1 1 0 0 0,1-1 1 0 0,0 0-1 0 0,2 3-138 0 0,-1 0 63 0 0,-1 0 1 0 0,1 0-1 0 0,-1 1 0 0 0,0-1 0 0 0,0 0 0 0 0,0 0 0 0 0,0 1 0 0 0,0-1 1 0 0,-1 1-1 0 0,0-1 0 0 0,1 0 0 0 0,-1 1 0 0 0,0-1 0 0 0,-1 1 0 0 0,-1 6 1 0 0,1 1 0 0 0,0-4 3 0 0,-2 13 0 0 0,1 22 0 0 0,2-35 0 0 0,1 0 0 0 0,0 0 0 0 0,0-1 0 0 0,0 1 0 0 0,0-1 0 0 0,1 1 0 0 0,4 8 0 0 0,57 133-10 0 0,-52-121 20 0 0,-5-14 1 0 0,4 16-25 0 0,0-6 64 0 0,5-3-4607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1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7223 0 0,'0'0'5199'0'0,"2"0"-4396"0"0,2 1-551 0 0,0 1 1 0 0,-1 0 0 0 0,1-1-1 0 0,0 1 1 0 0,-1 0-1 0 0,1 1 1 0 0,-1-1 0 0 0,0 0-1 0 0,0 1 1 0 0,0 0-1 0 0,4 5 1 0 0,4 5 619 0 0,14 23 0 0 0,-7-10-153 0 0,162 250 2645 0 0,-124-186-3232 0 0,24 43-66 0 0,-75-126-60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1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51 7367 0 0,'1'-3'568'0'0,"11"-35"4904"0"0,-12 37-5300 0 0,0 1-1 0 0,0-1 0 0 0,0 1 0 0 0,0 0 0 0 0,0-1 1 0 0,0 1-1 0 0,0-1 0 0 0,0 1 0 0 0,0-1 1 0 0,0 1-1 0 0,0-1 0 0 0,0 1 0 0 0,0 0 1 0 0,-1-1-1 0 0,1 1 0 0 0,0-1 0 0 0,0 1 1 0 0,0 0-1 0 0,-1-1 0 0 0,1 0 0 0 0,-6 5-85 0 0,0 0-1 0 0,0 1 1 0 0,1 0-1 0 0,-1 0 1 0 0,-7 9-1 0 0,-24 34 459 0 0,8-8 35 0 0,-58 70 293 0 0,-81 134 0 0 0,160-231-875 0 0,0 0 0 0 0,1 1 0 0 0,1 0 0 0 0,0 0 0 0 0,-5 15 0 0 0,11-28-59 0 0,0 0 1 0 0,0 1 0 0 0,0-1 0 0 0,0 0-1 0 0,0 1 1 0 0,0-1 0 0 0,1 0 0 0 0,-1 1-1 0 0,0-1 1 0 0,1 0 0 0 0,-1 0-1 0 0,1 0 1 0 0,-1 1 0 0 0,1-1 0 0 0,0 0-1 0 0,-1 0 1 0 0,1 0 0 0 0,0 0 0 0 0,0 0-1 0 0,0 0 1 0 0,0 0 0 0 0,0 0 0 0 0,0 0-1 0 0,0 0 1 0 0,0-1 0 0 0,0 1 0 0 0,0 0-1 0 0,0-1 1 0 0,0 1 0 0 0,1-1 0 0 0,-1 1-1 0 0,2-1 1 0 0,14 3-1747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1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10135 0 0,'0'0'3342'0'0,"3"0"-2100"0"0,92-5 558 0 0,-77 4-1794 0 0,34-7 0 0 0,-14 2 78 0 0,22-3 67 0 0,54-4 586 0 0,-109 13-699 0 0,0 0 0 0 0,0 0 1 0 0,0 0-1 0 0,-1 1 0 0 0,1 0 0 0 0,0 0 0 0 0,-1 0 0 0 0,1 1 0 0 0,6 3 1 0 0,-7-2-385 0 0,3 7-34 0 0</inkml:trace>
  <inkml:trace contextRef="#ctx0" brushRef="#br0" timeOffset="1">91 264 10135 0 0,'0'0'9286'0'0,"2"1"-8838"0"0,6 0-253 0 0,0 0 1 0 0,-1 0 0 0 0,1-1 0 0 0,0 0-1 0 0,0 0 1 0 0,11-3 0 0 0,50-13 896 0 0,-17 3-683 0 0,52-6-1164 0 0,-63 11-5741 0 0,-23 5-178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1:1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45 9215 0 0,'-2'1'6219'0'0,"-17"6"-3997"0"0,12-4-1879 0 0,-1-1 0 0 0,-13 8 0 0 0,-8 6 198 0 0,17-10-334 0 0,1 0 0 0 0,-13 9 0 0 0,2 2-46 0 0,0 0-1 0 0,2 2 1 0 0,-19 21 0 0 0,31-31-159 0 0,1 0 1 0 0,0 0 0 0 0,1 1-1 0 0,0 0 1 0 0,0 0 0 0 0,1 1-1 0 0,1-1 1 0 0,-1 1 0 0 0,2 0 0 0 0,-3 11-1 0 0,5-8-2 0 0,1-12 4 0 0,1 0-1 0 0,-1 0 1 0 0,1 0-1 0 0,0 0 1 0 0,-1 0-1 0 0,1 0 1 0 0,0-1-1 0 0,0 1 0 0 0,0 0 1 0 0,0 0-1 0 0,1-1 1 0 0,-1 1-1 0 0,0 0 1 0 0,1-1-1 0 0,1 2 1 0 0,1 0 12 0 0,-1-1 1 0 0,1 1-1 0 0,0-1 1 0 0,-1 0-1 0 0,1 0 1 0 0,0-1-1 0 0,5 2 1 0 0,3 0 100 0 0,-1-1 1 0 0,1 0 0 0 0,0 0-1 0 0,17-1 1 0 0,-19-1-19 0 0,3 0 152 0 0,1 0 0 0 0,-1-1 1 0 0,23-4-1 0 0,-31 4-190 0 0,0-1 0 0 0,-1 1 1 0 0,1-1-1 0 0,-1 0 0 0 0,0-1 0 0 0,0 1 0 0 0,0-1 0 0 0,0 0 0 0 0,0 0 1 0 0,0 0-1 0 0,-1 0 0 0 0,1 0 0 0 0,5-8 0 0 0,-5 5-14 0 0,0 1 1 0 0,-1-1-1 0 0,0 0 0 0 0,0 0 0 0 0,0 0 0 0 0,0 0 1 0 0,-1 0-1 0 0,0-1 0 0 0,-1 1 0 0 0,0-1 1 0 0,1 1-1 0 0,-2-1 0 0 0,1-8 0 0 0,-2 3-27 0 0,0-1-1 0 0,0 0 0 0 0,-2 1 0 0 0,1 0 1 0 0,-2-1-1 0 0,-4-11 0 0 0,0 7-328 0 0,0 0 1 0 0,-2 1-1 0 0,0 0 0 0 0,0 0 0 0 0,-2 1 1 0 0,-18-20-1 0 0,27 32-261 0 0,0 0 0 0 0,0 1 0 0 0,0-1 0 0 0,-1 0 0 0 0,1 1 0 0 0,0 0 0 0 0,-7-3 0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19:0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9 191 455 0 0,'0'0'2298'0'0,"-2"1"-2216"0"0,-4 2 3144 0 0,6-1-1322 0 0,11 3-810 0 0,19-2-1026 0 0,23-8 498 0 0,69-16 0 0 0,-16 1-466 0 0,-59 13-79 0 0,-12 0 80 0 0,67-2-1 0 0,-58 7 351 0 0,61-10 1 0 0,-31 2-9 0 0,5-2-36 0 0,14-1-30 0 0,57-5-89 0 0,56-3-250 0 0,-122 16 66 0 0,87-15 0 0 0,-79-1-94 0 0,-77 19-10 0 0,-4 2-589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0:0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8 125 1375 0 0,'0'0'4470'0'0,"-2"-1"-4300"0"0,-3-1 526 0 0,7-1 1205 0 0,24-12-295 0 0,-22 12-1962 0 0,14-5 397 0 0,-12 9-21 0 0,-2 0-16 0 0,126 3 250 0 0,-69 4-180 0 0,-14-1-47 0 0,4 0 22 0 0,-25-5-32 0 0,-8-1-6 0 0,0 0-1 0 0,0-2 1 0 0,22-2 0 0 0,34-8 74 0 0,42-8 129 0 0,-98 16-122 0 0,1 2 0 0 0,0 0 1 0 0,31 2-1 0 0,11 0 48 0 0,-20 0-140 0 0,10-1 0 0 0,1-3 14 0 0,-21 1 11 0 0,56-9 0 0 0,162-37 951 0 0,-215 45-876 0 0,56 0 0 0 0,-68 3-92 0 0,7-1-8 0 0,-20 0 0 0 0,0 1 0 0 0,0 0 0 0 0,15 1 0 0 0,-5 3 28 0 0,0-2 0 0 0,0 0 0 0 0,1-1 0 0 0,-1-1 0 0 0,21-3 0 0 0,-23 1 117 0 0,31 1-1 0 0,7 0 179 0 0,-7-5-178 0 0,81-7 310 0 0,-124 13-441 0 0,-1 0 0 0 0,0 0 0 0 0,0 0 0 0 0,7 2 0 0 0,-1 0 4 0 0,0-1-1 0 0,0 0 1 0 0,13 0-1 0 0,15-1-17 0 0,90-2 0 0 0,-113 2 0 0 0,0 1-1 0 0,0 1 1 0 0,16 3-1 0 0,20 3 14 0 0,-30-6 14 0 0,34 6-1 0 0,-32-4-26 0 0,0 0 0 0 0,27-1 0 0 0,0 1 0 0 0,54 1 11 0 0,-91-2 1 0 0,0-1 0 0 0,16 6 0 0 0,21 4 5 0 0,-24-8 77 0 0,0-2-1 0 0,35-1 0 0 0,-33-2 37 0 0,63-5 254 0 0,-17 2-69 0 0,-1 1-32 0 0,26-4-85 0 0,-81 6-164 0 0,1 1 1 0 0,0 0 0 0 0,29 6-1 0 0,-13 1-34 0 0,-19-3 0 0 0,0-2 0 0 0,30 3 0 0 0,-6-5 70 0 0,0-2-1 0 0,71-12 0 0 0,-11 0-5 0 0,-47 11-64 0 0,-35 2 54 0 0,-6 3-44 0 0,-11-1-11 0 0,0 0 0 0 0,-1-1 0 0 0,1 1 0 0 0,0 0 0 0 0,0 0 0 0 0,0 0 0 0 0,-1 0 0 0 0,1 0-1 0 0,0 0 1 0 0,0 2 0 0 0,4 12-79 0 0,-4-12-51 0 0,-1 1 0 0 0,0 0 0 0 0,0-1 0 0 0,0 1 0 0 0,-1 0 0 0 0,0 4 1 0 0,-5 11-3779 0 0,-2-1-926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2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7279 0 0,'0'0'5866'0'0,"1"2"-5412"0"0,11 15 603 0 0,-1 0-1 0 0,-1 1 0 0 0,14 31 1 0 0,8 17 228 0 0,-26-56-1114 0 0,1-1-1 0 0,0 1 1 0 0,1-1 0 0 0,0 0 0 0 0,0-1-1 0 0,1 0 1 0 0,14 11 0 0 0,9 2 412 0 0,33 17 1 0 0,-36-22-305 0 0,29 13-141 0 0,-49-22-127 0 0,6 6-11 0 0,-14-13 0 0 0,-1 1 0 0 0,1-1 0 0 0,0 1 0 0 0,-1-1 0 0 0,1 1 0 0 0,-1-1 0 0 0,1 1 0 0 0,-1 0 0 0 0,1-1 0 0 0,-1 1 0 0 0,1 0 0 0 0,-1-1 0 0 0,0 1 0 0 0,1 0 0 0 0,-1 1 0 0 0,5 10 0 0 0,-3-10 0 0 0,-1-1 0 0 0,-1 0 0 0 0,1 0 0 0 0,-1 1 0 0 0,1-1 0 0 0,-1 0 0 0 0,0 0 0 0 0,1 0 0 0 0,-1 0 0 0 0,0 0 0 0 0,0 1 0 0 0,0-1 0 0 0,0 0 0 0 0,0 0 0 0 0,0 2 0 0 0,-1 12-2063 0 0,0-12 488 0 0,-2-9 529 0 0,2 1 450 0 0,0 0-1 0 0,1 0 0 0 0,-1 0 0 0 0,1 0 1 0 0,1-8-1 0 0,-1 10 219 0 0,2-14-1396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1:04:1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28 147 10047 0 0,'0'0'4316'0'0,"-1"2"-4236"0"0,-7 37-185 0 0,-1-3-79 0 0,8-33 373 0 0,-3 13 5095 0 0,2-12-5724 0 0,2-2 1872 0 0,-2 13-765 0 0,2-14-659 0 0,0 2 41 0 0,-1 1-1 0 0,1-1 0 0 0,1 1 1 0 0,-1-1-1 0 0,1 1 1 0 0,-1-1-1 0 0,1 1 0 0 0,0-1 1 0 0,0 0-1 0 0,0 1 0 0 0,1-1 1 0 0,-1 0-1 0 0,1 0 0 0 0,0 0 1 0 0,0 0-1 0 0,0 0 0 0 0,0 0 1 0 0,0-1-1 0 0,1 1 0 0 0,-1-1 1 0 0,1 1-1 0 0,0-1 0 0 0,0 0 1 0 0,3 2-1 0 0,-1-1-13 0 0,0 0 0 0 0,0-1 1 0 0,1 0-1 0 0,-1 0 0 0 0,1 0 0 0 0,-1 0 0 0 0,1-1 0 0 0,-1 0 0 0 0,9 1 0 0 0,58-1 524 0 0,-42-2-437 0 0,51 5 102 0 0,-56-2-124 0 0,0-1 1 0 0,0 0 0 0 0,0-2 0 0 0,34-6 0 0 0,-30 1-101 0 0,45-8 0 0 0,129-45 0 0 0,-116 23-12 0 0,-35 14-5 0 0,0 2-1 0 0,71-17 1 0 0,149-2 17 0 0,-249 37 4 0 0,-9 1 4 0 0,-1 0-1 0 0,1 0 1 0 0,0-2-1 0 0,-1 0 1 0 0,1 0-1 0 0,-1-1 1 0 0,23-11-1 0 0,-33 14-16 0 0,-1 1 3 0 0,-1-1-1 0 0,0 1 0 0 0,0-1 0 0 0,1 1 1 0 0,-1-1-1 0 0,0 0 0 0 0,0 0 1 0 0,0 1-1 0 0,0-1 0 0 0,0 0 1 0 0,0 0-1 0 0,1-2 0 0 0,5-3-84 0 0,-6 3 33 0 0,-1-6 62 0 0,-1 8 3 0 0,1-1 1 0 0,-1 1-1 0 0,0 0 0 0 0,1-1 1 0 0,-1 1-1 0 0,0 0 1 0 0,0-1-1 0 0,0 1 0 0 0,0 0 1 0 0,0 0-1 0 0,0 0 1 0 0,0 0-1 0 0,-1 0 0 0 0,1 0 1 0 0,-3-1-1 0 0,2 1 15 0 0,-5-4-8 0 0,0 1 1 0 0,0 0-1 0 0,-1 0 1 0 0,0 1-1 0 0,1 0 0 0 0,-12-3 1 0 0,1 1-19 0 0,-32-3 0 0 0,22 6-8 0 0,0 1 0 0 0,0 1 0 0 0,0 2 1 0 0,-35 6-1 0 0,18 1-133 0 0,-79 26 1 0 0,34 2-343 0 0,64-25 373 0 0,-1-1 1 0 0,-1-1 0 0 0,-39 9 0 0 0,66-19 113 0 0,-246 36 220 0 0,220-34-109 0 0,1-2 98 0 0,0 2 0 0 0,1 1 1 0 0,-48 13-1 0 0,71-16-183 0 0,-1 1 0 0 0,1 0 0 0 0,0 0 0 0 0,0 0 0 0 0,0 0 0 0 0,0 1 0 0 0,1-1 0 0 0,-1 0 0 0 0,0 1 0 0 0,0 0 0 0 0,-1 1 0 0 0,2-2-22 0 0,-1 1 0 0 0,1-1 0 0 0,-1 0 0 0 0,1 1-1 0 0,0-1 1 0 0,0 1 0 0 0,0-1 0 0 0,0 1 0 0 0,0 0 0 0 0,0-1-1 0 0,0 1 1 0 0,0 0 0 0 0,1 0 0 0 0,-1-1 0 0 0,1 1 0 0 0,-1 0-1 0 0,1 3 1 0 0,-1 1-1 0 0,-1 23-15 0 0,4-14-36 0 0,4 0 25 0 0,4-3-19 0 0,-8-11 37 0 0,0 1 1 0 0,1-1 0 0 0,-1 0 0 0 0,0-1-1 0 0,1 1 1 0 0,-1 0 0 0 0,1-1-1 0 0,-1 1 1 0 0,1-1 0 0 0,0 0-1 0 0,-1 0 1 0 0,1 0 0 0 0,-1 0-1 0 0,1 0 1 0 0,2-1 0 0 0,8-1-35 0 0,22-7 0 0 0,-21 5 31 0 0,16-6 8 0 0,-1-1 0 0 0,55-30 0 0 0,-6 2 0 0 0,-60 31 0 0 0,-1 0 0 0 0,0 1 0 0 0,0 1 0 0 0,0 0 0 0 0,30-5 0 0 0,-29 8 0 0 0,17-2 0 0 0,0 1 0 0 0,38 2 0 0 0,-35 5 0 0 0,0 2 0 0 0,0 2 0 0 0,69 22 0 0 0,-68-18 0 0 0,0-3 0 0 0,1-1 0 0 0,55 3 0 0 0,-89-9 0 0 0,19-4 0 0 0,-12 1 0 0 0,-3 0 11 0 0,-8 1 110 0 0,-34-8 91 0 0,-2 6-147 0 0,-1 1-1 0 0,-50 3 1 0 0,19 1-3 0 0,18-5 145 0 0,0-2 0 0 0,-86-19-1 0 0,94 15-130 0 0,-27-2-23 0 0,-1 2 1 0 0,0 3-1 0 0,-124 6 0 0 0,173 1-91 0 0,1 2-1 0 0,0 0 1 0 0,-1 1-1 0 0,1 1 0 0 0,-18 7 1 0 0,-84 42-456 0 0,39-15 126 0 0,55-29 251 0 0,24-9 450 0 0,4-2-253 0 0,4-1-83 0 0,-1 1 0 0 0,1 0-1 0 0,-1 0 1 0 0,1 1 0 0 0,-1-1-1 0 0,1 1 1 0 0,-1 0 0 0 0,1 1-1 0 0,-1-1 1 0 0,1 1 0 0 0,-1 0 0 0 0,1 0-1 0 0,-1 1 1 0 0,0 0 0 0 0,1 0-1 0 0,6 4 1 0 0,26 14 3 0 0,56 41 0 0 0,-57-36 0 0 0,58 31 0 0 0,-84-51 0 0 0,3 2 0 0 0,26 9 0 0 0,-34-14 0 0 0,0-1 0 0 0,0 0 0 0 0,0 0 0 0 0,0 0 0 0 0,0-1 0 0 0,0 0 0 0 0,0 0 0 0 0,7-1 0 0 0,6-3 0 0 0,1 0 0 0 0,-1-1 0 0 0,0-1 0 0 0,0-1 0 0 0,-1-1 0 0 0,25-13 0 0 0,-10 1 0 0 0,-1-1 0 0 0,40-35 0 0 0,-54 40 10 0 0,-2 2-22 0 0,1 0-1 0 0,0 2 1 0 0,1 0 0 0 0,0 1-1 0 0,27-12 1 0 0,-40 19 12 0 0,0 2 0 0 0,18-5 0 0 0,-17 5 0 0 0,23-1 0 0 0,-12 3 0 0 0,-4 0 11 0 0,-23-11 54 0 0,1 5-57 0 0,-1 1-1 0 0,0 0 1 0 0,1 0 0 0 0,-2 1-1 0 0,1 0 1 0 0,0 1 0 0 0,-1 0-1 0 0,0 1 1 0 0,1 0 0 0 0,-1 0-1 0 0,0 1 1 0 0,0 1-1 0 0,-16 1 1 0 0,4 1 7 0 0,1 1 0 0 0,-1 0 0 0 0,1 2-1 0 0,0 1 1 0 0,-31 12 0 0 0,26-5 2 0 0,1 0-1 0 0,1 2 1 0 0,-33 25-1 0 0,36-24 2 0 0,-1 0-1 0 0,-1-2 1 0 0,-48 22-1 0 0,65-34-38 0 0,0 0-1 0 0,0 0 0 0 0,0-1 1 0 0,0 0-1 0 0,0 0 1 0 0,0-1-1 0 0,0 0 0 0 0,0 0 1 0 0,-8-2-1 0 0,-2-1-66 0 0,0 0 0 0 0,-24-9 0 0 0,37 10-50 0 0,1 1 0 0 0,-1-1-1 0 0,0 0 1 0 0,1 0 0 0 0,-1-1-1 0 0,1 1 1 0 0,-1-1 0 0 0,1 1-1 0 0,0-1 1 0 0,-4-5 0 0 0,6 6-57 0 0,1-1 0 0 0,-1 1 0 0 0,0 0 0 0 0,1-1 0 0 0,0 1 0 0 0,-1 0 0 0 0,1-1 0 0 0,0 1 0 0 0,0-1 0 0 0,0 1 1 0 0,0-1-1 0 0,1 1 0 0 0,0-4 0 0 0,0 0-481 0 0,1-8-766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1:04:1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428 288 919 0 0,'-2'-2'6131'0'0,"0"0"-5129"0"0,0 0 0 0 0,0 0 1 0 0,0 0-1 0 0,0 0 0 0 0,0-1 0 0 0,-3-3 0 0 0,2 0-964 0 0,1-1 1 0 0,-1 1-1 0 0,-2-11 0 0 0,-3-9-741 0 0,-9-9-758 0 0,16 33 1342 0 0,-1 0 1 0 0,1 0-1 0 0,-1 0 1 0 0,1 0-1 0 0,-1 0 1 0 0,0 0-1 0 0,0 1 1 0 0,0-1-1 0 0,0 0 0 0 0,0 1 1 0 0,0 0-1 0 0,-3-2 1 0 0,3 3 198 0 0,0 0 169 0 0,-16 6 328 0 0,17-5-117 0 0,-1 0 70 0 0,0 1-521 0 0,-1 0 471 0 0,1-1 1 0 0,-1 1 0 0 0,1 0-1 0 0,-1 1 1 0 0,1-1-1 0 0,0 0 1 0 0,0 1-1 0 0,0-1 1 0 0,-2 5-1 0 0,4-6-472 0 0,1 0 0 0 0,-1 0 1 0 0,1-1-1 0 0,-1 1 0 0 0,1 0 0 0 0,0 0 0 0 0,-1 0 0 0 0,1 0 0 0 0,0-1 0 0 0,0 1 1 0 0,-1 0-1 0 0,3 1 0 0 0,-2-1 4 0 0,2 1-5 0 0,0 1 0 0 0,0-1 0 0 0,1 0 1 0 0,-1-1-1 0 0,0 1 0 0 0,1 0 0 0 0,-1-1 1 0 0,0 0-1 0 0,1 0 0 0 0,0 0 0 0 0,-1 0 1 0 0,7 0-1 0 0,5 0 65 0 0,27-2 1 0 0,-30 0-14 0 0,39-3 95 0 0,0-3-1 0 0,0-2 1 0 0,-1-2 0 0 0,77-27-1 0 0,144-50-150 0 0,-190 62-30 0 0,-57 19 195 0 0,-1 0 0 0 0,1 2 0 0 0,1 0 0 0 0,47-2 0 0 0,-72 10-96 0 0,0 0-48 0 0,0-1-1 0 0,0 1 0 0 0,-1 0 1 0 0,1-1-1 0 0,-1 1 1 0 0,0-1-1 0 0,0 1 1 0 0,0-1-1 0 0,0 1 0 0 0,0-1 1 0 0,-1 0-1 0 0,-2 4 1 0 0,1-1 23 0 0,-1-1-1 0 0,-1 1 1 0 0,1-1 0 0 0,0 0 0 0 0,-8 4 0 0 0,-3 1 91 0 0,0 0-1 0 0,0-1 1 0 0,-19 6-1 0 0,-107 36 537 0 0,58-22-460 0 0,-25 6-160 0 0,-147 27-1 0 0,215-54-120 0 0,-1-2 1 0 0,0-2-1 0 0,-1-1 0 0 0,1-2 1 0 0,0-2-1 0 0,-69-13 0 0 0,70 8-70 0 0,-46-10-430 0 0,16 0-313 0 0,69 17 870 0 0,1 0 0 0 0,-1 0 1 0 0,1 0-1 0 0,-1 0 0 0 0,1 0 0 0 0,0 0 0 0 0,-1 0 0 0 0,1-1 0 0 0,-1 1 0 0 0,1 0 1 0 0,0 0-1 0 0,-1 0 0 0 0,1-1 0 0 0,-1 1 0 0 0,1 0 0 0 0,0-1 0 0 0,-1 1 0 0 0,1 0 1 0 0,0-1-1 0 0,0 1 0 0 0,-1 0 0 0 0,1-1 0 0 0,5-5-5 0 0,15-1 145 0 0,-1 5-139 0 0,-1 1-1 0 0,0 1 1 0 0,31 3-1 0 0,-6-1-53 0 0,186-2-130 0 0,-176-3 207 0 0,-1-2 1 0 0,70-16 0 0 0,102-37 313 0 0,-105 27-100 0 0,-24 13 2 0 0,-21 5-30 0 0,-54 10-80 0 0,0 1-1 0 0,35-1 1 0 0,-54 3-113 0 0,0 0-1 0 0,0 0 1 0 0,-1 0 0 0 0,1 0 0 0 0,0 0 0 0 0,0 1 0 0 0,-1-1-1 0 0,1 0 1 0 0,0 0 0 0 0,0 0 0 0 0,-1 1 0 0 0,1-1-1 0 0,0 0 1 0 0,-1 1 0 0 0,2 0 0 0 0,0 0 13 0 0,-2-1-18 0 0,0 0-1 0 0,1 0 0 0 0,-1 0 1 0 0,0 0-1 0 0,0 0 0 0 0,0 0 1 0 0,0 0-1 0 0,0 0 1 0 0,1 1-1 0 0,-1-1 0 0 0,0 0 1 0 0,0 0-1 0 0,0 0 0 0 0,0 0 1 0 0,0 0-1 0 0,0 0 0 0 0,0 0 1 0 0,1 0-1 0 0,-1 1 1 0 0,0-1-1 0 0,0 0 0 0 0,0 0 1 0 0,0 0-1 0 0,0 0 0 0 0,0 0 1 0 0,0 1-1 0 0,0-1 0 0 0,0 0 1 0 0,0 0-1 0 0,0 0 1 0 0,0 0-1 0 0,0 0 0 0 0,0 1 1 0 0,0-1-1 0 0,0 0 0 0 0,0 0 1 0 0,0 0-1 0 0,0 0 1 0 0,0 8-27 0 0,-1-1 1 0 0,1 0-1 0 0,-1 0 1 0 0,-1 0 0 0 0,1 0-1 0 0,-1-1 1 0 0,0 1-1 0 0,-1 0 1 0 0,0-1 0 0 0,0 1-1 0 0,0-1 1 0 0,-1 0 0 0 0,0 0-1 0 0,-8 9 1 0 0,-1 1-150 0 0,-1 0-1 0 0,-1-1 1 0 0,-32 24 0 0 0,27-24-97 0 0,-42 23 0 0 0,51-33 232 0 0,1 0-1 0 0,-1-1 1 0 0,0 0-1 0 0,0 0 0 0 0,-1-1 1 0 0,-14 2-1 0 0,22-5-69 0 0,-1 0-1 0 0,0 0 1 0 0,1 0 0 0 0,-1 0-1 0 0,0-1 1 0 0,1 0-1 0 0,-1 0 1 0 0,1 0-1 0 0,-1 0 1 0 0,1-1 0 0 0,0 0-1 0 0,-1 0 1 0 0,1 0-1 0 0,-5-3 1 0 0,-14-12-5998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1:04:1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2 6911 0 0,'0'0'528'0'0,"-2"0"-74"0"0,-1-1 470 0 0,0 1 0 0 0,0 0 0 0 0,1 0 0 0 0,-1 0 0 0 0,0 0 0 0 0,0 0 1 0 0,-3 1-1 0 0,3 0-530 0 0,1 0-1 0 0,-1 0 1 0 0,1 0 0 0 0,-1 0 0 0 0,1 0 0 0 0,-4 3 0 0 0,0 1-345 0 0,1 0-1 0 0,0 0 1 0 0,0 0 0 0 0,0 1 0 0 0,-5 7-1 0 0,-55 74-195 0 0,-90 135-564 0 0,91-118 246 0 0,-30 50-148 0 0,81-135 571 0 0,-1 0-1 0 0,0-1 0 0 0,-1 0 1 0 0,-1-1-1 0 0,0-1 0 0 0,-33 24 1 0 0,-121 78 11 0 0,131-93 101 0 0,-2-3 0 0 0,-62 26-1 0 0,101-47-54 0 0,1 0 0 0 0,-1 0 0 0 0,0 0 0 0 0,0-1 0 0 0,0 1 0 0 0,0-1 0 0 0,0 0 0 0 0,0 1 0 0 0,1-1 0 0 0,-1 0 0 0 0,0 0 0 0 0,0 0 0 0 0,0 0 0 0 0,0-1 0 0 0,0 1 0 0 0,0 0 0 0 0,0-1 0 0 0,0 1 0 0 0,1-1 0 0 0,-1 0 0 0 0,0 0 0 0 0,0 1 1 0 0,1-1-1 0 0,-1 0 0 0 0,0-1 0 0 0,1 1 0 0 0,-1 0 0 0 0,1 0 0 0 0,0-1 0 0 0,-3-2 0 0 0,3 3 16 0 0,1-1 1 0 0,0 1-1 0 0,0 0 0 0 0,-1 0 1 0 0,1-1-1 0 0,0 1 1 0 0,0 0-1 0 0,0 0 1 0 0,0-1-1 0 0,0 1 1 0 0,1 0-1 0 0,-1 0 1 0 0,0-1-1 0 0,1 1 1 0 0,-1 0-1 0 0,1-2 1 0 0,11-20 273 0 0,-11 21-291 0 0,6-10 49 0 0,0 1 0 0 0,1 1 0 0 0,0-1 0 0 0,1 1 0 0 0,0 1 0 0 0,1 0 0 0 0,18-14 0 0 0,83-47-57 0 0,-63 42 4 0 0,121-73-255 0 0,-140 80 239 0 0,0-2 0 0 0,33-34 0 0 0,5-4 199 0 0,-44 41-81 0 0,122-112 680 0 0,-134 121-778 0 0,-5 3 4 0 0,-5 6 204 0 0,-2 4-158 0 0,-80 123 100 0 0,39-64-128 0 0,-111 156-78 0 0,108-161-6 0 0,-88 86 0 0 0,124-133 35 0 0,-85 72-32 0 0,82-73 48 0 0,0 0 0 0 0,0 0 0 0 0,0-1-1 0 0,-1-1 1 0 0,0 0 0 0 0,-22 6 0 0 0,34-11 6 0 0,-1-1 0 0 0,1 1-1 0 0,-1-1 1 0 0,1 0 0 0 0,-1 0-1 0 0,1 0 1 0 0,-1 0 0 0 0,1 0-1 0 0,-1 0 1 0 0,1 0 0 0 0,0 0 0 0 0,-1-1-1 0 0,1 1 1 0 0,-1 0 0 0 0,1-1-1 0 0,0 1 1 0 0,-1-1 0 0 0,1 0-1 0 0,-3-1 1 0 0,3 1-2 0 0,-1-1 1 0 0,1 1-1 0 0,0-1 0 0 0,-1 1 0 0 0,1-1 1 0 0,0 0-1 0 0,0 0 0 0 0,0 1 0 0 0,0-1 1 0 0,0 0-1 0 0,1 0 0 0 0,-2-3 1 0 0,1-3 5 0 0,-1 1 0 0 0,1 0 0 0 0,1-1 0 0 0,0 1 0 0 0,0-1 0 0 0,2-12 0 0 0,0 6-35 0 0,2 0 0 0 0,-1 1 0 0 0,2 0 0 0 0,0 0 0 0 0,10-20 0 0 0,-3 12-22 0 0,1 0 0 0 0,21-26 0 0 0,-23 34 36 0 0,1 0-1 0 0,1 1 1 0 0,0 0-1 0 0,1 1 1 0 0,17-12 0 0 0,5 1-26 0 0,40-17 1 0 0,-43 20 29 0 0,-1 0 1 0 0,33-28-1 0 0,-7 6 4 0 0,-23 14-2 0 0,-1-1 0 0 0,53-57 0 0 0,1-2 152 0 0,-62 60 9 0 0,-19 20-35 0 0,-1 0 0 0 0,1 0 0 0 0,10-7 0 0 0,-15 12 140 0 0,-1 2-257 0 0,0 0 0 0 0,-1 0 0 0 0,1 0 0 0 0,0 0 0 0 0,-1 0 0 0 0,1 0 0 0 0,0 0 0 0 0,0 0 0 0 0,-1 0 0 0 0,1 0 0 0 0,0 0 0 0 0,-1 0 0 0 0,1 0 1 0 0,0 1-1 0 0,-1-1 0 0 0,1 0 0 0 0,0 0 0 0 0,-1 1 0 0 0,1-1 0 0 0,1 1 0 0 0,-1 6-15 0 0,0-1 1 0 0,-1 1 0 0 0,1-1-1 0 0,-1 1 1 0 0,0 0-1 0 0,-1-1 1 0 0,1 1 0 0 0,-1-1-1 0 0,-1 1 1 0 0,1-1-1 0 0,-4 8 1 0 0,-6 15-109 0 0,-15 30 1 0 0,19-44 96 0 0,-25 46-250 0 0,-2-1 0 0 0,-81 107-1 0 0,18-36 154 0 0,95-130 97 0 0,-10 14-88 0 0,0 0 0 0 0,0 0 1 0 0,2 1-1 0 0,0 0 0 0 0,-7 18 0 0 0,16-31-1381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89 1839 0 0,'71'-52'2034'0'0,"-48"37"2743"0"0,8-5 3511 0 0,-30 19-7184 0 0,-9 10-955 0 0,-5 2-131 0 0,0-1-1 0 0,-1 0 1 0 0,-1-1-1 0 0,-26 12 1 0 0,-66 22-33 0 0,79-32 22 0 0,-345 161-13 0 0,248-109-52 0 0,27-19 58 0 0,-13 6 0 0 0,88-38 0 0 0,0 2 0 0 0,-33 24 0 0 0,54-37 0 0 0,0 1 0 0 0,0-1 0 0 0,0 1 0 0 0,1 0 0 0 0,-1 0 0 0 0,0 0 0 0 0,1 0 0 0 0,-1 0 0 0 0,1 0 0 0 0,-2 4 0 0 0,2-5 0 0 0,1 0 0 0 0,0 0 0 0 0,0 1 0 0 0,0-1 0 0 0,0 0 0 0 0,0 0 0 0 0,0 0 0 0 0,0 0 0 0 0,0 0 0 0 0,1 0 0 0 0,-1 0 0 0 0,0 0 0 0 0,1 0 0 0 0,-1 0 0 0 0,1 0 0 0 0,-1 0 0 0 0,1 0 0 0 0,-1 0 0 0 0,1 0 0 0 0,-1 0 0 0 0,1-1 0 0 0,0 1 0 0 0,0 0 0 0 0,-1 0 0 0 0,1-1 0 0 0,0 1 0 0 0,1 0 0 0 0,7 6 11 0 0,0 0 1 0 0,1-1-1 0 0,-1-1 0 0 0,1 0 0 0 0,13 5 0 0 0,56 16 199 0 0,-16-6-145 0 0,2 4-13 0 0,-2 3 1 0 0,-1 3 0 0 0,-1 2 0 0 0,-2 3 0 0 0,73 57 0 0 0,-125-86 26 0 0,0-1-1 0 0,0 1 1 0 0,-1 1-1 0 0,0-1 1 0 0,-1 1 0 0 0,10 14-1 0 0,-13-17-28 0 0,0 0 1 0 0,0 0-1 0 0,0 1 0 0 0,-1-1 0 0 0,0 0 0 0 0,0 1 1 0 0,0-1-1 0 0,0 0 0 0 0,0 1 0 0 0,-1-1 0 0 0,0 1 0 0 0,0-1 1 0 0,0 1-1 0 0,-1-1 0 0 0,-1 7 0 0 0,0-3 2 0 0,0 0-1 0 0,-1 0 0 0 0,-1 0 0 0 0,1 0 1 0 0,-1-1-1 0 0,0 1 0 0 0,-1-1 1 0 0,-8 11-1 0 0,4-8 0 0 0,0 0 1 0 0,-1-1-1 0 0,0 0 0 0 0,-21 14 1 0 0,1-6 14 0 0,0-1 0 0 0,-1-1 0 0 0,-46 15 0 0 0,39-16-24 0 0,-66 21 21 0 0,83-28-125 0 0,0-2 1 0 0,-43 4 0 0 0,55-9-30 0 0,0 0 0 0 0,0 0 0 0 0,0-1 0 0 0,-1 0 0 0 0,-16-6 0 0 0,25 7 69 0 0,1 0 1 0 0,-1 0 0 0 0,0 0-1 0 0,1-1 1 0 0,-1 1 0 0 0,0 0-1 0 0,1 0 1 0 0,-1-1 0 0 0,1 1-1 0 0,-1-1 1 0 0,1 1 0 0 0,-1 0 0 0 0,1-1-1 0 0,-1 1 1 0 0,1-1 0 0 0,-1 1-1 0 0,1-1 1 0 0,0 1 0 0 0,-1-1-1 0 0,1 0 1 0 0,0 1 0 0 0,-1-1-1 0 0,1 1 1 0 0,0-1 0 0 0,0 0 0 0 0,0-1-25 0 0,0 1 0 0 0,0 0 0 0 0,0-1 0 0 0,0 1 1 0 0,0 0-1 0 0,0 0 0 0 0,1-1 0 0 0,-1 1 1 0 0,1 0-1 0 0,-1 0 0 0 0,1 0 0 0 0,0-2 1 0 0,2-2-201 0 0,0 0 0 0 0,0 1 0 0 0,1-1 0 0 0,7-6 0 0 0,35-27-5413 0 0,-19 19 247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77 1839 0 0,'72'-23'1541'0'0,"-3"-6"7566"0"0,-61 25-8269 0 0,-1 0-1 0 0,0 0 0 0 0,9-8 1953 0 0,-26 14-1853 0 0,-4 2-876 0 0,1 0 0 0 0,-1 2-1 0 0,1 0 1 0 0,0 0 0 0 0,0 1 0 0 0,-18 13 0 0 0,-66 58-72 0 0,70-53 159 0 0,1 2 0 0 0,1 0 1 0 0,1 2-1 0 0,2 0 0 0 0,0 2 1 0 0,2 0-1 0 0,-20 45 0 0 0,36-68-12 0 0,2-1-1 0 0,-5 14 0 0 0,6-19-72 0 0,1 1-1 0 0,0-1 0 0 0,-1 0 0 0 0,1 0 0 0 0,0 1 0 0 0,0-1 0 0 0,0 0 0 0 0,0 0 1 0 0,1 1-1 0 0,-1-1 0 0 0,1 0 0 0 0,-1 0 0 0 0,2 3 0 0 0,-1-4-2 0 0,-1 0 0 0 0,1 0 0 0 0,0 0 0 0 0,0 0 0 0 0,0 0 0 0 0,0 0 0 0 0,0 0 0 0 0,0 0 0 0 0,0 0 0 0 0,0-1 0 0 0,0 1 0 0 0,0 0 1 0 0,0-1-1 0 0,1 1 0 0 0,-1-1 0 0 0,0 1 0 0 0,0-1 0 0 0,1 0 0 0 0,-1 1 0 0 0,3-1 0 0 0,0 0 60 0 0,0 0-1 0 0,0 0 1 0 0,0 0 0 0 0,8-1 0 0 0,3-3 40 0 0,-1 0 1 0 0,1-1-1 0 0,-1 0 0 0 0,0-1 0 0 0,0-1 0 0 0,-1 0 1 0 0,1-1-1 0 0,-2 0 0 0 0,22-18 0 0 0,-21 15-162 0 0,-1-1 0 0 0,0 0 0 0 0,-1 0 0 0 0,-1-1-1 0 0,0-1 1 0 0,-1 0 0 0 0,0 0 0 0 0,12-28 0 0 0,-19 37-67 0 0,0 0 1 0 0,-1 0-1 0 0,1 0 1 0 0,-1 0 0 0 0,0 0-1 0 0,-1 0 1 0 0,1 0-1 0 0,-1-1 1 0 0,0 1-1 0 0,-1 0 1 0 0,1 0-1 0 0,-1 0 1 0 0,0 0-1 0 0,0 0 1 0 0,-4-10 0 0 0,2 9-37 0 0,0 0 1 0 0,0 0-1 0 0,-1 0 1 0 0,0 0-1 0 0,0 1 1 0 0,0 0-1 0 0,-1 0 1 0 0,0 0-1 0 0,0 0 1 0 0,0 0-1 0 0,-9-4 0 0 0,-6-4-370 0 0,0 2-1 0 0,-35-15 1 0 0,47 22 70 0 0,6 2 92 0 0,0 1-1 0 0,0 0 0 0 0,1 0 0 0 0,-1 1 0 0 0,0-1 0 0 0,0 0 0 0 0,0 1 0 0 0,-2-1 1 0 0,6 0-787 0 0,10-5-26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1207 12 11519 0 0,'5'-2'314'0'0,"-1"0"-1"0"0,1 1 0 0 0,0-1 0 0 0,0 1 0 0 0,-1 0 1 0 0,1 0-1 0 0,0 0 0 0 0,0 1 0 0 0,0-1 0 0 0,8 2 1 0 0,23 8 1974 0 0,-36-9-2282 0 0,0 0 1 0 0,0 0 0 0 0,0 0 0 0 0,0 0-1 0 0,0 0 1 0 0,0 0 0 0 0,0 0 0 0 0,0 0 0 0 0,0 0-1 0 0,0 0 1 0 0,0 0 0 0 0,0 0 0 0 0,0 0 0 0 0,0 0-1 0 0,-1 0 1 0 0,1 0 0 0 0,0 1 0 0 0,0-1-1 0 0,0 0 1 0 0,0 0 0 0 0,0 0 0 0 0,0 0 0 0 0,0 0-1 0 0,0 0 1 0 0,0 0 0 0 0,0 0 0 0 0,0 0-1 0 0,0 0 1 0 0,0 0 0 0 0,0 0 0 0 0,0 0 0 0 0,0 0-1 0 0,0 0 1 0 0,0 1 0 0 0,0-1 0 0 0,0 0 0 0 0,0 0-1 0 0,0 0 1 0 0,0 0 0 0 0,0 0 0 0 0,0 0-1 0 0,1 0 1 0 0,-1 0 0 0 0,0 0 0 0 0,0 0 0 0 0,0 0-1 0 0,0 0 1 0 0,0 0 0 0 0,0 0 0 0 0,0 0 0 0 0,0 0-1 0 0,0 0 1 0 0,0 0 0 0 0,0 0 0 0 0,0 0-1 0 0,0 0 1 0 0,-41 28-23 0 0,-2-3-1 0 0,-70 32 1 0 0,-19 9-447 0 0,-215 140 69 0 0,59-4 460 0 0,238-159-60 0 0,1 2 1 0 0,-70 87-1 0 0,99-108 131 0 0,1 1 1 0 0,-30 53-1 0 0,44-69-117 0 0,0 1 0 0 0,1 0 0 0 0,0 0 0 0 0,0 0 0 0 0,1 0 1 0 0,1 1-1 0 0,-1-1 0 0 0,2 1 0 0 0,0-1 0 0 0,0 1 0 0 0,1 0 0 0 0,1 12 0 0 0,-1-18 0 0 0,1-1 0 0 0,0 1 0 0 0,0-1 0 0 0,0 1 0 0 0,1-1 0 0 0,0 0 0 0 0,0 0 0 0 0,0 1-1 0 0,0-1 1 0 0,1-1 0 0 0,-1 1 0 0 0,1 0 0 0 0,0-1 0 0 0,5 5 0 0 0,-4-4 28 0 0,1-1 0 0 0,0 1 0 0 0,0-1 0 0 0,0 0 0 0 0,0-1 0 0 0,0 1 0 0 0,1-1 0 0 0,-1 0 0 0 0,13 2 0 0 0,0-1 88 0 0,1-2 0 0 0,0 0 0 0 0,0-1 1 0 0,0 0-1 0 0,35-7 0 0 0,131-32-1606 0 0,-135 25 428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9215 0 0,'-2'1'5403'0'0,"-4"3"-5092"0"0,-1 0 0 0 0,1 0 0 0 0,-1-1 0 0 0,0 0 1 0 0,0-1-1 0 0,-10 3 0 0 0,-13 5-157 0 0,-17 10-115 0 0,2 1 0 0 0,0 3 0 0 0,1 2 0 0 0,2 2 0 0 0,0 1 0 0 0,-57 54 0 0 0,48-29 170 0 0,45-48-64 0 0,1 1 1 0 0,0 0-1 0 0,0 1 1 0 0,1-1-1 0 0,0 1 0 0 0,-4 10 1 0 0,7-16 131 0 0,9 5 303 0 0,-4-6-477 0 0,-1 0 0 0 0,1 0 0 0 0,0 0 0 0 0,0 0 0 0 0,-1 0 0 0 0,1-1-1 0 0,0 0 1 0 0,0 0 0 0 0,0 0 0 0 0,0 0 0 0 0,-1 0 0 0 0,1-1 0 0 0,0 0 0 0 0,7-2-1 0 0,6-2 321 0 0,28-14 0 0 0,-44 19-408 0 0,60-30 553 0 0,68-44 0 0 0,-115 65-785 0 0,-1 0 1 0 0,0 0-1 0 0,-1-2 0 0 0,19-19 0 0 0,-28 27 167 0 0,0 0 1 0 0,-1 0-1 0 0,1-1 0 0 0,-1 1 0 0 0,0-1 0 0 0,0 0 0 0 0,0 1 1 0 0,-1-1-1 0 0,1 0 0 0 0,-1 0 0 0 0,0 0 0 0 0,0 0 0 0 0,0 0 1 0 0,0 0-1 0 0,-1-1 0 0 0,0 1 0 0 0,0 0 0 0 0,0 0 0 0 0,0 0 1 0 0,-1 0-1 0 0,1-1 0 0 0,-1 1 0 0 0,-2-4 0 0 0,-14-35-1018 0 0,8 26-4410 0 0,4 6-552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24 303 11519 0 0,'7'-17'1191'0'0,"9"-10"2508"0"0,-15 31-3632 0 0,0 0 1 0 0,-1 0 0 0 0,1-1 0 0 0,-1 1 0 0 0,0 0-1 0 0,0 0 1 0 0,0 0 0 0 0,-1 0 0 0 0,1 0 0 0 0,-1 0-1 0 0,-1 3 1 0 0,-1 6 71 0 0,-14 80 945 0 0,-8 59 329 0 0,25-144-1338 0 0,0 0 0 0 0,0 0 1 0 0,0-1-1 0 0,1 1 0 0 0,0 0 0 0 0,0 0 1 0 0,1-1-1 0 0,4 15 0 0 0,-5-21-9 0 0,0 1 1 0 0,0-1-1 0 0,0 0 0 0 0,0 1 0 0 0,0-1 0 0 0,0 0 1 0 0,0 1-1 0 0,0-1 0 0 0,0 0 0 0 0,1 0 1 0 0,-1 0-1 0 0,0 0 0 0 0,1 0 0 0 0,-1 0 0 0 0,1-1 1 0 0,-1 1-1 0 0,1 0 0 0 0,2 0 0 0 0,-2-1 10 0 0,1 1 0 0 0,0-1 0 0 0,0 0 0 0 0,0 0-1 0 0,-1 0 1 0 0,1 0 0 0 0,0 0 0 0 0,0-1 0 0 0,-1 1 0 0 0,4-2-1 0 0,1 0 43 0 0,-1 0-1 0 0,0-1 0 0 0,0 0 0 0 0,0 0 0 0 0,-1 0 0 0 0,1-1 0 0 0,-1 0 1 0 0,7-6-1 0 0,15-21 259 0 0,-1 0 0 0 0,38-63 0 0 0,3-5-264 0 0,-37 60-97 0 0,-11 12-6 0 0,2 1 1 0 0,0 0-1 0 0,36-31 1 0 0,-18 24-102 0 0,-5 2-412 0 0,75-49 0 0 0,-88 67-352 0 0,20-12-1191 0 0,-13 11-3887 0 0,-8 4-561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26 14279 0 0,'2'-20'1298'0'0,"-2"20"-1290"0"0,0-1 1 0 0,0 1 0 0 0,-1 0 0 0 0,1-1-1 0 0,0 1 1 0 0,0 0 0 0 0,0 0 0 0 0,-1-1-1 0 0,1 1 1 0 0,0 0 0 0 0,0 0 0 0 0,0-1-1 0 0,-1 1 1 0 0,1 0 0 0 0,0 0 0 0 0,-1-1-1 0 0,1 1 1 0 0,0 0 0 0 0,0 0 0 0 0,-1 0-1 0 0,1 0 1 0 0,0 0 0 0 0,-1 0 0 0 0,1-1-1 0 0,0 1 1 0 0,-1 0 0 0 0,1 0 0 0 0,0 0-1 0 0,-1 0 1 0 0,1 0 0 0 0,-1 0 0 0 0,0 1-1 0 0,-11 1 408 0 0,-21 20 305 0 0,1 0 1 0 0,-42 39 0 0 0,-52 63-565 0 0,56-54 101 0 0,48-48-241 0 0,-240 250 216 0 0,247-254-124 0 0,0 0-1 0 0,1 1 0 0 0,1 1 1 0 0,1 0-1 0 0,1 1 0 0 0,-9 22 1 0 0,17-34-77 0 0,0 0 0 0 0,0 0 1 0 0,1 0-1 0 0,0 0 0 0 0,1 0 1 0 0,0 0-1 0 0,0 1 0 0 0,1-1 1 0 0,0 0-1 0 0,1 1 1 0 0,0-1-1 0 0,1 0 0 0 0,-1 0 1 0 0,2 0-1 0 0,-1 0 0 0 0,1 0 1 0 0,1 0-1 0 0,4 8 1 0 0,4 5-306 0 0,0-1 0 0 0,29 37 0 0 0,-36-51-185 0 0,1-1 1 0 0,1 1-1 0 0,-1-2 1 0 0,1 1-1 0 0,0-1 1 0 0,0 0-1 0 0,1 0 1 0 0,-1-1-1 0 0,1 0 0 0 0,0 0 1 0 0,14 3-1 0 0,-8-3-1342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1375 0 0,'2'-9'61'0'0,"0"1"0"0"0,1-1 0 0 0,0 1 0 0 0,0 0 0 0 0,1 0 0 0 0,7-11 8865 0 0,-11 20-8042 0 0,8 73 2950 0 0,0 9-1436 0 0,3-20-1047 0 0,3 0 0 0 0,23 64 0 0 0,-28-104-1104 0 0,0-1 1 0 0,1 0-1 0 0,1-1 0 0 0,1 0 0 0 0,1 0 0 0 0,1-1 0 0 0,1-1 0 0 0,30 31 0 0 0,-22-29-86 0 0,0-1-1 0 0,2-1 0 0 0,46 27 0 0 0,-58-39-458 0 0,0 0 0 0 0,1-1-1 0 0,1 0 1 0 0,-1-2 0 0 0,0 1 0 0 0,1-2 0 0 0,0 0 0 0 0,0-1-1 0 0,25 1 1 0 0,-22-5-2290 0 0,-2-1-4536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2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 8143 0 0,'-7'-5'8935'0'0,"3"11"-5827"0"0,-6 14-4022 0 0,3-7 1489 0 0,-4 5-433 0 0,-1 0 1 0 0,0-1-1 0 0,-21 20 0 0 0,-49 42-41 0 0,67-64-87 0 0,-26 19 46 0 0,-49 32 0 0 0,72-53-56 0 0,9-7 21 0 0,0 0 0 0 0,-16 7 0 0 0,23-13 28 0 0,1 1-45 0 0,-1 0 1 0 0,0 0-1 0 0,0 0 0 0 0,0 0 0 0 0,1-1 1 0 0,-1 1-1 0 0,0-1 0 0 0,0 1 0 0 0,0-1 0 0 0,0 0 1 0 0,0 0-1 0 0,0 0 0 0 0,0 0 0 0 0,-2 0 1 0 0,-8 0-95 0 0,10 0-10 0 0,-6-4-1188 0 0,4 3 147 0 0,13 2-1881 0 0,1 0 2723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0 16927 0 0,'0'0'828'0'0,"-2"0"-360"0"0,-4 0-412 0 0,1 1 1 0 0,-1 0-1 0 0,1 0 0 0 0,-1 0 1 0 0,1 1-1 0 0,0 0 0 0 0,0 0 0 0 0,0 0 1 0 0,0 1-1 0 0,-8 4 0 0 0,-5 6-96 0 0,-24 19 0 0 0,15-10 129 0 0,-176 160-1 0 0,86-72 108 0 0,-130 91-7 0 0,131-110-116 0 0,80-64 1 0 0,35-25-6 0 0,12 1 80 0 0,-7-2-1222 0 0,1-1 0 0 0,0 1 0 0 0,-1-1 0 0 0,9-1 0 0 0,7-2-5076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15175 0 0,'0'0'1372'0'0,"1"1"-1066"0"0,6 9 46 0 0,1-1 1 0 0,0 0 0 0 0,1-1 0 0 0,-1 1 0 0 0,2-2 0 0 0,16 12-1 0 0,21 18 371 0 0,-36-26-514 0 0,0 0 0 0 0,0 1 0 0 0,-1 0 0 0 0,0 1 1 0 0,9 16-1 0 0,-17-25-123 0 0,1 1 1 0 0,-1 0 0 0 0,0 0-1 0 0,0 0 1 0 0,-1 1-1 0 0,1-1 1 0 0,-1 0-1 0 0,0 0 1 0 0,-1 1-1 0 0,1-1 1 0 0,-1 1 0 0 0,0-1-1 0 0,0 0 1 0 0,-1 1-1 0 0,1-1 1 0 0,-1 1-1 0 0,-1-1 1 0 0,-2 8-1 0 0,1-5-85 0 0,-1-1 0 0 0,0 1 0 0 0,0-1 0 0 0,0 0 0 0 0,-1 0 0 0 0,0-1-1 0 0,-1 1 1 0 0,1-1 0 0 0,-1-1 0 0 0,0 1 0 0 0,-1-1 0 0 0,-10 8 0 0 0,5-6-467 0 0,-1-1 0 0 0,1 0 0 0 0,-1 0 0 0 0,0-1 1 0 0,-1-1-1 0 0,-21 5 0 0 0,34-9-135 0 0,2-9-1786 0 0,6-2-1771 0 0,6-1-1248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45 8751 0 0,'-11'-9'-94'0'0,"7"4"439"0"0,-1 1 1 0 0,0-1-1 0 0,0 1 0 0 0,-1 0 1 0 0,1 1-1 0 0,-7-4 1 0 0,10 6-97 0 0,1 1 0 0 0,-1-1 0 0 0,1 1 1 0 0,-1-1-1 0 0,0 1 0 0 0,1 0 0 0 0,-1 0 0 0 0,0 0 1 0 0,1 0-1 0 0,-1 0 0 0 0,0 0 0 0 0,1 0 1 0 0,-1 1-1 0 0,0-1 0 0 0,1 0 0 0 0,-1 1 0 0 0,1 0 1 0 0,-1-1-1 0 0,1 1 0 0 0,-1 0 0 0 0,1 0 0 0 0,-1 0 1 0 0,1-1-1 0 0,0 2 0 0 0,-1-1 0 0 0,1 0 1 0 0,0 0-1 0 0,0 0 0 0 0,-1 2 0 0 0,0-1-216 0 0,0 1 0 0 0,0 0 0 0 0,0-1 0 0 0,0 1 0 0 0,1 0-1 0 0,-1 0 1 0 0,1 0 0 0 0,0 0 0 0 0,0 0 0 0 0,0 0 0 0 0,1 1 0 0 0,-1-1 0 0 0,1 0-1 0 0,-1 0 1 0 0,1 1 0 0 0,0-1 0 0 0,0 0 0 0 0,1 0 0 0 0,-1 1 0 0 0,1-1 0 0 0,-1 0-1 0 0,3 6 1 0 0,2 5 167 0 0,1-1-1 0 0,1 1 0 0 0,14 22 0 0 0,-4-6 308 0 0,128 230 1854 0 0,-142-255-2554 0 0,2 6 278 0 0,1-1-1 0 0,14 19 0 0 0,-19-27-349 0 0,1 0 0 0 0,0 0 0 0 0,-1 0 1 0 0,1 0-1 0 0,0 0 0 0 0,0-1 0 0 0,0 1 0 0 0,0-1 0 0 0,0 0 0 0 0,0 1 1 0 0,1-1-1 0 0,-1 0 0 0 0,0 0 0 0 0,1 0 0 0 0,-1-1 0 0 0,1 1 0 0 0,-1 0 0 0 0,1-1 1 0 0,-1 0-1 0 0,4 1 0 0 0,6-4-6262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57 15695 0 0,'0'-56'4771'0'0,"-1"57"-4495"0"0,-74 113 442 0 0,2-4-460 0 0,-229 402 250 0 0,34 18-366 0 0,121-232-174 0 0,143-292-62 0 0,-4 8-1471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 6911 0 0,'-18'-3'451'0'0,"-6"-1"1856"0"0,11 4 3137 0 0,12 1-5350 0 0,0 1 0 0 0,0-1 1 0 0,1 0-1 0 0,-1 0 0 0 0,0 1 1 0 0,1-1-1 0 0,-1 0 0 0 0,1 1 1 0 0,-1-1-1 0 0,1 1 0 0 0,0-1 1 0 0,0 3-1 0 0,0-4-74 0 0,-1 5 133 0 0,1 0 0 0 0,0 0-1 0 0,1 0 1 0 0,-1 0 0 0 0,1 0-1 0 0,0 0 1 0 0,0 0 0 0 0,0-1-1 0 0,1 1 1 0 0,2 6 0 0 0,5 7 326 0 0,12 19 0 0 0,-18-32-387 0 0,17 25 439 0 0,2-1 0 0 0,0-1 1 0 0,47 44-1 0 0,18 21 257 0 0,-68-70-657 0 0,-1 1 1 0 0,-2 0-1 0 0,0 2 1 0 0,-2 0-1 0 0,19 47 1 0 0,-26-55-97 0 0,-2 1 0 0 0,0 0 0 0 0,-1 0 1 0 0,-1 0-1 0 0,-1 0 0 0 0,0 1 0 0 0,-2-1 1 0 0,0 1-1 0 0,-5 34 0 0 0,-2-21 6 0 0,-1 0 1 0 0,-1 0-1 0 0,-2 0 0 0 0,-17 34 0 0 0,-72 117 185 0 0,65-131-173 0 0,-60 71-1 0 0,-51 39-638 0 0,139-156 523 0 0,-1 1-63 0 0,-19 24-586 0 0,25-30 456 0 0,0 0 0 0 0,1 1 1 0 0,0-1-1 0 0,-1 1 0 0 0,1-1 1 0 0,0 1-1 0 0,0-1 0 0 0,0 1 1 0 0,1-1-1 0 0,-1 1 0 0 0,0 5 1 0 0,1-7-92 0 0,0 0 0 0 0,0-1 1 0 0,0 1-1 0 0,0 0 0 0 0,0 0 1 0 0,1 0-1 0 0,-1-1 0 0 0,0 1 1 0 0,0 0-1 0 0,1 0 0 0 0,-1-1 1 0 0,0 1-1 0 0,1 1 0 0 0,9 4-5813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75 2759 0 0,'-44'7'15799'0'0,"46"-8"-15585"0"0,1 1 0 0 0,-1 0 0 0 0,0-1 1 0 0,0 0-1 0 0,0 1 0 0 0,0-1 0 0 0,0 0 0 0 0,4-2 1 0 0,4-2 226 0 0,24-4 443 0 0,1 1 1 0 0,69-7-1 0 0,-28 5-241 0 0,-42 4-526 0 0,131-15-1127 0 0,-136 23-2737 0 0</inkml:trace>
  <inkml:trace contextRef="#ctx0" brushRef="#br0" timeOffset="1">1 578 19119 0 0,'0'0'1872'0'0,"7"-6"-1672"0"0,2-1-200 0 0,1-2 0 0 0,5 2 0 0 0,2-3 752 0 0,6-3 112 0 0,4 3 16 0 0,3-3 8 0 0,4 1-528 0 0,3 1-104 0 0,0 1-16 0 0,2-1-8 0 0,0 2-584 0 0,0-1-128 0 0,0 2-16 0 0,0 1-9296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1363 150 3679 0 0,'80'-51'576'0'0,"-55"34"1491"0"0,0 1 0 0 0,31-14 1 0 0,-50 27-1431 0 0,10-5 265 0 0,1 1 1 0 0,0 1-1 0 0,23-6 0 0 0,-40 13-888 0 0,0-1 1 0 0,1 1-1 0 0,-1 0 0 0 0,0-1 0 0 0,0 1 0 0 0,0 0 0 0 0,1-1 0 0 0,-1 1 0 0 0,0 0 0 0 0,0-1 1 0 0,0 1-1 0 0,0 0 0 0 0,-1-1 0 0 0,1 1 0 0 0,0 0 0 0 0,0 0 0 0 0,-3 5 74 0 0,1 0 0 0 0,-1-1 0 0 0,0 1 0 0 0,-1-1 0 0 0,1 0 0 0 0,-1 0 0 0 0,0 0 0 0 0,0 0 0 0 0,-9 6 0 0 0,10-7-30 0 0,-26 22 516 0 0,-37 26 0 0 0,25-21-370 0 0,12-10-168 0 0,-1-1 0 0 0,0-1 0 0 0,-48 20 0 0 0,-103 33-179 0 0,166-66 123 0 0,-74 25-1096 0 0,-183 39 1 0 0,215-60 958 0 0,0-3 0 0 0,-1-2 1 0 0,0-3-1 0 0,-83-7 0 0 0,134 4 165 0 0,-13 0 125 0 0,-1-1 1 0 0,1-1-1 0 0,1-1 0 0 0,-1-1 1 0 0,-22-9-1 0 0,39 13-86 0 0,1 0-1 0 0,-1 0 0 0 0,1-1 1 0 0,0 1-1 0 0,0-1 0 0 0,-1 0 1 0 0,1 1-1 0 0,0-1 0 0 0,0 0 1 0 0,0 0-1 0 0,1 0 0 0 0,-3-4 1 0 0,3 5-23 0 0,1 0 1 0 0,-1 0 0 0 0,1 0-1 0 0,0-1 1 0 0,-1 1-1 0 0,1 0 1 0 0,0 0 0 0 0,0 0-1 0 0,0 0 1 0 0,0-1-1 0 0,0 1 1 0 0,0 0 0 0 0,0 0-1 0 0,0 0 1 0 0,1-1-1 0 0,-1 1 1 0 0,0 0 0 0 0,1 0-1 0 0,-1 0 1 0 0,1 0 0 0 0,-1 0-1 0 0,1 0 1 0 0,-1 0-1 0 0,1 0 1 0 0,0 0 0 0 0,-1 0-1 0 0,1 0 1 0 0,0 0-1 0 0,0 0 1 0 0,1-1 0 0 0,4-2-7 0 0,0-1 1 0 0,0 1 0 0 0,0 1-1 0 0,0-1 1 0 0,1 1 0 0 0,0 0-1 0 0,-1 0 1 0 0,11-2 0 0 0,5 0-14 0 0,30-5 0 0 0,-38 8-13 0 0,0 1 0 0 0,0 0 0 0 0,0 1 0 0 0,-1 0 0 0 0,1 1 1 0 0,0 1-1 0 0,24 6 0 0 0,-33-7 4 0 0,1 1 0 0 0,-1 0 0 0 0,0 1 0 0 0,0-1 0 0 0,0 1 0 0 0,0 0 0 0 0,0 0 0 0 0,0 0-1 0 0,-1 1 1 0 0,0 0 0 0 0,0 0 0 0 0,0 0 0 0 0,0 0 0 0 0,0 1 0 0 0,-1-1 0 0 0,0 1 0 0 0,0 0 0 0 0,0 0 0 0 0,0 0 0 0 0,-1 0 0 0 0,2 8 0 0 0,-1-1 31 0 0,0 1 0 0 0,-1-1 0 0 0,-1 1 0 0 0,0-1-1 0 0,0 1 1 0 0,-2 0 0 0 0,1-1 0 0 0,-2 1 0 0 0,0 0 0 0 0,-6 23-1 0 0,-1-7 94 0 0,-2 0-1 0 0,0-1 1 0 0,-23 39 0 0 0,18-39-60 0 0,-2-2 1 0 0,-1 0 0 0 0,-31 33 0 0 0,-75 65 41 0 0,-23 25-61 0 0,121-119-47 0 0,10-11-79 0 0,0 1 1 0 0,2 0 0 0 0,-25 40-1 0 0,37-51 19 0 0,2-8 72 0 0,1 0 1 0 0,-1 0 0 0 0,1 0-1 0 0,0 0 1 0 0,0 0 0 0 0,-1 0-1 0 0,1 0 1 0 0,0 0 0 0 0,0 0-1 0 0,0 0 1 0 0,0-1 0 0 0,0 3-1 0 0,4 2 78 0 0,-3-5-42 0 0,2 3 34 0 0,0 0-1 0 0,0-1 1 0 0,0 0 0 0 0,0 1 0 0 0,0-1 0 0 0,1-1 0 0 0,-1 1 0 0 0,1 0 0 0 0,-1-1 0 0 0,1 0 0 0 0,0 1 0 0 0,-1-2 0 0 0,1 1 0 0 0,6 1 0 0 0,7-1 399 0 0,31 0 0 0 0,-47-1-470 0 0,48-3 521 0 0,1-2 0 0 0,68-16 0 0 0,96-36 768 0 0,-17 4-303 0 0,18 4-927 0 0,-193 41-944 0 0,-20 7 368 0 0,-11 3-5236 0 0,-2 2-351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0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12 199 7831 0 0,'-1'-1'109'0'0,"0"-1"0"0"0,0 0-1 0 0,-1 1 1 0 0,1-1-1 0 0,1 0 1 0 0,-1 1-1 0 0,0-1 1 0 0,0 0 0 0 0,1 0-1 0 0,-1 0 1 0 0,1 0-1 0 0,-1 0 1 0 0,1 1 0 0 0,0-1-1 0 0,0 0 1 0 0,0 0-1 0 0,0 0 1 0 0,0 0 0 0 0,0 0-1 0 0,0 0 1 0 0,1 0-1 0 0,-1 0 1 0 0,1 0-1 0 0,-1 0 1 0 0,1 1 0 0 0,1-4-1 0 0,1 1 192 0 0,-1 1 0 0 0,1 0-1 0 0,0-1 1 0 0,0 1 0 0 0,0 0-1 0 0,0 1 1 0 0,1-1 0 0 0,-1 1-1 0 0,1-1 1 0 0,0 1 0 0 0,5-3-1 0 0,32-13 767 0 0,1 2-1 0 0,65-16 1 0 0,90-7 1497 0 0,-176 36-2355 0 0,0 2 0 0 0,0 0 0 0 0,0 2 0 0 0,1 0 0 0 0,22 5 0 0 0,104 28-303 0 0,-111-24-370 0 0,-29-8-500 0 0,-1 0 0 0 0,15 1-1 0 0,-4-3-5610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56 6911 0 0,'11'-39'670'0'0,"-5"23"9443"0"0,-17 16-9533 0 0,4 2-521 0 0,1-1 0 0 0,-1 1 0 0 0,0 1-1 0 0,1-1 1 0 0,0 1 0 0 0,-1 0 0 0 0,-9 7 0 0 0,-40 33-39 0 0,38-28-7 0 0,-125 112 46 0 0,116-99-65 0 0,1 2 1 0 0,-40 60 0 0 0,41-50-7 0 0,1 0 0 0 0,-34 82 1 0 0,53-107 9 0 0,0 0 1 0 0,1 1 0 0 0,0-1-1 0 0,1 1 1 0 0,1-1-1 0 0,0 1 1 0 0,1 0-1 0 0,1 0 1 0 0,1 0 0 0 0,0 0-1 0 0,1 0 1 0 0,5 19-1 0 0,-5-25-477 0 0,1-1 0 0 0,0 1 0 0 0,0-1 0 0 0,1 0 0 0 0,1 0 0 0 0,-1-1 0 0 0,1 1 0 0 0,1-1 0 0 0,0 0 0 0 0,9 11 0 0 0,1-4-5324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11519 0 0,'-4'1'69'0'0,"-1"-1"-1"0"0,0 1 1 0 0,1 0-1 0 0,-1 0 1 0 0,1 1-1 0 0,-1 0 0 0 0,1-1 1 0 0,0 1-1 0 0,-1 1 1 0 0,1-1-1 0 0,0 1 1 0 0,1-1-1 0 0,-1 1 1 0 0,0 0-1 0 0,1 0 0 0 0,0 1 1 0 0,-1-1-1 0 0,1 1 1 0 0,1 0-1 0 0,-1 0 1 0 0,0 0-1 0 0,1 0 1 0 0,-3 5-1 0 0,-2 8 197 0 0,0 0 1 0 0,1 0-1 0 0,1 0 0 0 0,0 1 1 0 0,1-1-1 0 0,1 1 1 0 0,1 0-1 0 0,0 0 0 0 0,2 0 1 0 0,2 31-1 0 0,-1-35-129 0 0,2 1 0 0 0,-1-1 0 0 0,2 0 0 0 0,0-1 0 0 0,1 1 0 0 0,0-1 1 0 0,11 21-1 0 0,-10-25-43 0 0,0 1 0 0 0,1-1 1 0 0,0 0-1 0 0,0-1 0 0 0,1 1 1 0 0,10 7-1 0 0,-3-4 127 0 0,2 0 0 0 0,0-2 0 0 0,0 1-1 0 0,33 13 1 0 0,78 21 1165 0 0,-32-13-541 0 0,-71-24-616 0 0,28 6 0 0 0,-30-9-187 0 0,35 13 0 0 0,-57-18-124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2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19 5527 0 0,'0'0'423'0'0,"1"-2"-278"0"0,21-14 11445 0 0,-24 17-11515 0 0,0 0 1 0 0,0 0 0 0 0,0 0 0 0 0,0 1 0 0 0,0-1 0 0 0,1 1 0 0 0,-1-1 0 0 0,-1 3-1 0 0,-2 0 52 0 0,-100 91 668 0 0,40-34-617 0 0,49-47-150 0 0,-92 90 66 0 0,94-89-94 0 0,1 1 1 0 0,0 0-1 0 0,2 1 0 0 0,0 0 1 0 0,-12 24-1 0 0,21-34 13 0 0,-1-1-1 0 0,1 1 0 0 0,0-1 1 0 0,0 1-1 0 0,1 0 1 0 0,0 0-1 0 0,0-1 0 0 0,0 1 1 0 0,1 0-1 0 0,0 0 0 0 0,2 9 1 0 0,-2-10 39 0 0,2-1 0 0 0,-1 0 0 0 0,1 0 0 0 0,0 0 0 0 0,0 0 1 0 0,0 0-1 0 0,0-1 0 0 0,1 1 0 0 0,0-1 0 0 0,0 1 0 0 0,0-1 0 0 0,1 0 0 0 0,-1 0 1 0 0,1-1-1 0 0,5 5 0 0 0,-5-5-103 0 0,0 0 1 0 0,0 0 0 0 0,1 0-1 0 0,-1-1 1 0 0,1 1 0 0 0,-1-1-1 0 0,1 0 1 0 0,0-1 0 0 0,0 1-1 0 0,0-1 1 0 0,0 0 0 0 0,0 0-1 0 0,0 0 1 0 0,0-1-1 0 0,0 0 1 0 0,0 0 0 0 0,0 0-1 0 0,0 0 1 0 0,1-1 0 0 0,-1 0-1 0 0,0 0 1 0 0,-1-1 0 0 0,1 1-1 0 0,0-1 1 0 0,8-4 0 0 0,15-8-3374 0 0,-14 7-2490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25 10135 0 0,'0'0'778'0'0,"-5"-7"-476"0"0,4 6-109 0 0,1-1 0 0 0,-1 1 0 0 0,0 0 0 0 0,0 0 0 0 0,1 0 0 0 0,-1 0 0 0 0,0 0 0 0 0,0 0 0 0 0,0 0 0 0 0,0 0 0 0 0,0 1 0 0 0,0-1 0 0 0,0 0 0 0 0,-1 1 0 0 0,1-1 0 0 0,0 1 0 0 0,0-1 0 0 0,0 1 0 0 0,-1-1 0 0 0,1 1 0 0 0,0 0 0 0 0,-3-1 0 0 0,3 2-173 0 0,0-1-1 0 0,0 0 1 0 0,0 1 0 0 0,0-1 0 0 0,0 0 0 0 0,0 1-1 0 0,0 0 1 0 0,0-1 0 0 0,0 1 0 0 0,0-1-1 0 0,0 1 1 0 0,0 0 0 0 0,1 0 0 0 0,-1 0 0 0 0,0-1-1 0 0,-1 3 1 0 0,0-1 39 0 0,-8 10 121 0 0,0 0 1 0 0,1 1 0 0 0,-8 14-1 0 0,-1 0 64 0 0,-15 24 71 0 0,8-12-99 0 0,-59 69 0 0 0,43-66-364 0 0,-54 43 1 0 0,-53 28 284 0 0,140-107-110 0 0,4-4-37 0 0,-14 12-27 0 0,0 0-1 0 0,0 0 1 0 0,-20 24-1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13647 0 0,'0'0'1239'0'0,"0"2"-1022"0"0,29 73 381 0 0,-18-43-27 0 0,2-1 1 0 0,33 59-1 0 0,-40-78-635 0 0,2-2-1 0 0,-1 1 1 0 0,1-1-1 0 0,1 0 1 0 0,0-1 0 0 0,0 0-1 0 0,1 0 1 0 0,16 11-1 0 0,-16-15-1099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14 9215 0 0,'0'0'422'0'0,"0"-2"-13"0"0,0 2-373 0 0,0-1 1 0 0,-1 1-1 0 0,1-1 0 0 0,0 1 1 0 0,0-1-1 0 0,0 1 1 0 0,0-1-1 0 0,0 1 0 0 0,-1-1 1 0 0,1 1-1 0 0,0-1 0 0 0,0 1 1 0 0,-1 0-1 0 0,1-1 1 0 0,0 1-1 0 0,-1-1 0 0 0,1 1 1 0 0,0 0-1 0 0,-1-1 0 0 0,1 1 1 0 0,0 0-1 0 0,-1-1 0 0 0,1 1 1 0 0,-1 0-1 0 0,1 0 1 0 0,-1 0-1 0 0,1-1 0 0 0,-1 1 1 0 0,1 0-1 0 0,-1 0 0 0 0,1 0 1 0 0,0 0-1 0 0,-1 0 0 0 0,1 0 1 0 0,-1 0-1 0 0,1 0 1 0 0,-1 0-1 0 0,1 0 0 0 0,-1 0 1 0 0,1 0-1 0 0,-1 0 0 0 0,1 0 1 0 0,-1 1-1 0 0,1-1 1 0 0,-1 0-1 0 0,1 0 0 0 0,-1 0 1 0 0,1 1-1 0 0,0-1 0 0 0,-2 1 1 0 0,2-1 59 0 0,-3 2 104 0 0,-1 1 0 0 0,1-1 0 0 0,0 1 0 0 0,0 0 0 0 0,0 0 0 0 0,0 0 0 0 0,1 1 0 0 0,-1-1 0 0 0,1 0 0 0 0,0 1 0 0 0,0 0 0 0 0,-3 6 0 0 0,-4 5 45 0 0,-136 235 2862 0 0,-70 123-1355 0 0,66-92-1523 0 0,125-228-569 0 0,3 2 0 0 0,1 1 0 0 0,-16 79 0 0 0,26-82-2441 0 0,6-31-3041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5063 0 0,'-8'1'451'0'0,"3"-2"-397"0"0,4 1-34 0 0,0 0 1 0 0,0 0-1 0 0,0 0 1 0 0,0-1-1 0 0,0 1 1 0 0,0 0-1 0 0,0 0 1 0 0,0 0-1 0 0,0 1 1 0 0,0-1-1 0 0,0 0 1 0 0,0 0-1 0 0,0 1 1 0 0,0-1-1 0 0,0 0 1 0 0,0 1-1 0 0,-3 1 1953 0 0,6 6 2809 0 0,7 5-2758 0 0,-5-7-1074 0 0,89 119 1426 0 0,-60-83-1816 0 0,40 64 1 0 0,-54-72-196 0 0,-2 0 0 0 0,-2 1 1 0 0,-1 1-1 0 0,-1 1 0 0 0,-2 0 0 0 0,-2 0 1 0 0,-1 1-1 0 0,3 55 0 0 0,-9-59-323 0 0,-2 0 1 0 0,-1 0-1 0 0,-2 0 0 0 0,-1 0 1 0 0,-1-1-1 0 0,-2 1 0 0 0,-2-1 1 0 0,-1-1-1 0 0,-25 56 0 0 0,13-44-297 0 0,-2-2-1 0 0,-2-1 1 0 0,-1-1-1 0 0,-3-1 0 0 0,-1-1 1 0 0,-61 56-1 0 0,-35 17-598 0 0,77-70 458 0 0,34-28-746 0 0,2-5-362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2759 0 0,'0'0'2811'0'0,"10"-2"5784"0"0,11-1-6573 0 0,-19 2-1438 0 0,0 1-40 0 0,17 1 659 0 0,28 6 0 0 0,4-1-42 0 0,106-6-169 0 0,-105-2-950 0 0,-9-1-482 0 0,-1-3-1 0 0,0-1 0 0 0,-1-2 0 0 0,48-17 1 0 0,-70 19-866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1636 12 7367 0 0,'6'0'114'0'0,"-5"0"-117"0"0,28-10 5406 0 0,-42 8-3893 0 0,-2 3-1185 0 0,0 0 1 0 0,0 1-1 0 0,0 0 0 0 0,1 1 0 0 0,-1 1 0 0 0,1 0 0 0 0,-26 13 1 0 0,-119 52 1432 0 0,-92 23-1369 0 0,188-73-377 0 0,-1-3 0 0 0,-70 9-1 0 0,108-22-66 0 0,1-2 0 0 0,-1 0 0 0 0,-29-3 0 0 0,44 1 28 0 0,-1-1 1 0 0,1 0 0 0 0,0 0 0 0 0,0-1 0 0 0,0 0-1 0 0,1-1 1 0 0,-1-1 0 0 0,1 0 0 0 0,-15-9 0 0 0,20 11-5 0 0,0-1 1 0 0,1 0 0 0 0,0 0-1 0 0,-1-1 1 0 0,2 1 0 0 0,-1-1 0 0 0,0 0-1 0 0,1 0 1 0 0,0 0 0 0 0,0 0 0 0 0,1 0-1 0 0,-1-1 1 0 0,1 1 0 0 0,-2-9 0 0 0,3 11 1 0 0,1 0 0 0 0,-1 0 1 0 0,1 0-1 0 0,0 0 0 0 0,-1 0 1 0 0,1 0-1 0 0,1 0 0 0 0,-1-1 1 0 0,0 1-1 0 0,1 0 0 0 0,0 0 1 0 0,0 0-1 0 0,0 0 0 0 0,0 0 1 0 0,0 1-1 0 0,0-1 0 0 0,1 0 1 0 0,-1 0-1 0 0,1 1 0 0 0,0-1 1 0 0,0 1-1 0 0,0 0 0 0 0,0-1 1 0 0,0 1-1 0 0,1 0 0 0 0,-1 0 1 0 0,1 0-1 0 0,3-2 0 0 0,-5 4 26 0 0,-1-1-1 0 0,1 1 1 0 0,0 0 0 0 0,-1-1-1 0 0,1 1 1 0 0,0 0 0 0 0,0 0-1 0 0,0-1 1 0 0,-1 1-1 0 0,1 0 1 0 0,0 0 0 0 0,0 0-1 0 0,0 0 1 0 0,-1 0-1 0 0,1 0 1 0 0,0 0 0 0 0,0 0-1 0 0,0 0 1 0 0,-1 0 0 0 0,1 1-1 0 0,0-1 1 0 0,0 0-1 0 0,1 1 1 0 0,-1 0 11 0 0,1 0 0 0 0,-1 0 0 0 0,0 1 0 0 0,1-1 0 0 0,-1 0 0 0 0,0 1 0 0 0,0-1 0 0 0,0 0 0 0 0,0 1 0 0 0,1 2 0 0 0,1 1 29 0 0,-1 1-1 0 0,0-1 0 0 0,0 0 0 0 0,-1 1 0 0 0,2 9 0 0 0,-3-2 12 0 0,0 0 0 0 0,0 0 0 0 0,-1 0 0 0 0,-1 0 0 0 0,0 0 0 0 0,-1-1 0 0 0,-8 23 0 0 0,-43 83 119 0 0,44-97-147 0 0,-92 154 106 0 0,32-61 21 0 0,-33 58 221 0 0,73-126-282 0 0,-60 68 0 0 0,50-72-651 0 0,-56 46 0 0 0,94-86 1707 0 0,5-2-1064 0 0,4 0-3 0 0,0 0 1 0 0,1 0-1 0 0,-1 0 1 0 0,1-1-1 0 0,-1-1 1 0 0,0 1-1 0 0,11-5 1 0 0,53-23 438 0 0,-45 18-371 0 0,220-83 804 0 0,-203 82-690 0 0,1 1 0 0 0,0 2 0 0 0,82-6-1 0 0,-117 15-219 0 0,91-2 497 0 0,-83 3-450 0 0,1 0 0 0 0,0 1 0 0 0,26 8 0 0 0,-35-7-56 0 0,-5-2-31 0 0,1 0 0 0 0,-1 0 1 0 0,1 0-1 0 0,-1 0 1 0 0,1-1-1 0 0,4 0 0 0 0,-4 1-205 0 0,1-1-1 0 0,-1 0 1 0 0,0 0-1 0 0,7-1 0 0 0,3-6-2199 0 0,-14 6 1862 0 0,1 1 1 0 0,-2-1 0 0 0,1 0 0 0 0,0 0 0 0 0,0 0-1 0 0,0 0 1 0 0,0 0 0 0 0,-1 0 0 0 0,1 0-1 0 0,0 0 1 0 0,0-2 0 0 0,2-5-5190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17391 0 0,'0'0'1574'0'0,"2"-1"-1292"0"0,16-13-236 0 0,1 1-1 0 0,1 1 1 0 0,0 1 0 0 0,29-11-1 0 0,91-28 1073 0 0,-84 32-586 0 0,25-8 142 0 0,54-19-306 0 0,-106 37-371 0 0,-24 7-6 0 0,-3 0-201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97 7831 0 0,'2'-2'356'0'0,"11"-14"234"0"0,15-23 0 0 0,-14 11 7968 0 0,-27 19-7340 0 0,10 8-1178 0 0,0 1 0 0 0,0-1-1 0 0,0 1 1 0 0,0 0 0 0 0,0 0-1 0 0,0 0 1 0 0,0 0 0 0 0,0 0-1 0 0,0 1 1 0 0,1-1 0 0 0,-1 1-1 0 0,0 0 1 0 0,0 0 0 0 0,0 0-1 0 0,0 0 1 0 0,1 0 0 0 0,-1 1-1 0 0,0-1 1 0 0,-2 3 0 0 0,-8 5 179 0 0,0 0 1 0 0,-15 16-1 0 0,26-22-215 0 0,-37 32-4 0 0,-97 97 0 0 0,113-107 0 0 0,1 1 0 0 0,1 1 0 0 0,-26 45 0 0 0,43-65-50 0 0,1 0-1 0 0,0 0 0 0 0,0 0 1 0 0,0 0-1 0 0,1 1 1 0 0,0-1-1 0 0,1 0 1 0 0,0 1-1 0 0,0 0 0 0 0,0-1 1 0 0,1 1-1 0 0,0-1 1 0 0,2 13-1 0 0,0-13-47 0 0,-1-1 1 0 0,1 0-1 0 0,0 1 0 0 0,1-1 0 0 0,-1 0 1 0 0,1 0-1 0 0,0 0 0 0 0,1-1 0 0 0,-1 1 1 0 0,1-1-1 0 0,0 0 0 0 0,1 0 0 0 0,-1 0 1 0 0,1 0-1 0 0,10 7 0 0 0,3-1-1710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13039 0 0,'0'2'598'0'0,"-4"9"-326"0"0,1-1 0 0 0,1 1 1 0 0,0 0-1 0 0,1 0 0 0 0,0 0 1 0 0,0 0-1 0 0,1 0 0 0 0,1 0 1 0 0,0 1-1 0 0,0-1 0 0 0,1 0 1 0 0,1-1-1 0 0,0 1 0 0 0,0 0 1 0 0,1-1-1 0 0,0 0 1 0 0,1 0-1 0 0,11 19 0 0 0,-6-13 70 0 0,0 1 1 0 0,1-1-1 0 0,1-1 0 0 0,1 0 0 0 0,16 15 1 0 0,-6-11-193 0 0,0-1 0 0 0,1-2 0 0 0,1 0 1 0 0,1-2-1 0 0,0 0 0 0 0,0-2 0 0 0,1-1 1 0 0,1-1-1 0 0,57 12 0 0 0,-76-20-202 0 0,0-1-1 0 0,0 0 1 0 0,1-1-1 0 0,-1 0 1 0 0,0 0 0 0 0,0-1-1 0 0,17-4 1 0 0,-20 3-574 0 0,1 0 1 0 0,-1 0 0 0 0,0-1 0 0 0,0 1 0 0 0,0-1-1 0 0,10-8 1 0 0,-15 0-5144 0 0,-3 2 3966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1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24 3679 0 0,'-5'-7'382'0'0,"4"5"-68"0"0,0 1 1 0 0,-1 0 0 0 0,1-1 0 0 0,0 1-1 0 0,-1 0 1 0 0,1 0 0 0 0,0 0 0 0 0,-1 0-1 0 0,1 0 1 0 0,-1 1 0 0 0,1-1-1 0 0,-1 0 1 0 0,0 1 0 0 0,1-1 0 0 0,-1 1-1 0 0,0-1 1 0 0,1 1 0 0 0,-4 0 0 0 0,2 0 7 0 0,1 0 0 0 0,0 1 0 0 0,-1-1 0 0 0,1 1 0 0 0,0 0 0 0 0,-1 0 0 0 0,1 0 0 0 0,0 0 0 0 0,0 0 0 0 0,0 0 0 0 0,0 0 0 0 0,-2 3 1 0 0,-6 4 333 0 0,1 1 1 0 0,1 0-1 0 0,-1 1 1 0 0,-8 14 0 0 0,8-12-834 0 0,-30 41 674 0 0,-92 110 327 0 0,93-120-809 0 0,-58 58 176 0 0,84-90-317 0 0,-1 0-1 0 0,0-1 0 0 0,0 0 0 0 0,-1-2 0 0 0,-1 1 1 0 0,-18 7-1 0 0,32-15-732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2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 5983 0 0,'0'0'542'0'0,"0"-2"-446"0"0,-3-3 1698 0 0,2 4-1586 0 0,1 1-1 0 0,0 0 1 0 0,-1 0-1 0 0,1 0 0 0 0,-1-1 1 0 0,1 1-1 0 0,-1 0 1 0 0,1 0-1 0 0,0 0 0 0 0,-1 0 1 0 0,1 0-1 0 0,-1 0 1 0 0,1 0-1 0 0,-1 0 0 0 0,1 0 1 0 0,-1 0-1 0 0,1 0 1 0 0,0 0-1 0 0,-1 0 0 0 0,1 0 1 0 0,-1 1-1 0 0,1-1 1 0 0,-1 0-1 0 0,1 0 1 0 0,0 0-1 0 0,-1 1 0 0 0,1-1 1 0 0,0 0-1 0 0,-1 1 1 0 0,-11 7 663 0 0,9-5-853 0 0,0 1 0 0 0,0 0 0 0 0,0 0 0 0 0,1 0 0 0 0,0 0 0 0 0,0 1 0 0 0,0-1 1 0 0,0 1-1 0 0,1-1 0 0 0,-1 1 0 0 0,1-1 0 0 0,0 8 0 0 0,0-4 184 0 0,1 0 0 0 0,0 0 0 0 0,1-1 0 0 0,0 1 0 0 0,0 0 0 0 0,0-1 0 0 0,4 10 0 0 0,0-2 262 0 0,1 0-1 0 0,1-1 1 0 0,1 0 0 0 0,0 0-1 0 0,0 0 1 0 0,20 23 0 0 0,-11-19-22 0 0,0-1-1 0 0,38 29 1 0 0,45 22 237 0 0,-34-24-331 0 0,-27-21-211 0 0,-33-18-206 0 0,-5-4-283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2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0,'0'0'2315'0'0,"2"2"-484"0"0,6 11-940 0 0,2-1 1 0 0,0 0-1 0 0,0 0 1 0 0,1-1-1 0 0,20 16 1 0 0,70 44 91 0 0,-66-50-579 0 0,51 44 1 0 0,-72-52-302 0 0,-1 1-1 0 0,0 0 1 0 0,-1 0-1 0 0,-1 1 1 0 0,0 0 0 0 0,-1 1-1 0 0,-1 1 1 0 0,0-1 0 0 0,-2 2-1 0 0,0-1 1 0 0,6 21 0 0 0,-9-24-8 0 0,-1 0-1 0 0,-1 1 1 0 0,0-1 0 0 0,-1 0 0 0 0,-1 1 0 0 0,0-1 0 0 0,-1 1 0 0 0,0-1 0 0 0,-2 1 0 0 0,1-1 0 0 0,-2 0 0 0 0,1 0 0 0 0,-2 0 0 0 0,0-1 0 0 0,-7 14 0 0 0,0-6 58 0 0,-1 0 0 0 0,-1-1 0 0 0,0 0 0 0 0,-2-1 1 0 0,-34 33-1 0 0,28-32-520 0 0,-33 21 0 0 0,30-24-1847 0 0,-33 15 0 0 0,43-24-3845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2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1398 284 2303 0 0,'8'-37'674'0'0,"6"-45"0"0"0,-12 59 1343 0 0,-1-1-1 0 0,-1 1 1 0 0,-4-28 0 0 0,4 48-1867 0 0,-1 0-1 0 0,1 0 1 0 0,-1 0 0 0 0,0-1-1 0 0,0 1 1 0 0,-1 0-1 0 0,1 0 1 0 0,-1 1 0 0 0,1-1-1 0 0,-1 0 1 0 0,0 0 0 0 0,-4-4-1 0 0,5 6 290 0 0,-1 2-72 0 0,-3 1-264 0 0,1 0 1 0 0,-1 1 0 0 0,0 0 0 0 0,1 0 0 0 0,0 0 0 0 0,0 0-1 0 0,0 1 1 0 0,0-1 0 0 0,0 1 0 0 0,1 0 0 0 0,-1 1 0 0 0,1-1 0 0 0,-4 8-1 0 0,-18 21 382 0 0,20-29-239 0 0,1 0 0 0 0,-1 0 0 0 0,0 0 1 0 0,0 0-1 0 0,-1-1 0 0 0,1 0 0 0 0,-1 0 0 0 0,1-1 0 0 0,-8 3 0 0 0,-10 2-96 0 0,-25 5-1 0 0,24-7-637 0 0,-424 131 875 0 0,368-109-438 0 0,-245 52-1043 0 0,319-79 322 0 0,10-5 499 0 0,11-4 106 0 0,47-13-171 0 0,-21 8 233 0 0,127-43-2 0 0,-160 55 208 0 0,-1 0 0 0 0,1 1 0 0 0,0 0 0 0 0,15 0 0 0 0,-20 1-58 0 0,1 0 1 0 0,-1 0 0 0 0,0 0 0 0 0,1 1 0 0 0,-1 0 0 0 0,0 0 0 0 0,1 0 0 0 0,-1 0-1 0 0,0 0 1 0 0,0 0 0 0 0,0 1 0 0 0,0 0 0 0 0,5 3 0 0 0,-6-3-19 0 0,-1-1 0 0 0,0 0 0 0 0,0 1-1 0 0,0-1 1 0 0,-1 1 0 0 0,1-1 0 0 0,0 1 0 0 0,0-1 0 0 0,-1 1 0 0 0,1-1 0 0 0,-1 1-1 0 0,1 0 1 0 0,-1-1 0 0 0,0 1 0 0 0,0 0 0 0 0,0 0 0 0 0,0-1 0 0 0,0 1 0 0 0,0 0-1 0 0,0-1 1 0 0,-1 4 0 0 0,-1 2 53 0 0,0 1-1 0 0,0-1 1 0 0,-6 12-1 0 0,-4 5 91 0 0,0-1 0 0 0,-2 0 0 0 0,-33 42-1 0 0,-62 55 211 0 0,93-104-331 0 0,-200 201 240 0 0,181-183-251 0 0,-15 13-4 0 0,-41 43 24 0 0,76-73-48 0 0,1 0-1 0 0,0 1 0 0 0,-18 33 0 0 0,31-49-7 0 0,-1 1 0 0 0,1 0 0 0 0,0 0 0 0 0,0 0 0 0 0,0 0 0 0 0,0 0 0 0 0,0 0 0 0 0,1 0 0 0 0,-1 5 0 0 0,3 6 1 0 0,1-10 7 0 0,-1-3 1 0 0,0 1 16 0 0,0 0 0 0 0,0 0 0 0 0,1-1 0 0 0,-1 1 0 0 0,1 0 0 0 0,-1-1 1 0 0,1 0-1 0 0,-1 1 0 0 0,1-1 0 0 0,0 0 0 0 0,0 0 0 0 0,0-1 1 0 0,0 1-1 0 0,-1-1 0 0 0,1 1 0 0 0,6-1 0 0 0,5 0 118 0 0,0 0 0 0 0,15-2 0 0 0,-28 1-137 0 0,221-37 1188 0 0,-87 11-476 0 0,131-10 207 0 0,-234 35-892 0 0,-20 2-27 0 0,0 0-1 0 0,0-2 0 0 0,14-2 0 0 0,-24 3-113 0 0,0-2-1774 0 0,-1 1 1582 0 0,0 0 0 0 0,0 1 0 0 0,0-1 0 0 0,-1 0-1 0 0,1 0 1 0 0,0-3 0 0 0,1-17-3133 0 0,-3 12 1674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2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11055 0 0,'1'0'506'0'0,"146"-19"2823"0"0,-16 4 379 0 0,213-54-2067 0 0,-256 45-1993 0 0,-53 9-5124 0 0,-18 7-720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2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14 919 0 0,'1'-1'4214'0'0,"-5"-11"5140"0"0,4 12-9177 0 0,-10 4 2240 0 0,-13 16-3389 0 0,14-12 1714 0 0,-231 206-290 0 0,14 15-40 0 0,157-152-379 0 0,58-63-22 0 0,0 1 0 0 0,1 0-1 0 0,-13 27 1 0 0,22-40-9 0 0,0 0 0 0 0,0 0 0 0 0,0 0 0 0 0,0 0-1 0 0,1 1 1 0 0,-1-1 0 0 0,1 0 0 0 0,-1 0 0 0 0,1 1 0 0 0,0-1 0 0 0,0 0-1 0 0,0 1 1 0 0,0-1 0 0 0,0 0 0 0 0,0 0 0 0 0,1 1 0 0 0,-1-1 0 0 0,1 0-1 0 0,0 0 1 0 0,0 0 0 0 0,1 4 0 0 0,1-3 0 0 0,-1 0-1 0 0,0-1 1 0 0,1 1 0 0 0,-1-1-1 0 0,1 0 1 0 0,0 1 0 0 0,0-1-1 0 0,0-1 1 0 0,0 1 0 0 0,0 0-1 0 0,1-1 1 0 0,-1 1 0 0 0,5 0-1 0 0,1 1-149 0 0,1-1 1 0 0,-1-1-1 0 0,0 1 0 0 0,1-1 0 0 0,-1-1 0 0 0,11 0 1 0 0,8-2-1059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2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9215 0 0,'-2'1'707'0'0,"-5"5"-330"0"0,0 1 1 0 0,1 0-1 0 0,-1 1 0 0 0,1-1 0 0 0,1 1 1 0 0,0 0-1 0 0,0 1 0 0 0,0-1 1 0 0,-3 10-1 0 0,3-4 203 0 0,0-1 0 0 0,1 1-1 0 0,0 0 1 0 0,1 0 0 0 0,-1 22 0 0 0,3-28-446 0 0,1-1 0 0 0,0 1 1 0 0,1-1-1 0 0,0 1 0 0 0,0-1 1 0 0,0 0-1 0 0,1 1 0 0 0,0-1 1 0 0,1 0-1 0 0,0 0 0 0 0,0-1 0 0 0,0 1 1 0 0,1 0-1 0 0,0-1 0 0 0,0 0 1 0 0,7 8-1 0 0,-3-5-27 0 0,1 0 1 0 0,1-1 0 0 0,-1 0-1 0 0,2-1 1 0 0,-1 0-1 0 0,1-1 1 0 0,0 0-1 0 0,0 0 1 0 0,12 3 0 0 0,-14-5-150 0 0,6 2 40 0 0,29 8-1 0 0,-40-13-234 0 0,0 0 0 0 0,0-1 0 0 0,0 1 1 0 0,0-1-1 0 0,0 0 0 0 0,0 0 0 0 0,0 0 0 0 0,-1-1 0 0 0,1 1 0 0 0,0-1 1 0 0,0 0-1 0 0,0 0 0 0 0,5-2 0 0 0,-1-2-1302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2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31 6447 0 0,'0'0'499'0'0,"-8"-15"1921"0"0,7 14-2029 0 0,1 0-1 0 0,-1-1 1 0 0,0 1-1 0 0,0 0 1 0 0,0 0-1 0 0,0 0 1 0 0,0 0-1 0 0,0 0 1 0 0,0 0-1 0 0,0 0 1 0 0,0 0-1 0 0,-1 1 1 0 0,1-1-1 0 0,-2-1 1 0 0,1 2-291 0 0,1 0 1 0 0,0 0 0 0 0,0 0 0 0 0,0 1-1 0 0,-1-1 1 0 0,1 0 0 0 0,0 0 0 0 0,0 1-1 0 0,0-1 1 0 0,0 1 0 0 0,0-1 0 0 0,0 1-1 0 0,0-1 1 0 0,-1 1 0 0 0,2 0 0 0 0,-1-1-1 0 0,0 1 1 0 0,0 0 0 0 0,0 0-1 0 0,-1 1 1 0 0,-22 23 129 0 0,2 1-1 0 0,-25 36 1 0 0,24-31-75 0 0,-115 147 575 0 0,-14-11-478 0 0,144-161-224 0 0,1 0 0 0 0,-1-1 1 0 0,-12 8-1 0 0,4-4 29 0 0,9-3 30 0 0,5-5 38 0 0,2-3-10 0 0,0-2-116 0 0,0-1 1 0 0,0 1-1 0 0,0 0 1 0 0,1-1 0 0 0,0 1-1 0 0,0 0 1 0 0,0 0-1 0 0,0-1 1 0 0,1 1-1 0 0,0 0 1 0 0,0 0-1 0 0,4-7 1 0 0,6-7-640 0 0,19-22 0 0 0,-16 20-121 0 0,-14 19 497 0 0,2 1-280 0 0,0 1 285 0 0,-1 0 0 0 0,1 0-1 0 0,-1 0 1 0 0,1 0 0 0 0,-1 0 0 0 0,1 0 0 0 0,-1 1 0 0 0,0 0 0 0 0,1-1 0 0 0,1 3 0 0 0,5 4-1355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2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41 1375 0 0,'-4'-7'124'0'0,"3"5"-94"0"0,0 1-1 0 0,0-1 0 0 0,1 1 0 0 0,-1-1 1 0 0,0 0-1 0 0,1 0 0 0 0,-1 1 1 0 0,1-1-1 0 0,1-16 15319 0 0,20 19-14792 0 0,-16-1-401 0 0,0 1 0 0 0,1 0 0 0 0,-1 0 0 0 0,0 0 0 0 0,0 0-1 0 0,0 1 1 0 0,-1 0 0 0 0,1 0 0 0 0,0 0 0 0 0,-1 1 0 0 0,1-1 0 0 0,-1 1-1 0 0,5 4 1 0 0,-5-3-87 0 0,0 0 0 0 0,-1 0 0 0 0,0 0 0 0 0,0 1 0 0 0,0-1 0 0 0,0 1 0 0 0,-1 0-1 0 0,1 0 1 0 0,-1 0 0 0 0,0 0 0 0 0,-1 0 0 0 0,2 9 0 0 0,1 5 57 0 0,-2 0 0 0 0,0 0 1 0 0,-1 1-1 0 0,-1-1 0 0 0,-1 0 1 0 0,-1 1-1 0 0,-6 31 0 0 0,2-28-113 0 0,0-1 0 0 0,-1 0-1 0 0,-2 0 1 0 0,0-1 0 0 0,-1 0-1 0 0,-15 22 1 0 0,20-36-89 0 0,0-1 0 0 0,-1 0 0 0 0,1 0 1 0 0,-1 0-1 0 0,0 0 0 0 0,0-1 0 0 0,-11 7 0 0 0,12-9-452 0 0,-1 0 0 0 0,1 0-1 0 0,0-1 1 0 0,-1 0 0 0 0,0 0-1 0 0,-6 2 1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2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27 1375 0 0,'-9'-3'291'0'0,"-25"-12"-605"0"0,11 7 12861 0 0,23 10-11291 0 0,1 2-1151 0 0,0-1-1 0 0,0 1 0 0 0,1 0 1 0 0,-1-1-1 0 0,1 1 0 0 0,0-1 1 0 0,0 0-1 0 0,0 1 1 0 0,0-1-1 0 0,1 0 0 0 0,3 4 1 0 0,7 5 377 0 0,17 14 1 0 0,-17-15-111 0 0,232 180 690 0 0,-47-41-1236 0 0,-45-15 669 0 0,-126-107-323 0 0,-1 0 0 0 0,-1 2 0 0 0,25 40 1 0 0,-42-57-96 0 0,-1 0 1 0 0,0 1-1 0 0,-1-1 1 0 0,0 1 0 0 0,-1 1-1 0 0,4 19 1 0 0,-6-22-6 0 0,-2 0 0 0 0,0-1 1 0 0,0 1-1 0 0,-1 0 1 0 0,-1 0-1 0 0,0 0 0 0 0,0 0 1 0 0,-6 19-1 0 0,0-7 66 0 0,-2 0 1 0 0,-1 0-1 0 0,-1 0 0 0 0,0-2 1 0 0,-2 1-1 0 0,-1-1 0 0 0,-1-1 1 0 0,0-1-1 0 0,-35 35 0 0 0,-10 2 119 0 0,-118 83 1 0 0,66-55-291 0 0,-11 6-3716 0 0,92-70-3275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2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9671 0 0,'2'-1'748'0'0,"62"-37"2232"0"0,-38 26-1214 0 0,1 1 1 0 0,36-8-1 0 0,-48 15-1573 0 0,0 2-1 0 0,1-1 1 0 0,-1 2 0 0 0,0 0 0 0 0,1 1-1 0 0,15 2 1 0 0,1 3-75 0 0,0 2-1 0 0,62 21 0 0 0,0 1-2734 0 0,-73-24 1674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2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7831 0 0,'0'0'4386'0'0,"10"-4"124"0"0,11 1-3750 0 0,-1 0 0 0 0,1 1 0 0 0,-1 2 0 0 0,40 3 0 0 0,12 3-65 0 0,73-3 1 0 0,12 0-644 0 0,-114 0-25 0 0,80 5-4875 0 0,-93-6 3154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3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78 8751 0 0,'-3'-5'74'0'0,"2"3"-5"0"0,0 0 1 0 0,0 0-1 0 0,0 0 0 0 0,1 0 1 0 0,-1 0-1 0 0,1 0 1 0 0,-1 0-1 0 0,1 0 0 0 0,0 0 1 0 0,-1 0-1 0 0,1 0 1 0 0,0 0-1 0 0,1-1 1 0 0,-1 1-1 0 0,1-2 0 0 0,2-7 5419 0 0,10-2-3463 0 0,12-1 525 0 0,-25 20-2449 0 0,-1-1-1 0 0,0 1 1 0 0,0 0-1 0 0,0-1 1 0 0,-1 0 0 0 0,0 1-1 0 0,0-1 1 0 0,0 0 0 0 0,-1 0-1 0 0,-4 7 1 0 0,-7 8 147 0 0,-18 21 0 0 0,13-18-87 0 0,-30 38-2 0 0,-75 69-1 0 0,78-90-64 0 0,-85 57 0 0 0,119-89-143 0 0,0-1-1 0 0,0 0 1 0 0,-1-1 0 0 0,0 0-1 0 0,0-1 1 0 0,0-1 0 0 0,-20 4 0 0 0,31-7-25 0 0,3-3-277 0 0,0 0 265 0 0,0 1 1 0 0,0-1-1 0 0,0 0 0 0 0,0 1 0 0 0,0-1 0 0 0,1 1 1 0 0,-1 0-1 0 0,0-1 0 0 0,1 1 0 0 0,1-1 1 0 0,0-1-69 0 0,67-53-4579 0 0,-49 38-1078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3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6911 0 0,'1'1'8379'0'0,"6"2"-8066"0"0,0 0-1 0 0,0-1 1 0 0,-1 0 0 0 0,1-1-1 0 0,1 1 1 0 0,-1-1 0 0 0,10 0-1 0 0,54-3 603 0 0,-50 0-550 0 0,46-5 890 0 0,94-21 0 0 0,-76 11-477 0 0,-25 5-313 0 0,538-91 2141 0 0,-471 90-2215 0 0,-107 13-373 0 0,-1 0 1 0 0,1 1-1 0 0,-1 2 1 0 0,28 5 0 0 0,-43-7-105 0 0,0 0 0 0 0,-1 1-1 0 0,1-1 1 0 0,0 1 0 0 0,-1-1 0 0 0,5 4 0 0 0,-7-4-2 0 0,0-1 0 0 0,-1 1 0 0 0,1-1 0 0 0,0 1 0 0 0,-1 0 0 0 0,1-1 1 0 0,0 1-1 0 0,-1 0 0 0 0,1-1 0 0 0,-1 1 0 0 0,1 0 0 0 0,-1 0 0 0 0,0 0 0 0 0,1-1 0 0 0,-1 1 0 0 0,0 0 0 0 0,1 0 0 0 0,-1 0 1 0 0,0 0-1 0 0,0 0 0 0 0,0-1 0 0 0,0 1 0 0 0,0 0 0 0 0,0 0 0 0 0,0 0 0 0 0,0 0 0 0 0,0 0 0 0 0,0 0 0 0 0,-1 0 0 0 0,1-1 1 0 0,0 1-1 0 0,-1 0 0 0 0,0 1 0 0 0,-6 9-1339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3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421 312 5551 0 0,'-7'5'9339'0'0,"9"-6"-9088"0"0,1 0 1 0 0,-1 0-1 0 0,0 0 0 0 0,0-1 0 0 0,0 1 1 0 0,0-1-1 0 0,0 1 0 0 0,0-1 1 0 0,0 0-1 0 0,2-4 0 0 0,-2 5-32 0 0,6-9 291 0 0,0-1 0 0 0,0 1 1 0 0,-1-1-1 0 0,0-1 1 0 0,6-13-1 0 0,-10 18-404 0 0,0 0 0 0 0,-1 0 1 0 0,1-1-1 0 0,-1 1 0 0 0,-1-1 0 0 0,1 0 0 0 0,-1 0 0 0 0,-1 1 0 0 0,0-17 0 0 0,-1 19-116 0 0,0-1-1 0 0,-1 0 0 0 0,0 1 0 0 0,0-1 0 0 0,-1 1 0 0 0,1 0 0 0 0,-1-1 0 0 0,0 1 1 0 0,0 0-1 0 0,-1 1 0 0 0,1-1 0 0 0,-1 1 0 0 0,0-1 0 0 0,-1 1 0 0 0,1 0 0 0 0,-1 1 0 0 0,1-1 1 0 0,-1 1-1 0 0,-8-4 0 0 0,5 2-105 0 0,0 1-1 0 0,-1 0 1 0 0,0 1 0 0 0,1 0 0 0 0,-1 0 0 0 0,0 1-1 0 0,-1 0 1 0 0,1 1 0 0 0,0 0 0 0 0,0 0 0 0 0,-16 2 0 0 0,8 1 61 0 0,0 2 0 0 0,1 0 0 0 0,-1 1 0 0 0,1 0 0 0 0,0 2 1 0 0,0 0-1 0 0,0 0 0 0 0,1 2 0 0 0,1 0 0 0 0,-1 0 1 0 0,1 2-1 0 0,1 0 0 0 0,0 0 0 0 0,0 1 0 0 0,2 1 1 0 0,-1 0-1 0 0,1 0 0 0 0,-14 25 0 0 0,21-31 91 0 0,0 0 1 0 0,1 1-1 0 0,0-1 0 0 0,0 1 0 0 0,0-1 0 0 0,1 1 1 0 0,1 0-1 0 0,-1 0 0 0 0,1 10 0 0 0,1-15-21 0 0,0-1 1 0 0,0 1-1 0 0,0 0 0 0 0,0-1 0 0 0,1 1 0 0 0,0 0 0 0 0,-1-1 0 0 0,1 1 1 0 0,0-1-1 0 0,0 1 0 0 0,1-1 0 0 0,-1 1 0 0 0,0-1 0 0 0,1 0 1 0 0,-1 1-1 0 0,1-1 0 0 0,0 0 0 0 0,0 0 0 0 0,0 0 0 0 0,0-1 1 0 0,0 1-1 0 0,0 0 0 0 0,1-1 0 0 0,-1 1 0 0 0,0-1 0 0 0,1 0 1 0 0,-1 0-1 0 0,1 0 0 0 0,-1 0 0 0 0,4 0 0 0 0,2 1 84 0 0,0 0-1 0 0,1-1 1 0 0,0 0-1 0 0,-1 0 1 0 0,14-2-1 0 0,46-6 351 0 0,-52 5-345 0 0,98-21 396 0 0,-24 4-246 0 0,-89 18-327 0 0,0 3-152 0 0,-1 0 212 0 0,0 1-1 0 0,0-1 1 0 0,0 0-1 0 0,0 1 1 0 0,-1-1-1 0 0,1 0 1 0 0,-1 0-1 0 0,1 0 1 0 0,-1 1-1 0 0,0-1 1 0 0,-1 3-1 0 0,-16 25-19 0 0,4-6 36 0 0,-49 106-3 0 0,-76 141 0 0 0,121-240-8 0 0,-23 43 26 0 0,37-65-34 0 0,0 0 0 0 0,1 1 0 0 0,0-1 0 0 0,0 1 1 0 0,1 0-1 0 0,-1 12 0 0 0,3-20-29 0 0,0-1 0 0 0,0 1 0 0 0,0 0-1 0 0,0-1 1 0 0,0 1 0 0 0,0-1 0 0 0,1 1 0 0 0,-1-1 0 0 0,0 1 0 0 0,1-1 0 0 0,0 1 0 0 0,-1-1-1 0 0,2 3 1 0 0,-1-4-77 0 0,-1 1-1 0 0,1 0 0 0 0,-1-1 0 0 0,1 1 0 0 0,0-1 1 0 0,-1 1-1 0 0,1-1 0 0 0,0 1 0 0 0,-1-1 1 0 0,1 0-1 0 0,0 1 0 0 0,0-1 0 0 0,0 0 0 0 0,-1 1 1 0 0,1-1-1 0 0,0 0 0 0 0,0 0 0 0 0,0 0 1 0 0,-1 0-1 0 0,1 0 0 0 0,0 0 0 0 0,0 0 0 0 0,0 0 1 0 0,0 0-1 0 0,-1 0 0 0 0,3-1 0 0 0,9-3-6325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3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9215 0 0,'0'0'707'0'0,"2"-1"-464"0"0,43-5 4589 0 0,21-5-868 0 0,268-88-1818 0 0,-34 16-4094 0 0,-266 75 676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4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3679 0 0,'0'0'5192'0'0,"-9"-1"-3030"0"0,-7 10-2148 0 0,13-7 3 0 0,0 0 0 0 0,0 0-1 0 0,1 1 1 0 0,-1-1 0 0 0,-3 6-1 0 0,5-7 67 0 0,-9 18 670 0 0,-6 25 791 0 0,8-20-1110 0 0,-15 31 0 0 0,10-30-394 0 0,-1 0 0 0 0,-1-2 0 0 0,-1 1 0 0 0,-1-2 0 0 0,-25 26 0 0 0,-178 181 218 0 0,219-228 120 0 0,15-3-114 0 0,12-5-102 0 0,1-1 0 0 0,38-16 0 0 0,-1-1 168 0 0,22-5 196 0 0,-34 10-81 0 0,86-19 0 0 0,-103 36-457 0 0,-30 3-6 0 0,-4 0-144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4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8287 0 0,'0'0'1800'0'0,"2"1"-786"0"0,-1-1-865 0 0,1 1-1 0 0,-1-1 1 0 0,0 1 0 0 0,0-1 0 0 0,0 1 0 0 0,0 0 0 0 0,0-1 0 0 0,0 1 0 0 0,0 0 0 0 0,0 0 0 0 0,-1 0-1 0 0,1 0 1 0 0,0 0 0 0 0,0 0 0 0 0,-1 0 0 0 0,1 0 0 0 0,-1 0 0 0 0,1 0 0 0 0,-1 0 0 0 0,1 1 0 0 0,0 2-3 0 0,0-1 1 0 0,-1 0 0 0 0,1 0 0 0 0,-1 0-1 0 0,0 1 1 0 0,0-1 0 0 0,0 6-1 0 0,-2 0 68 0 0,0 0-1 0 0,0 0 0 0 0,-1 1 0 0 0,-6 14 0 0 0,-8 10 190 0 0,-37 53-1 0 0,14-25-219 0 0,-105 149 336 0 0,-16-10-318 0 0,160-199-201 0 0,-30 35 28 0 0,-43 57 23 0 0,60-74-36 0 0,0 1-1 0 0,-19 42 1 0 0,8 1-1958 0 0,22-55 923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4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7367 0 0,'2'1'7098'0'0,"5"0"-6547"0"0,0-1 0 0 0,0 0 0 0 0,0 0 0 0 0,0-1 0 0 0,0 1 0 0 0,10-3 0 0 0,43-15-248 0 0,-32 10 183 0 0,90-27 431 0 0,254-68-491 0 0,-363 101-789 0 0,0 1 1 0 0,0 0-1 0 0,16 0 0 0 0,-23 1-1033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4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81 4143 0 0,'-8'2'371'0'0,"-19"3"12117"0"0,27-6-12404 0 0,0 0 0 0 0,0-1 0 0 0,0 1-1 0 0,0-1 1 0 0,0 1 0 0 0,0 0 0 0 0,1-1 0 0 0,-1 1 0 0 0,0 0 0 0 0,1-1 0 0 0,-1 1 0 0 0,1 0 0 0 0,-1-1-1 0 0,1 1 1 0 0,0 0 0 0 0,0 0 0 0 0,-1 0 0 0 0,1 0 0 0 0,0 0 0 0 0,0 0 0 0 0,0 0 0 0 0,0 0 0 0 0,0 0-1 0 0,0 0 1 0 0,2-1 0 0 0,12-7 128 0 0,0 1 0 0 0,1 0-1 0 0,24-8 1 0 0,-35 14-197 0 0,6-1 6 0 0,1 0 0 0 0,0 0 0 0 0,-1 2 0 0 0,1-1 0 0 0,0 1 0 0 0,0 1 0 0 0,0 0 1 0 0,0 1-1 0 0,0 0 0 0 0,0 1 0 0 0,0 1 0 0 0,11 3 0 0 0,-18-4-28 0 0,-1 0-1 0 0,-1 0 0 0 0,1 0 1 0 0,0 1-1 0 0,-1-1 0 0 0,1 1 1 0 0,-1 0-1 0 0,0 0 1 0 0,5 5-1 0 0,5 5-40 0 0,-9-9 41 0 0,-1 0-1 0 0,1 0 1 0 0,-1 1-1 0 0,0-1 1 0 0,0 1-1 0 0,0 0 1 0 0,0-1 0 0 0,-1 1-1 0 0,0 0 1 0 0,0 1-1 0 0,0-1 1 0 0,-1 0-1 0 0,2 9 1 0 0,-3-10-18 0 0,1 0 0 0 0,-1 0 0 0 0,0 0 0 0 0,0 0 0 0 0,0 0 0 0 0,-1-1 0 0 0,0 1 0 0 0,1 0 0 0 0,-1 0 0 0 0,0 0 0 0 0,-1 0 0 0 0,1-1 0 0 0,-1 1 0 0 0,0-1 0 0 0,0 1 0 0 0,0-1 0 0 0,0 1 0 0 0,0-1 0 0 0,-4 4 0 0 0,-5 2-51 0 0,1 0 0 0 0,-1-1 1 0 0,-1 0-1 0 0,1 0 0 0 0,-18 7 0 0 0,-66 25-149 0 0,63-27 188 0 0,19-8 19 0 0,-26 10-11 0 0,-64 36 1 0 0,96-47 18 0 0,19 0 10 0 0,6-1 78 0 0,0-2 1 0 0,26 0 0 0 0,-23-1 12 0 0,30 4 0 0 0,-34-1-91 0 0,-1 0 0 0 0,0 1 0 0 0,1 0 0 0 0,-2 2 0 0 0,1 0 0 0 0,28 15 0 0 0,-40-18 0 0 0,1 0 0 0 0,0 0 0 0 0,-1 0 0 0 0,1 1 0 0 0,-1-1 0 0 0,0 1 0 0 0,0 0 0 0 0,0 1 0 0 0,-1-1 0 0 0,0 1 0 0 0,0-1 0 0 0,0 1 0 0 0,0 0 0 0 0,-1 0 0 0 0,1 0 0 0 0,-1 1 0 0 0,-1-1 0 0 0,1 0 0 0 0,-1 1 0 0 0,0-1 0 0 0,0 1 0 0 0,0 0 0 0 0,-1-1 0 0 0,0 7 0 0 0,-1-6 42 0 0,0 0 0 0 0,0-1 0 0 0,0 1 0 0 0,-1 0 0 0 0,0-1 0 0 0,0 0 0 0 0,0 1 0 0 0,-6 8 0 0 0,-3 3 267 0 0,-15 18 1 0 0,10-14-167 0 0,1-2 32 0 0,-1 0 1 0 0,-1-1-1 0 0,-1-1 0 0 0,0-1 0 0 0,-1 0 0 0 0,-1-1 1 0 0,0-1-1 0 0,-28 14 0 0 0,35-22-172 0 0,0 1 1 0 0,0-2-1 0 0,-1 0 0 0 0,0-1 0 0 0,0 0 1 0 0,0-1-1 0 0,0 0 0 0 0,0-1 1 0 0,-1-1-1 0 0,1 0 0 0 0,0-1 0 0 0,-1-1 1 0 0,1 0-1 0 0,-1-1 0 0 0,-19-5 0 0 0,29 6-200 0 0,1 0-1 0 0,0-1 0 0 0,-1 0 0 0 0,1 0 0 0 0,0 0 0 0 0,0-1 0 0 0,0 1 0 0 0,0-1 0 0 0,0 0 0 0 0,1 0 1 0 0,-1 0-1 0 0,1 0 0 0 0,-4-5 0 0 0,-2-5-1809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4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14567 0 0,'0'0'3214'0'0,"0"2"-3221"0"0,-8 10-103 0 0,6-7-2924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5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152 173 8895 0 0,'0'0'1636'0'0,"2"-1"-885"0"0,22-10 900 0 0,34-22-1 0 0,-13 6-899 0 0,-10 9-335 0 0,0 0 1 0 0,1 2-1 0 0,62-18 0 0 0,-80 30-331 0 0,1 0 0 0 0,0 1 0 0 0,-1 1 0 0 0,1 1 0 0 0,0 1 0 0 0,22 2 0 0 0,-37-2-78 0 0,0 1 1 0 0,0 0-1 0 0,0 0 0 0 0,0 0 1 0 0,0 0-1 0 0,0 1 0 0 0,-1 0 1 0 0,1 0-1 0 0,4 3 0 0 0,0 4 5 0 0,-7-7-14 0 0,0 0 1 0 0,0 0-1 0 0,-1 1 0 0 0,1-1 0 0 0,-1 1 1 0 0,0-1-1 0 0,0 0 0 0 0,1 1 0 0 0,-2-1 1 0 0,1 1-1 0 0,0-1 0 0 0,0 0 0 0 0,-1 1 1 0 0,0-1-1 0 0,1 0 0 0 0,-1 1 0 0 0,0-1 0 0 0,0 0 1 0 0,0 0-1 0 0,0 0 0 0 0,-2 3 0 0 0,-1 2-6 0 0,-1 0 0 0 0,0-1 0 0 0,0 1-1 0 0,-11 10 1 0 0,-17 12-41 0 0,-2-2-1 0 0,-67 42 1 0 0,-84 32-452 0 0,48-29 46 0 0,107-54 372 0 0,-30 16 34 0 0,53-28 39 0 0,1-1 0 0 0,-1 1 0 0 0,1 0 0 0 0,1 0 0 0 0,-9 11 0 0 0,13-15 7 0 0,1 0-1 0 0,0 0 0 0 0,0 0 0 0 0,0 0 1 0 0,0 0-1 0 0,0 0 0 0 0,0 0 1 0 0,1 0-1 0 0,-1 0 0 0 0,1 0 0 0 0,0 0 1 0 0,-1 0-1 0 0,1 5 0 0 0,1-5 28 0 0,-1 0 0 0 0,1-1-1 0 0,0 1 1 0 0,0 0 0 0 0,0 0-1 0 0,0 0 1 0 0,0-1 0 0 0,0 1 0 0 0,0 0-1 0 0,1-1 1 0 0,-1 1 0 0 0,1-1-1 0 0,-1 0 1 0 0,1 1 0 0 0,1 0 0 0 0,1 0 49 0 0,-1 0 0 0 0,1 0 0 0 0,-1-1 0 0 0,1 0 0 0 0,0 1 0 0 0,0-1 0 0 0,5 0 0 0 0,6 1 203 0 0,0-2 1 0 0,-1 0-1 0 0,20-2 0 0 0,-25 1-189 0 0,52-7 491 0 0,-1-3-1 0 0,66-20 1 0 0,-1 0-199 0 0,-119 29-365 0 0,138-25 339 0 0,-118 24-368 0 0,0 0 1 0 0,0 2-1 0 0,40 3 0 0 0,-31 6-3371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5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10135 0 0,'2'0'5771'0'0,"31"-1"-3680"0"0,60-13 0 0 0,-47 6-1532 0 0,110-18 386 0 0,208-25-122 0 0,-346 49-900 0 0,0 0-442 0 0,-1 1-1 0 0,1 1 0 0 0,26 2 0 0 0,-43-1 71 0 0,1-1 0 0 0,-1 1-1 0 0,0-1 1 0 0,0 0 0 0 0,0 1-1 0 0,0 0 1 0 0,0-1 0 0 0,-1 1 0 0 0,1 0-1 0 0,0-1 1 0 0,0 1 0 0 0,0 0-1 0 0,0 0 1 0 0,-1 0 0 0 0,1-1 0 0 0,0 3-1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3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8751 0 0,'0'0'1075'0'0,"-2"1"-192"0"0,0 1-720 0 0,0 0 0 0 0,-1-1 0 0 0,1 1 1 0 0,0 1-1 0 0,0-1 0 0 0,0 0 0 0 0,0 0 1 0 0,1 1-1 0 0,-1-1 0 0 0,1 1 0 0 0,-1-1 1 0 0,1 1-1 0 0,0 0 0 0 0,0-1 0 0 0,0 1 0 0 0,0 0 1 0 0,1 0-1 0 0,-1 0 0 0 0,1 0 0 0 0,0 0 1 0 0,0 0-1 0 0,0 0 0 0 0,0-1 0 0 0,0 1 1 0 0,1 4-1 0 0,0-2-147 0 0,0 1 0 0 0,0-1 1 0 0,1 0-1 0 0,-1 0 0 0 0,1 1 0 0 0,0-1 1 0 0,1 0-1 0 0,-1-1 0 0 0,1 1 1 0 0,0 0-1 0 0,0-1 0 0 0,1 0 0 0 0,3 5 1 0 0,18 11 711 0 0,1-1 1 0 0,0 0-1 0 0,33 16 1 0 0,-24-15 514 0 0,42 32 1 0 0,-43-25-491 0 0,47 47 0 0 0,-73-65-737 0 0,0 0 1 0 0,0 0 0 0 0,-1 1-1 0 0,0 0 1 0 0,-1 0 0 0 0,0 1-1 0 0,0 0 1 0 0,-1 0 0 0 0,-1 0-1 0 0,5 19 1 0 0,-7-23-29 0 0,-1 1 0 0 0,0-1 0 0 0,-1 1 0 0 0,1-1 1 0 0,-1 1-1 0 0,-1 0 0 0 0,1-1 0 0 0,-1 1 0 0 0,-1-1 0 0 0,0 1 0 0 0,0-1 0 0 0,0 0 0 0 0,-1 1 0 0 0,0-1 0 0 0,-7 12 0 0 0,-2-1-55 0 0,-1 0-1 0 0,0-1 0 0 0,-31 29 0 0 0,-55 38-129 0 0,84-73 138 0 0,-35 24-1992 0 0,48-34 1211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2:5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54 3679 0 0,'0'0'13110'0'0,"2"0"-12496"0"0,33-1 272 0 0,-1-2-1 0 0,1-1 0 0 0,61-16 1 0 0,2-1-716 0 0,-83 19-156 0 0,0 0 0 0 0,0 1-1 0 0,1 1 1 0 0,23 3-1 0 0,-34-2-13 0 0,0 0 0 0 0,0 0 0 0 0,0 1 0 0 0,0-1 0 0 0,0 1 0 0 0,7 4 0 0 0,-3 1 0 0 0,-7-4-8 0 0,-1 0 0 0 0,1 0-1 0 0,-1-1 1 0 0,0 1 0 0 0,0 0-1 0 0,0 0 1 0 0,0 0 0 0 0,0 0-1 0 0,-1 0 1 0 0,1 1 0 0 0,-1-1-1 0 0,0 0 1 0 0,0 0 0 0 0,0 0-1 0 0,-1 0 1 0 0,1 0 0 0 0,-1 0-1 0 0,1 0 1 0 0,-1 0 0 0 0,-2 6-1 0 0,-1 0-10 0 0,0 1-1 0 0,-1 0 1 0 0,0-1 0 0 0,-11 17-1 0 0,2-9-31 0 0,0-1-1 0 0,-1 0 0 0 0,0-1 1 0 0,-2-1-1 0 0,0-1 1 0 0,0 0-1 0 0,-27 15 1 0 0,0-5-60 0 0,-1-1 1 0 0,-52 17-1 0 0,50-17 125 0 0,57-26 67 0 0,0 1 1 0 0,18-5-1 0 0,0 1 12 0 0,83-24 62 0 0,-93 27-148 0 0,-1 1 1 0 0,0 1 0 0 0,1 1-1 0 0,26 1 1 0 0,-41 0-8 0 0,7 1-9 0 0,0 0 0 0 0,0 0-1 0 0,14 5 1 0 0,-20-5 6 0 0,-1 1 1 0 0,1-1-1 0 0,-1 1 0 0 0,1 0 1 0 0,-1 0-1 0 0,0 0 0 0 0,0 1 1 0 0,0-1-1 0 0,0 1 0 0 0,0-1 1 0 0,0 1-1 0 0,2 4 0 0 0,2 2-3 0 0,0 0 1 0 0,-1 1-1 0 0,0 0 0 0 0,-1 0 0 0 0,0 0 0 0 0,-1 0 0 0 0,0 1 1 0 0,-1 0-1 0 0,0-1 0 0 0,2 19 0 0 0,-4-28 25 0 0,-1 1-1 0 0,0-1 0 0 0,1 1 1 0 0,-1 0-1 0 0,0-1 0 0 0,0 1 1 0 0,0-1-1 0 0,-1 1 0 0 0,1-1 1 0 0,0 1-1 0 0,0-1 1 0 0,-1 1-1 0 0,1-1 0 0 0,-1 1 1 0 0,0-1-1 0 0,1 0 0 0 0,-1 1 1 0 0,0-1-1 0 0,0 0 1 0 0,1 1-1 0 0,-1-1 0 0 0,0 0 1 0 0,0 0-1 0 0,-1 0 0 0 0,1 0 1 0 0,0 0-1 0 0,-2 1 0 0 0,-1 0 89 0 0,0 1-1 0 0,0-2 0 0 0,-1 1 0 0 0,1 0 1 0 0,0-1-1 0 0,-8 1 0 0 0,5 0-28 0 0,-302 67 1562 0 0,271-59-1452 0 0,-63 27 0 0 0,95-35-185 0 0,4-1-5 0 0,0 0 0 0 0,1-1-1 0 0,-1 1 1 0 0,1 0 0 0 0,-1 0 0 0 0,0 0-1 0 0,1 0 1 0 0,0 0 0 0 0,-1 1 0 0 0,1-1-1 0 0,-2 3 1 0 0,1-3-127 0 0,19-9-4832 0 0,0-2-1981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5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87 7223 0 0,'0'0'1584'0'0,"-6"-17"1508"0"0,0 13-3010 0 0,0 1-1 0 0,-1 0 1 0 0,1 0 0 0 0,-1 1-1 0 0,1 0 1 0 0,-1 0-1 0 0,0 0 1 0 0,-12-1-1 0 0,10 2 216 0 0,0-1 1 0 0,0 0-1 0 0,0-1 0 0 0,-14-5 0 0 0,21 7-54 0 0,1 1 0 0 0,0-1-1 0 0,0 0 1 0 0,-1 1 0 0 0,1-1 0 0 0,0 0-1 0 0,0 0 1 0 0,0 0 0 0 0,0 0 0 0 0,0 0-1 0 0,0 0 1 0 0,0 0 0 0 0,1 0-1 0 0,-1-1 1 0 0,0 1 0 0 0,1 0 0 0 0,-1 0-1 0 0,1-1 1 0 0,-2-2 1895 0 0,1 2-2044 0 0,1 1-92 0 0,0 1 0 0 0,0 0 0 0 0,0 0 1 0 0,0 0-1 0 0,0 0 0 0 0,0 0 0 0 0,0-1 0 0 0,0 1 0 0 0,0 0 0 0 0,0 0 0 0 0,0 0 1 0 0,0 0-1 0 0,0 0 0 0 0,0-1 0 0 0,-1 1 0 0 0,1 0 0 0 0,0 0 0 0 0,0 0 1 0 0,0 0-1 0 0,0 0 0 0 0,0 0 0 0 0,0 0 0 0 0,0-1 0 0 0,0 1 0 0 0,-1 0 0 0 0,1 0 1 0 0,0 0-1 0 0,0 0 0 0 0,0 0 0 0 0,0 0 0 0 0,0 0 0 0 0,-1 0 0 0 0,1 0 0 0 0,0 0 1 0 0,0 0-1 0 0,0 0 0 0 0,0 0 0 0 0,0 0 0 0 0,-1 0 0 0 0,1 0 0 0 0,0 0 1 0 0,-157 91 10 0 0,45-24-16 0 0,90-55 17 0 0,1 1 0 0 0,0 0-1 0 0,-36 32 1 0 0,55-43-24 0 0,1-2 10 0 0,0 1 0 0 0,0-1-1 0 0,1 1 1 0 0,-1 0 0 0 0,1-1-1 0 0,-1 1 1 0 0,0-1 0 0 0,1 1 0 0 0,-1 0-1 0 0,1-1 1 0 0,-1 1 0 0 0,1 0 0 0 0,0 0-1 0 0,-1 0 1 0 0,1-1 0 0 0,0 1-1 0 0,-1 1 1 0 0,0-1-3 0 0,1 0 0 0 0,-1 0 0 0 0,1 0 0 0 0,-1 0 0 0 0,1 0 0 0 0,-1 0 0 0 0,1 1 0 0 0,0-1 0 0 0,0 0 0 0 0,-1 0 0 0 0,1 0 0 0 0,0 0 0 0 0,0 0 0 0 0,0 0 0 0 0,0 1 0 0 0,0-1-1 0 0,1 0 1 0 0,-1 0 0 0 0,0 0 0 0 0,0 0 0 0 0,1 0 0 0 0,-1 0 0 0 0,1 0 0 0 0,-1 0 0 0 0,1 0 0 0 0,-1 0 0 0 0,1 0 0 0 0,-1 0 0 0 0,1 0 0 0 0,1 1 0 0 0,0 1 17 0 0,4 5 2 0 0,0-1 0 0 0,1 0 0 0 0,-1 0 0 0 0,1-1 0 0 0,1 0 0 0 0,14 10 1 0 0,53 25 312 0 0,-13-9-208 0 0,-13-3-31 0 0,70 42 227 0 0,-90-51-326 0 0,51 45 0 0 0,-74-59 21 0 0,0 0-1 0 0,-1 0 1 0 0,0 1-1 0 0,-1 0 0 0 0,1 0 1 0 0,-1 0-1 0 0,0 0 1 0 0,-1 1-1 0 0,0-1 1 0 0,0 1-1 0 0,-1 0 1 0 0,1 0-1 0 0,-2 0 1 0 0,1 0-1 0 0,-1 0 1 0 0,0 8-1 0 0,-1-10-6 0 0,0 0 0 0 0,-1-1 1 0 0,1 1-1 0 0,-1 0 0 0 0,0-1 0 0 0,-1 1 1 0 0,1-1-1 0 0,-1 1 0 0 0,0-1 0 0 0,-1 0 0 0 0,1 0 1 0 0,-1 0-1 0 0,0 0 0 0 0,0 0 0 0 0,0 0 0 0 0,-1-1 1 0 0,0 0-1 0 0,0 0 0 0 0,0 0 0 0 0,0 0 1 0 0,-1 0-1 0 0,1-1 0 0 0,-10 6 0 0 0,-12 3 37 0 0,0 0-1 0 0,-1-2 1 0 0,0-1 0 0 0,-48 10-1 0 0,60-16-30 0 0,0-1-1 0 0,0 0 1 0 0,0-1 0 0 0,0-1-1 0 0,-16-1 1 0 0,27 1-8 0 0,-1-1 0 0 0,1 0 0 0 0,0 1-1 0 0,0-2 1 0 0,0 1 0 0 0,0 0 0 0 0,0-1-1 0 0,0 0 1 0 0,0 0 0 0 0,0 0 0 0 0,0 0 0 0 0,1-1-1 0 0,-1 1 1 0 0,1-1 0 0 0,0 0 0 0 0,0 0-1 0 0,0 0 1 0 0,0 0 0 0 0,0-1 0 0 0,1 1 0 0 0,0-1-1 0 0,-3-4 1 0 0,-1-7-3 0 0,1 1 0 0 0,0-1 0 0 0,1 0 0 0 0,1 0 0 0 0,1-1 0 0 0,-2-15 0 0 0,-6-43 0 0 0,5 55 0 0 0,5 6 0 0 0,3 9 0 0 0,-2 3 0 0 0,5-6 8 0 0,0 0 0 0 0,0 0-1 0 0,1 1 1 0 0,-1 0 0 0 0,2 0 0 0 0,-1 0-1 0 0,14-6 1 0 0,0-2 33 0 0,35-27 280 0 0,72-46 591 0 0,12 11-424 0 0,-131 71-477 0 0,-4-3 31 0 0,-5 4-40 0 0,0 1-1 0 0,-1-1 1 0 0,0 0-1 0 0,0 1 0 0 0,0-1 1 0 0,0 1-1 0 0,-3-7 0 0 0,3 9-1 0 0,-1-5 0 0 0,-1 0 0 0 0,2 0 0 0 0,-1 1 0 0 0,1-1 0 0 0,0 0 0 0 0,0 0 0 0 0,0 0 0 0 0,1-1 0 0 0,0 1 0 0 0,0 0 0 0 0,1 0 0 0 0,0 0 0 0 0,0 0 0 0 0,0 0 0 0 0,1 0 0 0 0,4-10 0 0 0,-4 11 0 0 0,-2 4 0 0 0,1 0 0 0 0,-1 0 0 0 0,1-1 0 0 0,-1 1 0 0 0,1 0 0 0 0,-1 0 0 0 0,0-1 0 0 0,0 1 0 0 0,1 0 0 0 0,-1-1 0 0 0,0 1 0 0 0,0-1 0 0 0,0 1 0 0 0,-1 0 0 0 0,1-3 0 0 0,0 3-27 0 0,0 1 0 0 0,-1-1 0 0 0,1 1-1 0 0,0 0 1 0 0,0-1 0 0 0,0 1 0 0 0,0-1 0 0 0,0 1 0 0 0,0-1-1 0 0,-1 1 1 0 0,1 0 0 0 0,0-1 0 0 0,0 1 0 0 0,0-1 0 0 0,-1 1-1 0 0,1 0 1 0 0,0-1 0 0 0,-1 1 0 0 0,1 0 0 0 0,0-1 0 0 0,-1 1-1 0 0,1 0 1 0 0,-1 0 0 0 0,1-1 0 0 0,0 1 0 0 0,-1 0 0 0 0,1 0-1 0 0,-1 0 1 0 0,1-1 0 0 0,0 1 0 0 0,-1 0 0 0 0,1 0 0 0 0,-1 0-1 0 0,1 0 1 0 0,-1 0 0 0 0,1 0 0 0 0,-1 0 0 0 0,-20 5-2521 0 0,8-1-40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5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43 1839 0 0,'-10'0'18770'0'0,"15"2"-20637"0"0,3-2 2124 0 0,0 0 1 0 0,0 0-1 0 0,1-1 1 0 0,-1 0-1 0 0,12-3 0 0 0,2 0 48 0 0,271-28 733 0 0,-263 30-1238 0 0,-1 2 1 0 0,35 3-1 0 0,-51-1-3495 0 0,25 7 1 0 0,-27-5-2204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5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10135 0 0,'0'0'6266'0'0,"1"0"-5726"0"0,10 2-286 0 0,0-1 0 0 0,0-1 0 0 0,0 0 0 0 0,0-1 1 0 0,12-2-1 0 0,57-14 1285 0 0,-27 5-737 0 0,46-6 22 0 0,165-10 0 0 0,-200 28-943 0 0,3-1-1959 0 0,-22-2-4149 0 0,-21 0 163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3:5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55 1839 0 0,'-2'1'134'0'0,"-20"6"-366"0"0,-88 33 8536 0 0,60-19-7101 0 0,11-6-713 0 0,-36 22-1 0 0,-30 20-27 0 0,-18 10 320 0 0,101-54-426 0 0,1 0-1 0 0,0 2 0 0 0,-31 30 0 0 0,45-39-222 0 0,1 0 0 0 0,1 1-1 0 0,-1-1 1 0 0,1 1-1 0 0,0 1 1 0 0,0-1-1 0 0,1 1 1 0 0,0 0-1 0 0,1 0 1 0 0,-1 0-1 0 0,1 0 1 0 0,1 1-1 0 0,0-1 1 0 0,-2 12 0 0 0,4-16-81 0 0,0 0 0 0 0,0 0 1 0 0,0 0-1 0 0,1 0 1 0 0,-1 0-1 0 0,1 0 0 0 0,0 0 1 0 0,0 0-1 0 0,0 0 1 0 0,1 0-1 0 0,-1 0 1 0 0,1-1-1 0 0,0 1 0 0 0,0-1 1 0 0,3 4-1 0 0,-1-2 30 0 0,0 0-1 0 0,1-1 0 0 0,-1 1 1 0 0,1-1-1 0 0,0-1 1 0 0,1 1-1 0 0,-1-1 1 0 0,11 6-1 0 0,4-2 186 0 0,0 0 1 0 0,1-1-1 0 0,-1-1 0 0 0,37 5 1 0 0,-15-6 301 0 0,0-2 1 0 0,0-1 0 0 0,72-9 0 0 0,123-34 1305 0 0,-129 15-1367 0 0,-93 22-450 0 0,-1 0 0 0 0,0-1 0 0 0,-1-1 0 0 0,0 0 0 0 0,18-12 0 0 0,-27 16-55 0 0,0 0 0 0 0,-1-1 0 0 0,1 1 0 0 0,-1-1 0 0 0,1 0 0 0 0,-1 0 0 0 0,0 0 0 0 0,0 0 0 0 0,-1 0 0 0 0,1-1 0 0 0,-1 1 0 0 0,0-1 0 0 0,0 0 0 0 0,-1 0 0 0 0,1 0 0 0 0,-1 0 0 0 0,0 0 0 0 0,0-9 0 0 0,-1 5 0 0 0,0 0 1 0 0,-1 0 0 0 0,0 0-1 0 0,-1 0 1 0 0,0 0 0 0 0,0 0-1 0 0,-1 0 1 0 0,0 0 0 0 0,-6-11-1 0 0,-81-148-448 0 0,20 27-787 0 0,69 138 1192 0 0,0 1 0 0 0,0 0-1 0 0,0 0 1 0 0,-1 0 0 0 0,1 0-1 0 0,-1 1 1 0 0,1-1 0 0 0,-1 0-1 0 0,0 1 1 0 0,0-1 0 0 0,1 1 0 0 0,-1-1-1 0 0,0 1 1 0 0,0 0 0 0 0,-1 0-1 0 0,1 0 1 0 0,0 0 0 0 0,0 0 0 0 0,-1 0-1 0 0,1 1 1 0 0,0-1 0 0 0,-1 1-1 0 0,1-1 1 0 0,0 1 0 0 0,-1 0-1 0 0,1 0 1 0 0,0 0 0 0 0,-1 1 0 0 0,-2-1-1 0 0,-5 3-410 0 0,1-1-1 0 0,-1 1 0 0 0,1 0 1 0 0,0 1-1 0 0,-16 9 1 0 0,-4 4-967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5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10591 0 0,'0'0'1136'0'0,"0"-8"2000"0"0,9 16-3704 0 0,0 3-5184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5:3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8751 0 0,'0'0'936'0'0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26 3679 0 0,'6'-5'327'0'0,"12"-16"10282"0"0,-27 35-10356 0 0,0 0 0 0 0,0-1 0 0 0,-13 13 0 0 0,-10 15 1 0 0,18-22-239 0 0,-77 114 126 0 0,75-105-120 0 0,1 0-1 0 0,1 0 1 0 0,-10 33-1 0 0,20-51-28 0 0,-6 16-234 0 0,2 0 0 0 0,0 1 0 0 0,2 1 0 0 0,-3 31 0 0 0,12-36-4270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50 314 3679 0 0,'-34'-17'1206'0'0,"19"11"11476"0"0,16 4-12601 0 0,0 0-1 0 0,1 1 0 0 0,-1-1 1 0 0,1 0-1 0 0,-1 1 1 0 0,1 0-1 0 0,0-1 0 0 0,3-1 1 0 0,-2 1 26 0 0,9-7 151 0 0,1 1-1 0 0,1 0 1 0 0,0 1 0 0 0,0 0 0 0 0,16-5 0 0 0,76-18 822 0 0,-99 28-1026 0 0,51-11 321 0 0,103-9 0 0 0,61 11 442 0 0,-156 9-752 0 0,-11 0-61 0 0,200-12 72 0 0,-199 8-51 0 0,0-2 0 0 0,81-24 0 0 0,-66 10-90 0 0,-27 7-706 0 0,1 1 0 0 0,89-13 1 0 0,-124 26-288 0 0,0 1 1 0 0,0-1 0 0 0,19 3-1 0 0,-18 0-850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12551 0 0,'0'0'1135'0'0,"1"-1"-932"0"0,15-4 493 0 0,0 1 0 0 0,27-4 0 0 0,1-1 26 0 0,170-32 1259 0 0,-15 3-588 0 0,170-30 56 0 0,-157 33-1201 0 0,28-4-141 0 0,-179 33-270 0 0,-1 1 0 0 0,79 6 1 0 0,-30 11-2826 0 0,-76-5 1360 0 0,-5 0-18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0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 2303 0 0,'0'0'9184'0'0,"-1"2"-9037"0"0,-8 22 141 0 0,8-23 553 0 0,-8-28 579 0 0,8 22-725 0 0,-2 9-432 0 0,-3 14-251 0 0,5-15 58 0 0,0-1 1114 0 0,20-10-120 0 0,-11 2-802 0 0,11-5 1172 0 0,-19 11-1434 0 0,-3 0 88 0 0,-9 9-16 0 0,-4-4-141 0 0,15-5 1217 0 0,-1 0-1080 0 0,-5 0-55 0 0,-5-4-13 0 0,-1 6 0 0 0,3 0 0 0 0,2 0-12 0 0,7-2 544 0 0,2-1-458 0 0,4-4-48 0 0,1 0 343 0 0,-7 11-200 0 0,-12 15-75 0 0,10-16-7 0 0,3-3 87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135 136 13103 0 0,'0'0'1186'0'0,"-1"1"-978"0"0,-25 33 62 0 0,2 0 0 0 0,-26 52 0 0 0,39-68-258 0 0,7-12 32 0 0,1-1-1 0 0,-1 1 1 0 0,1 0-1 0 0,1 0 1 0 0,-5 11 1868 0 0,9-17-1822 0 0,0-1 1 0 0,0 1-1 0 0,0-1 1 0 0,0 0 0 0 0,0 0-1 0 0,0 0 1 0 0,0 0-1 0 0,0 0 1 0 0,2-3 0 0 0,1 1 28 0 0,160-114 796 0 0,-128 91-907 0 0,13-8-7 0 0,79-42 0 0 0,-122 73-6 0 0,0-1 0 0 0,1 1 0 0 0,0 1 0 0 0,0-1 0 0 0,0 1 0 0 0,0 1 0 0 0,16-2 0 0 0,-21 3 4 0 0,-1 0 0 0 0,1 0-1 0 0,-1 0 1 0 0,1 1 0 0 0,-1-1-1 0 0,1 1 1 0 0,-1 0 0 0 0,1-1-1 0 0,-1 1 1 0 0,0 0 0 0 0,1 1-1 0 0,-1-1 1 0 0,0 0 0 0 0,0 1-1 0 0,0-1 1 0 0,0 1 0 0 0,0-1-1 0 0,0 1 1 0 0,0 0 0 0 0,0 0-1 0 0,-1 0 1 0 0,1 0 0 0 0,-1 0-1 0 0,1 0 1 0 0,-1 1 0 0 0,0-1-1 0 0,0 0 1 0 0,0 1 0 0 0,1 2-1 0 0,-1-1 4 0 0,0 1 0 0 0,-1-1 0 0 0,1 1 0 0 0,-1 0 0 0 0,0-1 0 0 0,0 1 0 0 0,0-1 0 0 0,0 1 0 0 0,-1-1 0 0 0,0 1 0 0 0,0-1 0 0 0,0 0 0 0 0,-3 6 0 0 0,-2 6 8 0 0,-2-1-1 0 0,-8 16 0 0 0,14-28-8 0 0,1-1 6 0 0,-1 0 0 0 0,1 0 0 0 0,0 0 0 0 0,-1-1 1 0 0,1 1-1 0 0,-1-1 0 0 0,1 1 0 0 0,-1-1 0 0 0,0 1 1 0 0,1-1-1 0 0,-3 1 0 0 0,3-1 526 0 0,1-3-385 0 0,1-4-128 0 0,1 0 0 0 0,1 1 0 0 0,-1-1 0 0 0,1 0 0 0 0,0 1 0 0 0,0-1 0 0 0,0 1 1 0 0,1 0-1 0 0,0 0 0 0 0,6-6 0 0 0,8-7 87 0 0,26-19 0 0 0,-24 20-86 0 0,-3 3-30 0 0,1 1-1 0 0,1 0 0 0 0,0 2 1 0 0,0 0-1 0 0,1 1 0 0 0,1 1 1 0 0,-1 1-1 0 0,1 1 0 0 0,1 1 1 0 0,-1 1-1 0 0,1 0 1 0 0,42-2-1 0 0,-40 5 36 0 0,-6 0 58 0 0,28 1-1 0 0,-41 1-67 0 0,0 1 0 0 0,-1-1-1 0 0,1 1 1 0 0,0 0-1 0 0,-1 0 1 0 0,1 1 0 0 0,-1-1-1 0 0,1 1 1 0 0,-1 0 0 0 0,8 5-1 0 0,-10-5-15 0 0,0-1 0 0 0,0 1 0 0 0,0 0 0 0 0,0 0 0 0 0,-1 0 0 0 0,1 0 0 0 0,-1 0 0 0 0,1 0 0 0 0,-1 0 0 0 0,0 1 0 0 0,0-1 0 0 0,0 0 0 0 0,0 1 0 0 0,0-1 0 0 0,0 1 0 0 0,-1-1 0 0 0,1 1 0 0 0,-1-1 0 0 0,0 1 0 0 0,0-1 0 0 0,0 1-1 0 0,0-1 1 0 0,0 1 0 0 0,0 0 0 0 0,-1-1 0 0 0,1 1 0 0 0,-2 3 0 0 0,-2 6 2 0 0,-1 0 0 0 0,0-1 0 0 0,0 1-1 0 0,-9 12 1 0 0,10-16 2 0 0,-29 43-1168 0 0,-70 85 1 0 0,97-129 669 0 0,-3 6-4013 0 0,3-2-1329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14 3223 0 0,'1'0'143'0'0,"26"-13"518"0"0,-26 13-412 0 0,-1 0-1 0 0,1 0 1 0 0,-1 0-1 0 0,1 0 1 0 0,-1 0-1 0 0,1 0 0 0 0,-1 0 1 0 0,1 0-1 0 0,-1 0 1 0 0,1 1-1 0 0,-1-1 0 0 0,1 0 1 0 0,-1 0-1 0 0,1 1 1 0 0,-1-1-1 0 0,1 0 0 0 0,-1 1 1 0 0,1-1-1 0 0,-1 0 1 0 0,0 1-1 0 0,1-1 1 0 0,-1 1-1 0 0,0-1 0 0 0,1 1 1 0 0,6 10 3134 0 0,-5-7-2998 0 0,-1 1 0 0 0,1-1 0 0 0,-1 1 1 0 0,0-1-1 0 0,0 1 0 0 0,-1 0 0 0 0,1-1 0 0 0,-1 1 1 0 0,0 0-1 0 0,-1 0 0 0 0,1-1 0 0 0,-1 1 1 0 0,-1 6-1 0 0,-3 10-524 0 0,-12 30-1 0 0,14-45 355 0 0,-144 331 595 0 0,128-297-763 0 0,-177 306 159 0 0,160-287-252 0 0,-73 107-5231 0 0,107-164 4910 0 0,-2 4 355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0 503 2303 0 0,'22'-26'199'0'0,"-3"0"291"0"0,2 1 1 0 0,1 2-1 0 0,36-31 0 0 0,119-64 6133 0 0,-115 79-5606 0 0,0 0-16 0 0,107-48 1 0 0,-139 74-504 0 0,1 2 1 0 0,0 0-1 0 0,1 2 1 0 0,0 2-1 0 0,64-7 1 0 0,-84 14-333 0 0,0 0 0 0 0,0 0 1 0 0,1 1-1 0 0,-1 1 0 0 0,0 0 1 0 0,0 0-1 0 0,0 2 1 0 0,0-1-1 0 0,18 9 0 0 0,-26-10-130 0 0,0 1 0 0 0,1-1-1 0 0,-1 0 1 0 0,0 1 0 0 0,-1 0-1 0 0,1 0 1 0 0,0 0 0 0 0,-1 1-1 0 0,1-1 1 0 0,-1 1 0 0 0,0-1-1 0 0,-1 1 1 0 0,1 0 0 0 0,0 0-1 0 0,-1 1 1 0 0,0-1 0 0 0,0 0 0 0 0,-1 1-1 0 0,1-1 1 0 0,-1 1 0 0 0,0 0-1 0 0,0-1 1 0 0,0 1 0 0 0,-1 0-1 0 0,1 0 1 0 0,-1-1 0 0 0,-1 8-1 0 0,0-2 18 0 0,-2 0 0 0 0,1 0-1 0 0,-1-1 1 0 0,0 1 0 0 0,-1-1 0 0 0,0 1-1 0 0,-1-1 1 0 0,-8 14 0 0 0,-55 65 291 0 0,54-71-283 0 0,-23 24 96 0 0,-1-1 0 0 0,-52 41 0 0 0,-95 60 27 0 0,127-104-230 0 0,-2-1 1 0 0,-1-3-1 0 0,-1-3 0 0 0,-81 26 1 0 0,135-53-106 0 0,-10 4-518 0 0,1-2 0 0 0,-24 5 1 0 0,39-10-615 0 0,6-12-6704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11975 0 0,'0'0'1984'0'0,"-1"2"-1213"0"0,-12 19-184 0 0,-1-1 1 0 0,-1-1 0 0 0,-28 30-1 0 0,-61 46-476 0 0,16-26-78 0 0,-14 14-10 0 0,82-66-20 0 0,1 2 0 0 0,-31 39-1 0 0,48-55 35 0 0,0 0 0 0 0,0 0-1 0 0,0 0 1 0 0,0 0 0 0 0,0 0-1 0 0,1 1 1 0 0,-1-1 0 0 0,1 1-1 0 0,0-1 1 0 0,0 1 0 0 0,1-1-1 0 0,-1 1 1 0 0,1 0 0 0 0,-1-1-1 0 0,1 1 1 0 0,0 0 0 0 0,1-1-1 0 0,-1 1 1 0 0,1-1 0 0 0,-1 1-1 0 0,1 0 1 0 0,0-1 0 0 0,0 1-1 0 0,1-1 1 0 0,-1 0 0 0 0,1 1-1 0 0,0-1 1 0 0,-1 0 0 0 0,2 0-1 0 0,-1 0 1 0 0,0 0 0 0 0,0 0-1 0 0,1-1 1 0 0,0 1 0 0 0,5 3-1 0 0,-3-2 46 0 0,1 0 1 0 0,1 0-1 0 0,-1-1 0 0 0,0 0 0 0 0,1-1 1 0 0,-1 1-1 0 0,1-1 0 0 0,0 0 0 0 0,0-1 1 0 0,0 0-1 0 0,0 0 0 0 0,0 0 0 0 0,0-1 0 0 0,13-1 1 0 0,-7 0 41 0 0,0-1 0 0 0,-1 0 0 0 0,1-1 0 0 0,-1-1 0 0 0,1 1 1 0 0,-1-2-1 0 0,14-7 0 0 0,-7 1 25 0 0,0-1-1 0 0,0-1 1 0 0,-2 0 0 0 0,1-2-1 0 0,-2 0 1 0 0,0-1 0 0 0,-1 0 0 0 0,0-1-1 0 0,12-20 1 0 0,-6 5-113 0 0,-1-2 1 0 0,-2 0-1 0 0,-1-1 1 0 0,16-50-1 0 0,-12 17-122 0 0,-19 59-26 0 0,-1 0 1 0 0,1 0 0 0 0,-1 0 0 0 0,-1-1 0 0 0,0-14 0 0 0,0 22 39 0 0,-1 0-1 0 0,1 0 1 0 0,0 0 0 0 0,0 1-1 0 0,-1-1 1 0 0,1 0 0 0 0,-1 1-1 0 0,0-1 1 0 0,1 0 0 0 0,-1 1 0 0 0,0-1-1 0 0,0 1 1 0 0,0-1 0 0 0,0 1-1 0 0,0 0 1 0 0,-1-1 0 0 0,1 1-1 0 0,0 0 1 0 0,0 0 0 0 0,-1 0 0 0 0,1 0-1 0 0,-1 0 1 0 0,1 0 0 0 0,-1 0-1 0 0,1 0 1 0 0,-1 0 0 0 0,0 1 0 0 0,1-1-1 0 0,-1 1 1 0 0,0-1 0 0 0,0 1-1 0 0,1 0 1 0 0,-1 0 0 0 0,0 0-1 0 0,0 0 1 0 0,1 0 0 0 0,-1 0 0 0 0,0 0-1 0 0,-2 1 1 0 0,-8 1-671 0 0,0 1 0 0 0,1 0 0 0 0,-1 1 1 0 0,-17 8-1 0 0,20-8 469 0 0,-71 35-4819 0 0,55-25 883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10 767 5063 0 0,'0'0'9531'0'0,"4"-7"-7623"0"0,-2 2-1639 0 0,-1 0 0 0 0,0 0 0 0 0,0 0 0 0 0,0 0 0 0 0,-1 0-1 0 0,0 0 1 0 0,0-9 0 0 0,-7-37 909 0 0,5 43-951 0 0,1 0-6 0 0,-3-14 644 0 0,-2-39 0 0 0,6 55-763 0 0,0-1-1 0 0,1 1 0 0 0,-1-1 0 0 0,1 1 0 0 0,0 0 0 0 0,1 0 0 0 0,0-1 0 0 0,0 1 1 0 0,0 0-1 0 0,6-10 0 0 0,4-3-13 0 0,2 1 1 0 0,-1 1-1 0 0,2 0 1 0 0,18-17-1 0 0,73-54-130 0 0,-87 72 63 0 0,45-31-203 0 0,1 4 0 0 0,124-63-1 0 0,-78 56-1684 0 0,-62 33-3883 0 0,-17 7-878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959 87 14223 0 0,'33'-86'3735'0'0,"-32"88"-3672"0"0,0 4-60 0 0,0 0 0 0 0,-1 0 0 0 0,0 0 1 0 0,0 0-1 0 0,0 0 0 0 0,-1 0 0 0 0,0 0 1 0 0,0 0-1 0 0,0 0 0 0 0,-1-1 0 0 0,0 1 1 0 0,0 0-1 0 0,-5 8 0 0 0,-6 10 91 0 0,-28 40 1 0 0,20-33-7 0 0,-147 218 1140 0 0,-14 23-141 0 0,1 30-764 0 0,54-86-233 0 0,73-129-1268 0 0,-107 132-1 0 0,146-202-357 0 0,0-2-59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91 11519 0 0,'-35'2'1260'0'0,"28"-2"-1143"0"0,1 0 0 0 0,0 1 0 0 0,-1 0-1 0 0,1 0 1 0 0,0 0 0 0 0,-10 3 0 0 0,-43 22 3047 0 0,58-25-2807 0 0,2 0-152 0 0,3 1-117 0 0,0 0 0 0 0,-1-1 0 0 0,1 1 0 0 0,0-1 0 0 0,0 0 0 0 0,0 0 0 0 0,0-1 0 0 0,0 1 0 0 0,0-1 0 0 0,7 0 0 0 0,47-4 831 0 0,-39 1-626 0 0,30-4 784 0 0,78-23-1 0 0,-34 7-262 0 0,207-24 830 0 0,3 24-1279 0 0,-254 21-2622 0 0,58 5 0 0 0,-76 1-5101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368 107 13359 0 0,'0'-2'1027'0'0,"0"-3"-724"0"0,-1-1-1 0 0,1 1 1 0 0,-1 0 0 0 0,0-1 0 0 0,0 1-1 0 0,0 0 1 0 0,-1 0 0 0 0,0 0 0 0 0,0 0-1 0 0,0 0 1 0 0,-1 0 0 0 0,-3-6 0 0 0,3 9-243 0 0,1-1 1 0 0,0 0-1 0 0,0 1 1 0 0,-1 0 0 0 0,1 0-1 0 0,-1 0 1 0 0,0 0 0 0 0,1 0-1 0 0,-1 0 1 0 0,0 1-1 0 0,0-1 1 0 0,0 1 0 0 0,0 0-1 0 0,-1 0 1 0 0,1 0 0 0 0,0 0-1 0 0,0 0 1 0 0,-1 1-1 0 0,1 0 1 0 0,0-1 0 0 0,-6 2-1 0 0,-5 0-141 0 0,1 1 0 0 0,0 1 0 0 0,0 0 0 0 0,0 1-1 0 0,0 0 1 0 0,-24 12 0 0 0,15-5 22 0 0,1 2 1 0 0,-39 29-1 0 0,54-37 86 0 0,0 0 0 0 0,0 1 0 0 0,0 0 0 0 0,1 0 0 0 0,0 0 0 0 0,0 1-1 0 0,-7 12 1 0 0,11-18 3 0 0,1 1 0 0 0,-1 0 1 0 0,0-1-1 0 0,0 1 0 0 0,1 0 0 0 0,-1 0 0 0 0,1 0 0 0 0,-1-1 0 0 0,1 1 0 0 0,0 0 0 0 0,0 0 0 0 0,0 0 0 0 0,0 0 0 0 0,0 0 0 0 0,0 0 0 0 0,0 0 0 0 0,1 0 0 0 0,-1-1 0 0 0,1 1 0 0 0,-1 0 1 0 0,1 0-1 0 0,0 0 0 0 0,0-1 0 0 0,0 1 0 0 0,0 0 0 0 0,0-1 0 0 0,0 1 0 0 0,0-1 0 0 0,0 1 0 0 0,1-1 0 0 0,-1 0 0 0 0,1 1 0 0 0,-1-1 0 0 0,1 0 0 0 0,-1 0 0 0 0,1 0 0 0 0,3 1 1 0 0,-1 0 25 0 0,1 0 1 0 0,-1 0 0 0 0,1-1 0 0 0,0 0 0 0 0,0 0 0 0 0,0 0 0 0 0,-1-1-1 0 0,1 1 1 0 0,9-1 0 0 0,5-2 83 0 0,21-3-1 0 0,-30 3-104 0 0,23-2-24 0 0,-1-2 1 0 0,-1-1-1 0 0,1-2 0 0 0,35-14 0 0 0,-63 21-61 0 0,10-7 4 0 0,-12 8 27 0 0,7-9-23 0 0,-8 9 70 0 0,6 10-3315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11975 0 0,'0'0'547'0'0,"1"-1"-11"0"0,7-22-248 0 0,-7 19 276 0 0,0 0-1 0 0,0 0 0 0 0,1 1 1 0 0,-1-1-1 0 0,1 0 1 0 0,3-4-1 0 0,0 1 625 0 0,0 1 0 0 0,0 0-1 0 0,9-7 1 0 0,39-28-604 0 0,-33 26-249 0 0,268-168-949 0 0,-269 172 605 0 0,-1 2 1 0 0,1 0-1 0 0,0 1 1 0 0,30-7-1 0 0,-48 15 17 0 0,1-1 0 0 0,-1 1 0 0 0,0 0 0 0 0,0 0-1 0 0,1-1 1 0 0,-1 1 0 0 0,0 0 0 0 0,0 1 0 0 0,1-1 0 0 0,-1 0 0 0 0,0 0-1 0 0,0 0 1 0 0,0 1 0 0 0,1-1 0 0 0,-1 0 0 0 0,0 1 0 0 0,0-1-1 0 0,0 1 1 0 0,0 0 0 0 0,0-1 0 0 0,0 1 0 0 0,0 0 0 0 0,0 0 0 0 0,1 1-1 0 0,0 0 4 0 0,-1-1-1 0 0,0 1 0 0 0,0 0 0 0 0,0 0 0 0 0,-1 0 1 0 0,1 0-1 0 0,0 0 0 0 0,-1 0 0 0 0,0 0 0 0 0,1 0 1 0 0,-1 0-1 0 0,0 0 0 0 0,0 0 0 0 0,0 4 0 0 0,-1 3-8 0 0,0 0-1 0 0,-1 1 1 0 0,0-1-1 0 0,-1 0 1 0 0,0 0-1 0 0,-4 9 0 0 0,-30 53 7 0 0,18-35 38 0 0,12-24-84 0 0,-21 46-111 0 0,26-52-303 0 0,-1 1-1 0 0,1 0 1 0 0,0 0-1 0 0,1 0 1 0 0,0 0-1 0 0,-1 11 1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41 2303 0 0,'4'-7'1575'0'0,"7"-26"14417"0"0,-23 42-15467 0 0,-13 15-510 0 0,0 1 0 0 0,2 0-1 0 0,-34 48 1 0 0,-49 96-127 0 0,84-133 129 0 0,-161 252 156 0 0,138-220-26 0 0,-190 311 450 0 0,135-215-452 0 0,67-109-564 0 0,-26 59 0 0 0,58-111 211 0 0,0-2-49 0 0,0 1 1 0 0,1-1-1 0 0,-1 1 0 0 0,0 0 1 0 0,1-1-1 0 0,-1 1 0 0 0,1 0 1 0 0,-1-1-1 0 0,1 1 1 0 0,0 0-1 0 0,0 2 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0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44 7423 0 0,'1'0'340'0'0,"8"-6"275"0"0,0 1-1 0 0,0 1 0 0 0,0 0 0 0 0,0 0 0 0 0,19-4 1 0 0,-25 7-122 0 0,0 1 1 0 0,1-1 0 0 0,-1 1-1 0 0,0 0 1 0 0,0 0 0 0 0,1 0-1 0 0,-1 0 1 0 0,0 1 0 0 0,0 0 0 0 0,4 0-1 0 0,-13 10-195 0 0,1-2-188 0 0,-2 0 0 0 0,1-1 0 0 0,-1 1 0 0 0,-14 12 0 0 0,-2 1-80 0 0,-79 79 36 0 0,-20 23-2 0 0,118-119-64 0 0,-8 8 0 0 0,-19 30 0 0 0,29-39 0 0 0,0-1 0 0 0,0 0 0 0 0,0 1 0 0 0,1 0 0 0 0,-1-1 0 0 0,1 1 0 0 0,0 0 0 0 0,0 0 0 0 0,0-1 0 0 0,1 1 0 0 0,-1 0 0 0 0,1 0 0 0 0,0 0 0 0 0,0 0 0 0 0,1 4 0 0 0,0-4 17 0 0,0-1-1 0 0,1 0 1 0 0,-1 0-1 0 0,1 0 0 0 0,-1 0 1 0 0,1 0-1 0 0,0 0 1 0 0,0 0-1 0 0,1-1 1 0 0,-1 1-1 0 0,0-1 1 0 0,1 1-1 0 0,0-1 1 0 0,-1 0-1 0 0,1 0 0 0 0,5 2 1 0 0,2 2 101 0 0,0-1 1 0 0,1-1-1 0 0,17 6 1 0 0,-13-6 89 0 0,1-1 1 0 0,-1 0-1 0 0,1-1 1 0 0,0-1-1 0 0,-1 0 1 0 0,1-2-1 0 0,0 1 0 0 0,-1-2 1 0 0,1 0-1 0 0,-1-1 1 0 0,1 0-1 0 0,15-7 1 0 0,13-6 92 0 0,-2-3 1 0 0,73-41-1 0 0,-97 50-244 0 0,-2 0-1 0 0,1-1 0 0 0,-2-1 1 0 0,1 0-1 0 0,-2-1 1 0 0,16-17-1 0 0,-26 25-81 0 0,0 0 0 0 0,0 0 0 0 0,-1 0 0 0 0,1 0 0 0 0,-1-1-1 0 0,-1 0 1 0 0,1 1 0 0 0,-1-1 0 0 0,0 0 0 0 0,0 0 0 0 0,-1 0 0 0 0,0 0 0 0 0,0 0-1 0 0,0-1 1 0 0,-1 1 0 0 0,1 0 0 0 0,-2 0 0 0 0,1-1 0 0 0,-1 1 0 0 0,0 0 0 0 0,0 0-1 0 0,0 0 1 0 0,-3-7 0 0 0,-2 1-124 0 0,1 1 0 0 0,-1-1 0 0 0,-1 1 0 0 0,0 0 1 0 0,-1 0-1 0 0,0 1 0 0 0,0 0 0 0 0,-1 0 0 0 0,-1 1 0 0 0,1 0 0 0 0,-1 1 0 0 0,-18-11 0 0 0,23 15 117 0 0,-1 1 0 0 0,0-1 0 0 0,0 1-1 0 0,-1 1 1 0 0,1-1 0 0 0,-1 1 0 0 0,1 0 0 0 0,-1 0 0 0 0,1 1-1 0 0,-10-1 1 0 0,-26-6-19 0 0,41 9 33 0 0,1 0 1 0 0,-1 0-1 0 0,1 0 1 0 0,0-1-1 0 0,-1 1 0 0 0,1 0 1 0 0,0 0-1 0 0,0 0 1 0 0,0 0-1 0 0,-1-1 0 0 0,1 1 1 0 0,0 1-1 0 0,0-1-4 0 0,-2 13-1272 0 0,-9 25 0 0 0,3-13-1352 0 0,5-10 864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25 216 7367 0 0,'-1'-1'334'0'0,"-1"0"-286"0"0,1 0 1 0 0,-1 0-1 0 0,1-1 1 0 0,-1 1-1 0 0,1-1 1 0 0,0 0-1 0 0,-1 1 1 0 0,1-1-1 0 0,0 0 1 0 0,-9-15 14996 0 0,94 12-14654 0 0,-49 2-238 0 0,89-11 967 0 0,164-39 0 0 0,217-37 605 0 0,-458 84-1779 0 0,60-5-587 0 0,-37 11-2646 0 0,-42 3-5376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0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1375 0 0,'3'-16'181'0'0,"2"-5"28"0"0,-11-8 19564 0 0,12 23-19039 0 0,-4 4-719 0 0,13-4-7 0 0,3 6-1196 0 0,-8 3-4266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 18799 0 0,'0'0'1840'0'0,"-7"-7"-1640"0"0,2 2 1592 0 0,10-3-1888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2 294 11519 0 0,'0'0'887'0'0,"0"-1"-583"0"0,-1-4-108 0 0,0 4 643 0 0,3 0 269 0 0,4-2-798 0 0,1 1 0 0 0,0-1 1 0 0,-1 1-1 0 0,1 0 0 0 0,0 1 1 0 0,0 0-1 0 0,0 0 0 0 0,10 0 1 0 0,19-3-50 0 0,229-37 2004 0 0,143-28 370 0 0,-333 51-2330 0 0,268-51 565 0 0,384 11-1613 0 0,-599 53-176 0 0,75-1-2062 0 0,-147 6 1169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13935 0 0,'0'0'3642'0'0,"0"2"-2976"0"0,-1 10-583 0 0,0 0 0 0 0,-1 0 0 0 0,0 0 0 0 0,-1 0-1 0 0,0 0 1 0 0,-8 19 0 0 0,-38 67-145 0 0,36-72 103 0 0,-84 147 188 0 0,74-136-1233 0 0,-1-1-1 0 0,-46 50 1 0 0,57-73-239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29 206 2303 0 0,'-2'0'167'0'0,"-25"-2"12645"0"0,31-7-10199 0 0,-1 6-2419 0 0,-1-1 0 0 0,1 1 1 0 0,0 0-1 0 0,0 0 0 0 0,0 0 0 0 0,0 0 0 0 0,1 1 0 0 0,-1-1 0 0 0,1 1 0 0 0,-1 0 0 0 0,1 0 0 0 0,5-2 0 0 0,9-4 224 0 0,27-6-1 0 0,-25 8-81 0 0,383-93 2666 0 0,-333 87-2763 0 0,0 2 1 0 0,1 3-1 0 0,127 6 0 0 0,4 16-2052 0 0,-192-14 986 0 0,0-1 1 0 0,0-1-1 0 0,0 1 1 0 0,0-2-1 0 0,19-4 0 0 0,-19 2-1085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45 177 5063 0 0,'-10'-2'184'0'0,"4"0"-50"0"0,0 0 0 0 0,1 0 0 0 0,-12-6 7355 0 0,20 8-7186 0 0,0-1-1 0 0,1 0 1 0 0,-1 0 0 0 0,0 0 0 0 0,0 0-1 0 0,5-3 1 0 0,5-2 497 0 0,10-1 828 0 0,36-4 1 0 0,-32 6-872 0 0,52-5 873 0 0,95-2-1 0 0,-126 10-1264 0 0,83-1 93 0 0,107-8-380 0 0,-138-2-1186 0 0,166-43 0 0 0,-209 40-476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1054 5983 0 0,'1'1'11376'0'0,"7"-2"-10954"0"0,-2-1-357 0 0,-1-1 0 0 0,0 1 1 0 0,0-1-1 0 0,0 0 0 0 0,0 0 1 0 0,-1-1-1 0 0,1 0 0 0 0,5-5 1 0 0,1-1 150 0 0,27-24 429 0 0,44-51 0 0 0,-16 15-190 0 0,-8 11-677 0 0,-3-3 0 0 0,-2-2 0 0 0,85-137 0 0 0,-119 167-257 0 0,-2-1 1 0 0,25-70 0 0 0,-35 82 396 0 0,-1 0 0 0 0,-1-1 0 0 0,0 0 0 0 0,-2 0 0 0 0,-1-47 0 0 0,-2 65 112 0 0,0-1-1 0 0,-1 1 0 0 0,0-1 0 0 0,0 1 1 0 0,-3-9-1 0 0,3 14-29 0 0,1-1 1 0 0,-1 1-1 0 0,1-1 1 0 0,-1 1-1 0 0,0 0 1 0 0,0-1-1 0 0,0 1 0 0 0,0 0 1 0 0,0 0-1 0 0,0-1 1 0 0,0 1-1 0 0,0 0 1 0 0,0 0-1 0 0,-1 0 1 0 0,1 1-1 0 0,0-1 0 0 0,-1 0 1 0 0,1 0-1 0 0,0 1 1 0 0,-1-1-1 0 0,1 1 1 0 0,-1-1-1 0 0,1 1 0 0 0,-1 0 1 0 0,1-1-1 0 0,-1 1 1 0 0,-3 0-1 0 0,-2 1-19 0 0,0-1-1 0 0,-1 2 1 0 0,1-1 0 0 0,0 1-1 0 0,-1 0 1 0 0,1 1-1 0 0,0 0 1 0 0,1 0 0 0 0,-1 0-1 0 0,0 1 1 0 0,-9 7-1 0 0,-7 7-61 0 0,-34 32 0 0 0,53-46 71 0 0,-179 183-62 0 0,154-155 69 0 0,-17 20 63 0 0,3 2 0 0 0,-58 93 0 0 0,-48 132 120 0 0,127-226-139 0 0,-20 62 0 0 0,-6 59 137 0 0,-35 95-70 0 0,74-245-281 0 0,-1 0 0 0 0,-2-1 0 0 0,0-1 0 0 0,-1 0 0 0 0,-2 0 0 0 0,0-2 0 0 0,-1 1 0 0 0,-34 31 0 0 0,30-37-3867 0 0,1-4-1275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36 141 8287 0 0,'0'0'382'0'0,"-1"-2"-8"0"0,1-1-283 0 0,0 2-75 0 0,0 0 0 0 0,0 0 0 0 0,-1-1 0 0 0,1 1 0 0 0,0 0 0 0 0,-1 0 0 0 0,1 0 0 0 0,-1 0 0 0 0,1-1 0 0 0,-1 1 0 0 0,0 0 0 0 0,1 0 0 0 0,-1 0 0 0 0,0 0 0 0 0,-1-1 0 0 0,1 1 1015 0 0,-9 2 4061 0 0,9 0-4979 0 0,0 0 1 0 0,0 0-1 0 0,0 0 1 0 0,0 0-1 0 0,0 0 1 0 0,0 0-1 0 0,0 0 1 0 0,0 0-1 0 0,0 0 1 0 0,1 0-1 0 0,-1 0 1 0 0,0 1-1 0 0,1-1 1 0 0,-1 0-1 0 0,1 1 1 0 0,0-1-1 0 0,-1 0 1 0 0,1 1-1 0 0,0-1 1 0 0,0 1-1 0 0,0-1 1 0 0,0 0-1 0 0,0 1 1 0 0,0-1-1 0 0,0 1 1 0 0,0-1-1 0 0,1 2 1 0 0,0-1-70 0 0,0 0 0 0 0,-1-1 0 0 0,1 1 0 0 0,0 0 0 0 0,0-1 0 0 0,0 1 0 0 0,1-1 0 0 0,-1 1-1 0 0,0-1 1 0 0,1 0 0 0 0,-1 1 0 0 0,0-1 0 0 0,1 0 0 0 0,0 0 0 0 0,-1 0 0 0 0,1 0 0 0 0,-1 0 0 0 0,1 0 0 0 0,0 0 0 0 0,3 0 0 0 0,5 1 66 0 0,0 0-1 0 0,0 0 1 0 0,0-1 0 0 0,0-1-1 0 0,0 0 1 0 0,20-2 0 0 0,59-15 443 0 0,-80 15-505 0 0,147-43 727 0 0,-57 16-326 0 0,-20 7-256 0 0,165-41-1598 0 0,-205 56-383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11775 0 0,'0'0'1068'0'0,"0"2"-877"0"0,19 129 1585 0 0,16 88 1046 0 0,-28-189-2590 0 0,2-1 0 0 0,1 1 0 0 0,1-1 0 0 0,1-1-1 0 0,20 32 1 0 0,-5-18-121 0 0,2-2 0 0 0,2-1 1 0 0,1-2-1 0 0,2-1 0 0 0,1-1 0 0 0,2-3 0 0 0,1 0 0 0 0,52 31 0 0 0,68 43 125 0 0,-155-104-269 0 0,0 0 0 0 0,-1 1 0 0 0,1-1 0 0 0,0 0 1 0 0,-1 1-1 0 0,0-1 0 0 0,1 1 0 0 0,1 3 0 0 0,-3-5-50 0 0,-1 0 1 0 0,1 0-1 0 0,-1 0 0 0 0,0-1 1 0 0,1 1-1 0 0,-1 0 0 0 0,0 0 1 0 0,0 0-1 0 0,0 0 1 0 0,0 0-1 0 0,1 0 0 0 0,-1-1 1 0 0,0 1-1 0 0,0 0 1 0 0,-1 0-1 0 0,1 0 0 0 0,0 0 1 0 0,0 0-1 0 0,0 0 0 0 0,-1-1 1 0 0,1 1-1 0 0,0 0 1 0 0,-1 0-1 0 0,1 0 0 0 0,0 0 1 0 0,-1-1-1 0 0,1 1 0 0 0,-1 0 1 0 0,0-1-1 0 0,1 1 1 0 0,-1 0-1 0 0,0-1 0 0 0,1 1 1 0 0,-1-1-1 0 0,0 1 1 0 0,0 0-1 0 0,-10 5-1168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4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45 492 9935 0 0,'0'0'455'0'0,"2"1"-12"0"0,14 9-269 0 0,-8-5-572 0 0,4 5 4722 0 0,-11-10-4147 0 0,-1 1-1 0 0,0-1 1 0 0,0 0-1 0 0,1 0 1 0 0,-1 1-1 0 0,0-1 1 0 0,0 0 0 0 0,0 1-1 0 0,1-1 1 0 0,-1 0-1 0 0,0 1 1 0 0,0-1-1 0 0,0 1 1 0 0,0-1 0 0 0,0 0-1 0 0,0 1 1 0 0,0-1-1 0 0,0 0 1 0 0,0 1-1 0 0,0-1 1 0 0,0 1 0 0 0,0-1-1 0 0,0 1 1 0 0,0-1-125 0 0,-1 1 1 0 0,1-1 0 0 0,-1 1 0 0 0,1-1-1 0 0,-1 1 1 0 0,1-1 0 0 0,-1 1 0 0 0,1-1 0 0 0,-1 0-1 0 0,1 1 1 0 0,-1-1 0 0 0,0 0 0 0 0,1 0-1 0 0,-1 1 1 0 0,1-1 0 0 0,-1 0 0 0 0,0 0-1 0 0,1 0 1 0 0,-2 0 0 0 0,-5 2-37 0 0,4-1-12 0 0,1 0 0 0 0,0 0 0 0 0,0-1-1 0 0,-1 1 1 0 0,1-1 0 0 0,0 1 0 0 0,-1-1 0 0 0,1 0 0 0 0,0 0-1 0 0,-1 0 1 0 0,1-1 0 0 0,0 1 0 0 0,-1 0 0 0 0,1-1 0 0 0,0 0 0 0 0,0 1-1 0 0,-3-2 1 0 0,3 1-4 0 0,1 1 0 0 0,0-1 0 0 0,-1 0 0 0 0,1 0 0 0 0,0 0 0 0 0,0 0 0 0 0,0 0 0 0 0,0 0 0 0 0,0 0 0 0 0,0 0 0 0 0,0 0 0 0 0,0 0 0 0 0,0 0 0 0 0,0-1 0 0 0,1 1 0 0 0,-1 0 0 0 0,0 0 0 0 0,1-1 0 0 0,-1 1 0 0 0,1-1 0 0 0,-1 1 0 0 0,1-1 0 0 0,0 1 0 0 0,0 0 0 0 0,0-1 0 0 0,0-1 0 0 0,-1 0 0 0 0,1-5-39 0 0,0-1 1 0 0,0 1-1 0 0,1 0 0 0 0,0 0 0 0 0,0 0 1 0 0,0-1-1 0 0,1 1 0 0 0,6-13 0 0 0,-3 9-62 0 0,1 0 0 0 0,0 0 0 0 0,1 1 0 0 0,16-20-1 0 0,-3 8-134 0 0,1 1 0 0 0,2 1 0 0 0,47-35-1 0 0,-28 29 4 0 0,0 2-1 0 0,1 1 0 0 0,2 3 1 0 0,63-22-1 0 0,-70 29 234 0 0,94-30 0 0 0,-119 40 25 0 0,-6 2 37 0 0,0 0-1 0 0,0 0 1 0 0,0 1 0 0 0,0 0 0 0 0,1 0 0 0 0,8 0 0 0 0,-14 2-50 0 0,0-1 1 0 0,-1 0 0 0 0,1 1-1 0 0,0-1 1 0 0,-1 1-1 0 0,1-1 1 0 0,-1 1 0 0 0,1 0-1 0 0,-1 0 1 0 0,1-1-1 0 0,-1 1 1 0 0,1 0 0 0 0,-1 1-1 0 0,0-1 1 0 0,0 0-1 0 0,1 0 1 0 0,-1 0 0 0 0,0 1-1 0 0,0-1 1 0 0,0 1-1 0 0,0-1 1 0 0,-1 1 0 0 0,1-1-1 0 0,0 1 1 0 0,-1-1-1 0 0,1 1 1 0 0,-1-1 0 0 0,1 1-1 0 0,-1 0 1 0 0,0-1-1 0 0,0 1 1 0 0,1 3 0 0 0,-1 2 54 0 0,0-1 1 0 0,-1 1 0 0 0,1 0 0 0 0,-1-1 0 0 0,0 1 0 0 0,-1-1 0 0 0,0 0 0 0 0,0 1 0 0 0,-4 9 0 0 0,-3 2 307 0 0,-20 32 1 0 0,14-30-239 0 0,0 0 1 0 0,-1-1-1 0 0,-28 25 0 0 0,-61 44-6 0 0,83-73-106 0 0,-43 23-1 0 0,39-24 10 0 0,-26 18 1 0 0,39-23-36 0 0,0 0 1 0 0,-1-1 0 0 0,0-1 0 0 0,0 0-1 0 0,-22 6 1 0 0,28-11-70 0 0,7-2-56 0 0,-3 2-468 0 0,-1 0-2916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0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46 6359 0 0,'128'-32'1257'0'0,"-98"26"-130"0"0,-6 2-485 0 0,-8 3 982 0 0,-5-2 2366 0 0,-22 21-2239 0 0,-21 11-1301 0 0,-55 38 0 0 0,26-21-453 0 0,23-13 3 0 0,-43 49 0 0 0,71-71 0 0 0,-5 4-3 0 0,1 1-1 0 0,1 0 0 0 0,0 1 1 0 0,1 1-1 0 0,-15 30 0 0 0,24-41 4 0 0,0-1-1 0 0,0 0 0 0 0,1 1 1 0 0,0-1-1 0 0,1 1 1 0 0,0 0-1 0 0,0 0 1 0 0,0-1-1 0 0,0 1 0 0 0,1 0 1 0 0,1 0-1 0 0,-1 0 1 0 0,1 0-1 0 0,0-1 1 0 0,0 1-1 0 0,1 0 0 0 0,0-1 1 0 0,0 1-1 0 0,1-1 1 0 0,0 0-1 0 0,4 8 1 0 0,-2-7 94 0 0,0 0 0 0 0,0 0 0 0 0,0-1-1 0 0,1 1 1 0 0,0-2 0 0 0,0 1 0 0 0,1-1 0 0 0,0 1 0 0 0,0-2 0 0 0,0 1 0 0 0,0-1 0 0 0,1 0 0 0 0,-1-1 0 0 0,1 0 0 0 0,0 0 0 0 0,0 0 0 0 0,0-1 0 0 0,12 1 0 0 0,10 0 351 0 0,1-1 0 0 0,-1-1 1 0 0,54-7-1 0 0,-43 3-58 0 0,-10 0-280 0 0,-1-2 0 0 0,0 0 0 0 0,0-2-1 0 0,0-2 1 0 0,46-19 0 0 0,-54 17-70 0 0,-1 0 0 0 0,1-2 0 0 0,18-15 0 0 0,55-50 111 0 0,-88 71-136 0 0,1 0 0 0 0,-2 0 0 0 0,1-1 0 0 0,-1 0 0 0 0,0 0 0 0 0,-1 0 0 0 0,1-1 0 0 0,3-10 0 0 0,-7 16-8 0 0,-1-1 1 0 0,0 1-1 0 0,0-1 0 0 0,0 0 1 0 0,0 1-1 0 0,0-1 0 0 0,-1 0 1 0 0,0 1-1 0 0,0-1 0 0 0,0 0 1 0 0,0 0-1 0 0,0 1 0 0 0,-1-1 1 0 0,1 0-1 0 0,-1 0 0 0 0,0 1 1 0 0,-1-1-1 0 0,1 1 0 0 0,0-1 1 0 0,-1 1-1 0 0,0 0 0 0 0,0-1 1 0 0,0 1-1 0 0,-3-4 0 0 0,1 3-21 0 0,-1-1 0 0 0,1 1 0 0 0,-1 0 0 0 0,1 0-1 0 0,-1 1 1 0 0,-1 0 0 0 0,1-1 0 0 0,0 2 0 0 0,-1-1 0 0 0,1 1 0 0 0,-1-1-1 0 0,0 2 1 0 0,0-1 0 0 0,0 1 0 0 0,0-1 0 0 0,0 2 0 0 0,0-1 0 0 0,0 1-1 0 0,0 0 1 0 0,-10 1 0 0 0,2 1-28 0 0,0 0 0 0 0,0 1 0 0 0,0 1 0 0 0,0 0 0 0 0,1 1 0 0 0,0 1 0 0 0,-22 12 0 0 0,20-9 25 0 0,0 1-1 0 0,1 1 0 0 0,0 0 1 0 0,1 1-1 0 0,-20 23 0 0 0,29-29 18 0 0,0 0-1 0 0,0 0 0 0 0,1 0 1 0 0,-1 0-1 0 0,2 1 1 0 0,-1-1-1 0 0,1 1 0 0 0,0 0 1 0 0,0 0-1 0 0,0 0 1 0 0,1 0-1 0 0,0 0 0 0 0,1 0 1 0 0,0 0-1 0 0,0 0 1 0 0,0 0-1 0 0,3 13 0 0 0,-1-9 1 0 0,1 0 0 0 0,0 0 0 0 0,0-1 1 0 0,1 0-1 0 0,1 1 0 0 0,-1-1 0 0 0,2-1 0 0 0,-1 1 0 0 0,1-1 0 0 0,14 16 0 0 0,-16-20-448 0 0,18 18 793 0 0,-6-8-7262 0 0,-9-8 562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1136 65 7831 0 0,'20'-64'11236'0'0,"-30"75"-11270"0"0,-1-1 0 0 0,-1-1 0 0 0,-18 14 0 0 0,-4 2 14 0 0,-181 160-45 0 0,160-137 66 0 0,-444 356 442 0 0,244-197-270 0 0,247-199-197 0 0,0-1 0 0 0,-9 13 0 0 0,16-19-48 0 0,15 4-866 0 0,3-3 460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20 11519 0 0,'0'-8'1191'0'0,"0"2"-990"0"0,0 4 666 0 0,0 2-782 0 0,0 0 0 0 0,0 0 1 0 0,0 0-1 0 0,0 0 0 0 0,0 0 0 0 0,0 0 1 0 0,0-1-1 0 0,0 1 0 0 0,0 0 0 0 0,0 0 0 0 0,0 0 1 0 0,0 0-1 0 0,0 0 0 0 0,-1-1 938 0 0,1 0-938 0 0,0 1 0 0 0,0 0 0 0 0,0 0 1 0 0,0 0-1 0 0,0 0 0 0 0,0 0 0 0 0,-1 0 1 0 0,1 0-1 0 0,0 0 0 0 0,0 0 0 0 0,0 0 0 0 0,0 0 1 0 0,-1 0-1 0 0,-6 2 996 0 0,-11 12-1810 0 0,10-9 1005 0 0,-148 90-363 0 0,-18 13 94 0 0,170-105-7 0 0,-9 8 11 0 0,12-10 240 0 0,22 9 434 0 0,-12-7-492 0 0,-1-1 1 0 0,1-1-1 0 0,-1 0 1 0 0,1 0-1 0 0,11 0 0 0 0,44-6 547 0 0,-60 5-700 0 0,104-18 681 0 0,-30 4-553 0 0,-78 14-169 0 0,0 0 1 0 0,0 0-1 0 0,0 0 0 0 0,0 0 0 0 0,0 0 1 0 0,0 0-1 0 0,0 0 0 0 0,0 0 0 0 0,1 0 0 0 0,-1 0 1 0 0,0 0-1 0 0,0 0 0 0 0,0 0 0 0 0,0 0 1 0 0,0 0-1 0 0,0 0 0 0 0,1 0 0 0 0,-1 0 1 0 0,0 0-1 0 0,0 0 0 0 0,0 0 0 0 0,0 0 0 0 0,0 0 1 0 0,0 0-1 0 0,0 0 0 0 0,1 0 0 0 0,-1 0 1 0 0,0 0-1 0 0,0 0 0 0 0,0 0 0 0 0,0 0 1 0 0,0 0-1 0 0,0 0 0 0 0,0 0 0 0 0,0 1 0 0 0,0-1 1 0 0,0 0-1 0 0,1 0 0 0 0,-1 0 0 0 0,0 0 1 0 0,0 0-1 0 0,0 0 0 0 0,0 0 0 0 0,0 0 1 0 0,0 0-1 0 0,0 1 0 0 0,0-1 0 0 0,0 0 0 0 0,0 0 1 0 0,0 0-1 0 0,-5 7-21 0 0,-9 4-2 0 0,-47 27-73 0 0,-95 43-1 0 0,133-69 96 0 0,1 2-1 0 0,-30 24 1 0 0,44-32-4 0 0,7-6-16 0 0,0 1 1 0 0,0 0-1 0 0,0 0 0 0 0,0 0 1 0 0,1 0-1 0 0,-1 0 0 0 0,0 1 1 0 0,1-1-1 0 0,-1 0 0 0 0,1 0 1 0 0,-1 0-1 0 0,1 1 0 0 0,-1-1 1 0 0,1 0-1 0 0,0 1 0 0 0,0-1 1 0 0,-1 0-1 0 0,1 2 0 0 0,3 23-1736 0 0,-3-25 1581 0 0,2 10-1231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17711 0 0,'0'0'1603'0'0,"-2"2"-1318"0"0,-107 97-390 0 0,103-94-400 0 0,1 1 0 0 0,0 0 0 0 0,-6 7 0 0 0,8-8-528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39 7367 0 0,'4'-7'290'0'0,"1"-1"0"0"0,-1 1 0 0 0,10-9 7874 0 0,-13 25-6688 0 0,-1-3-1364 0 0,-1-1 0 0 0,0 0 1 0 0,0 1-1 0 0,0-1 1 0 0,-1 0-1 0 0,0 0 1 0 0,0 0-1 0 0,-4 9 1 0 0,-27 37-271 0 0,24-36 234 0 0,-58 75-129 0 0,-14 25-24 0 0,17 3-3449 0 0,55-96-2066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 9671 0 0,'-2'-1'440'0'0,"1"0"-342"0"0,-1 0 0 0 0,0 0 0 0 0,0 0 0 0 0,0 0 0 0 0,0 1 0 0 0,0-1 1 0 0,0 0-1 0 0,0 1 0 0 0,-1 0 0 0 0,1-1 0 0 0,0 1 0 0 0,0 0 0 0 0,0 0 0 0 0,0 0 0 0 0,-1 0 0 0 0,1 0 0 0 0,0 1 0 0 0,0-1 0 0 0,0 1 0 0 0,-4 1 0 0 0,4-1 59 0 0,0 0 0 0 0,0 1 0 0 0,0-1 0 0 0,0 1 1 0 0,1-1-1 0 0,-1 1 0 0 0,1-1 0 0 0,-1 1 0 0 0,1 0 0 0 0,-1 0 1 0 0,1 0-1 0 0,0 0 0 0 0,0 0 0 0 0,0 0 0 0 0,0 0 0 0 0,0 0 0 0 0,1 0 1 0 0,-1 0-1 0 0,1 1 0 0 0,-1-1 0 0 0,1 3 0 0 0,-1 6-72 0 0,1 0 0 0 0,0 0 1 0 0,0 0-1 0 0,4 19 0 0 0,14 45 740 0 0,-11-47-536 0 0,4 16 116 0 0,19 70 398 0 0,-23-90-675 0 0,2 1 0 0 0,18 33 0 0 0,-24-51-231 0 0,1-1 1 0 0,0 1-1 0 0,1-1 0 0 0,-1 1 0 0 0,1-2 0 0 0,0 1 0 0 0,11 9 1 0 0,5-4-956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1282 1 10135 0 0,'0'0'778'0'0,"0"1"-506"0"0,-1 4-97 0 0,1 0 0 0 0,-1-1 0 0 0,0 1 0 0 0,0-1 1 0 0,0 1-1 0 0,-1-1 0 0 0,0 0 0 0 0,0 0 0 0 0,0 0 1 0 0,0 0-1 0 0,-3 4 0 0 0,-7 9 1119 0 0,-17 17 0 0 0,18-21-1094 0 0,-27 31 775 0 0,-75 65-1 0 0,86-87-867 0 0,0-1 0 0 0,-2-2 0 0 0,0-1 0 0 0,-41 19 0 0 0,1-8-1 0 0,-119 33-1 0 0,-78 1 28 0 0,107-27-69 0 0,148-33-58 0 0,-55 10 36 0 0,59-12-30 0 0,-1-1-1 0 0,1 0 1 0 0,0 0 0 0 0,0 0 0 0 0,-1-1 0 0 0,1 0 0 0 0,-9-2 0 0 0,15 2-8 0 0,0 1-1 0 0,-1 0 1 0 0,1-1-1 0 0,0 1 1 0 0,0-1 0 0 0,-1 0-1 0 0,1 1 1 0 0,0-1 0 0 0,0 0-1 0 0,0 0 1 0 0,0 0 0 0 0,0 0-1 0 0,0 0 1 0 0,0 0-1 0 0,0 0 1 0 0,0 0 0 0 0,0 0-1 0 0,1 0 1 0 0,-1-1 0 0 0,0 1-1 0 0,1 0 1 0 0,-1-1 0 0 0,1 1-1 0 0,-1 0 1 0 0,1-1 0 0 0,0 1-1 0 0,0 0 1 0 0,-1-1-1 0 0,1 1 1 0 0,0-1 0 0 0,0 1-1 0 0,0 0 1 0 0,1-1 0 0 0,-1 1-1 0 0,0 0 1 0 0,0-1 0 0 0,1 1-1 0 0,-1 0 1 0 0,2-3 0 0 0,0-2 9 0 0,0 0 1 0 0,1 0 0 0 0,0 0 0 0 0,1 1 0 0 0,-1-1 0 0 0,1 1 0 0 0,5-6 0 0 0,2-2 44 0 0,1 2 0 0 0,0 0 0 0 0,0 0 0 0 0,1 1 0 0 0,15-8 0 0 0,-23 14-19 0 0,1 1-1 0 0,0 0 0 0 0,0 1 1 0 0,1 0-1 0 0,-1 0 0 0 0,12-2 1 0 0,-15 3-25 0 0,1 1 0 0 0,0 0 0 0 0,0 0 0 0 0,0 0 0 0 0,0 0 0 0 0,-1 1 0 0 0,1 0 1 0 0,0 0-1 0 0,0 0 0 0 0,-1 0 0 0 0,1 0 0 0 0,5 3 0 0 0,-7-2 8 0 0,0-1 0 0 0,0 0-1 0 0,0 1 1 0 0,0 0 0 0 0,0 0 0 0 0,0-1-1 0 0,-1 1 1 0 0,1 0 0 0 0,-1 0 0 0 0,1 1-1 0 0,-1-1 1 0 0,0 0 0 0 0,0 0 0 0 0,0 1-1 0 0,0-1 1 0 0,0 0 0 0 0,0 1-1 0 0,-1-1 1 0 0,1 1 0 0 0,-1-1 0 0 0,0 1-1 0 0,1-1 1 0 0,-1 1 0 0 0,0 0 0 0 0,-1-1-1 0 0,0 4 1 0 0,0 5-4 0 0,-1 0-1 0 0,-1 0 1 0 0,0 0-1 0 0,-8 18 1 0 0,-56 96 56 0 0,31-61-31 0 0,9-14-43 0 0,2 1 0 0 0,3 1 0 0 0,1 2 0 0 0,-16 72 0 0 0,28-92 1 0 0,-7 37 2 0 0,15-62 6 0 0,0-1-1 0 0,1 1 1 0 0,0-1-1 0 0,0 1 1 0 0,1-1 0 0 0,2 13-1 0 0,-3-20-43 0 0,1 1-1 0 0,-1 0 1 0 0,1-1-1 0 0,-1 1 1 0 0,1 0-1 0 0,0-1 1 0 0,-1 1-1 0 0,1-1 1 0 0,0 1-1 0 0,0-1 1 0 0,0 0-1 0 0,0 1 1 0 0,1-1-1 0 0,-1 0 1 0 0,1 1-1 0 0,10 2-5137 0 0,1-5-1390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526 326 6911 0 0,'0'0'623'0'0,"2"-1"-514"0"0,24-26 420 0 0,3-2 3533 0 0,-17 17-3547 0 0,0-1 0 0 0,0 0 0 0 0,-1-1 0 0 0,-1 0 0 0 0,0 0 0 0 0,-1-1-1 0 0,-1-1 1 0 0,0 0 0 0 0,8-22 0 0 0,-14 32-439 0 0,0-1 0 0 0,-1 1 0 0 0,1-1 1 0 0,-1 1-1 0 0,-1-1 0 0 0,1 0 0 0 0,-1 1 0 0 0,-1-9 0 0 0,1 13-97 0 0,0 1-1 0 0,0-1 1 0 0,0 1 0 0 0,-1-1 0 0 0,1 0-1 0 0,-1 1 1 0 0,1-1 0 0 0,-1 1 0 0 0,1-1-1 0 0,-1 1 1 0 0,0 0 0 0 0,0-1 0 0 0,0 1-1 0 0,0 0 1 0 0,0-1 0 0 0,0 1 0 0 0,0 0-1 0 0,0 0 1 0 0,0 0 0 0 0,-1 0 0 0 0,1 0-1 0 0,0 0 1 0 0,-1 0 0 0 0,1 1 0 0 0,0-1-1 0 0,-1 0 1 0 0,1 1 0 0 0,-1-1 0 0 0,0 1-1 0 0,1 0 1 0 0,-1-1 0 0 0,1 1 0 0 0,-1 0-1 0 0,1 0 1 0 0,-1 0 0 0 0,0 0 0 0 0,1 0-1 0 0,-1 0 1 0 0,-2 1 0 0 0,-9 2-9 0 0,0 0 1 0 0,0 0-1 0 0,1 1 1 0 0,-1 1-1 0 0,1 0 1 0 0,-22 14-1 0 0,-66 49-160 0 0,85-57 184 0 0,-179 147 487 0 0,148-114-75 0 0,-77 96-1 0 0,118-134-264 0 0,-33 48 865 0 0,35-49-1062 0 0,0 1 0 0 0,0-1 0 0 0,1 1 0 0 0,-1 0 0 0 0,1 0 0 0 0,1-1 0 0 0,-1 1 0 0 0,0 10 0 0 0,2-16 59 0 0,-1 1 0 0 0,1 0 0 0 0,0 0 0 0 0,0 0 0 0 0,0 0-1 0 0,1 0 1 0 0,-1 0 0 0 0,0 0 0 0 0,0 0 0 0 0,0 0 0 0 0,1 0 0 0 0,-1 0 0 0 0,0 0 0 0 0,1 0 0 0 0,-1 0 0 0 0,1-1 0 0 0,-1 1 0 0 0,1 0 0 0 0,0 0-1 0 0,-1 0 1 0 0,1-1 0 0 0,0 1 0 0 0,-1 0 0 0 0,1-1 0 0 0,0 1 0 0 0,0-1 0 0 0,-1 1 0 0 0,1-1 0 0 0,0 1 0 0 0,0-1 0 0 0,0 1 0 0 0,0-1 0 0 0,0 0-1 0 0,0 0 1 0 0,0 1 0 0 0,0-1 0 0 0,0 0 0 0 0,0 0 0 0 0,0 0 0 0 0,0 0 0 0 0,1 0 0 0 0,4-1 93 0 0,0 1 0 0 0,0-1 0 0 0,-1 0 1 0 0,1-1-1 0 0,9-2 0 0 0,34-16 487 0 0,55-32 1 0 0,-49 24-454 0 0,-53 27-130 0 0,141-74 23 0 0,-106 53-82 0 0,60-46-1 0 0,-75 51-10 0 0,-20 16 15 0 0,4 9-49 0 0,-5-6 67 0 0,-1 0 0 0 0,1 1-1 0 0,-1-1 1 0 0,1 1 0 0 0,-1-1 0 0 0,0 1 0 0 0,0-1 0 0 0,0 1 0 0 0,-1-1-1 0 0,1 1 1 0 0,-1-1 0 0 0,1 1 0 0 0,-1-1 0 0 0,-1 5 0 0 0,-18 33-254 0 0,18-36 282 0 0,-26 49-78 0 0,-23 62 0 0 0,49-111 90 0 0,-2 14-26 0 0,4-16-71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23 575 9671 0 0,'0'0'5064'0'0,"-2"-8"-2921"0"0,1 7-2095 0 0,-4-14 865 0 0,0 0 1 0 0,-4-27-1 0 0,9 36-843 0 0,-1 0-1 0 0,1 1 1 0 0,0-1-1 0 0,1 0 1 0 0,-1 0-1 0 0,1 0 1 0 0,0 0 0 0 0,1 1-1 0 0,-1-1 1 0 0,6-10-1 0 0,1-1-48 0 0,1 1 1 0 0,1 0-1 0 0,0 1 0 0 0,2 0 0 0 0,21-24 0 0 0,75-58 84 0 0,-74 68-97 0 0,-16 14-73 0 0,17-16-1621 0 0,72-48 0 0 0,-96 72 1250 0 0,0 1 0 0 0,1 0 1 0 0,-1 0-1 0 0,2 1 0 0 0,-1 1 0 0 0,0 0 0 0 0,1 0 0 0 0,0 2 0 0 0,0-1 0 0 0,0 2 0 0 0,18-1 0 0 0,-7 3-4760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177 248 3679 0 0,'0'0'284'0'0,"2"1"-186"0"0,19 6 2100 0 0,2 1 2978 0 0,42 9 0 0 0,-58-16-4807 0 0,1 0 1 0 0,0 0-1 0 0,0 0 0 0 0,0-1 0 0 0,0-1 0 0 0,0 1 1 0 0,0-1-1 0 0,0-1 0 0 0,12-3 0 0 0,-8 2-115 0 0,0-2 1 0 0,0 0-1 0 0,-1 0 0 0 0,17-11 0 0 0,-24 14-244 0 0,-1-1 1 0 0,0 1-1 0 0,1-1 0 0 0,-1 0 0 0 0,-1 0 1 0 0,1-1-1 0 0,0 1 0 0 0,-1 0 1 0 0,1-1-1 0 0,-1 0 0 0 0,0 1 0 0 0,0-1 1 0 0,-1 0-1 0 0,1 0 0 0 0,-1 0 1 0 0,0 0-1 0 0,1-6 0 0 0,-1 3-81 0 0,-1-1 0 0 0,1 1 0 0 0,-2-1-1 0 0,1 1 1 0 0,-1-1 0 0 0,0 1 0 0 0,-1-1-1 0 0,1 1 1 0 0,-2 0 0 0 0,1 0 0 0 0,-1 0 0 0 0,0 0-1 0 0,0 0 1 0 0,-1 1 0 0 0,-5-8 0 0 0,7 10-4 0 0,-1 0-1 0 0,0 0 1 0 0,-1 0 0 0 0,1 0 0 0 0,-1 1 0 0 0,1 0-1 0 0,-1 0 1 0 0,0 0 0 0 0,0 0 0 0 0,-1 0 0 0 0,1 1-1 0 0,-1 0 1 0 0,1 0 0 0 0,-1 0 0 0 0,1 0 0 0 0,-1 1 0 0 0,0 0-1 0 0,0 0 1 0 0,0 0 0 0 0,0 1 0 0 0,0-1 0 0 0,0 1-1 0 0,-8 1 1 0 0,2 1 10 0 0,-1 1 0 0 0,1 0 0 0 0,1 1 0 0 0,-1 0 0 0 0,0 1 0 0 0,1 0-1 0 0,0 1 1 0 0,-17 12 0 0 0,7-3 77 0 0,1 1-1 0 0,1 0 1 0 0,-17 21-1 0 0,9-7 95 0 0,-34 51 0 0 0,49-63-42 0 0,0 0 0 0 0,2 0 1 0 0,0 1-1 0 0,-11 36 1 0 0,18-51-38 0 0,1 1 1 0 0,0 0-1 0 0,0 0 1 0 0,1 0-1 0 0,-1 0 1 0 0,1 0-1 0 0,0 0 1 0 0,1 0 0 0 0,-1 0-1 0 0,1 0 1 0 0,0 0-1 0 0,0-1 1 0 0,0 1-1 0 0,1 0 1 0 0,-1-1-1 0 0,6 9 1 0 0,-4-8 12 0 0,1 0 0 0 0,-1 0 0 0 0,1 0 1 0 0,1-1-1 0 0,-1 0 0 0 0,1 1 0 0 0,-1-2 0 0 0,1 1 0 0 0,0-1 1 0 0,1 1-1 0 0,-1-1 0 0 0,1-1 0 0 0,8 4 0 0 0,5 0-156 0 0,2-1 0 0 0,-1 0 0 0 0,0-2 0 0 0,1 0-1 0 0,0-1 1 0 0,0-2 0 0 0,24-1 0 0 0,-8-2-1235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13 8287 0 0,'0'0'639'0'0,"-8"-5"912"0"0,6 4-1305 0 0,0 0 0 0 0,-1 0 0 0 0,1 0 0 0 0,-1 0 0 0 0,1 1 0 0 0,-1-1 0 0 0,1 1 0 0 0,-1-1 0 0 0,1 1 0 0 0,-1 0 1 0 0,1 0-1 0 0,-1 0 0 0 0,1 0 0 0 0,-1 0 0 0 0,1 1 0 0 0,-1-1 0 0 0,1 1 0 0 0,-1 0 0 0 0,1-1 0 0 0,-1 1 0 0 0,1 0 0 0 0,0 1 1 0 0,-1-1-1 0 0,1 0 0 0 0,0 1 0 0 0,-3 1 0 0 0,-4 5-68 0 0,1 0 1 0 0,0 1-1 0 0,0 0 0 0 0,-10 14 1 0 0,11-14 7 0 0,-65 94 479 0 0,39-54-301 0 0,-69 78 1 0 0,14-46-2205 0 0,86-80 366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4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1375 0 0,'0'0'7132'0'0,"1"-1"-6237"0"0,1 0-617 0 0,0 0-1 0 0,0 0 1 0 0,-1 1-1 0 0,1-1 1 0 0,0 1 0 0 0,0-1-1 0 0,0 1 1 0 0,0-1-1 0 0,2 1 1 0 0,-2 0-82 0 0,10 3-13 0 0,2 1 59 0 0,-11-4 22 0 0,-1 1-93 0 0,6 0 43 0 0,0 0-1 0 0,0 0 1 0 0,0-1-1 0 0,1 0 1 0 0,-1-1 0 0 0,11-1-1 0 0,51-14 1383 0 0,-31 6-1188 0 0,2 2-333 0 0,69-6 1 0 0,-84 12-54 0 0,218-25 221 0 0,13 16 119 0 0,-174 3-351 0 0,-75 7 7 0 0,-1 0 1 0 0,0 0-1 0 0,13-4 0 0 0,13-2 37 0 0,-4 3 166 0 0,42-13 0 0 0,-50 11-102 0 0,1 1-1 0 0,0 0 0 0 0,0 2 0 0 0,23-1 0 0 0,139 9-42 0 0,-154-5-76 0 0,119-4 0 0 0,-138 2 0 0 0,0 0 0 0 0,0 0 0 0 0,19-9 0 0 0,-17 6 0 0 0,-1 1 0 0 0,17-3 0 0 0,-16 5-4 0 0,40-7 193 0 0,97-5 0 0 0,-145 14-182 0 0,19 4-4 0 0,-10 0-3 0 0,0 0 0 0 0,0 0 0 0 0,-2-2 11 0 0,-11-2-8 0 0,-1 0 1 0 0,1 0 0 0 0,0 0-1 0 0,-1 0 1 0 0,1 0-1 0 0,0 0 1 0 0,0 0 0 0 0,-1 0-1 0 0,1 0 1 0 0,0 0-1 0 0,-1 0 1 0 0,1-1-1 0 0,0 1 1 0 0,-1 0 0 0 0,2-1-1 0 0,0 0 9 0 0,0 1 163 0 0,13-4 164 0 0,-5 3-337 0 0,-8 0-82 0 0,10 0-1542 0 0,-10 0 1128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143 406 9671 0 0,'-77'65'2936'0'0,"69"-58"-2174"0"0,4-4-504 0 0,-1-1-1 0 0,1 1 1 0 0,-1-1 0 0 0,0 0 0 0 0,-6 2 0 0 0,2-1 16 0 0,9-2-240 0 0,-1-1 0 0 0,1 0 0 0 0,0 0-1 0 0,-1 0 1 0 0,1 0 0 0 0,0 0 0 0 0,-1 0 0 0 0,1 0 0 0 0,-1 0 0 0 0,1 0 0 0 0,0 0 0 0 0,-1 0-1 0 0,1 0 1 0 0,-1 0 0 0 0,1-1 0 0 0,0 1 0 0 0,-1 0 0 0 0,1 0 0 0 0,0 0 0 0 0,-1 0 0 0 0,1-1-1 0 0,0 1 1 0 0,-1 0 0 0 0,1 0 0 0 0,0-1 0 0 0,0 1 0 0 0,-1 0 0 0 0,1-1 0 0 0,0 1 0 0 0,0 0-1 0 0,-1-1 1 0 0,1 1 0 0 0,0 0 0 0 0,0-1 0 0 0,0 1 0 0 0,-1-1 0 0 0,-2-14 625 0 0,4 9-505 0 0,-1 0-1 0 0,1 0 1 0 0,1 0-1 0 0,-1 0 1 0 0,1 0-1 0 0,0 0 1 0 0,0 1-1 0 0,1-1 1 0 0,4-7-1 0 0,5-7 76 0 0,16-19 1 0 0,-25 35-226 0 0,27-36 24 0 0,2 2-1 0 0,2 1 1 0 0,66-56 0 0 0,-77 74-84 0 0,1 2-1 0 0,1 0 0 0 0,0 2 0 0 0,2 1 0 0 0,-1 1 1 0 0,1 1-1 0 0,47-14 0 0 0,-68 24 102 0 0,1 1 0 0 0,-1 0 0 0 0,0 0 0 0 0,1 0-1 0 0,-1 1 1 0 0,1 0 0 0 0,-1 0 0 0 0,1 1 0 0 0,-1 0 0 0 0,1 0 0 0 0,9 3 0 0 0,-12-2 15 0 0,0-1 1 0 0,0 1-1 0 0,0 0 1 0 0,0 1-1 0 0,-1-1 1 0 0,1 0-1 0 0,-1 1 1 0 0,1 0-1 0 0,-1 0 1 0 0,0 0-1 0 0,0 0 1 0 0,-1 1-1 0 0,1-1 1 0 0,0 1-1 0 0,-1 0 1 0 0,0-1-1 0 0,3 9 1 0 0,-1-1-21 0 0,0 1 1 0 0,-1-1-1 0 0,-1 1 1 0 0,0-1-1 0 0,0 1 1 0 0,-1 0-1 0 0,-1 0 1 0 0,0-1-1 0 0,-1 1 1 0 0,0 0-1 0 0,-3 14 1 0 0,2-18-133 0 0,0 1 0 0 0,0-1 0 0 0,0-1 0 0 0,-1 1 0 0 0,-1 0 0 0 0,1 0 0 0 0,-1-1 1 0 0,-1 0-1 0 0,1 0 0 0 0,-1 0 0 0 0,0-1 0 0 0,-1 1 0 0 0,0-1 0 0 0,0 0 1 0 0,0-1-1 0 0,-11 8 0 0 0,3-5-799 0 0,0 0 0 0 0,0-1 0 0 0,-18 6 0 0 0,19-10-4856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114 578 8751 0 0,'0'0'6704'0'0,"0"1"-6525"0"0,0-1 0 0 0,0 0 0 0 0,0 1 0 0 0,0-1 0 0 0,0 1 0 0 0,0-1-1 0 0,0 1 1 0 0,0-1 0 0 0,0 1 0 0 0,0-1 0 0 0,0 1 0 0 0,0-1 0 0 0,0 0-1 0 0,0 1 1 0 0,0-1 0 0 0,-1 1 0 0 0,1-1 0 0 0,-1 1 0 0 0,-2 0-121 0 0,-1-1 0 0 0,1 0 0 0 0,-1 0 1 0 0,1 0-1 0 0,-1 0 0 0 0,0 0 0 0 0,1-1 0 0 0,-1 0 0 0 0,1 0 1 0 0,-1 0-1 0 0,1 0 0 0 0,0 0 0 0 0,-1-1 0 0 0,1 1 0 0 0,0-1 1 0 0,0 0-1 0 0,0 0 0 0 0,0 0 0 0 0,0-1 0 0 0,1 1 0 0 0,-1 0 1 0 0,-2-4-1 0 0,1 1-17 0 0,0 1-1 0 0,1-1 1 0 0,0 0 0 0 0,0 0 0 0 0,0 0 0 0 0,1 0-1 0 0,-1-1 1 0 0,1 1 0 0 0,0-1 0 0 0,1 1 0 0 0,-1-1 0 0 0,1 0-1 0 0,0-7 1 0 0,1 1 35 0 0,1 0-1 0 0,0 0 0 0 0,0 0 1 0 0,1 0-1 0 0,1 1 0 0 0,0-1 1 0 0,1 1-1 0 0,0-1 0 0 0,1 1 1 0 0,0 0-1 0 0,10-15 0 0 0,0 3-170 0 0,1 2 0 0 0,1 0 0 0 0,1 0-1 0 0,21-18 1 0 0,-20 22-100 0 0,0 2 1 0 0,1 0-1 0 0,42-23 0 0 0,70-24-483 0 0,-104 51 612 0 0,0 1 0 0 0,40-9 0 0 0,-49 15 118 0 0,-1 1 1 0 0,1 1-1 0 0,0 1 0 0 0,35 1 1 0 0,-47 1-20 0 0,-1 0 1 0 0,0 0-1 0 0,0 0 0 0 0,-1 1 1 0 0,1 0-1 0 0,0 0 1 0 0,0 0-1 0 0,-1 1 0 0 0,1 0 1 0 0,-1 0-1 0 0,0 0 1 0 0,0 1-1 0 0,7 5 1 0 0,-9-5-12 0 0,0-1 1 0 0,0 1-1 0 0,0 0 1 0 0,0 0-1 0 0,-1 0 1 0 0,1 0-1 0 0,-1 0 1 0 0,0 1-1 0 0,0-1 1 0 0,-1 1-1 0 0,1-1 1 0 0,-1 1-1 0 0,0 0 1 0 0,0-1 0 0 0,-1 1-1 0 0,1 0 1 0 0,-1 7-1 0 0,-1 1-16 0 0,-1-1-1 0 0,-1 0 0 0 0,0 1 1 0 0,0-1-1 0 0,-1 0 0 0 0,0-1 1 0 0,-1 1-1 0 0,-1-1 0 0 0,0 0 1 0 0,0 0-1 0 0,-12 13 0 0 0,-9 12 27 0 0,-58 55 0 0 0,68-75-45 0 0,-2-1-1 0 0,0 0 0 0 0,0-2 1 0 0,-1 0-1 0 0,-1-1 0 0 0,-31 13 1 0 0,13-9-63 0 0,-1-2 0 0 0,-71 15 1 0 0,111-28 71 0 0,-5 0-199 0 0,0 0 1 0 0,1 0-1 0 0,-1 0 0 0 0,0 0 0 0 0,0-1 0 0 0,0 0 0 0 0,0 0 1 0 0,1 0-1 0 0,-1-1 0 0 0,0 1 0 0 0,-9-4 0 0 0,14 4 106 0 0,-1 0 0 0 0,1 0 0 0 0,0-1 0 0 0,-1 1 0 0 0,1 0-1 0 0,0-1 1 0 0,-1 1 0 0 0,1 0 0 0 0,0-1 0 0 0,-1 1 0 0 0,1-1 0 0 0,0 1-1 0 0,0 0 1 0 0,0-1 0 0 0,-1 1 0 0 0,1-1 0 0 0,0 1 0 0 0,0-1 0 0 0,0 1-1 0 0,0-1 1 0 0,0 0-259 0 0,-1-10-1520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0 10591 0 0,'0'0'1259'0'0,"-2"3"-430"0"0,-17 36 1177 0 0,-27 74 0 0 0,30-70-2028 0 0,-35 69 0 0 0,14-51 120 0 0,-84 104-1 0 0,-62 43 2 0 0,142-164-93 0 0,-27 30 69 0 0,-51 58 19 0 0,82-88 120 0 0,-32 52-1 0 0,54-73 7 0 0,-21 46 0 0 0,21-27-5208 0 0,11-29-584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252 121 12495 0 0,'0'0'572'0'0,"2"2"-10"0"0,1 1-503 0 0,0 0 0 0 0,0 0 0 0 0,0 0 0 0 0,-1 1 0 0 0,1-1 0 0 0,-1 1 0 0 0,0 0 0 0 0,0 0 0 0 0,0 0 0 0 0,2 5 1 0 0,0 5 787 0 0,5 24 1 0 0,-8-36 355 0 0,9-1-475 0 0,-8 0-686 0 0,-1-1-1 0 0,0 0 1 0 0,1 0-1 0 0,-1 0 1 0 0,0 1 0 0 0,0-1-1 0 0,1 0 1 0 0,-1-1-1 0 0,0 1 1 0 0,1 0-1 0 0,-1 0 1 0 0,0-1 0 0 0,2 1-1 0 0,5-4 67 0 0,-1 0-1 0 0,1 0 0 0 0,-1-1 1 0 0,0 1-1 0 0,10-10 1 0 0,31-31 543 0 0,-37 34-611 0 0,-4 3-56 0 0,3-1-137 0 0,-1-1 1 0 0,13-17 0 0 0,-20 24 119 0 0,0 1 1 0 0,0-1-1 0 0,-1 0 1 0 0,1 0-1 0 0,-1 0 0 0 0,0 0 1 0 0,0 0-1 0 0,0-1 1 0 0,0 1-1 0 0,0 0 0 0 0,-1 0 1 0 0,1-1-1 0 0,-1 1 1 0 0,0 0-1 0 0,-1-7 1 0 0,1 9-4 0 0,0 0 0 0 0,0 0 0 0 0,0 0 0 0 0,-1 0 0 0 0,1 0 1 0 0,0 0-1 0 0,-1 1 0 0 0,1-1 0 0 0,-1 0 0 0 0,1 0 0 0 0,-1 0 1 0 0,0 1-1 0 0,1-1 0 0 0,-1 0 0 0 0,1 1 0 0 0,-1-1 0 0 0,0 0 1 0 0,0 1-1 0 0,1-1 0 0 0,-1 1 0 0 0,-2-2 0 0 0,1 2-9 0 0,1-1 1 0 0,-1 1-1 0 0,0-1 0 0 0,0 1 0 0 0,0 0 0 0 0,0 0 0 0 0,0 0 0 0 0,0 0 1 0 0,0 0-1 0 0,-2 0 0 0 0,-4 2-65 0 0,1 0 1 0 0,0 0-1 0 0,-1 0 1 0 0,-9 5-1 0 0,-22 14-149 0 0,-68 49-1 0 0,66-41 202 0 0,21-16 76 0 0,-77 56 184 0 0,80-55-123 0 0,-1 1 1 0 0,2 0-1 0 0,-17 22 0 0 0,29-33-60 0 0,0 1-1 0 0,1 0 0 0 0,0 0 1 0 0,0 0-1 0 0,0 0 0 0 0,1 0 1 0 0,0 1-1 0 0,0-1 1 0 0,0 1-1 0 0,-1 8 0 0 0,2-11-11 0 0,1 0-1 0 0,0 0 0 0 0,0 0 1 0 0,0 0-1 0 0,1 0 0 0 0,-1 0 1 0 0,1-1-1 0 0,-1 1 0 0 0,1 0 1 0 0,0 0-1 0 0,0 0 0 0 0,0-1 1 0 0,1 1-1 0 0,-1-1 0 0 0,1 1 1 0 0,-1-1-1 0 0,1 1 1 0 0,0-1-1 0 0,0 0 0 0 0,0 0 1 0 0,0 0-1 0 0,4 4 0 0 0,5 2 23 0 0,1-1-1 0 0,0 0 1 0 0,0-1-1 0 0,0 0 1 0 0,1-1-1 0 0,0 0 0 0 0,0-1 1 0 0,14 2-1 0 0,29 3-4889 0 0,-29-6-594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7831 0 0,'0'0'706'0'0,"-1"2"-578"0"0,-52 100 10291 0 0,4 3-7205 0 0,-25 48-4818 0 0,49-105 1540 0 0,-37 51 0 0 0,21-43-361 0 0,-74 79 0 0 0,87-107 296 0 0,-2 0-1 0 0,-1-3 0 0 0,-1 0 0 0 0,-39 22 0 0 0,-11-3-70 0 0,47-27-4880 0 0,15-8-844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12815 0 0,'18'-22'268'0'0,"1"0"0"0"0,1 2 0 0 0,1 0 0 0 0,0 1 0 0 0,46-30 0 0 0,130-63 276 0 0,-172 99 14 0 0,0 1 0 0 0,2 1 0 0 0,-1 1 0 0 0,37-8 0 0 0,-54 16-256 0 0,0 1 1 0 0,0 0-1 0 0,0 0 1 0 0,1 1-1 0 0,-1 0 0 0 0,0 1 1 0 0,13 2-1 0 0,-16-1-200 0 0,0 0 0 0 0,0 0 0 0 0,0 0 0 0 0,0 0 0 0 0,-1 1 0 0 0,0 0 1 0 0,1 0-1 0 0,-1 1 0 0 0,0-1 0 0 0,0 1 0 0 0,-1 0 0 0 0,6 7 0 0 0,-6-7-67 0 0,0 0 1 0 0,-1 1-1 0 0,0 0 0 0 0,0 0 1 0 0,0 0-1 0 0,-1 0 0 0 0,0 0 0 0 0,0 0 1 0 0,0 1-1 0 0,2 10 0 0 0,-3-7-7 0 0,0-1-1 0 0,-1 1 0 0 0,0-1 0 0 0,0 1 0 0 0,-1 0 1 0 0,-2 12-1 0 0,-2 0 14 0 0,-1-1 0 0 0,-1 0-1 0 0,-1-1 1 0 0,-1 0 0 0 0,-12 21 0 0 0,-17 18 222 0 0,-2-1 1 0 0,-2-1-1 0 0,-82 81 0 0 0,109-121-218 0 0,-1-1 0 0 0,-1-1 0 0 0,-1 0-1 0 0,0-1 1 0 0,-20 11 0 0 0,26-17-235 0 0,-1-2 1 0 0,1 0-1 0 0,-1 0 1 0 0,0-1-1 0 0,0 0 1 0 0,0-1-1 0 0,0-1 1 0 0,-1 0-1 0 0,-20 0 1 0 0,16-3-2083 0 0,-1 0 1 0 0,-22-5-1 0 0,6-2-4180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235 260 14887 0 0,'0'0'1908'0'0,"0"2"-1598"0"0,0 2-237 0 0,1 0 0 0 0,0-1 0 0 0,0 1 0 0 0,0-1 0 0 0,0 1 1 0 0,1-1-1 0 0,-1 1 0 0 0,1-1 0 0 0,0 1 0 0 0,0-1 1 0 0,0 0-1 0 0,4 4 0 0 0,-3-5-44 0 0,-1 0 0 0 0,1 0 0 0 0,-1 0 1 0 0,1-1-1 0 0,-1 1 0 0 0,1-1 0 0 0,0 0 0 0 0,0 0 0 0 0,0 0 0 0 0,0 0 1 0 0,0 0-1 0 0,0-1 0 0 0,0 1 0 0 0,0-1 0 0 0,0 0 0 0 0,0 0 0 0 0,4 0 1 0 0,10-2 116 0 0,1 0 1 0 0,-1-1 0 0 0,0-1 0 0 0,26-9 0 0 0,65-31 192 0 0,-103 42-330 0 0,18-8 33 0 0,0-1 0 0 0,0-1 0 0 0,26-20-1 0 0,-42 28-66 0 0,-1-1 0 0 0,0-1 0 0 0,0 1 0 0 0,0-1 0 0 0,-1 0 0 0 0,0-1 0 0 0,0 1 0 0 0,0-1-1 0 0,-1 0 1 0 0,0 0 0 0 0,0-1 0 0 0,-1 1 0 0 0,0-1 0 0 0,3-10 0 0 0,-5 15 9 0 0,-1 0 1 0 0,1-1-1 0 0,-1 1 0 0 0,1 0 0 0 0,-1 0 1 0 0,0 0-1 0 0,0-1 0 0 0,-1 1 1 0 0,1 0-1 0 0,-1 0 0 0 0,1 0 1 0 0,-1 0-1 0 0,0 0 0 0 0,0 0 1 0 0,0 0-1 0 0,-1 0 0 0 0,1 0 1 0 0,-3-3-1 0 0,2 3-3 0 0,0 1 0 0 0,0 0 0 0 0,0 0 0 0 0,-1 0 0 0 0,1 1 0 0 0,-1-1 0 0 0,1 0 0 0 0,-1 1 0 0 0,0 0 0 0 0,1-1 0 0 0,-1 1 0 0 0,0 0-1 0 0,0 1 1 0 0,0-1 0 0 0,0 0 0 0 0,0 1 0 0 0,0 0 0 0 0,0-1 0 0 0,-5 2 0 0 0,-9-1-49 0 0,-1 2 0 0 0,0 1 0 0 0,0 0 0 0 0,1 1 0 0 0,0 1 0 0 0,-30 12 0 0 0,0 4-138 0 0,-47 30 0 0 0,39-18 266 0 0,2 3 0 0 0,0 2 0 0 0,-74 72 0 0 0,118-101 67 0 0,0 1 0 0 0,0 0 0 0 0,1 0 0 0 0,0 0 1 0 0,1 1-1 0 0,-10 19 0 0 0,15-24-69 0 0,-1-1 1 0 0,1 1 0 0 0,1-1 0 0 0,-1 1-1 0 0,1 0 1 0 0,0-1 0 0 0,0 1 0 0 0,1 0-1 0 0,0 0 1 0 0,0 0 0 0 0,0 0 0 0 0,1 0-1 0 0,-1-1 1 0 0,1 1 0 0 0,1 0-1 0 0,3 10 1 0 0,-2-8-31 0 0,1-1 0 0 0,-1 0 0 0 0,1 0 0 0 0,1 0 0 0 0,-1 0-1 0 0,1-1 1 0 0,0 1 0 0 0,1-1 0 0 0,0-1 0 0 0,8 8 0 0 0,-9-9-479 0 0,1-1 1 0 0,-1 1 0 0 0,1-1-1 0 0,10 4 1 0 0,-2-3-877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4607 0 0,'22'-6'589'0'0,"1"2"0"0"0,27-2 0 0 0,-9 2 2372 0 0,-41 4-2707 0 0,1 0-1 0 0,0 0 1 0 0,-1 0-1 0 0,1 0 1 0 0,-1-1-1 0 0,1 1 1 0 0,-1 0-1 0 0,1 0 1 0 0,-1 0-1 0 0,1 0 1 0 0,-1-1-1 0 0,1 1 1 0 0,-1 0-1 0 0,1-1 1 0 0,-1 1-1 0 0,1 0 1 0 0,-1-1-1 0 0,0 1 1 0 0,1 0-1 0 0,-1-1 1 0 0,0 1-1 0 0,1-1 1 0 0,-1 1-1 0 0,0-1 1 0 0,1 1-1 0 0,-1-1 1 0 0,0 1-1 0 0,0-1 1 0 0,0 1-1 0 0,1-1 1 0 0,-1 1-1 0 0,0-1 1 0 0,0 1-1 0 0,0-1 1 0 0,0 1-1 0 0,0-1 1 0 0,0 0-1 0 0,2-10-772 0 0,1 4 748 0 0,0-1 0 0 0,0 1 0 0 0,1 0 0 0 0,0-1 0 0 0,1 2 0 0 0,6-10 0 0 0,36-36 190 0 0,-28 32-347 0 0,6-6-51 0 0,0 1 0 0 0,2 1 0 0 0,1 1-1 0 0,36-23 1 0 0,-50 38-14 0 0,0 1 0 0 0,1 0-1 0 0,-1 1 1 0 0,1 0 0 0 0,16-3-1 0 0,-21 7-4 0 0,0 0 0 0 0,0 1 0 0 0,0 0-1 0 0,0 0 1 0 0,0 1 0 0 0,0 0 0 0 0,0 1-1 0 0,18 4 1 0 0,-23-4 21 0 0,-1 0-1 0 0,1 0 1 0 0,0 1-1 0 0,-1 0 1 0 0,0 0 0 0 0,1 0-1 0 0,-1 0 1 0 0,0 1-1 0 0,0 0 1 0 0,0 0-1 0 0,0 0 1 0 0,-1 0-1 0 0,1 0 1 0 0,-1 1 0 0 0,0 0-1 0 0,0-1 1 0 0,5 9-1 0 0,-6-6 11 0 0,1-1 1 0 0,-1 1-1 0 0,0 0 0 0 0,-1 0 1 0 0,1 0-1 0 0,-1 0 0 0 0,-1 0 0 0 0,1 0 1 0 0,-1 0-1 0 0,0 0 0 0 0,0 0 1 0 0,0 0-1 0 0,-3 11 0 0 0,-1-2-1 0 0,0-1 0 0 0,-1 0 0 0 0,0 0 0 0 0,-1 0 0 0 0,-1 0-1 0 0,0-1 1 0 0,-1 0 0 0 0,-16 20 0 0 0,11-17-79 0 0,-2 0 0 0 0,1-1 0 0 0,-2 0 0 0 0,0-2 0 0 0,-29 20 1 0 0,30-24-321 0 0,1-1 1 0 0,-23 9-1 0 0,7-7-5961 0 0,21-7 230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277 562 11519 0 0,'0'0'6758'0'0,"-2"0"-6226"0"0,-78-21-112 0 0,-6-2-585 0 0,74 19 143 0 0,1 0 0 0 0,-1-1 0 0 0,1-1-1 0 0,0 1 1 0 0,-10-9 0 0 0,19 13 47 0 0,-1-1 0 0 0,1 0 0 0 0,-1 0 0 0 0,1-1-1 0 0,0 1 1 0 0,0 0 0 0 0,0-1 0 0 0,0 1 0 0 0,0-1 0 0 0,1 0 0 0 0,-1 1-1 0 0,1-1 1 0 0,-2-6 0 0 0,2 7 13 0 0,1 0 0 0 0,0 0 0 0 0,0-1 0 0 0,0 1 1 0 0,0 0-1 0 0,0 0 0 0 0,0-1 0 0 0,0 1 0 0 0,1 0 0 0 0,-1 0 0 0 0,1-1 0 0 0,0 1 0 0 0,-1 0 0 0 0,1 0 0 0 0,0 0 0 0 0,0 0 0 0 0,1 0 0 0 0,-1 0 0 0 0,3-3 1 0 0,5-5 46 0 0,0 0 1 0 0,0 1 0 0 0,1 0-1 0 0,15-10 1 0 0,48-28-103 0 0,-32 22-22 0 0,26-18-82 0 0,139-83-1094 0 0,-174 110 1039 0 0,0 1 0 0 0,1 2 0 0 0,0 1 1 0 0,63-14-1 0 0,-62 20 275 0 0,43-2 0 0 0,-64 7-61 0 0,1 1 0 0 0,0 1 0 0 0,-1 0 1 0 0,1 1-1 0 0,-1 0 0 0 0,14 5 0 0 0,-24-6-33 0 0,0 0 0 0 0,0 0 0 0 0,0 0 0 0 0,0 1 0 0 0,-1-1 0 0 0,1 1 0 0 0,-1-1 0 0 0,1 1 0 0 0,-1 0 0 0 0,1 0 0 0 0,-1 0 0 0 0,0 0 0 0 0,0 1 0 0 0,0-1 0 0 0,2 3 0 0 0,-3-3-3 0 0,0 0 1 0 0,-1 1-1 0 0,1-1 0 0 0,0 0 1 0 0,-1 0-1 0 0,1 0 0 0 0,-1 1 0 0 0,0-1 1 0 0,0 0-1 0 0,0 0 0 0 0,0 1 1 0 0,0-1-1 0 0,0 0 0 0 0,0 0 0 0 0,-1 1 1 0 0,1-1-1 0 0,-1 0 0 0 0,0 0 1 0 0,0 0-1 0 0,-1 4 0 0 0,-4 5-3 0 0,-1-1 0 0 0,0 0 0 0 0,0 0 0 0 0,0-1 0 0 0,-2 1 0 0 0,-13 12 1 0 0,-61 42 33 0 0,-481 298 772 0 0,554-357-1212 0 0,-20 10-596 0 0,28-14 232 0 0,0-1 1 0 0,-1 1-1 0 0,1-1 0 0 0,0 1 0 0 0,-1-1 1 0 0,1 0-1 0 0,-3 0 0 0 0,-6-2-4437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0 5527 0 0,'0'0'498'0'0,"-2"3"18"0"0,-134 172 11678 0 0,46-62-12172 0 0,-49 61 20 0 0,43-63 17 0 0,-192 172 0 0 0,134-140 143 0 0,117-105 192 0 0,-59 86 0 0 0,90-115-454 0 0,-6 7-273 0 0,1 2 0 0 0,-16 33 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4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135 199 455 0 0,'0'0'778'0'0,"-1"-1"74"0"0,0-1-553 0 0,-1 0-78 0 0,-12-5 1172 0 0,11 5-1311 0 0,-1 0 1 0 0,0 1-1 0 0,0-1 1 0 0,-1 1-1 0 0,1 0 0 0 0,0 0 1 0 0,0 0-1 0 0,-1 1 1 0 0,-4-1-1 0 0,-8 0 1131 0 0,11 0-825 0 0,3 0 47 0 0,-1 1-1 0 0,1-1 1 0 0,0 1 0 0 0,-1 0-1 0 0,1 0 1 0 0,-1 0 0 0 0,1 1 0 0 0,-1-1-1 0 0,-3 2 1 0 0,5-2-120 0 0,-5-1 2182 0 0,34 6-2007 0 0,0-2 0 0 0,0-1 0 0 0,0-1 0 0 0,40-5 0 0 0,8 2-61 0 0,110-6 293 0 0,-97 3-224 0 0,98 5 0 0 0,242 15-62 0 0,-156-42-245 0 0,-145 11 442 0 0,-6 4 80 0 0,170-22 966 0 0,-247 30-1608 0 0,54 3-1 0 0,-66 1 109 0 0,-32 0-174 0 0,1 0-1 0 0,0 0 0 0 0,0 0 1 0 0,0 0-1 0 0,0 0 1 0 0,0-1-1 0 0,-1 1 1 0 0,1 0-1 0 0,0 0 0 0 0,0-1 1 0 0,0 1-1 0 0,-1 0 1 0 0,2-2-1 0 0,2 0-2 0 0,8-3-17 0 0,-1-4-32 0 0,-9 7 67 0 0,-1 1 1 0 0,1-1-1 0 0,-1 0 1 0 0,0 0-1 0 0,1 0 1 0 0,-1 0-1 0 0,0 0 1 0 0,0 0 0 0 0,0 0-1 0 0,0 0 1 0 0,-1-1-1 0 0,1 1 1 0 0,-1 0-1 0 0,1 0 1 0 0,-1-1-1 0 0,0 1 1 0 0,0 0 0 0 0,0-5-1 0 0,0 5 67 0 0,-7-8 35 0 0,6 9-152 0 0,1 0-1 0 0,-1 1 1 0 0,0-1-1 0 0,0 0 1 0 0,0 0-1 0 0,0 1 1 0 0,0-1-1 0 0,0 1 1 0 0,0-1-1 0 0,0 1 1 0 0,0-1-1 0 0,0 1 1 0 0,0-1-1 0 0,0 1 1 0 0,0 0-1 0 0,0 0 1 0 0,0-1-1 0 0,0 1 1 0 0,-2 0-1 0 0,0 0-45 0 0,0 1-1 0 0,1-1 0 0 0,-1 1 0 0 0,1-1 0 0 0,-1 1 0 0 0,0 0 0 0 0,1 0 1 0 0,-3 1-1 0 0,-2 2-365 0 0,1 0 0 0 0,1-1 1 0 0,-1 2-1 0 0,0-1 0 0 0,-7 9 1 0 0,4-3-885 0 0,0 1-38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106 109 11055 0 0,'0'0'1987'0'0,"0"2"-1098"0"0,3 2-683 0 0,-1 0-1 0 0,1 0 0 0 0,-1 0 0 0 0,1-1 1 0 0,0 1-1 0 0,1-1 0 0 0,-1 0 1 0 0,1 1-1 0 0,-1-1 0 0 0,1-1 0 0 0,0 1 1 0 0,0-1-1 0 0,0 1 0 0 0,0-1 1 0 0,0 0-1 0 0,1 0 0 0 0,-1-1 0 0 0,1 0 1 0 0,-1 1-1 0 0,1-1 0 0 0,0-1 1 0 0,5 1-1 0 0,11 0 183 0 0,-1-1 0 0 0,0-1 0 0 0,40-8 0 0 0,-34 5-26 0 0,-1 0-224 0 0,0-1-1 0 0,0-1 0 0 0,-1-2 1 0 0,25-10-1 0 0,-35 12-117 0 0,1-1 0 0 0,-1-1 1 0 0,0 0-1 0 0,-1-1 0 0 0,0 0 0 0 0,0-1 0 0 0,17-19 0 0 0,-29 29-22 0 0,0-1-1 0 0,-1 0 1 0 0,1 0-1 0 0,0 0 0 0 0,0 0 1 0 0,-1-1-1 0 0,1 1 1 0 0,-1 0-1 0 0,1 0 1 0 0,-1 0-1 0 0,1-2 0 0 0,-1 3-5 0 0,0-1-1 0 0,0 1 1 0 0,0 0-1 0 0,0-1 1 0 0,0 1-1 0 0,0-1 0 0 0,0 1 1 0 0,0 0-1 0 0,0-1 1 0 0,0 1-1 0 0,0 0 1 0 0,-1-1-1 0 0,1 1 0 0 0,0-1 1 0 0,0 1-1 0 0,0 0 1 0 0,-1-1-1 0 0,1 1 0 0 0,0 0 1 0 0,0 0-1 0 0,-1-1 1 0 0,1 1-1 0 0,-1-1 1 0 0,-1 0-17 0 0,0 0 0 0 0,1 1 0 0 0,-1-1 0 0 0,0 0 0 0 0,0 1 0 0 0,-1 0 0 0 0,1-1 0 0 0,0 1 0 0 0,0 0 0 0 0,0 0 0 0 0,-4 0 0 0 0,-11 2-80 0 0,1 0 0 0 0,-1 1 1 0 0,1 0-1 0 0,0 2 0 0 0,-19 7 0 0 0,-76 38-66 0 0,70-29 143 0 0,1 2 0 0 0,-62 46 0 0 0,79-51 18 0 0,1 1 0 0 0,1 1 0 0 0,0 1 0 0 0,2 1 0 0 0,-23 33 0 0 0,37-47-197 0 0,0 0-1 0 0,0 0 0 0 0,1 1 1 0 0,0 0-1 0 0,1-1 1 0 0,-3 12-1 0 0,5-17 28 0 0,0 0-1 0 0,1 0 1 0 0,-1 0 0 0 0,1-1 0 0 0,0 1 0 0 0,0 0-1 0 0,0 0 1 0 0,0 0 0 0 0,0 0 0 0 0,1 0-1 0 0,-1 0 1 0 0,1 0 0 0 0,0 0 0 0 0,0 0 0 0 0,0-1-1 0 0,0 1 1 0 0,0 0 0 0 0,1-1 0 0 0,-1 1 0 0 0,1-1-1 0 0,0 1 1 0 0,0-1 0 0 0,2 3 0 0 0,13 7-5906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2 315 14223 0 0,'0'0'1291'0'0,"0"2"-1063"0"0,0 2-46 0 0,-1 0-1 0 0,1 0 1 0 0,0 1 0 0 0,0-1 0 0 0,0 0 0 0 0,1 0-1 0 0,0 0 1 0 0,1 8 0 0 0,-1-11-10 0 0,6 7 648 0 0,-4-8-678 0 0,0 1-1 0 0,0-1 1 0 0,0 1 0 0 0,0-1-1 0 0,0 0 1 0 0,0 0 0 0 0,0-1-1 0 0,0 1 1 0 0,0-1 0 0 0,0 1 0 0 0,0-1-1 0 0,0 0 1 0 0,0 0 0 0 0,5-3-1 0 0,5-2 428 0 0,23-16-1 0 0,-23 13-287 0 0,135-97 32 0 0,-22 14-45 0 0,-98 74-227 0 0,1 1-1 0 0,50-22 0 0 0,-49 27-43 0 0,1 1 1 0 0,-1 2-1 0 0,2 1 0 0 0,39-5 1 0 0,-67 12-3 0 0,1 1 0 0 0,0 0 0 0 0,0 0 1 0 0,0 0-1 0 0,-1 1 0 0 0,1 0 0 0 0,0-1 0 0 0,6 3 0 0 0,-9-2 5 0 0,-1 0-1 0 0,1-1 0 0 0,-1 1 0 0 0,0 0 1 0 0,1-1-1 0 0,-1 1 0 0 0,0 0 0 0 0,1 0 0 0 0,-1 0 1 0 0,0 0-1 0 0,0 0 0 0 0,0 1 0 0 0,0-1 1 0 0,0 0-1 0 0,0 0 0 0 0,0 1 0 0 0,0-1 0 0 0,-1 1 1 0 0,1-1-1 0 0,-1 0 0 0 0,1 1 0 0 0,-1-1 1 0 0,1 1-1 0 0,-1 0 0 0 0,0-1 0 0 0,1 1 1 0 0,-1-1-1 0 0,0 1 0 0 0,0 2 0 0 0,-1 1 3 0 0,0 0-1 0 0,0 1 1 0 0,-1-1-1 0 0,1 0 1 0 0,-1 0 0 0 0,0 0-1 0 0,-4 7 1 0 0,-22 34 40 0 0,23-38-30 0 0,-71 95 224 0 0,46-65-122 0 0,-37 62 0 0 0,62-92-118 0 0,1 0-1 0 0,0 1 1 0 0,-4 14 0 0 0,7-21-73 0 0,1 0 0 0 0,-1-1 0 0 0,1 1-1 0 0,0 0 1 0 0,0 0 0 0 0,0 0 0 0 0,0 0 0 0 0,0 0 0 0 0,0 0 0 0 0,0 0 0 0 0,1 2 0 0 0,-1-3-51 0 0,1-1-1 0 0,-1 1 0 0 0,1 0 0 0 0,-1 0 1 0 0,1 0-1 0 0,-1-1 0 0 0,1 1 0 0 0,0 0 1 0 0,-1-1-1 0 0,1 1 0 0 0,0-1 0 0 0,-1 1 1 0 0,1 0-1 0 0,0-1 0 0 0,0 1 1 0 0,-1-1-1 0 0,1 0 0 0 0,0 1 0 0 0,0-1 1 0 0,0 0-1 0 0,0 0 0 0 0,0 1 0 0 0,0-1 1 0 0,1 0-1 0 0,11 1-6810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1329 8 10591 0 0,'0'0'819'0'0,"0"-1"-534"0"0,2-5 1618 0 0,-12 7 2396 0 0,6 1-3949 0 0,0 0 0 0 0,0 0 0 0 0,0 1 0 0 0,0 0 0 0 0,0-1 0 0 0,1 1 0 0 0,-6 6 0 0 0,-7 5-188 0 0,-59 44 106 0 0,-58 49-252 0 0,-81 96-16 0 0,149-133 0 0 0,-61 86 0 0 0,99-119 6 0 0,-170 249 55 0 0,177-252-63 0 0,-105 160 223 0 0,103-163-205 0 0,-3-1 1 0 0,0-1-1 0 0,-56 50 0 0 0,77-77-76 0 0,-21 19-721 0 0,-1-1 1 0 0,-30 17 0 0 0,33-25-1002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18775 0 0,'0'0'1699'0'0,"0"0"-1573"0"0,0-1 0 0 0,0 1 0 0 0,0-1 0 0 0,0 1 0 0 0,0-1 0 0 0,0 1 0 0 0,0-1 0 0 0,0 1 0 0 0,0-1 0 0 0,0 1 0 0 0,0-1 0 0 0,0 1 0 0 0,0-1 0 0 0,1 1 0 0 0,-1-1 0 0 0,0 1 0 0 0,1-1 0 0 0,9-2 34 0 0,1 1 0 0 0,0 0 0 0 0,-1 1 0 0 0,1 0 0 0 0,0 1 0 0 0,0 0 0 0 0,13 3 0 0 0,-1-2 18 0 0,238-6 669 0 0,0-17-493 0 0,-120 8-91 0 0,285-46 384 0 0,-155 4-718 0 0,-223 49-1751 0 0,-33 4 731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441 146 5983 0 0,'10'-10'345'0'0,"-1"1"0"0"0,2 0 0 0 0,0 0 0 0 0,22-13 0 0 0,50-21 3894 0 0,3 0 1059 0 0,-88 45-4904 0 0,-18 18-71 0 0,0 0-1 0 0,-2-1 0 0 0,-1-2 0 0 0,-38 25 1 0 0,-2 1-81 0 0,-351 279 179 0 0,406-315-382 0 0,0 0 0 0 0,0 0 0 0 0,1 0 0 0 0,0 1 0 0 0,1 1 0 0 0,-8 12 0 0 0,14-21-29 0 0,0 1 0 0 0,-1-1 0 0 0,1 1 0 0 0,0-1 0 0 0,0 1 0 0 0,1 0 0 0 0,-1-1 0 0 0,0 1 0 0 0,0-1 0 0 0,0 1 0 0 0,0-1 0 0 0,0 1 0 0 0,0-1 0 0 0,1 1 0 0 0,-1-1 0 0 0,0 1 0 0 0,0-1 0 0 0,1 0 0 0 0,-1 1 0 0 0,0-1 0 0 0,1 1 0 0 0,0 0 0 0 0,8 8 73 0 0,-8-9-72 0 0,7 5 46 0 0,0 0 1 0 0,0-1-1 0 0,1 0 0 0 0,-1-1 1 0 0,1 0-1 0 0,18 4 0 0 0,-5-1-42 0 0,33 9-610 0 0,79 12-1 0 0,-5-16-4911 0 0,-93-11 125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223 177 1839 0 0,'14'-19'-90'0'0,"37"-51"2006"0"0,-22 21 5353 0 0,-44 39-4468 0 0,12 9-2601 0 0,-1 1-1 0 0,0 0 1 0 0,1 1 0 0 0,-1-1-1 0 0,1 1 1 0 0,-1-1-1 0 0,1 1 1 0 0,-1 0 0 0 0,1 0-1 0 0,0 1 1 0 0,0-1-1 0 0,-1 1 1 0 0,-3 2-1 0 0,-4 3 44 0 0,-1 1 0 0 0,-10 9 0 0 0,-1 5-153 0 0,1 1 0 0 0,1 0 1 0 0,1 2-1 0 0,1 0 0 0 0,-19 36 0 0 0,25-40-68 0 0,2 1 1 0 0,-12 29-1 0 0,20-43 41 0 0,0 1 0 0 0,1-1 0 0 0,0 1 0 0 0,0 0 0 0 0,1 0 0 0 0,0 0 0 0 0,0 0 0 0 0,1 0 1 0 0,2 14-1 0 0,-2-20-12 0 0,1 1 1 0 0,-1-1 0 0 0,1 1 0 0 0,0-1 0 0 0,1 0-1 0 0,-1 0 1 0 0,0 1 0 0 0,1-1 0 0 0,0 0 0 0 0,0 0 0 0 0,0 0-1 0 0,0-1 1 0 0,0 1 0 0 0,0 0 0 0 0,1-1 0 0 0,-1 0-1 0 0,1 1 1 0 0,0-1 0 0 0,0 0 0 0 0,0 0 0 0 0,0-1 0 0 0,0 1-1 0 0,0-1 1 0 0,0 1 0 0 0,1-1 0 0 0,-1 0 0 0 0,0 0-1 0 0,1 0 1 0 0,-1-1 0 0 0,1 1 0 0 0,-1-1 0 0 0,6 0 0 0 0,2 0 43 0 0,0-1 1 0 0,-1 0 0 0 0,1-1 0 0 0,-1 0 0 0 0,1 0-1 0 0,-1-1 1 0 0,0-1 0 0 0,1 0 0 0 0,12-7 0 0 0,-7 2-64 0 0,0-1 0 0 0,-1 0 0 0 0,0-1 1 0 0,-1-1-1 0 0,0 0 0 0 0,-1-1 0 0 0,-1 0 1 0 0,0-1-1 0 0,15-23 0 0 0,-11 12-177 0 0,25-51-1 0 0,-36 64-9 0 0,0-1 0 0 0,-1 0 0 0 0,-1 0 0 0 0,0 0-1 0 0,0 0 1 0 0,0-22 0 0 0,-3-27-728 0 0,0 56 666 0 0,-1-1 1 0 0,0 1 0 0 0,0 0-1 0 0,-1 0 1 0 0,1 0-1 0 0,-1 0 1 0 0,-6-11-1 0 0,8 16 89 0 0,-1 0 1 0 0,0 0-1 0 0,1 0 0 0 0,-1 1 0 0 0,0-1 1 0 0,0 0-1 0 0,0 0 0 0 0,0 0 0 0 0,1 1 0 0 0,-1-1 1 0 0,0 0-1 0 0,-1 1 0 0 0,1-1 0 0 0,0 1 0 0 0,0-1 1 0 0,0 1-1 0 0,0-1 0 0 0,0 1 0 0 0,0 0 1 0 0,0 0-1 0 0,-1-1 0 0 0,1 1 0 0 0,0 0 0 0 0,-3 0 1 0 0,-9 3-5143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121 505 15631 0 0,'-8'4'1418'0'0,"8"-4"-1416"0"0,-10 5 355 0 0,-1 0-1 0 0,1-1 1 0 0,-1 0 0 0 0,0-1-1 0 0,0 0 1 0 0,0-1 0 0 0,-17 2 0 0 0,28-4-293 0 0,-1 0 0 0 0,1-1 0 0 0,-1 1 0 0 0,1 0 1 0 0,-1-1-1 0 0,0 1 0 0 0,1 0 0 0 0,-1-1 1 0 0,1 1-1 0 0,0-1 0 0 0,-1 1 0 0 0,1-1 1 0 0,-1 1-1 0 0,1-1 0 0 0,0 1 0 0 0,-1-1 0 0 0,1 1 1 0 0,0-1-1 0 0,-1 1 0 0 0,1-1 0 0 0,0 0 1 0 0,0 1-1 0 0,0-1 0 0 0,-1 0 0 0 0,1 1 1 0 0,0-1-1 0 0,0 1 0 0 0,0-1 0 0 0,0 0 0 0 0,0 1 1 0 0,0-1-1 0 0,1-1 0 0 0,-1 2-62 0 0,0-6 113 0 0,1 1 1 0 0,0 0 0 0 0,0 0-1 0 0,0 0 1 0 0,1 0 0 0 0,-1 0-1 0 0,1 0 1 0 0,0 0-1 0 0,5-7 1 0 0,4-5 74 0 0,13-18-1 0 0,-17 26-159 0 0,27-35 15 0 0,2 1-1 0 0,2 2 1 0 0,68-58-1 0 0,-75 74-513 0 0,2 2-1 0 0,0 0 0 0 0,1 3 1 0 0,2 0-1 0 0,65-25 0 0 0,-87 40 209 0 0,0 1 0 0 0,-1 1 0 0 0,18-3 0 0 0,-29 6 259 0 0,-1 0 0 0 0,0 0 0 0 0,1 0 0 0 0,-1 0-1 0 0,0 0 1 0 0,1 0 0 0 0,-1 0 0 0 0,0 0 0 0 0,0 1 0 0 0,1-1-1 0 0,-1 0 1 0 0,0 1 0 0 0,0-1 0 0 0,0 1 0 0 0,1 0 0 0 0,-1-1 0 0 0,0 1-1 0 0,0 0 1 0 0,0 0 0 0 0,0-1 0 0 0,0 1 0 0 0,0 0 0 0 0,0 0-1 0 0,-1 0 1 0 0,1 0 0 0 0,0 0 0 0 0,0 1 0 0 0,-1-1 0 0 0,1 0 0 0 0,-1 0-1 0 0,1 0 1 0 0,-1 0 0 0 0,0 1 0 0 0,1-1 0 0 0,-1 0 0 0 0,0 1-1 0 0,0 1 1 0 0,1 4 65 0 0,0-1-1 0 0,-1 1 1 0 0,0 0-1 0 0,-1-1 1 0 0,-2 13 0 0 0,-2-2 40 0 0,0 0 1 0 0,-2 0 0 0 0,0-1 0 0 0,-1 0 0 0 0,0 0 0 0 0,-19 24 0 0 0,-17 34 97 0 0,37-60-160 0 0,0 0 1 0 0,1 1 0 0 0,1 0-1 0 0,1 0 1 0 0,-4 17 0 0 0,7-23-1581 0 0,0 0 1 0 0,1 1-1 0 0,0 10 1 0 0,2-9-5000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8287 0 0,'0'0'1142'0'0,"-1"2"180"0"0,-39 111 5565 0 0,-9 52-5240 0 0,20-54-797 0 0,23-84-694 0 0,-6 51-1 0 0,11-64-98 0 0,1 0 1 0 0,1 0 0 0 0,-1 0-1 0 0,2 0 1 0 0,5 22-1 0 0,9 23 457 0 0,-16-58 295 0 0,1-5-640 0 0,0-1 0 0 0,1 1 1 0 0,0 0-1 0 0,-1 0 0 0 0,2 0 1 0 0,2-6-1 0 0,2-1 75 0 0,17-34-36 0 0,2 1 0 0 0,2 2 0 0 0,2 0 0 0 0,55-58 0 0 0,-38 54-480 0 0,1 3 0 0 0,2 1 0 0 0,3 3 0 0 0,0 1 0 0 0,109-54 0 0 0,-105 66-1769 0 0,-35 16 202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134 230 10591 0 0,'0'0'819'0'0,"2"2"-534"0"0,9 5 696 0 0,0 0 0 0 0,1 0 0 0 0,0-1-1 0 0,1-1 1 0 0,0 0 0 0 0,17 4 0 0 0,-23-7-726 0 0,-1-1 1 0 0,1 0 0 0 0,0 0 0 0 0,-1-1 0 0 0,1 0 0 0 0,0 0-1 0 0,0-1 1 0 0,-1 0 0 0 0,1 0 0 0 0,-1 0 0 0 0,1-1 0 0 0,-1 0-1 0 0,1 0 1 0 0,-1-1 0 0 0,7-3 0 0 0,-2-1-195 0 0,-1 0 1 0 0,0 0 0 0 0,0-1-1 0 0,-1-1 1 0 0,0 1-1 0 0,0-2 1 0 0,-1 1-1 0 0,13-20 1 0 0,-17 23-92 0 0,1-1-1 0 0,-2 0 1 0 0,1 0 0 0 0,-1 0 0 0 0,0-1-1 0 0,0 1 1 0 0,-1-1 0 0 0,0 0-1 0 0,-1 1 1 0 0,1-1 0 0 0,-1 0 0 0 0,-1 0-1 0 0,0 0 1 0 0,-1-15 0 0 0,1 21-12 0 0,-1 0 1 0 0,1 0 0 0 0,-1 0-1 0 0,1 0 1 0 0,-1 0 0 0 0,0 0-1 0 0,0 0 1 0 0,1 0 0 0 0,-2 1-1 0 0,1-1 1 0 0,0 0 0 0 0,0 1-1 0 0,0-1 1 0 0,-1 1 0 0 0,1-1-1 0 0,-1 1 1 0 0,1-1 0 0 0,-4-1-1 0 0,2 2-8 0 0,1 0-1 0 0,-1 0 0 0 0,0 0 0 0 0,1 0 0 0 0,-1 0 0 0 0,0 1 0 0 0,0-1 0 0 0,0 1 1 0 0,0 0-1 0 0,0 0 0 0 0,1 0 0 0 0,-4 1 0 0 0,-5 0-64 0 0,0 2 1 0 0,1 0-1 0 0,-1 0 0 0 0,1 1 1 0 0,-20 9-1 0 0,12-2 67 0 0,0 0 0 0 0,1 1-1 0 0,0 0 1 0 0,-19 20-1 0 0,-54 65 106 0 0,66-68 72 0 0,0 2 0 0 0,2 0 0 0 0,-24 48 0 0 0,42-72-99 0 0,0 2 0 0 0,1-1 1 0 0,0 0-1 0 0,1 1 0 0 0,0-1 0 0 0,0 1 1 0 0,1 0-1 0 0,0 0 0 0 0,0 13 0 0 0,1-19-77 0 0,1 1-1 0 0,-1 0 1 0 0,1-1-1 0 0,0 1 1 0 0,0 0-1 0 0,0-1 1 0 0,0 0-1 0 0,0 1 1 0 0,1-1-1 0 0,0 0 1 0 0,0 1-1 0 0,0-1 0 0 0,0 0 1 0 0,0 0-1 0 0,0 0 1 0 0,1-1-1 0 0,-1 1 1 0 0,1-1-1 0 0,0 1 1 0 0,0-1-1 0 0,0 0 1 0 0,0 0-1 0 0,0 0 1 0 0,1 0-1 0 0,3 1 1 0 0,15 4-1307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0 555 919 0 0,'2'-1'67'0'0,"0"0"-58"0"0,12-8-5 0 0,38-38 13801 0 0,-2-3-6813 0 0,-16 15-6182 0 0,-18 17-181 0 0,-1 0-1 0 0,20-31 1 0 0,-21 27-515 0 0,27-31-1 0 0,94-80 134 0 0,-111 113-786 0 0,0 1 0 0 0,2 2 1 0 0,0 0-1 0 0,31-14 0 0 0,-25 16-694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5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86 2759 0 0,'3'-1'207'0'0,"44"-24"832"0"0,-31 16 582 0 0,-1 0 0 0 0,19-6-1 0 0,37-11 5626 0 0,-88 42-6572 0 0,1-5-518 0 0,-1 0 0 0 0,0-2 0 0 0,-24 12 0 0 0,-9 3-69 0 0,-4 8-56 0 0,-72 56 1 0 0,120-84-70 0 0,4-2 18 0 0,-1 0 0 0 0,1 0 0 0 0,0 0 0 0 0,0 0 0 0 0,0 1 0 0 0,0-1 0 0 0,0 1 0 0 0,-2 3 0 0 0,3-6 5 0 0,1 1-1 0 0,0-1 0 0 0,0 0 0 0 0,0 1 1 0 0,-1-1-1 0 0,1 0 0 0 0,0 1 0 0 0,0-1 1 0 0,0 1-1 0 0,0-1 0 0 0,0 0 0 0 0,0 1 1 0 0,0-1-1 0 0,0 1 0 0 0,0-1 1 0 0,0 0-1 0 0,0 1 0 0 0,0-1 0 0 0,0 0 1 0 0,0 1-1 0 0,0-1 0 0 0,0 1 0 0 0,0-1 1 0 0,0 0-1 0 0,1 1 0 0 0,-1-1 1 0 0,0 0-1 0 0,0 1 0 0 0,0-1 0 0 0,1 1 1 0 0,12 9-195 0 0,-6-6 166 0 0,-1-2 0 0 0,1 1 1 0 0,7 2-1 0 0,88 14-33 0 0,-13-2 82 0 0,-44-6 91 0 0,0 2 0 0 0,-1 2-1 0 0,77 38 1 0 0,-119-52-38 0 0,1 0-1 0 0,-1 1 1 0 0,1-1 0 0 0,-1 1-1 0 0,0 0 1 0 0,1 0 0 0 0,-1 0 0 0 0,0 0-1 0 0,0 0 1 0 0,0 0 0 0 0,-1 0-1 0 0,4 5 1 0 0,-5-5-21 0 0,1 0-1 0 0,-1-1 1 0 0,1 1 0 0 0,-1 0-1 0 0,0-1 1 0 0,0 1-1 0 0,0 0 1 0 0,0 0 0 0 0,0-1-1 0 0,0 1 1 0 0,0 0-1 0 0,0 0 1 0 0,-1-1 0 0 0,1 1-1 0 0,-1 0 1 0 0,1-1-1 0 0,-1 1 1 0 0,0 0 0 0 0,1-1-1 0 0,-1 1 1 0 0,0-1-1 0 0,-2 3 1 0 0,0 0 6 0 0,-1 1 0 0 0,0-1-1 0 0,0 0 1 0 0,-1 0 0 0 0,1-1 0 0 0,-1 1 0 0 0,1-1 0 0 0,-1 0-1 0 0,0 0 1 0 0,-7 2 0 0 0,-6 3 68 0 0,-31 8 0 0 0,12-7-92 0 0,0-2 1 0 0,0-2-1 0 0,-42 1 0 0 0,-27 4-20 0 0,27 7-249 0 0,77-17-144 0 0,-5-5-2754 0 0,5 2 2885 0 0,0-2-295 0 0,0-1 1 0 0,0 0-1 0 0,0 1 0 0 0,1-1 1 0 0,-2-11-1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5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40 3679 0 0,'0'0'284'0'0,"8"-6"1275"0"0,-2 0 549 0 0,1 0 0 0 0,-1 1 0 0 0,13-7 1933 0 0,-13 8-1325 0 0,-18 17-2656 0 0,0 0 1 0 0,0-1-1 0 0,-21 15 0 0 0,-47 29-34 0 0,14-10-9 0 0,50-35 6 0 0,-159 112-370 0 0,147-103 287 0 0,27-20 60 0 0,1 0 0 0 0,-1 0 0 0 0,1 0 0 0 0,-1 0 0 0 0,1 1 0 0 0,0-1 0 0 0,-1 0 0 0 0,1 0 0 0 0,-1 1 0 0 0,1-1 0 0 0,0 0 0 0 0,-1 1 0 0 0,1-1 0 0 0,0 1 0 0 0,0-1 0 0 0,-1 0 0 0 0,1 1 0 0 0,0-1 0 0 0,0 1 0 0 0,0-1 0 0 0,-1 0 0 0 0,1 1 0 0 0,0-1 0 0 0,0 1 0 0 0,0-1 0 0 0,0 1 0 0 0,0-1 0 0 0,0 1 0 0 0,0-1 0 0 0,0 1 0 0 0,0-1 0 0 0,0 1 0 0 0,0-1 0 0 0,0 1 0 0 0,0-1 0 0 0,0 0 0 0 0,1 1 0 0 0,-1-1 0 0 0,0 1 0 0 0,0-1 0 0 0,0 1 0 0 0,1-1 0 0 0,-1 0 0 0 0,0 1 0 0 0,1-1 0 0 0,-1 0 0 0 0,0 1 0 0 0,1-1 0 0 0,-1 0 0 0 0,0 1 0 0 0,1-1 0 0 0,-1 0 0 0 0,1 0 0 0 0,-1 1 0 0 0,0-1 0 0 0,1 0 0 0 0,-1 0 0 0 0,1 0 0 0 0,-1 0 0 0 0,1 1 0 0 0,-1-1 0 0 0,1 0 0 0 0,0 0 0 0 0,-1 0 0 0 0,9 3-42 0 0,1 1 1 0 0,0-2-1 0 0,0 1 0 0 0,0-2 0 0 0,11 2 1 0 0,-12-2 0 0 0,0 0 0 0 0,-1 0 0 0 0,1 1 0 0 0,0 0 0 0 0,0 1 0 0 0,-1 0 0 0 0,11 5 0 0 0,-7-1 10 0 0,0 1 1 0 0,-1 0 0 0 0,0 1 0 0 0,0 0-1 0 0,16 18 1 0 0,31 37 286 0 0,-57-63-237 0 0,0 0-1 0 0,0-1 0 0 0,-1 1 1 0 0,1 1-1 0 0,0-1 1 0 0,-1 0-1 0 0,1 0 0 0 0,-1 0 1 0 0,1 0-1 0 0,-1 0 0 0 0,0 0 1 0 0,1 1-1 0 0,-1-1 1 0 0,0 0-1 0 0,0 0 0 0 0,0 1 1 0 0,0-1-1 0 0,0 0 1 0 0,0 0-1 0 0,0 0 0 0 0,0 1 1 0 0,-1-1-1 0 0,1 0 0 0 0,0 0 1 0 0,-1 0-1 0 0,1 0 1 0 0,-1 1-1 0 0,1-1 0 0 0,-1 0 1 0 0,0 0-1 0 0,1 0 1 0 0,-1 0-1 0 0,0 0 0 0 0,0 0 1 0 0,1-1-1 0 0,-1 1 1 0 0,0 0-1 0 0,0 0 0 0 0,-2 1 1 0 0,-4 2 27 0 0,1 0 0 0 0,-1 0 0 0 0,0-1 1 0 0,-12 5-1 0 0,-14 3 41 0 0,-1-1-1 0 0,0-1 1 0 0,-43 4 0 0 0,-105 1 109 0 0,165-13-169 0 0,11-1-36 0 0,1 1 1 0 0,-1-1 0 0 0,1 0 0 0 0,-1 0 0 0 0,1-1-1 0 0,-1 1 1 0 0,1-1 0 0 0,-8-3 0 0 0,12 4-111 0 0,1-2-162 0 0,1 1 123 0 0,0 0 0 0 0,-1-1 0 0 0,1 1 0 0 0,0 0 0 0 0,0 0 0 0 0,0 0 0 0 0,0 0 0 0 0,0 0 0 0 0,0 0 0 0 0,0 0 0 0 0,0 0 0 0 0,0 0 0 0 0,2-1 0 0 0,15-7-1149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5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327 204 6911 0 0,'0'0'6903'0'0,"0"2"-6062"0"0,0-1-745 0 0,0 0 1 0 0,1 0-1 0 0,-1-1 0 0 0,0 1 0 0 0,0 0 0 0 0,1 0 1 0 0,-1 0-1 0 0,1 0 0 0 0,-1 0 0 0 0,1-1 0 0 0,-1 1 1 0 0,1 0-1 0 0,-1 0 0 0 0,1-1 0 0 0,0 1 0 0 0,-1-1 1 0 0,1 1-1 0 0,0 0 0 0 0,0-1 0 0 0,-1 1 0 0 0,1-1 1 0 0,0 1-1 0 0,0-1 0 0 0,0 0 0 0 0,0 1 0 0 0,-1-1 1 0 0,1 0-1 0 0,2 1 0 0 0,2-1 68 0 0,-1 0 0 0 0,1 0 0 0 0,0 0 0 0 0,0 0 0 0 0,4-2 0 0 0,43-8 405 0 0,0-3 1 0 0,76-30 0 0 0,-71 23-485 0 0,-41 15-103 0 0,46-19-134 0 0,-56 21 51 0 0,-1 1 1 0 0,1-2-1 0 0,0 1 0 0 0,-1-1 0 0 0,0 0 1 0 0,0 0-1 0 0,9-9 0 0 0,-14 12 51 0 0,1 0-1 0 0,0 0 0 0 0,0 0 0 0 0,0 0 1 0 0,-1 0-1 0 0,1 0 0 0 0,-1 0 1 0 0,1 0-1 0 0,-1-1 0 0 0,1 1 0 0 0,-1 0 1 0 0,0 0-1 0 0,1-1 0 0 0,-1 1 1 0 0,0 0-1 0 0,0-1 0 0 0,0 1 0 0 0,0 0 1 0 0,0 0-1 0 0,0-1 0 0 0,0 1 1 0 0,-1 0-1 0 0,1-1 0 0 0,0 1 0 0 0,-1 0 1 0 0,1 0-1 0 0,-1 0 0 0 0,1-1 1 0 0,-1 1-1 0 0,0 0 0 0 0,1 0 0 0 0,-1 0 1 0 0,0 0-1 0 0,0 0 0 0 0,0 0 1 0 0,0 0-1 0 0,0 0 0 0 0,0 1 0 0 0,-1-2 1 0 0,-2-1-48 0 0,-1 0 0 0 0,1 1 0 0 0,0-1 0 0 0,-1 1 0 0 0,1 0 0 0 0,-1 0 0 0 0,0 0 0 0 0,0 1 0 0 0,-5-1 0 0 0,-4 0-41 0 0,0 1 0 0 0,0 1 0 0 0,1 1 0 0 0,-1 0 0 0 0,0 0 0 0 0,-23 7-1 0 0,0 2 26 0 0,-42 17 0 0 0,43-11 196 0 0,1 1 1 0 0,0 1-1 0 0,-41 31 1 0 0,-88 78 861 0 0,140-108-694 0 0,0 2-1 0 0,1 1 0 0 0,2 0 1 0 0,-28 38-1 0 0,47-57-222 0 0,-1 1 0 0 0,1 0 0 0 0,0 0-1 0 0,1 0 1 0 0,-1 0 0 0 0,1 0 0 0 0,0 0 0 0 0,0 0 0 0 0,0 1 0 0 0,0-1 0 0 0,1 0 0 0 0,-1 0 0 0 0,1 1-1 0 0,0-1 1 0 0,1 0 0 0 0,-1 1 0 0 0,1-1 0 0 0,0 0 0 0 0,0 0 0 0 0,0 1 0 0 0,0-1 0 0 0,1 0 0 0 0,0 0-1 0 0,0 0 1 0 0,0-1 0 0 0,0 1 0 0 0,1 0 0 0 0,-1-1 0 0 0,1 1 0 0 0,0-1 0 0 0,0 0 0 0 0,0 0 0 0 0,0 0-1 0 0,1-1 1 0 0,-1 1 0 0 0,1-1 0 0 0,-1 1 0 0 0,1-1 0 0 0,6 2 0 0 0,6 2 107 0 0,-1 0 0 0 0,1-2 0 0 0,-1 0 1 0 0,26 3-1 0 0,-7-3 95 0 0,39-1 0 0 0,-1-7-69 0 0,130-23-1 0 0,-66 6-422 0 0,-75 12-450 0 0,-21 2-4508 0 0,-14 1-753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54 9215 0 0,'9'-8'752'0'0,"1"2"0"0"0,-1-1-1 0 0,1 1 1 0 0,0 1 0 0 0,0-1-1 0 0,1 2 1 0 0,20-7 0 0 0,-30 11-142 0 0,0 1-42 0 0,1 1-495 0 0,-1 1 1 0 0,0 0-1 0 0,1 0 0 0 0,-1-1 0 0 0,-1 1 0 0 0,1 0 1 0 0,0 0-1 0 0,-1 0 0 0 0,1 0 0 0 0,-1 0 0 0 0,0 0 1 0 0,0 0-1 0 0,0 0 0 0 0,0 0 0 0 0,-1 0 0 0 0,1 0 1 0 0,-2 5-1 0 0,-3 7 64 0 0,0 1 0 0 0,-7 15 0 0 0,6-18-10 0 0,-181 359 1167 0 0,108-226-1198 0 0,-79 127 11 0 0,66-116-68 0 0,51-85-575 0 0,-4-2 0 0 0,-62 75 0 0 0,102-139-55 0 0,0-1 0 0 0,0 1 1 0 0,-1-1-1 0 0,1-1 0 0 0,-8 6 0 0 0,2-4-712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16 353 8751 0 0,'-1'0'674'0'0,"0"0"-376"0"0,0 0 0 0 0,1 0 0 0 0,-1 0 0 0 0,0 0 0 0 0,1 0 0 0 0,-1 0 0 0 0,0 0 0 0 0,1 0 0 0 0,-1 0 0 0 0,0 1 0 0 0,1-1 0 0 0,-1 0 0 0 0,1 0 0 0 0,-1 1 0 0 0,0-1 0 0 0,1 0 0 0 0,-1 1 0 0 0,1-1 0 0 0,-1 0 0 0 0,1 1 0 0 0,-1 0 0 0 0,0-1-238 0 0,1 1 0 0 0,0-1 0 0 0,0 0 0 0 0,0 1 0 0 0,0-1 0 0 0,0 1 0 0 0,0-1 0 0 0,0 1 0 0 0,0-1 0 0 0,1 0 0 0 0,-1 1 0 0 0,0-1 0 0 0,0 1 0 0 0,0-1 0 0 0,0 0 0 0 0,0 1 0 0 0,1-1 0 0 0,-1 0 0 0 0,0 1 0 0 0,0-1 0 0 0,1 0 0 0 0,0 1 0 0 0,0 2-34 0 0,1-1 0 0 0,1 0 0 0 0,-1 0 0 0 0,0 0 0 0 0,1-1 0 0 0,2 3 0 0 0,2-2 163 0 0,-1-1-1 0 0,0 1 1 0 0,0-1 0 0 0,1 0-1 0 0,-1-1 1 0 0,1 0 0 0 0,-1 0-1 0 0,13-1 1 0 0,53-13 859 0 0,-62 11-914 0 0,47-13 454 0 0,-1-3-1 0 0,60-29 1 0 0,-47 18-278 0 0,239-79 414 0 0,5-3-4642 0 0,-272 94 1179 0 0,-4-1-3545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8 9215 0 0,'5'-7'6962'0'0,"-6"28"-6560"0"0,-1-1 1 0 0,0 1-1 0 0,-2 0 0 0 0,-12 38 1 0 0,-36 78-112 0 0,43-118-118 0 0,-63 145 457 0 0,-7-3 0 0 0,-132 199 0 0 0,137-245-412 0 0,-65 93 79 0 0,-13-13-89 0 0,149-190-197 0 0,1-3-4 0 0,1-1 1 0 0,-1 1-1 0 0,1-1 1 0 0,-1 1-1 0 0,1-1 1 0 0,-1 0-1 0 0,0 1 1 0 0,-3 1 0 0 0,5-17 62 0 0,3 5-98 0 0,1 0 1 0 0,0 0-1 0 0,0 0 0 0 0,1 0 0 0 0,7-11 0 0 0,34-38-420 0 0,-22 27 167 0 0,6-8-15 0 0,53-63-259 0 0,-73 92 540 0 0,0 0-1 0 0,0 1 0 0 0,1 0 1 0 0,1 0-1 0 0,-1 1 0 0 0,2 1 1 0 0,13-7-1 0 0,-23 13 12 0 0,-1 0-1 0 0,1 0 0 0 0,0 0 1 0 0,-1 0-1 0 0,1 0 1 0 0,0 0-1 0 0,0 1 0 0 0,-1 0 1 0 0,1-1-1 0 0,0 1 1 0 0,0 0-1 0 0,0 0 0 0 0,0 1 1 0 0,-1-1-1 0 0,1 1 1 0 0,0-1-1 0 0,0 1 0 0 0,-1 0 1 0 0,5 2-1 0 0,-4-2 1 0 0,-1 1 1 0 0,1 0-1 0 0,-1 0 0 0 0,0 1 0 0 0,0-1 1 0 0,0 0-1 0 0,0 1 0 0 0,0-1 0 0 0,0 1 0 0 0,-1-1 1 0 0,1 1-1 0 0,-1 0 0 0 0,0 0 0 0 0,0 0 1 0 0,0 0-1 0 0,0 0 0 0 0,0 6 0 0 0,2 7 27 0 0,-1 1 0 0 0,-1 0-1 0 0,-1 0 1 0 0,-1 0 0 0 0,-4 27-1 0 0,1-17 24 0 0,-2-1-1 0 0,-17 47 0 0 0,21-66-113 0 0,-1 0-1 0 0,0 0 0 0 0,0-1 1 0 0,-1 1-1 0 0,1-1 1 0 0,-10 12-1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64 5063 0 0,'0'0'232'0'0,"1"0"-13"0"0,3 0 597 0 0,-1 0 0 0 0,1 0 0 0 0,-1 0 0 0 0,0 1 0 0 0,1 0 0 0 0,-1-1-1 0 0,0 1 1 0 0,1 0 0 0 0,-1 1 0 0 0,5 2 0 0 0,11 3 2298 0 0,-9-4-2761 0 0,0 0-119 0 0,-1 0 0 0 0,1-1 0 0 0,13 2-1 0 0,-19-4-210 0 0,-1 0-1 0 0,1 0 1 0 0,-1-1 0 0 0,1 1-1 0 0,-1-1 1 0 0,1 0-1 0 0,-1 0 1 0 0,0 0-1 0 0,1 0 1 0 0,-1 0 0 0 0,0-1-1 0 0,0 1 1 0 0,4-4-1 0 0,-6 4-14 0 0,0 0 1 0 0,0 0-1 0 0,0 0 0 0 0,0 0 0 0 0,0 0 0 0 0,0-1 0 0 0,0 1 0 0 0,0 0 1 0 0,0-1-1 0 0,0 1 0 0 0,-1 0 0 0 0,1-1 0 0 0,-1 1 0 0 0,1-1 0 0 0,-1 1 1 0 0,0-1-1 0 0,1 0 0 0 0,-1 1 0 0 0,0-1 0 0 0,0 1 0 0 0,0-1 1 0 0,0 1-1 0 0,0-1 0 0 0,-1 0 0 0 0,1 1 0 0 0,0-1 0 0 0,-2-2 0 0 0,1 2-36 0 0,1-1 0 0 0,-1 1 0 0 0,0-1 0 0 0,0 1 0 0 0,-1 0-1 0 0,1-1 1 0 0,0 1 0 0 0,-1 0 0 0 0,0 0 0 0 0,1 0 0 0 0,-1 0-1 0 0,0 1 1 0 0,0-1 0 0 0,0 0 0 0 0,0 1 0 0 0,-3-3 0 0 0,3 4-5 0 0,0-1 1 0 0,1 1-1 0 0,-1 0 1 0 0,0 0 0 0 0,1 0-1 0 0,-1 0 1 0 0,0 0-1 0 0,1 0 1 0 0,-1 0 0 0 0,0 0-1 0 0,1 1 1 0 0,-1-1 0 0 0,0 0-1 0 0,1 1 1 0 0,-1 0-1 0 0,1-1 1 0 0,-3 2 0 0 0,-26 17-370 0 0,26-15 316 0 0,-18 12 104 0 0,1 1 0 0 0,1 1 0 0 0,0 1 0 0 0,2 0 0 0 0,0 2 0 0 0,1 0 0 0 0,1 1-1 0 0,2 0 1 0 0,0 2 0 0 0,1-1 0 0 0,1 2 0 0 0,-15 44 0 0 0,19-34 21 0 0,8-33-148 0 0,0 0 0 0 0,0 0 0 0 0,0 0 0 0 0,0 0 0 0 0,0 0 0 0 0,0 0 0 0 0,0 0 1 0 0,0 0-1 0 0,1 0 0 0 0,-1 0 0 0 0,1 0 0 0 0,0 0 0 0 0,-1 0 0 0 0,1 0 0 0 0,2 2 0 0 0,5 4-923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21 336 2759 0 0,'0'0'126'0'0,"1"1"-5"0"0,-1 2-32 0 0,0 0 1 0 0,0 0-1 0 0,0 1 0 0 0,0-1 0 0 0,0 0 1 0 0,-1 0-1 0 0,1 0 0 0 0,-1 0 1 0 0,-2 5-1 0 0,-14 25 13299 0 0,18-35-12073 0 0,0-3-999 0 0,1 0-1 0 0,0 1 1 0 0,0-1 0 0 0,1 1 0 0 0,-1-1-1 0 0,1 1 1 0 0,3-5 0 0 0,28-29 955 0 0,-12 13-807 0 0,20-24-45 0 0,68-62 0 0 0,-85 89-289 0 0,1 2 0 0 0,1 0 0 0 0,0 2 0 0 0,49-24 0 0 0,-70 38-135 0 0,1 1 1 0 0,1 1-1 0 0,-1 0 0 0 0,13-3 1 0 0,-19 5 3 0 0,0-1-1 0 0,1 1 1 0 0,-1 0 0 0 0,0 0 0 0 0,0-1 0 0 0,1 1-1 0 0,-1 0 1 0 0,0 1 0 0 0,1-1 0 0 0,-1 0 0 0 0,0 0-1 0 0,0 0 1 0 0,1 1 0 0 0,-1-1 0 0 0,0 1 0 0 0,0-1-1 0 0,0 1 1 0 0,1-1 0 0 0,-1 1 0 0 0,0 0 0 0 0,0-1-1 0 0,0 1 1 0 0,0 0 0 0 0,0 0 0 0 0,0 0 0 0 0,0 0-1 0 0,-1 0 1 0 0,1 0 0 0 0,0 0 0 0 0,0 0-1 0 0,-1 0 1 0 0,1 0 0 0 0,-1 1 0 0 0,1-1 0 0 0,0 2-1 0 0,0 5-1 0 0,-1 1-1 0 0,0-1 0 0 0,-1 0 0 0 0,0 0 0 0 0,0 1 0 0 0,0-1 0 0 0,-6 15 0 0 0,2-2-31 0 0,-4 15 46 0 0,-2 0-1 0 0,-17 37 1 0 0,-37 66-6 0 0,23-70-726 0 0,41-68 458 0 0,-2 6-1637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1077 23 9215 0 0,'22'-6'737'0'0,"0"1"0"0"0,24-3-1 0 0,-7 6 5488 0 0,-41 1-5487 0 0,-12 1-353 0 0,-1-1 0 0 0,1 2 1 0 0,0 0-1 0 0,0 0 0 0 0,0 1 0 0 0,-19 6 0 0 0,-83 30-238 0 0,113-37-136 0 0,-59 24-12 0 0,1 3-1 0 0,-99 60 1 0 0,-102 91-51 0 0,240-163 49 0 0,-45 33-12 0 0,2 3 0 0 0,2 2 0 0 0,-56 65 0 0 0,105-104 16 0 0,2 1 0 0 0,0 0 0 0 0,-11 20 0 0 0,19-29 0 0 0,0 0 0 0 0,1-1 0 0 0,0 1 0 0 0,1 0 0 0 0,0 1 0 0 0,0-1 0 0 0,0 0 0 0 0,1 0 0 0 0,0 1 0 0 0,0-1 0 0 0,1 13 0 0 0,1-16 6 0 0,0 0-1 0 0,0 0 1 0 0,0 0-1 0 0,0 0 1 0 0,1 0-1 0 0,0-1 1 0 0,-1 1-1 0 0,1 0 1 0 0,1-1-1 0 0,-1 1 1 0 0,0-1-1 0 0,1 0 1 0 0,0 0-1 0 0,0 0 1 0 0,0 0-1 0 0,0 0 1 0 0,0-1 0 0 0,0 0-1 0 0,1 1 1 0 0,-1-1-1 0 0,1 0 1 0 0,6 2-1 0 0,5 2 59 0 0,0 0 1 0 0,1-1-1 0 0,0-1 0 0 0,21 3 0 0 0,24 1 50 0 0,1-2-1 0 0,-1-3 1 0 0,1-3 0 0 0,68-8-1 0 0,-123 7-315 0 0,0 0 0 0 0,1 0 0 0 0,-1-1-1 0 0,0 0 1 0 0,0 0 0 0 0,0 0 0 0 0,-1-1 0 0 0,1 0 0 0 0,-1 0-1 0 0,11-8 1 0 0,-5 1-1606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53 1375 0 0,'10'-46'14600'0'0,"-15"40"-13329"0"0,1 6-1197 0 0,0 0-1 0 0,1 0 1 0 0,-1 0-1 0 0,0 1 1 0 0,0-1 0 0 0,1 1-1 0 0,-1 0 1 0 0,0 0-1 0 0,1 0 1 0 0,-1 1 0 0 0,1-1-1 0 0,-5 3 1 0 0,-8 6-63 0 0,-18 13 1 0 0,18-12 63 0 0,-191 143-67 0 0,183-133-18 0 0,0 1 0 0 0,2 0 0 0 0,1 2 0 0 0,1 1 0 0 0,1 0 0 0 0,-18 32 0 0 0,32-49 8 0 0,0 1-1 0 0,1 1 0 0 0,0-1 1 0 0,1 0-1 0 0,0 1 1 0 0,1 0-1 0 0,-3 14 1 0 0,5-22 26 0 0,0 1 1 0 0,0 0 0 0 0,0-1 0 0 0,0 1 0 0 0,0 0 0 0 0,0-1 0 0 0,1 1-1 0 0,-1-1 1 0 0,1 1 0 0 0,0-1 0 0 0,0 1 0 0 0,0-1 0 0 0,0 1 0 0 0,0-1 0 0 0,1 0-1 0 0,-1 1 1 0 0,1-1 0 0 0,-1 0 0 0 0,1 0 0 0 0,0 0 0 0 0,0 0 0 0 0,0-1 0 0 0,0 1-1 0 0,0 0 1 0 0,0-1 0 0 0,0 1 0 0 0,0-1 0 0 0,1 0 0 0 0,-1 0 0 0 0,1 0-1 0 0,-1 0 1 0 0,5 1 0 0 0,2 0 123 0 0,0 0-1 0 0,-1-1 1 0 0,1-1-1 0 0,0 1 1 0 0,-1-1-1 0 0,1 0 1 0 0,16-4-1 0 0,59-16 834 0 0,-80 19-934 0 0,13-4 100 0 0,0-1 0 0 0,0 0 0 0 0,-1-1 1 0 0,0-1-1 0 0,17-11 0 0 0,-26 15-122 0 0,-1-1 1 0 0,0 0 0 0 0,0 0-1 0 0,-1 0 1 0 0,0 0-1 0 0,0-1 1 0 0,0 0 0 0 0,0 0-1 0 0,-1 0 1 0 0,0-1-1 0 0,0 0 1 0 0,-1 1 0 0 0,0-1-1 0 0,4-12 1 0 0,-5 8-66 0 0,0 1 1 0 0,0 0 0 0 0,-1-1-1 0 0,0 1 1 0 0,-1-1 0 0 0,0 0-1 0 0,-1 1 1 0 0,0-1 0 0 0,0 1-1 0 0,-5-14 1 0 0,3 15-402 0 0,0 0-1 0 0,0 1 1 0 0,-1-1-1 0 0,0 1 1 0 0,-1 0 0 0 0,0 0-1 0 0,-8-10 1 0 0,1 3-4226 0 0,0-2-1329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2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92 157 5527 0 0,'0'0'423'0'0,"-1"1"10"0"0,-6 11 2109 0 0,1 1-1 0 0,-5 13 0 0 0,-15 59 216 0 0,15-47-1730 0 0,3-10-552 0 0,1 1 0 0 0,1-1 0 0 0,2 1 0 0 0,1 0 0 0 0,1 48 0 0 0,2-73-324 0 0,1 1 0 0 0,-1-1 0 0 0,1 1 0 0 0,0-1 0 0 0,0 1 0 0 0,1-1 0 0 0,-1 0 0 0 0,3 5 1 0 0,-3-7 150 0 0,12 5 594 0 0,-9-6-795 0 0,1 0 1 0 0,0-1-1 0 0,-1 1 0 0 0,1-1 0 0 0,0 0 0 0 0,0-1 1 0 0,-1 1-1 0 0,1-1 0 0 0,0 0 0 0 0,-1 0 0 0 0,1 0 1 0 0,-1-1-1 0 0,1 1 0 0 0,-1-1 0 0 0,0 0 0 0 0,1-1 1 0 0,-1 1-1 0 0,0-1 0 0 0,4-3 0 0 0,12-11-8 0 0,-1 0 1 0 0,32-38-1 0 0,27-46 115 0 0,-37 43-192 0 0,3 2 0 0 0,3 2 0 0 0,69-63 0 0 0,-100 102-582 0 0,2 1 1 0 0,0 0-1 0 0,1 1 0 0 0,0 2 1 0 0,1-1-1 0 0,24-8 0 0 0,-28 13-1154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5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0,'0'0'3328'0'0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3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480 140 10479 0 0,'13'-17'284'0'0,"1"0"0"0"0,0 1 0 0 0,19-17 0 0 0,30-24 8004 0 0,-65 59-7960 0 0,-25 28-45 0 0,-2 0-1 0 0,-60 46 1 0 0,-30 30-315 0 0,74-58 32 0 0,3 3 0 0 0,2 1 0 0 0,3 2 0 0 0,2 1 0 0 0,2 2 0 0 0,3 2 0 0 0,-34 90 0 0 0,59-133 1 0 0,0 0-1 0 0,1 0 0 0 0,0 1 1 0 0,1-1-1 0 0,1 1 1 0 0,1 27-1 0 0,1-36 15 0 0,0 0 0 0 0,1 0 0 0 0,0 0 0 0 0,1 0 0 0 0,0-1 0 0 0,0 1 0 0 0,1-1 0 0 0,0 1 0 0 0,0-1 0 0 0,1 0 0 0 0,-1 0 0 0 0,2 0 0 0 0,-1-1 0 0 0,1 1 0 0 0,0-1 0 0 0,6 6 0 0 0,2-1 82 0 0,0-1 0 0 0,0-1 1 0 0,1 0-1 0 0,23 10 1 0 0,13 8 25 0 0,-23-7-419 0 0,-26-18-493 0 0,19-14-9216 0 0,-10 0 5323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3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11631 0 0,'0'0'1054'0'0,"-2"0"-865"0"0,0 0-128 0 0,0 1 0 0 0,0-1 1 0 0,0 1-1 0 0,-1 0 0 0 0,1 0 0 0 0,0 0 0 0 0,0 0 1 0 0,0 0-1 0 0,1 0 0 0 0,-1 0 0 0 0,0 1 1 0 0,0-1-1 0 0,1 1 0 0 0,-1-1 0 0 0,1 1 0 0 0,-2 2 1 0 0,0-1 202 0 0,1 1 0 0 0,0 0-1 0 0,0 0 1 0 0,0 0 0 0 0,1 0 0 0 0,-1 0 0 0 0,-1 8 0 0 0,2 1 305 0 0,-1 0 0 0 0,2 1-1 0 0,-1-1 1 0 0,4 23 0 0 0,0-18-190 0 0,1 0 0 0 0,0 0-1 0 0,1 0 1 0 0,1 0 0 0 0,13 25 0 0 0,51 82 805 0 0,-15-31-700 0 0,2 18-206 0 0,19 36-16 0 0,-74-145-251 0 0,0 1-1 0 0,0-1 1 0 0,0 1-1 0 0,1-1 0 0 0,-1 0 1 0 0,1 0-1 0 0,0 0 1 0 0,0 0-1 0 0,0-1 1 0 0,0 1-1 0 0,6 2 1 0 0,-8-4-59 0 0,1 0 1 0 0,-1-1-1 0 0,1 1 1 0 0,0-1-1 0 0,-1 0 1 0 0,1 1-1 0 0,0-1 1 0 0,0 0 0 0 0,-1 0-1 0 0,1 0 1 0 0,0 0-1 0 0,0 0 1 0 0,-1 0-1 0 0,1-1 1 0 0,0 1-1 0 0,-1-1 1 0 0,1 1-1 0 0,0-1 1 0 0,-1 0 0 0 0,1 1-1 0 0,-1-1 1 0 0,1 0-1 0 0,-1 0 1 0 0,1 0-1 0 0,-1 0 1 0 0,0 0-1 0 0,1 0 1 0 0,1-3-1 0 0,0 0-1056 0 0,1 0 0 0 0,-1 0 0 0 0,0 0 0 0 0,0 0-1 0 0,2-7 1 0 0,4-10-5564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5 17191 0 0,'0'0'787'0'0,"-1"0"-16"0"0,-1-1-748 0 0,0 0 0 0 0,0 0 0 0 0,1 1 1 0 0,-1-1-1 0 0,0 1 0 0 0,0 0 0 0 0,0-1 1 0 0,0 1-1 0 0,0 0 0 0 0,0 0 0 0 0,1 0 1 0 0,-1 1-1 0 0,0-1 0 0 0,0 0 0 0 0,0 1 1 0 0,0-1-1 0 0,0 1 0 0 0,1-1 0 0 0,-1 1 1 0 0,0 0-1 0 0,0 0 0 0 0,1 0 0 0 0,-1 0 1 0 0,-1 1-1 0 0,-7 5 211 0 0,1 1 0 0 0,-16 14 0 0 0,14-10-56 0 0,-40 34 50 0 0,-190 193 269 0 0,126-109-497 0 0,-39 47 11 0 0,140-160 31 0 0,-13 16 23 0 0,24-27-304 0 0,-1-1 1 0 0,0 0 0 0 0,0-1 0 0 0,-8 8 0 0 0,7-7-915 0 0,-4 6-3505 0 0,-1 0-1402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3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 10135 0 0,'-4'-6'11479'0'0,"16"25"-10950"0"0,-9-15-467 0 0,0 0 1 0 0,0 0-1 0 0,0 0 1 0 0,-1 1-1 0 0,0-1 1 0 0,0 1-1 0 0,0-1 1 0 0,0 1-1 0 0,-1 0 1 0 0,0 0-1 0 0,0 0 1 0 0,0 0-1 0 0,0 0 1 0 0,-1 6-1 0 0,-1 0-39 0 0,0-1-1 0 0,-1 0 0 0 0,0 0 0 0 0,-1 0 0 0 0,0 0 0 0 0,0-1 1 0 0,-1 1-1 0 0,-1-1 0 0 0,1 0 0 0 0,-2 0 0 0 0,1 0 0 0 0,-1 0 0 0 0,0-1 1 0 0,-1 0-1 0 0,0-1 0 0 0,0 0 0 0 0,-10 8 0 0 0,15-14-456 0 0,-1 1 0 0 0,0-1 0 0 0,0 1 0 0 0,0-1 0 0 0,0 0 0 0 0,0 0 0 0 0,-1-1 0 0 0,1 1 0 0 0,0 0 0 0 0,0-1 0 0 0,-1 0 0 0 0,-3 0 0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3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5063 0 0,'0'0'390'0'0,"-1"1"-252"0"0,-10 0-256 0 0,10-1 339 0 0,-1 0 0 0 0,0 0 1 0 0,1 0-1 0 0,-1 0 0 0 0,1 1 1 0 0,-1-1-1 0 0,0 0 0 0 0,1 1 1 0 0,-1-1-1 0 0,1 1 0 0 0,-1 0 1 0 0,1 0-1 0 0,-1-1 0 0 0,1 1 1 0 0,-1 0-1 0 0,1 0 0 0 0,0 0 1 0 0,0 1-1 0 0,0-1 0 0 0,-2 2 1 0 0,-2 4 444 0 0,1 1 1 0 0,-1-1-1 0 0,1 1 1 0 0,1 1-1 0 0,0-1 0 0 0,-3 12 1 0 0,3-8-334 0 0,0 0-1 0 0,1 1 1 0 0,1-1 0 0 0,0 1-1 0 0,1-1 1 0 0,1 1 0 0 0,1 13-1 0 0,-1-20-270 0 0,0 0 1 0 0,1-1-1 0 0,0 1 0 0 0,0-1 0 0 0,0 0 0 0 0,1 0 1 0 0,-1 1-1 0 0,1-2 0 0 0,0 1 0 0 0,1 0 1 0 0,-1-1-1 0 0,1 1 0 0 0,0-1 0 0 0,0 0 0 0 0,0 0 1 0 0,1 0-1 0 0,0-1 0 0 0,-1 0 0 0 0,1 0 0 0 0,0 0 1 0 0,0 0-1 0 0,1-1 0 0 0,-1 0 0 0 0,0 0 0 0 0,1 0 1 0 0,-1-1-1 0 0,1 0 0 0 0,0 0 0 0 0,-1 0 1 0 0,1-1-1 0 0,0 1 0 0 0,0-2 0 0 0,-1 1 0 0 0,9-2 1 0 0,16-3-1858 0 0,-16-1-84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3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1 7831 0 0,'-1'2'5912'0'0,"-6"9"-5543"0"0,0 1-1 0 0,-1-1 0 0 0,0 0 1 0 0,-1 0-1 0 0,0-1 1 0 0,-1 0-1 0 0,-17 13 0 0 0,-87 55-554 0 0,82-57 375 0 0,-23 13-313 0 0,0-2 0 0 0,-2-3 0 0 0,-65 24 1 0 0,89-41-48 0 0,-2-2 0 0 0,1-1 0 0 0,-1-1 0 0 0,0-2 1 0 0,-1-2-1 0 0,0-1 0 0 0,-36-1 0 0 0,44-7 190 0 0,27 5 170 0 0,2-2-166 0 0,0 0 0 0 0,1 1 0 0 0,0-1 0 0 0,-1 0 0 0 0,1 1-1 0 0,0 0 1 0 0,-1-1 0 0 0,5-1 0 0 0,-6 3-15 0 0,8-4 47 0 0,0 0 0 0 0,0 0 1 0 0,0 0-1 0 0,1 1 0 0 0,15-3 1 0 0,-20 5 69 0 0,0 0 0 0 0,0 0 0 0 0,1 1 0 0 0,-1-1 0 0 0,0 1 1 0 0,0 0-1 0 0,1 0 0 0 0,-1 1 0 0 0,0-1 0 0 0,0 1 0 0 0,0 0 0 0 0,0 0 0 0 0,8 3 1 0 0,-12-3-89 0 0,1-1 1 0 0,-1 1-1 0 0,1-1 1 0 0,-1 1 0 0 0,1 0-1 0 0,-1-1 1 0 0,1 1 0 0 0,-1-1-1 0 0,0 1 1 0 0,1 0-1 0 0,-1-1 1 0 0,0 1 0 0 0,0 0-1 0 0,0 0 1 0 0,1-1 0 0 0,-1 1-1 0 0,0 0 1 0 0,0 0-1 0 0,0 2 87 0 0,2 6 35 0 0,-1 0 0 0 0,0 0 0 0 0,0 0 1 0 0,-1 0-1 0 0,0 1 0 0 0,-1-1 0 0 0,-2 10 0 0 0,-15 64 331 0 0,16-76-439 0 0,-85 264 646 0 0,83-260-667 0 0,-3 8 53 0 0,0 0 0 0 0,-6 35 1 0 0,13-54-80 0 0,0 1 0 0 0,-1-1 0 0 0,1 1 1 0 0,0-1-1 0 0,0 1 0 0 0,0-1 0 0 0,1 1 0 0 0,-1-1 0 0 0,0 1 1 0 0,0 0-1 0 0,0-1 0 0 0,0 1 0 0 0,0-1 0 0 0,1 1 1 0 0,-1-1-1 0 0,0 1 0 0 0,1 0 0 0 0,0 1 8 0 0,5 6 41 0 0,-3-6-171 0 0,-1 0 0 0 0,0-1 0 0 0,1 0 0 0 0,0 1 1 0 0,-1-1-1 0 0,1 0 0 0 0,0 0 0 0 0,-1-1 0 0 0,1 1 0 0 0,0-1 1 0 0,0 1-1 0 0,4-1 0 0 0,8 0-6889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3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 13703 0 0,'-2'0'630'0'0,"0"-2"-495"0"0,-1 1 0 0 0,1 0 0 0 0,-1 0 1 0 0,0 0-1 0 0,1 0 0 0 0,-6 0 0 0 0,-6-3 1229 0 0,19 17-937 0 0,48 83 441 0 0,-19-36-479 0 0,-23-41-247 0 0,137 292 2057 0 0,-134-275-2054 0 0,-2 0 0 0 0,-2 0 0 0 0,-1 1 0 0 0,-2 0 0 0 0,-2 1 0 0 0,-1 0 0 0 0,-1 41 1 0 0,-6-35-37 0 0,-2-1 1 0 0,-2 0-1 0 0,-2 0 1 0 0,-20 60 0 0 0,-74 160 784 0 0,92-239-829 0 0,-80 160 249 0 0,69-147-946 0 0,-1-1 1 0 0,-50 58-1 0 0,71-93-40 0 0,-1 3 664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3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5063 0 0,'0'0'232'0'0,"0"-1"-13"0"0,1-2 479 0 0,0 0 0 0 0,0 0 0 0 0,0 1-1 0 0,0-1 1 0 0,0 0 0 0 0,1 0 0 0 0,-1 1 0 0 0,1-1-1 0 0,0 1 1 0 0,-1 0 0 0 0,5-4 0 0 0,-2 2 59 0 0,1 0 1 0 0,-1 0-1 0 0,1 1 1 0 0,0 0-1 0 0,8-4 1 0 0,5-1 7 0 0,1 1 0 0 0,30-7 0 0 0,-42 12-758 0 0,135-30 1123 0 0,-116 28-1018 0 0,1 0 1 0 0,0 2-1 0 0,37 2 0 0 0,-54 1-646 0 0,0 1 0 0 0,16 4 1 0 0,-7-1-461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3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11975 0 0,'0'0'1083'0'0,"7"-6"-870"0"0,8-4 1201 0 0,0 0-1 0 0,1 1 0 0 0,0 1 1 0 0,20-7-1 0 0,71-21 1844 0 0,-76 27-3526 0 0,128-37 855 0 0,-112 35-718 0 0,68-8-1 0 0,-103 18-281 0 0,0 0 1 0 0,0 1-1 0 0,0 0 1 0 0,0 1-1 0 0,0 0 0 0 0,-1 0 1 0 0,16 5-1 0 0,-9 1-1149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3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32 2303 0 0,'0'-8'12887'0'0,"-2"8"-12693"0"0,-1-1 1 0 0,0 1 0 0 0,1-1-1 0 0,-1 1 1 0 0,0 0-1 0 0,0 0 1 0 0,1 0-1 0 0,-1 0 1 0 0,0 1 0 0 0,1-1-1 0 0,-1 1 1 0 0,0 0-1 0 0,1-1 1 0 0,-1 1-1 0 0,1 0 1 0 0,-1 1-1 0 0,1-1 1 0 0,-4 2 0 0 0,-7 6-194 0 0,1 0 1 0 0,-14 11 0 0 0,11-7 177 0 0,-2 1-178 0 0,-190 158 115 0 0,178-144 136 0 0,2 1 0 0 0,0 1 0 0 0,2 1-1 0 0,-35 59 1 0 0,52-76-131 0 0,-7 11 213 0 0,-20 50 1 0 0,32-69-266 0 0,0 2 1 0 0,1-1 0 0 0,0 0-1 0 0,1 0 1 0 0,0 1 0 0 0,0-1 0 0 0,0 1-1 0 0,1-1 1 0 0,0 0 0 0 0,0 1 0 0 0,1-1-1 0 0,2 12 1 0 0,-1-15 16 0 0,0 1 0 0 0,0-1 1 0 0,0 1-1 0 0,0-1 0 0 0,1 0 0 0 0,-1 1 0 0 0,1-2 0 0 0,0 1 0 0 0,1 0 1 0 0,-1 0-1 0 0,0-1 0 0 0,1 0 0 0 0,0 0 0 0 0,0 0 0 0 0,0 0 0 0 0,0 0 1 0 0,0-1-1 0 0,1 0 0 0 0,-1 0 0 0 0,1 0 0 0 0,0-1 0 0 0,-1 1 0 0 0,7 0 1 0 0,3 1 96 0 0,0-1 1 0 0,0-1 0 0 0,0 0 0 0 0,1-1 0 0 0,-1 0 0 0 0,0-1 0 0 0,14-3 0 0 0,6-3-74 0 0,-1-1 1 0 0,0-2 0 0 0,-1-1-1 0 0,0-1 1 0 0,-1-2-1 0 0,0-1 1 0 0,45-30-1 0 0,-52 29-106 0 0,-2-1 0 0 0,0-1 0 0 0,-1-1 0 0 0,-1-1 0 0 0,-1 0 0 0 0,-1-1 0 0 0,0-2 0 0 0,-2 0 0 0 0,24-42 0 0 0,-33 50-113 0 0,-1 0 0 0 0,0 0 0 0 0,0-1 0 0 0,-2 0 0 0 0,0 0 0 0 0,-1 0 0 0 0,0 0 0 0 0,-1-1 0 0 0,-1-29 0 0 0,-2 36-338 0 0,0-1 0 0 0,0 1 0 0 0,-1 0 0 0 0,-1 0 0 0 0,0 0 0 0 0,0 0 0 0 0,-1 0 0 0 0,0 0 0 0 0,-1 1 0 0 0,0 0 0 0 0,0 0 0 0 0,-1 0 0 0 0,0 1 0 0 0,-1 0 0 0 0,1 0 0 0 0,-13-11 0 0 0,12 13-36 0 0,0 0 0 0 0,-1 0 0 0 0,1 1 0 0 0,-1 0 0 0 0,0 1 0 0 0,0-1 0 0 0,-1 1 0 0 0,1 1 0 0 0,-1 0 1 0 0,-9-2-1 0 0,-5 2-307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0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52 1375 0 0,'0'0'14696'0'0,"1"2"-14428"0"0,-1 7-198 0 0,-1-1 0 0 0,1 1 0 0 0,-1-1 0 0 0,-1 0 0 0 0,0 1 0 0 0,0-1 0 0 0,-6 15 0 0 0,0 1 78 0 0,2-3-26 0 0,1-5 10 0 0,0 1 0 0 0,1 0 1 0 0,1 0-1 0 0,-2 24 1 0 0,5-37-76 0 0,0 0 1 0 0,0-1-1 0 0,0 1 1 0 0,0 0-1 0 0,1-1 1 0 0,0 1-1 0 0,-1 0 1 0 0,1-1-1 0 0,1 1 1 0 0,-1-1-1 0 0,0 1 1 0 0,1-1-1 0 0,0 0 1 0 0,0 0-1 0 0,0 1 1 0 0,0-1-1 0 0,0 0 1 0 0,1-1-1 0 0,-1 1 1 0 0,1 0-1 0 0,0-1 1 0 0,0 0-1 0 0,0 1 1 0 0,0-1-1 0 0,0 0 1 0 0,5 2-1 0 0,-4-3 38 0 0,1 1-1 0 0,-1-1 1 0 0,1 0-1 0 0,0 0 1 0 0,0-1-1 0 0,-1 1 1 0 0,1-1-1 0 0,0 0 1 0 0,0 0-1 0 0,-1-1 1 0 0,1 1-1 0 0,0-1 1 0 0,-1 0-1 0 0,1-1 1 0 0,0 1-1 0 0,-1-1 1 0 0,1 0-1 0 0,4-2 1 0 0,9-6 104 0 0,-1 0-1 0 0,30-24 1 0 0,-37 26-180 0 0,-1 0-1 0 0,0 0 0 0 0,-1-1 1 0 0,1-1-1 0 0,-2 1 0 0 0,1-1 1 0 0,7-15-1 0 0,-6 8-86 0 0,-1-1 0 0 0,-1 1 1 0 0,0-1-1 0 0,4-21 0 0 0,-9 30 32 0 0,0-2-153 0 0,1 1 1 0 0,8-18-1 0 0,-10 24 1 0 0,1 1 0 0 0,0 0 0 0 0,0 0 0 0 0,0 0 0 0 0,0 0 1 0 0,1 0-1 0 0,-1 1 0 0 0,1-1 0 0 0,0 0 0 0 0,-1 1 0 0 0,7-4 0 0 0,23-10-5088 0 0,-18 11 145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3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6447 0 0,'0'0'6930'0'0,"0"0"-6763"0"0,-1 0 1 0 0,1 0-1 0 0,-1 0 1 0 0,1 0-1 0 0,-1 0 1 0 0,1 0-1 0 0,-1 0 1 0 0,1 0-1 0 0,-1 0 1 0 0,1 0-1 0 0,0 1 1 0 0,-1-1 0 0 0,1 0-1 0 0,-1 0 1 0 0,1 1-1 0 0,0-1 1 0 0,-1 0-1 0 0,1 0 1 0 0,-1 1-1 0 0,1 3-99 0 0,-1-1 0 0 0,1 0-1 0 0,1 1 1 0 0,-1-1 0 0 0,0 0 0 0 0,1 0-1 0 0,-1 1 1 0 0,1-1 0 0 0,0 0 0 0 0,0 0-1 0 0,0 0 1 0 0,1 0 0 0 0,-1 0-1 0 0,1 0 1 0 0,0 0 0 0 0,0 0 0 0 0,-1-1-1 0 0,2 1 1 0 0,-1-1 0 0 0,3 3 0 0 0,7 6 164 0 0,0-1 0 0 0,0-1 0 0 0,16 10 0 0 0,2 1 47 0 0,-29-19-270 0 0,14 10 119 0 0,0 0 0 0 0,-1 1 1 0 0,-1 1-1 0 0,15 16 0 0 0,-25-25-120 0 0,0 1 0 0 0,0-1 0 0 0,0 1 0 0 0,0 0 0 0 0,-1-1 0 0 0,0 1 0 0 0,0 0 0 0 0,0 0 0 0 0,-1 1 0 0 0,1-1 0 0 0,-1 0 0 0 0,-1 1 0 0 0,1-1 0 0 0,-1 0 0 0 0,0 1 0 0 0,0-1 0 0 0,0 0 0 0 0,-1 1 0 0 0,-1 6 0 0 0,-1-2 4 0 0,-1 1-1 0 0,0-1 1 0 0,-1 0-1 0 0,0 0 0 0 0,0 0 1 0 0,-1 0-1 0 0,-1-1 1 0 0,1 0-1 0 0,-16 15 1 0 0,-3 0-6 0 0,-52 40 1 0 0,63-54-42 0 0,0 0 0 0 0,-1-1 0 0 0,0 0-1 0 0,-28 11 1 0 0,28-18-213 0 0,14-2-738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5:5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337 439 919 0 0,'0'0'2768'0'0,"2"2"-1272"0"0,16 14 3159 0 0,-16-14-3844 0 0,-1 0 21 0 0,1 4 209 0 0,0 1 0 0 0,0-1 1 0 0,0 0-1 0 0,1 10 0 0 0,-3-13-65 0 0,-1-1-516 0 0,-11 22 584 0 0,11-22-730 0 0,-8 4 88 0 0,5-4-327 0 0,-3 2-13 0 0,-1 0 1 0 0,0-1-1 0 0,0 0 0 0 0,0-1 0 0 0,-12 3 1 0 0,-44 3 315 0 0,45-6-345 0 0,-6 0-38 0 0,1-2 0 0 0,-48-4 1 0 0,67 4-25 0 0,0-1 1 0 0,-1 0 0 0 0,1 0-1 0 0,0-1 1 0 0,0 1 0 0 0,0-1-1 0 0,0 0 1 0 0,-8-5 0 0 0,10 5 13 0 0,1 0 0 0 0,0 0 0 0 0,0 1 0 0 0,0-1 0 0 0,1-1 0 0 0,-1 1 0 0 0,0 0 0 0 0,1 0 0 0 0,0 0 0 0 0,-1-1 0 0 0,1 1 1 0 0,0-1-1 0 0,0 1 0 0 0,0-1 0 0 0,1 1 0 0 0,-1-1 0 0 0,0 0 0 0 0,1 1 0 0 0,0-4 0 0 0,-1-4-40 0 0,2 0 1 0 0,-1 0-1 0 0,1 0 0 0 0,1 0 0 0 0,0 0 0 0 0,0 0 0 0 0,1 1 1 0 0,8-18-1 0 0,-1 5-86 0 0,1 1-1 0 0,22-33 1 0 0,-9 21 87 0 0,2 1 0 0 0,1 1 0 0 0,1 2 1 0 0,2 1-1 0 0,1 1 0 0 0,0 1 0 0 0,58-34 0 0 0,-81 55 49 0 0,0 1 0 0 0,1-1 0 0 0,0 1-1 0 0,0 1 1 0 0,0-1 0 0 0,0 2 0 0 0,0-1-1 0 0,15-1 1 0 0,-18 4 3 0 0,1 0 0 0 0,0 0 0 0 0,0 0-1 0 0,-1 1 1 0 0,1 0 0 0 0,0 0 0 0 0,-1 1-1 0 0,1 0 1 0 0,-1 0 0 0 0,1 1 0 0 0,-1-1-1 0 0,11 8 1 0 0,2 3 129 0 0,0 1 0 0 0,-1 1 0 0 0,-1 1 0 0 0,31 36 0 0 0,-45-49-124 0 0,-2-2 16 0 0,1 0 1 0 0,-1 1-1 0 0,0-1 1 0 0,1 0-1 0 0,-1 1 1 0 0,0-1-1 0 0,0 1 1 0 0,0 0-1 0 0,0-1 1 0 0,-1 1-1 0 0,1-1 1 0 0,0 1-1 0 0,-1 0 1 0 0,1 0-1 0 0,-1 0 1 0 0,1-1-1 0 0,-1 1 1 0 0,0 0-1 0 0,0 0 1 0 0,0 0-1 0 0,0 0 1 0 0,0-1-1 0 0,0 1 1 0 0,-1 0-1 0 0,1 0 1 0 0,0 0-1 0 0,-1-1 1 0 0,1 1-1 0 0,-1 0 1 0 0,0-1-1 0 0,0 1 1 0 0,0 0-1 0 0,0-1 1 0 0,-2 4-1 0 0,-16 21 153 0 0,-1 0 0 0 0,-24 23 1 0 0,-52 43-121 0 0,65-63-34 0 0,0 0-23 0 0,-2-1 1 0 0,-1-2-1 0 0,-71 42 0 0 0,63-43-451 0 0,41-23 232 0 0,-1-12-4702 0 0,5-3-716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5:5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102 5983 0 0,'10'-16'224'0'0,"1"1"0"0"0,1 0-1 0 0,18-18 1 0 0,-8 11 6401 0 0,-27 35-5306 0 0,-13 22-950 0 0,-1-1 1 0 0,-29 37-1 0 0,6-9-252 0 0,-19 37-88 0 0,-111 159 22 0 0,-273 287 5 0 0,214-292-736 0 0,161-184-560 0 0,68-68 702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5:5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10591 0 0,'0'0'819'0'0,"-1"1"-534"0"0,-24 21 1866 0 0,-32 23 0 0 0,23-19-1243 0 0,-204 175 1477 0 0,229-193-2355 0 0,0 0 0 0 0,1 1 1 0 0,0 0-1 0 0,1 0 0 0 0,0 1 0 0 0,1 0 1 0 0,0 0-1 0 0,-5 13 0 0 0,9-20-22 0 0,1 1 1 0 0,0 0-1 0 0,0 0 1 0 0,0 0-1 0 0,0-1 0 0 0,0 1 1 0 0,1 0-1 0 0,0 0 0 0 0,0 0 1 0 0,0 0-1 0 0,0 0 1 0 0,1 0-1 0 0,-1 0 0 0 0,1 0 1 0 0,0 0-1 0 0,0 0 0 0 0,1-1 1 0 0,-1 1-1 0 0,1 0 1 0 0,0-1-1 0 0,0 1 0 0 0,0-1 1 0 0,0 0-1 0 0,0 0 0 0 0,1 0 1 0 0,0 0-1 0 0,4 4 1 0 0,-2-2 25 0 0,-1-1 0 0 0,1-1 1 0 0,0 1-1 0 0,0-1 0 0 0,1 0 1 0 0,-1 0-1 0 0,1 0 0 0 0,-1-1 1 0 0,1 1-1 0 0,9 1 0 0 0,-11-3 16 0 0,-1-1-1 0 0,1 0 1 0 0,-1 1 0 0 0,0-1-1 0 0,1-1 1 0 0,-1 1-1 0 0,1 0 1 0 0,-1-1-1 0 0,0 0 1 0 0,1 0 0 0 0,-1 0-1 0 0,0 0 1 0 0,0 0-1 0 0,1 0 1 0 0,-1-1-1 0 0,0 0 1 0 0,-1 0-1 0 0,1 0 1 0 0,0 0 0 0 0,3-3-1 0 0,5-7 139 0 0,-1-1 1 0 0,0 0-1 0 0,-1 0 0 0 0,-1-1 1 0 0,0 0-1 0 0,10-24 0 0 0,-14 29-114 0 0,46-118 310 0 0,-28 65-563 0 0,-6 23-23 0 0,-5 12-996 0 0,-1 0-1 0 0,8-34 1 0 0,-17 59 582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5:5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58 11231 0 0,'0'0'1016'0'0,"-1"1"-836"0"0,-4 10 748 0 0,1 0 0 0 0,0 1-1 0 0,-5 20 1 0 0,9-30-830 0 0,0-1-1 0 0,0 0 1 0 0,0 0 0 0 0,0 0 0 0 0,0 1-1 0 0,0-1 1 0 0,0 0 0 0 0,1 0-1 0 0,-1 0 1 0 0,0 0 0 0 0,1 1 0 0 0,-1-1-1 0 0,1 0 1 0 0,-1 0 0 0 0,1 0 0 0 0,0 0-1 0 0,-1 0 1 0 0,1 0 0 0 0,0 0 0 0 0,0 0-1 0 0,0 0 1 0 0,-1-1 0 0 0,1 1-1 0 0,0 0 1 0 0,0 0 0 0 0,0-1 0 0 0,0 1-1 0 0,0-1 1 0 0,1 1 0 0 0,-1-1 0 0 0,2 1-1 0 0,1 1 21 0 0,1-1 0 0 0,-1 1 0 0 0,1-1-1 0 0,0 0 1 0 0,-1-1 0 0 0,8 1 0 0 0,3-2 38 0 0,-1 0 0 0 0,1-1 0 0 0,-1-1 0 0 0,0 0 0 0 0,0-1 1 0 0,0 0-1 0 0,0-1 0 0 0,0-1 0 0 0,-1 0 0 0 0,0-1 0 0 0,14-9 0 0 0,-23 13-159 0 0,9-5-19 0 0,1-1 0 0 0,12-11 1 0 0,-24 18-35 0 0,1 0 1 0 0,-1 0 0 0 0,1 0 0 0 0,-1-1 0 0 0,0 1 0 0 0,0-1 0 0 0,0 1-1 0 0,-1-1 1 0 0,1 0 0 0 0,-1 0 0 0 0,1 1 0 0 0,-1-1 0 0 0,0 0-1 0 0,0 0 1 0 0,0-1 0 0 0,0 1 0 0 0,0-3 0 0 0,-2 5 13 0 0,1 0 0 0 0,-1 0-1 0 0,0 0 1 0 0,1 0 0 0 0,-1 1 0 0 0,0-1 0 0 0,0 0 0 0 0,1 0 0 0 0,-1 1 0 0 0,0-1 0 0 0,0 1-1 0 0,0-1 1 0 0,0 1 0 0 0,0-1 0 0 0,0 1 0 0 0,0-1 0 0 0,0 1 0 0 0,0 0 0 0 0,0-1-1 0 0,0 1 1 0 0,-1 0 0 0 0,-4-1-54 0 0,1 1-1 0 0,0 0 1 0 0,-1 0-1 0 0,1 1 1 0 0,0-1-1 0 0,-1 1 1 0 0,1 0-1 0 0,-8 3 1 0 0,-43 18-259 0 0,44-17 308 0 0,-29 14 147 0 0,1 1 0 0 0,2 2 0 0 0,0 2 0 0 0,1 2 0 0 0,2 1 1 0 0,0 1-1 0 0,-53 59 0 0 0,84-83-3 0 0,0 1 0 0 0,0 0 0 0 0,1 0 0 0 0,-1 1 0 0 0,1-1 0 0 0,0 1 0 0 0,-4 11 0 0 0,7-16-80 0 0,-1 1 0 0 0,1-1-1 0 0,0 1 1 0 0,-1-1 0 0 0,1 1 0 0 0,0-1-1 0 0,0 1 1 0 0,0-1 0 0 0,0 1 0 0 0,0-1-1 0 0,1 1 1 0 0,-1-1 0 0 0,0 1 0 0 0,1-1-1 0 0,-1 1 1 0 0,1-1 0 0 0,0 1 0 0 0,-1-1-1 0 0,1 0 1 0 0,0 1 0 0 0,0-1 0 0 0,0 0-1 0 0,0 0 1 0 0,0 1 0 0 0,0-1 0 0 0,0 0-1 0 0,0 0 1 0 0,0 0 0 0 0,0 0 0 0 0,1-1-1 0 0,-1 1 1 0 0,0 0 0 0 0,1 0 0 0 0,-1-1-1 0 0,1 1 1 0 0,1 0 0 0 0,6 2-4 0 0,0 0 1 0 0,0-1-1 0 0,1 0 1 0 0,-1-1-1 0 0,0 0 0 0 0,15 0 1 0 0,-3-2-1326 0 0,41-6 1 0 0,-10-3-5375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5:5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76 9671 0 0,'11'-16'557'0'0,"6"-7"-17"0"0,5-1 3182 0 0,-11 11 3778 0 0,-13 14-7419 0 0,-3 1-73 0 0,1 0 0 0 0,-1 0 1 0 0,1 0-1 0 0,0 1 0 0 0,0-1 0 0 0,0 1 0 0 0,0 0 0 0 0,-5 6 1 0 0,-27 34-75 0 0,1-1 2 0 0,11-19 51 0 0,14-14-2 0 0,0 0 1 0 0,0 1 0 0 0,1 0-1 0 0,0 1 1 0 0,1-1 0 0 0,1 2-1 0 0,-13 23 1 0 0,17-26 14 0 0,3 0 0 0 0,0-8 0 0 0,1 1 0 0 0,0 0 0 0 0,0-1 0 0 0,0 1 0 0 0,0-1-1 0 0,0 1 1 0 0,0-1 0 0 0,0 1 0 0 0,0-1 0 0 0,0 0 0 0 0,1 1 0 0 0,-1-1 0 0 0,0 0 0 0 0,1 0-1 0 0,-1 0 1 0 0,4 1 0 0 0,2 2 0 0 0,0-1 0 0 0,14 3 0 0 0,-14-4 4 0 0,0 0-1 0 0,0 0 0 0 0,9 6 0 0 0,-6-2 3 0 0,1 1-1 0 0,-2 0 1 0 0,1 0 0 0 0,-1 1 0 0 0,13 14-1 0 0,-19-18-3 0 0,1 1-1 0 0,-1-1 0 0 0,0 1 0 0 0,0 0 1 0 0,0 0-1 0 0,0 0 0 0 0,-1 0 0 0 0,0 1 1 0 0,0-1-1 0 0,-1 0 0 0 0,1 1 0 0 0,-1 0 1 0 0,0-1-1 0 0,0 9 0 0 0,-2-9 13 0 0,1-1 1 0 0,-1 1-1 0 0,0 0 0 0 0,0-1 0 0 0,-1 1 0 0 0,1-1 0 0 0,-1 1 1 0 0,0-1-1 0 0,0 0 0 0 0,-1 0 0 0 0,1 0 0 0 0,-1 0 0 0 0,0 0 1 0 0,0 0-1 0 0,-4 3 0 0 0,-7 7 77 0 0,-1-1-1 0 0,-21 14 1 0 0,32-24-86 0 0,-15 10 29 0 0,0-1-1 0 0,0-2 0 0 0,-1 0 1 0 0,-26 10-1 0 0,-89 19 59 0 0,124-36-88 0 0,1 0-1 0 0,-1-2 1 0 0,0 1 0 0 0,0-1-1 0 0,0-1 1 0 0,1 0 0 0 0,-1 0 0 0 0,0-1-1 0 0,-19-4 1 0 0,29 5-97 0 0,0-1 1 0 0,-1 1-1 0 0,1-1 0 0 0,0 1 1 0 0,0-1-1 0 0,0 1 0 0 0,0-1 1 0 0,0 0-1 0 0,0 0 1 0 0,0 1-1 0 0,0-1 0 0 0,0 0 1 0 0,0 0-1 0 0,0 0 0 0 0,-1-2 1 0 0,-2-9-1482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5:5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218 412 5983 0 0,'-2'1'464'0'0,"-58"43"3058"0"0,22-13 590 0 0,-56 48-907 0 0,72-58-2169 0 0,20-20 185 0 0,2-3-933 0 0,1-5-167 0 0,-1 1 0 0 0,1 0 0 0 0,1-1 0 0 0,-1 1 0 0 0,1 0 0 0 0,0 0 0 0 0,1-1 0 0 0,2-4 0 0 0,30-48 297 0 0,-31 52-394 0 0,24-35-16 0 0,2 1 0 0 0,2 2 0 0 0,1 1 0 0 0,57-49 0 0 0,-53 54-83 0 0,2 1 1 0 0,1 2-1 0 0,68-39 0 0 0,-38 35 113 0 0,-63 31 9 0 0,-1 0 0 0 0,1 1-1 0 0,-1 1 1 0 0,1-1-1 0 0,0 1 1 0 0,0 0-1 0 0,0 0 1 0 0,11 1 0 0 0,-18 0-41 0 0,1 1 0 0 0,-1-1 0 0 0,1 0 0 0 0,-1 0 0 0 0,1 0 0 0 0,-1 1 0 0 0,1-1 0 0 0,-1 0 1 0 0,1 1-1 0 0,-1-1 0 0 0,0 0 0 0 0,1 1 0 0 0,-1-1 0 0 0,1 0 0 0 0,-1 1 0 0 0,0-1 0 0 0,0 1 1 0 0,1-1-1 0 0,-1 1 0 0 0,0-1 0 0 0,0 1 0 0 0,1-1 0 0 0,-1 1 0 0 0,0 0 0 0 0,1 0 16 0 0,0 3-5 0 0,0 0 1 0 0,1 0-1 0 0,-1-1 0 0 0,0 1 0 0 0,-1 0 0 0 0,1 0 1 0 0,-1 0-1 0 0,0 0 0 0 0,0 0 0 0 0,0 0 0 0 0,0 0 1 0 0,-1 0-1 0 0,0-1 0 0 0,1 1 0 0 0,-1 0 0 0 0,-1 0 1 0 0,-1 3-1 0 0,-3 10 31 0 0,-2-1 1 0 0,-12 21 0 0 0,16-31-44 0 0,-11 19 37 0 0,-135 212 284 0 0,143-228-298 0 0,-4 6-116 0 0,-16 27-1 0 0,26-40-609 0 0,1 0-217 0 0,-3 6-1218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5:5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29 6447 0 0,'32'-17'-152'0'0,"-20"10"2012"0"0,4 3 9013 0 0,-16 4-10792 0 0,-9 13 1052 0 0,-19 19-1351 0 0,26-29 511 0 0,-60 63 2 0 0,-27 33-190 0 0,76-83-106 0 0,1 0 0 0 0,1 2 0 0 0,0-1-1 0 0,-11 28 1 0 0,18-37 5 0 0,1-1-1 0 0,1 1 1 0 0,0 0-1 0 0,0 0 1 0 0,0 0 0 0 0,1 0-1 0 0,0 1 1 0 0,1 8-1 0 0,0-14-1 0 0,0 1-1 0 0,1 0 1 0 0,-1-1 0 0 0,1 1-1 0 0,0 0 1 0 0,0-1-1 0 0,1 1 1 0 0,-1-1 0 0 0,1 0-1 0 0,-1 1 1 0 0,1-1-1 0 0,0 0 1 0 0,0 0 0 0 0,1 0-1 0 0,-1 0 1 0 0,1-1-1 0 0,-1 1 1 0 0,1 0 0 0 0,5 3-1 0 0,-6-5 33 0 0,0 0 0 0 0,0 1 0 0 0,-1-1-1 0 0,1 0 1 0 0,0 0 0 0 0,0 0 0 0 0,0-1 0 0 0,0 1 0 0 0,1 0-1 0 0,-1-1 1 0 0,0 1 0 0 0,0-1 0 0 0,0 0 0 0 0,0 0-1 0 0,1 0 1 0 0,-1 0 0 0 0,0 0 0 0 0,0 0 0 0 0,3-1 0 0 0,0-1 58 0 0,-1 0 1 0 0,0 0 0 0 0,0 0-1 0 0,-1 0 1 0 0,1-1 0 0 0,0 1-1 0 0,-1-1 1 0 0,5-5 0 0 0,-2 2 47 0 0,0 0 1 0 0,-1 0-1 0 0,0-1 1 0 0,0 0-1 0 0,-1 0 1 0 0,0 0-1 0 0,0 0 1 0 0,0-1-1 0 0,-1 0 1 0 0,4-14-1 0 0,-1-7-45 0 0,6-52 0 0 0,-5 23-21 0 0,20-71-741 0 0,-26 102-228 0 0,-2 13-2039 0 0,0 14 2764 0 0,1 0 0 0 0,-1 0 0 0 0,1 0 0 0 0,-1 0 0 0 0,1-1-1 0 0,-1 1 1 0 0,1 0 0 0 0,-1 0 0 0 0,1 0 0 0 0,-1 0 0 0 0,1 0 0 0 0,-1 0-1 0 0,1 0 1 0 0,-1 0 0 0 0,0 1 0 0 0,1-1 0 0 0,-1 0 0 0 0,1 0 0 0 0,-1 0 0 0 0,1 1-1 0 0,-1-1 1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5:5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93 2303 0 0,'14'-17'94'0'0,"20"-29"0"0"0,-17 16 14510 0 0,-28 35-13648 0 0,5-2-922 0 0,-1 0-1 0 0,1 1 1 0 0,0 0 0 0 0,1 1-1 0 0,-1-1 1 0 0,1 1-1 0 0,-10 11 1 0 0,-31 45 66 0 0,32-40-34 0 0,-31 45 109 0 0,-38 76 0 0 0,-26 77 69 0 0,93-185-229 0 0,-153 333 156 0 0,-45 92 46 0 0,197-425-706 0 0,-2-1 0 0 0,-26 35 1 0 0,42-65-21 0 0,1 0 1 0 0,-1 1-1 0 0,-1-1 1 0 0,1-1 0 0 0,-6 5-1 0 0,7-5 205 0 0,-1 0-1423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5:5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87 137 7831 0 0,'-17'5'-120'0'0,"10"-3"840"0"0,0 0 0 0 0,1 0 0 0 0,-1 1 0 0 0,-10 5 0 0 0,15-6-323 0 0,0-1 0 0 0,0 1 0 0 0,1-1 1 0 0,-1 1-1 0 0,0 0 0 0 0,1-1 1 0 0,-1 1-1 0 0,1 0 0 0 0,-1 0 1 0 0,1 0-1 0 0,0 0 0 0 0,0 1 0 0 0,0-1 1 0 0,0 0-1 0 0,0 0 0 0 0,1 1 1 0 0,-1-1-1 0 0,0 3 0 0 0,1-4-358 0 0,0 0 0 0 0,0 1 0 0 0,0-1 0 0 0,0 0 0 0 0,0 1 0 0 0,1-1 0 0 0,-1 0 0 0 0,0 1 0 0 0,1-1 0 0 0,-1 0 0 0 0,1 1 0 0 0,-1-1 0 0 0,1 0 0 0 0,-1 0 0 0 0,1 0 0 0 0,0 0 0 0 0,0 0 0 0 0,0 0 0 0 0,-1 0 0 0 0,1 0 0 0 0,0 0 0 0 0,0 0 0 0 0,1 0 0 0 0,-1 0 0 0 0,0 0 0 0 0,0-1 0 0 0,0 1 0 0 0,0-1 0 0 0,1 1-1 0 0,1 0 1 0 0,2 1 65 0 0,0 0-1 0 0,0-1 1 0 0,0 0-1 0 0,1 0 0 0 0,-1 0 1 0 0,8 0-1 0 0,9-2 275 0 0,0-1-1 0 0,-1-1 1 0 0,41-10 0 0 0,62-28 431 0 0,-80 26-690 0 0,92-33 49 0 0,167-54 169 0 0,-283 95-823 0 0,9-1-1073 0 0,-27 7 428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0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71 217 2759 0 0,'-4'16'3763'0'0,"-10"17"2339"0"0,8-21-5087 0 0,-1-1 0 0 0,-7 11 0 0 0,11-18-690 0 0,0 1-11 0 0,-1-1 0 0 0,1 1 0 0 0,-10 7 1773 0 0,14-15-2014 0 0,-1 1 0 0 0,1-1-1 0 0,0 1 1 0 0,0-1 0 0 0,1 1-1 0 0,-1-1 1 0 0,0 1 0 0 0,3-3-1 0 0,0-2 34 0 0,10-15-73 0 0,1 1 0 0 0,1 0 1 0 0,0 1-1 0 0,2 1 0 0 0,0 1 0 0 0,30-24 0 0 0,-40 37-40 0 0,-1-1 0 0 0,1 1 0 0 0,10-5 0 0 0,-15 8 2 0 0,1 0 1 0 0,-1 1-1 0 0,1 0 1 0 0,0-1-1 0 0,0 1 1 0 0,0 1 0 0 0,-1-1-1 0 0,1 1 1 0 0,0-1-1 0 0,5 1 1 0 0,-7 0-3 0 0,0 0 0 0 0,-1 1 0 0 0,1-1-1 0 0,0 0 1 0 0,0 1 0 0 0,-1-1 0 0 0,1 1 0 0 0,0-1 0 0 0,-1 1 0 0 0,1 0 0 0 0,-1 0 0 0 0,1 0 0 0 0,-1 0-1 0 0,1 0 1 0 0,-1 0 0 0 0,0 0 0 0 0,1 0 0 0 0,-1 1 0 0 0,0-1 0 0 0,2 3 0 0 0,0 0 5 0 0,2 0-26 0 0,-4-2 26 0 0,1-1-1 0 0,-1 1 0 0 0,1-1 1 0 0,-1 1-1 0 0,0-1 0 0 0,0 1 1 0 0,0 0-1 0 0,0 0 0 0 0,0-1 1 0 0,0 1-1 0 0,0 3 0 0 0,8 25 3 0 0,-7-26 50 0 0,-1 1-1 0 0,-1 0 1 0 0,1 0-1 0 0,-1-1 1 0 0,1 1-1 0 0,-2 9 1 0 0,1-12 74 0 0,4-3-108 0 0,-1 1 1 0 0,1-1 0 0 0,-1 0-1 0 0,1 0 1 0 0,-1-1-1 0 0,0 1 1 0 0,0-1 0 0 0,1 0-1 0 0,4-3 1 0 0,28-24 6 0 0,-28 22-19 0 0,20-17-58 0 0,1 1 0 0 0,42-25 0 0 0,-63 43 21 0 0,80-42-252 0 0,-72 40 231 0 0,0 0 0 0 0,1 1 0 0 0,27-6 0 0 0,-42 11 51 0 0,-1 1 0 0 0,0 0-1 0 0,1-1 1 0 0,-1 1 0 0 0,1 0-1 0 0,-1 0 1 0 0,0 0 0 0 0,1 0-1 0 0,-1 0 1 0 0,1 1 0 0 0,-1-1-1 0 0,1 0 1 0 0,-1 1 0 0 0,0-1-1 0 0,3 2 1 0 0,-2-1 2 0 0,0 1 1 0 0,-1-1 0 0 0,1 1-1 0 0,0-1 1 0 0,-1 1-1 0 0,1 0 1 0 0,-1 0-1 0 0,0 0 1 0 0,1 0-1 0 0,-1 0 1 0 0,0 0 0 0 0,0 0-1 0 0,0 0 1 0 0,-1 1-1 0 0,1-1 1 0 0,-1 0-1 0 0,1 0 1 0 0,-1 1-1 0 0,1-1 1 0 0,-1 0 0 0 0,0 3-1 0 0,0 4 0 0 0,2 11 46 0 0,-2 0 0 0 0,0 0 0 0 0,-1 0 0 0 0,-2 0 0 0 0,-6 29 0 0 0,5-32 42 0 0,-2-1 1 0 0,-13 30 0 0 0,3-11 25 0 0,16-34-203 0 0,1 2-414 0 0,-1-3 413 0 0,0 1 0 0 0,0-1 0 0 0,0 0 0 0 0,0 1 0 0 0,0-1 0 0 0,0 1 0 0 0,1-1 0 0 0,-1 0 0 0 0,0 1 0 0 0,0-1 0 0 0,0 0 0 0 0,1 1 0 0 0,-1-1 0 0 0,0 0 0 0 0,0 1 0 0 0,0-1 0 0 0,1 0 0 0 0,-1 0 0 0 0,1 1 0 0 0,18 8-3061 0 0,-8-6-2336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72 5527 0 0,'10'-11'305'0'0,"0"0"0"0"0,15-11 0 0 0,-20 19 406 0 0,0-1-1 0 0,0 1 1 0 0,0 0 0 0 0,0 0 0 0 0,0 0 0 0 0,1 1 0 0 0,-1 0-1 0 0,8-2 1 0 0,-11 4 88 0 0,-4 11-16 0 0,-1-3-684 0 0,-1 0 0 0 0,0 0 0 0 0,0 0 0 0 0,-1-1 0 0 0,-12 14 0 0 0,0 3-11 0 0,-145 228 1032 0 0,69-92-455 0 0,-84 134 205 0 0,-170 230-477 0 0,173-276-393 0 0,169-241 1 0 0,-16 16 10 0 0,19-21 53 0 0,7-16 100 0 0,3-5-84 0 0,1 1 0 0 0,1 1 1 0 0,13-18-1 0 0,6-10 95 0 0,139-215-44 0 0,-114 187-137 0 0,89-92 1 0 0,-118 139 9 0 0,-11 10 10 0 0,1 1 0 0 0,0 1 0 0 0,30-22 0 0 0,-43 35-5 0 0,0-1 0 0 0,0 1 1 0 0,1 0-1 0 0,-1 0 0 0 0,0 0 0 0 0,0 0 0 0 0,1 0 0 0 0,-1 1 0 0 0,0-1 1 0 0,1 0-1 0 0,-1 1 0 0 0,0 0 0 0 0,1 0 0 0 0,-1 0 0 0 0,1 0 0 0 0,-1 0 1 0 0,1 0-1 0 0,-1 0 0 0 0,1 1 0 0 0,-1-1 0 0 0,0 1 0 0 0,1 0 0 0 0,3 1 0 0 0,-1 2 32 0 0,0-1-1 0 0,-1 1 0 0 0,1 0 0 0 0,-1 0 0 0 0,1 0 0 0 0,-1 0 0 0 0,-1 1 0 0 0,7 9 0 0 0,-2-3 25 0 0,-1 1 0 0 0,0 1 0 0 0,-1 0 1 0 0,0-1-1 0 0,-1 2 0 0 0,-1-1 0 0 0,0 1 0 0 0,-1-1 0 0 0,0 1 0 0 0,-1 0 0 0 0,-1 0 0 0 0,0 0 0 0 0,-1 0 0 0 0,0 0 1 0 0,-1 0-1 0 0,-1 1 0 0 0,0-2 0 0 0,-1 1 0 0 0,0 0 0 0 0,-1-1 0 0 0,-10 22 0 0 0,-7 6-35 0 0,-3-1-1 0 0,-45 60 1 0 0,46-68-61 0 0,12-18-404 0 0,-11 17-89 0 0,12-10-2628 0 0,10-19 1717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349 121 16207 0 0,'26'-30'3304'0'0,"-41"34"-2588"0"0,-8 7-653 0 0,1 1 0 0 0,0 1-1 0 0,0 1 1 0 0,-30 26 0 0 0,34-26-61 0 0,-11 9 0 0 0,1 1 0 0 0,-26 29 0 0 0,43-41-11 0 0,1 1 0 0 0,0 0 1 0 0,0 1-1 0 0,1-1 0 0 0,1 2 1 0 0,1-1-1 0 0,-7 18 0 0 0,12-25 14 0 0,0-1 0 0 0,0 1 0 0 0,1 0 0 0 0,-1 0 0 0 0,2 0 0 0 0,-1-1 0 0 0,1 1 0 0 0,0 0-1 0 0,0 0 1 0 0,1 0 0 0 0,2 7 0 0 0,-3-11 11 0 0,1 0 0 0 0,0 0 1 0 0,0-1-1 0 0,0 1 0 0 0,0-1 0 0 0,1 1 0 0 0,-1-1 0 0 0,1 0 0 0 0,0 1 0 0 0,-1-1 1 0 0,1 0-1 0 0,0 0 0 0 0,0 0 0 0 0,0 0 0 0 0,0 0 0 0 0,1-1 0 0 0,-1 1 0 0 0,1-1 1 0 0,-1 1-1 0 0,1-1 0 0 0,-1 0 0 0 0,1 0 0 0 0,-1 0 0 0 0,1 0 0 0 0,0-1 0 0 0,0 1 0 0 0,-1-1 1 0 0,1 1-1 0 0,4-1 0 0 0,2 0 63 0 0,-1 0 0 0 0,1 0 1 0 0,0-1-1 0 0,-1 0 0 0 0,1 0 0 0 0,0-1 1 0 0,-1-1-1 0 0,0 1 0 0 0,1-1 0 0 0,-1-1 1 0 0,-1 1-1 0 0,1-1 0 0 0,0-1 1 0 0,-1 1-1 0 0,0-1 0 0 0,0-1 0 0 0,0 1 1 0 0,-1-1-1 0 0,7-8 0 0 0,-2 2-23 0 0,-1 0-1 0 0,-1 0 0 0 0,0-1 1 0 0,-1 0-1 0 0,0 0 1 0 0,-1-1-1 0 0,-1 0 0 0 0,0 0 1 0 0,-1-1-1 0 0,7-27 0 0 0,-10 32-133 0 0,-1-1 0 0 0,1 1 0 0 0,-2-1 0 0 0,1 1 0 0 0,-2-1 0 0 0,1 1 0 0 0,-1-1 0 0 0,-1 1 0 0 0,0-1 0 0 0,0 1 0 0 0,-1 0 0 0 0,0 0 0 0 0,-1 0 0 0 0,0 0 0 0 0,-1 1 0 0 0,-10-16 0 0 0,0 6-717 0 0,10 13 347 0 0,1 1 0 0 0,-1-1-1 0 0,1 0 1 0 0,0 0-1 0 0,1 0 1 0 0,-4-9 0 0 0,6 14 307 0 0,1 0 0 0 0,0-1 0 0 0,0 1 0 0 0,0 0 0 0 0,-1 0 0 0 0,1-1 0 0 0,0 1 0 0 0,1 0 0 0 0,-1 0 0 0 0,0-1 0 0 0,0 1 0 0 0,0 0 0 0 0,1 0 0 0 0,-1 0 0 0 0,1-1 0 0 0,-1 1 0 0 0,1 0 0 0 0,-1 0 0 0 0,1 0 0 0 0,0 0 0 0 0,-1 0 0 0 0,2-2 0 0 0,2 0-675 0 0,0 0-1 0 0,-1-1 1 0 0,1 1 0 0 0,7-3 0 0 0,-6 2-464 0 0,14-8-2770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12 8287 0 0,'10'-12'2910'0'0,"-14"22"2738"0"0,-5 19-4451 0 0,-2 10-1272 0 0,-22 46 497 0 0,-3-1-1 0 0,-71 120 0 0 0,16-61-310 0 0,26-42-56 0 0,-95 137 63 0 0,-6 9-114 0 0,149-219-368 0 0,-23 54 0 0 0,35-66-753 0 0,6-5-334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215 361 10135 0 0,'0'0'778'0'0,"0"2"-506"0"0,-1 4 59 0 0,-1 0 1 0 0,1 0-1 0 0,-1 0 0 0 0,0 0 1 0 0,0 0-1 0 0,-1-1 1 0 0,0 0-1 0 0,0 1 1 0 0,0-1-1 0 0,-1 0 1 0 0,1 0-1 0 0,-1-1 1 0 0,-1 1-1 0 0,1-1 0 0 0,-5 4 1 0 0,-6 4 489 0 0,0-2 1 0 0,0 1-1 0 0,-30 13 1 0 0,41-23-701 0 0,1 1 0 0 0,-1-1 0 0 0,1 0 0 0 0,-1 1 0 0 0,1-2 0 0 0,-1 1 0 0 0,0 0 1 0 0,0-1-1 0 0,1 0 0 0 0,-6 0 0 0 0,7 0 140 0 0,-5-20 43 0 0,1-2-213 0 0,1 0 0 0 0,-4-34-1 0 0,9 49-81 0 0,0 0 1 0 0,1 0-1 0 0,0 0 0 0 0,0 1 0 0 0,0-1 0 0 0,1 0 0 0 0,-1 1 1 0 0,5-10-1 0 0,3-5 16 0 0,15-24 0 0 0,-8 16-33 0 0,2 0 0 0 0,1 1 0 0 0,36-39 0 0 0,-45 56-12 0 0,1 0 1 0 0,0 1-1 0 0,1 1 1 0 0,0 0-1 0 0,0 0 0 0 0,1 2 1 0 0,0-1-1 0 0,0 1 1 0 0,1 1-1 0 0,23-7 1 0 0,-28 10 10 0 0,-1 2 1 0 0,1-1-1 0 0,0 1 1 0 0,-1 0-1 0 0,1 1 1 0 0,0 0-1 0 0,0 1 1 0 0,-1 0-1 0 0,16 3 1 0 0,-20-3 11 0 0,-1 0 1 0 0,0 0-1 0 0,1 0 1 0 0,-1 0-1 0 0,0 1 1 0 0,0 0-1 0 0,0-1 0 0 0,0 1 1 0 0,0 0-1 0 0,0 1 1 0 0,0-1-1 0 0,-1 0 1 0 0,1 1-1 0 0,-1-1 0 0 0,0 1 1 0 0,0 0-1 0 0,0 0 1 0 0,0 0-1 0 0,0 0 1 0 0,-1 0-1 0 0,1 0 0 0 0,-1 1 1 0 0,0-1-1 0 0,0 0 1 0 0,0 1-1 0 0,1 3 1 0 0,4 22 54 0 0,-5-24-39 0 0,1 0 1 0 0,-1 0-1 0 0,-1 0 0 0 0,1 1 0 0 0,0-1 0 0 0,-1 0 1 0 0,0 0-1 0 0,0 0 0 0 0,-2 8 0 0 0,0-4-3 0 0,1-1 0 0 0,-2 0-1 0 0,1 0 1 0 0,-1 0 0 0 0,0 0 0 0 0,-1 0-1 0 0,0 0 1 0 0,0-1 0 0 0,-9 12-1 0 0,-13 10 31 0 0,0 0-1 0 0,-2-2 0 0 0,-1-2 1 0 0,-50 35-1 0 0,48-39-77 0 0,-55 35-78 0 0,76-50-204 0 0,0-1 1 0 0,0-1-1 0 0,0 0 1 0 0,-1 0-1 0 0,0-1 0 0 0,-20 3 1 0 0,17-6-1346 0 0,2-3-393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0 11975 0 0,'0'0'2472'0'0,"-1"3"-1145"0"0,-19 27-432 0 0,0-2 1 0 0,-2 0-1 0 0,-35 34 1 0 0,-7 9-537 0 0,-293 416 1281 0 0,194-207-1465 0 0,128-215-178 0 0,-25 70 35 0 0,4-6-1080 0 0,22-67-1598 0 0,27-51 812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39 3679 0 0,'37'-16'115'0'0,"-7"5"1563"0"0,-11-1 9919 0 0,-19 14-10987 0 0,0 1-560 0 0,-1 0 0 0 0,1-1 0 0 0,-1 1 0 0 0,0 0-1 0 0,0 0 1 0 0,0 0 0 0 0,0-1 0 0 0,0 1 0 0 0,0-1 0 0 0,-1 1 0 0 0,1-1-1 0 0,-1 1 1 0 0,0-1 0 0 0,0 0 0 0 0,0 0 0 0 0,0 0 0 0 0,-3 3 0 0 0,-69 42-586 0 0,56-36-578 0 0,5-4-382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4143 0 0,'0'0'319'0'0,"-1"1"-210"0"0,-52 75 7017 0 0,4-6-3442 0 0,-1 1-2118 0 0,-78 86 0 0 0,85-106-1268 0 0,-106 118 48 0 0,117-139-1648 0 0,23-21-74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137 264 7831 0 0,'-17'-1'387'0'0,"-1"0"-1"0"0,1 2 1 0 0,-27 3-1 0 0,35-3 1494 0 0,1 1 1 0 0,-15 6 4156 0 0,34-9-5277 0 0,37-5 338 0 0,72 2 0 0 0,50 11 83 0 0,72-1-607 0 0,-121-15-458 0 0,218-45 1 0 0,-301 46-281 0 0,-1-1-1 0 0,-1-1 1 0 0,68-30 0 0 0,-40 6-3721 0 0,83-59-1 0 0,-115 70 1978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37 2303 0 0,'8'-4'271'0'0,"19"-11"-517"0"0,-2-3 14907 0 0,-27 19-14598 0 0,1 0 0 0 0,-1 0 1 0 0,0 0-1 0 0,0 1 1 0 0,1-1-1 0 0,-1 0 0 0 0,1 1 1 0 0,0-1-1 0 0,-1 1 1 0 0,0 1-1 0 0,-2 1 42 0 0,-40 49 561 0 0,1 2-1 0 0,-42 72 1 0 0,51-73-512 0 0,-100 158 287 0 0,-71 104-193 0 0,159-249-191 0 0,-128 185 38 0 0,134-183-42 0 0,14-23 33 0 0,25-45 42 0 0,3-3-13 0 0,12-18 4 0 0,1 0 1 0 0,30-28-1 0 0,-19 21-79 0 0,226-247-128 0 0,-171 194-263 0 0,-66 67 301 0 0,1 0-1 0 0,1 1 0 0 0,26-15 1 0 0,-41 26 51 0 0,-1 0 1 0 0,1 0-1 0 0,0 0 1 0 0,0 0-1 0 0,-1 0 1 0 0,1 1 0 0 0,0-1-1 0 0,0 1 1 0 0,0 0-1 0 0,0-1 1 0 0,0 1-1 0 0,-1 0 1 0 0,1 0-1 0 0,0 0 1 0 0,0 0-1 0 0,0 0 1 0 0,0 1-1 0 0,0-1 1 0 0,0 1-1 0 0,0-1 1 0 0,-1 1-1 0 0,1 0 1 0 0,0-1-1 0 0,2 2 1 0 0,-2 1 35 0 0,1-1 1 0 0,0 1-1 0 0,-1-1 0 0 0,1 1 0 0 0,-1 0 1 0 0,0 0-1 0 0,0 0 0 0 0,0 0 0 0 0,0 1 1 0 0,-1-1-1 0 0,3 7 0 0 0,-1-4 38 0 0,-1-1 0 0 0,0 1 0 0 0,0 0 0 0 0,0 0 1 0 0,-1 0-1 0 0,0 0 0 0 0,0 1 0 0 0,0-1 0 0 0,-1 0 0 0 0,0 0 0 0 0,0 0 0 0 0,-2 11 0 0 0,-61 163 940 0 0,41-123-897 0 0,1 7-595 0 0,14-21-4360 0 0,7-31-1950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71 2303 0 0,'1'-1'167'0'0,"6"-3"-1514"0"0,6-7 9304 0 0,-11 8-5960 0 0,0 1 1 0 0,-1 0 0 0 0,4-6 0 0 0,-1-4 1106 0 0,-6 4-2232 0 0,0 7-863 0 0,1-1 0 0 0,0 1 0 0 0,0-1 1 0 0,-1 1-1 0 0,1-1 0 0 0,0 1 0 0 0,-1 0 0 0 0,0 0 0 0 0,1 0 0 0 0,-1 0 0 0 0,0 0 0 0 0,1 0 0 0 0,-1 0 1 0 0,0 1-1 0 0,0-1 0 0 0,0 1 0 0 0,1-1 0 0 0,-1 1 0 0 0,0 0 0 0 0,0 0 0 0 0,0-1 0 0 0,0 1 0 0 0,0 1 1 0 0,0-1-1 0 0,0 0 0 0 0,0 0 0 0 0,-3 2 0 0 0,-2 0-16 0 0,0 1 0 0 0,0 0 0 0 0,0 1 0 0 0,0 0-1 0 0,-8 6 1 0 0,5-3 27 0 0,-92 63-84 0 0,-93 47 54 0 0,178-108 1 0 0,-1 1 0 0 0,1 1 0 0 0,1 0 0 0 0,0 1 0 0 0,-26 27 0 0 0,42-39 9 0 0,-1 0 0 0 0,1 0 0 0 0,0 0 0 0 0,0 0 0 0 0,0 0 0 0 0,-1 0 0 0 0,1 0 0 0 0,0 1 0 0 0,0-1 0 0 0,0 0 0 0 0,0 0 0 0 0,0 0 0 0 0,-1 0 0 0 0,1 0 0 0 0,0 1 0 0 0,0-1 0 0 0,0 0 0 0 0,0 0 0 0 0,0 0 0 0 0,0 0 0 0 0,0 1 0 0 0,-1-1 0 0 0,1 0 0 0 0,0 0 0 0 0,0 0 0 0 0,0 1 0 0 0,0-1 0 0 0,0 0 0 0 0,0 0 0 0 0,0 0 0 0 0,0 1 0 0 0,0-1 0 0 0,0 0 0 0 0,0 0 0 0 0,0 0 0 0 0,0 1 0 0 0,1-1 0 0 0,-1 0 0 0 0,0 0 0 0 0,0 0 0 0 0,0 1 0 0 0,0-1 0 0 0,0 0 0 0 0,0 0 0 0 0,0 0 0 0 0,0 0 0 0 0,1 1 0 0 0,-1-1 0 0 0,0 0 0 0 0,0 0 0 0 0,0 0 0 0 0,1 0 0 0 0,7 1 0 0 0,-7-1 0 0 0,19-1 0 0 0,1-1 0 0 0,-1 0 0 0 0,38-11 0 0 0,60-25 0 0 0,-82 25 0 0 0,0-1 3 0 0,34-20-1 0 0,-57 28 4 0 0,-14 20 47 0 0,-3 2-54 0 0,-14 29 1 0 0,-1 5 16 0 0,14-37 10 0 0,3-9-12 0 0,0 1 1 0 0,1 0 0 0 0,-1 1-1 0 0,1-1 1 0 0,0 0-1 0 0,0 0 1 0 0,1 0 0 0 0,0 1-1 0 0,-1-1 1 0 0,2 0 0 0 0,0 7-1 0 0,-1-11-29 0 0,1 1-1 0 0,0-1 1 0 0,-1 1-1 0 0,1-1 1 0 0,0 0-1 0 0,0 0 1 0 0,0 1-1 0 0,0-1 1 0 0,0 0-1 0 0,0 0 1 0 0,0 0-1 0 0,1 0 1 0 0,-1 0-1 0 0,0 0 1 0 0,1-1-1 0 0,-1 1 1 0 0,0 0-1 0 0,1-1 1 0 0,-1 1-1 0 0,1-1 1 0 0,-1 1-1 0 0,1-1 1 0 0,-1 0-1 0 0,3 1 1 0 0,1-1-66 0 0,0 1 0 0 0,-1-1 0 0 0,1-1 0 0 0,0 1 0 0 0,-1-1 1 0 0,10-2-1 0 0,3-2-726 0 0,0-1 0 0 0,19-9 0 0 0,6-8-1475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0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0 919 0 0,'0'0'8863'0'0,"-1"2"-8623"0"0,-2 2-128 0 0,-1-1 1 0 0,0 1-1 0 0,0-1 1 0 0,0 0-1 0 0,-1 0 1 0 0,-7 4-1 0 0,-33 14 360 0 0,41-19-434 0 0,-6 2 219 0 0,0 2 1 0 0,0-1-1 0 0,1 1 0 0 0,0 1 0 0 0,0-1 0 0 0,0 2 0 0 0,1-1 0 0 0,0 1 1 0 0,1 0-1 0 0,0 1 0 0 0,0 0 0 0 0,1 0 0 0 0,-8 13 0 0 0,1 1 32 0 0,2-4-131 0 0,-10 23 1 0 0,18-36-101 0 0,0 1 0 0 0,1 0 0 0 0,0 0 0 0 0,0 0 0 0 0,1 0 0 0 0,0 1 0 0 0,0 9 0 0 0,1-17-32 0 0,0 1 0 0 0,1-1 0 0 0,-1 1 0 0 0,0-1 0 0 0,0 1 0 0 0,0-1 0 0 0,1 1 0 0 0,-1-1 0 0 0,0 1 0 0 0,1-1 0 0 0,-1 1 0 0 0,1-1 0 0 0,-1 1 0 0 0,0-1 0 0 0,1 0 0 0 0,-1 1 0 0 0,1-1 0 0 0,-1 0 1 0 0,1 1-1 0 0,-1-1 0 0 0,1 0 0 0 0,-1 0 0 0 0,1 1 0 0 0,-1-1 0 0 0,2 0 0 0 0,12 3 478 0 0,-8-2-345 0 0,-1-2-1 0 0,1 1 1 0 0,0-1 0 0 0,-1 0 0 0 0,1 0 0 0 0,-1 0-1 0 0,0-1 1 0 0,10-3 0 0 0,43-25 241 0 0,-34 17-258 0 0,3-2-82 0 0,26-18 1 0 0,-43 26-44 0 0,0 0 1 0 0,-1-1 0 0 0,0 0-1 0 0,-1-1 1 0 0,13-16-1 0 0,-19 23-35 0 0,-1 0-1 0 0,0-1 1 0 0,0 1-1 0 0,0 0 0 0 0,0-1 1 0 0,0 1-1 0 0,0-1 1 0 0,-1 1-1 0 0,1-1 1 0 0,-1 1-1 0 0,0-1 0 0 0,1 0 1 0 0,-1 1-1 0 0,0-1 1 0 0,-1 1-1 0 0,1-1 1 0 0,0 1-1 0 0,-1-1 1 0 0,0 0-1 0 0,1 1 0 0 0,-1 0 1 0 0,0-1-1 0 0,0 1 1 0 0,-3-5-1 0 0,-1-1-66 0 0,0 1 0 0 0,-1 0-1 0 0,1 0 1 0 0,-1 0 0 0 0,-13-11-1 0 0,16 16 48 0 0,0-1 1 0 0,-1 1-1 0 0,1 0 0 0 0,0 1 0 0 0,-1-1 1 0 0,1 1-1 0 0,-1-1 0 0 0,1 1 0 0 0,-1 0 0 0 0,0 0 1 0 0,1 0-1 0 0,-1 1 0 0 0,0 0 0 0 0,0-1 1 0 0,0 1-1 0 0,1 0 0 0 0,-9 2 0 0 0,11-2-60 0 0,-5 5-59 0 0,2-1-763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1030 25 14887 0 0,'1'-1'680'0'0,"19"-23"1588"0"0,-21 31-2037 0 0,0-1-1 0 0,-1 0 0 0 0,0 1 1 0 0,0-1-1 0 0,0 0 0 0 0,-1 0 1 0 0,0 0-1 0 0,0-1 0 0 0,-5 8 1 0 0,-1 4 60 0 0,-87 138 1035 0 0,21-36-778 0 0,14-12-344 0 0,-24 41 38 0 0,-8 7-51 0 0,-154 229 15 0 0,100-204-176 0 0,112-143-434 0 0,-1-1-1 0 0,-60 44 0 0 0,86-73-262 0 0,-1 0 0 0 0,-12 5 0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80 194 7367 0 0,'-7'0'336'0'0,"-1"0"-1"0"0,1 1 1 0 0,0 0-1 0 0,-13 4 1 0 0,-11 9 10741 0 0,49-11-10655 0 0,0-1 0 0 0,0-1 0 0 0,0-1 0 0 0,0 0 0 0 0,-1-1 0 0 0,31-6 0 0 0,-26 5-148 0 0,584-113 1987 0 0,-362 51-2264 0 0,-233 60-765 0 0,21-10 0 0 0,-15 6-801 0 0,-2 2-103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38 3223 0 0,'20'-13'309'0'0,"-13"9"-7"0"0,0-1-1 0 0,0 1 0 0 0,0 1 1 0 0,10-4-1 0 0,-15 6 1397 0 0,6 2 1726 0 0,-4-1-3194 0 0,-1 1 1 0 0,1 0-1 0 0,0 1 1 0 0,0-1-1 0 0,0 1 0 0 0,-1-1 1 0 0,1 1-1 0 0,-1 0 1 0 0,1 1-1 0 0,-1-1 1 0 0,0 0-1 0 0,0 1 1 0 0,0 0-1 0 0,4 4 1 0 0,-4-2-72 0 0,0 0 1 0 0,0-1 0 0 0,-1 1 0 0 0,1 0 0 0 0,-1 0 0 0 0,0 0-1 0 0,0 1 1 0 0,-1-1 0 0 0,2 9 0 0 0,-2 2 57 0 0,0 0 0 0 0,-1-1 0 0 0,0 1 0 0 0,-1 0 0 0 0,-1 0 0 0 0,-7 25 0 0 0,-3 5 389 0 0,-26 62-1 0 0,-29 43 449 0 0,21-47-557 0 0,-243 503 632 0 0,170-402-1030 0 0,79-143-54 0 0,-59 68 0 0 0,-19-8-152 0 0,81-85-610 0 0,36-35 221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13991 0 0,'0'0'1566'0'0,"2"1"-1178"0"0,0 1-274 0 0,0 0 1 0 0,1-1 0 0 0,-1 1 0 0 0,1-1 0 0 0,-1 1 0 0 0,1-1 0 0 0,0 0 0 0 0,0 0-1 0 0,-1 0 1 0 0,1-1 0 0 0,0 1 0 0 0,0 0 0 0 0,5-1 0 0 0,6 1 335 0 0,23-3-1 0 0,-29 2-292 0 0,52-6 885 0 0,73-17 0 0 0,60-23 262 0 0,-48 9-679 0 0,-23 10-301 0 0,260-72-1731 0 0,-334 82-509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0 11055 0 0,'0'0'852'0'0,"-1"2"-472"0"0,-16 23 541 0 0,0 1-1 0 0,-18 39 1 0 0,11-19-727 0 0,-367 621 3114 0 0,-94 6-604 0 0,484-672-2141 0 0,3-4-198 0 0,11-12-65 0 0,19-23-248 0 0,30-22-66 0 0,96-88-729 0 0,-136 130 680 0 0,2 0 0 0 0,0 2 0 0 0,1 1-1 0 0,1 0 1 0 0,34-13 0 0 0,-57 27 61 0 0,30-10 86 0 0,-30 10-54 0 0,0 1 1 0 0,-1-1-1 0 0,1 1 1 0 0,0 0-1 0 0,-1 0 0 0 0,1 0 1 0 0,0 0-1 0 0,-1 0 0 0 0,1 1 1 0 0,3 0-1 0 0,3 5 104 0 0,-7-4-133 0 0,-1 0 1 0 0,0 0 0 0 0,1 1 0 0 0,-1-1-1 0 0,0 1 1 0 0,0-1 0 0 0,0 1 0 0 0,-1-1 0 0 0,1 1-1 0 0,0-1 1 0 0,-1 1 0 0 0,0 0 0 0 0,0-1-1 0 0,0 1 1 0 0,0 0 0 0 0,-1 4 0 0 0,0 6 11 0 0,-2 0 1 0 0,-4 15 0 0 0,2-13 18 0 0,-10 32 60 0 0,10-34-128 0 0,1 0 1 0 0,0 0-1 0 0,1 0 1 0 0,0 1 0 0 0,-1 19-1 0 0,8-11-2150 0 0,-3-20 880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226 251 9671 0 0,'0'0'748'0'0,"1"1"-333"0"0,0 2-183 0 0,-1-1 1 0 0,1 0-1 0 0,0 0 1 0 0,0-1-1 0 0,0 1 1 0 0,0 0-1 0 0,1 0 0 0 0,-1 0 1 0 0,0-1-1 0 0,1 1 1 0 0,-1-1-1 0 0,1 1 1 0 0,0-1-1 0 0,0 0 0 0 0,-1 1 1 0 0,1-1-1 0 0,4 2 1 0 0,-2-2-11 0 0,0 0 1 0 0,0 0-1 0 0,0 0 1 0 0,0 0-1 0 0,0 0 0 0 0,0-1 1 0 0,0 0-1 0 0,8 0 1 0 0,4-2 160 0 0,-1-1-1 0 0,0-1 1 0 0,0 0 0 0 0,16-7 0 0 0,18-8 534 0 0,62-33 0 0 0,-85 37-845 0 0,-1 0 0 0 0,-1-2-1 0 0,43-38 1 0 0,-35 20-63 0 0,-30 32-58 0 0,0 1 1 0 0,0-1 0 0 0,0 0 0 0 0,-1 0-1 0 0,1 0 1 0 0,-1 0 0 0 0,1 0 0 0 0,-1 0-1 0 0,0 0 1 0 0,-1-1 0 0 0,2-5 0 0 0,-2 8 11 0 0,0 1 0 0 0,0-1 1 0 0,0 0-1 0 0,0 1 1 0 0,0-1-1 0 0,0 1 1 0 0,0-1-1 0 0,0 1 0 0 0,-1-1 1 0 0,1 1-1 0 0,0-1 1 0 0,0 1-1 0 0,-1-1 1 0 0,1 1-1 0 0,0-1 1 0 0,0 1-1 0 0,-1-1 0 0 0,1 1 1 0 0,-1-1-1 0 0,1 1 1 0 0,0 0-1 0 0,-1-1 1 0 0,1 1-1 0 0,-1 0 0 0 0,0-1 1 0 0,0 0-22 0 0,0 1 0 0 0,0 0 0 0 0,-1-1 0 0 0,1 1 1 0 0,0 0-1 0 0,0 0 0 0 0,0 0 0 0 0,-1 0 0 0 0,1 0 0 0 0,0 0 0 0 0,-2 1 1 0 0,-2 0-144 0 0,0 0 1 0 0,0 0 0 0 0,0 1-1 0 0,-7 3 1 0 0,-23 16-155 0 0,1 0 0 0 0,1 3 0 0 0,-33 29 0 0 0,5-4 368 0 0,-21 13 445 0 0,-100 81 621 0 0,149-114-790 0 0,1 2 1 0 0,2 2-1 0 0,-32 42 1 0 0,58-70-220 0 0,-21 32 258 0 0,24-34-273 0 0,0-1 1 0 0,0 0-1 0 0,-1 1 1 0 0,2-1 0 0 0,-1 1-1 0 0,0-1 1 0 0,0 1-1 0 0,1 0 1 0 0,-1-1 0 0 0,1 1-1 0 0,0 0 1 0 0,0-1-1 0 0,0 5 1 0 0,1-6 3 0 0,0 1 1 0 0,-1 0-1 0 0,1-1 1 0 0,0 1-1 0 0,0-1 1 0 0,0 1 0 0 0,0-1-1 0 0,0 0 1 0 0,0 1-1 0 0,1-1 1 0 0,-1 0-1 0 0,0 0 1 0 0,1 1-1 0 0,-1-1 1 0 0,1 0-1 0 0,-1-1 1 0 0,1 1-1 0 0,0 0 1 0 0,-1 0-1 0 0,1-1 1 0 0,0 1-1 0 0,-1-1 1 0 0,1 1-1 0 0,3 0 1 0 0,5 0 152 0 0,0 0 0 0 0,1 0 0 0 0,9-1 0 0 0,-16 0-131 0 0,167-10 1344 0 0,4 0-1141 0 0,-116 8-786 0 0,-58 2 48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52 6911 0 0,'2'-2'528'0'0,"8"-15"-365"0"0,3-3 581 0 0,-4 7 5247 0 0,-9 21-5907 0 0,0 0 0 0 0,-1 0 1 0 0,0 0-1 0 0,0-1 1 0 0,-1 1-1 0 0,-4 12 0 0 0,-128 339 766 0 0,76-222-621 0 0,-6-2 1 0 0,-6-3-1 0 0,-5-3 1 0 0,-129 166 0 0 0,83-148 232 0 0,96-124 72 0 0,24-23-428 0 0,-4-5 42 0 0,2-5-88 0 0,3 2-69 0 0,0 0 0 0 0,1-1-1 0 0,0 1 1 0 0,0 0 0 0 0,4-12 0 0 0,17-43-323 0 0,-16 46 235 0 0,67-157-169 0 0,-56 141 219 0 0,2 0-1 0 0,0 1 1 0 0,25-30-1 0 0,-28 43 48 0 0,1 1 0 0 0,0 1 0 0 0,1 1 0 0 0,26-19 0 0 0,-29 25 0 0 0,0 0 0 0 0,1 1 0 0 0,0 0 0 0 0,1 2 0 0 0,0 0 0 0 0,25-7 0 0 0,-33 12 40 0 0,1 0 1 0 0,0 1-1 0 0,0 1 0 0 0,0 0 0 0 0,0 0 0 0 0,0 1 1 0 0,0 0-1 0 0,0 1 0 0 0,0 0 0 0 0,-1 0 0 0 0,1 1 1 0 0,-1 0-1 0 0,1 1 0 0 0,-1 0 0 0 0,0 1 0 0 0,-1-1 0 0 0,1 2 1 0 0,-1-1-1 0 0,0 1 0 0 0,0 1 0 0 0,-1-1 0 0 0,0 1 1 0 0,0 0-1 0 0,0 1 0 0 0,-1 0 0 0 0,0 0 0 0 0,5 11 1 0 0,-3-6 15 0 0,-2 1 1 0 0,0-1 0 0 0,0 1 0 0 0,-2 1 0 0 0,1-1 0 0 0,-2 1-1 0 0,0-1 1 0 0,-1 1 0 0 0,0 0 0 0 0,-1 16 0 0 0,-1-19-8 0 0,-1-1-1 0 0,0 0 1 0 0,-1 0 0 0 0,0 0 0 0 0,-1 0 0 0 0,0-1 0 0 0,-1 1 0 0 0,0-1 0 0 0,-1 0 0 0 0,0 0 0 0 0,0 0 0 0 0,-1-1-1 0 0,-1 1 1 0 0,-8 9 0 0 0,-2-1 109 0 0,-1-2-1 0 0,0-1 0 0 0,-26 17 1 0 0,-4 4-34 0 0,3-1-69 0 0,-1-3 1 0 0,-71 38-1 0 0,21-23-681 0 0,78-40 234 0 0,0 0 0 0 0,0-2 1 0 0,-30 6-1 0 0,46-10 338 0 0,0-1 0 0 0,-1 0 0 0 0,1 1 0 0 0,0-1 0 0 0,-1 0 0 0 0,1-1 0 0 0,0 1 0 0 0,0 0 0 0 0,-1-1 0 0 0,1 1 0 0 0,0-1 0 0 0,0 1 0 0 0,0-1 0 0 0,-1 0 0 0 0,1 0 0 0 0,0 0 0 0 0,-3-3 0 0 0,5 4 48 0 0,-1-1 0 0 0,1 1-1 0 0,0-1 1 0 0,0 1 0 0 0,0-1 0 0 0,0 1 0 0 0,0-1 0 0 0,0 1 0 0 0,0 0 0 0 0,0-1-1 0 0,0 1 1 0 0,0-1 0 0 0,0 1 0 0 0,0-1 0 0 0,0 1 0 0 0,0-1 0 0 0,0 1-1 0 0,0-1 1 0 0,1 1 0 0 0,-1 0 0 0 0,0-1 0 0 0,0 1 0 0 0,1-1 0 0 0,-1 1 0 0 0,1-1-1 0 0,6-10-117 0 0,-3 6-55 0 0,1 0 1 0 0,0 0 0 0 0,1 0-1 0 0,-1 0 1 0 0,7-3-1 0 0,19-13-457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133 282 7831 0 0,'-2'2'603'0'0,"-23"37"1704"0"0,1 2-1 0 0,2 0 1 0 0,-29 77 0 0 0,49-113-2252 0 0,1 1 0 0 0,-1-1 1 0 0,1 0-1 0 0,0 0 1 0 0,0 1-1 0 0,1-1 0 0 0,0 0 1 0 0,0 1-1 0 0,0-1 1 0 0,1 0-1 0 0,0 6 0 0 0,1-4-3 0 0,0 0 0 0 0,1-1 0 0 0,-1 0-1 0 0,1 0 1 0 0,1 0 0 0 0,-1 0 0 0 0,1 0-1 0 0,5 7 1 0 0,-1-4 95 0 0,-1-1 1 0 0,1 0-1 0 0,1 0 0 0 0,-1 0 0 0 0,1-1 0 0 0,1 0 1 0 0,-1-1-1 0 0,16 8 0 0 0,-20-12-70 0 0,0 0 1 0 0,0 0-1 0 0,0 0 0 0 0,0-1 1 0 0,1 1-1 0 0,-1-1 0 0 0,0 0 1 0 0,1-1-1 0 0,-1 1 1 0 0,1-1-1 0 0,-1 0 0 0 0,0-1 1 0 0,1 1-1 0 0,-1-1 0 0 0,1 0 1 0 0,-1 0-1 0 0,0-1 0 0 0,0 0 1 0 0,10-4-1 0 0,-1-2 164 0 0,-1-1-1 0 0,-1-1 1 0 0,1 0-1 0 0,-1 0 1 0 0,20-25-1 0 0,45-67 548 0 0,212-356-1680 0 0,-248 399-2659 0 0,-20 31-3637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0 9671 0 0,'0'0'3447'0'0,"-1"4"-2116"0"0,-5 17-778 0 0,-2 0 1 0 0,-1 0 0 0 0,-14 25-1 0 0,-42 61-298 0 0,39-66 172 0 0,-33 52 147 0 0,-104 175 1062 0 0,-44 172-644 0 0,137-278-956 0 0,-7-11-1209 0 0,37-93-5103 0 0,29-47 621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4:4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7 216 3223 0 0,'-7'-14'17807'0'0,"10"14"-17395"0"0,48-2 167 0 0,-1-2 0 0 0,0-3 1 0 0,87-22-1 0 0,68-18 217 0 0,27-7-919 0 0,-82 6-7703 0 0,-124 37 667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0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64 1375 0 0,'9'-4'12408'0'0,"-10"12"-12216"0"0,0 1 0 0 0,-1-1 0 0 0,-1 1-1 0 0,1-1 1 0 0,-1 0 0 0 0,0 0 0 0 0,-1 0-1 0 0,0 0 1 0 0,-6 8 0 0 0,-13 31 328 0 0,12-22-334 0 0,8-19-123 0 0,0 0 1 0 0,0 0-1 0 0,1 1 0 0 0,0-1 0 0 0,0 0 0 0 0,1 1 1 0 0,0-1-1 0 0,0 1 0 0 0,0 11 0 0 0,2 11 409 0 0,8 37 0 0 0,-8-64-438 0 0,-1 0 0 0 0,1 1 0 0 0,0-1 0 0 0,0 0 0 0 0,0 0 0 0 0,3 3-1 0 0,1 3 66 0 0,-5-6 429 0 0,1-2-513 0 0,-1 0-1 0 0,1 0 0 0 0,-1 0 0 0 0,1 0 1 0 0,-1 1-1 0 0,1-1 0 0 0,-1 0 1 0 0,1 0-1 0 0,-1 1 0 0 0,1-1 1 0 0,-1 0-1 0 0,1 0 0 0 0,-1 1 0 0 0,0-1 1 0 0,1 1-1 0 0,-1-1 0 0 0,1 1 1 0 0,-1 0 16 0 0,1-1 1 0 0,-1 1-1 0 0,1-1 1 0 0,-1 1-1 0 0,1-1 1 0 0,-1 1-1 0 0,1-1 1 0 0,0 1-1 0 0,-1-1 1 0 0,1 0-1 0 0,0 1 1 0 0,-1-1-1 0 0,1 0 1 0 0,0 0-1 0 0,-1 1 1 0 0,1-1-1 0 0,0 0 1 0 0,1 0-1 0 0,1 0 13 0 0,1 0 0 0 0,-1-1 0 0 0,1 1 0 0 0,-1-1 0 0 0,1 0 0 0 0,-1 0 0 0 0,0 0 0 0 0,1 0 0 0 0,-1-1 0 0 0,0 1 0 0 0,4-4 0 0 0,-1 1-15 0 0,0 0 0 0 0,-1-1 0 0 0,1 0 0 0 0,-1 0 0 0 0,4-6 0 0 0,37-47 91 0 0,30-35-40 0 0,-46 61-232 0 0,1 1 0 0 0,2 1 0 0 0,1 2 0 0 0,40-26 0 0 0,25-3-4419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10591 0 0,'-3'0'626'0'0,"0"0"-1"0"0,-1 1 0 0 0,1 0 0 0 0,0 0 0 0 0,0 0 0 0 0,0 0 1 0 0,-1 0-1 0 0,-5 5 1452 0 0,3 1-818 0 0,5-6-1180 0 0,-18 20 681 0 0,2 1-1 0 0,-18 27 0 0 0,-63 110-352 0 0,98-159-410 0 0,-8 12-91 0 0,1 0 1 0 0,0 1-1 0 0,0-1 0 0 0,-6 21 1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10591 0 0,'0'0'1040'0'0,"12"-1"-928"0"0,1 2-112 0 0,-3 3 0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0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31 17623 0 0,'5'-8'334'0'0,"-3"5"-154"0"0,-1 1 0 0 0,1 0 0 0 0,0-1-1 0 0,0 1 1 0 0,0 0 0 0 0,1 0 0 0 0,-1 0-1 0 0,4-2 1 0 0,-5 3 695 0 0,-11 6 52 0 0,-21 12-867 0 0,0 1 0 0 0,1 2-1 0 0,-33 28 1 0 0,1-1-53 0 0,-35 28-7 0 0,21-16 0 0 0,65-51 0 0 0,1 0 0 0 0,0 1 0 0 0,1 0 0 0 0,-1 1 0 0 0,-9 14 0 0 0,14-14 0 0 0,5 2 0 0 0,4-1-10 0 0,-1-8-9 0 0,0-1 1 0 0,0 1-1 0 0,0 0 1 0 0,1-1-1 0 0,-1 0 1 0 0,1 0-1 0 0,0 0 1 0 0,0 0-1 0 0,0-1 1 0 0,6 3-1 0 0,11 4-127 0 0,11 7-107 0 0,-20-10 149 0 0,1 1 1 0 0,-1 0-1 0 0,13 10 1 0 0,-21-13 113 0 0,0 0 0 0 0,0 1 0 0 0,-1-1 0 0 0,1 1 0 0 0,-1 0 0 0 0,0 0 0 0 0,0 0 0 0 0,0 0 0 0 0,-1 0 0 0 0,1 1 0 0 0,-1-1 0 0 0,2 8 0 0 0,-2-7 61 0 0,2 6 208 0 0,0 1-1 0 0,-1 0 1 0 0,0 0-1 0 0,1 19 1 0 0,-4-29-200 0 0,0 1-1 0 0,0 0 1 0 0,0 0 0 0 0,0 0 0 0 0,0 0 0 0 0,-1-1 0 0 0,1 1-1 0 0,-1 0 1 0 0,0 0 0 0 0,0-1 0 0 0,0 1 0 0 0,0-1-1 0 0,-1 1 1 0 0,1-1 0 0 0,-1 1 0 0 0,1-1 0 0 0,-1 0 0 0 0,0 1-1 0 0,0-1 1 0 0,0 0 0 0 0,0 0 0 0 0,0 0 0 0 0,0-1 0 0 0,-1 1-1 0 0,-2 1 1 0 0,-9 4 61 0 0,1-1-1 0 0,-2-1 1 0 0,1 0 0 0 0,0-1 0 0 0,-1-1-1 0 0,-20 3 1 0 0,-91 2-169 0 0,107-8 29 0 0,4 1-145 0 0,-21 0-882 0 0,-1-1 0 0 0,-50-7 0 0 0,77 5-152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1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48 8607 0 0,'0'0'780'0'0,"1"-1"-640"0"0,4-3 641 0 0,0 0 0 0 0,0 0 0 0 0,-1-1 0 0 0,8-9 0 0 0,-1 2 1009 0 0,-7 8 821 0 0,-3 6-1126 0 0,-6 12-819 0 0,-12 20-1035 0 0,-108 159 369 0 0,110-171-293 0 0,-13 25-1 0 0,13-18-2636 0 0,14-28 1566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1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0,'0'0'160'0'0,"8"9"392"0"0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1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1140 8751 0 0,'0'0'5155'0'0,"2"-1"-3836"0"0,11-4-1205 0 0,-1-1-1 0 0,1 0 1 0 0,-1-1 0 0 0,0 0 0 0 0,-1-1 0 0 0,0 0 0 0 0,19-19 0 0 0,64-77 284 0 0,-93 103-389 0 0,116-149 415 0 0,-32 40-264 0 0,-50 62-119 0 0,-1-1 1 0 0,44-87-1 0 0,-41 57-42 0 0,31-97 1 0 0,-56 141-61 0 0,-3-1-1 0 0,8-56 1 0 0,-16 88 51 0 0,-1 1 1 0 0,0-1-1 0 0,0 0 1 0 0,0 0-1 0 0,0 1 1 0 0,-2-8-1 0 0,2 10 10 0 0,0 0 0 0 0,0 0 0 0 0,-1 0 0 0 0,1 1 0 0 0,0-1 0 0 0,-1 0 0 0 0,1 0 0 0 0,-1 1 0 0 0,1-1 0 0 0,-1 0 0 0 0,1 1 0 0 0,-1-1 0 0 0,0 0 0 0 0,1 1 0 0 0,-1-1 0 0 0,0 1 0 0 0,1-1 0 0 0,-1 1 0 0 0,0-1 0 0 0,0 1 0 0 0,0 0 0 0 0,1-1 0 0 0,-1 1 0 0 0,0 0 0 0 0,0 0 0 0 0,0 0 0 0 0,0-1 0 0 0,1 1 0 0 0,-1 0 0 0 0,0 0 0 0 0,0 0 0 0 0,0 0 0 0 0,0 1 0 0 0,-1-1 0 0 0,-4 1-12 0 0,-1 1-1 0 0,1-1 0 0 0,0 1 0 0 0,0 1 1 0 0,0-1-1 0 0,1 1 0 0 0,-1 0 0 0 0,1 0 1 0 0,-1 0-1 0 0,1 1 0 0 0,-6 5 1 0 0,-6 7-89 0 0,-26 31 0 0 0,29-31 87 0 0,-11 15 17 0 0,0 2-1 0 0,2 1 0 0 0,2 0 1 0 0,-32 71-1 0 0,-46 159 24 0 0,-12 28 3 0 0,-10-48 293 0 0,-18-12 144 0 0,11-35-281 0 0,41-82-2091 0 0,78-104-3788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11055 0 0,'0'-2'852'0'0,"0"-4"1951"0"0,1 5-2477 0 0,1 0 0 0 0,-1 0 1 0 0,1 1-1 0 0,-1-1 0 0 0,1 0 1 0 0,0 0-1 0 0,-1 1 0 0 0,1-1 0 0 0,2 0 1 0 0,5 0-55 0 0,-1 1 0 0 0,1 0 0 0 0,12 2 1 0 0,8 0 103 0 0,25-5 447 0 0,95-17-1 0 0,-48 4-444 0 0,-42 8-438 0 0,4-1-5770 0 0,-27 5-854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78 3679 0 0,'34'-19'291'0'0,"30"-16"1436"0"0,-21 13 8337 0 0,-54 21-9251 0 0,1 0-688 0 0,1 2 0 0 0,0 0 0 0 0,0 0 0 0 0,0 0 0 0 0,0 1 0 0 0,-16 6-1 0 0,-54 24-124 0 0,60-23 77 0 0,-290 128 5 0 0,241-101-82 0 0,-100 70 0 0 0,123-76 0 0 0,-26 18 0 0 0,3 4 0 0 0,2 3 0 0 0,-86 90 0 0 0,136-127-3 0 0,0 1-1 0 0,-21 33 1 0 0,33-45 13 0 0,0-1 0 0 0,0 1 0 0 0,1 0 0 0 0,0 0-1 0 0,0 1 1 0 0,1-1 0 0 0,0 1 0 0 0,0-1 0 0 0,0 1 0 0 0,1 0 0 0 0,1-1 0 0 0,-1 10 0 0 0,2-13 21 0 0,-1-1 0 0 0,1 0 0 0 0,-1 1 0 0 0,1-1 0 0 0,0 0 0 0 0,0 0 0 0 0,1 0 0 0 0,-1 0 0 0 0,1 0 0 0 0,-1 0-1 0 0,1 0 1 0 0,0 0 0 0 0,0-1 0 0 0,3 5 0 0 0,-1-4 30 0 0,0 0 1 0 0,0 0-1 0 0,0 0 0 0 0,0 0 0 0 0,1-1 0 0 0,-1 0 0 0 0,1 0 0 0 0,8 3 0 0 0,2-1 102 0 0,1-1-1 0 0,0 0 0 0 0,0-1 0 0 0,31-1 0 0 0,13-3 262 0 0,108-17 0 0 0,-163 18-489 0 0,1 0 15 0 0,13 1-4452 0 0,-11 1 3462 0 0,-4-1 221 0 0,0 1 1 0 0,-1-1-1 0 0,1 0 0 0 0,0 0 1 0 0,-1-1-1 0 0,7 0 0 0 0,2-4-3113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99 2303 0 0,'1'-1'167'0'0,"27"-49"13662"0"0,-30 50-13733 0 0,0 0 1 0 0,1 0-1 0 0,-1 0 0 0 0,0 1 0 0 0,1-1 1 0 0,-1 0-1 0 0,0 1 0 0 0,1-1 0 0 0,-1 1 0 0 0,1 0 1 0 0,-3 1-1 0 0,-27 14 128 0 0,0 1 0 0 0,-42 32 0 0 0,-50 52 273 0 0,116-95-489 0 0,1 1-1 0 0,-1-1 0 0 0,1 1 1 0 0,1 0-1 0 0,-9 13 0 0 0,13-19-4 0 0,1 1 0 0 0,-1-1 1 0 0,0 1-1 0 0,0-1 0 0 0,1 1 0 0 0,-1 0 0 0 0,1-1 0 0 0,-1 1 0 0 0,1 0 1 0 0,-1-1-1 0 0,1 1 0 0 0,0 0 0 0 0,0 0 0 0 0,0-1 0 0 0,0 1 0 0 0,0 0 1 0 0,1 0-1 0 0,-1-1 0 0 0,0 1 0 0 0,1 0 0 0 0,-1-1 0 0 0,1 1 0 0 0,0-1 0 0 0,0 1 1 0 0,-1 0-1 0 0,1-1 0 0 0,0 0 0 0 0,0 1 0 0 0,0-1 0 0 0,0 1 0 0 0,1-1 1 0 0,-1 0-1 0 0,0 0 0 0 0,0 0 0 0 0,1 0 0 0 0,2 2 0 0 0,4 1 88 0 0,0 0 0 0 0,1 0-1 0 0,0-1 1 0 0,0 0 0 0 0,0 0-1 0 0,0-1 1 0 0,0 0 0 0 0,0-1-1 0 0,0 0 1 0 0,15 0 0 0 0,10-2 194 0 0,51-7 0 0 0,-60 4-219 0 0,36-9 1 0 0,-53 11-74 0 0,0-1 1 0 0,-1 0 0 0 0,1 0 0 0 0,-1 0 0 0 0,1-1 0 0 0,-1 0 0 0 0,0-1 0 0 0,9-8 0 0 0,-13 10-4 0 0,0 0-1 0 0,-1 0 1 0 0,1-1 0 0 0,-1 1 0 0 0,0-1 0 0 0,0 1 0 0 0,-1-1 0 0 0,1 0 0 0 0,-1 1 0 0 0,0-1 0 0 0,0 0 0 0 0,0 0 0 0 0,0 0 0 0 0,0 0 0 0 0,-1 0 0 0 0,0 0 0 0 0,0 0 0 0 0,0 0 0 0 0,0 0 0 0 0,-2-7 0 0 0,-2-7-35 0 0,-1-1 0 0 0,0 2 0 0 0,-9-21-1 0 0,10 28 32 0 0,-41-111-2258 0 0,44 119 1607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65 204 6911 0 0,'-6'-7'715'0'0,"-14"-13"447"0"0,-2 2 7436 0 0,10 35-7631 0 0,11-15-924 0 0,0 1-1 0 0,0 0 1 0 0,1 0 0 0 0,-1 0 0 0 0,1 0 0 0 0,0-1 0 0 0,0 1 0 0 0,0 0 0 0 0,0 0 0 0 0,0 3 0 0 0,8 32 309 0 0,-3-19-114 0 0,45 198 930 0 0,-49-216-1024 0 0,0 1-64 0 0,-1-1 0 0 0,0 0 1 0 0,0 0-1 0 0,1 0 0 0 0,-1-1 0 0 0,0 1 0 0 0,1 0 1 0 0,-1 0-1 0 0,1-1 0 0 0,-1 1 0 0 0,1 0 1 0 0,-1-1-1 0 0,1 1 0 0 0,0-1 0 0 0,-1 1 0 0 0,1-1 1 0 0,0 1-1 0 0,-1-1 0 0 0,1 1 0 0 0,0-1 0 0 0,-1 1 1 0 0,1-1-1 0 0,0 0 0 0 0,0 0 0 0 0,1 1 0 0 0,1-1 13 0 0,-1 0-1 0 0,1 0 0 0 0,-1 0 0 0 0,1 0 0 0 0,-1 0 0 0 0,1 0 0 0 0,-1-1 0 0 0,5 0 1 0 0,3-3 46 0 0,0 0 0 0 0,0 0 0 0 0,11-8 0 0 0,-1 0-64 0 0,-1-2 0 0 0,0 0 1 0 0,29-29-1 0 0,-21 15-128 0 0,34-47-1 0 0,23-51-291 0 0,-15 19-744 0 0,-66 103 988 0 0,20-27-1449 0 0,-5 15-2239 0 0,-9 10-2722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96 2303 0 0,'0'0'2639'0'0,"6"10"5516"0"0,-2-7-7810 0 0,-1 1 1 0 0,1-1 0 0 0,0 0 0 0 0,0 0-1 0 0,0 0 1 0 0,1 0 0 0 0,-1-1 0 0 0,6 3-1 0 0,-7-4-266 0 0,0-1 0 0 0,1 1 0 0 0,-1 0 0 0 0,1-1 0 0 0,-1 1 0 0 0,1-1 0 0 0,-1 0 0 0 0,1 0 0 0 0,0-1 0 0 0,-1 1 0 0 0,0-1 0 0 0,7-1 0 0 0,-2-1-20 0 0,1 0 0 0 0,-1 0 0 0 0,0-1-1 0 0,0 0 1 0 0,0 0 0 0 0,-1-1 0 0 0,13-10-1 0 0,-16 11-104 0 0,1 1-1 0 0,-2-1 0 0 0,1-1 0 0 0,0 1 0 0 0,-1 0 1 0 0,0-1-1 0 0,0 0 0 0 0,0 0 0 0 0,0 0 0 0 0,-1 0 0 0 0,0 0 1 0 0,0 0-1 0 0,1-7 0 0 0,-3 11-1 0 0,1 0-1 0 0,-1 1 1 0 0,0-1 0 0 0,0 0 0 0 0,0 1 0 0 0,0-1-1 0 0,0 0 1 0 0,0 1 0 0 0,0-1 0 0 0,0 0 0 0 0,0 0-1 0 0,0 1 1 0 0,0-1 0 0 0,0 0 0 0 0,0 1 0 0 0,-1-1-1 0 0,1 0 1 0 0,0 1 0 0 0,-1-1 0 0 0,1 1 0 0 0,0-1-1 0 0,-1 0 1 0 0,1 1 0 0 0,0-1 0 0 0,-1 1 0 0 0,1-1-1 0 0,-1 1 1 0 0,1-1 0 0 0,-1 1 0 0 0,0 0-1 0 0,1-1 1 0 0,-1 1 0 0 0,1-1 0 0 0,-1 1 0 0 0,0 0-1 0 0,1 0 1 0 0,-1-1 0 0 0,0 1 0 0 0,1 0 0 0 0,-1 0-1 0 0,0 0 1 0 0,1 0 0 0 0,-1 0 0 0 0,0 0 0 0 0,1 0-1 0 0,-1 0 1 0 0,0 0 0 0 0,-1 0 0 0 0,-5 1-46 0 0,1 0 0 0 0,-1 1 1 0 0,0-1-1 0 0,-6 4 0 0 0,7-3-94 0 0,5-2 181 0 0,-185 65-204 0 0,178-61 298 0 0,1-1 0 0 0,-1 1 0 0 0,1 1 0 0 0,0-1 1 0 0,0 1-1 0 0,1 0 0 0 0,0 0 0 0 0,-6 7 0 0 0,9-9-11 0 0,1 0 0 0 0,0-1 0 0 0,1 1-1 0 0,-1 0 1 0 0,0 0 0 0 0,1 1-1 0 0,0-1 1 0 0,-1 0 0 0 0,1 0 0 0 0,0 1-1 0 0,1-1 1 0 0,-1 1 0 0 0,1-1-1 0 0,-1 0 1 0 0,1 1 0 0 0,0-1 0 0 0,1 1-1 0 0,-1-1 1 0 0,0 1 0 0 0,1-1 0 0 0,1 6-1 0 0,1 1 70 0 0,1 0 0 0 0,0-1-1 0 0,0 0 1 0 0,0 0 0 0 0,1 0 0 0 0,1 0-1 0 0,-1-1 1 0 0,2 0 0 0 0,-1 0 0 0 0,15 14-1 0 0,-15-17-190 0 0,0 0 0 0 0,1 0 1 0 0,-1-1-1 0 0,1 0 0 0 0,0 0 0 0 0,0-1 0 0 0,1 0 0 0 0,-1 0 0 0 0,1 0 0 0 0,-1-1 0 0 0,1 0 0 0 0,0-1 0 0 0,-1 0 0 0 0,15 1 0 0 0,6-3-1295 0 0,52-8 1 0 0,-10-6-3255 0 0,-43 8 720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29 919 0 0,'7'-6'-51'0'0,"18"-17"10466"0"0,-31 25-5848 0 0,-6 4-4531 0 0,10-5 361 0 0,-18 11-265 0 0,1 1-1 0 0,0 1 0 0 0,1 0 1 0 0,1 2-1 0 0,-17 17 0 0 0,2-3 13 0 0,-18 18-104 0 0,3 2 0 0 0,1 2 0 0 0,2 1 0 0 0,-45 76 0 0 0,78-110 26 0 0,2-1 0 0 0,0 2 0 0 0,-10 29 0 0 0,15-36-20 0 0,1 0 0 0 0,0 0-1 0 0,1 0 1 0 0,1 0 0 0 0,0 1 0 0 0,1 20-1 0 0,1-28-82 0 0,0 0-1 0 0,0 0 1 0 0,1-1-1 0 0,0 1 1 0 0,0-1-1 0 0,0 1 1 0 0,1-1-1 0 0,-1 0 1 0 0,1 0-1 0 0,0 0 0 0 0,1 0 1 0 0,-1 0-1 0 0,1-1 1 0 0,0 0-1 0 0,0 0 1 0 0,1 0-1 0 0,-1 0 1 0 0,1-1-1 0 0,0 1 1 0 0,0-1-1 0 0,0 0 1 0 0,0-1-1 0 0,0 1 1 0 0,1-1-1 0 0,-1 0 1 0 0,1 0-1 0 0,0-1 1 0 0,-1 0-1 0 0,1 0 1 0 0,0 0-1 0 0,0 0 1 0 0,0-1-1 0 0,0 0 0 0 0,7-1 1 0 0,6-3-1554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6447 0 0,'-5'1'268'0'0,"1"-1"-1"0"0,0 1 0 0 0,-1 0 1 0 0,1 0-1 0 0,0 0 1 0 0,0 0-1 0 0,0 1 0 0 0,0 0 1 0 0,0 0-1 0 0,0 0 0 0 0,1 0 1 0 0,-1 0-1 0 0,0 1 0 0 0,1 0 1 0 0,0 0-1 0 0,0 0 0 0 0,0 0 1 0 0,0 0-1 0 0,0 0 0 0 0,1 1 1 0 0,-1-1-1 0 0,1 1 0 0 0,-2 4 1 0 0,1-2-15 0 0,0-1 1 0 0,1 0 0 0 0,0 1 0 0 0,0 0-1 0 0,1-1 1 0 0,-1 1 0 0 0,1 0-1 0 0,1 0 1 0 0,-1 0 0 0 0,1-1-1 0 0,0 1 1 0 0,0 0 0 0 0,0 0-1 0 0,1 0 1 0 0,0 0 0 0 0,3 9 0 0 0,-1-7-57 0 0,1 0 0 0 0,0-1 1 0 0,0 1-1 0 0,1-1 0 0 0,0 0 0 0 0,0 0 1 0 0,1-1-1 0 0,9 9 0 0 0,5 3 549 0 0,31 20 0 0 0,-5-4 77 0 0,10 10 82 0 0,-13-12-404 0 0,-3 2 0 0 0,52 54 0 0 0,-66-57-491 0 0,-15-17-56 0 0,0-1-1 0 0,25 23 1 0 0,-34-35-93 0 0,0 1 0 0 0,1 0 0 0 0,-1-1 1 0 0,1 0-1 0 0,-1 0 0 0 0,1 0 0 0 0,-1 0 0 0 0,1 0 0 0 0,0 0 1 0 0,-1-1-1 0 0,1 1 0 0 0,0-1 0 0 0,0 1 0 0 0,5-1 0 0 0,-4-1-945 0 0,1 0-1 0 0,0 1 0 0 0,0-2 0 0 0,-1 1 0 0 0,1 0 0 0 0,-1-1 0 0 0,9-4 1 0 0,2-2-4454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0 3223 0 0,'-1'2'7186'0'0,"-3"7"-6333"0"0,-1-1 1 0 0,0 1 0 0 0,0-1 0 0 0,-1-1 0 0 0,-12 14 0 0 0,-41 34 60 0 0,41-39-321 0 0,-343 285 2447 0 0,349-291-2984 0 0,-123 93 457 0 0,54-43-226 0 0,71-52-243 0 0,2-3-12 0 0,1 1 0 0 0,-1 0-1 0 0,1 0 1 0 0,-9 12 0 0 0,15-17-163 0 0,5 8-1997 0 0,3 0 824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10735 0 0,'0'0'979'0'0,"2"1"-808"0"0,7 3 56 0 0,-1 1 1 0 0,1 1-1 0 0,-1 0 1 0 0,0 0-1 0 0,0 0 0 0 0,-1 1 1 0 0,0 0-1 0 0,0 1 1 0 0,9 12-1 0 0,8 13 916 0 0,-14-22-597 0 0,-1 1-1 0 0,-1 0 0 0 0,0 1 0 0 0,0 0 1 0 0,6 17-1 0 0,-9-18-220 0 0,-1-3-99 0 0,-1-1 0 0 0,3 15 0 0 0,-5-21-193 0 0,-1 0 0 0 0,0 1 1 0 0,0-1-1 0 0,1 0 0 0 0,-1 1 1 0 0,-1-1-1 0 0,1 0 0 0 0,0 0 1 0 0,-1 1-1 0 0,1-1 0 0 0,-1 0 1 0 0,1 0-1 0 0,-1 0 0 0 0,0 1 1 0 0,-2 2-1 0 0,-2 1 8 0 0,0 1 0 0 0,0-1-1 0 0,-1 0 1 0 0,0 0 0 0 0,0-1 0 0 0,0 0 0 0 0,-1 0 0 0 0,0 0 0 0 0,0-1-1 0 0,-11 6 1 0 0,-1-2 27 0 0,0-1-1 0 0,0 0 0 0 0,-22 4 1 0 0,-36 7-287 0 0,75-18-68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8751 0 0,'0'0'1096'0'0,"-1"1"-104"0"0,-1 2-761 0 0,0 0-1 0 0,0 0 1 0 0,0 1-1 0 0,0-1 1 0 0,1 0-1 0 0,-1 0 1 0 0,1 1-1 0 0,0-1 1 0 0,0 1-1 0 0,0-1 1 0 0,0 1-1 0 0,1-1 1 0 0,-1 1-1 0 0,1 0 1 0 0,0-1-1 0 0,0 1 1 0 0,0 0-1 0 0,1-1 1 0 0,-1 1-1 0 0,1-1 1 0 0,0 1-1 0 0,0-1 0 0 0,3 8 1 0 0,1-2-38 0 0,0 0 0 0 0,0 0 0 0 0,1 0 0 0 0,0-1 0 0 0,1 0 0 0 0,0 0 0 0 0,10 10 0 0 0,42 40 1548 0 0,-36-32-1413 0 0,2-2-1 0 0,1-1 1 0 0,49 35 0 0 0,-70-55-520 0 0,0-1 1 0 0,1 1-1 0 0,-1-1 0 0 0,1 0 0 0 0,0 0 0 0 0,-1 0 0 0 0,8 0 1 0 0,6-1-1499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1 13039 0 0,'0'0'1186'0'0,"0"3"-978"0"0,-1 3-121 0 0,0 1 0 0 0,0-1 0 0 0,0 0 0 0 0,-1 1-1 0 0,0-1 1 0 0,-1 0 0 0 0,1 0 0 0 0,-1 0 0 0 0,-1-1 0 0 0,-4 8 0 0 0,-44 55 651 0 0,33-47-584 0 0,-1-1-1 0 0,-1-1 1 0 0,0 0-1 0 0,-1-2 1 0 0,-1-1-1 0 0,-37 20 0 0 0,-157 63 240 0 0,188-87-366 0 0,-215 81 119 0 0,204-78-181 0 0,-1-1 0 0 0,-53 9 0 0 0,91-22 28 0 0,1-1 1 0 0,-1 1-1 0 0,0-1 1 0 0,0 1 0 0 0,0-1-1 0 0,0 0 1 0 0,1 0-1 0 0,-1 0 1 0 0,0-1-1 0 0,0 1 1 0 0,0-1-1 0 0,0 1 1 0 0,-4-3-1 0 0,0-3-41 0 0,6 5 49 0 0,1 0 0 0 0,-1-1 0 0 0,1 1 0 0 0,-1 0-1 0 0,1-1 1 0 0,0 1 0 0 0,0 0 0 0 0,0-1 0 0 0,-1 1 0 0 0,1 0-1 0 0,0-1 1 0 0,1 1 0 0 0,-1 0 0 0 0,0-1 0 0 0,0 1 0 0 0,1 0-1 0 0,-1-1 1 0 0,0 1 0 0 0,1-1 0 0 0,2-4 32 0 0,0 0 0 0 0,0 1-1 0 0,8-11 1 0 0,-8 15 67 0 0,-1 0-1 0 0,0 0 0 0 0,1 0 1 0 0,-1 1-1 0 0,1-1 1 0 0,-1 1-1 0 0,1 0 0 0 0,4-1 1 0 0,-4 1-9 0 0,-2 0-49 0 0,0 1 1 0 0,1-1-1 0 0,-1 0 1 0 0,0 1-1 0 0,1-1 1 0 0,-1 1-1 0 0,0 0 1 0 0,1-1-1 0 0,-1 1 1 0 0,0 0-1 0 0,0 0 1 0 0,0 0 0 0 0,0 0-1 0 0,0 0 1 0 0,0 0-1 0 0,2 2 1 0 0,-3-3-5 0 0,6 7 83 0 0,-1 0-1 0 0,-1 0 1 0 0,1 0-1 0 0,-1 1 1 0 0,0-1 0 0 0,-1 1-1 0 0,4 13 1 0 0,-1-3 136 0 0,-2 0 0 0 0,3 26 0 0 0,-6-24-94 0 0,-1-1 1 0 0,0 0 0 0 0,-2 1-1 0 0,-4 21 1 0 0,-2 28 15 0 0,8-67-176 0 0,0 0 0 0 0,0 1 0 0 0,0-1-1 0 0,0 1 1 0 0,0-1 0 0 0,1 0 0 0 0,-1 1 0 0 0,1-1 0 0 0,0 0-1 0 0,-1 0 1 0 0,1 1 0 0 0,0-1 0 0 0,0 0 0 0 0,1 0 0 0 0,-1 0-1 0 0,0 0 1 0 0,1 0 0 0 0,-1 0 0 0 0,1-1 0 0 0,0 1 0 0 0,-1 0-1 0 0,4 1 1 0 0,-1 0-147 0 0,0-1 0 0 0,0 0 1 0 0,0 0-1 0 0,1 0 0 0 0,-1-1 0 0 0,0 0 0 0 0,1 0 0 0 0,0 0 1 0 0,-1 0-1 0 0,9 0 0 0 0,9-1-787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10911 0 0,'0'0'987'0'0,"-2"1"-787"0"0,1 0-157 0 0,-1 0-1 0 0,1 0 1 0 0,-1 0-1 0 0,1 0 1 0 0,0 0 0 0 0,-1 1-1 0 0,1-1 1 0 0,0 0-1 0 0,0 1 1 0 0,0-1 0 0 0,0 1-1 0 0,0 0 1 0 0,1-1-1 0 0,-1 1 1 0 0,0 0 0 0 0,0 2-1 0 0,0 0 80 0 0,1 0 0 0 0,-1 0 0 0 0,1 0 1 0 0,0 0-1 0 0,0 0 0 0 0,0 0 0 0 0,2 5 0 0 0,1 3 336 0 0,0 1 0 0 0,1 0 0 0 0,10 20 0 0 0,4 2 182 0 0,2-1 0 0 0,1-1 0 0 0,1 0 0 0 0,2-2 0 0 0,42 43 0 0 0,-42-48-352 0 0,115 127 775 0 0,-118-126-954 0 0,-1 0 0 0 0,-2 2-1 0 0,0 0 1 0 0,13 33 0 0 0,-24-48-91 0 0,-2 1 1 0 0,0 0 0 0 0,-1 0-1 0 0,0 1 1 0 0,-1-1-1 0 0,-1 1 1 0 0,1 31 0 0 0,-4-35-20 0 0,0 0 1 0 0,0 0 0 0 0,-2 0-1 0 0,1 0 1 0 0,-1 0 0 0 0,-1 0-1 0 0,0 0 1 0 0,-1-1 0 0 0,0 0-1 0 0,-11 19 1 0 0,2-11 10 0 0,0-1-1 0 0,-1 0 1 0 0,-1 0 0 0 0,-1-2-1 0 0,-28 22 1 0 0,-100 59 108 0 0,64-50-62 0 0,-63 40 32 0 0,125-72-380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1375 0 0,'6'-7'3827'0'0,"13"-5"4889"0"0,4 5-4579 0 0,25 2-2336 0 0,-40 4-1527 0 0,96-8 888 0 0,191-12-612 0 0,-240 17-985 0 0,0 3 0 0 0,59 7 0 0 0,-96-3-997 0 0,-6 1-66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57 5983 0 0,'-11'2'494'0'0,"-18"4"169"0"0,12 2 10834 0 0,27 2-10467 0 0,-7-8-896 0 0,0 0 0 0 0,0-1-1 0 0,0 1 1 0 0,1-1 0 0 0,-1 0 0 0 0,0 1 0 0 0,1-1-1 0 0,-1-1 1 0 0,7 2 0 0 0,35 0 738 0 0,-29-2-615 0 0,49 0 521 0 0,119-17 0 0 0,63-35-1126 0 0,-162 28-2812 0 0,-62 18 1505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39 11519 0 0,'1'-2'119'0'0,"0"0"0"0"0,0 1 0 0 0,-1-1-1 0 0,1 0 1 0 0,0 0 0 0 0,-1 0 0 0 0,1 0 0 0 0,-1 0-1 0 0,0 0 1 0 0,1-3 0 0 0,-2 5-72 0 0,1 0 0 0 0,0-1 0 0 0,0 1-1 0 0,-1-1 1 0 0,1 1 0 0 0,0-1 0 0 0,-1 1 0 0 0,1 0 0 0 0,-1-1 0 0 0,1 1 0 0 0,-1 0-1 0 0,1-1 1 0 0,0 1 0 0 0,-1 0 0 0 0,1 0 0 0 0,-1-1 0 0 0,1 1 0 0 0,-1 0 0 0 0,0 0 0 0 0,1 0-1 0 0,-1 0 1 0 0,0-1 0 0 0,-12-1 408 0 0,4 1-401 0 0,0 1 0 0 0,-1 1 1 0 0,1-1-1 0 0,0 1 0 0 0,0 1 0 0 0,0 0 0 0 0,-12 3 0 0 0,-61 28 179 0 0,60-23-219 0 0,-28 12 171 0 0,2 3 0 0 0,2 1-1 0 0,0 3 1 0 0,1 2 0 0 0,2 1 0 0 0,2 2-1 0 0,1 3 1 0 0,-63 72 0 0 0,102-108-177 0 0,-70 93 522 0 0,65-84-402 0 0,1-1-1 0 0,0 1 0 0 0,0 0 1 0 0,1 0-1 0 0,0 0 1 0 0,0 0-1 0 0,1 1 1 0 0,-2 17-1 0 0,5-24-30 0 0,0 0 0 0 0,0 0 0 0 0,0 0 0 0 0,0 0 0 0 0,1 0 0 0 0,0-1 0 0 0,0 1 0 0 0,0 0 0 0 0,0 0 0 0 0,0-1 0 0 0,1 1 0 0 0,0-1 0 0 0,2 5 0 0 0,0-3 77 0 0,0 0-1 0 0,0 0 0 0 0,0 0 1 0 0,1-1-1 0 0,0 1 0 0 0,0-1 1 0 0,8 6-1 0 0,-3-5 22 0 0,-1 1 1 0 0,1-2-1 0 0,0 1 1 0 0,0-1-1 0 0,1-1 0 0 0,-1 1 1 0 0,1-2-1 0 0,0 0 0 0 0,12 1 1 0 0,-3-2-30 0 0,-1-2 0 0 0,1 0 0 0 0,-1-1 0 0 0,0-1 0 0 0,0-1 0 0 0,20-6 1 0 0,-5-2-1 0 0,-1-1 1 0 0,44-23-1 0 0,-46 19-129 0 0,-1-1 0 0 0,0-1 0 0 0,-2-1 0 0 0,29-27 0 0 0,-39 30 3 0 0,-1-1 0 0 0,-1-1 1 0 0,-1 0-1 0 0,0-1 0 0 0,-2 0 1 0 0,19-38-1 0 0,6-30-117 0 0,26-94-1 0 0,-61 174-13 0 0,-1 0-1 0 0,0 0 0 0 0,-1 0 0 0 0,1 0 0 0 0,-1-12 0 0 0,-1 18 53 0 0,0 1 0 0 0,0-1-1 0 0,0 1 1 0 0,0-1-1 0 0,0 0 1 0 0,0 1-1 0 0,-1-1 1 0 0,1 1-1 0 0,-1-1 1 0 0,1 0-1 0 0,-1 1 1 0 0,0 0-1 0 0,1-1 1 0 0,-1 1-1 0 0,0-1 1 0 0,0 1-1 0 0,0 0 1 0 0,0-1-1 0 0,0 1 1 0 0,0 0-1 0 0,0 0 1 0 0,-1 0-1 0 0,1 0 1 0 0,0 0-1 0 0,-1 0 1 0 0,1 0-1 0 0,-1 1 1 0 0,1-1 0 0 0,-1 0-1 0 0,1 1 1 0 0,-1-1-1 0 0,1 1 1 0 0,-4-1-1 0 0,-1 0-68 0 0,-1 1-1 0 0,1 0 0 0 0,-1 1 1 0 0,1-1-1 0 0,0 1 1 0 0,-12 3-1 0 0,-39 15-442 0 0,39-12 358 0 0,-24 8-1577 0 0,-2 4-5420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4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0 9559 0 0,'0'0'2300'0'0,"-1"3"-1600"0"0,-7 15-163 0 0,-2-1 0 0 0,0-1 0 0 0,-20 26 0 0 0,-45 44 78 0 0,27-32-443 0 0,-90 102 97 0 0,-144 182-129 0 0,31-10-153 0 0,235-309-70 0 0,11-12-41 0 0,0-1-1 0 0,-1 0 1 0 0,1-1-1 0 0,-1 1 0 0 0,-1-1 1 0 0,-8 7-1 0 0,2-1-404 0 0,13-10 250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0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7631 0 0,'0'0'690'0'0,"0"2"-569"0"0,0 16 1464 0 0,0-8 5807 0 0,4-17-2784 0 0,7-13-3396 0 0,15-26-985 0 0,-3 9-176 0 0,3 0 1 0 0,0 1 0 0 0,38-37-1 0 0,-48 57-123 0 0,0 2 0 0 0,0 0 0 0 0,2 1 0 0 0,-1 0 0 0 0,2 1 0 0 0,-1 2-1 0 0,2 0 1 0 0,32-12 0 0 0,-14 9-343 0 0,50-8-1 0 0,-32 12-3343 0 0,-43 7 1933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89 10591 0 0,'0'0'15'0'0,"9"-16"242"0"0,1 1 1 0 0,1 1-1 0 0,0 0 0 0 0,17-15 4567 0 0,-29 35-4745 0 0,1 0 0 0 0,-1 0 0 0 0,0 0 0 0 0,0 0 0 0 0,-1-1 0 0 0,0 1 0 0 0,0 0 0 0 0,-3 6 0 0 0,-5 6 51 0 0,-12 18 0 0 0,5-8 26 0 0,-263 511 941 0 0,152-265-1035 0 0,128-274-64 0 0,-59 120-490 0 0,42-90-664 0 0,-37 52 0 0 0,32-55-440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14567 0 0,'0'0'1606'0'0,"3"2"-1336"0"0,6 3-143 0 0,1 0 0 0 0,1 0 0 0 0,-1-1-1 0 0,1 0 1 0 0,0-1 0 0 0,-1 0 0 0 0,1-1 0 0 0,1 0-1 0 0,-1-1 1 0 0,14 1 0 0 0,12-2 151 0 0,67-9 0 0 0,138-38 1028 0 0,-3-19-219 0 0,-141 38-739 0 0,-30 9-294 0 0,409-133-1657 0 0,-423 130 360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5 15199 0 0,'0'0'696'0'0,"1"-2"-13"0"0,-2 0-288 0 0,-2 5-240 0 0,-4 6 63 0 0,-236 432 1609 0 0,23-52-1654 0 0,95-171-105 0 0,-54 87-332 0 0,161-277 82 0 0,-2-1 0 0 0,0-1-1 0 0,-2-1 1 0 0,-26 22 0 0 0,46-45-18 0 0,3-4-443 0 0,-1 0 623 0 0,1-1-1 0 0,-1 1 1 0 0,1 0 0 0 0,0-1-1 0 0,0 1 1 0 0,0 0-1 0 0,0 0 1 0 0,0 0-1 0 0,0 0 1 0 0,1 0 0 0 0,1-2-1 0 0,7-9-71 0 0,2 1 1 0 0,23-21-1 0 0,-4 6-41 0 0,12-13 80 0 0,50-37-1 0 0,-66 58 159 0 0,1 1 0 0 0,0 1-1 0 0,44-19 1 0 0,-61 32 69 0 0,-1 0-1 0 0,1 1 1 0 0,0 0-1 0 0,17-2 0 0 0,-23 4-64 0 0,1 1-1 0 0,-1-1 1 0 0,1 1-1 0 0,-1 1 0 0 0,1-1 1 0 0,-1 1-1 0 0,1 0 1 0 0,-1 1-1 0 0,0-1 0 0 0,1 1 1 0 0,5 3-1 0 0,-9-5-80 0 0,-1 1 1 0 0,1 0-1 0 0,0 1 0 0 0,0-1 0 0 0,-1 0 0 0 0,1 0 0 0 0,-1 1 0 0 0,1-1 1 0 0,-1 1-1 0 0,0 0 0 0 0,1-1 0 0 0,-1 1 0 0 0,0 0 0 0 0,0-1 0 0 0,0 1 1 0 0,0 0-1 0 0,0 2 0 0 0,0 0-5 0 0,0-1 0 0 0,-1 1-1 0 0,1-1 1 0 0,-1 1 0 0 0,0 0 0 0 0,0-1 0 0 0,0 1-1 0 0,-1-1 1 0 0,0 5 0 0 0,-3 4 11 0 0,1 0 1 0 0,-2 0-1 0 0,1-1 1 0 0,-11 18-1 0 0,7-17-23 0 0,0-1 1 0 0,0 0-1 0 0,-1-1 0 0 0,-1 0 1 0 0,0 0-1 0 0,0-1 0 0 0,-13 9 0 0 0,-24 23-722 0 0,45-40 329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46 13415 0 0,'3'0'100'0'0,"0"-1"1"0"0,0 1-1 0 0,0 0 0 0 0,1 0 0 0 0,-1 0 0 0 0,0 0 1 0 0,0 0-1 0 0,0 1 0 0 0,0-1 0 0 0,0 1 0 0 0,0 0 1 0 0,0 0-1 0 0,0 0 0 0 0,4 2 0 0 0,-2 0-43 0 0,0 1-1 0 0,-1 0 0 0 0,1-1 1 0 0,-1 1-1 0 0,0 1 0 0 0,4 4 1 0 0,-6-6 73 0 0,0-1 0 0 0,-1 1 0 0 0,0-1 0 0 0,1 1 1 0 0,-1 0-1 0 0,0-1 0 0 0,0 1 0 0 0,1 5 0 0 0,1 2 172 0 0,7 20 550 0 0,-9-28-33 0 0,0 0-405 0 0,0 0-311 0 0,1-1-1 0 0,-1 1 0 0 0,0-1 1 0 0,0 1-1 0 0,1-1 1 0 0,-1 0-1 0 0,1 0 0 0 0,-1 0 1 0 0,1 0-1 0 0,0 0 1 0 0,-1 0-1 0 0,1 0 0 0 0,0 0 1 0 0,0-1-1 0 0,0 1 1 0 0,-1-1-1 0 0,1 1 0 0 0,0-1 1 0 0,4 1-1 0 0,-3-2-61 0 0,0 1 0 0 0,-1-1 0 0 0,1 0 0 0 0,0 0 0 0 0,0 0 0 0 0,0 0 0 0 0,-1 0-1 0 0,1 0 1 0 0,0-1 0 0 0,-1 1 0 0 0,1-1 0 0 0,-1 0 0 0 0,0 0 0 0 0,0 0 0 0 0,1 0 0 0 0,-1 0 0 0 0,0 0 0 0 0,-1-1-1 0 0,1 1 1 0 0,0-1 0 0 0,1-3 0 0 0,0 1 37 0 0,0-1 0 0 0,0 0-1 0 0,0 0 1 0 0,-1 0 0 0 0,0-1 0 0 0,0 1 0 0 0,-1-1-1 0 0,2-10 1 0 0,-3 12-157 0 0,0-1 0 0 0,0 1 0 0 0,0-1 1 0 0,-1 1-1 0 0,0-1 0 0 0,0 1 0 0 0,-1-1 0 0 0,1 1 0 0 0,-1 0 0 0 0,-5-10 0 0 0,6 13-246 0 0,-3 2 218 0 0,0-1 0 0 0,1 1-1 0 0,-1 0 1 0 0,0 0 0 0 0,0 0 0 0 0,0 0 0 0 0,0 1 0 0 0,0 0-1 0 0,0 0 1 0 0,1 0 0 0 0,-1 0 0 0 0,0 0 0 0 0,-6 4 0 0 0,-3 2-116 0 0,1 1 1 0 0,-15 11 0 0 0,3 0 173 0 0,1 1-1 0 0,1 1 0 0 0,1 1 1 0 0,1 1-1 0 0,1 1 1 0 0,1 1-1 0 0,1 0 0 0 0,1 1 1 0 0,-24 56-1 0 0,38-77 70 0 0,0 0-1 0 0,0 0 0 0 0,1 1 1 0 0,0-1-1 0 0,0 0 1 0 0,0 1-1 0 0,0-1 1 0 0,1 1-1 0 0,0-1 0 0 0,1 9 1 0 0,0-11-82 0 0,-1 0 1 0 0,1-1-1 0 0,0 1 1 0 0,0 0-1 0 0,0-1 0 0 0,0 1 1 0 0,0-1-1 0 0,1 0 1 0 0,-1 1-1 0 0,1-1 1 0 0,0 0-1 0 0,-1 0 0 0 0,1 0 1 0 0,0 0-1 0 0,0 0 1 0 0,0 0-1 0 0,0-1 0 0 0,1 1 1 0 0,-1-1-1 0 0,0 1 1 0 0,1-1-1 0 0,4 2 1 0 0,19 4-6193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68 294 6911 0 0,'0'0'623'0'0,"-2"1"-514"0"0,-1 0 367 0 0,1 1 0 0 0,-1 0-1 0 0,0-1 1 0 0,1 0 0 0 0,-1 1-1 0 0,0-1 1 0 0,0 0 0 0 0,0-1-1 0 0,0 1 1 0 0,0 0-1 0 0,0-1 1 0 0,0 0 0 0 0,0 0-1 0 0,-5 0 1 0 0,-2 0 1748 0 0,8 0-1339 0 0,-3-13 709 0 0,5 10-1467 0 0,-1 0 0 0 0,1-1 0 0 0,0 1 1 0 0,0 0-1 0 0,1 0 0 0 0,-1-1 1 0 0,1 1-1 0 0,-1 0 0 0 0,1 0 1 0 0,0 0-1 0 0,0 0 0 0 0,0 0 0 0 0,1 0 1 0 0,-1 0-1 0 0,4-5 0 0 0,4-5 288 0 0,19-22-1 0 0,-28 35-412 0 0,21-23 205 0 0,0 2 0 0 0,2 0 0 0 0,43-31 0 0 0,-49 41-164 0 0,-1 1 0 0 0,2 1 0 0 0,-1 0 0 0 0,1 1 0 0 0,1 1 0 0 0,36-10-1 0 0,-50 16-51 0 0,1 0-1 0 0,0 0 1 0 0,-1 1-1 0 0,1-1 0 0 0,0 1 1 0 0,0 0-1 0 0,-1 1 0 0 0,10 1 1 0 0,-12-1 6 0 0,-1 0 0 0 0,0 0 0 0 0,1 0 0 0 0,-1 0-1 0 0,0 0 1 0 0,0 0 0 0 0,0 1 0 0 0,0-1 0 0 0,0 1 0 0 0,0-1 0 0 0,0 1 0 0 0,-1 0 0 0 0,1-1 0 0 0,0 1 0 0 0,-1 0 0 0 0,0 0 0 0 0,1 1 0 0 0,-1-1-1 0 0,0 0 1 0 0,0 0 0 0 0,0 0 0 0 0,1 5 0 0 0,0 3 11 0 0,0 0 0 0 0,-1 0 0 0 0,0 0 0 0 0,-1 0 0 0 0,0 1 0 0 0,0-1 0 0 0,-1 0 0 0 0,-1 0 0 0 0,1 1 0 0 0,-4 9 0 0 0,-5 13 36 0 0,-22 51 0 0 0,20-58-48 0 0,-1 4-223 0 0,-15 50-1 0 0,27-77-273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 10855 0 0,'-3'-6'167'0'0,"-10"-10"933"0"0,11 15-631 0 0,-2 10 571 0 0,0-3-806 0 0,0 4-38 0 0,1 1 1 0 0,1-1 0 0 0,-1 0 0 0 0,1 1 0 0 0,1 0 0 0 0,0-1 0 0 0,1 1-1 0 0,1 14 1 0 0,14 86 1038 0 0,-15-108-1189 0 0,8 35 433 0 0,1 1 1 0 0,3-2 0 0 0,0 1 0 0 0,3-1 0 0 0,1-1 0 0 0,1-1-1 0 0,2 0 1 0 0,43 58 0 0 0,127 140 811 0 0,-167-209-1250 0 0,37 41 223 0 0,83 119 0 0 0,-133-170-264 0 0,2 3 0 0 0,13 30 0 0 0,-17-34-16 0 0,-6-10-63 0 0,2-25-14162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35 12895 0 0,'1'-2'998'0'0,"-1"-2"-819"0"0,7-16 154 0 0,-7 19-221 0 0,0 1 0 0 0,0-1 0 0 0,0 1 0 0 0,0 0 0 0 0,0-1 0 0 0,0 1 0 0 0,1 0 0 0 0,-1-1 1 0 0,0 1-1 0 0,0 0 0 0 0,0-1 0 0 0,0 1 0 0 0,1 0 0 0 0,-1-1 0 0 0,0 1 0 0 0,0 0 0 0 0,1 0 0 0 0,-1-1 1 0 0,0 1-1 0 0,1 0 0 0 0,-1 0 0 0 0,0 0 0 0 0,1-1 0 0 0,-1 1 0 0 0,0 0 0 0 0,1 0 0 0 0,0 0-33 0 0,-1 0-1 0 0,1 1 0 0 0,-1-1 0 0 0,1 1 1 0 0,-1-1-1 0 0,1 1 0 0 0,-1-1 0 0 0,1 1 1 0 0,-1-1-1 0 0,0 1 0 0 0,1-1 0 0 0,-1 1 1 0 0,0-1-1 0 0,0 1 0 0 0,1 1 0 0 0,0 2-16 0 0,1 0 0 0 0,-1 0 0 0 0,0 1 0 0 0,-1-1 1 0 0,1 0-1 0 0,-1 0 0 0 0,0 1 0 0 0,0-1 0 0 0,0 0 0 0 0,-1 1 0 0 0,1-1 0 0 0,-3 8 0 0 0,-3 8 79 0 0,-11 26 0 0 0,14-39-107 0 0,-10 24 84 0 0,-3-1 1 0 0,0 0 0 0 0,-2-1-1 0 0,-1-1 1 0 0,-29 33-1 0 0,-125 120 504 0 0,99-108-487 0 0,-34 39-60 0 0,-76 75 26 0 0,123-131-75 0 0,-76 55 1 0 0,30-44-32 0 0,84-54-3 0 0,40-12-180 0 0,5-4-112 0 0,-1 0-1 0 0,1-1 1 0 0,22-8 0 0 0,5-3-754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56 6447 0 0,'2'-2'298'0'0,"19"-13"206"0"0,11-9-106 0 0,-10 10 12354 0 0,-24 15-12548 0 0,-114 82 482 0 0,75-52-672 0 0,20-17-17 0 0,-1 0-1 0 0,-27 11 1 0 0,37-18-40 0 0,11-6 42 0 0,1-1 0 0 0,-1 1 1 0 0,1-1-1 0 0,-1 1 0 0 0,0-1 1 0 0,1 1-1 0 0,-1-1 0 0 0,1 1 0 0 0,-1-1 1 0 0,1 1-1 0 0,0 0 0 0 0,-1-1 1 0 0,1 1-1 0 0,-1 1 0 0 0,1 14 1 0 0,0-14 0 0 0,0-1 0 0 0,0 0 0 0 0,1 1 0 0 0,-1-1 0 0 0,1 0 0 0 0,-1 1 0 0 0,1-1 0 0 0,-1 0 0 0 0,1 0 0 0 0,1 2 0 0 0,0-1 1 0 0,1 0 0 0 0,-1 0 0 0 0,1 0 0 0 0,-1 0 0 0 0,1 0 0 0 0,0-1 0 0 0,0 1 0 0 0,0-1-1 0 0,0 0 1 0 0,0 0 0 0 0,0 0 0 0 0,6 1 0 0 0,41 4 75 0 0,-48-6-73 0 0,29 1 146 0 0,-1-2 0 0 0,39-5-1 0 0,-36 2 35 0 0,-30 4 129 0 0,-3 3-252 0 0,-2 4-59 0 0,0-1 0 0 0,-1 1 0 0 0,1-1 1 0 0,-1 0-1 0 0,-1 0 0 0 0,1 0 0 0 0,-1 0 0 0 0,0-1 0 0 0,0 1 0 0 0,0-1 0 0 0,-11 9 0 0 0,-8 7-2 0 0,-35 23 0 0 0,29-23 2 0 0,0 1-1 0 0,29-22 0 0 0,0 1 0 0 0,-1-1 0 0 0,1 0 0 0 0,0 1 0 0 0,-1-1 0 0 0,1 0 0 0 0,0 1 0 0 0,-1-1 0 0 0,1 1 0 0 0,0-1 0 0 0,0 0 0 0 0,-1 1 0 0 0,1-1 0 0 0,0 1 0 0 0,0-1 0 0 0,0 1 0 0 0,0-1 0 0 0,0 0 0 0 0,0 1 0 0 0,-1 0 0 0 0,2 0-7 0 0,-1 1 0 0 0,1-1 0 0 0,-1 0 0 0 0,1 0 0 0 0,0 0 0 0 0,-1 0 0 0 0,1 0 0 0 0,0 0-1 0 0,0 0 1 0 0,0-1 0 0 0,-1 1 0 0 0,1 0 0 0 0,0 0 0 0 0,0 0 0 0 0,0-1 0 0 0,0 1 0 0 0,0-1 0 0 0,1 1 0 0 0,-1-1 0 0 0,0 1-1 0 0,0-1 1 0 0,2 1 0 0 0,2 0-338 0 0,-1 0-1 0 0,0 0 1 0 0,1-1-1 0 0,-1 1 1 0 0,6-1-1 0 0,10-2-6898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6447 0 0,'0'0'499'0'0,"-2"2"-328"0"0,-3 2 295 0 0,-1 0 0 0 0,1 1 0 0 0,-6 7 0 0 0,-23 35 6681 0 0,-2 1-5216 0 0,22-32-1917 0 0,-24 20 0 0 0,31-30-414 0 0,0-1-1 0 0,0 0 0 0 0,0-1 0 0 0,-1 1 1 0 0,1-1-1 0 0,-13 4 0 0 0,7-4-970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 11519 0 0,'-1'-1'887'0'0,"-3"-7"1970"0"0,2 9-2731 0 0,0 0 1 0 0,1 0-1 0 0,-1 0 0 0 0,0 1 0 0 0,1-1 1 0 0,-1 0-1 0 0,1 1 0 0 0,-1-1 0 0 0,1 1 1 0 0,-1 0-1 0 0,0 2 0 0 0,1-3-29 0 0,-5 7 72 0 0,1 1-1 0 0,0-1 0 0 0,1 1 0 0 0,0 0 1 0 0,1 0-1 0 0,-1 1 0 0 0,2-1 1 0 0,-1 1-1 0 0,2-1 0 0 0,-1 1 1 0 0,0 11-1 0 0,1 4 148 0 0,1 0 1 0 0,2 0-1 0 0,4 30 1 0 0,9 22-124 0 0,4 29-2562 0 0,-16-74-4145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0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10479 0 0,'0'0'2379'0'0,"2"1"-1700"0"0,25 8 767 0 0,-20-7-1159 0 0,-1 0-1 0 0,0 0 0 0 0,1 0 1 0 0,5 5-1 0 0,-8-5-139 0 0,0 1 0 0 0,-1 0-1 0 0,0 0 1 0 0,0 0 0 0 0,0 0 0 0 0,0 0-1 0 0,0 1 1 0 0,0-1 0 0 0,-1 1 0 0 0,2 4-1 0 0,4 8 517 0 0,7 20-1 0 0,-4-7 70 0 0,-2-10-616 0 0,0-1 0 0 0,1 0 0 0 0,0-1 0 0 0,2 0 0 0 0,0 0 0 0 0,17 17 0 0 0,-27-32-267 0 0,0 0 1 0 0,0 0-1 0 0,1-1 1 0 0,-1 1-1 0 0,1 0 1 0 0,-1-1-1 0 0,1 0 1 0 0,-1 0-1 0 0,1 0 1 0 0,0 0-1 0 0,0 0 1 0 0,-1 0-1 0 0,1-1 1 0 0,0 1-1 0 0,3-1 1 0 0,6 1-1125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2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12095 0 0,'-1'-2'554'0'0,"0"0"-362"0"0,-3-22 4066 0 0,8 39-3719 0 0,-1-8-450 0 0,-2 1-1 0 0,1 0 0 0 0,1 15 0 0 0,-3 2 98 0 0,2 48 647 0 0,15 95-1 0 0,-13-147-763 0 0,0 0 0 0 0,1 0 0 0 0,2 0 0 0 0,0-1 0 0 0,1 0 0 0 0,1 0-1 0 0,1-1 1 0 0,0 0 0 0 0,15 19 0 0 0,-19-30-182 0 0,1 0 1 0 0,0 0-1 0 0,1-1 0 0 0,-1 0 0 0 0,2 0 0 0 0,-1-1 0 0 0,18 10 1 0 0,-3-5-446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1420 1 11975 0 0,'0'0'1083'0'0,"-2"2"-891"0"0,-16 20 516 0 0,-1-1-1 0 0,0-1 1 0 0,-2-1 0 0 0,0-1-1 0 0,-45 29 1 0 0,-133 63 489 0 0,105-67-1070 0 0,-132 42 0 0 0,-109 6 5 0 0,164-59-122 0 0,151-29-27 0 0,0-2 0 0 0,1 0 0 0 0,-1-2 0 0 0,0 0 0 0 0,1-1 0 0 0,-35-8 0 0 0,49 9-8 0 0,0-1 0 0 0,0 0 0 0 0,1 0 0 0 0,-1 0 0 0 0,0 0 0 0 0,1-1-1 0 0,-6-3 1 0 0,9 5 16 0 0,0 0-1 0 0,0 0 1 0 0,0 0-1 0 0,0 0 0 0 0,0 0 1 0 0,0-1-1 0 0,0 1 0 0 0,0 0 1 0 0,1 0-1 0 0,-1-1 1 0 0,0 1-1 0 0,1 0 0 0 0,-1-1 1 0 0,1 1-1 0 0,-1 0 1 0 0,1-1-1 0 0,0 1 0 0 0,0-1 1 0 0,0 1-1 0 0,-1-1 0 0 0,1 1 1 0 0,1 0-1 0 0,-1-1 1 0 0,0 1-1 0 0,0-1 0 0 0,0 1 1 0 0,1-1-1 0 0,-1 1 0 0 0,1 0 1 0 0,0-2-1 0 0,2-3-13 0 0,0 0 0 0 0,1 1-1 0 0,0-1 1 0 0,0 1 0 0 0,0 0 0 0 0,0 0-1 0 0,1 0 1 0 0,10-7 0 0 0,-3 2 19 0 0,1 1 1 0 0,23-12-1 0 0,-22 14-8 0 0,1 0 0 0 0,-1 0 0 0 0,2 1 0 0 0,18-4 0 0 0,-17 9 27 0 0,-14 2 2 0 0,-1 0-1 0 0,1 1 1 0 0,0-1 0 0 0,0 0-1 0 0,-1 1 1 0 0,1 0 0 0 0,-1 0 0 0 0,0-1-1 0 0,1 1 1 0 0,-1 1 0 0 0,0-1-1 0 0,0 0 1 0 0,0 0 0 0 0,0 1 0 0 0,-1-1-1 0 0,1 1 1 0 0,-1 0 0 0 0,1-1 0 0 0,-1 1-1 0 0,0 0 1 0 0,0 0 0 0 0,0 0-1 0 0,0 4 1 0 0,3 7 127 0 0,-2 1 0 0 0,0 0 0 0 0,1 19 0 0 0,-3-3 91 0 0,-1 1-1 0 0,-2-1 0 0 0,-9 46 1 0 0,-30 91 443 0 0,36-148-606 0 0,-100 305 430 0 0,94-291-492 0 0,10-29-4 0 0,-3 17 52 0 0,5-20-20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270 214 5983 0 0,'0'0'542'0'0,"-1"2"-210"0"0,-19 35 3061 0 0,9-15-1526 0 0,-18 26-1 0 0,-11 10-669 0 0,-59 81 248 0 0,75-104-1351 0 0,13-17-9 0 0,-22 27 0 0 0,31-43 400 0 0,6-5-300 0 0,120-119 1449 0 0,71-61-1044 0 0,-132 137-558 0 0,134-73 0 0 0,-192 116-35 0 0,20-7 24 0 0,-23 10 7 0 0,1-1 0 0 0,-1 1 0 0 0,0 0 1 0 0,0-1-1 0 0,0 1 0 0 0,0 0 0 0 0,1 0 0 0 0,-1 0 1 0 0,0 1-1 0 0,2 0 0 0 0,-1-1 80 0 0,-1 2-17 0 0,1 2-64 0 0,-1 0 1 0 0,1-1-1 0 0,-1 1 1 0 0,0 0 0 0 0,0 0-1 0 0,0 0 1 0 0,0 0-1 0 0,-1 0 1 0 0,0 1-1 0 0,0-1 1 0 0,0 0-1 0 0,0 1 1 0 0,0-1 0 0 0,-1 10-1 0 0,-1-5 72 0 0,0 1 0 0 0,0-1 0 0 0,-1 0 0 0 0,0 1 0 0 0,0-1 0 0 0,-6 13 1 0 0,-71 183 769 0 0,78-203-960 0 0,1 0-33 0 0,-2 8-4 0 0,2-8-6 0 0,2-4-646 0 0,37-51 722 0 0,4-7 90 0 0,88-92 0 0 0,-129 150-29 0 0,103-95 67 0 0,-85 80-71 0 0,1 2 0 0 0,0 0-1 0 0,36-18 1 0 0,-57 33 1 0 0,88-40 0 0 0,-75 36 0 0 0,0 0 0 0 0,0 0 0 0 0,1 2 0 0 0,-1-1 0 0 0,15 0 0 0 0,-24 3 0 0 0,-1 0 0 0 0,1 0 0 0 0,-1 1 0 0 0,1-1 0 0 0,-1 1 0 0 0,0-1 0 0 0,1 1 0 0 0,-1 0 0 0 0,0 1 0 0 0,0-1 0 0 0,0 0 0 0 0,0 1 0 0 0,0 0 0 0 0,0-1 0 0 0,0 1 0 0 0,0 0 0 0 0,0 1 0 0 0,-1-1 0 0 0,1 0 0 0 0,-1 1-1 0 0,0 0 1 0 0,0-1 0 0 0,0 1 0 0 0,0 0 0 0 0,0 0 0 0 0,-1 0 0 0 0,1 0 0 0 0,-1 0 0 0 0,0 1 0 0 0,0-1 0 0 0,1 6 0 0 0,0-1 1 0 0,0 0 0 0 0,-1 0 0 0 0,-1 0 0 0 0,1 0 0 0 0,-1 1 0 0 0,-1-1 0 0 0,1 0 0 0 0,-1 0 0 0 0,-1 0 0 0 0,0 0 0 0 0,0 0 0 0 0,-4 11 0 0 0,-26 45 258 0 0,-68 100-1 0 0,84-139-203 0 0,-56 105-1860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90 9671 0 0,'1'-2'748'0'0,"12"-17"2930"0"0,-15 5-1810 0 0,1 12-1755 0 0,0 0 0 0 0,0 0 1 0 0,0 0-1 0 0,0 0 1 0 0,0 0-1 0 0,0 0 1 0 0,-1 0-1 0 0,1 0 1 0 0,0 0-1 0 0,-1 1 0 0 0,0-1 1 0 0,1 1-1 0 0,-1-1 1 0 0,0 1-1 0 0,0-1 1 0 0,0 1-1 0 0,0 0 1 0 0,0 0-1 0 0,0 0 0 0 0,0 0 1 0 0,-3 0-1 0 0,-7-3 147 0 0,1 1 1 0 0,-23-3-1 0 0,20 4-47 0 0,1 0-149 0 0,0 1 1 0 0,0 0-1 0 0,0 1 0 0 0,0 0 1 0 0,0 1-1 0 0,0 1 0 0 0,1 0 1 0 0,-1 0-1 0 0,0 2 0 0 0,-19 6 1 0 0,12-1-64 0 0,1 1 0 0 0,-1 0-1 0 0,2 1 1 0 0,0 2 0 0 0,-26 20 0 0 0,4 2-1 0 0,-56 62-1 0 0,79-77 3 0 0,1 0 0 0 0,1 1 0 0 0,1 1 0 0 0,1 0 0 0 0,-14 32 0 0 0,24-48 18 0 0,1 0 1 0 0,0 1 0 0 0,0-1-1 0 0,1 0 1 0 0,0 1-1 0 0,-1 12 1 0 0,2-18-13 0 0,0 0 1 0 0,0 0 0 0 0,1 0-1 0 0,-1 0 1 0 0,0 0-1 0 0,1 1 1 0 0,-1-1 0 0 0,1 0-1 0 0,-1 0 1 0 0,1 0-1 0 0,0 0 1 0 0,-1 0 0 0 0,1 0-1 0 0,0-1 1 0 0,0 1-1 0 0,-1 0 1 0 0,1 0 0 0 0,0 0-1 0 0,2 0 1 0 0,-1 1 24 0 0,1-1-1 0 0,-1 1 1 0 0,1-1 0 0 0,-1 0 0 0 0,1 0-1 0 0,3 1 1 0 0,0-1 39 0 0,1-1 1 0 0,-1 1-1 0 0,1-1 0 0 0,-1-1 0 0 0,0 1 0 0 0,1-1 0 0 0,-1 0 1 0 0,0-1-1 0 0,7-1 0 0 0,3-3 67 0 0,0 0 1 0 0,18-10-1 0 0,-21 9-96 0 0,0-1-1 0 0,0-1 1 0 0,-1 0 0 0 0,0-1-1 0 0,18-19 1 0 0,44-62-40 0 0,-53 64-51 0 0,4 0-84 0 0,-24 25 57 0 0,-1 5-97 0 0,-2 8 134 0 0,-1-1 0 0 0,0 0 0 0 0,-1 1 0 0 0,-7 14-1 0 0,-3 6 10 0 0,12-24-137 0 0,-10 28 80 0 0,8-11-3282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10591 0 0,'0'0'1315'0'0,"0"2"-356"0"0,-2 18 1093 0 0,2 26 1 0 0,9 56-49 0 0,0 2-453 0 0,-8-82-1215 0 0,1 0 0 0 0,0 0 0 0 0,11 40 0 0 0,-11-54-308 0 0,1 0 0 0 0,0-1-1 0 0,0 1 1 0 0,0-1 0 0 0,1 1-1 0 0,0-1 1 0 0,1 0 0 0 0,0 0-1 0 0,0-1 1 0 0,0 0 0 0 0,1 0-1 0 0,0 0 1 0 0,7 6-1 0 0,-11-11-63 0 0,0 0 0 0 0,0 0 0 0 0,0 0 0 0 0,0 0 0 0 0,0 0 0 0 0,0 0 0 0 0,1 0 0 0 0,-1-1 0 0 0,0 1 0 0 0,0-1 0 0 0,1 0 0 0 0,-1 0 0 0 0,0 0 0 0 0,1 0 0 0 0,-1 0 0 0 0,0 0 0 0 0,1-1 0 0 0,2 0 0 0 0,-1 0-353 0 0,0-1-1 0 0,0 1 0 0 0,1-1 1 0 0,-2 0-1 0 0,1 0 0 0 0,0 0 1 0 0,7-6-1 0 0,4-6-1402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9 5983 0 0,'0'0'20'0'0,"0"0"0"0"0,0-1 0 0 0,0 1 0 0 0,1 0 0 0 0,-1-1 0 0 0,0 1 0 0 0,0 0 0 0 0,0 0 0 0 0,0-1 0 0 0,0 1-1 0 0,0 0 1 0 0,0 0 0 0 0,0-1 0 0 0,0 1 0 0 0,0 0 0 0 0,0-1 0 0 0,-1 1 0 0 0,1 0 0 0 0,0 0 0 0 0,0-1 0 0 0,0 1 0 0 0,0 0-1 0 0,0 0 1 0 0,0-1 0 0 0,-1 1 0 0 0,1 0 0 0 0,0 0 0 0 0,0 0 0 0 0,0-1 0 0 0,-1 1 0 0 0,1 0 0 0 0,-4 1 371 0 0,0 1 0 0 0,1 0 1 0 0,-1 0-1 0 0,0 0 1 0 0,1 0-1 0 0,0 0 0 0 0,-6 6 1 0 0,-23 24 3532 0 0,23-22-3086 0 0,-192 213 4528 0 0,139-147-4713 0 0,-55 89 0 0 0,-136 276 440 0 0,161-277-1000 0 0,2-2-26 0 0,77-136-200 0 0,2 1-1 0 0,0 1 1 0 0,2-1-1 0 0,1 2 1 0 0,1-1-1 0 0,-4 42 1 0 0,9-55-1625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64 13015 0 0,'1'-3'596'0'0,"4"-4"-132"0"0,3-6-44 0 0,1 0 0 0 0,14-15 4700 0 0,-26 29-4924 0 0,-15 3-63 0 0,1 2 1 0 0,-1 0-1 0 0,2 1 0 0 0,-1 0 0 0 0,1 2 1 0 0,-21 13-1 0 0,-89 72 84 0 0,5 15-204 0 0,108-95 21 0 0,0 0 0 0 0,1 1 0 0 0,1 0 0 0 0,1 1-1 0 0,0 0 1 0 0,-12 27 0 0 0,20-38-8 0 0,0 0-1 0 0,1 0 1 0 0,-1 0 0 0 0,1 0-1 0 0,0 1 1 0 0,0-1 0 0 0,1 0-1 0 0,-1 1 1 0 0,1-1 0 0 0,0 0-1 0 0,1 1 1 0 0,1 7-1 0 0,-1-9 7 0 0,0 0-1 0 0,1 0 0 0 0,0 0 0 0 0,0-1 1 0 0,0 1-1 0 0,0-1 0 0 0,0 1 0 0 0,1-1 0 0 0,-1 0 1 0 0,1 0-1 0 0,0 0 0 0 0,0 0 0 0 0,0 0 0 0 0,0-1 1 0 0,0 1-1 0 0,7 3 0 0 0,-1-2 21 0 0,1 0 0 0 0,-1 0 1 0 0,1 0-1 0 0,0-2 0 0 0,0 1 0 0 0,0-1 0 0 0,0 0 0 0 0,0-1 0 0 0,0-1 1 0 0,0 1-1 0 0,1-2 0 0 0,-1 1 0 0 0,11-3 0 0 0,-2 0 54 0 0,0-1 1 0 0,0-1-1 0 0,0-1 0 0 0,-1 0 1 0 0,35-18-1 0 0,-45 19-131 0 0,1 0 0 0 0,-1-1 0 0 0,0 0 0 0 0,0 0 0 0 0,0-1 0 0 0,-1 0 0 0 0,0 0 0 0 0,0-1-1 0 0,-1 1 1 0 0,0-2 0 0 0,0 1 0 0 0,-1-1 0 0 0,0 0 0 0 0,-1 0 0 0 0,0 0 0 0 0,0 0 0 0 0,-1-1 0 0 0,0 0 0 0 0,-1 1 0 0 0,2-20-1 0 0,-1 2-22 0 0,-2 0-1 0 0,-1 0 0 0 0,-3-32 1 0 0,-21-80-951 0 0,23 133 344 0 0,-2-7 1233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64 748 15807 0 0,'0'0'727'0'0,"-2"-2"-22"0"0,-6-12 214 0 0,-1 1-1 0 0,2-1 0 0 0,0-1 1 0 0,1 0-1 0 0,0 0 1 0 0,-7-31-1 0 0,11 34-600 0 0,0 0 1 0 0,1 0-1 0 0,0 0 0 0 0,1 0 0 0 0,1 0 0 0 0,0 0 1 0 0,0-1-1 0 0,1 1 0 0 0,1 0 0 0 0,4-11 0 0 0,-1 6-229 0 0,1 1-1 0 0,1 1 1 0 0,0-1-1 0 0,1 1 1 0 0,1 1-1 0 0,0 0 1 0 0,1 0-1 0 0,0 1 1 0 0,18-16-1 0 0,-1 4-71 0 0,1 2 0 0 0,1 1 0 0 0,42-23-1 0 0,-2 9-357 0 0,0 3-1 0 0,95-29 0 0 0,-116 44-389 0 0,13-5-1568 0 0,-21 10-4556 0 0,-12 6-580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185 267 2759 0 0,'-3'3'7578'0'0,"-46"61"-3181"0"0,-62 100-2044 0 0,89-123 31 0 0,49-71-1660 0 0,34-49 0 0 0,-43 53-732 0 0,2 1 0 0 0,1 0 0 0 0,40-36 0 0 0,-31 35 18 0 0,50-37-43 0 0,-69 55 25 0 0,0 1 0 0 0,0 1 0 0 0,0 0 0 0 0,1 0-1 0 0,20-6 1 0 0,-26 11 8 0 0,0 0 0 0 0,1-1 0 0 0,-1 2 0 0 0,0-1 0 0 0,9 1 0 0 0,1 3 0 0 0,-13-2 5 0 0,0 1-1 0 0,0-1 1 0 0,0 1-1 0 0,0 0 1 0 0,0 0 0 0 0,0 0-1 0 0,0 1 1 0 0,-1-1-1 0 0,1 1 1 0 0,-1-1-1 0 0,0 1 1 0 0,0 0 0 0 0,0 0-1 0 0,0 0 1 0 0,0 0-1 0 0,-1 0 1 0 0,1 0-1 0 0,-1 0 1 0 0,0 1 0 0 0,0-1-1 0 0,0 0 1 0 0,0 1-1 0 0,0 3 1 0 0,1 10 49 0 0,-1 0-1 0 0,0 0 1 0 0,-2 23 0 0 0,1-35-35 0 0,-1 9 36 0 0,0-1-1 0 0,-1 1 1 0 0,-1-1-1 0 0,0 0 1 0 0,-1 0-1 0 0,0 0 1 0 0,-1 0-1 0 0,-10 17 1 0 0,14-27 221 0 0,0-16-124 0 0,1 11-142 0 0,0 1 0 0 0,0-1 1 0 0,0 0-1 0 0,0 0 1 0 0,0 0-1 0 0,0 0 1 0 0,0 0-1 0 0,1 0 1 0 0,-1 0-1 0 0,1 0 1 0 0,0-2-1 0 0,8-12-8 0 0,0 0 0 0 0,0 1 0 0 0,2 0-1 0 0,0 0 1 0 0,13-12 0 0 0,-14 14-1 0 0,19-19-53 0 0,1 0-1 0 0,2 2 1 0 0,1 1-1 0 0,1 1 1 0 0,1 2-1 0 0,1 2 1 0 0,45-22-1 0 0,-55 33 20 0 0,44-14 0 0 0,-56 23 38 0 0,0 0-1 0 0,1 1 1 0 0,0 1 0 0 0,28-2-1 0 0,-40 4 15 0 0,0 0-1 0 0,0 1 1 0 0,0-1-1 0 0,1 1 1 0 0,-1-1-1 0 0,0 1 0 0 0,0 0 1 0 0,0 0-1 0 0,0 0 1 0 0,0 1-1 0 0,0-1 1 0 0,-1 1-1 0 0,1-1 0 0 0,0 1 1 0 0,-1 0-1 0 0,1 0 1 0 0,-1 0-1 0 0,1 1 1 0 0,-1-1-1 0 0,0 0 0 0 0,3 5 1 0 0,-3-3-6 0 0,1 1 1 0 0,-1-1-1 0 0,0 1 1 0 0,-1 0-1 0 0,1-1 0 0 0,-1 1 1 0 0,0 0-1 0 0,0 0 1 0 0,0 0-1 0 0,-1 0 1 0 0,0 0-1 0 0,0-1 0 0 0,-1 9 1 0 0,-1 0 29 0 0,0 0 1 0 0,-1 0-1 0 0,-1-1 1 0 0,0 1-1 0 0,-1-1 1 0 0,0 0-1 0 0,-1-1 0 0 0,-8 13 1 0 0,-10 12 126 0 0,-33 37 1 0 0,-16 24-62 0 0,60-77-72 0 0,-2 3-44 0 0,-20 42 0 0 0,34-63-195 0 0,2 9-392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71 8751 0 0,'1'-2'674'0'0,"10"-19"988"0"0,-11 20-1464 0 0,0 0 0 0 0,0 1 0 0 0,0-1 0 0 0,0 0 0 0 0,0 0 0 0 0,0 1 0 0 0,0-1 0 0 0,0 0 0 0 0,0 0 0 0 0,0 1 0 0 0,-1-1 0 0 0,1 0 0 0 0,0 1 0 0 0,-1-1 0 0 0,1 0 1 0 0,0 1-1 0 0,-1-1 0 0 0,1 0 0 0 0,-1 1 0 0 0,1-1 0 0 0,-1 1 0 0 0,1-1 0 0 0,-1 1 0 0 0,-1-2 0 0 0,-15-10 893 0 0,8 8-923 0 0,0 1 1 0 0,-1 0-1 0 0,0 1 1 0 0,1 0-1 0 0,-1 0 1 0 0,-17 0-1 0 0,7 2-33 0 0,1 1-1 0 0,-30 4 0 0 0,32-2-17 0 0,-1 2 1 0 0,1 0-1 0 0,0 1 0 0 0,0 1 0 0 0,1 0 0 0 0,-18 11 0 0 0,2 2 29 0 0,-56 45 0 0 0,66-47-81 0 0,0 2-1 0 0,1 0 1 0 0,2 1-1 0 0,-33 43 1 0 0,49-59-41 0 0,1-3-13 0 0,1-1-1 0 0,0 1 0 0 0,0 0 0 0 0,0 0 1 0 0,1 0-1 0 0,-1 0 0 0 0,0 0 1 0 0,1 0-1 0 0,-1 0 0 0 0,1 0 1 0 0,0 2-1 0 0,-1-3 5 0 0,1 0 0 0 0,0 0 0 0 0,0 0 0 0 0,0 0 0 0 0,0 0 0 0 0,1 0 0 0 0,-1 0 0 0 0,0 0 0 0 0,0 0 0 0 0,1 0 0 0 0,-1 0 0 0 0,0 0 0 0 0,1 0 0 0 0,-1 0 0 0 0,1 0 0 0 0,-1 0 0 0 0,1 0 0 0 0,0 0 0 0 0,-1-1 0 0 0,2 3 0 0 0,14 9 173 0 0,-15-11-172 0 0,0-1 3 0 0,0 1 0 0 0,0-1 0 0 0,0 0 1 0 0,0 1-1 0 0,0-1 0 0 0,0 0 0 0 0,0 0 1 0 0,0 0-1 0 0,0 0 0 0 0,0 0 0 0 0,0 0 1 0 0,0 0-1 0 0,0 0 0 0 0,0 0 0 0 0,0 0 1 0 0,0 0-1 0 0,1-1 0 0 0,2 0 45 0 0,28-4 41 0 0,-1-2 0 0 0,0-2 0 0 0,0 0 0 0 0,-1-2 0 0 0,50-26 0 0 0,-71 33-199 0 0,0-1 1 0 0,0-1 0 0 0,-1 1 0 0 0,0-2 0 0 0,0 1 0 0 0,-1-1 0 0 0,1 0 0 0 0,-2 0 0 0 0,1-1 0 0 0,-1 0 0 0 0,0 0 0 0 0,0-1 0 0 0,-1 0 0 0 0,-1 1 0 0 0,1-2 0 0 0,2-9 0 0 0,-6 17 27 0 0,-1-1-19 0 0,0 2 67 0 0,0 1 1 0 0,0 0-1 0 0,0-1 0 0 0,1 1 0 0 0,-1-1 0 0 0,0 1 0 0 0,0 0 1 0 0,0-1-1 0 0,0 1 0 0 0,0 0 0 0 0,0-1 0 0 0,0 1 0 0 0,-1-1 1 0 0,1 1-1 0 0,0 0 0 0 0,0-1 0 0 0,0 1 0 0 0,0 0 0 0 0,0-1 1 0 0,0 1-1 0 0,-1 0 0 0 0,1-1 0 0 0,0 1 0 0 0,0 0 0 0 0,-1-1 1 0 0,-2 1 9 0 0,0 1 0 0 0,0-1 1 0 0,0 0-1 0 0,0 1 0 0 0,0 0 1 0 0,0 0-1 0 0,0 0 0 0 0,0 0 1 0 0,0 0-1 0 0,1 1 0 0 0,-1-1 1 0 0,-4 4-1 0 0,2-1 51 0 0,0 1 0 0 0,0-1 0 0 0,1 1 0 0 0,-1 0 0 0 0,-5 9 0 0 0,0 2 109 0 0,1 1 0 0 0,1 0 0 0 0,-9 23 0 0 0,14-31-120 0 0,0-1 0 0 0,1 1 1 0 0,0 0-1 0 0,0 1 0 0 0,0 17 0 0 0,2-23-172 0 0,0-1 0 0 0,0 0 0 0 0,0 1-1 0 0,1-1 1 0 0,-1 1 0 0 0,1-1 0 0 0,0 0 0 0 0,0 1 0 0 0,0-1 0 0 0,1 0 0 0 0,-1 0 0 0 0,1 1 0 0 0,-1-1-1 0 0,1-1 1 0 0,0 1 0 0 0,0 0 0 0 0,0 0 0 0 0,1-1 0 0 0,2 3 0 0 0,8 3-883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0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73 8287 0 0,'1'-2'382'0'0,"19"-68"9608"0"0,-26 78-9932 0 0,-10 23 486 0 0,2 0 0 0 0,-19 61 0 0 0,15-41-286 0 0,5-12-71 0 0,-48 123 647 0 0,41-115-480 0 0,-36 62-1 0 0,-63 79-6 0 0,-6 14-278 0 0,106-171-62 0 0,-14 36-1 0 0,29-58 1 0 0,0 1 0 0 0,0 0 0 0 0,1 1 0 0 0,1-1 0 0 0,0 1-1 0 0,0-1 1 0 0,1 1 0 0 0,0 14 0 0 0,1-21-7 0 0,1 0 0 0 0,-1-1 0 0 0,1 1 1 0 0,0 0-1 0 0,0-1 0 0 0,0 1 0 0 0,0 0 0 0 0,1-1 1 0 0,2 5-1 0 0,-3-6-78 0 0,0-1 0 0 0,0 1-1 0 0,0-1 1 0 0,0 0 0 0 0,1 0 0 0 0,-1 1 0 0 0,0-1-1 0 0,0 0 1 0 0,1 0 0 0 0,-1 0 0 0 0,1-1 0 0 0,-1 1 0 0 0,1 0-1 0 0,-1 0 1 0 0,1-1 0 0 0,-1 1 0 0 0,1-1 0 0 0,0 1 0 0 0,-1-1-1 0 0,1 0 1 0 0,0 0 0 0 0,1 1 0 0 0,0-2-137 0 0,0 0 0 0 0,-1 0 0 0 0,1 0 0 0 0,-1 0 0 0 0,1 0 1 0 0,-1 0-1 0 0,1-1 0 0 0,-1 1 0 0 0,0-1 0 0 0,3-2 0 0 0,-2 2-108 0 0,1-1-150 0 0,0-1 0 0 0,0 1 0 0 0,-1-1 0 0 0,1 0 0 0 0,4-7 0 0 0,1-3-1049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2759 0 0,'0'0'490'0'0,"0"4"1014"0"0,-17 82 5144 0 0,-3 19-3249 0 0,17-86-2770 0 0,2 0 1 0 0,0 0-1 0 0,3 31 1 0 0,0-36-257 0 0,0 0-1 0 0,2 0 1 0 0,-1 0 0 0 0,2 0-1 0 0,6 15 1 0 0,2-3 369 0 0,25 37 0 0 0,-36-59-729 0 0,1-1 0 0 0,0 1 1 0 0,0-1-1 0 0,0 0 0 0 0,0 0 1 0 0,1 0-1 0 0,-1-1 0 0 0,1 1 0 0 0,0-1 1 0 0,-1 0-1 0 0,1 0 0 0 0,0 0 0 0 0,0 0 1 0 0,1-1-1 0 0,-1 1 0 0 0,0-1 1 0 0,0 0-1 0 0,8 0 0 0 0,-7 0-775 0 0,0-1-1 0 0,1 0 1 0 0,-1-1-1 0 0,1 1 0 0 0,-1-1 1 0 0,0 0-1 0 0,0 0 1 0 0,1 0-1 0 0,6-4 1 0 0,4-3-5136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57 12263 0 0,'12'-47'1307'0'0,"-9"37"972"0"0,-8 23-1963 0 0,0 0 0 0 0,0 0 0 0 0,-10 16 1 0 0,3-8-150 0 0,-40 80 984 0 0,-5-3 1 0 0,-91 119-1 0 0,-35-7-174 0 0,-16-17-687 0 0,195-189-288 0 0,-129 124 73 0 0,126-121-177 0 0,1 1-1 0 0,0 0 0 0 0,0 0 1 0 0,0 1-1 0 0,-6 14 0 0 0,11-21 60 0 0,0 0-1 0 0,0 1 0 0 0,0-1 1 0 0,1 1-1 0 0,-1-1 0 0 0,1 1 1 0 0,0-1-1 0 0,-1 1 0 0 0,1-1 1 0 0,0 1-1 0 0,1-1 0 0 0,-1 4 1 0 0,1-5 16 0 0,-1 1 0 0 0,1-1 1 0 0,0 1-1 0 0,-1-1 0 0 0,1 1 1 0 0,0-1-1 0 0,0 0 0 0 0,0 1 0 0 0,0-1 1 0 0,0 0-1 0 0,0 0 0 0 0,0 1 1 0 0,1-1-1 0 0,-1 0 0 0 0,0 0 1 0 0,1 0-1 0 0,-1-1 0 0 0,1 1 1 0 0,-1 0-1 0 0,3 0 0 0 0,16 5-1014 0 0,7-2-14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101 273 3223 0 0,'0'0'143'0'0,"-2"-1"-3"0"0,-6 0 360 0 0,7 1-168 0 0,0 0 0 0 0,1 0 0 0 0,-1 0 0 0 0,0 0 0 0 0,0 0 0 0 0,1 1 0 0 0,-1-1 0 0 0,0 0 0 0 0,1 0 0 0 0,-1 1 0 0 0,0-1 0 0 0,1 0 0 0 0,-1 1 0 0 0,0-1 0 0 0,0 1 0 0 0,-13 13 2931 0 0,13-12-2663 0 0,-3 4 383 0 0,0 0 1 0 0,0 1 0 0 0,0 0-1 0 0,-3 8 1 0 0,-16 56 42 0 0,16-47-208 0 0,6-23-809 0 0,-1 7 419 0 0,-1 1 0 0 0,1 0-1 0 0,-1 12 1 0 0,5-23-196 0 0,17-9 223 0 0,-1-1-1 0 0,-1-1 0 0 0,27-25 1 0 0,-11 9-289 0 0,68-61-95 0 0,92-72 88 0 0,-169 145-148 0 0,1 1 1 0 0,0 1 0 0 0,1 1 0 0 0,1 2 0 0 0,0 0-1 0 0,40-11 1 0 0,-58 21-15 0 0,-6 0-1 0 0,1 1-1 0 0,0 0 0 0 0,-1 1 1 0 0,1-1-1 0 0,0 0 1 0 0,-1 1-1 0 0,1 0 1 0 0,0 0-1 0 0,0 0 0 0 0,4 1 1 0 0,4 2-7 0 0,0 4 11 0 0,-9-5 0 0 0,-1 1 0 0 0,1 0 0 0 0,-1 0-1 0 0,0 0 1 0 0,0 1 0 0 0,0-1 0 0 0,0 0 0 0 0,-1 1 0 0 0,1-1 0 0 0,-1 1-1 0 0,0 0 1 0 0,0-1 0 0 0,0 1 0 0 0,-1 0 0 0 0,1 0 0 0 0,-1-1-1 0 0,0 1 1 0 0,0 6 0 0 0,-1 2 3 0 0,0 0 0 0 0,-1-1 0 0 0,0 1 0 0 0,-7 19 0 0 0,-6 14 243 0 0,-28 59 0 0 0,-4 0-95 0 0,27-60-351 0 0,19-42 1 0 0,4 10-476 0 0,1-9-953 0 0,9 2-493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32 7367 0 0,'-2'0'4844'0'0,"-6"1"-3858"0"0,0-1 1 0 0,1 1-1 0 0,-1 1 0 0 0,-9 2 0 0 0,4 0-410 0 0,-22 10 0 0 0,5 2-471 0 0,-29 21-1 0 0,-78 60 787 0 0,114-79-628 0 0,2 1 1 0 0,1 1-1 0 0,-34 41 0 0 0,49-53-197 0 0,-1 0-1 0 0,1 0 1 0 0,1 0-1 0 0,-1 1 1 0 0,1-1 0 0 0,1 1-1 0 0,0 0 1 0 0,0 0-1 0 0,-3 15 1 0 0,6-19-37 0 0,0-1 0 0 0,-1 1 0 0 0,1-1-1 0 0,1 1 1 0 0,-1 0 0 0 0,1-1 0 0 0,-1 0 0 0 0,1 1 0 0 0,1-1 0 0 0,-1 1 0 0 0,1-1-1 0 0,-1 0 1 0 0,1 0 0 0 0,0 0 0 0 0,1 0 0 0 0,-1 0 0 0 0,1-1 0 0 0,0 1 0 0 0,0-1 0 0 0,0 1-1 0 0,0-1 1 0 0,4 3 0 0 0,0-1 44 0 0,0 0 1 0 0,0-1-1 0 0,1 0 0 0 0,0 0 0 0 0,0-1 1 0 0,0 1-1 0 0,0-2 0 0 0,0 1 1 0 0,0-1-1 0 0,1-1 0 0 0,-1 1 0 0 0,1-2 1 0 0,0 1-1 0 0,8-1 0 0 0,-3-1-4 0 0,0 0-1 0 0,0 0 0 0 0,0-2 1 0 0,0 0-1 0 0,0 0 1 0 0,-1-1-1 0 0,24-11 1 0 0,-26 10-24 0 0,-1-1 0 0 0,1 0 0 0 0,-1-1 1 0 0,0 0-1 0 0,-1 0 0 0 0,16-16 0 0 0,-19 16-22 0 0,-1 0 0 0 0,1 0-1 0 0,-1-1 1 0 0,-1 0-1 0 0,1 0 1 0 0,-1 0 0 0 0,-1 0-1 0 0,0-1 1 0 0,5-14-1 0 0,-5 7-2 0 0,0 0 0 0 0,-1-1 0 0 0,-1 1 0 0 0,0 0 0 0 0,-1 0 0 0 0,-1-1 0 0 0,0 1 0 0 0,-1 0 0 0 0,-1 0-1 0 0,-1 0 1 0 0,0 0 0 0 0,-10-24 0 0 0,8 27-206 0 0,2 0 0 0 0,0 0 0 0 0,0-1 0 0 0,-1-14-1 0 0,5 26 6 0 0,0 0-1 0 0,0 0 1 0 0,0-1-1 0 0,0 1 1 0 0,0 0-1 0 0,1 0 1 0 0,-1 0-1 0 0,1 0 0 0 0,0 0 1 0 0,-1 0-1 0 0,1 0 1 0 0,0 0-1 0 0,0 0 1 0 0,2-1-1 0 0,11-15-5792 0 0,-1 6-326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0 9671 0 0,'0'0'2640'0'0,"-2"3"-846"0"0,-37 51 1046 0 0,-54 99 0 0 0,-19 69-2044 0 0,51-97 12 0 0,-172 266 278 0 0,137-263-965 0 0,-20 31-1 0 0,82-96-2254 0 0,31-59 1217 0 0,-1 5-645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2 231 12439 0 0,'0'-1'200'0'0,"-1"0"-1"0"0,1 0 1 0 0,0 1-1 0 0,0-1 1 0 0,-1 0-1 0 0,1 0 1 0 0,0 1-1 0 0,0-1 1 0 0,0 0-1 0 0,0 0 1 0 0,0 1-1 0 0,0-1 1 0 0,0 0-1 0 0,1 0 1 0 0,-1 1-1 0 0,0-1 1 0 0,0 0-1 0 0,1 0 1 0 0,-1 1-1 0 0,0-1 1 0 0,1 0-1 0 0,-1 1 0 0 0,1-2 1 0 0,0 1-7 0 0,1-1 0 0 0,-1 1 0 0 0,1 0 0 0 0,-1 0 0 0 0,1-1 0 0 0,-1 1 0 0 0,1 0 0 0 0,0 1 0 0 0,2-2 1 0 0,4-1 169 0 0,1 0 0 0 0,-1 1 0 0 0,11-2 0 0 0,-19 4-351 0 0,60-10 1381 0 0,0 3 0 0 0,0 2 1 0 0,82 4-1 0 0,275 8 536 0 0,-338-17-1858 0 0,1-2-1 0 0,82-25 0 0 0,-93 20-54 0 0,99-37-1456 0 0,-45 13-91 0 0,-121 40 209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32 11719 0 0,'1'-2'532'0'0,"16"-19"187"0"0,-6 15-620 0 0,-11 5-70 0 0,1 1 0 0 0,-1 0 1 0 0,1 0-1 0 0,-1-1 1 0 0,1 1-1 0 0,-1 0 0 0 0,1 0 1 0 0,-1 0-1 0 0,1 0 0 0 0,-1 0 1 0 0,1 0-1 0 0,-1 0 1 0 0,1 0-1 0 0,-1 0 0 0 0,1 0 1 0 0,-1 0-1 0 0,1 0 0 0 0,-1 0 1 0 0,1 0-1 0 0,-1 0 1 0 0,1 1-1 0 0,-1-1 0 0 0,1 0 1 0 0,-1 0-1 0 0,1 1 0 0 0,-1-1 1 0 0,0 0-1 0 0,1 1 1 0 0,-1-1-1 0 0,1 0 0 0 0,-1 1 1 0 0,0-1-1 0 0,1 0 0 0 0,-1 1 1 0 0,0-1-1 0 0,0 1 1 0 0,1-1-1 0 0,-1 1 0 0 0,0-1 1 0 0,0 1-1 0 0,0-1 0 0 0,1 1 1 0 0,-1-1-1 0 0,0 1 1 0 0,0-1-1 0 0,0 2 0 0 0,0 2 74 0 0,0 1 0 0 0,0-1-1 0 0,0 1 1 0 0,-1 6 0 0 0,0-7-12 0 0,-3 22 188 0 0,-1-1 0 0 0,-14 38 0 0 0,-25 50 294 0 0,21-56-200 0 0,-157 472 2012 0 0,167-488-2307 0 0,-49 143 172 0 0,46-145-187 0 0,-1-1-1 0 0,-35 58 1 0 0,41-81-36 0 0,0 0 0 0 0,-1 0 0 0 0,0-1 0 0 0,-1-1 0 0 0,-1 0 0 0 0,0 0 0 0 0,-30 18 0 0 0,18-18 26 0 0,13-10-53 0 0,1-3 14 0 0,2-7 52 0 0,8 5-44 0 0,0 0-1 0 0,1 0 1 0 0,0 0 0 0 0,-1 0-1 0 0,1 0 1 0 0,0 0 0 0 0,0-1-1 0 0,0 1 1 0 0,0 0-1 0 0,0-1 1 0 0,1 1 0 0 0,-1-1-1 0 0,1 1 1 0 0,0-1 0 0 0,-1 1-1 0 0,1-4 1 0 0,1 2 16 0 0,-1-1 1 0 0,1 0-1 0 0,0 1 0 0 0,0-1 1 0 0,1 0-1 0 0,-1 1 0 0 0,5-9 1 0 0,2 0 45 0 0,1 0 1 0 0,-1 0-1 0 0,2 1 1 0 0,13-14 0 0 0,17-17 43 0 0,1 3 0 0 0,79-60 0 0 0,-102 87-99 0 0,1 1 0 0 0,0 0 0 0 0,1 1 0 0 0,0 2 0 0 0,1 0-1 0 0,0 1 1 0 0,0 1 0 0 0,1 1 0 0 0,0 1 0 0 0,24-3 0 0 0,-36 7-6 0 0,0 1 0 0 0,0 0-1 0 0,0 0 1 0 0,0 1 0 0 0,0 1 0 0 0,-1-1 0 0 0,1 2-1 0 0,0-1 1 0 0,-1 1 0 0 0,1 1 0 0 0,12 6-1 0 0,-18-8-9 0 0,1 1-1 0 0,-1 0 0 0 0,0 0 0 0 0,0 0 0 0 0,0 1 0 0 0,0-1 0 0 0,-1 1 0 0 0,1 0 0 0 0,-1 0 0 0 0,0 0 0 0 0,0 1 0 0 0,0-1 0 0 0,-1 1 0 0 0,0-1 0 0 0,0 1 0 0 0,0 0 0 0 0,0 0 1 0 0,-1 0-1 0 0,1 0 0 0 0,-1 0 0 0 0,-1 0 0 0 0,1 0 0 0 0,-1 8 0 0 0,0-4-2 0 0,0 1 0 0 0,-1-1 1 0 0,-1 1-1 0 0,1-1 0 0 0,-2 1 1 0 0,1-1-1 0 0,-1 0 0 0 0,-1 0 1 0 0,1 0-1 0 0,-2 0 0 0 0,-6 10 0 0 0,4-8 22 0 0,-1-1-1 0 0,-1 1 1 0 0,0-2-1 0 0,0 1 0 0 0,-1-1 1 0 0,-1 0-1 0 0,-14 9 0 0 0,3-4 52 0 0,-2-1-1 0 0,-45 19 1 0 0,-50 9 28 0 0,105-37-381 0 0,0-1 0 0 0,-1 0 0 0 0,1 0 0 0 0,-1-2 0 0 0,0 0 0 0 0,1-1-1 0 0,-1 0 1 0 0,0-1 0 0 0,1 0 0 0 0,-1-2 0 0 0,-23-6 0 0 0,37 9 101 0 0,0 0 0 0 0,0-1 0 0 0,0 1 1 0 0,0-1-1 0 0,1 1 0 0 0,-1-1 0 0 0,0 0 0 0 0,0 1 0 0 0,0-1 1 0 0,1 0-1 0 0,-1 1 0 0 0,0-1 0 0 0,1 0 0 0 0,-1 0 1 0 0,0 0-1 0 0,1 0 0 0 0,-1 0 0 0 0,1 0 0 0 0,-1 0 0 0 0,1 0 1 0 0,0 1-1 0 0,-1-2 0 0 0,1 1 0 0 0,0 0 0 0 0,0 0 1 0 0,0 0-1 0 0,0 0 0 0 0,0 0 0 0 0,0 0 0 0 0,0 0 0 0 0,0 0 1 0 0,0 0-1 0 0,1-2 0 0 0,5-9-1618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113 215 9215 0 0,'2'-1'422'0'0,"10"-2"132"0"0,-9 2-232 0 0,0 0 0 0 0,-1 1 0 0 0,1-1 0 0 0,0 1 0 0 0,0 0 0 0 0,-1 0 0 0 0,1 0 0 0 0,0 0 0 0 0,-1 0 0 0 0,1 0 0 0 0,0 1 0 0 0,0-1 0 0 0,-1 1 0 0 0,1 0 0 0 0,2 1 0 0 0,8 2 1402 0 0,4 1-635 0 0,0-2-1 0 0,31 3 0 0 0,-40-6-968 0 0,1 0 1 0 0,-1-1-1 0 0,1 0 0 0 0,-1 0 0 0 0,0-1 0 0 0,1 1 0 0 0,-1-2 1 0 0,9-3-1 0 0,6-3-25 0 0,0-2 0 0 0,-1 0 0 0 0,28-20 0 0 0,-43 26-106 0 0,-1 0 1 0 0,0-1 0 0 0,0 1 0 0 0,0-1 0 0 0,-1 0 0 0 0,6-8-1 0 0,-8 9-16 0 0,-1 1 1 0 0,0 0-1 0 0,0 0 0 0 0,0-1 0 0 0,0 1 0 0 0,-1-1 0 0 0,0 0 0 0 0,0 1 0 0 0,0-1 0 0 0,0 0 0 0 0,0-7 0 0 0,-1 10-8 0 0,0 1 1 0 0,0-1-1 0 0,0 0 0 0 0,-1 0 0 0 0,1 1 1 0 0,0-1-1 0 0,-1 0 0 0 0,1 1 1 0 0,-1-1-1 0 0,1 0 0 0 0,-1 1 0 0 0,0-1 1 0 0,0 1-1 0 0,1-1 0 0 0,-1 1 0 0 0,0-1 1 0 0,-1 1-1 0 0,1 0 0 0 0,0-1 0 0 0,0 1 1 0 0,-2-1-1 0 0,0 0-16 0 0,1 1 1 0 0,0 0 0 0 0,-1 0-1 0 0,0 0 1 0 0,1 0-1 0 0,-1 0 1 0 0,0 1-1 0 0,1-1 1 0 0,-1 1-1 0 0,0 0 1 0 0,1 0 0 0 0,-5 0-1 0 0,-6 2-83 0 0,-1 0-1 0 0,1 0 1 0 0,-1 2-1 0 0,-15 5 1 0 0,28-9 132 0 0,-32 13-57 0 0,1 2 1 0 0,1 0 0 0 0,0 2 0 0 0,2 2 0 0 0,0 0 0 0 0,-49 45 0 0 0,60-48 132 0 0,1 0-1 0 0,0 1 1 0 0,-15 23 0 0 0,25-31-29 0 0,1 0 0 0 0,0 1 0 0 0,1 0 0 0 0,0 0 1 0 0,0 0-1 0 0,1 1 0 0 0,1-1 0 0 0,-5 21 0 0 0,7-27-1 0 0,1 0-1 0 0,0 1 1 0 0,0-1-1 0 0,0 0 1 0 0,1 0-1 0 0,-1 0 1 0 0,1 0-1 0 0,0 0 1 0 0,0 0-1 0 0,1 0 1 0 0,-1 0-1 0 0,1 0 1 0 0,0-1 0 0 0,0 1-1 0 0,0 0 1 0 0,0-1-1 0 0,0 0 1 0 0,1 1-1 0 0,0-1 1 0 0,0 0-1 0 0,0-1 1 0 0,0 1-1 0 0,0 0 1 0 0,0-1-1 0 0,6 4 1 0 0,6 2 206 0 0,0 0 0 0 0,0-1 0 0 0,1-1 0 0 0,31 9 0 0 0,216 44 763 0 0,-252-58-1040 0 0,1 1-1 0 0,-1-1 1 0 0,1-1 0 0 0,12-1 0 0 0,11-6-1742 0 0,-30 5 531 0 0,1 0-1 0 0,-1 0 0 0 0,0 0 0 0 0,6-5 0 0 0,4-4-5185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28 7831 0 0,'0'-5'252'0'0,"8"-13"1952"0"0,1 13 5169 0 0,-5 19-5922 0 0,-3-9-1359 0 0,-1 0 0 0 0,-1 0-1 0 0,1 0 1 0 0,-1 0 0 0 0,0 0 0 0 0,0 0 0 0 0,0-1-1 0 0,-4 9 1 0 0,-20 36 694 0 0,13-25-434 0 0,-132 265 651 0 0,124-243-4752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87 340 5063 0 0,'-2'2'390'0'0,"0"1"-137"0"0,0 0-1 0 0,-1 0 1 0 0,0 0 0 0 0,1-1 0 0 0,-1 1 0 0 0,0-1-1 0 0,0 0 1 0 0,0 0 0 0 0,-7 4 0 0 0,1-2 1489 0 0,-12 3 4017 0 0,19-6-4760 0 0,0-1-67 0 0,2 1-854 0 0,-1-1 0 0 0,1 0 0 0 0,0 0 1 0 0,-1 0-1 0 0,1 1 0 0 0,-1-1 0 0 0,1 0 1 0 0,-1 0-1 0 0,1 0 0 0 0,-1 0 0 0 0,1 0 1 0 0,0 0-1 0 0,-1 0 0 0 0,1 0 0 0 0,-1 0 1 0 0,1 0-1 0 0,-1 0 0 0 0,1 0 0 0 0,-1 0 1 0 0,1 0-1 0 0,-1 0 0 0 0,1-1 0 0 0,-1 1 1 0 0,1 0-1 0 0,0 0 0 0 0,-1-1 0 0 0,1 1 1 0 0,-1 0-1 0 0,1 0 0 0 0,0-1 0 0 0,-1 1 1 0 0,1 0-1 0 0,0-1 0 0 0,-1 1 0 0 0,1-1 1 0 0,0 1-1 0 0,0 0 0 0 0,-1-1 0 0 0,1 1 1 0 0,0-1-1 0 0,0 1 0 0 0,0 0 0 0 0,0-1 1 0 0,-1 1-1 0 0,1-1 0 0 0,0 1 0 0 0,0-1 1 0 0,0 0-1 0 0,0-1-27 0 0,1-1 0 0 0,-1 1 0 0 0,0 0 0 0 0,1-1 0 0 0,-1 1 0 0 0,1 0 0 0 0,0 0 0 0 0,0 0 0 0 0,2-4 0 0 0,15-22 163 0 0,1 0 0 0 0,1 2 0 0 0,31-32 1 0 0,-20 24-190 0 0,5-8 15 0 0,69-61 0 0 0,-101 100-40 0 0,0-1 0 0 0,0 1 0 0 0,0 0 0 0 0,0 1 0 0 0,1-1 0 0 0,-1 1 0 0 0,1 0 0 0 0,0 0 0 0 0,4-1 0 0 0,6 1 0 0 0,-13 3 0 0 0,1 0 0 0 0,-1 0 0 0 0,0 0 0 0 0,0 0 0 0 0,0 0 0 0 0,0 1 0 0 0,0-1 0 0 0,0 1 0 0 0,0-1 0 0 0,0 1 0 0 0,0 0 0 0 0,-1 0 0 0 0,1-1 0 0 0,-1 1 0 0 0,1 0 0 0 0,-1 1 0 0 0,0-1 0 0 0,2 4 0 0 0,2 4 0 0 0,-1 1 0 0 0,6 18 0 0 0,-4-5-34 0 0,-1 0 0 0 0,-1 1-1 0 0,-1-1 1 0 0,-1 1 0 0 0,-1 0-1 0 0,-3 40 1 0 0,-2-44-602 0 0,-1 0 0 0 0,0-1 0 0 0,-10 23 0 0 0,-7 28-3737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1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 5239 0 0,'0'0'7968'0'0,"1"-1"-7438"0"0,35-11 3794 0 0,-37 16-4277 0 0,1 1 0 0 0,-1-1 1 0 0,0 0-1 0 0,-1 0 1 0 0,1 0-1 0 0,-1 0 1 0 0,1-1-1 0 0,-1 1 0 0 0,0 0 1 0 0,-1-1-1 0 0,1 1 1 0 0,-1-1-1 0 0,1 0 1 0 0,-1 1-1 0 0,0-1 1 0 0,0-1-1 0 0,0 1 0 0 0,-7 4 1 0 0,9-6 669 0 0,1-3-711 0 0,0 1 0 0 0,1-1 0 0 0,-1 1-1 0 0,1-1 1 0 0,-1 1 0 0 0,1-1 0 0 0,0 1 0 0 0,0-1-1 0 0,0 1 1 0 0,-1-1 0 0 0,1 1 0 0 0,0 0 0 0 0,2-2 0 0 0,16-15 54 0 0,-16 15-58 0 0,26-27 1244 0 0,-36 46-5066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124 580 11519 0 0,'7'-1'193'0'0,"-1"1"-1"0"0,1 0 0 0 0,0 0 0 0 0,-1 1 0 0 0,1 0 1 0 0,0 0-1 0 0,-1 1 0 0 0,1-1 0 0 0,-1 1 1 0 0,1 1-1 0 0,-1-1 0 0 0,0 1 0 0 0,0 0 0 0 0,0 1 1 0 0,-1-1-1 0 0,1 1 0 0 0,-1 0 0 0 0,0 1 0 0 0,0-1 1 0 0,0 1-1 0 0,0 0 0 0 0,-1 0 0 0 0,6 9 1 0 0,-3-2 289 0 0,-5-10 157 0 0,3 12 1210 0 0,-6-12-1298 0 0,-1-1-405 0 0,1 1 0 0 0,-1-1 0 0 0,1 1 0 0 0,-1-1 0 0 0,1 0 0 0 0,-1 0 0 0 0,0 0 0 0 0,0 0 0 0 0,1 0 0 0 0,-1 0 1 0 0,0 0-1 0 0,0-1 0 0 0,0 1 0 0 0,0-1 0 0 0,-2 1 0 0 0,0-1-14 0 0,0 1 0 0 0,0-1 0 0 0,0 0 0 0 0,0-1 0 0 0,0 1 0 0 0,-1-1 0 0 0,-3-1 0 0 0,-1-1-36 0 0,1 0 0 0 0,-1 0 0 0 0,1-1-1 0 0,0 0 1 0 0,0-1 0 0 0,-10-7 0 0 0,-20-16-19 0 0,20 15-28 0 0,0 0 1 0 0,-25-25-1 0 0,40 34-70 0 0,-1-1 0 0 0,1 1 0 0 0,0 0 0 0 0,1-1 0 0 0,-1 1-1 0 0,1-1 1 0 0,0 0 0 0 0,0 0 0 0 0,0 0 0 0 0,1 0 0 0 0,-1 0 0 0 0,1 0 0 0 0,0-1 0 0 0,1 1-1 0 0,0 0 1 0 0,-1-1 0 0 0,2 1 0 0 0,-1 0 0 0 0,1 0 0 0 0,1-7 0 0 0,3-8-119 0 0,0 1 0 0 0,2 0 0 0 0,16-35 0 0 0,-19 47 126 0 0,19-41-421 0 0,52-83-1 0 0,-64 115 373 0 0,0 0 0 0 0,2 1 0 0 0,0 0 0 0 0,1 1 0 0 0,0 0 0 0 0,1 1-1 0 0,0 1 1 0 0,23-14 0 0 0,-33 23 52 0 0,1 1 0 0 0,-1-1 1 0 0,0 1-1 0 0,1 0 0 0 0,-1 0 0 0 0,1 1 0 0 0,-1 0 0 0 0,1 0 1 0 0,0 0-1 0 0,0 1 0 0 0,-1-1 0 0 0,1 1 0 0 0,0 1 0 0 0,0-1 0 0 0,-1 1 1 0 0,1 0-1 0 0,0 0 0 0 0,-1 1 0 0 0,1 0 0 0 0,-1 0 0 0 0,1 0 0 0 0,-1 0 1 0 0,0 1-1 0 0,0 0 0 0 0,0 0 0 0 0,0 0 0 0 0,-1 1 0 0 0,9 8 1 0 0,-5-4 0 0 0,-1 0 0 0 0,1 1 0 0 0,-2 1 0 0 0,1-1 1 0 0,-1 1-1 0 0,-1 0 0 0 0,0 0 0 0 0,0 1 1 0 0,-1-1-1 0 0,0 1 0 0 0,3 18 0 0 0,-4-15 31 0 0,-2-1-1 0 0,0 0 0 0 0,0 1 0 0 0,-1-1 0 0 0,-1 1 0 0 0,0-1 0 0 0,-1 1 0 0 0,-1-1 0 0 0,-6 21 1 0 0,4-19 74 0 0,-1 1 1 0 0,-1-1 0 0 0,0-1 0 0 0,-1 1-1 0 0,-18 24 1 0 0,11-21 32 0 0,-1-1 0 0 0,0 0 0 0 0,-28 22 0 0 0,29-27-130 0 0,0-2 1 0 0,-1 1-1 0 0,0-2 0 0 0,0 0 0 0 0,-1-1 0 0 0,0-1 0 0 0,-1 0 1 0 0,1-1-1 0 0,-1-1 0 0 0,-23 3 0 0 0,39-8-209 0 0,0 0 1 0 0,-1 0-1 0 0,1 0 1 0 0,-1 0-1 0 0,1 0 0 0 0,0 0 1 0 0,-1-1-1 0 0,1 0 0 0 0,-3 0 1 0 0,-6-4-1048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3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0 1375 0 0,'-2'3'107'0'0,"-105"128"12480"0"0,17-25-9915 0 0,-253 364-1230 0 0,232-320-993 0 0,-61 89-182 0 0,169-234-260 0 0,-2 2-11 0 0,0 0 0 0 0,1 1 1 0 0,0 0-1 0 0,0-1 1 0 0,1 1-1 0 0,-5 15 1 0 0,8-22-27 0 0,0 0 1 0 0,0-1-1 0 0,0 1 1 0 0,0-1 0 0 0,0 1-1 0 0,1-1 1 0 0,-1 1-1 0 0,0-1 1 0 0,0 1 0 0 0,0-1-1 0 0,1 1 1 0 0,-1-1 0 0 0,0 1-1 0 0,0-1 1 0 0,1 1-1 0 0,-1-1 1 0 0,0 1 0 0 0,1-1-1 0 0,-1 1 1 0 0,1-1-1 0 0,-1 0 1 0 0,0 1 0 0 0,1-1-1 0 0,-1 0 1 0 0,1 0 0 0 0,-1 1-1 0 0,1-1 1 0 0,-1 0-1 0 0,2 1 1 0 0,14 3-1053 0 0,-15-4 1072 0 0,22 1-1003 0 0,3-3-10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4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78 144 9671 0 0,'0'0'440'0'0,"3"0"-5"0"0,6-1-224 0 0,1 1 0 0 0,-1 1-1 0 0,1 0 1 0 0,0 0 0 0 0,10 4 0 0 0,25 2 3524 0 0,-27-5-2502 0 0,57 2 1300 0 0,-68-4-2374 0 0,0-1 0 0 0,1 1 0 0 0,-1-2 0 0 0,0 1 0 0 0,0-1 0 0 0,1 0 0 0 0,12-5 1 0 0,-17 5-150 0 0,1-1 1 0 0,-1 1 0 0 0,0-1 0 0 0,0 1 0 0 0,0-1 0 0 0,0 0 0 0 0,0 0 0 0 0,0 0 0 0 0,-1 0-1 0 0,0-1 1 0 0,0 1 0 0 0,1-1 0 0 0,-2 0 0 0 0,1 1 0 0 0,0-1 0 0 0,-1 0 0 0 0,0 0 0 0 0,0 0 0 0 0,0 0-1 0 0,0 0 1 0 0,0-8 0 0 0,-1 9-66 0 0,0 1-1 0 0,0-1 1 0 0,0 0-1 0 0,-1 1 0 0 0,1-1 1 0 0,0 0-1 0 0,-1 1 1 0 0,0-1-1 0 0,0 1 1 0 0,0-1-1 0 0,0 0 0 0 0,0 1 1 0 0,0 0-1 0 0,-1-1 1 0 0,1 1-1 0 0,-1 0 1 0 0,1 0-1 0 0,-1 0 1 0 0,0 0-1 0 0,0 0 0 0 0,0 0 1 0 0,0 0-1 0 0,0 1 1 0 0,-1-1-1 0 0,1 1 1 0 0,0 0-1 0 0,-1-1 1 0 0,1 1-1 0 0,-1 0 0 0 0,1 0 1 0 0,-1 1-1 0 0,1-1 1 0 0,-5 0-1 0 0,1 0-29 0 0,0 1 1 0 0,1 0-1 0 0,-1 0 0 0 0,1 1 1 0 0,-1 0-1 0 0,1 0 0 0 0,-1 0 0 0 0,1 0 1 0 0,0 1-1 0 0,-1 0 0 0 0,1 0 0 0 0,0 1 1 0 0,0-1-1 0 0,-8 7 0 0 0,-5 4-14 0 0,1 1-1 0 0,-22 22 0 0 0,32-29 105 0 0,-29 29 434 0 0,2 3 0 0 0,-47 68 0 0 0,77-101-377 0 0,0 0-1 0 0,0 0 1 0 0,1 1-1 0 0,0 0 1 0 0,0 0-1 0 0,1 0 1 0 0,0 0-1 0 0,-2 10 1 0 0,4-14-56 0 0,-1 0 0 0 0,1 0 0 0 0,0-1 0 0 0,0 1 0 0 0,0 0 0 0 0,1 0 0 0 0,-1-1 1 0 0,0 1-1 0 0,1 0 0 0 0,0-1 0 0 0,0 1 0 0 0,0 0 0 0 0,0-1 0 0 0,0 1 0 0 0,0-1 0 0 0,1 0 0 0 0,-1 1 0 0 0,1-1 1 0 0,-1 0-1 0 0,1 0 0 0 0,0 0 0 0 0,0 0 0 0 0,0 0 0 0 0,0 0 0 0 0,4 2 0 0 0,13 6-1013 0 0,2-3-3320 0 0,1-1-1707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4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0 6911 0 0,'0'0'528'0'0,"0"3"-341"0"0,-2 5 134 0 0,-1-1 0 0 0,1 0 0 0 0,-1 0-1 0 0,-1 0 1 0 0,0 0 0 0 0,1 0 0 0 0,-2-1 0 0 0,1 0 0 0 0,-10 10-1 0 0,-6 6 1179 0 0,-28 22-1 0 0,-47 35 1127 0 0,39-34-589 0 0,-75 78 1 0 0,77-61-1199 0 0,-50 77 1 0 0,-35 75-549 0 0,120-184-291 0 0,10-15-12 0 0,-1 0 1 0 0,0-1-1 0 0,-1 0 0 0 0,0-1 1 0 0,-1 0-1 0 0,-1-1 0 0 0,-16 12 1 0 0,19-20-109 0 0,6-17-10809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4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1 653 6911 0 0,'23'-71'234'0'0,"23"-61"2031"0"0,-35 106 30 0 0,1 0 0 0 0,28-44 0 0 0,-32 59-1972 0 0,1 0 0 0 0,0 0 0 0 0,1 1-1 0 0,0 0 1 0 0,1 1 0 0 0,0 0 0 0 0,15-9-1 0 0,90-45 464 0 0,-93 51-774 0 0,78-33-66 0 0,160-49 0 0 0,-256 93 64 0 0,16-6 19 0 0,34-6 1 0 0,-49 11 89 0 0,0 2 1 0 0,1-1-1 0 0,-1 1 1 0 0,0 0 0 0 0,1 0-1 0 0,-1 0 1 0 0,0 1-1 0 0,1 0 1 0 0,-1 1 0 0 0,7 2-1 0 0,-4-1 176 0 0,0 1 0 0 0,13 8 1 0 0,-21-11-276 0 0,0 0 0 0 0,0 0 1 0 0,0 0-1 0 0,0 0 1 0 0,0 1-1 0 0,0-1 1 0 0,-1 0-1 0 0,1 0 1 0 0,-1 1-1 0 0,1-1 0 0 0,-1 0 1 0 0,1 1-1 0 0,-1-1 1 0 0,0 0-1 0 0,1 1 1 0 0,-1-1-1 0 0,0 1 1 0 0,0-1-1 0 0,0 0 0 0 0,0 2 1 0 0,-5 27 35 0 0,-3-9 111 0 0,0-1 0 0 0,-2-1 0 0 0,0 0 0 0 0,-1 0 0 0 0,-20 26 0 0 0,-3 6 164 0 0,-123 231 406 0 0,148-264-722 0 0,-1-1 0 0 0,0 0 0 0 0,-2-1 0 0 0,1 0 0 0 0,-2-1 0 0 0,-17 16-1 0 0,23-24-16 0 0,-1-1 0 0 0,-1 1 0 0 0,1-1 0 0 0,-1-1 0 0 0,0 0 0 0 0,0 0 0 0 0,-1-1 0 0 0,0 0 0 0 0,1-1 0 0 0,-1 1 0 0 0,0-2 0 0 0,-1 0 0 0 0,-13 2 0 0 0,-7-3-138 0 0,0-2-1 0 0,1 0 0 0 0,-1-2 1 0 0,0-2-1 0 0,1 0 0 0 0,0-2 0 0 0,0-1 1 0 0,-37-17-1 0 0,56 21 21 0 0,0-1 0 0 0,1 0 0 0 0,-1-1 0 0 0,1 0 0 0 0,-17-14 0 0 0,24 17-117 0 0,0 0 0 0 0,0 0 0 0 0,0 0 0 0 0,0-1 1 0 0,1 1-1 0 0,-1-1 0 0 0,1 1 0 0 0,-3-7 1 0 0,5 7-232 0 0,-1 0 1 0 0,0 1 0 0 0,0-1 0 0 0,1 0 0 0 0,-1 0 0 0 0,1 0 0 0 0,0 0 0 0 0,0 1 0 0 0,0-1 0 0 0,0 0 0 0 0,1 0-1 0 0,-1 0 1 0 0,3-5 0 0 0,6-15-5505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4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248 145 11519 0 0,'0'0'887'0'0,"1"1"-415"0"0,28 43 4217 0 0,-27-41-4602 0 0,0-1 0 0 0,1 0 0 0 0,-1 0-1 0 0,0 0 1 0 0,1 0 0 0 0,0 0 0 0 0,-1-1-1 0 0,1 1 1 0 0,0-1 0 0 0,0 1 0 0 0,-1-1-1 0 0,1 0 1 0 0,0 0 0 0 0,0 0 0 0 0,0-1-1 0 0,1 1 1 0 0,3-1 0 0 0,6 1 464 0 0,0-1 0 0 0,24-3 0 0 0,-18 1-4 0 0,0 0-391 0 0,0 0 0 0 0,0-2 1 0 0,25-7-1 0 0,-34 8-195 0 0,-1-1-1 0 0,1 0 1 0 0,-1-1 0 0 0,0 1-1 0 0,0-2 1 0 0,-1 1 0 0 0,16-14-1 0 0,-18 14-7 0 0,-1-1-1 0 0,0 1 1 0 0,0-1-1 0 0,0 0 0 0 0,0 0 1 0 0,6-14-1 0 0,-10 18 41 0 0,0 0-1 0 0,0 0 1 0 0,-1 0 0 0 0,1 0-1 0 0,-1-1 1 0 0,1 1-1 0 0,-1 0 1 0 0,0 0 0 0 0,1-1-1 0 0,-1 1 1 0 0,0 0-1 0 0,-1-1 1 0 0,1 1-1 0 0,0 0 1 0 0,-1-1 0 0 0,1 1-1 0 0,-1 0 1 0 0,0 0-1 0 0,0 0 1 0 0,0 0-1 0 0,0 0 1 0 0,0 0 0 0 0,0 0-1 0 0,0 0 1 0 0,-1 0-1 0 0,-2-3 1 0 0,1 2 1 0 0,0 0 0 0 0,-1 1 0 0 0,1-1 1 0 0,-1 1-1 0 0,1 0 0 0 0,-1 0 0 0 0,0 0 1 0 0,1 0-1 0 0,-1 1 0 0 0,0-1 0 0 0,0 1 0 0 0,0 0 1 0 0,-1 1-1 0 0,1-1 0 0 0,0 1 0 0 0,0-1 0 0 0,0 1 1 0 0,0 0-1 0 0,-1 1 0 0 0,1-1 0 0 0,-4 2 0 0 0,-10 2-22 0 0,0 0 0 0 0,0 2 0 0 0,-23 10-1 0 0,39-15 27 0 0,-30 13 3 0 0,0 1 0 0 0,2 2 0 0 0,0 1 0 0 0,-49 40 0 0 0,45-29 137 0 0,1 2 0 0 0,2 1 0 0 0,-35 47 1 0 0,51-60-55 0 0,-21 39 1 0 0,31-49-69 0 0,0 1 0 0 0,1 0 0 0 0,0 0 1 0 0,1 0-1 0 0,0 1 0 0 0,-2 15 0 0 0,4-24-6 0 0,1 1 0 0 0,0 0 0 0 0,0 0 0 0 0,0 0 0 0 0,0-1 0 0 0,1 1 0 0 0,-1 0 0 0 0,1 0-1 0 0,0-1 1 0 0,-1 1 0 0 0,1 0 0 0 0,0-1 0 0 0,1 1 0 0 0,-1-1 0 0 0,0 1 0 0 0,1-1 0 0 0,-1 1 0 0 0,1-1 0 0 0,2 2-1 0 0,0 0-174 0 0,-1-2 0 0 0,1 1 0 0 0,-1 0-1 0 0,1-1 1 0 0,0 0 0 0 0,0 0-1 0 0,0 0 1 0 0,1 0 0 0 0,-1-1-1 0 0,0 1 1 0 0,6 0 0 0 0,16 2-6986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4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33 445 5527 0 0,'0'0'423'0'0,"-1"2"5"0"0,-3 2-184 0 0,-12 5 11052 0 0,11-12-9711 0 0,5 3-1543 0 0,0 0 0 0 0,0 0 1 0 0,-1 1-1 0 0,1-1 0 0 0,0-1 0 0 0,0 1 1 0 0,-1 0-1 0 0,1 0 0 0 0,0 0 0 0 0,-1 0 1 0 0,1 0-1 0 0,0 0 0 0 0,0 0 1 0 0,0 0-1 0 0,-1 0 0 0 0,1 0 0 0 0,0-1 1 0 0,0 1-1 0 0,-1 0 0 0 0,1 0 0 0 0,0 0 1 0 0,0 0-1 0 0,0-1 0 0 0,-1 1 0 0 0,1 0 1 0 0,0 0-1 0 0,0 0 0 0 0,0-1 1 0 0,0 1-1 0 0,0 0 0 0 0,0 0 0 0 0,-1-1 1 0 0,1 1-1 0 0,0 0 0 0 0,0 0 0 0 0,0-1 1 0 0,0 1-1 0 0,0 0 0 0 0,2-6 81 0 0,0 0 0 0 0,0 1 0 0 0,1 0-1 0 0,-1-1 1 0 0,1 1 0 0 0,0 0 0 0 0,1 1-1 0 0,-1-1 1 0 0,1 0 0 0 0,4-3 0 0 0,10-9 42 0 0,20-16 1 0 0,-32 28-125 0 0,79-59 305 0 0,109-64 1 0 0,-153 104-331 0 0,2 2 0 0 0,84-30 0 0 0,-92 40-398 0 0,1 2-1 0 0,0 2 0 0 0,1 1 1 0 0,46-2-1 0 0,-69 9 241 0 0,-1 0 1 0 0,0 0-1 0 0,21 4 0 0 0,-33-3 138 0 0,0-1 1 0 0,0 0-1 0 0,-1 1 0 0 0,1-1 0 0 0,0 1 0 0 0,-1-1 1 0 0,1 1-1 0 0,-1-1 0 0 0,1 1 0 0 0,-1-1 1 0 0,1 1-1 0 0,-1 0 0 0 0,1-1 0 0 0,-1 1 0 0 0,1 0 1 0 0,-1-1-1 0 0,0 1 0 0 0,0 0 0 0 0,1-1 0 0 0,-1 1 1 0 0,0 0-1 0 0,0 0 0 0 0,0-1 0 0 0,1 1 0 0 0,-1 0 1 0 0,0 0-1 0 0,0 0 0 0 0,0-1 0 0 0,-1 1 1 0 0,1 0-1 0 0,0 0 0 0 0,0-1 0 0 0,0 1 0 0 0,0 0 1 0 0,-1 0-1 0 0,1-1 0 0 0,-1 2 0 0 0,-2 3 10 0 0,1 0 1 0 0,-1 0-1 0 0,0 0 0 0 0,-1 0 1 0 0,1-1-1 0 0,-8 8 0 0 0,-30 23 213 0 0,32-28-151 0 0,-80 60 507 0 0,-13 11 306 0 0,87-64-778 0 0,0 0 1 0 0,1 0-1 0 0,1 1 1 0 0,-16 24-1 0 0,22-29-311 0 0,0 0 0 0 0,1 0 1 0 0,1 1-1 0 0,0 0 0 0 0,0 0 0 0 0,1 0 0 0 0,0 1 0 0 0,-3 17 1 0 0,7-27-1555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4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251 708 3223 0 0,'-2'-1'651'0'0,"-42"-24"9625"0"0,34 20-9764 0 0,0 0 0 0 0,0-1 0 0 0,1 0 0 0 0,0 0 1 0 0,0-1-1 0 0,1 0 0 0 0,-1-1 0 0 0,-9-12 0 0 0,-2-6 45 0 0,1-1-1 0 0,1-1 0 0 0,-15-35 1 0 0,29 55-530 0 0,0-1 0 0 0,1-1 1 0 0,0 1-1 0 0,0 0 1 0 0,1-1-1 0 0,1 1 0 0 0,0-1 1 0 0,0 0-1 0 0,0 0 1 0 0,2 1-1 0 0,-1-1 1 0 0,1 0-1 0 0,0 1 0 0 0,1-1 1 0 0,4-13-1 0 0,-3 16-5 0 0,0 1-1 0 0,0-1 0 0 0,1 1 1 0 0,-1 0-1 0 0,1 0 1 0 0,1 0-1 0 0,-1 1 1 0 0,1-1-1 0 0,0 1 0 0 0,7-5 1 0 0,7-6 63 0 0,35-19 1 0 0,-26 18-83 0 0,-3 0-161 0 0,127-75-1836 0 0,-133 82 1743 0 0,1 1 0 0 0,0 1 0 0 0,1 1 0 0 0,-1 1 0 0 0,1 0-1 0 0,25-2 1 0 0,-41 7 319 0 0,0 1-1 0 0,-1 0 0 0 0,1 0 1 0 0,-1 0-1 0 0,1 1 0 0 0,0-1 1 0 0,-1 1-1 0 0,1 0 0 0 0,-1 0 0 0 0,1 1 1 0 0,-1 0-1 0 0,0-1 0 0 0,0 1 1 0 0,7 5-1 0 0,-6-3 50 0 0,0 0 0 0 0,0 0 0 0 0,-1 0 0 0 0,1 1 0 0 0,-1 0-1 0 0,0 0 1 0 0,0 0 0 0 0,-1 0 0 0 0,5 11 0 0 0,-2-4-3 0 0,-2 0-1 0 0,0 0 1 0 0,0 1-1 0 0,-1 0 1 0 0,0-1-1 0 0,-2 1 1 0 0,1 0-1 0 0,-1 0 1 0 0,-1 0 0 0 0,-1 13-1 0 0,0-17-67 0 0,-1-1 0 0 0,1 0 0 0 0,-1 0 0 0 0,-1 0 0 0 0,0 0 0 0 0,0-1 0 0 0,0 1 0 0 0,-1-1 0 0 0,0 1 0 0 0,0-1 0 0 0,-9 10 0 0 0,5-8 21 0 0,0-1 0 0 0,-1 1 0 0 0,0-1 0 0 0,0-1 0 0 0,-1 0 0 0 0,0 0 0 0 0,-15 7 0 0 0,-116 61 404 0 0,-74 38-774 0 0,208-110 75 0 0,0 1-1 0 0,0-1 0 0 0,0 0 1 0 0,0-1-1 0 0,0 0 1 0 0,-1 0-1 0 0,1 0 0 0 0,-1-1 1 0 0,0 0-1 0 0,-9-1 1 0 0,16 0 122 0 0,1 0 1 0 0,-1 0 0 0 0,1-1 0 0 0,0 1 0 0 0,-1 0 0 0 0,1-1 0 0 0,0 1 0 0 0,-1 0 0 0 0,1-1 0 0 0,0 1 0 0 0,-1-1 0 0 0,1 1 0 0 0,0 0 0 0 0,0-1-1 0 0,-1 1 1 0 0,1-1 0 0 0,0 1 0 0 0,0-1 0 0 0,0 1 0 0 0,0 0 0 0 0,0-1 0 0 0,0 1 0 0 0,-1-1 0 0 0,1 1 0 0 0,1-2 0 0 0,-2 1-378 0 0,2-14-5764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4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1330 1 3223 0 0,'-2'2'715'0'0,"-70"39"8596"0"0,3-1-5286 0 0,-31 25-2808 0 0,43-19-522 0 0,-102 103 0 0 0,-34 71 387 0 0,59-63-518 0 0,90-112-601 0 0,-1-2-1 0 0,-1-3 0 0 0,-3-1 1 0 0,-1-2-1 0 0,-2-3 0 0 0,-1-2 1 0 0,-87 38-1 0 0,128-64-584 0 0,-19 7 628 0 0,9-10-6586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4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327 135 13823 0 0,'-7'2'239'0'0,"-1"1"-1"0"0,1 1 0 0 0,0-1 0 0 0,0 1 1 0 0,0 1-1 0 0,0-1 0 0 0,1 1 0 0 0,-11 10 1 0 0,9-7 249 0 0,0 0 0 0 0,1 1-1 0 0,0-1 1 0 0,1 1 0 0 0,-9 16 0 0 0,14-22 64 0 0,5 9-16 0 0,0-9-256 0 0,2-2-180 0 0,0 0-1 0 0,0 0 0 0 0,0 0 1 0 0,0-1-1 0 0,1 0 0 0 0,-1 0 1 0 0,0-1-1 0 0,0 0 0 0 0,10-2 1 0 0,9-4 208 0 0,25-10 0 0 0,-18 5-155 0 0,-9 4-89 0 0,1-2 1 0 0,-2 0-1 0 0,29-18 1 0 0,-39 20-90 0 0,-1 0 1 0 0,0 0 0 0 0,0-1 0 0 0,-1 0 0 0 0,0-1-1 0 0,0 0 1 0 0,11-18 0 0 0,-18 23-38 0 0,0 1-1 0 0,0-1 1 0 0,-1 1 0 0 0,0-1 0 0 0,0 0-1 0 0,2-9 1 0 0,-4 12 45 0 0,1 1 0 0 0,-1 0 0 0 0,0 0 0 0 0,0 0-1 0 0,0-1 1 0 0,0 1 0 0 0,0 0 0 0 0,0 0 0 0 0,0-1 0 0 0,0 1 0 0 0,0 0-1 0 0,-1 0 1 0 0,1 0 0 0 0,0 0 0 0 0,-1-1 0 0 0,1 1 0 0 0,-1 0-1 0 0,0 0 1 0 0,1 0 0 0 0,-1 0 0 0 0,0 0 0 0 0,1 0 0 0 0,-1 0 0 0 0,0 0-1 0 0,0 1 1 0 0,0-1 0 0 0,0 0 0 0 0,0 0 0 0 0,0 1 0 0 0,0-1 0 0 0,0 0-1 0 0,0 1 1 0 0,-2-1 0 0 0,-2-1-30 0 0,1 2-1 0 0,0-1 1 0 0,-1 0-1 0 0,1 1 1 0 0,0 0-1 0 0,-1 0 1 0 0,1 0-1 0 0,-1 0 1 0 0,-5 2 0 0 0,-40 11-306 0 0,47-12 332 0 0,-29 10-89 0 0,1 1 0 0 0,0 1 1 0 0,1 2-1 0 0,-45 30 0 0 0,37-19 154 0 0,1 2 0 0 0,-59 60 0 0 0,75-67 12 0 0,1 2 1 0 0,-28 39-1 0 0,43-53-37 0 0,-1 0-1 0 0,1 1 1 0 0,0-1-1 0 0,1 1 1 0 0,0 0-1 0 0,1 0 0 0 0,0 0 1 0 0,1 0-1 0 0,0 0 1 0 0,0 1-1 0 0,0 10 1 0 0,2-17-45 0 0,1-1 0 0 0,-1 0 1 0 0,0 0-1 0 0,1 0 0 0 0,0 0 1 0 0,0 0-1 0 0,0 1 0 0 0,0-2 1 0 0,0 1-1 0 0,1 0 0 0 0,-1 0 1 0 0,1 0-1 0 0,0 0 0 0 0,0-1 1 0 0,0 1-1 0 0,0-1 0 0 0,0 0 1 0 0,0 1-1 0 0,1-1 0 0 0,-1 0 1 0 0,1 0-1 0 0,0-1 0 0 0,-1 1 1 0 0,1-1-1 0 0,0 1 0 0 0,0-1 1 0 0,6 2-1 0 0,10 3-1053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1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202 189 919 0 0,'-1'1'67'0'0,"-20"8"612"0"0,-10 3 15333 0 0,44-23-15561 0 0,0 0 1 0 0,1 2 0 0 0,22-13-1 0 0,-3 2-139 0 0,-4 2-105 0 0,1 2 1 0 0,1 1-1 0 0,39-13 0 0 0,102-20 280 0 0,-170 47-482 0 0,58-10 159 0 0,-55 11-146 0 0,1-1 1 0 0,0 1-1 0 0,0 0 1 0 0,-1 1 0 0 0,1-1-1 0 0,0 1 1 0 0,-1 0 0 0 0,9 3-1 0 0,0 3-18 0 0,-11-3 0 0 0,-2-1 0 0 0,1-1 0 0 0,-1-2 0 0 0,0 1 0 0 0,-1-1 0 0 0,1 1 0 0 0,0-1 0 0 0,-1 1 0 0 0,1 0 0 0 0,-1-1 0 0 0,1 1 0 0 0,-1 0 0 0 0,1 0 0 0 0,-1-1 0 0 0,1 1 0 0 0,-1 0 0 0 0,0 0 0 0 0,1 0 0 0 0,-1 0 0 0 0,0-1 0 0 0,0 1 0 0 0,0 0 0 0 0,0 1 0 0 0,1 1 1 0 0,0 0-1 0 0,0 1 1 0 0,0-1 0 0 0,0 0-1 0 0,-1 1 1 0 0,0-1 0 0 0,0 0-1 0 0,0 1 1 0 0,0-1-1 0 0,0 0 1 0 0,-1 1 0 0 0,1-1-1 0 0,-1 0 1 0 0,0 0 0 0 0,0 0-1 0 0,0 1 1 0 0,0-1 0 0 0,-3 3-1 0 0,2-2 15 0 0,0 1 1 0 0,-1-1-1 0 0,0 0 0 0 0,0 0 0 0 0,0 0 0 0 0,0-1 1 0 0,-1 1-1 0 0,1-1 0 0 0,-1 0 0 0 0,-6 5 0 0 0,-8 3-1 0 0,-22 12-1 0 0,16-11-8 0 0,-14 10 21 0 0,-302 183 1 0 0,138-74 37 0 0,175-110-64 0 0,26-21 2 0 0,1 0 0 0 0,0 1-1 0 0,0-1 1 0 0,-1 0 0 0 0,1 0 0 0 0,0 0 0 0 0,0 0-1 0 0,-1 0 1 0 0,1 0 0 0 0,0 1 0 0 0,0-1-1 0 0,0 0 1 0 0,-1 0 0 0 0,1 0 0 0 0,0 1-1 0 0,0-1 1 0 0,0 0 0 0 0,0 0 0 0 0,-1 1-1 0 0,1-1 1 0 0,0 0 0 0 0,0 0 0 0 0,0 1-1 0 0,0-1 1 0 0,0 0 0 0 0,0 0 0 0 0,0 1 0 0 0,0-1-1 0 0,0 0 1 0 0,0 1 0 0 0,0-1 0 0 0,0 0-1 0 0,0 0 1 0 0,0 1 0 0 0,0-1 0 0 0,0 0-1 0 0,0 1 1 0 0,0-1 0 0 0,0 0 0 0 0,0 0-1 0 0,0 1 1 0 0,1-1 0 0 0,-1 0 0 0 0,0 0 0 0 0,0 0-1 0 0,0 1 1 0 0,0-1 0 0 0,1 0 0 0 0,-1 0-1 0 0,0 1 1 0 0,0-1 0 0 0,0 0 0 0 0,1 0-1 0 0,-1 0 1 0 0,0 0 0 0 0,0 0 0 0 0,1 1-1 0 0,-1-1 1 0 0,0 0 0 0 0,0 0 0 0 0,1 0-1 0 0,0 1 8 0 0,6 4 1 0 0,-3 3-10 0 0,-4 2 0 0 0,-4-1 0 0 0,0-4 11 0 0,27-5 95 0 0,3-3-58 0 0,43-10-1 0 0,7-2 117 0 0,59 1 276 0 0,113-18 320 0 0,-212 24-645 0 0,82-16 45 0 0,-116 24-307 0 0,-10 10-420 0 0,1 0-44 0 0,-1-2-1 0 0,-16 15 0 0 0,-5 1-3518 0 0,26-21 3322 0 0,-5 4-5292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4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1 466 16759 0 0,'0'0'763'0'0,"1"-2"-12"0"0,1 0-677 0 0,-1 0 1 0 0,1 1-1 0 0,0-1 0 0 0,-1 1 1 0 0,1-1-1 0 0,0 1 1 0 0,0 0-1 0 0,0 0 1 0 0,0 0-1 0 0,0 0 1 0 0,0 0-1 0 0,0 0 1 0 0,0 0-1 0 0,1 1 1 0 0,-1-1-1 0 0,0 1 1 0 0,0 0-1 0 0,1-1 1 0 0,-1 1-1 0 0,0 0 1 0 0,3 1-1 0 0,2-1 110 0 0,7-1-119 0 0,1-1-1 0 0,0 0 1 0 0,-1-1 0 0 0,1 0-1 0 0,-1-1 1 0 0,0-1-1 0 0,0 0 1 0 0,0-1 0 0 0,-1 0-1 0 0,0-1 1 0 0,0-1 0 0 0,18-14-1 0 0,7-9-196 0 0,-1-2 0 0 0,-2-1-1 0 0,-1-3 1 0 0,37-50 0 0 0,48-60-1351 0 0,-119 147 1482 0 0,0 0-1 0 0,0 0 1 0 0,0-1-1 0 0,0 1 1 0 0,0 0-1 0 0,0 0 1 0 0,0 0-1 0 0,0 0 0 0 0,0 0 1 0 0,0 0-1 0 0,0 0 1 0 0,0 0-1 0 0,0 0 1 0 0,0 0-1 0 0,0 0 1 0 0,1 0-1 0 0,-1 0 1 0 0,0 0-1 0 0,0 0 1 0 0,0-1-1 0 0,0 1 1 0 0,0 0-1 0 0,0 0 1 0 0,0 0-1 0 0,0 0 0 0 0,0 0 1 0 0,0 0-1 0 0,0 0 1 0 0,0 0-1 0 0,1 0 1 0 0,-1 0-1 0 0,0 0 1 0 0,0 0-1 0 0,0 0 1 0 0,0 0-1 0 0,0 0 1 0 0,0 0-1 0 0,0 0 1 0 0,0 0-1 0 0,0 0 1 0 0,0 0-1 0 0,0 0 0 0 0,1 0 1 0 0,-1 0-1 0 0,0 1 1 0 0,0-1-1 0 0,0 0 1 0 0,0 0-1 0 0,0 0 1 0 0,0 0-1 0 0,0 0 1 0 0,0 0-1 0 0,0 0 1 0 0,0 0-1 0 0,0 0 1 0 0,0 0-1 0 0,0 0 1 0 0,0 0-1 0 0,0 0 0 0 0,0 1 1 0 0,2 1-11 0 0,0 0 0 0 0,0 1 1 0 0,-1-1-1 0 0,1 1 0 0 0,-1-1 0 0 0,0 1 1 0 0,0 0-1 0 0,0-1 0 0 0,0 1 0 0 0,0 0 1 0 0,0 0-1 0 0,-1 0 0 0 0,1 0 0 0 0,-1 0 1 0 0,0 0-1 0 0,0 0 0 0 0,0 0 0 0 0,-1 4 1 0 0,-2 8-24 0 0,0 1 0 0 0,-7 21 0 0 0,0 1 215 0 0,6-5 48 0 0,4-30-71 0 0,0 0 3 0 0,-3 55 2040 0 0,3-55-2105 0 0,-1 0-1 0 0,1 0 0 0 0,0-1 1 0 0,-1 1-1 0 0,0 0 1 0 0,1 0-1 0 0,-3 4 1 0 0,1-4-25 0 0,1 1 0 0 0,0-1 0 0 0,0 1 1 0 0,0-1-1 0 0,0 5 0 0 0,-1 9-14 0 0,-8 32-1 0 0,3-29-16 0 0,3-16-61 0 0,1 0-188 0 0,2-3-223 0 0,-4 6 395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4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1 13039 0 0,'0'0'1186'0'0,"2"0"-978"0"0,-1 0-169 0 0,0 0 0 0 0,0 0 1 0 0,0 0-1 0 0,0 1 1 0 0,0-1-1 0 0,-1 0 1 0 0,1 1-1 0 0,0-1 0 0 0,0 1 1 0 0,0-1-1 0 0,-1 0 1 0 0,1 1-1 0 0,0 0 1 0 0,-1-1-1 0 0,1 1 0 0 0,0-1 1 0 0,-1 1-1 0 0,1 0 1 0 0,-1 0-1 0 0,1-1 0 0 0,-1 1 1 0 0,1 0-1 0 0,-1 0 1 0 0,0-1-1 0 0,1 1 1 0 0,-1 0-1 0 0,0 0 0 0 0,0 0 1 0 0,1 1-1 0 0,0 2 4 0 0,0 1-1 0 0,-1 0 1 0 0,1-1 0 0 0,-1 1-1 0 0,0 0 1 0 0,0 0-1 0 0,-1-1 1 0 0,1 1 0 0 0,-1 0-1 0 0,0-1 1 0 0,-1 1-1 0 0,1 0 1 0 0,-1-1-1 0 0,-2 6 1 0 0,-5 8 70 0 0,0-1 0 0 0,-13 17 0 0 0,16-24 77 0 0,-113 159 1977 0 0,50-73-1110 0 0,-145 161 533 0 0,166-204-1409 0 0,-31 28 38 0 0,-109 85 0 0 0,56-52 108 0 0,112-96-296 0 0,2 1 0 0 0,-29 38 0 0 0,46-55-607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7:36:4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98 17623 0 0,'-10'-11'804'0'0,"8"8"-13"0"0,-1 3-506 0 0,-5-1-165 0 0,6 0 1530 0 0,4 1-1042 0 0,44 1 858 0 0,48-1-151 0 0,100-6 242 0 0,88-5-285 0 0,-184 2-1129 0 0,343-30 788 0 0,-148 22-4432 0 0,-209 17-412 0 0,-48 3 1729 0 0</inkml:trace>
  <inkml:trace contextRef="#ctx0" brushRef="#br0" timeOffset="1">677 938 16127 0 0,'0'0'11848'0'0,"3"0"-11716"0"0,24-1-1551 0 0,-13 2 498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1:4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1 883 2303 0 0,'0'0'4295'0'0,"2"1"-4183"0"0,9 3-35 0 0,2 3 3 0 0,1-3-22 0 0,1 1-48 0 0,7 4 2 0 0,-20-9 4 0 0,18 5 10 0 0,-10-3 11 0 0,0 0 1 0 0,0-1 0 0 0,0-1-1 0 0,0 0 1 0 0,0 0 0 0 0,0 0-1 0 0,14-4 1 0 0,-16 3 9 0 0,1 0 0 0 0,-1 0-1 0 0,12 1 1 0 0,13-1-29 0 0,-26 0-17 0 0,10 1-3 0 0,19 10 14 0 0,-25-7-6 0 0,1 0 0 0 0,-1 0 0 0 0,1-2 0 0 0,0 1 0 0 0,-1-1 0 0 0,1-1 0 0 0,0 0-1 0 0,15-2 1 0 0,10 0-6 0 0,-28 2 0 0 0,1-1 0 0 0,14-2 0 0 0,69-22 168 0 0,-9 0-5 0 0,-50 16-99 0 0,-25 6-54 0 0,1 0-1 0 0,-1 1 0 0 0,1 0 0 0 0,-1 1 0 0 0,1 0 0 0 0,11 0 0 0 0,15 4 47 0 0,-13-1-58 0 0,28-2 1 0 0,-41 0 30 0 0,0 1-1 0 0,0 0 0 0 0,0 1 0 0 0,12 3 0 0 0,18 2 119 0 0,-2 0-58 0 0,-31-5-72 0 0,0 0 0 0 0,0-1 0 0 0,0 0 0 0 0,0 0 0 0 0,0-1 0 0 0,0 1-1 0 0,8-2 1 0 0,69-8 62 0 0,-47 7 18 0 0,65-15-1 0 0,-89 15-41 0 0,24-2 1 0 0,-23 3-18 0 0,23-5 0 0 0,-2-1-21 0 0,1 1-1 0 0,-1 2 1 0 0,61 1 0 0 0,107 16 33 0 0,-159-11-50 0 0,0-3 0 0 0,51-6 0 0 0,-83 6 0 0 0,109-17 558 0 0,-80 10-242 0 0,0 2-1 0 0,48-1 0 0 0,143-8-331 0 0,-3-19 310 0 0,-193 29-291 0 0,-1 2 1 0 0,68 2-1 0 0,-84 2-3 0 0,-9 0 0 0 0,0 0 0 0 0,-1-1 0 0 0,14-1 0 0 0,87-8 80 0 0,-3-3-6 0 0,-59 8-18 0 0,0-2-1 0 0,74-18 0 0 0,-92 14-33 0 0,1 2-1 0 0,52-7 0 0 0,-68 14-14 0 0,-1 1-1 0 0,1 0 1 0 0,-1 1-1 0 0,1 1 0 0 0,-1 0 1 0 0,1 1-1 0 0,-1 0 1 0 0,0 1-1 0 0,16 8 0 0 0,-29-12-6 0 0,19 9 0 0 0,0-1 0 0 0,0-1 0 0 0,1-1 0 0 0,0-1 0 0 0,26 4 0 0 0,67-8 48 0 0,-58-2-32 0 0,138-8 47 0 0,-50 2-8 0 0,311 10-45 0 0,-326-4-10 0 0,131-17 0 0 0,-68-5 31 0 0,85-7 262 0 0,258 19-105 0 0,-480 11-173 0 0,221-5 170 0 0,34-6-108 0 0,-154 7-50 0 0,202-15-27 0 0,-38 17 20 0 0,-24 1 14 0 0,-247 0-25 0 0,-4 0-9 0 0,0-2 1 0 0,46-8-1 0 0,41-7 0 0 0,-65 11 14 0 0,36 1 149 0 0,-32 3-4 0 0,89-11 43 0 0,165-7-212 0 0,-11 29 162 0 0,-262-6-128 0 0,0-3-1 0 0,86-13 0 0 0,49-1-93 0 0,-21 13 70 0 0,235-19 78 0 0,-399 21-77 0 0,126-10 135 0 0,87-10 121 0 0,-143 9-246 0 0,111-15 53 0 0,-8 17 201 0 0,44-5-90 0 0,45-16-34 0 0,-103 30-58 0 0,-69 1 2 0 0,100-3 0 0 0,188 4-90 0 0,-351 0 3 0 0,342 6-164 0 0,-200-11 91 0 0,-67 2 25 0 0,32 3-18 0 0,-27 1-5 0 0,8-4 37 0 0,240 11-294 0 0,-215 3-414 0 0,164-4 0 0 0,-177-11 560 0 0,147 16 0 0 0,-159-5-40 0 0,233-13 0 0 0,-91-6 31 0 0,40-4 221 0 0,-170 3 45 0 0,152-9 123 0 0,-206 18-182 0 0,23-1 63 0 0,115-17 0 0 0,-106 7 246 0 0,170 2 0 0 0,-207 10-193 0 0,209-13-114 0 0,-123 4-4 0 0,137 14 474 0 0,-92 2-214 0 0,-192-6-270 0 0,347 14 154 0 0,-119 1-134 0 0,0-17 21 0 0,-160 0-30 0 0,183 19 108 0 0,-22-1-32 0 0,349-2-25 0 0,-330-14-64 0 0,-107-3 0 0 0,-36 0 0 0 0,17-1 0 0 0,350-14 593 0 0,-362 10-434 0 0,69 4-48 0 0,-8 0-10 0 0,-30-5 8 0 0,270-8 158 0 0,-121 7-135 0 0,75 1-72 0 0,-127 8-2 0 0,625-9 16 0 0,-678 10-74 0 0,17 17 0 0 0,-81-4 0 0 0,-78-13 0 0 0,-1-1 0 0 0,63-10 0 0 0,-42 3 0 0 0,14 4 171 0 0,0 4 0 0 0,119 15-1 0 0,-156-12-128 0 0,77-4 0 0 0,50-15 1 0 0,55-2-31 0 0,-16 6 143 0 0,-72 4 58 0 0,14 0 40 0 0,-80 5-179 0 0,71 0-12 0 0,22-7 6 0 0,-161 9-72 0 0,218-38 4 0 0,-179 29 0 0 0,36-6 82 0 0,136-8-1 0 0,-154 21-31 0 0,125-10 36 0 0,44-6-3 0 0,-158 15 387 0 0,239-4-544 0 0,-35 3-117 0 0,-2 10 276 0 0,-80 3-53 0 0,-148-8-32 0 0,48 0-12 0 0,-7-4-54 0 0,35-1 72 0 0,-110 3-6 0 0,187-11 0 0 0,-189 12 0 0 0,23-3 0 0 0,-22 1 0 0 0,0 2 0 0 0,0 0 0 0 0,25 1 0 0 0,-27 1 0 0 0,-2-3 0 0 0,1 1 0 0 0,1-1 0 0 0,-2 1 0 0 0,1-2 12 0 0,7-4 52 0 0,-9 3-27 0 0,1 0 1 0 0,19-3 0 0 0,46 5 37 0 0,-73 2-71 0 0,16 0 8 0 0,47 1-12 0 0,-28 3 83 0 0,-29-4 35 0 0,19 3 113 0 0,-16 0-231 0 0,-1 1-22 0 0,-10-3-86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1:04:5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17 1839 0 0,'0'0'368'0'0,"-1"-1"875"0"0,-13-8 4554 0 0,10 7-5778 0 0,2 1 628 0 0,-1 1-58 0 0,-6 0-32 0 0,6 0-85 0 0,1 2-37 0 0,-2-1-265 0 0,1 1 0 0 0,-1 0 0 0 0,1 0 0 0 0,0 0 0 0 0,-5 5 0 0 0,2-2-1 0 0,1 1-1 0 0,0 0 1 0 0,0 0-1 0 0,-8 14 1 0 0,6-8-80 0 0,-5 3 3292 0 0,11-14-3369 0 0,0 0-1 0 0,0-1 0 0 0,0 1 1 0 0,0 0-1 0 0,1 0 0 0 0,-1 0 1 0 0,0 0-1 0 0,1-1 0 0 0,-1 1 1 0 0,1 0-1 0 0,-1 0 0 0 0,1 0 1 0 0,-1 2-1 0 0,-3 6 13 0 0,3-4 19 0 0,0 4-19 0 0,1 3 91 0 0,1-9-92 0 0,-1-1 121 0 0,2 2-54 0 0,-2-3-62 0 0,0 0-1 0 0,0-1 0 0 0,0 1 1 0 0,0-1-1 0 0,0 1 1 0 0,0 0-1 0 0,1-1 0 0 0,-1 1 1 0 0,0-1-1 0 0,0 1 0 0 0,1 0 1 0 0,-1-1-1 0 0,0 1 0 0 0,1-1 1 0 0,0 1-1 0 0,20 13 693 0 0,-19-13-656 0 0,0 0 0 0 0,3 2-32 0 0,27 18 236 0 0,-14-5-208 0 0,1-3 4 0 0,-3-6-53 0 0,0-3 32 0 0,-11-3-37 0 0,-1-1 0 0 0,0 0 1 0 0,1 0-1 0 0,-1 0 1 0 0,1-1-1 0 0,-1 0 0 0 0,1 1 1 0 0,-1-2-1 0 0,0 1 1 0 0,1 0-1 0 0,4-4 0 0 0,7-3 54 0 0,23-16 0 0 0,2-1 21 0 0,-30 20-77 0 0,1-1 0 0 0,-1 1 0 0 0,1 1 0 0 0,0 0 0 0 0,0 1 0 0 0,1 0 1 0 0,-1 1-1 0 0,0 0 0 0 0,1 1 0 0 0,0 0 0 0 0,-1 1 0 0 0,15 2 0 0 0,-6-1 21 0 0,-1-1-1 0 0,1-1 1 0 0,-1-1 0 0 0,21-5-1 0 0,-12 3-5 0 0,-26 3 18 0 0,0 1 1 0 0,0-1 0 0 0,0 1-1 0 0,0-1 1 0 0,0 1 0 0 0,1 0-1 0 0,-1 0 1 0 0,0 1 0 0 0,0-1-1 0 0,0 1 1 0 0,0-1 0 0 0,0 1 0 0 0,4 2-1 0 0,6 1 134 0 0,-1 0-83 0 0,-1 1-1 0 0,0 0 1 0 0,0 1-1 0 0,0 0 1 0 0,11 8 0 0 0,-11-6-35 0 0,1 2-29 0 0,4-1 19 0 0,0 0-33 0 0,0-2-10 0 0,0-1 0 0 0,6 0 26 0 0,-15-6-10 0 0,-2-1-4 0 0,1 2-4 0 0,-1 0-6 0 0,18-5 68 0 0,-4-2 13 0 0,-1 0 0 0 0,1 0 0 0 0,28-17 0 0 0,14-4-26 0 0,-46 21-51 0 0,-1 1 1 0 0,1 0 0 0 0,0 1-1 0 0,0 1 1 0 0,0 0 0 0 0,1 1 0 0 0,26 0-1 0 0,17 7-6 0 0,-40-2 0 0 0,-1-2 0 0 0,1 0 0 0 0,-1-1 0 0 0,1 0 0 0 0,25-5 0 0 0,-7-3 0 0 0,0-1 0 0 0,45-18 0 0 0,-58 19 0 0 0,-1 0 0 0 0,1 2 0 0 0,0 0 0 0 0,1 1 0 0 0,34-1 0 0 0,-5 4 0 0 0,76 8 0 0 0,-94-4 11 0 0,0-2 0 0 0,0-1-1 0 0,0-2 1 0 0,-1-1 0 0 0,57-15-1 0 0,-68 14-10 0 0,-9 2 0 0 0,26-8 0 0 0,-26 7 0 0 0,1 0 0 0 0,-1 3 0 0 0,-3 5-12 0 0,-10-3-15 0 0,0 0 1 0 0,1 0-1 0 0,-1 1 0 0 0,0-1 1 0 0,0 1-1 0 0,0 0 0 0 0,0 0 0 0 0,0 0 1 0 0,2 3-1 0 0,-2-2-14 0 0,0-1-79 0 0,0 0-21 0 0,4 9-90 0 0,-5-8-38 0 0,0-1-10 0 0,0 9-446 0 0,-1 5-4950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1:04:5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1839 0 0,'0'0'832'0'0,"2"-1"-106"0"0,6-3-296 0 0,1-1 1 0 0,-1 0-1 0 0,-1 0 1 0 0,1 0-1 0 0,-1-1 1 0 0,10-10-1 0 0,7-4 2873 0 0,-23 20-2955 0 0,0-1 1 0 0,1 0-1 0 0,-1 1 0 0 0,0-1 1 0 0,0 0-1 0 0,1 1 1 0 0,-1 0-1 0 0,1-1 1 0 0,-1 1-1 0 0,0 0 1 0 0,1 0-1 0 0,-1 0 1 0 0,2 0-1 0 0,0 0 320 0 0,-2 0-628 0 0,0 1 0 0 0,0 0-1 0 0,0-1 1 0 0,-1 1 0 0 0,1-1-1 0 0,0 1 1 0 0,0 0 0 0 0,0 0-1 0 0,-1-1 1 0 0,1 1 0 0 0,0 1-1 0 0,0-1-15 0 0,0-1-1 0 0,0 1 1 0 0,-1-1 0 0 0,1 1-1 0 0,0 0 1 0 0,-1-1-1 0 0,1 1 1 0 0,-1 0 0 0 0,1 0-1 0 0,-1-1 1 0 0,1 1 0 0 0,-1 0-1 0 0,1 1 1 0 0,0 1 25 0 0,0-1 450 0 0,1 1-394 0 0,5 9 2399 0 0,-4-12-2437 0 0,8 4-43 0 0,-6-2 19 0 0,8 4-22 0 0,7 6 71 0 0,-17-9-66 0 0,-2 0 3 0 0,1-1 52 0 0,-1 0-8 0 0,4 8 2 0 0,-4-8 98 0 0,0 1-85 0 0,16 19 240 0 0,-15-20-248 0 0,0 0 0 0 0,12 8-4 0 0,-1-4-64 0 0,11 3-12 0 0,-17-9 0 0 0,-1 0 0 0 0,26 0 64 0 0,-15 0-53 0 0,51-7 170 0 0,36 4 171 0 0,-97 2-299 0 0,0 1 0 0 0,-1 0 1 0 0,1 0-1 0 0,12 2 0 0 0,-11-1-22 0 0,0 0 0 0 0,0-1 0 0 0,0 0 0 0 0,0 0 0 0 0,0-1 0 0 0,11-2 0 0 0,9 1 33 0 0,8-2 210 0 0,-26 2-188 0 0,0 1-1 0 0,0 0 0 0 0,0 1 1 0 0,0 0-1 0 0,0 1 0 0 0,14 2 1 0 0,40 10 52 0 0,-46-10-127 0 0,12-1-8 0 0,-26-3 5 0 0,5 0 71 0 0,0 0 1 0 0,0 0-1 0 0,0-1 1 0 0,0-1 0 0 0,8-2-1 0 0,17-4 233 0 0,-18 4-275 0 0,-1 2 0 0 0,1 0 0 0 0,22-1 0 0 0,-20 2-33 0 0,47-6-4 0 0,-51 7 0 0 0,26 0 0 0 0,-17 1 0 0 0,60-3 0 0 0,-63 4 0 0 0,-19-1 0 0 0,0 0 0 0 0,1 0 0 0 0,-1 0 0 0 0,1 0 0 0 0,-1-1 0 0 0,1 1 0 0 0,-1 0 0 0 0,0-1 0 0 0,1 1 0 0 0,-1 0 0 0 0,3-2 0 0 0,8-3 0 0 0,-3 2 8 0 0,-2 0 9 0 0,1 1-1 0 0,-1 0 1 0 0,13-1 0 0 0,68-10 119 0 0,-59 6-82 0 0,18 2 16 0 0,-45 5-66 0 0,16-1 62 0 0,-15 1 4 0 0,0 1 18 0 0,10 1-14 0 0,-8-1 0 0 0,-1 0-1 0 0,0 1 1 0 0,1-1-1 0 0,-1 1 0 0 0,0 0 1 0 0,5 3-1 0 0,-9-5-72 0 0,3 1 255 0 0,-1 0-192 0 0,9 4 0 0 0,-8-4 0 0 0,0 0-11 0 0,43 12 105 0 0,-40-11-212 0 0,7 5 41 0 0,0 3 13 0 0,-3 3 0 0 0,-2 0 15 0 0,-1 1 71 0 0,-5-11-22 0 0,0-2-8 0 0,7 2-58 0 0,-3-2-52 0 0,4-1 29 0 0,-4 1-36 0 0,5 3-15 0 0,3 1-67 0 0,-11-4 50 0 0,11 3-225 0 0,-11-4 180 0 0,1 1-68 0 0,0 0-1 0 0,0-1 1 0 0,1 1 0 0 0,-1-1 0 0 0,0 0-1 0 0,0 0 1 0 0,1 0 0 0 0,-1-1-1 0 0,0 0 1 0 0,0 0 0 0 0,0 0 0 0 0,1 0-1 0 0,-1 0 1 0 0,0-1 0 0 0,-1 0 0 0 0,1 0-1 0 0,0 0 1 0 0,0 0 0 0 0,-1-1 0 0 0,1 1-1 0 0,-1-1 1 0 0,5-5 0 0 0,11-14-7161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2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1262 74 1375 0 0,'7'-1'81'0'0,"0"0"-1"0"0,-1 0 0 0 0,1 0 1 0 0,0-1-1 0 0,-1 0 0 0 0,0 0 1 0 0,9-5-1 0 0,22-12 3287 0 0,1-8-422 0 0,-25 17 1806 0 0,-14 11-4594 0 0,-7 5-47 0 0,-17 15 120 0 0,0-1 0 0 0,-2-2-1 0 0,-52 28 1 0 0,-100 32-44 0 0,-111 53-50 0 0,272-122-131 0 0,-18 9-3 0 0,-1-1 0 0 0,-49 16-1 0 0,78-31-1 0 0,-1-1 0 0 0,0 1-1 0 0,0-1 1 0 0,0-1-1 0 0,1 0 1 0 0,-1 0 0 0 0,-14-3-1 0 0,16 2-67 0 0,0 0 0 0 0,1 0 0 0 0,0-1-1 0 0,-1 0 1 0 0,1-1 0 0 0,0 0 0 0 0,0 1 0 0 0,0-2-1 0 0,0 1 1 0 0,-8-8 0 0 0,12 9-4 0 0,-1 0 0 0 0,1 0-1 0 0,0 0 1 0 0,0-1 0 0 0,0 1 0 0 0,1-1 0 0 0,-1 0 0 0 0,1 0 0 0 0,-1 1-1 0 0,1-1 1 0 0,0 0 0 0 0,0 0 0 0 0,0 0 0 0 0,1 0 0 0 0,-1 0-1 0 0,1 0 1 0 0,-1 0 0 0 0,1-1 0 0 0,0 1 0 0 0,0 0 0 0 0,0 0-1 0 0,1 0 1 0 0,-1 0 0 0 0,2-4 0 0 0,0 5 8 0 0,-1 1 64 0 0,-1 1 0 0 0,1 0-1 0 0,0-1 1 0 0,0 1 0 0 0,0 0 0 0 0,0 0 0 0 0,0 0-1 0 0,-1-1 1 0 0,1 1 0 0 0,0 0 0 0 0,0 0 0 0 0,0 0-1 0 0,0 1 1 0 0,0-1 0 0 0,0 0 0 0 0,-1 0 0 0 0,1 0-1 0 0,0 1 1 0 0,0-1 0 0 0,0 0 0 0 0,0 1 0 0 0,-1-1-1 0 0,1 1 1 0 0,0-1 0 0 0,0 1 0 0 0,-1-1 0 0 0,2 2-1 0 0,-1-1 7 0 0,1 1 1 0 0,1 0 0 0 0,-1 1 0 0 0,0-1 1 0 0,0 1-1 0 0,-1 0 0 0 0,1-1 0 0 0,-1 1 0 0 0,1 0 0 0 0,-1 0 0 0 0,0 0 0 0 0,0 0 1 0 0,0 0-1 0 0,0 4 0 0 0,0-6 0 0 0,2 14 1 0 0,-1 0 0 0 0,-1-1 0 0 0,0 1 0 0 0,0 0 0 0 0,-1 0 0 0 0,-1 0 0 0 0,-1 0 1 0 0,0-1-1 0 0,-1 1 0 0 0,-1-1 0 0 0,-6 17 0 0 0,-7 14 90 0 0,-2 0 0 0 0,-27 44-1 0 0,5-19-93 0 0,-3-2 0 0 0,-55 64 0 0 0,-5 8-47 0 0,89-117 46 0 0,1 1 1 0 0,2 0-1 0 0,0 1 0 0 0,-11 34 1 0 0,21-54 17 0 0,1 0 0 0 0,0 0 1 0 0,0 0-1 0 0,0 9 0 0 0,2-12 3 0 0,0-1-1 0 0,0 0 1 0 0,0 0-1 0 0,0 1 1 0 0,1-1-1 0 0,-1 0 1 0 0,0 0-1 0 0,0 0 1 0 0,1 0 0 0 0,-1-1-1 0 0,1 1 1 0 0,-1 0-1 0 0,3 0 1 0 0,1 1 35 0 0,0 0 0 0 0,0-1 0 0 0,0 0 0 0 0,0 0 0 0 0,0-1 1 0 0,0 1-1 0 0,0-1 0 0 0,9-1 0 0 0,43-7 430 0 0,-32 3-264 0 0,28-4 83 0 0,368-46 2014 0 0,-380 55-2984 0 0,-39-1 439 0 0,-1 0 1 0 0,0 0-1 0 0,1 0 0 0 0,-1-1 0 0 0,0 1 0 0 0,0 0 1 0 0,0-1-1 0 0,0 1 0 0 0,1-2 0 0 0,1-6-853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2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24 116 8663 0 0,'0'0'787'0'0,"-9"-2"-630"0"0,2 2-54 0 0,0 2 5306 0 0,11 1-5296 0 0,-1 0 0 0 0,2-1 0 0 0,-1 1 0 0 0,0-1 0 0 0,0 0 0 0 0,1 0 0 0 0,-1 0 0 0 0,1-1 0 0 0,-1 0-1 0 0,1 1 1 0 0,0-2 0 0 0,0 1 0 0 0,-1 0 0 0 0,9-1 0 0 0,8 0 178 0 0,0-1-1 0 0,21-4 1 0 0,27-8 257 0 0,69-22 0 0 0,-122 30-514 0 0,155-46-967 0 0,-123 30-2044 0 0,-25 12-2561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7543 0 0,'0'0'342'0'0,"0"2"-2"0"0,7 19 27 0 0,0 0 1 0 0,15 30-1 0 0,26 40 2532 0 0,-36-69-2359 0 0,2 0 0 0 0,1 0 0 0 0,0-2 0 0 0,28 29 0 0 0,-29-36-396 0 0,-1-1 0 0 0,2-1 0 0 0,-1 0 1 0 0,2 0-1 0 0,-1-2 0 0 0,1 0 0 0 0,20 8 0 0 0,42 10 228 0 0,113 26 0 0 0,-180-51-369 0 0,-6-1-7 0 0,0 0 0 0 0,0 1 0 0 0,-1-1-1 0 0,1 1 1 0 0,-1 0 0 0 0,1 0 0 0 0,7 5 0 0 0,-11-6-160 0 0,-1 1-220 0 0,-1 0 1 0 0,0-1 0 0 0,0 1 0 0 0,0 0 0 0 0,0-1 0 0 0,0 1 0 0 0,0 0 0 0 0,0-1-1 0 0,0 0 1 0 0,-1 1 0 0 0,-1 1 0 0 0,2-3 9 0 0,-10 11-4644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2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9007 0 0,'0'0'3008'0'0,"0"2"-2842"0"0,-14 21 346 0 0,0-1 0 0 0,-31 38 1 0 0,33-44-336 0 0,-23 28 229 0 0,-107 145 530 0 0,87-110-855 0 0,-36 58 64 0 0,68-91-1523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1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68 2759 0 0,'85'-48'850'0'0,"-48"29"11818"0"0,-38 20-12522 0 0,-4 5-40 0 0,0-1 0 0 0,0 0 0 0 0,0 0-1 0 0,0 0 1 0 0,-1 0 0 0 0,0-1 0 0 0,0 0-1 0 0,0-1 1 0 0,-8 4 0 0 0,-20 14 108 0 0,-78 76 194 0 0,103-88-357 0 0,1 0-1 0 0,0 0 1 0 0,1 1-1 0 0,0 0 0 0 0,-9 18 1 0 0,12-21-18 0 0,1 0 0 0 0,0 0 0 0 0,0 0 0 0 0,1 1 0 0 0,0-1 0 0 0,0 1 0 0 0,1-1 0 0 0,0 1 0 0 0,0 14 1 0 0,1-17 49 0 0,1 0 1 0 0,0 0-1 0 0,0 1 1 0 0,0-1-1 0 0,1 0 1 0 0,-1-1 0 0 0,1 1-1 0 0,0 0 1 0 0,1 0-1 0 0,-1-1 1 0 0,1 1-1 0 0,6 7 1 0 0,-4-7 12 0 0,0 0 0 0 0,0 0 1 0 0,1 0-1 0 0,-1-1 0 0 0,1 0 0 0 0,1 0 1 0 0,-1 0-1 0 0,9 3 0 0 0,1-1 23 0 0,0 0 0 0 0,1-2-1 0 0,-1 0 1 0 0,1 0 0 0 0,-1-2 0 0 0,1 0-1 0 0,21-1 1 0 0,-30-2-81 0 0,0 1 1 0 0,0-1-1 0 0,0-1 0 0 0,-1 0 0 0 0,1 0 1 0 0,0-1-1 0 0,-1 1 0 0 0,1-2 0 0 0,8-4 1 0 0,9-7 106 0 0,28-22 1 0 0,-27 19-100 0 0,4-5-27 0 0,0-2-1 0 0,-1 0 1 0 0,-2-2 0 0 0,0-1-1 0 0,36-51 1 0 0,-61 75-28 0 0,0 1 0 0 0,0-1 0 0 0,0 0-1 0 0,0 0 1 0 0,-1 0 0 0 0,1 0 0 0 0,-1 0 0 0 0,0 0-1 0 0,-1 0 1 0 0,1 0 0 0 0,0-7 0 0 0,-1 9-21 0 0,0 0 0 0 0,0 0 1 0 0,0 0-1 0 0,-1 1 0 0 0,1-1 1 0 0,0 0-1 0 0,-1 0 0 0 0,1 0 1 0 0,-1 0-1 0 0,0 0 0 0 0,0 1 1 0 0,0-1-1 0 0,1 0 0 0 0,-1 1 0 0 0,-1-1 1 0 0,1 0-1 0 0,0 1 0 0 0,0-1 1 0 0,-1 1-1 0 0,1 0 0 0 0,-1 0 1 0 0,1-1-1 0 0,-1 1 0 0 0,1 0 1 0 0,-1 0-1 0 0,-2-1 0 0 0,-23-9-126 0 0,-1 2 0 0 0,1 0 0 0 0,-42-6 0 0 0,50 12 85 0 0,0 0 0 0 0,0 2 0 0 0,0 0 0 0 0,-1 2 0 0 0,1 0 0 0 0,0 1 0 0 0,-33 7 0 0 0,-107 28-1998 0 0,157-37 1876 0 0,13 4-4263 0 0,3-2 2974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2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11055 0 0,'0'0'3568'0'0,"7"-5"-3568"0"0,0-1-3872 0 0,2-1-824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2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9671 0 0,'0'0'1032'0'0,"5"-7"-1032"0"0,1 0 2600 0 0,3 2-6024 0 0,-1 1-872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3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670 808 4143 0 0,'0'0'191'0'0,"-1"1"-11"0"0,-35 37 12369 0 0,50-53-12321 0 0,-1 0-1 0 0,0-1 0 0 0,16-27 1 0 0,-6 3-261 0 0,30-74 0 0 0,6-49-502 0 0,-43 119 346 0 0,1-6 27 0 0,-2 0-1 0 0,-2-1 0 0 0,-3-1 1 0 0,7-78-1 0 0,-18 96-38 0 0,1 32 152 0 0,-1 0 1 0 0,1-1 0 0 0,-1 1 0 0 0,1 0 0 0 0,-1 0-1 0 0,0 0 1 0 0,0 0 0 0 0,0 0 0 0 0,0 0 0 0 0,0 0-1 0 0,0 0 1 0 0,-2-2 0 0 0,3 4 33 0 0,-1-1 0 0 0,1 1 0 0 0,-1 0 0 0 0,1 0 0 0 0,-1 0 1 0 0,1 0-1 0 0,-1 0 0 0 0,0 0 0 0 0,1 0 0 0 0,-1 0 0 0 0,1 1 0 0 0,0-1 0 0 0,-1 0 0 0 0,1 0 1 0 0,-1 0-1 0 0,1 0 0 0 0,-1 1 0 0 0,1-1 0 0 0,-1 0 0 0 0,1 0 0 0 0,-1 1 0 0 0,-10 7-93 0 0,11-8 89 0 0,-35 29-342 0 0,-38 39 0 0 0,66-61 354 0 0,1 0 1 0 0,0 1 0 0 0,1 0-1 0 0,0 0 1 0 0,-6 12 0 0 0,-17 46-40 0 0,4-7 52 0 0,-139 320-198 0 0,0 147 192 0 0,136-431 0 0 0,7-25 14 0 0,-3-1-1 0 0,-3-1 0 0 0,-50 92 1 0 0,61-133 17 0 0,-47 77-14 0 0,51-86-64 0 0,-2-1 0 0 0,0 0 1 0 0,-25 23-1 0 0,29-33-157 0 0,0 0-1 0 0,-11 7 1 0 0,19-13-10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3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10 202 7831 0 0,'0'0'356'0'0,"-2"0"-6"0"0,-5 0 5071 0 0,8 0-5124 0 0,4-1-125 0 0,-1 1-1 0 0,1-1 0 0 0,-1 0 1 0 0,0 0-1 0 0,0-1 0 0 0,6-2 0 0 0,13-4 358 0 0,32-9 197 0 0,61-28 0 0 0,-55 20-466 0 0,-14 6-150 0 0,73-27 175 0 0,-92 37-518 0 0,-1 2 0 0 0,42-7 0 0 0,-65 13-75 0 0,1 1-1 0 0,-1 0 1 0 0,0 0-1 0 0,0 0 1 0 0,8 1 0 0 0,-1 2-1442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3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5983 0 0,'0'0'464'0'0,"-1"1"-305"0"0,-75 81 3544 0 0,41-39-3102 0 0,-31 51 0 0 0,41-57-179 0 0,-27 60 1 0 0,46-85-226 0 0,1 0 0 0 0,1 0 0 0 0,0 1 0 0 0,0 0 0 0 0,1 0 0 0 0,1 0 0 0 0,0 0 0 0 0,1 0 0 0 0,1 22 0 0 0,0-31-228 0 0,1 0 1 0 0,-1-1-1 0 0,1 1 1 0 0,0 0-1 0 0,0-1 0 0 0,0 1 1 0 0,0-1-1 0 0,1 0 1 0 0,0 1-1 0 0,-1-1 0 0 0,1 0 1 0 0,0 0-1 0 0,1 0 1 0 0,-1 0-1 0 0,0 0 1 0 0,1 0-1 0 0,0-1 0 0 0,-1 1 1 0 0,1-1-1 0 0,0 0 1 0 0,0 0-1 0 0,1 0 0 0 0,-1 0 1 0 0,0 0-1 0 0,1-1 1 0 0,-1 0-1 0 0,1 1 0 0 0,-1-1 1 0 0,1-1-1 0 0,-1 1 1 0 0,1 0-1 0 0,0-1 0 0 0,-1 0 1 0 0,7 0-1 0 0,23-4-1034 0 0,-2-4-14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3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6911 0 0,'0'0'623'0'0,"-1"2"-514"0"0,-2 0 130 0 0,1 0 0 0 0,-1 1 0 0 0,1-1 0 0 0,0 1 0 0 0,0-1-1 0 0,0 1 1 0 0,1 0 0 0 0,-1 0 0 0 0,0 0 0 0 0,1 0 0 0 0,0 0 0 0 0,0 0-1 0 0,0 1 1 0 0,0-1 0 0 0,1 0 0 0 0,-1 1 0 0 0,1-1 0 0 0,-1 0-1 0 0,1 1 1 0 0,0-1 0 0 0,1 4 0 0 0,1 8 311 0 0,1-1 1 0 0,0 1-1 0 0,8 22 0 0 0,-4-13-779 0 0,-4-13 288 0 0,1 0-1 0 0,0 1 1 0 0,0-1 0 0 0,1-1 0 0 0,0 1 0 0 0,1-1-1 0 0,0 0 1 0 0,0 0 0 0 0,2-1 0 0 0,-1 1-1 0 0,12 9 1 0 0,-17-17-49 0 0,20 19 232 0 0,1-2 0 0 0,27 18 0 0 0,13 0 157 0 0,46 32 330 0 0,-105-65-692 0 0,1 0-1 0 0,-1 0 1 0 0,0 0-1 0 0,1 0 1 0 0,-2 1 0 0 0,1 0-1 0 0,-1 0 1 0 0,1 0-1 0 0,3 9 1 0 0,-6-12-172 0 0,0 0 1 0 0,0 0 0 0 0,0 0 0 0 0,-1 0-1 0 0,1 0 1 0 0,-1 0 0 0 0,1 0 0 0 0,-1 0-1 0 0,0 0 1 0 0,0 0 0 0 0,0 0-1 0 0,0 0 1 0 0,0 0 0 0 0,0 0 0 0 0,0 0-1 0 0,-1 1 1 0 0,1-1 0 0 0,-1 0-1 0 0,0 0 1 0 0,1-1 0 0 0,-1 1 0 0 0,0 0-1 0 0,0 0 1 0 0,0 0 0 0 0,0 0-1 0 0,-1-1 1 0 0,1 1 0 0 0,0-1 0 0 0,-1 1-1 0 0,-2 2 1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3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10855 0 0,'0'0'496'0'0,"-1"0"-12"0"0,-3 2-450 0 0,0 1 0 0 0,0-1-1 0 0,1 0 1 0 0,-1 1-1 0 0,1 0 1 0 0,-1 0 0 0 0,1 0-1 0 0,-4 5 1 0 0,-23 33 635 0 0,24-33-417 0 0,-100 169 1025 0 0,25-36-590 0 0,62-113-687 0 0,-1-2 0 0 0,-2 0 0 0 0,0-1 0 0 0,-1-1 0 0 0,-48 37 0 0 0,45-39 11 0 0,25-21 44 0 0,1-1-55 0 0,-1 1 0 0 0,1-1 0 0 0,0 1 0 0 0,-1-1 0 0 0,1 0 0 0 0,0 1 0 0 0,0-1 0 0 0,-1 1 0 0 0,1-1 0 0 0,0 1 0 0 0,0-1 0 0 0,0 0 0 0 0,0 1 0 0 0,0-1 0 0 0,-1 1 0 0 0,1-1 0 0 0,0 1 0 0 0,0-1 0 0 0,0 1 0 0 0,0-1 0 0 0,1 2 0 0 0,-2 13-570 0 0,2-13 361 0 0,-1 7-480 0 0,0-7-29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3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7367 0 0,'0'8'763'0'0,"-1"1"-438"0"0,1 0 0 0 0,0 0-1 0 0,1 0 1 0 0,0 0 0 0 0,0 0 0 0 0,1 0 0 0 0,0 0 0 0 0,0-1-1 0 0,6 13 1 0 0,4 4 112 0 0,25 40 0 0 0,-23-44 209 0 0,-2 0-1 0 0,15 37 1 0 0,-24-53-558 0 0,-2 0 1 0 0,1 0-1 0 0,0 0 1 0 0,-1 1 0 0 0,0-1-1 0 0,0 1 1 0 0,-1-1-1 0 0,0 1 1 0 0,1-1-1 0 0,-2 1 1 0 0,1-1 0 0 0,-1 1-1 0 0,0-1 1 0 0,0 1-1 0 0,0-1 1 0 0,-1 0-1 0 0,0 0 1 0 0,0 0 0 0 0,0 1-1 0 0,-1-2 1 0 0,1 1-1 0 0,-6 7 1 0 0,3-5-106 0 0,-1 0 0 0 0,0 0 1 0 0,0-1-1 0 0,-1 0 0 0 0,0 0 0 0 0,0 0 0 0 0,0-1 1 0 0,-1 0-1 0 0,1 0 0 0 0,-1-1 0 0 0,-1 0 0 0 0,1 0 1 0 0,0-1-1 0 0,-18 4 0 0 0,25-7-32 0 0,-1 1 0 0 0,1-1 0 0 0,0 0 0 0 0,-1 0-1 0 0,1 0 1 0 0,0 0 0 0 0,-1 0 0 0 0,1-1 0 0 0,0 1 0 0 0,0 0 0 0 0,-1-1 0 0 0,1 1 0 0 0,0-1 0 0 0,0 1 0 0 0,-1-1-1 0 0,1 1 1 0 0,0-1 0 0 0,0 0 0 0 0,0 0 0 0 0,0 0 0 0 0,0 1 0 0 0,0-1 0 0 0,0 0 0 0 0,0 0 0 0 0,0 0-1 0 0,1-1 1 0 0,-2-1 0 0 0,-1-7-967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3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10799 0 0,'0'0'496'0'0,"0"3"-13"0"0,-4 57-283 0 0,1-34 732 0 0,2 39-1 0 0,1-58-811 0 0,1 0 0 0 0,0 1 0 0 0,0-1 0 0 0,1 0 0 0 0,0 0 0 0 0,0 0 0 0 0,1 0 0 0 0,-1 0 0 0 0,8 12 0 0 0,-6-14-2 0 0,0 0 1 0 0,1-1 0 0 0,0 1 0 0 0,0-1-1 0 0,0 0 1 0 0,10 6 0 0 0,-8-5-80 0 0,4 1-53 0 0,26 2-158 0 0,-34-7 77 0 0,0 0 0 0 0,1-1 0 0 0,-1 1 0 0 0,0 0 0 0 0,0 0 1 0 0,0 1-1 0 0,0-1 0 0 0,3 3 0 0 0,22 15-2682 0 0,-19-12-1662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3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53 6447 0 0,'2'-5'194'0'0,"0"1"-1"0"0,0 0 0 0 0,-1-1 0 0 0,1 1 1 0 0,0-9-1 0 0,1 2 2513 0 0,-3 5 319 0 0,-9 19-2670 0 0,0 0 0 0 0,1 0 0 0 0,-9 21 1 0 0,-17 48 559 0 0,18-41-556 0 0,-200 461 1680 0 0,183-428-2032 0 0,-14 32-261 0 0,-72 158-6553 0 0,101-228 4956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1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9383 0 0,'0'0'6240'0'0,"2"0"-6016"0"0,18 3 1592 0 0,-20-1-1762 0 0,4 4-33 0 0,-3-5 34 0 0,-1 0 3 0 0,0 5-34 0 0,-1-3 36 0 0,-1 3 16 0 0,1-4 250 0 0,16-18-256 0 0,20-20 1740 0 0,-46 66-1616 0 0,8-24-171 0 0,3-4 136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3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0,'0'0'2674'0'0,"1"3"-2105"0"0,5 7-508 0 0,-1 1 1 0 0,1-2-1 0 0,1 1 1 0 0,11 14-1 0 0,37 33 213 0 0,5 6 302 0 0,113 166 3015 0 0,-146-187-3065 0 0,-2 0 0 0 0,-2 2 0 0 0,32 84 0 0 0,-49-110-479 0 0,-1 1-1 0 0,0 0 1 0 0,-2 1 0 0 0,0-1 0 0 0,-1 0 0 0 0,-1 1-1 0 0,-1 22 1 0 0,-1-29-42 0 0,-1-1 0 0 0,0 1 0 0 0,-1 0 0 0 0,0-1 0 0 0,-1 0 0 0 0,0 0 0 0 0,-1 0 0 0 0,0 0-1 0 0,-1-1 1 0 0,-1 1 0 0 0,-14 18 0 0 0,-185 193-2710 0 0,182-200-2966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4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95 10047 0 0,'0'0'463'0'0,"-9"-2"145"0"0,6 2-595 0 0,-10-5 3295 0 0,29-13-2684 0 0,-8 11-449 0 0,0 1 0 0 0,1 1 0 0 0,0-1 0 0 0,0 1 0 0 0,0 1 0 0 0,0 0 0 0 0,1 0 0 0 0,0 0 0 0 0,0 2 0 0 0,0-1 0 0 0,11-1 0 0 0,2 1-80 0 0,1 1 0 0 0,0 2 0 0 0,40 2 0 0 0,-49-1-517 0 0,1-1-1 0 0,30-3 0 0 0,-14-2-4182 0 0,-10 0-426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4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5063 0 0,'0'0'12984'0'0,"2"1"-12908"0"0,9-1 10 0 0,0 0 0 0 0,0-1-1 0 0,15-2 1 0 0,7-1 47 0 0,6 0-30 0 0,-1-1-1 0 0,0-3 1 0 0,40-12 0 0 0,109-46-2257 0 0,-122 42-365 0 0,-39 15 901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5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1375 0 0,'0'0'128'0'0,"11"-9"-128"0"0,-4 0 392 0 0,0-1 520 0 0,-2 1-448 0 0,0 0-248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5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34 8375 0 0,'2'-1'382'0'0,"2"-1"-157"0"0,17-13 80 0 0,-21 15-263 0 0,0 0-1 0 0,1 0 1 0 0,-1-1 0 0 0,0 1-1 0 0,0 0 1 0 0,1 0-1 0 0,-1 0 1 0 0,0-1-1 0 0,0 1 1 0 0,1 0-1 0 0,-1 0 1 0 0,0-1 0 0 0,0 1-1 0 0,0 0 1 0 0,1-1-1 0 0,-1 1 1 0 0,0 0-1 0 0,0 0 1 0 0,0-1-1 0 0,0 1 1 0 0,0 0-1 0 0,0-1 1 0 0,0 1 0 0 0,1 0-1 0 0,-1-1 1 0 0,0 1-1 0 0,0 0 1 0 0,0-1-1 0 0,0 1 1 0 0,-1 0-1 0 0,1-1 1 0 0,0 1 0 0 0,0 0-1 0 0,0-1 1 0 0,-1 0 54 0 0,1 1 1 0 0,-1-1-1 0 0,0 1 1 0 0,1-1-1 0 0,-1 1 1 0 0,0 0-1 0 0,0-1 1 0 0,1 1-1 0 0,-1 0 1 0 0,0 0-1 0 0,0-1 1 0 0,1 1-1 0 0,-1 0 1 0 0,0 0-1 0 0,-2 0 1 0 0,-7 0-63 0 0,-1 1 0 0 0,0 0 0 0 0,0 1 0 0 0,-18 4 0 0 0,1 1-27 0 0,7-3 66 0 0,0 1 0 0 0,0 2 0 0 0,-23 9-1 0 0,33-11 121 0 0,0 1 0 0 0,1 0-1 0 0,-1 0 1 0 0,1 1-1 0 0,0 0 1 0 0,1 1 0 0 0,-10 9-1 0 0,6-3 32 0 0,2 1-1 0 0,-1 0 1 0 0,2 1-1 0 0,0 0 0 0 0,1 1 1 0 0,1 0-1 0 0,0 0 1 0 0,2 0-1 0 0,0 1 1 0 0,0 0-1 0 0,2 1 0 0 0,0-1 1 0 0,-1 27-1 0 0,5-39-178 0 0,0 0 0 0 0,0 0 0 0 0,1 0-1 0 0,-1 0 1 0 0,2 0 0 0 0,-1 0 0 0 0,1 0 0 0 0,-1 0-1 0 0,2 0 1 0 0,-1 0 0 0 0,1-1 0 0 0,-1 1-1 0 0,2-1 1 0 0,-1 0 0 0 0,0 0 0 0 0,1 0 0 0 0,7 8-1 0 0,-6-9 0 0 0,1 0 0 0 0,-1 1 0 0 0,1-2 0 0 0,0 1 0 0 0,0-1 0 0 0,0 0-1 0 0,0 0 1 0 0,1 0 0 0 0,-1-1 0 0 0,1 0 0 0 0,-1 0 0 0 0,1-1 0 0 0,0 0-1 0 0,-1 0 1 0 0,12 0 0 0 0,1-2 42 0 0,-1-1-1 0 0,0 0 1 0 0,-1-1-1 0 0,22-6 1 0 0,66-29 82 0 0,-75 26-126 0 0,-2-2-1 0 0,1-1 1 0 0,28-20-1 0 0,-45 26-42 0 0,0-1 0 0 0,0 0 0 0 0,-1 0 0 0 0,0-1 0 0 0,0 0 0 0 0,-2-1 0 0 0,1-1 0 0 0,11-20 1 0 0,-17 26-21 0 0,0-1 0 0 0,-1 0 0 0 0,0 0 1 0 0,-1 0-1 0 0,1 0 0 0 0,-1 0 0 0 0,-1-1 1 0 0,0 1-1 0 0,0-15 0 0 0,-1 19 1 0 0,0 1 0 0 0,0 0 0 0 0,0-1 1 0 0,-1 1-1 0 0,0 0 0 0 0,0 0 0 0 0,0-1 0 0 0,0 1 0 0 0,0 0 0 0 0,0 0 0 0 0,-1 0 0 0 0,0 0 0 0 0,1 0 0 0 0,-1 1 0 0 0,0-1 0 0 0,0 1 0 0 0,-1-1 1 0 0,1 1-1 0 0,-1-1 0 0 0,1 1 0 0 0,-1 0 0 0 0,1 0 0 0 0,-1 1 0 0 0,0-1 0 0 0,0 0 0 0 0,0 1 0 0 0,-4-2 0 0 0,-11-2-110 0 0,0 1 0 0 0,0 1-1 0 0,-36-3 1 0 0,-19-2-294 0 0,72 8 297 0 0,2-1-171 0 0,1-2 139 0 0,0 1 0 0 0,1 0 1 0 0,-1 0-1 0 0,1 0 0 0 0,-1 0 1 0 0,1 0-1 0 0,0 1 0 0 0,0-1 1 0 0,5-1-1 0 0,17-5-4024 0 0,-1 2-893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5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11 3223 0 0,'0'0'1468'0'0,"2"0"-169"0"0,9-5 2303 0 0,2 0-271 0 0,-12 7-2298 0 0,-5 5-384 0 0,-17 18-369 0 0,-1-2 0 0 0,-26 24 0 0 0,-54 36 1 0 0,14-12-221 0 0,-190 166 57 0 0,258-220-103 0 0,18-16 146 0 0,23-2 156 0 0,0-1 0 0 0,24-5 1 0 0,-25 3-179 0 0,1 1-1 0 0,25-1 1 0 0,-19 5 118 0 0,0 1-1 0 0,46 10 1 0 0,50 19 316 0 0,-106-26-552 0 0,11 3 133 0 0,32 4 1 0 0,-50-11-99 0 0,-1 0-1 0 0,1-1 1 0 0,0 1-1 0 0,0-2 1 0 0,0 0 0 0 0,19-3-1 0 0,-13 0-12 0 0,-11 3-61 0 0,-1 0 1 0 0,1 0-1 0 0,0 0 1 0 0,-1-1-1 0 0,0 1 1 0 0,1-1-1 0 0,-1 0 0 0 0,0 0 1 0 0,0-1-1 0 0,6-3 1 0 0,-9 4-236 0 0,0 0 1 0 0,0 0 0 0 0,0 0 0 0 0,0 0 0 0 0,-1-1 0 0 0,1 1 0 0 0,0 0 0 0 0,-1 0-1 0 0,0-1 1 0 0,1 1 0 0 0,-1 0 0 0 0,0-4 0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5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57 9815 0 0,'0'0'890'0'0,"-1"1"-733"0"0,-20 14 188 0 0,20-13 391 0 0,-4-1-31 0 0,7 2 222 0 0,7 1-325 0 0,0-3-287 0 0,1 0 0 0 0,0-1 0 0 0,0 0 0 0 0,-1-1 0 0 0,15-2 0 0 0,17-1 545 0 0,107-8 1178 0 0,-71 4-1393 0 0,20 3-188 0 0,23-3-797 0 0,-101 5-944 0 0,-1-1 0 0 0,36-12 0 0 0,6-3-5998 0 0,-49 17 5736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0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 2759 0 0,'0'-5'106'0'0,"-4"-11"11494"0"0,6 16-11542 0 0,-1 0-1 0 0,0 1 1 0 0,0-1 0 0 0,0 1 0 0 0,0-1 0 0 0,0 1 0 0 0,0-1 0 0 0,0 1 0 0 0,0-1 0 0 0,0 1 0 0 0,0 0 0 0 0,0 0-1 0 0,0-1 1 0 0,0 1 0 0 0,0 0 0 0 0,-1 0 0 0 0,2 2 0 0 0,10 18 660 0 0,-3 15 32 0 0,0 1 1 0 0,4 46 0 0 0,3 21-102 0 0,-9-75-505 0 0,1 0 0 0 0,1-1 1 0 0,23 49-1 0 0,-26-65-122 0 0,0 0-1 0 0,1 0 1 0 0,1-1-1 0 0,0 0 1 0 0,1 0 0 0 0,0-1-1 0 0,0 0 1 0 0,1-1-1 0 0,0 0 1 0 0,19 13 0 0 0,-16-15 7 0 0,1-1 0 0 0,0 0 1 0 0,1-1-1 0 0,-1 0 0 0 0,1-2 1 0 0,0 1-1 0 0,0-2 0 0 0,0 0 1 0 0,30 0-1 0 0,-36-3-24 0 0,-7 1-195 0 0,-15 0-2090 0 0,-1 0 627 0 0,1-1 0 0 0,-18-4 0 0 0,20 2-38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0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499 107 2303 0 0,'1'-2'167'0'0,"7"-4"39"0"0,-1 0 0 0 0,1 1 1 0 0,12-8-1 0 0,18-12 2866 0 0,-28 17-2124 0 0,0 1 0 0 0,1 0 0 0 0,1 1 0 0 0,-1 0 0 0 0,26-9 2184 0 0,-42 23-2185 0 0,0-2-750 0 0,1 0 0 0 0,-1 0 1 0 0,-1 0-1 0 0,1-1 0 0 0,-1 0 0 0 0,-10 8 0 0 0,-44 23 423 0 0,18-10-377 0 0,-197 161-161 0 0,199-151-9 0 0,-49 56 0 0 0,67-63 71 0 0,1 0 0 0 0,-20 38 0 0 0,-3 4-103 0 0,24-45 23 0 0,19-25-37 0 0,12-8-3865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0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5527 0 0,'-2'0'250'0'0,"-9"1"-134"0"0,0 0 1 0 0,0 1 0 0 0,0 1 0 0 0,-14 4-1 0 0,-7 2 1231 0 0,14-4-605 0 0,1 1-1 0 0,-19 10 0 0 0,6-3-383 0 0,26-11-63 0 0,0 0 0 0 0,1 1 0 0 0,-1-1 0 0 0,1 1 0 0 0,0 0 0 0 0,0 0 0 0 0,0 0 0 0 0,0 0 1 0 0,0 1-1 0 0,1-1 0 0 0,-1 1 0 0 0,-2 6 0 0 0,-7 8 427 0 0,-2 0-297 0 0,-12 18-127 0 0,-60 62 1 0 0,52-68-284 0 0,-21 20 55 0 0,54-48 825 0 0,9-3-626 0 0,0 0 0 0 0,0-1 1 0 0,0 0-1 0 0,14-5 1 0 0,0 1-1 0 0,17-4-238 0 0,1 1 1 0 0,0 3 0 0 0,0 1-1 0 0,75 1 1 0 0,-86 7-2778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1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142 134 1375 0 0,'-66'19'-95'0'0,"28"-9"1811"0"0,0 2 10191 0 0,41-13-11323 0 0,21-7 293 0 0,1 0-1 0 0,26-4 0 0 0,-2 0-466 0 0,15-3-3 0 0,1 2 0 0 0,1 3 0 0 0,0 3 1 0 0,88 1-1 0 0,-66 14-281 0 0,-59-5-119 0 0,1 0 1 0 0,36-3 0 0 0,-60 0-7 0 0,22-5 9 0 0,-23 3 0 0 0,1-1 0 0 0,-1 1 1 0 0,0-1-1 0 0,0 0 0 0 0,0 0 1 0 0,0 0-1 0 0,0-1 0 0 0,0 0 1 0 0,-1 0-1 0 0,0 0 0 0 0,0 0 1 0 0,4-6-1 0 0,1 0 5 0 0,1 0 0 0 0,15-12 0 0 0,-23 32-122 0 0,-2-4 106 0 0,-1-1 0 0 0,0 1-1 0 0,0 0 1 0 0,0 0 0 0 0,-1-1 0 0 0,0 1 0 0 0,0-1-1 0 0,0 0 1 0 0,-7 10 0 0 0,-3 5 2 0 0,-17 19 0 0 0,23-32-2 0 0,-14 16 1 0 0,0-1 0 0 0,-2-1 0 0 0,-1 0 0 0 0,0-2 0 0 0,-41 25 0 0 0,51-35 15 0 0,-1 0 0 0 0,2 1 1 0 0,-1 0-1 0 0,1 1 0 0 0,1 1 0 0 0,0 0 0 0 0,1 0 0 0 0,-15 22 0 0 0,10-11-12 0 0,-1 0-1 0 0,-1 0 0 0 0,-1-2 1 0 0,-22 20-1 0 0,5-8-76 0 0,-51 36 0 0 0,161-120-1867 0 0,-46 31-2720 0 0,3-2-1449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0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75 3679 0 0,'-17'11'9484'0'0,"19"-11"-8197"0"0,38-7 267 0 0,45-15-1 0 0,-33 8-1199 0 0,94-19 766 0 0,-137 32-988 0 0,-1 0-1 0 0,14 1 1 0 0,-15 0-737 0 0,1 0 0 0 0,-1-1 0 0 0,0 1 0 0 0,7-3 0 0 0,-5 0-957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0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285 168 8751 0 0,'1'-1'399'0'0,"113"-114"4472"0"0,-106 107-4184 0 0,0 1 0 0 0,1 0 0 0 0,16-9 0 0 0,-22 14-566 0 0,1 0-1 0 0,-1 0 0 0 0,1 1 1 0 0,0-1-1 0 0,0 1 0 0 0,-1 0 1 0 0,1 0-1 0 0,0 1 0 0 0,0-1 1 0 0,0 1-1 0 0,0 0 0 0 0,0 0 1 0 0,5 1-1 0 0,-7-1 9 0 0,23 23 231 0 0,-23-21-350 0 0,0 1-1 0 0,1 0 1 0 0,-1 0 0 0 0,0 0-1 0 0,-1 0 1 0 0,1 0-1 0 0,-1 0 1 0 0,1 0-1 0 0,-1 0 1 0 0,0 1 0 0 0,0-1-1 0 0,0 0 1 0 0,-1 1-1 0 0,1-1 1 0 0,-1 1-1 0 0,0 4 1 0 0,0-4-6 0 0,-1 0-1 0 0,0 1 0 0 0,0-1 1 0 0,0 0-1 0 0,0 0 1 0 0,-1 1-1 0 0,0-1 1 0 0,0 0-1 0 0,0-1 1 0 0,0 1-1 0 0,0 0 1 0 0,-5 4-1 0 0,-30 35 40 0 0,-2-2 0 0 0,-87 70-1 0 0,17-34-99 0 0,64-47 18 0 0,-43 38-1 0 0,71-54 53 0 0,4-3-37 0 0,-17 18 0 0 0,27-25 20 0 0,0 0 0 0 0,-1 0 0 0 0,2 1 0 0 0,-1-1-1 0 0,0 1 1 0 0,1 0 0 0 0,0-1 0 0 0,-3 11 0 0 0,4-14 4 0 0,1 0 0 0 0,0 0 0 0 0,0-1 0 0 0,-1 1 0 0 0,1 0 0 0 0,0 0 0 0 0,0 0 0 0 0,0-1 0 0 0,0 1 0 0 0,0 0 0 0 0,0 0 0 0 0,0 0 0 0 0,0 0 0 0 0,0-1 0 0 0,1 1 0 0 0,-1 0 0 0 0,0 0 0 0 0,0 0 0 0 0,1-1 0 0 0,-1 1 0 0 0,1 0 0 0 0,-1-1 0 0 0,0 1 0 0 0,1 0 0 0 0,-1-1 0 0 0,1 1 0 0 0,0 0 0 0 0,-1-1 0 0 0,1 1 0 0 0,-1-1 0 0 0,1 1 0 0 0,0-1 0 0 0,-1 1 0 0 0,1-1 0 0 0,0 0 0 0 0,1 1 0 0 0,-1 0 0 0 0,4 1 0 0 0,0 0 0 0 0,0 0 0 0 0,0 0 0 0 0,0-1 0 0 0,1 0 0 0 0,-1 0 0 0 0,7 0 0 0 0,39 0 0 0 0,-47-1 0 0 0,31-3 47 0 0,50-10 0 0 0,4-1 181 0 0,-12 3 44 0 0,-45 6-57 0 0,1 1 1 0 0,-1 2 0 0 0,41 1-1 0 0,-65 2-176 0 0,-6-1-158 0 0,-2 2-741 0 0,-1 7-584 0 0,0 2-428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0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10567 0 0,'0'0'3675'0'0,"1"10"-3142"0"0,0-5-450 0 0,0 0 0 0 0,0 0 0 0 0,1 0-1 0 0,-1 0 1 0 0,1-1 0 0 0,1 1 0 0 0,-1-1-1 0 0,1 1 1 0 0,-1-1 0 0 0,8 8 0 0 0,-4-5 32 0 0,1-1 1 0 0,0 0 0 0 0,0 0 0 0 0,0-1 0 0 0,12 7 0 0 0,37 19 213 0 0,-32-19-292 0 0,0 1 0 0 0,-1 1 0 0 0,-1 1 0 0 0,34 29 0 0 0,-52-39 37 0 0,1 0-1 0 0,-1 0 1 0 0,0 0-1 0 0,-1 0 1 0 0,1 1-1 0 0,-1-1 1 0 0,0 1-1 0 0,0 0 1 0 0,-1 0-1 0 0,4 10 1 0 0,-6-12-29 0 0,1 1 0 0 0,0-1 0 0 0,-1 0 0 0 0,0 0 0 0 0,0 0 0 0 0,0 1 0 0 0,0-1 0 0 0,-1 0 0 0 0,0 0 0 0 0,0 0 0 0 0,0 0 0 0 0,0 0 0 0 0,0 0 0 0 0,-1 0 0 0 0,0 0 0 0 0,0 0 0 0 0,-3 4 0 0 0,-6 6-40 0 0,-2 1-1 0 0,0-1 1 0 0,0-1 0 0 0,-1 0-1 0 0,-1-1 1 0 0,-18 11 0 0 0,-24 21 69 0 0,47-36-150 0 0,0-1 1 0 0,-17 10 0 0 0,12-9-113 0 0,4 2 15 0 0,9-5-4392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0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11 4143 0 0,'0'0'319'0'0,"0"-1"113"0"0,0 1 0 0 0,0-1-1 0 0,0 1 1 0 0,0-1 0 0 0,0 1 0 0 0,0-1 0 0 0,0 1-1 0 0,0-1 1 0 0,0 0 0 0 0,-2-3 3022 0 0,1 3-3022 0 0,-8 2-226 0 0,1 0 0 0 0,-1 0 1 0 0,1 0-1 0 0,-1 1 0 0 0,1 1 0 0 0,-15 5 0 0 0,-47 27 276 0 0,43-21-142 0 0,8-2 19 0 0,1 0 0 0 0,0 1 0 0 0,0 1 0 0 0,1 0 0 0 0,1 2 0 0 0,0 0 0 0 0,2 0 0 0 0,0 1 0 0 0,0 1 1 0 0,-19 36-1 0 0,28-44-362 0 0,0-1 0 0 0,1 1 0 0 0,0 1 0 0 0,1-1 1 0 0,0 0-1 0 0,0 1 0 0 0,1-1 0 0 0,1 1 0 0 0,0 0 1 0 0,0-1-1 0 0,2 19 0 0 0,-1-23 33 0 0,1-1 1 0 0,0 1-1 0 0,0-1 1 0 0,1 1-1 0 0,-1-1 0 0 0,1 0 1 0 0,0 0-1 0 0,1 0 1 0 0,0 0-1 0 0,-1 0 1 0 0,1 0-1 0 0,1-1 0 0 0,-1 1 1 0 0,1-1-1 0 0,-1 0 1 0 0,1 0-1 0 0,1 0 0 0 0,-1-1 1 0 0,0 1-1 0 0,1-1 1 0 0,0 0-1 0 0,0 0 0 0 0,0-1 1 0 0,5 3-1 0 0,-2-3 47 0 0,0 1 0 0 0,1-1 0 0 0,-1-1 0 0 0,1 0 0 0 0,0 0 0 0 0,-1-1 0 0 0,1 1 0 0 0,-1-2 0 0 0,1 1 1 0 0,11-4-1 0 0,10-2 115 0 0,44-15 0 0 0,-41 9-150 0 0,-1 0-1 0 0,0-2 0 0 0,-1-2 1 0 0,0-1-1 0 0,-2-1 0 0 0,0-1 1 0 0,35-31-1 0 0,-53 39-20 0 0,0 0 0 0 0,-1-1 0 0 0,0 0 0 0 0,16-27 0 0 0,-20 29-34 0 0,-1 0-1 0 0,0 0 1 0 0,-1 0-1 0 0,0 0 1 0 0,0-1-1 0 0,-1 0 1 0 0,2-19-1 0 0,-5 27-31 0 0,1-1-1 0 0,-1 0 0 0 0,-1 1 1 0 0,1-1-1 0 0,-1 0 0 0 0,1 1 1 0 0,-1-1-1 0 0,0 1 0 0 0,0-1 1 0 0,-1 1-1 0 0,1 0 0 0 0,-1-1 1 0 0,-3-4-1 0 0,2 3-89 0 0,-1 0 1 0 0,0 1-1 0 0,0-1 0 0 0,-1 1 1 0 0,1 0-1 0 0,-1 0 1 0 0,-8-5-1 0 0,3 3-98 0 0,0 1 0 0 0,-1 0-1 0 0,1 1 1 0 0,-1 0 0 0 0,1 0 0 0 0,-1 1 0 0 0,0 1 0 0 0,-16-2 0 0 0,15 3 61 0 0,0 1 1 0 0,0 0-1 0 0,1 1 1 0 0,-1 0 0 0 0,1 1-1 0 0,-1 0 1 0 0,1 1-1 0 0,-12 4 1 0 0,22-7-385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0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4143 0 0,'0'0'1744'0'0,"-1"2"-273"0"0,-7 8-408 0 0,0-1-1 0 0,-1-1 1 0 0,0 0-1 0 0,-20 14 1 0 0,15-11-688 0 0,-62 38 535 0 0,-7 6-491 0 0,65-40-358 0 0,-36 27 397 0 0,-83 83-1 0 0,136-124-431 0 0,1 0 0 0 0,-1 0-1 0 0,0 0 1 0 0,0 0 0 0 0,1 0-1 0 0,-1 0 1 0 0,0 0 0 0 0,1 0-1 0 0,-1 1 1 0 0,0 1 0 0 0,1-2 7 0 0,0-1 0 0 0,0 1 0 0 0,0-1 0 0 0,0 0 0 0 0,0 1 0 0 0,0-1 0 0 0,0 1 0 0 0,0-1 0 0 0,0 1 1 0 0,0-1-1 0 0,1 1 0 0 0,-1-1 0 0 0,0 0 0 0 0,0 1 0 0 0,0-1 0 0 0,1 1 0 0 0,-1-1 0 0 0,0 0 0 0 0,0 1 0 0 0,1-1 0 0 0,-1 1 0 0 0,2 0 49 0 0,0 0-1 0 0,0 0 0 0 0,-1 0 0 0 0,1 0 1 0 0,0-1-1 0 0,0 1 0 0 0,0 0 1 0 0,0-1-1 0 0,0 0 0 0 0,0 1 0 0 0,0-1 1 0 0,3 0-1 0 0,25-1 340 0 0,0 0 1 0 0,0-3-1 0 0,46-10 0 0 0,9-1-295 0 0,-2 2-120 0 0,-32 4-76 0 0,88-3 0 0 0,-137 12-678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0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4143 0 0,'0'0'191'0'0,"7"-5"26"0"0,1 1 1629 0 0,1 1-1 0 0,-1 0 0 0 0,1 0 0 0 0,0 1 0 0 0,15-2 0 0 0,5 0-198 0 0,-26 4-1786 0 0,77-11 1627 0 0,-13 2-829 0 0,82-1 1 0 0,-147 10-681 0 0,26-1 231 0 0,53 8 0 0 0,-73-6-386 0 0,-1 1 1 0 0,1-1-1 0 0,-1 2 0 0 0,1-1 0 0 0,-1 1 1 0 0,0 0-1 0 0,0 0 0 0 0,0 1 0 0 0,-1 0 1 0 0,1 0-1 0 0,-1 1 0 0 0,6 5 0 0 0,-6-3-932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1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7343 0 0,'0'0'1996'0'0,"1"1"-1328"0"0,10 7-137 0 0,1 0-1 0 0,-1-2 0 0 0,1 1 1 0 0,0-2-1 0 0,1 1 0 0 0,-1-2 1 0 0,22 6-1 0 0,-29-8-393 0 0,0-1 1 0 0,0 2-1 0 0,0-1 0 0 0,-1 0 0 0 0,1 1 1 0 0,-1 0-1 0 0,0 0 0 0 0,0 0 1 0 0,0 1-1 0 0,0 0 0 0 0,0-1 0 0 0,-1 1 1 0 0,1 0-1 0 0,-1 1 0 0 0,4 6 1 0 0,2 6-12 0 0,-1 0 1 0 0,12 36 0 0 0,-15-39-104 0 0,9 37 61 0 0,-12-39-67 0 0,1 0-1 0 0,0-1 1 0 0,1 1-1 0 0,1-1 1 0 0,0 0-1 0 0,7 12 1 0 0,-8-16 14 0 0,-3-5-85 0 0,1-2-39 0 0,2 0-124 0 0,0 0-1 0 0,-1 0 1 0 0,1 0 0 0 0,0-1 0 0 0,0 1 0 0 0,0-1-1 0 0,0 0 1 0 0,-1-1 0 0 0,1 1 0 0 0,0-1-1 0 0,-1 1 1 0 0,1-1 0 0 0,-1 0 0 0 0,4-2-1 0 0,-4 2-196 0 0,11-6-4512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1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14 7367 0 0,'0'0'667'0'0,"-9"-13"5125"0"0,5 13-5707 0 0,0 0 0 0 0,0 0 0 0 0,-1 0 0 0 0,1 0 0 0 0,0 1 0 0 0,0 0 0 0 0,0 0 0 0 0,0 0 0 0 0,0 0 0 0 0,0 1 0 0 0,0-1 0 0 0,0 1 0 0 0,0 0 0 0 0,1 0 0 0 0,-1 0 0 0 0,-3 4 0 0 0,-2 2 125 0 0,0 0 0 0 0,1 1 0 0 0,0 0 0 0 0,1 1 0 0 0,0 0 0 0 0,0 0 0 0 0,-6 13 0 0 0,-29 80 864 0 0,15-34-636 0 0,-48 92 25 0 0,-105 164 0 0 0,85-168-507 0 0,-102 175 206 0 0,185-310-164 0 0,-23 40 111 0 0,30-55-182 0 0,0 0 0 0 0,0-1 0 0 0,-1 1 0 0 0,0-1-1 0 0,0 0 1 0 0,-7 5 0 0 0,12-10-25 0 0,0 0 1 0 0,0-1-1 0 0,0 1 0 0 0,-1 0 1 0 0,1-1-1 0 0,0 1 0 0 0,0-1 1 0 0,0 0-1 0 0,0 1 0 0 0,0-1 1 0 0,-1 0-1 0 0,0 0 0 0 0,-9-2-4687 0 0,4-3-831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1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9503 0 0,'0'0'859'0'0,"0"2"-710"0"0,-1 0-96 0 0,0 1-1 0 0,0 0 0 0 0,0-1 0 0 0,0 1 0 0 0,0 0 1 0 0,-1-1-1 0 0,1 0 0 0 0,-1 1 0 0 0,1-1 0 0 0,-1 0 0 0 0,0 0 1 0 0,0 0-1 0 0,-3 3 0 0 0,-4 3 608 0 0,-21 12-1 0 0,1 1-303 0 0,7-4 76 0 0,-2 0 1 0 0,0-1 0 0 0,-40 19-1 0 0,52-28-84 0 0,0-1 0 0 0,0 2-1 0 0,1 0 1 0 0,-10 9 0 0 0,-40 41 731 0 0,59-56-1065 0 0,-8 7 27 0 0,-5 7 47 0 0,-1 0-1 0 0,2 1 1 0 0,-20 29 0 0 0,30-38-88 0 0,8 0 16 0 0,-3-7-3 0 0,1 0 0 0 0,0 0 0 0 0,0 0-1 0 0,-1 0 1 0 0,1 0 0 0 0,0-1 0 0 0,0 1 0 0 0,0 0-1 0 0,0-1 1 0 0,0 0 0 0 0,0 1 0 0 0,0-1-1 0 0,0 0 1 0 0,2 0 0 0 0,34-2 119 0 0,-28 1-96 0 0,48-7 99 0 0,66-16 0 0 0,-12 1-21 0 0,-94 20-135 0 0,0-1-126 0 0,0 1 1 0 0,1 1-1 0 0,-1 1 0 0 0,29 1 1 0 0,-45 0-737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1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5527 0 0,'0'0'10802'0'0,"2"0"-10453"0"0,10-1 305 0 0,-1 0 0 0 0,0-1 1 0 0,12-3-1 0 0,-10 2 446 0 0,28-3 0 0 0,74-7 504 0 0,-13 1-1248 0 0,37-9-318 0 0,-102 14-356 0 0,0-2-589 0 0,-23 4-5551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1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78 3679 0 0,'2'-7'10112'0'0,"-3"9"-10019"0"0,0 0 0 0 0,0 0 0 0 0,-1 0 0 0 0,1-1 0 0 0,0 1 0 0 0,-1 0 0 0 0,1-1-1 0 0,-3 2 1 0 0,2-1 41 0 0,-94 83 2287 0 0,45-42-1896 0 0,27-22-403 0 0,8-9-30 0 0,1 1 1 0 0,1 1 0 0 0,0 1-1 0 0,1-1 1 0 0,-16 25 0 0 0,24-31 38 0 0,0 0-1 0 0,0 0 1 0 0,1 1 0 0 0,1 0 0 0 0,-1 0 0 0 0,1 0 0 0 0,-2 15 0 0 0,5-21-94 0 0,-1 1 1 0 0,1-1-1 0 0,0 1 0 0 0,0-1 1 0 0,1 1-1 0 0,-1-1 0 0 0,1 1 1 0 0,-1-1-1 0 0,1 1 0 0 0,0-1 0 0 0,1 1 1 0 0,-1-1-1 0 0,1 0 0 0 0,-1 0 1 0 0,1 0-1 0 0,0 0 0 0 0,0 0 0 0 0,0 0 1 0 0,0 0-1 0 0,1 0 0 0 0,-1-1 1 0 0,1 0-1 0 0,4 4 0 0 0,0-2 43 0 0,0 1-1 0 0,1-1 1 0 0,0 0-1 0 0,-1-1 1 0 0,2 0-1 0 0,-1 0 1 0 0,0-1-1 0 0,0 0 1 0 0,1 0-1 0 0,-1-1 1 0 0,1 0-1 0 0,0 0 1 0 0,-1-1-1 0 0,1 0 1 0 0,13-3-1 0 0,4-1 89 0 0,1-1 0 0 0,-1-1 0 0 0,43-17 0 0 0,7-10 220 0 0,116-68 0 0 0,-143 72-308 0 0,69-52 0 0 0,-113 77-74 0 0,0-1 1 0 0,0 1-1 0 0,-1-1 0 0 0,1 0 0 0 0,-1 0 0 0 0,0 0 0 0 0,-1-1 1 0 0,1 1-1 0 0,-1-1 0 0 0,3-6 0 0 0,-5 9-3 0 0,0 0 0 0 0,0-1 0 0 0,0 1 0 0 0,-1 0 0 0 0,1 0 0 0 0,-1 0 0 0 0,0-1 0 0 0,0 1 0 0 0,0 0 0 0 0,0 0 0 0 0,0-1 0 0 0,-1 1 0 0 0,0 0 0 0 0,1 0 0 0 0,-1 0-1 0 0,-1-1 1 0 0,1 1 0 0 0,0 0 0 0 0,-1 1 0 0 0,1-1 0 0 0,-1 0 0 0 0,-2-3 0 0 0,-3-2-16 0 0,0 1-1 0 0,-1-1 1 0 0,0 1 0 0 0,0 0-1 0 0,-1 1 1 0 0,1 0 0 0 0,-1 0-1 0 0,-13-5 1 0 0,-81-31-155 0 0,100 41 154 0 0,-6-2-82 0 0,1 0-1 0 0,-1 1 1 0 0,-10-2 0 0 0,15 3 72 0 0,1 1 0 0 0,0 0 1 0 0,0 0-1 0 0,-1 0 0 0 0,1 1 1 0 0,0-1-1 0 0,0 1 1 0 0,0 0-1 0 0,0 0 0 0 0,-1 0 1 0 0,1 0-1 0 0,-4 2 0 0 0,-51 30-586 0 0,-25 14-923 0 0,56-34 795 0 0,-66 30-1560 0 0,75-36 1342 0 0,0 0-1 0 0,-1-2 1 0 0,-21 5-1 0 0,38-10 323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1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13103 0 0,'0'0'1186'0'0,"0"2"-978"0"0,2 5-31 0 0,-1-1 1 0 0,0 1 0 0 0,0 0 0 0 0,-1-1-1 0 0,0 1 1 0 0,0 0 0 0 0,0 0-1 0 0,-1-1 1 0 0,-3 13 0 0 0,-21 63 983 0 0,19-64-977 0 0,-3 8 44 0 0,-95 246 575 0 0,49-168-648 0 0,14-30-9 0 0,21-38-96 0 0,8-16 2 0 0,-11 27 0 0 0,20-42-106 0 0,1 0 0 0 0,1 0 0 0 0,-1 1 0 0 0,1-1 0 0 0,0 0 0 0 0,0 1-1 0 0,0-1 1 0 0,1 1 0 0 0,0-1 0 0 0,1 11 0 0 0,4-4-474 0 0,3-2-15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4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1514 66 4607 0 0,'2'-1'208'0'0,"46"-25"-27"0"0,-34 20 541 0 0,-1-1-1 0 0,26-18 7311 0 0,-47 37-7869 0 0,0 0 0 0 0,-1-1 0 0 0,0 1 0 0 0,-1-2 0 0 0,-22 19 0 0 0,-12 14 43 0 0,20-18-116 0 0,-35 26-1 0 0,2-1-12 0 0,-56 74 89 0 0,32-32-29 0 0,-38 49 241 0 0,59-66-251 0 0,1-5-59 0 0,-66 82 184 0 0,106-127-145 0 0,1 1 1 0 0,1 0-1 0 0,2 2 0 0 0,-19 43 0 0 0,33-67-47 0 0,-1 1 0 0 0,1-1-1 0 0,0 0 1 0 0,1 0 0 0 0,-1 0 0 0 0,1 1-1 0 0,0-1 1 0 0,0 0 0 0 0,0 1 0 0 0,0-1-1 0 0,1 0 1 0 0,0 0 0 0 0,0 1-1 0 0,3 7 1 0 0,-4-11 156 0 0,18 11 70 0 0,6-1-106 0 0,1-1 1 0 0,0-1 0 0 0,44 9-1 0 0,-44-12-108 0 0,4 6 8 0 0,-9-5-26 0 0,0-3 20 0 0,-11 0-74 0 0,-3 3 0 0 0,-5-4 0 0 0,-1-1 0 0 0,0 1 0 0 0,1-1 0 0 0,-1 1 0 0 0,0-1 0 0 0,-1 1 0 0 0,1-1 0 0 0,0 1 0 0 0,-1-1 0 0 0,1 1 0 0 0,-1-1 0 0 0,0 1 0 0 0,0-1 0 0 0,0 0 0 0 0,0 1 0 0 0,0-1 0 0 0,0 0 0 0 0,-3 4 0 0 0,-2 1 0 0 0,1 0 0 0 0,-1 0 0 0 0,-13 12 0 0 0,-43 27 0 0 0,46-35 0 0 0,0 0 0 0 0,1 1 0 0 0,-24 25 0 0 0,33-31 1 0 0,0 1-3 0 0,0 0 0 0 0,0 0 0 0 0,1 0 0 0 0,0 1 0 0 0,-5 10 1 0 0,9-17-3 0 0,0 1 1 0 0,0-1-1 0 0,1 1 1 0 0,-1-1 0 0 0,0 1-1 0 0,1-1 1 0 0,0 1-1 0 0,-1 0 1 0 0,1-1 0 0 0,0 1-1 0 0,-1-1 1 0 0,1 1 0 0 0,1 3-1 0 0,-1 0-2 0 0,1 6 6 0 0,-1-10 0 0 0,0 0 0 0 0,0 0 0 0 0,0 0 0 0 0,0 0 0 0 0,0 0 0 0 0,0 0 0 0 0,0 0 0 0 0,1 0 0 0 0,-1 0 0 0 0,0 0 0 0 0,1 0 0 0 0,-1 0 0 0 0,0 0 0 0 0,1 0 0 0 0,0-1 0 0 0,-1 1 0 0 0,2 1 0 0 0,0 1 0 0 0,4 5 0 0 0,3-2 0 0 0,-6-6 11 0 0,0 1 1 0 0,0 0-1 0 0,1-1 0 0 0,-1 0 1 0 0,0 0-1 0 0,1 0 0 0 0,-1 0 0 0 0,1 0 1 0 0,-1 0-1 0 0,0-1 0 0 0,1 0 0 0 0,4-2 1 0 0,7-2 102 0 0,19-11 0 0 0,-19 9-71 0 0,28-13 242 0 0,-41 20-129 0 0,-1 2-97 0 0,-1 1-57 0 0,1 1 1 0 0,0-1-1 0 0,-1 1 1 0 0,1 0 0 0 0,-1-1-1 0 0,0 1 1 0 0,0 0-1 0 0,-1-1 1 0 0,0 7 0 0 0,-12 32-131 0 0,10-33 8 0 0,3-7 48 0 0,-1 0-64 0 0,-6 7 119 0 0,1 1 1 0 0,-2-1-1 0 0,1 0 0 0 0,-1-1 0 0 0,-1 1 0 0 0,1-2 0 0 0,-11 8 1 0 0,-8 8 9 0 0,-46 45-68 0 0,-69 87 0 0 0,-48 90 14 0 0,90-94-451 0 0,-121 245-1 0 0,206-364 135 0 0,1 1 1 0 0,-18 62-1 0 0,27-77 232 0 0,1 0-1 0 0,1 1 1 0 0,1 0-1 0 0,1-1 0 0 0,0 1 1 0 0,4 35-1 0 0,-2-49 142 0 0,0 1-1 0 0,0-1 1 0 0,0 0-1 0 0,1 0 1 0 0,0 0 0 0 0,0 0-1 0 0,0-1 1 0 0,0 1-1 0 0,1 0 1 0 0,0-1-1 0 0,0 0 1 0 0,0 1-1 0 0,0-1 1 0 0,1 0-1 0 0,0-1 1 0 0,0 1 0 0 0,0-1-1 0 0,0 0 1 0 0,7 5-1 0 0,-2-4 132 0 0,0 0-1 0 0,1 0 0 0 0,-1 0 0 0 0,1-1 1 0 0,-1-1-1 0 0,1 0 0 0 0,0 0 1 0 0,0-1-1 0 0,12 0 0 0 0,-3-2 290 0 0,-1 0-1 0 0,1-2 0 0 0,-1 0 1 0 0,27-8-1 0 0,10-2 400 0 0,-51 12-756 0 0,173-26 1797 0 0,-167 26-1816 0 0,-1 1 1 0 0,0 1-1 0 0,0-1 0 0 0,12 4 1 0 0,-18-4-38 0 0,0 1 1 0 0,0-1-1 0 0,0 1 1 0 0,0 0-1 0 0,0 0 1 0 0,0 1-1 0 0,-1-1 0 0 0,1 0 1 0 0,0 1-1 0 0,-1 0 1 0 0,1 0-1 0 0,-1-1 1 0 0,0 1-1 0 0,0 1 1 0 0,1-1-1 0 0,1 3 0 0 0,-3-3-20 0 0,0 0 0 0 0,-1 0 0 0 0,1 1-1 0 0,0-1 1 0 0,-1 0 0 0 0,1 1-1 0 0,-1-1 1 0 0,0 0 0 0 0,0 1-1 0 0,0-1 1 0 0,0 0 0 0 0,0 1-1 0 0,-1-1 1 0 0,1 0 0 0 0,-1 1 0 0 0,1-1-1 0 0,-1 0 1 0 0,0 0 0 0 0,0 1-1 0 0,0-1 1 0 0,-2 3 0 0 0,-3 6-488 0 0,-1-1 1 0 0,-15 18 0 0 0,12-16-594 0 0,5-6 257 0 0,0 0 1 0 0,0-1-1 0 0,-11 9 0 0 0,13-12 469 0 0,-2 1-1547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4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 2303 0 0,'0'0'125'0'0,"0"0"0"0"0,4-9 7145 0 0,-8 11-5850 0 0,1 0-1460 0 0,0 0 0 0 0,0 0 0 0 0,0 0 0 0 0,0 0 0 0 0,1 0 0 0 0,-4 4 0 0 0,5-4 86 0 0,0 0 0 0 0,-1 0-1 0 0,1 1 1 0 0,0-1 0 0 0,0 1-1 0 0,1-1 1 0 0,-1 1 0 0 0,0-1-1 0 0,1 1 1 0 0,0-1 0 0 0,0 1-1 0 0,-1-1 1 0 0,1 1-1 0 0,1-1 1 0 0,-1 1 0 0 0,0 0-1 0 0,1-1 1 0 0,-1 1 0 0 0,1-1-1 0 0,0 1 1 0 0,0-1 0 0 0,0 0-1 0 0,2 5 1 0 0,2 1 247 0 0,1 0 1 0 0,0 0-1 0 0,1-1 0 0 0,14 13 0 0 0,-8-6 55 0 0,2 1 32 0 0,214 225 2998 0 0,-186-190-3248 0 0,-3 3 0 0 0,-2 1 0 0 0,34 63 0 0 0,-69-111-132 0 0,10 25-28 0 0,-13-29-124 0 0,-7-1-239 0 0,-5-2-108 0 0,-31-19-2383 0 0,33 15 1200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4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19 919 0 0,'-1'-2'67'0'0,"-4"-4"3709"0"0,-4 2 1367 0 0,8 3-5047 0 0,1 0 0 0 0,-1 1 0 0 0,0-1 0 0 0,1 1 1 0 0,-1-1-1 0 0,0 1 0 0 0,0 0 0 0 0,1-1 0 0 0,-1 1 0 0 0,0 0 1 0 0,0 0-1 0 0,1-1 0 0 0,-1 1 0 0 0,-1 0 0 0 0,-1 0 22 0 0,0 0 0 0 0,0 1 0 0 0,0-1 0 0 0,-1 1 1 0 0,1 0-1 0 0,0 0 0 0 0,1 0 0 0 0,-1 1 0 0 0,0-1 0 0 0,0 0 0 0 0,0 1 0 0 0,1 0 0 0 0,-1 0 0 0 0,-3 3 0 0 0,-3 3 316 0 0,0 1 1 0 0,-9 14-1 0 0,3-5-144 0 0,-181 243 1509 0 0,-4 5-1651 0 0,163-229-109 0 0,-1-2 0 0 0,-71 51 0 0 0,107-84-39 0 0,0 0 1 0 0,-9 7-4 0 0,11-9 2 0 0,0 1-1 0 0,0-1 1 0 0,0 0 0 0 0,0 0 0 0 0,0 1-1 0 0,0-1 1 0 0,0 0 0 0 0,0 0-1 0 0,0 1 1 0 0,0-1 0 0 0,0 0 0 0 0,0 0-1 0 0,0 0 1 0 0,0 1 0 0 0,0-1-1 0 0,0 0 1 0 0,0 0 0 0 0,0 1 0 0 0,0-1-1 0 0,0 0 1 0 0,1 0 0 0 0,-1 1-1 0 0,0-1 1 0 0,0 0 0 0 0,0 0 0 0 0,0 0-1 0 0,0 0 1 0 0,1 1 0 0 0,-1-1-1 0 0,0 0 1 0 0,0 0 0 0 0,0 0 0 0 0,1 0-1 0 0,-1 0 1 0 0,0 1 0 0 0,0-1-1 0 0,1 0 1 0 0,-1 0 0 0 0,0 0 0 0 0,0 0-1 0 0,0 0 1 0 0,1 0 0 0 0,-1 0-1 0 0,0 0 1 0 0,1 0 0 0 0,1 1-205 0 0,1-1 0 0 0,-1 0 0 0 0,1 1 0 0 0,-1-1 1 0 0,1 0-1 0 0,-1 0 0 0 0,1 0 0 0 0,-1-1 0 0 0,5 0 0 0 0,1 0-2520 0 0,8-1-2404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4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1839 0 0,'0'0'6175'0'0,"-8"4"284"0"0,7 0-6395 0 0,-1 1 0 0 0,1-1-1 0 0,0 1 1 0 0,0-1 0 0 0,1 1 0 0 0,-1-1 0 0 0,1 1 0 0 0,0-1 0 0 0,0 1 0 0 0,0 0 0 0 0,2 6 0 0 0,2 11 184 0 0,8 22 0 0 0,-7-25-73 0 0,11 28 50 0 0,3 0 0 0 0,45 84 0 0 0,-51-106-187 0 0,21 27 1 0 0,-28-43-81 0 0,1 0 0 0 0,1 0 0 0 0,-1-1 0 0 0,2-1 0 0 0,16 14 0 0 0,-21-19-140 0 0,0 0-1 0 0,0 0 1 0 0,0-1-1 0 0,0 1 1 0 0,7 0 0 0 0,-10-1-185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4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25 6447 0 0,'0'0'586'0'0,"-9"-16"3199"0"0,-18 8-1709 0 0,25 7-1971 0 0,1 2 50 0 0,0-2-75 0 0,1 1-1 0 0,0 0 1 0 0,0 0 0 0 0,0 0 0 0 0,-1 0 0 0 0,1 0 0 0 0,0 0 0 0 0,0 0 0 0 0,0 0 0 0 0,-1 0 0 0 0,1 0 0 0 0,0 0 0 0 0,0 0 0 0 0,0 0 0 0 0,-1 0-1 0 0,1 0 1 0 0,0 0 0 0 0,0 0 0 0 0,0 0 0 0 0,0 1 0 0 0,-1-1 0 0 0,1 0 0 0 0,0 0 0 0 0,0 0 0 0 0,0 0 0 0 0,0 0 0 0 0,-1 0 0 0 0,1 0 0 0 0,0 1-1 0 0,0-1 1 0 0,0 0 0 0 0,0 0 0 0 0,-2 9 234 0 0,0-1 0 0 0,1 1 0 0 0,0-1 0 0 0,1 1-1 0 0,0-1 1 0 0,1 11 0 0 0,-1-7-49 0 0,1 0-1 0 0,-4 25 1 0 0,-12 26 143 0 0,-3-1 0 0 0,-37 89 1 0 0,23-68-258 0 0,-75 180 85 0 0,-39 113 140 0 0,50-108-345 0 0,89-254-192 0 0,0 0 1 0 0,-13 18 0 0 0,16-26-8 0 0,0-1-1 0 0,-1 1 1 0 0,0-1 0 0 0,0 0 0 0 0,0 0 0 0 0,-1 0 0 0 0,-8 5 0 0 0,13-9 136 0 0,1-1 1 0 0,-1 1-1 0 0,0-1 0 0 0,0 1 0 0 0,1-1 0 0 0,-1 0 0 0 0,0 1 1 0 0,0-1-1 0 0,0 0 0 0 0,0 1 0 0 0,0-1 0 0 0,0 0 1 0 0,0 0-1 0 0,0 0 0 0 0,-1 0 0 0 0,2 0 21 0 0,0 0-1 0 0,-1-1 1 0 0,1 1-1 0 0,0 0 1 0 0,0 0-1 0 0,0-1 1 0 0,0 1-1 0 0,0 0 0 0 0,0-1 1 0 0,0 1-1 0 0,-1 0 1 0 0,1 0-1 0 0,0-1 1 0 0,0 1-1 0 0,0 0 1 0 0,0-1-1 0 0,0 1 1 0 0,0 0-1 0 0,0-1 1 0 0,1 1-1 0 0,-1 0 1 0 0,0 0-1 0 0,0-1 1 0 0,0 1-1 0 0,0 0 1 0 0,0-1-1 0 0,0 1 1 0 0,0 0-1 0 0,1-1 1 0 0,16-27-271 0 0,34-32-626 0 0,-13 22-4046 0 0,-14 12-200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2:4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39 176 3223 0 0,'0'0'143'0'0,"7"-5"1808"0"0,25-19 4553 0 0,62-45-4483 0 0,-78 57-1702 0 0,1 2-1 0 0,0 0 1 0 0,0 1 0 0 0,1 1-1 0 0,0 0 1 0 0,0 2 0 0 0,31-8-1 0 0,-47 14 524 0 0,-2 2-733 0 0,-2 7-86 0 0,0 0 1 0 0,-1 0-1 0 0,0 0 0 0 0,0 0 0 0 0,-1-1 1 0 0,0 1-1 0 0,0-1 0 0 0,-1 0 1 0 0,-10 12-1 0 0,-8 9 108 0 0,-31 28 1 0 0,29-31-107 0 0,10-10-61 0 0,-1-1 0 0 0,0-1 0 0 0,-34 23 0 0 0,47-35 36 0 0,0 0 0 0 0,1-1 0 0 0,-1 1 0 0 0,1 0 0 0 0,-1 1 0 0 0,1-1 0 0 0,0 0 0 0 0,0 1 0 0 0,0-1 0 0 0,0 1 0 0 0,-1 3 0 0 0,-4 5 0 0 0,5-9 15 0 0,0 1-1 0 0,0 0 1 0 0,0 1-1 0 0,0-1 1 0 0,0 0-1 0 0,1 0 0 0 0,0 1 1 0 0,-1-1-1 0 0,1 1 1 0 0,0 4-1 0 0,-2 5 58 0 0,-36 153 469 0 0,36-148-518 0 0,2-16 520 0 0,3-2-313 0 0,5 1-7 0 0,0 0-1 0 0,0-1 1 0 0,1 0 0 0 0,-1 0-1 0 0,0-1 1 0 0,11-1-1 0 0,41-16 686 0 0,-42 12-750 0 0,11-2-27 0 0,1 2 1 0 0,1 0-1 0 0,-1 2 0 0 0,33 0 0 0 0,-1 2-67 0 0,-51 3-76 0 0,-9 0-134 0 0,0-1 1 0 0,0 0-1 0 0,0 0 0 0 0,0 1 0 0 0,0-1 1 0 0,0 1-1 0 0,-1-1 0 0 0,1 1 1 0 0,0-1-1 0 0,0 1 0 0 0,0 0 0 0 0,-1-1 1 0 0,1 1-1 0 0,0 0 0 0 0,-1 0 0 0 0,1-1 1 0 0,0 1-1 0 0,-1 0 0 0 0,1 1 1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14 6071 0 0,'0'0'1579'0'0,"1"1"-1070"0"0,1-1-189 0 0,0 0 0 0 0,0 0-1 0 0,0 1 1 0 0,0-1 0 0 0,0 0-1 0 0,0-1 1 0 0,4 0 949 0 0,4-1 648 0 0,-5 0-2096 0 0,3-1 2619 0 0,-8 3-2418 0 0,0 0-1 0 0,0 0 1 0 0,0 0-1 0 0,0-1 1 0 0,0 1 0 0 0,0 0-1 0 0,0 0 1 0 0,0 0-1 0 0,0 0 1 0 0,0 0 0 0 0,0 0-1 0 0,0-1 1 0 0,0 1-1 0 0,0 0 1 0 0,0 0-1 0 0,0 0 1 0 0,0 0 0 0 0,0 0-1 0 0,0 0 1 0 0,0-1-1 0 0,0 1 1 0 0,0 0 0 0 0,0 0-1 0 0,0 0 1 0 0,0 0-1 0 0,0 0 1 0 0,-1 0-1 0 0,1-1 1 0 0,0 1 0 0 0,0 0-1 0 0,0 0 1 0 0,0 0-1 0 0,0 0 1 0 0,0 0 0 0 0,0 0-1 0 0,0 0 1 0 0,-1 0-1 0 0,1 0 1 0 0,0 0-1 0 0,0 0 1 0 0,0 0 0 0 0,0 0-1 0 0,0-1 1 0 0,0 1-1 0 0,-1 0 1 0 0,1 0 0 0 0,0 0-1 0 0,0 0 1 0 0,0 0-1 0 0,0 0 1 0 0,0 0-1 0 0,0 0 1 0 0,-1 0 0 0 0,1 1-1 0 0,-1-2 46 0 0,-9-1 77 0 0,3 2-131 0 0,-1 1-13 0 0,0-1 0 0 0,0 1 0 0 0,1 0 0 0 0,-1 1 0 0 0,0 0 0 0 0,1 0 0 0 0,-1 1 0 0 0,1 0 0 0 0,0 0 0 0 0,-7 5 0 0 0,5-4 0 0 0,-58 21 128 0 0,58-21 144 0 0,1 0-1 0 0,-1 1 1 0 0,1 0-1 0 0,0 0 1 0 0,-13 12-1 0 0,-17 13 219 0 0,29-24-928 0 0,1-1 1 0 0,-1 0 0 0 0,-11 4-1 0 0,-14 8 539 0 0,14-6-29 0 0,-1-2 1 0 0,-38 14 0 0 0,-7 3 263 0 0,60-25-244 0 0,5 0-67 0 0,-1-1 1 0 0,1 1 0 0 0,0-1 0 0 0,0 1 0 0 0,0-1 0 0 0,-1 1 0 0 0,1-1 0 0 0,0 1 0 0 0,0 0 0 0 0,0 0 0 0 0,0-1-1 0 0,0 1 1 0 0,0 0 0 0 0,-1 2 0 0 0,-1 0 22 0 0,2-2-20 0 0,-6 14-32 0 0,3-9 5 0 0,-9 13 52 0 0,9-14-33 0 0,-6 9 7 0 0,-18 16 0 0 0,12-7-27 0 0,13-17 0 0 0,0 0 0 0 0,1 0 0 0 0,-4 10 0 0 0,6-16 0 0 0,-14 46-4 0 0,2-10 72 0 0,11-34-36 0 0,1 0 0 0 0,0 0 1 0 0,0 0-1 0 0,1 0 0 0 0,-1 0 0 0 0,0 0 0 0 0,1 0 0 0 0,-1 0 0 0 0,1 0 0 0 0,0 0 1 0 0,-1 0-1 0 0,1 0 0 0 0,0 0 0 0 0,0 0 0 0 0,1-1 0 0 0,-1 1 0 0 0,0 0 0 0 0,0-1 0 0 0,1 1 1 0 0,-1-1-1 0 0,3 2 0 0 0,-3-1 21 0 0,0-2-28 0 0,3 3 13 0 0,5 6 27 0 0,-3-3-1 0 0,-5-5 6 0 0,1 0 15 0 0,3 4-10 0 0,48 34 311 0 0,-33-24-346 0 0,-19-14-28 0 0,0 0 0 0 0,1 0 0 0 0,-1 0-1 0 0,1 0 1 0 0,0 0 0 0 0,-1 0 0 0 0,1 0 0 0 0,0-1 0 0 0,2 2 0 0 0,0-1 76 0 0,1 1 0 0 0,0-1 0 0 0,0 0 0 0 0,0 0 0 0 0,0-1 0 0 0,10 1-1 0 0,3 0 236 0 0,-17-1-248 0 0,10 2 20 0 0,-1 0-52 0 0,0 1-33 0 0,0-1-10 0 0,1 1 0 0 0,3 2 0 0 0,-9-5 1 0 0,8-1 10 0 0,-12 0-3 0 0,1 1 0 0 0,0 0 0 0 0,0 0 0 0 0,0 0 0 0 0,0 0 0 0 0,-1 0 0 0 0,1 0 0 0 0,0 0-1 0 0,2 1 1 0 0,-2 0-3 0 0,-1-1-1 0 0,1 0 1 0 0,-1 0-1 0 0,1 0 0 0 0,-1 0 1 0 0,1 0-1 0 0,-1 0 1 0 0,1 0-1 0 0,-1 0 0 0 0,1-1 1 0 0,1 0-1 0 0,19-5 7 0 0,-12 4 31 0 0,1 2-20 0 0,-2 0 20 0 0,1 0-31 0 0,-3-2-11 0 0,1 0 0 0 0,6-4 0 0 0,-5 4 11 0 0,-6 1 31 0 0,10-6-31 0 0,-12 7-8 0 0,0-1 0 0 0,0 1 0 0 0,0-1 1 0 0,0 1-1 0 0,0 0 0 0 0,0-1 1 0 0,0 1-1 0 0,-1 0 0 0 0,1 0 0 0 0,0 0 1 0 0,0 0-1 0 0,1 0 0 0 0,-1 0 1 0 0,0 0-1 0 0,1 0 0 0 0,1-1-51 0 0,3-1 4 0 0,-4 2-119 0 0,-1 0-308 0 0,-1 0 499 0 0,1 0 0 0 0,0 1-1 0 0,0-1 1 0 0,-1 0-1 0 0,1 1 1 0 0,0-1 0 0 0,-1 0-1 0 0,1 1 1 0 0,0-1 0 0 0,-1 1-1 0 0,1 0 1 0 0,-1-1-1 0 0,1 1 1 0 0,-1-1 0 0 0,1 1-1 0 0,-1 0 1 0 0,1-1-1 0 0,0 2 1 0 0,5 12-143 0 0,-6-12 27 0 0,2 7-1056 0 0,-2-7-40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1096 5063 0 0,'2'-1'6011'0'0,"7"-4"-5308"0"0,-1-1-1 0 0,1 0 1 0 0,-1-1 0 0 0,0 0-1 0 0,-1 0 1 0 0,10-12 0 0 0,-12 14-562 0 0,30-36 657 0 0,-3-2-1 0 0,45-75 1 0 0,-32 38-536 0 0,-4-2 0 0 0,-3-2 1 0 0,-3-1-1 0 0,23-93 0 0 0,-48 142-542 0 0,-1 0-1 0 0,-2 0 1 0 0,-1-1 0 0 0,-2 0 0 0 0,-1-45 0 0 0,-3 79 246 0 0,0 0 0 0 0,0 0 1 0 0,-1-1-1 0 0,1 1 1 0 0,-1 0-1 0 0,0 0 0 0 0,0 0 1 0 0,0 0-1 0 0,0 0 1 0 0,-1 0-1 0 0,1 0 0 0 0,-1 0 1 0 0,-2-4-1 0 0,3 6 27 0 0,-1 0 1 0 0,1 0-1 0 0,0 0 0 0 0,0 0 0 0 0,-1 1 1 0 0,1-1-1 0 0,-1 0 0 0 0,1 1 0 0 0,0-1 1 0 0,-1 1-1 0 0,1-1 0 0 0,-1 1 0 0 0,0-1 0 0 0,1 1 1 0 0,-1 0-1 0 0,1 0 0 0 0,-1 0 0 0 0,1 0 1 0 0,-1 0-1 0 0,0 0 0 0 0,1 1 0 0 0,-1-1 1 0 0,1 0-1 0 0,-1 1 0 0 0,1-1 0 0 0,-1 1 0 0 0,1-1 1 0 0,-3 3-1 0 0,-5 1-12 0 0,1 1 0 0 0,0 0 1 0 0,0 1-1 0 0,0-1 0 0 0,0 2 0 0 0,-7 7 1 0 0,-39 47-54 0 0,51-57 70 0 0,-33 45-14 0 0,2 2 0 0 0,2 1 0 0 0,-42 94 0 0 0,42-72-14 0 0,-41 143 0 0 0,6 86 52 0 0,58-263 41 0 0,0 0 0 0 0,-3 0 0 0 0,-1-1 0 0 0,-2-1 0 0 0,-2-1-1 0 0,-27 47 1 0 0,-144 211-49 0 0,153-244-76 0 0,3 1 1 0 0,2 2 0 0 0,-24 57-1 0 0,42-81-1342 0 0,5-21 0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16127 0 0,'0'0'1798'0'0,"3"0"-1353"0"0,22 2-25 0 0,0 0-1 0 0,0-2 1 0 0,0-1 0 0 0,1-1-1 0 0,-1-1 1 0 0,0-1 0 0 0,34-10-1 0 0,282-93 272 0 0,-338 105-734 0 0,72-23 39 0 0,-62 22-530 0 0,-1 0 1 0 0,1 0-1 0 0,-1 2 1 0 0,16-1-1 0 0,-27 2 308 0 0,0 0-9 0 0,0-1 0 0 0,1 1-1 0 0,-1 0 1 0 0,1 0 0 0 0,-1 0 0 0 0,0 1 0 0 0,1-1 0 0 0,-1 0-1 0 0,0 0 1 0 0,1 1 0 0 0,-1-1 0 0 0,0 1 0 0 0,1-1-1 0 0,-1 1 1 0 0,0 0 0 0 0,0-1 0 0 0,0 1 0 0 0,3 2 0 0 0,-1 4-1711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1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58 919 0 0,'0'0'7520'0'0,"8"-4"-4777"0"0,25-13 858 0 0,-32 17-2851 0 0,9-5 2173 0 0,-4 4-1351 0 0,-7 5-1194 0 0,0-2-171 0 0,0-2-234 0 0,-4 2 27 0 0,6-2 43 0 0,5-3-21 0 0,-5 2 325 0 0,-5 6 95 0 0,8-10-307 0 0,19-17-71 0 0,-16 15-64 0 0,-4 1-10 0 0,-3 6-33 0 0,-4 4 43 0 0,4-3 25 0 0,-13 4-1011 0 0,8-3-2326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14 6911 0 0,'0'0'528'0'0,"1"-1"-341"0"0,9-11 8799 0 0,-11 11-8743 0 0,-6 2 1010 0 0,-12 7-1895 0 0,11-3 812 0 0,0 0 1 0 0,0 1-1 0 0,1 0 1 0 0,0 0-1 0 0,0 1 1 0 0,0 0-1 0 0,1 0 0 0 0,0 0 1 0 0,1 1-1 0 0,-1 0 1 0 0,-4 11-1 0 0,-12 22 916 0 0,10-18-660 0 0,0-1 0 0 0,1 2 0 0 0,2-1 0 0 0,-13 48 0 0 0,21-66-421 0 0,0 0 0 0 0,1 0 1 0 0,0 0-1 0 0,0 0 0 0 0,0 0 0 0 0,1 0 0 0 0,0 0 0 0 0,0 0 0 0 0,0 0 1 0 0,0 0-1 0 0,1-1 0 0 0,0 1 0 0 0,0 0 0 0 0,0-1 0 0 0,0 0 0 0 0,1 1 1 0 0,0-1-1 0 0,0 0 0 0 0,4 5 0 0 0,1-2-276 0 0,-1 0 0 0 0,1 0 0 0 0,0-1-1 0 0,0 0 1 0 0,1 0 0 0 0,0-1 0 0 0,0 0 0 0 0,14 5 0 0 0,-21-9-54 0 0,0-1 0 0 0,0 1 0 0 0,1 0 0 0 0,-1-1 0 0 0,0 0 1 0 0,1 1-1 0 0,-1-1 0 0 0,5 0 0 0 0,7-2-1334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0,'0'0'1002'0'0,"0"1"-824"0"0,4 10 212 0 0,-1 0 0 0 0,-1 0-1 0 0,2 13 1 0 0,6 26 1183 0 0,-4-34-1102 0 0,0 0 0 0 0,1 0 0 0 0,1-1 0 0 0,16 24 0 0 0,-4-10 1072 0 0,31 32-1 0 0,-24-32-662 0 0,2-2 0 0 0,1 0 0 0 0,38 25 0 0 0,-66-51-913 0 0,-1 1 0 0 0,1-1 0 0 0,-1-1 0 0 0,1 1 0 0 0,-1 0 0 0 0,1 0 0 0 0,0 0-1 0 0,-1-1 1 0 0,1 1 0 0 0,0-1 0 0 0,0 1 0 0 0,0-1 0 0 0,-1 0 0 0 0,1 0 0 0 0,0 0 0 0 0,0 0 0 0 0,3 0 0 0 0,-1-1-92 0 0,-3 1 22 0 0,0 0-1 0 0,0 0 1 0 0,0 0 0 0 0,0 0-1 0 0,1-1 1 0 0,-1 1 0 0 0,0 0-1 0 0,0-1 1 0 0,0 1 0 0 0,0-1-1 0 0,0 1 1 0 0,1-2 0 0 0,-1 2-370 0 0,0-1 0 0 0,0 0 0 0 0,-1 1 0 0 0,1-1 1 0 0,0 0-1 0 0,0 0 0 0 0,-1 1 0 0 0,1-1 1 0 0,-1 0-1 0 0,1 0 0 0 0,-1 0 0 0 0,1 0 1 0 0,-1 0-1 0 0,0 0 0 0 0,1 0 0 0 0,-1 0 0 0 0,0 0 1 0 0,0 0-1 0 0,1 0 0 0 0,-1-1 0 0 0,-2-9-4879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5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3 11519 0 0,'-1'0'887'0'0,"-4"-1"-620"0"0,0 0 0 0 0,0 0 0 0 0,0 1 0 0 0,0 0 0 0 0,0 0 0 0 0,0 0 0 0 0,0 1 0 0 0,0 0 0 0 0,0 0 0 0 0,0 0 0 0 0,0 0 0 0 0,1 1 0 0 0,-1 0-1 0 0,-5 2 1 0 0,1 2 82 0 0,1-1 1 0 0,0 1-1 0 0,0 0 0 0 0,1 1 0 0 0,0 0 0 0 0,-9 10 0 0 0,-91 115 670 0 0,-51 54-857 0 0,95-121-1639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5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2303 0 0,'0'2'4643'0'0,"-1"19"1383"0"0,0-18-5724 0 0,0 1 0 0 0,1-1-1 0 0,0 1 1 0 0,0-1 0 0 0,0 1-1 0 0,0-1 1 0 0,1 1-1 0 0,-1-1 1 0 0,1 1 0 0 0,0-1-1 0 0,0 0 1 0 0,0 1 0 0 0,0-1-1 0 0,1 0 1 0 0,-1 0-1 0 0,1 0 1 0 0,0 0 0 0 0,2 3-1 0 0,16 15 422 0 0,1-1 0 0 0,1-1-1 0 0,48 33 1 0 0,-69-51-707 0 0,5 3 54 0 0,0 0 1 0 0,-1 1-1 0 0,0 0 1 0 0,1 0-1 0 0,-2 0 1 0 0,1 0-1 0 0,-1 1 1 0 0,5 6 0 0 0,-8-10-44 0 0,0 0 0 0 0,0 0 0 0 0,0 0 0 0 0,0 1 0 0 0,-1-1 0 0 0,1 0 0 0 0,0 0 0 0 0,-1 1 1 0 0,0-1-1 0 0,1 1 0 0 0,-1-1 0 0 0,0 0 0 0 0,0 1 0 0 0,-1-1 0 0 0,1 0 0 0 0,0 1 0 0 0,-1-1 0 0 0,1 0 1 0 0,-1 1-1 0 0,0-1 0 0 0,0 0 0 0 0,0 0 0 0 0,0 0 0 0 0,0 1 0 0 0,0-1 0 0 0,-4 3 0 0 0,-3 5 107 0 0,0-1-1 0 0,-1-1 0 0 0,-1 0 1 0 0,0 0-1 0 0,0-1 0 0 0,-13 8 0 0 0,-1-1 168 0 0,-43 16-1 0 0,-90 25-1508 0 0,156-54 440 0 0,76-20-6848 0 0,-52 14 6215 0 0,-1-1 0 0 0,0 0 0 0 0,22-10 0 0 0,-5-5-2634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5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0,'0'0'4650'0'0,"5"6"-764"0"0,-2-2-3583 0 0,-1-1-1 0 0,0 1 1 0 0,0 0-1 0 0,-1 0 1 0 0,1-1-1 0 0,-1 1 1 0 0,0 0 0 0 0,1 8-1 0 0,2 36 674 0 0,-2-18-523 0 0,-1-14-357 0 0,2 0 0 0 0,-1-1 0 0 0,2 1 0 0 0,0-1 0 0 0,1 0 0 0 0,12 26 0 0 0,-13-34-65 0 0,0 0-1 0 0,0-1 1 0 0,1 1-1 0 0,-1-1 1 0 0,2 0-1 0 0,-1 0 1 0 0,0-1-1 0 0,1 0 1 0 0,0 0-1 0 0,0 0 1 0 0,1-1-1 0 0,0 1 1 0 0,-1-2-1 0 0,1 1 1 0 0,13 4-1 0 0,-9-5-280 0 0,1 0 1 0 0,-1-1-1 0 0,1 0 0 0 0,0 0 0 0 0,0-2 0 0 0,0 1 0 0 0,0-2 1 0 0,0 1-1 0 0,-1-2 0 0 0,14-2 0 0 0,-24 4-659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5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0 18111 0 0,'0'0'1995'0'0,"-1"1"-1623"0"0,-9 7-161 0 0,-1 1 1 0 0,2 0 0 0 0,-1 0-1 0 0,1 1 1 0 0,-14 21-1 0 0,4-6-55 0 0,-34 42-158 0 0,-55 95 0 0 0,80-114 7 0 0,2 2 0 0 0,3 1-1 0 0,-18 54 1 0 0,35-83 38 0 0,0 1 0 0 0,2 0 0 0 0,-3 33 0 0 0,3 70 239 0 0,2-10-151 0 0,1-99-472 0 0,-1 0 1 0 0,-1 0-1 0 0,-1 0 0 0 0,-5 17 1 0 0,6-24 69 0 0,-1-1 1 0 0,0 0-1 0 0,-1-1 1 0 0,0 1 0 0 0,0-1-1 0 0,0 0 1 0 0,-1 0-1 0 0,-11 10 1 0 0,1-3-526 0 0,0-1 1 0 0,-1-1 0 0 0,-1-1-1 0 0,-29 16 1 0 0,13-6 2172 0 0,46-26-1224 0 0,-5 0-153 0 0,16-4 0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5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14367 0 0,'0'0'1306'0'0,"2"1"-1077"0"0,16 8-94 0 0,0 0 0 0 0,-1 2 0 0 0,0 0 1 0 0,0 2-1 0 0,-1-1 0 0 0,-1 2 0 0 0,0 0 0 0 0,-1 1 0 0 0,-1 0 0 0 0,0 1 1 0 0,12 20-1 0 0,-5-4 103 0 0,-1 1 0 0 0,-2 0 1 0 0,-2 1-1 0 0,-1 1 1 0 0,12 45-1 0 0,-14-28 411 0 0,-2 1 1 0 0,-2 0-1 0 0,1 55 0 0 0,-9 162 1458 0 0,0-257-2062 0 0,-1 14-1 0 0,-1 1 0 0 0,-1-1 0 0 0,-1 0 0 0 0,-2 0 0 0 0,-10 30 0 0 0,10-39-26 0 0,-1-1 0 0 0,-1 0-1 0 0,-1 0 1 0 0,0-1 0 0 0,-1 0 0 0 0,-1-1 0 0 0,-1 0-1 0 0,-18 19 1 0 0,-23 18-18 0 0,-107 116 0 0 0,149-155-40 0 0,0-1-306 0 0,1 1 0 0 0,0 0-1 0 0,-8 15 1 0 0,11-12-1245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5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476 224 1375 0 0,'0'0'66'0'0,"-1"2"-8"0"0,-11 35 4733 0 0,13-27-178 0 0,0-2 1799 0 0,-1-8-6392 0 0,0 0-1 0 0,0 0 0 0 0,0-1 0 0 0,1 1 1 0 0,-1 0-1 0 0,0 0 0 0 0,0 0 1 0 0,0 0-1 0 0,0 0 0 0 0,1 0 1 0 0,-1-1-1 0 0,0 1 0 0 0,0 0 0 0 0,0 0 1 0 0,0 0-1 0 0,1 0 0 0 0,-1 0 1 0 0,0 0-1 0 0,0 0 0 0 0,0 0 1 0 0,1 0-1 0 0,-1 0 0 0 0,0 0 0 0 0,0 0 1 0 0,0 0-1 0 0,1 0 0 0 0,-1 0 1 0 0,0 0-1 0 0,0 0 0 0 0,0 0 1 0 0,0 0-1 0 0,1 0 0 0 0,-1 0 1 0 0,0 1-1 0 0,0-1 0 0 0,0 0 0 0 0,0 0 1 0 0,1 0-1 0 0,-1 0 0 0 0,0 0 1 0 0,0 0-1 0 0,0 1 0 0 0,0-1 1 0 0,0 0-1 0 0,1 0 0 0 0,-1 0 0 0 0,0 0 1 0 0,0 1-1 0 0,0-1 0 0 0,0 0 1 0 0,0 0-1 0 0,0 0 0 0 0,0 0 1 0 0,0 1-1 0 0,0-1 0 0 0,0 0 0 0 0,0 0 1 0 0,0 0-1 0 0,0 1 0 0 0,0-1 1 0 0,0 0-1 0 0,0 0 0 0 0,0 0 1 0 0,0 1-1 0 0,0-1 0 0 0,0 0 0 0 0,0 0 1 0 0,0 1-1 0 0,10-13 509 0 0,4-13-475 0 0,0 0-1 0 0,-2 0 1 0 0,-1-1-1 0 0,-1-1 1 0 0,-1 0 0 0 0,7-41-1 0 0,-14 42-52 0 0,-2 25-2 0 0,0 0 1 0 0,1 0-1 0 0,-1 0 0 0 0,0 0 1 0 0,-1 0-1 0 0,1 1 0 0 0,0-1 0 0 0,0 0 1 0 0,0 0-1 0 0,0 0 0 0 0,-1 0 0 0 0,1 0 1 0 0,0 1-1 0 0,-1-1 0 0 0,1 0 0 0 0,-1 0 1 0 0,1 1-1 0 0,-1-1 0 0 0,1 0 0 0 0,-1 0 1 0 0,1 1-1 0 0,-1-1 0 0 0,0 1 0 0 0,1-1 1 0 0,-1 1-1 0 0,0-1 0 0 0,0 1 1 0 0,1-1-1 0 0,-1 1 0 0 0,0-1 0 0 0,0 1 1 0 0,0 0-1 0 0,0 0 0 0 0,1-1 0 0 0,-1 1 1 0 0,0 0-1 0 0,0 0 0 0 0,0 0 0 0 0,0 0 1 0 0,0 0-1 0 0,0 0 0 0 0,0 0 0 0 0,-1 1 1 0 0,0-1-27 0 0,-5 1-19 0 0,-1 0 0 0 0,1 1-1 0 0,0 0 1 0 0,0 0-1 0 0,0 1 1 0 0,0 0 0 0 0,0 1-1 0 0,-10 6 1 0 0,-7 2-63 0 0,-19 10 58 0 0,0 3 0 0 0,1 1 0 0 0,2 2 0 0 0,1 1 0 0 0,1 2 0 0 0,1 2 0 0 0,-48 57 0 0 0,76-79 92 0 0,0 1 0 0 0,1 1 0 0 0,0 0-1 0 0,1 0 1 0 0,1 0 0 0 0,0 1 0 0 0,1-1-1 0 0,0 1 1 0 0,1 1 0 0 0,-4 20 0 0 0,7-25-14 0 0,0 1 1 0 0,0-1 0 0 0,1 1-1 0 0,0-1 1 0 0,1 1 0 0 0,0-1-1 0 0,0 0 1 0 0,1 0 0 0 0,1 1-1 0 0,0-1 1 0 0,0 0 0 0 0,1-1-1 0 0,0 1 1 0 0,1-1 0 0 0,9 15-1 0 0,-12-21-9 0 0,0 0 1 0 0,1 0-1 0 0,-1 0 0 0 0,1 0 0 0 0,-1 0 0 0 0,1-1 1 0 0,0 1-1 0 0,0-1 0 0 0,0 0 0 0 0,1 0 0 0 0,-1 0 1 0 0,0 0-1 0 0,1-1 0 0 0,-1 0 0 0 0,1 1 0 0 0,0-1 1 0 0,-1 0-1 0 0,1 0 0 0 0,0-1 0 0 0,0 1 0 0 0,-1-1 1 0 0,8 0-1 0 0,-4-1 32 0 0,0-1 1 0 0,0 1 0 0 0,0-1 0 0 0,0-1-1 0 0,0 1 1 0 0,-1-1 0 0 0,0 0-1 0 0,1-1 1 0 0,-1 1 0 0 0,0-1-1 0 0,7-7 1 0 0,12-10 112 0 0,-2 0 0 0 0,22-27 0 0 0,37-53 158 0 0,-82 100-318 0 0,27-38 46 0 0,-1-1 0 0 0,28-61 0 0 0,-51 95-36 0 0,-3 6 23 0 0,0 2-76 0 0,-1 18 76 0 0,-1 1 0 0 0,-2-1 0 0 0,-8 34 0 0 0,-6 27-29 0 0,18-78-6 0 0,-1 0 0 0 0,1 0 0 0 0,0 0 0 0 0,0 0 0 0 0,0 0 0 0 0,0 1 0 0 0,1-1 0 0 0,-1 0 0 0 0,1 0 0 0 0,0 0 0 0 0,0 0 0 0 0,0 0 0 0 0,0 0 0 0 0,0 0 0 0 0,1-1 0 0 0,-1 1 0 0 0,1 0 0 0 0,0-1 0 0 0,0 1 0 0 0,0-1 0 0 0,0 0 0 0 0,4 4 0 0 0,0-2 0 0 0,-1 0 0 0 0,1-1 0 0 0,0 0 0 0 0,0 0 0 0 0,0-1 0 0 0,0 1 0 0 0,1-2 0 0 0,-1 1 0 0 0,13 1 0 0 0,22 2-726 0 0,0-2 0 0 0,0-2 0 0 0,72-8 0 0 0,-88 3-3919 0 0,-3-1-1350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113 125 2759 0 0,'-1'0'5737'0'0,"-6"5"-232"0"0,10 5-5297 0 0,-1-1 1 0 0,0 0-1 0 0,0 1 0 0 0,-1-1 1 0 0,0 1-1 0 0,0-1 1 0 0,-2 1-1 0 0,1 0 1 0 0,-1-1-1 0 0,0 1 1 0 0,-1-1-1 0 0,0 1 1 0 0,0-1-1 0 0,-1 0 1 0 0,-1 0-1 0 0,-5 12 1 0 0,3-9-160 0 0,1-1 1 0 0,-2 0-1 0 0,1 0 1 0 0,-2 0 0 0 0,1-1-1 0 0,-1 0 1 0 0,-1-1 0 0 0,-10 10-1 0 0,18-18 106 0 0,0-1-149 0 0,0-1-1 0 0,1 1 1 0 0,-1 0-1 0 0,0 0 1 0 0,1-1 0 0 0,-1 1-1 0 0,0 0 1 0 0,1-1-1 0 0,-1 1 1 0 0,0 0 0 0 0,1-1-1 0 0,-1 1 1 0 0,1-1-1 0 0,-1 1 1 0 0,1-1 0 0 0,-1 0-1 0 0,1 1 1 0 0,-1-1 0 0 0,1 1-1 0 0,-1-1 1 0 0,1 0-1 0 0,0 1 1 0 0,0-1 0 0 0,-1 0-1 0 0,1 0 1 0 0,0 1-1 0 0,0-1 1 0 0,0 0 0 0 0,-1 1-1 0 0,1-1 1 0 0,0 0-1 0 0,0-1 1 0 0,0-1 10 0 0,0-1 1 0 0,0 0-1 0 0,0 0 0 0 0,0 1 0 0 0,1-5 1 0 0,2-2-28 0 0,0-1 0 0 0,1 1 1 0 0,0 0-1 0 0,1 1 1 0 0,-1-1-1 0 0,2 1 1 0 0,0 0-1 0 0,0 0 1 0 0,0 0-1 0 0,1 1 0 0 0,8-8 1 0 0,5-3-112 0 0,1 1 1 0 0,1 1-1 0 0,26-16 0 0 0,-22 16 59 0 0,1 1-1 0 0,1 2 1 0 0,38-16-1 0 0,-57 27 102 0 0,1-1-1 0 0,0 2 0 0 0,0 0 0 0 0,0 0 0 0 0,0 0 1 0 0,0 1-1 0 0,0 1 0 0 0,0 0 0 0 0,0 0 0 0 0,1 1 0 0 0,-1 0 1 0 0,0 1-1 0 0,0 0 0 0 0,12 4 0 0 0,-20-5-1 0 0,1 0 0 0 0,0 1-1 0 0,0-1 1 0 0,-1 0 0 0 0,1 1-1 0 0,-1-1 1 0 0,0 1 0 0 0,1 0-1 0 0,-1 0 1 0 0,0 0 0 0 0,0 0-1 0 0,0 0 1 0 0,0 1 0 0 0,0-1-1 0 0,-1 1 1 0 0,1-1 0 0 0,-1 1 0 0 0,2 3-1 0 0,-2-2-3 0 0,0 0 0 0 0,0 1-1 0 0,0-1 1 0 0,0 1 0 0 0,-1-1-1 0 0,0 1 1 0 0,0-1 0 0 0,0 1 0 0 0,-1-1-1 0 0,1 1 1 0 0,-2 3 0 0 0,-1 4 9 0 0,-1 0 0 0 0,0-1 0 0 0,-1 1 0 0 0,0-1 1 0 0,-1-1-1 0 0,0 1 0 0 0,-1-1 0 0 0,-8 11 1 0 0,4-8-36 0 0,6-6 13 0 0,0-1 0 0 0,0 0 0 0 0,-1 0-1 0 0,0 0 1 0 0,0-1 0 0 0,0 0 0 0 0,-12 7 0 0 0,17-11 65 0 0,1-4-56 0 0,1 0-1 0 0,-1 0 1 0 0,1 0-1 0 0,0 0 1 0 0,0 0 0 0 0,0 0-1 0 0,1 0 1 0 0,-1 0 0 0 0,1 1-1 0 0,-1-1 1 0 0,4-3 0 0 0,22-26 1 0 0,7-3-99 0 0,2 3 0 0 0,2 1-1 0 0,0 1 1 0 0,2 2 0 0 0,1 2-1 0 0,1 2 1 0 0,66-27 0 0 0,-96 47 75 0 0,0 0 1 0 0,0 0 0 0 0,1 1 0 0 0,-1 1 0 0 0,1 0 0 0 0,25 0 0 0 0,-29 2 32 0 0,0 1 0 0 0,0 0 0 0 0,-1 0-1 0 0,1 0 1 0 0,0 1 0 0 0,-1 0 0 0 0,1 1-1 0 0,-1 0 1 0 0,0 0 0 0 0,15 9 0 0 0,-20-9-35 0 0,-1-1 1 0 0,1 0-1 0 0,-1 1 0 0 0,0-1 1 0 0,0 1-1 0 0,0 0 1 0 0,0 0-1 0 0,0 0 0 0 0,0 0 1 0 0,-1 0-1 0 0,1 0 0 0 0,-1 0 1 0 0,0 0-1 0 0,0 1 1 0 0,0-1-1 0 0,-1 0 0 0 0,1 1 1 0 0,-1-1-1 0 0,0 1 0 0 0,0-1 1 0 0,0 0-1 0 0,0 5 1 0 0,-1 3 16 0 0,-1 0 1 0 0,0 0 0 0 0,0 0 0 0 0,-1 0 0 0 0,-7 16 0 0 0,-41 81 186 0 0,35-78-154 0 0,-3 7-81 0 0,8-16-96 0 0,0 0-1 0 0,1 1 1 0 0,1 0 0 0 0,-6 27-1 0 0,13-31-2304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9071 0 0,'0'0'816'0'0,"-1"0"-672"0"0,-6 0-91 0 0,1-1 0 0 0,-1 1 0 0 0,1 0 1 0 0,0 1-1 0 0,-13 2 0 0 0,-19 2 124 0 0,17-5 337 0 0,-1 1 0 0 0,1 1 0 0 0,-31 7-1 0 0,39-5-174 0 0,1-1 0 0 0,0 2 0 0 0,0 0 0 0 0,0 0 0 0 0,0 1 0 0 0,-20 14 0 0 0,17-9 143 0 0,0 1 0 0 0,2 0 0 0 0,-1 1 0 0 0,-18 24-1 0 0,24-27-303 0 0,2 0-1 0 0,-1 0 0 0 0,1 1 0 0 0,1 0 0 0 0,0 0 1 0 0,0 0-1 0 0,1 0 0 0 0,-2 15 0 0 0,5-23-123 0 0,0 0 0 0 0,1 1 0 0 0,-1-1-1 0 0,1 0 1 0 0,0 1 0 0 0,0-1 0 0 0,1 1-1 0 0,-1-1 1 0 0,1 0 0 0 0,-1 1 0 0 0,2 3 0 0 0,-1-6-40 0 0,0 0 1 0 0,-1 0 0 0 0,1 0 0 0 0,-1 0 0 0 0,1 1-1 0 0,0-1 1 0 0,0 0 0 0 0,0-1 0 0 0,0 1-1 0 0,0 0 1 0 0,0 0 0 0 0,0 0 0 0 0,0 0 0 0 0,0-1-1 0 0,0 1 1 0 0,0 0 0 0 0,0-1 0 0 0,1 1 0 0 0,-1-1-1 0 0,0 0 1 0 0,0 1 0 0 0,1-1 0 0 0,-1 0 0 0 0,0 0-1 0 0,0 1 1 0 0,1-1 0 0 0,-1 0 0 0 0,0 0 0 0 0,1-1-1 0 0,1 1 1 0 0,4-2 24 0 0,0 1 0 0 0,0-1 0 0 0,-1 0-1 0 0,1-1 1 0 0,-1 1 0 0 0,8-6 0 0 0,37-24 84 0 0,-33 20-88 0 0,158-102-465 0 0,-161 102 420 0 0,-16 25-54 0 0,-3 2 37 0 0,-2-1 1 0 0,-10 21 0 0 0,-2 5-50 0 0,-7 14-736 0 0,24-52-351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4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5527 0 0,'-1'2'3136'0'0,"-4"4"-2448"0"0,0 0 0 0 0,0 0 0 0 0,-1-1-1 0 0,0 1 1 0 0,-12 8 0 0 0,-12 7-414 0 0,0 0-1 0 0,2 2 1 0 0,-31 33 0 0 0,-66 88 472 0 0,106-120-572 0 0,2 0-1 0 0,0 1 1 0 0,2 1 0 0 0,-23 54-1 0 0,36-76-112 0 0,1-1 0 0 0,0 1-1 0 0,0 0 1 0 0,0 0 0 0 0,0 0-1 0 0,1 0 1 0 0,0 0 0 0 0,-1 0-1 0 0,2 0 1 0 0,-1 0-1 0 0,0 0 1 0 0,1 0 0 0 0,0 0-1 0 0,1 6 1 0 0,-1-7 14 0 0,1 0-1 0 0,-1-1 1 0 0,1 1-1 0 0,0 0 1 0 0,-1 0-1 0 0,1-1 1 0 0,0 0-1 0 0,0 1 1 0 0,1-1-1 0 0,-1 0 1 0 0,1 0-1 0 0,-1 0 1 0 0,1 0-1 0 0,-1 0 1 0 0,1-1-1 0 0,0 1 1 0 0,0-1-1 0 0,5 2 1 0 0,4 1 96 0 0,1-1-1 0 0,0 0 1 0 0,0-1 0 0 0,0-1 0 0 0,1 0 0 0 0,-1-1 0 0 0,0 0 0 0 0,0-1 0 0 0,0-1 0 0 0,0 0 0 0 0,0 0 0 0 0,0-1 0 0 0,17-7 0 0 0,-10 3-144 0 0,-1-2 0 0 0,0 0 0 0 0,-1-1 0 0 0,1 0 0 0 0,-2-2 0 0 0,0 0 0 0 0,26-24 0 0 0,-29 22 1 0 0,0 0-1 0 0,-2-1 1 0 0,1-1 0 0 0,-2 0 0 0 0,16-28 0 0 0,-22 34-86 0 0,0-1 0 0 0,-1-1 1 0 0,0 1-1 0 0,0 0 0 0 0,-1-1 0 0 0,-1 0 1 0 0,0 0-1 0 0,0 0 0 0 0,-2 0 1 0 0,0-16-1 0 0,0 25-6 0 0,0 0 1 0 0,0 0-1 0 0,-1 1 1 0 0,0-1-1 0 0,1 0 1 0 0,-1 0-1 0 0,0 0 1 0 0,0 1-1 0 0,-1-1 1 0 0,1 1-1 0 0,0-1 1 0 0,-1 1-1 0 0,0-1 1 0 0,1 1-1 0 0,-1 0 1 0 0,0 0-1 0 0,0 0 1 0 0,0 0 0 0 0,-3-2-1 0 0,1 2-27 0 0,1 0 0 0 0,-1 0 0 0 0,0 0-1 0 0,0 1 1 0 0,0-1 0 0 0,0 1 0 0 0,0 0 0 0 0,0 0 0 0 0,0 0 0 0 0,0 1 0 0 0,0-1-1 0 0,-5 1 1 0 0,8 0-85 0 0,-3 0 24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12 9327 0 0,'0'0'430'0'0,"2"-1"-14"0"0,14-10 158 0 0,-17 11-492 0 0,1 0 1 0 0,0 1-1 0 0,0-1 1 0 0,0 0-1 0 0,0 0 0 0 0,0 0 1 0 0,1 3 2305 0 0,0-3-2306 0 0,-1 0 1 0 0,0 0-1 0 0,0 0 0 0 0,0 0 1 0 0,0 0-1 0 0,0 0 1 0 0,0 0-1 0 0,0 0 0 0 0,0 0 1 0 0,1 0-1 0 0,-1 0 0 0 0,0 0 1 0 0,0 0-1 0 0,0 0 0 0 0,0 0 1 0 0,0 0-1 0 0,0 0 0 0 0,0 0 1 0 0,1 0-1 0 0,-1 0 1 0 0,0 0-1 0 0,0 0 0 0 0,-7 17 1243 0 0,-14 22-767 0 0,14-28-323 0 0,-21 36 587 0 0,2 1 1 0 0,-25 62-1 0 0,42-86-635 0 0,-2-2 0 0 0,-16 28-1 0 0,17-37-118 0 0,1 0-1 0 0,-17 16 1 0 0,15-18-16 0 0,1 1 1 0 0,-14 22-1 0 0,14-19-114 0 0,-8 23 0 0 0,17-37-79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7367 0 0,'0'0'667'0'0,"0"1"-547"0"0,-6 14 332 0 0,-13 23 0 0 0,0 0 2027 0 0,-76 161 1764 0 0,-60 93-3958 0 0,10-22 637 0 0,125-230-1151 0 0,-1-1 0 0 0,-2-1-1 0 0,-48 60 1 0 0,52-75-5538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1 629 4607 0 0,'2'-1'208'0'0,"44"-24"780"0"0,22-17 6305 0 0,-15 10-3161 0 0,-17 11-4765 0 0,232-145 2917 0 0,-183 111-1684 0 0,-4 0-231 0 0,79-71 1 0 0,-63 40-6543 0 0,-76 66 127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7831 0 0,'0'2'356'0'0,"-4"29"1267"0"0,-1 33 0 0 0,5-53-879 0 0,1-1-1 0 0,-1 0 1 0 0,1 0-1 0 0,1 1 1 0 0,0-1 0 0 0,1 0-1 0 0,5 14 1 0 0,-7-21-699 0 0,1 1 0 0 0,0 0-1 0 0,0-1 1 0 0,1 1 0 0 0,-1-1 0 0 0,1 0 0 0 0,0 0-1 0 0,-1 0 1 0 0,1 0 0 0 0,1-1 0 0 0,-1 1 0 0 0,0-1 0 0 0,1 1-1 0 0,5 2 1 0 0,-3-3-19 0 0,0 1 0 0 0,1-1 0 0 0,-1-1 0 0 0,0 1 0 0 0,1-1 0 0 0,-1 0 0 0 0,1-1 0 0 0,9 1 0 0 0,0-2 71 0 0,1-1 0 0 0,-1-1 0 0 0,0 0 0 0 0,0-1 0 0 0,-1 0 0 0 0,25-11 0 0 0,-29 9-21 0 0,-1 0-1 0 0,1 0 0 0 0,14-12 1 0 0,-3 1-4689 0 0,-20 15 3959 0 0,11-7-5357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94 5063 0 0,'0'0'232'0'0,"1"12"1859"0"0,-1-10-1699 0 0,1 0 0 0 0,-1 0 0 0 0,1 0 0 0 0,0-1 0 0 0,0 1 0 0 0,0 0 1 0 0,0-1-1 0 0,0 1 0 0 0,0 0 0 0 0,1-1 0 0 0,-1 0 0 0 0,1 1 0 0 0,-1-1 0 0 0,1 0 0 0 0,-1 1 0 0 0,3 0 0 0 0,-2-1-333 0 0,0 0 0 0 0,1-1-1 0 0,-1 1 1 0 0,0-1 0 0 0,1 1 0 0 0,-1-1 0 0 0,0 0-1 0 0,1 0 1 0 0,-1 0 0 0 0,1 0 0 0 0,-1 0-1 0 0,1 0 1 0 0,-1-1 0 0 0,3 0 0 0 0,3-1-27 0 0,-1-1-1 0 0,1 0 1 0 0,-1 0 0 0 0,0 0 0 0 0,12-8 0 0 0,32-27 218 0 0,-25 18 95 0 0,-21 16-254 0 0,1 0-1 0 0,-1-1 1 0 0,0 0-1 0 0,-1 0 1 0 0,1 0-1 0 0,5-10 1 0 0,-9 14 27 0 0,-1 0 25 0 0,-2-7 54 0 0,-13 13-230 0 0,0 0 1 0 0,-1 1-1 0 0,2 1 0 0 0,-20 11 0 0 0,3-2-23 0 0,-156 84 81 0 0,141-73 27 0 0,2 2 0 0 0,-40 36 1 0 0,78-60-37 0 0,0 0 0 0 0,0 0 1 0 0,0 1-1 0 0,1 0 1 0 0,-6 10-1 0 0,10-15-3 0 0,0 0-1 0 0,0 1 1 0 0,0-1-1 0 0,1 1 1 0 0,-1-1-1 0 0,1 1 1 0 0,-1-1-1 0 0,1 1 0 0 0,0-1 1 0 0,-1 1-1 0 0,1-1 1 0 0,0 1-1 0 0,0 0 1 0 0,0-1-1 0 0,0 1 1 0 0,0-1-1 0 0,1 1 1 0 0,-1 0-1 0 0,0-1 1 0 0,1 1-1 0 0,-1-1 1 0 0,1 1-1 0 0,-1-1 1 0 0,1 1-1 0 0,0-1 0 0 0,0 0 1 0 0,0 1-1 0 0,0-1 1 0 0,0 0-1 0 0,0 0 1 0 0,0 1-1 0 0,0-1 1 0 0,2 1-1 0 0,1 1 13 0 0,-1 0-1 0 0,1-1 1 0 0,0 0-1 0 0,0 0 1 0 0,0 0-1 0 0,0 0 0 0 0,0 0 1 0 0,0-1-1 0 0,0 0 1 0 0,7 1-1 0 0,1 0-435 0 0,1-1 0 0 0,18-1 0 0 0,9-1-5409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6 8751 0 0,'0'0'674'0'0,"1"-1"-438"0"0,5-3 2085 0 0,-20 6 86 0 0,-34 12-1811 0 0,-89 39 0 0 0,42-14-840 0 0,89-37 229 0 0,-76 31-139 0 0,69-27 133 0 0,0 1-1 0 0,1 0 0 0 0,-1 1 0 0 0,-10 10 0 0 0,22-18-2 0 0,0 1 0 0 0,1-1-1 0 0,-1 1 1 0 0,0-1 0 0 0,0 1-1 0 0,1-1 1 0 0,-1 1 0 0 0,1 0-1 0 0,-1-1 1 0 0,1 1 0 0 0,-1 0-1 0 0,1 0 1 0 0,-1-1 0 0 0,1 1-1 0 0,-1 0 1 0 0,1 0 0 0 0,0-1-1 0 0,-1 1 1 0 0,1 0 0 0 0,0 0-1 0 0,0 0 1 0 0,0 0 0 0 0,0 0-1 0 0,0-1 1 0 0,0 1 0 0 0,0 0-1 0 0,0 0 1 0 0,0 0 0 0 0,0 0-1 0 0,0 0 1 0 0,1 0 0 0 0,-1-1-1 0 0,1 2 1 0 0,0 1-45 0 0,1-1 0 0 0,0 0 0 0 0,0 0-1 0 0,0 0 1 0 0,0-1 0 0 0,1 1 0 0 0,-1 0 0 0 0,0-1 0 0 0,4 2 0 0 0,67 34-234 0 0,-40-22 713 0 0,40 26 0 0 0,-54-29-114 0 0,-1 1 0 0 0,0 2 0 0 0,-1-1 0 0 0,29 35 0 0 0,-39-41-115 0 0,-1 0 0 0 0,0 1 0 0 0,0 0 1 0 0,-1 0-1 0 0,0 0 0 0 0,-1 1 0 0 0,0 0 1 0 0,0 0-1 0 0,-1 0 0 0 0,0 0 0 0 0,-1 0 1 0 0,2 21-1 0 0,-4-22-33 0 0,0 1 0 0 0,0-1 1 0 0,-1 1-1 0 0,-1-1 0 0 0,1 1 1 0 0,-1-1-1 0 0,-1 0 0 0 0,-3 9 0 0 0,3-13-77 0 0,1 0 0 0 0,-1 0-1 0 0,0 0 1 0 0,0 0 0 0 0,0-1-1 0 0,0 0 1 0 0,-1 0 0 0 0,0 0-1 0 0,0 0 1 0 0,0 0 0 0 0,-1-1-1 0 0,1 1 1 0 0,-1-1 0 0 0,1 0 0 0 0,-8 3-1 0 0,-5 0 73 0 0,-1 0-1 0 0,1 0 1 0 0,-1-2-1 0 0,0 0 1 0 0,-1-1-1 0 0,1-1 1 0 0,0-1-1 0 0,-1-1 1 0 0,-36-3-1 0 0,27 0-453 0 0,1-2 0 0 0,-29-9-1 0 0,27 6-2551 0 0,-45-22-1 0 0,33 9-3636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1333 41 8495 0 0,'19'-9'320'0'0,"0"1"0"0"0,1 1 0 0 0,23-6 0 0 0,-27 11 640 0 0,-6 1 1942 0 0,-19 0-1661 0 0,-10 2-922 0 0,1 1 1 0 0,-1 0-1 0 0,0 1 1 0 0,-34 11-1 0 0,-69 34-139 0 0,83-31-161 0 0,-137 56 42 0 0,55-30-99 0 0,-163 50-196 0 0,264-88 77 0 0,0-1 0 0 0,0-1-1 0 0,-38 2 1 0 0,51-5 63 0 0,-1-1 0 0 0,1 1-1 0 0,0-1 1 0 0,-1-1 0 0 0,1 0 0 0 0,-7-2-1 0 0,10 2 24 0 0,0 1 0 0 0,0-1 0 0 0,0 0 0 0 0,1-1 0 0 0,-1 1 0 0 0,1-1-1 0 0,-1 1 1 0 0,1-1 0 0 0,0 0 0 0 0,0 0 0 0 0,-3-5 0 0 0,3 3-22 0 0,0 0 0 0 0,0 0 0 0 0,1 0 0 0 0,0 0 0 0 0,0 0 0 0 0,1-1 0 0 0,-1 1 0 0 0,1-1 0 0 0,0 1 0 0 0,0-11-1 0 0,1 11-14 0 0,0 0-1 0 0,0 0 0 0 0,0 1 0 0 0,1-1 0 0 0,0 0 0 0 0,-1 1 0 0 0,2-1 0 0 0,-1 1 0 0 0,1-1 0 0 0,-1 1 0 0 0,1-1 0 0 0,0 1 1 0 0,4-5-1 0 0,-6 8 92 0 0,1 0 0 0 0,-1 1 0 0 0,1-1 1 0 0,0 0-1 0 0,-1 1 0 0 0,1-1 0 0 0,-1 1 1 0 0,1-1-1 0 0,0 0 0 0 0,0 1 0 0 0,-1 0 0 0 0,1-1 1 0 0,0 1-1 0 0,0-1 0 0 0,0 1 0 0 0,-1 0 1 0 0,1 0-1 0 0,0 0 0 0 0,0-1 0 0 0,0 1 1 0 0,0 0-1 0 0,-1 0 0 0 0,3 0 0 0 0,-2 1 10 0 0,0-1 0 0 0,1 0 0 0 0,-1 1 0 0 0,0 0 0 0 0,0-1 0 0 0,1 1 0 0 0,-1 0 0 0 0,0-1 0 0 0,0 1 0 0 0,0 0 0 0 0,0 0 0 0 0,0 0 0 0 0,1 1 0 0 0,2 3 8 0 0,-1-1 0 0 0,0 1 0 0 0,0 0 0 0 0,0-1 0 0 0,0 1 0 0 0,2 8 0 0 0,-1 4 85 0 0,0-1-1 0 0,0 1 0 0 0,-2-1 0 0 0,0 1 0 0 0,-1 26 1 0 0,-11 86 506 0 0,6-93-384 0 0,-9 73 514 0 0,-52 206-1 0 0,58-294-661 0 0,0 0-1 0 0,-2-1 1 0 0,0 0 0 0 0,-2 0 0 0 0,0-1-1 0 0,-26 34 1 0 0,-96 92 412 0 0,69-81-263 0 0,58-58-199 0 0,0 0 10 0 0,0 0 0 0 0,1 1 0 0 0,-1-1 0 0 0,1 1 0 0 0,0 0 0 0 0,1 0 0 0 0,-4 8 0 0 0,6-7-92 0 0,2-7-296 0 0,11-1-600 0 0,2-5 472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10135 0 0,'1'-1'4186'0'0,"10"-8"-3649"0"0,0 1 1 0 0,0 0 0 0 0,1 1-1 0 0,0 0 1 0 0,18-7 0 0 0,8-5-336 0 0,-4 0-124 0 0,18-10 116 0 0,67-27 0 0 0,-109 53-451 0 0,0-1-1 0 0,1 2 0 0 0,-1-1 1 0 0,22-1-1 0 0,-18 4-1158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8287 0 0,'1'1'6539'0'0,"0"0"-6361"0"0,0 0 1 0 0,1-1-1 0 0,-1 1 1 0 0,0 0-1 0 0,0 0 1 0 0,0 0-1 0 0,-1 0 1 0 0,1 0-1 0 0,0 0 1 0 0,0 0 0 0 0,-1 0-1 0 0,1 1 1 0 0,0-1-1 0 0,-1 0 1 0 0,1 0-1 0 0,0 3 1 0 0,-1-1-135 0 0,1 1 0 0 0,-1-1 1 0 0,0 1-1 0 0,1 0 1 0 0,-2 5-1 0 0,-1 3 34 0 0,0-1 0 0 0,0 1 0 0 0,-1-1-1 0 0,-1 0 1 0 0,1 0 0 0 0,-2 0 0 0 0,0-1-1 0 0,0 1 1 0 0,-8 10 0 0 0,-8 9 127 0 0,-39 42 0 0 0,10-12-121 0 0,45-53-108 0 0,-16 22-673 0 0,20-27-131 0 0,12 3-6927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78 309 14047 0 0,'0'0'646'0'0,"-1"1"-16"0"0,-4 1-468 0 0,1 0-1 0 0,-1 0 1 0 0,0-1-1 0 0,0 1 1 0 0,0-1-1 0 0,0 0 1 0 0,0 0-1 0 0,0-1 0 0 0,-8 1 1 0 0,12-1-89 0 0,0 0-1 0 0,0-1 1 0 0,1 1 0 0 0,-1 0 0 0 0,0 0-1 0 0,0 0 1 0 0,1-1 0 0 0,-1 1-1 0 0,0-1 1 0 0,1 1 0 0 0,-1 0 0 0 0,0-1-1 0 0,1 1 1 0 0,-1-1 0 0 0,1 1 0 0 0,-1-1-1 0 0,1 0 1 0 0,-1 1 0 0 0,1-1-1 0 0,-1 1 1 0 0,1-1 0 0 0,-1 0 0 0 0,1 1-1 0 0,0-1 1 0 0,-1 0 0 0 0,1-1 0 0 0,-1 0-29 0 0,1 0 0 0 0,-1 0 1 0 0,1 0-1 0 0,-1 0 1 0 0,1 0-1 0 0,0 0 1 0 0,0 0-1 0 0,0-2 1 0 0,2-5-14 0 0,0-1 1 0 0,1 1-1 0 0,0 0 1 0 0,0 0 0 0 0,1 0-1 0 0,0 1 1 0 0,7-10-1 0 0,0 0-246 0 0,2 1 1 0 0,16-19-1 0 0,-13 20 86 0 0,1 0 0 0 0,0 2 1 0 0,1 0-1 0 0,1 1 0 0 0,0 0 0 0 0,1 2 1 0 0,0 0-1 0 0,23-8 0 0 0,-36 17 149 0 0,0 0 0 0 0,1 0-1 0 0,-1 1 1 0 0,0 0 0 0 0,1 0-1 0 0,-1 1 1 0 0,1 0 0 0 0,-1 0-1 0 0,1 1 1 0 0,-1 0 0 0 0,0 0-1 0 0,1 1 1 0 0,-1-1 0 0 0,10 5-1 0 0,-8-2 6 0 0,0 0-1 0 0,0 0 0 0 0,0 1 1 0 0,-1 0-1 0 0,0 0 0 0 0,0 1 1 0 0,0 0-1 0 0,-1 0 0 0 0,0 1 1 0 0,10 12-1 0 0,-13-15-10 0 0,-1 1 0 0 0,1-1 1 0 0,-1 1-1 0 0,0 0 0 0 0,-1 0 0 0 0,1 0 1 0 0,-1 1-1 0 0,0-1 0 0 0,0 0 1 0 0,-1 1-1 0 0,0-1 0 0 0,0 1 0 0 0,0 0 1 0 0,0-1-1 0 0,-1 1 0 0 0,0 0 0 0 0,0-1 1 0 0,-1 1-1 0 0,0 0 0 0 0,0-1 0 0 0,0 1 1 0 0,-3 6-1 0 0,3-9-25 0 0,0 0 1 0 0,0 1-1 0 0,-1-1 0 0 0,0 0 1 0 0,0 0-1 0 0,0 0 0 0 0,0-1 0 0 0,0 1 1 0 0,0 0-1 0 0,-1-1 0 0 0,-4 4 1 0 0,3-2-37 0 0,-4 2-135 0 0,5-5-84 0 0,1 1 0 0 0,0-1 0 0 0,0 1 0 0 0,0-1 0 0 0,0 1-1 0 0,0 0 1 0 0,0 0 0 0 0,-2 3 0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206 322 10943 0 0,'0'0'987'0'0,"0"2"-696"0"0,0-1-152 0 0,0 1 1 0 0,0-1-1 0 0,0 0 1 0 0,0 0-1 0 0,0 0 1 0 0,0 0 0 0 0,0 1-1 0 0,0-1 1 0 0,-1 0-1 0 0,1 0 1 0 0,0 0-1 0 0,-1 0 1 0 0,1 0 0 0 0,-1 0-1 0 0,1 0 1 0 0,-1 0-1 0 0,0 0 1 0 0,1 0-1 0 0,-1 0 1 0 0,0 0 0 0 0,-1 1-1 0 0,-1 0 8 0 0,1 0-1 0 0,-1 0 0 0 0,0 0 1 0 0,0-1-1 0 0,0 1 1 0 0,0-1-1 0 0,0 0 1 0 0,-3 1-1 0 0,-1 0-39 0 0,1 0 0 0 0,-1-1 0 0 0,0 0-1 0 0,0 0 1 0 0,1-1 0 0 0,-1 0-1 0 0,-13-1 1 0 0,11-1-49 0 0,0 0 0 0 0,1-1 0 0 0,-1 0 0 0 0,0-1 0 0 0,-13-7 0 0 0,19 10-54 0 0,1 0 1 0 0,0-1 0 0 0,0 1-1 0 0,0-1 1 0 0,0 1 0 0 0,0-1-1 0 0,0 0 1 0 0,0 0-1 0 0,0 0 1 0 0,1 0 0 0 0,-1 0-1 0 0,1 0 1 0 0,-1 0 0 0 0,1-1-1 0 0,0 1 1 0 0,0 0 0 0 0,0-1-1 0 0,0 1 1 0 0,1-1-1 0 0,-1 1 1 0 0,1-1 0 0 0,-1 1-1 0 0,1-1 1 0 0,0 1 0 0 0,0-4-1 0 0,1-2-63 0 0,1-1-1 0 0,1 0 0 0 0,-1 1 1 0 0,1 0-1 0 0,1-1 1 0 0,-1 1-1 0 0,1 1 1 0 0,1-1-1 0 0,0 0 0 0 0,0 1 1 0 0,8-9-1 0 0,2-1-208 0 0,1 2 0 0 0,0-1 0 0 0,25-16-1 0 0,-16 13 39 0 0,55-30 0 0 0,-69 43 295 0 0,1 1 1 0 0,1 0-1 0 0,-1 1 1 0 0,1 0 0 0 0,0 1-1 0 0,-1 1 1 0 0,21-2-1 0 0,-14 3 187 0 0,-1 0 0 0 0,0 2-1 0 0,1 0 1 0 0,-1 1 0 0 0,22 5-1 0 0,-32-5-191 0 0,0 1-1 0 0,0 0 0 0 0,0 0 0 0 0,-1 0 1 0 0,1 1-1 0 0,-1 1 0 0 0,0-1 1 0 0,0 1-1 0 0,0 0 0 0 0,0 1 0 0 0,-1-1 1 0 0,0 1-1 0 0,8 10 0 0 0,-12-12-48 0 0,1-1 0 0 0,-1 0 1 0 0,0 1-1 0 0,0 0 0 0 0,0 0 0 0 0,0-1 0 0 0,0 1 0 0 0,0 6 0 0 0,-1-8-13 0 0,-1 0 0 0 0,0 1 0 0 0,0-1 0 0 0,0 0 0 0 0,0 0 0 0 0,0 0 0 0 0,0 1 0 0 0,-1-1 0 0 0,1 0 0 0 0,-1 0 0 0 0,1 0 0 0 0,-1 0 0 0 0,0 0 0 0 0,0 0 0 0 0,0 0 0 0 0,0 0 0 0 0,-2 3 0 0 0,-5 6-28 0 0,-1-2 0 0 0,0 1-1 0 0,0-1 1 0 0,-1 0 0 0 0,0-1 0 0 0,0 0 0 0 0,-17 9-1 0 0,-84 38-45 0 0,84-44 62 0 0,-95 37-602 0 0,100-41-1018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2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18 7367 0 0,'2'-1'568'0'0,"14"-5"-393"0"0,-12 3 695 0 0,1 1-1 0 0,-1 1 1 0 0,1-1-1 0 0,8-1 2060 0 0,-11 4-2565 0 0,14 6 810 0 0,-14-6-807 0 0,-2 1-286 0 0,0 3-10 0 0,0-1 0 0 0,0 1 0 0 0,0 0 0 0 0,-1 0 0 0 0,0 0 0 0 0,0 0 0 0 0,0-1 0 0 0,0 1 0 0 0,-1 0 0 0 0,0-1 0 0 0,0 1 0 0 0,0-1 0 0 0,0 0 0 0 0,-1 0 0 0 0,0 0 0 0 0,0 0 0 0 0,0 0 0 0 0,-4 4 0 0 0,-9 8 82 0 0,0 0 0 0 0,-30 20 0 0 0,-118 80-62 0 0,144-101-66 0 0,2 2 0 0 0,-1 0 0 0 0,2 1 0 0 0,-17 23 0 0 0,30-36-17 0 0,0 1-1 0 0,0-1 1 0 0,1 1-1 0 0,0 0 1 0 0,0 0 0 0 0,1 0-1 0 0,0 0 1 0 0,0 0-1 0 0,0 0 1 0 0,1 1-1 0 0,-2 9 1 0 0,4-14 47 0 0,-1 0 0 0 0,0 0-1 0 0,1 0 1 0 0,0 0 0 0 0,-1 0 0 0 0,1 0 0 0 0,0 0 0 0 0,0 0 0 0 0,0 0 0 0 0,0 0-1 0 0,0 0 1 0 0,0-1 0 0 0,1 1 0 0 0,-1-1 0 0 0,0 1 0 0 0,1-1 0 0 0,0 1 0 0 0,-1-1-1 0 0,1 0 1 0 0,0 1 0 0 0,-1-1 0 0 0,1 0 0 0 0,0 0 0 0 0,0-1 0 0 0,0 1-1 0 0,3 1 1 0 0,5 1 247 0 0,-1 0 1 0 0,1-1-1 0 0,0 0 0 0 0,10 0 0 0 0,2 0-212 0 0,-1-1 0 0 0,0-1 1 0 0,0-1-1 0 0,0-1 0 0 0,0-1 0 0 0,0 0 1 0 0,0-2-1 0 0,-1 0 0 0 0,0-2 0 0 0,0 0 1 0 0,0-1-1 0 0,18-11 0 0 0,-1-2-74 0 0,38-28 0 0 0,-57 35-8 0 0,-1-1 0 0 0,0 0 0 0 0,26-32 0 0 0,-26 25 14 0 0,0 0-1 0 0,22-41 1 0 0,-35 56-22 0 0,0-1 0 0 0,-1 0 0 0 0,0 0 0 0 0,0-1 0 0 0,0 1 0 0 0,-1 0 0 0 0,-1-1-1 0 0,0 0 1 0 0,0 1 0 0 0,0-1 0 0 0,-1 0 0 0 0,-1-14 0 0 0,0 21-12 0 0,0-1-1 0 0,0 0 1 0 0,0 0-1 0 0,0 1 1 0 0,-1-1-1 0 0,1 1 1 0 0,-1-1-1 0 0,1 1 1 0 0,-1 0-1 0 0,0-1 1 0 0,0 1 0 0 0,0 0-1 0 0,0 0 1 0 0,0 0-1 0 0,0 0 1 0 0,-1 1-1 0 0,1-1 1 0 0,-1 1-1 0 0,1-1 1 0 0,-1 1-1 0 0,1 0 1 0 0,-1 0-1 0 0,0 0 1 0 0,0 0-1 0 0,-2 0 1 0 0,-10-2-223 0 0,0 0 0 0 0,0 1 0 0 0,-23 0 1 0 0,31 2 138 0 0,-40 0-163 0 0,-48 7-1 0 0,58-4-95 0 0,36-3 250 0 0,0 0 0 0 0,0 0 0 0 0,0 0-1 0 0,0 0 1 0 0,0 0 0 0 0,0 1 0 0 0,0-1 0 0 0,0 0 0 0 0,0 1 0 0 0,0-1 0 0 0,0 1-1 0 0,0-1 1 0 0,0 1 0 0 0,0-1 0 0 0,0 1 0 0 0,0-1 0 0 0,0 1 0 0 0,1 0 0 0 0,-1 0 0 0 0,0-1-1 0 0,0 1 1 0 0,1 0 0 0 0,-1 0 0 0 0,0 0 0 0 0,1 0 0 0 0,-1 0 0 0 0,1 0 0 0 0,0 0-1 0 0,-1 0 1 0 0,0 2 0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1839 0 0,'0'0'288'0'0,"-2"2"539"0"0,-28 38 2281 0 0,-16 21-1419 0 0,32-39-1334 0 0,-107 178 3376 0 0,94-150-2634 0 0,2 1 0 0 0,-20 60-1 0 0,31-71-1022 0 0,-25 72 1068 0 0,7-40-6131 0 0,25-59 98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50 7367 0 0,'5'-3'317'0'0,"9"-6"654"0"0,0-1 1 0 0,19-17 4510 0 0,-34 33-5318 0 0,1 1 0 0 0,-1-1 0 0 0,0 0 0 0 0,-1 1 1 0 0,0-1-1 0 0,0 0 0 0 0,-4 9 0 0 0,-26 42 490 0 0,18-33-360 0 0,-242 423 1043 0 0,249-435-1314 0 0,-42 70 151 0 0,-134 246 141 0 0,161-286-537 0 0,-24 53 375 0 0,38-77-2501 0 0,-7 29 0 0 0,13-38-3067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38 211 7831 0 0,'-6'-2'230'0'0,"-14"0"1766"0"0,8 4 1530 0 0,20 3 272 0 0,23 2-1888 0 0,-17-5-1990 0 0,0-2-1 0 0,0 1 1 0 0,-1-2-1 0 0,22-3 0 0 0,55-14 308 0 0,-68 13-133 0 0,326-104 493 0 0,-257 77-525 0 0,-40 14-141 0 0,33-12-2397 0 0,-60 23-3812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20 14223 0 0,'10'-13'1544'0'0,"-7"8"-1501"0"0,-2 4 176 0 0,4 14 351 0 0,-3-6-526 0 0,-1 0-1 0 0,0 0 1 0 0,-1-1-1 0 0,0 1 1 0 0,0 0-1 0 0,0 0 1 0 0,0 0-1 0 0,-1 0 1 0 0,-3 10-1 0 0,-3 9 9 0 0,-13 29 0 0 0,12-34 88 0 0,-25 65 206 0 0,-4-2-1 0 0,-3-2 1 0 0,-4-1-1 0 0,-104 143 1 0 0,-62 15 263 0 0,184-213-477 0 0,-42 58 0 0 0,63-77-170 0 0,4-5-166 0 0,12-1-394 0 0,-6-1 493 0 0,1-1 0 0 0,-1 0 0 0 0,0 0 0 0 0,0 0 0 0 0,0-1 0 0 0,0 0 0 0 0,0 0 0 0 0,5-3 0 0 0,37-23-549 0 0,-44 27 619 0 0,26-18-278 0 0,28-19-31 0 0,115-55 1 0 0,-168 91 401 0 0,1 0 1 0 0,0 0-1 0 0,-1 1 1 0 0,1 0-1 0 0,0-1 1 0 0,0 2 0 0 0,0-1-1 0 0,0 0 1 0 0,0 1-1 0 0,5 0 1 0 0,-8 1-30 0 0,-1-1-1 0 0,1 1 1 0 0,0-1 0 0 0,0 1 0 0 0,0 0-1 0 0,-1-1 1 0 0,1 1 0 0 0,0 0 0 0 0,-1 0-1 0 0,1 0 1 0 0,-1 1 0 0 0,1-1 0 0 0,-1 0-1 0 0,0 0 1 0 0,0 1 0 0 0,1-1 0 0 0,-1 1-1 0 0,0-1 1 0 0,0 1 0 0 0,0 0 0 0 0,0-1-1 0 0,-1 1 1 0 0,1 0 0 0 0,0 0-1 0 0,-1-1 1 0 0,1 1 0 0 0,-1 0 0 0 0,0 0-1 0 0,1 2 1 0 0,0 7 69 0 0,0 0 1 0 0,-1 0-1 0 0,0 0 0 0 0,-1 0 0 0 0,0 0 0 0 0,0 0 1 0 0,-5 14-1 0 0,-3 8 146 0 0,-14 33 0 0 0,-16 17 40 0 0,31-67-351 0 0,7-14-14 0 0,14-7-1267 0 0,-6 1-37 0 0,0 0 1 0 0,0 0 0 0 0,9-10-1 0 0,7-8-3979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229 126 2759 0 0,'1'0'207'0'0,"22"2"134"0"0,-19 0 993 0 0,0-1 0 0 0,1 1 0 0 0,-1 0 0 0 0,0 0 0 0 0,0 0 0 0 0,4 3 0 0 0,6 5 4 0 0,-11-8-1153 0 0,0 0 0 0 0,0 0 0 0 0,1 0 0 0 0,-1-1 0 0 0,1 1-1 0 0,-1-1 1 0 0,1 0 0 0 0,0 0 0 0 0,0 0 0 0 0,-1-1 0 0 0,1 1-1 0 0,0-1 1 0 0,0 0 0 0 0,0 0 0 0 0,-1 0 0 0 0,1-1 0 0 0,0 1 0 0 0,0-1-1 0 0,-1 0 1 0 0,1 0 0 0 0,0 0 0 0 0,3-2 0 0 0,5-2 245 0 0,1-1-1 0 0,-1-1 1 0 0,-1 1 0 0 0,22-17-1 0 0,-19 10-300 0 0,1 0-1 0 0,-1-1 1 0 0,-1 0-1 0 0,14-21 1 0 0,-22 28-206 0 0,-5 6-53 0 0,0-1-106 0 0,1 2 230 0 0,-1-1 0 0 0,0 1 0 0 0,0-1-1 0 0,0 0 1 0 0,0 1 0 0 0,0-1 0 0 0,-1 1 0 0 0,1-1 0 0 0,0 1-1 0 0,0-1 1 0 0,0 0 0 0 0,0 1 0 0 0,-1-1 0 0 0,1 1-1 0 0,0-1 1 0 0,0 1 0 0 0,-1-1 0 0 0,1 1 0 0 0,-1-1 0 0 0,1 1-1 0 0,0-1 1 0 0,-1 1 0 0 0,1 0 0 0 0,-1-1 0 0 0,1 1-1 0 0,-1 0 1 0 0,1-1 0 0 0,-1 1 0 0 0,1 0 0 0 0,-1 0 0 0 0,1-1-1 0 0,-1 1 1 0 0,1 0 0 0 0,-1 0 0 0 0,0 0 0 0 0,1 0-1 0 0,-1-1 1 0 0,-2 2-5 0 0,0-1 0 0 0,1 0-1 0 0,-1 0 1 0 0,1 1 0 0 0,-1-1-1 0 0,-3 2 1 0 0,2-1-43 0 0,-21 7-17 0 0,0 2-1 0 0,0 0 1 0 0,1 1-1 0 0,-34 22 1 0 0,15-5 94 0 0,1 3 1 0 0,1 1 0 0 0,2 1-1 0 0,2 3 1 0 0,-36 42-1 0 0,60-63 0 0 0,1 1 0 0 0,0 0 1 0 0,-11 21-1 0 0,19-30-13 0 0,1 0 0 0 0,-1 1 0 0 0,1-1 0 0 0,1 1 0 0 0,-1 0 0 0 0,1 0 1 0 0,1 0-1 0 0,-1 0 0 0 0,1 0 0 0 0,0 11 0 0 0,2-16-5 0 0,-1 1 0 0 0,1-1 1 0 0,-1 1-1 0 0,1-1 0 0 0,0 0 0 0 0,0 0 0 0 0,0 1 0 0 0,1-1 0 0 0,-1 0 1 0 0,1 0-1 0 0,-1 0 0 0 0,1 0 0 0 0,0-1 0 0 0,3 4 0 0 0,-1-2 11 0 0,0 0 1 0 0,0-1-1 0 0,1 1 0 0 0,-1-1 0 0 0,1 0 1 0 0,0-1-1 0 0,0 1 0 0 0,5 1 0 0 0,8 2 25 0 0,0-1 0 0 0,0-1 0 0 0,1 0 0 0 0,19 0 0 0 0,-22-2-335 0 0,-1-1 1 0 0,30-2-1 0 0,-19-2-721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8 132 9759 0 0,'0'-2'447'0'0,"1"0"-403"0"0,-1-1-1 0 0,1 0 1 0 0,-1 0-1 0 0,0 0 1 0 0,0 1-1 0 0,0-1 1 0 0,0 0-1 0 0,0 0 1 0 0,-1 0-1 0 0,1 0 1 0 0,-1 1-1 0 0,0-1 1 0 0,-1-5-1 0 0,-1-2 2606 0 0,3 10-2568 0 0,-1 0 1 0 0,1-1 0 0 0,0 1 0 0 0,0 0 0 0 0,0-1-1 0 0,0 1 1 0 0,0 0 0 0 0,0 0 0 0 0,0-1-1 0 0,0 1 1 0 0,0 0 0 0 0,0-1 0 0 0,0 1 0 0 0,0 0-1 0 0,0-1 1 0 0,0 1 0 0 0,0 0 0 0 0,0 0-1 0 0,0-1 1 0 0,0 1 0 0 0,0 0 0 0 0,0-1 0 0 0,1 1-1 0 0,-1 0 1 0 0,0 0 0 0 0,0-1 0 0 0,0 1-1 0 0,0 0 1 0 0,1 0 0 0 0,-1 0 0 0 0,0-1 0 0 0,0 1-1 0 0,0 0 1 0 0,1 0 0 0 0,0 0-33 0 0,0 0 0 0 0,0 1 0 0 0,1-1 0 0 0,-1 1 0 0 0,0-1 1 0 0,0 1-1 0 0,0-1 0 0 0,0 1 0 0 0,0 0 0 0 0,0 0 0 0 0,-1 0 0 0 0,1-1 0 0 0,0 1 0 0 0,0 0 1 0 0,0 0-1 0 0,-1 0 0 0 0,1 0 0 0 0,0 2 0 0 0,11 19 398 0 0,-7-9-202 0 0,-1 0 0 0 0,0 0 0 0 0,-1 0 0 0 0,2 24-1 0 0,0 56 578 0 0,-5-84-739 0 0,1 31 144 0 0,4 238 465 0 0,-1-219-521 0 0,-4-59-158 0 0,0 0 0 0 0,-1 0 0 0 0,1 0 0 0 0,0 1 0 0 0,0-1 0 0 0,0 0 0 0 0,0 0 0 0 0,0 0 1 0 0,0 0-1 0 0,0 0 0 0 0,0 0 0 0 0,0 0 0 0 0,0 0 0 0 0,0 0 0 0 0,0 1 0 0 0,0-1 0 0 0,0 0 1 0 0,0 0-1 0 0,0 0 0 0 0,0 0 0 0 0,1 0 0 0 0,-1 0 0 0 0,0 0 0 0 0,0 0 0 0 0,0 0 0 0 0,0 0 1 0 0,0 1-1 0 0,0-1 0 0 0,0 0 0 0 0,0 0 0 0 0,0 0 0 0 0,0 0 0 0 0,0 0 0 0 0,0 0 0 0 0,0 0 1 0 0,0 0-1 0 0,1 0 0 0 0,-1 0 0 0 0,0 0 0 0 0,0 0 0 0 0,0 0 0 0 0,0 0 0 0 0,0 0 0 0 0,0 0 1 0 0,0 0-1 0 0,0 0 0 0 0,0 0 0 0 0,1 0 0 0 0,-1 0 0 0 0,0 0 0 0 0,0 0 0 0 0,0 0 1 0 0,0 0-1 0 0,0 0 0 0 0,0 0 0 0 0,0 0 0 0 0,0 0 0 0 0,0 0 0 0 0,0 0 0 0 0,1 0 0 0 0,-1 0 1 0 0,0 0-1 0 0,0 0 0 0 0,0 0 0 0 0,0 0 0 0 0,0 0 0 0 0,0 0 0 0 0,0-1 0 0 0,0 1 0 0 0,9-10 408 0 0,10-19-27 0 0,-17 26-272 0 0,25-37-30 0 0,1 2 1 0 0,61-64-1 0 0,81-53 91 0 0,-21 44-183 0 0,-23 17 0 0 0,-97 72-29 0 0,52-46-254 0 0,-80 67 59 0 0,1 14-3168 0 0,-2 1 1768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29 8663 0 0,'0'0'787'0'0,"0"-1"-568"0"0,-1-1-127 0 0,0 1 0 0 0,0-1 1 0 0,1 1-1 0 0,-1-1 0 0 0,0 1 0 0 0,0 0 1 0 0,-1-1-1 0 0,1 1 0 0 0,0 0 1 0 0,0 0-1 0 0,-1 0 0 0 0,1 0 0 0 0,0 0 1 0 0,-1 0-1 0 0,1 0 0 0 0,-1 0 1 0 0,-1 0-1 0 0,-1 0 1 0 0,0-1 0 0 0,0 2-1 0 0,0-1 1 0 0,0 0 0 0 0,0 1 0 0 0,0 0 0 0 0,-5 0-1 0 0,-2 0-31 0 0,0 2 0 0 0,0-1-1 0 0,0 2 1 0 0,-18 5-1 0 0,13-2 131 0 0,0 0-1 0 0,1 1 0 0 0,-1 0 1 0 0,1 1-1 0 0,1 1 0 0 0,-1 0 0 0 0,2 1 1 0 0,-1 1-1 0 0,1 0 0 0 0,-22 25 1 0 0,22-20 330 0 0,3-3 9 0 0,0-1 0 0 0,-17 29-1 0 0,25-38-449 0 0,1 0 0 0 0,-1 1 0 0 0,1-1-1 0 0,-1 0 1 0 0,1 1 0 0 0,0 0 0 0 0,0-1 0 0 0,1 1-1 0 0,-1-1 1 0 0,1 1 0 0 0,0 0 0 0 0,0 0-1 0 0,0-1 1 0 0,0 1 0 0 0,1 0 0 0 0,-1-1 0 0 0,1 1-1 0 0,2 5 1 0 0,-3-8-47 0 0,1 0 0 0 0,0 0 0 0 0,-1 1 0 0 0,1-1-1 0 0,0 0 1 0 0,-1 0 0 0 0,1 0 0 0 0,0 0 0 0 0,0 0 0 0 0,0 0-1 0 0,0 0 1 0 0,0-1 0 0 0,0 1 0 0 0,0 0 0 0 0,1 0 0 0 0,-1-1-1 0 0,0 1 1 0 0,0-1 0 0 0,2 1 0 0 0,0 0 22 0 0,0-1-1 0 0,-1 1 1 0 0,1-1 0 0 0,0 0-1 0 0,-1 0 1 0 0,1 0 0 0 0,0 0 0 0 0,-1-1-1 0 0,4 0 1 0 0,5-2 78 0 0,0-1-1 0 0,0 0 1 0 0,15-8-1 0 0,-24 11-131 0 0,15-9 74 0 0,-1 0-1 0 0,0-2 1 0 0,-1 0 0 0 0,19-18-1 0 0,-15 13 19 0 0,30-22 0 0 0,-27 27-104 0 0,-20 11-89 0 0,6 11-123 0 0,-6-7 219 0 0,-1 0 1 0 0,0 1-1 0 0,1-1 0 0 0,-1 1 1 0 0,-1-1-1 0 0,1 1 0 0 0,0 0 1 0 0,-1-1-1 0 0,0 1 0 0 0,0 0 1 0 0,0-1-1 0 0,0 1 0 0 0,-2 6 0 0 0,-1 6-40 0 0,-9 27 0 0 0,8-30 28 0 0,0-2-139 0 0,1-1-137 0 0,0-1 0 0 0,1 1-1 0 0,0 0 1 0 0,-2 16 0 0 0,6-24-1088 0 0,7 0-68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36 16847 0 0,'0'-2'770'0'0,"8"-31"350"0"0,-7 32-352 0 0,-9 15 68 0 0,-8 11-755 0 0,-23 26 1 0 0,0 0 4 0 0,-268 440 246 0 0,275-434-300 0 0,-161 321 27 0 0,170-313-734 0 0,12-21-6330 0 0,9-31 1255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 3223 0 0,'-1'2'6546'0'0,"-28"63"-2360"0"0,-1 1-3334 0 0,18-37-445 0 0,-3 8 94 0 0,-9 38-1 0 0,21-64-234 0 0,1 0 0 0 0,0 0-1 0 0,0 0 1 0 0,1 0 0 0 0,1 1 0 0 0,0-1 0 0 0,1 0-1 0 0,2 14 1 0 0,-3-24-194 0 0,0 0 0 0 0,0 1 0 0 0,1-1 0 0 0,-1 0 0 0 0,1 0 0 0 0,-1 0 0 0 0,1 0 0 0 0,-1 0 0 0 0,1 0 0 0 0,0 0 0 0 0,-1 0 0 0 0,1 0 0 0 0,0 0 0 0 0,0 0 0 0 0,0 0 0 0 0,0 0 0 0 0,0-1 0 0 0,0 1 0 0 0,0 0 0 0 0,0-1 0 0 0,0 1 0 0 0,0-1 0 0 0,0 1 0 0 0,0-1 0 0 0,0 0 0 0 0,1 1 0 0 0,-1-1 0 0 0,0 0 0 0 0,0 0 0 0 0,0 0 0 0 0,1 1 0 0 0,-1-1 0 0 0,0-1 0 0 0,0 1 0 0 0,2 0 0 0 0,3-1 75 0 0,0 0 1 0 0,0-1 0 0 0,0 1 0 0 0,0-1 0 0 0,7-4 0 0 0,6-3-5 0 0,-1-1-1 0 0,0-1 1 0 0,-1-1 0 0 0,0-1 0 0 0,24-22-1 0 0,69-84-230 0 0,-49 51-294 0 0,-28 31-794 0 0,25-25-1039 0 0,-17 25-4992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3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31 129 6447 0 0,'2'1'499'0'0,"13"7"101"0"0,12 6 2885 0 0,54 19-1 0 0,-72-30-3085 0 0,1-1 0 0 0,0 0 1 0 0,-1 0-1 0 0,1-1 0 0 0,0 0 0 0 0,0 0 1 0 0,0-1-1 0 0,0-1 0 0 0,19-3 0 0 0,-12 0-237 0 0,0-1-1 0 0,-1 0 0 0 0,0-2 0 0 0,0 0 1 0 0,0 0-1 0 0,21-15 0 0 0,-27 15-78 0 0,0 0 1 0 0,-1-1-1 0 0,0 1 0 0 0,0-2 0 0 0,-1 1 0 0 0,0-1 0 0 0,-1 0 1 0 0,0-1-1 0 0,0 0 0 0 0,7-15 0 0 0,-8 11-99 0 0,-6 11-39 0 0,-1 1-18 0 0,1 1 62 0 0,0 1-1 0 0,0 0 1 0 0,-1-1 0 0 0,1 1-1 0 0,0 0 1 0 0,0-1 0 0 0,0 1-1 0 0,0 0 1 0 0,-1 0 0 0 0,1-1-1 0 0,0 1 1 0 0,0 0 0 0 0,0 0-1 0 0,-1-1 1 0 0,1 1 0 0 0,0 0-1 0 0,-1 0 1 0 0,1 0 0 0 0,0-1-1 0 0,0 1 1 0 0,-1 0-1 0 0,1 0 1 0 0,0 0 0 0 0,-1 0-1 0 0,1 0 1 0 0,0 0 0 0 0,-1-1-1 0 0,1 1 1 0 0,0 0 0 0 0,-1 0-1 0 0,1 0 1 0 0,-1 0 0 0 0,1 0-1 0 0,-1 1 1 0 0,-11 0-173 0 0,1 2-19 0 0,1 1 1 0 0,-1 0-1 0 0,1 1 1 0 0,0 0-1 0 0,-15 10 1 0 0,-44 36-93 0 0,64-46 306 0 0,-38 31-40 0 0,0 2 0 0 0,-38 47 0 0 0,55-54 31 0 0,0 2 0 0 0,2 1-1 0 0,-30 57 1 0 0,45-74-6 0 0,1 1 1 0 0,-8 24-1 0 0,14-37 13 0 0,1 0 1 0 0,0 0-1 0 0,0 0 0 0 0,0 0 0 0 0,0 0 1 0 0,1 0-1 0 0,0 0 0 0 0,0 0 1 0 0,0 0-1 0 0,1 0 0 0 0,0 0 0 0 0,0-1 1 0 0,0 1-1 0 0,2 6 0 0 0,-1-9 10 0 0,-1 0 0 0 0,0 0 0 0 0,1 0 0 0 0,-1 0-1 0 0,1 0 1 0 0,0 0 0 0 0,0-1 0 0 0,0 1 0 0 0,-1-1-1 0 0,1 1 1 0 0,1-1 0 0 0,-1 0 0 0 0,0 0 0 0 0,0 0 0 0 0,0 0-1 0 0,1 0 1 0 0,-1-1 0 0 0,0 1 0 0 0,1 0 0 0 0,-1-1 0 0 0,3 0-1 0 0,4 1 37 0 0,0 0 0 0 0,-1-1 0 0 0,1-1-1 0 0,13-1 1 0 0,14-7-929 0 0,0-3-3386 0 0,3-3-1718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2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 9007 0 0,'0'0'3546'0'0,"3"0"-3122"0"0,34-10 1973 0 0,-34 10-2161 0 0,-3 0-233 0 0,0 0 0 0 0,0 0 0 0 0,0 0 0 0 0,0 1 0 0 0,0-1 0 0 0,0 0 0 0 0,0 0 0 0 0,0 1 0 0 0,0-1 0 0 0,0 0 0 0 0,0 0 0 0 0,0 0 0 0 0,0 1 0 0 0,1-1 0 0 0,-1 0 0 0 0,0 0 0 0 0,0 0 0 0 0,0 0 0 0 0,0 1-1 0 0,0-1 1 0 0,1 0 0 0 0,-1 0 0 0 0,0 0 0 0 0,0 0 0 0 0,0 0 0 0 0,1 1 0 0 0,-1-1 0 0 0,0 0 0 0 0,0 0 0 0 0,0 0 0 0 0,1 0 0 0 0,-1 0 0 0 0,1 0 0 0 0,-1 1-1 0 0,1-1 1 0 0,-1 0 0 0 0,0 0-1 0 0,1 0 1 0 0,-1 1 0 0 0,0-1-1 0 0,1 0 1 0 0,-1 0 0 0 0,0 1-1 0 0,1-1 1 0 0,-1 0 0 0 0,0 1 0 0 0,0-1-1 0 0,0 0 1 0 0,1 1 0 0 0,-1-1-1 0 0,0 1 1 0 0,0-1 0 0 0,0 0-1 0 0,0 1 1 0 0,1-1 0 0 0,-1 1-1 0 0,0-1 1 0 0,0 0 0 0 0,0 1 0 0 0,0-1-1 0 0,0 1 1 0 0,0 32 174 0 0,-1 1 1 0 0,-1-1-1 0 0,-2 0 1 0 0,-9 38-1 0 0,5-27 29 0 0,-5 70 0 0 0,13-88-147 0 0,0 0 1 0 0,2 1 0 0 0,7 36-1 0 0,-5-48-35 0 0,0 1 0 0 0,1-1 0 0 0,1 1-1 0 0,0-1 1 0 0,1-1 0 0 0,14 24 0 0 0,-19-35 19 0 0,6 12-33 0 0,-7-12-2 0 0,0 3 38 0 0,2 4-36 0 0,-3 4-10 0 0,-1-11-2 0 0,0 0 0 0 0,0 1 0 0 0,-1-1 0 0 0,1 0-1 0 0,-1 0 1 0 0,1-1 0 0 0,-1 1 0 0 0,0 0 0 0 0,0 0-1 0 0,0-1 1 0 0,0 1 0 0 0,-1-1 0 0 0,1 0 0 0 0,-1 0 0 0 0,1 1-1 0 0,-1-2 1 0 0,-4 4 0 0 0,-5 1-73 0 0,0 0 0 0 0,-1-1 0 0 0,-12 4 0 0 0,8-3-74 0 0,7-3-371 0 0,0 0 1 0 0,-21 3-1 0 0,-3-4-4209 0 0,16-4 49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18 1375 0 0,'0'0'66'0'0,"-1"0"-8"0"0,-14 0 645 0 0,-1 0 3300 0 0,-29 3 0 0 0,39-2-3482 0 0,1 0-1 0 0,0 1 1 0 0,0-1 0 0 0,0 1 0 0 0,0 0 0 0 0,0 1 0 0 0,1-1-1 0 0,-8 6 1 0 0,-4 4 151 0 0,1 0 0 0 0,0 1-1 0 0,-12 16 1 0 0,-37 48-22 0 0,59-71-600 0 0,-6 9-9 0 0,0 0 0 0 0,-14 28 0 0 0,21-36-12 0 0,1 1 0 0 0,-1-1 0 0 0,2 1 0 0 0,-1 0 0 0 0,1 0 0 0 0,0 0 0 0 0,1 0 0 0 0,-1 12 0 0 0,2-18 12 0 0,0 0 0 0 0,0 1 0 0 0,0-1 0 0 0,0 0 0 0 0,0 0 0 0 0,1 0 0 0 0,-1 0 0 0 0,1 0 0 0 0,-1 0 0 0 0,1 0 0 0 0,0 0 0 0 0,0 0 1 0 0,0-1-1 0 0,0 1 0 0 0,0 0 0 0 0,0 0 0 0 0,1-1 0 0 0,1 3 0 0 0,-1-3 16 0 0,0 0 0 0 0,0 1 0 0 0,0-2 0 0 0,0 1 0 0 0,0 0 0 0 0,0 0 0 0 0,0-1 0 0 0,0 1-1 0 0,0-1 1 0 0,0 1 0 0 0,0-1 0 0 0,1 0 0 0 0,-1 0 0 0 0,0 0 0 0 0,0 0 0 0 0,0 0 0 0 0,4-2 0 0 0,12-2 47 0 0,1-1-1 0 0,-1-1 0 0 0,0 0 1 0 0,-1-2-1 0 0,1 0 0 0 0,-2-1 1 0 0,1-1-1 0 0,-1 0 0 0 0,-1-1 1 0 0,0-1-1 0 0,25-24 0 0 0,-33 28-93 0 0,0 0 1 0 0,-1-1-1 0 0,0 1 0 0 0,0-1 0 0 0,-1-1 0 0 0,-1 1 1 0 0,1-1-1 0 0,3-13 0 0 0,-6 17-40 0 0,0 0 1 0 0,-1 0-1 0 0,1-1 0 0 0,-2 1 0 0 0,1 0 1 0 0,-1 0-1 0 0,0-1 0 0 0,0 1 0 0 0,0 0 1 0 0,-1-1-1 0 0,0 1 0 0 0,0 0 0 0 0,-1 0 1 0 0,0 0-1 0 0,-3-7 0 0 0,4 10-7 0 0,-1 1 0 0 0,1 0 0 0 0,0-1 0 0 0,-1 1 0 0 0,0 0 0 0 0,0 0 0 0 0,0 0 0 0 0,0 0 0 0 0,0 0 0 0 0,0 1 0 0 0,0-1 0 0 0,0 0 0 0 0,-1 1 0 0 0,-3-2 0 0 0,0 0-103 0 0,-1 1 1 0 0,0 1-1 0 0,0-1 1 0 0,-7 0-1 0 0,7 1-99 0 0,1 0 0 0 0,-1 0-1 0 0,1-1 1 0 0,0 0-1 0 0,-8-3 1 0 0,13 5-145 0 0,12-8-1707 0 0,4 1 671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587 894 14799 0 0,'0'0'1482'0'0,"5"-6"-1186"0"0,82-139-27 0 0,-46 82-24 0 0,63-136-1 0 0,-86 154-230 0 0,-2-1-1 0 0,17-80 0 0 0,-29 105-8 0 0,-1 1-1 0 0,-1-1 1 0 0,-1 0-1 0 0,0 1 0 0 0,-2-1 1 0 0,-1 0-1 0 0,0 1 1 0 0,-10-40-1 0 0,11 57-6 0 0,0 0 0 0 0,0 1-1 0 0,0-1 1 0 0,0 0 0 0 0,0 0-1 0 0,-1 1 1 0 0,1-1 0 0 0,-1 1-1 0 0,0-1 1 0 0,-4-3 0 0 0,5 5 0 0 0,0 0 0 0 0,0 1 0 0 0,0-1 1 0 0,0 1-1 0 0,-1-1 0 0 0,1 1 1 0 0,0-1-1 0 0,0 1 0 0 0,-1 0 1 0 0,1 0-1 0 0,0 0 0 0 0,0-1 0 0 0,-1 1 1 0 0,1 0-1 0 0,0 1 0 0 0,-1-1 1 0 0,1 0-1 0 0,0 0 0 0 0,0 0 1 0 0,-1 1-1 0 0,1-1 0 0 0,0 1 0 0 0,0-1 1 0 0,0 1-1 0 0,0-1 0 0 0,-1 1 1 0 0,0 1-1 0 0,-7 3-19 0 0,1 1 0 0 0,0 0 1 0 0,0 1-1 0 0,1 0 0 0 0,0 0 0 0 0,0 1 0 0 0,-11 15 1 0 0,-35 64-33 0 0,17-14 0 0 0,-42 127-1 0 0,64-162 29 0 0,-112 380 975 0 0,97-317-226 0 0,-4 0 1 0 0,-5-3 0 0 0,-4-1 0 0 0,-62 104 0 0 0,84-170-677 0 0,-1 0 0 0 0,-33 36 0 0 0,-55 48-3396 0 0,108-114 2556 0 0,4-10-4906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17 137 6911 0 0,'0'0'623'0'0,"-1"0"-514"0"0,-13 9 9451 0 0,13-8-8986 0 0,2 7 1329 0 0,0-7-1924 0 0,-1 0 0 0 0,1 0 0 0 0,0 0 0 0 0,0 0-1 0 0,0 0 1 0 0,0 0 0 0 0,0-1 0 0 0,0 1-1 0 0,0 0 1 0 0,0-1 0 0 0,0 1 0 0 0,2 0 0 0 0,4 0 142 0 0,0 0 0 0 0,0 0 0 0 0,0-1 0 0 0,1 0 0 0 0,-1-1 0 0 0,0 1 0 0 0,0-1 1 0 0,0-1-1 0 0,9-2 0 0 0,-3 1-19 0 0,479-126 991 0 0,-492 129-1121 0 0,76-22 474 0 0,-37 16-1805 0 0,-31 5-714 0 0,-1 1 1 0 0,16 2 0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22 5527 0 0,'1'-2'250'0'0,"4"-1"-79"0"0,19-12 372 0 0,-17 14 1451 0 0,-8 5 1683 0 0,-9 9 1448 0 0,-9 0-5152 0 0,1-1 0 0 0,-2-1 0 0 0,0 0 0 0 0,-37 12 0 0 0,27-10 26 0 0,3-2 87 0 0,6-2 123 0 0,-36 19-1 0 0,-5 10 467 0 0,-125 83 592 0 0,169-107-1257 0 0,-1 1-1 0 0,2 1 1 0 0,0 1 0 0 0,1 1 0 0 0,1 0-1 0 0,0 1 1 0 0,-13 24 0 0 0,23-34-10 0 0,0 0 0 0 0,1 0-1 0 0,0 1 1 0 0,1-1 0 0 0,0 1 0 0 0,-3 12 0 0 0,6-18 40 0 0,-1-1 1 0 0,1 0-1 0 0,0 0 1 0 0,0 1-1 0 0,0-1 1 0 0,0 0-1 0 0,0 0 0 0 0,1 0 1 0 0,0 1-1 0 0,-1-1 1 0 0,1 0-1 0 0,0 0 0 0 0,1 0 1 0 0,-1 0-1 0 0,0 0 1 0 0,1 0-1 0 0,0-1 1 0 0,-1 1-1 0 0,1 0 0 0 0,0-1 1 0 0,1 1-1 0 0,-1-1 1 0 0,4 3-1 0 0,0 0 66 0 0,1-1 0 0 0,0 0 0 0 0,0-1 0 0 0,0 1 0 0 0,1-1-1 0 0,-1-1 1 0 0,1 0 0 0 0,9 2 0 0 0,67 7 614 0 0,-54-8-453 0 0,352 7 1690 0 0,-374-10-1968 0 0,6 0-267 0 0,0-1 0 0 0,0 0 1 0 0,17-4-1 0 0,-12-2-1093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6991 0 0,'0'0'638'0'0,"0"1"-528"0"0,0 3-364 0 0,0 4 1087 0 0,0 0-1 0 0,0-1 1 0 0,1 1-1 0 0,0 0 1 0 0,4 13 0 0 0,-1-8-146 0 0,-1 1 0 0 0,0-1 0 0 0,-1 1 1 0 0,0 19-1 0 0,-3 58 367 0 0,-1-28-579 0 0,5-10-302 0 0,-3-51 91 0 0,2-2-245 0 0,-1-1 1 0 0,1 1-1 0 0,-1 0 0 0 0,0-1 0 0 0,1 1 0 0 0,-1-1 0 0 0,0 0 1 0 0,0 1-1 0 0,1-1 0 0 0,-1 0 0 0 0,0 0 0 0 0,0 0 1 0 0,0 1-1 0 0,2-3 0 0 0,13-16 19 0 0,-14 17-28 0 0,60-90 111 0 0,-47 67-120 0 0,1 1 0 0 0,1 0-1 0 0,25-27 1 0 0,-42 52-1 0 0,0-1 1 0 0,0 0-1 0 0,0 0 0 0 0,0 1 0 0 0,0-1 0 0 0,0 0 0 0 0,0 1 0 0 0,0-1 0 0 0,0 0 1 0 0,0 1-1 0 0,0-1 0 0 0,0 0 0 0 0,0 0 0 0 0,0 1 0 0 0,0-1 0 0 0,1 0 1 0 0,-1 0-1 0 0,0 1 0 0 0,0-1 0 0 0,0 0 0 0 0,0 0 0 0 0,0 1 0 0 0,1-1 1 0 0,-1 0-1 0 0,0 0 0 0 0,0 1 0 0 0,1-1 0 0 0,-1 0 0 0 0,0 0 0 0 0,0 0 0 0 0,1 0 1 0 0,-1 1-1 0 0,0-1 0 0 0,0 0 0 0 0,1 0 0 0 0,-1 0 0 0 0,0 0 0 0 0,0 0 1 0 0,1 0-1 0 0,-1 0 0 0 0,0 0 0 0 0,1 0 0 0 0,-1 0 0 0 0,0 0 0 0 0,1 0 1 0 0,-1 0-1 0 0,0 0 0 0 0,0 0 0 0 0,1 0 0 0 0,-1 0 0 0 0,0 0 0 0 0,1 0 0 0 0,-1 0 1 0 0,0-1-1 0 0,0 1 0 0 0,1 0 0 0 0,-1 0 0 0 0,0 0 0 0 0,0 0 0 0 0,0-1 1 0 0,1 1-1 0 0,-1 0 0 0 0,0 0 0 0 0,0 0 0 0 0,0-1 0 0 0,1 1 0 0 0,-1 0 2 0 0,2 21 96 0 0,1 21 0 0 0,-3-29-96 0 0,0 0 1 0 0,1 0-1 0 0,1-1 1 0 0,0 1-1 0 0,1 0 1 0 0,6 16-1 0 0,-5-19 196 0 0,1 0 1 0 0,0 0-1 0 0,1-1 0 0 0,0 0 0 0 0,0 0 0 0 0,1 0 0 0 0,0-1 0 0 0,1 0 1 0 0,0-1-1 0 0,0 1 0 0 0,1-2 0 0 0,9 7 0 0 0,-16-12-32 0 0,8 1-60 0 0,-7-1-89 0 0,1 0-1 0 0,-1 0 1 0 0,0-1-1 0 0,1 0 1 0 0,-1 1-1 0 0,1-1 1 0 0,-1-1-1 0 0,0 1 1 0 0,1 0-1 0 0,-1-1 1 0 0,0 0-1 0 0,1 1 1 0 0,3-3-1 0 0,-3 1 0 0 0,0 0-1 0 0,-1 0 0 0 0,1-1 1 0 0,-1 1-1 0 0,1-1 0 0 0,-1 0 1 0 0,0 0-1 0 0,0 0 0 0 0,0-1 1 0 0,3-3-1 0 0,18-29 99 0 0,22-42-1 0 0,-33 54-79 0 0,83-152 41 0 0,-44 93-257 0 0,-44 72 59 0 0,5-9-706 0 0,2 2 0 0 0,0-1 0 0 0,1 2 0 0 0,1 0 0 0 0,0 1 0 0 0,1 1 0 0 0,32-20 0 0 0,-48 34 224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9 4143 0 0,'0'0'319'0'0,"1"-1"-210"0"0,4-7 5251 0 0,-4 10-5250 0 0,0-1 0 0 0,0 1-1 0 0,0 0 1 0 0,0-1-1 0 0,-1 1 1 0 0,1 0 0 0 0,0 0-1 0 0,-1 0 1 0 0,1 2-1 0 0,1 7 173 0 0,-1-1-1 0 0,0 1 1 0 0,-1-1-1 0 0,0 1 1 0 0,-2 14-1 0 0,-12 54 754 0 0,-12 15-37 0 0,-58 140-1 0 0,32-118-561 0 0,-79 129 1 0 0,35-70-317 0 0,86-157-116 0 0,-9 20 42 0 0,-1-2-1 0 0,-41 56 0 0 0,61-92-44 0 0,-10 11 29 0 0,10-11-32 0 0,-1 0 0 0 0,1 0 0 0 0,0 0 0 0 0,0 0 0 0 0,0 0 0 0 0,-1 0 0 0 0,1 0 0 0 0,0 0 0 0 0,0 0 0 0 0,0 0 0 0 0,0 0 0 0 0,-1 0 0 0 0,1 1 0 0 0,0-1 0 0 0,0 0 0 0 0,-1-1 0 0 0,1 1 0 0 0,0 0 0 0 0,0 0 0 0 0,0 0 0 0 0,-1 0 0 0 0,1 0 0 0 0,0 0 0 0 0,0 0 0 0 0,0 0 0 0 0,0 0 0 0 0,-1 0 0 0 0,1 0 0 0 0,0 0 0 0 0,0-1 0 0 0,0 1 1 0 0,0 0-1 0 0,-1 0 0 0 0,1 0 0 0 0,0 0 0 0 0,0 0 0 0 0,0-1 0 0 0,0 1 0 0 0,0 0 0 0 0,0 0 0 0 0,0 0 0 0 0,-1-1 0 0 0,1 1 0 0 0,0 0 0 0 0,0 0 0 0 0,0 0 0 0 0,0-1 0 0 0,0 1 0 0 0,0 0 0 0 0,0 0 0 0 0,0 0 0 0 0,0-1 0 0 0,0 1 0 0 0,0 0 0 0 0,0 0 0 0 0,0-5-8 0 0,0 1-1 0 0,0 0 1 0 0,0-1-1 0 0,0 1 0 0 0,1 0 1 0 0,0-1-1 0 0,0 1 1 0 0,2-8-1 0 0,17-34-76 0 0,-18 40 85 0 0,7-11-54 0 0,1 0-1 0 0,1 0 1 0 0,0 1-1 0 0,1 0 1 0 0,0 1-1 0 0,2 1 1 0 0,-1 0-1 0 0,26-19 1 0 0,-10 11-77 0 0,1 2 1 0 0,0 1 0 0 0,60-26 0 0 0,-74 38 167 0 0,-1 1 0 0 0,33-9 0 0 0,-44 14 24 0 0,0 0 0 0 0,0 1-1 0 0,0-1 1 0 0,0 1 0 0 0,0 0 0 0 0,1 0-1 0 0,-1 0 1 0 0,0 0 0 0 0,0 1 0 0 0,0-1-1 0 0,0 1 1 0 0,0 0 0 0 0,0 1 0 0 0,0-1-1 0 0,0 0 1 0 0,0 1 0 0 0,6 4 0 0 0,-8-4-16 0 0,0 0 0 0 0,1 0 0 0 0,-1 1 0 0 0,0-1 0 0 0,0 1 0 0 0,0-1 0 0 0,0 1 0 0 0,0 0 0 0 0,-1 0 0 0 0,0 0 0 0 0,1 0 0 0 0,0 5 0 0 0,0-3 29 0 0,-1 1 0 0 0,0 0 0 0 0,0 0 0 0 0,-1 0 0 0 0,0 0 0 0 0,0 8 0 0 0,-3 3 36 0 0,0-1 0 0 0,0 1 0 0 0,-11 28 1 0 0,-6 10-71 0 0,-9 25-304 0 0,28-78-798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133 333 1375 0 0,'-1'2'7843'0'0,"-7"13"-5331"0"0,-9 26-1 0 0,-12 52-754 0 0,24-75-1270 0 0,-1 4-107 0 0,2-6-200 0 0,-1 1 1 0 0,0-1-1 0 0,-1 0 0 0 0,0-1 0 0 0,-1 0 1 0 0,-1 0-1 0 0,-12 17 0 0 0,14-25-729 0 0</inkml:trace>
  <inkml:trace contextRef="#ctx0" brushRef="#br0" timeOffset="1">661 0 1839 0 0,'0'0'176'0'0,"-7"11"-176"0"0,0 0 0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44 13903 0 0,'2'-4'105'0'0,"1"0"0"0"0,0 1 0 0 0,1-1 1 0 0,-1 1-1 0 0,0 0 0 0 0,1 0 0 0 0,0 0 0 0 0,0 1 0 0 0,-1-1 0 0 0,2 1 0 0 0,-1 0 0 0 0,0 0 0 0 0,0 1 0 0 0,9-3 0 0 0,-5 3 1225 0 0,-11 9-878 0 0,-2 0-451 0 0,-1 0 0 0 0,1-1 1 0 0,-2 0-1 0 0,1 0 1 0 0,-1-1-1 0 0,0 1 1 0 0,-9 5-1 0 0,1 0-2 0 0,-47 40 74 0 0,-58 52 298 0 0,100-85-304 0 0,0 2 0 0 0,2 0 0 0 0,-25 36 0 0 0,40-52-57 0 0,0 0 0 0 0,0 0 0 0 0,1 1 0 0 0,0-1 0 0 0,-1 0 0 0 0,2 1 0 0 0,-3 6-1 0 0,4-11 4 0 0,0 1-1 0 0,0-1 1 0 0,0 1-1 0 0,0-1 1 0 0,0 1-1 0 0,0-1 0 0 0,0 1 1 0 0,0 0-1 0 0,1-1 1 0 0,-1 1-1 0 0,1-1 0 0 0,-1 0 1 0 0,1 1-1 0 0,-1-1 1 0 0,1 1-1 0 0,0-1 0 0 0,0 0 1 0 0,-1 1-1 0 0,1-1 1 0 0,0 0-1 0 0,0 0 1 0 0,0 0-1 0 0,1 0 0 0 0,-1 1 1 0 0,0-2-1 0 0,0 1 1 0 0,1 0-1 0 0,-1 0 0 0 0,0 0 1 0 0,3 0-1 0 0,3 2 52 0 0,1 0 1 0 0,-1-1-1 0 0,1-1 0 0 0,0 1 0 0 0,-1-1 0 0 0,1 0 1 0 0,0-1-1 0 0,0 0 0 0 0,0 0 0 0 0,11-2 1 0 0,8-2-978 0 0,43-14 1 0 0,-38 8-186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3:4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6447 0 0,'0'0'499'0'0,"0"2"-106"0"0,4 12 807 0 0,0 0 0 0 0,-1 0 0 0 0,-1 0 0 0 0,0 0 1 0 0,-1 24-1 0 0,-2-16-648 0 0,-1 0 1 0 0,0 0 0 0 0,-7 22 0 0 0,-7 11-17 0 0,-44 101 0 0 0,-37 34 245 0 0,-16-6-369 0 0,64-107-317 0 0,-10 10-27 0 0,-27 49 60 0 0,82-131-132 0 0,-2 8 55 0 0,7-11-6 0 0,6-4 7 0 0,17-13-155 0 0,34-26 0 0 0,17-12-191 0 0,-58 43 309 0 0,-1 1 0 0 0,1 1 0 0 0,1 1 0 0 0,-1 0 0 0 0,1 2 0 0 0,34-7 1 0 0,-49 11 12 0 0,0 1 0 0 0,0 0 1 0 0,0 0-1 0 0,0 0 0 0 0,0 0 1 0 0,0 0-1 0 0,0 1 0 0 0,0 0 1 0 0,0-1-1 0 0,0 1 0 0 0,0 0 1 0 0,0 0-1 0 0,-1 1 0 0 0,1-1 1 0 0,4 3-1 0 0,-3-1 46 0 0,-1 1 0 0 0,1-1 1 0 0,0 1-1 0 0,-1-1 0 0 0,0 1 0 0 0,0 0 0 0 0,0 0 0 0 0,3 8 0 0 0,2 5 222 0 0,-1 0-1 0 0,-1 0 0 0 0,8 35 0 0 0,-13-49-271 0 0,7 33-164 0 0,-7-34-217 0 0,9 0-3721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1 1839 0 0,'-2'2'134'0'0,"-7"12"121"0"0,-9 9 6418 0 0,-2 4-1091 0 0,19-26-4884 0 0,-1 13 1238 0 0,4 1-1198 0 0,-2-9-589 0 0,-1 1-1 0 0,1-1 0 0 0,-1 0 0 0 0,0 1 1 0 0,0-1-1 0 0,-1 0 0 0 0,0 1 1 0 0,-3 6-1 0 0,-26 47 408 0 0,26-51-464 0 0,-152 238 745 0 0,67-110-657 0 0,8-3-126 0 0,-22 34 21 0 0,-12-10-749 0 0,99-139 339 0 0,-25 23 1 0 0,35-35 101 0 0,-1-1-1 0 0,0 0 1 0 0,0-1-1 0 0,0 0 1 0 0,-1 0 0 0 0,-10 4-1 0 0,17-8-383 0 0,2-2 456 0 0,0-1 1 0 0,0 1-1 0 0,1-1 1 0 0,-1 1-1 0 0,1 0 0 0 0,-1-1 1 0 0,1 1-1 0 0,0 0 1 0 0,0-1-1 0 0,-1 1 0 0 0,3-2 1 0 0,1-3-228 0 0,14-20-904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94 6247 0 0,'0'0'563'0'0,"-2"0"-408"0"0,1-1 277 0 0,0 1 1 0 0,0 0-1 0 0,0 0 0 0 0,0 0 1 0 0,0 0-1 0 0,0 0 0 0 0,0 0 1 0 0,0 0-1 0 0,0 1 1 0 0,0-1-1 0 0,0 0 0 0 0,0 0 1 0 0,0 1-1 0 0,0-1 1 0 0,0 1-1 0 0,0-1 0 0 0,-1 2 1 0 0,-23 14-922 0 0,6-3 729 0 0,-108 47-101 0 0,76-38 206 0 0,-57 35-1 0 0,87-45-224 0 0,-1 0 0 0 0,0-2 0 0 0,-1 0 0 0 0,-23 6 0 0 0,43-16 1128 0 0,5 0-1212 0 0,0-1 0 0 0,0 0 1 0 0,0 0-1 0 0,0 0 0 0 0,-1 0 0 0 0,1 0 0 0 0,2-2 0 0 0,3-2 17 0 0,154-97 389 0 0,-107 70-453 0 0,-23 16 33 0 0,-2-2-1 0 0,0-1 1 0 0,44-38-1 0 0,-13 5 32 0 0,-51 44-63 0 0,-5 5-33 0 0,12-2 30 0 0,-11 8 10 0 0,-4-3-4 0 0,11 6-51 0 0,-8-4 56 0 0,-1-1 2 0 0,0 0 0 0 0,-1 1 1 0 0,1-1-1 0 0,-1 1 0 0 0,1 0 0 0 0,-1-1 0 0 0,1 1 0 0 0,-1 0 0 0 0,0 0 0 0 0,0 0 1 0 0,0 1-1 0 0,0-1 0 0 0,0 1 0 0 0,-1-1 0 0 0,1 1 0 0 0,-1-1 0 0 0,2 4 1 0 0,2 5 12 0 0,12 22 150 0 0,-8-16 11 0 0,1 1 0 0 0,0-1 0 0 0,1-1 0 0 0,22 26 1 0 0,-27-37-140 0 0,-1 0-1 0 0,1-1 1 0 0,0 0 0 0 0,1 0 0 0 0,-1 0 0 0 0,0-1 0 0 0,13 4 0 0 0,-1 1 90 0 0,1 2-115 0 0,-13-8 0 0 0,11 2 28 0 0,-6-2-11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134 468 4607 0 0,'0'0'354'0'0,"-2"0"-233"0"0,-24 6 821 0 0,20-5-72 0 0,-1 0 0 0 0,1 0 0 0 0,0 1 0 0 0,-8 3 0 0 0,10-4-708 0 0,0 1 0 0 0,0-1 0 0 0,0 0 0 0 0,0 0 0 0 0,-7 0 0 0 0,-7 2 229 0 0,18-3-374 0 0,-1 0 1 0 0,1 0 0 0 0,-1 0 0 0 0,1 0 0 0 0,-1 0-1 0 0,0 0 1 0 0,1 0 0 0 0,-1 0 0 0 0,1-1 0 0 0,-1 1-1 0 0,1 0 1 0 0,-1 0 0 0 0,1 0 0 0 0,-1-1 0 0 0,1 1-1 0 0,-1 0 1 0 0,1-1 0 0 0,0 1 0 0 0,-1 0 0 0 0,1-1-1 0 0,-1 1 1 0 0,1 0 0 0 0,0-1 0 0 0,-1 1 0 0 0,1-1-1 0 0,0 1 1 0 0,-1-1 0 0 0,1 1 0 0 0,0-2 0 0 0,-5-14 584 0 0,6 9-385 0 0,-1 0 1 0 0,1 0-1 0 0,1 1 1 0 0,-1-1-1 0 0,1 0 1 0 0,1 1-1 0 0,-1-1 1 0 0,1 1-1 0 0,4-8 1 0 0,7-8 252 0 0,17-23 0 0 0,-24 36-319 0 0,22-31 34 0 0,2 2-1 0 0,1 1 0 0 0,69-60 1 0 0,-87 86 16 0 0,1 1 1 0 0,-1 1 0 0 0,2 1-1 0 0,-1 0 1 0 0,26-9 0 0 0,-9 7 294 0 0,64-13 0 0 0,-59 18-360 0 0,1 1 0 0 0,71 2 0 0 0,-51 6-132 0 0,68 13 0 0 0,-116-16-24 0 0,-6 0 9 0 0,0-1 0 0 0,1 1-1 0 0,-1 0 1 0 0,0 0 0 0 0,7 4-1 0 0,-10-5 12 0 0,-1 0-1 0 0,1 0 1 0 0,0 0-1 0 0,-1 1 1 0 0,1-1-1 0 0,-1 0 1 0 0,0 1-1 0 0,1-1 1 0 0,-1 0-1 0 0,1 1 1 0 0,-1-1-1 0 0,1 1 1 0 0,-1-1-1 0 0,0 0 1 0 0,1 1 0 0 0,-1-1-1 0 0,0 1 1 0 0,0-1-1 0 0,1 1 1 0 0,-1-1-1 0 0,0 1 1 0 0,0-1-1 0 0,0 1 1 0 0,1 0-1 0 0,-1 1-1 0 0,0-1 0 0 0,0 1 0 0 0,0-1-1 0 0,-1 0 1 0 0,1 1 0 0 0,0-1 0 0 0,0 0 0 0 0,-1 1 0 0 0,1-1-1 0 0,-1 2 1 0 0,-2 2 0 0 0,0 0-1 0 0,0 0 1 0 0,0 0 0 0 0,-4 4-1 0 0,-38 40 102 0 0,-71 61 1 0 0,31-32-131 0 0,-7 16 31 0 0,-59 53 0 0 0,145-141 1 0 0,2-3 1 0 0,1 0-1 0 0,0 0 1 0 0,-1 0 0 0 0,2 1-1 0 0,-5 5 1 0 0,6-8 54 0 0,1-3-42 0 0,0 0 1 0 0,0 0-1 0 0,0 0 0 0 0,0 0 1 0 0,0 0-1 0 0,0 0 1 0 0,1 0-1 0 0,-1 0 0 0 0,2-3 1 0 0,3-10-74 0 0,1 0-1 0 0,1 1 1 0 0,1 0 0 0 0,12-17 0 0 0,2-5-289 0 0,-2 5-835 0 0,-19 29 725 0 0,7 4-5740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156 360 9439 0 0,'0'2'432'0'0,"-4"6"-336"0"0,-25 57 954 0 0,25-58-684 0 0,-1 1 0 0 0,0-1 0 0 0,0 0-1 0 0,0 0 1 0 0,-1-1 0 0 0,-9 8 0 0 0,8-8-65 0 0,3-2 3 0 0,1 0 1 0 0,-1-1 0 0 0,0 0 0 0 0,-1 0-1 0 0,1 0 1 0 0,-1 0 0 0 0,1-1 0 0 0,-1 0 0 0 0,0 0-1 0 0,-5 2 1 0 0,9-4-242 0 0,1 0 1 0 0,-1 0-1 0 0,1 0 0 0 0,-1-1 0 0 0,0 1 0 0 0,1 0 0 0 0,-1 0 1 0 0,1 0-1 0 0,-1-1 0 0 0,1 1 0 0 0,-1 0 0 0 0,1 0 0 0 0,-1-1 0 0 0,1 1 1 0 0,0 0-1 0 0,-1-1 0 0 0,1 1 0 0 0,-1-1 0 0 0,1 1 0 0 0,0-1 1 0 0,-1 1-1 0 0,1 0 0 0 0,0-1 0 0 0,0 1 0 0 0,-1-1 0 0 0,1 0 1 0 0,0 0-1 0 0,-5-14 592 0 0,5 10-507 0 0,0 1 0 0 0,0-1 0 0 0,0 0 0 0 0,1 0 0 0 0,0 1 0 0 0,0-1-1 0 0,0 1 1 0 0,0-1 0 0 0,5-7 0 0 0,20-38 647 0 0,-14 31-673 0 0,1 1 1 0 0,27-29-1 0 0,37-28 177 0 0,-56 55-279 0 0,24-22-541 0 0,2 2 1 0 0,2 2-1 0 0,66-38 1 0 0,-108 72 32 0 0,0 0 0 0 0,0 0 0 0 0,1 1 0 0 0,-1 0 1 0 0,11-2-1 0 0,-3 2-1295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46 6911 0 0,'0'0'528'0'0,"1"-1"-341"0"0,19-33 8106 0 0,-29 38-7982 0 0,-1 1-216 0 0,2 0 0 0 0,-1 1-1 0 0,1 1 1 0 0,-15 12 0 0 0,-28 37-15 0 0,17-18 9 0 0,9-12 103 0 0,-29 40 1 0 0,45-54-53 0 0,1 1 0 0 0,1-1 1 0 0,0 2-1 0 0,0-1 0 0 0,2 1 0 0 0,-6 16 0 0 0,10-25-104 0 0,0 0 0 0 0,0 0 0 0 0,1 0 0 0 0,0 0 0 0 0,-1 1 0 0 0,2-1 0 0 0,-1 0 0 0 0,1 0 0 0 0,-1 0-1 0 0,1 0 1 0 0,1 0 0 0 0,-1 0 0 0 0,1 0 0 0 0,0 0 0 0 0,0 0 0 0 0,0-1 0 0 0,1 1 0 0 0,-1-1 0 0 0,1 1 0 0 0,0-1 0 0 0,6 6 0 0 0,-6-7-1 0 0,0-1 0 0 0,0 1 0 0 0,0-1 0 0 0,0 1 0 0 0,0-1 1 0 0,1 0-1 0 0,-1 0 0 0 0,1-1 0 0 0,-1 1 0 0 0,1-1 0 0 0,0 0 1 0 0,-1 0-1 0 0,1 0 0 0 0,0 0 0 0 0,0 0 0 0 0,0-1 0 0 0,0 0 1 0 0,0 0-1 0 0,-1 0 0 0 0,1 0 0 0 0,0-1 0 0 0,0 1 0 0 0,0-1 1 0 0,0 0-1 0 0,-1 0 0 0 0,1-1 0 0 0,0 1 0 0 0,-1-1 0 0 0,4-1 1 0 0,4-4 117 0 0,-1 0 0 0 0,-1 0 0 0 0,1-1 0 0 0,-1 0 1 0 0,-1 0-1 0 0,0-1 0 0 0,12-15 0 0 0,-3-1 136 0 0,26-49-1 0 0,-33 54-356 0 0,-1 0 0 0 0,-1-1 0 0 0,-1 0 0 0 0,-1 0 0 0 0,-1 0 0 0 0,0-1 0 0 0,-2 0 0 0 0,-1 0 0 0 0,0-34 0 0 0,-2 51-40 0 0,0 1 0 0 0,-1-1 1 0 0,0 0-1 0 0,0 0 0 0 0,0 0 0 0 0,-3-5 0 0 0,4 8-25 0 0,-1 1 0 0 0,1 0-1 0 0,-1 0 1 0 0,0 0 0 0 0,0 0 0 0 0,1 0-1 0 0,-1 0 1 0 0,0 0 0 0 0,0 0-1 0 0,0 0 1 0 0,0 0 0 0 0,-1 0-1 0 0,1 0-194 0 0,0 1-1 0 0,0-1 0 0 0,0 1 0 0 0,0 0 0 0 0,0-1 0 0 0,0 1 0 0 0,0 0 0 0 0,0 0 0 0 0,-1 0 0 0 0,1 0 0 0 0,0 0 0 0 0,0 0 0 0 0,0 0 0 0 0,0 0 0 0 0,0 0 0 0 0,-2 1 0 0 0,-7 2-5327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12815 0 0,'0'0'1158'0'0,"0"2"-954"0"0,0 5-57 0 0,0-1-1 0 0,0 1 1 0 0,-1-1 0 0 0,0 0 0 0 0,0 1 0 0 0,0-1 0 0 0,-1 0 0 0 0,0 0 0 0 0,0 0 0 0 0,0 0 0 0 0,-5 7 0 0 0,-6 10 617 0 0,-21 30 0 0 0,23-37-875 0 0,-163 212 506 0 0,69-95-344 0 0,-14 30 28 0 0,94-124 64 0 0,2 0 0 0 0,-26 59 0 0 0,46-91-104 0 0,1-1 0 0 0,0 0 0 0 0,0 1 0 0 0,1-1 0 0 0,-2 10 0 0 0,1-5 2 0 0,2-9-920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6911 0 0,'16'-19'1118'0'0,"1"1"0"0"0,1 1-1 0 0,1 1 1 0 0,38-25 0 0 0,91-41 3536 0 0,-125 72-4402 0 0,1 2 0 0 0,48-12 0 0 0,-41 12-75 0 0,6-1 166 0 0,44-5 0 0 0,-62 12-154 0 0,-1 1-1 0 0,1 0 1 0 0,-1 2 0 0 0,28 3 0 0 0,-42-3-91 0 0,1 0 0 0 0,-1-1 1 0 0,1 2-1 0 0,-1-1 1 0 0,0 0-1 0 0,0 1 0 0 0,0 0 1 0 0,0 0-1 0 0,0 0 1 0 0,7 6-1 0 0,-11-7-49 0 0,1 0 1 0 0,0 1-1 0 0,-1-1 0 0 0,1 1 0 0 0,-1-1 0 0 0,1 1 1 0 0,-1-1-1 0 0,0 1 0 0 0,0 0 0 0 0,1-1 0 0 0,-1 1 1 0 0,0-1-1 0 0,0 1 0 0 0,-1-1 0 0 0,1 1 0 0 0,0-1 1 0 0,-1 1-1 0 0,1-1 0 0 0,-1 3 0 0 0,-1 1 21 0 0,0 1-1 0 0,-1-1 1 0 0,1 1 0 0 0,-1-1-1 0 0,0 0 1 0 0,0 0 0 0 0,-1 0-1 0 0,-6 7 1 0 0,-40 35 125 0 0,26-26-113 0 0,-58 50 30 0 0,-94 63 0 0 0,159-122-109 0 0,-69 46-29 0 0,70-48-52 0 0,-1-2 1 0 0,1 0-1 0 0,-31 9 1 0 0,40-15 4 0 0,-42 11-480 0 0,44-12 426 0 0,0 0 1 0 0,-1 0-1 0 0,1-1 0 0 0,0 0 0 0 0,-1 0 0 0 0,1 0 1 0 0,-7-2-1 0 0,11 2 19 0 0,0-1 0 0 0,-1 1 1 0 0,1 0-1 0 0,0-1 0 0 0,0 1 0 0 0,0-1 1 0 0,0 0-1 0 0,0 1 0 0 0,0-1 0 0 0,0 0 1 0 0,0 1-1 0 0,0-1 0 0 0,0 0 0 0 0,0 0 1 0 0,0 0-1 0 0,0 0 0 0 0,1 0 0 0 0,-1 0 1 0 0,0 0-1 0 0,0-1 0 0 0,-2-12-6664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319 268 10135 0 0,'0'0'1248'0'0,"2"0"-189"0"0,29 13 3133 0 0,-24-10-3903 0 0,0 1 1 0 0,-1-2 0 0 0,1 1-1 0 0,0-1 1 0 0,0 0 0 0 0,0-1-1 0 0,0 1 1 0 0,10-1 0 0 0,-12-1-183 0 0,0 0 0 0 0,1-1 1 0 0,-1 0-1 0 0,0 0 0 0 0,1 0 1 0 0,-1 0-1 0 0,0-1 0 0 0,0 0 1 0 0,0 0-1 0 0,0-1 0 0 0,-1 1 1 0 0,1-1-1 0 0,-1 0 0 0 0,1 0 1 0 0,-1 0-1 0 0,0-1 0 0 0,0 0 1 0 0,0 1-1 0 0,-1-2 0 0 0,0 1 1 0 0,1 0-1 0 0,-1 0 0 0 0,-1-1 1 0 0,1 0-1 0 0,3-7 0 0 0,-4 7-91 0 0,-1 3-16 0 0,0-1 0 0 0,0 1 0 0 0,0 0 0 0 0,0 0 0 0 0,-1-1 0 0 0,1 1 0 0 0,-1-1 0 0 0,0 1 0 0 0,0-5 0 0 0,1 4 0 0 0,0 2 0 0 0,-1 0 0 0 0,0 0 0 0 0,0 0 0 0 0,0 0 0 0 0,0 0 0 0 0,0 0 0 0 0,0 0 0 0 0,0 0 0 0 0,-1 0 0 0 0,1 0 0 0 0,0 0 0 0 0,0 1 0 0 0,-1-1 0 0 0,1 0 0 0 0,-1-2 0 0 0,1 3-2 0 0,-1-1 0 0 0,1 1 0 0 0,0-1 0 0 0,0 0 0 0 0,0 1 0 0 0,-1-1-1 0 0,1 1 1 0 0,0-1 0 0 0,-1 1 0 0 0,1-1 0 0 0,0 1 0 0 0,-1-1 0 0 0,1 1 0 0 0,-1 0 0 0 0,1-1 0 0 0,-1 1 0 0 0,1-1-1 0 0,-1 1 1 0 0,1 0 0 0 0,-1-1 0 0 0,1 1 0 0 0,-1 0 0 0 0,1 0 0 0 0,-1 0 0 0 0,0-1 0 0 0,-1 1-10 0 0,1 0 1 0 0,-1 0 0 0 0,1 0 0 0 0,-1 0 0 0 0,1 0-1 0 0,-1 0 1 0 0,1 1 0 0 0,-1-1 0 0 0,1 1-1 0 0,-2 0 1 0 0,-3 1-32 0 0,1 1 1 0 0,-1 0-1 0 0,1 0 0 0 0,-7 5 0 0 0,-139 102-145 0 0,74-57 150 0 0,-108 99 0 0 0,181-148 42 0 0,-9 8-12 0 0,-18 23 0 0 0,29-32 4 0 0,-1 0 1 0 0,1 0-1 0 0,0 0 0 0 0,0 0 1 0 0,1 1-1 0 0,-1-1 0 0 0,0 1 0 0 0,1-1 1 0 0,0 1-1 0 0,0 0 0 0 0,0-1 1 0 0,1 1-1 0 0,-1 7 0 0 0,1-9 4 0 0,0-1 0 0 0,0 1 0 0 0,1-1 0 0 0,-1 0 0 0 0,1 1 0 0 0,-1-1 1 0 0,1 0-1 0 0,-1 1 0 0 0,1-1 0 0 0,0 0 0 0 0,0 0 0 0 0,0 0 0 0 0,0 0 0 0 0,0 1 0 0 0,0-1 0 0 0,0 0 0 0 0,0-1 0 0 0,0 1 0 0 0,0 0 0 0 0,0 0 0 0 0,1 0 0 0 0,-1-1 0 0 0,0 1 0 0 0,0-1 0 0 0,1 1 0 0 0,-1-1 1 0 0,1 1-1 0 0,-1-1 0 0 0,2 1 0 0 0,6 0-13 0 0,-1 0 0 0 0,1-1 0 0 0,14 0 1 0 0,-18 0-4 0 0,51-5-966 0 0,-1-3 1 0 0,99-26-1 0 0,-108 23-1536 0 0,-25 6 267 0 0,33-3-1 0 0,-47 7 1987 0 0,1 1-1 0 0,-1 0 1 0 0,0 0 0 0 0,1 1-1 0 0,-1-1 1 0 0,0 2-1 0 0,1-1 1 0 0,7 4-1 0 0,-3-1 464 0 0,0 1 0 0 0,0 1 0 0 0,-1 0 0 0 0,12 8 0 0 0,-19-11 120 0 0,0 0-1 0 0,-1 0 0 0 0,1 1 0 0 0,-1-1 0 0 0,0 1 0 0 0,0-1 0 0 0,0 1 0 0 0,0 0 0 0 0,-1 0 0 0 0,0 1 1 0 0,0-1-1 0 0,0 0 0 0 0,0 1 0 0 0,1 5 0 0 0,-1 0-903 0 0,-3 1 8422 0 0,-1-21-6486 0 0,1 0-1187 0 0,0-1 0 0 0,1 1 1 0 0,0 0-1 0 0,1 0 0 0 0,0-1 1 0 0,0 1-1 0 0,1 0 0 0 0,1 0 0 0 0,-1 0 1 0 0,9-19-1 0 0,-2 10-113 0 0,1-1 0 0 0,1 1 0 0 0,1 1 0 0 0,16-21 0 0 0,-10 18-73 0 0,1 1 0 0 0,0 1-1 0 0,1 1 1 0 0,29-20 0 0 0,97-55-554 0 0,-44 30-7 0 0,-42 25 195 0 0,85-39 0 0 0,-53 37-3649 0 0,-75 33-3018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57 4607 0 0,'10'-14'259'0'0,"-5"7"240"0"0,0 1-1 0 0,0 0 1 0 0,1 0-1 0 0,-1 0 0 0 0,10-6 9367 0 0,-15 14-8617 0 0,1 2-1135 0 0,0 0 0 0 0,0 0 0 0 0,-1 1 0 0 0,0-1 0 0 0,1 0 0 0 0,-2 1 0 0 0,1-1 0 0 0,-1 0 0 0 0,1 1 0 0 0,-1-1 0 0 0,0 0-1 0 0,-3 8 1 0 0,-4 6 19 0 0,-14 27 0 0 0,15-32-18 0 0,-213 374 1520 0 0,205-362-1575 0 0,-151 274 242 0 0,163-293-408 0 0,-7 14 216 0 0,-9 32 0 0 0,17-47-369 0 0,1 0-1 0 0,0 1 1 0 0,0-1-1 0 0,0 0 0 0 0,0 1 1 0 0,1-1-1 0 0,0 0 1 0 0,0 1-1 0 0,1-1 0 0 0,-1 0 1 0 0,4 11-1 0 0,1-5-1227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0,'1'2'7436'0'0,"7"12"-6655"0"0,1 1-1 0 0,-2 0 0 0 0,0 0 0 0 0,-1 1 1 0 0,4 16-1 0 0,16 86 17 0 0,-3-12 304 0 0,-20-93-986 0 0,1 1-47 0 0,0-1 1 0 0,6 15-1 0 0,-9-27-67 0 0,-1 0-1 0 0,0 0 1 0 0,1 0 0 0 0,-1 0-1 0 0,1 0 1 0 0,0 0 0 0 0,-1-1-1 0 0,1 1 1 0 0,0 0-1 0 0,-1 0 1 0 0,1 0 0 0 0,0 0-1 0 0,0-1 1 0 0,0 1 0 0 0,0 0-1 0 0,0-1 1 0 0,0 1-1 0 0,1 0 1 0 0,-1-1-14 0 0,0 0 1 0 0,-1 0-1 0 0,1 0 1 0 0,0 0-1 0 0,0 0 1 0 0,-1 0-1 0 0,1 0 1 0 0,0 0-1 0 0,0 0 0 0 0,-1-1 1 0 0,1 1-1 0 0,0 0 1 0 0,1-1-1 0 0,0 0-112 0 0,3-1-563 0 0,1 0 0 0 0,-1-1 0 0 0,9-6 0 0 0,2-2-959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748 147 3679 0 0,'4'-5'159'0'0,"10"-9"464"0"0,-1-1-1 0 0,23-34 1 0 0,-25 29 1525 0 0,15-24 7337 0 0,-28 45-8873 0 0,-13 5-413 0 0,1 0-1 0 0,-1 2 0 0 0,1 0 1 0 0,0 0-1 0 0,1 1 0 0 0,0 1 1 0 0,1 0-1 0 0,0 1 0 0 0,0 0 1 0 0,1 1-1 0 0,-10 14 0 0 0,-15 23 227 0 0,-47 86 1 0 0,58-91-133 0 0,-67 122 108 0 0,-75 120-114 0 0,71-155-412 0 0,45-64-1262 0 0,-68 117-1 0 0,116-178 1063 0 0,0 0 0 0 0,0 1-1 0 0,-2 8 1 0 0,5-15 318 0 0,0 0 0 0 0,0 0 0 0 0,0 0 1 0 0,0 0-1 0 0,0 0 0 0 0,0 0 0 0 0,0 0 0 0 0,0 0 0 0 0,0 0 0 0 0,0 0 1 0 0,0 0-1 0 0,0 0 0 0 0,0 0 0 0 0,0 0 0 0 0,0 0 0 0 0,1 0 1 0 0,-1 0-1 0 0,0 0 0 0 0,0 0 0 0 0,0 0 0 0 0,0 0 0 0 0,0 0 0 0 0,0 0 1 0 0,0 0-1 0 0,0 0 0 0 0,0 0 0 0 0,0 0 0 0 0,0 0 0 0 0,0 0 1 0 0,0 0-1 0 0,0 0 0 0 0,0 0 0 0 0,0 0 0 0 0,1 0 0 0 0,-1 0 0 0 0,0 0 1 0 0,0 0-1 0 0,0 0 0 0 0,0 0 0 0 0,0 0 0 0 0,0 0 0 0 0,0 0 1 0 0,0 1-1 0 0,0-1 0 0 0,0 0 0 0 0,0 0 0 0 0,0 0 0 0 0,0 0 0 0 0,0 0 1 0 0,0 0-1 0 0,0 0 0 0 0,0 0 0 0 0,0 0 0 0 0,0 0 0 0 0,0 0 1 0 0,0 0-1 0 0,0 0 0 0 0,0 0 0 0 0,0 1 0 0 0,0-1 0 0 0,0 0 0 0 0,0 0 1 0 0,0 0-1 0 0,0 0 0 0 0,0 0 0 0 0,0 0 0 0 0,13-1-441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7831 0 0,'0'0'603'0'0,"2"-1"-396"0"0,12-5-545 0 0,6-6 4140 0 0,-15 8-2491 0 0,1 1 0 0 0,-1-1-1 0 0,1 1 1 0 0,0 1 0 0 0,9-4 0 0 0,-2 3-1018 0 0,0 1 1 0 0,0 0-1 0 0,0 1 1 0 0,0 0-1 0 0,1 1 0 0 0,-1 1 1 0 0,0 0-1 0 0,0 0 1 0 0,0 2-1 0 0,0-1 1 0 0,0 2-1 0 0,24 9 0 0 0,-24-8-1221 0 0,-1-1-345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3679 0 0,'0'0'10612'0'0,"0"2"-10357"0"0,-2 9 41 0 0,0-1 0 0 0,-1 1 1 0 0,0-1-1 0 0,-1 0 0 0 0,0 1 0 0 0,-10 16 0 0 0,-41 57-2 0 0,48-72-312 0 0,-114 171 18 0 0,102-153-13 0 0,1-1-72 0 0,-40 48-1 0 0,51-70-19 0 0,5-6-75 0 0,0 0-39 0 0,-2 2-565 0 0,2-4 266 0 0,8-7-27 0 0,13-16-782 0 0,0 3-331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349 295 4143 0 0,'-1'1'319'0'0,"-27"14"38"0"0,2-2 4112 0 0,-30 9 1 0 0,19-9-3463 0 0,24-9-169 0 0,0-1 0 0 0,0 0 0 0 0,0 0 0 0 0,-26 1 1 0 0,35-4-671 0 0,0 0 1 0 0,0 0-1 0 0,0-1 1 0 0,0 1-1 0 0,0-1 1 0 0,0 0-1 0 0,0 0 1 0 0,0 0-1 0 0,0-1 0 0 0,1 1 1 0 0,-1-1-1 0 0,0 0 1 0 0,1 0-1 0 0,-1 0 1 0 0,1-1-1 0 0,0 1 1 0 0,0-1-1 0 0,0 0 1 0 0,0 0-1 0 0,-3-4 1 0 0,2 3-194 0 0,1 0 0 0 0,0 0 1 0 0,0-1-1 0 0,0 1 0 0 0,1-1 1 0 0,0 0-1 0 0,0 0 0 0 0,0 1 1 0 0,0-1-1 0 0,1 0 0 0 0,0-1 0 0 0,0 1 1 0 0,0 0-1 0 0,1 0 0 0 0,0 0 1 0 0,0 0-1 0 0,0-1 0 0 0,0 1 1 0 0,1 0-1 0 0,1-7 0 0 0,0 7-24 0 0,0 0 1 0 0,0 0-1 0 0,0 0 0 0 0,1 0 0 0 0,0 0 1 0 0,0 0-1 0 0,0 1 0 0 0,0 0 0 0 0,1-1 1 0 0,-1 1-1 0 0,6-4 0 0 0,4-3-47 0 0,0 1 1 0 0,20-12-1 0 0,-18 13 68 0 0,1 1 0 0 0,-1 1 0 0 0,2 1 0 0 0,27-8 0 0 0,71-11-76 0 0,-63 16-36 0 0,19-7-12 0 0,-26 6-128 0 0,0 1 0 0 0,65-4 0 0 0,-101 13 332 0 0,-1 0 0 0 0,1 1 1 0 0,0 0-1 0 0,-1 0 0 0 0,1 1 0 0 0,-1 0 0 0 0,1 0 0 0 0,-1 1 0 0 0,14 6 0 0 0,-19-7 6 0 0,0 0 0 0 0,0 0 0 0 0,0 0 0 0 0,0 0 1 0 0,0 0-1 0 0,0 1 0 0 0,-1-1 0 0 0,1 1 0 0 0,-1-1 0 0 0,0 1 0 0 0,0 0 0 0 0,0 0 0 0 0,0 0 0 0 0,0 0 0 0 0,-1 1 0 0 0,0-1 0 0 0,1 0 0 0 0,-1 1 0 0 0,0-1 0 0 0,0 1 0 0 0,-1-1 0 0 0,1 1 0 0 0,-1-1 0 0 0,0 1 0 0 0,0-1 0 0 0,0 6 0 0 0,-2 1-22 0 0,0-1 1 0 0,0 1-1 0 0,-1-1 0 0 0,0 0 0 0 0,-1 0 1 0 0,1 0-1 0 0,-2 0 0 0 0,0-1 1 0 0,0 1-1 0 0,0-1 0 0 0,-1 0 0 0 0,0-1 1 0 0,-9 9-1 0 0,-3 2-2 0 0,-1-1-1 0 0,0-1 1 0 0,-42 26 0 0 0,-20 4-28 0 0,-168 72 1 0 0,237-113-108 0 0,-3 1-150 0 0,1 0-1 0 0,-1-1 1 0 0,0 0 0 0 0,0-1 0 0 0,0-1-1 0 0,-20 2 1 0 0,19-7-1393 0 0,3-5-76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0 10135 0 0,'0'0'3407'0'0,"-1"2"-2124"0"0,-129 158 842 0 0,13 11-2142 0 0,-86 140 429 0 0,161-257-593 0 0,-2-2 0 0 0,-3-2 1 0 0,-74 63-1 0 0,83-83-279 0 0,-70 63-1471 0 0,96-80 1451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180 128 10591 0 0,'0'0'819'0'0,"7"10"600"0"0,-3-7-917 0 0,0 0 0 0 0,0 0 1 0 0,0 0-1 0 0,1-1 0 0 0,-1 0 1 0 0,1 0-1 0 0,0 0 0 0 0,5 1 1 0 0,-6-2-476 0 0,-1-1 1 0 0,1 0-1 0 0,-1 0 1 0 0,0 0-1 0 0,1 0 1 0 0,-1 0-1 0 0,1-1 1 0 0,-1 1 0 0 0,0-1-1 0 0,1 0 1 0 0,-1 0-1 0 0,0 0 1 0 0,6-3-1 0 0,1-2-4 0 0,0-1-1 0 0,0 1 1 0 0,0-2 0 0 0,-1 1-1 0 0,12-13 1 0 0,-5 3 56 0 0,25-36 0 0 0,-25 26 141 0 0,-16 26-142 0 0,-2 1-84 0 0,0 1 0 0 0,1-1-1 0 0,-1 1 1 0 0,0 0 0 0 0,0 0-1 0 0,1 0 1 0 0,-1 0 0 0 0,0 0 0 0 0,-1 2-1 0 0,0-2-2 0 0,-217 164-3151 0 0,212-159 3003 0 0,-13 12 223 0 0,0 0 1 0 0,1 1-1 0 0,1 1 1 0 0,-32 42-1 0 0,45-51 172 0 0,-1-1 0 0 0,2 1 0 0 0,-1 0 0 0 0,2 0 1 0 0,-7 21-1 0 0,9-24-73 0 0,0 0 0 0 0,1 0 0 0 0,0 0 0 0 0,1 0 0 0 0,0 0 0 0 0,0 0 1 0 0,1 0-1 0 0,0 0 0 0 0,3 13 0 0 0,-4-18-151 0 0,1-1 0 0 0,0 0-1 0 0,-1 0 1 0 0,1 1 0 0 0,0-1 0 0 0,0 0 0 0 0,0 0-1 0 0,1 0 1 0 0,-1 0 0 0 0,0-1 0 0 0,1 1 0 0 0,-1 0-1 0 0,1 0 1 0 0,3 2 0 0 0,-3-3-64 0 0,-1 0 1 0 0,1 0-1 0 0,0-1 0 0 0,0 1 1 0 0,0-1-1 0 0,-1 1 0 0 0,1-1 1 0 0,0 0-1 0 0,0 1 0 0 0,0-1 1 0 0,0 0-1 0 0,0 0 1 0 0,0 0-1 0 0,0-1 0 0 0,0 1 1 0 0,0 0-1 0 0,3-2 0 0 0,16-5-4231 0 0,5-5-1470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1249 5527 0 0,'-6'6'103'0'0,"-1"2"-20"0"0,-1-1 0 0 0,1 0 0 0 0,-1 0 0 0 0,-1-1 0 0 0,-9 6-1 0 0,-2-4 9806 0 0,139-147-7011 0 0,-118 137-2858 0 0,52-69 507 0 0,-4-2 0 0 0,47-94 0 0 0,-47 67-401 0 0,47-139-1 0 0,-78 186-524 0 0,20-102 1 0 0,-33 125 183 0 0,-2 1 0 0 0,-1-1 0 0 0,-1 0 0 0 0,-1 1 0 0 0,-6-38 0 0 0,4 55 187 0 0,0 0 0 0 0,-6-14 0 0 0,7 23 21 0 0,0-1 1 0 0,0 1-1 0 0,0 0 0 0 0,-1 1 0 0 0,1-1 0 0 0,-1 0 1 0 0,0 0-1 0 0,0 1 0 0 0,0-1 0 0 0,0 1 1 0 0,0-1-1 0 0,-1 1 0 0 0,-4-3 0 0 0,6 4 3 0 0,0 0-1 0 0,-1 1 1 0 0,1-1-1 0 0,-1 1 1 0 0,1 0-1 0 0,0-1 1 0 0,-1 1-1 0 0,1 0 1 0 0,-1 0-1 0 0,1 0 0 0 0,-1 0 1 0 0,1 0-1 0 0,-1 0 1 0 0,1 1-1 0 0,-1-1 1 0 0,1 0-1 0 0,0 1 1 0 0,-1-1-1 0 0,1 1 1 0 0,0-1-1 0 0,-1 1 1 0 0,0 1-1 0 0,-4 1-28 0 0,0 1-1 0 0,0 1 1 0 0,-6 5-1 0 0,6-5-2 0 0,-10 10 1 0 0,0 0 1 0 0,2 2 0 0 0,0-1 0 0 0,0 2 0 0 0,-16 30 0 0 0,-47 103 181 0 0,67-130-75 0 0,-222 493 1488 0 0,129-280-981 0 0,-37 79-376 0 0,107-245-185 0 0,-51 99-69 0 0,67-139-223 0 0,-1 0 0 0 0,-1-1-1 0 0,-35 38 1 0 0,51-61 166 0 0,-1 0 0 0 0,1 0 0 0 0,-1 0 0 0 0,-1-1-1 0 0,1 0 1 0 0,0 0 0 0 0,-1 0 0 0 0,1 0 0 0 0,-1-1 0 0 0,-7 3 0 0 0,10-4-182 0 0,2-3-135 0 0,0 0 0 0 0,0-1 0 0 0,0 1-1 0 0,0 0 1 0 0,0 0 0 0 0,0 0 0 0 0,1 0 0 0 0,-1 0-1 0 0,1 0 1 0 0,0 0 0 0 0,0-2 0 0 0,-1 4 171 0 0,7-18-5120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16207 0 0,'0'0'1470'0'0,"2"-1"-1209"0"0,148-48 5119 0 0,119-9-4562 0 0,-88 26-3348 0 0,-151 26 659 0 0,-1-1-433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15087 0 0,'0'0'1366'0'0,"0"2"-944"0"0,-5 21 2312 0 0,-13 42 0 0 0,7-36-1870 0 0,-16 28 0 0 0,7-19-965 0 0,-3-1 0 0 0,-34 45 0 0 0,34-57-2050 0 0,14-16 869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31 378 11519 0 0,'-2'2'887'0'0,"-26"19"8225"0"0,42-26-8128 0 0,8-5-1073 0 0,0 0 1 0 0,-1-1-1 0 0,-1-1 1 0 0,0-1-1 0 0,-1-1 1 0 0,0-1-1 0 0,-1-1 1 0 0,-1 0-1 0 0,29-36 1 0 0,-16 17-74 0 0,-6 3 205 0 0,3 1 1 0 0,0 2 0 0 0,44-37 0 0 0,-68 64-1 0 0,30-21 297 0 0,-31 22-280 0 0,1 0-1 0 0,-1 0 1 0 0,0 0 0 0 0,0 0-1 0 0,0 0 1 0 0,1 0 0 0 0,-1 1-1 0 0,0-1 1 0 0,1 1 0 0 0,-1 0-1 0 0,0-1 1 0 0,1 1 0 0 0,3 1-1 0 0,-6-1-34 0 0,1 0 0 0 0,0 1 0 0 0,-1-1 0 0 0,1 1 0 0 0,-1-1-1 0 0,1 1 1 0 0,-1-1 0 0 0,0 1 0 0 0,1-1 0 0 0,-1 1 0 0 0,1 0-1 0 0,-1-1 1 0 0,0 1 0 0 0,0 0 0 0 0,1-1 0 0 0,-1 1 0 0 0,0 0 0 0 0,0-1-1 0 0,0 2 1 0 0,1-1 33 0 0,0 5-42 0 0,1 0 1 0 0,-1-1-1 0 0,-1 1 0 0 0,1 0 0 0 0,-1 0 1 0 0,0-1-1 0 0,0 1 0 0 0,-2 12 0 0 0,-14 48 20 0 0,10-42-30 0 0,-9 24-211 0 0,-27 59-1 0 0,22-57-880 0 0,19-48 659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174 162 11975 0 0,'0'0'2340'0'0,"-3"10"1188"0"0,4-7-3416 0 0,0-1 0 0 0,0 0 0 0 0,0 0-1 0 0,0 0 1 0 0,1 0 0 0 0,-1-1 0 0 0,0 1-1 0 0,1 0 1 0 0,0 0 0 0 0,-1-1 0 0 0,1 1-1 0 0,0-1 1 0 0,0 0 0 0 0,0 1 0 0 0,0-1-1 0 0,0 0 1 0 0,4 2 0 0 0,-2-2-32 0 0,0 0 0 0 0,1 0 0 0 0,-1 0 0 0 0,0-1 0 0 0,1 1 0 0 0,-1-1 0 0 0,1 0 0 0 0,8-2 0 0 0,-2 1-9 0 0,0-2-1 0 0,-1 0 1 0 0,1 0-1 0 0,-1-1 1 0 0,1 0-1 0 0,18-11 1 0 0,-7 1 38 0 0,0-2 1 0 0,28-25-1 0 0,-38 30 151 0 0,0-1 0 0 0,-1 0 1 0 0,-1-1-1 0 0,0 0 0 0 0,9-17 0 0 0,-19 30-251 0 0,0-1 1 0 0,1 1 0 0 0,-1 0-1 0 0,0 0 1 0 0,0-1-1 0 0,0 1 1 0 0,0 0-1 0 0,0 0 1 0 0,0-1 0 0 0,1 1-1 0 0,-1 0 1 0 0,0 0-1 0 0,0-1 1 0 0,0 1-1 0 0,0 0 1 0 0,0 0 0 0 0,0-1-1 0 0,0 1 1 0 0,0 0-1 0 0,0 0 1 0 0,0-1-1 0 0,0 1 1 0 0,0 0 0 0 0,-1 0-1 0 0,1-1 1 0 0,0 1-1 0 0,0 0 1 0 0,0 0-1 0 0,0-1 1 0 0,0 1 0 0 0,0 0-1 0 0,-1 0 1 0 0,1-1-1 0 0,-10-1 52 0 0,-16 6-201 0 0,15-1 108 0 0,1 0 0 0 0,-1 1 0 0 0,1 1 0 0 0,-1 0 0 0 0,1 0 0 0 0,0 1 0 0 0,-11 9 0 0 0,-61 56-250 0 0,57-48 255 0 0,-60 49 49 0 0,40-36 0 0 0,3 2 0 0 0,-44 50 0 0 0,74-73-11 0 0,12-14-7 0 0,-1-1 0 0 0,1 1 0 0 0,-1 0 1 0 0,1 0-1 0 0,-1-1 0 0 0,1 1 0 0 0,0 0 0 0 0,-1 0 1 0 0,1 0-1 0 0,0 0 0 0 0,0 0 0 0 0,0 1 0 0 0,0-1-6 0 0,0 0 0 0 0,0 0-1 0 0,0 0 1 0 0,1-1-1 0 0,-1 1 1 0 0,0 0 0 0 0,1 0-1 0 0,-1-1 1 0 0,1 1-1 0 0,-1 0 1 0 0,0 0 0 0 0,1-1-1 0 0,0 1 1 0 0,-1-1-1 0 0,1 1 1 0 0,-1 0 0 0 0,1-1-1 0 0,0 1 1 0 0,-1-1-1 0 0,1 1 1 0 0,0-1 0 0 0,0 0-1 0 0,-1 1 1 0 0,1-1-1 0 0,0 0 1 0 0,0 1 0 0 0,0-1-1 0 0,0 0 1 0 0,-1 0-1 0 0,2 0 1 0 0,29 1-658 0 0,-25-1 503 0 0,22-2-1741 0 0,4-3-5362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1 382 3679 0 0,'0'0'284'0'0,"2"1"-186"0"0,1 1 891 0 0,1 1-1 0 0,0-1 1 0 0,-1 1 0 0 0,0 0 0 0 0,1 0-1 0 0,-1 0 1 0 0,0 0 0 0 0,4 7 0 0 0,19 34 6977 0 0,-15-25-8525 0 0,-10-17 647 0 0,6 0 27 0 0,-7-1-70 0 0,1-1-1 0 0,-1 1 0 0 0,1-1 0 0 0,0 0 1 0 0,-1 1-1 0 0,1-1 0 0 0,0 0 1 0 0,-1 1-1 0 0,1-1 0 0 0,0 0 0 0 0,-1 0 1 0 0,1 0-1 0 0,0 0 0 0 0,-1 0 0 0 0,1 0 1 0 0,0 0-1 0 0,0 0 0 0 0,1 0 47 0 0,0-1 1 0 0,-1 1-1 0 0,1-1 0 0 0,0 0 0 0 0,-1 0 0 0 0,1 0 1 0 0,-1 1-1 0 0,0-2 0 0 0,1 1 0 0 0,-1 0 0 0 0,0 0 1 0 0,1 0-1 0 0,-1 0 0 0 0,0-1 0 0 0,0 1 0 0 0,0-1 1 0 0,0 1-1 0 0,0 0 0 0 0,-1-1 0 0 0,1 0 0 0 0,0 1 1 0 0,0-3-1 0 0,2-5 247 0 0,-1 0 0 0 0,4-19 0 0 0,-2 5-158 0 0,2 1-205 0 0,2 0-1 0 0,0 0 1 0 0,2 1 0 0 0,0 0 0 0 0,1 1-1 0 0,2 0 1 0 0,0 1 0 0 0,0 0-1 0 0,2 1 1 0 0,1 0 0 0 0,0 2-1 0 0,1 0 1 0 0,0 0 0 0 0,1 2-1 0 0,40-24 1 0 0,-40 27-11 0 0,1 2 0 0 0,0 0-1 0 0,1 1 1 0 0,-1 1 0 0 0,2 1-1 0 0,-1 1 1 0 0,39-5 0 0 0,-42 9 23 0 0,1 0-1 0 0,-1 1 1 0 0,1 1 0 0 0,-1 1 0 0 0,1 0-1 0 0,-1 1 1 0 0,0 1 0 0 0,0 1-1 0 0,32 13 1 0 0,-40-14 16 0 0,0 1 0 0 0,0 0-1 0 0,-1 0 1 0 0,1 0 0 0 0,-1 1 0 0 0,-1 1-1 0 0,1-1 1 0 0,-1 1 0 0 0,8 11 0 0 0,-12-15-1 0 0,0 1 0 0 0,-1 0 1 0 0,0 0-1 0 0,0 0 0 0 0,0 0 0 0 0,0 0 0 0 0,-1 0 1 0 0,1 0-1 0 0,-1 0 0 0 0,0 1 0 0 0,0-1 1 0 0,-1 0-1 0 0,1 1 0 0 0,-1-1 0 0 0,0 1 1 0 0,0-1-1 0 0,-1 1 0 0 0,1-1 0 0 0,-1 0 1 0 0,0 1-1 0 0,0-1 0 0 0,-1 0 0 0 0,-1 6 0 0 0,-3 1 29 0 0,0 0-1 0 0,0-1 0 0 0,-1 0 1 0 0,0 0-1 0 0,-1-1 0 0 0,-16 17 1 0 0,-61 44 190 0 0,74-61-216 0 0,-141 100-284 0 0,106-76 217 0 0,-136 81-205 0 0,173-109 235 0 0,7-4-133 0 0,4-3-377 0 0,84-76-3764 0 0,-53 47 1999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0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7367 0 0,'0'0'7939'0'0,"-1"2"-6739"0"0,-12 17 173 0 0,1 0 0 0 0,-18 38 0 0 0,4-6-636 0 0,23-46-696 0 0,-198 389 1491 0 0,179-334-1422 0 0,-18 76 0 0 0,5-14 35 0 0,33-115-284 0 0,-1 0-1 0 0,0 0 0 0 0,0-1 0 0 0,-1 1 1 0 0,0-1-1 0 0,0 1 0 0 0,-1-1 0 0 0,0 0 1 0 0,0-1-1 0 0,0 1 0 0 0,-1-1 0 0 0,-11 8 1 0 0,4-4-845 0 0,0-1 1 0 0,-1-1-1 0 0,0 0 1 0 0,-1-1 0 0 0,-18 5-1 0 0,-29 12-830 0 0,60-23 1612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98 243 1375 0 0,'-33'-5'135'0'0,"-6"0"53"0"0,13 6 13213 0 0,26 3-13312 0 0,1 0-1 0 0,0 0 1 0 0,-1 0-1 0 0,1 0 1 0 0,1 0-1 0 0,-1-1 1 0 0,0 1-1 0 0,1 0 1 0 0,0-1-1 0 0,0 1 1 0 0,0-1-1 0 0,0 0 0 0 0,0 1 1 0 0,1-1-1 0 0,0 0 1 0 0,-1 0-1 0 0,1-1 1 0 0,0 1-1 0 0,0-1 1 0 0,1 1-1 0 0,-1-1 1 0 0,4 2-1 0 0,7 3 221 0 0,-1 0 0 0 0,1-1 0 0 0,0 0 0 0 0,22 4 0 0 0,-13-5-115 0 0,0-1 0 0 0,0-1 0 0 0,0-1 0 0 0,1-1 0 0 0,-1-1 0 0 0,1-1 0 0 0,-1-2 0 0 0,38-7 0 0 0,9-8 316 0 0,100-38 0 0 0,137-51 27 0 0,-63 16-391 0 0,-125 46-131 0 0,-100 37-18 0 0,-6 3-264 0 0,-1 0-1 0 0,2 1 0 0 0,22-4 1 0 0,-34 7-286 0 0,-7 15-10357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30 3223 0 0,'0'0'10994'0'0,"-11"-16"-8570"0"0,11 15-2291 0 0,-1 0 0 0 0,1 0 0 0 0,-1 1 0 0 0,1-1 0 0 0,-1 0 0 0 0,0 0 0 0 0,1 0 0 0 0,-1 1 0 0 0,0-1 0 0 0,0 0 0 0 0,0 1 0 0 0,1-1 0 0 0,-1 1 0 0 0,0-1 0 0 0,0 1 0 0 0,0-1 0 0 0,0 1 0 0 0,0-1 1 0 0,0 1-1 0 0,0 0 0 0 0,0 0 0 0 0,0-1 0 0 0,0 1 0 0 0,0 0 0 0 0,0 0 0 0 0,-2 0 0 0 0,0 1-124 0 0,0 0-1 0 0,0 0 1 0 0,0 1 0 0 0,0-1 0 0 0,1 1 0 0 0,-1-1-1 0 0,-4 5 1 0 0,-5 3 1 0 0,0 1 1 0 0,1 0-1 0 0,0 1 0 0 0,0 0 0 0 0,2 1 0 0 0,-1 0 0 0 0,1 1 0 0 0,1-1 1 0 0,-12 27-1 0 0,-1 10 150 0 0,-22 78 1 0 0,33-95-93 0 0,-134 408 1174 0 0,128-385-1173 0 0,3 0-1 0 0,1 0 0 0 0,4 2 0 0 0,1-1 1 0 0,2 73-1 0 0,5-115-10 0 0,0 1 0 0 0,-2-1 1 0 0,-4 20-1 0 0,6-34-32 0 0,0 1-1 0 0,0 0 0 0 0,0-1 1 0 0,0 1-1 0 0,0 0 1 0 0,-1 0-1 0 0,1-1 1 0 0,0 1-1 0 0,0 0 0 0 0,-1-1 1 0 0,1 1-1 0 0,0-1 1 0 0,-1 1-1 0 0,1 0 1 0 0,-1-1-1 0 0,1 1 0 0 0,-1-1 1 0 0,1 1-1 0 0,-1-1 1 0 0,1 1-1 0 0,-1-1 1 0 0,1 0-1 0 0,-1 1 0 0 0,0-1 1 0 0,1 0-1 0 0,-1 1 1 0 0,0-1-1 0 0,1 0 1 0 0,-1 0-1 0 0,0 0 1 0 0,1 1-1 0 0,-1-1 0 0 0,0 0 1 0 0,1 0-1 0 0,-1 0 1 0 0,0 0-1 0 0,0 0 1 0 0,1 0-1 0 0,-1 0 0 0 0,0-1 1 0 0,1 1-1 0 0,-1 0 1 0 0,0 0-1 0 0,1 0 1 0 0,-1-1-1 0 0,0 1 0 0 0,1 0 1 0 0,-1-1-1 0 0,1 1 1 0 0,-1-1-1 0 0,-1 0 1 0 0,-1-2 87 0 0,-1 1 0 0 0,1-1 0 0 0,-1 0 0 0 0,1-1-1 0 0,0 1 1 0 0,-3-5 0 0 0,-44-79 913 0 0,25 40-869 0 0,1 3-124 0 0,9 17 8 0 0,0 0 1 0 0,-22-28-1 0 0,31 47-91 0 0,-1 0 0 0 0,0 1 0 0 0,-1-1 1 0 0,0 1-1 0 0,0 1 0 0 0,0-1 0 0 0,-1 1 1 0 0,0 1-1 0 0,0 0 0 0 0,-13-5 0 0 0,22 10-3 0 0,0 0-1 0 0,0-1 1 0 0,0 1-1 0 0,-1 0 0 0 0,1 0 1 0 0,0 0-1 0 0,0 0 1 0 0,0 0-1 0 0,-1 0 0 0 0,1 0 1 0 0,0 0-1 0 0,0 0 1 0 0,0 0-1 0 0,0 0 1 0 0,0-1-1 0 0,-1 1 0 0 0,1 0 1 0 0,0 0-1 0 0,0 0 1 0 0,0 0-1 0 0,0 0 0 0 0,0-1 1 0 0,0 1-1 0 0,0 0 1 0 0,0 0-1 0 0,-1 0 0 0 0,1 0 1 0 0,0-1-1 0 0,0 1 1 0 0,0 0-1 0 0,0 0 0 0 0,0 0 1 0 0,0-1-1 0 0,0 1 1 0 0,0 0-1 0 0,0 0 0 0 0,0 0 1 0 0,0 0-1 0 0,0-1 1 0 0,0 1-1 0 0,0 0 0 0 0,0 0 1 0 0,1 0-1 0 0,-1 0 1 0 0,0-1-1 0 0,0 1 1 0 0,9-9-2653 0 0,-7 7 2828 0 0,17-12-2509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 6447 0 0,'0'0'632'0'0,"-11"-2"-568"0"0,-3 0-64 0 0,-2 4 0 0 0,-2 2 0 0 0,1 1 2008 0 0,-1 2 384 0 0,0 2 72 0 0,2 0 24 0 0,6 2-1888 0 0,-1-3-376 0 0,2 1-80 0 0,4 0-16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70 2759 0 0,'6'-6'18824'0'0,"-8"6"-18805"0"0,1-1 1 0 0,-1 1-1 0 0,0 0 0 0 0,1 0 1 0 0,-1-1-1 0 0,1 1 0 0 0,-1 0 1 0 0,1 1-1 0 0,-1-1 0 0 0,0 0 0 0 0,1 0 1 0 0,-1 1-1 0 0,1-1 0 0 0,-1 1 1 0 0,1-1-1 0 0,-1 1 0 0 0,1 0 0 0 0,0-1 1 0 0,-3 3-1 0 0,-27 19 30 0 0,28-19-52 0 0,-22 20 3 0 0,0 2 0 0 0,2 1 0 0 0,0 1 0 0 0,-24 39 0 0 0,36-49 11 0 0,0 0-1 0 0,-11 25 1 0 0,19-37-4 0 0,1-1 0 0 0,1 1 1 0 0,-1 0-1 0 0,1-1 0 0 0,-1 1 1 0 0,1 0-1 0 0,1 0 1 0 0,-1 0-1 0 0,1 0 0 0 0,0 0 1 0 0,0-1-1 0 0,0 1 0 0 0,1 0 1 0 0,-1 0-1 0 0,3 8 0 0 0,-2-11 3 0 0,0 0-1 0 0,0 0 0 0 0,0-1 0 0 0,0 1 0 0 0,0 0 0 0 0,1-1 0 0 0,-1 1 0 0 0,0-1 0 0 0,1 0 0 0 0,-1 1 0 0 0,1-1 0 0 0,-1 0 0 0 0,1 0 0 0 0,0 0 0 0 0,-1 0 0 0 0,1 0 0 0 0,0 0 0 0 0,0-1 0 0 0,0 1 0 0 0,-1 0 0 0 0,1-1 0 0 0,0 0 0 0 0,0 1 0 0 0,0-1 0 0 0,0 0 0 0 0,0 0 0 0 0,0 0 0 0 0,4 0 0 0 0,4-2 56 0 0,0 1-1 0 0,1-2 0 0 0,-1 1 0 0 0,11-5 1 0 0,-12 4-35 0 0,21-7 27 0 0,0-2 1 0 0,-1-1 0 0 0,0-1-1 0 0,-1-1 1 0 0,0-2 0 0 0,-2 0-1 0 0,35-30 1 0 0,-55 42-91 0 0,-1-1-1 0 0,0 1 1 0 0,0-1 0 0 0,0 0-1 0 0,-1-1 1 0 0,1 1-1 0 0,-2-1 1 0 0,1 0 0 0 0,-1 1-1 0 0,0-2 1 0 0,0 1-1 0 0,-1 0 1 0 0,3-11-1 0 0,-5 13 2 0 0,1-1 0 0 0,-1 1 0 0 0,0-1-1 0 0,0 0 1 0 0,0 1 0 0 0,-1-1-1 0 0,0 1 1 0 0,0-1 0 0 0,-1 1 0 0 0,1-1-1 0 0,-1 1 1 0 0,0 0 0 0 0,-1 0-1 0 0,1 0 1 0 0,-1 0 0 0 0,0 0-1 0 0,0 0 1 0 0,-7-7 0 0 0,3 5-145 0 0,-2-1 1 0 0,1 1 0 0 0,-1 0-1 0 0,0 1 1 0 0,0 0-1 0 0,0 0 1 0 0,-1 1 0 0 0,0 1-1 0 0,0-1 1 0 0,-1 1-1 0 0,1 1 1 0 0,-1 0-1 0 0,1 1 1 0 0,-1 0 0 0 0,-20-1-1 0 0,30 3 73 0 0,-2 1-105 0 0,2-1 194 0 0,1 0 1 0 0,0 0 0 0 0,0 0-1 0 0,-1 0 1 0 0,1 0 0 0 0,0 0 0 0 0,0 0-1 0 0,-1 0 1 0 0,1 0 0 0 0,0 0 0 0 0,0 0-1 0 0,-1 0 1 0 0,1 0 0 0 0,0 0-1 0 0,0 0 1 0 0,0 0 0 0 0,-1 0 0 0 0,1 0-1 0 0,0 0 1 0 0,0 1 0 0 0,-1-1 0 0 0,1 0-1 0 0,0 0 1 0 0,0 0 0 0 0,0 0-1 0 0,0 1 1 0 0,-1-1 0 0 0,-3 7-1745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6 7367 0 0,'2'-6'12582'0'0,"-66"117"-10788"0"0,46-84-1705 0 0,0 0 0 0 0,-2-1 1 0 0,-1-2-1 0 0,-1 0 0 0 0,-1-1 0 0 0,-52 40 0 0 0,37-32-2838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108 307 7831 0 0,'0'0'603'0'0,"-1"0"-396"0"0,-97 0 8157 0 0,97 0-8333 0 0,1 0 1 0 0,0 0 0 0 0,-1 0-1 0 0,1 0 1 0 0,0 0 0 0 0,-1 0 0 0 0,1 0-1 0 0,0 0 1 0 0,-1 0 0 0 0,1 0-1 0 0,0 0 1 0 0,0-1 0 0 0,-1 1 0 0 0,1 0-1 0 0,0 0 1 0 0,-1 0 0 0 0,1 0-1 0 0,0-1 1 0 0,0 1 0 0 0,-1 0 0 0 0,1 0-1 0 0,0 0 1 0 0,0-1 0 0 0,0 1 0 0 0,-1 0-1 0 0,1 0 1 0 0,0-1 0 0 0,0 1-1 0 0,0 0 1 0 0,0-1 0 0 0,-1 0 0 0 0,3-11 352 0 0,9-11 21 0 0,8-1-211 0 0,1 0 0 0 0,1 2 1 0 0,1 0-1 0 0,1 1 1 0 0,29-20-1 0 0,-19 17-176 0 0,2 2 0 0 0,61-30 0 0 0,-91 49 23 0 0,1 1 0 0 0,-1 0 1 0 0,0 0-1 0 0,1 1 1 0 0,-1 0-1 0 0,0 0 1 0 0,1 0-1 0 0,0 0 0 0 0,-1 1 1 0 0,1 0-1 0 0,-1 0 1 0 0,1 1-1 0 0,-1-1 1 0 0,9 3-1 0 0,-10-1-18 0 0,0-1 0 0 0,0 1-1 0 0,-1-1 1 0 0,1 1 0 0 0,-1 0 0 0 0,0 0-1 0 0,1 1 1 0 0,-1-1 0 0 0,0 1 0 0 0,0 0 0 0 0,-1 0-1 0 0,1 0 1 0 0,-1 0 0 0 0,1 0 0 0 0,-1 0 0 0 0,0 1-1 0 0,0-1 1 0 0,0 1 0 0 0,-1-1 0 0 0,1 1-1 0 0,0 4 1 0 0,0-3-34 0 0,-1 1 1 0 0,0-1-1 0 0,-1 1 0 0 0,1 0 0 0 0,-1-1 1 0 0,0 1-1 0 0,-1-1 0 0 0,1 1 0 0 0,-1 0 0 0 0,0-1 1 0 0,0 1-1 0 0,-1-1 0 0 0,0 0 0 0 0,-4 9 1 0 0,-4 6-78 0 0,-1 0-1 0 0,-19 26 1 0 0,-2 2 18 0 0,24-33 26 0 0,-13 23-533 0 0,20-36-134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5 9671 0 0,'0'0'440'0'0,"1"-1"-5"0"0,4-3-88 0 0,-5 4-246 0 0,1 0 0 0 0,-1 1 0 0 0,1-1 0 0 0,-1 0 0 0 0,0 0 0 0 0,1 0 0 0 0,-1 1 0 0 0,1-1 0 0 0,-1 0 0 0 0,0 0-1 0 0,1 1 1 0 0,-1-1 0 0 0,0 0 0 0 0,1 1 0 0 0,-1-1 0 0 0,0 0 0 0 0,0 1 0 0 0,1-1 0 0 0,-1 0 0 0 0,0 1 0 0 0,0-1 0 0 0,0 1 0 0 0,1 2 133 0 0,0-1-1 0 0,-1 0 1 0 0,1 1-1 0 0,-1-1 1 0 0,0 0 0 0 0,0 1-1 0 0,0-1 1 0 0,0 0-1 0 0,0 1 1 0 0,0-1-1 0 0,-2 5 1 0 0,-9 29 573 0 0,8-25-630 0 0,-20 46 512 0 0,-2-1 0 0 0,-49 80 0 0 0,40-77-360 0 0,-254 389 1786 0 0,268-419-1981 0 0,-221 341 226 0 0,208-326-3973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13823 0 0,'0'0'2606'0'0,"2"-1"-1350"0"0,179-50 3066 0 0,-17 5-4085 0 0,255-96-21 0 0,-373 124-205 0 0,-21 8-11 0 0,0 1 0 0 0,0 1 0 0 0,38-7 0 0 0,-61 15-33 0 0,0-1 0 0 0,0 1 0 0 0,0 0 0 0 0,0 0 0 0 0,0 0 0 0 0,0 0 0 0 0,-1 0 0 0 0,1 0 0 0 0,0 0 0 0 0,0 0 0 0 0,0 1-1 0 0,0-1 1 0 0,0 1 0 0 0,-1 0 0 0 0,1-1 0 0 0,0 1 0 0 0,-1 0 0 0 0,1 0 0 0 0,0 0 0 0 0,-1 0 0 0 0,1 1 0 0 0,-1-1 0 0 0,1 0 0 0 0,-1 0 0 0 0,0 1 0 0 0,0-1 0 0 0,0 1 0 0 0,1-1-1 0 0,-1 1 1 0 0,-1 0 0 0 0,1-1 0 0 0,0 1 0 0 0,1 3 0 0 0,0 8-619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7831 0 0,'0'3'5076'0'0,"0"17"-3532"0"0,-2-1 0 0 0,0 1 0 0 0,-1 0 0 0 0,-7 23-1 0 0,1-15-834 0 0,-1 0-1 0 0,-16 32 1 0 0,-8 2-422 0 0,-65 91 0 0 0,59-100-122 0 0,-2-2-1 0 0,-56 52 1 0 0,-109 77-451 0 0,140-131-2865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16 477 12007 0 0,'0'0'547'0'0,"-1"0"-11"0"0,0-1-435 0 0,0 1 1 0 0,0 0-1 0 0,1-1 1 0 0,-1 1-1 0 0,0-1 0 0 0,0 1 1 0 0,1-1-1 0 0,-1 0 1 0 0,0 1-1 0 0,0-1 1 0 0,1 0-1 0 0,-1 1 0 0 0,1-1 1 0 0,-1 0-1 0 0,1 0 1 0 0,-1 0-1 0 0,1 1 1 0 0,-1-1-1 0 0,1 0 0 0 0,0 0 1 0 0,0 0-1 0 0,-1 0 1 0 0,1 0-1 0 0,0 0 1 0 0,0 0-1 0 0,0 0 0 0 0,0 0 1 0 0,0 0-1 0 0,0 0 1 0 0,0 1-1 0 0,0-1 0 0 0,0 0 1 0 0,1 0-1 0 0,-1-2 1 0 0,1 1 163 0 0,0-3 57 0 0,0 0 1 0 0,0 0 0 0 0,0 0 0 0 0,1 1 0 0 0,0-1 0 0 0,0 0 0 0 0,5-7-1 0 0,24-30 825 0 0,-11 15-742 0 0,84-112-109 0 0,-81 112-276 0 0,1 1-1 0 0,52-43 1 0 0,-64 60-5 0 0,0 1 0 0 0,0 1 0 0 0,0 0 0 0 0,1 0 0 0 0,1 1 1 0 0,-1 1-1 0 0,1 1 0 0 0,0 0 0 0 0,0 0 0 0 0,0 1 0 0 0,21-1 0 0 0,-14 3 12 0 0,0 1 0 0 0,0 1-1 0 0,0 1 1 0 0,0 0 0 0 0,0 2-1 0 0,0 0 1 0 0,23 9 0 0 0,6 4-22 0 0,93 47 0 0 0,-139-61 6 0 0,1-1 0 0 0,-1 1 0 0 0,1 0 0 0 0,-1 0 0 0 0,0 1 0 0 0,0-1 0 0 0,-1 1 0 0 0,1-1 0 0 0,4 8 0 0 0,-7-10-6 0 0,0 1 0 0 0,0-1 0 0 0,-1 1-1 0 0,1 0 1 0 0,-1-1 0 0 0,1 1 0 0 0,-1 0 0 0 0,1-1-1 0 0,-1 1 1 0 0,0 0 0 0 0,0 0 0 0 0,0-1 0 0 0,0 1 0 0 0,0 0-1 0 0,-1 0 1 0 0,1-1 0 0 0,0 1 0 0 0,-1 0 0 0 0,1-1-1 0 0,-1 1 1 0 0,0-1 0 0 0,1 1 0 0 0,-1 0 0 0 0,0-1-1 0 0,0 1 1 0 0,0-1 0 0 0,0 0 0 0 0,0 1 0 0 0,0-1 0 0 0,-1 0-1 0 0,-1 2 1 0 0,-16 14 206 0 0,-1-1-1 0 0,0-2 1 0 0,-38 22-1 0 0,10-7-23 0 0,-190 103 176 0 0,-9-17-446 0 0,233-109-46 0 0,6-2-123 0 0,-1 0 0 0 0,0-1 0 0 0,-9 3 0 0 0,16-5-388 0 0,8-11-5860 0 0,4 0-4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313 461 4607 0 0,'0'0'682'0'0,"-1"0"403"0"0,-19 1 1243 0 0,0 2 1 0 0,-27 5-1 0 0,-5 2-30 0 0,25-6-1322 0 0,15-2-513 0 0,0 0-1 0 0,-1 0 1 0 0,1-1 0 0 0,0-1 0 0 0,-1 0 0 0 0,-20-3 0 0 0,31 3-415 0 0,0-1 0 0 0,1 0 0 0 0,-1 1 1 0 0,0-1-1 0 0,0 0 0 0 0,1 0 1 0 0,-1 0-1 0 0,1 0 0 0 0,-1 0 0 0 0,1 0 1 0 0,-1 0-1 0 0,1 0 0 0 0,-1-1 1 0 0,1 1-1 0 0,0-1 0 0 0,0 1 0 0 0,-2-3 1 0 0,2 0 33 0 0,-1 1 0 0 0,1-1 0 0 0,0 1 0 0 0,-1-1 0 0 0,2 1 1 0 0,-1-1-1 0 0,0 0 0 0 0,1-5 0 0 0,0-2 86 0 0,0 0-1 0 0,1 0 1 0 0,0 0 0 0 0,1 0-1 0 0,4-11 1 0 0,-1 6-113 0 0,1 0 1 0 0,1 1-1 0 0,0 0 0 0 0,2 0 1 0 0,-1 1-1 0 0,2 0 0 0 0,0 0 0 0 0,0 1 1 0 0,1 0-1 0 0,26-22 0 0 0,-7 10-307 0 0,2 1 1 0 0,1 1-1 0 0,54-28 0 0 0,-68 42 146 0 0,0 0-1 0 0,0 2 0 0 0,0 0 0 0 0,25-5 1 0 0,-36 10 87 0 0,1 0-1 0 0,0 1 1 0 0,-1 0 0 0 0,1 0 0 0 0,-1 1 0 0 0,1 0 0 0 0,0 1 0 0 0,-1 0-1 0 0,1 0 1 0 0,-1 1 0 0 0,1 0 0 0 0,13 5 0 0 0,-20-5 16 0 0,1-1 1 0 0,0 1 0 0 0,0 0-1 0 0,0 0 1 0 0,-1 0 0 0 0,1 0-1 0 0,-1 0 1 0 0,0 1 0 0 0,1-1-1 0 0,-1 1 1 0 0,0-1-1 0 0,0 1 1 0 0,2 4 0 0 0,-2-2 1 0 0,0 0 1 0 0,0 0-1 0 0,-1 0 1 0 0,0 1 0 0 0,0-1-1 0 0,0 0 1 0 0,1 10-1 0 0,-3-3 33 0 0,1 0-1 0 0,-1 0 1 0 0,-1 1-1 0 0,0-1 1 0 0,-1 0-1 0 0,-7 19 1 0 0,3-14 0 0 0,-1 0 1 0 0,-1 0-1 0 0,-1 0 1 0 0,0-1-1 0 0,-1 0 1 0 0,-1-1-1 0 0,0-1 1 0 0,-1 0-1 0 0,-1 0 1 0 0,0-1-1 0 0,0-1 0 0 0,-2 0 1 0 0,1-2-1 0 0,-1 1 1 0 0,-1-2-1 0 0,-28 13 1 0 0,26-15-40 0 0,-67 27 93 0 0,71-29-283 0 0,0-1-1 0 0,-1-1 1 0 0,-26 3-1 0 0,29-6-1172 0 0,2-1-424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52 4143 0 0,'32'-23'294'0'0,"-8"4"2111"0"0,-9 10 3248 0 0,-15 12-5365 0 0,0 5-116 0 0,-1 0-1 0 0,0 0 0 0 0,-1 1 1 0 0,0-1-1 0 0,0 0 1 0 0,-1 0-1 0 0,0 0 0 0 0,-5 7 1 0 0,-37 64 619 0 0,24-45-567 0 0,-170 233 1459 0 0,139-199-1392 0 0,-58 62-7 0 0,91-111-176 0 0,-1-1-1 0 0,0 0 0 0 0,-2-2 0 0 0,-30 18 0 0 0,52-33-104 0 0,0-1 0 0 0,0 0 0 0 0,-1 0 0 0 0,1 1-1 0 0,0-1 1 0 0,0 0 0 0 0,-1 0 0 0 0,1 0 0 0 0,0 1 0 0 0,0-1-1 0 0,-1 0 1 0 0,1 0 0 0 0,0 0 0 0 0,0 0 0 0 0,-1 0 0 0 0,1 0 0 0 0,0 0-1 0 0,-1 1 1 0 0,1-1 0 0 0,0 0 0 0 0,-1 0 0 0 0,1 0 0 0 0,0 0-1 0 0,-1 0 1 0 0,1 0 0 0 0,0-1 0 0 0,0 1 0 0 0,-1 0 0 0 0,1 0-1 0 0,0 0 1 0 0,-1 0 0 0 0,1 0 0 0 0,0 0 0 0 0,-1 0 0 0 0,1-1-1 0 0,3-11 166 0 0,16-16 58 0 0,-2 9-202 0 0,35-30-1 0 0,-16 16-6 0 0,-10 8-55 0 0,0 1 0 0 0,2 1 0 0 0,53-34 0 0 0,-57 42 38 0 0,-19 11 0 0 0,0 1 0 0 0,0-1 0 0 0,0 1 0 0 0,0 1 0 0 0,0-1 0 0 0,0 1 0 0 0,1 0 0 0 0,-1 0 0 0 0,1 0 0 0 0,0 1 0 0 0,-1 0 0 0 0,1 0 0 0 0,6 0 0 0 0,-10 1 1 0 0,0 0-1 0 0,0-1 0 0 0,0 2 0 0 0,0-1 1 0 0,0 0-1 0 0,0 0 0 0 0,0 1 1 0 0,0-1-1 0 0,0 1 0 0 0,0-1 0 0 0,2 2 1 0 0,1 1 6 0 0,22 7 121 0 0,-24-8-93 0 0,-1 0-19 0 0,-1-1 1 0 0,1 0 0 0 0,-1 0 0 0 0,1 1-1 0 0,-1-1 1 0 0,0 1 0 0 0,1-1 0 0 0,-1 1-1 0 0,0-1 1 0 0,0 1 0 0 0,0 0 0 0 0,0 0-1 0 0,0 0 1 0 0,-1-1 0 0 0,2 5 0 0 0,-1-2-4 0 0,0 0 1 0 0,0 0 0 0 0,-1 0 0 0 0,1 1-1 0 0,-1 5 1 0 0,-1-3 8 0 0,0 0 0 0 0,-1 0 0 0 0,1-1 0 0 0,-1 1 0 0 0,0-1 0 0 0,-1 1 0 0 0,0-1 0 0 0,0 0 0 0 0,0 0 0 0 0,0 0 0 0 0,-1 0 0 0 0,-6 6 0 0 0,-2 2-344 0 0,-1-1-1 0 0,0 0 0 0 0,-18 13 0 0 0,30-25-878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9215 0 0,'-1'1'4026'0'0,"-57"83"594"0"0,14-17-4234 0 0,-62 69-37 0 0,-99 146-132 0 0,181-241-203 0 0,1 2 0 0 0,2 1 0 0 0,1 1 0 0 0,-23 85 0 0 0,38-110-128 0 0,-1 4 201 0 0,0 0 0 0 0,-2-1 1 0 0,-11 24-1 0 0,16-41-237 0 0,-1 1-1 0 0,0 0 1 0 0,0-1-1 0 0,-1 0 1 0 0,1 0 0 0 0,-1 0-1 0 0,-1-1 1 0 0,1 1-1 0 0,-1-1 1 0 0,0 0 0 0 0,0-1-1 0 0,0 0 1 0 0,-1 0-1 0 0,-8 4 1 0 0,2-2-1387 0 0,0-1-1 0 0,-24 7 1 0 0,26-10-3058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1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845 746 9671 0 0,'1'2'440'0'0,"-1"0"-314"0"0,1-1 0 0 0,-1 1 0 0 0,1 0 0 0 0,0-1-1 0 0,0 1 1 0 0,0-1 0 0 0,0 1 0 0 0,0-1 0 0 0,0 1 0 0 0,0-1-1 0 0,0 0 1 0 0,0 1 0 0 0,1-1 0 0 0,-1 0 0 0 0,1 0 0 0 0,-1 0-1 0 0,0 0 1 0 0,1 0 0 0 0,2 1 0 0 0,-2-2 66 0 0,0 1 0 0 0,0-1 0 0 0,1 0 0 0 0,-1 0 0 0 0,0 0 0 0 0,0 0 0 0 0,0 0 0 0 0,0 0 0 0 0,0-1 0 0 0,0 1 0 0 0,0 0-1 0 0,0-1 1 0 0,0 0 0 0 0,0 0 0 0 0,-1 1 0 0 0,1-1 0 0 0,0 0 0 0 0,2-2 0 0 0,17-11 451 0 0,0-1-1 0 0,-1-1 0 0 0,-1-1 1 0 0,24-26-1 0 0,59-87-268 0 0,-74 91-217 0 0,-2-2 0 0 0,-2-2 0 0 0,-2 0 0 0 0,-1-1 0 0 0,19-60 0 0 0,-33 80-119 0 0,16-57 93 0 0,-20 69-129 0 0,-2 1 0 0 0,1 0 0 0 0,-1-1 0 0 0,-1 1 0 0 0,0-15 1 0 0,-1 25-17 0 0,1-1 1 0 0,0 1 0 0 0,-1-1 0 0 0,1 1 0 0 0,0 0 0 0 0,-1-1 0 0 0,0 1-1 0 0,1 0 1 0 0,-1-1 0 0 0,0 1 0 0 0,0 0 0 0 0,0 0 0 0 0,0-1 0 0 0,0 1-1 0 0,0 0 1 0 0,0 0 0 0 0,0 0 0 0 0,0 0 0 0 0,0 0 0 0 0,-1 1-1 0 0,1-1 1 0 0,0 0 0 0 0,-1 1 0 0 0,1-1 0 0 0,0 0 0 0 0,-1 1 0 0 0,1 0-1 0 0,-1-1 1 0 0,1 1 0 0 0,-1 0 0 0 0,-2 0 0 0 0,-5-1-55 0 0,0 1 0 0 0,0 0 0 0 0,1 1 1 0 0,-12 2-1 0 0,16-2 42 0 0,-27 6-127 0 0,0 1 0 0 0,1 2 0 0 0,1 1 0 0 0,-42 22 0 0 0,20-9-16 0 0,1 5-59 0 0,39-26 202 0 0,3 0-11 0 0,7-2 45 0 0,0 0-1 0 0,1 0 1 0 0,-1 0-1 0 0,0 1 1 0 0,0-1 0 0 0,1 0-1 0 0,-1 1 1 0 0,1-1 0 0 0,-1 1-1 0 0,1-1 1 0 0,0 0 0 0 0,0 1-1 0 0,-1 1 1 0 0,1 1 6 0 0,-5 17 121 0 0,-2 32-1 0 0,-1 0 55 0 0,-13 50 267 0 0,-46 134 0 0 0,43-173-415 0 0,-2-1 0 0 0,-3-1 0 0 0,-42 66 0 0 0,-83 107 31 0 0,43-68 61 0 0,84-128-76 0 0,-2-1 0 0 0,-2-1 0 0 0,-1-2-1 0 0,-1-1 1 0 0,-52 40 0 0 0,-73 42-790 0 0,156-115 450 0 0,16-13-11685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2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12439 0 0,'3'-1'958'0'0,"133"-62"4398"0"0,-88 46-4431 0 0,1 1 1 0 0,1 3-1 0 0,0 2 1 0 0,1 2-1 0 0,54-3 1 0 0,-87 12-758 0 0,-1 0 0 0 0,1 0 0 0 0,19 4 1 0 0,-29-2-268 0 0,-1-1 1 0 0,0 1-1 0 0,0 0 1 0 0,1 1-1 0 0,-1 0 1 0 0,-1 0-1 0 0,1 0 1 0 0,0 1-1 0 0,8 7 1 0 0,-13-10-1169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2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6447 0 0,'0'0'688'0'0,"4"12"3496"0"0,-8 1-1848 0 0,-1-5 1152 0 0,-2 0-1768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2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37 3223 0 0,'1'0'240'0'0,"25"-10"576"0"0,-25 10 19 0 0,27-11 3100 0 0,-3-5 2147 0 0,-37 22-5686 0 0,-18 9-248 0 0,1 1 0 0 0,-45 34-1 0 0,-47 49-44 0 0,114-93-91 0 0,-196 194 166 0 0,178-174-170 0 0,2 1 0 0 0,1 1 0 0 0,1 1 0 0 0,2 1 0 0 0,0 0 0 0 0,2 2 0 0 0,-17 46 0 0 0,28-62-7 0 0,2 0-1 0 0,0 0 1 0 0,1 1-1 0 0,1-1 1 0 0,0 1 0 0 0,1-1-1 0 0,1 1 1 0 0,1 0-1 0 0,0-1 1 0 0,6 26-1 0 0,-3-23-8 0 0,2 0-1 0 0,0-1 0 0 0,1 1 1 0 0,1-1-1 0 0,0 0 0 0 0,2-1 1 0 0,0 0-1 0 0,20 25 0 0 0,143 160 413 0 0,30 38 16 0 0,-187-219-408 0 0,0 1 0 0 0,-2 1 0 0 0,0 0 0 0 0,17 43 0 0 0,-27-57 3 0 0,-1-1 0 0 0,-1 1 0 0 0,0 0 0 0 0,0 0 0 0 0,-1 1 0 0 0,0-1-1 0 0,0 0 1 0 0,-1 0 0 0 0,0 1 0 0 0,-1-1 0 0 0,0 0 0 0 0,-1 0 0 0 0,0 0 0 0 0,0 0 0 0 0,-1 0-1 0 0,0 0 1 0 0,-5 10 0 0 0,-4 2 93 0 0,0 0 0 0 0,-1-1 0 0 0,-29 33 0 0 0,-56 48 297 0 0,8-10 102 0 0,44-33-202 0 0,26-31-170 0 0,19-25 1 0 0,20-10-64 0 0,-2 1-486 0 0,-1-2 0 0 0,-1 0 0 0 0,27-20 0 0 0,-33 22-1130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3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43 2759 0 0,'1'-1'207'0'0,"26"-23"724"0"0,-7 8 7639 0 0,-30 15-8029 0 0,-7 1-216 0 0,-9 6 75 0 0,-1 1 1 0 0,2 2-1 0 0,-1 1 1 0 0,-44 23-1 0 0,26-7-108 0 0,0 2 0 0 0,2 2 0 0 0,1 1 0 0 0,-44 44 0 0 0,70-59-264 0 0,0 0 0 0 0,0 2 0 0 0,2 0 0 0 0,0 0 0 0 0,1 1 0 0 0,1 1 0 0 0,1 0 0 0 0,1 0 0 0 0,1 1 0 0 0,0 0 0 0 0,2 0 0 0 0,-5 29 0 0 0,9-39-21 0 0,1 0-1 0 0,0 0 1 0 0,1 0-1 0 0,1 1 1 0 0,0-1-1 0 0,0 0 0 0 0,1 0 1 0 0,0 0-1 0 0,7 17 1 0 0,-3-13-5 0 0,0-1 0 0 0,1 0 0 0 0,1 0 0 0 0,0 0 0 0 0,1-1 0 0 0,14 16 0 0 0,16 11 142 0 0,1-2-1 0 0,71 53 1 0 0,26 23 29 0 0,-108-85-162 0 0,0 1-1 0 0,-3 1 1 0 0,0 2 0 0 0,-2 0-1 0 0,-2 2 1 0 0,-1 0 0 0 0,-2 1-1 0 0,-1 1 1 0 0,-2 1 0 0 0,15 52-1 0 0,-28-81-12 0 0,29 122 13 0 0,-29-117-3 0 0,-1 1 1 0 0,-1-1-1 0 0,0 1 0 0 0,-1 0 0 0 0,-1-1 1 0 0,0 1-1 0 0,-4 16 0 0 0,2-22 2 0 0,0 0-1 0 0,0 1 1 0 0,-1-1-1 0 0,-1 0 1 0 0,1-1 0 0 0,-1 1-1 0 0,-9 10 1 0 0,-48 52 47 0 0,13-19 38 0 0,-42 68 403 0 0,43-55-336 0 0,47-64 460 0 0,7-9-509 0 0,0 3-46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3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76 6127 0 0,'0'0'556'0'0,"3"-8"-448"0"0,2-6 839 0 0,11-25 1106 0 0,-14 36-2466 0 0,6-8 8884 0 0,-15 15-7183 0 0,-43 41-757 0 0,-78 87 0 0 0,125-129-520 0 0,-62 76 308 0 0,58-69-277 0 0,1-1 0 0 0,-1 2 0 0 0,2-1 0 0 0,-1 1 0 0 0,2 0 0 0 0,-6 17 0 0 0,9-26-30 0 0,1 0-1 0 0,-1 0 0 0 0,1 0 1 0 0,0 1-1 0 0,-1-1 0 0 0,1 0 1 0 0,0 0-1 0 0,0 0 0 0 0,1 1 1 0 0,-1-1-1 0 0,0 0 0 0 0,1 0 1 0 0,-1 0-1 0 0,1 0 0 0 0,0 0 1 0 0,-1 0-1 0 0,1 0 1 0 0,0 0-1 0 0,0 0 0 0 0,2 3 1 0 0,0-3 11 0 0,-1 0 0 0 0,0 0 0 0 0,1 0 1 0 0,0 0-1 0 0,-1-1 0 0 0,1 1 0 0 0,0-1 1 0 0,0 1-1 0 0,0-1 0 0 0,0 0 0 0 0,0 0 1 0 0,0 0-1 0 0,6 0 0 0 0,1 0 74 0 0,1 0 0 0 0,0-1 1 0 0,0-1-1 0 0,-1 0 0 0 0,14-3 0 0 0,-3 1 36 0 0,4 0-54 0 0,-1-2 0 0 0,0-1 0 0 0,0-1 1 0 0,0-1-1 0 0,-1-1 0 0 0,0-1 0 0 0,-1-1 0 0 0,32-20 0 0 0,-52 30-80 0 0,-1-1 0 0 0,1 1 0 0 0,0-1 0 0 0,0 1 0 0 0,-1-1 0 0 0,1 0 0 0 0,-1 0 0 0 0,1 1 0 0 0,-1-1 0 0 0,0 0 0 0 0,0 0 0 0 0,0-1 0 0 0,0 1 0 0 0,0 0 0 0 0,0 0 0 0 0,0 0 0 0 0,0-4 0 0 0,-1 2 6 0 0,0 0-1 0 0,0 0 1 0 0,0 0-1 0 0,0 0 1 0 0,-1 0-1 0 0,1 0 1 0 0,-1 0-1 0 0,0 0 1 0 0,-2-5-1 0 0,-3-3-48 0 0,0-1 1 0 0,0 1-1 0 0,-1 0 0 0 0,-16-19 0 0 0,12 17-100 0 0,0 0-1 0 0,1-1 0 0 0,1 1 1 0 0,0-2-1 0 0,1 1 1 0 0,-10-30-1 0 0,16 18-1412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3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77 123 8431 0 0,'-1'0'388'0'0,"-32"23"2815"0"0,34-27-3073 0 0,0 1 1 0 0,1-1-1 0 0,-1 1 0 0 0,1 0 0 0 0,-1 0 1 0 0,1-1-1 0 0,0 1 0 0 0,0 0 0 0 0,4-4 1 0 0,-1 0 79 0 0,2-4 183 0 0,0 1 1 0 0,1 1-1 0 0,0-1 0 0 0,1 1 0 0 0,0 1 0 0 0,0-1 1 0 0,0 2-1 0 0,19-12 0 0 0,-24 17-339 0 0,-1 0 0 0 0,1 1 0 0 0,-1 0 0 0 0,1 0 0 0 0,-1 0 1 0 0,1 1-1 0 0,0-1 0 0 0,0 1 0 0 0,-1 0 0 0 0,5 0 0 0 0,3 1-59 0 0,-1 0 0 0 0,13 4 0 0 0,-14-2 4 0 0,0-1-1 0 0,1-1 0 0 0,12 1 0 0 0,-11-2 19 0 0,13 1 95 0 0,48-7-1 0 0,-72 6-75 0 0,1-1-1 0 0,0 1 1 0 0,-1 0-1 0 0,1 0 1 0 0,0 0-1 0 0,0 0 1 0 0,-1 0-1 0 0,1 0 1 0 0,0 0-1 0 0,0 0 1 0 0,-1 0-1 0 0,1 0 1 0 0,0 0-1 0 0,-1 0 1 0 0,1 0-1 0 0,0 0 1 0 0,0 1-1 0 0,-1-1 1 0 0,1 0-1 0 0,0 1 1 0 0,-1-1-1 0 0,1 0 1 0 0,-1 1-1 0 0,1-1 1 0 0,0 1-1 0 0,-1-1 1 0 0,1 1-1 0 0,-1-1 1 0 0,1 1-1 0 0,0 0 1 0 0,-1 1-2 0 0,1 0 1 0 0,-1 0-1 0 0,0 0 1 0 0,0 0-1 0 0,0 0 1 0 0,0 0-1 0 0,0 0 1 0 0,-1-1-1 0 0,1 1 1 0 0,0 0-1 0 0,-2 3 1 0 0,0 3-12 0 0,-1 0-1 0 0,-1 0 1 0 0,1-1 0 0 0,-1 1-1 0 0,0-1 1 0 0,-1 0 0 0 0,1 0 0 0 0,-12 11-1 0 0,-4 3 27 0 0,-29 22-1 0 0,-3 3 0 0 0,-10 13-48 0 0,-62 68 0 0 0,111-111 0 0 0,-3-1 0 0 0,6-5 70 0 0,1 0-1 0 0,-15 19 0 0 0,23-28 635 0 0,15 1-560 0 0,9-2 9 0 0,0-1 1 0 0,39-7-1 0 0,-10 1 69 0 0,1 2-4 0 0,63 3 0 0 0,-89 3-195 0 0,1 2 0 0 0,-1 1 0 0 0,0 1-1 0 0,31 10 1 0 0,-39-9-84 0 0,42 6 0 0 0,-58-12-124 0 0,1 0 0 0 0,-1 0 1 0 0,1 0-1 0 0,-1 0 1 0 0,1 0-1 0 0,0-1 1 0 0,-1 1-1 0 0,0-1 1 0 0,1 0-1 0 0,-1 0 1 0 0,6-3-1 0 0,-4 2-474 0 0,-3 0-727 0 0,4-4-56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3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60 5063 0 0,'0'0'13780'0'0,"-1"1"-13672"0"0,-25 20-49 0 0,0 1 0 0 0,-31 35-1 0 0,37-34-47 0 0,1 1 0 0 0,2 0-1 0 0,0 2 1 0 0,-24 49 0 0 0,39-71-6 0 0,0 1 0 0 0,1 0 1 0 0,0-1-1 0 0,0 1 1 0 0,0 0-1 0 0,0 0 1 0 0,1 0-1 0 0,0 0 1 0 0,0 0-1 0 0,1 7 1 0 0,-1-9-2 0 0,0-1 0 0 0,1 0 1 0 0,-1 0-1 0 0,1 0 1 0 0,0 0-1 0 0,0 0 1 0 0,-1 0-1 0 0,1-1 1 0 0,1 1-1 0 0,-1 0 0 0 0,0 0 1 0 0,0-1-1 0 0,1 1 1 0 0,-1 0-1 0 0,1-1 1 0 0,-1 0-1 0 0,1 1 1 0 0,-1-1-1 0 0,1 0 0 0 0,0 0 1 0 0,0 0-1 0 0,0 0 1 0 0,0 0-1 0 0,0 0 1 0 0,0 0-1 0 0,3 0 1 0 0,11 2 163 0 0,0-1 1 0 0,0 0 0 0 0,0-1 0 0 0,0-1 0 0 0,0-1 0 0 0,0 0 0 0 0,0-1 0 0 0,16-4 0 0 0,21-8 179 0 0,50-20 1 0 0,-73 24-301 0 0,32-17 10 0 0,-23 8-39 0 0,-38 19-16 0 0,0 0 0 0 0,1-1-1 0 0,-1 1 1 0 0,0-1 0 0 0,0 1 0 0 0,0-1-1 0 0,0 0 1 0 0,0 1 0 0 0,0-1 0 0 0,0 0-1 0 0,-1 0 1 0 0,1 0 0 0 0,0 1 0 0 0,0-1-1 0 0,0 0 1 0 0,-1 0 0 0 0,1 0 0 0 0,-1 0-1 0 0,1 0 1 0 0,-1-1 0 0 0,1 1 0 0 0,-1 0-1 0 0,1 0 1 0 0,-1 0 0 0 0,0 0 0 0 0,0 0-1 0 0,0-1 1 0 0,1 1 0 0 0,-1 0 0 0 0,0 0-1 0 0,-1 0 1 0 0,1-1 0 0 0,0 0 0 0 0,-2-4 21 0 0,0 0 1 0 0,0 1-1 0 0,-1-1 1 0 0,1 1-1 0 0,-7-9 1 0 0,-3-6 6 0 0,-46-112 93 0 0,54 122-109 0 0,-1 1-1 0 0,0 0 1 0 0,0 0-1 0 0,0 0 1 0 0,-14-15-1 0 0,16 21-26 0 0,0 0 0 0 0,0 0-1 0 0,0 1 1 0 0,0-1 0 0 0,0 1-1 0 0,-1 0 1 0 0,1 0 0 0 0,-1 0 0 0 0,1 0-1 0 0,-1 0 1 0 0,0 1 0 0 0,0 0-1 0 0,1 0 1 0 0,-1 0 0 0 0,0 0-1 0 0,0 0 1 0 0,0 1 0 0 0,-6 0-1 0 0,2 1-98 0 0,-1 0-1 0 0,1 0 1 0 0,-1 1-1 0 0,1 0 1 0 0,-1 1-1 0 0,1 0 1 0 0,-9 5-1 0 0,-54 33-1193 0 0,11-6-376 0 0,59-34 504 0 0,4-12-3345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3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98 2303 0 0,'-1'-9'200'0'0,"1"0"1348"0"0,0 0 0 0 0,0 1 0 0 0,1-1 0 0 0,1 0 0 0 0,-1 0 0 0 0,1 0 0 0 0,8-17 3538 0 0,-11 28-5067 0 0,1 0 0 0 0,-1-1 0 0 0,0 1 0 0 0,1 0 0 0 0,-1 0 0 0 0,0-1 1 0 0,0 1-1 0 0,-2 2 0 0 0,-1 3 1 0 0,-7 19 94 0 0,1 1-1 0 0,1 0 1 0 0,2 1 0 0 0,0 0 0 0 0,-4 53 0 0 0,5 147 438 0 0,7-154-226 0 0,-1-72-318 0 0,0-1-1 0 0,0 1 1 0 0,0 0 0 0 0,0 0 0 0 0,0-1-1 0 0,1 1 1 0 0,-1 0 0 0 0,0-1-1 0 0,1 1 1 0 0,0 0 0 0 0,-1-1 0 0 0,1 1-1 0 0,0-1 1 0 0,0 1 0 0 0,0-1 0 0 0,0 1-1 0 0,0-1 1 0 0,0 0 0 0 0,0 1 0 0 0,0-1-1 0 0,1 0 1 0 0,0 1 0 0 0,1 0-78 0 0,0-1 0 0 0,1 1 0 0 0,-1-1 0 0 0,0 0 0 0 0,0 0 0 0 0,1 0 0 0 0,5 0 1 0 0,-2 0-426 0 0,7 1-632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32 133 5983 0 0,'11'-6'276'0'0,"-1"-1"-1"0"0,1 2 0 0 0,0 0 0 0 0,0 0 0 0 0,0 1 0 0 0,1 0 0 0 0,0 1 0 0 0,21-4 0 0 0,-31 7 10 0 0,0 0-1 0 0,0 0 1 0 0,0 0 0 0 0,1 1-1 0 0,-1-1 1 0 0,0 0-1 0 0,0 1 1 0 0,0 0-1 0 0,0-1 1 0 0,0 1-1 0 0,0 0 1 0 0,0 0-1 0 0,0 0 1 0 0,-1 0 0 0 0,1 0-1 0 0,2 2 1 0 0,1 2 44 0 0,0 0 1 0 0,0 0 0 0 0,5 6 0 0 0,-5-5 221 0 0,27 33 2020 0 0,-30-37-2311 0 0,-2-2-250 0 0,0 0 1 0 0,0 0-1 0 0,1 0 1 0 0,-1 0-1 0 0,0 0 1 0 0,0 0-1 0 0,0 0 1 0 0,1 0-1 0 0,-1 1 1 0 0,0-1-1 0 0,0 0 1 0 0,0 0-1 0 0,0 0 1 0 0,1 0-1 0 0,-1 0 1 0 0,0 0-1 0 0,0 0 0 0 0,0 0 1 0 0,0 1-1 0 0,0-1 1 0 0,1 0-1 0 0,-1 0 1 0 0,0 0-1 0 0,0 0 1 0 0,0 1-1 0 0,0-1 1 0 0,0 0-1 0 0,0 0 1 0 0,0 0-1 0 0,0 0 1 0 0,1 1-1 0 0,-1-1 19 0 0,0 0-1 0 0,0 1 0 0 0,0-1 1 0 0,0 0-1 0 0,0 1 1 0 0,1-1-1 0 0,-1 0 1 0 0,0 0-1 0 0,0 1 1 0 0,0-1-1 0 0,1 0 0 0 0,-1 0 1 0 0,0 1-1 0 0,0-1 1 0 0,1 0-1 0 0,-1 0 1 0 0,0 0-1 0 0,0 0 1 0 0,1 1-1 0 0,-1-1 0 0 0,0 0 1 0 0,1 0-1 0 0,-1 0 1 0 0,0 0-1 0 0,1 0 1 0 0,-1 0-1 0 0,0 0 0 0 0,1 0 1 0 0,-1 0-1 0 0,0 0 1 0 0,1 0-1 0 0,1 1-3 0 0,-1-1-17 0 0,0 0 0 0 0,0 0-1 0 0,0 0 1 0 0,-1 0 0 0 0,1 0-1 0 0,0 0 1 0 0,0 0 0 0 0,0 0-1 0 0,-1 0 1 0 0,1 0 0 0 0,0 0-1 0 0,0-1 1 0 0,-1 1 0 0 0,1 0 0 0 0,1-1-1 0 0,1 0 3 0 0,0 0 1 0 0,0-1-1 0 0,0 1 0 0 0,0-1 1 0 0,0 0-1 0 0,0 1 0 0 0,0-1 1 0 0,-1-1-1 0 0,1 1 0 0 0,-1 0 0 0 0,0-1 1 0 0,1 1-1 0 0,-1-1 0 0 0,0 0 1 0 0,0 0-1 0 0,-1 1 0 0 0,1-1 0 0 0,-1 0 1 0 0,1-1-1 0 0,-1 1 0 0 0,0 0 1 0 0,0 0-1 0 0,0 0 0 0 0,-1-1 0 0 0,1-3 1 0 0,4-11-15 0 0,-3 12-2 0 0,-1 4-2 0 0,-1 0 0 0 0,1 0 0 0 0,0 0 0 0 0,-1 0-1 0 0,0 0 1 0 0,1 0 0 0 0,-1 0 0 0 0,0 0 0 0 0,0 0 0 0 0,0-1 0 0 0,0 1-1 0 0,-1-3 1 0 0,-6-31-512 0 0,7 34 344 0 0,-1 0-33 0 0,0 1 170 0 0,1 0 0 0 0,-1 0 0 0 0,1 0 0 0 0,-1 0 0 0 0,0 0 0 0 0,0 0 0 0 0,1 0 0 0 0,-1 0 0 0 0,0 0 0 0 0,0 0 0 0 0,0 0 0 0 0,0 1 0 0 0,0-1 0 0 0,0 0 0 0 0,0 1 0 0 0,0-1 0 0 0,-1 1 0 0 0,1-1 0 0 0,0 1 0 0 0,0-1 0 0 0,0 1 0 0 0,-2 0 0 0 0,0 0 17 0 0,1 0-1 0 0,-1 0 1 0 0,0 0-1 0 0,1 0 1 0 0,-1 1-1 0 0,1 0 0 0 0,-1-1 1 0 0,1 1-1 0 0,0 0 1 0 0,-4 2-1 0 0,-3 2 20 0 0,-1 1 1 0 0,2 0-1 0 0,-1 1 0 0 0,-10 9 0 0 0,-35 33-9 0 0,-25 24-25 0 0,66-60 31 0 0,1 1 0 0 0,0 0 1 0 0,-16 27-1 0 0,23-30 64 0 0,0 0 0 0 0,0 0 0 0 0,2 0 0 0 0,-1 1 1 0 0,1 0-1 0 0,1-1 0 0 0,0 1 0 0 0,1 0 0 0 0,0 0 0 0 0,1 13 0 0 0,3-12 119 0 0,-2-10-82 0 0,2 0 70 0 0,-3-2-133 0 0,0-1 1 0 0,1 1-1 0 0,-1-1 0 0 0,0 1 1 0 0,0-1-1 0 0,0 1 1 0 0,1-1-1 0 0,-1 1 1 0 0,0-1-1 0 0,1 1 1 0 0,-1-1-1 0 0,0 0 1 0 0,1 1-1 0 0,-1-1 0 0 0,0 0 1 0 0,1 1-1 0 0,-1-1 1 0 0,1 1-1 0 0,4 1 55 0 0,1 0-1 0 0,-1-1 1 0 0,0 1-1 0 0,1-1 0 0 0,-1 0 1 0 0,0-1-1 0 0,1 1 1 0 0,-1-1-1 0 0,1 0 1 0 0,-1 0-1 0 0,9-2 1 0 0,9-2 39 0 0,33-10 1 0 0,-17 3-280 0 0,-23 7-294 0 0,19-3-343 0 0,-12 9-5641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3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31 3223 0 0,'34'-11'241'0'0,"-2"1"2106"0"0,-2 3 3377 0 0,-28 6-4628 0 0,5-1 2930 0 0,-22 15-3785 0 0,-1 0 0 0 0,-1-1 1 0 0,0-1-1 0 0,-24 12 0 0 0,-8 5-142 0 0,40-22-95 0 0,-121 82 45 0 0,-33 53 38 0 0,131-109-53 0 0,1 2 0 0 0,-45 64 1 0 0,61-74 2 0 0,-47 75 154 0 0,57-88-168 0 0,0 0 1 0 0,0 0-1 0 0,1 0 1 0 0,0 1-1 0 0,1-1 1 0 0,1 1-1 0 0,-2 18 1 0 0,4-28-19 0 0,0 1 0 0 0,0-1 1 0 0,0 0-1 0 0,0 0 0 0 0,0 0 0 0 0,1 0 1 0 0,-1 0-1 0 0,1 0 0 0 0,-1 1 1 0 0,1-1-1 0 0,0 0 0 0 0,0-1 1 0 0,0 1-1 0 0,0 0 0 0 0,0 0 1 0 0,0 0-1 0 0,1 0 0 0 0,2 2 1 0 0,-1-2 18 0 0,-1 0 1 0 0,1 0 0 0 0,1 0 0 0 0,-1 0-1 0 0,0 0 1 0 0,0-1 0 0 0,1 1 0 0 0,-1-1-1 0 0,1 0 1 0 0,4 1 0 0 0,7 0 107 0 0,0 0 0 0 0,0-1-1 0 0,0-1 1 0 0,17-2 0 0 0,-32 2-130 0 0,63-4 402 0 0,31-2-132 0 0,143 7 0 0 0,-139 11-4252 0 0,-96-11 2252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0,'0'0'7514'0'0,"0"2"-6653"0"0,-1 5-575 0 0,1 0 0 0 0,0 0 1 0 0,1 0-1 0 0,0 0 0 0 0,0 0 0 0 0,0 0 0 0 0,1 0 1 0 0,2 6-1 0 0,24 55 1637 0 0,-26-63-1797 0 0,27 55 1244 0 0,39 59 1 0 0,44 50-454 0 0,-97-146-864 0 0,1-1 0 0 0,1-1 0 0 0,1-1 0 0 0,1 0 0 0 0,38 30 0 0 0,-53-47-42 0 0,0 0 0 0 0,1-1 0 0 0,-1 0 1 0 0,1 0-1 0 0,0 0 0 0 0,-1 0 0 0 0,1-1 0 0 0,0 0 0 0 0,0 0 0 0 0,0 0 0 0 0,0-1 0 0 0,0 1 0 0 0,0-1 1 0 0,0-1-1 0 0,0 1 0 0 0,0-1 0 0 0,0 1 0 0 0,0-1 0 0 0,0-1 0 0 0,0 1 0 0 0,0-1 0 0 0,-1 0 0 0 0,1 0 1 0 0,-1 0-1 0 0,1 0 0 0 0,-1-1 0 0 0,0 0 0 0 0,0 0 0 0 0,0 0 0 0 0,3-4 0 0 0,-6 6-291 0 0,0 0 0 0 0,-1 0-1 0 0,1 0 1 0 0,-1 0 0 0 0,1 0 0 0 0,-1 0-1 0 0,0-1 1 0 0,1 1 0 0 0,-1 0 0 0 0,0 0-1 0 0,0 0 1 0 0,0 0 0 0 0,0-1 0 0 0,0 1 0 0 0,0-1-1 0 0,0 0-511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17 919 0 0,'6'-16'10654'0'0,"-16"27"-5701"0"0,-58 58-4480 0 0,-30 27 184 0 0,20-22 5 0 0,-84 103 1 0 0,29-13-469 0 0,91-116-174 0 0,22-26-5 0 0,1 0-1 0 0,-27 42 1 0 0,46-64-15 0 0,0 0 0 0 0,0 0-1 0 0,0 0 1 0 0,-1 0 0 0 0,1 1 0 0 0,0-1 0 0 0,0 0-1 0 0,0 0 1 0 0,0 0 0 0 0,-1 0 0 0 0,1 1-1 0 0,0-1 1 0 0,0 0 0 0 0,0 0 0 0 0,0 0-1 0 0,0 1 1 0 0,0-1 0 0 0,0 0 0 0 0,0 0-1 0 0,0 1 1 0 0,0-1 0 0 0,0 0 0 0 0,0 0-1 0 0,0 1 1 0 0,0-1 0 0 0,0 0 0 0 0,0 0 0 0 0,0 0-1 0 0,0 1 1 0 0,0-1 0 0 0,0 0 0 0 0,0 0-1 0 0,0 0 1 0 0,0 1 0 0 0,1-1 0 0 0,-1 0-1 0 0,0 0 1 0 0,0 0 0 0 0,0 1 0 0 0,0-1-1 0 0,0 0 1 0 0,1 0 0 0 0,-1 0 0 0 0,0 0-1 0 0,0 0 1 0 0,0 1 0 0 0,0-1 0 0 0,1 0 0 0 0,-1 0-1 0 0,0 0 1 0 0,1 0 0 0 0,8 0-86 0 0,-9 0 56 0 0,8-1-280 0 0,-1-1 0 0 0,0 0 1 0 0,1 1-1 0 0,10-6 0 0 0,12-6-621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13791 0 0,'0'0'1912'0'0,"1"1"-1461"0"0,14 16 44 0 0,-1 1 1 0 0,0 0 0 0 0,13 25-1 0 0,12 17 372 0 0,25 22-369 0 0,-39-52-173 0 0,-2 0-1 0 0,0 2 1 0 0,31 60-1 0 0,-43-74-2398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13303 0 0,'0'0'4887'0'0,"-1"2"-4746"0"0,-18 37 302 0 0,-28 44 0 0 0,-3 3-171 0 0,-94 235 483 0 0,119-262-640 0 0,-174 458 265 0 0,193-498-261 0 0,1 1 0 0 0,-4 25 0 0 0,8-39-63 0 0,0 0 0 0 0,1 0-1 0 0,0-1 1 0 0,0 1-1 0 0,0 0 1 0 0,1 0 0 0 0,0-1-1 0 0,0 1 1 0 0,1-1-1 0 0,-1 1 1 0 0,1-1 0 0 0,5 11-1 0 0,6-2-1451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87 4607 0 0,'0'0'4307'0'0,"3"-9"917"0"0,-2 6-4961 0 0,1-1-1 0 0,0 1 1 0 0,0-1 0 0 0,1 1 0 0 0,-1 0-1 0 0,1 0 1 0 0,-1 0 0 0 0,1 0 0 0 0,0 1-1 0 0,0-1 1 0 0,0 1 0 0 0,0-1 0 0 0,1 1-1 0 0,-1 0 1 0 0,7-3 0 0 0,5 0 87 0 0,-1 0-1 0 0,28-6 1 0 0,-17 6 186 0 0,-16 3-383 0 0,0 1-1 0 0,1 1 1 0 0,-1 0-1 0 0,0 0 0 0 0,17 2 1 0 0,-23 0-69 0 0,-2-2-80 0 0,-1 0-1 0 0,1 0 1 0 0,0 0 0 0 0,-1 1 0 0 0,0-1 0 0 0,1 0 0 0 0,-1 0-1 0 0,1 1 1 0 0,-1-1 0 0 0,1 0 0 0 0,-1 1 0 0 0,1-1-1 0 0,-1 1 1 0 0,0-1 0 0 0,1 1 0 0 0,-1-1 0 0 0,0 0 0 0 0,0 1-1 0 0,1-1 1 0 0,-1 1 0 0 0,0 0 0 0 0,0-1 0 0 0,0 1-1 0 0,1-1 1 0 0,-1 1 0 0 0,0-1 0 0 0,0 1 0 0 0,0-1-1 0 0,0 1 1 0 0,0-1 0 0 0,0 1 0 0 0,0 0 0 0 0,0 0 0 0 0,-1 0 11 0 0,1 3-10 0 0,0 0 0 0 0,0-1-1 0 0,-1 1 1 0 0,1 0 0 0 0,-1-1-1 0 0,0 1 1 0 0,0-1 0 0 0,0 1 0 0 0,-1-1-1 0 0,1 0 1 0 0,-1 1 0 0 0,0-1-1 0 0,0 0 1 0 0,0 0 0 0 0,0 0 0 0 0,0 0-1 0 0,-4 3 1 0 0,-6 5-7 0 0,0 0 0 0 0,-24 15 0 0 0,0 1 57 0 0,-78 81-1 0 0,88-81-47 0 0,2 1-1 0 0,-26 39 1 0 0,43-56-7 0 0,0 0 0 0 0,-5 14-1 0 0,10-21 2 0 0,1-1 0 0 0,0 1 0 0 0,0-1 0 0 0,0 1 0 0 0,0-1 0 0 0,0 1-1 0 0,1 0 1 0 0,-1-1 0 0 0,1 1 0 0 0,0 0 0 0 0,0 0 0 0 0,2 6 0 0 0,-2-9 12 0 0,1 1 0 0 0,-1-1 0 0 0,1 1 0 0 0,0-1 0 0 0,0 1 0 0 0,0-1 0 0 0,0 1 0 0 0,0-1 0 0 0,0 0 0 0 0,0 1 0 0 0,0-1 0 0 0,1 0 0 0 0,-1 0 0 0 0,0 0 0 0 0,1 0 0 0 0,-1 0 0 0 0,1 0 0 0 0,-1 0 0 0 0,1-1 1 0 0,-1 1-1 0 0,1 0 0 0 0,0-1 0 0 0,-1 1 0 0 0,1-1 0 0 0,0 0 0 0 0,1 0 0 0 0,7 1 98 0 0,-1 0 1 0 0,0-1 0 0 0,17-2-1 0 0,-8 0 40 0 0,64-7 359 0 0,-51 5-267 0 0,51-1 1 0 0,-73 5-221 0 0,0 0 1 0 0,0 1-1 0 0,0 1 1 0 0,0-1 0 0 0,0 1-1 0 0,-1 1 1 0 0,1 0-1 0 0,0 0 1 0 0,-1 0 0 0 0,8 6-1 0 0,-13-7-180 0 0,0 0 0 0 0,0 0 0 0 0,0 1 0 0 0,-1 0 0 0 0,1-1 0 0 0,-1 1 0 0 0,0 0 0 0 0,0 0 0 0 0,0 0 0 0 0,0 0 0 0 0,-1 0 0 0 0,1 1 0 0 0,-1-1 0 0 0,0 0 0 0 0,0 1 0 0 0,0-1 0 0 0,0 1 0 0 0,0 6 1 0 0,1 4-7286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189 381 1375 0 0,'11'-2'504'0'0,"15"-4"2083"0"0,-1 27 5313 0 0,-24-19-7776 0 0,0-1 1 0 0,1 1-1 0 0,-1 0 1 0 0,0 0-1 0 0,0 0 1 0 0,0 0-1 0 0,0 1 1 0 0,0-1-1 0 0,0 0 1 0 0,-1 0-1 0 0,1 0 1 0 0,-1 1-1 0 0,0-1 1 0 0,0 0-1 0 0,1 0 0 0 0,-1 1 1 0 0,-1-1-1 0 0,1 0 1 0 0,0 1-1 0 0,0-1 1 0 0,-1 0-1 0 0,0 0 1 0 0,1 1-1 0 0,-1-1 1 0 0,0 0-1 0 0,0 0 1 0 0,0 0-1 0 0,0 0 1 0 0,0 0-1 0 0,-1 0 1 0 0,1 0-1 0 0,-1-1 0 0 0,-1 3 1 0 0,-9 7 83 0 0,-1 0 1 0 0,0 0-1 0 0,-1-1 1 0 0,0-1-1 0 0,-26 13 1 0 0,27-16-157 0 0,0 0 1 0 0,-23 6-1 0 0,30-10-34 0 0,0-1 0 0 0,0 1 0 0 0,0-2 0 0 0,0 1 0 0 0,0-1 0 0 0,0 0-1 0 0,-1 0 1 0 0,-8-1 0 0 0,14 0-10 0 0,1 1 0 0 0,-1 0-1 0 0,0-1 1 0 0,0 1 0 0 0,1 0 0 0 0,-1-1 0 0 0,0 1-1 0 0,0-1 1 0 0,1 1 0 0 0,-1-1 0 0 0,1 1-1 0 0,-1-1 1 0 0,0 0 0 0 0,1 1 0 0 0,-1-1-1 0 0,1 0 1 0 0,-1 1 0 0 0,1-1 0 0 0,0 0-1 0 0,-1 0 1 0 0,1 1 0 0 0,0-1 0 0 0,-1 0-1 0 0,1 0 1 0 0,0 0 0 0 0,0 0 0 0 0,0-1-1 0 0,1-20 46 0 0,3 8-45 0 0,0 1 0 0 0,1 0 1 0 0,1 0-1 0 0,0 0 0 0 0,1 1 1 0 0,0-1-1 0 0,12-14 0 0 0,154-176-340 0 0,-147 176 307 0 0,0 2 1 0 0,2 1-1 0 0,42-29 0 0 0,-54 42 15 0 0,2 1 0 0 0,0 0 0 0 0,0 2 0 0 0,0 0 0 0 0,1 1-1 0 0,0 1 1 0 0,37-7 0 0 0,-39 10 18 0 0,1 2 0 0 0,-1-1 0 0 0,23 3 0 0 0,-31-1-4 0 0,-1 1-1 0 0,1 1 1 0 0,-1 0-1 0 0,0 0 1 0 0,1 0 0 0 0,-1 1-1 0 0,0 0 1 0 0,13 8-1 0 0,-19-9 1 0 0,1-1-1 0 0,-1 1 0 0 0,0-1 1 0 0,0 1-1 0 0,0 0 0 0 0,-1 0 1 0 0,1-1-1 0 0,0 1 0 0 0,-1 1 1 0 0,1-1-1 0 0,-1 0 0 0 0,0 0 1 0 0,1 0-1 0 0,-1 1 0 0 0,0-1 1 0 0,1 6-1 0 0,-1-4 10 0 0,-1 0 0 0 0,0 1 1 0 0,1-1-1 0 0,-1 0 0 0 0,-1 1 0 0 0,1-1 0 0 0,-1 0 0 0 0,1 0 0 0 0,-3 7 1 0 0,-1 0 21 0 0,0-1 1 0 0,0 1 0 0 0,-2-1 0 0 0,1 0-1 0 0,-1 0 1 0 0,-14 17 0 0 0,-2-2 94 0 0,-2-1 0 0 0,-1-1 1 0 0,0-1-1 0 0,-39 25 0 0 0,-121 64-93 0 0,155-94-17 0 0,9-5-11 0 0,-6 4 2 0 0,0-2 0 0 0,-1 0 0 0 0,-37 11 0 0 0,56-22-63 0 0,7-3-209 0 0,6-13-1558 0 0,4-3-4369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11 8287 0 0,'0'0'382'0'0,"2"-1"-8"0"0,14-9 1612 0 0,-15 12-966 0 0,0 2-934 0 0,-1 0 1 0 0,1 0 0 0 0,-1 0 0 0 0,1 0 0 0 0,-1 0 0 0 0,0 0 0 0 0,-1 0-1 0 0,1 0 1 0 0,-1 0 0 0 0,1 0 0 0 0,-1 0 0 0 0,0 0 0 0 0,-1 0-1 0 0,1 0 1 0 0,-1-1 0 0 0,-2 5 0 0 0,-5 8-93 0 0,-1 0 1 0 0,-16 19-1 0 0,9-12 217 0 0,-17 25-47 0 0,-133 193 1399 0 0,121-168-772 0 0,-50 110 1 0 0,12-11-578 0 0,67-143-256 0 0,-1-1 0 0 0,-1 0 0 0 0,-39 42 0 0 0,17-31-1802 0 0,-1-2-1 0 0,-1-1 0 0 0,-61 37 1 0 0,89-64-686 0 0,7-5-574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7367 0 0,'0'0'568'0'0,"-1"1"-245"0"0,-3 6 2 0 0,0-1-1 0 0,0 1 1 0 0,1 0 0 0 0,0 0-1 0 0,0 0 1 0 0,1 1 0 0 0,0-1-1 0 0,0 1 1 0 0,1-1 0 0 0,0 1-1 0 0,0 0 1 0 0,0 9 0 0 0,2 4-7 0 0,-1 0 0 0 0,2 0 0 0 0,6 28 0 0 0,-4-34 24 0 0,0 0-1 0 0,0 0 1 0 0,1 0-1 0 0,1-1 1 0 0,1 0-1 0 0,0 0 1 0 0,1 0 0 0 0,0-1-1 0 0,1-1 1 0 0,0 1-1 0 0,1-1 1 0 0,19 17-1 0 0,18 11 1201 0 0,1-2 0 0 0,75 44-1 0 0,-102-69-1508 0 0,0 2 0 0 0,-1 0-1 0 0,23 24 1 0 0,-42-38-181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12815 0 0,'0'0'1158'0'0,"-1"2"-954"0"0,-21 42 105 0 0,-2-1 0 0 0,-3 0 0 0 0,-1-3 0 0 0,-1 0 0 0 0,-62 62 0 0 0,-125 80 1499 0 0,166-143-1184 0 0,27-15-133 0 0,8-7-1426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150 156 4143 0 0,'0'0'319'0'0,"-2"2"-210"0"0,-19 24 1153 0 0,14-18-360 0 0,0 0-1 0 0,1 1 1 0 0,-6 9-1 0 0,-48 87 3330 0 0,37-61-2276 0 0,22-42-1841 0 0,1 0-39 0 0,-9 17 129 0 0,8-17-87 0 0,2-5-63 0 0,3-8-53 0 0,0 0 0 0 0,1 1 0 0 0,1-1 1 0 0,0 1-1 0 0,0 0 0 0 0,1 1 1 0 0,0 0-1 0 0,16-17 0 0 0,9-3-1 0 0,36-28-1 0 0,-60 51 1 0 0,7-5 29 0 0,0-1 0 0 0,1 2-1 0 0,0 0 1 0 0,0 1 0 0 0,1 1 0 0 0,0 1-1 0 0,1 0 1 0 0,0 1 0 0 0,0 1 0 0 0,23-4-1 0 0,-1 3 278 0 0,-26 3-171 0 0,0 1 0 0 0,0 0-1 0 0,0 1 1 0 0,0 1 0 0 0,0 0 0 0 0,19 3 0 0 0,-30-3-30 0 0,-2 0-94 0 0,-1 0 0 0 0,1 0 0 0 0,0 0 0 0 0,0 1 1 0 0,0-1-1 0 0,0 0 0 0 0,-1 0 0 0 0,1 0 0 0 0,0 1 0 0 0,0-1 0 0 0,-1 1 0 0 0,2 0 1 0 0,0 0 12 0 0,-1-1-21 0 0,-1 0 1 0 0,1 1-1 0 0,-1-1 0 0 0,1 0 0 0 0,-1 1 1 0 0,1-1-1 0 0,-1 1 0 0 0,1-1 0 0 0,-1 1 0 0 0,1-1 1 0 0,-1 1-1 0 0,0 0 0 0 0,1-1 0 0 0,-1 1 1 0 0,0-1-1 0 0,1 1 0 0 0,-1 0 0 0 0,0-1 0 0 0,0 1 1 0 0,0 0-1 0 0,0-1 0 0 0,1 2 0 0 0,-1 0 3 0 0,1 1-3 0 0,-1 1-1 0 0,1-1 0 0 0,-1 1 1 0 0,1-1-1 0 0,-1 1 1 0 0,0-1-1 0 0,0 1 0 0 0,-1 0 1 0 0,1-1-1 0 0,-1 1 1 0 0,0-1-1 0 0,0 1 0 0 0,0-1 1 0 0,0 0-1 0 0,0 1 1 0 0,-1-1-1 0 0,0 0 0 0 0,0 0 1 0 0,-3 5-1 0 0,-4 3 35 0 0,-1 1 0 0 0,0-1 0 0 0,-17 13 0 0 0,17-15-9 0 0,-15 12 100 0 0,-1-2 0 0 0,-1 0 0 0 0,-1-2 0 0 0,-44 21 0 0 0,16-15-21 0 0,55-22 378 0 0,1-3-471 0 0,0 0-1 0 0,1 0 0 0 0,-1 0 1 0 0,1 0-1 0 0,0 0 0 0 0,-1 0 1 0 0,1 0-1 0 0,0 0 0 0 0,0 0 1 0 0,0 0-1 0 0,1 1 0 0 0,-1-1 1 0 0,0 0-1 0 0,1 1 0 0 0,-1-1 1 0 0,3-1-1 0 0,28-21 73 0 0,-29 22-73 0 0,221-150 61 0 0,-81 63-74 0 0,-118 76 0 0 0,0 1 0 0 0,1 1 0 0 0,53-15 0 0 0,-37 14 0 0 0,-30 8 0 0 0,0 0 0 0 0,1 1 0 0 0,21-3 0 0 0,-16 6-3 0 0,-14 2 6 0 0,-2 0 13 0 0,-1-1-12 0 0,0 0-1 0 0,0 0 1 0 0,0 0 0 0 0,0 0-1 0 0,0 0 1 0 0,-1 1 0 0 0,1-1-1 0 0,0 0 1 0 0,0 1 0 0 0,-1-1-1 0 0,1 0 1 0 0,-1 1-1 0 0,1-1 1 0 0,-1 1 0 0 0,0-1-1 0 0,1 1 1 0 0,-1-1 0 0 0,0 1-1 0 0,0-1 1 0 0,0 1 0 0 0,0 1-1 0 0,-1 5 0 0 0,0-1 0 0 0,0 1 0 0 0,0 0-1 0 0,-1-1 1 0 0,0 1 0 0 0,-1-1 0 0 0,-6 14-1 0 0,-30 48 77 0 0,29-53-49 0 0,-8 14 67 0 0,1-2 76 0 0,-1 0 0 0 0,-1-1 0 0 0,-36 41 0 0 0,-9 3-37 0 0,62-69-264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279 464 2759 0 0,'0'0'5978'0'0,"1"1"-5061"0"0,5 17 2412 0 0,-1-8 3751 0 0,-11-7-6943 0 0,1 0 0 0 0,0 0 0 0 0,-1 0 0 0 0,1-1-1 0 0,-1 0 1 0 0,0 0 0 0 0,-11 2 0 0 0,-46 4-143 0 0,50-7 29 0 0,12-1-23 0 0,-17 2-2 0 0,-37-1-1 0 0,50-1 8 0 0,0 0 0 0 0,0-1 0 0 0,0 0 0 0 0,0 0 0 0 0,0 0 0 0 0,0-1 0 0 0,1 0 0 0 0,-1 1 0 0 0,0-2 0 0 0,1 1 0 0 0,-1 0 0 0 0,-4-5 0 0 0,7 6-1 0 0,1-1-1 0 0,-1 1 1 0 0,1-1-1 0 0,-1 0 1 0 0,1 0 0 0 0,0 1-1 0 0,0-1 1 0 0,0 0-1 0 0,0 0 1 0 0,0 0-1 0 0,0 0 1 0 0,1 0-1 0 0,-1 0 1 0 0,1 0 0 0 0,-1-1-1 0 0,1 1 1 0 0,0 0-1 0 0,0 0 1 0 0,0 0-1 0 0,0 0 1 0 0,0 0-1 0 0,0-1 1 0 0,2-2 0 0 0,0-5 20 0 0,1 0 0 0 0,0 1 0 0 0,9-18 1 0 0,-6 15-6 0 0,9-18-28 0 0,2 1 0 0 0,1 0 0 0 0,1 2 0 0 0,1 0 0 0 0,1 1 1 0 0,1 1-1 0 0,2 1 0 0 0,0 1 0 0 0,2 1 0 0 0,0 2 0 0 0,1 0 1 0 0,48-25-1 0 0,-63 39 1 0 0,0 0 0 0 0,0 1-1 0 0,1 0 1 0 0,0 1 0 0 0,0 1 0 0 0,0 0 0 0 0,25-3 0 0 0,-32 6 4 0 0,0 0 1 0 0,-1 0-1 0 0,1 0 1 0 0,0 1-1 0 0,0 0 1 0 0,0 0-1 0 0,0 0 1 0 0,0 1-1 0 0,-1 0 1 0 0,1 0-1 0 0,-1 0 1 0 0,0 1-1 0 0,1 0 1 0 0,-1 0-1 0 0,0 0 1 0 0,0 1-1 0 0,-1-1 1 0 0,1 1-1 0 0,-1 0 1 0 0,4 6-1 0 0,-4-6 4 0 0,0 1 0 0 0,0 1 0 0 0,-1-1 0 0 0,0 0 0 0 0,0 1 0 0 0,0-1 0 0 0,-1 1 0 0 0,0 0 0 0 0,0 0 0 0 0,0 0 0 0 0,1 8 0 0 0,-3-9 0 0 0,0 1 0 0 0,0-1 0 0 0,0 0 0 0 0,-1 0 0 0 0,1 1 0 0 0,-1-1 0 0 0,-1 0 0 0 0,1 0 0 0 0,-1 0 0 0 0,0 0 0 0 0,0 0 0 0 0,0-1 0 0 0,-6 10 0 0 0,-3 1 60 0 0,-1 0 0 0 0,-1 0 0 0 0,0-2 0 0 0,-26 21 0 0 0,-9 10 24 0 0,28-25-82 0 0,-1-2 0 0 0,0 0-1 0 0,-43 25 1 0 0,20-18-45 0 0,-55 21-1 0 0,69-34-15 0 0,21-8 2 0 0,0 0 0 0 0,1 0-1 0 0,-1 1 1 0 0,-15 9 0 0 0,22-12-70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20 8143 0 0,'1'-8'874'0'0,"0"2"614"0"0,-2 5-1400 0 0,0 0-1 0 0,-1 1 1 0 0,1-1 0 0 0,-1 1 0 0 0,1-1 0 0 0,0 1 0 0 0,-1-1 0 0 0,1 1 0 0 0,-1 0 0 0 0,1 0-1 0 0,-3 0 1 0 0,-1 2-57 0 0,0 0 0 0 0,0 1-1 0 0,0 0 1 0 0,1 0 0 0 0,0 0-1 0 0,-1 0 1 0 0,1 1-1 0 0,0-1 1 0 0,1 1 0 0 0,-6 6-1 0 0,-5 9 160 0 0,-13 22-1 0 0,17-26-51 0 0,-43 72 1880 0 0,-74 169 1 0 0,95-187-1753 0 0,-3-1 0 0 0,-86 123 1 0 0,59-110 44 0 0,-121 124 0 0 0,174-196-311 0 0,2-3 0 0 0,0 1 0 0 0,0 0 0 0 0,1 1 0 0 0,0-1 0 0 0,0 1 0 0 0,-6 13 0 0 0,11-12 0 0 0,2-8-9 0 0,0 0 0 0 0,0 0 1 0 0,0 0-1 0 0,0-1 0 0 0,0 1 0 0 0,0 0 0 0 0,0 0 0 0 0,0-1 0 0 0,0 1 0 0 0,1-1 1 0 0,-1 1-1 0 0,0-1 0 0 0,0 1 0 0 0,1-1 0 0 0,-1 0 0 0 0,0 0 0 0 0,1 0 0 0 0,-1 1 0 0 0,3-2 1 0 0,27 0-560 0 0,-8-4-247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23 1375 0 0,'0'0'66'0'0,"-4"-7"4"0"0,1-2 1697 0 0,2 9-1428 0 0,0-1-1 0 0,1 1 0 0 0,-1-1 1 0 0,0 0-1 0 0,1 1 1 0 0,-1 0-1 0 0,0-1 0 0 0,0 1 1 0 0,1-1-1 0 0,-1 1 1 0 0,0 0-1 0 0,0 0 0 0 0,0-1 1 0 0,1 1-1 0 0,-1 0 1 0 0,0 0-1 0 0,-1 0 1 0 0,-14-1 2239 0 0,16 1-2561 0 0,-1 0 76 0 0,0 0 0 0 0,1 0 0 0 0,-1 0 0 0 0,0 0 0 0 0,0 1 0 0 0,1-1 0 0 0,-1 0 0 0 0,0 0 0 0 0,1 1 0 0 0,-1-1 0 0 0,0 0 0 0 0,1 1 0 0 0,-1-1 0 0 0,0 0 0 0 0,1 1 0 0 0,-1-1 0 0 0,1 1 0 0 0,-1-1 0 0 0,0 1 0 0 0,1 0 0 0 0,-1-1 0 0 0,1 1 0 0 0,0-1 0 0 0,-1 1 0 0 0,1 0 0 0 0,0-1 0 0 0,-1 1 0 0 0,1 0 0 0 0,0-1 0 0 0,0 1 0 0 0,-1 0 0 0 0,1 0 0 0 0,0-1 0 0 0,0 1 0 0 0,0 0 0 0 0,0 0 0 0 0,0-1 0 0 0,0 1 0 0 0,0 1 0 0 0,1 4 202 0 0,-1-1 1 0 0,1 1 0 0 0,0 0 0 0 0,2 5 0 0 0,-1-6-318 0 0,72 338 3597 0 0,-65-296-3485 0 0,-7-38-89 0 0,-1-2 18 0 0,1 0-1 0 0,0-1 0 0 0,5 13 1 0 0,-6-18-31 0 0,0 0 0 0 0,0 0 0 0 0,1-1 0 0 0,-1 1 0 0 0,0-1 0 0 0,0 1-1 0 0,1-1 1 0 0,-1 1 0 0 0,1-1 0 0 0,-1 0 0 0 0,0 1 0 0 0,1-1 0 0 0,-1 0 0 0 0,1 0 0 0 0,1-1 0 0 0,-3 1 9 0 0,3 0-136 0 0,-1 0 0 0 0,1 0 0 0 0,-1-1 0 0 0,1 1 1 0 0,-1-1-1 0 0,0 0 0 0 0,1 0 0 0 0,-1 0 0 0 0,0 0 0 0 0,0 0 1 0 0,1 0-1 0 0,-1-1 0 0 0,0 1 0 0 0,3-4 0 0 0,9-8-1849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4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666 134 12007 0 0,'35'-69'1644'0'0,"-30"61"-1065"0"0,1-1 0 0 0,0 1 1 0 0,1 0-1 0 0,0 0 0 0 0,10-9 0 0 0,-7 10 827 0 0,-16 17 315 0 0,1 0-1863 0 0,-117 240 1287 0 0,47-87-978 0 0,-277 531 177 0 0,336-664-338 0 0,-76 150 63 0 0,67-125-33 0 0,-24 77 1 0 0,44-116-17 0 0,1 0-1 0 0,1 1 1 0 0,1-1-1 0 0,0 1 0 0 0,1 19 1 0 0,3-9-99 0 0,0 0 0 0 0,8 34 0 0 0,-10-59-1181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5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2303 0 0,'0'0'7608'0'0,"2"1"-7232"0"0,2 1-79 0 0,0-1 0 0 0,0 0 0 0 0,1 0 0 0 0,-1 0 0 0 0,0 0 0 0 0,1-1 0 0 0,-1 0 0 0 0,1 1-1 0 0,-1-2 1 0 0,1 1 0 0 0,-1 0 0 0 0,9-3 0 0 0,7-2 769 0 0,29-11-1 0 0,-36 11-886 0 0,136-41 592 0 0,-119 40-783 0 0,0 1 0 0 0,0 2 0 0 0,35-1 1 0 0,-15 4-1336 0 0,-29 0-2961 0 0,-5 0-659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5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8751 0 0,'0'0'674'0'0,"2"0"-241"0"0,0-1-156 0 0,9-3 808 0 0,0 0 0 0 0,0 1 0 0 0,0 1 1 0 0,1 0-1 0 0,18-1 0 0 0,13 0-170 0 0,-1-1 0 0 0,69-16-1 0 0,-18 2-625 0 0,-7 1-290 0 0,21-3-102 0 0,-88 18-2610 0 0,34 1 0 0 0,-33 2-3365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5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31 1375 0 0,'-1'0'11121'0'0,"-7"2"-10500"0"0,-2 0-450 0 0,1 1 1 0 0,-1 0 0 0 0,1 1-1 0 0,0 0 1 0 0,1 1 0 0 0,-1 0-1 0 0,1 0 1 0 0,0 1 0 0 0,0 0-1 0 0,0 0 1 0 0,1 1 0 0 0,0 0-1 0 0,0 0 1 0 0,1 0 0 0 0,0 1-1 0 0,-7 12 1 0 0,8-12-18 0 0,0 0 1 0 0,1 1-1 0 0,0 0 0 0 0,0-1 0 0 0,1 1 0 0 0,0 0 1 0 0,1 1-1 0 0,0-1 0 0 0,0 0 0 0 0,1 1 1 0 0,0-1-1 0 0,1 1 0 0 0,0 0 0 0 0,0-1 1 0 0,1 1-1 0 0,0-1 0 0 0,3 10 0 0 0,-3-16-146 0 0,0 1 1 0 0,0-1-1 0 0,1 0 0 0 0,-1 1 0 0 0,1-1 1 0 0,-1 0-1 0 0,1 0 0 0 0,0-1 0 0 0,1 1 1 0 0,-1 0-1 0 0,0-1 0 0 0,1 1 0 0 0,-1-1 1 0 0,1 1-1 0 0,0-1 0 0 0,3 2 0 0 0,-2-2 25 0 0,1 0-1 0 0,-1 0 1 0 0,1-1 0 0 0,-1 1-1 0 0,1-1 1 0 0,0 0-1 0 0,-1-1 1 0 0,1 1-1 0 0,0-1 1 0 0,7 0-1 0 0,6-2 212 0 0,0-1-1 0 0,0 0 1 0 0,0-2 0 0 0,33-12-1 0 0,-46 16-180 0 0,45-20 464 0 0,-46 19-490 0 0,0 0 0 0 0,-1 0 0 0 0,1 0 0 0 0,-1-1 0 0 0,1 1 0 0 0,-1-1 0 0 0,0 0 0 0 0,0 0 0 0 0,0 0 0 0 0,3-5 1 0 0,-5 6-32 0 0,0 0 1 0 0,0-1-1 0 0,0 1 1 0 0,-1-1 0 0 0,1 0-1 0 0,-1 1 1 0 0,1-1-1 0 0,-1 1 1 0 0,0-1 0 0 0,0 0-1 0 0,0 1 1 0 0,-1-1-1 0 0,1 0 1 0 0,0 1 0 0 0,-1-1-1 0 0,0 1 1 0 0,0-1-1 0 0,1 1 1 0 0,-1-1 0 0 0,-1 1-1 0 0,0-3 1 0 0,-4-5 25 0 0,0 0 0 0 0,-1 0 1 0 0,-10-11-1 0 0,-3-3-50 0 0,-28-34-119 0 0,43 50 112 0 0,0 0 0 0 0,0 0-1 0 0,1 0 1 0 0,0 0 0 0 0,-5-17 0 0 0,5 1-238 0 0,6 16-2798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5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63 1375 0 0,'35'-24'54'0'0,"-2"2"1869"0"0,-12 6 5650 0 0,-23 16-7061 0 0,-15 4-197 0 0,-1 2 0 0 0,1-1 0 0 0,-30 16-1 0 0,-48 32-79 0 0,92-52-207 0 0,-36 24 274 0 0,0 1-1 0 0,2 1 1 0 0,-52 50-1 0 0,66-54-91 0 0,1 1-1 0 0,1 1 1 0 0,1 1 0 0 0,2 1 0 0 0,-29 53-1 0 0,39-62-184 0 0,0 0-1 0 0,2 0 0 0 0,0 1 1 0 0,1 0-1 0 0,1 0 0 0 0,1 0 1 0 0,0 1-1 0 0,2-1 1 0 0,0 1-1 0 0,2 23 0 0 0,2-17 4 0 0,1-1-1 0 0,1 0 1 0 0,1 0-1 0 0,1-1 1 0 0,1 0-1 0 0,1 0 1 0 0,18 32-1 0 0,118 174 19 0 0,-61-104-28 0 0,49 90-18 0 0,-20 10 0 0 0,-105-203 4 0 0,0 0-1 0 0,-1 0 1 0 0,-2 1-1 0 0,0 0 1 0 0,-2 0 0 0 0,0 0-1 0 0,-2 0 1 0 0,0 0-1 0 0,-2 0 1 0 0,-1 0-1 0 0,-1 0 1 0 0,0 0-1 0 0,-2 0 1 0 0,-1 0 0 0 0,-1-1-1 0 0,-1 0 1 0 0,-1-1-1 0 0,-1 0 1 0 0,-1 0-1 0 0,-17 26 1 0 0,12-25 18 0 0,0 0-1 0 0,-1-2 1 0 0,-35 34-1 0 0,37-41 125 0 0,0-2 0 0 0,-1 0 0 0 0,-1-1 0 0 0,0 0-1 0 0,-34 15 1 0 0,39-21 333 0 0,0 1-1 0 0,1 0 0 0 0,-14 10 1 0 0,25-16-467 0 0,-1 1 0 0 0,0 0 0 0 0,1 0 1 0 0,-1 0-1 0 0,1 0 0 0 0,-1-1 1 0 0,1 1-1 0 0,-1 0 0 0 0,1 0 0 0 0,0 0 1 0 0,0 0-1 0 0,-1 0 0 0 0,1 0 1 0 0,0 0-1 0 0,0 0 0 0 0,0 0 0 0 0,0 0 1 0 0,0 2-1 0 0,4 16-89 0 0,-3-18-78 0 0,0 1 1 0 0,0 0 0 0 0,0-1 0 0 0,0 1 0 0 0,0-1 0 0 0,0 0 0 0 0,1 1-1 0 0,-1-1 1 0 0,3 2 0 0 0,6 4-6146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4:5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3223 0 0,'0'0'143'0'0,"1"-2"-3"0"0,3-5 153 0 0,0-1-1 0 0,11-12 1 0 0,-8 12 1774 0 0,1-1 0 0 0,0 1 0 0 0,16-12 3451 0 0,-25 23-5070 0 0,-5 20 281 0 0,1-5-43 0 0,-5 31-1 0 0,6-12-417 0 0,2 0 0 0 0,1 0-1 0 0,5 38 1 0 0,-2-56-156 0 0,1 1-1 0 0,1-1 1 0 0,1 0 0 0 0,1 0-1 0 0,0 0 1 0 0,2-1 0 0 0,12 25-1 0 0,26 30-810 0 0,-30-51-598 0 0,-2 0 0 0 0,-1 1 0 0 0,20 48 1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0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4 2759 0 0,'9'-4'13911'0'0,"-18"13"-13482"0"0,-30 19-321 0 0,-2-1 0 0 0,-1-1-1 0 0,-45 19 1 0 0,-68 40-119 0 0,-44 55 2139 0 0,176-121-2349 0 0,0 1 0 0 0,2 1-1 0 0,0 0 1 0 0,2 2 0 0 0,0 1-1 0 0,1 0 1 0 0,2 1 0 0 0,-17 34-1 0 0,30-53 260 0 0,0 0 0 0 0,1 0 0 0 0,-1 0 0 0 0,1 1 0 0 0,1-1 0 0 0,-1 1 0 0 0,1-1 0 0 0,0 1 0 0 0,1 0-1 0 0,-1 7 1 0 0,1-12 23 0 0,1 1 0 0 0,-1-1 0 0 0,0 1 0 0 0,1 0 0 0 0,-1-1 0 0 0,1 1 0 0 0,0-1 0 0 0,0 1 0 0 0,0-1 0 0 0,0 0 0 0 0,1 1-1 0 0,-1-1 1 0 0,0 0 0 0 0,1 0 0 0 0,0 0 0 0 0,-1 0 0 0 0,1 0 0 0 0,0 0 0 0 0,0 0 0 0 0,0-1 0 0 0,0 1 0 0 0,1-1 0 0 0,-1 1 0 0 0,0-1-1 0 0,0 0 1 0 0,1 0 0 0 0,-1 0 0 0 0,4 1 0 0 0,5 0 99 0 0,0 0 1 0 0,0 0-1 0 0,0-1 0 0 0,0 0 0 0 0,15-2 1 0 0,59-7 157 0 0,-65 5-248 0 0,63-9 16 0 0,-29 3-63 0 0,0 3-1 0 0,89 0 1 0 0,-82 14-2012 0 0,-60-7 1452 0 0,-4 7-3489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97 5527 0 0,'0'0'10318'0'0,"2"-2"-9960"0"0,8-10 88 0 0,0 1 1 0 0,12-9-1 0 0,7 1-87 0 0,-22 11-349 0 0,-7 8-10 0 0,0-1 0 0 0,1 1 0 0 0,-1 0 0 0 0,0-1 0 0 0,0 1 0 0 0,0-1 0 0 0,0 1 0 0 0,1-1 0 0 0,-1 1 0 0 0,0 0 0 0 0,0-1 0 0 0,0 1 0 0 0,0-1 0 0 0,0 1 0 0 0,0-1 0 0 0,0 1 0 0 0,0-1 0 0 0,0 1 0 0 0,-1 0 0 0 0,1-1 0 0 0,0 1 0 0 0,0-1 0 0 0,0 1 0 0 0,-1-1 0 0 0,0 0-1 0 0,0-1-1 0 0,-1 1 1 0 0,1 0 0 0 0,0 0-1 0 0,-1 0 1 0 0,1 0 0 0 0,-1 0-1 0 0,1 1 1 0 0,-1-1-1 0 0,0 0 1 0 0,1 1 0 0 0,-1-1-1 0 0,0 1 1 0 0,1-1-1 0 0,-1 1 1 0 0,0 0 0 0 0,0 0-1 0 0,1 0 1 0 0,-1 0 0 0 0,0 0-1 0 0,0 0 1 0 0,-1 1-1 0 0,-8 0-14 0 0,1 1 0 0 0,-15 4-1 0 0,23-5 16 0 0,-21 7-17 0 0,0 1 1 0 0,-29 16 0 0 0,12-5 15 0 0,-13 4 12 0 0,1 3 1 0 0,-49 33-1 0 0,95-55 62 0 0,0-1 1 0 0,0 1-1 0 0,0-1 1 0 0,1 1-1 0 0,-1 1 1 0 0,1-1 0 0 0,1 1-1 0 0,-1 0 1 0 0,1 0-1 0 0,0 1 1 0 0,1-1-1 0 0,-1 1 1 0 0,1 0-1 0 0,0-1 1 0 0,1 1-1 0 0,0 1 1 0 0,-2 12-1 0 0,4-19-60 0 0,0 0-1 0 0,0-1 1 0 0,0 1-1 0 0,0 0 1 0 0,0-1-1 0 0,0 1 1 0 0,1 0-1 0 0,-1-1 1 0 0,0 1-1 0 0,1 0 1 0 0,-1-1-1 0 0,0 1 1 0 0,1-1 0 0 0,-1 1-1 0 0,1-1 1 0 0,-1 1-1 0 0,1-1 1 0 0,-1 1-1 0 0,2 0 1 0 0,-1 1 17 0 0,2 1-6 0 0,1-1 0 0 0,-1 1-1 0 0,0 0 1 0 0,1-1 0 0 0,-1 0-1 0 0,1 1 1 0 0,0-2 0 0 0,0 1-1 0 0,-1 0 1 0 0,1-1 0 0 0,0 1-1 0 0,1-1 1 0 0,-1 0 0 0 0,0-1-1 0 0,0 1 1 0 0,0-1 0 0 0,1 0-1 0 0,-1 0 1 0 0,6 0 0 0 0,10-2 94 0 0,-1-1 1 0 0,36-11-1 0 0,-42 11-95 0 0,1-2-24 0 0,0 0 0 0 0,0-1 0 0 0,0 0 0 0 0,0-2 0 0 0,-1 1 0 0 0,0-2 0 0 0,-1 1 0 0 0,0-2 0 0 0,0 0 0 0 0,-1 0 0 0 0,-1-1 0 0 0,1 0 0 0 0,-2-1 0 0 0,1 0 0 0 0,-2 0 0 0 0,0-1 0 0 0,0 0 0 0 0,7-19 0 0 0,-14 30-72 0 0,-1-7-333 0 0,-6 18 315 0 0,-8 19 99 0 0,8-13-51 0 0,-4 6 30 0 0,1 0 1 0 0,1 0-1 0 0,1 0 0 0 0,-5 29 0 0 0,11-48-126 0 0,2 0-11 0 0,0 10-1823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0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9559 0 0,'0'0'432'0'0,"-2"1"-4"0"0,-2 1-319 0 0,0 1 0 0 0,0-1 1 0 0,1 1-1 0 0,-1 0 0 0 0,0 0 0 0 0,1 1 0 0 0,-6 6 0 0 0,8-8-3 0 0,0 0 1 0 0,0 0 0 0 0,0 0-1 0 0,0 0 1 0 0,0 0 0 0 0,1 0-1 0 0,-1 0 1 0 0,1 0 0 0 0,-1 0-1 0 0,1 0 1 0 0,0 0 0 0 0,0 0-1 0 0,0 0 1 0 0,0 0-1 0 0,0 0 1 0 0,1 0 0 0 0,-1 0-1 0 0,0 0 1 0 0,1 0 0 0 0,0 0-1 0 0,1 3 1 0 0,2 3 66 0 0,0 0-1 0 0,0 0 1 0 0,1-1 0 0 0,0 0-1 0 0,1 0 1 0 0,0 0-1 0 0,0-1 1 0 0,0 0 0 0 0,1 0-1 0 0,0 0 1 0 0,0-1 0 0 0,0 0-1 0 0,16 8 1 0 0,8 2 276 0 0,1-2 0 0 0,40 12 0 0 0,-59-21-373 0 0,15 5 47 0 0,-2 2-1 0 0,1 0 1 0 0,-1 1 0 0 0,-1 2-1 0 0,32 22 1 0 0,-43-25-18 0 0,0 0 1 0 0,-1 1-1 0 0,-1 0 1 0 0,0 1-1 0 0,-1 0 1 0 0,0 1-1 0 0,-1 0 1 0 0,0 0-1 0 0,-2 1 0 0 0,9 18 1 0 0,-8-8 411 0 0,8 28 0 0 0,-5-12-78 0 0,-11-39-335 0 0,2-3-99 0 0,1 0-1 0 0,-1 1 0 0 0,0-1 1 0 0,0 0-1 0 0,1-1 1 0 0,-1 1-1 0 0,0-1 1 0 0,0 1-1 0 0,0-1 1 0 0,0 0-1 0 0,-1 0 0 0 0,1 0 1 0 0,-1 0-1 0 0,1-1 1 0 0,-1 1-1 0 0,1-1 1 0 0,-1 1-1 0 0,2-4 0 0 0,4-5-816 0 0,0-1 0 0 0,-1 0 0 0 0,6-13 0 0 0,-6 7-3696 0 0,-3 0-1228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0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7 8287 0 0,'0'0'639'0'0,"1"-1"-415"0"0,-1 1 119 0 0,1-1 1 0 0,0 0-1 0 0,-1 1 0 0 0,1-1 1 0 0,0 1-1 0 0,0-1 0 0 0,-1 1 1 0 0,1 0-1 0 0,0-1 1 0 0,0 1-1 0 0,0 0 0 0 0,0 0 1 0 0,-1-1-1 0 0,1 1 0 0 0,0 0 1 0 0,0 0-1 0 0,0 0 0 0 0,1 0 1 0 0,-1 0-277 0 0,-1 1 0 0 0,0-1-1 0 0,1 0 1 0 0,-1 0 0 0 0,1 1 0 0 0,-1-1 0 0 0,1 0 0 0 0,-1 1 0 0 0,0-1 0 0 0,1 1 0 0 0,-1-1 0 0 0,0 0 0 0 0,1 1 0 0 0,-1-1 0 0 0,0 1-1 0 0,0-1 1 0 0,1 1 0 0 0,-1-1 0 0 0,0 1 0 0 0,0-1 0 0 0,0 1 0 0 0,1 3-57 0 0,0 0 0 0 0,-1-1 1 0 0,0 1-1 0 0,0 0 0 0 0,-1 5 0 0 0,0-1 133 0 0,0-1-1 0 0,-1 1 1 0 0,0-1-1 0 0,0 0 1 0 0,-1 0-1 0 0,0 0 1 0 0,0-1-1 0 0,-1 1 1 0 0,-6 9-1 0 0,-6 5 171 0 0,-25 26 1 0 0,20-23-328 0 0,-197 215 432 0 0,180-196-268 0 0,-2-2 0 0 0,-2-2 0 0 0,-2-1-1 0 0,-1-3 1 0 0,-69 42 0 0 0,50-43 21 0 0,151-78-1306 0 0,-27 17-4393 0 0,-18 7-527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0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9 122 1375 0 0,'-7'-3'12102'0'0,"7"2"-11976"0"0,0 1 0 0 0,-1-1 1 0 0,1 1-1 0 0,0-1 1 0 0,0 1-1 0 0,0-1 1 0 0,-1 0-1 0 0,1 1 0 0 0,0-1 1 0 0,0 1-1 0 0,0-1 1 0 0,0 1-1 0 0,0-1 1 0 0,0 0-1 0 0,0 1 0 0 0,0-1 1 0 0,0 1-1 0 0,1-1 1 0 0,-1 1-1 0 0,0-1 1 0 0,0 1-1 0 0,0-1 0 0 0,1 1 1 0 0,-1-1-1 0 0,0 1 1 0 0,0-1-1 0 0,1 0 1 0 0,5-5 63 0 0,0-1 1 0 0,0 2-1 0 0,1-1 1 0 0,-1 1-1 0 0,1 0 1 0 0,0 0-1 0 0,12-5 1 0 0,59-23 578 0 0,-56 25-456 0 0,-15 5-247 0 0,-2 1 0 0 0,0 0 0 0 0,0 1 1 0 0,1-1-1 0 0,-1 1 0 0 0,1 0 0 0 0,10 0 1 0 0,-6 2-9 0 0,-9 0-55 0 0,0-1 1 0 0,0 1-1 0 0,0 0 0 0 0,0-1 1 0 0,0 1-1 0 0,0 0 0 0 0,0 0 0 0 0,0 0 1 0 0,0-1-1 0 0,-1 1 0 0 0,1 0 1 0 0,0 0-1 0 0,-1 0 0 0 0,1 0 0 0 0,0 0 1 0 0,-1 1-1 0 0,1-1 0 0 0,-1 1 0 0 0,1 1 21 0 0,0 0 0 0 0,-1 0 0 0 0,0-1 0 0 0,0 1 0 0 0,0 0 0 0 0,0 0 0 0 0,-1 4 0 0 0,0 1 48 0 0,-1 0-1 0 0,-1-1 1 0 0,1 0 0 0 0,-8 15-1 0 0,-8 11 66 0 0,-2-1 0 0 0,-25 32 0 0 0,40-58-132 0 0,0-1 0 0 0,-1 0 0 0 0,1-1 0 0 0,-1 1 0 0 0,0-1-1 0 0,0 0 1 0 0,-8 4 0 0 0,6-4-1 0 0,0 1-1 0 0,1 0 1 0 0,-8 7-1 0 0,7-5 10 0 0,0 1-1 0 0,1 0 1 0 0,0 0-1 0 0,1 1 0 0 0,-11 17 1 0 0,17-26-3 0 0,0 1 0 0 0,0-1 1 0 0,0 0-1 0 0,0 1 0 0 0,0-1 0 0 0,0 0 1 0 0,1 1-1 0 0,-1-1 0 0 0,0 1 1 0 0,0-1-1 0 0,0 0 0 0 0,0 1 0 0 0,1-1 1 0 0,-1 0-1 0 0,0 0 0 0 0,0 1 0 0 0,1-1 1 0 0,-1 0-1 0 0,0 1 0 0 0,1-1 1 0 0,-1 0-1 0 0,0 0 0 0 0,1 0 0 0 0,-1 1 1 0 0,0-1-1 0 0,1 0 0 0 0,-1 0 0 0 0,1 0 1 0 0,9 5 192 0 0,-2-4-100 0 0,0 0 0 0 0,1 0 1 0 0,-1-1-1 0 0,0 0 0 0 0,0 0 0 0 0,1-1 0 0 0,8-2 0 0 0,0 1 32 0 0,42-4 182 0 0,79 1-1 0 0,-110 6-843 0 0,0 1 0 0 0,-1 2 1 0 0,1 1-1 0 0,-1 1 0 0 0,29 10 0 0 0,-42-11-4543 0 0,-3-1-1500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0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4607 0 0,'0'0'6652'0'0,"0"1"-6403"0"0,0 0 0 0 0,0-1 0 0 0,-1 1-1 0 0,1 0 1 0 0,0-1 0 0 0,1 1 0 0 0,-1-1-1 0 0,0 1 1 0 0,0 0 0 0 0,0-1 0 0 0,0 1-1 0 0,0-1 1 0 0,0 1 0 0 0,1 0 0 0 0,-1 0-1 0 0,3 1-68 0 0,0 0 0 0 0,-1 0 0 0 0,1 0 0 0 0,0-1 0 0 0,0 1 0 0 0,0-1-1 0 0,0 0 1 0 0,1 1 0 0 0,-1-1 0 0 0,0-1 0 0 0,0 1 0 0 0,1 0 0 0 0,-1-1 0 0 0,0 0-1 0 0,6 0 1 0 0,7 0 201 0 0,0-1-1 0 0,16-4 1 0 0,-22 3-201 0 0,252-54 2235 0 0,22-4-1555 0 0,-115 44-783 0 0,40-5-589 0 0,-147 12 8 0 0,-62 9 413 0 0,1 0 0 0 0,-1 0-1 0 0,1 0 1 0 0,-1 0 0 0 0,1 0 0 0 0,0 0-1 0 0,-1 0 1 0 0,1 0 0 0 0,-1 0 0 0 0,1 0-1 0 0,-1 0 1 0 0,1 1 0 0 0,-1-1-1 0 0,1 0 1 0 0,-1 0 0 0 0,1 1 0 0 0,-1-1-1 0 0,1 0 1 0 0,-1 1 0 0 0,1-1 0 0 0,-1 0-1 0 0,1 1 1 0 0,-1-1 0 0 0,0 1 0 0 0,1-1-1 0 0,-1 1 1 0 0,0-1 0 0 0,1 1-1 0 0,-1-1 1 0 0,0 1 0 0 0,0-1 0 0 0,1 1-1 0 0,-1-1 1 0 0,0 1 0 0 0,0-1 0 0 0,0 1-1 0 0,0-1 1 0 0,0 1 0 0 0,0-1 0 0 0,0 1-1 0 0,0 0 1 0 0,0-1 0 0 0,0 1-1 0 0,0-1 1 0 0,0 1 0 0 0,0-1 0 0 0,0 1-1 0 0,-1 0 1 0 0,1-1 0 0 0,0 1 0 0 0,-3 8-1455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0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185 146 2303 0 0,'0'0'102'0'0,"-1"1"-1"0"0,-1 0 502 0 0,-1 1 1 0 0,1 0-1 0 0,0 0 0 0 0,-1 1 1 0 0,1-1-1 0 0,0 0 0 0 0,-1 3 0 0 0,-9 9 9626 0 0,64-45-8507 0 0,92-53-70 0 0,-120 72-1559 0 0,1 1 0 0 0,1 1 0 0 0,0 1 0 0 0,28-6 1 0 0,-43 13-92 0 0,1 0 0 0 0,-1 0 0 0 0,1 1 0 0 0,0 1 0 0 0,0 0 0 0 0,15 2 0 0 0,-12 1-3 0 0,-13 0-7 0 0,0-2-7 0 0,-2 0-14 0 0,1 0 0 0 0,0-1 0 0 0,0 1 0 0 0,-1 0 0 0 0,1 0 0 0 0,0 0 0 0 0,-1 0 0 0 0,1 0 0 0 0,-1 0 0 0 0,1-1 0 0 0,-1 1 0 0 0,0 0 0 0 0,1 1 0 0 0,-1-1 0 0 0,0 0 0 0 0,0 0 0 0 0,0 0 0 0 0,0 0 0 0 0,0 0 0 0 0,0 0 0 0 0,0 0 0 0 0,0 0 0 0 0,0 0 0 0 0,0 0 0 0 0,0 0 0 0 0,-1 0 0 0 0,1 0 0 0 0,0 0 0 0 0,-2 2 0 0 0,0 2-55 0 0,0 0 0 0 0,0 0 1 0 0,-1 0-1 0 0,-3 5 0 0 0,-5 3 62 0 0,0 0-1 0 0,-1-1 1 0 0,-1 0 0 0 0,0-1 0 0 0,-21 14 0 0 0,-12 10 4 0 0,-67 55 18 0 0,-31 27 0 0 0,46-42 0 0 0,62-49 0 0 0,22-15 0 0 0,-31 20 0 0 0,44-30 194 0 0,0 0-1 0 0,-1-1 1 0 0,1 1 0 0 0,0 0-1 0 0,-1 0 1 0 0,1 0-1 0 0,0 0 1 0 0,0 0 0 0 0,0 0-1 0 0,0 1 1 0 0,0-1-1 0 0,0 0 1 0 0,0 1-1 0 0,-1 1 1 0 0,1-1-90 0 0,2-1-11 0 0,5 3-74 0 0,-5-3-19 0 0,0 0 0 0 0,0 0 0 0 0,0-1 0 0 0,0 1 0 0 0,0 0 0 0 0,0-1 0 0 0,0 1 0 0 0,0-1 0 0 0,1 1 0 0 0,-1-1 0 0 0,0 1 0 0 0,0-1 0 0 0,0 0 0 0 0,0 0 0 0 0,1 0 0 0 0,-1 1 0 0 0,0-1 0 0 0,0 0 0 0 0,3-1 0 0 0,1 1 0 0 0,5-1 7 0 0,0 1 0 0 0,0-1 0 0 0,0-1 0 0 0,0 0 0 0 0,0-1 0 0 0,-1 1 0 0 0,11-6 0 0 0,5 0 1 0 0,141-35-8 0 0,-91 32 0 0 0,91-1 0 0 0,-144 11 0 0 0,1-2 0 0 0,-1 0 0 0 0,0-1 0 0 0,-1-2 0 0 0,1 0 0 0 0,20-9 0 0 0,-14 3 29 0 0,0 2 1 0 0,1 0-1 0 0,0 3 0 0 0,60-9 1 0 0,-80 15 23 0 0,-6 3 0 0 0,-1-1-55 0 0,-1 0 0 0 0,1 0-1 0 0,-1 1 1 0 0,0-1 0 0 0,1 1-1 0 0,-1-1 1 0 0,0 1-1 0 0,0-1 1 0 0,0 1 0 0 0,0 0-1 0 0,-1 0 1 0 0,1-1-1 0 0,0 1 1 0 0,-1 0 0 0 0,1 0-1 0 0,-1 0 1 0 0,0 0-1 0 0,1-1 1 0 0,-1 1 0 0 0,0 0-1 0 0,0 0 1 0 0,0 0-1 0 0,-1 2 1 0 0,1 2-15 0 0,0 0 363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0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1375 0 0,'2'-5'5024'0'0,"-1"7"-4216"0"0,0 0 0 0 0,-1 0 0 0 0,1 0-1 0 0,0 0 1 0 0,0 0 0 0 0,1 0 0 0 0,-1 0-1 0 0,0 0 1 0 0,1-1 0 0 0,1 3 0 0 0,1 0 105 0 0,0-1 1 0 0,1 1 0 0 0,8 4-1 0 0,7 4-867 0 0,27 9 0 0 0,-9-4 1130 0 0,-23-10-1021 0 0,0 2 0 0 0,-1-1 0 0 0,0 2 0 0 0,0 0 0 0 0,-1 1 0 0 0,18 19 1 0 0,-23-21-194 0 0,-1 0 1 0 0,1 1 0 0 0,-2 0 0 0 0,0 0 0 0 0,0 1 0 0 0,-1 0 0 0 0,0 0 0 0 0,-1 0 0 0 0,0 0 0 0 0,2 13 0 0 0,-1-7-433 0 0,-3-12-2136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0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624 112 5983 0 0,'9'-15'616'0'0,"26"-42"-770"0"0,-31 50 1374 0 0,-1 0-1 0 0,0-1 0 0 0,3-10 6973 0 0,-10 29-8088 0 0,-18 54 107 0 0,-32 65 0 0 0,-39 58 312 0 0,83-169-508 0 0,-74 140 182 0 0,-33 66-76 0 0,-131 320 289 0 0,197-407 110 0 0,50-137-260 0 0,1-2-1700 0 0,4-30-1818 0 0,1 17 1624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1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5063 0 0,'0'0'1712'0'0,"6"-5"1040"0"0,98-80 3952 0 0,-84 71-6236 0 0,0 1 0 0 0,0 1 0 0 0,37-15 0 0 0,-50 24-398 0 0,18-7 481 0 0,31-8 0 0 0,-48 16-424 0 0,0 0-1 0 0,0 1 1 0 0,0 0-1 0 0,1 0 1 0 0,-1 1-1 0 0,0 0 1 0 0,1 1-1 0 0,9 1 1 0 0,-15-2-91 0 0,2 0-8 0 0,8 9 125 0 0,-12-8-148 0 0,0 0 1 0 0,0 0-1 0 0,0-1 0 0 0,0 1 0 0 0,0 0 0 0 0,0 0 0 0 0,-1 1 1 0 0,1-1-1 0 0,0 0 0 0 0,-1 0 0 0 0,1 0 0 0 0,0 0 1 0 0,-1 1-1 0 0,0-1 0 0 0,1 0 0 0 0,-1 0 0 0 0,0 1 0 0 0,1-1 1 0 0,-1 0-1 0 0,0 1 0 0 0,0 1 0 0 0,-1 0 10 0 0,0 0 0 0 0,1 0 0 0 0,-1 0-1 0 0,0-1 1 0 0,0 1 0 0 0,0-1 0 0 0,-1 1 0 0 0,1-1-1 0 0,-4 5 1 0 0,-1 1 15 0 0,0-1-1 0 0,0-1 1 0 0,-1 1 0 0 0,0-1 0 0 0,-11 8-1 0 0,6-7 17 0 0,-20 9 0 0 0,22-12-35 0 0,1 0 0 0 0,-1 2 0 0 0,-15 10 0 0 0,13-6-11 0 0,0 0 0 0 0,1 1 0 0 0,1 0 0 0 0,-1 1 0 0 0,2 0 0 0 0,0 1 0 0 0,-14 25 0 0 0,13-19 0 0 0,0 0 0 0 0,2 1 0 0 0,0 0 0 0 0,1 0 0 0 0,1 1 0 0 0,1 0 0 0 0,-3 28 0 0 0,7-46 0 0 0,1-2 0 0 0,0 0 0 0 0,-1 0 0 0 0,1 0 0 0 0,0 0 0 0 0,0 0 0 0 0,0 0 0 0 0,0 0 0 0 0,0 0 0 0 0,0 0 0 0 0,0 0 0 0 0,0 0 0 0 0,1 0 0 0 0,-1-1 0 0 0,0 1 0 0 0,1 0 0 0 0,-1 0 0 0 0,0 0 0 0 0,1 0 0 0 0,0 1 0 0 0,5 7 0 0 0,-4-7 42 0 0,0-1-1 0 0,0 1 0 0 0,0-1 1 0 0,0 0-1 0 0,0 0 1 0 0,1 0-1 0 0,-1 0 1 0 0,0 0-1 0 0,1 0 1 0 0,-1 0-1 0 0,1-1 0 0 0,-1 0 1 0 0,1 1-1 0 0,-1-1 1 0 0,1 0-1 0 0,4 0 1 0 0,6-1 184 0 0,24-5 1 0 0,-34 6-209 0 0,155-34 682 0 0,-87 18-572 0 0,-37 9-147 0 0,54-4 1 0 0,-85 10-82 0 0,-1 1 0 0 0,0 1 1 0 0,1-1-1 0 0,-1 0 0 0 0,0 1 1 0 0,1-1-1 0 0,-1 1 0 0 0,0-1 1 0 0,0 1-1 0 0,0 0 1 0 0,4 2-1 0 0,-4-2-1012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1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55 11311 0 0,'1'-1'522'0'0,"1"-3"-428"0"0,0 1 0 0 0,1 0 1 0 0,0 0-1 0 0,-1 1 1 0 0,1-1-1 0 0,0 0 0 0 0,0 1 1 0 0,0 0-1 0 0,6-3 1 0 0,35-15 1873 0 0,-41 18-1682 0 0,-1 2-233 0 0,-1 0 0 0 0,1-1 0 0 0,-1 1 0 0 0,1 0 0 0 0,-1 0 0 0 0,1 0 0 0 0,-1 0 0 0 0,1 0 0 0 0,-1 0 0 0 0,2 1 0 0 0,-1-1 526 0 0,-1 2-277 0 0,0 0-229 0 0,0 1 0 0 0,-1 0 0 0 0,1-1 0 0 0,0 1 1 0 0,-1 0-1 0 0,0 0 0 0 0,1 0 0 0 0,-1 0 0 0 0,0-1 0 0 0,-1 1 0 0 0,1 0 0 0 0,0 0 0 0 0,-1 0 0 0 0,-1 4 0 0 0,-2 6 293 0 0,-12 23 0 0 0,5-10-86 0 0,-213 593 1712 0 0,33 9-1660 0 0,120-252-332 0 0,31 3 0 0 0,35-324 0 0 0,2-18 91 0 0,-2 0-1 0 0,-15 57 1 0 0,16-80-40 0 0,0-1-1 0 0,-1-1 1 0 0,-1 1 0 0 0,0-1-1 0 0,-1 0 1 0 0,0 0 0 0 0,-1-1-1 0 0,0 0 1 0 0,0 0 0 0 0,-14 12 0 0 0,-25 15 183 0 0,46-37-67 0 0,20-7-2518 0 0,-5-3 1185 0 0,-10 6 796 0 0,-2 2-174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1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47 7055 0 0,'0'0'323'0'0,"0"-9"102"0"0,0 5-70 0 0,0 1 0 0 0,0-1 0 0 0,0 0-1 0 0,-1 0 1 0 0,-3-15 10343 0 0,20 35-10466 0 0,-1 1 0 0 0,0 0 0 0 0,-1 1 0 0 0,19 33 0 0 0,-4-8-110 0 0,187 290 94 0 0,-197-294-190 0 0,-15-29-3 0 0,0 0 1 0 0,1 0-1 0 0,0 0 1 0 0,10 12-1 0 0,-14-20-86 0 0,4-7-3587 0 0,-4 3 3211 0 0,0 1 0 0 0,0-1 0 0 0,0 0 1 0 0,0 0-1 0 0,1-2 0 0 0,2-7-1300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4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43 331 5983 0 0,'0'0'542'0'0,"-1"1"-189"0"0,0 2 603 0 0,0 0-1 0 0,0-1 1 0 0,0 1-1 0 0,-1-1 0 0 0,1 0 1 0 0,-3 4-1 0 0,-14 11 3005 0 0,14-17-3484 0 0,4 0-456 0 0,0 0-1 0 0,0 1 0 0 0,0-1 0 0 0,-1 0 0 0 0,1 0 1 0 0,0 0-1 0 0,0 0 0 0 0,0 0 0 0 0,-1 0 0 0 0,1 0 1 0 0,0 0-1 0 0,0 0 0 0 0,0 0 0 0 0,-1 0 0 0 0,1 0 1 0 0,0 0-1 0 0,0 0 0 0 0,0 0 0 0 0,-1 0 0 0 0,1 0 1 0 0,0 0-1 0 0,0 0 0 0 0,-1 0 0 0 0,1 0 0 0 0,0 0 1 0 0,0 0-1 0 0,0 0 0 0 0,-1-1 0 0 0,1 0 14 0 0,-1 0-1 0 0,1 0 0 0 0,-1 0 1 0 0,1-1-1 0 0,0 1 0 0 0,-1 0 1 0 0,1-1-1 0 0,0 1 0 0 0,0 0 1 0 0,0-1-1 0 0,0 1 1 0 0,0 0-1 0 0,0 0 0 0 0,1-1 1 0 0,-1 1-1 0 0,0 0 0 0 0,1-1 1 0 0,-1 1-1 0 0,1 0 0 0 0,-1 0 1 0 0,1 0-1 0 0,1-3 1 0 0,19-25 634 0 0,-19 26-655 0 0,19-22-52 0 0,2 2-1 0 0,0 0 0 0 0,1 2 1 0 0,2 0-1 0 0,0 2 1 0 0,1 1-1 0 0,1 1 0 0 0,0 1 1 0 0,1 1-1 0 0,1 2 0 0 0,0 1 1 0 0,55-14-1 0 0,-78 25 67 0 0,0 0 0 0 0,0 0 1 0 0,0 0-1 0 0,1 1 0 0 0,-1 0 0 0 0,0 0 0 0 0,0 1 0 0 0,12 2 1 0 0,-17-2-18 0 0,0-1 0 0 0,0 1 1 0 0,0-1-1 0 0,0 1 0 0 0,0 0 1 0 0,-1 0-1 0 0,1 0 0 0 0,0 0 1 0 0,-1 0-1 0 0,1 0 0 0 0,0 0 1 0 0,-1 1-1 0 0,1-1 0 0 0,-1 1 1 0 0,0-1-1 0 0,0 1 1 0 0,1-1-1 0 0,-1 1 0 0 0,0 0 1 0 0,0-1-1 0 0,0 1 0 0 0,-1 0 1 0 0,1 0-1 0 0,0 0 0 0 0,-1 0 1 0 0,1 0-1 0 0,-1 0 0 0 0,1 0 1 0 0,-1-1-1 0 0,0 1 0 0 0,0 0 1 0 0,0 0-1 0 0,0 0 0 0 0,-1 4 1 0 0,-2 6 110 0 0,1 0 0 0 0,-2 0 0 0 0,0 0 0 0 0,0 0 0 0 0,-1-1 1 0 0,-12 21-1 0 0,-47 58 44 0 0,50-70-137 0 0,12-18 16 0 0,-3 1-22 0 0,46-18-73 0 0,11-15-291 0 0,83-66 0 0 0,-9 6-49 0 0,-102 74 201 0 0,2 2 1 0 0,0 0 0 0 0,37-12 0 0 0,-41 18 80 0 0,44-9 0 0 0,-57 15 106 0 0,1 1-1 0 0,-1 0 0 0 0,1 1 0 0 0,-1 0 0 0 0,1 0 0 0 0,-1 1 0 0 0,15 3 1 0 0,-22-3 27 0 0,0-1-1 0 0,0 1 1 0 0,0 0 0 0 0,-1-1 0 0 0,1 1 0 0 0,0 0 0 0 0,0 0 0 0 0,-1 0 0 0 0,1 0 0 0 0,-1 0 0 0 0,1 0 0 0 0,-1 1 0 0 0,1-1 0 0 0,-1 1 0 0 0,0-1 0 0 0,0 1 0 0 0,1-1 0 0 0,0 3 0 0 0,-1-1 30 0 0,0 0 0 0 0,0 0 0 0 0,0 0 0 0 0,0 0 1 0 0,-1 0-1 0 0,1 0 0 0 0,-1 0 0 0 0,0 0 0 0 0,0 0 0 0 0,0 5 0 0 0,-2 5 153 0 0,-1 0-1 0 0,0 0 1 0 0,-1 0-1 0 0,-6 14 0 0 0,8-21-152 0 0,-111 238 490 0 0,86-191-368 0 0,24-47-319 0 0,2-4 35 0 0,0 0-1 0 0,0 0 1 0 0,0 1 0 0 0,0-1-1 0 0,0 0 1 0 0,1 0-1 0 0,-1 0 1 0 0,1 1-1 0 0,-1-1 1 0 0,1 0 0 0 0,0 1-1 0 0,0-1 1 0 0,1 4-1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4143 0 0,'0'0'752'0'0,"2"1"942"0"0,12 2 2950 0 0,-14-3-4516 0 0,0 0-1 0 0,0 0 1 0 0,1 1 0 0 0,-1-1 0 0 0,0 0 0 0 0,0 0 0 0 0,1 1 0 0 0,-1-1 0 0 0,0 0 0 0 0,0 0 0 0 0,1 0 0 0 0,-1 0 0 0 0,0 1 0 0 0,1-1-1 0 0,-1 0 1 0 0,0 0 0 0 0,1 0 0 0 0,-1 0 0 0 0,0 0 0 0 0,1 0 0 0 0,-1 0 0 0 0,1 0 0 0 0,-1 0-88 0 0,1 0 0 0 0,-1 0 1 0 0,0 0-1 0 0,1 0 0 0 0,-1 0 1 0 0,0 0-1 0 0,1 0 0 0 0,-1 0 1 0 0,0 1-1 0 0,0-1 0 0 0,1 0 1 0 0,-1 0-1 0 0,0 0 0 0 0,1 0 0 0 0,-1 1 1 0 0,0-1-1 0 0,0 0 0 0 0,1 0 1 0 0,-1 0-1 0 0,0 1 0 0 0,0-1 1 0 0,1 1-1 0 0,11 7 4308 0 0,-10-8-4225 0 0,0 0 0 0 0,0-1 0 0 0,0 1 0 0 0,0-1 1 0 0,0 1-1 0 0,0-1 0 0 0,0 0 0 0 0,-1 0 0 0 0,1 0 0 0 0,0 0 0 0 0,-1 0 1 0 0,1 0-1 0 0,0 0 0 0 0,-1-1 0 0 0,0 1 0 0 0,1-1 0 0 0,1-2 0 0 0,4-5-3 0 0,-1 0-1 0 0,5-11 1 0 0,-4 8 82 0 0,11-17-152 0 0,45-68-12 0 0,-54 86-38 0 0,0 0-1 0 0,0 1 0 0 0,1 1 1 0 0,0-1-1 0 0,1 1 1 0 0,16-10-1 0 0,174-84-87 0 0,-128 68-76 0 0,-46 22 13 0 0,0 1 0 0 0,39-10 0 0 0,-61 21 36 0 0,1 0 1 0 0,-1 0-1 0 0,1 1 0 0 0,0-1 1 0 0,-1 1-1 0 0,7 1 0 0 0,9 2-3946 0 0,-10-2-227 0 0,2 0-1103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1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9671 0 0,'0'0'875'0'0,"-10"1"1108"0"0,8 1-1758 0 0,-1 0 1 0 0,1 0-1 0 0,0 0 1 0 0,0 1 0 0 0,0-1-1 0 0,0 0 1 0 0,1 1 0 0 0,-1 0-1 0 0,1-1 1 0 0,-3 6-1 0 0,-6 31 1466 0 0,8-31-1468 0 0,1 0 0 0 0,-1 0 0 0 0,-1-1 0 0 0,1 1 0 0 0,-6 8 0 0 0,-16 21 256 0 0,-2-2 0 0 0,-2-1 0 0 0,-47 45 0 0 0,0 0-147 0 0,-96 98 3 0 0,127-133-270 0 0,18-16-54 0 0,24-27 21 0 0,4-1-328 0 0,22-6-1105 0 0,-7-1-3265 0 0,1-1-1510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6911 0 0,'0'0'8918'0'0,"2"-1"-8441"0"0,174-61 2982 0 0,7 16-3419 0 0,-156 41-2110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1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13359 0 0,'0'0'1964'0'0,"1"2"-1398"0"0,0 0-453 0 0,0 0 1 0 0,0-1 0 0 0,0 1 0 0 0,0 0-1 0 0,0 0 1 0 0,0 0 0 0 0,1-1 0 0 0,-1 1 0 0 0,1-1-1 0 0,-1 1 1 0 0,1-1 0 0 0,-1 0 0 0 0,1 1-1 0 0,0-1 1 0 0,0 0 0 0 0,0 0 0 0 0,0 0 0 0 0,-1 0-1 0 0,1-1 1 0 0,0 1 0 0 0,1 0 0 0 0,-1-1-1 0 0,0 1 1 0 0,0-1 0 0 0,0 0 0 0 0,4 0 0 0 0,12 0 149 0 0,0-2 0 0 0,0 0 0 0 0,0-1 0 0 0,0-1 0 0 0,34-12 0 0 0,-12 5-91 0 0,-3 0-108 0 0,-1 0-319 0 0,-1 2 0 0 0,63-8 0 0 0,-79 17-2186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1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1375 0 0,'-1'1'454'0'0,"-56"35"9431"0"0,16-9-8218 0 0,26-17-1351 0 0,1 0 0 0 0,0 0 0 0 0,1 2 0 0 0,0-1 0 0 0,0 2 0 0 0,1 0 1 0 0,1 0-1 0 0,-18 29 0 0 0,26-37-202 0 0,1 0 1 0 0,0 1-1 0 0,0-1 1 0 0,0 0-1 0 0,0 1 0 0 0,1 0 1 0 0,0-1-1 0 0,1 1 1 0 0,-1 0-1 0 0,1 0 1 0 0,0-1-1 0 0,0 1 0 0 0,1 0 1 0 0,0-1-1 0 0,0 1 1 0 0,0 0-1 0 0,1-1 0 0 0,1 6 1 0 0,-1-6-2 0 0,0-1 0 0 0,1 0 0 0 0,-1 0 0 0 0,1 0 0 0 0,-1 0 0 0 0,1 0 0 0 0,1 0 0 0 0,-1-1 0 0 0,0 0 0 0 0,1 1 1 0 0,-1-1-1 0 0,1-1 0 0 0,0 1 0 0 0,0 0 0 0 0,0-1 0 0 0,1 0 0 0 0,-1 0 0 0 0,1 0 0 0 0,-1-1 0 0 0,1 1 0 0 0,8 1 0 0 0,-2-2 43 0 0,0 0 0 0 0,-1 0 0 0 0,1-1 0 0 0,0-1 0 0 0,-1 0 0 0 0,1 0 0 0 0,-1-1 0 0 0,1 0 0 0 0,-1-1 0 0 0,11-4 0 0 0,-16 5-123 0 0,0 0 0 0 0,0 0 0 0 0,-1-1-1 0 0,1 0 1 0 0,0 0 0 0 0,-1 0 0 0 0,1 0-1 0 0,-1-1 1 0 0,0 1 0 0 0,0-1 0 0 0,-1 0 0 0 0,1-1-1 0 0,-1 1 1 0 0,0 0 0 0 0,0-1 0 0 0,0 0 0 0 0,-1 0-1 0 0,0 0 1 0 0,1 0 0 0 0,-2 0 0 0 0,3-7-1 0 0,-3 2-55 0 0,1-1-1 0 0,-2 1 0 0 0,1-1 0 0 0,-2 0 1 0 0,1 1-1 0 0,-1-1 0 0 0,-1 1 0 0 0,0-1 0 0 0,-1 1 1 0 0,1-1-1 0 0,-9-16 0 0 0,6 14-112 0 0,2 5 47 0 0,0 0 0 0 0,-8-14 0 0 0,10 19-18 0 0,-1 0 0 0 0,0 1 0 0 0,0 0 0 0 0,0-1 0 0 0,0 1 0 0 0,0 0 0 0 0,-1 0 0 0 0,1 0 0 0 0,-1 0 0 0 0,1 1 0 0 0,-1-1 0 0 0,-3-1 0 0 0,-19-3-3559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1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2303 0 0,'0'0'17872'0'0,"1"-1"-17474"0"0,4-7-189 0 0,1 0 1 0 0,1 1 0 0 0,-1-1 0 0 0,1 2 0 0 0,0-1-1 0 0,1 1 1 0 0,-1 0 0 0 0,1 0 0 0 0,0 1 0 0 0,17-8-1 0 0,1 2-190 0 0,0 0-1 0 0,43-10 0 0 0,-47 16-18 0 0,44-6 0 0 0,-56 10 0 0 0,-1 0 0 0 0,1 1 0 0 0,0 1 0 0 0,-1 0 0 0 0,1 0 0 0 0,-1 0 0 0 0,13 5 0 0 0,-20-6 0 0 0,0 1 1 0 0,0 0-1 0 0,0 0 0 0 0,-1-1 0 0 0,1 1 0 0 0,0 1 1 0 0,0-1-1 0 0,-1 0 0 0 0,1 0 0 0 0,0 1 1 0 0,-1-1-1 0 0,0 0 0 0 0,1 1 0 0 0,-1 0 0 0 0,0-1 1 0 0,1 1-1 0 0,-1 0 0 0 0,1 2 0 0 0,-1-1-17 0 0,-1-1-1 0 0,1 1 0 0 0,0 0 1 0 0,-1-1-1 0 0,0 1 0 0 0,0 0 1 0 0,0-1-1 0 0,0 1 0 0 0,0 0 0 0 0,0 0 1 0 0,0-1-1 0 0,-2 5 0 0 0,0 0-51 0 0,-1 0 0 0 0,0 0 0 0 0,0 0 0 0 0,0 0 0 0 0,-1 0 0 0 0,0 0 0 0 0,-1-1 0 0 0,-9 11 0 0 0,-6 2 28 0 0,0-1-1 0 0,-2-1 1 0 0,-31 19-1 0 0,-26 19-76 0 0,68-46 108 0 0,1 1-1 0 0,0 0 0 0 0,0 0 1 0 0,-15 22-1 0 0,16-17 11 0 0,-4 1 0 0 0,2 2 0 0 0,0 0 0 0 0,1 0 0 0 0,1 1 0 0 0,-13 37 0 0 0,22-46 0 0 0,1-9 16 0 0,0 1 0 0 0,0-1 0 0 0,-1 0 0 0 0,2 0 0 0 0,-1 0 0 0 0,0 1-1 0 0,0-1 1 0 0,0 0 0 0 0,0 0 0 0 0,1-1 0 0 0,-1 1 0 0 0,0 0 0 0 0,1 0 0 0 0,-1-1 0 0 0,1 1 0 0 0,-1-1 0 0 0,0 1-1 0 0,1-1 1 0 0,0 1 0 0 0,-1-1 0 0 0,1 0 0 0 0,-1 0 0 0 0,2 0 0 0 0,7 1 158 0 0,-1-1 0 0 0,15-2 0 0 0,-17 2-135 0 0,23-3-7 0 0,113-7 239 0 0,-107 9-182 0 0,70 7 0 0 0,-94-4-423 0 0,0 1-1 0 0,-1 0 1 0 0,1 0-1 0 0,0 1 1 0 0,-1 0-1 0 0,16 9 1 0 0,-18-7-845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1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89 3679 0 0,'0'0'284'0'0,"1"-1"-186"0"0,17-5 3470 0 0,-13 4-2311 0 0,0 0 1 0 0,0 0-1 0 0,9-6 1 0 0,-12 7-1106 0 0,0-1 0 0 0,-1 1 1 0 0,1-1-1 0 0,-1 1 1 0 0,0-1-1 0 0,1 0 0 0 0,-1 0 1 0 0,0 0-1 0 0,0 1 1 0 0,0-1-1 0 0,1-4 0 0 0,-1 5 274 0 0,-3-13 596 0 0,1 12-988 0 0,1 1 0 0 0,-1-1 0 0 0,0 0 0 0 0,1 1 0 0 0,-1 0 0 0 0,0-1 0 0 0,0 1 0 0 0,0-1 0 0 0,0 1 0 0 0,0 0 0 0 0,0 0 0 0 0,0-1 0 0 0,-1 1 0 0 0,1 0 0 0 0,0 0 0 0 0,-1 0 0 0 0,1 1 0 0 0,-1-1 0 0 0,1 0 0 0 0,-1 0 0 0 0,1 1 0 0 0,-1-1-1 0 0,1 1 1 0 0,-1-1 0 0 0,0 1 0 0 0,1 0 0 0 0,-1 0 0 0 0,0 0 0 0 0,1 0 0 0 0,-1 0 0 0 0,0 0 0 0 0,1 0 0 0 0,-3 1 0 0 0,-5 0-38 0 0,1 0-1 0 0,0 1 1 0 0,0 0-1 0 0,0 1 1 0 0,-11 5-1 0 0,-35 19-82 0 0,-53 37 0 0 0,-41 21 5 0 0,89-57 58 0 0,0-3 0 0 0,-109 30 0 0 0,161-53 36 0 0,1-1 0 0 0,-1 0 0 0 0,0 0 0 0 0,0 0 0 0 0,1-1 0 0 0,-12-1 0 0 0,17 1-8 0 0,0 0 0 0 0,-1 0 0 0 0,1-1 0 0 0,0 1 0 0 0,-1 0 0 0 0,1-1 0 0 0,0 0 0 0 0,0 1 0 0 0,0-1 0 0 0,-1 0-1 0 0,1 1 1 0 0,0-1 0 0 0,0 0 0 0 0,0 0 0 0 0,0 0 0 0 0,-1-1 0 0 0,2 1-1 0 0,-1-1-1 0 0,0 1 1 0 0,1-1 0 0 0,-1 1 0 0 0,1-1-1 0 0,-1 1 1 0 0,1-1 0 0 0,0 1 0 0 0,0-1-1 0 0,-1 1 1 0 0,1-1 0 0 0,0 1 0 0 0,0-1-1 0 0,1 0 1 0 0,-1 1 0 0 0,0-1 0 0 0,1-1-1 0 0,0-2 12 0 0,0 0 0 0 0,0 0 0 0 0,1 0 0 0 0,-1 1 0 0 0,1-1 0 0 0,4-6 0 0 0,1 1-7 0 0,0 1 0 0 0,1 0 0 0 0,11-11 0 0 0,-18 19-61 0 0,-1 3-210 0 0,-2 51-59 0 0,0-34 306 0 0,1 1-1 0 0,3 35 0 0 0,18 72 83 0 0,8 69 262 0 0,-20-88-136 0 0,-5 123 1 0 0,-8-155-150 0 0,-2 0 0 0 0,-26 109 1 0 0,-39 45 40 0 0,1-3-20 0 0,68-215-40 0 0,1-1-1 0 0,0 1 1 0 0,0 12-1 0 0,2-20-9 0 0,0 1 0 0 0,0-1 0 0 0,1 1 0 0 0,0-1 0 0 0,-1 1 0 0 0,1-1 0 0 0,1 0 0 0 0,-1 1-1 0 0,1-1 1 0 0,3 7 0 0 0,-4-10 14 0 0,-1-1 0 0 0,1 1-1 0 0,-1 0 1 0 0,1-1-1 0 0,0 1 1 0 0,-1-1 0 0 0,1 1-1 0 0,0-1 1 0 0,0 1 0 0 0,-1-1-1 0 0,1 0 1 0 0,0 1 0 0 0,0-1-1 0 0,0 0 1 0 0,-1 0 0 0 0,1 1-1 0 0,0-1 1 0 0,0 0-1 0 0,2 0 1 0 0,14-1 384 0 0,-11 0-289 0 0,0-1 1 0 0,0 0-1 0 0,0 0 0 0 0,6-3 0 0 0,-1 0 53 0 0,-10 4-83 0 0,29-10 1069 0 0,87-1-404 0 0,-113 11-742 0 0,17 1 30 0 0,-10 1-45 0 0,-2 1-12 0 0,-6-2-36 0 0,4 3 26 0 0,23 4-54 0 0,-28-7-34 0 0,18 0-2171 0 0,-19 0 1198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1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172 279 8143 0 0,'0'0'742'0'0,"-8"-5"1998"0"0,7 0-1978 0 0,0 1 0 0 0,0-1 0 0 0,0 1 0 0 0,1-1 1 0 0,-1-5-1 0 0,1 9-83 0 0,1-8 1191 0 0,-1 8-1781 0 0,1 0-1 0 0,0 1 0 0 0,-1-1 0 0 0,1 0 1 0 0,0 0-1 0 0,0 0 0 0 0,-1 1 1 0 0,1-1-1 0 0,0 0 0 0 0,0 1 0 0 0,0-1 1 0 0,0 1-1 0 0,0-1 0 0 0,0 1 1 0 0,0-1-1 0 0,0 1 0 0 0,0 0 0 0 0,0 0 1 0 0,0-1-1 0 0,0 1 0 0 0,1 0 1 0 0,31-4 361 0 0,-26 4-217 0 0,65-9 171 0 0,72-18 0 0 0,69-28 779 0 0,-53 13-772 0 0,194-38-1194 0 0,-339 79 246 0 0,-14 1 516 0 0,-1 0-1 0 0,0 0 1 0 0,0 0-1 0 0,0 0 1 0 0,0 0-1 0 0,0 0 1 0 0,0 1 0 0 0,1-1-1 0 0,-1 0 1 0 0,0 0-1 0 0,0 0 1 0 0,0 0 0 0 0,0 0-1 0 0,0 1 1 0 0,0-1-1 0 0,0 0 1 0 0,0 0 0 0 0,0 0-1 0 0,0 0 1 0 0,0 0-1 0 0,1 1 1 0 0,-1-1 0 0 0,0 0-1 0 0,0 0 1 0 0,0 0-1 0 0,0 0 1 0 0,0 1 0 0 0,0-1-1 0 0,0 0 1 0 0,-1 0-1 0 0,1 0 1 0 0,0 0 0 0 0,0 1-1 0 0,0-1 1 0 0,0 0-1 0 0,0 0 1 0 0,0 0 0 0 0,0 0-1 0 0,0 0 1 0 0,0 1-1 0 0,0-1 1 0 0,-19 21-950 0 0,16-18 1107 0 0,-101 107-434 0 0,83-85 306 0 0,1 1 0 0 0,-27 47 0 0 0,15-12-31 0 0,4 1 0 0 0,-31 93 0 0 0,-19 137 28 0 0,34-54-5 0 0,36-172 0 0 0,2 109 0 0 0,6-158 3 0 0,2-1 1 0 0,3 21-1 0 0,-4-31 45 0 0,1 0 1 0 0,0 0-1 0 0,0 0 1 0 0,0 0-1 0 0,1 0 0 0 0,0 0 1 0 0,0 0-1 0 0,6 7 1 0 0,-9-13 14 0 0,1 1 0 0 0,0 0 0 0 0,0 0 0 0 0,0 0 0 0 0,0-1 0 0 0,0 1 0 0 0,0 0 0 0 0,0-1 0 0 0,0 1 0 0 0,0-1 1 0 0,0 1-1 0 0,0-1 0 0 0,0 0 0 0 0,0 1 0 0 0,0-1 0 0 0,1 0 0 0 0,-1 0 0 0 0,0 0 0 0 0,0 0 0 0 0,0 0 0 0 0,2 0 1 0 0,21-6 499 0 0,-16 3-491 0 0,-7 3-63 0 0,-1 0 0 0 0,1-1 0 0 0,-1 1 0 0 0,1 0 0 0 0,-1 0 0 0 0,1-1 0 0 0,-1 1 0 0 0,0 0 0 0 0,1-1 0 0 0,-1 1 0 0 0,1 0 0 0 0,-1-1 0 0 0,0 1 0 0 0,1-1 0 0 0,-1 1 0 0 0,0 0 0 0 0,1-1 0 0 0,-1 1 0 0 0,0-1 0 0 0,0 1 0 0 0,0-1 0 0 0,1 1 0 0 0,-1-2 0 0 0,0 2-8 0 0,1-1-1 0 0,-1 0 0 0 0,0 1 0 0 0,0-1 0 0 0,0 0 1 0 0,0 1-1 0 0,0-1 0 0 0,0 0 0 0 0,0 0 0 0 0,0 1 1 0 0,0-1-1 0 0,0 0 0 0 0,0 0 0 0 0,0 1 0 0 0,0-1 0 0 0,0 0 1 0 0,-1 1-1 0 0,1-1 0 0 0,0 0 0 0 0,0 1 0 0 0,-1-1 1 0 0,1 0-1 0 0,-1 1 0 0 0,1-1 0 0 0,-1 1 0 0 0,1-1 1 0 0,-1 1-1 0 0,1-1 0 0 0,-1 1 0 0 0,1-1 0 0 0,-1 1 0 0 0,0-1 1 0 0,-1-1-8 0 0,-1 1-8 0 0,0-1 0 0 0,1 0 0 0 0,-1 1 0 0 0,0-1 0 0 0,0 1 0 0 0,0 0 0 0 0,0 0 0 0 0,0 0 0 0 0,0 1 0 0 0,0-1 0 0 0,0 1 0 0 0,0-1 0 0 0,0 1 0 0 0,0 0 0 0 0,-5 0 0 0 0,-7 2-30 0 0,-28 5 0 0 0,28-3 31 0 0,-240 23-103 0 0,174-23 202 0 0,-115 23 1 0 0,180-23 55 0 0,1 0 0 0 0,0 1-1 0 0,-18 8 1 0 0,26-10-106 0 0,1 0 0 0 0,-1 1-1 0 0,1 0 1 0 0,0 0 0 0 0,0 0 0 0 0,1 1-1 0 0,-1 0 1 0 0,1 0 0 0 0,-5 7-1 0 0,9-11-107 0 0,3-1-898 0 0,12-5 396 0 0,-1 0-1 0 0,-1-1 0 0 0,1 0 1 0 0,16-12-1 0 0,0 1-1136 0 0,5-2-2885 0 0,1 0-1221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1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329 435 11167 0 0,'0'0'1016'0'0,"2"1"-836"0"0,12 9-73 0 0,-13-9-32 0 0,0 0-1 0 0,-1-1 1 0 0,1 1-1 0 0,-1-1 1 0 0,1 1-1 0 0,-1 0 1 0 0,1-1-1 0 0,-1 1 1 0 0,1 0-1 0 0,-1-1 1 0 0,0 1-1 0 0,1 0 1 0 0,-1 0-1 0 0,0-1 1 0 0,0 1-1 0 0,0 0 1 0 0,0 0-1 0 0,1 0 1 0 0,-1-1-1 0 0,0 1 1 0 0,0 0 0 0 0,-1 0-1 0 0,1 0 1 0 0,0 0-1 0 0,-5 17 1311 0 0,3-15-1251 0 0,0 0-1 0 0,0-1 1 0 0,0 1 0 0 0,0 0 0 0 0,0-1-1 0 0,-1 1 1 0 0,1-1 0 0 0,-1 0 0 0 0,1 0-1 0 0,-1 0 1 0 0,0 0 0 0 0,0 0 0 0 0,0-1 0 0 0,0 0-1 0 0,0 1 1 0 0,-1-1 0 0 0,1 0 0 0 0,0 0-1 0 0,-6 0 1 0 0,0 0 27 0 0,1-1 0 0 0,-1 0 0 0 0,0-1 0 0 0,0 0-1 0 0,1 0 1 0 0,-14-4 0 0 0,16 3-102 0 0,-25-6 167 0 0,-43-16-1 0 0,66 21-221 0 0,-1-1 0 0 0,1 0 0 0 0,1 0-1 0 0,-1-1 1 0 0,1 0 0 0 0,0 0 0 0 0,0-1 0 0 0,0 1 0 0 0,1-2-1 0 0,-7-7 1 0 0,11 12-2 0 0,0-1-1 0 0,1 1 1 0 0,-1-1-1 0 0,1 0 1 0 0,0 1-1 0 0,-1-1 1 0 0,1 0-1 0 0,0 0 0 0 0,1 0 1 0 0,-1 0-1 0 0,0 1 1 0 0,1-1-1 0 0,0 0 1 0 0,0 0-1 0 0,0 0 1 0 0,0-4-1 0 0,1 2-10 0 0,0 1 0 0 0,0-1 0 0 0,1 1-1 0 0,-1 0 1 0 0,1-1 0 0 0,0 1 0 0 0,0 0-1 0 0,1 0 1 0 0,4-6 0 0 0,5-4-68 0 0,1 1 0 0 0,0 0 0 0 0,0 1 0 0 0,20-13 1 0 0,-30 23 57 0 0,35-25-187 0 0,2 1 0 0 0,51-24 1 0 0,90-29 132 0 0,-171 75 67 0 0,30-12 25 0 0,45-11 0 0 0,-73 24 11 0 0,0 0 0 0 0,0 1 0 0 0,0 1 0 0 0,0 0 0 0 0,0 0 0 0 0,0 1 1 0 0,0 1-1 0 0,21 3 0 0 0,-29-3-18 0 0,0 0 0 0 0,0 1 0 0 0,1-1 0 0 0,-1 1 0 0 0,0 0 0 0 0,-1 0 0 0 0,1 0 0 0 0,0 0 0 0 0,0 1 0 0 0,-1-1 0 0 0,0 1 0 0 0,1 0 0 0 0,-1 0 0 0 0,0 1 0 0 0,-1-1 0 0 0,1 0 0 0 0,0 1 0 0 0,-1 0 0 0 0,0-1 0 0 0,0 1 0 0 0,0 0 0 0 0,0 0 0 0 0,-1 1 0 0 0,1-1 0 0 0,-1 0 0 0 0,0 0 0 0 0,-1 1 0 0 0,1-1 0 0 0,-1 9 0 0 0,1-5 10 0 0,-2 1 1 0 0,1 0-1 0 0,-2-1 1 0 0,1 1-1 0 0,-1-1 1 0 0,0 1-1 0 0,-1-1 1 0 0,0 0-1 0 0,0 0 1 0 0,0 0-1 0 0,-1 0 1 0 0,-1 0-1 0 0,1-1 1 0 0,-9 10-1 0 0,-4 1-13 0 0,0-1-1 0 0,-2 0 0 0 0,0-2 1 0 0,0 0-1 0 0,-28 16 0 0 0,-114 52 70 0 0,119-63-67 0 0,-121 62-35 0 0,158-80-47 0 0,0 1 1 0 0,-1-1 0 0 0,1 0-1 0 0,-8 1 1 0 0,11-3-195 0 0,3-5-453 0 0,0 0 324 0 0,0 0-1 0 0,1 0 1 0 0,-1 0-1 0 0,1 0 0 0 0,0 1 1 0 0,0-1-1 0 0,1 0 1 0 0,3-4-1 0 0,-3 4-327 0 0,9-16-4649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2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0 5527 0 0,'0'0'423'0'0,"-1"2"-278"0"0,0 3 94 0 0,-1 1 0 0 0,0-1 0 0 0,-1 0-1 0 0,0 0 1 0 0,1 0 0 0 0,-1 0 0 0 0,-1 0-1 0 0,-4 6 1 0 0,-6 8 1028 0 0,-106 153 2253 0 0,-47 85-656 0 0,133-193-2007 0 0,-34 91 1 0 0,-22 41 347 0 0,76-171-1372 0 0,-1 0 0 0 0,-1-1 0 0 0,-2-1 0 0 0,0-1 0 0 0,-1 0 0 0 0,-2-2 0 0 0,-24 21 0 0 0,43-40-39 0 0,12-2-122 0 0,22-4-4467 0 0,-13-2-428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2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0,'0'0'639'0'0,"0"3"-415"0"0,-1 22 1884 0 0,4 62 2418 0 0,-2-75-4323 0 0,1 1 1 0 0,0 0 0 0 0,1-1-1 0 0,8 23 1 0 0,-7-25-108 0 0,1 0 0 0 0,0 0 0 0 0,1-1-1 0 0,0 1 1 0 0,0-1 0 0 0,1-1 0 0 0,0 1 0 0 0,1-1 0 0 0,0-1 0 0 0,0 1 0 0 0,0-1 0 0 0,13 7 0 0 0,0 0 479 0 0,-1 1 0 0 0,33 32 0 0 0,-47-41-841 0 0,0 1 0 0 0,-1 0 0 0 0,0 0 0 0 0,7 14 0 0 0,-9-16-529 0 0,-1 1 1 0 0,0-1-1 0 0,0 0 0 0 0,-1 1 0 0 0,0-1 1 0 0,0 1-1 0 0,0-1 0 0 0,0 9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61 1839 0 0,'0'0'343'0'0,"2"1"766"0"0,1 1-544 0 0,0 0 0 0 0,0 0 0 0 0,0-1 0 0 0,1 1 0 0 0,-1-1 0 0 0,0 0 0 0 0,7 1-1 0 0,-5-1-396 0 0,0-1-1 0 0,0 0 1 0 0,0 0-1 0 0,1 0 1 0 0,4-1-1 0 0,6-3-166 0 0,-1 0 0 0 0,-1 0-1 0 0,23-11 1 0 0,-24 7 446 0 0,-11 6 443 0 0,2-2-17 0 0,0 2-118 0 0,-4-3 2759 0 0,0 4-3450 0 0,0 0 0 0 0,0 0 0 0 0,-1 0 0 0 0,1-1 0 0 0,0 1 0 0 0,-1 0 1 0 0,1 0-1 0 0,-1 0 0 0 0,1 0 0 0 0,-1 0 0 0 0,0 0 0 0 0,1 0 0 0 0,-1 0 1 0 0,0 0-1 0 0,0 0 0 0 0,0 0 0 0 0,1 1 0 0 0,-1-1 0 0 0,0 0 0 0 0,0 0 1 0 0,0 1-1 0 0,-2-2 0 0 0,0 1-8 0 0,0 1-1 0 0,1-1 1 0 0,-1 0 0 0 0,0 1 0 0 0,1 0 0 0 0,-1-1-1 0 0,0 1 1 0 0,0 0 0 0 0,-5 1 0 0 0,-2 1 4 0 0,0 0-1 0 0,0 1 1 0 0,0 0 0 0 0,-16 8 0 0 0,7-1 153 0 0,0 1 1 0 0,1 0 0 0 0,1 1 0 0 0,-17 15 0 0 0,22-16-112 0 0,1-1-1 0 0,0 2 1 0 0,1-1 0 0 0,0 2 0 0 0,1-1-1 0 0,-10 18 1 0 0,13-18-41 0 0,0 2 138 0 0,5-11 533 0 0,3-2-616 0 0,1 2-88 0 0,0-1-1 0 0,1 0 1 0 0,-1 0-1 0 0,1-1 1 0 0,-1 1 0 0 0,1-1-1 0 0,0 1 1 0 0,-1-1 0 0 0,1 0-1 0 0,0-1 1 0 0,0 1 0 0 0,-1-1-1 0 0,1 1 1 0 0,7-1 0 0 0,5-2 25 0 0,-1 0 1 0 0,23-5 0 0 0,-37 6-53 0 0,14-3 7 0 0,-1-2 0 0 0,0 1 0 0 0,0-2 0 0 0,-1 0 0 0 0,0-1 0 0 0,0 0 0 0 0,22-19 0 0 0,-11 8-4 0 0,11-14-113 0 0,-33 32 16 0 0,-7 2-6 0 0,1 1 89 0 0,-1 0 0 0 0,1 0-1 0 0,0 0 1 0 0,0 1 0 0 0,0 0 0 0 0,0-1-1 0 0,0 1 1 0 0,1 0 0 0 0,-5 5-1 0 0,-5 7-38 0 0,-13 18 0 0 0,18-22 43 0 0,-28 39-38 0 0,2 2 0 0 0,-36 74 0 0 0,-33 120-109 0 0,89-206 107 0 0,-3-1 0 0 0,-1-1 0 0 0,-2-1-1 0 0,-1-1 1 0 0,-2 0 0 0 0,-48 56 0 0 0,2-16-3 0 0,-71 85 358 0 0,109-122-150 0 0,2 2 0 0 0,-29 54-1 0 0,27-35-67 0 0,24-47-48 0 0,1-5-9 0 0,5-7 213 0 0,-1-2-126 0 0,-1-4-62 0 0,-1 0-1 0 0,1 1 0 0 0,0-1 0 0 0,0 0 1 0 0,1 0-1 0 0,0-1 0 0 0,0 1 1 0 0,0 0-1 0 0,0-1 0 0 0,1 1 1 0 0,0-1-1 0 0,0 0 0 0 0,0-10 1 0 0,0-5-3 0 0,1 0-1 0 0,5-31 1 0 0,-1 26-331 0 0,1 1 1 0 0,1 0-1 0 0,15-41 0 0 0,-5 29-2679 0 0,31-54 1 0 0,-17 42-2929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2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5063 0 0,'0'0'2392'0'0,"-9"2"1882"0"0,6-1-3893 0 0,1 1 0 0 0,-1 0 0 0 0,1 0 0 0 0,-1 0 0 0 0,1 0 0 0 0,-1 0 0 0 0,1 0 0 0 0,0 0 0 0 0,-3 6 0 0 0,-18 28 523 0 0,15-22-413 0 0,-24 40 1377 0 0,-31 74 0 0 0,-14 62-80 0 0,-4 9-735 0 0,-32 56-111 0 0,-166 362-540 0 0,271-599-402 0 0,-27 61 0 0 0,30-65 0 0 0,0 0 0 0 0,1 1 0 0 0,-4 23 0 0 0,8-37-10 0 0,-1 0 0 0 0,1 1 0 0 0,0-1 0 0 0,0 0-1 0 0,0 0 1 0 0,0 1 0 0 0,1-1 0 0 0,-1 0 0 0 0,0 0 0 0 0,0 1 0 0 0,1 1-1 0 0,0-3-38 0 0,-1 1-1 0 0,0-1 0 0 0,1 1 1 0 0,-1-1-1 0 0,1 0 0 0 0,-1 1 1 0 0,0-1-1 0 0,1 0 1 0 0,-1 1-1 0 0,1-1 0 0 0,-1 0 1 0 0,1 1-1 0 0,-1-1 0 0 0,1 0 1 0 0,-1 0-1 0 0,1 0 0 0 0,-1 0 1 0 0,1 1-1 0 0,-1-1 0 0 0,1 0 1 0 0,-1 0-1 0 0,1 0 0 0 0,-1 0 1 0 0,1 0-1 0 0,-1 0 0 0 0,1 0 1 0 0,0-1-1 0 0,13-3-1454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4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67 1375 0 0,'0'0'2636'0'0,"-3"0"-1876"0"0,-6-1 197 0 0,-1 0 0 0 0,1 1 0 0 0,-19 2 0 0 0,14 0-690 0 0,1 0 0 0 0,0 1 0 0 0,0 1 0 0 0,-19 8 0 0 0,-16 5 862 0 0,40-13 2729 0 0,22-10-2660 0 0,111-22-676 0 0,-54 15-324 0 0,66-10-8 0 0,-15 4-137 0 0,-70 10 15 0 0,-1 3 1 0 0,74 0-1 0 0,-108 6-411 0 0,1 1-1 0 0,-1 0 1 0 0,0 2-1 0 0,27 6 1 0 0,-42-8-1032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4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6447 0 0,'0'0'3440'0'0,"3"-2"-1912"0"0,8-5-953 0 0,0 0 0 0 0,0 1 0 0 0,1 0 0 0 0,-1 0-1 0 0,2 2 1 0 0,12-5 0 0 0,81-14 435 0 0,-94 20-892 0 0,10 0 33 0 0,0 2 0 0 0,25 0 0 0 0,-2 0-4 0 0,-18 1-77 0 0,50 6 0 0 0,-52-3-54 0 0,0-1-1 0 0,34-1 1 0 0,158-13 37 0 0,-208 11-346 0 0,0 1 0 0 0,-1 0-1 0 0,1 1 1 0 0,0 0 0 0 0,-1 0-1 0 0,16 5 1 0 0,-7 1-838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4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26 7831 0 0,'1'-3'603'0'0,"6"-17"-268"0"0,-6 18 207 0 0,-15 2 916 0 0,4 2-1294 0 0,0 0 0 0 0,1 1 0 0 0,-1 0 0 0 0,1 1 1 0 0,0-1-1 0 0,0 2 0 0 0,1-1 0 0 0,-1 1 0 0 0,-11 10 0 0 0,-9 7 5 0 0,-31 34 0 0 0,26-24 10 0 0,-32 33-69 0 0,3 2-1 0 0,-94 130 0 0 0,156-195-109 0 0,-59 89 0 0 0,53-79 0 0 0,0 0 0 0 0,2 0 0 0 0,-1 1 0 0 0,2 0 0 0 0,-6 25 0 0 0,9-31 7 0 0,0 0-1 0 0,1 0 0 0 0,0 0 0 0 0,1-1 1 0 0,0 1-1 0 0,0 0 0 0 0,0 0 0 0 0,1 0 1 0 0,0-1-1 0 0,0 1 0 0 0,1-1 0 0 0,-1 0 1 0 0,1 1-1 0 0,1-1 0 0 0,-1-1 0 0 0,1 1 1 0 0,0 0-1 0 0,6 5 0 0 0,7 8 67 0 0,2 0-1 0 0,1-1 1 0 0,27 20 0 0 0,87 56 364 0 0,35 28 255 0 0,-102-69-438 0 0,-38-31-118 0 0,0 0 0 0 0,-2 2 0 0 0,48 54-1 0 0,-68-69-110 0 0,-1 0-1 0 0,0 0 0 0 0,-1 1 1 0 0,0 0-1 0 0,0 0 1 0 0,-1 0-1 0 0,-1 0 1 0 0,1 1-1 0 0,-2 0 0 0 0,1 0 1 0 0,-2-1-1 0 0,1 1 1 0 0,-2 0-1 0 0,1 0 0 0 0,-3 19 1 0 0,0-15-16 0 0,-1 0 0 0 0,0 0 1 0 0,-1 0-1 0 0,-1-1 0 0 0,0 1 0 0 0,-1-1 0 0 0,-1 0 1 0 0,0-1-1 0 0,-1 0 0 0 0,-16 21 0 0 0,6-11 27 0 0,-1-1 0 0 0,-1-1 0 0 0,-1-1 0 0 0,0 0 0 0 0,-48 31 0 0 0,-25 9 131 0 0,88-55-220 0 0,-5 1-624 0 0,1 2 0 0 0,0 0 0 0 0,-15 14 0 0 0,23-20-661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4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37 2303 0 0,'0'0'102'0'0,"1"-2"-1"0"0,19-33 10798 0 0,-21 36-10861 0 0,0-1 0 0 0,0 0 0 0 0,0 0 0 0 0,1 1 0 0 0,-1-1 0 0 0,0 1 0 0 0,0-1 0 0 0,0 1 0 0 0,1-1 1 0 0,-1 1-1 0 0,0 0 0 0 0,0 0 0 0 0,-3 2 1 0 0,-21 17 109 0 0,-40 40 0 0 0,39-35 230 0 0,-34 27 0 0 0,50-45-224 0 0,1 1 0 0 0,0 0 0 0 0,0 0 0 0 0,1 1 0 0 0,0 0 0 0 0,-7 11 0 0 0,13-17-102 0 0,-1 0 1 0 0,2 1 0 0 0,-1-1-1 0 0,0 0 1 0 0,1 0 0 0 0,-1 1 0 0 0,1-1-1 0 0,0 1 1 0 0,0-1 0 0 0,1 1 0 0 0,-1 0-1 0 0,1-1 1 0 0,-1 1 0 0 0,1 0-1 0 0,0-1 1 0 0,1 1 0 0 0,-1 0 0 0 0,1-1-1 0 0,-1 1 1 0 0,1-1 0 0 0,0 1-1 0 0,0-1 1 0 0,4 7 0 0 0,0-2 3 0 0,0 0 0 0 0,0-1 1 0 0,1 0-1 0 0,1 0 0 0 0,-1-1 1 0 0,1 0-1 0 0,0 0 0 0 0,0 0 0 0 0,1-1 1 0 0,-1 0-1 0 0,1 0 0 0 0,1-1 1 0 0,-1 0-1 0 0,0 0 0 0 0,1-1 0 0 0,0 0 1 0 0,0-1-1 0 0,0 0 0 0 0,0 0 0 0 0,0-1 1 0 0,0 0-1 0 0,0-1 0 0 0,14-1 1 0 0,-12 0-39 0 0,19-1 83 0 0,34-8 0 0 0,-55 8-77 0 0,-1 0 0 0 0,0 0 0 0 0,1-1 0 0 0,-1 0 0 0 0,-1-1 0 0 0,1 0 0 0 0,0 0 0 0 0,-1 0 0 0 0,7-6 0 0 0,-12 7-16 0 0,1 1 0 0 0,-1-1 0 0 0,0 0 0 0 0,0 0 0 0 0,0 0 0 0 0,0 0 1 0 0,-1 0-1 0 0,1 0 0 0 0,-1 0 0 0 0,0 0 0 0 0,0-1 0 0 0,0 1 1 0 0,0-1-1 0 0,-1 1 0 0 0,1 0 0 0 0,-1-1 0 0 0,0 1 0 0 0,0-1 0 0 0,0 1 1 0 0,0-1-1 0 0,-1 1 0 0 0,0-5 0 0 0,-2-5 19 0 0,-1-1 0 0 0,0 1-1 0 0,0 0 1 0 0,-9-16 0 0 0,7 17-15 0 0,0 1 1 0 0,-1-1-1 0 0,-1 1 1 0 0,0 0 0 0 0,0 0-1 0 0,-1 1 1 0 0,0 0-1 0 0,-12-8 1 0 0,-1 0-14 0 0,-1 2 1 0 0,-45-25 0 0 0,53 32-69 0 0,14 6 70 0 0,1 1-12 0 0,-1 1-209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4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10567 0 0,'8'-33'1195'0'0,"-7"30"-347"0"0,0 6-355 0 0,3 2-379 0 0,-1 1-1 0 0,0-1 0 0 0,-1 1 1 0 0,1 0-1 0 0,-1 0 1 0 0,0 0-1 0 0,-1 0 0 0 0,1 1 1 0 0,0 7-1 0 0,0 65 547 0 0,-1-26-43 0 0,4 12-293 0 0,-3 0 0 0 0,-9 86 0 0 0,-21 22 205 0 0,25-159-490 0 0,1 0 1 0 0,0 0-1 0 0,1 0 0 0 0,1 20 0 0 0,0-30-72 0 0,1 0 0 0 0,-1 0 0 0 0,0 0 0 0 0,1 0-1 0 0,0-1 1 0 0,0 1 0 0 0,0 0 0 0 0,1 0 0 0 0,-1-1-1 0 0,1 1 1 0 0,0-1 0 0 0,0 0 0 0 0,0 1-1 0 0,0-1 1 0 0,1 0 0 0 0,-1 0 0 0 0,1 0 0 0 0,0 0-1 0 0,-1-1 1 0 0,7 5 0 0 0,8 1-802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5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361 209 1375 0 0,'-2'2'107'0'0,"-33"23"853"0"0,3-2 10097 0 0,32-24-10964 0 0,0 0 0 0 0,1 0 0 0 0,-1 0-1 0 0,1 1 1 0 0,0-1 0 0 0,-1 0 0 0 0,1 0-1 0 0,0 1 1 0 0,-1-1 0 0 0,1 0 0 0 0,1 0-1 0 0,1-2 111 0 0,13-14 82 0 0,1 0 0 0 0,1 1-1 0 0,0 0 1 0 0,1 2 0 0 0,1 0-1 0 0,1 2 1 0 0,27-14 0 0 0,24-3-218 0 0,147-37 0 0 0,-208 64-95 0 0,49-12-33 0 0,-52 13 59 0 0,-1 0-1 0 0,1 1 1 0 0,0-1 0 0 0,0 1 0 0 0,13 3 0 0 0,-19-3-1 0 0,0 0 0 0 0,0 1 0 0 0,0-1 0 0 0,-1 1 0 0 0,1 0 0 0 0,0 0 0 0 0,0 0 0 0 0,0-1 0 0 0,-1 2 0 0 0,1-1 0 0 0,-1 0 0 0 0,1 0 0 0 0,-1 0 1 0 0,1 1-1 0 0,-1-1 0 0 0,0 1 0 0 0,1-1 0 0 0,-1 1 0 0 0,0 0 0 0 0,0-1 0 0 0,0 1 0 0 0,0 0 0 0 0,-1 0 0 0 0,1-1 0 0 0,0 1 0 0 0,-1 0 0 0 0,1 0 0 0 0,-1 0 1 0 0,0 0-1 0 0,1 0 0 0 0,-1 0 0 0 0,0 0 0 0 0,0 0 0 0 0,-1 2 0 0 0,0 6-11 0 0,0 1 0 0 0,-1-1 1 0 0,-1 0-1 0 0,1 0 0 0 0,-5 10 0 0 0,1-3 13 0 0,-1 0 0 0 0,-1 0 0 0 0,0 0 0 0 0,-1-1 0 0 0,-1 0 0 0 0,-1-1 0 0 0,0 0 0 0 0,0-1 0 0 0,-2 0 0 0 0,0-1 0 0 0,-18 15 0 0 0,-207 146 1 0 0,-50 42 0 0 0,232-168 0 0 0,-116 111 0 0 0,168-155 0 0 0,1 0 0 0 0,0 0 0 0 0,0 0 0 0 0,0 1 0 0 0,0-1 0 0 0,0 1 0 0 0,1-1 0 0 0,0 1 0 0 0,-2 8 0 0 0,3-13 0 0 0,1 1 0 0 0,0 0 0 0 0,0 0 0 0 0,0-1 0 0 0,0 1 0 0 0,0 0 0 0 0,0 0 0 0 0,0-1 0 0 0,0 1 0 0 0,0 0 0 0 0,0 0 0 0 0,0 0 0 0 0,0-1 0 0 0,1 3 0 0 0,0-1 0 0 0,1 0 0 0 0,0 0 0 0 0,-1 0 0 0 0,1 0 0 0 0,0-1 0 0 0,0 1 0 0 0,0 0 0 0 0,0-1 0 0 0,0 1 0 0 0,1-1 0 0 0,-1 0 0 0 0,0 0 0 0 0,1 0 0 0 0,-1 0 0 0 0,1 0 0 0 0,-1 0 0 0 0,1 0 0 0 0,2-1 0 0 0,8 3 0 0 0,-1-1 0 0 0,19 0 0 0 0,-13-2 18 0 0,0-1 1 0 0,0-1-1 0 0,0 0 0 0 0,27-8 0 0 0,69-27 106 0 0,-13 4 181 0 0,-55 21-8 0 0,85-12 0 0 0,-114 22-268 0 0,0 1 0 0 0,1 1 0 0 0,-1 1 0 0 0,0 0 0 0 0,1 1 1 0 0,-1 1-1 0 0,0 0 0 0 0,22 8 0 0 0,-25-5-58 0 0,-11-5-119 0 0,-3 0 8 0 0,1-1 0 0 0,0 1-1 0 0,-1-1 1 0 0,1 1 0 0 0,0 0 0 0 0,-1-1 0 0 0,1 1 0 0 0,-1 0-1 0 0,1 0 1 0 0,-1-1 0 0 0,1 1 0 0 0,-1 0 0 0 0,0 0 0 0 0,1 0-1 0 0,-1 1 1 0 0,0 10-784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5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36 11167 0 0,'0'0'514'0'0,"1"-3"-12"0"0,10-19-302 0 0,-5 11 4535 0 0,-8 12-4622 0 0,-53 37 18 0 0,13-7-86 0 0,-75 58-45 0 0,47-33 0 0 0,-1-5 0 0 0,-75 62 0 0 0,137-104 0 0 0,-1-1 0 0 0,1 2 0 0 0,1-1 0 0 0,0 1 0 0 0,0 0 0 0 0,1 1 0 0 0,-7 13 0 0 0,10-13-10 0 0,4-6-33 0 0,2-2 42 0 0,0 0 1 0 0,-1-1-1 0 0,1 1 1 0 0,1-1-1 0 0,-1 0 1 0 0,0 1-1 0 0,1-1 1 0 0,-1 0-1 0 0,1 0 1 0 0,-1-1-1 0 0,1 1 1 0 0,0 0-1 0 0,0-1 0 0 0,0 0 1 0 0,0 0-1 0 0,0 0 1 0 0,0 0-1 0 0,0 0 1 0 0,4 0-1 0 0,41 3 230 0 0,1-2 0 0 0,88-8 1 0 0,-63 1-70 0 0,-8 1 96 0 0,41-2-2826 0 0,-95 6-3220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5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0,'0'0'9815'0'0,"2"2"-9440"0"0,14 41 943 0 0,12 47 0 0 0,-5-13 119 0 0,-18-63-1303 0 0,1 8-24 0 0,2 0 1 0 0,0-1 0 0 0,1 0-1 0 0,1-1 1 0 0,1 0-1 0 0,14 19 1 0 0,-17-29-74 0 0,1 1 1 0 0,0-2-1 0 0,0 1 1 0 0,20 14-1 0 0,-25-21-119 0 0,-1 0-1 0 0,1-1 1 0 0,0 1-1 0 0,0-1 1 0 0,1 0-1 0 0,-1-1 0 0 0,0 1 1 0 0,1-1-1 0 0,-1 1 1 0 0,1-1-1 0 0,0 0 1 0 0,-1-1-1 0 0,1 1 0 0 0,-1-1 1 0 0,1 0-1 0 0,0 0 1 0 0,6-2-1 0 0,5-2-1373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5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66 5983 0 0,'4'-15'687'0'0,"1"-1"-1"0"0,9-18 9169 0 0,-22 47-8925 0 0,-98 210 991 0 0,28-50-1326 0 0,-18 3-482 0 0,36-70-94 0 0,-54 132-1 0 0,69-108 204 0 0,-31 155-1 0 0,74-279-202 0 0,-5 27 39 0 0,-3-1 0 0 0,-20 49 0 0 0,29-79-194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43 12439 0 0,'1'-2'566'0'0,"0"-1"-365"0"0,20-24 563 0 0,-19 26-297 0 0,-1-1-1 0 0,1 1 1 0 0,-1 0 0 0 0,1 0-1 0 0,0 0 1 0 0,0 1 0 0 0,0-1-1 0 0,-1 0 1 0 0,1 1 0 0 0,0-1-1 0 0,0 1 1 0 0,0 0 0 0 0,3-1-1 0 0,-5 4-402 0 0,-1 2-55 0 0,0 0 0 0 0,0 0-1 0 0,-1 0 1 0 0,1 0 0 0 0,-1-1-1 0 0,0 1 1 0 0,-1 0 0 0 0,1-1-1 0 0,-1 0 1 0 0,0 1 0 0 0,-5 5-1 0 0,-6 5 60 0 0,-25 22 0 0 0,-1 1 174 0 0,-3 7 139 0 0,-48 56 608 0 0,54-51-805 0 0,36-48-293 0 0,4-4-1958 0 0,11-6-2970 0 0,4-4-1594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83 188 5063 0 0,'0'0'7784'0'0,"1"-2"-6924"0"0,4-7-575 0 0,-1 1 0 0 0,1 0 0 0 0,1 1 0 0 0,-1-1 0 0 0,1 1 0 0 0,1 0 0 0 0,-1 1 0 0 0,1 0 0 0 0,0 0 1 0 0,0 0-1 0 0,1 1 0 0 0,9-5 0 0 0,0-1-47 0 0,4-3-45 0 0,0 2 0 0 0,1 0 0 0 0,27-10 0 0 0,-31 15-102 0 0,-8 4 3 0 0,-1-1-1 0 0,1 1 0 0 0,10-1 0 0 0,-17 3 19 0 0,8 15 32 0 0,-9-11-139 0 0,0 1 0 0 0,0-1 0 0 0,-1 1 0 0 0,0 0 0 0 0,1 0 0 0 0,-1-1 0 0 0,-1 1 0 0 0,1 0 0 0 0,0 0 0 0 0,-1 0 0 0 0,0 0 0 0 0,0 0 0 0 0,0 0 0 0 0,-1 0 0 0 0,-1 6 0 0 0,-1 4 11 0 0,0 1 0 0 0,-11 24 0 0 0,9-28-4 0 0,0 0 1 0 0,-1 0-1 0 0,0 0 0 0 0,-1-1 0 0 0,0 0 0 0 0,-13 13 0 0 0,-56 48 136 0 0,17-18-93 0 0,-87 81 9 0 0,125-116-64 0 0,18-14 0 0 0,-5 7 0 0 0,3 0 0 0 0,5-7 2 0 0,0-1-1 0 0,0 1 0 0 0,1-1 1 0 0,-1 1-1 0 0,1-1 0 0 0,0 0 1 0 0,0 1-1 0 0,0-1 0 0 0,3 6 1 0 0,-4-8 2 0 0,0-1 0 0 0,1 1 0 0 0,-1 0 0 0 0,1-1 0 0 0,-1 1 0 0 0,1-1 0 0 0,-1 1 1 0 0,1 0-1 0 0,0-1 0 0 0,-1 0 0 0 0,1 1 0 0 0,0-1 0 0 0,-1 1 0 0 0,1-1 0 0 0,0 0 1 0 0,1 1-1 0 0,1 1 8 0 0,5 2 35 0 0,0 0-1 0 0,-1 0 1 0 0,2-1 0 0 0,-1 0-1 0 0,0 0 1 0 0,0-1 0 0 0,1 0-1 0 0,0 0 1 0 0,-1-1 0 0 0,1 0-1 0 0,17-1 1 0 0,-8-1 102 0 0,1-1 0 0 0,-1-1 0 0 0,0 0 0 0 0,28-10 1 0 0,65-13 699 0 0,-107 26-836 0 0,4-1-3 0 0,0 1-1 0 0,0 0 1 0 0,1 0-1 0 0,-1 1 0 0 0,0 0 1 0 0,0 1-1 0 0,0-1 1 0 0,0 2-1 0 0,-1-1 1 0 0,11 5-1 0 0,-17-6-137 0 0,0 0-1 0 0,0 0 1 0 0,0 0-1 0 0,1 0 1 0 0,-1 1 0 0 0,0-1-1 0 0,0 0 1 0 0,-1 1-1 0 0,1-1 1 0 0,0 0-1 0 0,0 1 1 0 0,-1-1-1 0 0,1 1 1 0 0,-1-1 0 0 0,1 1-1 0 0,0 2 1 0 0,-1-2-711 0 0,4 13-6075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5:5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290 459 1839 0 0,'0'0'1732'0'0,"-2"3"27"0"0,-2 7 86 0 0,2-7-162 0 0,1 0-728 0 0,-4 4-603 0 0,0 0 1 0 0,0 0 0 0 0,-1-1-1 0 0,0 1 1 0 0,0-1-1 0 0,0 0 1 0 0,-1-1 0 0 0,0 1-1 0 0,0-1 1 0 0,-9 4 0 0 0,3-2 97 0 0,1-1 1 0 0,-1 0 0 0 0,0-1 0 0 0,-1-1 0 0 0,-26 6 0 0 0,38-10-365 0 0,-1 0 1 0 0,1 1 0 0 0,-1-1 0 0 0,1 0 0 0 0,0 0 0 0 0,-1-1 0 0 0,1 1 0 0 0,0-1 0 0 0,-1 1 0 0 0,1-1-1 0 0,0 1 1 0 0,-1-1 0 0 0,1 0 0 0 0,0 0 0 0 0,0 0 0 0 0,0-1 0 0 0,-3-1 0 0 0,2 0 19 0 0,-1 0-1 0 0,1-1 1 0 0,0 1 0 0 0,0-1 0 0 0,0 1 0 0 0,1-1 0 0 0,-1 0-1 0 0,-2-6 1 0 0,0-2 6 0 0,0-1 0 0 0,1 1 1 0 0,0 0-1 0 0,1-1 0 0 0,-2-22 0 0 0,4 25-130 0 0,1 1 0 0 0,1-1 1 0 0,-1 0-1 0 0,2 0 0 0 0,3-18 0 0 0,20-46-434 0 0,-16 53 314 0 0,0 0 0 0 0,2 1-1 0 0,0 0 1 0 0,1 1 0 0 0,1 0-1 0 0,1 1 1 0 0,0 0 0 0 0,2 1-1 0 0,0 1 1 0 0,1 1 0 0 0,32-24-1 0 0,-38 32 130 0 0,1 1 0 0 0,0 1 0 0 0,0-1 0 0 0,1 2 0 0 0,-1 0 0 0 0,1 1 0 0 0,0 0 0 0 0,23-2 0 0 0,10 2 187 0 0,50 2-1 0 0,-23 2 31 0 0,93 5 169 0 0,-139-2-281 0 0,-24-3-73 0 0,-1 0 191 0 0,-1 0-210 0 0,0 1 1 0 0,-1 0-1 0 0,0 0 0 0 0,1-1 0 0 0,-1 1 1 0 0,0 0-1 0 0,0 0 0 0 0,0 0 0 0 0,0-1 1 0 0,0 1-1 0 0,0 0 0 0 0,0 0 0 0 0,-1 0 0 0 0,1-1 1 0 0,-1 1-1 0 0,-1 3 0 0 0,-5 7 53 0 0,0 0-1 0 0,-1 0 0 0 0,-1-1 1 0 0,0-1-1 0 0,-1 1 1 0 0,-14 12-1 0 0,0 0 53 0 0,-17 20 34 0 0,-43 43-134 0 0,8-10-9 0 0,47-45 0 0 0,-1-1 0 0 0,-39 29 0 0 0,59-53 0 0 0,1 0 0 0 0,-1-1 0 0 0,-16 7 0 0 0,12-7 0 0 0,-5-2 0 0 0,16-4-5 0 0,2 0-2 0 0,-1 0-65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0 5063 0 0,'-14'6'484'0'0,"1"0"-1"0"0,0 1 0 0 0,0 0 0 0 0,1 1 0 0 0,0 0 0 0 0,0 1 1 0 0,-18 18-1 0 0,18-12 81 0 0,0 1 0 0 0,1 0 0 0 0,0 0 0 0 0,-15 36 0 0 0,-5 6-19 0 0,16-29-280 0 0,-14 36 1 0 0,20-42-103 0 0,-2 1 1 0 0,0-2 0 0 0,-20 31-1 0 0,-194 254 99 0 0,-14 22 1404 0 0,234-322-1658 0 0,-5 6 39 0 0,0 0 0 0 0,-20 18 1 0 0,28-29-136 0 0,6-2-1208 0 0,12-3 690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1375 0 0,'25'-48'13295'0'0,"-25"78"-12923"0"0,1-1 0 0 0,1 1 0 0 0,2-1 0 0 0,1 1 1 0 0,1-1-1 0 0,2-1 0 0 0,1 1 0 0 0,1-1 0 0 0,25 48 0 0 0,-10-26-288 0 0,-14-31-70 0 0,-7-17-49 0 0,-2-1 8 0 0,0 0-63 0 0,12-2-609 0 0,-11 0 466 0 0,0 0 1 0 0,-1-1-1 0 0,1 1 1 0 0,0-1-1 0 0,-1 0 1 0 0,0 0-1 0 0,1 0 1 0 0,-1 0-1 0 0,0 0 0 0 0,0 0 1 0 0,0-1-1 0 0,0 1 1 0 0,0-1-1 0 0,-1 1 1 0 0,1-1-1 0 0,1-3 1 0 0,4-10-1726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534 236 1839 0 0,'44'-96'1324'0'0,"32"-44"12930"0"0,-78 146-14187 0 0,0-1 0 0 0,1 0 1 0 0,-1 0-1 0 0,0 7 1 0 0,-4 11 33 0 0,-80 198 752 0 0,-17-5-427 0 0,53-113-283 0 0,-62 124 36 0 0,-60 127 7 0 0,102-175-172 0 0,60-145-14 0 0,1-1 0 0 0,2 1-1 0 0,-5 52 1 0 0,5 20 35 0 0,6-62-5472 0 0,1-25-681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8751 0 0,'0'0'794'0'0,"0"-2"-652"0"0,0 0-103 0 0,0 1 0 0 0,0-1 0 0 0,0 1 0 0 0,1 0 0 0 0,-1-1-1 0 0,0 1 1 0 0,1-1 0 0 0,-1 1 0 0 0,1-1 0 0 0,-1 1 0 0 0,1 0 0 0 0,0-1-1 0 0,0 1 1 0 0,0 0 0 0 0,-1 0 0 0 0,1 0 0 0 0,0 0 0 0 0,0 0 0 0 0,3-2-1 0 0,0-1 497 0 0,2-1 276 0 0,0 0-1 0 0,0 0 1 0 0,1 0-1 0 0,8-4 1 0 0,7-2 51 0 0,26-9 0 0 0,-36 15-720 0 0,52-17 729 0 0,73-15 0 0 0,-106 29-712 0 0,-3 2-40 0 0,0 0-1 0 0,0 2 1 0 0,1 1-1 0 0,-1 2 0 0 0,32 2 1 0 0,-39 0-347 0 0,-1 2 1 0 0,1 0-1 0 0,0 1 1 0 0,-1 2-1 0 0,0 0 1 0 0,0 1-1 0 0,30 15 1 0 0,-34-13-1298 0 0,-1-2-69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45 7367 0 0,'-6'0'119'0'0,"0"0"0"0"0,0 1-1 0 0,0 0 1 0 0,0 0 0 0 0,0 0-1 0 0,-9 4 1 0 0,-9 2 6585 0 0,28-7-5793 0 0,12 2-228 0 0,1-1 0 0 0,0-1 0 0 0,0-1 0 0 0,29-5 0 0 0,-4 1-2 0 0,125-18 578 0 0,-89 10-810 0 0,83-2 0 0 0,-141 15-802 0 0,1 2 1 0 0,-1 0-1 0 0,29 8 1 0 0,-12-3-2033 0 0,-12-2 977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247 307 4807 0 0,'0'0'216'0'0,"-1"-1"110"0"0,-3-2 936 0 0,-1 2 0 0 0,1-1 0 0 0,0 0 1 0 0,-1 1-1 0 0,-4-1 0 0 0,8 1-761 0 0,-2 1-162 0 0,3 0-288 0 0,-1 0 0 0 0,1 0 1 0 0,-1 0-1 0 0,1 0 0 0 0,0 0 1 0 0,-1 0-1 0 0,1 0 0 0 0,0 0 0 0 0,-1 0 1 0 0,1 0-1 0 0,0 0 0 0 0,-1 0 1 0 0,1 0-1 0 0,0-1 0 0 0,-1 1 0 0 0,1 0 1 0 0,0 0-1 0 0,-1 0 0 0 0,1 0 1 0 0,0-1-1 0 0,-1 1 0 0 0,1 0 0 0 0,0 0 1 0 0,0-1-1 0 0,-1 1 0 0 0,2-3 4 0 0,1 0 0 0 0,0 1 0 0 0,0-1 0 0 0,0 1 0 0 0,0-1-1 0 0,0 1 1 0 0,0 0 0 0 0,0 0 0 0 0,5-3 0 0 0,29-17 228 0 0,-17 10-151 0 0,82-56 12 0 0,35-23-124 0 0,-133 90-17 0 0,20-13 20 0 0,2 1-1 0 0,50-19 1 0 0,-69 30-3 0 0,1 0 1 0 0,-1 0 0 0 0,1 0-1 0 0,0 1 1 0 0,0 0-1 0 0,-1 1 1 0 0,1-1 0 0 0,0 1-1 0 0,0 1 1 0 0,0-1-1 0 0,-1 1 1 0 0,1 0 0 0 0,0 1-1 0 0,0-1 1 0 0,-1 1-1 0 0,0 1 1 0 0,12 5 0 0 0,-15-6-14 0 0,0 1 0 0 0,0 0 1 0 0,0-1-1 0 0,0 1 0 0 0,0 1 0 0 0,0-1 1 0 0,-1 0-1 0 0,0 1 0 0 0,1-1 1 0 0,-1 1-1 0 0,-1 0 0 0 0,1 0 1 0 0,0 0-1 0 0,-1 0 0 0 0,0 0 1 0 0,0 0-1 0 0,0 0 0 0 0,0 0 0 0 0,-1 0 1 0 0,0 0-1 0 0,0 7 0 0 0,0 3-2 0 0,-1-1 0 0 0,-1 0 0 0 0,0 0 0 0 0,0 0 0 0 0,-8 21 0 0 0,4-18 18 0 0,-1-1 0 0 0,0 0 0 0 0,-2 0 0 0 0,1 0 0 0 0,-2-1 0 0 0,0-1 0 0 0,-19 21 0 0 0,2-6-5 0 0,-2-2 1 0 0,-38 27 0 0 0,15-15-17 0 0,-117 83-166 0 0,110-84 128 0 0,12-9-33 0 0,-84 69 0 0 0,104-74 51 0 0,1 2 1 0 0,-43 53-1 0 0,62-65 7 0 0,5 2-1 0 0,6-3-36 0 0,7-3 36 0 0,-6-7 32 0 0,1 0 1 0 0,0 0-1 0 0,0 0 0 0 0,0-1 0 0 0,0 0 0 0 0,0 0 1 0 0,9 0-1 0 0,44-4 260 0 0,-19 0-178 0 0,3 0-20 0 0,74-14 1 0 0,40-20 153 0 0,-138 32-190 0 0,-4 1-2 0 0,10-3 91 0 0,-1 1 1 0 0,1 1-1 0 0,36-1 0 0 0,-56 6-63 0 0,6 1-12 0 0,1-2-90 0 0,7 1-596 0 0,-17 0 289 0 0,1 1 1 0 0,-1-1-1 0 0,1 0 1 0 0,-1 0 0 0 0,0 0-1 0 0,1 0 1 0 0,-1-1-1 0 0,1 1 1 0 0,-1-1 0 0 0,0 1-1 0 0,4-2 1 0 0,4-4-927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29 10591 0 0,'1'-1'819'0'0,"12"-17"-463"0"0,-11 16 333 0 0,4-5 3459 0 0,-100 83-3442 0 0,-17 31-693 0 0,-19 16-16 0 0,120-114 3 0 0,1 0 0 0 0,0 0 0 0 0,1 1 0 0 0,-12 17 0 0 0,17-21 0 0 0,-1 0 0 0 0,1 1 0 0 0,0 0 0 0 0,0 0 0 0 0,1-1 0 0 0,-1 2 0 0 0,2-1 0 0 0,-1 0 0 0 0,0 10 0 0 0,2-4 0 0 0,4 0 0 0 0,-2-10 10 0 0,0 0 0 0 0,0 1-1 0 0,0-1 1 0 0,1 0 0 0 0,-1 0-1 0 0,1 0 1 0 0,0-1 0 0 0,0 1-1 0 0,0-1 1 0 0,0 1 0 0 0,0-1-1 0 0,0 0 1 0 0,5 2-1 0 0,-2-1 35 0 0,1-1 0 0 0,-1 1 0 0 0,1-1 0 0 0,0-1 0 0 0,0 0-1 0 0,12 2 1 0 0,3-3 90 0 0,0-1-1 0 0,0-1 1 0 0,35-7-1 0 0,3-4 155 0 0,-27 5-86 0 0,44-4-1 0 0,-10 1-378 0 0,-67 11 116 0 0,1 0 0 0 0,0 0 0 0 0,0 0 1 0 0,-1 0-1 0 0,1 0 0 0 0,0 0 0 0 0,-1 0 1 0 0,1 0-1 0 0,0 0 0 0 0,0 0 0 0 0,-1 1 1 0 0,1-1-1 0 0,0 0 0 0 0,-1 0 0 0 0,2 1 1 0 0,0 0-744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4607 0 0,'-2'2'6932'0'0,"2"-2"-6830"0"0,6 10 2844 0 0,16 22-2647 0 0,-2-3 430 0 0,2 9 533 0 0,30 76 0 0 0,-19-36-683 0 0,-25-60-511 0 0,-2-4-19 0 0,1 1 1 0 0,0-2 0 0 0,1 1-1 0 0,11 14 1 0 0,-17-25-56 0 0,1 0 1 0 0,0 0-1 0 0,-1 0 1 0 0,1-1-1 0 0,0 1 0 0 0,0-1 1 0 0,0 0-1 0 0,1 0 1 0 0,-1 0-1 0 0,1 0 1 0 0,-1 0-1 0 0,1-1 0 0 0,-1 1 1 0 0,1-1-1 0 0,0 0 1 0 0,0 0-1 0 0,0-1 0 0 0,0 1 1 0 0,-1-1-1 0 0,1 0 1 0 0,8 0-1 0 0,-11 0 15 0 0,6-1-317 0 0,0 1 0 0 0,0-1 0 0 0,0-1 0 0 0,-1 1 1 0 0,1-1-1 0 0,0 0 0 0 0,0-1 0 0 0,-1 1 1 0 0,0-1-1 0 0,10-6 0 0 0,22-21-2160 0 0,-2-3-2559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47 321 8287 0 0,'0'0'756'0'0,"-2"2"-622"0"0,-17 18 534 0 0,-5 15 9398 0 0,23-33-9570 0 0,4-3-432 0 0,-1 0 0 0 0,1 0 1 0 0,0 0-1 0 0,0 0 0 0 0,-1 0 0 0 0,1-1 0 0 0,0 1 0 0 0,-1-1 1 0 0,4-3-1 0 0,-2 2 32 0 0,116-93 810 0 0,-74 56-924 0 0,68-44 0 0 0,-71 57 28 0 0,118-71-185 0 0,-156 96 231 0 0,-1-1 0 0 0,1 1 0 0 0,-1 1 0 0 0,1-1 0 0 0,0 1 1 0 0,-1-1-1 0 0,1 2 0 0 0,0-1 0 0 0,10 0 0 0 0,-10 1-27 0 0,7 2 90 0 0,14 14-55 0 0,-22-14-59 0 0,0 1 17 0 0,10 13 16 0 0,0 4 3 0 0,-12-15-17 0 0,-2 0-18 0 0,4 9-6 0 0,-6 1 0 0 0,-3-3 4 0 0,1-1 0 0 0,-2 0 0 0 0,1 0 0 0 0,-1 0 0 0 0,-1-1 0 0 0,0 0 0 0 0,-9 10 0 0 0,-7 6 12 0 0,-34 28 0 0 0,32-32-312 0 0,0-2 0 0 0,-2 0 0 0 0,0-2-1 0 0,-1-1 1 0 0,-40 17 0 0 0,66-33-1053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22 6911 0 0,'-1'-1'528'0'0,"-12"-12"751"0"0,1 6 6162 0 0,11 9-7026 0 0,-10 40 238 0 0,8-27-559 0 0,-1-1 1 0 0,-10 27-1 0 0,-76 120 38 0 0,-13-5 41 0 0,35-56-125 0 0,38-55 9 0 0,-62 99 575 0 0,75-114-438 0 0,1 2 1 0 0,-22 59-1 0 0,34-77-108 0 0,1 0-1 0 0,0 0 0 0 0,1 0 1 0 0,1 0-1 0 0,0 0 0 0 0,0 0 1 0 0,2 1-1 0 0,0-1 0 0 0,0 0 1 0 0,1 0-1 0 0,1 0 0 0 0,1 0 1 0 0,0 0-1 0 0,8 19 0 0 0,-7-21-64 0 0,-2-1 0 0 0,1 1 0 0 0,-2-1 0 0 0,1 1 0 0 0,-2 0 0 0 0,1 12 0 0 0,-2-22-129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123 131 5527 0 0,'-1'-2'145'0'0,"0"0"0"0"0,0 0 0 0 0,0 0-1 0 0,-1 0 1 0 0,1 0 0 0 0,-1 0 0 0 0,0 1-1 0 0,1-1 1 0 0,-1 1 0 0 0,0-1-1 0 0,0 1 1 0 0,0-1 0 0 0,0 1 0 0 0,0 0-1 0 0,0 0 1 0 0,0 0 0 0 0,0 0 0 0 0,-1 1-1 0 0,-3-2 1 0 0,5 2 1138 0 0,-3-3 333 0 0,4 3-1546 0 0,-1 0-1 0 0,1 0 1 0 0,0 0 0 0 0,0 0 0 0 0,0 0-1 0 0,-1 0 1 0 0,1 0 0 0 0,0 0-1 0 0,0 0 1 0 0,0 0 0 0 0,-1 0 0 0 0,1 0-1 0 0,0 0 1 0 0,0 0 0 0 0,0 0-1 0 0,0-1 1 0 0,-1 1 0 0 0,1 0 0 0 0,0 0-1 0 0,0 0 1 0 0,0 0 0 0 0,0 0-1 0 0,0-1 1 0 0,-1 1 0 0 0,1 0 0 0 0,0 0-1 0 0,0 0 1 0 0,0-1 0 0 0,0 1-1 0 0,0 0 1 0 0,0 0 0 0 0,0 0 0 0 0,0-1-1 0 0,0-1 59 0 0,0 1 1 0 0,1 0-1 0 0,-1-1 0 0 0,1 1 0 0 0,0-1 0 0 0,-1 1 1 0 0,1 0-1 0 0,0-1 0 0 0,0 1 0 0 0,0 0 0 0 0,0 0 0 0 0,0-1 1 0 0,0 1-1 0 0,0 0 0 0 0,0 0 0 0 0,1 0 0 0 0,0 0 0 0 0,28-18 357 0 0,-23 15-355 0 0,8-4-39 0 0,0 1 0 0 0,0 0 1 0 0,1 2-1 0 0,0 0 0 0 0,1 0 1 0 0,-1 2-1 0 0,1 0 0 0 0,-1 0 1 0 0,21 1-1 0 0,-26 2-48 0 0,1 0 0 0 0,-1 1-1 0 0,1 1 1 0 0,19 4 0 0 0,-25-4-40 0 0,0 0-1 0 0,0 0 1 0 0,-1 0-1 0 0,1 1 0 0 0,0 0 1 0 0,-1 0-1 0 0,0 0 1 0 0,0 1-1 0 0,0-1 1 0 0,6 7-1 0 0,-2 3-2 0 0,-8-10 1 0 0,0-1 0 0 0,0 1-1 0 0,-1 0 1 0 0,1 0 0 0 0,-1-1 0 0 0,0 1-1 0 0,0 0 1 0 0,0 0 0 0 0,0 0-1 0 0,0 0 1 0 0,0-1 0 0 0,-1 1 0 0 0,0 0-1 0 0,1 0 1 0 0,-1-1 0 0 0,0 1-1 0 0,0 0 1 0 0,0-1 0 0 0,-1 1 0 0 0,1-1-1 0 0,-1 1 1 0 0,1-1 0 0 0,-1 0 0 0 0,-2 2-1 0 0,-4 5 59 0 0,-1 0-1 0 0,1-1 1 0 0,-2 0-1 0 0,-11 8 1 0 0,5-6 22 0 0,0-2 1 0 0,0 0 0 0 0,-1 0-1 0 0,-28 7 1 0 0,-9 5 31 0 0,38-14-107 0 0,7-2 2 0 0,0 0 0 0 0,0 0 1 0 0,1 1-1 0 0,0 0 0 0 0,0 0 1 0 0,0 1-1 0 0,-9 8 0 0 0,9-6 3 0 0,6-7 42 0 0,5 0 1 0 0,6 0-40 0 0,0 1 1 0 0,0-1 0 0 0,0 0 0 0 0,11-1 0 0 0,-7 0 4 0 0,0 1 1 0 0,24 4-1 0 0,-22-2-13 0 0,-5-2-6 0 0,0 2 0 0 0,0-1 0 0 0,-1 1 0 0 0,1 1 0 0 0,16 8 0 0 0,-4-2 0 0 0,-16-9 0 0 0,-4 0 0 0 0,0 0 0 0 0,0 0 0 0 0,0 0 0 0 0,0 0 0 0 0,0 0 0 0 0,0 0 0 0 0,0 1 0 0 0,0-1 0 0 0,1 2 0 0 0,10 8-10 0 0,-4 3-33 0 0,-4 2 32 0 0,-5-4 36 0 0,0 0 0 0 0,-1 0 0 0 0,-1 0 0 0 0,0 0 0 0 0,-6 20 0 0 0,-1 7 17 0 0,8-34-36 0 0,0 1 0 0 0,-1 0 1 0 0,0-1-1 0 0,0 1 0 0 0,0-1 0 0 0,0 1 0 0 0,-1-1 0 0 0,0 0 0 0 0,0 0 0 0 0,0 0 0 0 0,-1 0 1 0 0,0-1-1 0 0,0 0 0 0 0,0 1 0 0 0,0-1 0 0 0,0-1 0 0 0,-8 6 0 0 0,0-2 19 0 0,-1-1 0 0 0,1-1 0 0 0,-1 0 0 0 0,-1 0 0 0 0,-16 3 0 0 0,3-1-13 0 0,-17 5-194 0 0,21-6-364 0 0,-1 1 1 0 0,-22 10-1 0 0,40-15 274 0 0,0 1 0 0 0,0 0 0 0 0,1 0 0 0 0,-1 1 0 0 0,1 0 0 0 0,0 0 0 0 0,0 0 0 0 0,1 0 0 0 0,-1 1 0 0 0,1-1 1 0 0,0 1-1 0 0,-6 9 0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45 322 4143 0 0,'-34'-16'408'0'0,"23"9"6450"0"0,36-2-3590 0 0,15 3-2834 0 0,-17 3-51 0 0,156-29 729 0 0,75-11 35 0 0,303-56 1206 0 0,24-2-620 0 0,-556 98-1820 0 0,1 1 0 0 0,0 1-1 0 0,29 4 1 0 0,-55-3-87 0 0,1 0 0 0 0,0 0 0 0 0,0 0 0 0 0,0 0 0 0 0,0 0-1 0 0,0 1 1 0 0,0-1 0 0 0,-1 0 0 0 0,1 1 0 0 0,0-1 0 0 0,0 0 0 0 0,0 1 0 0 0,-1-1 0 0 0,1 1 0 0 0,0-1 0 0 0,0 1 0 0 0,-1-1 0 0 0,1 1 0 0 0,-1 0 0 0 0,1-1 0 0 0,0 2 0 0 0,4 7-6344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70 919 0 0,'-86'20'1341'0'0,"32"-5"6038"0"0,52-15-6383 0 0,-6 0 1528 0 0,352-79 82 0 0,-298 69-1957 0 0,64-4 0 0 0,-94 13-425 0 0,1 1 0 0 0,0 0 0 0 0,-1 1 0 0 0,1 1 0 0 0,0 1 0 0 0,-1 0 0 0 0,22 8 0 0 0,-33-10-165 0 0,-3 0-34 0 0,0-1 0 0 0,1 1 0 0 0,-1 0 0 0 0,0 0 0 0 0,0 0 0 0 0,0 0 0 0 0,0 0 0 0 0,0 0 0 0 0,0 0 0 0 0,0 1 0 0 0,0-1 0 0 0,-1 1 1 0 0,3 2-1 0 0,1 4 8 0 0,-5-7-30 0 0,1 0-1 0 0,-1 0 1 0 0,0 0 0 0 0,0-1 0 0 0,0 1-1 0 0,0 0 1 0 0,0 0 0 0 0,0 0 0 0 0,0-1 0 0 0,0 1-1 0 0,0 0 1 0 0,0 0 0 0 0,0 0 0 0 0,-1 0-1 0 0,1-1 1 0 0,0 1 0 0 0,-1 0 0 0 0,1 0-1 0 0,-1 0 1 0 0,0 2 6 0 0,-1 1 3 0 0,1 0 0 0 0,-1 0 0 0 0,0 0 0 0 0,-1-1 0 0 0,1 1 0 0 0,-1 0 0 0 0,0-1 0 0 0,1 0 0 0 0,-1 0 0 0 0,-1 0 0 0 0,1 0 1 0 0,0 0-1 0 0,-1 0 0 0 0,-3 1 0 0 0,-9 5 45 0 0,0 0 1 0 0,-20 6 0 0 0,7-2-27 0 0,-68 34 64 0 0,-70 31-58 0 0,133-64-32 0 0,-187 64-456 0 0,195-70 421 0 0,23-7-28 0 0,19 1-85 0 0,13-1 118 0 0,1-1 1 0 0,-1-2-1 0 0,1-1 1 0 0,46-11-1 0 0,5 0 65 0 0,-14 3-81 0 0,47-5 17 0 0,-98 14 25 0 0,-1 2-1 0 0,0 0 0 0 0,1 1 0 0 0,-1 1 0 0 0,21 4 0 0 0,-31-5 3 0 0,1 1-1 0 0,-1 0 1 0 0,1 0-1 0 0,-1 0 1 0 0,0 0 0 0 0,0 1-1 0 0,0 0 1 0 0,0 0-1 0 0,-1 1 1 0 0,1-1-1 0 0,-1 1 1 0 0,1 0 0 0 0,-1 0-1 0 0,-1 1 1 0 0,1-1-1 0 0,-1 1 1 0 0,1-1-1 0 0,-1 1 1 0 0,-1 0-1 0 0,1 1 1 0 0,-1-1 0 0 0,0 0-1 0 0,0 1 1 0 0,2 7-1 0 0,-3 3 9 0 0,-2-8 34 0 0,0-1 0 0 0,-1 1 0 0 0,0 0 0 0 0,0-1 0 0 0,-1 1 0 0 0,0-1 0 0 0,0 0 0 0 0,-1 0 0 0 0,1 0 0 0 0,-2 0 0 0 0,1-1 0 0 0,-1 1 0 0 0,0-1 0 0 0,0-1 0 0 0,-1 1 0 0 0,-9 8 0 0 0,-6 2 145 0 0,0-1-1 0 0,-1-1 0 0 0,-40 20 1 0 0,19-14-110 0 0,-2-2 0 0 0,0-2 0 0 0,-1-1 0 0 0,-78 13 0 0 0,83-21-77 0 0,-3 2 74 0 0,-1-2 0 0 0,-82 2 0 0 0,127-9-110 0 0,-1 0 1 0 0,1 0-1 0 0,0 0 0 0 0,-1 0 1 0 0,1 0-1 0 0,-1 0 0 0 0,1 0 0 0 0,0 0 1 0 0,-1 0-1 0 0,1 0 0 0 0,0 0 1 0 0,-1-1-1 0 0,1 1 0 0 0,0 0 0 0 0,-1 0 1 0 0,1 0-1 0 0,0 0 0 0 0,-1-1 1 0 0,1 1-1 0 0,0 0 0 0 0,-1 0 1 0 0,1 0-1 0 0,0-1 0 0 0,0 1 0 0 0,-1 0 1 0 0,1-1-1 0 0,0 1 0 0 0,0 0 1 0 0,-1-1-1 0 0,1 1 0 0 0,0 0 0 0 0,0-1 1 0 0,0 1-1 0 0,0 0 0 0 0,0-1 1 0 0,0 1-1 0 0,-1 0 0 0 0,1-1 0 0 0,0 1 1 0 0,0 0-1 0 0,0-1 0 0 0,0 1 1 0 0,0-1-1 0 0,0 1 0 0 0,1 0 0 0 0,-1-1 1 0 0,0 1-1 0 0,0 0 0 0 0,0-1 1 0 0,0 1-1 0 0,0 0 0 0 0,0-1 0 0 0,1 1 1 0 0,-1-1-1 0 0,10-15-3080 0 0,1 8 1401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48 11631 0 0,'5'-10'212'0'0,"-3"5"-56"0"0,0 1 1 0 0,1-1-1 0 0,-1 1 1 0 0,1 0-1 0 0,0 0 1 0 0,6-6-1 0 0,-8 8 1065 0 0,-2 5-1143 0 0,0 0 1 0 0,1 0-1 0 0,-1-1 0 0 0,0 1 0 0 0,1 0 0 0 0,-1 3 0 0 0,-2 13-97 0 0,-67 152 243 0 0,44-113-136 0 0,-35 89 541 0 0,-56 211 0 0 0,-16 122 1067 0 0,45-188-759 0 0,-28 99-1722 0 0,97-303 1130 0 0,-11 153 0 0 0,18-124-214 0 0,11-106-128 0 0,-1 0 1 0 0,0 0-1 0 0,0-1 0 0 0,-2 1 1 0 0,-6 16-1 0 0,7-21-111 0 0,0-1 0 0 0,0 1 1 0 0,-1-1-1 0 0,0 1 0 0 0,0-1 0 0 0,0-1 0 0 0,0 1 1 0 0,-1-1-1 0 0,0 1 0 0 0,0-1 0 0 0,-6 3 1 0 0,5-3-633 0 0,-1 0 0 0 0,1 0 1 0 0,-11 3-1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69 3223 0 0,'6'-5'173'0'0,"-3"3"-127"0"0,-1-1-1 0 0,0 1 1 0 0,0-1 0 0 0,0 1-1 0 0,0-1 1 0 0,0 0-1 0 0,2-4 1 0 0,3-6 4728 0 0,-6 11-3163 0 0,0 1-1411 0 0,-1 0 0 0 0,1 0 0 0 0,-1 0-1 0 0,1 0 1 0 0,-1 0 0 0 0,0 0 0 0 0,1-1 0 0 0,-1 1 0 0 0,0 0-1 0 0,0 0 1 0 0,0 0 0 0 0,0 0 0 0 0,0-1 0 0 0,0 1 0 0 0,0 0-1 0 0,-1-1 1 0 0,1 0 527 0 0,-3 1-382 0 0,0 1-270 0 0,-1-1-1 0 0,0 1 1 0 0,0 0-1 0 0,1 1 1 0 0,-1-1-1 0 0,0 0 0 0 0,0 1 1 0 0,1 0-1 0 0,-1 0 1 0 0,1 0-1 0 0,-1 1 1 0 0,1-1-1 0 0,-1 1 1 0 0,1 0-1 0 0,0 0 1 0 0,-1 0-1 0 0,1 0 0 0 0,-3 3 1 0 0,-14 10-25 0 0,1 2-1 0 0,1 0 1 0 0,0 0-1 0 0,-27 37 1 0 0,22-21-50 0 0,0 2 1 0 0,-20 43-1 0 0,36-64-3 0 0,1 0-1 0 0,0 0 0 0 0,1 1 1 0 0,0 0-1 0 0,-4 29 0 0 0,8-39 17 0 0,1 0 0 0 0,-1 0 0 0 0,1 0-1 0 0,0 0 1 0 0,0 0 0 0 0,1-1 0 0 0,0 1 0 0 0,0 0-1 0 0,0 0 1 0 0,0 0 0 0 0,1-1 0 0 0,-1 1-1 0 0,1-1 1 0 0,0 1 0 0 0,1-1 0 0 0,-1 0 0 0 0,1 0-1 0 0,0 0 1 0 0,0 0 0 0 0,0 0 0 0 0,0 0-1 0 0,7 4 1 0 0,0-1 75 0 0,0-1 0 0 0,0-1 0 0 0,0 1 0 0 0,1-2 0 0 0,0 1 0 0 0,0-2 0 0 0,0 1 0 0 0,0-2 0 0 0,0 1 0 0 0,13 0 0 0 0,6-1 136 0 0,0-1-1 0 0,51-4 1 0 0,-71 2-194 0 0,0 0 1 0 0,0-1 0 0 0,0 0-1 0 0,0-1 1 0 0,0 0-1 0 0,-1 0 1 0 0,1-1-1 0 0,12-7 1 0 0,-16 7-15 0 0,0 0 1 0 0,0 0-1 0 0,0-1 1 0 0,-1 0-1 0 0,1 0 1 0 0,-1-1-1 0 0,0 0 1 0 0,-1 0-1 0 0,1 0 1 0 0,-1 0-1 0 0,-1 0 1 0 0,5-9-1 0 0,-3 2 22 0 0,0-1 0 0 0,0 0 0 0 0,-2-1 0 0 0,1 1 0 0 0,-2-1 0 0 0,0 1 1 0 0,-1-1-1 0 0,0 0 0 0 0,-1 0 0 0 0,-1 1 0 0 0,0-1 0 0 0,-1 0 0 0 0,-1 1 0 0 0,-6-22 0 0 0,6 29-34 0 0,1 0 0 0 0,-2 0 1 0 0,1 0-1 0 0,-1 1 0 0 0,0-1 0 0 0,0 1 0 0 0,-1 0 1 0 0,1 0-1 0 0,-1 1 0 0 0,-1 0 0 0 0,1-1 1 0 0,-13-7-1 0 0,8 7-35 0 0,0 0-1 0 0,0 1 1 0 0,-1 0 0 0 0,0 1 0 0 0,0 0 0 0 0,0 1-1 0 0,-20-4 1 0 0,15 6-286 0 0,-1 0 0 0 0,1 2 1 0 0,-1 0-1 0 0,-29 5 0 0 0,31-4-399 0 0,13-2-32 0 0,4-2-1753 0 0,7-13-2494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0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77 7975 0 0,'8'-13'332'0'0,"0"1"-1"0"0,2 0 0 0 0,-1 0 0 0 0,18-15 3668 0 0,-27 28-3948 0 0,0 0 0 0 0,-1 0 0 0 0,1-1 0 0 0,0 1 0 0 0,0 0 0 0 0,0 0-1 0 0,0 0 1 0 0,-1 0 0 0 0,1 0 0 0 0,0 0 0 0 0,-1-1 0 0 0,0 2 0 0 0,0 1 59 0 0,-45 100 1402 0 0,-25 48-199 0 0,19-44-779 0 0,37-71-381 0 0,-51 118 132 0 0,54-119-239 0 0,1-1-1 0 0,-10 57 1 0 0,20-85-25 0 0,0 0 0 0 0,1 0 0 0 0,0 0 0 0 0,0 1 0 0 0,1-1 0 0 0,-1 0 1 0 0,1 0-1 0 0,1 0 0 0 0,-1 0 0 0 0,5 11 0 0 0,0-5-251 0 0,0 0-1 0 0,1-1 1 0 0,15 21-1 0 0,-7-14-821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1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3679 0 0,'0'0'676'0'0,"2"-1"866"0"0,45-15 4388 0 0,28-6-3584 0 0,18-6-882 0 0,-60 17-536 0 0,68-13 0 0 0,-86 21-720 0 0,13-1 406 0 0,52-2 0 0 0,-72 7-605 0 0,1-1 1 0 0,-1 1 0 0 0,0 0 0 0 0,1 0 0 0 0,-1 1 0 0 0,0 1 0 0 0,0-1 0 0 0,0 1 0 0 0,-1 0 0 0 0,15 9 0 0 0,-7 0-869 0 0,-3 4-321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1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2 130 9671 0 0,'0'0'875'0'0,"0"2"-719"0"0,-1-1-48 0 0,1-1 1 0 0,0 1-1 0 0,0-1 1 0 0,0 1-1 0 0,0-1 1 0 0,0 1-1 0 0,0-1 1 0 0,0 1-1 0 0,0-1 1 0 0,0 1-1 0 0,0-1 1 0 0,0 1-1 0 0,0-1 1 0 0,0 1-1 0 0,0-1 1 0 0,0 1-1 0 0,1-1 1 0 0,-1 1-1 0 0,0-1 1 0 0,0 1-1 0 0,1-1 1 0 0,-1 1-1 0 0,0-1 1 0 0,1 1-1 0 0,-1-1 1 0 0,0 0-1 0 0,1 1 1 0 0,-1-1-1 0 0,1 0 0 0 0,-1 1 1 0 0,0-1-1 0 0,1 0 1 0 0,-1 1-1 0 0,1-1 1 0 0,-1 0-1 0 0,1 0 1 0 0,-1 0-1 0 0,1 1 1 0 0,-1-1-1 0 0,1 0 1 0 0,-1 0-1 0 0,1 0 1 0 0,0 0-1 0 0,3 1 92 0 0,0 0 1 0 0,0 0-1 0 0,1-1 0 0 0,-1 1 0 0 0,0-1 0 0 0,0 0 1 0 0,0 0-1 0 0,7-2 0 0 0,36-8 764 0 0,-34 7-703 0 0,139-38 1308 0 0,206-41-1049 0 0,-347 80-488 0 0,72-8-5873 0 0,-42 8-518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1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668 329 6911 0 0,'-37'15'716'0'0,"-48"17"3640"0"0,85-32-4308 0 0,-1 0 0 0 0,1 0 0 0 0,0 0 0 0 0,-1 0 0 0 0,1 0 0 0 0,0-1-1 0 0,0 1 1 0 0,-1 0 0 0 0,1 0 0 0 0,0-1 0 0 0,0 1 0 0 0,0 0 0 0 0,-1 0 0 0 0,1-1-1 0 0,0 1 1 0 0,0 0 0 0 0,0 0 0 0 0,0-1 0 0 0,0 1 0 0 0,-1 0 0 0 0,1-1 0 0 0,0 1-1 0 0,0 0 1 0 0,0-1 0 0 0,0 1 0 0 0,0 0 0 0 0,0-1 0 0 0,0 1 0 0 0,0 0-1 0 0,0-1 1 0 0,0 1 0 0 0,0 0 0 0 0,0 0 0 0 0,1-1 0 0 0,-1 1 0 0 0,0 0 0 0 0,0-1-1 0 0,0 1 1 0 0,0 0 0 0 0,0-1 0 0 0,1 1 0 0 0,4-13 579 0 0,3 0-302 0 0,0 1 1 0 0,1 1 0 0 0,0-1 0 0 0,1 2-1 0 0,0-1 1 0 0,1 1 0 0 0,14-10-1 0 0,89-55 635 0 0,-102 68-811 0 0,38-22 315 0 0,2 2 0 0 0,78-28 0 0 0,-89 40-230 0 0,1 3 0 0 0,0 2 0 0 0,84-10 0 0 0,-120 19-209 0 0,6 0 33 0 0,0 0 0 0 0,1 1-1 0 0,17 2 1 0 0,-14 3-58 0 0,-3 6 0 0 0,-12-10 0 0 0,0 1 0 0 0,0-1 0 0 0,0 1 0 0 0,0-1 0 0 0,0 1 0 0 0,-1 0 0 0 0,1-1 0 0 0,-1 1 0 0 0,1 0 0 0 0,-1-1 0 0 0,1 1 0 0 0,-1 0 0 0 0,0 0 0 0 0,0 0 0 0 0,0-1 0 0 0,0 4 0 0 0,-1-1 0 0 0,0-1 0 0 0,0 1 0 0 0,0 0 0 0 0,0 0 0 0 0,-1 0 0 0 0,1-1 0 0 0,-3 5 0 0 0,-3 2 0 0 0,0 1 0 0 0,-1-1 0 0 0,-15 15 0 0 0,-18 14 0 0 0,-3-2 0 0 0,-64 42 0 0 0,82-61 0 0 0,-186 139-144 0 0,117-88-97 0 0,-123 69 1 0 0,-2-1-72 0 0,191-117 281 0 0,-69 51-24 0 0,81-56 40 0 0,0-1-1 0 0,1 2 0 0 0,-19 25 1 0 0,-32 53 8 0 0,55-76-7 0 0,2 2-1 0 0,0-1 1 0 0,-10 30 0 0 0,17-36 3 0 0,1 0 45 0 0,1-11 134 0 0,4-1 38 0 0,0 0-151 0 0,1-1 0 0 0,-1 1 0 0 0,1-1 0 0 0,-1 1 0 0 0,1-1 0 0 0,-1 0 0 0 0,1 0 0 0 0,-1-1 0 0 0,1 1 0 0 0,3-2 0 0 0,39-13 507 0 0,-19 6-314 0 0,39-8 36 0 0,1 3-1 0 0,70-6 1 0 0,21-3 106 0 0,-83 10-165 0 0,37-8 78 0 0,-107 20-289 0 0,-3 1-7 0 0,1-1 1 0 0,-1 1-1 0 0,1-1 0 0 0,0 1 0 0 0,-1 0 0 0 0,1 0 1 0 0,0 0-1 0 0,2 1 0 0 0,20 1 5 0 0,-9-2 30 0 0,-3 1-54 0 0,0 3-245 0 0,-10-3 190 0 0,-1 0-154 0 0,7 6-586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61 3223 0 0,'2'-2'143'0'0,"6"-2"-5"0"0,23-19 215 0 0,-19 11 9133 0 0,-8 2-8404 0 0,-2 6 1220 0 0,-5 3-2171 0 0,0 0-1 0 0,1 0 1 0 0,-1 0-1 0 0,0 1 1 0 0,1-1-1 0 0,-1 1 1 0 0,0 0-1 0 0,-3 0 1 0 0,1 0 21 0 0,-3 0-38 0 0,-1 0 0 0 0,1 1 0 0 0,0 0 0 0 0,-1 0 0 0 0,-14 5-1 0 0,-39 17 165 0 0,47-17-206 0 0,-13 6 150 0 0,0 1-1 0 0,-29 19 1 0 0,-47 38 446 0 0,51-33-401 0 0,43-30-205 0 0,-44 32 287 0 0,49-35-296 0 0,0 1-1 0 0,0-1 1 0 0,0 1 0 0 0,1 0-1 0 0,0 1 1 0 0,0-1 0 0 0,-4 8-1 0 0,7-11 67 0 0,2-1-98 0 0,-1 0-1 0 0,1-1 1 0 0,0 1 0 0 0,-1 0 0 0 0,1 0-1 0 0,0-1 1 0 0,0 1 0 0 0,-1 0 0 0 0,1-1 0 0 0,0 1-1 0 0,0-1 1 0 0,1 1 0 0 0,-1 0 14 0 0,2 1-3 0 0,0-1 0 0 0,1 1 0 0 0,-1-1 0 0 0,0 0 0 0 0,1 0 0 0 0,-1 0 1 0 0,1 0-1 0 0,0-1 0 0 0,-1 0 0 0 0,1 1 0 0 0,-1-1 0 0 0,8-1 0 0 0,5-1 101 0 0,25-6 1 0 0,-22 3-42 0 0,10 0-50 0 0,-1-2 0 0 0,1-1 0 0 0,-2-2 0 0 0,1 0 0 0 0,-1-2 0 0 0,30-18-1 0 0,-45 22-156 0 0,0-1-1 0 0,-1-1 1 0 0,0 1-1 0 0,0-2 1 0 0,-1 0-1 0 0,0 0 1 0 0,8-13-1 0 0,-17 22 3 0 0,-17 7-439 0 0,3 1 533 0 0,0 0 0 0 0,0 1 0 0 0,1 0 0 0 0,0 0 0 0 0,0 2 0 0 0,1-1 0 0 0,0 1 0 0 0,-19 21 1 0 0,28-27-31 0 0,0 0 0 0 0,0 0 0 0 0,1 0 0 0 0,-1 0 0 0 0,-1 4 0 0 0,2-4-111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1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88 2759 0 0,'3'0'207'0'0,"4"1"740"0"0,0-1 0 0 0,0 0-1 0 0,0-1 1 0 0,0 0 0 0 0,0 0 0 0 0,0 0-1 0 0,11-4 1 0 0,46-22 1206 0 0,-26 11-819 0 0,23-12 1413 0 0,-60 28-2684 0 0,-1 0 1 0 0,0 0-1 0 0,1 0 0 0 0,-1 0 1 0 0,0 0-1 0 0,1-1 1 0 0,-1 1-1 0 0,0 0 0 0 0,1 0 1 0 0,-1 0-1 0 0,0 0 1 0 0,0-1-1 0 0,1 1 0 0 0,-1 0 1 0 0,0 0-1 0 0,1-1 1 0 0,-1 1-1 0 0,0 0 0 0 0,0 0 1 0 0,0-1-1 0 0,1 1 1 0 0,-1 0-1 0 0,0-1 0 0 0,0 1 1 0 0,0 0-1 0 0,0-1 1 0 0,1 1-1 0 0,-1 0 0 0 0,0-1 1 0 0,0 1-1 0 0,0 0 0 0 0,0-2 768 0 0,-47 18-746 0 0,-82 29-84 0 0,107-35-1 0 0,-7 2 0 0 0,0 1 0 0 0,-32 21 0 0 0,-4 8-17 0 0,23-16-72 0 0,-55 44-1 0 0,89-62 87 0 0,-17 12-33 0 0,2 1 0 0 0,-41 47-1 0 0,58-61 32 0 0,1 1-1 0 0,0 0 0 0 0,0 0 1 0 0,1 0-1 0 0,0 1 1 0 0,0-1-1 0 0,1 1 0 0 0,0 0 1 0 0,0 0-1 0 0,1 0 1 0 0,1 0-1 0 0,-1 0 0 0 0,1 0 1 0 0,1 16-1 0 0,4 7 6 0 0,1-18 16 0 0,-2-8 43 0 0,0-1 0 0 0,0 0-1 0 0,0-1 1 0 0,0 1 0 0 0,1 0-1 0 0,0-1 1 0 0,0 0 0 0 0,0 0-1 0 0,1 0 1 0 0,-1-1 0 0 0,1 1 0 0 0,0-1-1 0 0,0 0 1 0 0,0 0 0 0 0,0-1-1 0 0,1 0 1 0 0,-1 1 0 0 0,1-2-1 0 0,-1 1 1 0 0,1-1 0 0 0,0 0 0 0 0,7 1-1 0 0,6-1 185 0 0,-1-1 0 0 0,1 0 0 0 0,0-2 0 0 0,-1 0 0 0 0,32-7 0 0 0,82-24 594 0 0,90-17 118 0 0,-111 32-687 0 0,-111 18-269 0 0,1 0 0 0 0,0 0 0 0 0,-1-1 0 0 0,1 1 0 0 0,-1 0 0 0 0,1 0 0 0 0,0 0 0 0 0,-1 0 0 0 0,1 0 0 0 0,0 0 0 0 0,-1 0-1 0 0,1 0 1 0 0,-1 0 0 0 0,1 1 0 0 0,0-1 0 0 0,-1 0 0 0 0,1 0 0 0 0,0 1 0 0 0,-1 0-15 0 0,0 1 0 0 0,0-1-1 0 0,0 0 1 0 0,-1 1 0 0 0,1-1 0 0 0,0 0 0 0 0,-1 1-1 0 0,1-1 1 0 0,-1 0 0 0 0,0 0 0 0 0,1 1 0 0 0,-1-1-1 0 0,0 0 1 0 0,-1 2 0 0 0,-16 19-293 0 0,-17 16-2160 0 0,23-21 1226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1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60 3223 0 0,'-10'-2'11124'0'0,"13"4"-9736"0"0,10 6-483 0 0,21 5-456 0 0,5-7 69 0 0,0-3 1 0 0,0-1 0 0 0,51-3 0 0 0,-59 0-324 0 0,329-27 709 0 0,-173 10-656 0 0,-21 4-93 0 0,225-16 694 0 0,-1 33 171 0 0,-338 2-1614 0 0,83 17 0 0 0,-133-22-719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1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85 3223 0 0,'-4'-3'242'0'0,"0"0"0"0"0,-1 0 0 0 0,1 1 0 0 0,0-1 0 0 0,-1 1 0 0 0,1 0 0 0 0,-1 1 0 0 0,0-1 0 0 0,-12-2 11510 0 0,32 1-10952 0 0,47-8 162 0 0,172-24 626 0 0,-173 28-1078 0 0,111 4 0 0 0,-162 3-467 0 0,-1 1 0 0 0,1 0 1 0 0,-1 0-1 0 0,1 1 0 0 0,-1 0 0 0 0,0 1 0 0 0,0 0 0 0 0,9 5 0 0 0,-6 1-43 0 0,-11-9 1 0 0,-1 1 0 0 0,1 0 0 0 0,0 0 0 0 0,-1 0 0 0 0,1-1 0 0 0,-1 1 0 0 0,0 0 0 0 0,1 0 0 0 0,-1 0 0 0 0,0 0 0 0 0,1 0 0 0 0,-1 0 0 0 0,0-1 0 0 0,0 1-1 0 0,0 0 1 0 0,0 0 0 0 0,0 0 0 0 0,0 0 0 0 0,0 0 0 0 0,0 1 0 0 0,-1 1 4 0 0,0-1 0 0 0,1 0 0 0 0,-1 0 0 0 0,0 0 0 0 0,0 0-1 0 0,-1 0 1 0 0,1 0 0 0 0,-2 3 0 0 0,-1 0 6 0 0,-1 0-1 0 0,1 0 1 0 0,-1-1 0 0 0,-1 0 0 0 0,-6 5-1 0 0,-8 3 15 0 0,0 0 0 0 0,-1-2-1 0 0,-36 12 1 0 0,-70 15 89 0 0,88-28-99 0 0,1 2-1 0 0,0 2 1 0 0,-65 30 0 0 0,72-27-15 0 0,17-10 0 0 0,0 2 0 0 0,1-1 0 0 0,0 2 0 0 0,-20 16 0 0 0,33-25 0 0 0,-1 1 0 0 0,0-1 0 0 0,1 0 0 0 0,-1 1 0 0 0,1-1 0 0 0,-1 1 0 0 0,1-1 0 0 0,0 1 0 0 0,-1 0 0 0 0,1-1 0 0 0,0 1 0 0 0,-1-1 0 0 0,1 1 0 0 0,-1 1 0 0 0,1-2 0 0 0,0 1 0 0 0,0-1 0 0 0,1 1 0 0 0,-1-1 0 0 0,0 1 0 0 0,0-1 0 0 0,0 1 0 0 0,0-1 0 0 0,1 1 0 0 0,-1-1 0 0 0,0 1 0 0 0,1-1 0 0 0,-1 0 0 0 0,0 1 0 0 0,1-1 0 0 0,-1 1 0 0 0,0-1 0 0 0,1 0 0 0 0,-1 1 0 0 0,0-1 0 0 0,1 0 0 0 0,0 1 0 0 0,4 1-6 0 0,-1 1-1 0 0,1-1 0 0 0,0 0 1 0 0,0 0-1 0 0,1-1 0 0 0,-1 1 1 0 0,0-1-1 0 0,11 1 0 0 0,47-1 3 0 0,-40-1 4 0 0,6 0-5 0 0,57-1-29 0 0,126 16 0 0 0,-199-12 30 0 0,1 0 1 0 0,-1 0-1 0 0,0 2 1 0 0,17 7-1 0 0,-21-8-10 0 0,-1 0 0 0 0,-1 0-1 0 0,1 1 1 0 0,-1 0 0 0 0,0 1-1 0 0,0-1 1 0 0,11 13 0 0 0,-15-16 3 0 0,1 2 9 0 0,3 16 4 0 0,-6-16-2 0 0,0-1 0 0 0,-1 1 0 0 0,0-1 0 0 0,1 1-1 0 0,-1 0 1 0 0,0-1 0 0 0,-1 1 0 0 0,1 0 0 0 0,-1-1 0 0 0,1 1-1 0 0,-1-1 1 0 0,0 1 0 0 0,-1-1 0 0 0,1 1 0 0 0,0-1 0 0 0,-1 0-1 0 0,0 0 1 0 0,-4 6 0 0 0,-1 0 3 0 0,0 0 0 0 0,-1 0 0 0 0,0-1 0 0 0,-16 12 0 0 0,8-9 42 0 0,0-2-1 0 0,-1 0 1 0 0,0-1 0 0 0,0 0-1 0 0,-30 7 1 0 0,47-15-45 0 0,-346 92 536 0 0,-33-30-123 0 0,377-61-1225 0 0,4-2-265 0 0,10-4-39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1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10 245 2303 0 0,'-2'-1'386'0'0,"1"1"-108"0"0,1 0 1 0 0,-1-1-1 0 0,1 1 0 0 0,0 0 1 0 0,-1 0-1 0 0,1-1 1 0 0,-1 1-1 0 0,1 0 1 0 0,0-1-1 0 0,-1 1 0 0 0,1 0 1 0 0,-1-1-1 0 0,1 1 1 0 0,0-1-1 0 0,0 1 1 0 0,-1-1-1 0 0,1 1 0 0 0,0 0 1 0 0,0-1-1 0 0,0 1 1 0 0,-1-1-1 0 0,1 1 0 0 0,0-1 1 0 0,0 1-1 0 0,0-1 1 0 0,0 1-1 0 0,0-1 1 0 0,0 1-1 0 0,0-1 0 0 0,0 0 1 0 0,0 0-1 0 0,1 0-32 0 0,0-1 0 0 0,-1 0 0 0 0,1 0 1 0 0,0 1-1 0 0,0-1 0 0 0,0 1 0 0 0,0-1 0 0 0,0 1 0 0 0,2-3 0 0 0,3-1-7 0 0,0-1 0 0 0,0 1 0 0 0,12-8 0 0 0,-4 5 206 0 0,0 1 0 0 0,1 0-1 0 0,-1 1 1 0 0,23-6-1 0 0,63-11 360 0 0,-85 20-720 0 0,198-44 599 0 0,48-10-522 0 0,-162 45-940 0 0,-96 11 79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1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38 234 9503 0 0,'-3'1'432'0'0,"0"-2"-284"0"0,-1 1-5 0 0,-14 8 142 0 0,8-2 4667 0 0,11-7-4823 0 0,-1 0 0 0 0,1 1 0 0 0,-1-1 0 0 0,1 0 0 0 0,-1 0 0 0 0,1 0 0 0 0,0 1 0 0 0,-1-1 0 0 0,1 0 0 0 0,0 1 0 0 0,1-2 0 0 0,1 0 126 0 0,8-9 215 0 0,1 1 1 0 0,1 1 0 0 0,0 0-1 0 0,0 1 1 0 0,1 0-1 0 0,27-11 1 0 0,2 3-26 0 0,48-11 0 0 0,34-3-223 0 0,2 6-1 0 0,241-14 1 0 0,-310 36-519 0 0,59-4-1451 0 0,-96 3-560 0 0,32-7 1 0 0,-33 4 515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1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85 3223 0 0,'5'-8'127'0'0,"1"0"-1"0"0,0 1 1 0 0,1-1-1 0 0,-1 1 1 0 0,1 0-1 0 0,14-10 0 0 0,-16 14 1001 0 0,1 0-1 0 0,-1 0 0 0 0,0 0 1 0 0,1 0-1 0 0,-1 1 0 0 0,15-4 2735 0 0,-18 9-2435 0 0,1 2-1278 0 0,0-1 1 0 0,0 1 0 0 0,-1 0 0 0 0,0 0 0 0 0,0 0-1 0 0,0 0 1 0 0,-1 0 0 0 0,0 0 0 0 0,1 0-1 0 0,-2 1 1 0 0,1-1 0 0 0,-1 0 0 0 0,0 1 0 0 0,0-1-1 0 0,0 1 1 0 0,-2 4 0 0 0,-1 14 69 0 0,-2-1 1 0 0,-10 31-1 0 0,13-50-189 0 0,-139 353 823 0 0,62-172-769 0 0,-55 196 231 0 0,122-340-248 0 0,-11 35-142 0 0,23-73 85 0 0,-1-1 0 0 0,1 0 0 0 0,-1 1 0 0 0,0-1 0 0 0,0 0 0 0 0,0 1 0 0 0,0-1 0 0 0,0 0 0 0 0,-1 0 0 0 0,-1 2 0 0 0,-13 18-135 0 0,2 7-1821 0 0,7-18 755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2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556 226 5063 0 0,'19'-20'462'0'0,"2"2"0"0"0,33-25 0 0 0,-6 6 1636 0 0,-33 26-1435 0 0,1 1 0 0 0,1 0 1 0 0,-1 1-1 0 0,23-7 0 0 0,-34 14-484 0 0,25-8 1147 0 0,-25 9-1124 0 0,0-1-1 0 0,0 0 0 0 0,1 1 1 0 0,-1-2-1 0 0,-1 1 1 0 0,1 0-1 0 0,5-4 0 0 0,21-13 1026 0 0,-29 18 189 0 0,-17 4-975 0 0,-10 4-373 0 0,1 1-1 0 0,0 1 1 0 0,1 1-1 0 0,-24 15 1 0 0,-85 59-77 0 0,101-64 24 0 0,8-4-15 0 0,-195 117 0 0 0,-52-7 0 0 0,263-123 3 0 0,0 1 1 0 0,1 0-1 0 0,-1 0 0 0 0,1 1 0 0 0,0 0 0 0 0,0 0 1 0 0,0 1-1 0 0,1-1 0 0 0,-7 9 0 0 0,11-12-2 0 0,-1 1 1 0 0,1-1-1 0 0,-1 1 0 0 0,1 0 0 0 0,0-1 0 0 0,0 1 1 0 0,0 0-1 0 0,0 0 0 0 0,0 0 0 0 0,1 0 0 0 0,-1 0 0 0 0,1 0 1 0 0,0 0-1 0 0,0 0 0 0 0,0 0 0 0 0,0 0 0 0 0,0 0 1 0 0,1 0-1 0 0,0 0 0 0 0,-1-1 0 0 0,1 1 0 0 0,0 0 0 0 0,0 0 1 0 0,1 0-1 0 0,-1-1 0 0 0,3 5 0 0 0,0-1-4 0 0,1 0 0 0 0,1 0 0 0 0,-1 0 0 0 0,1-1 0 0 0,0 0 0 0 0,0 0 0 0 0,0 0 0 0 0,1-1 0 0 0,-1 0 0 0 0,1 0 0 0 0,9 3 0 0 0,11 4-15 0 0,46 12 0 0 0,89 13 167 0 0,-96-23-39 0 0,-1 2-1 0 0,65 25 1 0 0,-126-38-109 0 0,1 0-1 0 0,-1-1 1 0 0,0 2 0 0 0,0-1 0 0 0,0 0 0 0 0,0 1 0 0 0,-1 0 0 0 0,1-1 0 0 0,-1 2 0 0 0,6 5 0 0 0,1 5-1 0 0,-9-10 15 0 0,0-1-1 0 0,0 1 0 0 0,0-1 0 0 0,-1 1 1 0 0,1 0-1 0 0,-1-1 0 0 0,0 1 1 0 0,0 0-1 0 0,0 0 0 0 0,0-1 1 0 0,-1 1-1 0 0,0 0 0 0 0,0-1 1 0 0,1 1-1 0 0,-2 0 0 0 0,1-1 0 0 0,-4 7 1 0 0,1-2 83 0 0,0-1 0 0 0,0 1 0 0 0,-1-1 0 0 0,-1 0 0 0 0,1 0 0 0 0,-11 9 0 0 0,-10 5 114 0 0,-1-1 1 0 0,-1-1-1 0 0,-36 18 0 0 0,13-7-102 0 0,13-8-28 0 0,0-1-1 0 0,-2-2 1 0 0,0-1 0 0 0,-1-2 0 0 0,-55 13 0 0 0,84-27 12 0 0,-1-1 1 0 0,1 0 0 0 0,-21-1 0 0 0,12 0 288 0 0,22-3-319 0 0,1-3-74 0 0,1 0-1 0 0,0 0 1 0 0,1 0-1 0 0,-1 1 1 0 0,1-1 0 0 0,0 1-1 0 0,0 0 1 0 0,1 0-1 0 0,-1 1 1 0 0,1-1-1 0 0,0 1 1 0 0,1 0-1 0 0,7-4 1 0 0,3-2-431 0 0,1 1 0 0 0,-1 0 0 0 0,30-9 0 0 0,-38 15-118 0 0,0 1 1 0 0,1 0 0 0 0,-1 0-1 0 0,1 1 1 0 0,-1 0 0 0 0,1 1-1 0 0,10 0 1 0 0,-1 2-973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2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253 160 6447 0 0,'88'-66'2155'0'0,"-86"65"-1348"0"0,0-1-38 0 0,7-7 2468 0 0,-11 9-3113 0 0,0-1 1 0 0,0 1-1 0 0,0 0 0 0 0,0 1 0 0 0,0-1 1 0 0,0 0-1 0 0,0 0 0 0 0,0 1 0 0 0,0-1 0 0 0,0 1 1 0 0,0 0-1 0 0,-3 1 0 0 0,4-2-12 0 0,-20 9 554 0 0,2 1 0 0 0,-24 15 0 0 0,-20 9 252 0 0,47-26-699 0 0,0 0-1 0 0,1 1 1 0 0,0 1-1 0 0,0 0 1 0 0,1 1 0 0 0,0 1-1 0 0,-22 24 1 0 0,32-31-184 0 0,0 1 0 0 0,0 0 0 0 0,0 0-1 0 0,1 0 1 0 0,-1 0 0 0 0,2 0 0 0 0,-1 1 0 0 0,1 0 0 0 0,-4 13 0 0 0,6-15-35 0 0,-1 1 1 0 0,1-1-1 0 0,0 1 0 0 0,0-1 1 0 0,1 0-1 0 0,0 1 1 0 0,0-1-1 0 0,0 0 0 0 0,0 1 1 0 0,1-1-1 0 0,0 0 1 0 0,0 0-1 0 0,0 0 0 0 0,5 6 1 0 0,-4-6 10 0 0,0-1-1 0 0,0 0 1 0 0,0 0 0 0 0,1 0 0 0 0,0 0 0 0 0,0 0-1 0 0,0-1 1 0 0,0 0 0 0 0,0 0 0 0 0,1 0 0 0 0,-1 0-1 0 0,1-1 1 0 0,0 1 0 0 0,0-1 0 0 0,0-1 0 0 0,0 1-1 0 0,0-1 1 0 0,7 2 0 0 0,7-1 92 0 0,-1-1 1 0 0,1 0-1 0 0,34-4 1 0 0,-44 2-66 0 0,14-2 100 0 0,0-1 0 0 0,-1-1-1 0 0,1-1 1 0 0,-1-1 0 0 0,0-2-1 0 0,28-13 1 0 0,-27 10-89 0 0,-1-1 0 0 0,0-1 0 0 0,-1-1-1 0 0,36-33 1 0 0,-51 43-81 0 0,-1-1 1 0 0,0 0-1 0 0,0-1 0 0 0,0 1 0 0 0,-1-1 0 0 0,0 0 0 0 0,-1 0 1 0 0,1 0-1 0 0,-1 0 0 0 0,2-10 0 0 0,-4 13 13 0 0,0-1 0 0 0,0 1-1 0 0,0 0 1 0 0,-1 0 0 0 0,1 0-1 0 0,-1-1 1 0 0,0 1 0 0 0,-1 0-1 0 0,1 0 1 0 0,-1-1 0 0 0,0 1-1 0 0,0 0 1 0 0,0 0 0 0 0,0 0-1 0 0,-1 0 1 0 0,0 0 0 0 0,1 0-1 0 0,-1 1 1 0 0,-1-1 0 0 0,-3-5-1 0 0,-3 0-55 0 0,-1-1 0 0 0,0 1 0 0 0,0 1 0 0 0,-1 0 0 0 0,-20-11 0 0 0,-62-27-427 0 0,5 12 161 0 0,66 25 184 0 0,20 7 90 0 0,0 0-136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2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36 455 0 0,'8'-4'20'0'0,"2"-2"-69"0"0,8-20 10702 0 0,-18 26-10500 0 0,-12 3 3926 0 0,-26 12-5026 0 0,15-6 1846 0 0,-45 14-505 0 0,-87 31 304 0 0,119-38-390 0 0,0 0 0 0 0,-39 26 0 0 0,26-8-25 0 0,2 2 0 0 0,-78 76-1 0 0,109-96-255 0 0,1 1 0 0 0,0 0 1 0 0,1 1-1 0 0,1 1 0 0 0,1 0 0 0 0,1 1 0 0 0,0 0 0 0 0,-13 37 0 0 0,22-52-9 0 0,1 1-1 0 0,0-1 0 0 0,0 0 0 0 0,0 1 1 0 0,0-1-1 0 0,1 1 0 0 0,0-1 1 0 0,0 1-1 0 0,0-1 0 0 0,1 0 0 0 0,0 1 1 0 0,0-1-1 0 0,0 1 0 0 0,1-1 1 0 0,-1 0-1 0 0,1 0 0 0 0,1 0 0 0 0,-1 0 1 0 0,1 0-1 0 0,-1-1 0 0 0,1 1 1 0 0,1-1-1 0 0,-1 1 0 0 0,1-1 0 0 0,0 0 1 0 0,0-1-1 0 0,0 1 0 0 0,0-1 1 0 0,0 1-1 0 0,7 2 0 0 0,0 0 85 0 0,1-1-1 0 0,-1-1 0 0 0,1 0 1 0 0,0 0-1 0 0,1-2 1 0 0,20 3-1 0 0,1-2 274 0 0,41-1 0 0 0,17-6 63 0 0,-1-4-1 0 0,166-37 0 0 0,-249 43-532 0 0,93-17-1712 0 0,-84 17 61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39 158 11311 0 0,'-2'-1'522'0'0,"-1"-2"-246"0"0,1 2-243 0 0,0-1 1 0 0,0 1-1 0 0,0 0 1 0 0,0 0-1 0 0,0 0 0 0 0,0 0 1 0 0,0 0-1 0 0,0 1 1 0 0,0-1-1 0 0,0 1 0 0 0,0-1 1 0 0,-3 1-1 0 0,5 0 53 0 0,0 0 0 0 0,0 0 0 0 0,-1 0 0 0 0,1 0 0 0 0,0 0 1 0 0,0 0-1 0 0,0 0 0 0 0,0 0 0 0 0,-1 0 0 0 0,1 0 0 0 0,0 0 0 0 0,0-1 0 0 0,0 1 0 0 0,0 0 0 0 0,-1 0 0 0 0,1 0 0 0 0,0 0 0 0 0,0 0 0 0 0,0 0 0 0 0,0 0 0 0 0,0 0 0 0 0,0 0 0 0 0,-1-1 0 0 0,1 1 0 0 0,0 0 0 0 0,0 0 0 0 0,0 0 0 0 0,0 0 0 0 0,0 0 0 0 0,0-1 0 0 0,0 1 0 0 0,0 0 0 0 0,0 0 0 0 0,0 0 1 0 0,0 0-1 0 0,0 0 0 0 0,-1-1 0 0 0,1 1 0 0 0,0 0 0 0 0,0 0 0 0 0,0 0 0 0 0,0 0 0 0 0,1-1 0 0 0,-1 1 0 0 0,0 0 0 0 0,0 0 0 0 0,0 0 0 0 0,0 0 0 0 0,0-1 0 0 0,0 1 0 0 0,0 0 0 0 0,0 0 0 0 0,0 0 0 0 0,11-10 1265 0 0,26-9-1435 0 0,-32 16 515 0 0,145-65 1395 0 0,-129 60-1724 0 0,0 1 1 0 0,1 1-1 0 0,-1 1 0 0 0,1 1 1 0 0,32-2-1 0 0,-46 6-366 0 0,-1 0 0 0 0,1 1-1 0 0,0 0 1 0 0,0 0 0 0 0,15 4 0 0 0,1 6-5173 0 0,-9-2-725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5983 0 0,'0'0'11431'0'0,"0"2"-10383"0"0,-2 11-788 0 0,-1-1 0 0 0,-1 1 0 0 0,0-1 0 0 0,-10 20 0 0 0,-30 49 507 0 0,26-49-574 0 0,-26 40 6 0 0,-4-1 0 0 0,-63 72 0 0 0,18-39-181 0 0,-4-3 1 0 0,-115 89-1 0 0,185-169-4516 0 0,24-18 2973 0 0,-11 7-5075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2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87 105 3223 0 0,'-14'2'294'0'0,"-1"1"0"0"0,-17 6 0 0 0,7 0 14639 0 0,27-10-14380 0 0,120-25 1781 0 0,122-21-1484 0 0,-133 30-1041 0 0,44-5-1083 0 0,-106 16-309 0 0,-3-3-433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2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362 123 1839 0 0,'-7'3'52'0'0,"-1"-1"-1"0"0,0-1 1 0 0,1 1-1 0 0,-1-1 1 0 0,-15 0-1 0 0,-4-4 8287 0 0,19-8-4569 0 0,8 10-3584 0 0,-1-1-1 0 0,1 1 0 0 0,0-1 1 0 0,0 1-1 0 0,0-1 0 0 0,0 1 1 0 0,0-1-1 0 0,0 1 0 0 0,0-1 1 0 0,1 1-1 0 0,-1-1 0 0 0,0 1 1 0 0,1 0-1 0 0,-1-1 0 0 0,1 1 1 0 0,0 0-1 0 0,-1-1 0 0 0,1 1 1 0 0,0 0-1 0 0,0-1 0 0 0,0 1 1 0 0,0 0-1 0 0,1-1 0 0 0,3-1-48 0 0,-1-1 1 0 0,1 1-1 0 0,0 1 0 0 0,0-1 0 0 0,0 1 0 0 0,0 0 1 0 0,1 0-1 0 0,5-1 0 0 0,48-7 548 0 0,-22 4-419 0 0,131-19 360 0 0,-75 12-518 0 0,-73 10-62 0 0,1 1 1 0 0,0 1-1 0 0,21 1 0 0 0,-39 0 19 0 0,-1 1 0 0 0,8 4-26 0 0,-10-5-40 0 0,0 0 0 0 0,0 0 0 0 0,0 0 0 0 0,1 0 0 0 0,-1 0 0 0 0,0 0 0 0 0,0 0 0 0 0,0 1 0 0 0,0-1 0 0 0,0 0 0 0 0,0 0 0 0 0,1 0 0 0 0,-1 0 0 0 0,0 0 0 0 0,0 0 0 0 0,0 0 0 0 0,0 1 0 0 0,0-1 0 0 0,0 0 0 0 0,0 0 0 0 0,0 0 0 0 0,0 0 0 0 0,0 0 0 0 0,0 0 0 0 0,0 1 1 0 0,0-1-1 0 0,0 0 0 0 0,1 0 0 0 0,-1 0 0 0 0,0 0 0 0 0,0 1 0 0 0,0-1 0 0 0,-1 0 0 0 0,2 4-7 0 0,-2 0 0 0 0,1 0 0 0 0,0 0 0 0 0,-1 0 0 0 0,0 0-1 0 0,0 0 1 0 0,0-1 0 0 0,0 1 0 0 0,0 0 0 0 0,-1-1 0 0 0,0 1 0 0 0,0-1 0 0 0,0 1 0 0 0,0-1 0 0 0,0 0 0 0 0,-1 0 0 0 0,-4 5 0 0 0,-6 5 37 0 0,-1-1 0 0 0,-25 17 0 0 0,28-21-25 0 0,-35 23 86 0 0,-74 38 0 0 0,-54 13-34 0 0,158-75-58 0 0,0 0 0 0 0,1 1-1 0 0,-24 18 1 0 0,37-24-63 0 0,5-1-73 0 0,13 6 100 0 0,0-2 0 0 0,1 0 0 0 0,0 0 0 0 0,31 2 0 0 0,-21-3-30 0 0,32 10-1 0 0,-29-4 40 0 0,-1 1-1 0 0,0 2 0 0 0,-1 1 1 0 0,-1 1-1 0 0,30 21 0 0 0,-46-27 31 0 0,-1 1 0 0 0,-3 2 11 0 0,-7-10 1 0 0,0 1 0 0 0,0-1 1 0 0,0 1-1 0 0,0-1 0 0 0,-1 1 1 0 0,1-1-1 0 0,-1 1 0 0 0,1-1 1 0 0,-1 0-1 0 0,0 1 0 0 0,0-1 1 0 0,0 0-1 0 0,0 0 0 0 0,0 0 0 0 0,0 1 1 0 0,-1-1-1 0 0,1 0 0 0 0,-1-1 1 0 0,0 1-1 0 0,1 0 0 0 0,-4 3 1 0 0,-5 2 33 0 0,1 1-1 0 0,-1-1 1 0 0,-12 5 0 0 0,20-10-41 0 0,-119 62 97 0 0,-2-4 0 0 0,-176 58 0 0 0,273-110-119 0 0,8-2-182 0 0,-20 9-1 0 0,36-14-50 0 0,20-1-13444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2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242 204 10591 0 0,'-46'-5'1345'0'0,"1"3"0"0"0,-59 4 0 0 0,92-1-564 0 0,-22-1 4523 0 0,37 0-4901 0 0,40 1 287 0 0,0-2 0 0 0,82-14 0 0 0,-66 7-339 0 0,116-14 382 0 0,367-57-47 0 0,4 7-942 0 0,-540 72 153 0 0,81-3-434 0 0,-77 3-2 0 0,-1 1 1 0 0,1 0-1 0 0,0 1 0 0 0,0 0 1 0 0,-1 0-1 0 0,16 7 0 0 0,-6 1-1277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2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593 346 4143 0 0,'0'0'191'0'0,"2"-2"-11"0"0,19-9 2881 0 0,-1-2 1 0 0,18-15-1 0 0,7-5 391 0 0,213-116 724 0 0,-228 134-3888 0 0,95-45 871 0 0,-106 53-948 0 0,-1 0 1 0 0,1 1 0 0 0,1 1-1 0 0,37-4 1 0 0,-55 9-203 0 0,0-1-1 0 0,0 1 1 0 0,1 0-1 0 0,-1 0 1 0 0,0 0-1 0 0,0 1 1 0 0,0-1-1 0 0,1 0 1 0 0,-1 1 0 0 0,0-1-1 0 0,0 1 1 0 0,0 0-1 0 0,0 0 1 0 0,0 0-1 0 0,0 0 1 0 0,0 0-1 0 0,0 0 1 0 0,0 1-1 0 0,-1-1 1 0 0,1 0 0 0 0,1 3-1 0 0,-1-2-3 0 0,-1 1 1 0 0,1-1-1 0 0,-1 1 0 0 0,0 0 0 0 0,0-1 1 0 0,0 1-1 0 0,0 0 0 0 0,-1 0 0 0 0,1 0 1 0 0,-1 0-1 0 0,1-1 0 0 0,-1 1 0 0 0,0 0 1 0 0,0 0-1 0 0,-1 6 0 0 0,-1-1-5 0 0,0 0 0 0 0,0 1 0 0 0,-1-1 0 0 0,0 0 0 0 0,0 0 0 0 0,-1 0 0 0 0,0-1 0 0 0,-7 11 0 0 0,-1-1 0 0 0,0-1 0 0 0,-21 21 0 0 0,2-8 18 0 0,0-1 1 0 0,-64 42-1 0 0,-80 35 52 0 0,138-83-67 0 0,-115 59 27 0 0,-14 8 4 0 0,-123 57 30 0 0,173-83-64 0 0,87-46 0 0 0,20-12 0 0 0,0 1 0 0 0,1 1-1 0 0,-16 14 1 0 0,12-9 4 0 0,-1-1 1 0 0,-19 14-1 0 0,30-24 55 0 0,4-3-5 0 0,17-10-9 0 0,-1 0-1 0 0,2 1 0 0 0,0 1 0 0 0,0 1 0 0 0,33-11 1 0 0,114-21 142 0 0,-105 27-125 0 0,154-32 322 0 0,4 18 69 0 0,-75 23-251 0 0,242 23-1 0 0,-158 23-57 0 0,-88-12-5352 0 0,-122-26-2592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6:2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18 100 16583 0 0,'-9'-36'736'0'0,"5"17"152"0"0,-1 1-712 0 0,5 6-176 0 0,7 1 2536 0 0,9 8-1128 0 0,2 3 0 0 0,0 3-1328 0 0,3 4-272 0 0,5 2-48 0 0,3 3-6032 0 0,-1 1-1200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1506 11 3223 0 0,'0'0'9843'0'0,"-2"0"-9407"0"0,-33-5 887 0 0,-60 0 0 0 0,77 5-1221 0 0,0 2 1 0 0,1 0 0 0 0,-1 1-1 0 0,1 0 1 0 0,-26 10-1 0 0,-65 32 184 0 0,-108 61 0 0 0,-28 13-131 0 0,171-87-107 0 0,-90 36 51 0 0,145-62-64 0 0,-27 6 0 0 0,39-11-21 0 0,0 0-1 0 0,0 0 1 0 0,0-1-1 0 0,-1 0 1 0 0,1 0-1 0 0,0 0 1 0 0,-13-3-1 0 0,18 3-17 0 0,-1-1-1 0 0,0 1 0 0 0,1-1 0 0 0,-1 0 1 0 0,1 1-1 0 0,-1-1 0 0 0,1 0 0 0 0,0 0 1 0 0,-1 0-1 0 0,1 0 0 0 0,0 0 0 0 0,-1 0 1 0 0,1-1-1 0 0,0 1 0 0 0,0 0 0 0 0,0-1 1 0 0,0 1-1 0 0,-1-3 0 0 0,1 1-24 0 0,0 0-1 0 0,0 0 0 0 0,0-1 0 0 0,0 1 1 0 0,1 0-1 0 0,-1-1 0 0 0,1 1 1 0 0,0-6-1 0 0,1-5-241 0 0,1 1-1 0 0,0 0 1 0 0,7-21 0 0 0,-2 11 73 0 0,0 0 1 0 0,2 1 0 0 0,0 1 0 0 0,2-1 0 0 0,14-22 0 0 0,-24 43 233 0 0,-1 0 0 0 0,1 1-1 0 0,-1-1 1 0 0,1 0 0 0 0,-1 1 0 0 0,1-1 0 0 0,-1 0-1 0 0,1 1 1 0 0,-1-1 0 0 0,1 1 0 0 0,0-1 0 0 0,-1 1-1 0 0,1-1 1 0 0,0 1 0 0 0,0-1 0 0 0,-1 1 0 0 0,1 0-1 0 0,0-1 1 0 0,1 1 0 0 0,-1 0-22 0 0,-1 0 0 0 0,0 0-1 0 0,1 1 1 0 0,-1-1 0 0 0,1 0 0 0 0,-1 0-1 0 0,1 1 1 0 0,-1-1 0 0 0,1 0 0 0 0,-1 0-1 0 0,0 1 1 0 0,1-1 0 0 0,-1 1 0 0 0,0-1-1 0 0,1 0 1 0 0,-1 1 0 0 0,0-1 0 0 0,0 1 0 0 0,1-1-1 0 0,-1 1 1 0 0,0-1 0 0 0,0 1 0 0 0,1 0-1 0 0,1 5 40 0 0,-1 1-1 0 0,1 0 0 0 0,0 12 0 0 0,-1-12 36 0 0,5 60 190 0 0,-4 107 1 0 0,-3-76-166 0 0,1-96 339 0 0,-1 13-230 0 0,-1-4-170 0 0,0-1 0 0 0,-1 1 0 0 0,0 0 0 0 0,-1-1 1 0 0,0 0-1 0 0,-6 10 0 0 0,-36 58 254 0 0,34-59-236 0 0,-2 2-8 0 0,-158 231 329 0 0,131-199-367 0 0,-46 78-1 0 0,99-132-288 0 0,-3-2 35 0 0,-1-1 0 0 0,1 0 0 0 0,-1-1 1 0 0,10-6-1 0 0,-9 5-328 0 0,14-9-917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1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32 5527 0 0,'-1'2'423'0'0,"-24"17"-149"0"0,16-13 610 0 0,1 0 1 0 0,0 1-1 0 0,0-1 1 0 0,1 2-1 0 0,0-1 1 0 0,0 1 0 0 0,0 0-1 0 0,-6 12 1 0 0,12-19-335 0 0,15-2 101 0 0,2-1-342 0 0,-1-1 1 0 0,1-1-1 0 0,-1 0 0 0 0,1-1 1 0 0,-1-1-1 0 0,16-9 1 0 0,4 0 177 0 0,8-3 395 0 0,2 1-1 0 0,57-12 1 0 0,-82 25-984 0 0,0 1 1 0 0,40 0-1 0 0,-46 3-744 0 0,0 1 1 0 0,0 1-1 0 0,0 0 0 0 0,0 1 0 0 0,15 5 1 0 0,-17-3-933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1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2759 0 0,'1'3'9080'0'0,"2"8"-7910"0"0,-1-4-724 0 0,0 1 0 0 0,0 0 1 0 0,-1-1-1 0 0,1 1 0 0 0,-2 0 0 0 0,1 0 0 0 0,-1 0 0 0 0,0 0 0 0 0,-1 0 0 0 0,-1 9 1 0 0,-5 5-162 0 0,-1 0 0 0 0,-20 41 0 0 0,-11 4-2711 0 0,30-54 1239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1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23 240 2303 0 0,'0'0'102'0'0,"0"2"-1"0"0,1 3 103 0 0,-1 1 1 0 0,0-1-1 0 0,-1 0 0 0 0,1 1 0 0 0,-1-1 0 0 0,0 0 1 0 0,-2 6-1 0 0,-14 37 8426 0 0,16-47-7761 0 0,1-4-860 0 0,1 0-1 0 0,-1 1 1 0 0,1-1-1 0 0,0 0 1 0 0,-1 0-1 0 0,1 1 1 0 0,0-1-1 0 0,1 0 1 0 0,-1 1-1 0 0,2-3 1 0 0,19-24-128 0 0,-19 24 95 0 0,26-29 1 0 0,1 1 1 0 0,2 2-1 0 0,1 1 0 0 0,1 2 1 0 0,1 1-1 0 0,62-35 0 0 0,-90 57 165 0 0,0 2 0 0 0,0-1 1 0 0,0 1-1 0 0,1 0 0 0 0,-1 1 0 0 0,1 0 0 0 0,0 0 0 0 0,10-1 0 0 0,-14 3-81 0 0,-1 0-1 0 0,0 0 1 0 0,1 0-1 0 0,-1 0 1 0 0,0 1-1 0 0,0 0 1 0 0,0 0 0 0 0,1 0-1 0 0,-1 0 1 0 0,0 0-1 0 0,0 0 1 0 0,0 1-1 0 0,0-1 1 0 0,-1 1 0 0 0,1 0-1 0 0,0 0 1 0 0,-1 0-1 0 0,1 0 1 0 0,-1 1 0 0 0,0-1-1 0 0,0 1 1 0 0,4 4-1 0 0,-4-2-34 0 0,0-1 0 0 0,0 0-1 0 0,0 1 1 0 0,0-1 0 0 0,-1 1 0 0 0,1 0-1 0 0,-1-1 1 0 0,-1 1 0 0 0,1 0-1 0 0,-1 0 1 0 0,1 0 0 0 0,-1-1 0 0 0,-1 1-1 0 0,1 0 1 0 0,-2 6 0 0 0,0 0-1 0 0,-1 0-1 0 0,0 0 1 0 0,0 0 0 0 0,-1-1 0 0 0,-8 15-1 0 0,-57 106 224 0 0,61-112-409 0 0,7-17-671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1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330 337 5983 0 0,'-4'8'618'0'0,"-1"1"0"0"0,0 0 0 0 0,-1-1-1 0 0,0 0 1 0 0,0 0 0 0 0,-1-1 0 0 0,0 1-1 0 0,0-1 1 0 0,0-1 0 0 0,-1 0-1 0 0,0 0 1 0 0,-14 8 0 0 0,13-10-444 0 0,0 1-1 0 0,-1-1 1 0 0,0-1 0 0 0,0 0-1 0 0,0 0 1 0 0,0-1 0 0 0,0 0-1 0 0,-1-1 1 0 0,1 0 0 0 0,-1-1-1 0 0,-10-1 1 0 0,16 1-132 0 0,1-1 0 0 0,-1 1 0 0 0,1-1 0 0 0,-1 0 0 0 0,1-1 0 0 0,-1 1 0 0 0,1-1 0 0 0,0 0 0 0 0,0 0 0 0 0,0 0-1 0 0,0-1 1 0 0,0 1 0 0 0,1-1 0 0 0,-1 0 0 0 0,1 0 0 0 0,-1 0 0 0 0,1 0 0 0 0,0-1 0 0 0,1 1 0 0 0,-1-1 0 0 0,0 0 0 0 0,1 0 0 0 0,0 0 0 0 0,0 0 0 0 0,0 0 0 0 0,1 0 0 0 0,-3-7 0 0 0,3 1-16 0 0,-1 1 1 0 0,2 0-1 0 0,-1 0 0 0 0,1 0 1 0 0,1-1-1 0 0,-1 1 1 0 0,1 0-1 0 0,1 0 1 0 0,0 0-1 0 0,0 0 1 0 0,1 0-1 0 0,6-12 1 0 0,0 0-10 0 0,1 1 0 0 0,0 1 1 0 0,2 0-1 0 0,15-19 0 0 0,-17 25 100 0 0,2-1-1 0 0,0 1 0 0 0,1 1 0 0 0,0 0 1 0 0,0 1-1 0 0,1 1 0 0 0,1 0 1 0 0,17-9-1 0 0,-24 15-135 0 0,-1 0-1 0 0,1 1 1 0 0,1 0-1 0 0,-1 0 1 0 0,0 1-1 0 0,1 0 1 0 0,-1 0-1 0 0,1 1 1 0 0,-1 0 0 0 0,1 1-1 0 0,0 0 1 0 0,-1 0-1 0 0,1 1 1 0 0,0 0-1 0 0,-1 0 1 0 0,1 1-1 0 0,-1 0 1 0 0,11 5 0 0 0,-11-2 36 0 0,1 0 0 0 0,-1 0 1 0 0,0 1-1 0 0,0 1 0 0 0,0-1 1 0 0,-1 1-1 0 0,0 0 0 0 0,-1 1 1 0 0,0 0-1 0 0,0 0 0 0 0,5 9 1 0 0,-6-7 4 0 0,-1 4 7 0 0,-5-9-5 0 0,0-2-17 0 0,0 0-7 0 0,1 1 0 0 0,-1-1 0 0 0,0 0 0 0 0,0 1 0 0 0,0-1 0 0 0,-1 0 0 0 0,1 0 0 0 0,-1 0 0 0 0,-2 3 0 0 0,-20 26 0 0 0,16-23 0 0 0,-105 121-133 0 0,43-55-2558 0 0,69-74 2059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104 178 5527 0 0,'-2'1'423'0'0,"-5"0"-159"0"0,0 0-1 0 0,0 0 0 0 0,-14 0 1 0 0,12-1 1301 0 0,0 1 1 0 0,0-1-1 0 0,1 2 1 0 0,-10 1-1 0 0,17-3-1441 0 0,1 0 1 0 0,0 0-1 0 0,0 0 0 0 0,0 0 0 0 0,-1 0 1 0 0,1 0-1 0 0,0 0 0 0 0,0 0 0 0 0,0 0 0 0 0,-1 0 1 0 0,1 0-1 0 0,0 0 0 0 0,0 1 0 0 0,-1-1 0 0 0,1 0 1 0 0,0 0-1 0 0,0 0 0 0 0,0 0 0 0 0,0 0 1 0 0,-1 0-1 0 0,1 0 0 0 0,0 1 0 0 0,0-1 0 0 0,0 0 1 0 0,0 0-1 0 0,0 0 0 0 0,-1 0 0 0 0,1 1 0 0 0,0-1 1 0 0,0 0-1 0 0,0 0 0 0 0,0 0 0 0 0,0 1 1 0 0,0-1-1 0 0,0 0 0 0 0,0 0 0 0 0,0 0 0 0 0,0 1 1 0 0,0-1-1 0 0,0 0 0 0 0,9 6 844 0 0,21 0-1035 0 0,8-2 471 0 0,0-2 0 0 0,41-3 0 0 0,80-13 106 0 0,-113 9-370 0 0,591-55 989 0 0,-18-1 62 0 0,-174 31-415 0 0,-187 15-106 0 0,-99 4-55 0 0,-99 7-389 0 0,107 8-1 0 0,-156-2-226 0 0,0-1-1 0 0,0-1 1 0 0,0 0 0 0 0,0 0-1 0 0,1-1 1 0 0,-1 0 0 0 0,0-1-1 0 0,17-5 1 0 0,-23 5-47 0 0,4-1 24 0 0,-6 2-47 0 0,-6 2-1230 0 0,-58 32 551 0 0,-3 2-1099 0 0,39-24 272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2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6447 0 0,'0'0'586'0'0,"-1"2"-286"0"0,-14 25 2900 0 0,-14 39 0 0 0,4-10-2584 0 0,-192 470 948 0 0,183-442-1332 0 0,-55 97 0 0 0,-18-18-2162 0 0,105-160 1774 0 0,0 1-1 0 0,0-1 0 0 0,0 1 1 0 0,0-1-1 0 0,0 1 0 0 0,-1 7 1 0 0,2-11 95 0 0,1 1 0 0 0,0-1 0 0 0,0 1 0 0 0,0-1-1 0 0,0 1 1 0 0,0-1 0 0 0,0 1 0 0 0,0-1 0 0 0,0 1 0 0 0,0-1 0 0 0,0 1 0 0 0,0-1 0 0 0,0 1 0 0 0,1-1 0 0 0,-1 1 0 0 0,0-1-1 0 0,0 1 1 0 0,0-1 0 0 0,1 1 0 0 0,-1-1 0 0 0,0 0 0 0 0,1 1 0 0 0,-1 0 0 0 0,1-1-116 0 0,0 0 0 0 0,0 1 0 0 0,0-1 0 0 0,-1 0 0 0 0,1 1 0 0 0,0-1-1 0 0,0 0 1 0 0,0 0 0 0 0,0 0 0 0 0,0 0 0 0 0,0 0 0 0 0,0 0 0 0 0,0 0 0 0 0,-1 0 0 0 0,1-1 0 0 0,0 1 0 0 0,0 0 0 0 0,1-1 0 0 0,15-5-3505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189 777 3679 0 0,'0'0'284'0'0,"1"1"-186"0"0,2 4 561 0 0,0 0 1 0 0,-1-1-1 0 0,0 1 0 0 0,0 0 1 0 0,0 0-1 0 0,-1 0 0 0 0,1 0 1 0 0,-1 0-1 0 0,0 0 0 0 0,-1 1 1 0 0,1-1-1 0 0,-1 0 1 0 0,0 0-1 0 0,-1 7 0 0 0,11-14 85 0 0,-9 1-703 0 0,0 0-1 0 0,1 0 1 0 0,-1 0-1 0 0,0 0 0 0 0,0 0 1 0 0,0 0-1 0 0,0-1 1 0 0,0 1-1 0 0,0 0 1 0 0,0-1-1 0 0,0 1 0 0 0,-1 0 1 0 0,1-1-1 0 0,0 1 1 0 0,-1-1-1 0 0,1-2 1 0 0,6-26 261 0 0,-2-13-186 0 0,-1-74 1 0 0,-11-44-577 0 0,7 158 449 0 0,-51-414-2010 0 0,48 401 1950 0 0,-10-28 1 0 0,13 42 16 0 0,-11 4-20 0 0,7 1 66 0 0,-1-1 1 0 0,1 1 0 0 0,0 0 0 0 0,0 0-1 0 0,0 0 1 0 0,0 0 0 0 0,1 1 0 0 0,-6 5 0 0 0,-22 35-52 0 0,27-38 57 0 0,-8 13 22 0 0,1 0-1 0 0,1 1 1 0 0,0 0-1 0 0,2 1 0 0 0,-12 42 1 0 0,14-34 45 0 0,1 1 1 0 0,1 0-1 0 0,0 54 0 0 0,8-16 43 0 0,3-1-1 0 0,2 0 1 0 0,24 82-1 0 0,3-16 151 0 0,-12-50-120 0 0,15 99 0 0 0,-30-114 1 0 0,-2 1 1 0 0,-5 115-1 0 0,-4-153-110 0 0,-1-1-1 0 0,-2 1 1 0 0,-1-1-1 0 0,-2 1 1 0 0,-1-2-1 0 0,-1 1 0 0 0,-1-2 1 0 0,-20 38-1 0 0,15-35-28 0 0,11-20 3 0 0,0 0 1 0 0,0-1-1 0 0,-8 10 1 0 0,8-14 62 0 0,16-7-763 0 0,-3-2 282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11951 0 0,'-44'10'1111'0'0,"33"-8"-815"0"0,-1 1 1 0 0,1 0-1 0 0,0 0 0 0 0,0 1 0 0 0,-18 9 0 0 0,28-13-269 0 0,1 1 0 0 0,-1-1 1 0 0,1 1-1 0 0,-1-1 0 0 0,1 0 0 0 0,0 1 0 0 0,-1-1 0 0 0,1 1 0 0 0,0-1 0 0 0,-1 1 0 0 0,1-1 1 0 0,0 1-1 0 0,-1-1 0 0 0,1 1 0 0 0,0-1 0 0 0,0 1 0 0 0,0-1 0 0 0,0 1 0 0 0,0-1 0 0 0,-1 1 0 0 0,1 0 1 0 0,0-1-1 0 0,0 1 0 0 0,0-1 0 0 0,1 1 0 0 0,-1-1 0 0 0,0 1 0 0 0,0 0 0 0 0,0-1 0 0 0,0 1 0 0 0,1 0 1 0 0,-1 0-16 0 0,1 0-1 0 0,-1 0 1 0 0,1 0 0 0 0,-1 0 0 0 0,1 0 0 0 0,-1 0 0 0 0,1 0 0 0 0,0 0 0 0 0,0 0 0 0 0,-1 0 0 0 0,3 1 0 0 0,2 1 22 0 0,0-1 0 0 0,1 0 0 0 0,-1 0 0 0 0,0-1 1 0 0,1 1-1 0 0,-1-1 0 0 0,1 0 0 0 0,7 0 0 0 0,6-1 129 0 0,21-2-1 0 0,140-25 970 0 0,-8 0-372 0 0,-161 27-797 0 0,0 0 1 0 0,0 0 0 0 0,18 4-1 0 0,-9-1-1696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0,'0'0'12534'0'0,"2"1"-11821"0"0,4 0-563 0 0,1 1-1 0 0,-1 0 1 0 0,0 0 0 0 0,1 1 0 0 0,-1 0-1 0 0,-1 0 1 0 0,1 1 0 0 0,0-1-1 0 0,8 8 1 0 0,6 7 236 0 0,19 22 1 0 0,-24-24 0 0 0,196 189 1533 0 0,-68-65-1776 0 0,-135-132-155 0 0,2 1-57 0 0,-1 1-1 0 0,-1 0 1 0 0,1 0-1 0 0,6 13 1 0 0,-15-22-83 0 0,8-23-4042 0 0,-5 6 3050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19 8751 0 0,'0'0'674'0'0,"-5"-7"-198"0"0,3 6 68 0 0,1 0 0 0 0,0 0 0 0 0,0 0 0 0 0,-1 0 0 0 0,1 0 0 0 0,-1 0 0 0 0,1 0 0 0 0,-1 1 1 0 0,1-1-1 0 0,-3 0 0 0 0,2 0-299 0 0,1 1 0 0 0,0 0 1 0 0,-1 0-1 0 0,1 0 0 0 0,-1 0 1 0 0,1 0-1 0 0,-1 0 0 0 0,1 0 0 0 0,0 0 1 0 0,-3 1-1 0 0,1 1-241 0 0,-1-1 0 0 0,1 1 0 0 0,0 0 0 0 0,0-1 0 0 0,0 2 0 0 0,0-1-1 0 0,0 0 1 0 0,1 0 0 0 0,-4 5 0 0 0,-17 18-291 0 0,2 2 0 0 0,-32 51-1 0 0,-25 65 878 0 0,-38 80-310 0 0,112-216-434 0 0,-1 5-632 0 0,7-10 324 0 0,6-3 71 0 0,10-6-730 0 0,2-6-237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1375 0 0,'-1'1'3971'0'0,"-22"21"787"0"0,1-2-4032 0 0,-25 35 283 0 0,-58 88-1 0 0,96-130-913 0 0,1 1 0 0 0,0 0 0 0 0,1 0 0 0 0,-6 18 0 0 0,11-28-82 0 0,1 0-1 0 0,0 1 1 0 0,0-1-1 0 0,0 1 1 0 0,0-1-1 0 0,1 1 1 0 0,0-1-1 0 0,0 1 1 0 0,0-1-1 0 0,0 0 1 0 0,1 1-1 0 0,0-1 1 0 0,0 1-1 0 0,0-1 1 0 0,0 0 0 0 0,1 1-1 0 0,0-1 1 0 0,0 0-1 0 0,4 6 1 0 0,0-1 109 0 0,1 0 1 0 0,1-1-1 0 0,0-1 0 0 0,0 1 1 0 0,0-1-1 0 0,17 11 1 0 0,-6-7 29 0 0,0 0 1 0 0,30 11-1 0 0,-10-8-1510 0 0,-27-10-1570 0 0,4 1-1626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7367 0 0,'0'0'568'0'0,"-12"15"1548"0"0,12-13-1953 0 0,-1 0-1 0 0,0 0 1 0 0,0-1-1 0 0,1 1 1 0 0,-1 0-1 0 0,1 0 1 0 0,-1 0-1 0 0,1 0 1 0 0,0 0-1 0 0,0 0 1 0 0,0 0-1 0 0,0 0 0 0 0,0 0 1 0 0,0 0-1 0 0,1 0 1 0 0,-1 0-1 0 0,1 0 1 0 0,-1 0-1 0 0,2 3 1 0 0,2 6 21 0 0,12 23 0 0 0,-11-25 244 0 0,11 21 88 0 0,1-1 0 0 0,1-1 1 0 0,1-1-1 0 0,1-1 0 0 0,2-1 1 0 0,37 35-1 0 0,-27-35-209 0 0,2-1 0 0 0,59 33 0 0 0,-69-43-265 0 0,-11-8-49 0 0,1 0 0 0 0,-1-1 0 0 0,15 3 0 0 0,-16-6-2529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12063 0 0,'0'0'1091'0'0,"-1"1"-899"0"0,-58 47 1495 0 0,22-19-1364 0 0,-1-1 0 0 0,-59 33 1 0 0,49-33-458 0 0,-51 40 0 0 0,86-57 61 0 0,-57 48-68 0 0,57-48 120 0 0,2 1 0 0 0,0 0 1 0 0,-14 20-1 0 0,25-32-1 0 0,-1 1-47 0 0,0 1 0 0 0,0-1 0 0 0,0 0 1 0 0,0 0-1 0 0,0 1 0 0 0,0-1 0 0 0,1 0 0 0 0,-1 1 0 0 0,0-1 0 0 0,1 1 0 0 0,-1-1 0 0 0,1 1 0 0 0,0-1 0 0 0,-1 1 0 0 0,1 0 0 0 0,0-1 0 0 0,0 1 0 0 0,0-1 0 0 0,0 1 0 0 0,0-1 0 0 0,0 1 0 0 0,1 0 1 0 0,-1-1-1 0 0,1 3 0 0 0,4 3-809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5527 0 0,'0'0'423'0'0,"1"2"-80"0"0,6 14 2099 0 0,13 20 1 0 0,33 39-313 0 0,-25-37-1528 0 0,51 60 630 0 0,-48-62-559 0 0,33 50-1 0 0,-53-69-551 0 0,-1 1-1 0 0,0 0 0 0 0,-1 1 1 0 0,-1 0-1 0 0,7 26 0 0 0,-13-34-88 0 0,1 1 0 0 0,-2-1 0 0 0,1 0 1 0 0,-1 1-1 0 0,-1-1 0 0 0,0 1 0 0 0,-1-1 0 0 0,0 0 0 0 0,-1 1 0 0 0,0-1 0 0 0,-4 13 0 0 0,0-8-7 0 0,-1 1 1 0 0,-1-1 0 0 0,0 0-1 0 0,-1-1 1 0 0,-16 21-1 0 0,-62 64 27 0 0,53-69-793 0 0,-73 53 0 0 0,64-53-2106 0 0,31-22-658 0 0,1-3-821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5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8751 0 0,'0'0'8184'0'0,"2"-1"-7762"0"0,159-50 44 0 0,-39 14-328 0 0,-111 34-185 0 0,106-32 295 0 0,-101 31-465 0 0,0 2 0 0 0,0-1 0 0 0,0 2 0 0 0,1 0 1 0 0,23 3-1 0 0,-16 1-1149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263 310 1375 0 0,'2'0'107'0'0,"21"-6"2760"0"0,37-14 2609 0 0,-48 23-4550 0 0,-10-3 506 0 0,-1 3-1130 0 0,1 7-46 0 0,-1-7-22 0 0,-2 0-2 0 0,1 1-135 0 0,-1 0 0 0 0,0 1 0 0 0,0-1 0 0 0,-1 0 0 0 0,1 0 0 0 0,-1 0 0 0 0,0 0 0 0 0,0 0 0 0 0,0 0 0 0 0,-1 0 1 0 0,1-1-1 0 0,-1 1 0 0 0,0-1 0 0 0,0 0 0 0 0,0 0 0 0 0,0 0 0 0 0,-1 0 0 0 0,1 0 0 0 0,-1-1 0 0 0,-6 4 0 0 0,1-2-38 0 0,1 0 0 0 0,-1-1 0 0 0,0 0 0 0 0,1 0 1 0 0,-1-1-1 0 0,0 0 0 0 0,-1-1 0 0 0,1 0 0 0 0,-12 0 1 0 0,-39 0 16 0 0,-42 0 145 0 0,67-6 468 0 0,32 4-561 0 0,0-2 49 0 0,3 3-170 0 0,-1 0 1 0 0,1 0 0 0 0,0 0 0 0 0,0 0-1 0 0,-1 0 1 0 0,1 0 0 0 0,0 0 0 0 0,0-1-1 0 0,0 1 1 0 0,-1 0 0 0 0,1 0 0 0 0,0 0-1 0 0,0 0 1 0 0,0 0 0 0 0,-1 0 0 0 0,1-1 0 0 0,0 1-1 0 0,0 0 1 0 0,0 0 0 0 0,0 0 0 0 0,-1-1-1 0 0,1 1 1 0 0,0 0 0 0 0,0 0 0 0 0,0 0-1 0 0,0-1 1 0 0,0 1 0 0 0,0 0 0 0 0,0 0-1 0 0,0-1 1 0 0,0 1 0 0 0,0 0 0 0 0,0 0-1 0 0,0-1 1 0 0,0-3 12 0 0,1-1-1 0 0,-1 1 1 0 0,1 0 0 0 0,1 0-1 0 0,-1 0 1 0 0,1 0 0 0 0,-1 0-1 0 0,1 0 1 0 0,0 0 0 0 0,0 0-1 0 0,4-3 1 0 0,6-10 100 0 0,15-15 0 0 0,-19 23-108 0 0,28-29-84 0 0,0 2-1 0 0,3 1 1 0 0,1 2 0 0 0,1 2-1 0 0,2 2 1 0 0,69-36 0 0 0,-107 62 86 0 0,1 1 0 0 0,0-1 0 0 0,0 1 1 0 0,0 0-1 0 0,0 1 0 0 0,0-1 0 0 0,0 1 1 0 0,1 0-1 0 0,-1 1 0 0 0,0 0 0 0 0,12 0 1 0 0,-7 2 57 0 0,-1 0-1 0 0,0 1 1 0 0,1 0 0 0 0,-1 0 0 0 0,-1 1 0 0 0,13 7 0 0 0,-18-9-32 0 0,4 1 10 0 0,-1 1 0 0 0,1 0-1 0 0,-1 1 1 0 0,0-1 0 0 0,0 1-1 0 0,0 1 1 0 0,10 10 0 0 0,-4 0-38 0 0,-11-11-12 0 0,-1-1-2 0 0,2 10 2 0 0,-3 1 0 0 0,-1-10 8 0 0,0 0 0 0 0,0 1 0 0 0,-1-1-1 0 0,0 0 1 0 0,0 0 0 0 0,0 0 0 0 0,-1 0 0 0 0,1-1-1 0 0,-1 1 1 0 0,0-1 0 0 0,-1 1 0 0 0,1-1 0 0 0,-8 7-1 0 0,-6 3 49 0 0,0 0-1 0 0,-22 13 0 0 0,5-4-26 0 0,-133 84 35 0 0,104-70-360 0 0,62-36 192 0 0,-21 8-2810 0 0,11-12 1579 0 0,1-2-876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5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6911 0 0,'3'1'8122'0'0,"8"4"-7650"0"0,0-1 0 0 0,0 0 1 0 0,0-1-1 0 0,1 0 0 0 0,0-1 1 0 0,-1-1-1 0 0,1 0 1 0 0,19 0-1 0 0,99-13-775 0 0,-112 10 497 0 0,47-8-192 0 0,42-5 60 0 0,-85 14-86 0 0,0 0 0 0 0,39 3 0 0 0,-39 2-1210 0 0,-9 1-2876 0 0,-1 2-1834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5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393 142 4607 0 0,'14'-13'157'0'0,"66"-64"3353"0"0,-74 71-3148 0 0,-1 0 86 0 0,0 0 0 0 0,0 1 0 0 0,0-2 1 0 0,4-7-1 0 0,-9 14-407 0 0,0 0 0 0 0,0 0 0 0 0,0-1 1 0 0,0 1-1 0 0,0 0 0 0 0,0 0 0 0 0,0-1 1 0 0,0 1-1 0 0,0 0 0 0 0,0-1 0 0 0,0 1 1 0 0,-1 0-1 0 0,1 0 0 0 0,0-1 1 0 0,0 1-1 0 0,0 0 0 0 0,0 0 0 0 0,0-1 1 0 0,-1 1-1 0 0,1 0 0 0 0,0 0 0 0 0,0 0 1 0 0,0-1-1 0 0,-1 1 0 0 0,1 0 0 0 0,0 0 1 0 0,0 0-1 0 0,0 0 0 0 0,-1 0 0 0 0,1-1 1 0 0,0 1-1 0 0,0 0 0 0 0,-1 0 0 0 0,1 0 1 0 0,0 0-1 0 0,-1 0 0 0 0,1 0 0 0 0,0 0 1 0 0,0 0-1 0 0,-1 0 0 0 0,1 0 0 0 0,0 0 1 0 0,-1 0-1 0 0,1 0 0 0 0,-13-1 499 0 0,6 2-390 0 0,0 1 1 0 0,0-1 0 0 0,0 1 0 0 0,0 0 0 0 0,1 1 0 0 0,-8 3 0 0 0,-37 22-8 0 0,46-25-152 0 0,-19 13 95 0 0,1 1-1 0 0,0 0 0 0 0,1 2 1 0 0,2 0-1 0 0,0 2 0 0 0,0 0 1 0 0,-22 34-1 0 0,10-7 201 0 0,2 2 0 0 0,-40 87-1 0 0,58-109-237 0 0,1 0-1 0 0,1 1 0 0 0,2 0 1 0 0,1 0-1 0 0,1 1 1 0 0,-3 33-1 0 0,8-45-34 0 0,1-1-1 0 0,1 1 1 0 0,0 0 0 0 0,1 0-1 0 0,1-1 1 0 0,0 0 0 0 0,2 1-1 0 0,0-1 1 0 0,1-1 0 0 0,0 1 0 0 0,16 27-1 0 0,-7-20-49 0 0,2-1 0 0 0,0-1-1 0 0,1 0 1 0 0,2-1 0 0 0,36 31-1 0 0,122 80-617 0 0,-142-107 544 0 0,25 17 22 0 0,62 43-149 0 0,-93-61 173 0 0,51 50-1 0 0,-67-58 94 0 0,-1 0 0 0 0,-1 1 0 0 0,0 0-1 0 0,-1 1 1 0 0,-1 0 0 0 0,0 0 0 0 0,11 33-1 0 0,-13-26 55 0 0,-1 1 0 0 0,-2 0 0 0 0,0 0-1 0 0,-2 0 1 0 0,1 39 0 0 0,-6-20 23 0 0,-1 1-1 0 0,-2-1 1 0 0,-3 0 0 0 0,-1 0-1 0 0,-3-1 1 0 0,-29 75 0 0 0,-43 78 13 0 0,59-147 104 0 0,-55 85 0 0 0,72-125-36 0 0,0 1 0 0 0,0-1 0 0 0,-18 15 2400 0 0,20-21-4707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0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2759 0 0,'0'0'10412'0'0,"0"3"-10257"0"0,2 7-127 0 0,-2-7 943 0 0,-2 13 599 0 0,0-12-1412 0 0,1-1-1 0 0,-1 1 0 0 0,0-1 1 0 0,0 1-1 0 0,-1-1 0 0 0,1 0 1 0 0,-1 0-1 0 0,-5 5 0 0 0,-27 21 207 0 0,17-15-305 0 0,-5 5 44 0 0,0 2 0 0 0,1 0 0 0 0,-27 36 0 0 0,41-47-46 0 0,1 1 0 0 0,0 0 0 0 0,0 0 1 0 0,1 0-1 0 0,1 1 0 0 0,0 0 0 0 0,1 0 0 0 0,0 0 0 0 0,1 1 0 0 0,-4 22 0 0 0,7-31-35 0 0,0-1 1 0 0,-1 0-1 0 0,2 0 1 0 0,-1 0 0 0 0,0 0-1 0 0,0 0 1 0 0,1 0-1 0 0,0 0 1 0 0,0 0-1 0 0,0 0 1 0 0,0-1-1 0 0,0 1 1 0 0,0 0-1 0 0,1 0 1 0 0,-1-1-1 0 0,1 1 1 0 0,0-1-1 0 0,0 1 1 0 0,0-1-1 0 0,0 0 1 0 0,4 4-1 0 0,-3-4 23 0 0,1 0 0 0 0,-1 0 0 0 0,1 0 0 0 0,0 0 0 0 0,-1-1-1 0 0,1 0 1 0 0,0 0 0 0 0,0 0 0 0 0,0 0 0 0 0,0 0-1 0 0,0-1 1 0 0,0 1 0 0 0,0-1 0 0 0,0 0 0 0 0,0-1-1 0 0,5 0 1 0 0,4-1 64 0 0,1-2 0 0 0,-1 1 1 0 0,0-2-1 0 0,0 0 0 0 0,14-7 0 0 0,61-38 193 0 0,-68 38-251 0 0,105-74 114 0 0,-90 60-135 0 0,-25 20-26 0 0,-1-1 1 0 0,0-1-1 0 0,-1 1 1 0 0,0-2-1 0 0,0 1 1 0 0,-1-1-1 0 0,0 0 0 0 0,0 0 1 0 0,-1-1-1 0 0,0 0 1 0 0,5-14-1 0 0,-6 6-4 0 0,-5 17 0 0 0,0 0 0 0 0,0 0 0 0 0,0-1 0 0 0,0 1 0 0 0,0 0 0 0 0,0 0 0 0 0,0 0 0 0 0,-1-1 0 0 0,1 1 0 0 0,-1-2 0 0 0,0 1-21 0 0,0 0 0 0 0,0 0 0 0 0,0 0 0 0 0,-1 1 0 0 0,1-1 0 0 0,-1 0 0 0 0,1 0 0 0 0,-1 1 0 0 0,0-1 0 0 0,0 1-1 0 0,1-1 1 0 0,-1 1 0 0 0,0 0 0 0 0,0 0 0 0 0,0 0 0 0 0,0 0 0 0 0,-1 0 0 0 0,1 0 0 0 0,-3 0 0 0 0,-5-1-157 0 0,0 1 1 0 0,1-1-1 0 0,-15 2 1 0 0,2-1-13 0 0,-24-1-383 0 0,18 1 335 0 0,0-1 0 0 0,-1-2 1 0 0,-33-8-1 0 0,61 12 226 0 0,-1-1-1 0 0,0 0 1 0 0,1 1 0 0 0,-1-1-1 0 0,1 0 1 0 0,-1 0 0 0 0,1 0-1 0 0,0 0 1 0 0,-1 0 0 0 0,1-1-1 0 0,0 1 1 0 0,-2-3 0 0 0,2 3-20 0 0,-1-1-83 0 0,-8-9-1249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0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12263 0 0,'-1'2'563'0'0,"-8"8"-433"0"0,0 1 1 0 0,1 0 0 0 0,0 1-1 0 0,1-1 1 0 0,0 2-1 0 0,1-1 1 0 0,0 1-1 0 0,1 0 1 0 0,1 0-1 0 0,0 0 1 0 0,0 1-1 0 0,-1 18 1 0 0,1-4 12 0 0,2 0 0 0 0,1 0 0 0 0,1 0 1 0 0,2 0-1 0 0,6 34 0 0 0,-7-54-94 0 0,0 1 1 0 0,1-1-1 0 0,1 0 0 0 0,-1 0 1 0 0,1 0-1 0 0,1 0 0 0 0,0 0 1 0 0,0 0-1 0 0,0-1 0 0 0,1 0 1 0 0,0 0-1 0 0,0 0 0 0 0,1-1 1 0 0,0 1-1 0 0,0-1 0 0 0,0-1 1 0 0,1 1-1 0 0,0-1 0 0 0,8 5 1 0 0,-9-7 104 0 0,0 0 1 0 0,0 1-1 0 0,-1-1 1 0 0,1 2 0 0 0,8 7-1 0 0,-12-10-230 0 0,-1 0 0 0 0,1-1 0 0 0,-1 1 0 0 0,0 0-1 0 0,0 0 1 0 0,0 0 0 0 0,0 0 0 0 0,0 0 0 0 0,0 1 0 0 0,0-1-1 0 0,-1 0 1 0 0,1 0 0 0 0,-1 0 0 0 0,1 1 0 0 0,-1-1-1 0 0,0 0 1 0 0,0 0 0 0 0,0 1 0 0 0,0-1 0 0 0,-1 4 0 0 0,-2 6-950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0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83 6703 0 0,'0'0'1422'0'0,"-9"5"936"0"0,-21-5 3910 0 0,41-5-5889 0 0,12-4-211 0 0,1 1 1 0 0,0 2 0 0 0,41-7-1 0 0,-8 1 83 0 0,118-19 283 0 0,-171 30-531 0 0,1 0-2 0 0,-1 1-1 0 0,0-1 1 0 0,1 1-1 0 0,-1 0 1 0 0,1 0-1 0 0,-1 0 1 0 0,0 0 0 0 0,1 1-1 0 0,-1 0 1 0 0,1 0-1 0 0,-1 0 1 0 0,7 3-1 0 0,-4 3 0 0 0,-6-5 0 0 0,0-1 0 0 0,-1 1 0 0 0,1-1 0 0 0,-1 1 0 0 0,0-1 0 0 0,0 1 0 0 0,1-1 0 0 0,-1 1 0 0 0,0-1 0 0 0,0 1 0 0 0,-1-1 0 0 0,1 1 0 0 0,0-1 0 0 0,0 1 0 0 0,-1-1 0 0 0,1 1 0 0 0,-1-1 0 0 0,1 1 0 0 0,-1-1 0 0 0,0 1 0 0 0,1-1 0 0 0,-1 0 0 0 0,0 1 0 0 0,0-1 0 0 0,0 0 0 0 0,-2 2 0 0 0,-1 2 0 0 0,0-1 0 0 0,-1 0 0 0 0,1 0 0 0 0,-1 0 0 0 0,-8 5 0 0 0,-14 4-14 0 0,0 0 1 0 0,0-2-1 0 0,-41 10 0 0 0,-2 2-3 0 0,-5 10 7 0 0,74-32-49 0 0,22-3-113 0 0,-11 2 161 0 0,0 0 0 0 0,0 0 0 0 0,0 1 0 0 0,0 1 0 0 0,-1-1 0 0 0,1 1 0 0 0,0 1 0 0 0,10 4 0 0 0,7 5-12 0 0,36 21 0 0 0,-15-7 9 0 0,-36-22 23 0 0,0 0-1 0 0,0 0 0 0 0,1-1 1 0 0,-1 0-1 0 0,1-1 1 0 0,18 1-1 0 0,13 2 197 0 0,-42-5-29 0 0,-4 2-801 0 0,-3 5 638 0 0,0-1 0 0 0,-1 0-1 0 0,0 0 1 0 0,-1-1 0 0 0,-10 8 0 0 0,-43 23 1887 0 0,38-23-1816 0 0,-162 85-347 0 0,32-19-2008 0 0,140-72 1008 0 0,4 0-296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9 137 11663 0 0,'0'0'1054'0'0,"-1"0"-865"0"0,-7 0 3108 0 0,10-1-2734 0 0,181-39 3366 0 0,-11-1-2169 0 0,-115 26-1511 0 0,0 1-1 0 0,61-5 0 0 0,-76 12-1711 0 0,-40 7 189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0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59 10159 0 0,'-2'1'464'0'0,"-7"5"-317"0"0,-1 1 0 0 0,0-1-1 0 0,0-1 1 0 0,-1 0 0 0 0,-10 4 0 0 0,-58 15 1494 0 0,45-17-528 0 0,19-7 2067 0 0,23-10-2308 0 0,1 2-677 0 0,1 0 1 0 0,0 1-1 0 0,0 0 1 0 0,1 0-1 0 0,21-9 1 0 0,-23 12-136 0 0,23-11 369 0 0,2 2 0 0 0,42-12 0 0 0,-66 23-264 0 0,0 0 1 0 0,0 0 0 0 0,1 1-1 0 0,-1 0 1 0 0,0 1-1 0 0,0 0 1 0 0,14 2 0 0 0,-20-2-111 0 0,0 1 1 0 0,0 0 0 0 0,0 0 0 0 0,0 1-1 0 0,-1-1 1 0 0,1 1 0 0 0,-1-1 0 0 0,1 1-1 0 0,5 4 1 0 0,-7-4-38 0 0,0 0-1 0 0,-1-1 1 0 0,1 1-1 0 0,0 0 0 0 0,-1 0 1 0 0,1 0-1 0 0,-1 0 1 0 0,0 0-1 0 0,0 1 0 0 0,0-1 1 0 0,0 0-1 0 0,0 1 1 0 0,0-1-1 0 0,-1 0 1 0 0,1 1-1 0 0,0 4 0 0 0,-1-1-18 0 0,0 0 0 0 0,-1-1 0 0 0,0 1 0 0 0,0 0-1 0 0,0 0 1 0 0,0-1 0 0 0,-1 1 0 0 0,0 0 0 0 0,0-1-1 0 0,-4 7 1 0 0,-2 3-53 0 0,-1-1 1 0 0,-13 18-1 0 0,5-12-40 0 0,0-1 1 0 0,-1 0-1 0 0,-25 18 1 0 0,-63 43-264 0 0,74-60 275 0 0,-34 17 1 0 0,34-20 30 0 0,-33 23 1 0 0,64-40 50 0 0,0 0 0 0 0,1 1 0 0 0,-1-1 0 0 0,0 1-1 0 0,1-1 1 0 0,-1 1 0 0 0,0-1 0 0 0,1 1 0 0 0,-1 0 0 0 0,1-1 0 0 0,-1 1 0 0 0,1 0-1 0 0,-1-1 1 0 0,1 1 0 0 0,0 0 0 0 0,-1 0 0 0 0,1-1 0 0 0,-1 2 0 0 0,5 3 7 0 0,-4-5-1 0 0,1 2 5 0 0,1-1 1 0 0,-1 0-1 0 0,0 0 1 0 0,1 1-1 0 0,-1-1 0 0 0,1 0 1 0 0,-1 0-1 0 0,1-1 1 0 0,-1 1-1 0 0,1 0 1 0 0,0 0-1 0 0,-1-1 1 0 0,4 1-1 0 0,27 4 131 0 0,-21-4-95 0 0,51 4 71 0 0,-1-2 0 0 0,72-8 1 0 0,-97 4-84 0 0,34-4 15 0 0,-19 1-13 0 0,58 4-1 0 0,-103 0 497 0 0,10-5-8027 0 0,-6 1 1566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0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 9439 0 0,'0'0'859'0'0,"1"-2"-710"0"0,-1 2-88 0 0,0-1 0 0 0,1 1 0 0 0,-1-1 0 0 0,0 1 0 0 0,0-1 0 0 0,1 0-1 0 0,-1 1 1 0 0,0-1 0 0 0,0 0 0 0 0,0 1 0 0 0,0-1 0 0 0,0 1 0 0 0,0-1-1 0 0,0 0 1 0 0,0 1 0 0 0,0-1 0 0 0,-1 0 0 0 0,1 1 0 0 0,0-2 0 0 0,0 2-37 0 0,-1 0 0 0 0,1 0 0 0 0,0-1 0 0 0,-1 1 0 0 0,1 0 0 0 0,0 0 0 0 0,-1-1 0 0 0,1 1 0 0 0,0 0 0 0 0,-1 0 0 0 0,1 0 0 0 0,0 0 1 0 0,-1 0-1 0 0,1-1 0 0 0,-1 1 0 0 0,1 0 0 0 0,0 0 0 0 0,-1 0 0 0 0,1 0 0 0 0,-1 0 0 0 0,0 0 0 0 0,-23 8 599 0 0,20-7-217 0 0,1 0-275 0 0,0 0-1 0 0,1 0 1 0 0,-1 0-1 0 0,0 0 0 0 0,1 0 1 0 0,-1 1-1 0 0,1-1 1 0 0,0 1-1 0 0,0 0 0 0 0,-1 0 1 0 0,1 0-1 0 0,0 0 1 0 0,0 0-1 0 0,1 0 0 0 0,-1 0 1 0 0,0 1-1 0 0,1-1 1 0 0,-1 1-1 0 0,1-1 0 0 0,0 1 1 0 0,0-1-1 0 0,0 1 1 0 0,0 0-1 0 0,0-1 0 0 0,1 1 1 0 0,-1 4-1 0 0,1-2-31 0 0,0 0 0 0 0,0-1 0 0 0,1 1 0 0 0,-1 0 0 0 0,1-1 0 0 0,1 1 0 0 0,-1 0 0 0 0,1-1 0 0 0,-1 1 0 0 0,1-1 0 0 0,0 0-1 0 0,1 0 1 0 0,-1 0 0 0 0,1 0 0 0 0,3 4 0 0 0,3 3 134 0 0,0 0-1 0 0,1-1 1 0 0,0-1-1 0 0,1 1 1 0 0,0-2-1 0 0,0 0 1 0 0,1 0-1 0 0,0-1 1 0 0,0 0-1 0 0,1-1 1 0 0,0 0-1 0 0,17 4 1 0 0,36 8 308 0 0,-10-4-254 0 0,0 2-1 0 0,65 29 1 0 0,-119-44-287 0 0,1 0 0 0 0,-1 1 0 0 0,0-1 0 0 0,0 1 0 0 0,0-1 0 0 0,0 1 0 0 0,0 0 0 0 0,0 0 0 0 0,2 2 0 0 0,2 8-13 0 0,-5-10-30 0 0,-1 0 0 0 0,1 0 0 0 0,-1 0 1 0 0,0 0-1 0 0,0 0 0 0 0,0 0 0 0 0,0 0 1 0 0,0 0-1 0 0,0 0 0 0 0,-1 0 0 0 0,1 1 0 0 0,-1-1 1 0 0,-1 3-1 0 0,-12 23-794 0 0,14-26 542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0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11431 0 0,'0'0'5147'0'0,"-2"2"-4534"0"0,-18 25 121 0 0,2 1 0 0 0,-29 56 0 0 0,-17 27-296 0 0,-30 18-188 0 0,73-105-241 0 0,0-1 1 0 0,-1-1 0 0 0,-27 21-1 0 0,-114 68-9 0 0,164-111-1 0 0,-1 0-1 0 0,0 0 1 0 0,0 0-1 0 0,0 0 0 0 0,0 0 1 0 0,1 0-1 0 0,-1 0 1 0 0,0 1-1 0 0,0-1 1 0 0,0 0-1 0 0,0 0 0 0 0,0 0 1 0 0,1 0-1 0 0,-1 0 1 0 0,0 0-1 0 0,0 0 1 0 0,0 0-1 0 0,0 1 1 0 0,0-1-1 0 0,0 0 0 0 0,1 0 1 0 0,-1 0-1 0 0,0 0 1 0 0,0 0-1 0 0,0 0 1 0 0,0 1-1 0 0,0-1 1 0 0,0 0-1 0 0,0 0 0 0 0,0 0 1 0 0,0 0-1 0 0,0 1 1 0 0,0-1-1 0 0,0 0 1 0 0,0 0-1 0 0,0 0 1 0 0,0 0-1 0 0,0 1 0 0 0,0-1 1 0 0,0 0-1 0 0,0 0 1 0 0,0 0-1 0 0,0 0 1 0 0,0 1-1 0 0,0-1 1 0 0,0 0-1 0 0,0 0 0 0 0,0 0 1 0 0,0 0-1 0 0,-1 1 1 0 0,1-1-1 0 0,0 0 1 0 0,0 0-1 0 0,0 0 0 0 0,0 0 1 0 0,0 0-1 0 0,0 0 1 0 0,-1 0-1 0 0,1 1 1 0 0,0-1-1 0 0,0 0 1 0 0,0 0-1 0 0,0 0 0 0 0,-1 0 1 0 0,16 2-91 0 0,-14-2 79 0 0,8 0-52 0 0,0 0 1 0 0,0 0 0 0 0,0-1-1 0 0,11-2 1 0 0,3-3-56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0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11519 0 0,'0'0'528'0'0,"-5"8"171"0"0,3-4-605 0 0,0 1-1 0 0,0 0 1 0 0,0 0-1 0 0,1 0 1 0 0,0 0-1 0 0,0 1 1 0 0,0-1-1 0 0,0 8 1 0 0,3 41 2037 0 0,-1-47-1971 0 0,-1 0-1 0 0,1-1 1 0 0,1 1-1 0 0,-1 0 1 0 0,1-1 0 0 0,1 0-1 0 0,-1 1 1 0 0,1-1-1 0 0,0 0 1 0 0,0 0-1 0 0,1-1 1 0 0,0 1-1 0 0,0-1 1 0 0,0 1 0 0 0,0-1-1 0 0,1 0 1 0 0,6 4-1 0 0,2 2 142 0 0,-2-2 5 0 0,0 0 0 0 0,1-1 0 0 0,0 0 0 0 0,21 9 0 0 0,-29-14-259 0 0,-3-3-31 0 0,0 1-1 0 0,0 0 1 0 0,0 0 0 0 0,1-1-1 0 0,-1 1 1 0 0,0 0 0 0 0,1-1-1 0 0,-1 0 1 0 0,0 1 0 0 0,1-1-1 0 0,-1 0 1 0 0,3 1 0 0 0,5 0-8 0 0,-7-1-148 0 0,8-5-1362 0 0,-2 0-859 0 0,-2-1 378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0 8263 0 0,'-2'1'375'0'0,"-12"6"-121"0"0,1 0 0 0 0,0 1 0 0 0,0 0 1 0 0,1 1-1 0 0,0 1 0 0 0,-17 16 0 0 0,1 4 813 0 0,-30 42 0 0 0,-5 24-572 0 0,-2 4-286 0 0,6-26-56 0 0,-80 113 1273 0 0,103-130-669 0 0,5-8-256 0 0,-71 88 1 0 0,56-88-1583 0 0,47-50 1064 0 0,0 0 0 0 0,0 1 1 0 0,0-1-1 0 0,0 0 1 0 0,0 1-1 0 0,0-1 1 0 0,1 1-1 0 0,-1 0 1 0 0,0-1-1 0 0,0 1 0 0 0,2 0 1 0 0,4-2-47 0 0,6-2-271 0 0,23-13-1 0 0,-13 3-48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0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46 13847 0 0,'0'0'631'0'0,"0"-1"-8"0"0,-2-30-439 0 0,3 17 4025 0 0,-10 22-3669 0 0,-3 4-448 0 0,1 0 0 0 0,0 1 1 0 0,1 1-1 0 0,0-1 0 0 0,1 2 0 0 0,1-1 1 0 0,0 1-1 0 0,-7 22 0 0 0,-4 18 353 0 0,-13 60 0 0 0,23-78-400 0 0,-49 202-45 0 0,-53 188 0 0 0,89-359 22 0 0,-3 0-1 0 0,-35 66 0 0 0,52-121-161 0 0,7-11 47 0 0,-1 0 0 0 0,1 0 0 0 0,-1 0 0 0 0,1 0 0 0 0,0 1 0 0 0,0-1 0 0 0,0 1 0 0 0,0-1 0 0 0,0 0 0 0 0,0 1 0 0 0,0 3 0 0 0,3-8-1113 0 0,7-9-60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0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84 10567 0 0,'0'0'234'0'0,"0"2"38"0"0,-1 2-165 0 0,0-2-58 0 0,0 0 0 0 0,1 0 0 0 0,-1 0-1 0 0,0 0 1 0 0,-1 0 0 0 0,1 0 0 0 0,0-1-1 0 0,0 1 1 0 0,-1 0 0 0 0,-1 2 0 0 0,0-1 128 0 0,0 0 0 0 0,-1 0 0 0 0,1 0 0 0 0,0-1 1 0 0,-1 1-1 0 0,-5 3 0 0 0,-7 4 3721 0 0,16-14-3752 0 0,1 1 0 0 0,0 0 0 0 0,-1-1-1 0 0,1 1 1 0 0,1-1 0 0 0,-1 1 0 0 0,0 0-1 0 0,1 0 1 0 0,0 0 0 0 0,-1 0 0 0 0,1 0-1 0 0,0 0 1 0 0,1 0 0 0 0,4-4 0 0 0,4-4 296 0 0,23-17 0 0 0,-32 27-409 0 0,9-8 228 0 0,2 1 0 0 0,-1 0-1 0 0,17-7 1 0 0,-23 13-134 0 0,-1 0 0 0 0,1 0 0 0 0,0 0 0 0 0,0 0 0 0 0,0 1 0 0 0,0 0 0 0 0,0 0 0 0 0,0 1 0 0 0,0 0 0 0 0,9 0 0 0 0,-13 1-92 0 0,0-1-1 0 0,0 0 1 0 0,0 1 0 0 0,0-1-1 0 0,-1 1 1 0 0,1 0 0 0 0,0 0-1 0 0,-1 0 1 0 0,1-1 0 0 0,2 3-1 0 0,2 5-23 0 0,-5-6-8 0 0,0 0 0 0 0,0 0 0 0 0,0 0-1 0 0,0 0 1 0 0,-1 1 0 0 0,1-1 0 0 0,-1 0 0 0 0,1 1-1 0 0,-1-1 1 0 0,0 0 0 0 0,0 1 0 0 0,0-1 0 0 0,-1 0-1 0 0,0 4 1 0 0,0-1-72 0 0,0-1 1 0 0,0 0-1 0 0,-1 0 1 0 0,0 0-1 0 0,0 0 0 0 0,0 0 1 0 0,-4 4-1 0 0,-1 1-50 0 0,0 0-1 0 0,-1-1 1 0 0,0 0-1 0 0,0 0 1 0 0,-12 8-1 0 0,13-10 141 0 0,0 0 0 0 0,0 1-1 0 0,0 0 1 0 0,1 0 0 0 0,0 0 0 0 0,1 1-1 0 0,-8 13 1 0 0,5-5-30 0 0,0 0-1 0 0,1 1 1 0 0,-6 19-1 0 0,11-28-20 0 0,1 0 1 0 0,-1 0-1 0 0,1 0 0 0 0,1 0 1 0 0,0 13-1 0 0,0-16 35 0 0,0-1 1 0 0,1 0-1 0 0,-1 1 1 0 0,1-1 0 0 0,0 0-1 0 0,1 0 1 0 0,-1 0-1 0 0,1 0 1 0 0,-1 0-1 0 0,1 0 1 0 0,4 6-1 0 0,-3-8 91 0 0,0-1 0 0 0,-1 1 0 0 0,1 0-1 0 0,0-1 1 0 0,0 0 0 0 0,0 0 0 0 0,0 0 0 0 0,0 0-1 0 0,0 0 1 0 0,0 0 0 0 0,0-1 0 0 0,0 1 0 0 0,4-1-1 0 0,-6 0-52 0 0,9 0 71 0 0,0 0-1 0 0,-1-1 0 0 0,1 0 1 0 0,17-4-1 0 0,10-1 48 0 0,164-13 494 0 0,-137 14-3527 0 0,-50 4 1353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1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122 527 3223 0 0,'0'0'143'0'0,"7"2"1070"0"0,0 2-475 0 0,1-1 0 0 0,-1 1-1 0 0,1-1 1 0 0,-1-1-1 0 0,1 0 1 0 0,0 0 0 0 0,0 0-1 0 0,-1-1 1 0 0,14 0-1 0 0,-19-1-433 0 0,1 0 0 0 0,-1 0-1 0 0,0 0 1 0 0,1 0 0 0 0,-1-1-1 0 0,0 1 1 0 0,0-1-1 0 0,1 1 1 0 0,-1-1 0 0 0,0 0-1 0 0,0 0 1 0 0,5-3 2680 0 0,-9 5-2798 0 0,-57 11 2 0 0,38-6-286 0 0,-37 4 1 0 0,51-9 77 0 0,1-1 0 0 0,-1 0 0 0 0,1 0 0 0 0,-1 0 0 0 0,1-1 0 0 0,-1 0 1 0 0,1-1-1 0 0,0 1 0 0 0,-1-1 0 0 0,-6-3 0 0 0,11 3 17 0 0,-1 1 0 0 0,1-1-1 0 0,0 1 1 0 0,0-1 0 0 0,-1 0 0 0 0,1 0 0 0 0,1 0-1 0 0,-1 0 1 0 0,0 0 0 0 0,0-1 0 0 0,1 1-1 0 0,-1-1 1 0 0,1 1 0 0 0,0-1 0 0 0,0 1-1 0 0,0-1 1 0 0,0 0 0 0 0,0 1 0 0 0,1-1-1 0 0,-1 0 1 0 0,1 0 0 0 0,-1-5 0 0 0,1-5-16 0 0,0 0 0 0 0,1 0 1 0 0,4-20-1 0 0,4-14-186 0 0,22-67 1 0 0,26-43-299 0 0,-54 147 497 0 0,1 1 0 0 0,0 0-1 0 0,1 1 1 0 0,0-1 0 0 0,0 1 0 0 0,13-15 0 0 0,-14 19 4 0 0,-1 1 1 0 0,1-1-1 0 0,0 1 1 0 0,0 0-1 0 0,0 1 1 0 0,0-1-1 0 0,1 1 1 0 0,-1-1-1 0 0,1 1 1 0 0,-1 1 0 0 0,1-1-1 0 0,0 1 1 0 0,0-1-1 0 0,0 1 1 0 0,8 0-1 0 0,-1 1 32 0 0,0 0 0 0 0,0 1 0 0 0,0 0 0 0 0,0 1 0 0 0,0 1 0 0 0,0-1 0 0 0,-1 2 0 0 0,1 0 0 0 0,11 5 0 0 0,-10-2 16 0 0,0 0-1 0 0,-1 0 1 0 0,0 1-1 0 0,0 1 1 0 0,0 0-1 0 0,-1 0 1 0 0,11 13-1 0 0,-15-14-25 0 0,-1 0 0 0 0,0 1 0 0 0,0-1-1 0 0,-1 1 1 0 0,0 0 0 0 0,-1 0 0 0 0,0 1 0 0 0,0-1 0 0 0,-1 1-1 0 0,0 0 1 0 0,-1 0 0 0 0,0 0 0 0 0,-1 0 0 0 0,0 1-1 0 0,0-1 1 0 0,-1 0 0 0 0,-1 0 0 0 0,0 1 0 0 0,0-1-1 0 0,-5 18 1 0 0,4-22-21 0 0,-1 0 0 0 0,1-1 0 0 0,-2 1 1 0 0,1-1-1 0 0,0 0 0 0 0,-1 0 0 0 0,0 0 0 0 0,0-1 0 0 0,-9 9 0 0 0,-5 1-37 0 0,-25 16 0 0 0,40-28 33 0 0,-53 30-441 0 0,-2-1 1 0 0,-93 34 0 0 0,149-64-10 0 0,2-4-1578 0 0,1 0 1661 0 0,-1 0 0 0 0,1 0 0 0 0,0 0 0 0 0,-1 0 1 0 0,1 1-1 0 0,3-6 0 0 0,4-9-4063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1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13159 0 0,'0'0'1187'0'0,"-9"2"-950"0"0,6 0-176 0 0,0-1-1 0 0,0 1 0 0 0,0 0 0 0 0,0 0 1 0 0,0 0-1 0 0,0 1 0 0 0,0-1 1 0 0,1 1-1 0 0,-1-1 0 0 0,1 1 0 0 0,0 0 1 0 0,0 0-1 0 0,0 0 0 0 0,-3 7 1 0 0,-2 4 18 0 0,0 0 1 0 0,-4 16 0 0 0,-3 21 74 0 0,-12 81 0 0 0,22-106-114 0 0,-11 63 326 0 0,-3-1 0 0 0,-32 91 0 0 0,41-156-326 0 0,-32 103 365 0 0,34-102-172 0 0,2 0 0 0 0,0 0 1 0 0,-1 33-1 0 0,6-48-134 0 0,1 0 0 0 0,0 0 0 0 0,0 0 1 0 0,1 0-1 0 0,0 0 0 0 0,0 0 0 0 0,5 11 0 0 0,10 36-1514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1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0,'0'2'10336'0'0,"0"9"-10024"0"0,1 0 0 0 0,0 0 0 0 0,1 0 0 0 0,0 0 1 0 0,1-1-1 0 0,0 1 0 0 0,1-1 0 0 0,0 0 0 0 0,1 0 0 0 0,0 0 0 0 0,0-1 0 0 0,1 1 0 0 0,12 14 0 0 0,-8-13 6 0 0,-1-1-1 0 0,2 0 1 0 0,-1 0 0 0 0,2-1 0 0 0,-1-1-1 0 0,1 0 1 0 0,0 0 0 0 0,1-1 0 0 0,-1-1-1 0 0,18 7 1 0 0,-5-4-145 0 0,1-1 0 0 0,-1-1 1 0 0,1-1-1 0 0,0-1 0 0 0,1-2 0 0 0,28 1 0 0 0,-54-4 252 0 0,4 0-619 0 0,-4 0-51 0 0,-1 0-1 0 0,1 0 1 0 0,-1 0-1 0 0,1 0 1 0 0,-1-1-1 0 0,0 1 1 0 0,1 0-1 0 0,-1 0 1 0 0,1 0-1 0 0,-1-1 1 0 0,0 1-1 0 0,1 0 1 0 0,-1 0-1 0 0,0-1 1 0 0,1 1-1 0 0,-1 0 1 0 0,0-1-1 0 0,0 1 1 0 0,1 0-1 0 0,-1-1 1 0 0,0 1 0 0 0,0 0-1 0 0,0-1 1 0 0,1 1-1 0 0,-1-1 1 0 0,0 1-1 0 0,0-1 1 0 0,2-7-4829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1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81 2759 0 0,'57'-72'7003'0'0,"-57"71"-6804"0"0,0 1 0 0 0,0 0 0 0 0,0-1 0 0 0,0 1 0 0 0,0 0 0 0 0,-1-1 0 0 0,1 1 0 0 0,0 0 0 0 0,0-1 0 0 0,0 1 0 0 0,0 0 0 0 0,0-1 0 0 0,0 1 0 0 0,0 0 0 0 0,-1-1 0 0 0,1 1 0 0 0,0 0 0 0 0,0 0 0 0 0,0-1 0 0 0,-1 1 0 0 0,1 0 0 0 0,0 0 0 0 0,0-1 0 0 0,-1 1 0 0 0,1 0 0 0 0,-1 0 0 0 0,-9-1 1667 0 0,-9 10-1029 0 0,9-1-674 0 0,0 0-1 0 0,1 0 1 0 0,0 1 0 0 0,0 0-1 0 0,1 1 1 0 0,1 0 0 0 0,-9 13-1 0 0,6-6 18 0 0,1 1-1 0 0,1 0 0 0 0,-12 37 0 0 0,8-8 58 0 0,2 1 0 0 0,-6 89 0 0 0,5 51 148 0 0,-2 31-76 0 0,5-150-220 0 0,-19 80 0 0 0,20-117-83 0 0,-35 173-436 0 0,42-205 429 0 0,-2 14-188 0 0,1 0 0 0 0,1 20 0 0 0,0-31 19 0 0,0 1 0 0 0,0-1 0 0 0,1 1 0 0 0,0-1 0 0 0,-1 1 0 0 0,2-1 0 0 0,-1 1 0 0 0,0-1 0 0 0,0 1 0 0 0,1-1 0 0 0,0 0 0 0 0,0 0 0 0 0,0 0 0 0 0,4 5 0 0 0,2-2-1296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2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1516 1 1375 0 0,'-2'0'4108'0'0,"-7"-1"-2780"0"0,0 1-1 0 0,-1 0 0 0 0,1 1 1 0 0,0 0-1 0 0,-10 2 0 0 0,-27 2 1352 0 0,1-7-976 0 0,30 1-1470 0 0,1 0-1 0 0,-24 2 1 0 0,-295 42-297 0 0,261-31 18 0 0,0 3-1 0 0,-103 36 0 0 0,122-34-90 0 0,0-3 0 0 0,-72 9-1 0 0,31-14-92 0 0,79-8 202 0 0,1-1 0 0 0,0-1-1 0 0,-1 0 1 0 0,-21-6-1 0 0,30 5 24 0 0,0 0 0 0 0,1 0 1 0 0,-1-1-1 0 0,1 0 0 0 0,0 0 0 0 0,0 0 0 0 0,0-1 0 0 0,0 0 0 0 0,1 0 0 0 0,-1 0 0 0 0,1 0 0 0 0,-6-8 1 0 0,-8-8-66 0 0,13 15 45 0 0,4 5 23 0 0,1-1 1 0 0,0 1-1 0 0,-1 0 1 0 0,1-1-1 0 0,-1 1 1 0 0,1 0-1 0 0,0-1 1 0 0,-1 1-1 0 0,1 0 0 0 0,-1 0 1 0 0,1 0-1 0 0,0-1 1 0 0,-1 1-1 0 0,1 0 1 0 0,-1 0-1 0 0,1 0 1 0 0,-1 0-1 0 0,1 0 1 0 0,-1 0-1 0 0,1 0 1 0 0,-1 0-1 0 0,1 0 1 0 0,-1 0-1 0 0,1 0 1 0 0,-1 0-1 0 0,1 0 1 0 0,-1 0-1 0 0,1 1 1 0 0,0-1-1 0 0,-1 0 1 0 0,1 0-1 0 0,-1 0 1 0 0,0 1-1 0 0,1-1 0 0 0,-5 2 6 0 0,1 1-1 0 0,0-1 1 0 0,0 0-1 0 0,1 1 0 0 0,-1 0 1 0 0,0 0-1 0 0,1 0 1 0 0,0 0-1 0 0,0 1 1 0 0,0-1-1 0 0,0 1 0 0 0,0 0 1 0 0,-2 5-1 0 0,-3 5 24 0 0,1 0 0 0 0,-9 24-1 0 0,9-16 9 0 0,-9 37-1 0 0,14-52-34 0 0,1 0 1 0 0,0 0 0 0 0,1 0-1 0 0,-1 1 1 0 0,1-1 0 0 0,1 0-1 0 0,0 0 1 0 0,0 0-1 0 0,2 10 1 0 0,-2-15 7 0 0,0-1-1 0 0,0 1 1 0 0,0-1-1 0 0,1 0 1 0 0,-1 1 0 0 0,0-1-1 0 0,1 0 1 0 0,-1 0-1 0 0,0 0 1 0 0,1 0 0 0 0,1 1-1 0 0,-1-1 9 0 0,1 1-6 0 0,0-1 1 0 0,-1 0 0 0 0,1 0-1 0 0,0 0 1 0 0,0 0 0 0 0,0 0-1 0 0,0-1 1 0 0,0 0 0 0 0,5 1 0 0 0,30-2 96 0 0,-29 1-69 0 0,8-1 40 0 0,0 1 0 0 0,0 1 1 0 0,1 1-1 0 0,-1 0 1 0 0,27 8-1 0 0,-34-7-62 0 0,-1 0-1 0 0,0 1 1 0 0,0 0-1 0 0,-1 0 1 0 0,1 1 0 0 0,-1 0-1 0 0,0 1 1 0 0,0 0-1 0 0,-1 0 1 0 0,1 1-1 0 0,8 10 1 0 0,-4-2 7 0 0,0 1-1 0 0,-1 0 1 0 0,-1 0 0 0 0,-1 1-1 0 0,0 1 1 0 0,-1 0 0 0 0,10 35-1 0 0,-12-29 8 0 0,-1 1 0 0 0,-2-1-1 0 0,0 1 1 0 0,-1-1 0 0 0,-2 1-1 0 0,-3 32 1 0 0,3-49-14 0 0,0-7 196 0 0,1-8-157 0 0,0 1-1 0 0,1-1 1 0 0,0 0-1 0 0,0 1 0 0 0,3-8 1 0 0,27-47 730 0 0,-12 24-644 0 0,-1 0 0 0 0,-3-1 0 0 0,13-42 0 0 0,26-141-5 0 0,-53 215-135 0 0,0 0 1 0 0,0 0-1 0 0,1 0 0 0 0,-1 0 0 0 0,1 1 1 0 0,1-1-1 0 0,-1 1 0 0 0,1 0 1 0 0,4-6-1 0 0,-4 8-17 0 0,-1 0 1 0 0,1 0 0 0 0,0 0-1 0 0,0 0 1 0 0,-1 1 0 0 0,2-1-1 0 0,-1 1 1 0 0,0 0-1 0 0,0 0 1 0 0,1 1 0 0 0,-1-1-1 0 0,1 1 1 0 0,5-1 0 0 0,-1 2 384 0 0,-8 0-820 0 0,0 0 0 0 0,0 1-1 0 0,1-1 1 0 0,-1 0 0 0 0,0 1-1 0 0,0-1 1 0 0,0 1-1 0 0,0-1 1 0 0,0 1 0 0 0,0 0-1 0 0,0-1 1 0 0,0 1 0 0 0,1 1-1 0 0,-1-1-514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2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7367 0 0,'0'0'667'0'0,"1"-1"-547"0"0,7-5 738 0 0,0 0 1 0 0,0 1-1 0 0,1 0 1 0 0,0 1-1 0 0,0 0 0 0 0,0 0 1 0 0,16-3-1 0 0,-2-1-822 0 0,72-24 427 0 0,48-17 416 0 0,-142 48-838 0 0,1 0 0 0 0,0 0 0 0 0,-1 1-1 0 0,1-1 1 0 0,0 1 0 0 0,0 0 0 0 0,-1-1-1 0 0,1 1 1 0 0,0 0 0 0 0,0 0 0 0 0,0 0-1 0 0,0 0 1 0 0,2 1 0 0 0,-3-1-25 0 0,0 1 0 0 0,0-1 1 0 0,-1 1-1 0 0,1-1 0 0 0,0 1 0 0 0,0 0 0 0 0,-1-1 0 0 0,1 1 1 0 0,-1 0-1 0 0,1 0 0 0 0,0-1 0 0 0,-1 1 0 0 0,0 0 1 0 0,1 0-1 0 0,-1 0 0 0 0,1 0 0 0 0,-1-1 0 0 0,0 1 1 0 0,0 0-1 0 0,1 0 0 0 0,-1 0 0 0 0,0 0 0 0 0,0 0 0 0 0,0 0 1 0 0,0 0-1 0 0,0 0 0 0 0,0 1 0 0 0,-1 3 8 0 0,1 0 0 0 0,-1-1-1 0 0,0 1 1 0 0,0 0 0 0 0,-1-1 0 0 0,1 1-1 0 0,-1-1 1 0 0,0 0 0 0 0,0 0 0 0 0,-4 6-1 0 0,-4 6-43 0 0,-16 17 0 0 0,15-20 39 0 0,-11 14 136 0 0,-2 0 0 0 0,-1-2 0 0 0,-55 43 0 0 0,14-22-1103 0 0,62-44 948 0 0,3-1 0 0 0,0-1 0 0 0,0 1 0 0 0,1-1 0 0 0,-1 1 0 0 0,0 0 0 0 0,0 0 0 0 0,0-1 0 0 0,0 1 0 0 0,1 0 0 0 0,-1 0 0 0 0,0 0 0 0 0,1 0 0 0 0,-1 0 0 0 0,1 0 0 0 0,-1 0 0 0 0,1 0 0 0 0,-1 0 0 0 0,1 0 0 0 0,0 1 0 0 0,-1-1 8 0 0,1 0 0 0 0,-1 0 0 0 0,1 0 0 0 0,0 0-1 0 0,0 0 1 0 0,-1 1 0 0 0,1-1 0 0 0,0 0 0 0 0,0 0 0 0 0,0 0-1 0 0,0 0 1 0 0,0 0 0 0 0,0 0 0 0 0,1 0 0 0 0,-1 0 0 0 0,0 0-1 0 0,0 0 1 0 0,1 0 0 0 0,-1 0 0 0 0,1 0 0 0 0,0 1-1 0 0,0 0 29 0 0,0 0 0 0 0,1-1-1 0 0,-1 0 1 0 0,1 1 0 0 0,-1-1-1 0 0,1 0 1 0 0,-1 0-1 0 0,1 0 1 0 0,0 0 0 0 0,3 2-1 0 0,3 0 104 0 0,0-1-1 0 0,1 1 0 0 0,-1-1 1 0 0,12 1-1 0 0,26 0 357 0 0,89-4-1 0 0,-46-1-435 0 0,-43 0-181 0 0,15 1-542 0 0,-21 5-4964 0 0,-27-2-70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2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0,'0'0'6796'0'0,"2"0"-6208"0"0,9 5-388 0 0,1 0 0 0 0,-1 0 0 0 0,0 1 0 0 0,0 1-1 0 0,-1 0 1 0 0,1 0 0 0 0,8 10 0 0 0,64 67 1272 0 0,-59-57-1105 0 0,24 27 90 0 0,-3 1 1 0 0,38 62 0 0 0,-69-94-486 0 0,2 0 0 0 0,0-2 1 0 0,2 0-1 0 0,36 34 0 0 0,-51-53-11 0 0,-1 0-1 0 0,0 0 1 0 0,1 0-1 0 0,-1-1 1 0 0,1 1-1 0 0,-1-1 1 0 0,1 0-1 0 0,0 0 1 0 0,0 0 0 0 0,-1 0-1 0 0,1 0 1 0 0,0 0-1 0 0,0-1 1 0 0,3 1-1 0 0,-4-2-157 0 0,1 1-1 0 0,-1-1 1 0 0,1 0-1 0 0,-1 1 0 0 0,0-1 1 0 0,0 0-1 0 0,4-2 1 0 0,-3 1-100 0 0,-1 1-695 0 0,-2 0-199 0 0,3-7-37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2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7831 0 0,'0'0'1380'0'0,"-9"1"427"0"0,3 2-1626 0 0,-1 0 0 0 0,1 1 0 0 0,0 0 0 0 0,0 0 0 0 0,0 1 0 0 0,1-1 0 0 0,0 1 0 0 0,-6 6 0 0 0,-37 50 555 0 0,19-22-294 0 0,-35 40 939 0 0,-72 84 58 0 0,90-111-737 0 0,-57 47 0 0 0,43-54-1016 0 0,58-44-510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3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 5527 0 0,'2'-1'423'0'0,"23"-10"32"0"0,-25 11-264 0 0,0 0 0 0 0,0 0 0 0 0,1-1 1 0 0,-1 1-1 0 0,0 0 0 0 0,1 0 0 0 0,-1 0 1 0 0,0 0-1 0 0,0-1 0 0 0,1 1 0 0 0,-1 0 0 0 0,0 0 1 0 0,1 0-1 0 0,-1 0 0 0 0,0 0 0 0 0,1 0 1 0 0,-1 0-1 0 0,0 0 0 0 0,1 0 0 0 0,-1 0 1 0 0,0 0-1 0 0,1 0 0 0 0,-1 0 0 0 0,0 0 0 0 0,1 0 1 0 0,-1 0-1 0 0,0 1 0 0 0,1-1 0 0 0,-1 0 1 0 0,0 0-1 0 0,0 0 0 0 0,1 0 0 0 0,-1 1 1 0 0,0-1-1 0 0,0 0 0 0 0,1 1 0 0 0,0 6 3768 0 0,-2-1-5516 0 0,0-1 1663 0 0,0 0 0 0 0,-1-1 0 0 0,0 1 0 0 0,0 0 0 0 0,0-1-1 0 0,0 1 1 0 0,0-1 0 0 0,-1 0 0 0 0,0 0 0 0 0,-3 4 0 0 0,-7 7 302 0 0,-18 15 0 0 0,18-18-249 0 0,-16 19 142 0 0,1 1 1 0 0,-29 46-1 0 0,53-73-296 0 0,-9 14 47 0 0,13-16-65 0 0,-1-1-91 0 0,15-6-4349 0 0,2-3 2927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7367 0 0,'5'-6'667'0'0,"-2"2"-426"0"0,0 1 0 0 0,0 0 0 0 0,1 0 0 0 0,-1 0 0 0 0,1 0 0 0 0,0 0 0 0 0,-1 1 0 0 0,1-1 0 0 0,0 1 0 0 0,0 0 0 0 0,7-2 0 0 0,9-3 830 0 0,0 1 0 0 0,1 1 0 0 0,-1 2 0 0 0,1-1 0 0 0,36 1 0 0 0,107 9-380 0 0,-136-4-492 0 0,-1 1-234 0 0,28 6 0 0 0,-21-1-5196 0 0,-21-5-335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26 11519 0 0,'-50'38'2603'0'0,"64"-38"-1240"0"0,-5 0-949 0 0,-1 0-1 0 0,17-2 1 0 0,53-13 703 0 0,21-4-101 0 0,153-9 0 0 0,-234 29-1368 0 0,0 0 0 0 0,-1 1 0 0 0,23 5 0 0 0,-37-6 142 0 0,10 1-776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21 6911 0 0,'20'-21'3151'0'0,"-30"29"-635"0"0,-398 363-1559 0 0,370-336-817 0 0,1 2-1 0 0,-37 48 0 0 0,63-71-85 0 0,0 1-1 0 0,2 0 0 0 0,-1 1 1 0 0,2 0-1 0 0,0 1 1 0 0,1-1-1 0 0,1 1 0 0 0,0 1 1 0 0,-5 32-1 0 0,10-39-1 0 0,0 0 0 0 0,1 0 0 0 0,1 0 0 0 0,-1 0 0 0 0,2 0 0 0 0,0 0 0 0 0,0-1 0 0 0,1 1 0 0 0,0-1 0 0 0,1 1 0 0 0,0-1 0 0 0,1 0 0 0 0,0 0 0 0 0,0-1 0 0 0,8 10 0 0 0,9 11 42 0 0,2-2 0 0 0,1 0 0 0 0,31 26 0 0 0,91 74-14 0 0,-66-59-75 0 0,75 82 0 0 0,-133-126-5 0 0,-2 1 0 0 0,-1 0 0 0 0,-1 2-1 0 0,-1 0 1 0 0,-1 1 0 0 0,-2 1 0 0 0,18 49-1 0 0,-26-56 24 0 0,-1 0 0 0 0,-1 0 0 0 0,-1 0 0 0 0,0 1 0 0 0,-2 0-1 0 0,-1 0 1 0 0,-1-1 0 0 0,-2 1 0 0 0,0 0 0 0 0,-1 0 0 0 0,-1-1 0 0 0,-1 0-1 0 0,-1 0 1 0 0,-2 0 0 0 0,0 0 0 0 0,-1-1 0 0 0,-1-1 0 0 0,-1 0 0 0 0,-1 0-1 0 0,-27 34 1 0 0,-60 58 623 0 0,97-112-697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3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4607 0 0,'0'0'14054'0'0,"1"0"-13826"0"0,125-30 570 0 0,39-8-453 0 0,-141 35-350 0 0,0 0 1 0 0,1 2 0 0 0,-1 0-1 0 0,49 6 1 0 0,-58-2-280 0 0,16 1-5001 0 0,-10-2-917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551 710 10047 0 0,'0'0'912'0'0,"1"-1"-753"0"0,5-2 225 0 0,0 0-1 0 0,-1 0 1 0 0,1-1-1 0 0,-1 0 1 0 0,1 0 0 0 0,-2-1-1 0 0,1 1 1 0 0,0-1-1 0 0,-1 0 1 0 0,0 0 0 0 0,0-1-1 0 0,0 1 1 0 0,-1-1-1 0 0,4-7 1 0 0,4-11 54 0 0,-1-1 1 0 0,8-29-1 0 0,-9 23-327 0 0,-3 1-1 0 0,0-1 1 0 0,-2 0 0 0 0,-1 0-1 0 0,-2-37 1 0 0,-4-2-57 0 0,-15-84 0 0 0,15 134-68 0 0,3 12-35 0 0,-1 0 0 0 0,-1 0 0 0 0,1 0 0 0 0,-2 0 0 0 0,-3-12 0 0 0,3 15 25 0 0,1 6 19 0 0,1 0-1 0 0,0 0 1 0 0,-1 0-1 0 0,1 0 1 0 0,0 0-1 0 0,0 0 1 0 0,0 0 0 0 0,0 0-1 0 0,0 1 1 0 0,-2 1-1 0 0,-2 8 6 0 0,-1 1 0 0 0,1 0 0 0 0,1 0 0 0 0,0 0 0 0 0,-3 21 0 0 0,-1 1 0 0 0,-53 155 0 0 0,45-149 0 0 0,-2 0 0 0 0,-36 58 0 0 0,41-80 17 0 0,0 0 0 0 0,-1-1 0 0 0,-1-1-1 0 0,-1 0 1 0 0,-30 23 0 0 0,17-18 31 0 0,-1-1 0 0 0,-56 28 1 0 0,76-43-23 0 0,0-1 1 0 0,-1 1 0 0 0,1-2 0 0 0,-1 0-1 0 0,0 0 1 0 0,-19 2 0 0 0,26-5-15 0 0,1 0 0 0 0,0 0 0 0 0,-1 0 0 0 0,1 0 0 0 0,0 0 0 0 0,-1-1 0 0 0,1 1 0 0 0,0-1 0 0 0,-1 0 0 0 0,1 0 0 0 0,0 0 0 0 0,0-1 0 0 0,0 1 0 0 0,0-1 0 0 0,0 1 0 0 0,0-1 0 0 0,1 0 0 0 0,-1 0 0 0 0,1 0 0 0 0,-1-1 0 0 0,1 1 0 0 0,-1-1 0 0 0,1 1 0 0 0,0-1 0 0 0,0 0 1 0 0,-2-4-1 0 0,1-1 5 0 0,0 0 0 0 0,1 0-1 0 0,-1 0 1 0 0,2-1 0 0 0,-1 1 0 0 0,1 0 0 0 0,1-1 0 0 0,-1 1 0 0 0,1-1 0 0 0,1 1 0 0 0,1-12 0 0 0,1 5 29 0 0,0-1-1 0 0,1 0 0 0 0,0 1 1 0 0,2 0-1 0 0,6-16 1 0 0,-9 26 20 0 0,0-1 1 0 0,0 1 0 0 0,0 0 0 0 0,1 0 0 0 0,-1 0 0 0 0,1 0 0 0 0,0 1-1 0 0,1-1 1 0 0,8-6 0 0 0,-10 9 17 0 0,0 0-1 0 0,0 1 1 0 0,0-1-1 0 0,0 1 1 0 0,0 0-1 0 0,0 0 1 0 0,1 0-1 0 0,-1 0 1 0 0,0 0-1 0 0,1 1 1 0 0,-1 0-1 0 0,0-1 1 0 0,1 1-1 0 0,-1 1 1 0 0,0-1-1 0 0,1 0 1 0 0,-1 1-1 0 0,0-1 1 0 0,5 3-1 0 0,9 4 78 0 0,1 0-1 0 0,-2 2 1 0 0,1 0-1 0 0,-1 1 1 0 0,18 15 0 0 0,-7-6-121 0 0,2 0-613 0 0,35 19-1 0 0,-21-20-5768 0 0,-22-10-401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723 622 919 0 0,'0'2'67'0'0,"-2"1"-49"0"0,-8 22 1349 0 0,-1-1 0 0 0,-1 0 0 0 0,-1 0 0 0 0,-17 22 0 0 0,23-41 1278 0 0,9-13 2553 0 0,0-2-5406 0 0,17-82 2142 0 0,1-8-1533 0 0,0-148-707 0 0,-15 169-270 0 0,20-112-538 0 0,-15 146 1166 0 0,-10 43 482 0 0,0 4-480 0 0,-13 37-52 0 0,-1-2 1 0 0,-2 1 0 0 0,-29 50-1 0 0,27-58 123 0 0,-1-1-1 0 0,-1-1 0 0 0,-1 0 1 0 0,-1-2-1 0 0,-2 0 1 0 0,-26 22-1 0 0,-96 68 154 0 0,122-100-252 0 0,-1 0-1 0 0,0-2 0 0 0,-1 0 1 0 0,-38 13-1 0 0,51-23-22 0 0,0 0 0 0 0,0-1 0 0 0,-26 3 0 0 0,35-5-2 0 0,0-1 0 0 0,0 0-1 0 0,0 0 1 0 0,0 0 0 0 0,0-1 0 0 0,0 1-1 0 0,0-1 1 0 0,0 0 0 0 0,0 0 0 0 0,0 0-1 0 0,0 0 1 0 0,0-1 0 0 0,1 0 0 0 0,-1 0-1 0 0,1 0 1 0 0,-1 0 0 0 0,-4-4 0 0 0,6 4 3 0 0,0-1 1 0 0,1 0 0 0 0,-1 1-1 0 0,0-1 1 0 0,1 0 0 0 0,0 0 0 0 0,0 0-1 0 0,0 0 1 0 0,0 0 0 0 0,0 0-1 0 0,0 0 1 0 0,1 0 0 0 0,-1 0-1 0 0,1-1 1 0 0,0-5 0 0 0,1-2 9 0 0,0 0 0 0 0,1 0-1 0 0,2-13 1 0 0,1 8-14 0 0,0 0 0 0 0,1 0 0 0 0,1 1 0 0 0,0-1 0 0 0,1 1 0 0 0,0 1 0 0 0,18-22 0 0 0,-11 17 0 0 0,1 1 0 0 0,0 1 0 0 0,2 0 0 0 0,34-25 0 0 0,-47 39 0 0 0,-1 0 0 0 0,0 1 0 0 0,1-1-1 0 0,0 1 1 0 0,0 0 0 0 0,0 0 0 0 0,0 1 0 0 0,0-1-1 0 0,0 1 1 0 0,0 0 0 0 0,0 0 0 0 0,6 1 0 0 0,-7 0 0 0 0,0 0 1 0 0,0 1 0 0 0,0-1 0 0 0,0 1-1 0 0,0 0 1 0 0,-1 0 0 0 0,1 0 0 0 0,0 1 0 0 0,-1-1-1 0 0,1 1 1 0 0,-1 0 0 0 0,1 0 0 0 0,-1 0 0 0 0,0 0-1 0 0,0 1 1 0 0,5 4 0 0 0,4 7 46 0 0,-1 0 1 0 0,-1 0-1 0 0,0 1 1 0 0,0 0-1 0 0,13 31 0 0 0,25 88 201 0 0,-35-91-153 0 0,34 73 1 0 0,-43-108-81 0 0,0-1 0 0 0,1 0 0 0 0,0 0 0 0 0,0-1 1 0 0,0 1-1 0 0,1-1 0 0 0,11 10 0 0 0,-12-12-102 0 0,0-1-1 0 0,0 0 0 0 0,0 0 0 0 0,0 0 1 0 0,0-1-1 0 0,1 0 0 0 0,-1 0 1 0 0,1 0-1 0 0,0-1 0 0 0,-1 1 1 0 0,13 0-1 0 0,11-2-915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134 971 4607 0 0,'0'0'354'0'0,"0"-1"-233"0"0,36-60 8071 0 0,-22 30-7902 0 0,-2 0 1 0 0,13-48 0 0 0,31-85 110 0 0,-33 105-216 0 0,-3-2 1 0 0,16-83-1 0 0,-34 125-297 0 0,0 1-1 0 0,-2-1 1 0 0,0 1-1 0 0,-1-1 1 0 0,-1 1 0 0 0,0-1-1 0 0,-2 1 1 0 0,0 0-1 0 0,-1 0 1 0 0,-1 1-1 0 0,-1-1 1 0 0,0 1 0 0 0,-1 0-1 0 0,-15-22 1 0 0,21 35 92 0 0,-1 0 1 0 0,0 1-1 0 0,0-1 1 0 0,0 0-1 0 0,0 1 1 0 0,-1 0-1 0 0,1 0 1 0 0,-1 0-1 0 0,0 0 1 0 0,0 1-1 0 0,0-1 1 0 0,-7-2-1 0 0,-4 2-108 0 0,13 4 99 0 0,1-1 27 0 0,0 0 0 0 0,0 0 0 0 0,0 0 0 0 0,1 0-1 0 0,-1 0 1 0 0,0 0 0 0 0,0 0 0 0 0,1 0 0 0 0,-1 1 0 0 0,0-1 0 0 0,0 0 0 0 0,1 1 0 0 0,-1-1 0 0 0,0 0 0 0 0,1 1-1 0 0,-1-1 1 0 0,1 1 0 0 0,-1-1 0 0 0,0 1 0 0 0,1-1 0 0 0,-1 1 0 0 0,1 0 0 0 0,-1-1 0 0 0,1 1 0 0 0,0 0-1 0 0,-1-1 1 0 0,1 1 0 0 0,0 0 0 0 0,-1-1 0 0 0,1 2 0 0 0,-1 1-4 0 0,-6 10 6 0 0,-11 27 0 0 0,13-25 0 0 0,-13 22 0 0 0,1-7 50 0 0,1 1 0 0 0,2 1 0 0 0,2 0 0 0 0,0 1 0 0 0,-8 43 0 0 0,12-35 56 0 0,2 0 1 0 0,2 0-1 0 0,2 1 1 0 0,3 46-1 0 0,33 167 71 0 0,-13-125-130 0 0,-17-99 10 0 0,0 0 0 0 0,-3 1 0 0 0,0-1 0 0 0,-2 0 0 0 0,-1 0 0 0 0,-2 0 0 0 0,-1 0-1 0 0,-12 44 1 0 0,-6-9 120 0 0,-16 58 715 0 0,33-103-1362 0 0,2 0 1 0 0,0 1-1 0 0,0 40 1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8 160 8287 0 0,'0'0'382'0'0,"-1"0"-8"0"0,-5 0 2518 0 0,8 2-1364 0 0,1 1-1356 0 0,1-1-1 0 0,0 1 0 0 0,0-1 0 0 0,0 1 1 0 0,0-1-1 0 0,0-1 0 0 0,0 1 1 0 0,1 0-1 0 0,-1-1 0 0 0,0 0 1 0 0,1 0-1 0 0,0 0 0 0 0,-1-1 0 0 0,1 1 1 0 0,5-1-1 0 0,11-1-49 0 0,0 0 1 0 0,21-5-1 0 0,-39 6-63 0 0,52-12 320 0 0,-1-2 0 0 0,83-32 0 0 0,-32 9 125 0 0,-47 17-174 0 0,1 3 0 0 0,101-15 0 0 0,-127 31-656 0 0,-31 1 8 0 0,-2 2-601 0 0,0 0 699 0 0,-1-1 0 0 0,1 1 0 0 0,-1 0 0 0 0,0-1 0 0 0,1 1 0 0 0,-1-1 0 0 0,0 1 0 0 0,0-1 0 0 0,0 0 0 0 0,-1 2 0 0 0,-8 9-1027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12959 0 0,'0'0'1172'0'0,"-1"1"-966"0"0,-68 114 1338 0 0,40-65-1420 0 0,-44 86-16 0 0,62-111-95 0 0,0 0 1 0 0,2 1 0 0 0,-9 43-1 0 0,17-64-13 0 0,0 1 0 0 0,1-1 0 0 0,-1 0 0 0 0,1 1 0 0 0,0-1 0 0 0,1 0 0 0 0,1 9 0 0 0,-2-11 0 0 0,1-1 0 0 0,0 1 0 0 0,0-1 0 0 0,0 1 0 0 0,1-1 0 0 0,-1 1 0 0 0,0-1 0 0 0,1 1 0 0 0,0-1 0 0 0,-1 0 0 0 0,1 0 0 0 0,0 0 0 0 0,0 0 0 0 0,0 0 0 0 0,0 0 0 0 0,3 1 0 0 0,2 1-69 0 0,0 0 0 0 0,-1 0 1 0 0,2-1-1 0 0,-1 0 0 0 0,0 0 0 0 0,10 2 0 0 0,-13-4-777 0 0,0-1 0 0 0,0 1-1 0 0,1-1 1 0 0,6 0 0 0 0,8-3-4081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6447 0 0,'0'0'867'0'0,"-7"6"1552"0"0,6-4-2229 0 0,-1 0 0 0 0,1 0 0 0 0,-1 1 1 0 0,1-1-1 0 0,0 1 0 0 0,0-1 0 0 0,0 1 1 0 0,0-1-1 0 0,0 1 0 0 0,1 0 1 0 0,-1-1-1 0 0,1 1 0 0 0,0 0 0 0 0,0-1 1 0 0,0 1-1 0 0,0 0 0 0 0,0 0 0 0 0,0-1 1 0 0,1 1-1 0 0,0 0 0 0 0,-1-1 0 0 0,1 1 1 0 0,0-1-1 0 0,0 1 0 0 0,0-1 0 0 0,3 5 1 0 0,2 4 113 0 0,0-2 0 0 0,1 1 1 0 0,0-1-1 0 0,17 16 0 0 0,50 39 1151 0 0,-21-21-598 0 0,81 84 287 0 0,-124-118-1162 0 0,0 1 0 0 0,1-2-1 0 0,0 1 1 0 0,0-2 0 0 0,1 1-1 0 0,0-2 1 0 0,19 9 0 0 0,-29-14-254 0 0,0-1 0 0 0,-1 1 0 0 0,1-1 0 0 0,0 0 0 0 0,-1 0 0 0 0,1 0 1 0 0,0 0-1 0 0,0 0 0 0 0,-1 0 0 0 0,1 0 0 0 0,0-1 0 0 0,-1 1 1 0 0,1 0-1 0 0,-1-1 0 0 0,1 0 0 0 0,0 1 0 0 0,1-2 0 0 0,4-3-5280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176 610 8263 0 0,'0'0'375'0'0,"1"2"-2"0"0,3 55 1735 0 0,-3-56-1420 0 0,-1 1-551 0 0,0-1-1 0 0,1 0 1 0 0,-1 0-1 0 0,0 0 1 0 0,1 0-1 0 0,-1 0 0 0 0,1 0 1 0 0,0 0-1 0 0,-1-1 1 0 0,1 1-1 0 0,0 0 1 0 0,-1 0-1 0 0,1 0 1 0 0,0-1-1 0 0,0 1 0 0 0,0 0 1 0 0,-1 0-1 0 0,1-1 1 0 0,0 1-1 0 0,0-1 1 0 0,0 1-1 0 0,2 0 1 0 0,3 3 1095 0 0,-14-1 1045 0 0,0-3-2269 0 0,-15 2-24 0 0,-36-1 0 0 0,52-2 11 0 0,-1 0 0 0 0,1 0 1 0 0,0-1-1 0 0,0 0 0 0 0,0 0 0 0 0,0 0 1 0 0,0-1-1 0 0,0 0 0 0 0,-6-4 0 0 0,11 5 7 0 0,-1 1 0 0 0,1-1 0 0 0,0 1 0 0 0,1-1 0 0 0,-1 0 0 0 0,0 0 0 0 0,0 0 0 0 0,1 0 0 0 0,-1 0 0 0 0,1 0 0 0 0,0 0 0 0 0,-1 0 0 0 0,1-1 0 0 0,0 1 0 0 0,0 0 0 0 0,0-3 0 0 0,0 0 6 0 0,0 0 0 0 0,1 1 1 0 0,-1-1-1 0 0,1 0 0 0 0,0 1 0 0 0,1-1 1 0 0,-1 0-1 0 0,2-5 0 0 0,2-5 14 0 0,0 1-1 0 0,1-1 1 0 0,1 1 0 0 0,9-18-1 0 0,2 2-33 0 0,1 1 0 0 0,1 0 0 0 0,2 2 0 0 0,1 0 0 0 0,1 2 0 0 0,1 0 0 0 0,1 1 0 0 0,29-20 0 0 0,-4 8-15 0 0,1 3 0 0 0,2 1 0 0 0,92-39 0 0 0,-136 67 17 0 0,19-9 95 0 0,1 1-1 0 0,0 2 1 0 0,34-8-1 0 0,-53 16-37 0 0,5-1 85 0 0,0 0-1 0 0,0 1 0 0 0,0 0 0 0 0,24 1 0 0 0,-35 2-101 0 0,0-1 0 0 0,1 1 0 0 0,-1 0 0 0 0,0 0 0 0 0,0 0 0 0 0,0 0 1 0 0,0 1-1 0 0,0 0 0 0 0,-1 0 0 0 0,1 0 0 0 0,-1 0 0 0 0,1 0 0 0 0,-1 1 0 0 0,1-1 0 0 0,-1 1 0 0 0,0 0 0 0 0,0 0 0 0 0,-1 0 0 0 0,1 1 0 0 0,-1-1 0 0 0,4 6 0 0 0,-4-4-16 0 0,0 0 0 0 0,0 0 0 0 0,-1 0 0 0 0,1 1 0 0 0,-1-1 0 0 0,0 0 0 0 0,0 1 0 0 0,-1-1 0 0 0,0 1 0 0 0,0-1 0 0 0,0 1 0 0 0,-1-1 0 0 0,0 1-1 0 0,0-1 1 0 0,0 0 0 0 0,0 1 0 0 0,-1-1 0 0 0,-5 10 0 0 0,0 0 41 0 0,0 0-1 0 0,-2 0 1 0 0,0-1-1 0 0,-21 26 1 0 0,-24 19 80 0 0,-69 57 0 0 0,92-90-115 0 0,-2-1 1 0 0,0-2-1 0 0,-38 20 0 0 0,-114 46-225 0 0,165-81 108 0 0,-5 4-393 0 0,-1-2 0 0 0,-35 9-1 0 0,59-18 449 0 0,1-1 1 0 0,-1 1-1 0 0,0-1 0 0 0,1 0 0 0 0,-1 0 1 0 0,0 0-1 0 0,1 0 0 0 0,-1 0 0 0 0,0 0 0 0 0,1 0 1 0 0,-1-1-1 0 0,0 1 0 0 0,1 0 0 0 0,-1-1 1 0 0,1 0-1 0 0,-1 1 0 0 0,0-1 0 0 0,1 0 1 0 0,0 0-1 0 0,-1 0 0 0 0,1 0 0 0 0,-1 0 0 0 0,-1-2 1 0 0,2 2-49 0 0,0-1 1 0 0,0 0-1 0 0,0 0 0 0 0,0 0 1 0 0,0 0-1 0 0,0 0 1 0 0,1 0-1 0 0,-1 0 1 0 0,1 0-1 0 0,-1 0 1 0 0,1 0-1 0 0,0-1 1 0 0,0 1-1 0 0,0 0 0 0 0,0 0 1 0 0,0 0-1 0 0,0 0 1 0 0,1-3-1 0 0,2-5-775 0 0,0 0 0 0 0,0 0 0 0 0,5-9 0 0 0,-5 13 132 0 0,7-18-3914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21 14135 0 0,'0'0'1283'0'0,"1"-2"-1055"0"0,5-12 131 0 0,-6 13-339 0 0,0 1-1 0 0,0 0 1 0 0,0 0-1 0 0,0 0 1 0 0,0 0-1 0 0,0 0 1 0 0,0 0-1 0 0,1 0 0 0 0,-1-1 1 0 0,0 1-1 0 0,0 0 1 0 0,0 0-1 0 0,0 0 1 0 0,0 0-1 0 0,0 0 1 0 0,-1-1-1 0 0,1 1 1 0 0,0 0-1 0 0,0 0 1 0 0,0 0-1 0 0,0 0 1 0 0,0 0-1 0 0,0 0 1 0 0,0 0-1 0 0,0-1 1 0 0,0 1-1 0 0,0 0 1 0 0,0 0-1 0 0,0 0 1 0 0,0 0-1 0 0,0 0 1 0 0,-1 0-1 0 0,1 0 0 0 0,0 0 1 0 0,0 0-1 0 0,0-1 1 0 0,0 1-1 0 0,0 0 1 0 0,0 0-1 0 0,-1 0 1 0 0,-13 7 1605 0 0,9-4-1423 0 0,-47 30-202 0 0,-14 7 0 0 0,-11 4 0 0 0,66-36 0 0 0,2 2 0 0 0,4 2 0 0 0,5-10-1 0 0,0 0 0 0 0,0 0 0 0 0,0 0-1 0 0,0 0 1 0 0,0-1 0 0 0,1 1 0 0 0,-1 0 0 0 0,0 0 0 0 0,1-1-1 0 0,0 1 1 0 0,-1 0 0 0 0,1-1 0 0 0,0 1 0 0 0,0-1-1 0 0,0 1 1 0 0,0-1 0 0 0,0 1 0 0 0,0-1 0 0 0,1 0 0 0 0,-1 1-1 0 0,0-1 1 0 0,1 0 0 0 0,-1 0 0 0 0,1 0 0 0 0,-1 0-1 0 0,3 1 1 0 0,5 3-7 0 0,0 0 0 0 0,0-1 0 0 0,14 4 0 0 0,-4-2 8 0 0,31 5 0 0 0,36 8 0 0 0,-71-13 0 0 0,-14-6 0 0 0,0 0 0 0 0,0 1 0 0 0,-1-1 0 0 0,1 1 0 0 0,0 0 0 0 0,0-1 0 0 0,-1 1 0 0 0,1-1 0 0 0,-1 1 0 0 0,1 0 0 0 0,0 0 0 0 0,0 1 0 0 0,-1-1 1 0 0,0-1 1 0 0,1 1-1 0 0,-1 0 0 0 0,0 0 0 0 0,0-1 0 0 0,0 1 0 0 0,0 0 0 0 0,0 0 1 0 0,0 0-1 0 0,0 0 0 0 0,0-1 0 0 0,0 1 0 0 0,0 0 0 0 0,-1 1 1 0 0,0 1 18 0 0,0-1 1 0 0,-1 1 0 0 0,1-1 0 0 0,-1 1 0 0 0,1-1 0 0 0,-1 0 0 0 0,0 0 0 0 0,0 0-1 0 0,0 0 1 0 0,0 0 0 0 0,0 0 0 0 0,-1 0 0 0 0,1-1 0 0 0,0 1 0 0 0,-1-1 0 0 0,1 1-1 0 0,-6 1 1 0 0,-6 2 159 0 0,1-1 0 0 0,-20 4 0 0 0,14-4 39 0 0,-11 3 29 0 0,-28 8-40 0 0,-89 12 0 0 0,140-27-208 0 0,-1 0-1 0 0,1 0 1 0 0,-1 0 0 0 0,-13-3-1 0 0,-1-1-10 0 0,4-2-1676 0 0,26 12-1589 0 0,-5-4 2928 0 0,0 0 0 0 0,1 0 0 0 0,0 0 0 0 0,-1 0 0 0 0,8 2 0 0 0,3-2-1156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 10591 0 0,'0'0'964'0'0,"-8"-1"370"0"0,5 1-1034 0 0,1 0 0 0 0,0 1 0 0 0,0-1 0 0 0,-1 1 0 0 0,1-1 0 0 0,0 1 0 0 0,0 0 0 0 0,0 0 0 0 0,0 0 0 0 0,0 0 1 0 0,-3 3-1 0 0,-21 18 560 0 0,16-13-768 0 0,-30 26 188 0 0,-88 78 148 0 0,89-76-379 0 0,-40 51-1 0 0,79-88-49 0 0,-27 33 34 0 0,1 1 0 0 0,1 1 0 0 0,-29 59 0 0 0,53-92-1053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8751 0 0,'0'0'674'0'0,"1"2"-438"0"0,0 7 412 0 0,1 1 1 0 0,1-1-1 0 0,-1 0 1 0 0,6 12 0 0 0,-5-16-473 0 0,-1-1-1 0 0,1 1 1 0 0,0-1 0 0 0,0 0 0 0 0,0 0 0 0 0,0 0 0 0 0,1 0-1 0 0,0 0 1 0 0,0-1 0 0 0,4 4 0 0 0,4 0-101 0 0,1 0 1 0 0,18 8-1 0 0,-15-8-12 0 0,19 11-1 0 0,-30-15-30 0 0,-1 0 0 0 0,0 0 1 0 0,0 0-1 0 0,0 0 0 0 0,-1 1 0 0 0,1-1 1 0 0,-1 1-1 0 0,6 8 0 0 0,-9-10 2 0 0,1 0 0 0 0,0 0 0 0 0,-1 0 0 0 0,1 0-1 0 0,-1 1 1 0 0,1-1 0 0 0,-1 0 0 0 0,0 0 0 0 0,0 0-1 0 0,0 1 1 0 0,0-1 0 0 0,-1 0 0 0 0,1 0 0 0 0,0 0 0 0 0,-1 0-1 0 0,0 1 1 0 0,1-1 0 0 0,-2 2 0 0 0,-2 4 172 0 0,1 0-1 0 0,-1-1 1 0 0,-7 10 0 0 0,-2-1 2 0 0,0 0 1 0 0,0-1-1 0 0,-2 0 1 0 0,-18 14-1 0 0,2-5-234 0 0,-40 24 0 0 0,70-48-120 0 0,0 1-22 0 0,0 0 0 0 0,-1 0 0 0 0,1 0 1 0 0,0-1-1 0 0,-1 1 0 0 0,1 0 0 0 0,-1-1 0 0 0,1 1 1 0 0,-1-1-1 0 0,1 1 0 0 0,-4-1 0 0 0,1-4-1064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8751 0 0,'0'0'794'0'0,"0"2"-448"0"0,-5 12 795 0 0,1 1 0 0 0,1-1 0 0 0,1 1-1 0 0,-1 18 1 0 0,2-19-817 0 0,2 1 0 0 0,-1 0 0 0 0,2 0 0 0 0,4 19 0 0 0,-4-23-267 0 0,1 0 0 0 0,1-1 0 0 0,0 1 0 0 0,0-1 0 0 0,1 0 0 0 0,0 0 0 0 0,1 0 0 0 0,0-1 0 0 0,0 0 0 0 0,1 0 0 0 0,1 0 0 0 0,-1-1 0 0 0,1 0 0 0 0,16 12 0 0 0,0-3-265 0 0,-11-7 348 0 0,27 16 1 0 0,-34-23-1126 0 0,-1-1 1 0 0,1 0 0 0 0,-1 0-1 0 0,1 0 1 0 0,6 1 0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5527 0 0,'-1'1'4251'0'0,"-31"30"523"0"0,14-16-4598 0 0,2 1 0 0 0,0 1 0 0 0,-20 28-1 0 0,28-30-84 0 0,0 2 0 0 0,1-1 0 0 0,1 1 0 0 0,0 0 0 0 0,-2 18 0 0 0,5-27-15 0 0,-8 46 639 0 0,-7 82 1 0 0,-8 37-193 0 0,14-129-941 0 0,-2 0 1 0 0,-2-1-1 0 0,-36 68 0 0 0,12-39-3138 0 0,-58 77-1 0 0,44-75 8 0 0,53-73 3106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0,'0'0'1323'0'0,"2"2"-611"0"0,9 10-229 0 0,-1 1 0 0 0,0-1 0 0 0,-1 1-1 0 0,0 1 1 0 0,-1 0 0 0 0,8 19 0 0 0,66 189-276 0 0,-75-199-205 0 0,15 45 25 0 0,-4 0 0 0 0,10 76 0 0 0,-23-104 60 0 0,-1 0 0 0 0,-3 0 0 0 0,-1 0 0 0 0,-2 0 0 0 0,-8 47 0 0 0,4-53 37 0 0,-2-1 0 0 0,-1 1 1 0 0,-2-1-1 0 0,-1-1 0 0 0,-27 52 0 0 0,23-54-462 0 0,-20 34 963 0 0,31-57-1511 0 0,0 0 0 0 0,0-1 0 0 0,-1 0 0 0 0,1 0 0 0 0,-1 0 1 0 0,-11 8-1 0 0,5-8-4532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266 316 10799 0 0,'0'0'979'0'0,"2"0"-808"0"0,1 0-310 0 0,-3-1 187 0 0,1 1-1 0 0,0 0 1 0 0,0 0 0 0 0,-1 0-1 0 0,1 0 1 0 0,0 0-1 0 0,0 0 1 0 0,0 0 0 0 0,-1 0-1 0 0,1 0 1 0 0,0 0 0 0 0,0 0-1 0 0,-1 1 1 0 0,1-1-1 0 0,0 0 1 0 0,-1 1 0 0 0,1-1-1 0 0,0 0 1 0 0,-1 1 0 0 0,1-1-1 0 0,0 1 1 0 0,-1-1-1 0 0,1 1 1 0 0,-1-1 0 0 0,1 1-1 0 0,-1-1 1 0 0,1 1 0 0 0,-1-1-1 0 0,1 1 1 0 0,-1 0-1 0 0,0-1 1 0 0,1 1 0 0 0,-1 0-1 0 0,0-1 1 0 0,1 2 0 0 0,-1 1 29 0 0,0-1 0 0 0,0 1 0 0 0,0 0-1 0 0,0-1 1 0 0,0 1 0 0 0,0-1 0 0 0,-1 1 0 0 0,0-1 0 0 0,1 1 0 0 0,-1-1 0 0 0,0 0 0 0 0,0 1 0 0 0,0-1 0 0 0,-3 4 0 0 0,1-2 74 0 0,0 0 1 0 0,-1 0-1 0 0,1 0 1 0 0,-1 0-1 0 0,0-1 0 0 0,-8 7 1 0 0,3-5 21 0 0,-1 1 0 0 0,1-1 0 0 0,-1-1 0 0 0,0 0 0 0 0,0 0 0 0 0,-19 4 0 0 0,15-5-39 0 0,0-1 0 0 0,-1-1 0 0 0,-18 0 0 0 0,28-1-95 0 0,0 0 0 0 0,0-1 0 0 0,1 1 0 0 0,-1-1 0 0 0,0-1 0 0 0,1 1-1 0 0,-1 0 1 0 0,1-1 0 0 0,-1 0 0 0 0,1 0 0 0 0,0-1 0 0 0,0 1 0 0 0,-7-6 0 0 0,9 6-25 0 0,0-1-1 0 0,1 1 1 0 0,-1 0-1 0 0,1-1 1 0 0,-1 1-1 0 0,1-1 1 0 0,0 1-1 0 0,0-1 1 0 0,0 0 0 0 0,0 0-1 0 0,1 1 1 0 0,-1-1-1 0 0,1 0 1 0 0,-1 0-1 0 0,1 0 1 0 0,0 0-1 0 0,1-3 1 0 0,0-8 13 0 0,0 0 0 0 0,5-16 0 0 0,-6 26-28 0 0,3-11-20 0 0,0 1-1 0 0,1 0 1 0 0,0 0 0 0 0,1 0-1 0 0,1 1 1 0 0,0-1-1 0 0,1 1 1 0 0,0 1-1 0 0,1-1 1 0 0,0 1 0 0 0,1 1-1 0 0,0-1 1 0 0,17-14-1 0 0,-11 14-32 0 0,0 0 0 0 0,1 0 1 0 0,1 2-1 0 0,0 0 0 0 0,0 1 0 0 0,1 1 0 0 0,0 0 0 0 0,0 1 0 0 0,39-8 0 0 0,-46 13 76 0 0,2 0-1 0 0,-1 0 0 0 0,0 2 0 0 0,0-1 0 0 0,0 2 1 0 0,0-1-1 0 0,0 2 0 0 0,0 0 0 0 0,0 0 0 0 0,0 1 1 0 0,0 0-1 0 0,-1 1 0 0 0,1 1 0 0 0,-1-1 0 0 0,0 2 0 0 0,0 0 1 0 0,11 8-1 0 0,-17-10 0 0 0,0 0 0 0 0,0 1 0 0 0,0-1 0 0 0,-1 1 1 0 0,1 0-1 0 0,-1 0 0 0 0,-1 1 0 0 0,1-1 0 0 0,-1 1 0 0 0,0 0 1 0 0,0 0-1 0 0,2 7 0 0 0,-2-5 6 0 0,-1 1 1 0 0,0-1-1 0 0,-1 0 1 0 0,0 1-1 0 0,-1-1 1 0 0,1 1-1 0 0,-2-1 1 0 0,-1 15-1 0 0,0-10 9 0 0,-1 1 0 0 0,-1-1 0 0 0,0 0-1 0 0,-1 0 1 0 0,0-1 0 0 0,-1 1 0 0 0,0-1 0 0 0,-1 0-1 0 0,0-1 1 0 0,-1 0 0 0 0,-15 17 0 0 0,-4-4 47 0 0,0-1 0 0 0,-2-1 0 0 0,-54 31 0 0 0,73-48-90 0 0,-1 2 13 0 0,-6 4-53 0 0,-27 12 1 0 0,39-21-7 0 0,0 0 1 0 0,0 0 0 0 0,-1 0-1 0 0,1-1 1 0 0,-1 0-1 0 0,1 0 1 0 0,-1 0-1 0 0,0 0 1 0 0,1-1 0 0 0,-7-1-1 0 0,11 1-35 0 0,0 0 1 0 0,0 0-1 0 0,0 0 0 0 0,-1 0 0 0 0,1-1 0 0 0,0 1 0 0 0,0 0 1 0 0,0-1-1 0 0,-1 1 0 0 0,1-1 0 0 0,0 1 0 0 0,0-1 1 0 0,0 0-1 0 0,0 0 0 0 0,0 1 0 0 0,0-1 0 0 0,0 0 0 0 0,1 0 1 0 0,-1 0-1 0 0,0 0 0 0 0,0 0 0 0 0,1 0 0 0 0,-1 0 0 0 0,0 0 1 0 0,1 0-1 0 0,-1 0 0 0 0,1 0 0 0 0,0 0 0 0 0,-1-3 1 0 0,0-13-5703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2759 0 0,'0'0'126'0'0,"-1"1"-5"0"0,-5 8 1316 0 0,0 0-1 0 0,0 1 0 0 0,1 0 1 0 0,-6 14-1 0 0,6-9-499 0 0,0 0 1 0 0,-3 23-1 0 0,2 6-1073 0 0,1 58 0 0 0,0-5 1442 0 0,-8-13-605 0 0,-3-1 0 0 0,-29 85 0 0 0,-15 75 33 0 0,54-178-482 0 0,5-45-719 0 0,-5 25 0 0 0,6-43-83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3679 0 0,'2'-1'5898'0'0,"35"-4"-1188"0"0,-35 5-4431 0 0,7 11 434 0 0,-7-6-542 0 0,1 0 0 0 0,-1-1-1 0 0,0 1 1 0 0,0 0 0 0 0,0 0-1 0 0,-1 0 1 0 0,1 0 0 0 0,-1 1 0 0 0,0 9-1 0 0,0 6 472 0 0,-3 26 0 0 0,1-10-242 0 0,1-13-155 0 0,3 87 277 0 0,-2-92-507 0 0,1-1-1 0 0,2 1 1 0 0,9 34-1 0 0,-12-51-41 0 0,0 1 1 0 0,0 0-1 0 0,0-1 0 0 0,0 1 0 0 0,1-1 1 0 0,-1 0-1 0 0,1 1 0 0 0,-1-1 0 0 0,1 0 1 0 0,0 0-1 0 0,0 0 0 0 0,0 0 1 0 0,0 0-1 0 0,0-1 0 0 0,0 1 0 0 0,0 0 1 0 0,3 0-1 0 0,-2-1-50 0 0,0 0 0 0 0,-1 0 0 0 0,1-1 1 0 0,0 1-1 0 0,0-1 0 0 0,0 0 0 0 0,-1 0 1 0 0,1 0-1 0 0,0 0 0 0 0,0 0 0 0 0,0 0 0 0 0,-1-1 1 0 0,1 0-1 0 0,0 1 0 0 0,0-1 0 0 0,3-2 1 0 0,1 0-1254 0 0,0-1 0 0 0,0 1 1 0 0,9-8-1 0 0,4-5-4005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8:4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34 2303 0 0,'1'-9'203'0'0,"0"-15"16306"0"0,-80 211-15492 0 0,13 8-401 0 0,29-83-257 0 0,-302 719 910 0 0,225-565-1268 0 0,88-197-136 0 0,-32 136 0 0 0,53-181 117 0 0,1-1 0 0 0,0 31 0 0 0,3-47 17 0 0,1-1 0 0 0,1 1-1 0 0,-1-1 1 0 0,1 1 0 0 0,0-1-1 0 0,0 1 1 0 0,1-1 0 0 0,0 0 0 0 0,0 0-1 0 0,1 0 1 0 0,-1 0 0 0 0,1 0-1 0 0,4 6 1 0 0,10 2-115 0 0,-16-13-492 0 0,9-7-2294 0 0,0-2-3816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1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41 133 6911 0 0,'0'0'528'0'0,"-8"0"-320"0"0,-24-3 11328 0 0,35 1-11287 0 0,1 1 0 0 0,0 0 1 0 0,-1 0-1 0 0,1 0 0 0 0,0 1 0 0 0,6-1 0 0 0,55 2 259 0 0,-44 0-282 0 0,33-2 0 0 0,-23-3-788 0 0,0-2-1 0 0,42-13 1 0 0,58-27-2496 0 0,-31 10 1659 0 0,-61 23 567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444 102 3223 0 0,'62'-63'1820'0'0,"-53"55"1180"0"0,1 0 0 0 0,16-10 0 0 0,-25 18-2905 0 0,0-1 0 0 0,0 1 0 0 0,0-1 0 0 0,0 0 0 0 0,1 1 0 0 0,-1 0 0 0 0,0-1 0 0 0,0 1 0 0 0,0 0 0 0 0,0-1 0 0 0,0 1 0 0 0,0 0 0 0 0,1 0 0 0 0,-1 0 0 0 0,0 0 0 0 0,0 0 0 0 0,0 0 0 0 0,0 1 0 0 0,1-1 0 0 0,-1 0 0 0 0,0 0 0 0 0,0 1 0 0 0,0-1 0 0 0,0 1 0 0 0,0-1-1 0 0,0 1 1 0 0,0-1 0 0 0,0 1 0 0 0,0 0 0 0 0,0 0 0 0 0,0-1 0 0 0,0 1 0 0 0,0 1 0 0 0,1 0-50 0 0,-1 1 0 0 0,1-1-1 0 0,-1 0 1 0 0,0 1 0 0 0,0-1 0 0 0,0 1-1 0 0,0-1 1 0 0,0 1 0 0 0,-1-1 0 0 0,1 1-1 0 0,-1 0 1 0 0,1 4 0 0 0,-2 2 36 0 0,0 0 0 0 0,0 0 0 0 0,-1 0 1 0 0,0 0-1 0 0,0 0 0 0 0,-1-1 0 0 0,-7 15 0 0 0,-35 58 309 0 0,29-54-252 0 0,-240 364 1325 0 0,211-325-1310 0 0,-88 132 71 0 0,83-122-546 0 0,21-26-3541 0 0,24-43 2059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1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24 14567 0 0,'-9'-1'1320'0'0,"5"0"-1139"0"0,3 1-171 0 0,-1-1-1 0 0,1 1 0 0 0,0 0 1 0 0,0 0-1 0 0,0-1 1 0 0,0 1-1 0 0,0 0 1 0 0,0 0-1 0 0,-1 1 0 0 0,1-1 1 0 0,0 0-1 0 0,0 0 1 0 0,0 0-1 0 0,0 1 1 0 0,0-1-1 0 0,0 0 0 0 0,-2 2 1 0 0,2-2 52 0 0,1 0 0 0 0,-1 0-1 0 0,0 0 1 0 0,1 1 0 0 0,-1-1 0 0 0,1 0 0 0 0,-1 0 0 0 0,0 1-1 0 0,1-1 1 0 0,-1 0 0 0 0,1 1 0 0 0,-1-1 0 0 0,1 1-1 0 0,-1-1 1 0 0,1 1 0 0 0,-1-1 0 0 0,1 1 0 0 0,0-1 0 0 0,-1 1-1 0 0,1-1 1 0 0,0 1 0 0 0,-1-1 0 0 0,1 1 0 0 0,0 0-1 0 0,0-1 1 0 0,-1 1 0 0 0,1 0 0 0 0,0-1 0 0 0,0 1 0 0 0,0 0-1 0 0,0-1 1 0 0,0 1 0 0 0,0 0 0 0 0,0-1 0 0 0,0 1 0 0 0,0 0-1 0 0,0-1 1 0 0,0 1 0 0 0,1-1 0 0 0,-1 1 0 0 0,0 0-1 0 0,1 0 1 0 0,0 1-15 0 0,0 0-1 0 0,0-1 0 0 0,0 1 1 0 0,0 0-1 0 0,0-1 1 0 0,1 1-1 0 0,-1-1 0 0 0,1 0 1 0 0,-1 1-1 0 0,1-1 1 0 0,0 0-1 0 0,-1 0 0 0 0,4 2 1 0 0,4 0 80 0 0,0 0-1 0 0,0-1 1 0 0,0 0 0 0 0,1 0 0 0 0,-1 0-1 0 0,1-2 1 0 0,-1 1 0 0 0,12-1 0 0 0,3-2 174 0 0,0-1 0 0 0,24-6 0 0 0,195-50 163 0 0,-201 49-719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2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139 107 7167 0 0,'0'0'851'0'0,"7"-17"2377"0"0,-3 13-2961 0 0,1 0-1 0 0,-1 1 1 0 0,1 0-1 0 0,0 0 1 0 0,0 0-1 0 0,0 0 1 0 0,1 1-1 0 0,-1 0 1 0 0,11-3-1 0 0,8 0 273 0 0,25-2 0 0 0,-4 0-249 0 0,19-7 35 0 0,-36 6-118 0 0,1 2 0 0 0,0 2-1 0 0,38-3 1 0 0,-53 8-87 0 0,-3 2-20 0 0,-10-2-98 0 0,0 0-1 0 0,0-1 0 0 0,0 1 1 0 0,1 0-1 0 0,-2 0 1 0 0,1 0-1 0 0,0-1 1 0 0,0 1-1 0 0,0 0 0 0 0,0 0 1 0 0,0 0-1 0 0,-1 1 1 0 0,1-1-1 0 0,-1 0 0 0 0,1 0 1 0 0,-1 0-1 0 0,1 0 1 0 0,-1 1-1 0 0,1 1 0 0 0,-1 0 2 0 0,0-1 0 0 0,0 1-1 0 0,0 0 1 0 0,0-1-1 0 0,0 1 1 0 0,-1-1 0 0 0,1 1-1 0 0,-1-1 1 0 0,-1 4-1 0 0,-3 5 6 0 0,0-1-1 0 0,-1 0 0 0 0,-10 15 1 0 0,13-20-8 0 0,-9 11 8 0 0,-1 0-1 0 0,-1-1 1 0 0,0 0 0 0 0,-1-1-1 0 0,-19 14 1 0 0,-90 56 62 0 0,65-46-58 0 0,13-9-12 0 0,-17 10 11 0 0,62-38 42 0 0,3-1 11 0 0,15-3-29 0 0,25-9 0 0 0,-23 6-38 0 0,20-3 0 0 0,-22 6 3 0 0,1 1 0 0 0,-1 0 0 0 0,1 1 0 0 0,-1 1 0 0 0,32 4 0 0 0,-43-3 0 0 0,-1 0 0 0 0,1 0 0 0 0,-1 1 0 0 0,0 0 0 0 0,1 0 0 0 0,-1 0 0 0 0,0 0 0 0 0,0 1 0 0 0,0 0 0 0 0,-1 0 0 0 0,1 1 0 0 0,-1-1 0 0 0,1 1 0 0 0,-1 0 0 0 0,0 0 0 0 0,-1 0 0 0 0,1 0 0 0 0,-1 1 0 0 0,0 0 0 0 0,0 0 0 0 0,5 10 0 0 0,-6-11 8 0 0,-1 1 0 0 0,0-1 0 0 0,0 1-1 0 0,0 0 1 0 0,0 0 0 0 0,-1-1 0 0 0,0 1-1 0 0,0 0 1 0 0,0 0 0 0 0,-1 6 0 0 0,0-8 20 0 0,-1-1 1 0 0,1 0 0 0 0,-1 0 0 0 0,1 0-1 0 0,-1 1 1 0 0,0-2 0 0 0,1 1 0 0 0,-1 0 0 0 0,0 0-1 0 0,0-1 1 0 0,-1 1 0 0 0,-2 1 0 0 0,4-2-2 0 0,-9 5 72 0 0,0-1 1 0 0,0-1-1 0 0,0 1 1 0 0,0-2-1 0 0,-20 5 1 0 0,-4 2-56 0 0,-120 34 115 0 0,24-8-40 0 0,113-31-151 0 0,0 2 0 0 0,-30 15 1 0 0,47-22-9 0 0,-1 0-1 0 0,1 0 1 0 0,0 0 0 0 0,0 0 0 0 0,0 0-1 0 0,-1 0 1 0 0,1 0 0 0 0,0 1 0 0 0,0-1-1 0 0,-1 0 1 0 0,1 0 0 0 0,0 0 0 0 0,0 0-1 0 0,0 0 1 0 0,-1 1 0 0 0,1-1 0 0 0,0 0 0 0 0,0 0-1 0 0,0 0 1 0 0,0 1 0 0 0,-1-1 0 0 0,1 0-1 0 0,0 0 1 0 0,0 0 0 0 0,0 1 0 0 0,0-1-1 0 0,0 0 1 0 0,0 0 0 0 0,0 1 0 0 0,0-1-1 0 0,0 0 1 0 0,0 0 0 0 0,0 1 0 0 0,0-1-1 0 0,0 0 1 0 0,0 1 0 0 0,0-1 0 0 0,0 0-1 0 0,0 0 1 0 0,0 1 0 0 0,11 4-1294 0 0,10-2 287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2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96 146 6911 0 0,'-8'0'623'0'0,"-28"2"33"0"0,32-1 58 0 0,-1-1 0 0 0,1 1-1 0 0,-1 0 1 0 0,1 1 0 0 0,0-1-1 0 0,0 1 1 0 0,-1-1 0 0 0,1 1 0 0 0,-5 4-1 0 0,8-5-491 0 0,0-1-169 0 0,1 0 0 0 0,0 0 0 0 0,0 1 0 0 0,0-1 0 0 0,-1 0 0 0 0,1 0 0 0 0,0 1 0 0 0,0-1 0 0 0,0 0 0 0 0,0 0 0 0 0,0 1 0 0 0,-1-1 0 0 0,1 0 1 0 0,0 0-1 0 0,0 1 0 0 0,0-1 0 0 0,0 0 0 0 0,0 1 0 0 0,0-1 0 0 0,0 0 0 0 0,0 1 0 0 0,0-1 0 0 0,0 0 0 0 0,0 0 0 0 0,0 1 0 0 0,0-1 0 0 0,0 0 0 0 0,1 0 1 0 0,-1 1-1 0 0,4 1 67 0 0,-1 0 1 0 0,1-1-1 0 0,0 1 1 0 0,0-1-1 0 0,0 0 1 0 0,0 0-1 0 0,0 0 1 0 0,0-1-1 0 0,0 1 1 0 0,1-1-1 0 0,-1 0 1 0 0,0-1-1 0 0,4 0 0 0 0,12-1 273 0 0,28-8-1 0 0,-37 7-269 0 0,234-68 1170 0 0,48-11-722 0 0,-288 81-560 0 0,23-5 36 0 0,32-1 0 0 0,-53 6-48 0 0,0 1 0 0 0,1 0-1 0 0,-1 0 1 0 0,0 0 0 0 0,1 1 0 0 0,-1 1 0 0 0,0-1 0 0 0,0 1 0 0 0,12 5-1 0 0,-17-6-51 0 0,-1 0-1 0 0,1 0 0 0 0,-1 0 0 0 0,1 0 0 0 0,-1 0 0 0 0,0 0 0 0 0,1 0 0 0 0,-1 0 0 0 0,0 1 0 0 0,0-1 0 0 0,0 0 0 0 0,0 1 0 0 0,0-1 0 0 0,0 1 0 0 0,0-1 0 0 0,-1 1 0 0 0,1 0 0 0 0,0-1 0 0 0,-1 1 0 0 0,1 0 0 0 0,-1-1 0 0 0,0 3 0 0 0,0-1-261 0 0,0 0 0 0 0,0 0 1 0 0,0 0-1 0 0,0 0 0 0 0,-1 0 0 0 0,0 0 0 0 0,1 0 0 0 0,-1 0 0 0 0,0 0 0 0 0,-1 0 0 0 0,-2 5 1 0 0,-4 4-1376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2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303 176 1839 0 0,'-2'-1'134'0'0,"-16"-2"5437"0"0,7 1 3549 0 0,19-7-6690 0 0,12-3-2053 0 0,1 0 0 0 0,33-13 0 0 0,-16 7-67 0 0,-3 1-70 0 0,74-33 217 0 0,-95 44-399 0 0,1 1 1 0 0,0 1-1 0 0,0 0 1 0 0,1 2 0 0 0,22-3-1 0 0,-33 5-49 0 0,-1 0-1 0 0,0 0 0 0 0,1 0 1 0 0,-1 1-1 0 0,0-1 1 0 0,0 1-1 0 0,0 0 0 0 0,1 1 1 0 0,-1-1-1 0 0,4 3 1 0 0,-6-3-10 0 0,-1 0 1 0 0,1 0 0 0 0,-1 0 0 0 0,0 0 0 0 0,1 0 0 0 0,-1 0-1 0 0,0 1 1 0 0,0-1 0 0 0,0 1 0 0 0,0-1 0 0 0,0 1 0 0 0,0-1-1 0 0,0 1 1 0 0,0-1 0 0 0,0 1 0 0 0,-1 0 0 0 0,1-1 0 0 0,-1 1-1 0 0,1 0 1 0 0,-1 0 0 0 0,0-1 0 0 0,0 1 0 0 0,0 0 0 0 0,0 0-1 0 0,0 0 1 0 0,0 2 0 0 0,-2 3-8 0 0,1-1 0 0 0,-1 1 0 0 0,0-1 1 0 0,0 1-1 0 0,-1-1 0 0 0,0 0 0 0 0,0 0 0 0 0,-1 0 0 0 0,1-1 0 0 0,-9 11 0 0 0,-5 3-71 0 0,-29 25 0 0 0,-7 2-91 0 0,-105 69 0 0 0,-72 18 59 0 0,31-16 111 0 0,199-117 1 0 0,0 0 1 0 0,0 0-1 0 0,0 0 0 0 0,0 0 0 0 0,0 0 0 0 0,0 0 0 0 0,-1 0 1 0 0,1 0-1 0 0,0 0 0 0 0,0 0 0 0 0,0 0 0 0 0,0 0 1 0 0,0 0-1 0 0,0 0 0 0 0,0 0 0 0 0,0 1 0 0 0,0-1 0 0 0,0 0 1 0 0,0 0-1 0 0,0 0 0 0 0,-1 0 0 0 0,1 0 0 0 0,0 0 1 0 0,0 0-1 0 0,0 0 0 0 0,0 0 0 0 0,0 0 0 0 0,0 1 1 0 0,0-1-1 0 0,0 0 0 0 0,0 0 0 0 0,0 0 0 0 0,0 0 0 0 0,0 0 1 0 0,0 0-1 0 0,0 0 0 0 0,0 0 0 0 0,0 1 0 0 0,0-1 1 0 0,0 0-1 0 0,0 0 0 0 0,0 0 0 0 0,0 0 0 0 0,0 0 0 0 0,0 0 1 0 0,0 0-1 0 0,1 0 0 0 0,-1 1 0 0 0,6 0 55 0 0,8-1 54 0 0,19-3 195 0 0,38-10-1 0 0,-25 4-109 0 0,128-31 224 0 0,-33 6 84 0 0,-102 26-378 0 0,66-3 0 0 0,-96 11-125 0 0,2-1 0 0 0,0 1 0 0 0,0 0 0 0 0,16 3 0 0 0,-25-3 0 0 0,0 0 0 0 0,0 0 0 0 0,0 0 0 0 0,-1 1 0 0 0,1-1 0 0 0,0 1 0 0 0,0-1 0 0 0,-1 1 0 0 0,1 0 0 0 0,0 0 0 0 0,-1-1 0 0 0,1 1 0 0 0,0 0 0 0 0,1 2 0 0 0,0 0-15 0 0,-1-2-54 0 0,0 1-646 0 0,-2-2 618 0 0,0 1 0 0 0,1-1 1 0 0,-1 0-1 0 0,0 1 0 0 0,0-1 0 0 0,0 0 0 0 0,1 1 1 0 0,-1-1-1 0 0,0 0 0 0 0,1 1 0 0 0,-1-1 0 0 0,0 0 1 0 0,0 0-1 0 0,1 0 0 0 0,-1 1 0 0 0,0-1 0 0 0,1 0 1 0 0,-1 0-1 0 0,1 0 0 0 0,-1 0 0 0 0,0 0 0 0 0,1 1 1 0 0,-1-1-1 0 0,0 0 0 0 0,1 0 0 0 0,8-5-1004 0 0,0 0-10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2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1375 0 0,'-1'0'107'0'0,"-2"0"629"0"0,0 1-1 0 0,1-1 1 0 0,-1 1-1 0 0,1 0 1 0 0,-1-1-1 0 0,1 1 1 0 0,-1 1-1 0 0,1-1 1 0 0,0 0-1 0 0,0 0 1 0 0,-4 3 0 0 0,5-3-633 0 0,1 1 1 0 0,-1-1 0 0 0,0 0 0 0 0,0 0 0 0 0,1 1 0 0 0,-1-1 0 0 0,1 0-1 0 0,-1 1 1 0 0,1-1 0 0 0,0 0 0 0 0,-1 1 0 0 0,1-1 0 0 0,0 1 0 0 0,0-1 0 0 0,0 0-1 0 0,0 1 1 0 0,0-1 0 0 0,1 2 0 0 0,0 4 10 0 0,0-1 0 0 0,0 0 0 0 0,1 0 0 0 0,0 0 1 0 0,1 0-1 0 0,-1 0 0 0 0,1-1 0 0 0,7 11 0 0 0,32 39 831 0 0,-1-7-400 0 0,1-2 1 0 0,3-2 0 0 0,2-2-1 0 0,1-2 1 0 0,76 48-1 0 0,-94-70-458 0 0,8 4-2 0 0,-1 1-1 0 0,-1 2 0 0 0,53 48 0 0 0,-85-68-80 0 0,0-1-1 0 0,-1 0 0 0 0,1 1 1 0 0,-1 0-1 0 0,0 0 0 0 0,0 0 1 0 0,-1 0-1 0 0,1 0 1 0 0,-1 1-1 0 0,0-1 0 0 0,0 1 1 0 0,-1-1-1 0 0,0 1 0 0 0,0 0 1 0 0,0 0-1 0 0,-1 8 0 0 0,-1 4-29 0 0,0 0 0 0 0,-2 0-1 0 0,-8 32 1 0 0,1-8-374 0 0,10-40 180 0 0,9-12-1977 0 0,12-18 354 0 0,-11 9-2985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2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473 123 4143 0 0,'2'-2'319'0'0,"74"-74"5152"0"0,-31 32 851 0 0,-57 62-5839 0 0,5-4-334 0 0,-105 130 716 0 0,55-74-667 0 0,-209 279 27 0 0,137-170-97 0 0,124-171-128 0 0,1 0 0 0 0,1-1-36 0 0,2-5-158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2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9415 0 0,'0'0'431'0'0,"0"-9"138"0"0,2-7-1355 0 0,2 3 4048 0 0,-4 13-3158 0 0,0 0 1 0 0,1 0-1 0 0,-1 0 0 0 0,0 0 0 0 0,0-1 0 0 0,0 1 0 0 0,0 0 0 0 0,0 0 0 0 0,1 0 0 0 0,-1 0 0 0 0,0 0 0 0 0,0 0 0 0 0,0 0 0 0 0,0 0 1 0 0,0 0-1 0 0,1 0 0 0 0,-1 0 0 0 0,0 0 0 0 0,0 0 0 0 0,0 0 0 0 0,0 0 0 0 0,1 0 0 0 0,-1 0 0 0 0,0 0 0 0 0,0 0 0 0 0,0 0 0 0 0,0 0 0 0 0,1 0 1 0 0,-1 0-1 0 0,0 0 0 0 0,0 0 0 0 0,0 0 0 0 0,6 8 727 0 0,16 42-115 0 0,49 84 1 0 0,-29-66-491 0 0,16 25-163 0 0,-14-24 83 0 0,24 32-49 0 0,-67-100-161 0 0,4 8-2183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2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18 12031 0 0,'1'-9'1091'0'0,"1"1"1185"0"0,-5 8-2241 0 0,0 0-1 0 0,1 1 1 0 0,-1 0-1 0 0,0-1 1 0 0,1 1-1 0 0,-1 0 1 0 0,0 0-1 0 0,1 1 1 0 0,-1-1 0 0 0,1 0-1 0 0,0 1 1 0 0,-1 0-1 0 0,1 0 1 0 0,0-1-1 0 0,-4 5 1 0 0,-2 4 129 0 0,-1 0 1 0 0,-7 12-1 0 0,12-15-65 0 0,-10 13 93 0 0,2 1 0 0 0,0 1 0 0 0,2-1 0 0 0,-10 30 0 0 0,-23 97 282 0 0,6-20-68 0 0,-138 302 402 0 0,94-245-610 0 0,80-183-198 0 0,-42 106 11 0 0,37-88-11 0 0,0 0 0 0 0,1 0-1 0 0,-3 32 1 0 0,8-48-8 0 0,-1 1 0 0 0,1-1 0 0 0,0 1 0 0 0,1-1 0 0 0,-1 1 0 0 0,1-1-1 0 0,0 1 1 0 0,0-1 0 0 0,0 0 0 0 0,1 1 0 0 0,1 3 0 0 0,-2-6-72 0 0,11-6-3087 0 0,0-6 1445 0 0,-9 8-20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2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5527 0 0,'0'0'498'0'0,"1"-1"-406"0"0,26-28 7918 0 0,-17 18-8236 0 0,-3-5 1901 0 0,-3 5 998 0 0,-2 9-2611 0 0,-1 0 0 0 0,1 0 0 0 0,0 0 0 0 0,-1 0 0 0 0,1 0 0 0 0,0 1 1 0 0,0-1-1 0 0,0 1 0 0 0,1 0 0 0 0,-1-1 0 0 0,0 1 0 0 0,0 0 1 0 0,5-1-1 0 0,2 0-36 0 0,0 0 0 0 0,14-1 0 0 0,-5 0 19 0 0,63-14 26 0 0,21-4 64 0 0,-91 20-111 0 0,2 0-1 0 0,-1 0 1 0 0,0 1-1 0 0,0 1 1 0 0,0 0-1 0 0,15 3 1 0 0,-25-3-21 0 0,0-1 1 0 0,0 0-1 0 0,0 1 0 0 0,-1 0 1 0 0,1-1-1 0 0,0 1 1 0 0,0 0-1 0 0,-1 0 1 0 0,1 0-1 0 0,-1 0 1 0 0,1 0-1 0 0,-1 0 1 0 0,1 1-1 0 0,-1-1 1 0 0,1 0-1 0 0,-1 1 1 0 0,0-1-1 0 0,2 4 1 0 0,-2-4-4 0 0,-1 1 0 0 0,0-1 1 0 0,1 1-1 0 0,-1-1 1 0 0,0 1-1 0 0,0 0 0 0 0,0-1 1 0 0,0 1-1 0 0,0-1 0 0 0,-1 1 1 0 0,1-1-1 0 0,0 1 0 0 0,-1-1 1 0 0,1 1-1 0 0,-1-1 0 0 0,1 0 1 0 0,-1 1-1 0 0,1-1 0 0 0,-1 0 1 0 0,0 1-1 0 0,0-1 0 0 0,0 0 1 0 0,-2 2-1 0 0,-10 12 1 0 0,-1-1-1 0 0,0 0 1 0 0,-1-1-1 0 0,-23 16 1 0 0,-72 38-17 0 0,62-40-31 0 0,16-8 1 0 0,-49 20 0 0 0,74-37 57 0 0,29-21 96 0 0,-11 13-114 0 0,0 0 1 0 0,0 0-1 0 0,0 1 1 0 0,1 0 0 0 0,-1 1-1 0 0,1 1 1 0 0,0 0-1 0 0,0 0 1 0 0,0 1 0 0 0,1 0-1 0 0,-1 1 1 0 0,0 1-1 0 0,1 0 1 0 0,-1 1 0 0 0,0 0-1 0 0,1 1 1 0 0,-1 0-1 0 0,0 1 1 0 0,17 6 0 0 0,-29-9 5 0 0,9 4-17 0 0,0 0-1 0 0,15 9 0 0 0,-21-11 19 0 0,-1-1-1 0 0,0 1 1 0 0,0 0-1 0 0,0 0 1 0 0,0 0-1 0 0,0 0 1 0 0,-1 0-1 0 0,1 0 1 0 0,-1 0-1 0 0,1 0 1 0 0,-1 1-1 0 0,0-1 1 0 0,0 1 0 0 0,0-1-1 0 0,1 4 1 0 0,-1-5-3 0 0,-1 1 0 0 0,1 0 1 0 0,-1-1-1 0 0,1 1 0 0 0,-1 0 1 0 0,0-1-1 0 0,0 1 0 0 0,0-1 1 0 0,0 1-1 0 0,0 0 0 0 0,0-1 1 0 0,0 1-1 0 0,-1 0 1 0 0,1-1-1 0 0,0 1 0 0 0,-1-1 1 0 0,0 1-1 0 0,0 2 0 0 0,-2 0 0 0 0,0 3 39 0 0,0-1 0 0 0,-1-1-1 0 0,0 1 1 0 0,0-1 0 0 0,0 1-1 0 0,0-1 1 0 0,-1 0 0 0 0,-9 6-1 0 0,-47 32 454 0 0,47-34-425 0 0,-147 91 1404 0 0,155-96-1630 0 0,0 1 1 0 0,1 0 0 0 0,-1 0 0 0 0,1 0 0 0 0,0 1 0 0 0,0 0 0 0 0,-7 11 0 0 0,3-3-1161 0 0,1 1-1 0 0,-8 21 1 0 0,9-18-4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2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167 200 1375 0 0,'0'0'419'0'0,"-11"0"5356"0"0,0 1-5314 0 0,-1 0 0 0 0,1 1 1 0 0,0 0-1 0 0,0 1 0 0 0,0 0 1 0 0,0 0-1 0 0,0 1 0 0 0,0 1 1 0 0,1 0-1 0 0,0 0 0 0 0,0 1 1 0 0,-16 13 2291 0 0,27-18-2309 0 0,1 0-371 0 0,0 0 1 0 0,-1 0-1 0 0,1 0 0 0 0,0 0 0 0 0,0 0 1 0 0,-1 0-1 0 0,1 0 0 0 0,0-1 1 0 0,0 1-1 0 0,0-1 0 0 0,0 1 1 0 0,0-1-1 0 0,0 0 0 0 0,0 0 0 0 0,0 0 1 0 0,0 0-1 0 0,3 0 0 0 0,6-2 151 0 0,-1 0-1 0 0,12-3 0 0 0,-11 2-51 0 0,417-117 1962 0 0,-221 59-1724 0 0,27 5 32 0 0,-181 47-397 0 0,1 3 0 0 0,78 0 0 0 0,-118 7-264 0 0,-1-1-1 0 0,1 2 0 0 0,19 4 0 0 0,-30-6 67 0 0,-1 1 0 0 0,1 0 0 0 0,0 0-1 0 0,0-1 1 0 0,-1 2 0 0 0,1-1 0 0 0,-1 0 0 0 0,1 0 0 0 0,-1 1-1 0 0,0 0 1 0 0,1-1 0 0 0,-1 1 0 0 0,0 0 0 0 0,0 0-1 0 0,0 0 1 0 0,0 0 0 0 0,0 0 0 0 0,-1 1 0 0 0,1-1-1 0 0,-1 0 1 0 0,1 1 0 0 0,-1 0 0 0 0,1 3 0 0 0,-1 7-1141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96 15487 0 0,'-2'2'712'0'0,"-22"9"230"0"0,15-4-884 0 0,7-5 502 0 0,5-1-342 0 0,2 2-111 0 0,0-1 0 0 0,1 0 0 0 0,-1-1 1 0 0,1 1-1 0 0,0-1 0 0 0,-1 0 0 0 0,1 0 0 0 0,0-1 1 0 0,-1 0-1 0 0,1 0 0 0 0,0 0 0 0 0,9-2 1 0 0,9-3 665 0 0,40-12 0 0 0,-52 14-539 0 0,198-55 1869 0 0,-145 43-1626 0 0,84-7-1 0 0,31 13-1108 0 0,-177 9 213 0 0,9 0-598 0 0,-10 0-152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3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85 5527 0 0,'-75'7'2220'0'0,"67"-7"2046"0"0,13-4-1224 0 0,13-4-1770 0 0,147-50 993 0 0,-142 52-2072 0 0,1 1 0 0 0,-1 1 1 0 0,1 1-1 0 0,0 1 0 0 0,31 1 0 0 0,-51 1-183 0 0,1 0 0 0 0,0 1 0 0 0,-1 0 0 0 0,1 0 0 0 0,-1 0 0 0 0,1 1 0 0 0,5 2 0 0 0,3 5-10 0 0,-12-4 0 0 0,-1-3 0 0 0,1 2 0 0 0,0 1 0 0 0,-1-1 0 0 0,0 0 0 0 0,0 1 1 0 0,0-1-1 0 0,0 0 0 0 0,0 1 0 0 0,-1-1 0 0 0,0 0 0 0 0,0 0 0 0 0,0 1 0 0 0,-1-1 0 0 0,1 0 0 0 0,-1 0 0 0 0,-4 6 0 0 0,-4 7-3 0 0,0-1 0 0 0,-16 18 0 0 0,20-26-2 0 0,-4 4-4 0 0,0-1 0 0 0,-1 0 0 0 0,-1-1-1 0 0,0 0 1 0 0,0 0 0 0 0,-1-1 0 0 0,-19 10 0 0 0,-11 2 15 0 0,-49 17-1 0 0,23-10-10 0 0,58-23 5 0 0,11-5 0 0 0,0 0 0 0 0,0 0 0 0 0,0 0 0 0 0,0 0 0 0 0,0 0 0 0 0,0 0 0 0 0,-1 0 0 0 0,1 0 0 0 0,0 0 0 0 0,0 0 0 0 0,0 0 0 0 0,0 0 0 0 0,0 0 0 0 0,0 0 0 0 0,0 0 0 0 0,0 0 0 0 0,0 0 0 0 0,0 0 0 0 0,0 0 0 0 0,0 0 0 0 0,0 0 0 0 0,0 1 0 0 0,0-1 0 0 0,-1 0 0 0 0,1 0 0 0 0,0 0 0 0 0,0 0 0 0 0,0 0 0 0 0,0 0 0 0 0,0 0 0 0 0,0 0 0 0 0,0 0 0 0 0,0 0 0 0 0,0 0 0 0 0,0 0 0 0 0,0 0 0 0 0,0 1 0 0 0,0-1 0 0 0,0 0 0 0 0,0 0 0 0 0,0 0 0 0 0,0 0 0 0 0,0 0 0 0 0,0 0 0 0 0,0 0 0 0 0,0 0 0 0 0,0 0 0 0 0,0 0 0 0 0,0 0 0 0 0,0 0 0 0 0,0 0 0 0 0,1 0 0 0 0,-1 1 0 0 0,0-1 0 0 0,0 0 0 0 0,0 0 0 0 0,0 0 0 0 0,0 0 0 0 0,0 0 0 0 0,0 0 0 0 0,0 0 0 0 0,0 0 0 0 0,0 0 0 0 0,8 2 0 0 0,8-2 0 0 0,21-3 25 0 0,40-10-1 0 0,-46 7-17 0 0,0 2 0 0 0,38-2 0 0 0,-56 6-22 0 0,0 1 1 0 0,0 0 0 0 0,0 1 0 0 0,0 0 0 0 0,0 1 0 0 0,0 0 0 0 0,-1 1 0 0 0,15 7 0 0 0,-22-9 9 0 0,0 0 0 0 0,-1 1 0 0 0,1 0 0 0 0,-1 0 0 0 0,1 0 0 0 0,-1 1 0 0 0,0 0 0 0 0,0 0-1 0 0,-1 0 1 0 0,1 0 0 0 0,-1 0 0 0 0,0 1 0 0 0,0-1 0 0 0,0 1 0 0 0,0 0 0 0 0,-1 0 0 0 0,0 0 0 0 0,0 0 0 0 0,0 0 0 0 0,-1 0 0 0 0,0 1 0 0 0,1 5 0 0 0,-2-6 7 0 0,1 0 0 0 0,-1 0 0 0 0,0 1 0 0 0,0-1 0 0 0,-1 0 0 0 0,1 0 0 0 0,-1 0 0 0 0,0 0 0 0 0,-1 0 0 0 0,1 0 0 0 0,-1 0 0 0 0,0 0 0 0 0,0-1 0 0 0,-1 1 0 0 0,1-1 0 0 0,-1 1 0 0 0,0-1 0 0 0,0 0 0 0 0,0 0 0 0 0,-1 0 0 0 0,0-1 0 0 0,1 1 0 0 0,-1-1 1 0 0,-6 4-1 0 0,-17 9 298 0 0,0 0 0 0 0,-2-2 1 0 0,1-2-1 0 0,-40 13 0 0 0,22-13 71 0 0,0-1 0 0 0,-56 5 0 0 0,62-9-321 0 0,22-4-216 0 0,0 0 1 0 0,-32 0-1 0 0,59-12-1596 0 0,1 0-3182 0 0,3 0-1555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3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1375 0 0,'0'-15'14748'0'0,"5"23"-14610"0"0,0-1-1 0 0,0 1 0 0 0,-1 1 1 0 0,0-1-1 0 0,0 1 0 0 0,-1-1 1 0 0,4 19-1 0 0,8 67 472 0 0,-14-82-529 0 0,15 334 904 0 0,-30 2-663 0 0,7-208-246 0 0,-1 32-56 0 0,-8 490 46 0 0,35-407-67 0 0,-1-25 3 0 0,-16-167 5 0 0,-10 105 0 0 0,-2-98 57 0 0,3-19 10 0 0,-2 64 0 0 0,9-110-65 0 0,1 0-1 0 0,-1 1 1 0 0,1-1-1 0 0,0 1 1 0 0,0-1-1 0 0,1 0 1 0 0,2 9-1 0 0,3-6-125 0 0,-6-7 24 0 0,0 0 1 0 0,0-1-1 0 0,0 1 1 0 0,0-1-1 0 0,0 1 1 0 0,0-1-1 0 0,1 0 1 0 0,-1 0-1 0 0,0 1 1 0 0,0-1-1 0 0,0 0 1 0 0,1 0-1 0 0,-1 0 1 0 0,0 0-1 0 0,3-1 1 0 0,9-2-837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3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 10103 0 0,'0'0'464'0'0,"0"-1"-9"0"0,3-5 3521 0 0,-6 13-3656 0 0,1 0 1 0 0,0 1-1 0 0,-3 13 1 0 0,1-3 14 0 0,-11 44-161 0 0,-25 124 949 0 0,37-159-1000 0 0,0-1 1 0 0,1 1 0 0 0,2-1 0 0 0,1 1 0 0 0,5 28 0 0 0,-5-47-181 0 0,1-1 1 0 0,0 0-1 0 0,0 1 0 0 0,1-1 0 0 0,0 0 1 0 0,0-1-1 0 0,1 1 0 0 0,0 0 0 0 0,0-1 0 0 0,0 0 1 0 0,1 0-1 0 0,0 0 0 0 0,0-1 0 0 0,0 1 0 0 0,1-1 1 0 0,9 6-1 0 0,2-2-1058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3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70 4607 0 0,'0'0'354'0'0,"-10"6"7709"0"0,10-6-7684 0 0,-1 1-1 0 0,1 0 0 0 0,9 3 1405 0 0,17-2-1867 0 0,12-6 943 0 0,0-2-1 0 0,69-20 1 0 0,32-5 1 0 0,34 15-1341 0 0,-136 16-2727 0 0,-22 0 1298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3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4143 0 0,'2'0'8100'0'0,"39"-13"-3395"0"0,24 2-2651 0 0,12-4-953 0 0,-55 10-827 0 0,125-28 832 0 0,-132 31-1074 0 0,1 1 1 0 0,0 0-1 0 0,0 0 0 0 0,-1 2 0 0 0,1 0 0 0 0,0 1 0 0 0,21 6 0 0 0,6 8-692 0 0,-25-7-4129 0 0,-16-8 3929 0 0,12 6-5772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3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1375 0 0,'0'-1'1887'0'0,"6"-10"783"0"0,-2 2 2698 0 0,-2 18-3227 0 0,-1 6-2015 0 0,0-1-1 0 0,1 1 1 0 0,0-1 0 0 0,1 0 0 0 0,1 0 0 0 0,0 0 0 0 0,1 0 0 0 0,1-1 0 0 0,0 1 0 0 0,1-1 0 0 0,0-1 0 0 0,1 1 0 0 0,0-2 0 0 0,1 1-1 0 0,0-1 1 0 0,1 0 0 0 0,20 17 0 0 0,-13-14-160 0 0,32 22 0 0 0,-48-35-72 0 0,10 4-2173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3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13 5983 0 0,'0'0'464'0'0,"1"-1"-305"0"0,-1 0 69 0 0,0 1 0 0 0,1 0 0 0 0,-1-1 0 0 0,0 1 0 0 0,0 0 0 0 0,0-1 0 0 0,1 1 0 0 0,-1 0 0 0 0,0-1 0 0 0,0 1 0 0 0,0 0 0 0 0,0-1 0 0 0,0 1 0 0 0,1-1-1 0 0,-1 1 1 0 0,0 0 0 0 0,0-1 0 0 0,0 1 0 0 0,0-1 0 0 0,0 1 0 0 0,0 0 0 0 0,0-1 0 0 0,-1 1 0 0 0,1-1 0 0 0,0 1 0 0 0,0-1 0 0 0,-9 5 1081 0 0,-11 13-1158 0 0,12-8 143 0 0,0 0 0 0 0,1 1 0 0 0,0 0 0 0 0,1 1 1 0 0,0-1-1 0 0,-7 19 0 0 0,7-12-114 0 0,1 1 0 0 0,1 0-1 0 0,-4 31 1 0 0,-64 360 2055 0 0,52-330-2124 0 0,-4-2-1 0 0,-3 0 1 0 0,-41 80 0 0 0,45-111-15 0 0,23-45 40 0 0,14-19-46 0 0,2-3-3200 0 0,14-23-1 0 0,-23 33 1612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3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93 4319 0 0,'0'0'508'0'0,"-9"2"-368"0"0,-90 17 10695 0 0,100-19-10729 0 0,8-10 1349 0 0,16-9-1337 0 0,-22 18-53 0 0,36-23 1171 0 0,68-29 1 0 0,-105 52-1298 0 0,0 0 0 0 0,1 0 1 0 0,-1 0-1 0 0,1 0 0 0 0,-1 1 0 0 0,1-1 0 0 0,-1 1 0 0 0,5 0 0 0 0,-6 0-108 0 0,0 0-1 0 0,0 0 1 0 0,-1 1-1 0 0,1-1 1 0 0,0 0-1 0 0,0 1 1 0 0,0-1-1 0 0,0 0 1 0 0,-1 1-1 0 0,1-1 1 0 0,0 1-1 0 0,0-1 1 0 0,-1 1-1 0 0,1 0 1 0 0,0-1-1 0 0,-1 1 1 0 0,1 0-1 0 0,-1 0 1 0 0,1-1-1 0 0,-1 1 1 0 0,1 0 0 0 0,-1 0-1 0 0,1 0 1 0 0,-1-1-1 0 0,1 3 1 0 0,1 7-5449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3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5983 0 0,'1'0'7340'0'0,"29"3"-3409"0"0,19-5-2157 0 0,-9 1-939 0 0,-13 2-376 0 0,-17 0-326 0 0,0-1-1 0 0,0 0 1 0 0,0 0 0 0 0,18-4 0 0 0,-21 2-295 0 0,-1 1-1 0 0,0-1 1 0 0,0-1-1 0 0,0 1 1 0 0,0-1 0 0 0,7-4-1 0 0,-7 3-751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4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60 4607 0 0,'0'0'13104'0'0,"0"-8"-10633"0"0,0 8-2441 0 0,0-1 0 0 0,-1 1 1 0 0,1-1-1 0 0,0 1 0 0 0,0 0 0 0 0,0-1 0 0 0,0 1 1 0 0,-1 0-1 0 0,1-1 0 0 0,0 1 0 0 0,0 0 1 0 0,-1-1-1 0 0,1 1 0 0 0,0 0 0 0 0,-1-1 1 0 0,1 1-1 0 0,0 0 0 0 0,-1 0 0 0 0,1-1 0 0 0,0 1 1 0 0,-1 0-1 0 0,1 0 0 0 0,-1 0 0 0 0,1 0 1 0 0,0-1-1 0 0,-1 1 0 0 0,0 0 0 0 0,-14 2 181 0 0,-14 13-189 0 0,11-4-21 0 0,2 2 0 0 0,0 0 1 0 0,0 0-1 0 0,1 2 0 0 0,1 0 1 0 0,0 0-1 0 0,-15 24 0 0 0,22-30-1 0 0,5-6 0 0 0,-1 0 0 0 0,1 1 0 0 0,0 0 0 0 0,0-1 0 0 0,0 1 0 0 0,0 0 0 0 0,1 0 0 0 0,-2 5 0 0 0,1-7 0 0 0,1 2 0 0 0,2 12 0 0 0,3 2 0 0 0,0-14 0 0 0,-1-1 0 0 0,0 1 28 0 0,1-1 0 0 0,-1 1-1 0 0,1 0 1 0 0,0-1 0 0 0,1 0-1 0 0,-1 0 1 0 0,0 0 0 0 0,1 0 0 0 0,0-1-1 0 0,0 0 1 0 0,-1 0 0 0 0,1 0 0 0 0,10 2-1 0 0,5-1 196 0 0,0 0-1 0 0,28 0 0 0 0,9 1 11 0 0,-40-1-195 0 0,-7-1-25 0 0,0 0-1 0 0,0-1 1 0 0,18-1-1 0 0,-25 0-8 0 0,0-1 0 0 0,0 1 0 0 0,0-1 0 0 0,0 0 0 0 0,0 1 0 0 0,0-2 1 0 0,0 1-1 0 0,0 0 0 0 0,0-1 0 0 0,0 1 0 0 0,-1-1 0 0 0,1 0 0 0 0,0 1 0 0 0,-1-1 0 0 0,0-1 0 0 0,1 1 0 0 0,-1 0 0 0 0,0-1 0 0 0,0 1 0 0 0,0-1 0 0 0,-1 1 0 0 0,1-1 0 0 0,-1 0 0 0 0,2-3 0 0 0,3-7 26 0 0,0-1-1 0 0,-1-1 0 0 0,5-24 1 0 0,-5 16-3 0 0,-1 0 0 0 0,3-35 0 0 0,-7 51-47 0 0,0 1-1 0 0,0 0 1 0 0,0-1-1 0 0,-1 1 1 0 0,0 0-1 0 0,0-1 1 0 0,-1 1-1 0 0,1 0 0 0 0,-1 0 1 0 0,-1 0-1 0 0,1 0 1 0 0,-1 1-1 0 0,0-1 1 0 0,-5-6-1 0 0,6 9-2 0 0,0 1 0 0 0,-1 0 0 0 0,1 0-1 0 0,-1 1 1 0 0,1-1 0 0 0,-1 0 0 0 0,1 1 0 0 0,-1 0-1 0 0,0-1 1 0 0,0 1 0 0 0,0 0 0 0 0,0 1-1 0 0,0-1 1 0 0,0 0 0 0 0,0 1 0 0 0,0 0 0 0 0,0-1-1 0 0,0 1 1 0 0,0 1 0 0 0,0-1 0 0 0,0 0 0 0 0,0 1-1 0 0,0-1 1 0 0,0 1 0 0 0,-3 1 0 0 0,-6 2-38 0 0,1 0 1 0 0,-1 1 0 0 0,1 0-1 0 0,-19 13 1 0 0,15-7-13 0 0,-19 16 1 0 0,-7 6-39 0 0,39-31-57 0 0,3-5-1255 0 0,2-2 980 0 0,-1 0 0 0 0,1 0 0 0 0,1 0-1 0 0,6-8 1 0 0,2 1-1061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54 386 4607 0 0,'-1'2'354'0'0,"-1"0"-205"0"0,1 0 1 0 0,-1 0-1 0 0,0 0 1 0 0,0 0-1 0 0,0 0 1 0 0,0-1 0 0 0,0 1-1 0 0,-12 8 10940 0 0,12-10-10851 0 0,1 1-1 0 0,-1-1 1 0 0,0 1 0 0 0,0-1-1 0 0,1 0 1 0 0,-1 0 0 0 0,0 0-1 0 0,0 0 1 0 0,-2 0 0 0 0,1 0 1917 0 0,3-6-2041 0 0,1 0-1 0 0,0 1 1 0 0,0-1 0 0 0,0 1-1 0 0,1-1 1 0 0,0 1 0 0 0,0 0 0 0 0,0-1-1 0 0,1 1 1 0 0,3-5 0 0 0,6-9-131 0 0,18-21 0 0 0,-7 10 80 0 0,59-98 47 0 0,-20 29-920 0 0,-60 97 664 0 0,0-1 1 0 0,0 1-1 0 0,0-1 1 0 0,0 1-1 0 0,0 0 1 0 0,0 0-1 0 0,1 0 0 0 0,-1 0 1 0 0,1 0-1 0 0,0 1 1 0 0,-1-1-1 0 0,1 1 1 0 0,6-3-1 0 0,-5 3-386 0 0,1 0 1 0 0,-1 0-1 0 0,1 1 0 0 0,0-1 0 0 0,0 1 0 0 0,-1 0 1 0 0,1 0-1 0 0,6 2 0 0 0,1 0-971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4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89 121 1375 0 0,'-2'1'107'0'0,"-11"6"-2169"0"0,-9 1 15169 0 0,39-19-10731 0 0,18-8-1520 0 0,0 0 0 0 0,1 3 0 0 0,62-20 0 0 0,-66 27-615 0 0,54-13 466 0 0,-76 20-614 0 0,-1 1 0 0 0,1 0 0 0 0,0 1 1 0 0,0 0-1 0 0,-1 0 0 0 0,20 4 0 0 0,-27-4-90 0 0,0 0-1 0 0,-1 1 1 0 0,1-1-1 0 0,0 1 0 0 0,0-1 1 0 0,0 1-1 0 0,-1 0 1 0 0,1 0-1 0 0,0 0 1 0 0,-1 0-1 0 0,1 0 1 0 0,0 0-1 0 0,-1 0 1 0 0,0 0-1 0 0,1 1 1 0 0,-1-1-1 0 0,0 0 1 0 0,1 1-1 0 0,-1-1 0 0 0,0 1 1 0 0,0 0-1 0 0,0-1 1 0 0,0 1-1 0 0,-1 0 1 0 0,1 0-1 0 0,0-1 1 0 0,-1 1-1 0 0,1 0 1 0 0,-1 0-1 0 0,0 0 1 0 0,0 0-1 0 0,1 0 0 0 0,-1 0 1 0 0,0-1-1 0 0,-1 1 1 0 0,1 0-1 0 0,0 0 1 0 0,-1 3-1 0 0,-1 3 2 0 0,-1-1-1 0 0,1 0 1 0 0,-1 1-1 0 0,-1-1 1 0 0,1-1 0 0 0,-1 1-1 0 0,0 0 1 0 0,-7 7-1 0 0,5-7-3 0 0,0-1 0 0 0,-1 0 0 0 0,1 0 0 0 0,-1-1 0 0 0,-13 9 0 0 0,-43 19 0 0 0,3-2 0 0 0,10-3 0 0 0,35-21 0 0 0,0 1 0 0 0,1 0 0 0 0,0 2 0 0 0,-23 19 0 0 0,34-27 2 0 0,-5 9-14 0 0,9-10 7 0 0,0-1-1 0 0,-1 1 1 0 0,1-1 0 0 0,0 0 0 0 0,-1 1 0 0 0,1-1 0 0 0,0 0 0 0 0,-1 1 0 0 0,1-1 0 0 0,0 0 0 0 0,0 0 0 0 0,1 0 0 0 0,6 1-1 0 0,0-1-1 0 0,0-1 1 0 0,0 0 0 0 0,0 0-1 0 0,-1 0 1 0 0,1-1-1 0 0,10-3 1 0 0,13-3-3 0 0,2 3 9 0 0,48 0 0 0 0,-59 4 0 0 0,-10 0 17 0 0,0 1 1 0 0,0 0-1 0 0,0 1 0 0 0,0 0 0 0 0,0 1 1 0 0,0 0-1 0 0,-1 1 0 0 0,1 0 0 0 0,-1 1 1 0 0,1 1-1 0 0,-2-1 0 0 0,15 9 0 0 0,-24-12-12 0 0,1 0-1 0 0,-1 0 0 0 0,0 0 1 0 0,1 0-1 0 0,-1 0 1 0 0,0 0-1 0 0,0 1 1 0 0,0-1-1 0 0,1 0 1 0 0,-1 1-1 0 0,-1-1 0 0 0,1 1 1 0 0,0-1-1 0 0,0 1 1 0 0,0-1-1 0 0,-1 1 1 0 0,1 0-1 0 0,-1-1 0 0 0,0 1 1 0 0,1 0-1 0 0,-1 0 1 0 0,0-1-1 0 0,0 1 1 0 0,0 0-1 0 0,0-1 0 0 0,0 1 1 0 0,0 0-1 0 0,0 0 1 0 0,-1 2-1 0 0,-1 0 21 0 0,0 0-1 0 0,0 0 1 0 0,0 0-1 0 0,0 0 1 0 0,0 0-1 0 0,-1-1 1 0 0,0 1-1 0 0,0-1 1 0 0,0 1-1 0 0,-5 3 1 0 0,-3 3 7 0 0,-2 0 0 0 0,0-2 0 0 0,0 1 0 0 0,0-1 0 0 0,-18 6 0 0 0,-77 27 22 0 0,34-15-28 0 0,6 2-147 0 0,-88 50-1 0 0,150-75-184 0 0,0 1 0 0 0,0 0 0 0 0,1 0 0 0 0,-1 0 0 0 0,1 0 0 0 0,-7 8 0 0 0,6-2-1736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4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63 274 4607 0 0,'-22'10'216'0'0,"11"-5"93"0"0,-18 14 10561 0 0,41-18-10115 0 0,2-1-373 0 0,0 0 1 0 0,1-2 0 0 0,-1 1-1 0 0,0-2 1 0 0,21-6 0 0 0,-12 3-157 0 0,336-106 1954 0 0,-55 13-712 0 0,-273 90-1323 0 0,253-56 119 0 0,-278 64-350 0 0,-1 0 0 0 0,1 1-1 0 0,0 0 1 0 0,12 1-1 0 0,-18-1 10 0 0,1 0 0 0 0,0 0-1 0 0,0 0 1 0 0,0 0 0 0 0,0 0-1 0 0,0 0 1 0 0,0 1 0 0 0,0-1-1 0 0,0 0 1 0 0,0 1 0 0 0,0-1-1 0 0,0 1 1 0 0,-1-1 0 0 0,1 1-1 0 0,0-1 1 0 0,0 1 0 0 0,-1 0-1 0 0,1-1 1 0 0,0 1 0 0 0,-1 0-1 0 0,1-1 1 0 0,0 1 0 0 0,-1 0-1 0 0,1 0 1 0 0,-1 0 0 0 0,1-1-1 0 0,-1 1 1 0 0,0 0 0 0 0,1 0-1 0 0,-1 0 1 0 0,0 0 0 0 0,0 0-1 0 0,0 0 1 0 0,1 0 0 0 0,-1 0-1 0 0,0 0 1 0 0,0 0 0 0 0,-1 1 0 0 0,-3 10-1333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4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92 259 9151 0 0,'-13'3'171'0'0,"9"-1"-62"0"0,0-1 0 0 0,-1 0 1 0 0,1 0-1 0 0,-1-1 0 0 0,1 1 1 0 0,-1-1-1 0 0,1 0 1 0 0,-8-1-1 0 0,11 1-22 0 0,1 0 0 0 0,0 0 0 0 0,-1 0 0 0 0,1 0 0 0 0,0 0 0 0 0,-1 0 0 0 0,1 0 0 0 0,-1 0 0 0 0,1 0 0 0 0,0-1 0 0 0,-1 1 0 0 0,1 0 0 0 0,0 0-1 0 0,-1 0 1 0 0,1 0 0 0 0,0-1 0 0 0,0 1 0 0 0,-1 0 0 0 0,1 0 0 0 0,0-1 0 0 0,0 1 0 0 0,-1 0 0 0 0,1 0 0 0 0,0-1 0 0 0,0 1 0 0 0,0 0 0 0 0,-1-1 0 0 0,1 1 0 0 0,0 0 0 0 0,0-1 0 0 0,0 1 0 0 0,4-13 1444 0 0,14-8-84 0 0,7 2-649 0 0,1 1 1 0 0,1 1-1 0 0,38-18 0 0 0,-2 2 69 0 0,69-36 703 0 0,-116 62-1422 0 0,1 1-1 0 0,0 0 1 0 0,0 2-1 0 0,0 0 1 0 0,1 0-1 0 0,22 0 1 0 0,-34 4-131 0 0,0 0 1 0 0,-1 0-1 0 0,1 1 0 0 0,-1-1 1 0 0,1 2-1 0 0,-1-1 1 0 0,1 0-1 0 0,-1 1 0 0 0,0 0 1 0 0,0 0-1 0 0,8 5 0 0 0,-11-6-11 0 0,0 1-1 0 0,0-1 1 0 0,0 1-1 0 0,0-1 0 0 0,0 1 1 0 0,0 0-1 0 0,-1 0 1 0 0,1 0-1 0 0,-1 0 1 0 0,1 0-1 0 0,-1 0 0 0 0,0 0 1 0 0,0 0-1 0 0,0 0 1 0 0,0 1-1 0 0,0-1 0 0 0,0 0 1 0 0,-1 1-1 0 0,1-1 1 0 0,-1 1-1 0 0,0-1 0 0 0,0 0 1 0 0,1 1-1 0 0,-2-1 1 0 0,1 1-1 0 0,0-1 0 0 0,0 1 1 0 0,-2 3-1 0 0,0 2-9 0 0,-1 0-1 0 0,-1 0 1 0 0,0 0 0 0 0,0-1-1 0 0,0 1 1 0 0,-1-1 0 0 0,0 0-1 0 0,0 0 1 0 0,-1-1 0 0 0,-11 11-1 0 0,-6 3-19 0 0,-41 28 0 0 0,-297 201-52 0 0,345-238 48 0 0,-81 53-284 0 0,96-64 310 0 0,1 0 0 0 0,0 0 1 0 0,0 0-1 0 0,0 0 0 0 0,0 0 0 0 0,0 0 0 0 0,-1 0 0 0 0,1 1 0 0 0,0-1 1 0 0,0 0-1 0 0,0 0 0 0 0,0 0 0 0 0,0 0 0 0 0,-1 0 0 0 0,1 0 0 0 0,0 0 1 0 0,0 1-1 0 0,0-1 0 0 0,0 0 0 0 0,0 0 0 0 0,0 0 0 0 0,0 0 0 0 0,0 0 0 0 0,0 1 1 0 0,0-1-1 0 0,0 0 0 0 0,-1 0 0 0 0,1 0 0 0 0,0 0 0 0 0,0 0 0 0 0,0 1 1 0 0,0-1-1 0 0,0 0 0 0 0,0 0 0 0 0,6 3-12 0 0,9-1 35 0 0,-15-2-22 0 0,82 1 368 0 0,0-4-1 0 0,105-16 0 0 0,184-30 94 0 0,-360 47-429 0 0,-2 1-13 0 0,0 0 0 0 0,1 1 0 0 0,-1 0-1 0 0,11 2 1 0 0,-9 0-6 0 0,3 3-12 0 0,-12 0 0 0 0,-1-3 0 0 0,5 5-35 0 0,-2 1 0 0 0,1 0 0 0 0,6 15 0 0 0,3 5-73 0 0,-13-26-68 0 0,3-3-2494 0 0,-2 1 2398 0 0,0 0 1 0 0,-1-1 0 0 0,1 0-1 0 0,0 1 1 0 0,0-1 0 0 0,0 0-1 0 0,-1 0 1 0 0,1 0 0 0 0,0 0-1 0 0,-1 0 1 0 0,1 0 0 0 0,-1 0-1 0 0,1-1 1 0 0,-1 1 0 0 0,2-3 0 0 0,0 1-47 0 0,15-15-1209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5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3223 0 0,'0'0'15903'0'0,"-2"0"-15748"0"0,-4 0-125 0 0,-2 3-30 0 0,-1-1 0 0 0,0 1 0 0 0,2-1 11 0 0,5-2 632 0 0,2 4-550 0 0,0-1 1 0 0,0 1 0 0 0,-1 0 0 0 0,1-1 0 0 0,-1 1 0 0 0,-2 5 0 0 0,3-8 94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5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58 6991 0 0,'0'0'638'0'0,"-16"-7"-38"0"0,11 6-49 0 0,0 0 0 0 0,0 0 0 0 0,-1 0 0 0 0,1-1 0 0 0,0 0 0 0 0,0 0 0 0 0,1 0 0 0 0,-1 0 0 0 0,0-1 0 0 0,1 0 0 0 0,-1 0 0 0 0,1 0 0 0 0,-7-7 0 0 0,7 5-659 0 0,3 4 476 0 0,1 1 0 0 0,-1-1 0 0 0,0 0 0 0 0,0 0 1 0 0,0 0-1 0 0,1 0 0 0 0,-1 0 0 0 0,0 1 0 0 0,0-1 0 0 0,0 0 1 0 0,-2 0-1 0 0,3 1-287 0 0,-1 0 0 0 0,1 1 0 0 0,-1-1 0 0 0,1 0 0 0 0,-1 1 0 0 0,1-1 0 0 0,-1 0 0 0 0,1 1 0 0 0,-1-1 0 0 0,1 0 0 0 0,-1 1 0 0 0,1-1 0 0 0,0 1 0 0 0,-1-1 0 0 0,1 1 0 0 0,0-1 1 0 0,0 1-1 0 0,-1-1 0 0 0,1 1 0 0 0,0 0 0 0 0,0-1 0 0 0,0 1 0 0 0,-1-1 0 0 0,1 1 0 0 0,0-1 0 0 0,0 1 0 0 0,0 0 0 0 0,0 0 0 0 0,-1 4-63 0 0,1-1 1 0 0,-1 1-1 0 0,1 0 0 0 0,0-1 0 0 0,0 1 0 0 0,0 0 0 0 0,1-1 1 0 0,0 1-1 0 0,0-1 0 0 0,0 1 0 0 0,0 0 0 0 0,1-1 1 0 0,0 0-1 0 0,4 8 0 0 0,3 6 52 0 0,2-1 1 0 0,15 18-1 0 0,-12-16-14 0 0,105 133 384 0 0,-44-57-256 0 0,-62-79-173 0 0,48 60 71 0 0,-50-64-69 0 0,1 0 0 0 0,1 0-1 0 0,23 16 1 0 0,-33-26 3 0 0,1 0-1 0 0,0 0 1 0 0,0 0-1 0 0,0 0 1 0 0,0 0-1 0 0,0-1 1 0 0,0 0-1 0 0,6 1 0 0 0,2-1 73 0 0,23 0 1 0 0,-17-1-84 0 0,-16 0-78 0 0,-6 5-220 0 0,1 1 87 0 0,-1-1 0 0 0,-6 6 1 0 0,0 2-509 0 0,9-12 217 0 0,5-11-6018 0 0,15-24 4400 0 0,-12 23 1666 0 0,5-10-319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5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 5063 0 0,'0'0'11722'0'0,"-4"7"-10980"0"0,-12 18-39 0 0,-1-2 0 0 0,-1 0-1 0 0,-39 38 1 0 0,36-39-515 0 0,-109 130 875 0 0,105-122-943 0 0,-7 7-20 0 0,-1-2 0 0 0,-60 50 0 0 0,-86 49 38 0 0,159-120-122 0 0,0 1 1 0 0,0 1-1 0 0,-33 36 0 0 0,47-41-5 0 0,7-7-10 0 0,7-4-2 0 0,5-2-33 0 0,1 0-1 0 0,-1 0 0 0 0,0-2 1 0 0,0 0-1 0 0,20-8 1 0 0,-6 2-167 0 0,63-24-2175 0 0,-48 13 952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29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38 16671 0 0,'0'0'5511'0'0,"-19"0"-4214"0"0,56-12-271 0 0,14-6-3962 0 0,-35 11 1502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0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8751 0 0,'0'0'5947'0'0,"-2"2"-4342"0"0,-55 74 382 0 0,23-29-1510 0 0,-3-1-57 0 0,14-17-178 0 0,1 0 1 0 0,-31 55 0 0 0,43-63 372 0 0,-10 37 1 0 0,16-44-810 0 0,0 0 1 0 0,-1 0 0 0 0,-1 0 0 0 0,0-1 0 0 0,-1 0 0 0 0,-15 22 0 0 0,-3-7-6016 0 0,11-13 343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0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25 128 1375 0 0,'-6'0'87'0'0,"5"0"-46"0"0,-17 5 14262 0 0,40-7-13457 0 0,-1 0 0 0 0,1-2 0 0 0,-1-1 0 0 0,0 0 0 0 0,31-13 0 0 0,-23 8-241 0 0,14-5 21 0 0,-2 1-6 0 0,1 1 0 0 0,0 1 0 0 0,45-5-1 0 0,-40 10-208 0 0,-26 4-120 0 0,40-3 1 0 0,56 10-648 0 0,-116-4-191 0 0,6 0 1369 0 0,-8 10-9416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0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62 9215 0 0,'0'0'707'0'0,"-9"2"-438"0"0,32-14 5874 0 0,20-8 158 0 0,-26 14-6062 0 0,0 0 1 0 0,1 1-1 0 0,0 0 0 0 0,0 2 0 0 0,35-3 1 0 0,-47 6-209 0 0,1 0 1 0 0,-1 1 0 0 0,1-1 0 0 0,-1 2 0 0 0,0-1 0 0 0,1 1 0 0 0,-1-1 0 0 0,11 6 0 0 0,-13-4-34 0 0,0-1 0 0 0,0 1 1 0 0,0-1-1 0 0,-1 1 1 0 0,1 0-1 0 0,-1 0 0 0 0,0 1 1 0 0,0-1-1 0 0,0 1 1 0 0,0 0-1 0 0,0-1 0 0 0,-1 1 1 0 0,4 8-1 0 0,-5-9-3 0 0,0-1 1 0 0,0 1-1 0 0,0 0 0 0 0,-1 0 0 0 0,1 0 0 0 0,-1 0 1 0 0,0 0-1 0 0,0 0 0 0 0,0 0 0 0 0,0 0 0 0 0,0 0 1 0 0,-1 0-1 0 0,1 0 0 0 0,-1 0 0 0 0,0-1 0 0 0,0 1 1 0 0,0 0-1 0 0,0 0 0 0 0,-1-1 0 0 0,1 1 0 0 0,-3 4 1 0 0,-4 4-20 0 0,-1 0 0 0 0,0-1 0 0 0,-15 15 0 0 0,6-8 33 0 0,-26 26-263 0 0,-3-2 0 0 0,0-2 0 0 0,-73 45 0 0 0,109-77 30 0 0,0-1 0 0 0,-14 6 0 0 0,24-12 65 0 0,13-1-74 0 0,135-13 89 0 0,-139 13 140 0 0,0 1 0 0 0,0 1-1 0 0,0-1 1 0 0,1 1 0 0 0,-1 1 0 0 0,0-1-1 0 0,-1 2 1 0 0,1-1 0 0 0,0 1-1 0 0,-1 0 1 0 0,1 0 0 0 0,-1 1 0 0 0,0 0-1 0 0,12 9 1 0 0,-11-6 16 0 0,1 0 52 0 0,0 0 26 0 0,-6-5-55 0 0,0 0 1 0 0,-1 0 0 0 0,1 0-1 0 0,-1 0 1 0 0,0 1 0 0 0,1-1-1 0 0,-1 1 1 0 0,2 3 0 0 0,0 0 21 0 0,-4-4 95 0 0,0 2-109 0 0,0 0 1 0 0,-1 0-1 0 0,0 0 0 0 0,0 0 0 0 0,-1 0 1 0 0,1 0-1 0 0,-1 0 0 0 0,0 0 1 0 0,0 0-1 0 0,0 0 0 0 0,0-1 0 0 0,0 1 1 0 0,-1-1-1 0 0,0 0 0 0 0,0 0 0 0 0,0 0 1 0 0,-4 4-1 0 0,-8 5 145 0 0,-1-1-1 0 0,-25 15 1 0 0,28-18-122 0 0,-23 14-20 0 0,-34 22 187 0 0,-97 42 0 0 0,144-75-228 0 0,-40 15 30 0 0,54-23-31 0 0,1-1 0 0 0,-1 1 0 0 0,0-2 0 0 0,0 1 0 0 0,-13 0 0 0 0,15-3 9 0 0,5-1 51 0 0,2 1-61 0 0,0 0-1 0 0,-1 0 0 0 0,1 1 0 0 0,0-1 0 0 0,0 0 0 0 0,0 0 0 0 0,0 0 0 0 0,0 1 0 0 0,0-1 0 0 0,0 0 0 0 0,1 0 0 0 0,-1 1 0 0 0,0-1 0 0 0,0 0 0 0 0,1 0 0 0 0,-1 0 0 0 0,0 1 0 0 0,1-1 0 0 0,-1 0 0 0 0,1 1 0 0 0,-1-1 0 0 0,1 0 1 0 0,-1 1-1 0 0,1-1 0 0 0,-1 1 0 0 0,1-1 0 0 0,-1 1 0 0 0,1-1 0 0 0,1 0 0 0 0,0 0 3 0 0,0-2-96 0 0,1 1 0 0 0,0 0 0 0 0,0 0 1 0 0,0 0-1 0 0,6-3 0 0 0,-7 5-156 0 0,17 1-8739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1375 0 0,'0'0'14934'0'0,"2"2"-13970"0"0,-1-2-845 0 0,1 1 1 0 0,-1 0 0 0 0,0 0-1 0 0,1 0 1 0 0,-1 0 0 0 0,0 1-1 0 0,0-1 1 0 0,0 0 0 0 0,0 0-1 0 0,0 1 1 0 0,0-1 0 0 0,0 0 0 0 0,0 1-1 0 0,-1-1 1 0 0,1 1 0 0 0,0 2-1 0 0,0-1-28 0 0,0 0-1 0 0,-1 0 1 0 0,0 1 0 0 0,0-1-1 0 0,0 0 1 0 0,0 0-1 0 0,-1 0 1 0 0,0 5 0 0 0,-3 5-27 0 0,0 0 1 0 0,-1-1 0 0 0,-9 17-1 0 0,8-17 82 0 0,-4 9-95 0 0,0 1 0 0 0,-2-2 0 0 0,-1 1 0 0 0,0-2-1 0 0,-2 0 1 0 0,-27 29 0 0 0,41-46 9 0 0,7-15-1763 0 0,-4 11 1517 0 0,6-8-738 0 0,0-1 1 0 0,1 1 0 0 0,13-10-1 0 0,6-8-1533 0 0,-3 1-2479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0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1375 0 0,'0'0'17936'0'0,"3"-1"-17494"0"0,253-54 2032 0 0,-115 26-2499 0 0,-54 12-525 0 0,-32 9-4121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0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4607 0 0,'0'0'13911'0'0,"2"1"-13318"0"0,5 0-231 0 0,0 1 0 0 0,0-1 0 0 0,0-1 0 0 0,0 1 0 0 0,0-1 0 0 0,9-2 0 0 0,47-8 1342 0 0,-36 5-1303 0 0,88-11 741 0 0,77-15-806 0 0,-186 29-342 0 0,179-45-885 0 0,-178 45 531 0 0,0 0-1 0 0,0 1 1 0 0,1 0-1 0 0,-1 0 1 0 0,0 1-1 0 0,1 0 1 0 0,8 1-1 0 0,-14-1-1044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0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4143 0 0,'3'-9'9003'0'0,"2"24"-7706"0"0,14 73 527 0 0,-3-8-328 0 0,-11-63-1378 0 0,1-1 0 0 0,0 1-1 0 0,1-1 1 0 0,1-1 0 0 0,0 1 0 0 0,1-1-1 0 0,1-1 1 0 0,1 0 0 0 0,-1 0 0 0 0,2-1-1 0 0,0-1 1 0 0,1 1 0 0 0,0-2 0 0 0,1 0-1 0 0,26 16 1 0 0,9 2 284 0 0,96 41 0 0 0,61 4 424 0 0,-197-72-848 0 0,-7-2-146 0 0,-10-7-3809 0 0,-2 0 2194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0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25 7831 0 0,'0'0'356'0'0,"-1"-2"-6"0"0,-9-12-208 0 0,10 13-3 0 0,-1 0 1 0 0,0 1-1 0 0,0-1 0 0 0,0 0 0 0 0,1 1 0 0 0,-1-1 0 0 0,0 1 0 0 0,0-1 0 0 0,0 1 1 0 0,0-1-1 0 0,0 1 0 0 0,0-1 0 0 0,0 1 0 0 0,0 0 0 0 0,0 0 0 0 0,0-1 0 0 0,0 1 1 0 0,0 0-1 0 0,-1 0 0 0 0,1 0 0 0 0,0 0 0 0 0,0 1 0 0 0,0-1 0 0 0,0 0 0 0 0,0 0 1 0 0,0 0-1 0 0,0 1 0 0 0,0-1 0 0 0,-2 2 0 0 0,2-2 154 0 0,-3 2 9 0 0,1 0-1 0 0,-1 0 1 0 0,0 1 0 0 0,1-1 0 0 0,-1 1 0 0 0,1 0-1 0 0,0 0 1 0 0,-3 3 0 0 0,-22 31 129 0 0,23-31-221 0 0,-91 147 1810 0 0,66-101-1141 0 0,-71 93 0 0 0,19-50-611 0 0,-96 86 1 0 0,175-178-269 0 0,-15 14 134 0 0,-20 22 1 0 0,34-34-124 0 0,0 1 0 0 0,0-1 0 0 0,0 1 0 0 0,1 0 0 0 0,-1 0 0 0 0,2 0 0 0 0,-1 0 1 0 0,1 1-1 0 0,-3 8 0 0 0,5-14-523 0 0,1 0-416 0 0,0 1 716 0 0,0-1 0 0 0,0 0 0 0 0,0 0 0 0 0,0 0 0 0 0,1 0 1 0 0,-1 0-1 0 0,0 0 0 0 0,1-1 0 0 0,-1 1 0 0 0,0 0 0 0 0,1-1 0 0 0,2 2 0 0 0,8 0-1296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0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8287 0 0,'0'0'5899'0'0,"2"1"-4251"0"0,3 0-1359 0 0,1 0 0 0 0,0 0 1 0 0,0-1-1 0 0,0 0 0 0 0,0 0 0 0 0,0 0 0 0 0,0-1 1 0 0,7-2-1 0 0,52-14 626 0 0,-40 9-573 0 0,298-74 2770 0 0,-244 66-2674 0 0,1 4-1 0 0,91-3 1 0 0,-145 15-2242 0 0,46 7 0 0 0,-70-7 170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0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190 161 8287 0 0,'0'0'382'0'0,"-2"-1"-8"0"0,-6-3-289 0 0,-6-6 4984 0 0,14 9-4758 0 0,0 0 0 0 0,-1 1 0 0 0,1-1 0 0 0,0 0 0 0 0,0 1 0 0 0,0-1 0 0 0,0 0 0 0 0,0 0 0 0 0,0 1 0 0 0,0-1 0 0 0,0 0 0 0 0,0 0 0 0 0,0 1 0 0 0,0-1 0 0 0,0 0 0 0 0,0 1 0 0 0,1-1 0 0 0,-1 0 0 0 0,0 0 0 0 0,0 1 0 0 0,1-1 0 0 0,13-15 1418 0 0,-6 10-1766 0 0,1 0 0 0 0,11-5-1 0 0,-19 10 205 0 0,34-17 367 0 0,1 2 0 0 0,0 1 0 0 0,75-19 0 0 0,-101 32-446 0 0,0 1 0 0 0,0-1 0 0 0,0 1 1 0 0,0 1-1 0 0,0 0 0 0 0,0 0 0 0 0,17 3 0 0 0,-24-2-79 0 0,0 0-1 0 0,0 0 1 0 0,0 0 0 0 0,-1 0 0 0 0,1 0-1 0 0,0 0 1 0 0,-1 1 0 0 0,1-1-1 0 0,-1 1 1 0 0,1-1 0 0 0,-1 1-1 0 0,0 0 1 0 0,3 3 0 0 0,-4-3-15 0 0,0 0 1 0 0,0 0-1 0 0,1 0 0 0 0,-1 0 1 0 0,-1 0-1 0 0,1 1 1 0 0,0-1-1 0 0,0 0 0 0 0,-1 1 1 0 0,0-1-1 0 0,1 0 0 0 0,-1 1 1 0 0,0-1-1 0 0,0 0 1 0 0,0 1-1 0 0,0-1 0 0 0,-1 1 1 0 0,0 3-1 0 0,0-1-15 0 0,-1-1 1 0 0,1 1-1 0 0,-1-1 0 0 0,0 1 0 0 0,-1-1 1 0 0,1 1-1 0 0,-1-1 0 0 0,0 0 0 0 0,0 0 1 0 0,-4 4-1 0 0,-6 5-110 0 0,-20 16-1 0 0,18-15 36 0 0,-17 10-96 0 0,-2-1 0 0 0,0-1-1 0 0,-54 25 1 0 0,50-28 109 0 0,1 1 0 0 0,1 2 0 0 0,-35 29 0 0 0,42-28-20 0 0,-24 22-102 0 0,48-41 172 0 0,0 2 0 0 0,0-1 0 0 0,1 0 0 0 0,0 1 0 0 0,0 0 0 0 0,0 0 0 0 0,-3 9 0 0 0,7-15 30 0 0,1 1 0 0 0,0-1 0 0 0,0 1 0 0 0,-1-1 0 0 0,1 1 0 0 0,0-1 0 0 0,0 0 0 0 0,0 1 0 0 0,0-1 0 0 0,-1 0 0 0 0,1 0 0 0 0,2 1 0 0 0,-3-1 3 0 0,9 0 87 0 0,1 1 0 0 0,0-1 0 0 0,-1-1 0 0 0,1 1 0 0 0,0-2 0 0 0,-1 1 0 0 0,1-1-1 0 0,16-6 1 0 0,11-2 217 0 0,76-12 672 0 0,0 6 0 0 0,210-5 0 0 0,-208 16-784 0 0,-113 5-379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2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1351 150 5639 0 0,'55'-23'3648'0'0,"-43"9"-2096"0"0,9-26 1600 0 0,2-5-729 0 0,-9 25-1510 0 0,-14 19-453 0 0,2-6 50 0 0,-211 127-434 0 0,-25 13-71 0 0,196-109 22 0 0,-152 87 2 0 0,142-85 2 0 0,-102 37-1 0 0,111-51-30 0 0,0-2 0 0 0,-1-1 0 0 0,0-2 0 0 0,-45 2 0 0 0,57-11 11 0 0,16-2 12 0 0,11 1-58 0 0,1 2 30 0 0,0 0-94 0 0,1 0-12 0 0,6-7-4 0 0,0 2 0 0 0,0-1 0 0 0,1 1 0 0 0,0 0-1 0 0,0 0 1 0 0,0 1 0 0 0,1 0 0 0 0,0 0 0 0 0,11-3-1 0 0,-3 1 28 0 0,0 1 0 0 0,0 2 0 0 0,0-1 0 0 0,24-1 0 0 0,-36 5 70 0 0,17 3-40 0 0,-21-2 56 0 0,-1 0-1 0 0,0 0 0 0 0,1 1 0 0 0,-1-1 1 0 0,1 0-1 0 0,-1 1 0 0 0,1-1 1 0 0,-1 0-1 0 0,0 1 0 0 0,1-1 1 0 0,-1 0-1 0 0,0 1 0 0 0,1-1 0 0 0,-1 1 1 0 0,0-1-1 0 0,0 1 0 0 0,0-1 1 0 0,1 1-1 0 0,-1-1 0 0 0,0 1 1 0 0,0-1-1 0 0,0 1 0 0 0,0 0 0 0 0,2 13 2 0 0,-2-13-7 0 0,0 6-5 0 0,0-1 0 0 0,-1 0 0 0 0,0 0 1 0 0,0 1-1 0 0,-1-1 0 0 0,1 0 0 0 0,-1 0 1 0 0,0 0-1 0 0,-6 11 0 0 0,-4 3 8 0 0,-18 26-1 0 0,23-36 7 0 0,-291 419 418 0 0,178-264-248 0 0,53-74-107 0 0,61-84-54 0 0,3 1 2 0 0,3-7 50 0 0,2-1 3 0 0,16 1 122 0 0,0-1 1 0 0,0 0-1 0 0,0-2 0 0 0,34-6 1 0 0,1-1 162 0 0,191-6 784 0 0,-111 9-726 0 0,-118 5-407 0 0,77-1-12 0 0,-90 2-101 0 0,-1 0 1 0 0,1 0-1 0 0,0 0 1 0 0,-1 0 0 0 0,1 1-1 0 0,-1-1 1 0 0,1 1-1 0 0,-1-1 1 0 0,1 1 0 0 0,-1-1-1 0 0,0 1 1 0 0,3 2 0 0 0,-8 7-5448 0 0,-2-3-48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2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11143 0 0,'0'0'1867'0'0,"2"0"-1131"0"0,44-2 439 0 0,-1-1-1 0 0,69-15 1 0 0,88-32 42 0 0,105-47-668 0 0,-303 95-572 0 0,35-12-1380 0 0,-3 0-4920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2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23 919 0 0,'16'-23'10247'0'0,"-37"61"-6704"0"0,-15 17-2350 0 0,-10 15-806 0 0,45-68-369 0 0,-73 138 832 0 0,63-117-809 0 0,1 1 1 0 0,1 1-1 0 0,2-1 0 0 0,-6 28 0 0 0,11-41-32 0 0,0-1 0 0 0,1 1 0 0 0,1 0 0 0 0,0-1 0 0 0,0 1 0 0 0,1 0 0 0 0,0-1 1 0 0,1 1-1 0 0,0-1 0 0 0,1 1 0 0 0,0-1 0 0 0,0 0 0 0 0,1 0 0 0 0,0-1 0 0 0,1 1 0 0 0,0-1 0 0 0,13 17 0 0 0,14 15-3216 0 0,-22-29-2089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2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6911 0 0,'0'0'528'0'0,"0"2"-341"0"0,-1 4 5 0 0,0-1-1 0 0,0 1 0 0 0,1 0 1 0 0,0-1-1 0 0,0 1 1 0 0,0-1-1 0 0,1 1 1 0 0,0-1-1 0 0,0 1 1 0 0,2 5-1 0 0,4 12 902 0 0,10 22 0 0 0,-12-33-1014 0 0,6 13 429 0 0,2-1 0 0 0,0-1 0 0 0,20 28 0 0 0,55 61 1494 0 0,-74-94-1658 0 0,74 83 1590 0 0,11 6-2466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11055 0 0,'0'0'6082'0'0,"-1"-1"-6013"0"0,0 1 0 0 0,1 0 1 0 0,-1 0-1 0 0,0 0 1 0 0,0 0-1 0 0,0 0 1 0 0,0 0-1 0 0,0 1 0 0 0,0-1 1 0 0,1 0-1 0 0,-1 0 1 0 0,-1 1-1 0 0,-3 4 67 0 0,0 0 0 0 0,0 0 0 0 0,1 0-1 0 0,-1 1 1 0 0,1 0 0 0 0,-4 7 0 0 0,-18 43 400 0 0,2-6-141 0 0,-216 346 155 0 0,175-305-550 0 0,-65 102 0 0 0,123-181-149 0 0,0 0-1 0 0,-1-1 0 0 0,0 0 1 0 0,-10 11-1 0 0,16-21 74 0 0,3-3-71 0 0,-1 0 143 0 0,1 0 1 0 0,0 0-1 0 0,0 0 1 0 0,-1 0-1 0 0,1 0 1 0 0,1 0-1 0 0,-1 0 1 0 0,1-2-1 0 0,3-3 21 0 0,6-11-3 0 0,0 1 1 0 0,2 0 0 0 0,0 0-1 0 0,1 2 1 0 0,17-16 0 0 0,85-66-27 0 0,-72 62 18 0 0,-23 18-6 0 0,1 0 0 0 0,1 1 0 0 0,0 2 0 0 0,43-21 0 0 0,-53 32 0 0 0,-13 3 0 0 0,1 0 1 0 0,-1 0-1 0 0,1 0 0 0 0,0 1 0 0 0,-1-1 0 0 0,1 0 1 0 0,-1 0-1 0 0,1 1 0 0 0,0-1 0 0 0,-1 1 0 0 0,1-1 0 0 0,-1 0 1 0 0,1 1-1 0 0,-1-1 0 0 0,1 1 0 0 0,-1-1 0 0 0,0 1 1 0 0,1-1-1 0 0,-1 1 0 0 0,0-1 0 0 0,1 1 0 0 0,-1 1 1 0 0,1-1 6 0 0,0 1 1 0 0,-1 0 0 0 0,0 0-1 0 0,1 0 1 0 0,-1 0 0 0 0,0 0-1 0 0,0 4 1 0 0,-1 3 58 0 0,-1 0 0 0 0,-3 13 0 0 0,4-17-35 0 0,-2 5 19 0 0,-4 28 77 0 0,5-33-127 0 0,-1 22 15 0 0,3-13 70 0 0,-1-9 23 0 0,1-1-1 0 0,0 1 1 0 0,-1 0 0 0 0,0-1-1 0 0,0 1 1 0 0,-1-1-1 0 0,1 0 1 0 0,-1 1 0 0 0,0-1-1 0 0,0 0 1 0 0,0 0-1 0 0,0 0 1 0 0,-6 6-1 0 0,-1 1 97 0 0,-1-1 0 0 0,0-1 0 0 0,-13 10 0 0 0,14-11-133 0 0,-10 6-28 0 0,0-1 0 0 0,-1 0 0 0 0,0-2 0 0 0,-1 0 0 0 0,-1-1 0 0 0,0-1 0 0 0,-27 7 0 0 0,34-13-32 0 0,15-3-13 0 0,-1 1 0 0 0,0-1 0 0 0,1 0-1 0 0,-1 0 1 0 0,0 0 0 0 0,1 0 0 0 0,-1 1-1 0 0,0-1 1 0 0,0 0 0 0 0,1 0 0 0 0,-1-1 0 0 0,0 1-1 0 0,1 0 1 0 0,-1 0 0 0 0,0 0 0 0 0,1 0 0 0 0,-1-1-1 0 0,0 1 1 0 0,1 0 0 0 0,-1-1 0 0 0,-1 1 0 0 0,2-6-38 0 0,0 6 32 0 0,0-2-11 0 0,0 0-1 0 0,0 0 1 0 0,0 1-1 0 0,0-1 1 0 0,0 0-1 0 0,1 1 1 0 0,-1-1-1 0 0,0 1 0 0 0,1-1 1 0 0,0 0-1 0 0,-1 1 1 0 0,1-1-1 0 0,0 1 1 0 0,1-3-1 0 0,18-19-1221 0 0,-18 20 906 0 0,21-20-1564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2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 11055 0 0,'0'0'852'0'0,"-9"-2"-528"0"0,7 2-157 0 0,0 0 0 0 0,0 0 0 0 0,0 0 0 0 0,0 0 0 0 0,0 1 0 0 0,0-1 0 0 0,0 1 0 0 0,0-1-1 0 0,0 1 1 0 0,0 0 0 0 0,0-1 0 0 0,0 1 0 0 0,0 0 0 0 0,1 0 0 0 0,-1 0 0 0 0,0 1 0 0 0,-2 2 0 0 0,-2 1 242 0 0,1 1 1 0 0,0 0 0 0 0,-6 10 0 0 0,-1 1-616 0 0,-13 14 217 0 0,11-11 10 0 0,-2-1 0 0 0,0 0-1 0 0,-1-2 1 0 0,-22 18-1 0 0,-65 35 650 0 0,71-49-270 0 0,1 0 0 0 0,-54 48 1 0 0,67-51-144 0 0,1 1 1 0 0,0 0-1 0 0,2 2 0 0 0,0 0 1 0 0,-16 29-1 0 0,22-23-231 0 0,9-26-94 0 0,1 0-1 0 0,0 0 1 0 0,0 0-1 0 0,-1 0 1 0 0,1 0-1 0 0,0 0 1 0 0,0 0-1 0 0,0 0 1 0 0,0 0 0 0 0,0 0-1 0 0,0 0 1 0 0,1-1-1 0 0,-1 1 1 0 0,0 0-1 0 0,0 0 1 0 0,1 0-1 0 0,-1 0 1 0 0,1 0-1 0 0,-1 0 1 0 0,1 0-1 0 0,-1 0 1 0 0,1 0-1 0 0,-1-1 1 0 0,2 2 0 0 0,8 3-958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2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46 9991 0 0,'-6'-2'8520'0'0,"7"-1"-8391"0"0,0 0-1 0 0,1 1 0 0 0,0-1 0 0 0,0 1 1 0 0,-1 0-1 0 0,1-1 0 0 0,1 1 1 0 0,-1 0-1 0 0,0 0 0 0 0,0 0 1 0 0,1 1-1 0 0,-1-1 0 0 0,1 0 1 0 0,0 1-1 0 0,-1 0 0 0 0,1-1 0 0 0,0 1 1 0 0,0 0-1 0 0,5-1 0 0 0,-3 1-21 0 0,1 0-1 0 0,-1 0 0 0 0,0 0 1 0 0,0 1-1 0 0,1-1 0 0 0,-1 1 1 0 0,1 1-1 0 0,-1-1 0 0 0,0 1 1 0 0,8 1-1 0 0,-12-1-98 0 0,0-1-1 0 0,0 1 1 0 0,0 0-1 0 0,0-1 1 0 0,0 1-1 0 0,0 0 1 0 0,0 0-1 0 0,0 0 1 0 0,0 0-1 0 0,0 0 1 0 0,0 0-1 0 0,-1 0 1 0 0,1 0 0 0 0,0 0-1 0 0,-1 0 1 0 0,1 0-1 0 0,-1 0 1 0 0,1 1-1 0 0,-1-1 1 0 0,1 2-1 0 0,0 0 4 0 0,-1 0-1 0 0,1 0 1 0 0,-1 0-1 0 0,0 0 1 0 0,0 0 0 0 0,0 6-1 0 0,-2-2-10 0 0,0-1 0 0 0,0 1 0 0 0,0-1 0 0 0,-1 0 0 0 0,0 0 0 0 0,0 0 0 0 0,-1 0 0 0 0,-4 6 0 0 0,-37 42 0 0 0,15-24 0 0 0,-33 25 0 0 0,33-30 0 0 0,-36 39 0 0 0,60-57 0 0 0,1-1 0 0 0,-1 1 0 0 0,-7 15 0 0 0,13-22 0 0 0,-1 1 0 0 0,1-1 0 0 0,0 1 0 0 0,0-1 0 0 0,0 1 0 0 0,-1-1 0 0 0,1 1 0 0 0,0-1 0 0 0,0 0 0 0 0,0 1 0 0 0,0-1 0 0 0,0 1 0 0 0,0-1 0 0 0,0 1 0 0 0,0-1 0 0 0,0 1 0 0 0,0-1 0 0 0,0 1 0 0 0,1 0-2 0 0,-1 0 1 0 0,1 0-1 0 0,0-1 0 0 0,0 1 1 0 0,-1 0-1 0 0,1 0 0 0 0,0-1 0 0 0,0 1 1 0 0,0-1-1 0 0,0 1 0 0 0,0-1 1 0 0,0 1-1 0 0,0-1 0 0 0,0 0 0 0 0,0 1 1 0 0,0-1-1 0 0,0 0 0 0 0,0 0 1 0 0,0 0-1 0 0,1 0 0 0 0,25 1-34 0 0,0-4-25 0 0,0-1-1 0 0,0-1 1 0 0,-1-2 0 0 0,1 0-1 0 0,-2-2 1 0 0,39-18 0 0 0,-41 15-1319 0 0,39-26 0 0 0,-35 17-55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2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8751 0 0,'0'0'794'0'0,"-1"1"-652"0"0,0 0-109 0 0,0-1 0 0 0,0 1 0 0 0,0-1 0 0 0,1 1 0 0 0,-1 0 0 0 0,0 0 0 0 0,0 0 0 0 0,1-1 0 0 0,-1 1 0 0 0,1 0 0 0 0,-1 0 0 0 0,1 0 0 0 0,-1 0 1 0 0,1 0-1 0 0,0 0 0 0 0,-1 0 0 0 0,1 0 0 0 0,0 0 0 0 0,0 0 0 0 0,0 0 0 0 0,0 0 0 0 0,0 0 0 0 0,0 0 0 0 0,0 0 0 0 0,0 0 0 0 0,0 0 0 0 0,1 2 0 0 0,-1 1 321 0 0,2 10 975 0 0,-1 0 0 0 0,7 22 0 0 0,23 59-621 0 0,-20-66-678 0 0,71 162 1259 0 0,-25-65 390 0 0,-27-53-255 0 0,27 94-1 0 0,-51-142-1268 0 0,0 1-1 0 0,-2 0 1 0 0,-1 0-1 0 0,-1 0 0 0 0,-1 0 1 0 0,-1 0-1 0 0,-6 45 1 0 0,-2-31-128 0 0,-2 0-1 0 0,-2 0 1 0 0,-1-1 0 0 0,-2-1 0 0 0,-2 0 0 0 0,-29 48-1 0 0,6-22 24 0 0,-4-1 0 0 0,-77 86 0 0 0,12-20-2246 0 0,107-127 947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13735 0 0,'0'0'1550'0'0,"1"-1"-1086"0"0,14-7-122 0 0,-1 1 0 0 0,1 1 0 0 0,0 0 1 0 0,0 1-1 0 0,20-4 0 0 0,15-6-249 0 0,20-9 382 0 0,116-36 1730 0 0,-161 53-1729 0 0,0 1-1 0 0,46-4 1 0 0,-55 9-1261 0 0,-1 1 0 0 0,0 0 0 0 0,21 4 0 0 0,-21 0-6094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2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17391 0 0,'0'0'2352'0'0,"2"1"-2112"0"0,1 1-207 0 0,1-1-1 0 0,0 0 0 0 0,-1 0 1 0 0,1 0-1 0 0,0 0 0 0 0,0-1 1 0 0,0 0-1 0 0,-1 1 1 0 0,1-1-1 0 0,0-1 0 0 0,5 0 1 0 0,7-1-6 0 0,23-8 1 0 0,-11 3 11 0 0,-1 1-45 0 0,168-33 586 0 0,-152 32-239 0 0,0 3 0 0 0,70 2 0 0 0,-81 5-1894 0 0,-19-1-310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2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36 6911 0 0,'-9'-5'608'0'0,"0"-1"-480"0"0,0-1-128 0 0,0 2 0 0 0,2 0 96 0 0,-2-2-8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2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682 143 3223 0 0,'0'0'143'0'0,"0"-3"-3"0"0,1-4-36 0 0,-1-1 0 0 0,0 0-1 0 0,-2-10 1 0 0,0-15 4226 0 0,5-32 6578 0 0,-16 65-10654 0 0,7 2-236 0 0,0-1 1 0 0,0 1 0 0 0,1-1 0 0 0,-1 2 0 0 0,0-1-1 0 0,1 1 1 0 0,-10 5 0 0 0,-34 29-28 0 0,41-32 14 0 0,-33 30-54 0 0,-41 45 0 0 0,-32 47-8 0 0,88-97 48 0 0,-21 24-34 0 0,-62 98-1 0 0,85-112 33 0 0,1 0 0 0 0,3 2 0 0 0,-25 70-1 0 0,39-94 12 0 0,0 1 0 0 0,2 1 0 0 0,0-1 0 0 0,-1 37 0 0 0,5-44 0 0 0,0-1 0 0 0,1 1 0 0 0,1-1 0 0 0,0 1 0 0 0,0-1 0 0 0,1 0 0 0 0,0 0 0 0 0,1 0 0 0 0,9 17 0 0 0,-4-12 1 0 0,1 0 0 0 0,1-1 1 0 0,0 0-1 0 0,1-1 0 0 0,25 23 0 0 0,78 56 147 0 0,-46-40 5 0 0,-32-23 114 0 0,0 2 0 0 0,-2 2 0 0 0,-2 1 0 0 0,36 49 0 0 0,-55-64-163 0 0,-1 0 0 0 0,-1 0 1 0 0,-1 2-1 0 0,-1-1 0 0 0,-1 1 0 0 0,0 1 1 0 0,-2 0-1 0 0,-1 0 0 0 0,-1 0 0 0 0,4 39 1 0 0,-8-25-73 0 0,-1-1 1 0 0,-2 1 0 0 0,-1-1 0 0 0,-2 1 0 0 0,-15 51-1 0 0,-2-13 58 0 0,-47 108 0 0 0,31-96-15 0 0,-53 90 0 0 0,87-171-14 0 0,3-4 426 0 0,7-26-406 0 0,-5 23-234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3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14 6447 0 0,'0'0'3103'0'0,"-8"-1"-550"0"0,1 0-2281 0 0,-1 0 0 0 0,1 1-1 0 0,-1 0 1 0 0,0 0 0 0 0,1 1-1 0 0,-1 0 1 0 0,-8 2-1 0 0,-53 17 596 0 0,64-19-745 0 0,-16 8 317 0 0,-1 0 0 0 0,1 1 0 0 0,1 1 0 0 0,-28 19 0 0 0,-71 63 197 0 0,114-89-637 0 0,-23 21 35 0 0,1 1-1 0 0,1 1 1 0 0,1 2 0 0 0,-37 56-1 0 0,56-76-2 0 0,1 0-1 0 0,0 1 0 0 0,0-1 1 0 0,1 1-1 0 0,0 0 1 0 0,1 1-1 0 0,0-1 1 0 0,-2 19-1 0 0,4-25-8 0 0,1 1 0 0 0,0 0 0 0 0,0 0 0 0 0,0 0 0 0 0,1 0 1 0 0,0-1-1 0 0,0 1 0 0 0,0 0 0 0 0,0 0 0 0 0,1-1 0 0 0,0 1 0 0 0,0-1 0 0 0,0 1 0 0 0,0-1 1 0 0,1 0-1 0 0,0 0 0 0 0,0 0 0 0 0,0 0 0 0 0,0-1 0 0 0,0 1 0 0 0,5 3 0 0 0,-2-3 26 0 0,-1 0 0 0 0,0-1 0 0 0,1 1 0 0 0,-1-1 0 0 0,1 0 0 0 0,0-1 0 0 0,0 0-1 0 0,0 0 1 0 0,0 0 0 0 0,11 2 0 0 0,-7-3 20 0 0,1-1 0 0 0,-1 1 1 0 0,0-2-1 0 0,0 1 0 0 0,1-1 0 0 0,9-3 0 0 0,11-4 80 0 0,0-2 0 0 0,-1-1 0 0 0,35-17 0 0 0,-65 27-148 0 0,33-14 41 0 0,-1-3 0 0 0,0 0 0 0 0,-2-2 0 0 0,0-1 0 0 0,-1-2 0 0 0,-1 0 0 0 0,-1-2 0 0 0,37-46 1 0 0,-57 63-34 0 0,-1-1 0 0 0,0 0 1 0 0,-1 0-1 0 0,0 0 1 0 0,-1 0-1 0 0,0-1 0 0 0,0 0 1 0 0,-1 1-1 0 0,3-18 1 0 0,-5 20-7 0 0,0 0 1 0 0,-1 1 0 0 0,0-1-1 0 0,0 0 1 0 0,-1 1 0 0 0,0-1-1 0 0,0 1 1 0 0,0-1 0 0 0,-1 1-1 0 0,0-1 1 0 0,0 1 0 0 0,-1 0-1 0 0,0 0 1 0 0,0 0 0 0 0,0 0-1 0 0,-5-5 1 0 0,2 2-90 0 0,-1 0 0 0 0,0 1 0 0 0,-1 0 0 0 0,0 0 0 0 0,0 0 0 0 0,-1 1 0 0 0,0 1 0 0 0,0 0 0 0 0,-1 0 0 0 0,1 0 0 0 0,-1 1 0 0 0,-12-3 0 0 0,12 3-93 0 0,0 1 0 0 0,-1 1 0 0 0,0 0 0 0 0,1 1 0 0 0,-1 0 0 0 0,-14-1 0 0 0,23 3 4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3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78 11167 0 0,'32'-25'699'0'0,"7"-6"28"0"0,-15 9 2709 0 0,-38 25-2736 0 0,7-2-526 0 0,-5 3 174 0 0,0 1-1 0 0,0 0 0 0 0,1 0 1 0 0,-15 10-1 0 0,-42 33 541 0 0,28-18-714 0 0,-50 35-69 0 0,-158 152-1 0 0,239-207-95 0 0,0 0 0 0 0,0 0 0 0 0,0 1 0 0 0,2 0 0 0 0,-13 22 0 0 0,17-23 12 0 0,8-2 32 0 0,-3-7-40 0 0,0 0 0 0 0,1 0 0 0 0,-1 0 0 0 0,0 0 0 0 0,0 0 0 0 0,1 0 0 0 0,-1-1 0 0 0,1 1 0 0 0,-1-1 0 0 0,0 1 0 0 0,1-1 0 0 0,4 0 0 0 0,33-4 129 0 0,-29 3-99 0 0,271-51 811 0 0,-232 42-718 0 0,59-15-386 0 0,-107 25-236 0 0,-18 8-3768 0 0,8-3 3166 0 0,-11 2-746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3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5 114 11951 0 0,'-5'2'7896'0'0,"12"0"-7680"0"0,-1-2 0 0 0,1 1 0 0 0,-1-1 0 0 0,1 0 0 0 0,-1 0 0 0 0,1-1 0 0 0,0 0 1 0 0,7-1-1 0 0,57-19 698 0 0,-36 9-550 0 0,124-30 496 0 0,-75 21-1344 0 0,-63 16-385 0 0,31-3 0 0 0,-3 4-3510 0 0,-29 3-2063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 3223 0 0,'0'0'11502'0'0,"0"-1"-11367"0"0,-1 1 1 0 0,1-1 0 0 0,0 0-1 0 0,0 1 1 0 0,-1-1 0 0 0,1 1 0 0 0,0-1-1 0 0,-1 1 1 0 0,1-1 0 0 0,-1 1-1 0 0,1-1 1 0 0,0 1 0 0 0,-1 0-1 0 0,1-1 1 0 0,-1 1 0 0 0,1 0 0 0 0,-2-1-1 0 0,0 1-57 0 0,0 1 1 0 0,0-1-1 0 0,1 0 0 0 0,-1 1 0 0 0,0 0 1 0 0,0-1-1 0 0,0 1 0 0 0,0 0 0 0 0,1 0 1 0 0,-1 0-1 0 0,0 0 0 0 0,1 0 0 0 0,-1 1 1 0 0,1-1-1 0 0,-1 0 0 0 0,1 1 0 0 0,-2 1 0 0 0,-23 35 252 0 0,13-18-128 0 0,-1 3 129 0 0,0 1 0 0 0,-13 31-1 0 0,19-38-214 0 0,2-5 55 0 0,0 2 0 0 0,-6 21-1 0 0,11-32 902 0 0,4-3-913 0 0,6-1-120 0 0,-1 0-1 0 0,1-1 1 0 0,-1 0 0 0 0,0 0 0 0 0,1 0-1 0 0,-1-1 1 0 0,0-1 0 0 0,-1 1 0 0 0,12-7 0 0 0,67-49 327 0 0,-77 52-359 0 0,22-17-39 0 0,-15 11-26 0 0,1 1 0 0 0,0 0 0 0 0,33-17 0 0 0,-48 29-23 0 0,-2 2-546 0 0,-4 7 682 0 0,1 1 1 0 0,0-1-1 0 0,1 1 0 0 0,0 0 0 0 0,1 0 0 0 0,0-1 1 0 0,0 1-1 0 0,1 0 0 0 0,1 10 0 0 0,5 16-43 0 0,-1-13-49 0 0,-1-18 8 0 0,-1-2 2 0 0,-1-1-6 0 0,0 0 0 0 0,-1 0 0 0 0,1 0 0 0 0,0-1 0 0 0,0 1 0 0 0,0-1 1 0 0,0 1-1 0 0,0-1 0 0 0,1 1 0 0 0,-1-1 0 0 0,0 0 0 0 0,1 0 0 0 0,-1 0 0 0 0,0-1 0 0 0,1 1 1 0 0,-1 0-1 0 0,1-1 0 0 0,-1 0 0 0 0,1 1 0 0 0,-1-1 0 0 0,1 0 0 0 0,0 0 0 0 0,3-1 0 0 0,27-7-1836 0 0,-3-5-3305 0 0,-4-1-1028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3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8375 0 0,'0'0'758'0'0,"0"2"-510"0"0,-2 12 357 0 0,1 1-1 0 0,0 0 1 0 0,1 0 0 0 0,1 0 0 0 0,0 0 0 0 0,1 0 0 0 0,1-1 0 0 0,0 1-1 0 0,1-1 1 0 0,0 0 0 0 0,1 0 0 0 0,1 0 0 0 0,0 0 0 0 0,1-1-1 0 0,1 0 1 0 0,9 13 0 0 0,-3-9-240 0 0,0 0-1 0 0,1-2 1 0 0,0 1-1 0 0,27 19 1 0 0,-6-9 269 0 0,47 26 0 0 0,6-5-147 0 0,-40-22-282 0 0,50 35 0 0 0,-92-55-198 0 0,18 12 55 0 0,39 21 1 0 0,-56-33-86 0 0,-7-5-98 0 0,-5-8-4320 0 0,1-3 2976 0 0,-1-1-165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3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29 3223 0 0,'0'-2'240'0'0,"-7"-25"14483"0"0,1 42-14408 0 0,-4 5-205 0 0,0 0 0 0 0,-2 0 0 0 0,0-1 0 0 0,-16 19 0 0 0,-20 15 506 0 0,-98 85-1 0 0,-69 30-172 0 0,185-145-370 0 0,-30 29 0 0 0,59-51-369 0 0,-13 12 923 0 0,6-8-6123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3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13903 0 0,'0'0'1262'0'0,"-2"0"-960"0"0,-6 1-32 0 0,0 0-1 0 0,0 0 1 0 0,0 1-1 0 0,0 0 1 0 0,0 0-1 0 0,0 1 1 0 0,1 0-1 0 0,-13 7 1 0 0,-58 39 266 0 0,66-40-398 0 0,-29 18 75 0 0,19-13 115 0 0,0 1 1 0 0,0 1 0 0 0,-33 33 0 0 0,42-34-209 0 0,1 1 1 0 0,-16 28-1 0 0,16-26-97 0 0,6-8-11 0 0,1 7 90 0 0,7-10-87 0 0,-1-1 192 0 0,10 0 193 0 0,-6-3-327 0 0,1-1-1 0 0,-1 0 1 0 0,0-1 0 0 0,0 1-1 0 0,1-1 1 0 0,-1 0-1 0 0,1 0 1 0 0,-1-1 0 0 0,1 0-1 0 0,9 0 1 0 0,6-3 105 0 0,30-6 0 0 0,-23 3-117 0 0,161-36 139 0 0,-175 38-570 0 0,0 1 1 0 0,0 0-1 0 0,24-1 1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3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6 138 5063 0 0,'-5'9'14228'0'0,"6"-9"-13626"0"0,3 1-421 0 0,0-1 0 0 0,0 0 0 0 0,0 0 0 0 0,0 0 1 0 0,0-1-1 0 0,0 1 0 0 0,0-1 0 0 0,0 0 1 0 0,0 0-1 0 0,5-3 0 0 0,39-19 387 0 0,-36 17-428 0 0,33-17-38 0 0,86-47-2095 0 0,-102 52 833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3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328 223 6911 0 0,'0'0'11927'0'0,"1"-2"-11160"0"0,33-29-265 0 0,1 1 1 0 0,2 2 0 0 0,1 1 0 0 0,51-27 0 0 0,-75 46-427 0 0,1 0-1 0 0,0 1 0 0 0,1 1 1 0 0,-1 0-1 0 0,1 1 1 0 0,27-5-1 0 0,-43 10-74 0 0,1 0 0 0 0,-1 0 0 0 0,0 0 0 0 0,1 0 0 0 0,-1 0 0 0 0,0 0 0 0 0,1 0 0 0 0,-1 0 0 0 0,0 0 0 0 0,1 0 0 0 0,-1 0 0 0 0,0 0 0 0 0,0 0 1 0 0,1 0-1 0 0,-1 0 0 0 0,0 1 0 0 0,1-1 0 0 0,-1 0 0 0 0,0 0 0 0 0,0 0 0 0 0,1 0 0 0 0,-1 1 0 0 0,0-1 0 0 0,0 0 0 0 0,1 0 0 0 0,-1 2 3 0 0,0-1 0 0 0,1 1 0 0 0,-1-1 0 0 0,0 1 0 0 0,0-1-1 0 0,0 0 1 0 0,0 1 0 0 0,-1-1 0 0 0,1 1 0 0 0,0-1 0 0 0,-1 1 0 0 0,1-1 0 0 0,0 0 0 0 0,-1 1 0 0 0,-1 1 0 0 0,-13 25 53 0 0,13-25-44 0 0,-23 34 80 0 0,-2-1-1 0 0,-43 45 1 0 0,19-24-14 0 0,-243 258-211 0 0,249-269-5 0 0,-85 75-277 0 0,97-91 372 0 0,27-24 53 0 0,5-5 194 0 0,15 3 212 0 0,126 17 714 0 0,-59-12-808 0 0,83 19 296 0 0,97 11 176 0 0,-227-37-1748 0 0,-20-5-155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13 6591 0 0,'0'0'594'0'0,"2"-1"-488"0"0,2-1 2284 0 0,-6 4-850 0 0,-13 11-234 0 0,-24 16-314 0 0,-5 3 232 0 0,23-16-608 0 0,-25 14 0 0 0,36-24-509 0 0,0 0 0 0 0,0 1-1 0 0,0 0 1 0 0,1 1 0 0 0,0-1-1 0 0,1 2 1 0 0,0-1 0 0 0,-11 15-1 0 0,3 0 160 0 0,5-9 67 0 0,1 1 1 0 0,-8 16-1 0 0,15-26-244 0 0,1-1 1 0 0,0 1-1 0 0,0 0 1 0 0,1 0 0 0 0,0 0-1 0 0,0 0 1 0 0,0 0-1 0 0,0 0 1 0 0,1 1-1 0 0,0-1 1 0 0,0 7-1 0 0,1-9-58 0 0,-1 0 0 0 0,1 0 0 0 0,0 1 0 0 0,0-1 0 0 0,0 0 0 0 0,1 0 0 0 0,-1 0-1 0 0,1-1 1 0 0,-1 1 0 0 0,1 0 0 0 0,0-1 0 0 0,0 1 0 0 0,0-1 0 0 0,1 1 0 0 0,-1-1 0 0 0,0 0 0 0 0,1 0-1 0 0,0 0 1 0 0,-1 0 0 0 0,1-1 0 0 0,0 1 0 0 0,0-1 0 0 0,5 3 0 0 0,1-2 56 0 0,-1 1-1 0 0,1-1 1 0 0,0 0 0 0 0,-1-1 0 0 0,1 0 0 0 0,0 0-1 0 0,10-1 1 0 0,0-1 56 0 0,-1-2 0 0 0,-1 0 0 0 0,1-1 0 0 0,28-9 0 0 0,65-35 198 0 0,-88 36-295 0 0,0 0 0 0 0,28-22 0 0 0,-44 29-44 0 0,0-1-1 0 0,-1 1 1 0 0,0-1-1 0 0,0-1 1 0 0,0 1-1 0 0,-1-1 1 0 0,0 0-1 0 0,0 0 1 0 0,-1 0-1 0 0,0-1 1 0 0,4-9-1 0 0,-6 11 26 0 0,0 2-20 0 0,-1 1-1 0 0,0-1 1 0 0,-1 0-1 0 0,1 0 1 0 0,0 1-1 0 0,-1-1 1 0 0,0 0-1 0 0,0 0 1 0 0,0 0-1 0 0,-1 0 1 0 0,-1-6-1 0 0,2 5-45 0 0,-1 0 0 0 0,0 0 0 0 0,0 1 0 0 0,0-1-1 0 0,-1 0 1 0 0,0 1 0 0 0,0 0 0 0 0,0-1-1 0 0,0 1 1 0 0,-1 0 0 0 0,1 0 0 0 0,-1 0 0 0 0,0 0-1 0 0,0 1 1 0 0,-1-1 0 0 0,1 1 0 0 0,-1 0-1 0 0,0 0 1 0 0,1 0 0 0 0,-1 0 0 0 0,-1 1 0 0 0,1-1-1 0 0,-7-2 1 0 0,-30-13-692 0 0,-46-13 0 0 0,31 15-4751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3679 0 0,'1'-2'1787'0'0,"19"-24"2979"0"0,-16 19-4100 0 0,0 2 1 0 0,0-1-1 0 0,1 0 1 0 0,-1 1 0 0 0,9-7-1 0 0,18-15 828 0 0,-17 14-805 0 0,0 1-1 0 0,23-15 1 0 0,-3 7-332 0 0,1 1-1 0 0,0 2 1 0 0,2 1-1 0 0,-1 2 1 0 0,2 1 0 0 0,49-9-1 0 0,-80 20-312 0 0,-1 2-1 0 0,0-1 1 0 0,1 1-1 0 0,-1 0 1 0 0,1 0-1 0 0,-1 0 1 0 0,12 3 0 0 0,-16-2-39 0 0,0-1 1 0 0,-1 1-1 0 0,1-1 1 0 0,-1 1-1 0 0,1 0 1 0 0,-1 0 0 0 0,1-1-1 0 0,-1 1 1 0 0,1 0-1 0 0,-1 0 1 0 0,0 0 0 0 0,1 1-1 0 0,-1-1 1 0 0,0 0-1 0 0,0 0 1 0 0,0 1 0 0 0,0-1-1 0 0,0 1 1 0 0,0-1-1 0 0,0 1 1 0 0,-1-1 0 0 0,1 1-1 0 0,0-1 1 0 0,-1 1-1 0 0,0 0 1 0 0,1-1-1 0 0,-1 1 1 0 0,0 0 0 0 0,0-1-1 0 0,0 1 1 0 0,0 0-1 0 0,0-1 1 0 0,0 1 0 0 0,-1 3-1 0 0,0 3-7 0 0,-1 0 0 0 0,-1 0 0 0 0,1 0-1 0 0,-2 0 1 0 0,1 0 0 0 0,-8 12 0 0 0,-2 2-31 0 0,-17 18 0 0 0,14-20-16 0 0,-2-1 0 0 0,-38 32 0 0 0,-47 27-72 0 0,35-28 110 0 0,-110 90 11 0 0,167-131 0 0 0,10-9 1 0 0,1 0 1 0 0,0 0-1 0 0,0 0 0 0 0,-1 0 1 0 0,1 0-1 0 0,0 0 0 0 0,0 0 0 0 0,-1 1 1 0 0,1-1-1 0 0,0 0 0 0 0,0 0 1 0 0,-1 0-1 0 0,1 1 0 0 0,0-1 0 0 0,0 0 1 0 0,0 0-1 0 0,-1 1 0 0 0,1-1 1 0 0,0 0-1 0 0,0 0 0 0 0,0 1 1 0 0,0-1-1 0 0,0 0 0 0 0,0 0 0 0 0,-1 1 1 0 0,1-1-1 0 0,0 0 0 0 0,0 1 1 0 0,0-1-1 0 0,0 0 0 0 0,0 0 0 0 0,0 1 1 0 0,0-1-1 0 0,0 0 0 0 0,0 1 1 0 0,0-1-1 0 0,1 0 0 0 0,-1 1 0 0 0,0-1 1 0 0,0 0-1 0 0,0 0 0 0 0,0 1 1 0 0,6 1 44 0 0,4 2 29 0 0,1-1 0 0 0,-1 0 1 0 0,1-1-1 0 0,0 0 0 0 0,-1-1 1 0 0,1 0-1 0 0,21-1 0 0 0,-8 1 29 0 0,50 0 189 0 0,206 14 718 0 0,-258-13-1365 0 0,117 15 847 0 0,-49 2-8298 0 0,-72-14 1375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0,'0'0'11090'0'0,"1"1"-10732"0"0,7 4-60 0 0,0 0-1 0 0,-1-1 0 0 0,2 0 1 0 0,-1-1-1 0 0,14 4 1 0 0,18 9 341 0 0,-7 0-162 0 0,0 3 0 0 0,-2 0 0 0 0,0 2 1 0 0,30 26-1 0 0,-16-6 158 0 0,-2 2 1 0 0,45 57 0 0 0,62 106 239 0 0,-135-184-841 0 0,23 25 0 0 0,-32-40-17 0 0,1 0-1 0 0,0 0 1 0 0,0-1-1 0 0,0 0 1 0 0,1-1-1 0 0,0 0 1 0 0,9 5-1 0 0,-13-8 1 0 0,-1-1 0 0 0,1 0 0 0 0,0 0 0 0 0,-1 0 0 0 0,1 0 0 0 0,0-1 1 0 0,0 1-1 0 0,-1-1 0 0 0,1 0 0 0 0,0 0 0 0 0,0-1 0 0 0,6-1 0 0 0,-3 1 13 0 0,-1-1 0 0 0,0 0-1 0 0,0-1 1 0 0,0 0 0 0 0,0 0 0 0 0,-1 0 0 0 0,7-4 0 0 0,-4 0-63 0 0,0 1 1 0 0,0-1-1 0 0,0-1 1 0 0,-1 1 0 0 0,0-1-1 0 0,-1 0 1 0 0,0-1-1 0 0,0 0 1 0 0,5-10-1 0 0,-10 17-177 0 0,0-1 0 0 0,0 1-1 0 0,0-1 1 0 0,0 0 0 0 0,-1 0 0 0 0,1 0-1 0 0,-1 1 1 0 0,1-1 0 0 0,-1-5 0 0 0,-3-9-1048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1 919 0 0,'0'0'14756'0'0,"-1"0"-14320"0"0,-41 28 235 0 0,2 2-1 0 0,1 2 0 0 0,1 1 1 0 0,-64 74-1 0 0,23-24-184 0 0,-120 97 0 0 0,160-149-460 0 0,-1-1-1 0 0,-71 39 0 0 0,87-55-222 0 0,75-40-1366 0 0,-14 5-2822 0 0,8-6-1798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73 211 5983 0 0,'0'0'464'0'0,"-1"-1"-305"0"0,-4-1 98 0 0,4 1 154 0 0,0 1 0 0 0,0-1 0 0 0,0 0 0 0 0,0 1 0 0 0,0-1 0 0 0,0 0-1 0 0,0 0 1 0 0,0 0 0 0 0,0 0 0 0 0,0 0 0 0 0,1 0 0 0 0,-1 0 0 0 0,0 0-1 0 0,1 0 1 0 0,-1 0 0 0 0,0-2 0 0 0,0 2-153 0 0,1-1 0 0 0,0 1 0 0 0,0-1 0 0 0,-1 0 0 0 0,1 1 0 0 0,0-1 0 0 0,0 0 0 0 0,1 1 0 0 0,-1-1 0 0 0,0 1 0 0 0,1-3 0 0 0,0 0-65 0 0,1 0 0 0 0,-1 0-1 0 0,1 1 1 0 0,0-1 0 0 0,0 0 0 0 0,0 1 0 0 0,1-1-1 0 0,3-3 1 0 0,7-7 215 0 0,1 1 0 0 0,1 0 0 0 0,0 1 0 0 0,0 1 0 0 0,30-16 0 0 0,-32 20-267 0 0,1 1 1 0 0,-1 0-1 0 0,2 1 0 0 0,-1 1 1 0 0,1 0-1 0 0,-1 0 1 0 0,27-1-1 0 0,-39 4-140 0 0,0 1 1 0 0,0 0 0 0 0,0 0-1 0 0,0 0 1 0 0,0 0-1 0 0,0 0 1 0 0,0 1 0 0 0,-1-1-1 0 0,1 0 1 0 0,0 1-1 0 0,0-1 1 0 0,0 1 0 0 0,0 0-1 0 0,-1 0 1 0 0,1 0-1 0 0,0-1 1 0 0,-1 2 0 0 0,1-1-1 0 0,0 0 1 0 0,-1 0-1 0 0,0 0 1 0 0,1 1 0 0 0,-1-1-1 0 0,0 1 1 0 0,1-1-1 0 0,-1 1 1 0 0,0-1 0 0 0,0 1-1 0 0,0 0 1 0 0,-1 0-1 0 0,1-1 1 0 0,0 1-1 0 0,-1 0 1 0 0,1 0 0 0 0,-1 0-1 0 0,1 2 1 0 0,-1 1-3 0 0,0 0-1 0 0,0 0 1 0 0,0 1-1 0 0,0-1 1 0 0,-1 0 0 0 0,0 0-1 0 0,0 0 1 0 0,-1 0 0 0 0,1 0-1 0 0,-1 0 1 0 0,0 0 0 0 0,-4 6-1 0 0,0 0-9 0 0,-2-1 1 0 0,1 1-1 0 0,-1-2 0 0 0,-1 1 1 0 0,-10 8-1 0 0,-51 39 17 0 0,10-10-8 0 0,-41 50-4 0 0,91-86 16 0 0,0 1-1 0 0,1 0 1 0 0,1 0 0 0 0,0 1 0 0 0,1 0 0 0 0,0 1-1 0 0,-6 17 1 0 0,12-29 11 0 0,0 1 1 0 0,0-1-1 0 0,0 1 0 0 0,1-1 0 0 0,-1 1 0 0 0,1-1 1 0 0,0 1-1 0 0,0 0 0 0 0,0-1 0 0 0,0 1 0 0 0,0-1 0 0 0,0 1 1 0 0,1 0-1 0 0,-1-1 0 0 0,1 1 0 0 0,1 2 0 0 0,-1-3 19 0 0,0 0 0 0 0,1 0 0 0 0,-1-1 0 0 0,1 1-1 0 0,-1-1 1 0 0,1 1 0 0 0,0-1 0 0 0,-1 0-1 0 0,1 0 1 0 0,0 1 0 0 0,0-1 0 0 0,0 0 0 0 0,0-1-1 0 0,0 1 1 0 0,0 0 0 0 0,0-1 0 0 0,0 1 0 0 0,1-1-1 0 0,3 1 1 0 0,20 1 203 0 0,-1-1-1 0 0,1-2 1 0 0,-1 0 0 0 0,27-6-1 0 0,-11 3-99 0 0,51-7-29 0 0,81-6 44 0 0,-150 16-993 0 0,34 2 0 0 0,-48 0 474 0 0,0 0-1 0 0,0 0 0 0 0,0 1 1 0 0,0 1-1 0 0,0 0 1 0 0,12 5-1 0 0,-6 1-1381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7831 0 0,'0'0'9440'0'0,"-2"3"-8534"0"0,-41 106 703 0 0,32-75-1293 0 0,-2-1 0 0 0,-18 34 0 0 0,-25 26 170 0 0,-72 91 0 0 0,-82 73-177 0 0,164-201-109 0 0,0-1-1028 0 0,13-19-7421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24 3223 0 0,'-19'1'6435'0'0,"11"2"-4720"0"0,-5 1 2305 0 0,13-4-3898 0 0,0-1 0 0 0,0 0 0 0 0,1 0 0 0 0,-1 1 0 0 0,0-1 0 0 0,0 0 0 0 0,1 0-1 0 0,-1 1 1 0 0,0-1 0 0 0,1 0 0 0 0,-1 1 0 0 0,1-1 0 0 0,-1 0 0 0 0,1 1 0 0 0,-1-1 0 0 0,1 1 0 0 0,0-1-1 0 0,-1 1 1 0 0,2-1 0 0 0,19-16 878 0 0,-19 16-496 0 0,-12 15-527 0 0,5-8 22 0 0,-3 6 8 0 0,1-4 4 0 0,1 2 1 0 0,0-1-1 0 0,1 0 1 0 0,0 1 0 0 0,-7 20-1 0 0,12-26 37 0 0,-2 3-13 0 0,2-6 189 0 0,2-1-119 0 0,12-7-437 0 0,-1-1 0 0 0,1 0 0 0 0,-1-1 0 0 0,19-16 0 0 0,-28 22-280 0 0,-2 1-380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7831 0 0,'0'0'603'0'0,"-1"2"-396"0"0,-4 4 124 0 0,0 1 1 0 0,0-1 0 0 0,1 1-1 0 0,0 0 1 0 0,-5 11 0 0 0,8-15-159 0 0,0 1 1 0 0,0-1-1 0 0,0 1 1 0 0,1-1-1 0 0,0 1 0 0 0,-1-1 1 0 0,1 1-1 0 0,0-1 1 0 0,0 1-1 0 0,1 0 1 0 0,-1-1-1 0 0,1 1 1 0 0,0-1-1 0 0,0 1 1 0 0,2 4-1 0 0,1 0 35 0 0,0-1-1 0 0,0 1 1 0 0,1-1 0 0 0,0 0 0 0 0,0 0-1 0 0,1-1 1 0 0,0 1 0 0 0,0-1 0 0 0,1-1-1 0 0,-1 1 1 0 0,12 6 0 0 0,10 5 318 0 0,50 23 0 0 0,-66-34-414 0 0,90 37 690 0 0,51 27 156 0 0,-135-60-887 0 0,-1 1-1 0 0,0 0 1 0 0,-1 1-1 0 0,21 20 1 0 0,-31-25-95 0 0,0 0 0 0 0,0-1 0 0 0,0 2 0 0 0,-1-1 0 0 0,0 1 0 0 0,-1 0 0 0 0,0 0-1 0 0,0 0 1 0 0,-1 0 0 0 0,0 1 0 0 0,0-1 0 0 0,2 12 0 0 0,-2-12-330 0 0,1-14-3588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67 5983 0 0,'1'-9'216'0'0,"0"0"-1"0"0,-2-18 1 0 0,0 5 8145 0 0,0 23-7839 0 0,-7 6-389 0 0,1 1 1 0 0,0 0 0 0 0,1 0-1 0 0,0 1 1 0 0,-8 13 0 0 0,-7 10-4 0 0,-162 203 349 0 0,119-162-265 0 0,-82 71-1 0 0,57-58-129 0 0,75-72-16 0 0,2-7-129 0 0,11-5-222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51 6447 0 0,'-10'0'320'0'0,"1"1"-1"0"0,0 0 1 0 0,-1 0-1 0 0,1 1 1 0 0,0 0-1 0 0,0 1 1 0 0,0 0-1 0 0,0 0 1 0 0,0 1-1 0 0,1 0 1 0 0,-1 0-1 0 0,-14 12 1 0 0,22-15-190 0 0,1-1 1 0 0,-1 0 0 0 0,1 1 0 0 0,-1-1 0 0 0,1 1-1 0 0,-1 0 1 0 0,1-1 0 0 0,-1 1 0 0 0,1-1-1 0 0,0 1 1 0 0,-1 0 0 0 0,1-1 0 0 0,0 1 0 0 0,-1 0-1 0 0,1-1 1 0 0,0 1 0 0 0,0 0 0 0 0,0-1-1 0 0,-1 1 1 0 0,1 0 0 0 0,0 0 0 0 0,0-1 0 0 0,0 1-1 0 0,0 0 1 0 0,1 0 0 0 0,-1 0-58 0 0,1 0 1 0 0,-1 0-1 0 0,1 0 1 0 0,-1 0-1 0 0,1 0 0 0 0,0 0 1 0 0,0-1-1 0 0,-1 1 1 0 0,1 0-1 0 0,0 0 1 0 0,0-1-1 0 0,0 1 0 0 0,0-1 1 0 0,2 2-1 0 0,2 0 51 0 0,1 1-1 0 0,0-1 0 0 0,1 0 1 0 0,9 1-1 0 0,6 0 255 0 0,0-1-1 0 0,0-1 1 0 0,39-4-1 0 0,67-16 501 0 0,-107 16-811 0 0,187-46 462 0 0,-24 5-97 0 0,-162 39-366 0 0,11-2 11 0 0,1 2-1 0 0,66-3 1 0 0,-95 9-249 0 0,1-1 0 0 0,-1 0 0 0 0,0 1 0 0 0,0 0 0 0 0,0 1 0 0 0,1-1 0 0 0,-1 1 0 0 0,5 2 0 0 0,7 6-1632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257 198 8751 0 0,'-25'-4'478'0'0,"0"2"-1"0"0,-41 1 0 0 0,49 1 3550 0 0,17-10-2981 0 0,-1 9-1002 0 0,1 0 0 0 0,0 0 0 0 0,0 0 0 0 0,0 0 1 0 0,0-1-1 0 0,0 1 0 0 0,0 0 0 0 0,0 0 0 0 0,1 0 0 0 0,-1 0 0 0 0,0 0 1 0 0,0 0-1 0 0,1 0 0 0 0,-1 0 0 0 0,1 0 0 0 0,-1 0 0 0 0,1 0 0 0 0,0 0 1 0 0,-1 0-1 0 0,1 0 0 0 0,0 0 0 0 0,0 0 0 0 0,0-1 0 0 0,7-5 181 0 0,1 0-1 0 0,-1 1 1 0 0,1 0-1 0 0,16-9 1 0 0,41-15 414 0 0,0 1-189 0 0,-28 12-30 0 0,42-14 0 0 0,-76 30-379 0 0,1-1 0 0 0,0 1 0 0 0,0 0-1 0 0,-1 1 1 0 0,1-1 0 0 0,0 1 0 0 0,0 0 0 0 0,0 0-1 0 0,6 1 1 0 0,-9 0-35 0 0,-1-1-1 0 0,1 1 1 0 0,-1 0-1 0 0,0-1 0 0 0,1 1 1 0 0,-1 0-1 0 0,0 0 1 0 0,0 0-1 0 0,0 0 1 0 0,0 0-1 0 0,0 0 1 0 0,0 0-1 0 0,0 0 1 0 0,0 1-1 0 0,0-1 0 0 0,0 0 1 0 0,0 0-1 0 0,-1 1 1 0 0,1-1-1 0 0,-1 1 1 0 0,2 1-1 0 0,-1 2 7 0 0,0-1 0 0 0,0 0 0 0 0,0 1 0 0 0,-1-1 0 0 0,1 7 0 0 0,-2-3-12 0 0,0 1 0 0 0,0-1 0 0 0,-1 0 0 0 0,0 1 0 0 0,0-1 0 0 0,-1 0 0 0 0,0-1 0 0 0,-1 1 0 0 0,1 0 0 0 0,-1-1 0 0 0,-10 14 0 0 0,-1-3 0 0 0,0 1 0 0 0,-36 31 0 0 0,9-15-15 0 0,-3-3-1 0 0,-81 47 1 0 0,11-9-3 0 0,107-64 18 0 0,0 0 0 0 0,0 0 0 0 0,1 0 0 0 0,0 1 0 0 0,0 0 0 0 0,1 0 0 0 0,-1 1 0 0 0,-4 8 0 0 0,5-3 12 0 0,7-12-3 0 0,-1 1 1 0 0,0-1-1 0 0,0 0 0 0 0,0 0 0 0 0,1 0 1 0 0,-1 0-1 0 0,0 1 0 0 0,1-1 0 0 0,-1 0 1 0 0,1 0-1 0 0,0 0 0 0 0,-1 0 0 0 0,1 0 0 0 0,0 0 1 0 0,-1 0-1 0 0,1-1 0 0 0,0 1 0 0 0,0 0 1 0 0,0 0-1 0 0,0-1 0 0 0,0 1 0 0 0,0 0 1 0 0,0-1-1 0 0,0 1 0 0 0,0-1 0 0 0,0 1 1 0 0,0-1-1 0 0,0 1 0 0 0,1-1 0 0 0,1 0 0 0 0,4 2 45 0 0,0-1-1 0 0,-1 0 0 0 0,1 0 0 0 0,8-1 0 0 0,23-1 312 0 0,65-11-1 0 0,37-16-24 0 0,-137 27-333 0 0,203-36 151 0 0,-169 33-133 0 0,0 2-1 0 0,-1 1 1 0 0,64 6-1 0 0,-96-4-30 0 0,22 2-1332 0 0,-1 1-1 0 0,28 9 1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400 552 8751 0 0,'0'0'1063'0'0,"-9"-2"808"0"0,-48-2 2285 0 0,-28 2-2447 0 0,2 0-1345 0 0,73 2-337 0 0,-1-1 0 0 0,1 0 0 0 0,-1-1 1 0 0,1 0-1 0 0,0-1 0 0 0,0 0 0 0 0,0-1 0 0 0,-12-5 0 0 0,18 7-12 0 0,0-1 0 0 0,0 1-1 0 0,0-1 1 0 0,0 0-1 0 0,0 0 1 0 0,1-1-1 0 0,-1 1 1 0 0,1-1 0 0 0,0 1-1 0 0,0-1 1 0 0,0 0-1 0 0,1 0 1 0 0,-1-1-1 0 0,1 1 1 0 0,0 0 0 0 0,0-1-1 0 0,0 1 1 0 0,1-1-1 0 0,-2-9 1 0 0,2 6-1 0 0,1-1 0 0 0,-1 1 0 0 0,2-1 0 0 0,-1 1 0 0 0,1-1 0 0 0,1 1 0 0 0,-1 0 1 0 0,1-1-1 0 0,1 1 0 0 0,0 0 0 0 0,0 0 0 0 0,0 0 0 0 0,1 1 0 0 0,0-1 0 0 0,10-12 0 0 0,1 0-16 0 0,2 0 0 0 0,0 2 0 0 0,40-34 0 0 0,-28 29-66 0 0,2 1 0 0 0,0 1 0 0 0,1 2 0 0 0,1 1 0 0 0,1 2 0 0 0,65-22 0 0 0,-77 32 68 0 0,0 0 0 0 0,1 2 0 0 0,0 1-1 0 0,0 0 1 0 0,33 2 0 0 0,-42 1 1 0 0,-1 1 1 0 0,0 0 0 0 0,0 1-1 0 0,0 1 1 0 0,0 0-1 0 0,0 1 1 0 0,0 0-1 0 0,-1 1 1 0 0,1 0 0 0 0,20 13-1 0 0,-30-16 15 0 0,0 0 0 0 0,0 0-1 0 0,0 1 1 0 0,-1-1 0 0 0,1 1 0 0 0,0 0-1 0 0,-1-1 1 0 0,0 1 0 0 0,0 0-1 0 0,0 0 1 0 0,0 1 0 0 0,0-1-1 0 0,0 0 1 0 0,-1 1 0 0 0,0-1 0 0 0,1 1-1 0 0,0 6 1 0 0,-2-6 11 0 0,0 0 1 0 0,0 0-1 0 0,0 1 0 0 0,-1-1 1 0 0,1 0-1 0 0,-1 0 0 0 0,0 1 1 0 0,0-1-1 0 0,-1 0 0 0 0,1 0 1 0 0,-1 0-1 0 0,0 0 0 0 0,0-1 1 0 0,0 1-1 0 0,-4 4 0 0 0,-15 19 143 0 0,-1 0 1 0 0,-1-2-1 0 0,-1 0 0 0 0,-41 31 0 0 0,-119 72 9 0 0,-37 14-594 0 0,212-137 558 0 0,4-3-3525 0 0,10-11 1694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6911 0 0,'0'0'1932'0'0,"-14"2"2112"0"0,10-1-3827 0 0,0 0-1 0 0,0 1 0 0 0,1 0 1 0 0,-1 0-1 0 0,1 0 0 0 0,-1 0 1 0 0,1 1-1 0 0,0-1 1 0 0,-1 1-1 0 0,-4 6 0 0 0,-4 4 209 0 0,-11 20-1 0 0,8-13-21 0 0,-15 20 119 0 0,1 2-1 0 0,-32 63 0 0 0,11-15-241 0 0,-16 35 10 0 0,6-4-181 0 0,-13 29 46 0 0,-6 31 193 0 0,19-47-2764 0 0,52-117 1166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10679 0 0,'21'-33'971'0'0,"-21"31"-390"0"0,2 2-505 0 0,-1 1 0 0 0,1-1 0 0 0,-1 0 0 0 0,0 1 0 0 0,1-1 0 0 0,-1 1 0 0 0,0-1 0 0 0,1 1 0 0 0,-1 0 0 0 0,0 0 0 0 0,0 0 0 0 0,0-1 0 0 0,0 1 0 0 0,0 0 0 0 0,0 0 0 0 0,0 1 0 0 0,0-1 0 0 0,0 0 0 0 0,0 0 0 0 0,0 0 0 0 0,-1 0 0 0 0,1 1 0 0 0,0 1 0 0 0,3 5 271 0 0,-1 1 0 0 0,4 12 0 0 0,-4-10-10 0 0,5 11 287 0 0,0-1 0 0 0,1 1 1 0 0,20 33-1 0 0,-24-47-471 0 0,1 0 0 0 0,0 0 0 0 0,1 0 1 0 0,0-1-1 0 0,0 0 0 0 0,0 0 0 0 0,1 0 0 0 0,0-1 0 0 0,0-1 0 0 0,1 1 0 0 0,10 4 0 0 0,23 7 591 0 0,73 19 0 0 0,-90-28-528 0 0,53 11 212 0 0,-42-11-293 0 0,-1 2-1 0 0,49 19 1 0 0,-75-25-128 0 0,0 0 0 0 0,0-1 0 0 0,15 3-1 0 0,-21-5-309 0 0,1-1-1 0 0,-1 1 1 0 0,1-1-1 0 0,0 0 0 0 0,-1 0 1 0 0,1 0-1 0 0,0 0 0 0 0,-1-1 1 0 0,1 0-1 0 0,-1 1 0 0 0,1-1 1 0 0,5-2-1 0 0,1-4-1456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624 198 5983 0 0,'-9'1'539'0'0,"0"1"0"0"0,0 0 0 0 0,1 1 0 0 0,-1 0 1 0 0,0 0-1 0 0,1 1 0 0 0,0 0 0 0 0,0 0 0 0 0,0 1 0 0 0,0 0 0 0 0,1 1 0 0 0,-1-1 0 0 0,2 1 0 0 0,-1 1 0 0 0,-6 7 0 0 0,-1 2 948 0 0,2 0-1 0 0,-20 31 1 0 0,3 7-1964 0 0,7-8 806 0 0,-1 0 0 0 0,-3-2-1 0 0,-40 54 1 0 0,-126 120-185 0 0,127-148-180 0 0,58-62-173 0 0,6-7-534 0 0</inkml:trace>
  <inkml:trace contextRef="#ctx0" brushRef="#br0" timeOffset="1">1448 208 6447 0 0,'0'0'586'0'0,"2"-9"-476"0"0,-2 8 80 0 0,1-1-1 0 0,0 0 0 0 0,-1 0 1 0 0,1 1-1 0 0,0-1 1 0 0,0 0-1 0 0,0 1 0 0 0,0-1 1 0 0,0 1-1 0 0,0-1 0 0 0,0 1 1 0 0,0-1-1 0 0,1 1 1 0 0,-1 0-1 0 0,1 0 0 0 0,-1 0 1 0 0,1 0-1 0 0,-1 0 0 0 0,4-2 1 0 0,2 0 1285 0 0,0 1 0 0 0,1-1 0 0 0,11-1 0 0 0,3-2 508 0 0,52-21 88 0 0,23-7-1419 0 0,-2 6-648 0 0,2 4 1 0 0,108-11 0 0 0,-172 33-1739 0 0,-31 2-44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4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15919 0 0,'0'0'1446'0'0,"2"0"-1192"0"0,8 2 158 0 0,0 0-1 0 0,-1-1 1 0 0,1 0-1 0 0,0-1 1 0 0,18-1-1 0 0,51-13 1071 0 0,-26 4-1099 0 0,15-1-225 0 0,233-28-1068 0 0,-275 37-596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114 118 8751 0 0,'-19'0'1149'0'0,"-35"5"0"0"0,24 1 3604 0 0,30-6-4592 0 0,-1 1 0 0 0,1-1 0 0 0,-1 0 0 0 0,1 0 0 0 0,-1 0 0 0 0,1 0 0 0 0,0 0 0 0 0,-1 1-1 0 0,1-1 1 0 0,-1 0 0 0 0,1 0 0 0 0,-1 1 0 0 0,1-1 0 0 0,0 0 0 0 0,-1 1 0 0 0,1-1 0 0 0,-1 0 0 0 0,1 1 0 0 0,0-1 0 0 0,0 0 0 0 0,-1 1 0 0 0,1-1 0 0 0,0 1 0 0 0,0-1 0 0 0,-1 1 0 0 0,1 0 0 0 0,3 7 872 0 0,-2-7-1152 0 0,4 2 440 0 0,7-1-93 0 0,0 0-1 0 0,0-1 0 0 0,0 0 1 0 0,1-2-1 0 0,-1 1 0 0 0,24-5 1 0 0,79-24 863 0 0,-56 13-718 0 0,395-79 594 0 0,-436 91-1324 0 0,-11 3-237 0 0,1-1 0 0 0,0 1 0 0 0,-1 0 0 0 0,1 0 0 0 0,12 2-1 0 0,-18 13-2855 0 0,-4 2-1222 0 0,-4 0-1123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119 144 4375 0 0,'0'0'199'0'0,"-9"-2"26"0"0,-16-1-194 0 0,23 3 458 0 0,-5-4-310 0 0,-4-6-112 0 0,10 9-52 0 0,1-1 1 0 0,0 0-1 0 0,-1 1 1 0 0,1-1-1 0 0,0 0 1 0 0,0 0-1 0 0,0 1 1 0 0,0-1-1 0 0,0 0 1 0 0,1 0-1 0 0,-1 1 1 0 0,1-4-1 0 0,0 3 42 0 0,2-12 345 0 0,-1 9-60 0 0,-1 1 0 0 0,0-1-1 0 0,-1 0 1 0 0,1 1 0 0 0,0-10 0 0 0,-2 13-263 0 0,1-1 1 0 0,0 0 0 0 0,-1 1-1 0 0,1-1 1 0 0,-1 1-1 0 0,1-1 1 0 0,-1 1-1 0 0,0-1 1 0 0,1 1-1 0 0,-1-1 1 0 0,0 1-1 0 0,0 0 1 0 0,0-1 0 0 0,0 1-1 0 0,-1 0 1 0 0,1 0-1 0 0,0 0 1 0 0,0 0-1 0 0,-1 0 1 0 0,1 0-1 0 0,-3-1 1 0 0,-3-1 667 0 0,0 0 1 0 0,-1 0-1 0 0,1 1 1 0 0,-17-3 2105 0 0,25 7-2801 0 0,-1-1 1 0 0,1 1-1 0 0,0 0 0 0 0,0 0 1 0 0,0 0-1 0 0,0 0 1 0 0,0-1-1 0 0,0 1 1 0 0,1 0-1 0 0,-1-1 1 0 0,0 1-1 0 0,1-1 1 0 0,-1 0-1 0 0,3 2 0 0 0,2 3 87 0 0,243 238 1124 0 0,-195-193-1137 0 0,-5-8-16 0 0,2-2-1 0 0,1-3 0 0 0,89 49 1 0 0,-104-67-99 0 0,52 33-12 0 0,-72-37-47 0 0,-15-14-205 0 0,-4-1-486 0 0,-3 2 253 0 0,-1 0 0 0 0,0 0 0 0 0,0-1 0 0 0,0 0-1 0 0,-1 0 1 0 0,1 0 0 0 0,-11 1 0 0 0,-9 1-753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2303 0 0,'0'0'10415'0'0,"0"3"-9887"0"0,-1 10-232 0 0,-1 1 1 0 0,0-1-1 0 0,0 0 1 0 0,-1 0-1 0 0,-1 0 0 0 0,0 0 1 0 0,-1-1-1 0 0,-11 22 0 0 0,2-10 12 0 0,-1 0 0 0 0,0-1 0 0 0,-25 28 0 0 0,6-15-193 0 0,-70 60 0 0 0,-49 21 243 0 0,-48 40-84 0 0,142-108-210 0 0,60-49-64 0 0,-1 0-1 0 0,0 0 1 0 0,0 0-1 0 0,0 0 0 0 0,0 0 1 0 0,0 0-1 0 0,0 0 1 0 0,1 0-1 0 0,-1 0 1 0 0,0 0-1 0 0,0 0 0 0 0,0 0 1 0 0,0 0-1 0 0,0 0 1 0 0,0 1-1 0 0,0-1 1 0 0,1 0-1 0 0,-1 0 0 0 0,0 0 1 0 0,0 0-1 0 0,0 0 1 0 0,0 0-1 0 0,0 0 1 0 0,0 0-1 0 0,0 1 1 0 0,0-1-1 0 0,0 0 0 0 0,0 0 1 0 0,0 0-1 0 0,0 0 1 0 0,0 0-1 0 0,0 0 1 0 0,0 1-1 0 0,0-1 0 0 0,0 0 1 0 0,0 0-1 0 0,0 0 1 0 0,0 0-1 0 0,0 0 1 0 0,0 0-1 0 0,0 1 0 0 0,0-1 1 0 0,0 0-1 0 0,0 0 1 0 0,0 0-1 0 0,0 0 1 0 0,0 0-1 0 0,0 0 0 0 0,0 0 1 0 0,0 1-1 0 0,0-1 1 0 0,0 0-1 0 0,-1 0 1 0 0,1 0-1 0 0,0 0 1 0 0,0 0-1 0 0,0 0 0 0 0,0 0 1 0 0,0 0-1 0 0,0 0 1 0 0,0 0-1 0 0,0 1 1 0 0,-1-1-1 0 0,1 0 0 0 0,0 0 1 0 0,0 0-1 0 0,0 0 1 0 0,0 0-1 0 0,-1 0 1 0 0,10-1-53 0 0,-8 1 39 0 0,45-9-552 0 0,-15 0 246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66 5063 0 0,'-6'-7'528'0'0,"0"-5"-774"0"0,5 10 669 0 0,0 0 1 0 0,0 0-1 0 0,1 0 1 0 0,-1 1-1 0 0,1-1 0 0 0,-1 0 1 0 0,1 0-1 0 0,0 0 1 0 0,0 0-1 0 0,0 0 0 0 0,0 0 1 0 0,0 0-1 0 0,1-4 1486 0 0,4 1-674 0 0,-4 4-1162 0 0,-1 1 0 0 0,1-1 1 0 0,-1 0-1 0 0,0 1 0 0 0,1-1 1 0 0,-1 1-1 0 0,1-1 0 0 0,-1 1 1 0 0,1-1-1 0 0,0 1 0 0 0,-1-1 1 0 0,1 1-1 0 0,-1-1 0 0 0,1 1 1 0 0,0 0-1 0 0,0-1 0 0 0,0 1-39 0 0,0-1 0 0 0,0 1 0 0 0,0 0-1 0 0,0 0 1 0 0,0 0 0 0 0,0 0 0 0 0,0 0-1 0 0,0 0 1 0 0,-1 0 0 0 0,1 0 0 0 0,0 0 0 0 0,0 0-1 0 0,0 0 1 0 0,0 1 0 0 0,0-1 0 0 0,0 0-1 0 0,-1 1 1 0 0,1-1 0 0 0,0 0 0 0 0,0 1-1 0 0,0-1 1 0 0,-1 1 0 0 0,1-1 0 0 0,0 1 0 0 0,-1 0-1 0 0,1-1 1 0 0,0 1 0 0 0,-1 0 0 0 0,1-1-1 0 0,-1 1 1 0 0,1 0 0 0 0,-1 0 0 0 0,1 0-1 0 0,-1-1 1 0 0,0 1 0 0 0,1 0 0 0 0,-1 0 0 0 0,0 0-1 0 0,0 0 1 0 0,0 0 0 0 0,1 0 0 0 0,-1 1-1 0 0,0 2-16 0 0,0-1-1 0 0,0 1 1 0 0,-1-1-1 0 0,1 1 1 0 0,-1-1-1 0 0,0 1 1 0 0,0-1-1 0 0,0 1 1 0 0,0-1-1 0 0,-2 5 1 0 0,-7 7 120 0 0,0 0 0 0 0,-1-1 0 0 0,0 0 1 0 0,-17 16-1 0 0,-22 26 197 0 0,34-35-395 0 0,7-11 25 0 0,0 1-1 0 0,-8 15 0 0 0,16-24 92 0 0,11 2 87 0 0,-7-3-129 0 0,1 0-1 0 0,-1-1 0 0 0,0 1 0 0 0,1-1 1 0 0,-1 0-1 0 0,0 0 0 0 0,1 0 1 0 0,-1-1-1 0 0,6 0 0 0 0,32-11 77 0 0,-17 5-69 0 0,25-6 38 0 0,121-27 20 0 0,-149 37-143 0 0,1 0-735 0 0,-8-1-3931 0 0,-5 1-729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10247 0 0,'0'0'927'0'0,"-2"2"-691"0"0,-7 12 392 0 0,0 1 1 0 0,1 0-1 0 0,-13 33 0 0 0,-11 54 853 0 0,-1 2-351 0 0,19-67-917 0 0,-109 267 469 0 0,114-285-656 0 0,1 1 0 0 0,2 1 1 0 0,0-1-1 0 0,-5 28 0 0 0,7-12-408 0 0,0 62 1 0 0,3-82-3673 0 0,0-2-1418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40 170 6911 0 0,'-39'-7'8079'0'0,"54"5"-6992"0"0,214-42 1633 0 0,37-6-1070 0 0,-226 44-1442 0 0,328-41 1223 0 0,-249 37-1140 0 0,134 6 0 0 0,-207 6-1205 0 0,65 10-1 0 0,-77-5-149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60 5527 0 0,'46'-35'5171'0'0,"-56"23"-2268"0"0,6 10-2755 0 0,0 0 0 0 0,0 0 0 0 0,0 1 0 0 0,0-1 0 0 0,0 1 1 0 0,0 0-1 0 0,-1 1 0 0 0,1-1 0 0 0,0 1 0 0 0,-1 0 0 0 0,-5 0 1 0 0,-8 1 188 0 0,-26 6 1 0 0,18-3-91 0 0,-77 13 163 0 0,1 5 1 0 0,-138 48 0 0 0,194-49-326 0 0,44-20-26 0 0,4 0 15 0 0,10 8 5 0 0,-1 0 0 0 0,2-2 0 0 0,-1 1 0 0 0,17 6 0 0 0,61 22 270 0 0,-64-26-346 0 0,116 48 32 0 0,-117-45-31 0 0,-1 0 1 0 0,-1 1 0 0 0,35 27-1 0 0,-52-35-2 0 0,0 0 0 0 0,-1 0 0 0 0,1 0 0 0 0,-1 0 1 0 0,-1 1-1 0 0,1 0 0 0 0,-1 0 0 0 0,0 0 0 0 0,-1 1 0 0 0,0-1 0 0 0,0 1 0 0 0,0 0 0 0 0,-1 0 0 0 0,0 0 0 0 0,-1 0 0 0 0,0 0 0 0 0,0 0 0 0 0,-1 0 0 0 0,0 15 1 0 0,-1-15 3 0 0,0 1-1 0 0,0-1 1 0 0,-1 1 0 0 0,0-1 0 0 0,-1 0 0 0 0,1 0 0 0 0,-1 0 0 0 0,-1 0 0 0 0,0 0 0 0 0,0-1 0 0 0,0 0 0 0 0,-1 1 0 0 0,0-2 0 0 0,-1 1 0 0 0,1-1 0 0 0,-1 1 0 0 0,-1-2 0 0 0,-11 10 0 0 0,-5 1 95 0 0,-1-2 1 0 0,-1-2-1 0 0,1 0 0 0 0,-2-1 1 0 0,0-1-1 0 0,0-2 0 0 0,0 0 1 0 0,-1-2-1 0 0,-47 5 0 0 0,63-10-75 0 0,0-1 1 0 0,0-1-1 0 0,0 0 0 0 0,-16-3 0 0 0,24 4-17 0 0,-1-1-1 0 0,0 0 1 0 0,1-1 0 0 0,-1 1-1 0 0,1 0 1 0 0,-1-1-1 0 0,1 0 1 0 0,0 0 0 0 0,0 0-1 0 0,0 0 1 0 0,0 0-1 0 0,0-1 1 0 0,0 1 0 0 0,0-1-1 0 0,1 0 1 0 0,-4-5 0 0 0,5 6-6 0 0,0-1 1 0 0,0 1 0 0 0,0 0 0 0 0,0-1 0 0 0,1 1-1 0 0,-1-1 1 0 0,1 1 0 0 0,0-1 0 0 0,0 1 0 0 0,-1-1-1 0 0,2 0 1 0 0,-1 1 0 0 0,0-1 0 0 0,1 1 0 0 0,-1-1 0 0 0,1 1-1 0 0,-1 0 1 0 0,1-1 0 0 0,0 1 0 0 0,2-4 0 0 0,2-3-6 0 0,0 0 1 0 0,1 0 0 0 0,10-12-1 0 0,-5 8 2 0 0,1 0 0 0 0,0 1 0 0 0,1 1 0 0 0,0 0 0 0 0,19-12 0 0 0,78-40 84 0 0,-58 36 0 0 0,-51 26-78 0 0,52-28 159 0 0,-1-2 0 0 0,77-60 1 0 0,-103 69-386 0 0,1-1 432 0 0,27-28 0 0 0,-46 42-1010 0 0,0 0 0 0 0,-1-1 0 0 0,0 0 0 0 0,0-1-1 0 0,-1 0 1 0 0,9-21 0 0 0,-10 17-4937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5527 0 0,'0'0'250'0'0,"0"2"-2"0"0,0 6-205 0 0,0-1 1 0 0,0 1-1 0 0,-1 0 1 0 0,0 0-1 0 0,-1-1 1 0 0,0 1-1 0 0,-4 13 1 0 0,-2 4 618 0 0,-31 178 3255 0 0,15 4-3066 0 0,4-29-140 0 0,-42 184 441 0 0,-16-2-441 0 0,0 2-411 0 0,64-289-264 0 0,-34 144 109 0 0,39-185-128 0 0,-1 0-1 0 0,-2-1 1 0 0,-2-1-1 0 0,-26 46 1 0 0,32-64-367 0 0,-1 0 0 0 0,-11 11 0 0 0,0-2-302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8895 0 0,'0'0'968'0'0,"0"2"-870"0"0,-1 2-21 0 0,0 0 0 0 0,-1 1 0 0 0,1-1 0 0 0,-1 0 1 0 0,0 0-1 0 0,0 0 0 0 0,0 0 0 0 0,-5 7 0 0 0,-27 26 1104 0 0,13-15-354 0 0,-7 5 169 0 0,19-19-698 0 0,1-1 0 0 0,0 1 0 0 0,1 1 0 0 0,-9 12 0 0 0,-3 12 354 0 0,-16 41 0 0 0,8-17-346 0 0,25-53-280 0 0,-24 54 266 0 0,24-53-248 0 0,0 0 1 0 0,1 0-1 0 0,-1 1 0 0 0,1-1 0 0 0,0 0 0 0 0,1 1 1 0 0,0-1-1 0 0,0 1 0 0 0,0 6 0 0 0,0-11-22 0 0,1 1-1 0 0,-1 0 1 0 0,0-1-1 0 0,1 1 1 0 0,-1-1-1 0 0,1 1 1 0 0,0-1-1 0 0,0 1 1 0 0,-1-1-1 0 0,1 1 1 0 0,0-1-1 0 0,0 0 1 0 0,0 1-1 0 0,0-1 1 0 0,1 0-1 0 0,-1 0 1 0 0,0 0-1 0 0,0 0 1 0 0,1 0-1 0 0,1 1 1 0 0,0 0 21 0 0,-1-1 0 0 0,1-1 0 0 0,0 1 1 0 0,0 0-1 0 0,0-1 0 0 0,0 1 0 0 0,0-1 1 0 0,-1 0-1 0 0,1 0 0 0 0,5 0 1 0 0,6-2 182 0 0,-1-1 1 0 0,0 0 0 0 0,24-10 0 0 0,-34 11-180 0 0,12-3 75 0 0,-1-2 1 0 0,0 1-1 0 0,0-2 1 0 0,0 0-1 0 0,-1-1 1 0 0,-1 0-1 0 0,23-21 1 0 0,-28 22-86 0 0,0 0 1 0 0,0 0 0 0 0,-1-1-1 0 0,0 0 1 0 0,0 0 0 0 0,-1-1 0 0 0,0 0-1 0 0,-1 1 1 0 0,0-2 0 0 0,0 1 0 0 0,-1 0-1 0 0,2-14 1 0 0,-3 9-11 0 0,0 0 0 0 0,-1 0 0 0 0,-1 0 1 0 0,-2-18-1 0 0,2 28-46 0 0,0 0 0 0 0,-1 0 1 0 0,0 0-1 0 0,0 1 0 0 0,-1-1 1 0 0,1 0-1 0 0,-1 0 1 0 0,0 1-1 0 0,0-1 0 0 0,0 1 1 0 0,-1 0-1 0 0,0 0 0 0 0,0 0 1 0 0,0 0-1 0 0,0 0 0 0 0,-5-4 1 0 0,7 6-105 0 0,1 1 1 0 0,0-1-1 0 0,0 1 1 0 0,0-1-1 0 0,0 0 0 0 0,0 1 1 0 0,0-1-1 0 0,0 1 1 0 0,0-1-1 0 0,0 0 0 0 0,1 1 1 0 0,0-2-1 0 0,-1 1-402 0 0,3-9-975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119 157 5063 0 0,'0'0'232'0'0,"-9"1"32"0"0,-20-1 4338 0 0,22-1-560 0 0,8-2-3860 0 0,0 0-1 0 0,-1 1 0 0 0,1-1 0 0 0,0 0 1 0 0,0 1-1 0 0,0-1 0 0 0,0 1 1 0 0,1-1-1 0 0,-1 1 0 0 0,1 0 0 0 0,0 0 1 0 0,-1-1-1 0 0,1 1 0 0 0,0 0 0 0 0,0 0 1 0 0,0 1-1 0 0,5-4 0 0 0,5-4 290 0 0,26-14 1 0 0,-37 23-459 0 0,33-16 177 0 0,0 1 1 0 0,2 1-1 0 0,71-16 0 0 0,-102 29-182 0 0,-1 0 0 0 0,1 0-1 0 0,0 0 1 0 0,-1 1 0 0 0,1 0-1 0 0,0 0 1 0 0,-1 0 0 0 0,9 2 0 0 0,-12-2-8 0 0,1 0 1 0 0,-1 1 0 0 0,0-1 0 0 0,1 0 0 0 0,-1 1 0 0 0,0-1 0 0 0,1 1 0 0 0,-1 0 0 0 0,0-1 0 0 0,0 1-1 0 0,0 0 1 0 0,2 1 0 0 0,0 8-3 0 0,-3-8 3 0 0,0 3-3 0 0,0 0-1 0 0,0 0 1 0 0,0 0 0 0 0,-1-1-1 0 0,1 1 1 0 0,-1 0-1 0 0,0 0 1 0 0,-1 0-1 0 0,1-1 1 0 0,-1 1 0 0 0,0-1-1 0 0,-3 6 1 0 0,-5 7-15 0 0,-19 24 1 0 0,29-39 16 0 0,-35 41 23 0 0,-51 49-1 0 0,-2 3 5 0 0,29-33 7 0 0,42-46-13 0 0,0 2 0 0 0,1 0 0 0 0,1 0 0 0 0,-22 36 0 0 0,35-50-6 0 0,-4 9 24 0 0,6 1-28 0 0,-3-6 51 0 0,3-7-49 0 0,0 0 0 0 0,-1-1 1 0 0,1 1-1 0 0,0 0 0 0 0,0 0 1 0 0,0-1-1 0 0,0 1 0 0 0,-1 0 1 0 0,1 0-1 0 0,0-1 0 0 0,0 1 1 0 0,1 0-1 0 0,-1 0 0 0 0,0-1 1 0 0,0 1-1 0 0,0 0 0 0 0,0 0 1 0 0,1-1-1 0 0,-1 1 0 0 0,0 0 1 0 0,0 0-1 0 0,1-1 0 0 0,-1 1 1 0 0,1 0-1 0 0,0 0 17 0 0,0 0 0 0 0,1 0 0 0 0,-1 0-1 0 0,0 0 1 0 0,0 0 0 0 0,1 0 0 0 0,-1-1 0 0 0,0 1 0 0 0,1 0-1 0 0,-1-1 1 0 0,3 1 0 0 0,2 1 63 0 0,-1-1-1 0 0,1-1 1 0 0,0 1-1 0 0,-1-1 1 0 0,8 0-1 0 0,74-15 548 0 0,-4 1-282 0 0,131 0-124 0 0,-174 14-377 0 0,0 1 1 0 0,0 2-1 0 0,53 12 1 0 0,-84-13-230 0 0,0 1 0 0 0,0 0 0 0 0,0 0 0 0 0,-1 1 0 0 0,16 9 0 0 0,-6-2-1426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4143 0 0,'0'0'191'0'0,"1"-1"-11"0"0,1-2 48 0 0,1 0 1 0 0,0 1-1 0 0,0-1 0 0 0,0 1 1 0 0,0-1-1 0 0,0 1 0 0 0,1 0 1 0 0,-1 0-1 0 0,1 1 0 0 0,4-2 1 0 0,42-13 5877 0 0,-31 11-5613 0 0,233-67 2281 0 0,150-38-1958 0 0,-390 107-920 0 0,-8 2-19 0 0,1-1-1 0 0,-1 1 0 0 0,0 0 0 0 0,1 1 0 0 0,-1-1 1 0 0,1 1-1 0 0,-1-1 0 0 0,1 2 0 0 0,-1-1 1 0 0,6 1-1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108 234 5983 0 0,'3'0'464'0'0,"18"-12"-42"0"0,-18 11 872 0 0,1-1-1 0 0,-1 1 1 0 0,0 0 0 0 0,1 0 0 0 0,-1 0 0 0 0,7-1 0 0 0,-10 2-1234 0 0,1 0-1 0 0,-1 1 1 0 0,1-1-1 0 0,0 0 1 0 0,-1 0 0 0 0,1 1-1 0 0,-1-1 1 0 0,1 0-1 0 0,-1 1 1 0 0,1-1 0 0 0,-1 0-1 0 0,1 1 1 0 0,-1-1-1 0 0,1 1 1 0 0,-1-1 0 0 0,1 1-1 0 0,-1-1 1 0 0,0 1-1 0 0,1-1 1 0 0,-1 1 0 0 0,0-1-1 0 0,0 1 1 0 0,1 0-1 0 0,-1-1 1 0 0,0 1 0 0 0,0-1-1 0 0,0 1 1 0 0,0 0-1 0 0,0-1 1 0 0,0 1 0 0 0,1 0-1 0 0,-2-1 1 0 0,1 1-1 0 0,0-1 1 0 0,0 2 0 0 0,-3 23 529 0 0,1-19-473 0 0,0 0 0 0 0,0 0 0 0 0,-1 0 0 0 0,0 0 0 0 0,0-1 0 0 0,-1 1 0 0 0,1-1 0 0 0,-1 1 0 0 0,-9 8 0 0 0,-4 2 453 0 0,-27 20 1 0 0,10-9-67 0 0,26-21-453 0 0,6-5-81 0 0,0 1 1 0 0,0-1-1 0 0,0 1 1 0 0,0-1-1 0 0,1 1 1 0 0,-1 0-1 0 0,0 0 1 0 0,1 0-1 0 0,-1 0 1 0 0,1 0-1 0 0,0 0 1 0 0,-2 4 0 0 0,-1 4-449 0 0,3-7-258 0 0</inkml:trace>
  <inkml:trace contextRef="#ctx0" brushRef="#br0" timeOffset="1">369 1 8751 0 0,'0'0'9320'0'0,"11"10"-9320"0"0,-1 1-2664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8 189 1375 0 0,'-7'-1'10140'0'0,"7"-1"-9876"0"0,1-1 0 0 0,-1 1 0 0 0,1-1 0 0 0,0 1 0 0 0,0 0 0 0 0,0 0 0 0 0,0 0 0 0 0,0-1 0 0 0,1 1 0 0 0,-1 0 0 0 0,0 0 0 0 0,1 1 0 0 0,0-1 0 0 0,-1 0 0 0 0,1 0 0 0 0,0 1 0 0 0,4-3 0 0 0,3-3 163 0 0,1 1 0 0 0,15-8-1 0 0,15-4 83 0 0,1 1 0 0 0,0 2 0 0 0,54-11 0 0 0,133-12 171 0 0,-190 33-562 0 0,71 3 0 0 0,-89 3-1043 0 0,0 1 1 0 0,-1 1 0 0 0,1 1 0 0 0,-1 0 0 0 0,26 11 0 0 0,-30-10-559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0:5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412 268 1375 0 0,'-43'-10'784'0'0,"39"8"562"0"0,0 1 0 0 0,1-1 0 0 0,-1 1 0 0 0,-6-5 0 0 0,9 5-1031 0 0,1 1 0 0 0,-1-1 0 0 0,0 1 1 0 0,1-1-1 0 0,-1 0 0 0 0,1 1 0 0 0,-1-1 1 0 0,1 0-1 0 0,-1 1 0 0 0,1-1 0 0 0,-1 0 1 0 0,1 1-1 0 0,0-1 0 0 0,-1 0 0 0 0,1 0 1 0 0,0 0-1 0 0,0 1 0 0 0,-1-1 0 0 0,1-2 1 0 0,0 2-170 0 0,0 0 0 0 0,1 0 0 0 0,-1-1 0 0 0,0 1 0 0 0,1 0 0 0 0,-1 0 0 0 0,0-1 0 0 0,1 1 0 0 0,0 0 0 0 0,-1 0 1 0 0,2-2-1 0 0,1 0-46 0 0,-1-1 0 0 0,1 1 0 0 0,0 0 0 0 0,1 0 0 0 0,-1 0 0 0 0,4-2 0 0 0,10-4 87 0 0,0 0 0 0 0,0 1 0 0 0,1 1 0 0 0,0 1 0 0 0,19-4 0 0 0,15-6-54 0 0,35-14 42 0 0,-8 1 98 0 0,117-25 0 0 0,-179 50-233 0 0,1 1 0 0 0,-1 1 0 0 0,28 0 0 0 0,-45 1-40 0 0,1 1 0 0 0,-1 0 0 0 0,1 0 0 0 0,-1 0 0 0 0,1 0 0 0 0,-1 0 0 0 0,1 0 0 0 0,-1 0 0 0 0,0 0 0 0 0,1 1 0 0 0,-1-1 0 0 0,1 0 0 0 0,-1 0 0 0 0,1 0 0 0 0,-1 0 0 0 0,0 1 0 0 0,1-1 0 0 0,-1 0 0 0 0,1 0 0 0 0,-1 1 0 0 0,0-1 0 0 0,1 0 0 0 0,-1 0 0 0 0,0 1 0 0 0,1-1 0 0 0,-1 1 0 0 0,0-1 0 0 0,0 0 0 0 0,1 1 0 0 0,-1-1 0 0 0,0 0 0 0 0,0 1 0 0 0,-1 5 0 0 0,-2-1 0 0 0,1 0 0 0 0,-1 0 0 0 0,1 0 0 0 0,-1 0 0 0 0,-1-1 0 0 0,1 1 0 0 0,-1-1 0 0 0,0 0 0 0 0,-6 6 0 0 0,-1 2 0 0 0,-21 20 0 0 0,-1-2 0 0 0,-59 42 0 0 0,-79 40 0 0 0,100-69 6 0 0,-12 6 23 0 0,-133 104 0 0 0,170-113-29 0 0,2 2 0 0 0,-41 50 0 0 0,68-71 0 0 0,-27 34 0 0 0,39-48 0 0 0,1 0 0 0 0,0 0 0 0 0,0 0 0 0 0,1 0 0 0 0,0 0 0 0 0,-3 11 0 0 0,6-5 0 0 0,6-4 0 0 0,-4-6 40 0 0,0-1 0 0 0,1 0 0 0 0,-1 0 0 0 0,1 0 0 0 0,-1-1 0 0 0,1 1-1 0 0,0 0 1 0 0,-1-1 0 0 0,1 0 0 0 0,0 1 0 0 0,0-1 0 0 0,0 0 0 0 0,0-1 0 0 0,0 1 0 0 0,0 0 0 0 0,0-1-1 0 0,0 0 1 0 0,5 0 0 0 0,6 0 365 0 0,1-1 0 0 0,25-6-1 0 0,-11 2-128 0 0,142-24 671 0 0,-59 10-702 0 0,58-16 13 0 0,-86 17-40 0 0,93-10 1 0 0,-157 27-206 0 0,-1 0 0 0 0,0 2 1 0 0,0 0-1 0 0,0 1 0 0 0,0 0 1 0 0,32 10-1 0 0,-35-5-355 0 0,1 1 1 0 0,19 11-1 0 0,-13-6-907 0 0,-2-2 55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1465 94 4143 0 0,'17'-34'148'0'0,"-4"9"650"0"0,-5 5 7086 0 0,-8 20-7789 0 0,0-1 0 0 0,0 1 1 0 0,0-1-1 0 0,0 1 1 0 0,0-1-1 0 0,0 1 0 0 0,0-1 1 0 0,0 1-1 0 0,0-1 1 0 0,0 1-1 0 0,0-1 0 0 0,0 1 1 0 0,0-1-1 0 0,0 1 1 0 0,0-1-1 0 0,-1 1 0 0 0,1-1 1 0 0,0 1-1 0 0,0 0 1 0 0,-1-1-1 0 0,1 1 0 0 0,0-1 1 0 0,-1 1-1 0 0,1 0 1 0 0,0-1-1 0 0,-1 1 0 0 0,1 0 1 0 0,0-1-1 0 0,-1 1 1 0 0,0-1-1 0 0,0 1-29 0 0,0 0 0 0 0,0-1 0 0 0,-1 1 0 0 0,1 0 0 0 0,0 0 0 0 0,0 0 0 0 0,-1 0-1 0 0,1 0 1 0 0,0 0 0 0 0,0 1 0 0 0,-1-1 0 0 0,0 1 0 0 0,-5 1-7 0 0,0 0 0 0 0,1 1-1 0 0,-13 6 1 0 0,-33 26 73 0 0,-62 53 0 0 0,-13 10-19 0 0,53-45 43 0 0,-63 40 595 0 0,111-77-576 0 0,-1-1 1 0 0,-1-1-1 0 0,-37 12 0 0 0,56-23-231 0 0,-1 0 1 0 0,0-1-1 0 0,0 0 0 0 0,0 0 1 0 0,1-1-1 0 0,-1-1 0 0 0,0 1 0 0 0,0-2 1 0 0,-13-1-1 0 0,18 1 1 0 0,0 0-1 0 0,1 0 1 0 0,-1 0 0 0 0,1-1-1 0 0,-1 0 1 0 0,1 0 0 0 0,0 0-1 0 0,0 0 1 0 0,0-1 0 0 0,0 0-1 0 0,0 1 1 0 0,1-1 0 0 0,-1-1-1 0 0,1 1 1 0 0,0-1 0 0 0,-1 1-1 0 0,2-1 1 0 0,-1 0 0 0 0,0 0-1 0 0,1 0 1 0 0,-3-6 0 0 0,2 3 25 0 0,0-1 0 0 0,1 1 0 0 0,0 0 0 0 0,1-1 0 0 0,-1 1 1 0 0,1-1-1 0 0,1 1 0 0 0,0-16 0 0 0,1 8-112 0 0,1 1-1 0 0,1-1 0 0 0,8-22 1 0 0,-3 11-77 0 0,-7 24 249 0 0,7-11 134 0 0,-6 12-124 0 0,-1-1 1 0 0,0 1-1 0 0,1 0 1 0 0,-1-1-1 0 0,1 1 1 0 0,-1 0-1 0 0,1 0 1 0 0,0 0-1 0 0,-1 0 1 0 0,1 0-1 0 0,0 0 1 0 0,0 0-1 0 0,0 1 1 0 0,0-1-1 0 0,0 1 1 0 0,0-1-1 0 0,0 1 1 0 0,0 0 0 0 0,-1-1-1 0 0,1 1 1 0 0,0 0-1 0 0,0 1 1 0 0,0-1-1 0 0,0 0 1 0 0,0 0-1 0 0,0 1 1 0 0,0-1-1 0 0,0 1 1 0 0,0 0-1 0 0,0 0 1 0 0,0-1-1 0 0,2 3 1 0 0,-2-2-38 0 0,-1 1 0 0 0,0-1 0 0 0,1 1 0 0 0,-1-1 0 0 0,0 1 0 0 0,1 0 0 0 0,-1-1 0 0 0,0 1 0 0 0,0 0 1 0 0,-1 0-1 0 0,1 0 0 0 0,0 0 0 0 0,0 0 0 0 0,-1 0 0 0 0,1 2 0 0 0,0-1 1 0 0,0 4-4 0 0,0 0 0 0 0,0 1 0 0 0,0-1 0 0 0,-1 0 0 0 0,0 1 0 0 0,-1-1 0 0 0,1 0 0 0 0,-1 0 0 0 0,-1 0 0 0 0,0 1 0 0 0,-4 12 0 0 0,-3 1 0 0 0,0 0 0 0 0,-17 28 0 0 0,4-14 0 0 0,-1-1 0 0 0,-29 32 0 0 0,-61 57 0 0 0,64-71 0 0 0,-217 256 0 0 0,225-255-1 0 0,-36 51 72 0 0,76-103 90 0 0,4-1-96 0 0,8-1 52 0 0,1 0 1 0 0,-1-2-1 0 0,0 1 0 0 0,0-1 0 0 0,19-9 1 0 0,13-3 70 0 0,165-30 25 0 0,-136 33-221 0 0,90-28-1 0 0,-64 3 27 0 0,-64 22-6 0 0,1 2-1 0 0,0 2 1 0 0,44-9-1 0 0,-72 19-3 0 0,0 0 0 0 0,0 1 0 0 0,0-1 0 0 0,-1 1 0 0 0,1 1 0 0 0,0-1 0 0 0,9 3 0 0 0,-2 3-22 0 0,-12-5-42 0 0,0 1 0 0 0,0 0 0 0 0,0 0 0 0 0,0 0 0 0 0,0 0 0 0 0,0 0 0 0 0,-1 1 0 0 0,1-1 0 0 0,-1 0 0 0 0,0 1 0 0 0,1-1 0 0 0,-1 1 0 0 0,0 0 0 0 0,-1-1 1 0 0,2 5-1 0 0,-1-1-219 0 0,0 0 1 0 0,-1 0 0 0 0,0 0 0 0 0,0 0 0 0 0,-1 9 0 0 0,0-13-1005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10103 0 0,'0'0'4023'0'0,"3"-1"-3662"0"0,77-5 1699 0 0,29-3-666 0 0,17-18-1080 0 0,150-52 0 0 0,-214 59-420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8751 0 0,'0'0'674'0'0,"-2"0"-438"0"0,-2 0-136 0 0,1 0 0 0 0,0 0 1 0 0,-1 0-1 0 0,1 1 0 0 0,0-1 0 0 0,-1 1 1 0 0,1 0-1 0 0,0 0 0 0 0,-6 2 0 0 0,-31 18 1127 0 0,23-12-832 0 0,-118 69 1099 0 0,119-66-1268 0 0,0 0-1 0 0,0 1 0 0 0,1 1 1 0 0,1 0-1 0 0,-21 28 0 0 0,15-15 314 0 0,2 1 0 0 0,1 0-1 0 0,2 2 1 0 0,-19 45 0 0 0,28-58-500 0 0,1 0 0 0 0,0 0 0 0 0,2 1 0 0 0,0 0 1 0 0,0-1-1 0 0,2 1 0 0 0,0 0 0 0 0,1 0 0 0 0,5 35 1 0 0,0-30-1395 0 0,4-3-76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0,'0'0'1172'0'0,"0"3"-966"0"0,0 13 150 0 0,2 0 0 0 0,-1-1 1 0 0,2 1-1 0 0,0 0 0 0 0,1-1 1 0 0,1 0-1 0 0,0 0 1 0 0,1 0-1 0 0,8 15 0 0 0,-2-8-20 0 0,1-2-1 0 0,1 0 1 0 0,1-1 0 0 0,0 0-1 0 0,25 23 1 0 0,109 89 60 0 0,-96-87-868 0 0,-42-37-1528 0 0,-8-6 1545 0 0,2-1-1009 0 0,6-4-8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3 11951 0 0,'-2'-1'547'0'0,"-3"1"-468"0"0,1-1 0 0 0,-1 0 0 0 0,0 1 0 0 0,1 0 0 0 0,-1 0 0 0 0,1 1 0 0 0,-1-1 0 0 0,0 1 0 0 0,1 0 1 0 0,-1 0-1 0 0,1 0 0 0 0,-1 1 0 0 0,1-1 0 0 0,0 1 0 0 0,0 0 0 0 0,-5 4 0 0 0,-9 5 357 0 0,0 1 0 0 0,-20 19 0 0 0,21-16-193 0 0,-240 213 1099 0 0,223-194-1333 0 0,-45 49 125 0 0,66-68-201 0 0,0 2 1 0 0,0 0 0 0 0,-12 25 0 0 0,18-26-1177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8719 0 0,'0'0'2842'0'0,"2"2"-2197"0"0,19 21 256 0 0,-9-12-438 0 0,13 19 0 0 0,185 292 5050 0 0,-199-303-5321 0 0,0 1 0 0 0,-2 0 0 0 0,0 0 0 0 0,-1 1 0 0 0,-2 0 0 0 0,8 36 0 0 0,-12-43-163 0 0,-1 0-1 0 0,0 0 1 0 0,-1-1 0 0 0,0 1-1 0 0,-1 0 1 0 0,-1 0 0 0 0,0-1-1 0 0,-1 1 1 0 0,0-1 0 0 0,-1 1-1 0 0,-10 22 1 0 0,1-12-64 0 0,-2-1 0 0 0,0 0 0 0 0,-2-1 0 0 0,0 0 1 0 0,-21 19-1 0 0,-6 7-5648 0 0,35-37-908 0 0</inkml:trace>
  <inkml:trace contextRef="#ctx0" brushRef="#br0" timeOffset="1">897 329 12439 0 0,'0'0'958'0'0,"1"-2"-478"0"0,2-1-150 0 0,0 0 0 0 0,0 0 1 0 0,0 1-1 0 0,0-1 1 0 0,1 1-1 0 0,-1 0 1 0 0,1 0-1 0 0,4-2 0 0 0,35-13 1032 0 0,-7 4-1080 0 0,-24 8-264 0 0,63-25 662 0 0,-67 27-775 0 0,0 1 1 0 0,1 0-1 0 0,-1 1 0 0 0,0-1 0 0 0,0 2 0 0 0,1-1 1 0 0,9 1-1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16271 0 0,'0'0'1470'0'0,"3"0"-1209"0"0,59-11 1342 0 0,94-30 1 0 0,-119 29-1515 0 0,36-17 1 0 0,-3-5-2984 0 0,-42 23 1687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8 7831 0 0,'0'0'356'0'0,"-2"-1"-6"0"0,0 0-338 0 0,0 0 0 0 0,0 0 0 0 0,0 0 0 0 0,0 1 0 0 0,0-1 0 0 0,0 1 0 0 0,0-1-1 0 0,0 1 1 0 0,0 0 0 0 0,0 0 0 0 0,0 0 0 0 0,-1 0 0 0 0,1 0 0 0 0,0 0 0 0 0,0 1 0 0 0,0-1 0 0 0,0 1 0 0 0,0-1 0 0 0,0 1 0 0 0,0 0 0 0 0,0 0 0 0 0,0 0 0 0 0,-2 1 0 0 0,-6 4 349 0 0,0 1 0 0 0,-18 15 1 0 0,24-18-147 0 0,-48 42 1283 0 0,-60 69 0 0 0,73-66-613 0 0,-57 93 0 0 0,53-75-348 0 0,25-40-403 0 0,-66 106 422 0 0,65-100-409 0 0,2 2 1 0 0,-16 41-1 0 0,27-58-101 0 0,0 0 0 0 0,2 1 0 0 0,0 0 0 0 0,1 0 0 0 0,-2 37 0 0 0,6-42-39 0 0,0 1-1 0 0,0-1 0 0 0,1 0 0 0 0,1 0 0 0 0,0 0 0 0 0,1-1 0 0 0,1 1 0 0 0,0-1 0 0 0,8 14 0 0 0,-1-6-6 0 0,0-1-1 0 0,2 0 0 0 0,24 26 1 0 0,54 49 43 0 0,-82-85-30 0 0,103 92 39 0 0,-56-52-36 0 0,64 72-1 0 0,-105-104-15 0 0,-2 1 0 0 0,0 0 0 0 0,-1 1 0 0 0,0 1 0 0 0,-2 0 0 0 0,-1 0-1 0 0,0 1 1 0 0,7 29 0 0 0,-10-24 8 0 0,-1 0 1 0 0,-1 0-1 0 0,-2 1 0 0 0,-1-1 0 0 0,-1 1 1 0 0,-1-1-1 0 0,-1 1 0 0 0,-6 28 0 0 0,3-33 68 0 0,-2-1-1 0 0,0 0 0 0 0,-1 0 1 0 0,-2-1-1 0 0,0 0 0 0 0,-1 0 1 0 0,-1-1-1 0 0,0 0 0 0 0,-2-1 1 0 0,-15 18-1 0 0,9-16-186 0 0,-2-2 1 0 0,0 0-1 0 0,0-1 1 0 0,-30 18-1 0 0,-15 13-1325 0 0,64-48 985 0 0,-5 5 890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681 235 5983 0 0,'77'-75'542'0'0,"53"-31"381"0"0,-61 53 6196 0 0,-75 62-6656 0 0,3-4-374 0 0,-287 408 719 0 0,-169 249-664 0 0,355-477-144 0 0,61-104 0 0 0,36-68-494 0 0,0 0-1 0 0,-2 0 0 0 0,1-1 1 0 0,-11 12-1 0 0,18-23-376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8607 0 0,'0'0'780'0'0,"-1"2"-629"0"0,0 3-86 0 0,0 0 0 0 0,-1 0 0 0 0,1 0 0 0 0,-1 0 0 0 0,0-1 0 0 0,-5 9 0 0 0,2-6-11 0 0,-4 6 104 0 0,-1 0-1 0 0,0-1 1 0 0,-1 0 0 0 0,0-1-1 0 0,-1 0 1 0 0,-18 13-1 0 0,-9 8 116 0 0,-25 34 2670 0 0,63-66-2866 0 0,1 0 1 0 0,-1 1-1 0 0,1-1 1 0 0,-1 1-1 0 0,1 0 1 0 0,-1-1-1 0 0,1 1 1 0 0,0-1-1 0 0,-1 1 1 0 0,1 0-1 0 0,0-1 1 0 0,0 1-1 0 0,-1 0 1 0 0,1-1-1 0 0,0 1 1 0 0,0 0-1 0 0,0 0 1 0 0,-1 1 176 0 0,1 1 1046 0 0,1-1-882 0 0,0 1-356 0 0,0-1 1 0 0,1 0-1 0 0,-1 1 1 0 0,1-1 0 0 0,-1 0-1 0 0,1 0 1 0 0,0 0 0 0 0,0 0-1 0 0,0 0 1 0 0,0 0 0 0 0,0-1-1 0 0,0 1 1 0 0,1-1-1 0 0,-1 1 1 0 0,4 1 0 0 0,-1-1 3 0 0,0-1 1 0 0,1 1-1 0 0,-1-1 1 0 0,0 0-1 0 0,1 0 1 0 0,-1-1-1 0 0,8 1 0 0 0,5-2 100 0 0,0-1-1 0 0,0 0 0 0 0,31-9 0 0 0,-37 8-95 0 0,0-1 0 0 0,0 0 0 0 0,18-10 0 0 0,-25 12-56 0 0,-1-1 0 0 0,0 1 0 0 0,0-1 0 0 0,0 0 1 0 0,0 0-1 0 0,-1-1 0 0 0,1 1 0 0 0,-1-1 0 0 0,0 0 1 0 0,0 0-1 0 0,0 0 0 0 0,2-5 0 0 0,-3 7-14 0 0,-1 0 0 0 0,0 0 0 0 0,0-1 0 0 0,0 1 0 0 0,0 0 0 0 0,0-1 0 0 0,0 1 0 0 0,0-1 0 0 0,-1 1 0 0 0,1-1 0 0 0,-1 1 0 0 0,0-1 0 0 0,0-2 0 0 0,0-3 0 0 0,0 0-10 0 0,0 0 0 0 0,-1 0 0 0 0,1 0 0 0 0,-1 0 0 0 0,-1 1-1 0 0,0-1 1 0 0,0 0 0 0 0,0 1 0 0 0,-1-1 0 0 0,0 1 0 0 0,-1 0 0 0 0,0 0-1 0 0,0 0 1 0 0,-9-11 0 0 0,1 4-19 0 0,7 12 6 0 0,-1 1-69 0 0,-1 0 111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166 121 10135 0 0,'0'0'778'0'0,"-1"-1"-506"0"0,-2 0-34 0 0,1 0 1 0 0,0 0-1 0 0,0 0 1 0 0,-1 0-1 0 0,1 0 1 0 0,0 0-1 0 0,-1 1 1 0 0,1-1-1 0 0,-1 1 1 0 0,1 0-1 0 0,-1-1 1 0 0,1 1-1 0 0,-1 0 1 0 0,1 1-1 0 0,-5 0 1 0 0,-3 3-12 0 0,0 0 0 0 0,1 0 0 0 0,-1 2 0 0 0,1-1 0 0 0,0 1 0 0 0,1 0 0 0 0,-1 1 0 0 0,1 0 0 0 0,-9 10 0 0 0,14-13-116 0 0,0 0 0 0 0,1 0 0 0 0,-1 1 0 0 0,1-1 0 0 0,0 1 0 0 0,1-1 0 0 0,-1 1 0 0 0,1-1 0 0 0,0 1 0 0 0,0 0 0 0 0,0 0 0 0 0,0 5 0 0 0,1-9-107 0 0,0 2 81 0 0,0 1 1 0 0,1 0-1 0 0,-1-1 1 0 0,1 0-1 0 0,0 1 1 0 0,0-1-1 0 0,0 1 1 0 0,0-1-1 0 0,0 0 1 0 0,1 0-1 0 0,3 6 1 0 0,-4-8-43 0 0,0 1-4 0 0,1 0-1 0 0,0 0 0 0 0,0-1 0 0 0,1 1 1 0 0,-1 0-1 0 0,0-1 0 0 0,1 1 1 0 0,-1-1-1 0 0,1 0 0 0 0,-1 0 1 0 0,1 0-1 0 0,-1 0 0 0 0,1 0 1 0 0,0-1-1 0 0,2 1 0 0 0,2 1 57 0 0,4 1 9 0 0,0-1 0 0 0,1 0 0 0 0,-1-1 0 0 0,1 0 0 0 0,-1 0 0 0 0,1-2-1 0 0,-1 1 1 0 0,1-1 0 0 0,-1-1 0 0 0,1 0 0 0 0,10-4 0 0 0,-18 5-80 0 0,-1-1-1 0 0,1 0 1 0 0,-1 0 0 0 0,1 0-1 0 0,-1 0 1 0 0,0 0 0 0 0,0 0-1 0 0,0-1 1 0 0,0 0 0 0 0,-1 1-1 0 0,1-1 1 0 0,-1 0 0 0 0,0-1-1 0 0,1 1 1 0 0,-1 0 0 0 0,-1-1-1 0 0,1 1 1 0 0,2-7 0 0 0,-2 5 30 0 0,0-1 0 0 0,-1 0 0 0 0,0 0 0 0 0,0 0 0 0 0,0 0-1 0 0,-1 0 1 0 0,0 0 0 0 0,0 0 0 0 0,0 0 0 0 0,-1 0 0 0 0,-1-8 0 0 0,-5-8 98 0 0,-1 1-1 0 0,-1 0 0 0 0,-12-21 1 0 0,14 27-182 0 0,-2-8 587 0 0,6 12-2142 0 0,-1 0-5387 0 0,-1 1 332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167 105 1839 0 0,'0'0'5291'0'0,"-2"0"-3571"0"0,-7-2 283 0 0,8 2-1749 0 0,1 0-1 0 0,0 0 1 0 0,-1 0-1 0 0,1 0 1 0 0,-1 0-1 0 0,1 0 1 0 0,0 0-1 0 0,-1 0 1 0 0,1 0-1 0 0,0 0 1 0 0,-1 0-1 0 0,1-1 1 0 0,-1 1-1 0 0,1 0 1 0 0,0 0-1 0 0,-1 0 0 0 0,0-2 1268 0 0,0 2-1267 0 0,1 0-1 0 0,0-1 1 0 0,0 1-1 0 0,0 0 1 0 0,-1-1-1 0 0,1 0 1 0 0,7-9 4 0 0,1 0 0 0 0,0 1 0 0 0,1 0 0 0 0,12-10 0 0 0,-15 13-133 0 0,0 1 1 0 0,1 1-1 0 0,0-1 0 0 0,0 1 0 0 0,0 1 0 0 0,0-1 1 0 0,15-4-1 0 0,-9 7 69 0 0,-8 2-167 0 0,9 0-7 0 0,-2 7-20 0 0,-3 5 0 0 0,-7-10-7 0 0,0 1 1 0 0,0 0-1 0 0,-1 0 0 0 0,1 0 0 0 0,1 8 0 0 0,-2 2-70 0 0,1 25-1 0 0,-2-29 77 0 0,0-8 118 0 0,-10 8-56 0 0,7-7-58 0 0,-147 188-211 0 0,138-174 214 0 0,4-5-24 0 0,-10 20 1 0 0,-16 26-2 0 0,26-46 19 0 0,0 1 0 0 0,-10 13 0 0 0,3-15 0 0 0,-6 3 0 0 0,10-7 0 0 0,-5 5-1 0 0,14-10 14 0 0,1 0 207 0 0,3-1-166 0 0,5-1-26 0 0,-1 1 0 0 0,0-1 1 0 0,0 0-1 0 0,1 0 1 0 0,-1-1-1 0 0,0 0 1 0 0,0 0-1 0 0,8-2 1 0 0,53-19 188 0 0,-51 16-168 0 0,20-7 157 0 0,1 2-1 0 0,0 2 0 0 0,40-6 1 0 0,-59 13-368 0 0,0 1 0 0 0,0 0 0 0 0,0 1 0 0 0,0 1 0 0 0,0 1 0 0 0,0 0 0 0 0,0 1 0 0 0,28 9 0 0 0,-32-7-7322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 4143 0 0,'-6'-8'9267'0'0,"5"12"-9105"0"0,-1-1 1 0 0,0 2-1 0 0,1-1 0 0 0,0 0 1 0 0,0 0-1 0 0,1 0 0 0 0,-1 1 1 0 0,1-1-1 0 0,0 0 0 0 0,0 0 1 0 0,0 1-1 0 0,0-1 0 0 0,1 0 1 0 0,1 5-1 0 0,2 6 87 0 0,1-1 1 0 0,11 24-1 0 0,-7-19 96 0 0,3 7 176 0 0,2 0 0 0 0,34 46 0 0 0,44 42 424 0 0,-3-3-506 0 0,-57-68-365 0 0,100 127 122 0 0,-127-164-178 0 0,-2-3-13 0 0,0 1 1 0 0,1-1-1 0 0,-1-1 0 0 0,1 1 0 0 0,-1 0 1 0 0,1-1-1 0 0,8 4 0 0 0,2 0-17 0 0,-12-5-97 0 0,0-1 1 0 0,0 1-1 0 0,0-1 0 0 0,0 0 1 0 0,1 1-1 0 0,-1-1 0 0 0,0 0 1 0 0,0-1-1 0 0,0 1 0 0 0,0 0 1 0 0,0-1-1 0 0,0 1 0 0 0,0-1 0 0 0,0 1 1 0 0,0-1-1 0 0,0 0 0 0 0,0 0 1 0 0,0 0-1 0 0,-1 0 0 0 0,1 0 1 0 0,0 0-1 0 0,-1-1 0 0 0,1 1 0 0 0,0 0 1 0 0,-1-1-1 0 0,0 0 0 0 0,1 1 1 0 0,-1-1-1 0 0,0 0 0 0 0,0 1 1 0 0,0-1-1 0 0,0 0 0 0 0,0 0 0 0 0,0 0 1 0 0,-1 0-1 0 0,1 0 0 0 0,-1 0 1 0 0,1 0-1 0 0,0-4 0 0 0,-2-8-1499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21 8287 0 0,'1'-2'639'0'0,"8"-13"1663"0"0,-9 15-2238 0 0,0 0 0 0 0,0 0 1 0 0,0 0-1 0 0,0 0 0 0 0,0-1 1 0 0,0 1-1 0 0,0 0 0 0 0,0 0 1 0 0,0 0-1 0 0,0 0 0 0 0,0 0 1 0 0,0 0-1 0 0,0 0 0 0 0,-1-2 1352 0 0,1 2-1352 0 0,0 0 0 0 0,0 0 1 0 0,0 0-1 0 0,0 0 0 0 0,0 0 1 0 0,0 0-1 0 0,0 0 0 0 0,0 0 1 0 0,-1 0-1 0 0,1 0 0 0 0,-12 7 3446 0 0,10-6-4358 0 0,-41 32 1370 0 0,1 1 1 0 0,-41 44 0 0 0,-68 86 270 0 0,140-151-789 0 0,5-7 13 0 0,-28 32 11 0 0,2 1-1 0 0,-46 72 1 0 0,65-91 9 0 0,-20 42 6 0 0,32-59-291 0 0,1 0 0 0 0,0-1 1 0 0,0 1-1 0 0,0 0 0 0 0,0-1 0 0 0,0 1 0 0 0,1 0 1 0 0,-1-1-1 0 0,1 1 0 0 0,0 0 0 0 0,0-1 1 0 0,0 1-1 0 0,1 2 0 0 0,-1-4-23 0 0,0 1-1376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0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8751 0 0,'0'0'794'0'0,"-2"2"-652"0"0,-35 34 548 0 0,3-1 7852 0 0,38-36-8578 0 0,-1 0 1 0 0,1 0-1 0 0,-1 0 0 0 0,1 0 0 0 0,-1-1 1 0 0,0 1-1 0 0,7-5 0 0 0,-5 3-756 0 0,15-9-5562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2759 0 0,'1'-8'13663'0'0,"3"18"-13404"0"0,0 0-1 0 0,1-1 1 0 0,0 0 0 0 0,1 0 0 0 0,0 0-1 0 0,0-1 1 0 0,1 0 0 0 0,0 0 0 0 0,0 0-1 0 0,1-1 1 0 0,-1 0 0 0 0,2-1 0 0 0,-1 0-1 0 0,1 0 1 0 0,10 5 0 0 0,30 19 640 0 0,83 66-1 0 0,-117-83-831 0 0,-2 0 1 0 0,1 1-1 0 0,-2 1 0 0 0,21 32 1 0 0,3 2-13 0 0,-18-29-80 0 0,-10-15-34 0 0,-4-4 20 0 0,-2 0-258 0 0,3 0-77 0 0,-5-1 223 0 0,0 1-1 0 0,1-1 1 0 0,-1 0 0 0 0,0 0-1 0 0,1 1 1 0 0,-1-1-1 0 0,0 0 1 0 0,1 0-1 0 0,-1 0 1 0 0,1 0-1 0 0,-1 0 1 0 0,0 0-1 0 0,1 1 1 0 0,-1-1-1 0 0,1 0 1 0 0,-1 0-1 0 0,0 0 1 0 0,1 0-1 0 0,-1 0 1 0 0,1-1-1 0 0,-1 1 1 0 0,0 0-1 0 0,1 0 1 0 0,8-4-2294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41 6911 0 0,'6'-10'339'0'0,"9"-21"6618"0"0,-16 33-6499 0 0,-104 141 3548 0 0,52-70-3115 0 0,-63 115 0 0 0,81-128-793 0 0,-21 30-145 0 0,3-6-1960 0 0,21-26-4201 0 0,24-43 902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5527 0 0,'0'0'883'0'0,"3"1"766"0"0,4 3-407 0 0,0-2-1 0 0,0 1 0 0 0,1-1 1 0 0,12 3-1 0 0,-7-3 59 0 0,28 0 0 0 0,71-11 131 0 0,-100 7-1110 0 0,401-79 2591 0 0,-401 78-2913 0 0,50-10 340 0 0,-57 12-406 0 0,0 1-1 0 0,1-1 1 0 0,-1 1-1 0 0,1 1 1 0 0,-1-1-1 0 0,0 1 1 0 0,1 0-1 0 0,9 2 1 0 0,-12-2-743 0 0,-1 2-1220 0 0,8 9-4720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76 129 5527 0 0,'0'0'498'0'0,"2"-2"-65"0"0,16-14 6212 0 0,5 2-3505 0 0,50-23-1216 0 0,-39 21-954 0 0,49-13 0 0 0,-70 25-730 0 0,1 1 0 0 0,0 0 0 0 0,-1 1 0 0 0,1 0 0 0 0,0 1 0 0 0,25 2 0 0 0,-39-1-223 0 0,1 0 1 0 0,0 0-1 0 0,0 0 0 0 0,0 0 1 0 0,0 1-1 0 0,0-1 0 0 0,0 0 0 0 0,0 0 1 0 0,0 1-1 0 0,0-1 0 0 0,-1 1 0 0 0,1-1 1 0 0,1 1-1 0 0,0 1 25 0 0,-1-2-31 0 0,0 1 0 0 0,0-1 0 0 0,0 1 0 0 0,-1-1 0 0 0,1 1 0 0 0,0-1 0 0 0,-1 1 0 0 0,1 0 0 0 0,0-1 0 0 0,-1 1 0 0 0,1 0 0 0 0,-1 0-1 0 0,1-1 1 0 0,-1 1 0 0 0,0 0 0 0 0,1 0 0 0 0,-1 0 0 0 0,1 1 0 0 0,0 1 16 0 0,6 13-6 0 0,-3 1-21 0 0,-4-9 6 0 0,1 1 0 0 0,-2-1 0 0 0,1 1 0 0 0,-1 0 0 0 0,-1-1 0 0 0,1 0 0 0 0,-1 1 0 0 0,-1-1 0 0 0,0 0 0 0 0,0 0 0 0 0,-8 14 0 0 0,6-12-9 0 0,-1-1 0 0 0,0 0-1 0 0,-1-1 1 0 0,0 0 0 0 0,0 0 0 0 0,-1 0 0 0 0,0-1-1 0 0,0 0 1 0 0,-10 6 0 0 0,-127 71-639 0 0,106-63 508 0 0,13-4 116 0 0,0 1 0 0 0,2 1 0 0 0,0 1-1 0 0,-33 36 1 0 0,50-49 13 0 0,-4 5 5 0 0,11-12 0 0 0,-1 0 0 0 0,1 1 0 0 0,0-1 0 0 0,-1 0 0 0 0,1 1 0 0 0,0-1 0 0 0,0 1 0 0 0,-1-1 0 0 0,1 0 0 0 0,0 1 0 0 0,0-1 0 0 0,0 1 0 0 0,0-1 0 0 0,-1 1 0 0 0,1-1 0 0 0,0 1 0 0 0,0-1 0 0 0,0 1 0 0 0,0-1 0 0 0,0 1 0 0 0,0-1 0 0 0,0 1 0 0 0,1 0 0 0 0,0-1 4 0 0,0 1 0 0 0,0 0 0 0 0,0 0 0 0 0,0 0 0 0 0,1-1 0 0 0,-1 1 0 0 0,0-1 0 0 0,1 1 0 0 0,-1-1 0 0 0,0 1 0 0 0,1-1 0 0 0,-1 0 0 0 0,0 0 0 0 0,1 0 0 0 0,-1 0 0 0 0,1 0 0 0 0,-1 0 0 0 0,0 0 0 0 0,3 0 0 0 0,33-5 152 0 0,-32 4-136 0 0,84-19 139 0 0,12-1 66 0 0,86-1 300 0 0,-1 0 126 0 0,-78-1-571 0 0,-80 21 200 0 0,-8 0-1708 0 0,-5 0-4346 0 0,-3-1-1304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365 330 3223 0 0,'0'3'240'0'0,"-1"13"605"0"0,-7 50 7666 0 0,6-60-7769 0 0,1 0-1 0 0,-1-1 1 0 0,0 1 0 0 0,0 0-1 0 0,0 0 1 0 0,-1-1 0 0 0,0 0-1 0 0,-5 9 1 0 0,5-12-499 0 0,1 1 0 0 0,-1 0 0 0 0,0-1 0 0 0,0 0 0 0 0,0 0 0 0 0,0 0 0 0 0,0 0 0 0 0,-1 0 0 0 0,1-1 0 0 0,-1 1 0 0 0,1-1 0 0 0,-1 0 0 0 0,-6 1 0 0 0,0 0 7 0 0,1-1 1 0 0,-1 0-1 0 0,-18-1 1 0 0,14-1-233 0 0,-1-1 1 0 0,1 0 0 0 0,0-1-1 0 0,0-1 1 0 0,1 0 0 0 0,-1-1-1 0 0,1-1 1 0 0,0 0 0 0 0,0 0-1 0 0,0-1 1 0 0,1-1 0 0 0,1 0-1 0 0,-13-11 1 0 0,21 17-18 0 0,1 0 0 0 0,0 0 0 0 0,0 0 0 0 0,0 0 0 0 0,1 0 0 0 0,-1-1 0 0 0,0 1 0 0 0,1 0 0 0 0,0-1 0 0 0,-1 0 0 0 0,1 1 0 0 0,0-1 0 0 0,0 0 0 0 0,1 1 0 0 0,-1-1 0 0 0,0 0 0 0 0,1-4 0 0 0,0 2-24 0 0,0 1-1 0 0,1 0 1 0 0,0-1-1 0 0,0 1 1 0 0,0 0-1 0 0,0 0 1 0 0,1 0-1 0 0,0 0 1 0 0,0 0-1 0 0,0 0 1 0 0,3-4-1 0 0,21-30-466 0 0,2 1 0 0 0,2 1 0 0 0,51-48 0 0 0,-65 70 463 0 0,0 0 0 0 0,1 2 1 0 0,0 0-1 0 0,1 0 0 0 0,0 2 0 0 0,1 0 0 0 0,0 2 0 0 0,30-11 0 0 0,-37 15 78 0 0,0 1 0 0 0,0 0 1 0 0,1 1-1 0 0,-1 0 0 0 0,1 1 0 0 0,-1 1 0 0 0,1 0 0 0 0,-1 0 0 0 0,1 1 0 0 0,-1 1 1 0 0,1 0-1 0 0,-1 1 0 0 0,0 0 0 0 0,0 1 0 0 0,17 7 0 0 0,-1 7 93 0 0,-16-7-84 0 0,-10-8-59 0 0,0 0 0 0 0,-1 0 0 0 0,1 0 0 0 0,-1-1 0 0 0,1 1 0 0 0,-1 0 0 0 0,0 1 0 0 0,0-1 0 0 0,0 0 0 0 0,-1 0 0 0 0,1 0 0 0 0,-1 1 0 0 0,0-1 0 0 0,0 0 0 0 0,0 0 0 0 0,0 1 0 0 0,0-1 0 0 0,-1 0 0 0 0,0 0 0 0 0,1 0 0 0 0,-1 0 0 0 0,0 1 0 0 0,-3 3 0 0 0,-2 7 22 0 0,-2 0-1 0 0,1-1 0 0 0,-17 22 0 0 0,14-22 8 0 0,-12 14 25 0 0,-1-1-1 0 0,-1-1 1 0 0,-33 27 0 0 0,-11 11 94 0 0,16-12-489 0 0,51-49 37 0 0,1-16-2323 0 0,2 0 775 0 0,0 0 1 0 0,7-25 0 0 0,-7 31 146 0 0,6-20-3799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3223 0 0,'0'0'17251'0'0,"2"-1"-16886"0"0,9-5-224 0 0,-1-1 0 0 0,0 0-1 0 0,0 0 1 0 0,-1-1 0 0 0,0 0-1 0 0,0-1 1 0 0,10-13 0 0 0,20-18 54 0 0,-7 13-100 0 0,2 1-1 0 0,1 2 0 0 0,1 1 0 0 0,65-30 0 0 0,-95 50-94 0 0,-4 1 0 0 0,1 1 0 0 0,0 0 0 0 0,-1 0 0 0 0,1 0 0 0 0,0 0 0 0 0,0 0 0 0 0,0 1 0 0 0,3-1 0 0 0,5-2-13 0 0,-9 2-53 0 0,-2 4 5 0 0,-1 12 38 0 0,-1 0-1 0 0,-1 0 0 0 0,-3 15 1 0 0,2-14 39 0 0,0 0 0 0 0,2 1 0 0 0,-1 17-1 0 0,3-27-13 0 0,1 0 0 0 0,-1-1 0 0 0,1 1 0 0 0,1 0 0 0 0,2 8 0 0 0,0-2-2 0 0,-1 1-1 0 0,3 21 1 0 0,-4 2 0 0 0,-2-29-11 0 0,0-6-47 0 0,-1 1-34 0 0,0 0-126 0 0,0 2-44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2303 0 0,'0'0'352'0'0,"-2"2"638"0"0,-18 16 327 0 0,1 1 0 0 0,2 1 0 0 0,-1 1-1 0 0,-17 28 1 0 0,-51 98 652 0 0,1-2-432 0 0,-48 42 124 0 0,-17 26-795 0 0,136-190-724 0 0,0 1 1 0 0,2 0-1 0 0,0 1 0 0 0,2 0 1 0 0,1 1-1 0 0,1 0 0 0 0,1 0 1 0 0,-4 35-1 0 0,10-58-293 0 0,1-1 0 0 0,-1 1 0 0 0,0 0 0 0 0,0 0 0 0 0,0 0 0 0 0,-2 3 0 0 0,2-4-598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10623 0 0,'0'0'488'0'0,"2"-1"-12"0"0,0 1-465 0 0,0-1-1 0 0,-1 0 0 0 0,1 0 1 0 0,-1 1-1 0 0,1-1 1 0 0,0 1-1 0 0,-1-1 0 0 0,1 1 1 0 0,0 0-1 0 0,-1 0 0 0 0,1 0 1 0 0,0 0-1 0 0,0 0 0 0 0,-1 0 1 0 0,1 0-1 0 0,0 0 1 0 0,-1 1-1 0 0,1-1 0 0 0,2 1 1 0 0,0 1 103 0 0,4 0 348 0 0,-1 1 0 0 0,1 0 0 0 0,-1 0 0 0 0,0 1 0 0 0,0 0 0 0 0,0 0 1 0 0,0 1-1 0 0,-1 0 0 0 0,9 8 0 0 0,4 6 897 0 0,23 30 1 0 0,-29-33-706 0 0,10 11 55 0 0,0-1 0 0 0,1-2 0 0 0,2 0-1 0 0,29 20 1 0 0,-38-33-599 0 0,0 0-1 0 0,1-1 1 0 0,0-1 0 0 0,22 7-1 0 0,79 21-52 0 0,-111-36-356 0 0,1 1-1 0 0,-1-2 0 0 0,0 1 1 0 0,0-1-1 0 0,1 0 0 0 0,-1-1 1 0 0,0 0-1 0 0,0 0 0 0 0,0-1 0 0 0,0 0 1 0 0,0 0-1 0 0,0-1 0 0 0,0 0 1 0 0,-1 0-1 0 0,0-1 0 0 0,1 0 1 0 0,9-8-1 0 0,3-2-1455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6911 0 0,'0'0'623'0'0,"-3"1"-514"0"0,-1 1 50 0 0,-1 1 0 0 0,1-1-1 0 0,0 1 1 0 0,0 0-1 0 0,0 0 1 0 0,0 0-1 0 0,0 0 1 0 0,1 1-1 0 0,-1-1 1 0 0,1 1 0 0 0,-3 5-1 0 0,-6 8 2521 0 0,-12 26-1 0 0,10-17-1803 0 0,-19 27-94 0 0,-2 0 1 0 0,-2-2-1 0 0,-53 55 0 0 0,76-91-780 0 0,-30 33 7 0 0,-53 45-1 0 0,95-91-233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5063 0 0,'0'0'3527'0'0,"3"-1"-1867"0"0,23-6 705 0 0,44-20 0 0 0,-15 5-604 0 0,-21 10-737 0 0,0 1 1 0 0,0 2 0 0 0,54-8-1 0 0,-64 16-1170 0 0,1 1 1 0 0,-1 2-1 0 0,1 0 0 0 0,-1 1 0 0 0,31 9 1 0 0,-38-7-4742 0 0,-2 0-1600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2303 0 0,'1'-1'167'0'0,"5"-4"1219"0"0,-1 0 1 0 0,1 1-1 0 0,0 0 1 0 0,0 1-1 0 0,0-1 0 0 0,1 1 1 0 0,-1 0-1 0 0,14-4 0 0 0,60-11 3757 0 0,-57 14-5652 0 0,129-28 1434 0 0,50-9 192 0 0,-147 33-2166 0 0,97-2 0 0 0,-127 10-5997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5063 0 0,'0'0'232'0'0,"1"-2"-13"0"0,8-24-53 0 0,-8 23 236 0 0,0-1 0 0 0,0 1 0 0 0,1 0 0 0 0,-1 0 0 0 0,1 0-1 0 0,-1 0 1 0 0,1 1 0 0 0,0-1 0 0 0,5-6 4258 0 0,-6 12-4259 0 0,6 36 217 0 0,-4-17-334 0 0,1-1 0 0 0,1 0 0 0 0,13 33-1 0 0,-6-28-67 0 0,1 0-1 0 0,2-2 0 0 0,0 1 1 0 0,2-2-1 0 0,0 0 0 0 0,2-1 1 0 0,39 36-1 0 0,-30-34-11 0 0,1-1 0 0 0,1-2-1 0 0,2 0 1 0 0,0-3 0 0 0,56 25 0 0 0,-38-23 93 0 0,82 40 698 0 0,-118-51-913 0 0,-3 2-28 0 0,-5 3-44 0 0,-5-11-29 0 0,-1-1 0 0 0,0 1 0 0 0,0 0 1 0 0,0-1-1 0 0,0 1 0 0 0,0-1 0 0 0,0 1 0 0 0,-1 0 0 0 0,1-1 0 0 0,-1 1 0 0 0,0-1 0 0 0,0 1 0 0 0,0-1 0 0 0,0 1 1 0 0,0-1-1 0 0,-2 3 0 0 0,-2 2-256 0 0,-1 0 1 0 0,1 0 0 0 0,-10 8 0 0 0,10-10 108 0 0,4-4-203 0 0,-4 1-523 0 0,5-2 815 0 0,0 0 0 0 0,-1 0 0 0 0,1 1-1 0 0,0-1 1 0 0,-1 0 0 0 0,1 0 0 0 0,0 0 0 0 0,-1 0 0 0 0,1 0 0 0 0,0 0-1 0 0,-1 1 1 0 0,1-1 0 0 0,0 0 0 0 0,-1 0 0 0 0,1 0 0 0 0,0 0 0 0 0,-1 0-1 0 0,1 0 1 0 0,0 0 0 0 0,-1 0 0 0 0,1-1 0 0 0,0 1 0 0 0,-1 0-1 0 0,1 0 1 0 0,0 0 0 0 0,0 0 0 0 0,-1-1 0 0 0,-7-4-5606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36 10679 0 0,'0'-35'4759'0'0,"-2"38"-4504"0"0,-20 40 292 0 0,-28 40 1 0 0,-2 4-114 0 0,19-30-253 0 0,-1-2 1 0 0,-3-1-1 0 0,-3-2 1 0 0,-1-2 0 0 0,-3-2-1 0 0,-76 66 1 0 0,-59 25 306 0 0,177-138-406 0 0,18 2-2 0 0,-7-3-270 0 0,0 0-1 0 0,0 0 0 0 0,0-1 1 0 0,14-3-1 0 0,19-6-896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88 8143 0 0,'0'0'940'0'0,"1"-2"-581"0"0,7-6-125 0 0,-1 1-1 0 0,1 0 1 0 0,0 1-1 0 0,0-1 1 0 0,1 2-1 0 0,0-1 1 0 0,0 1-1 0 0,0 0 1 0 0,1 1-1 0 0,-1 0 1 0 0,1 1-1 0 0,15-4 1 0 0,-5 3-2 0 0,0 1 0 0 0,1 0 1 0 0,-1 2-1 0 0,1 0 0 0 0,30 4 0 0 0,-48-4-152 0 0,0 1-1 0 0,0 1 0 0 0,0-1 1 0 0,0 0-1 0 0,0 1 0 0 0,-1 0 1 0 0,1-1-1 0 0,0 1 1 0 0,0 0-1 0 0,-1 1 0 0 0,1-1 1 0 0,-1 0-1 0 0,1 1 0 0 0,-1-1 1 0 0,1 1-1 0 0,-1 0 1 0 0,0 0-1 0 0,4 4 0 0 0,-5-5-60 0 0,-1 0-1 0 0,1 0 1 0 0,-1 0-1 0 0,1 0 1 0 0,-1 0-1 0 0,1 1 0 0 0,-1-1 1 0 0,1 0-1 0 0,-1 0 1 0 0,0 1-1 0 0,0-1 1 0 0,0 0-1 0 0,0 1 1 0 0,0-1-1 0 0,0 0 0 0 0,0 0 1 0 0,0 1-1 0 0,-1-1 1 0 0,1 0-1 0 0,0 1 1 0 0,-2 1-1 0 0,1 0 34 0 0,0 0 1 0 0,-1 1-1 0 0,1-1 0 0 0,-1 0 1 0 0,0 0-1 0 0,-4 4 0 0 0,2-3 24 0 0,0 0-1 0 0,0 0 0 0 0,-1 0 0 0 0,0-1 1 0 0,0 1-1 0 0,0-1 0 0 0,-8 3 1 0 0,-2 0 72 0 0,-23 6 0 0 0,30-9-167 0 0,-129 43 147 0 0,127-42-129 0 0,5-3 0 0 0,1 1 0 0 0,-1 0-1 0 0,1 0 1 0 0,0 0-1 0 0,-1 1 1 0 0,1-1 0 0 0,-6 7-1 0 0,9-6-46 0 0,1 0 46 0 0,1-1 0 0 0,0 0 0 0 0,-1 0 0 0 0,1 0-1 0 0,0 0 1 0 0,0 0 0 0 0,0 0 0 0 0,0 0 0 0 0,2 2 0 0 0,8 2-28 0 0,-7-4 16 0 0,8 3 12 0 0,0-1 0 0 0,1-1 1 0 0,-1 0-1 0 0,1-1 0 0 0,22 2 1 0 0,3 0 0 0 0,-32-4 1 0 0,19 6 0 0 0,-11 0 0 0 0,-2 2-10 0 0,-1 1-33 0 0,1 1 32 0 0,-5-3 10 0 0,10 10 3 0 0,-2 3-16 0 0,-8-13-17 0 0,1 4-4 0 0,-6-3 98 0 0,-1-7-50 0 0,-1 1-1 0 0,1-1 0 0 0,-1 0 0 0 0,0 1 1 0 0,1-1-1 0 0,-1 1 0 0 0,0-1 0 0 0,0 1 1 0 0,0-1-1 0 0,0 1 0 0 0,0-1 0 0 0,-1 1 1 0 0,1-1-1 0 0,0 1 0 0 0,-1-1 0 0 0,1 0 1 0 0,-2 3-1 0 0,1-1 122 0 0,-1 0 0 0 0,0 0 0 0 0,0 0 0 0 0,0-1 0 0 0,0 1 1 0 0,0 0-1 0 0,-5 2 0 0 0,-3 3 115 0 0,0 0 0 0 0,-1-2 1 0 0,-14 9-1 0 0,-90 36-1682 0 0,-16 8 1477 0 0,130-58-54 0 0,-18 13 59 0 0,14-9-131 0 0,1 0 0 0 0,0 1 0 0 0,-5 8 1 0 0,8-11-1065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7367 0 0,'0'0'568'0'0,"0"-1"-373"0"0,0 0-154 0 0,0 1-1 0 0,0-1 1 0 0,0 1-1 0 0,0-1 1 0 0,0 1-1 0 0,0-1 1 0 0,0 0-1 0 0,0 1 1 0 0,0-1-1 0 0,0 1 1 0 0,0-1-1 0 0,0 1 1 0 0,0-1-1 0 0,0 1 1 0 0,0-1-1 0 0,1 1 1 0 0,-1-1-1 0 0,0 1 1 0 0,0 0 0 0 0,1-1-1 0 0,-1 1 1 0 0,0-1-1 0 0,1 1 1 0 0,-1-1-1 0 0,0 1 1 0 0,1 0-1 0 0,-1-1 1 0 0,1 1-1 0 0,-1 0 1 0 0,0 0-1 0 0,1-1 1 0 0,-1 1-1 0 0,1 0 1 0 0,-1 0-1 0 0,1-1 1 0 0,1 1 319 0 0,17-9 1384 0 0,0 0 0 0 0,0 2 0 0 0,28-7-1 0 0,-7 2-1469 0 0,92-28 625 0 0,184-30-1 0 0,-274 63-707 0 0,296-40 1782 0 0,-297 45-1842 0 0,1 1 1 0 0,-1 2-1 0 0,1 2 0 0 0,-1 2 0 0 0,0 2 1 0 0,-1 1-1 0 0,1 2 0 0 0,45 19 0 0 0,-84-28-156 0 0,13 5-415 0 0,-1-1 1 0 0,1 0-1 0 0,0-1 1 0 0,0-1-1 0 0,30 4 1 0 0,-42-8 118 0 0,1 0 1 0 0,-1 0-1 0 0,1 0 0 0 0,-1-1 1 0 0,0 1-1 0 0,0-1 1 0 0,0 1-1 0 0,0-1 0 0 0,0 0 1 0 0,0 0-1 0 0,0-1 1 0 0,4-3-1 0 0,1-2-719 0 0,-1 0 1 0 0,9-11-1 0 0,-10 10-48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2759 0 0,'0'0'511'0'0,"-2"1"1102"0"0,-7 0-730 0 0,1 2-1 0 0,1-1 0 0 0,-1 1 0 0 0,0 0 0 0 0,1 1 0 0 0,-1 0 1 0 0,-9 7-1 0 0,-12 5-586 0 0,-167 85 288 0 0,171-86-379 0 0,-42 33 0 0 0,10-6 299 0 0,38-28-329 0 0,1 1 0 0 0,-29 31 0 0 0,14-13-156 0 0,12-14-16 0 0,7-7 0 0 0,1 1 1 0 0,0 1-1 0 0,0 0 1 0 0,2 1-1 0 0,0 0 0 0 0,-10 19 1 0 0,19-32 129 0 0,2 1 26 0 0,0-1-109 0 0,0 0 0 0 0,0 0 0 0 0,0 0 0 0 0,0 0 0 0 0,0 1 0 0 0,1-1 0 0 0,-1 0 0 0 0,1 0 0 0 0,-1 0 0 0 0,1 0 0 0 0,0 0 1 0 0,0 0-1 0 0,0 0 0 0 0,0 0 0 0 0,2 3 0 0 0,0-2 61 0 0,0 0 0 0 0,0 0 0 0 0,0 0 1 0 0,0 0-1 0 0,1 0 0 0 0,-1-1 0 0 0,7 4 1 0 0,5 1 329 0 0,0 0 1 0 0,1-2-1 0 0,20 6 1 0 0,-34-10-386 0 0,38 8 209 0 0,0-2 0 0 0,0-1 0 0 0,1-2 0 0 0,-1-2 0 0 0,1-2 0 0 0,0-1 0 0 0,59-10 0 0 0,-24-3 79 0 0,-1-3 0 0 0,145-54 0 0 0,-175 55-265 0 0,-2-3 0 0 0,0-1 0 0 0,49-32 0 0 0,-89 50-72 0 0,3-2-4 0 0,0-1 1 0 0,0 1 0 0 0,-1-1 0 0 0,0 0 0 0 0,0-1 0 0 0,8-10-1 0 0,-11 15-134 0 0,-14-9-369 0 0,9 8 389 0 0,0 0 1 0 0,-1 0-1 0 0,1 0 1 0 0,-1 1-1 0 0,1 0 1 0 0,-1 0 0 0 0,0 0-1 0 0,1 0 1 0 0,-1 0-1 0 0,-5 1 1 0 0,-41 1-766 0 0,30 0 683 0 0,-14 0-13 0 0,0 2 1 0 0,0 1 0 0 0,-48 13-1 0 0,71-15 205 0 0,1 1 0 0 0,0 0 0 0 0,1 1 0 0 0,-1 0 0 0 0,0 0 0 0 0,1 1 0 0 0,0 0-1 0 0,0 1 1 0 0,1 0 0 0 0,-11 9 0 0 0,11-5 1 0 0,3 3 0 0 0,4-10-41 0 0,1-1 1 0 0,-1 1-1 0 0,1-1 0 0 0,0 1 0 0 0,0-1 1 0 0,0 1-1 0 0,1-1 0 0 0,-1 1 0 0 0,1-1 0 0 0,-1 1 1 0 0,1-1-1 0 0,0 1 0 0 0,0-1 0 0 0,0 0 1 0 0,0 1-1 0 0,0-1 0 0 0,0 0 0 0 0,1 0 0 0 0,-1 0 1 0 0,1 0-1 0 0,-1 0 0 0 0,1 0 0 0 0,0 0 1 0 0,3 2-1 0 0,4 3-680 0 0,0-1 0 0 0,0 0-1 0 0,1 0 1 0 0,12 4 0 0 0,-20-9 608 0 0,15 7-5517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11 2759 0 0,'-3'1'5584'0'0,"-2"2"-4504"0"0,0 0 0 0 0,0 1 0 0 0,0 0 0 0 0,0-1 0 0 0,-8 10 0 0 0,-8 6-901 0 0,-120 83-152 0 0,-23 18-33 0 0,110-78 200 0 0,53-41 750 0 0,3 2-562 0 0,1-1-266 0 0,0 1 0 0 0,0 0 0 0 0,0-1 0 0 0,1 1 0 0 0,-1-1 0 0 0,1 0 0 0 0,0 0 0 0 0,0 0 0 0 0,0-1 0 0 0,0 0 0 0 0,0 1 0 0 0,0-1 0 0 0,0-1 0 0 0,0 1 0 0 0,0 0 0 0 0,4-1 0 0 0,12 1 247 0 0,1-2-1 0 0,22-3 0 0 0,-19 2-181 0 0,-16 1-120 0 0,91-9 253 0 0,-80 7-304 0 0,0-1 1 0 0,-1 0-1 0 0,22-9 0 0 0,-24 6-10 0 0,-3-1 0 0 0,-11 5-7 0 0,0 0 0 0 0,0 0 0 0 0,0 0 0 0 0,0 0 0 0 0,0 0 0 0 0,0 0 0 0 0,-1 0 0 0 0,1-1 0 0 0,-1 1 0 0 0,0-1 0 0 0,0 1 0 0 0,0-1 0 0 0,0-5-1 0 0,0 0 20 0 0,-1 1-1 0 0,0-1 0 0 0,0 0 0 0 0,-2-12 1 0 0,-2-3-33 0 0,1 6 72 0 0,-1-31-1 0 0,4 41-205 0 0,0 1 0 0 0,1 0 0 0 0,0 0 0 0 0,0 0 1 0 0,1-1-1 0 0,0 1 0 0 0,4-11 0 0 0,-4 14-14 0 0,-1 2-166 0 0,0 0 0 0 0,0 0 0 0 0,0 0 0 0 0,0 0 0 0 0,0 0 0 0 0,-1 0 0 0 0,1-3 0 0 0,4-5-3583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1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9 10135 0 0,'1'-1'778'0'0,"7"-5"-506"0"0,-8 6-269 0 0,1 0 0 0 0,-1 0 0 0 0,0-1 0 0 0,1 1 0 0 0,-1 0 0 0 0,1 0 0 0 0,-1 0 0 0 0,1-1 0 0 0,-1 1 0 0 0,1 0 0 0 0,-1 0 0 0 0,1 0 0 0 0,0 0 0 0 0,-1 0 0 0 0,1 0 0 0 0,-1 0 0 0 0,1 0 0 0 0,1 1 15 0 0,0 0 0 0 0,0 0-1 0 0,-1 0 1 0 0,1 0-1 0 0,0 0 1 0 0,-1 1 0 0 0,1-1-1 0 0,-1 0 1 0 0,1 1-1 0 0,-1 0 1 0 0,1-1 0 0 0,-1 1-1 0 0,0-1 1 0 0,0 1-1 0 0,0 0 1 0 0,1 2 0 0 0,1 2 26 0 0,-1 0-1 0 0,1 0 1 0 0,-1 0 0 0 0,1 7 0 0 0,1 16 39 0 0,-1-1 1 0 0,-2 55-1 0 0,-1-47 22 0 0,-10 239 2016 0 0,2-96-1125 0 0,4-2-213 0 0,-24 405 87 0 0,20-486-752 0 0,4 0 0 0 0,18 187 0 0 0,-11-257-22 0 0,-1 1 0 0 0,-1-1 0 0 0,-1 1 1 0 0,-2 0-1 0 0,-8 47 0 0 0,7-62-167 0 0,0-1 0 0 0,0 0 0 0 0,-1 0 0 0 0,-1 0 0 0 0,0-1 1 0 0,0 0-1 0 0,-1 0 0 0 0,-1 0 0 0 0,1 0 0 0 0,-2-1 0 0 0,1 0 0 0 0,-1-1 0 0 0,0 0 0 0 0,-1 0 0 0 0,-16 11 0 0 0,4-5-1262 0 0,19-14 234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2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8375 0 0,'0'0'976'0'0,"0"3"-545"0"0,-1 13 310 0 0,-2-1 0 0 0,0 1 0 0 0,0-1 0 0 0,-11 27 0 0 0,10-32-446 0 0,4-8 242 0 0,-2 11-167 0 0,2-10 795 0 0,-3 9-572 0 0,-2 3-396 0 0,-1 0-1 0 0,0 0 1 0 0,-1 0-1 0 0,-1-1 1 0 0,0 0-1 0 0,-14 18 1 0 0,9-14-113 0 0,1 1 1 0 0,-11 25 0 0 0,19-37-33 0 0,1 1 1 0 0,0 0 0 0 0,0 0 0 0 0,1 0 0 0 0,-3 12 0 0 0,5-18-17 0 0,0 1 0 0 0,0-1 1 0 0,1 0-1 0 0,-1 1 0 0 0,0-1 0 0 0,1 0 1 0 0,-1 0-1 0 0,1 1 0 0 0,0-1 0 0 0,0 0 1 0 0,0 0-1 0 0,0 0 0 0 0,0 0 1 0 0,0 0-1 0 0,0 0 0 0 0,1 0 0 0 0,-1 0 1 0 0,1 0-1 0 0,-1-1 0 0 0,1 1 0 0 0,0-1 1 0 0,0 1-1 0 0,0-1 0 0 0,0 0 0 0 0,0 1 1 0 0,0-1-1 0 0,3 1 0 0 0,4 2 68 0 0,1 0-1 0 0,-1-1 1 0 0,1 0 0 0 0,16 3-1 0 0,-8-4-26 0 0,-1 0-1 0 0,0-1 1 0 0,1-1 0 0 0,-1 0-1 0 0,0-2 1 0 0,1 0-1 0 0,-1-1 1 0 0,0 0 0 0 0,0-1-1 0 0,30-13 1 0 0,-42 15-52 0 0,0-1 0 0 0,0 1-1 0 0,0-1 1 0 0,-1-1 0 0 0,1 1 0 0 0,-1-1 0 0 0,0 0 0 0 0,0 0 0 0 0,0 0 0 0 0,0 0-1 0 0,-1-1 1 0 0,0 1 0 0 0,0-1 0 0 0,0 0 0 0 0,0 0 0 0 0,-1 0 0 0 0,0 0 0 0 0,0 0-1 0 0,0-1 1 0 0,-1 1 0 0 0,0-1 0 0 0,0 1 0 0 0,0-1 0 0 0,-1 0 0 0 0,1 1-1 0 0,-1-1 1 0 0,-1 1 0 0 0,1-1 0 0 0,-1 0 0 0 0,0 1 0 0 0,0-1 0 0 0,-1 1 0 0 0,1 0-1 0 0,-1-1 1 0 0,-1 1 0 0 0,1 0 0 0 0,-1 0 0 0 0,1 0 0 0 0,-1 0 0 0 0,-1 1 0 0 0,1-1-1 0 0,-1 1 1 0 0,0 0 0 0 0,0 0 0 0 0,0 0 0 0 0,0 1 0 0 0,-1-1 0 0 0,-6-3-1 0 0,-6-2-21 0 0,0 1 0 0 0,-1 0-1 0 0,1 2 1 0 0,-26-7-1 0 0,-90-9-15 0 0,130 22-44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2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45 107 919 0 0,'-2'2'9084'0'0,"-8"6"-3856"0"0,20-20-3583 0 0,7-6-908 0 0,-2 7-589 0 0,0 1 1 0 0,1 0-1 0 0,0 1 1 0 0,1 1 0 0 0,0 0-1 0 0,0 2 1 0 0,1 0-1 0 0,-1 0 1 0 0,1 2 0 0 0,31-4-1 0 0,-34 8-148 0 0,-1 2 0 0 0,-1 5 0 0 0,-1 2 0 0 0,-9-5 10 0 0,-1 0-1 0 0,1 0 1 0 0,-1-1-1 0 0,0 1 1 0 0,0 1-1 0 0,0-1 1 0 0,0 0 0 0 0,-1 0-1 0 0,1 1 1 0 0,-1-1-1 0 0,0 1 1 0 0,0 7-1 0 0,-1-3 13 0 0,0-1 1 0 0,0 0-1 0 0,-1 1 0 0 0,0-1 1 0 0,-1 0-1 0 0,-2 8 0 0 0,4-14 42 0 0,-2 1-10 0 0,-3 9-50 0 0,3-6 6 0 0,0-1 0 0 0,0 1 0 0 0,-1-1 0 0 0,0 0 0 0 0,0 0 0 0 0,0 0 0 0 0,-1 0 0 0 0,-3 4 0 0 0,-177 145 114 0 0,162-137-124 0 0,2 2 0 0 0,-35 37 0 0 0,45-45 11 0 0,1 1 32 0 0,2-2-22 0 0,6-7 232 0 0,3-3-157 0 0,18-2 552 0 0,39-7 0 0 0,-18 2-377 0 0,-20 4-173 0 0,198-23 509 0 0,-179 23-494 0 0,330-27 262 0 0,-361 30-565 0 0,1-1 1 0 0,0 2-1 0 0,18 2 1 0 0,-16-1-1261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2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98 9007 0 0,'0'0'414'0'0,"-2"-1"-12"0"0,-20-5-134 0 0,11 4 5688 0 0,12 0-5452 0 0,2-2-365 0 0,1 0-1 0 0,-1 0 1 0 0,1 1 0 0 0,0-1-1 0 0,0 1 1 0 0,0 0-1 0 0,0 0 1 0 0,0 1-1 0 0,1-1 1 0 0,-1 1 0 0 0,1 0-1 0 0,0 0 1 0 0,8-2-1 0 0,9-1 156 0 0,41-6 1 0 0,-27 6-58 0 0,156-15 221 0 0,1 17-1791 0 0,-164 3 594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2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107 146 4607 0 0,'-7'2'75'0'0,"-3"0"56"0"0,0 0 0 0 0,0 0-1 0 0,-1-1 1 0 0,-11 1-1 0 0,17-2 1560 0 0,-1 0-1 0 0,0-1 0 0 0,1 1 1 0 0,-10-3 3187 0 0,23-9-3528 0 0,-5 9-1208 0 0,0 0-1 0 0,1 0 0 0 0,-1 0 1 0 0,1 0-1 0 0,0 0 0 0 0,0 1 1 0 0,0 0-1 0 0,5-3 0 0 0,37-11 287 0 0,-28 10-219 0 0,38-12-105 0 0,0 3 1 0 0,0 2-1 0 0,2 2 1 0 0,-1 3 0 0 0,1 2-1 0 0,90 3 1 0 0,-31 3-1258 0 0,-39-7-2613 0 0,-52 3-403 0 0,-4-2-970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2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659 114 9759 0 0,'5'-5'96'0'0,"0"1"0"0"0,-1-1 0 0 0,1 0 0 0 0,-1 0 0 0 0,-1-1 0 0 0,1 1 0 0 0,-1-1 0 0 0,1 1 0 0 0,-2-1 0 0 0,4-7 0 0 0,-6 11-14 0 0,0 1-1 0 0,1 0 0 0 0,-1-1 1 0 0,0 1-1 0 0,0 0 0 0 0,0-1 1 0 0,0 1-1 0 0,0 0 0 0 0,0-1 1 0 0,0 1-1 0 0,0-1 0 0 0,-1 1 1 0 0,1 0-1 0 0,0-1 0 0 0,-1 1 1 0 0,1 0-1 0 0,-1 0 0 0 0,0-1 0 0 0,1 1 1 0 0,-1 0-1 0 0,0 0 0 0 0,0 0 1 0 0,0 0-1 0 0,0 0 0 0 0,0 0 1 0 0,0 0-1 0 0,0 0 0 0 0,0 0 1 0 0,0 0-1 0 0,0 1 0 0 0,0-1 1 0 0,0 0-1 0 0,-1 1 0 0 0,1-1 1 0 0,0 1-1 0 0,0-1 0 0 0,-3 0 1 0 0,-4-1 460 0 0,0 1 0 0 0,0-1 0 0 0,0 1 0 0 0,0 1 0 0 0,-10-1 0 0 0,-3 2-402 0 0,0 1 1 0 0,-1 1 0 0 0,1 0-1 0 0,0 2 1 0 0,0 0-1 0 0,-28 12 1 0 0,-116 62-68 0 0,17-8-19 0 0,113-58-44 0 0,-43 20-10 0 0,65-25 0 0 0,13-8 0 0 0,0 0 0 0 0,-1 1 0 0 0,1-1 0 0 0,-1 1 0 0 0,1-1 0 0 0,0 0 0 0 0,-1 1 0 0 0,1-1 0 0 0,0 1 0 0 0,-1-1 0 0 0,1 1 0 0 0,0-1 0 0 0,0 1 0 0 0,-1-1 0 0 0,1 1 0 0 0,0-1 0 0 0,0 1 0 0 0,0 0 0 0 0,0 1 0 0 0,1 0 0 0 0,-1 0 0 0 0,1 0 0 0 0,0 0 0 0 0,-1-1 0 0 0,1 1 0 0 0,0 0 0 0 0,0 0 0 0 0,0-1 0 0 0,1 1 0 0 0,-1-1 0 0 0,0 1 0 0 0,0-1 0 0 0,1 1 0 0 0,-1-1 0 0 0,3 2 0 0 0,28 19 0 0 0,-32-22 0 0 0,26 15 0 0 0,55 21 0 0 0,1 1 0 0 0,-44-17 0 0 0,0 3 0 0 0,49 40 0 0 0,-65-46 0 0 0,-1 2 0 0 0,-1 1 0 0 0,-1 1 0 0 0,31 43 0 0 0,-47-60 0 0 0,0 1 0 0 0,0-1 0 0 0,-1 1 0 0 0,0 0 0 0 0,0 0 0 0 0,0 0 0 0 0,-1 0 0 0 0,2 8 0 0 0,-2-11 0 0 0,-1 0 0 0 0,0 0 0 0 0,0 0 0 0 0,0 0 0 0 0,0 0 0 0 0,-1 1 0 0 0,1-1 0 0 0,-1 0 0 0 0,1 0 0 0 0,-1 0 0 0 0,0 0 0 0 0,1-1 0 0 0,-1 1 0 0 0,0 0 0 0 0,0 0 0 0 0,0 0 0 0 0,-1-1 0 0 0,1 1 0 0 0,0 0 0 0 0,-1-1 0 0 0,1 1 0 0 0,-1-1 0 0 0,-3 3 0 0 0,-6 3 50 0 0,-1 0-1 0 0,0-1 0 0 0,0 0 1 0 0,0-1-1 0 0,-23 7 1 0 0,-69 11 228 0 0,51-13-229 0 0,-70 12 110 0 0,104-20-154 0 0,0-1 1 0 0,1-1 0 0 0,-1-1-1 0 0,-29-4 1 0 0,32 1 37 0 0,15 3-41 0 0,0 1 1 0 0,0-1 0 0 0,0 1 0 0 0,0-1 0 0 0,1 0-1 0 0,-1 1 1 0 0,0-1 0 0 0,1 0 0 0 0,-1 0 0 0 0,0 1-1 0 0,1-1 1 0 0,-1 0 0 0 0,1 0 0 0 0,-1 0 0 0 0,1 0-1 0 0,0 0 1 0 0,-1 1 0 0 0,1-1 0 0 0,0 0 0 0 0,-1-2-1 0 0,1 1 4 0 0,0 0 0 0 0,0 0 0 0 0,1 0 0 0 0,-1 0 0 0 0,0 0 0 0 0,1 0 0 0 0,-1 0 0 0 0,1 0 0 0 0,1-3 0 0 0,2-3 17 0 0,1 0 0 0 0,0 0-1 0 0,9-10 1 0 0,-13 17-20 0 0,106-117 450 0 0,-56 65-300 0 0,158-151 266 0 0,-189 188-367 0 0,1 0 0 0 0,1 1 0 0 0,27-13 0 0 0,-47 26-46 0 0,1 1 0 0 0,0 0 0 0 0,0 0 1 0 0,0 0-1 0 0,0 0 0 0 0,1 0 0 0 0,-1 1 0 0 0,0-1 0 0 0,0 1 1 0 0,0 0-1 0 0,0 0 0 0 0,1 0 0 0 0,-1 1 0 0 0,4 0 0 0 0,-1 1-47 0 0,1 0 0 0 0,-1 0-1 0 0,0 1 1 0 0,1-1-1 0 0,8 7 1 0 0,-11-5-163 0 0,0-1 1 0 0,-1 1-1 0 0,1 0 1 0 0,-1 0-1 0 0,0 0 0 0 0,0 0 1 0 0,0 0-1 0 0,0 1 1 0 0,2 7-1 0 0,-4-10-95 0 0,0 0-1363 0 0,5 14-6124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2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32 196 12551 0 0,'-5'-1'193'0'0,"0"0"-77"0"0,-17 8 4334 0 0,24-6-4345 0 0,-1-1 0 0 0,1 0 1 0 0,-1 0-1 0 0,1-1 0 0 0,-1 1 0 0 0,0 0 0 0 0,1 0 1 0 0,-1-1-1 0 0,1 1 0 0 0,-1-1 0 0 0,3 0 1 0 0,2-2 127 0 0,76-23 1308 0 0,74-18-354 0 0,216-38 29 0 0,-290 66-1152 0 0,1 3 0 0 0,0 4 1 0 0,1 4-1 0 0,95 7 0 0 0,-157-1-1641 0 0,-1 1 0 0 0,34 9-1 0 0,-35-5-5242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2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441 219 6447 0 0,'76'-72'1903'0'0,"-49"44"553"0"0,1 2-1 0 0,1 1 1 0 0,32-21 0 0 0,-33 30-902 0 0,-25 15-819 0 0,5-4 1271 0 0,-32 26-1978 0 0,0-2 0 0 0,-1-1 0 0 0,-38 20 0 0 0,1 1-9 0 0,-93 77-165 0 0,38-25 7 0 0,3-5-219 0 0,97-72 286 0 0,1 2 0 0 0,0 0 0 0 0,2 0-1 0 0,-18 25 1 0 0,29-37 67 0 0,0 1-1 0 0,1-1 1 0 0,-1 1-1 0 0,1-1 1 0 0,0 1-1 0 0,1 0 1 0 0,-1 0 0 0 0,1 0-1 0 0,0 0 1 0 0,0 0-1 0 0,1 0 1 0 0,-1 0-1 0 0,1 1 1 0 0,0-1-1 0 0,1 0 1 0 0,-1 0 0 0 0,1 0-1 0 0,0 0 1 0 0,0 0-1 0 0,0 0 1 0 0,1 0-1 0 0,0 0 1 0 0,0 0-1 0 0,5 8 1 0 0,-1-4 4 0 0,0 0-1 0 0,1-1 1 0 0,0 0 0 0 0,1 0-1 0 0,-1 0 1 0 0,1-1 0 0 0,1 0-1 0 0,-1-1 1 0 0,1 1 0 0 0,19 8 0 0 0,-9-5-32 0 0,0-1 0 0 0,1-1 1 0 0,0-1-1 0 0,0-1 1 0 0,1-1-1 0 0,0 0 1 0 0,0-2-1 0 0,0 0 1 0 0,21-1-1 0 0,13-4 12 0 0,0-2-1 0 0,0-3 0 0 0,66-17 1 0 0,-64 11 239 0 0,-1-2 0 0 0,75-32 0 0 0,-112 39-186 0 0,0-1-1 0 0,-1-1 1 0 0,0-1-1 0 0,-1 0 1 0 0,0-1-1 0 0,-1-1 1 0 0,0-1-1 0 0,-1 0 1 0 0,-1-1-1 0 0,17-21 1 0 0,-25 26-11 0 0,1 0 0 0 0,-2 0 0 0 0,1-1-1 0 0,4-14 1 0 0,-8 20-13 0 0,0 0-1 0 0,-1-1 1 0 0,0 1-1 0 0,0 0 0 0 0,0 0 1 0 0,0 0-1 0 0,-1-1 1 0 0,0 1-1 0 0,0 0 0 0 0,0-1 1 0 0,-2-9-1 0 0,-4 5 41 0 0,3 9-48 0 0,1-1-1 0 0,-1 0 1 0 0,1 0-1 0 0,-1 1 1 0 0,0 0-1 0 0,1-1 1 0 0,-1 1-1 0 0,0 0 1 0 0,0 0-1 0 0,0 1 1 0 0,0-1-1 0 0,0 1 1 0 0,0-1-1 0 0,-3 1 1 0 0,-7 0-60 0 0,-25 2 1 0 0,30-1 37 0 0,-43 3-79 0 0,-92 22-1 0 0,136-24 95 0 0,0 1-1 0 0,0-1 0 0 0,0 1 0 0 0,0 1 0 0 0,1-1 0 0 0,0 1 0 0 0,-1 0 0 0 0,1 1 0 0 0,1 0 0 0 0,-1-1 0 0 0,1 2 0 0 0,0-1 0 0 0,0 1 0 0 0,0 0 0 0 0,1 0 0 0 0,0 0 0 0 0,0 0 0 0 0,0 1 0 0 0,1-1 0 0 0,0 1 0 0 0,1 0 0 0 0,-1 0 0 0 0,-1 10 0 0 0,2-6-41 0 0,0 0 1 0 0,1 0 0 0 0,0 0 0 0 0,0 0 0 0 0,2 1 0 0 0,-1-1 0 0 0,1 0 0 0 0,1 0-1 0 0,4 17 1 0 0,-2-15-1198 0 0,0 0-1 0 0,7 13 0 0 0,-4-12-5225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1256 92 6911 0 0,'39'-18'1057'0'0,"0"1"-1"0"0,47-13 0 0 0,-60 23 55 0 0,1 1 0 0 0,-1 1 0 0 0,1 1 0 0 0,39 0 0 0 0,-23 9 135 0 0,-46 7-792 0 0,2-9-419 0 0,0-1 0 0 0,-1 0-1 0 0,1 1 1 0 0,-1-1-1 0 0,0 0 1 0 0,0 0 0 0 0,0 0-1 0 0,0 0 1 0 0,0 0 0 0 0,0-1-1 0 0,0 1 1 0 0,-4 1 0 0 0,-34 17 213 0 0,23-12-147 0 0,-33 16 44 0 0,-177 81-106 0 0,-32-11-195 0 0,175-69 50 0 0,-97 16 0 0 0,-121-3-54 0 0,220-33 231 0 0,-140-9 0 0 0,208 3-3 0 0,0-1 1 0 0,0 0 0 0 0,0-1 0 0 0,0 0-1 0 0,1-1 1 0 0,-1-1 0 0 0,1 0-1 0 0,-13-8 1 0 0,26 13-50 0 0,-1-1 1 0 0,1 0-1 0 0,-1 0 0 0 0,1 0 1 0 0,-1 0-1 0 0,1 1 0 0 0,0-1 0 0 0,-1 0 1 0 0,1 0-1 0 0,0 0 0 0 0,0 0 0 0 0,-1 0 1 0 0,1 0-1 0 0,0 0 0 0 0,0 0 0 0 0,0 0 1 0 0,0 0-1 0 0,0 0 0 0 0,1 0 0 0 0,-1 0 1 0 0,0 0-1 0 0,0 0 0 0 0,1 1 0 0 0,-1-1 1 0 0,0 0-1 0 0,2-2 0 0 0,3-2 40 0 0,1 0-1 0 0,-1 1 1 0 0,1 0-1 0 0,0-1 0 0 0,1 2 1 0 0,-1-1-1 0 0,1 1 1 0 0,-1 0-1 0 0,11-3 1 0 0,6-1-32 0 0,40-7 1 0 0,-56 13-28 0 0,-1 0 0 0 0,0 1 0 0 0,0 0 0 0 0,1 0 0 0 0,-1 0 0 0 0,0 1 0 0 0,0 0 0 0 0,0 0 0 0 0,0 0 0 0 0,0 1 0 0 0,0 0 0 0 0,0 0 0 0 0,0 1 0 0 0,7 4 0 0 0,-6-3-10 0 0,0 1 0 0 0,0 1 0 0 0,-1-1 0 0 0,0 1 1 0 0,0 0-1 0 0,0 0 0 0 0,-1 1 0 0 0,0 0 0 0 0,0 0 0 0 0,4 9 0 0 0,15 33-36 0 0,-2 2 0 0 0,19 69 0 0 0,13 31 45 0 0,-31-94 131 0 0,3-2-1 0 0,59 93 0 0 0,-62-110 747 0 0,-23-37-212 0 0,-1-2-488 0 0,-2-3-120 0 0,0 0-1 0 0,0 0 1 0 0,1 0-1 0 0,-1 0 1 0 0,1 0-1 0 0,0-1 1 0 0,0 0-1 0 0,1 1 1 0 0,-1-1-1 0 0,1 0 1 0 0,0 0 0 0 0,0 1-1 0 0,0-10 1 0 0,1-7 39 0 0,2-38 0 0 0,-2 59-95 0 0,3-37 30 0 0,2 0-1 0 0,1 1 1 0 0,2 0 0 0 0,1 0-1 0 0,2 1 1 0 0,1 1-1 0 0,2-1 1 0 0,2 2 0 0 0,34-57-1 0 0,-28 60-288 0 0,1 0 0 0 0,1 2 0 0 0,1 0 0 0 0,41-34 1 0 0,-64 61-693 0 0,-6 20-11636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83 141 9215 0 0,'8'-15'976'0'0,"-6"9"-1234"0"0,-2 5 446 0 0,0-1-1 0 0,1 1 1 0 0,-1-1 0 0 0,1 1-1 0 0,-1 0 1 0 0,1-1-1 0 0,0 1 1 0 0,0 0-1 0 0,-1 0 1 0 0,1-1-1 0 0,0 1 1 0 0,0 0-1 0 0,0 0 1 0 0,0 0-1 0 0,0 0 1 0 0,0 0 0 0 0,1 0-1 0 0,1-1 1 0 0,41-15 3998 0 0,64-10-2671 0 0,23-6-1007 0 0,-94 23-287 0 0,-14 2 99 0 0,-20 18-173 0 0,-3-5-138 0 0,0-1 1 0 0,-1 0 0 0 0,1 1-1 0 0,-1-1 1 0 0,0 0-1 0 0,0 0 1 0 0,-1 0-1 0 0,1 0 1 0 0,-1 0-1 0 0,0 0 1 0 0,-3 5 0 0 0,-3 3 16 0 0,-17 22 1 0 0,-16 11 22 0 0,-1-3-1 0 0,-56 42 1 0 0,54-47-32 0 0,2 1 0 0 0,-59 67 0 0 0,96-99-17 0 0,0 1 0 0 0,0 0-1 0 0,0 0 1 0 0,1 0 0 0 0,0 1 0 0 0,-4 10-1 0 0,8-16 2 0 0,-1 0 0 0 0,1 0-1 0 0,-1-1 1 0 0,1 1 0 0 0,0 0-1 0 0,0 0 1 0 0,-1 0 0 0 0,1 0-1 0 0,1 0 1 0 0,-1 0 0 0 0,0 0-1 0 0,0-1 1 0 0,1 1 0 0 0,-1 0-1 0 0,1 0 1 0 0,-1 0 0 0 0,1-1-1 0 0,0 1 1 0 0,0 0 0 0 0,0-1-1 0 0,0 1 1 0 0,0 0 0 0 0,0-1-1 0 0,0 1 1 0 0,1-1 0 0 0,-1 0-1 0 0,0 1 1 0 0,1-1 0 0 0,-1 0-1 0 0,1 0 1 0 0,0 0 0 0 0,-1 0-1 0 0,1 0 1 0 0,2 1 0 0 0,10 3 56 0 0,0-1 1 0 0,0 0 0 0 0,0-1-1 0 0,1 0 1 0 0,-1-1 0 0 0,27 0 0 0 0,-27-1-60 0 0,130-2 43 0 0,-96-2-215 0 0,68 6 1 0 0,-109-2-266 0 0,-1 0 1 0 0,1 0 0 0 0,-1 0 0 0 0,11 4 0 0 0,-2 4-6337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431 721 9215 0 0,'0'0'831'0'0,"2"-1"-686"0"0,7-3 37 0 0,-7 3 672 0 0,2 1-234 0 0,1 0-1 0 0,0-1 0 0 0,-1 0 1 0 0,1 0-1 0 0,-1 0 0 0 0,1-1 1 0 0,6-3-1 0 0,2-2-189 0 0,0 0 0 0 0,-1-2 0 0 0,0 1 0 0 0,0-2-1 0 0,-1 1 1 0 0,12-15 0 0 0,-6 8-151 0 0,0 0-211 0 0,-2-1 0 0 0,1 0 0 0 0,-2-1-1 0 0,-1 0 1 0 0,0-1 0 0 0,-1-1 0 0 0,-1 0 0 0 0,-1 0 0 0 0,0-1 0 0 0,-2-1 0 0 0,10-39 0 0 0,-6-1-136 0 0,-3 0 1 0 0,-2-1 0 0 0,-3-65-1 0 0,-6 101-372 0 0,-11 24 134 0 0,8 3 253 0 0,1 0 0 0 0,-1 0 0 0 0,1 1 1 0 0,-1-1-1 0 0,1 1 0 0 0,0 0 1 0 0,-1 0-1 0 0,1 1 0 0 0,0-1 1 0 0,-6 4-1 0 0,-2 1 8 0 0,1 0 0 0 0,-14 11 0 0 0,12-7 47 0 0,0 1 0 0 0,1 0-1 0 0,0 1 1 0 0,1 1 0 0 0,0 0 0 0 0,1 0 0 0 0,1 1 0 0 0,0 1 0 0 0,-9 19-1 0 0,-3 15 24 0 0,-24 81 0 0 0,17-45-16 0 0,13-40-9 0 0,-2-1 0 0 0,-2-2 0 0 0,-38 65 0 0 0,10-28 362 0 0,-39 91-1 0 0,-10 20 128 0 0,86-175-442 0 0,0 0 0 0 0,-25 26 0 0 0,33-39-44 0 0,-7 6 45 0 0,-3-1-36 0 0,-20 13-957 0 0,30-18 348 0 0,-8 2-3029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2303 0 0,'6'-7'203'0'0,"-4"2"-170"0"0,12-12 366 0 0,-13 17-71 0 0,-1 0 1 0 0,1-1-1 0 0,-1 1 0 0 0,1 0 0 0 0,-1-1 0 0 0,1 1 1 0 0,0 0-1 0 0,-1 0 0 0 0,1 0 0 0 0,-1-1 0 0 0,1 1 1 0 0,0 0-1 0 0,-1 0 0 0 0,1 0 0 0 0,0 0 0 0 0,-1 0 1 0 0,1 0-1 0 0,-1 0 0 0 0,1 1 0 0 0,0-1 0 0 0,-1 0 1 0 0,1 0-1 0 0,0 0 0 0 0,-1 1 0 0 0,1-1 1 0 0,0 1-1 0 0,15 9 3007 0 0,-16-10-3441 0 0,8 8 473 0 0,-1 0 0 0 0,0 0 0 0 0,0 0 0 0 0,-1 1 0 0 0,0 0 0 0 0,0 0 0 0 0,-1 0 0 0 0,6 16 0 0 0,8 13 447 0 0,-1-8-423 0 0,0-1 0 0 0,2-1 0 0 0,1-1 0 0 0,1 0 0 0 0,1-2 0 0 0,2-1 0 0 0,0-1 0 0 0,1-1 0 0 0,2-1 0 0 0,38 22 0 0 0,95 39 370 0 0,-91-47-658 0 0,-55-27-114 0 0,0 1 0 0 0,20 17 0 0 0,-33-25-164 0 0,-2 1 57 0 0,0 0 0 0 0,0 0 0 0 0,-1-1 0 0 0,1 1 0 0 0,0 0 0 0 0,0-1 0 0 0,-1 1 0 0 0,1 0 0 0 0,-1-1 0 0 0,0 1 0 0 0,1 0 0 0 0,-1-1 0 0 0,0 1 0 0 0,0-1 0 0 0,0 0 0 0 0,0 1 0 0 0,0-1 0 0 0,0 0 0 0 0,0 1 0 0 0,-1-1 0 0 0,1 0 0 0 0,0 0 0 0 0,-1 0 0 0 0,1 0 0 0 0,-1 0 0 0 0,1 0-1 0 0,-1-1 1 0 0,1 1 0 0 0,-4 1 0 0 0,2-2-79 0 0,1 0-1 0 0,0 1 0 0 0,-1-1 0 0 0,1 0 1 0 0,0 0-1 0 0,-1 0 0 0 0,1 0 0 0 0,-1-1 0 0 0,1 1 1 0 0,0-1-1 0 0,-1 1 0 0 0,1-1 0 0 0,0 0 1 0 0,0 0-1 0 0,0 0 0 0 0,-1 0 0 0 0,1 0 0 0 0,0-1 1 0 0,0 1-1 0 0,1-1 0 0 0,-4-2 0 0 0,0-1-821 0 0,0 0 1 0 0,1-1-1 0 0,0 0 0 0 0,0 0 0 0 0,-6-12 0 0 0,0-6-3352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318 165 919 0 0,'-5'-55'-87'0'0,"0"-1"3679"0"0,-5 2 13774 0 0,10 57-17217 0 0,0 4-99 0 0,-1 1 0 0 0,-1 0 0 0 0,1-1 0 0 0,-1 1-1 0 0,0 0 1 0 0,-1-1 0 0 0,0 0 0 0 0,0 0 0 0 0,-6 10 0 0 0,-7 10 7 0 0,-21 25 0 0 0,22-32-30 0 0,-38 51 11 0 0,-64 65 0 0 0,108-126-153 0 0,-14 19 1 0 0,21-27-140 0 0,6 7-5287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87 148 6447 0 0,'-10'2'293'0'0,"0"-1"-1"0"0,0 2 0 0 0,0-1 0 0 0,-12 7 0 0 0,-3 2 7511 0 0,27-10-7584 0 0,0-1 0 0 0,0-1 0 0 0,0 1 0 0 0,0 0 0 0 0,0 0 0 0 0,0-1 0 0 0,0 1 0 0 0,3-2 0 0 0,1 0 113 0 0,9-3 172 0 0,1-1 1 0 0,-1 0-1 0 0,17-11 1 0 0,9-4-11 0 0,-25 14-348 0 0,40-18 146 0 0,0 2 0 0 0,62-15 1 0 0,-18 18-220 0 0,-88 18-83 0 0,1 1 0 0 0,-1 1 0 0 0,1 0 0 0 0,-1 1-1 0 0,1 0 1 0 0,12 4 0 0 0,-23-5-62 0 0,0 1 0 0 0,0-1-1 0 0,0 1 1 0 0,0 0 0 0 0,0 0 0 0 0,0 0 0 0 0,0 0-1 0 0,0 0 1 0 0,0 0 0 0 0,0 1 0 0 0,-1-1-1 0 0,1 1 1 0 0,-1-1 0 0 0,1 1 0 0 0,-1-1-1 0 0,0 1 1 0 0,1 0 0 0 0,-1 0 0 0 0,0-1 0 0 0,0 1-1 0 0,0 0 1 0 0,0 0 0 0 0,-1 0 0 0 0,1 0-1 0 0,0 0 1 0 0,-1 1 0 0 0,0-1 0 0 0,1 0-1 0 0,-1 0 1 0 0,0 0 0 0 0,0 0 0 0 0,0 0 0 0 0,0 1-1 0 0,-1-1 1 0 0,1 0 0 0 0,0 0 0 0 0,-1 0-1 0 0,0 0 1 0 0,0 3 0 0 0,-10 19-1447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1375 0 0,'2'0'13174'0'0,"19"-10"-7323"0"0,-8 4-4670 0 0,21-8 0 0 0,-31 13-1150 0 0,209-60 1573 0 0,-141 44-2244 0 0,74-8-1 0 0,-102 20-3162 0 0,-29 3 679 0 0,15-2-3850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897 129 1375 0 0,'11'-2'34'0'0,"-1"0"0"0"0,1-1-1 0 0,-1-1 1 0 0,14-6-1 0 0,36-22 5588 0 0,-21 11-244 0 0,42-30-983 0 0,-69 47-3052 0 0,-11 5-1263 0 0,-1-1 0 0 0,0 0 1 0 0,1 0-1 0 0,-1 0 0 0 0,0 0 0 0 0,0 0 0 0 0,1 0 0 0 0,-1 0 0 0 0,0 0 0 0 0,0 1 1 0 0,1-1-1 0 0,-1 0 0 0 0,0 0 0 0 0,0 0 0 0 0,0 0 0 0 0,1 1 0 0 0,-1-1 0 0 0,0 0 1 0 0,0 0-1 0 0,0 1 0 0 0,0-1 0 0 0,0 0 0 0 0,1 0 0 0 0,-1 1 0 0 0,0-1 0 0 0,0 2-8 0 0,0-1-1 0 0,0 0 0 0 0,0 0 0 0 0,0 0 0 0 0,0 0 1 0 0,0 1-1 0 0,-1-1 0 0 0,1 0 0 0 0,0 0 0 0 0,-1 0 1 0 0,1 0-1 0 0,0 0 0 0 0,-1 0 0 0 0,0 0 0 0 0,1 0 0 0 0,-1 0 1 0 0,-1 2-1 0 0,-6 6-7 0 0,-1 1 0 0 0,0-1 0 0 0,0-1 0 0 0,-1 0-1 0 0,0 0 1 0 0,-19 10 0 0 0,-73 33 20 0 0,92-47-71 0 0,-115 50-7 0 0,-251 72 0 0 0,343-118-2 0 0,1-2 0 0 0,-44 4 0 0 0,60-9 11 0 0,0-1 0 0 0,1 0 1 0 0,-1-2-1 0 0,0 1 1 0 0,1-2-1 0 0,-1 0 1 0 0,-15-5-1 0 0,26 6-19 0 0,2 1 4 0 0,0 0-1 0 0,1 1 1 0 0,-1-1-1 0 0,1 0 1 0 0,-1-1-1 0 0,1 1 0 0 0,-1 0 1 0 0,1-1-1 0 0,0 1 1 0 0,0-1-1 0 0,0 0 1 0 0,0 0-1 0 0,0 0 0 0 0,0 0 1 0 0,0 0-1 0 0,1 0 1 0 0,-1-1-1 0 0,-1-1 0 0 0,3 2-163 0 0,23 3-396 0 0,-18 2 549 0 0,1-1 0 0 0,-1 1 1 0 0,0 0-1 0 0,0 0 0 0 0,0 1 1 0 0,-1 0-1 0 0,1 0 0 0 0,-1 0 1 0 0,0 0-1 0 0,0 0 0 0 0,0 1 1 0 0,-1 0-1 0 0,1 0 0 0 0,3 8 1 0 0,2 4-22 0 0,-1 0 0 0 0,-1 0 0 0 0,7 24 0 0 0,-5-9 5 0 0,-1 0-1 0 0,-1 1 1 0 0,-2 1-1 0 0,-1-1 1 0 0,-2 0-1 0 0,-4 67 1 0 0,0-83 14 0 0,0-1 0 0 0,-1 1 1 0 0,-1 0-1 0 0,0-1 0 0 0,-2 0 1 0 0,0 0-1 0 0,0 0 0 0 0,-2-1 0 0 0,0 0 1 0 0,0 0-1 0 0,-1-1 0 0 0,-1 0 1 0 0,-1 0-1 0 0,0-2 0 0 0,-20 20 1 0 0,7-13-19 0 0,-1 0 1 0 0,-52 28 0 0 0,73-45 31 0 0,2-1 0 0 0,0 0 0 0 0,1 0 0 0 0,-1 0 0 0 0,0 0 0 0 0,1 1 0 0 0,-1-1 0 0 0,1 0 0 0 0,-1 1 0 0 0,1-1 0 0 0,0 1 0 0 0,-1-1 0 0 0,1 1 0 0 0,0 0 0 0 0,0 0 0 0 0,-1 2 0 0 0,1-1 16 0 0,-1 1 1 0 0,1-1-1 0 0,0 1 0 0 0,1-1 1 0 0,-1 1-1 0 0,0-1 0 0 0,1 1 0 0 0,0-1 1 0 0,0 1-1 0 0,0 0 0 0 0,0-1 0 0 0,1 1 1 0 0,-1 0-1 0 0,1-1 0 0 0,1 5 0 0 0,1-1 86 0 0,-1 1-1 0 0,1-1 0 0 0,0 0 0 0 0,1 0 0 0 0,-1 0 0 0 0,7 7 0 0 0,-8-11-57 0 0,0-1 0 0 0,1 1 0 0 0,-1-1 0 0 0,1 0 0 0 0,-1 0 0 0 0,1 0-1 0 0,0 0 1 0 0,0 0 0 0 0,0-1 0 0 0,0 1 0 0 0,0-1 0 0 0,0 0 0 0 0,0 0 0 0 0,0 0 0 0 0,1 0 0 0 0,-1-1-1 0 0,0 1 1 0 0,1-1 0 0 0,-1 0 0 0 0,0 0 0 0 0,6-1 0 0 0,6 0 145 0 0,-1-2 0 0 0,1 0 0 0 0,22-8-1 0 0,-26 8-101 0 0,285-96 1198 0 0,-248 84-1358 0 0,53-19 200 0 0,-86 28-528 0 0,0-1 0 0 0,0-1 1 0 0,-1 0-1 0 0,19-15 0 0 0,-23 14-1022 0 0,-4-1-65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36 181 11975 0 0,'-4'0'212'0'0,"0"0"0"0"0,0 0-1 0 0,0 1 1 0 0,0-1-1 0 0,0 1 1 0 0,-7 2 2420 0 0,12-1-1195 0 0,2 1-1275 0 0,1 0 0 0 0,-1 0 0 0 0,1 0 0 0 0,-1 0 1 0 0,1-1-1 0 0,0 1 0 0 0,0-1 0 0 0,0 0 0 0 0,0 0 0 0 0,0 0 0 0 0,1-1 0 0 0,-1 0 1 0 0,0 0-1 0 0,1 0 0 0 0,-1 0 0 0 0,1-1 0 0 0,5 1 0 0 0,9-1-2 0 0,0-1 0 0 0,34-6 0 0 0,-50 7-122 0 0,98-20 360 0 0,99-35 0 0 0,-196 54-393 0 0,175-62-776 0 0,-65 10-6047 0 0,-74 31 791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46 3223 0 0,'2'-3'139'0'0,"1"-1"0"0"0,-1 0 0 0 0,1 0-1 0 0,0 1 1 0 0,1 0 0 0 0,-1-1 0 0 0,0 1 0 0 0,1 1-1 0 0,0-1 1 0 0,0 0 0 0 0,0 1 0 0 0,0 0-1 0 0,8-4 7696 0 0,-11 17-6530 0 0,-1-8-1119 0 0,-1 1 0 0 0,1-1 0 0 0,-1 0 0 0 0,0 0 0 0 0,0 0 0 0 0,0-1 0 0 0,0 1 0 0 0,0 0 0 0 0,-1 0 0 0 0,1 0 0 0 0,-1-1 0 0 0,-2 4 0 0 0,-29 30 1212 0 0,20-22-893 0 0,-128 152 2278 0 0,113-128-2339 0 0,1 2 0 0 0,-33 66 0 0 0,54-94-396 0 0,1-1 1 0 0,1 1-1 0 0,0 1 1 0 0,1-1 0 0 0,0 1-1 0 0,1-1 1 0 0,0 1-1 0 0,1 0 1 0 0,0 0-1 0 0,2 22 1 0 0,0-28-90 0 0,0 0-1 0 0,0 0 1 0 0,1 0 0 0 0,0-1-1 0 0,0 1 1 0 0,1 0 0 0 0,0-1-1 0 0,0 0 1 0 0,0 1 0 0 0,1-1-1 0 0,0 0 1 0 0,0-1 0 0 0,0 1-1 0 0,1-1 1 0 0,0 0 0 0 0,0 0-1 0 0,0 0 1 0 0,0-1 0 0 0,1 0-1 0 0,0 0 1 0 0,6 4 0 0 0,-3-4-473 0 0,0 0 1 0 0,0 0-1 0 0,0-1 1 0 0,18 4-1 0 0,-20-6-1113 0 0,0 0 0 0 0,1-1 1 0 0,13 0-1 0 0,3-3-4039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0,'0'0'10276'0'0,"0"2"-9253"0"0,2 10-493 0 0,-1-3-362 0 0,1 0-1 0 0,0 0 0 0 0,0 0 0 0 0,1 0 1 0 0,0-1-1 0 0,6 13 0 0 0,2-2 179 0 0,1-1 0 0 0,0 0 0 0 0,28 28-1 0 0,51 42 1229 0 0,-77-76-1347 0 0,6 6 71 0 0,0 1 1 0 0,-1 1-1 0 0,-1 1 0 0 0,-1 0 1 0 0,-1 2-1 0 0,22 39 0 0 0,-25-35-249 0 0,-6-12-11 0 0,0-1-1 0 0,0 1 1 0 0,1-1-1 0 0,1-1 1 0 0,1 0 0 0 0,18 21-1 0 0,-26-32-91 0 0,0 0 1 0 0,1-1-1 0 0,-1 1 0 0 0,0-1 1 0 0,1 0-1 0 0,-1 0 0 0 0,0 0 1 0 0,1 0-1 0 0,-1 0 0 0 0,1 0 1 0 0,0-1-1 0 0,-1 1 0 0 0,6-1 1 0 0,-2 0-193 0 0,-1 0 1 0 0,0 0 0 0 0,1-1 0 0 0,-1 0 0 0 0,1 0 0 0 0,7-3 0 0 0,-3 0-197 0 0,-1 0 0 0 0,1-1 0 0 0,0 0 0 0 0,-1 0 0 0 0,0-1 0 0 0,12-10 0 0 0,-16 11-1159 0 0,1 0-1 0 0,-1 0 1 0 0,5-8 0 0 0,0-3-4057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14 11519 0 0,'-10'-14'1040'0'0,"-10"16"-677"0"0,17 0-121 0 0,0-1 0 0 0,0 1 1 0 0,0 0-1 0 0,0 0 0 0 0,0 0 0 0 0,1 0 0 0 0,-1 0 0 0 0,1 1 1 0 0,-1-1-1 0 0,1 1 0 0 0,0 0 0 0 0,0-1 0 0 0,-3 6 1 0 0,-2 5 593 0 0,-11 25 1 0 0,14-29-698 0 0,-28 64 797 0 0,-50 81 0 0 0,62-122-880 0 0,-1 0 0 0 0,-2-2 0 0 0,-1-1 0 0 0,-48 45 0 0 0,57-60-56 0 0,0 1 22 0 0,-2-1-1 0 0,1-1 1 0 0,-24 14-1 0 0,38-26-11 0 0,6-5-282 0 0,7-5-818 0 0,5-3-498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91 122 5527 0 0,'1'-2'423'0'0,"3"-12"-484"0"0,-3 9 557 0 0,0 0 0 0 0,1 0 0 0 0,0 0 1 0 0,0 0-1 0 0,0 1 0 0 0,0-1 0 0 0,1 1 0 0 0,-1-1 0 0 0,6-5 0 0 0,-4 6 957 0 0,0-1 0 0 0,-1 0 0 0 0,5-8 0 0 0,2-2 1691 0 0,-8 14-2944 0 0,-1 0 0 0 0,0 0 1 0 0,1 0-1 0 0,-1 0 0 0 0,1 0 1 0 0,-1 0-1 0 0,1 1 0 0 0,-1-1 1 0 0,1 0-1 0 0,0 1 0 0 0,-1-1 0 0 0,1 1 1 0 0,0 0-1 0 0,-1-1 0 0 0,1 1 1 0 0,3 0-1 0 0,26 2 779 0 0,-29-2-961 0 0,0 1 0 0 0,0-1 0 0 0,0 1 0 0 0,0-1 0 0 0,-1 1 0 0 0,1 0 0 0 0,0 0 0 0 0,-1 0 0 0 0,1 0-1 0 0,0 0 1 0 0,-1 0 0 0 0,1 0 0 0 0,-1 1 0 0 0,0-1 0 0 0,1 0 0 0 0,-1 1 0 0 0,0-1 0 0 0,0 1 0 0 0,0 0 0 0 0,0-1 0 0 0,0 1 0 0 0,0 0 0 0 0,-1-1 0 0 0,1 1 0 0 0,0 0 0 0 0,-1 0 0 0 0,1 0 0 0 0,-1 0 0 0 0,0-1 0 0 0,0 1 0 0 0,0 0 0 0 0,0 0 0 0 0,0 3 0 0 0,0 1-19 0 0,-1 0 0 0 0,1 0 0 0 0,-1 0 0 0 0,-1 0 0 0 0,1 0 0 0 0,-1 0 0 0 0,0 0 0 0 0,0 0 0 0 0,-5 7 0 0 0,-8 8 1 0 0,0-1 0 0 0,-1-1 0 0 0,-1 0 0 0 0,-1-2 0 0 0,-21 17 0 0 0,12-11 0 0 0,-39 45 0 0 0,64-66 1 0 0,0 0-1 0 0,1 0 1 0 0,-1 1-1 0 0,1-1 1 0 0,0 0-1 0 0,0 1 1 0 0,-1-1-1 0 0,2 0 0 0 0,-1 1 1 0 0,0 0-1 0 0,0-1 1 0 0,1 1-1 0 0,-1-1 1 0 0,1 1-1 0 0,0 0 1 0 0,0-1-1 0 0,0 1 1 0 0,0 0-1 0 0,0-1 1 0 0,1 1-1 0 0,1 4 1 0 0,-1-4 3 0 0,1-1-1 0 0,0 0 1 0 0,0 0 0 0 0,0-1 0 0 0,1 1-1 0 0,-1 0 1 0 0,0-1 0 0 0,1 1 0 0 0,-1-1-1 0 0,1 0 1 0 0,-1 1 0 0 0,6 0 0 0 0,-4 0 0 0 0,9 2 20 0 0,1 1 0 0 0,-1-2-1 0 0,1 0 1 0 0,0 0 0 0 0,24 0 0 0 0,-6-3-66 0 0,45-4 0 0 0,-57 2-746 0 0,-1-1 1 0 0,1-1 0 0 0,19-7 0 0 0,-11 0-7115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3223 0 0,'0'0'143'0'0,"0"-2"-3"0"0,3-10-111 0 0,2 0-29 0 0,-2 9 814 0 0,0 0 0 0 0,0-1-1 0 0,1 1 1 0 0,-1 0 0 0 0,1 1-1 0 0,0-1 1 0 0,0 1 0 0 0,0-1-1 0 0,0 1 1 0 0,6-2 0 0 0,7-2 3500 0 0,24-5 0 0 0,-14 5-4369 0 0,29-8 1543 0 0,106-12 1 0 0,60 10 70 0 0,-192 15-1499 0 0,77-8 266 0 0,-16 1-2020 0 0,-31 6-5440 0 0,-45 2-260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 12439 0 0,'-9'-1'1126'0'0,"8"1"-1089"0"0,0 0 0 0 0,0-1 0 0 0,0 1 1 0 0,0 0-1 0 0,0 0 0 0 0,1 0 0 0 0,-1 0 1 0 0,0 0-1 0 0,0 0 0 0 0,0 0 1 0 0,0 0-1 0 0,0 0 0 0 0,0 1 0 0 0,0-1 1 0 0,0 0-1 0 0,0 1 0 0 0,0-1 0 0 0,1 0 1 0 0,-1 1-1 0 0,0-1 0 0 0,0 1 1 0 0,0-1-1 0 0,1 1 0 0 0,-1 0 0 0 0,0-1 1 0 0,1 1-1 0 0,-1 0 0 0 0,0-1 0 0 0,1 1 1 0 0,-1 0-1 0 0,1 0 0 0 0,-1 0 0 0 0,1-1 1 0 0,0 1-1 0 0,-1 0 0 0 0,1 0 1 0 0,-1 2-1 0 0,1 1 329 0 0,-1 0 1 0 0,1 0-1 0 0,-1 0 1 0 0,1 0 0 0 0,0 0-1 0 0,1 4 1 0 0,-1-5-176 0 0,2 7 0 0 0,0 0-1 0 0,0 0 1 0 0,0 0-1 0 0,2 0 1 0 0,-1-1 0 0 0,9 17-1 0 0,36 52 593 0 0,-41-67-767 0 0,64 107 100 0 0,-59-95-79 0 0,-2 1 0 0 0,0 0 0 0 0,8 33 0 0 0,-8-12 338 0 0,-3 0-1 0 0,-1 0 1 0 0,-2 0-1 0 0,-3 67 1 0 0,-7-26 1002 0 0,-23 120 1 0 0,22-172-1371 0 0,-2 0 0 0 0,-1 0 1 0 0,-1-1-1 0 0,-2 0 0 0 0,-2-1 0 0 0,-1 0 0 0 0,-1-1 0 0 0,-1-1 0 0 0,-2-1 1 0 0,-1-1-1 0 0,-2-1 0 0 0,0 0 0 0 0,-30 24 0 0 0,20-20-359 0 0,-38 30-2397 0 0,64-57 344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38 126 1839 0 0,'-1'-2'134'0'0,"-8"-6"819"0"0,7 6 305 0 0,0 0 1 0 0,0 1-1 0 0,0-1 0 0 0,-1 1 0 0 0,1-1 1 0 0,0 1-1 0 0,-10-3 8695 0 0,29-6-9030 0 0,-11 7-762 0 0,1 0-1 0 0,-1-1 1 0 0,0 2-1 0 0,12-4 0 0 0,55-8 330 0 0,75-5-1 0 0,-59 9-582 0 0,116-15-3518 0 0,-164 20 1923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1374 43 11631 0 0,'5'-7'344'0'0,"0"0"-1"0"0,1 0 0 0 0,12-10 2101 0 0,-14 13 286 0 0,-9 10-2143 0 0,-11 4-467 0 0,0 0 1 0 0,0-1 0 0 0,-1 0-1 0 0,-23 8 1 0 0,-1 0 21 0 0,-28 13-126 0 0,-2-3-1 0 0,-2-3 0 0 0,-115 22 1 0 0,-70-3-152 0 0,208-38 142 0 0,0-2 1 0 0,-1-3 0 0 0,-59-6-1 0 0,79-1 42 0 0,30 7-133 0 0,21 9-287 0 0,-10-2 369 0 0,-1 0 0 0 0,1 0 0 0 0,-1 1 1 0 0,-1 1-1 0 0,1-1 0 0 0,-2 1 0 0 0,1 1 1 0 0,-1-1-1 0 0,0 1 0 0 0,-1 1 0 0 0,0-1 0 0 0,5 14 1 0 0,-4-6 1 0 0,0 1 1 0 0,-1-1 0 0 0,-1 1-1 0 0,-1 0 1 0 0,-1 1 0 0 0,2 34-1 0 0,-5-25 14 0 0,-2 0 0 0 0,-1 0 0 0 0,-1 0-1 0 0,-15 53 1 0 0,6-42 9 0 0,-1 0-1 0 0,-36 66 0 0 0,28-67 8 0 0,-54 70 0 0 0,-40 28-7 0 0,64-78 26 0 0,22-25-22 0 0,20-25-8 0 0,0 1 0 0 0,1 1 0 0 0,0 0-1 0 0,1 0 1 0 0,0 0 0 0 0,-9 19 0 0 0,17-28 54 0 0,11 3 48 0 0,-8-5-58 0 0,1 1 1 0 0,0-1-1 0 0,-1 1 0 0 0,1-1 1 0 0,-1 0-1 0 0,1 0 0 0 0,0-1 1 0 0,5 0-1 0 0,32-10 347 0 0,-22 6-234 0 0,447-121 3006 0 0,-445 121-3371 0 0,0-1 0 0 0,0-1-1 0 0,0 0 1 0 0,-1-2-1 0 0,20-12 1 0 0,-33 16-1171 0 0,0-1 1 0 0,0 0-1 0 0,-1 0 0 0 0,11-14 1 0 0,-1 1-1430 0 0,-5 7 1040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13 144 17999 0 0,'-12'-21'2650'0'0,"12"20"-2499"0"0,1 0 1 0 0,0-1 0 0 0,0 1-1 0 0,0 1 1 0 0,0-1 0 0 0,0 0-1 0 0,0 0 1 0 0,0 0 0 0 0,0 0-1 0 0,0 1 1 0 0,1-1 0 0 0,-1 0-1 0 0,0 1 1 0 0,2-1 0 0 0,22-6 258 0 0,-13 5-276 0 0,47-14 48 0 0,111-14-1 0 0,159-16-1674 0 0,-277 37 642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14 10159 0 0,'0'0'920'0'0,"0"-1"-754"0"0,0-12 9019 0 0,-7 15-9090 0 0,1 0 0 0 0,-1 0 0 0 0,1 1 0 0 0,0 0 1 0 0,0 0-1 0 0,0 0 0 0 0,1 0 0 0 0,-1 1 0 0 0,1 0 0 0 0,-1 1 0 0 0,-4 4 1 0 0,-1 3-18 0 0,0 0 1 0 0,0 0 0 0 0,-13 22 0 0 0,8-8 68 0 0,1 0 0 0 0,1 1-1 0 0,2 1 1 0 0,0 0 0 0 0,-13 52 0 0 0,21-64-94 0 0,1 1-1 0 0,1-1 1 0 0,1 1 0 0 0,0 0 0 0 0,1 0 0 0 0,1 0 0 0 0,0-1-1 0 0,1 1 1 0 0,1 0 0 0 0,1-1 0 0 0,10 31 0 0 0,-8-32-8 0 0,1-1 0 0 0,0 0 1 0 0,1-1-1 0 0,10 16 1 0 0,-12-22-329 0 0,-1-1 1 0 0,1 1 0 0 0,0-1 0 0 0,1 0-1 0 0,-1 0 1 0 0,1-1 0 0 0,0 0 0 0 0,16 9 0 0 0,0-5-1008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114 105 11431 0 0,'3'-10'568'0'0,"-3"10"-549"0"0,0 0 1 0 0,0 0 0 0 0,0 0 0 0 0,0 0-1 0 0,0 0 1 0 0,0 0 0 0 0,0 0 0 0 0,0 0 0 0 0,0 0-1 0 0,0 0 1 0 0,0 0 0 0 0,0 1 0 0 0,0-1-1 0 0,0 0 1 0 0,0 0 0 0 0,0 0 0 0 0,0 0 0 0 0,0 0-1 0 0,0 0 1 0 0,1 0 0 0 0,-1 0 0 0 0,0 0-1 0 0,0 0 1 0 0,0 0 0 0 0,0 0 0 0 0,0 0-1 0 0,0 0 1 0 0,0 0 0 0 0,0 0 0 0 0,0 0 0 0 0,0 0-1 0 0,0 0 1 0 0,0 0 0 0 0,0 0 0 0 0,0 0-1 0 0,0 0 1 0 0,0 0 0 0 0,0 0 0 0 0,0 0 0 0 0,0 0-1 0 0,0 0 1 0 0,0 0 0 0 0,1 0 0 0 0,-1 0-1 0 0,0 0 1 0 0,0 0 0 0 0,0 0 0 0 0,0 0 0 0 0,0 0-1 0 0,0 0 1 0 0,0 0 0 0 0,0 0 0 0 0,0 0-1 0 0,0 0 1 0 0,0 0 0 0 0,0 0 0 0 0,0 0 0 0 0,0 0-1 0 0,0 0 1 0 0,0-1 0 0 0,0 1 0 0 0,0 0-1 0 0,0 0 1 0 0,0 0 0 0 0,0 0 0 0 0,0 0-1 0 0,0 0 1 0 0,0 0 0 0 0,0 0 0 0 0,3 18 3005 0 0,0 2-3262 0 0,8 12 1207 0 0,1 0-1 0 0,2 0 0 0 0,19 32 0 0 0,59 83 2645 0 0,-70-117-3282 0 0,2-1 0 0 0,0 0 1 0 0,30 26-1 0 0,-52-54-359 0 0,0 1-1 0 0,0 0 0 0 0,0 0 1 0 0,0-1-1 0 0,0 1 1 0 0,0-1-1 0 0,0 0 1 0 0,1 0-1 0 0,-1 1 1 0 0,0-2-1 0 0,1 1 1 0 0,-1 0-1 0 0,0 0 1 0 0,1-1-1 0 0,-1 1 0 0 0,1-1 1 0 0,-1 0-1 0 0,1 0 1 0 0,0 0-1 0 0,-1 0 1 0 0,1 0-1 0 0,-1 0 1 0 0,1-1-1 0 0,-1 1 1 0 0,1-1-1 0 0,-1 0 0 0 0,0 1 1 0 0,1-1-1 0 0,-1-1 1 0 0,0 1-1 0 0,1 0 1 0 0,-1 0-1 0 0,0-1 1 0 0,2-1-1 0 0,17-11-952 0 0,5-3-1214 0 0,-1-1 0 0 0,28-25 0 0 0,-32 22-3968 0 0</inkml:trace>
  <inkml:trace contextRef="#ctx0" brushRef="#br0" timeOffset="1">559 16 14279 0 0,'-9'-4'267'0'0,"6"2"-150"0"0,0 1 1 0 0,0-1-1 0 0,0 1 0 0 0,0 0 1 0 0,0 0-1 0 0,-1 0 0 0 0,1 0 1 0 0,0 0-1 0 0,-1 1 0 0 0,1-1 1 0 0,-5 1-1 0 0,7 0 515 0 0,-1 1-400 0 0,0 0-1 0 0,0 0 1 0 0,0 0 0 0 0,0 0-1 0 0,1 0 1 0 0,-1 1 0 0 0,0-1-1 0 0,1 0 1 0 0,-1 1 0 0 0,1-1-1 0 0,-1 1 1 0 0,-1 3 0 0 0,-14 23 390 0 0,17-28-588 0 0,-14 24 264 0 0,0 0 0 0 0,-1-1-1 0 0,-1-1 1 0 0,-26 27 0 0 0,-6 0-71 0 0,-200 230 498 0 0,209-221-580 0 0,34-50-125 0 0,1 0 1 0 0,0 1-1 0 0,0-1 0 0 0,1 1 1 0 0,-3 13-1 0 0,5-21-150 0 0,1 0-1 0 0,0 0 1 0 0,-1 1 0 0 0,1-1-1 0 0,0 0 1 0 0,0 0 0 0 0,0 1 0 0 0,0-1-1 0 0,0 0 1 0 0,0 1 0 0 0,0-1 0 0 0,0 0-1 0 0,0 1 1 0 0,1-1 0 0 0,-1 0-1 0 0,0 0 1 0 0,1 1 0 0 0,-1-1 0 0 0,1 0-1 0 0,0 0 1 0 0,-1 0 0 0 0,1 0-1 0 0,1 2 1 0 0,7 1-7090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3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 5527 0 0,'-2'0'250'0'0,"-4"-1"-440"0"0,0 1 1 0 0,0-1-1 0 0,-9 2 1 0 0,9-1 688 0 0,1 1 0 0 0,-1 0 1 0 0,1 0-1 0 0,-1 1 0 0 0,1-1 0 0 0,0 1 1 0 0,-6 3-1 0 0,8-3-106 0 0,-1 0 1 0 0,1 0-1 0 0,0 0 1 0 0,0 0-1 0 0,0 0 1 0 0,0 1-1 0 0,1 0 0 0 0,-1-1 1 0 0,0 1-1 0 0,1 0 1 0 0,0 0-1 0 0,0 0 1 0 0,0 1-1 0 0,0-1 1 0 0,0 0-1 0 0,1 1 0 0 0,0-1 1 0 0,-1 1-1 0 0,1 0 1 0 0,0 6-1 0 0,0-5-313 0 0,0 1 0 0 0,1 0-1 0 0,0 0 1 0 0,0 0 0 0 0,1 0-1 0 0,-1-1 1 0 0,1 1 0 0 0,1 0-1 0 0,-1-1 1 0 0,1 1 0 0 0,4 9-1 0 0,-2-8-13 0 0,0 1 0 0 0,1-1 0 0 0,0-1-1 0 0,0 1 1 0 0,0-1 0 0 0,1 0 0 0 0,9 8 0 0 0,8 3 96 0 0,0-1 1 0 0,2-1 0 0 0,47 21 0 0 0,-49-24 1 0 0,45 20-122 0 0,173 96 294 0 0,-227-119-198 0 0,0 1 0 0 0,0 0 1 0 0,-1 1-1 0 0,0 0 0 0 0,-1 2 0 0 0,20 24 0 0 0,-28-31-46 0 0,1 0 0 0 0,-1 1 0 0 0,-1 0 0 0 0,1 0 0 0 0,-1 0 0 0 0,0 0 0 0 0,-1 1 0 0 0,0-1 0 0 0,0 1 0 0 0,0-1 0 0 0,-1 1 0 0 0,0 0 0 0 0,-1-1 0 0 0,0 1 0 0 0,0 0 0 0 0,0 0 0 0 0,-3 9 0 0 0,-1-1 12 0 0,-1-1 0 0 0,0 0 0 0 0,-1-1-1 0 0,-1 1 1 0 0,0-1 0 0 0,-1 0 0 0 0,-1-1 0 0 0,0 0 0 0 0,0-1 0 0 0,-23 23 0 0 0,-2-3-121 0 0,-1-1 1 0 0,-55 36-1 0 0,80-60-615 0 0,-31 21-1184 0 0,13-12-5014 0 0,16-10 600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4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13 15343 0 0,'-3'-7'1638'0'0,"-1"6"-1581"0"0,1 0-1 0 0,0 0 1 0 0,0 0 0 0 0,0 0 0 0 0,-1 1 0 0 0,1-1 0 0 0,0 1 0 0 0,-1 0 0 0 0,1 0 0 0 0,0 0 0 0 0,-1 1 0 0 0,1-1 0 0 0,0 1 0 0 0,0 0 0 0 0,-1 0 0 0 0,-2 1 0 0 0,-9 4-36 0 0,1 1 0 0 0,-16 9 0 0 0,16-9-210 0 0,-7 7 34 0 0,1 0-1 0 0,0 1 0 0 0,2 1 0 0 0,-19 20 1 0 0,27-26 107 0 0,-12 13 86 0 0,1 1 0 0 0,1 1 1 0 0,1 1-1 0 0,1 1 0 0 0,2 0 1 0 0,-17 38-1 0 0,10-12 375 0 0,2 1 0 0 0,-21 89 1 0 0,29-81 115 0 0,-10 99 1 0 0,20-122-423 0 0,2 0 0 0 0,2 1 0 0 0,10 67 1 0 0,-8-90-102 0 0,1 1 1 0 0,0-1 0 0 0,1 0-1 0 0,1 0 1 0 0,1-1 0 0 0,0 1-1 0 0,1-2 1 0 0,1 1 0 0 0,0-1-1 0 0,1 0 1 0 0,1-1 0 0 0,17 19-1 0 0,-10-16-77 0 0,1-1 0 0 0,0-1-1 0 0,0-1 1 0 0,2 0 0 0 0,0-2-1 0 0,0 0 1 0 0,1-1 0 0 0,1-1-1 0 0,25 7 1 0 0,14 0-1514 0 0,3-2-4845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9671 0 0,'0'0'875'0'0,"-2"0"-719"0"0,-5-1 6208 0 0,8 15-4905 0 0,3-7-1351 0 0,0 0 1 0 0,0 0 0 0 0,0-1-1 0 0,1 0 1 0 0,0 0 0 0 0,1 0-1 0 0,-1 0 1 0 0,1-1 0 0 0,0 0-1 0 0,0 0 1 0 0,1-1 0 0 0,0 1-1 0 0,8 3 1 0 0,13 6 68 0 0,59 19 0 0 0,-84-32-170 0 0,31 10 19 0 0,123 46 148 0 0,-121-42-25 0 0,-2 1 1 0 0,45 29-1 0 0,-67-37-69 0 0,-1 0-1 0 0,0 1 0 0 0,0 0 1 0 0,-1 1-1 0 0,0 1 0 0 0,-1-1 1 0 0,0 1-1 0 0,14 24 0 0 0,-18-25-27 0 0,0 0 0 0 0,0 1 0 0 0,-1-1-1 0 0,0 1 1 0 0,-1 0 0 0 0,-1 0-1 0 0,1 0 1 0 0,-2 0 0 0 0,1 1-1 0 0,-2-1 1 0 0,0 19 0 0 0,-3-5-23 0 0,-2 0 0 0 0,0 0 1 0 0,-1-1-1 0 0,-2 1 0 0 0,0-2 0 0 0,-2 1 1 0 0,0-1-1 0 0,-2-1 0 0 0,0 0 1 0 0,-17 21-1 0 0,-2-1-15 0 0,-2-1 1 0 0,-2-2-1 0 0,-72 62 1 0 0,82-79-88 0 0,-54 43-328 0 0,67-55-14 0 0,-1-2 0 0 0,0 1 0 0 0,-1-2 0 0 0,-19 8 0 0 0,32-14 343 0 0,0-1 0 0 0,0 1 0 0 0,0-1 0 0 0,0 0 0 0 0,0 1 0 0 0,0-1 1 0 0,1 0-1 0 0,-1 0 0 0 0,0 0 0 0 0,0 0 0 0 0,0 0 0 0 0,0 0 0 0 0,0 0 1 0 0,0 0-1 0 0,0 0 0 0 0,0 0 0 0 0,0 0 0 0 0,0-1 0 0 0,1 1 0 0 0,-1 0 1 0 0,0-1-1 0 0,0 1 0 0 0,0-1 0 0 0,0 1 0 0 0,1-1 0 0 0,-1 1 0 0 0,0-1 1 0 0,0 0-1 0 0,-5-9-4904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4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7831 0 0,'1'-7'810'0'0,"1"0"1083"0"0,-1 5-1096 0 0,0 0 1 0 0,1 0-1 0 0,-1 0 0 0 0,0 0 1 0 0,1 0-1 0 0,-1 0 1 0 0,1 0-1 0 0,0 0 0 0 0,2-2 1 0 0,-3 3-611 0 0,4-3 42 0 0,1 0 1 0 0,-1 0-1 0 0,1 0 0 0 0,0 0 0 0 0,0 1 1 0 0,0 0-1 0 0,1 0 0 0 0,-1 1 0 0 0,1 0 0 0 0,10-2 1 0 0,-6 2-157 0 0,-1 0-1 0 0,0 1 1 0 0,0 0 0 0 0,1 1 0 0 0,-1 0 0 0 0,14 2 0 0 0,-23-1-56 0 0,0-1-1 0 0,1 0 1 0 0,-1 1 0 0 0,0-1-1 0 0,0 1 1 0 0,0-1 0 0 0,1 1-1 0 0,-1 0 1 0 0,0 0 0 0 0,0-1-1 0 0,0 1 1 0 0,0 0 0 0 0,0 0-1 0 0,-1 0 1 0 0,1 0-1 0 0,0 0 1 0 0,0 0 0 0 0,-1 0-1 0 0,1 0 1 0 0,0 0 0 0 0,-1 1-1 0 0,1-1 1 0 0,-1 0 0 0 0,1 0-1 0 0,-1 1 1 0 0,0-1 0 0 0,0 0-1 0 0,1 0 1 0 0,-1 1-1 0 0,0-1 1 0 0,0 0 0 0 0,0 1-1 0 0,0-1 1 0 0,-1 2 0 0 0,0 4 11 0 0,1 0 0 0 0,-2 0 1 0 0,1 0-1 0 0,-4 10 0 0 0,0-5-7 0 0,0 1 1 0 0,-1-1-1 0 0,-1 0 0 0 0,-15 22 1 0 0,-38 39 100 0 0,11-16 42 0 0,45-50-141 0 0,3-6-14 0 0,1 1-1 0 0,0-1 1 0 0,0 1 0 0 0,0-1-1 0 0,0 1 1 0 0,0-1 0 0 0,0 1-1 0 0,1-1 1 0 0,-1 1 0 0 0,0-1-1 0 0,1 1 1 0 0,-1-1 0 0 0,1 1-1 0 0,1 1 1 0 0,-2-1-2 0 0,2 0 14 0 0,0 1 0 0 0,0 0 0 0 0,0-1-1 0 0,0 1 1 0 0,0-1 0 0 0,0 1-1 0 0,1-1 1 0 0,-1 0 0 0 0,1 0-1 0 0,-1 0 1 0 0,1 0 0 0 0,0-1-1 0 0,0 1 1 0 0,0-1 0 0 0,0 1-1 0 0,5 0 1 0 0,7 3 139 0 0,33 6 0 0 0,-42-10-141 0 0,48 6 192 0 0,94 0-1 0 0,7 0-159 0 0,-151-6-49 0 0,23 1-562 0 0,0 2 1 0 0,43 12-1 0 0,-51-9-387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 5063 0 0,'0'0'390'0'0,"-2"-1"-252"0"0,-17-12 10377 0 0,21 15-10328 0 0,134 176 2583 0 0,-82-103-1387 0 0,73 79 1 0 0,113 63-727 0 0,-163-153-638 0 0,-34-28 34 0 0,-34-30-72 0 0,-8-5-82 0 0,0 0-200 0 0,-1-1 307 0 0,0 0-1 0 0,0 0 1 0 0,1 0 0 0 0,-1 0 0 0 0,0 0 0 0 0,0 0 0 0 0,0 0 0 0 0,1 0 0 0 0,-1 1 0 0 0,0-1 0 0 0,0 0-1 0 0,0 0 1 0 0,1 0 0 0 0,-1 0 0 0 0,0 1 0 0 0,0-1 0 0 0,0 0 0 0 0,0 0 0 0 0,0 0 0 0 0,0 1 0 0 0,0-1 0 0 0,1 0-1 0 0,-1 0 1 0 0,0 1 0 0 0,2 2-1842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4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98 13735 0 0,'0'0'1246'0'0,"-2"0"-1028"0"0,-17 4-198 0 0,16-4 49 0 0,-1 0-1 0 0,1 1 1 0 0,-1-1 0 0 0,1 1 0 0 0,-5 2-1 0 0,-43 20 3430 0 0,56-23-3338 0 0,1 0 1 0 0,0 0 0 0 0,-1 0 0 0 0,1-1-1 0 0,0 1 1 0 0,-1-2 0 0 0,1 1 0 0 0,6-3-1 0 0,2 1 47 0 0,86-24 618 0 0,34-8-466 0 0,125-2-292 0 0,-86 21-4230 0 0,-133 12-2444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4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16095 0 0,'0'0'1460'0'0,"1"-2"-1204"0"0,2-2-164 0 0,0 0-1 0 0,1 0 1 0 0,-1 1 0 0 0,1-1-1 0 0,-1 1 1 0 0,1 0-1 0 0,0 0 1 0 0,0 0-1 0 0,1 0 1 0 0,4-2 0 0 0,10-4 1070 0 0,21-7 1 0 0,-30 12-972 0 0,50-17 431 0 0,1 2-1 0 0,108-19 0 0 0,-125 32-540 0 0,0 2-1 0 0,0 1 1 0 0,0 3-1 0 0,79 8 1 0 0,-100-4-361 0 0,0 1 0 0 0,0 1 0 0 0,0 1 0 0 0,32 14 0 0 0,-15-2-539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4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409 313 5983 0 0,'0'0'850'0'0,"-18"-4"7388"0"0,18 4-8156 0 0,-1 0 0 0 0,1 0-1 0 0,0 0 1 0 0,-1 0 0 0 0,1 0-1 0 0,-1 0 1 0 0,1 0 0 0 0,0 0 0 0 0,-1 0-1 0 0,1 0 1 0 0,-1 0 0 0 0,1 0-1 0 0,0-1 1 0 0,-1 1 0 0 0,1 0-1 0 0,0 0 1 0 0,-1 0 0 0 0,1-1-1 0 0,0 1 1 0 0,-1 0 0 0 0,1-1 0 0 0,0 1-1 0 0,0 0 1 0 0,-1-1 0 0 0,1 1-1 0 0,0 0 1 0 0,0-1 0 0 0,-1 0-1 0 0,2-13 851 0 0,0 9-772 0 0,1 1 0 0 0,0 0 0 0 0,0-1-1 0 0,4-7 1 0 0,6-3 74 0 0,0 1 1 0 0,0 0-1 0 0,1 1 0 0 0,1 0 0 0 0,26-19 1 0 0,-6 9 59 0 0,57-29 1 0 0,-59 37-144 0 0,0 1 0 0 0,1 1 0 0 0,44-10 0 0 0,-51 17-78 0 0,0 1 1 0 0,0 2 0 0 0,0 0-1 0 0,53 2 1 0 0,-67 2-63 0 0,-1 1 1 0 0,0 0 0 0 0,0 0-1 0 0,0 1 1 0 0,0 1 0 0 0,0 0 0 0 0,0 0-1 0 0,-1 1 1 0 0,13 8-1 0 0,-19-10-8 0 0,0-1 0 0 0,0 2-1 0 0,0-1 1 0 0,-1 0-1 0 0,1 1 1 0 0,-1-1 0 0 0,0 1-1 0 0,0 0 1 0 0,0 0-1 0 0,3 7 1 0 0,-5-8-4 0 0,0 1 0 0 0,1 0 0 0 0,-2-1-1 0 0,1 1 1 0 0,0 0 0 0 0,-1-1 0 0 0,1 1 0 0 0,-1 0 0 0 0,0-1-1 0 0,0 1 1 0 0,-1 0 0 0 0,1 0 0 0 0,-1-1 0 0 0,0 1 0 0 0,-1 4 0 0 0,-2 2-22 0 0,0-1 0 0 0,0 0 1 0 0,-1 0-1 0 0,0 0 0 0 0,-1 0 1 0 0,0-1-1 0 0,-12 13 1 0 0,-55 48-253 0 0,56-54 217 0 0,-219 165-404 0 0,-14-18 332 0 0,-189 135-6 0 0,422-284 136 0 0,1 0 0 0 0,-22 22 0 0 0,38-35 0 0 0,-1 0 0 0 0,1 1 0 0 0,-1-1 0 0 0,1 1 0 0 0,0-1 0 0 0,-1 1 0 0 0,1-1 0 0 0,-1 0 0 0 0,1 1 0 0 0,0 0 0 0 0,-1-1 0 0 0,1 1 0 0 0,0-1 0 0 0,0 1 0 0 0,0-1 0 0 0,-1 1 0 0 0,1 0 0 0 0,0-1 0 0 0,0 1 0 0 0,0-1 0 0 0,0 2 0 0 0,1-1 3 0 0,0 0 0 0 0,0 0 0 0 0,0-1 0 0 0,0 1 0 0 0,0 0-1 0 0,1 0 1 0 0,-1-1 0 0 0,0 1 0 0 0,1-1 0 0 0,-1 1 0 0 0,0-1 0 0 0,1 1 0 0 0,-1-1-1 0 0,0 0 1 0 0,1 0 0 0 0,-1 1 0 0 0,1-1 0 0 0,-1 0 0 0 0,0-1 0 0 0,1 1 0 0 0,1 0-1 0 0,34-5 127 0 0,308-56 592 0 0,-192 36-521 0 0,-96 15-53 0 0,75-2-1 0 0,-109 12-113 0 0,1 0 1 0 0,0 2-1 0 0,-1 0 1 0 0,1 2-1 0 0,-1 0 1 0 0,23 9-1 0 0,-5 2-1259 0 0,-18-7-2144 0 0,34 9 1 0 0,-36-13-2970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4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16 173 14335 0 0,'0'0'662'0'0,"-1"-1"-18"0"0,-13-3 3290 0 0,15 4-3358 0 0,16-1-132 0 0,-1-1 0 0 0,1 0 1 0 0,20-5-1 0 0,49-18 249 0 0,-70 20-548 0 0,65-20-52 0 0,92-28-835 0 0,-57 19-3025 0 0,-72 21-3032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4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740 205 1375 0 0,'7'-5'128'0'0,"45"-41"4856"0"0,-50 45-4821 0 0,-1 0-1 0 0,0 0 1 0 0,1 0-1 0 0,-1 0 1 0 0,0-1-1 0 0,1 1 1 0 0,-1 0-1 0 0,0-1 1 0 0,0 1-1 0 0,0 0 0 0 0,0-1 1 0 0,-1 1-1 0 0,1-1 1 0 0,0 0-1 0 0,-1 1 1 0 0,1-1-1 0 0,-1 0 1 0 0,1 1-1 0 0,-1-1 1 0 0,0 0-1 0 0,1 1 1 0 0,-1-1-1 0 0,0-3 1 0 0,-1 3-25 0 0,0-1 1 0 0,0 0 0 0 0,0 1 0 0 0,0-1 0 0 0,0 1 0 0 0,0 0 0 0 0,-1-1 0 0 0,1 1 0 0 0,-1 0-1 0 0,1 0 1 0 0,-1 0 0 0 0,0 0 0 0 0,0 0 0 0 0,-4-3 0 0 0,-6-4 106 0 0,-1 0 1 0 0,0 1-1 0 0,0 0 1 0 0,-1 1-1 0 0,0 0 0 0 0,0 1 1 0 0,-1 1-1 0 0,0 0 1 0 0,0 1-1 0 0,0 0 0 0 0,0 2 1 0 0,-1 0-1 0 0,1 0 1 0 0,-1 1-1 0 0,1 1 0 0 0,-1 1 1 0 0,-22 3-1 0 0,-22 8-134 0 0,-116 38 0 0 0,163-45-117 0 0,-103 41 70 0 0,96-37 5 0 0,1 1 1 0 0,1 1 0 0 0,-31 23 0 0 0,45-31-59 0 0,1 0 1 0 0,0 0-1 0 0,-1 0 1 0 0,2 0-1 0 0,-1 1 0 0 0,0 0 1 0 0,1-1-1 0 0,-1 1 1 0 0,1 0-1 0 0,0 0 0 0 0,0 0 1 0 0,1 0-1 0 0,-2 6 1 0 0,2-7-6 0 0,1 0 0 0 0,-1 0 0 0 0,1 0 0 0 0,0 0 0 0 0,0 0 0 0 0,1 0 0 0 0,-1 0-1 0 0,1 0 1 0 0,-1 0 0 0 0,1 0 0 0 0,0 0 0 0 0,0-1 0 0 0,0 1 0 0 0,0 0 0 0 0,1-1 0 0 0,-1 1 0 0 0,1 0 0 0 0,-1-1 0 0 0,1 0 0 0 0,4 5 0 0 0,4 3 23 0 0,0-1 0 0 0,1-1 0 0 0,0 1 0 0 0,1-1-1 0 0,0-1 1 0 0,20 9 0 0 0,82 27 221 0 0,-85-33-178 0 0,56 17 71 0 0,79 30 192 0 0,-146-49-280 0 0,-1 0 0 0 0,0 2 0 0 0,0 0 0 0 0,-1 0 0 0 0,-1 2 0 0 0,28 25 0 0 0,-39-32-48 0 0,0-1 0 0 0,0 1 1 0 0,0 0-1 0 0,-1 0 0 0 0,0 0 1 0 0,0 0-1 0 0,0 1 0 0 0,0-1 1 0 0,-1 1-1 0 0,0 0 0 0 0,2 8 1 0 0,-3-9-4 0 0,-1 0 0 0 0,1 0 1 0 0,-1 0-1 0 0,-1 0 0 0 0,1 0 1 0 0,0 0-1 0 0,-1 0 1 0 0,0 0-1 0 0,0 0 0 0 0,-1 0 1 0 0,0-1-1 0 0,1 1 0 0 0,-1 0 1 0 0,-4 4-1 0 0,-3 6-93 0 0,0 0 0 0 0,-2-1 1 0 0,0-1-1 0 0,0 1 0 0 0,-1-2 0 0 0,-24 20 0 0 0,18-18-49 0 0,-1-1 0 0 0,-1 0 0 0 0,0-1 0 0 0,-34 14 0 0 0,40-21 111 0 0,0 0 0 0 0,0 0 1 0 0,0-1-1 0 0,-1-1 0 0 0,1-1 0 0 0,-1 0 0 0 0,-22 0 0 0 0,30-2 42 0 0,1-1 0 0 0,-1 0 0 0 0,1 0 0 0 0,-1 0 0 0 0,1-1 0 0 0,0 1 0 0 0,-1-2 0 0 0,1 1 0 0 0,0-1 0 0 0,0 0 0 0 0,1 0 0 0 0,-1 0 0 0 0,0-1-1 0 0,1 0 1 0 0,0 0 0 0 0,0 0 0 0 0,0-1 0 0 0,1 0 0 0 0,-5-5 0 0 0,3 2 38 0 0,1-1 0 0 0,0 1-1 0 0,0-1 1 0 0,1 0 0 0 0,0 0-1 0 0,1 0 1 0 0,0-1 0 0 0,0 1-1 0 0,-1-13 1 0 0,2 8-2 0 0,1 0 0 0 0,1 1 0 0 0,0-1-1 0 0,0 1 1 0 0,2-1 0 0 0,3-18 0 0 0,-1 17 13 0 0,0-1 0 0 0,1 0 0 0 0,1 1 0 0 0,0 0 1 0 0,2 0-1 0 0,-1 1 0 0 0,2 0 0 0 0,0 0 0 0 0,0 1 0 0 0,1 0 0 0 0,22-21 0 0 0,-14 18 20 0 0,2 1-1 0 0,0 1 1 0 0,0 1-1 0 0,1 1 1 0 0,1 1 0 0 0,41-16-1 0 0,146-31 110 0 0,-65 21-1696 0 0,-115 27-4497 0 0,-18 4 397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4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9215 0 0,'0'0'1235'0'0,"0"0"-957"0"0,0-1-1 0 0,0 1 1 0 0,0-1-1 0 0,1 1 1 0 0,-1-1 0 0 0,0 0-1 0 0,0 1 1 0 0,0 0-1 0 0,1-1 1 0 0,-1 1 0 0 0,0-1-1 0 0,1 1 1 0 0,-1-1-1 0 0,0 1 1 0 0,1 0 0 0 0,-1-1-1 0 0,0 1 1 0 0,1-1-1 0 0,0 1 1 0 0,10-2 547 0 0,1 0 1 0 0,0 1-1 0 0,14 1 1 0 0,11 0-437 0 0,171-28 748 0 0,-2-16-478 0 0,-84 16-285 0 0,226-67 50 0 0,96-34-737 0 0,-416 124-1483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4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24 14367 0 0,'4'-3'58'0'0,"3"-1"257"0"0,0 0-1 0 0,0 1 0 0 0,1 0 0 0 0,12-3 1705 0 0,-28 16-1873 0 0,-3-1-178 0 0,0-1 1 0 0,0 0-1 0 0,0-1 0 0 0,-23 11 0 0 0,16-9-9 0 0,-118 59-303 0 0,-12 7 200 0 0,141-71 173 0 0,0 0 0 0 0,1 0 0 0 0,-1 0 1 0 0,1 1-1 0 0,0 0 0 0 0,0 1 0 0 0,0 0 0 0 0,-6 7 0 0 0,10-10 11 0 0,0 1-1 0 0,0 0 1 0 0,0-1 0 0 0,0 1-1 0 0,0 0 1 0 0,1 0 0 0 0,-1 0-1 0 0,1 1 1 0 0,0-1 0 0 0,1 0-1 0 0,-1 0 1 0 0,1 0 0 0 0,0 1-1 0 0,0-1 1 0 0,0 0 0 0 0,0 0 0 0 0,2 5-1 0 0,0 3 51 0 0,2 0-1 0 0,-1 0 1 0 0,2 0-1 0 0,-1 0 1 0 0,9 13-1 0 0,1 0 114 0 0,22 28 0 0 0,-23-37-148 0 0,0 0 1 0 0,1-1-1 0 0,0 0 1 0 0,1-1-1 0 0,1-1 1 0 0,26 17 0 0 0,-30-23-49 0 0,-1 0 1 0 0,1-1 0 0 0,0-1-1 0 0,0 0 1 0 0,0-1 0 0 0,1 0 0 0 0,0-1-1 0 0,-1 0 1 0 0,1-1 0 0 0,0-1-1 0 0,19 1 1 0 0,-9-4 69 0 0,-1-1-1 0 0,1 0 0 0 0,-1-2 1 0 0,1 0-1 0 0,-1-2 1 0 0,36-15-1 0 0,-15 1 255 0 0,0-1 0 0 0,45-34 0 0 0,5-10-17 0 0,-80 54-277 0 0,1 0 1 0 0,-1-1-1 0 0,-1 0 1 0 0,14-19 0 0 0,-24 29-38 0 0,0 0 0 0 0,0 0 1 0 0,-1 0-1 0 0,1-1 0 0 0,-1 1 1 0 0,0-1-1 0 0,1 1 0 0 0,-1-1 1 0 0,-1 1-1 0 0,1-1 0 0 0,0 0 1 0 0,-1 1-1 0 0,0-1 0 0 0,0-7 1 0 0,-1 9-9 0 0,1 0 0 0 0,-1 0 1 0 0,1 1-1 0 0,-1-1 0 0 0,0 0 1 0 0,0 0-1 0 0,1 0 0 0 0,-1 1 1 0 0,0-1-1 0 0,-1 1 1 0 0,1-1-1 0 0,0 0 0 0 0,0 1 1 0 0,-1 0-1 0 0,1-1 0 0 0,-1 1 1 0 0,1 0-1 0 0,-1 0 0 0 0,0 0 1 0 0,1 0-1 0 0,-1 0 1 0 0,0 0-1 0 0,0 0 0 0 0,1 1 1 0 0,-1-1-1 0 0,0 1 0 0 0,0-1 1 0 0,0 1-1 0 0,-3-1 1 0 0,-1 1-34 0 0,-1 0 0 0 0,0 0 0 0 0,0 0 0 0 0,1 1 0 0 0,-1 0 0 0 0,-11 3 1 0 0,-40 14-71 0 0,43-12 85 0 0,1-1 6 0 0,-56 19-79 0 0,-132 65-1 0 0,194-85 89 0 0,6-2 5 0 0,-1-1 0 0 0,0 1 0 0 0,0 0 0 0 0,0 0 0 0 0,1 0 0 0 0,-1 0 0 0 0,1 0 0 0 0,-1 1 0 0 0,1-1 0 0 0,0 1 0 0 0,0-1 0 0 0,0 1 0 0 0,-2 5 1 0 0,4-8 2 0 0,0 1 0 0 0,0 0 0 0 0,0 0 1 0 0,0 0-1 0 0,0-1 0 0 0,1 1 1 0 0,-1 0-1 0 0,0 0 0 0 0,0-1 1 0 0,1 1-1 0 0,-1 0 0 0 0,0 0 0 0 0,1-1 1 0 0,-1 1-1 0 0,1 0 0 0 0,-1-1 1 0 0,1 1-1 0 0,0 0 0 0 0,0 0 1 0 0,4 6-457 0 0,0-1-1 0 0,0 1 0 0 0,1-1 0 0 0,0-1 1 0 0,0 1-1 0 0,1-1 0 0 0,-1 0 1 0 0,1 0-1 0 0,0-1 0 0 0,1 0 1 0 0,-1 0-1 0 0,9 2 0 0 0,4 0-5820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8751 0 0,'0'0'674'0'0,"0"2"-438"0"0,-3 8 754 0 0,0 1 0 0 0,-1-1 0 0 0,-6 15 1 0 0,-2 4 672 0 0,-13 29-1428 0 0,-2-1 0 0 0,-42 65 1 0 0,20-39-204 0 0,-46 69 27 0 0,-28 53 73 0 0,98-153-51 0 0,3 1-1 0 0,2 1 1 0 0,2 1 0 0 0,2 0 0 0 0,3 1-1 0 0,-10 100 1 0 0,21-120 31 0 0,1 1-1 0 0,1 0 1 0 0,3 0 0 0 0,1 0-1 0 0,1-1 1 0 0,2 1 0 0 0,2-1 0 0 0,1-1-1 0 0,2 0 1 0 0,1 0 0 0 0,28 50-1 0 0,-23-54-145 0 0,2 0 0 0 0,1-2 0 0 0,1 0 0 0 0,2-2 0 0 0,1 0 0 0 0,1-2 0 0 0,1-1-1 0 0,1-1 1 0 0,1-1 0 0 0,1-2 0 0 0,0 0 0 0 0,2-3 0 0 0,36 16 0 0 0,-7-9-6289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5983 0 0,'-36'3'617'0'0,"0"2"0"0"0,-65 17 0 0 0,96-21-426 0 0,-54 20 2900 0 0,52-18-2743 0 0,1 0 0 0 0,0 1-1 0 0,0-1 1 0 0,0 1 0 0 0,0 1-1 0 0,-7 6 1 0 0,11-9 35 0 0,2-1-356 0 0,1 0 0 0 0,-1 0 0 0 0,1-1 0 0 0,0 1 0 0 0,-1 0 0 0 0,1 0 0 0 0,0 0 0 0 0,-1-1 0 0 0,1 1 0 0 0,0 0 0 0 0,0-1 0 0 0,0 1 0 0 0,1 1 24 0 0,6 5 85 0 0,1-1-1 0 0,-1 0 1 0 0,12 5-1 0 0,15 11 446 0 0,-8 1 9 0 0,0 0 0 0 0,25 30 0 0 0,43 59 886 0 0,-59-68-1082 0 0,-4-5-96 0 0,191 234 1136 0 0,-194-234-1327 0 0,-1 2-1 0 0,-2 1 1 0 0,-2 1 0 0 0,-2 1-1 0 0,18 49 1 0 0,-27-54-93 0 0,-1 1 0 0 0,-2 0 0 0 0,-2 1 0 0 0,-1 0-1 0 0,-2 1 1 0 0,-1 55 0 0 0,-6-46-14 0 0,-2 0 0 0 0,-3 0 0 0 0,-1 0 0 0 0,-3-1 0 0 0,-2 0 0 0 0,-2-1 0 0 0,-40 87 0 0 0,31-86 0 0 0,-3-2 0 0 0,-2-1 0 0 0,-2-1 0 0 0,-2-2 0 0 0,-2-1 0 0 0,-2-2 0 0 0,-48 42 0 0 0,-251 184-192 0 0,269-224-524 0 0,66-42 436 0 0,13-9-364 0 0,30-28-1126 0 0,-13 9 188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 3679 0 0,'0'0'284'0'0,"-7"-6"-176"0"0,-9-11 13572 0 0,27 11-12748 0 0,-3 3-766 0 0,0 1 0 0 0,1-1 0 0 0,-1 1 0 0 0,1 1 0 0 0,-1-1 0 0 0,1 1 0 0 0,0 1 0 0 0,16 1 0 0 0,8-2 31 0 0,-16 2-96 0 0,26 2 0 0 0,-4 1-32 0 0,-29-4-53 0 0,1 1 1 0 0,-1 1 0 0 0,13 3-1 0 0,-23-5-16 0 0,1 0 0 0 0,-1 0 0 0 0,1 1 0 0 0,-1-1 0 0 0,1 0 0 0 0,-1 0 0 0 0,0 0 0 0 0,1 0 0 0 0,-1 1 0 0 0,1-1 0 0 0,-1 0 0 0 0,1 1 0 0 0,-1-1 0 0 0,0 0 0 0 0,1 1 0 0 0,-1-1 0 0 0,1 1 0 0 0,-1 0 0 0 0,0 1 0 0 0,0-1 0 0 0,1 0 0 0 0,-1 1 0 0 0,-1-1 1 0 0,1 1-1 0 0,0-1 0 0 0,0 0 0 0 0,0 0 0 0 0,-1 1 0 0 0,1-1 0 0 0,-1 0 0 0 0,1 1 0 0 0,-1-1 0 0 0,1 0 0 0 0,-1 0 0 0 0,0 0 0 0 0,1 0 0 0 0,-1 0 0 0 0,0 1 0 0 0,0-1 0 0 0,-1 1 0 0 0,-24 22-15 0 0,26-24 15 0 0,-107 94-137 0 0,81-68 104 0 0,-44 54 1 0 0,50-55 38 0 0,14-18 11 0 0,0 0 0 0 0,0 0 1 0 0,1 1-1 0 0,0 0 0 0 0,0 0 0 0 0,1 0 0 0 0,0 0 0 0 0,-4 12 0 0 0,8-19 0 0 0,0 0 0 0 0,-1 1 0 0 0,1-1 1 0 0,0 1-1 0 0,0-1 0 0 0,0 0 0 0 0,0 1 0 0 0,0-1 0 0 0,0 0 0 0 0,1 1 0 0 0,-1-1 0 0 0,0 0 0 0 0,1 1 0 0 0,-1-1 1 0 0,1 0-1 0 0,-1 0 0 0 0,1 1 0 0 0,0-1 0 0 0,0 0 0 0 0,-1 0 0 0 0,1 0 0 0 0,0 0 0 0 0,0 0 0 0 0,0 0 0 0 0,0 0 1 0 0,0 0-1 0 0,0 0 0 0 0,0 0 0 0 0,0-1 0 0 0,1 1 0 0 0,-1 0 0 0 0,0-1 0 0 0,0 1 0 0 0,2 0 0 0 0,3 1 64 0 0,-1-1-1 0 0,0 1 1 0 0,0-1 0 0 0,1 0-1 0 0,-1-1 1 0 0,1 1-1 0 0,7-1 1 0 0,48-5 648 0 0,110-25 1 0 0,-104 16-664 0 0,31-5-92 0 0,23-5-620 0 0,-41 9-5355 0 0,-27 6-1198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26 9215 0 0,'0'0'707'0'0,"0"-2"-310"0"0,-1-4-773 0 0,-1-8 4739 0 0,2 14-4289 0 0,0 0 1 0 0,-1-1-1 0 0,1 1 1 0 0,0 0-1 0 0,-1-1 1 0 0,1 1-1 0 0,0 0 1 0 0,-1 0-1 0 0,1-1 0 0 0,0 1 1 0 0,-1 0-1 0 0,1 0 1 0 0,0 0-1 0 0,-1 0 1 0 0,1 0-1 0 0,-1-1 1 0 0,1 1-1 0 0,0 0 1 0 0,-1 0-1 0 0,1 0 1 0 0,-1 0-1 0 0,1 0 1 0 0,0 0-1 0 0,-1 0 1 0 0,1 0-1 0 0,-1 0 1 0 0,1 0-1 0 0,0 1 1 0 0,-1-1-1 0 0,1 0 0 0 0,0 0 1 0 0,-1 0-1 0 0,0 1 1 0 0,-4 1 10 0 0,0 0 1 0 0,0 1-1 0 0,1-1 1 0 0,-1 1-1 0 0,1 0 1 0 0,-1 1-1 0 0,-4 4 1 0 0,-27 32 92 0 0,16-17-63 0 0,-89 85 215 0 0,40-41-168 0 0,-46 56-18 0 0,-34 32 12 0 0,143-149-192 0 0,-1 0 0 0 0,0-1 0 0 0,0 0 0 0 0,0 0 0 0 0,-10 5 0 0 0,15-9-116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8031 0 0,'2'-2'6391'0'0,"9"-8"-5471"0"0,1 0 0 0 0,0 1 1 0 0,0 1-1 0 0,1-1 0 0 0,0 2 1 0 0,18-8-1 0 0,89-29 137 0 0,-101 37-836 0 0,41-13 45 0 0,85-27 144 0 0,-116 40-401 0 0,0 1-1 0 0,0 1 1 0 0,32-2-1 0 0,-59 7-98 0 0,0 0 0 0 0,1 0-1 0 0,-1 0 1 0 0,0 0-1 0 0,0 1 1 0 0,0-1 0 0 0,0 1-1 0 0,0-1 1 0 0,0 1-1 0 0,0-1 1 0 0,0 1 0 0 0,0 0-1 0 0,0 0 1 0 0,2 2-1 0 0,-3-2-256 0 0,0 0-1 0 0,0 0 0 0 0,0 0 0 0 0,0 0 1 0 0,-1 0-1 0 0,1 0 0 0 0,0 0 0 0 0,-1 1 1 0 0,1-1-1 0 0,0 0 0 0 0,-1 0 0 0 0,0 1 1 0 0,1-1-1 0 0,-1 0 0 0 0,0 1 0 0 0,1-1 1 0 0,-1 1-1 0 0,0-1 0 0 0,0 0 0 0 0,0 1 0 0 0,0-1 1 0 0,-1 2-1 0 0,-2 13-5495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34 142 10591 0 0,'-8'3'1104'0'0,"-2"2"-1389"0"0,-4 2 8593 0 0,14-7-8217 0 0,0 1-1 0 0,0-1 1 0 0,-1 1 0 0 0,1-1 0 0 0,0 1 0 0 0,0 0 0 0 0,0-1-1 0 0,-1 1 1 0 0,1-1 0 0 0,0 1 0 0 0,0 0 0 0 0,0-1-1 0 0,0 1 1 0 0,0-1 0 0 0,0 1 0 0 0,0 0 0 0 0,1 0 0 0 0,2 0-30 0 0,1 1 1 0 0,0-1 0 0 0,-1-1 0 0 0,1 1 0 0 0,0 0 0 0 0,0-1 0 0 0,0 0 0 0 0,-1 0 0 0 0,1 0 0 0 0,5-1 0 0 0,42-8 300 0 0,-48 8-335 0 0,80-22 392 0 0,96-41 0 0 0,-87 29-2534 0 0,0 4-4002 0 0,-63 22-361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415 148 9559 0 0,'0'0'860'0'0,"0"-1"-705"0"0,-5-3 2388 0 0,9 1-2466 0 0,-1 1 0 0 0,1 0 0 0 0,-1 0 0 0 0,1 1 0 0 0,0-1 0 0 0,0 1 0 0 0,7-2 0 0 0,2-1 101 0 0,88-42 1334 0 0,-70 30-772 0 0,47-17 0 0 0,-65 28-570 0 0,50-13 792 0 0,-56 16-790 0 0,1 1 1 0 0,-1 0 0 0 0,0 0-1 0 0,1 1 1 0 0,-1 0 0 0 0,13 2-1 0 0,-18-2-136 0 0,0 1 1 0 0,0-1-1 0 0,0 1 0 0 0,0 0 0 0 0,0 0 0 0 0,0-1 0 0 0,0 1 0 0 0,0 1 1 0 0,0-1-1 0 0,0 0 0 0 0,0 0 0 0 0,-1 1 0 0 0,1-1 0 0 0,0 1 1 0 0,-1 0-1 0 0,0-1 0 0 0,1 1 0 0 0,-1 0 0 0 0,0 0 0 0 0,0 0 0 0 0,0-1 1 0 0,0 1-1 0 0,0 1 0 0 0,0-1 0 0 0,-1 0 0 0 0,1 0 0 0 0,-1 0 1 0 0,1 0-1 0 0,-1 0 0 0 0,0 0 0 0 0,0 1 0 0 0,0 2 0 0 0,0 3 28 0 0,-1 1 1 0 0,0-1-1 0 0,0 0 0 0 0,0 0 0 0 0,-1 0 0 0 0,-1 0 1 0 0,-4 11-1 0 0,-1-2-27 0 0,-1 0 1 0 0,-1-1 0 0 0,-1 0-1 0 0,0-1 1 0 0,-26 27 0 0 0,-75 60 121 0 0,100-92-161 0 0,-36 32-77 0 0,-83 53 0 0 0,-92 51-8 0 0,187-119 117 0 0,2 1 0 0 0,0 2-1 0 0,-56 67 1 0 0,86-92-12 0 0,0 0-1 0 0,1 0 1 0 0,0 1 0 0 0,0-1-1 0 0,0 1 1 0 0,-4 11 0 0 0,7-16-3 0 0,-1 0 1 0 0,1 1 0 0 0,0-1-1 0 0,-1 1 1 0 0,1-1 0 0 0,0 1-1 0 0,0-1 1 0 0,0 1 0 0 0,0-1-1 0 0,0 0 1 0 0,0 1 0 0 0,0-1-1 0 0,1 1 1 0 0,-1-1 0 0 0,0 1-1 0 0,1-1 1 0 0,-1 1 0 0 0,1-1-1 0 0,0 0 1 0 0,-1 0 0 0 0,1 1-1 0 0,0-1 1 0 0,0 0 0 0 0,0 0-1 0 0,0 0 1 0 0,0 1 0 0 0,0-1-1 0 0,0 0 1 0 0,0-1 0 0 0,0 1-1 0 0,0 0 1 0 0,1 0 0 0 0,-1 0 0 0 0,3 0-1 0 0,3 2 119 0 0,0-1-1 0 0,0 0 1 0 0,0 0 0 0 0,0-1-1 0 0,1 0 1 0 0,-1-1-1 0 0,0 1 1 0 0,13-2-1 0 0,5-2 158 0 0,30-7 0 0 0,-17 2-171 0 0,46-7-6 0 0,27-6 245 0 0,144-9 0 0 0,-230 29-363 0 0,47-2-312 0 0,88 7 0 0 0,-138 1-740 0 0,-16-4-22 0 0,0 0 0 0 0,0 0-1 0 0,10 0 1 0 0,-8-1-453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15031 0 0,'0'0'1358'0'0,"3"0"-1118"0"0,55 1 675 0 0,67-2 664 0 0,70-30-987 0 0,-161 23-841 0 0,0-2-1 0 0,-2-1 1 0 0,54-26 0 0 0,-38 14-1792 0 0,-27 14 187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37 2759 0 0,'92'-13'248'0'0,"-85"12"-218"0"0,28-7 2398 0 0,1 2 0 0 0,0 1 0 0 0,71 1 0 0 0,-98 5-2092 0 0,-7-1 241 0 0,-3 2-146 0 0,-1 2-197 0 0,0 0 0 0 0,0 0 0 0 0,-1-1 0 0 0,1 1 1 0 0,-1-1-1 0 0,0 1 0 0 0,0-1 0 0 0,-4 3 1 0 0,-33 25 1286 0 0,19-15-780 0 0,-102 86 1819 0 0,16-11-2096 0 0,-162 126-385 0 0,247-198-58 0 0,0 1 0 0 0,2 1 0 0 0,0 1 1 0 0,2 1-1 0 0,0 0 0 0 0,2 1 0 0 0,-20 38 0 0 0,33-55-37 0 0,1 0 0 0 0,-1 0 0 0 0,1 0 0 0 0,0 0 0 0 0,1 1 0 0 0,-1-1-1 0 0,2 1 1 0 0,-1-1 0 0 0,1 1 0 0 0,1 13 0 0 0,-1-17 18 0 0,1 0 0 0 0,0 0 0 0 0,0 0 1 0 0,0 0-1 0 0,0 0 0 0 0,1 0 0 0 0,-1 0 0 0 0,1 0 0 0 0,0 0 0 0 0,0-1 0 0 0,1 1 0 0 0,-1-1 1 0 0,1 0-1 0 0,-1 0 0 0 0,1 0 0 0 0,0 0 0 0 0,0 0 0 0 0,1 0 0 0 0,-1-1 0 0 0,1 1 0 0 0,3 1 1 0 0,5 1 36 0 0,0 0 1 0 0,0-1-1 0 0,1-1 1 0 0,-1 0-1 0 0,1 0 1 0 0,0-2-1 0 0,25 2 1 0 0,0-4 115 0 0,54-7 0 0 0,-42 1-43 0 0,0-3 1 0 0,0-2-1 0 0,-1-2 0 0 0,-1-2 0 0 0,0-2 1 0 0,-2-2-1 0 0,0-2 0 0 0,-1-2 0 0 0,-1-2 1 0 0,60-48-1 0 0,-95 66-96 0 0,1 0 0 0 0,-2-1 0 0 0,1 0 0 0 0,-1-1 0 0 0,-1 0 0 0 0,12-19 1 0 0,-16 24-34 0 0,0 0 0 0 0,-1-1 0 0 0,0 1 1 0 0,0 0-1 0 0,0-1 0 0 0,0 0 0 0 0,-1 1 1 0 0,0-1-1 0 0,0 0 0 0 0,-1 0 0 0 0,0 0 1 0 0,0 0-1 0 0,0 1 0 0 0,0-1 0 0 0,-1 0 1 0 0,-2-8-1 0 0,2 12-6 0 0,1 0 1 0 0,-1 0 0 0 0,0 0-1 0 0,0 0 1 0 0,0 0 0 0 0,0 0-1 0 0,0 0 1 0 0,0 0 0 0 0,-1 1-1 0 0,1-1 1 0 0,-1 1 0 0 0,1-1-1 0 0,-1 1 1 0 0,1-1 0 0 0,-1 1-1 0 0,0 0 1 0 0,0 0 0 0 0,-2-2-1 0 0,0 2-2 0 0,1 0-1 0 0,0 0 0 0 0,0 1 0 0 0,0-1 1 0 0,-1 1-1 0 0,1 0 0 0 0,0 0 1 0 0,-1 0-1 0 0,1 0 0 0 0,-6 1 0 0 0,-4 2-26 0 0,0 1 0 0 0,0 0 0 0 0,0 1 0 0 0,-20 11 0 0 0,6-1 17 0 0,0 0 0 0 0,-40 33 0 0 0,54-38 21 0 0,1 2 1 0 0,0-1 0 0 0,0 1-1 0 0,2 1 1 0 0,-1 0 0 0 0,-13 24-1 0 0,22-35 11 0 0,1 0 1 0 0,0 0-1 0 0,0 1 0 0 0,0-1 1 0 0,0 0-1 0 0,0 1 0 0 0,1-1 1 0 0,-1 0-1 0 0,1 1 0 0 0,-1-1 1 0 0,1 1-1 0 0,0-1 0 0 0,0 1 1 0 0,0-1-1 0 0,0 1 0 0 0,0-1 1 0 0,1 1-1 0 0,-1-1 0 0 0,2 3 0 0 0,-1-1-16 0 0,1-1-1 0 0,0 0 0 0 0,0-1 0 0 0,0 1 0 0 0,0 0 0 0 0,1-1 0 0 0,-1 1 0 0 0,1-1 0 0 0,0 0 0 0 0,-1 1 0 0 0,1-1 0 0 0,0-1 0 0 0,4 3 0 0 0,-1 0-325 0 0,0-1-1 0 0,1 0 1 0 0,-1 0 0 0 0,1-1-1 0 0,0 0 1 0 0,10 2 0 0 0,4-1-6657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39 8287 0 0,'5'-7'559'0'0,"3"-7"-529"0"0,2-4 9227 0 0,-11 20-9089 0 0,0-1 1 0 0,-1 0 0 0 0,1 0 0 0 0,0 0 0 0 0,-1-1-1 0 0,1 1 1 0 0,-1 0 0 0 0,-2 1 0 0 0,-2 1 120 0 0,-4 4-78 0 0,0 1 1 0 0,1 0 0 0 0,0 1-1 0 0,0-1 1 0 0,1 2 0 0 0,-12 15-1 0 0,-35 67 254 0 0,7 4-440 0 0,42-81-23 0 0,0 0 1 0 0,1 1-1 0 0,1 0 0 0 0,-4 25 0 0 0,8-39 6 0 0,-1 1 1 0 0,1-1-1 0 0,0 1 0 0 0,0-1 1 0 0,0 1-1 0 0,0-1 0 0 0,1 1 1 0 0,-1-1-1 0 0,1 0 0 0 0,-1 1 0 0 0,1-1 1 0 0,0 1-1 0 0,0-1 0 0 0,0 0 1 0 0,0 0-1 0 0,0 0 0 0 0,1 0 1 0 0,-1 0-1 0 0,1 0 0 0 0,-1 0 0 0 0,3 2 1 0 0,-1-1 21 0 0,1-1 0 0 0,0 0 0 0 0,0 1 0 0 0,0-1 0 0 0,0 0 0 0 0,0-1 0 0 0,1 1 0 0 0,-1-1 0 0 0,0 0 0 0 0,8 1 0 0 0,53 6-380 0 0,1-3 0 0 0,98-6 0 0 0,-110-2-1885 0 0,-18-3-3274 0 0,-12 1-390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501 121 2303 0 0,'5'-9'253'0'0,"35"-57"245"0"0,-18 20 11550 0 0,-23 48-11385 0 0,-23 23 468 0 0,2 1 1 0 0,-31 48-1 0 0,-30 64-213 0 0,76-126-814 0 0,-65 125 311 0 0,35-65-430 0 0,-61 91 1 0 0,-7-24-870 0 0,58-82-5013 0 0,29-35-42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5983 0 0,'0'0'464'0'0,"1"-2"-305"0"0,4-3 731 0 0,0 0-1 0 0,0 0 1 0 0,1 0-1 0 0,0 1 1 0 0,0-1 0 0 0,0 2-1 0 0,8-5 1 0 0,51-21 2610 0 0,-38 18-3262 0 0,103-39 1499 0 0,191-48 0 0 0,-45 43 41 0 0,-186 39-1332 0 0,230-28 895 0 0,-302 43-1386 0 0,-1 0-1 0 0,0 1 1 0 0,27 4-1 0 0,-6 5-2603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142 105 15175 0 0,'0'0'1372'0'0,"2"0"-1130"0"0,139-27 2958 0 0,83-33-2191 0 0,-203 53-1008 0 0,4-3 127 0 0,-24 10-64 0 0,-8 9 40 0 0,4-8-90 0 0,-20 19-16 0 0,-49 30 1 0 0,40-29-39 0 0,-242 135-61 0 0,215-125 29 0 0,22-8 5 0 0,26-16-22 0 0,-23 12 1 0 0,32-18 22 0 0,10 6-315 0 0,-1-5 296 0 0,-1 0 1 0 0,1 0-1 0 0,0-1 1 0 0,0 1-1 0 0,0-2 1 0 0,0 1-1 0 0,0-1 1 0 0,0 0-1 0 0,8-1 1 0 0,1 1 105 0 0,108 4 533 0 0,-98-2-210 0 0,1 2-1 0 0,42 11 1 0 0,-61-12-210 0 0,1 1 1 0 0,-1-1-1 0 0,0 2 0 0 0,0-1 0 0 0,0 1 0 0 0,-1 0 0 0 0,1 1 1 0 0,-1-1-1 0 0,-1 2 0 0 0,1-1 0 0 0,10 14 0 0 0,-12-13-92 0 0,0-1 0 0 0,-1 1-1 0 0,0 0 1 0 0,0 0 0 0 0,0 0-1 0 0,-1 0 1 0 0,0 1 0 0 0,-1 0-1 0 0,0-1 1 0 0,0 1 0 0 0,-1 0-1 0 0,1 0 1 0 0,-1 15-1 0 0,-2-19-30 0 0,1 1-1 0 0,-1 0 1 0 0,-1-1-1 0 0,1 1 0 0 0,0-1 1 0 0,-1 0-1 0 0,0 1 0 0 0,0-1 1 0 0,0 0-1 0 0,-1 0 0 0 0,0 0 1 0 0,1-1-1 0 0,-1 1 0 0 0,0 0 1 0 0,-1-1-1 0 0,1 0 1 0 0,-1 0-1 0 0,1 0 0 0 0,-7 4 1 0 0,-4 2 8 0 0,-1-1 1 0 0,0 0-1 0 0,-32 10 1 0 0,-48 8 40 0 0,47-14-7 0 0,-71 8 99 0 0,34-7-684 0 0,83-12-57 0 0,5-3-863 0 0,12-6-77 0 0,8-2-309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1:5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45 9671 0 0,'16'-14'815'0'0,"10"-8"1034"0"0,-6 14 3049 0 0,-19 8-4426 0 0,19 0 662 0 0,-19 0-1095 0 0,0 0-1 0 0,0 0 1 0 0,1 0 0 0 0,-1 1-1 0 0,0-1 1 0 0,0 0-1 0 0,0 1 1 0 0,0-1 0 0 0,0 1-1 0 0,0-1 1 0 0,0 1 0 0 0,0 0-1 0 0,0-1 1 0 0,0 1-1 0 0,0 0 1 0 0,0-1 0 0 0,0 1-1 0 0,-1 0 1 0 0,1 0-1 0 0,0 0 1 0 0,0 0 0 0 0,-1 0-1 0 0,1 0 1 0 0,-1 0-1 0 0,1 0 1 0 0,-1 0 0 0 0,1 0-1 0 0,-1 0 1 0 0,0 1-1 0 0,1-1 1 0 0,-1 0 0 0 0,0 0-1 0 0,0 0 1 0 0,0 0-1 0 0,0 1 1 0 0,0-1 0 0 0,0 0-1 0 0,0 0 1 0 0,-1 0 0 0 0,1 0-1 0 0,0 0 1 0 0,-1 1-1 0 0,1-1 1 0 0,0 0 0 0 0,-2 1-1 0 0,0 4 31 0 0,-1-1 0 0 0,0 0-1 0 0,0 0 1 0 0,0 0 0 0 0,0-1-1 0 0,-1 1 1 0 0,0-1 0 0 0,0 1-1 0 0,-5 2 1 0 0,-8 8 72 0 0,-20 11-1 0 0,22-16-76 0 0,-83 64 59 0 0,-13 9-134 0 0,-24 16 11 0 0,111-78 0 0 0,1 0 0 0 0,0 2 0 0 0,-23 31 0 0 0,35-40-6 0 0,-16 28 0 0 0,25-38-4 0 0,-1 1-1 0 0,1-1 1 0 0,1 0 0 0 0,-1 1 0 0 0,1 0 0 0 0,-1-1 0 0 0,1 1 0 0 0,1 0 0 0 0,-1 0 0 0 0,1-1 0 0 0,0 10 0 0 0,0-12 3 0 0,1 0-1 0 0,0 1 1 0 0,0-1 0 0 0,-1 0 0 0 0,2 1 0 0 0,-1-1-1 0 0,0 0 1 0 0,0 0 0 0 0,1 0 0 0 0,-1 0 0 0 0,1 0-1 0 0,-1-1 1 0 0,1 1 0 0 0,0 0 0 0 0,0-1 0 0 0,0 1-1 0 0,0-1 1 0 0,0 0 0 0 0,4 3 0 0 0,4 0-7 0 0,0 1-1 0 0,21 5 1 0 0,3-2 118 0 0,1-2 0 0 0,0-1 0 0 0,52 1 0 0 0,-15-4 372 0 0,1-2 0 0 0,-1-4 0 0 0,1-2 0 0 0,-2-4 0 0 0,109-29 0 0 0,-163 33-467 0 0,0-1 1 0 0,-1 0-1 0 0,0-1 0 0 0,0-1 1 0 0,-1 0-1 0 0,0-1 0 0 0,-1-1 1 0 0,0 0-1 0 0,21-22 0 0 0,-20 16 5 0 0,-1 1 0 0 0,0-2 0 0 0,-1 0 0 0 0,-1-1 0 0 0,-1 0-1 0 0,-1 0 1 0 0,11-30 0 0 0,-18 41 11 0 0,-1 1-1 0 0,0-1 1 0 0,0 1 0 0 0,-1-1-1 0 0,1-12 1 0 0,-2 20-20 0 0,-1-1-1 0 0,1 1 1 0 0,0-1-1 0 0,0 1 1 0 0,0 0-1 0 0,-1-1 1 0 0,1 1-1 0 0,0-1 1 0 0,0 1-1 0 0,-1 0 1 0 0,1-1-1 0 0,0 1 1 0 0,-1 0-1 0 0,1-1 1 0 0,0 1-1 0 0,-1 0 1 0 0,1 0-1 0 0,0-1 1 0 0,-1 1-1 0 0,1 0 1 0 0,-1 0 0 0 0,1 0-1 0 0,-1-1 1 0 0,1 1-1 0 0,0 0 1 0 0,-1 0-1 0 0,1 0 1 0 0,-1 0-1 0 0,1 0 1 0 0,-1 0-1 0 0,1 0 1 0 0,-1 0-1 0 0,1 0 1 0 0,-1 0-1 0 0,-15 2 2 0 0,8 1-6 0 0,0 0-1 0 0,-1 1 1 0 0,1 0-1 0 0,1 0 1 0 0,-11 7-1 0 0,-34 30-23 0 0,45-35 23 0 0,-19 16-12 0 0,0 1 1 0 0,2 1-1 0 0,1 2 0 0 0,-36 50 0 0 0,56-72-33 0 0,0 0 0 0 0,1 0 0 0 0,-1 0 0 0 0,1 1 0 0 0,0-1 1 0 0,1 1-1 0 0,-1-1 0 0 0,1 1 0 0 0,0 0 0 0 0,0-1 0 0 0,0 1 0 0 0,1 0 0 0 0,0 0 0 0 0,0 0 0 0 0,0-1 0 0 0,0 1 0 0 0,1 0 0 0 0,0 0 0 0 0,0 0 1 0 0,0-1-1 0 0,0 1 0 0 0,1-1 0 0 0,0 1 0 0 0,0-1 0 0 0,0 1 0 0 0,0-1 0 0 0,1 0 0 0 0,6 7 0 0 0,6 7-1019 0 0,1 0-50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5983 0 0,'0'0'464'0'0,"1"-2"-305"0"0,2-6-533 0 0,7-17 6951 0 0,-8 18-3309 0 0,6 25-2854 0 0,-7-15-377 0 0,1 0-1 0 0,-1-1 1 0 0,0 1 0 0 0,0 0-1 0 0,0-1 1 0 0,0 1-1 0 0,-1 0 1 0 0,1 3 0 0 0,-1 9 149 0 0,0 0 0 0 0,-1 0 0 0 0,-4 20 0 0 0,-4 32 112 0 0,6-36-274 0 0,3-27 61 0 0,0-1-1 0 0,0 1 1 0 0,0-1 0 0 0,1 1-1 0 0,-1-1 1 0 0,2 5-1 0 0,-1-3 14 0 0,0-3 92 0 0,2 0 2 0 0,-1-1-138 0 0,1 0-1 0 0,-1 0 1 0 0,1-1-1 0 0,0 1 1 0 0,0-1-1 0 0,-1 1 1 0 0,1-1-1 0 0,0 0 1 0 0,0 0-1 0 0,0 0 1 0 0,-1 0-1 0 0,1-1 1 0 0,0 1-1 0 0,0-1 1 0 0,2-1-1 0 0,5-1 33 0 0,0-1 1 0 0,-1 0-1 0 0,0 0 0 0 0,0-1 0 0 0,0-1 0 0 0,-1 1 1 0 0,1-2-1 0 0,-1 1 0 0 0,7-8 0 0 0,5-7-5 0 0,34-44 0 0 0,-46 54-81 0 0,-2 2 16 0 0,-5 7 143 0 0,5 13-42 0 0,-4-8-101 0 0,6 15 18 0 0,-6-12-9 0 0,0 0 0 0 0,1 0 0 0 0,0 0 0 0 0,7 11 0 0 0,-5-7-13 0 0,-3-5-10 0 0,1 0 0 0 0,-1-1 0 0 0,1 1 0 0 0,1-1 0 0 0,5 8 0 0 0,-5-7 20 0 0,19 18 9 0 0,6 2-31 0 0,-25-21 16 0 0,0 0 14 0 0,17 8-1 0 0,-2-2 61 0 0,-15-10-67 0 0,-1-1 1 0 0,-1 1 50 0 0,-1 0-61 0 0,0 0 1 0 0,0-1 0 0 0,0 1 0 0 0,0-1-1 0 0,-1 1 1 0 0,1-1 0 0 0,0 0 0 0 0,0 1-1 0 0,0-1 1 0 0,-1 0 0 0 0,1 1 0 0 0,0-1-1 0 0,-1 0 1 0 0,1 0 0 0 0,0-1 0 0 0,10-15 139 0 0,-10 15-132 0 0,4-8 130 0 0,0 0-1 0 0,5-19 1 0 0,-7 18-54 0 0,2 0 1 0 0,6-15-1 0 0,7-3-39 0 0,2 1-1 0 0,35-39 1 0 0,-12 16-23 0 0,15-20-742 0 0,31-39-810 0 0,-67 84 357 0 0,-21 25 558 0 0,4-3 27 0 0,-2 0-646 0 0,14 3-9917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3 135 3679 0 0,'-3'-9'11919'0'0,"5"7"-11763"0"0,-1 0-1 0 0,1 0 1 0 0,-1 0 0 0 0,1 0 0 0 0,-1 0-1 0 0,1 0 1 0 0,0 1 0 0 0,0-1-1 0 0,0 0 1 0 0,0 1 0 0 0,0 0 0 0 0,0-1-1 0 0,5-1 1 0 0,36-14 419 0 0,-25 11-265 0 0,147-48 1452 0 0,-156 51-1676 0 0,11-2 85 0 0,0 0 0 0 0,1 1 0 0 0,-1 1-1 0 0,26 0 1 0 0,-32 3-505 0 0,1 1-1 0 0,-1 0 1 0 0,0 1-1 0 0,0 0 0 0 0,0 1 1 0 0,26 9-1 0 0,-26-6-1721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9215 0 0,'0'0'831'0'0,"3"-8"-344"0"0,-1 6 65 0 0,-1 0 0 0 0,0 0 1 0 0,1 0-1 0 0,-1 0 0 0 0,1 0 1 0 0,-1 0-1 0 0,1 0 0 0 0,0 0 1 0 0,0 1-1 0 0,0-1 0 0 0,0 1 1 0 0,0-1-1 0 0,4-1 0 0 0,34-11 1788 0 0,-22 8-2324 0 0,5 0 323 0 0,1 0 0 0 0,42-3 0 0 0,94-5 181 0 0,-17 3-535 0 0,-46 5-2489 0 0,-67 4 1120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1118 108 10535 0 0,'3'-8'956'0'0,"4"-11"-768"0"0,-6 17-122 0 0,-1 0-1 0 0,1 0 1 0 0,-1 1-1 0 0,0-1 0 0 0,0 0 1 0 0,0 0-1 0 0,0 0 1 0 0,0 0-1 0 0,0 0 0 0 0,0 0 1 0 0,-1 0-1 0 0,1 0 1 0 0,-1 0-1 0 0,1 0 0 0 0,-1 1 1 0 0,0-1-1 0 0,0 0 1 0 0,1 0-1 0 0,-1 1 1 0 0,-1-1-1 0 0,1 1 0 0 0,0-1 1 0 0,0 1-1 0 0,0-1 1 0 0,-1 1-1 0 0,1 0 0 0 0,-1-1 1 0 0,1 1-1 0 0,-1 0 1 0 0,0 0-1 0 0,1 0 0 0 0,-1 0 1 0 0,-2-1-1 0 0,-4-1 253 0 0,0 0 0 0 0,0 1-1 0 0,0-1 1 0 0,0 1 0 0 0,0 1 0 0 0,-12-2-1 0 0,-274-4 388 0 0,243 10-520 0 0,1 2 0 0 0,0 3 0 0 0,-87 24 1 0 0,96-20-114 0 0,9-3 86 0 0,1 2 0 0 0,-31 14 0 0 0,60-25-144 0 0,1 1 0 0 0,0-1 0 0 0,0 1 1 0 0,-1-1-1 0 0,1 1 0 0 0,0 0 0 0 0,0 0 0 0 0,0-1 0 0 0,0 1 0 0 0,0 0 0 0 0,0 0 0 0 0,0 0 0 0 0,0 0 0 0 0,1 0 0 0 0,-1 0 1 0 0,0 0-1 0 0,0 0 0 0 0,1 1 0 0 0,-1-1 0 0 0,1 0 0 0 0,-1 0 0 0 0,1 1 0 0 0,0-1 0 0 0,-1 0 0 0 0,1 0 0 0 0,0 1 0 0 0,0-1 1 0 0,0 0-1 0 0,0 1 0 0 0,0-1 0 0 0,0 0 0 0 0,0 1 0 0 0,0-1 0 0 0,1 0 0 0 0,-1 1 0 0 0,0-1 0 0 0,1 0 0 0 0,-1 0 0 0 0,1 1 1 0 0,-1-1-1 0 0,1 0 0 0 0,0 0 0 0 0,1 2 0 0 0,4 5 4 0 0,0-1 0 0 0,0 0 1 0 0,1 0-1 0 0,14 10 0 0 0,-16-12 5 0 0,48 35 69 0 0,98 55 0 0 0,-79-52-82 0 0,-27-16-10 0 0,-15-10 0 0 0,-1 1 0 0 0,0 2 0 0 0,46 42 0 0 0,-69-57 0 0 0,8 8 0 0 0,0 2 0 0 0,-1 0 0 0 0,-1 0 0 0 0,12 20 0 0 0,-21-30 0 0 0,-1-1 0 0 0,1 1 0 0 0,-1 0 0 0 0,-1 1 0 0 0,1-1 0 0 0,-1 0 0 0 0,1 0 0 0 0,-1 9 0 0 0,-1-10 0 0 0,0 0 0 0 0,0 0 0 0 0,0-1 0 0 0,-1 1 0 0 0,0 0 0 0 0,0-1 0 0 0,0 1 0 0 0,0-1 0 0 0,0 1 0 0 0,-1-1 0 0 0,1 1 0 0 0,-1-1 0 0 0,-4 6 0 0 0,0-2-17 0 0,1-1 0 0 0,-1 0 1 0 0,-1 0-1 0 0,1-1 0 0 0,-1 1 0 0 0,-13 7 0 0 0,-48 22-153 0 0,24-17 16 0 0,-1-2 1 0 0,0-2-1 0 0,0-2 0 0 0,-52 7 0 0 0,42-12 69 0 0,-1-2-1 0 0,1-3 0 0 0,-67-5 0 0 0,93 0 177 0 0,-40-8 0 0 0,61 10 10 0 0,-1-1-1 0 0,1-1 0 0 0,1 0 0 0 0,-1 0 0 0 0,0 0 0 0 0,1-1 1 0 0,-1 0-1 0 0,1 0 0 0 0,-11-10 0 0 0,17 13-65 0 0,0 0-1 0 0,0 0 0 0 0,0 0 1 0 0,0-1-1 0 0,0 1 0 0 0,0 0 0 0 0,0-1 1 0 0,0 1-1 0 0,1-1 0 0 0,-1 1 1 0 0,0-1-1 0 0,1 1 0 0 0,-1-1 1 0 0,1 1-1 0 0,0-1 0 0 0,0 0 1 0 0,-1 1-1 0 0,1-4 0 0 0,1 2 11 0 0,-1 0-1 0 0,1 0 1 0 0,0 0-1 0 0,0 0 0 0 0,0 0 1 0 0,0 0-1 0 0,0 0 1 0 0,1 1-1 0 0,1-5 0 0 0,5-3 50 0 0,0 0 0 0 0,0 1-1 0 0,17-16 1 0 0,303-236 366 0 0,-90 78-555 0 0,-70 43-1359 0 0,-137 118 740 0 0,-29 21 521 0 0,0-1 0 0 0,0 1 0 0 0,0 0-1 0 0,1 0 1 0 0,-1 0 0 0 0,1 1 0 0 0,-1-1-1 0 0,0 0 1 0 0,1 1 0 0 0,-1 0 0 0 0,1-1-1 0 0,4 1 1 0 0,5 3-979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54 494 16783 0 0,'-12'-9'695'0'0,"6"5"-502"0"0,0 0-1 0 0,1 0 0 0 0,-1-1 1 0 0,-4-6-1 0 0,9 10-142 0 0,0 0-1 0 0,1 0 0 0 0,-1 0 1 0 0,0 0-1 0 0,0 0 1 0 0,1 0-1 0 0,-1 0 1 0 0,1 0-1 0 0,-1 0 1 0 0,1-1-1 0 0,0 1 1 0 0,-1 0-1 0 0,1 0 1 0 0,0-1-1 0 0,0 1 1 0 0,0 0-1 0 0,-1 0 1 0 0,2-1-1 0 0,-1 1 1 0 0,0 0-1 0 0,0 0 1 0 0,0-1-1 0 0,0 1 1 0 0,1 0-1 0 0,-1 0 1 0 0,1-1-1 0 0,-1 1 1 0 0,2-2-1 0 0,1-1 118 0 0,1-1 0 0 0,0 1-1 0 0,0 0 1 0 0,0 0 0 0 0,0 0-1 0 0,0 0 1 0 0,1 1 0 0 0,0 0-1 0 0,0 0 1 0 0,7-4 0 0 0,9-2-9 0 0,27-9 1 0 0,-36 14-50 0 0,298-89 251 0 0,-198 62-256 0 0,308-74 104 0 0,-234 60-139 0 0,144-22-2175 0 0,-317 65 181 0 0,25 0-1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67 5983 0 0,'-24'-4'702'0'0,"-32"1"0"0"0,1 3 9929 0 0,67-2-9938 0 0,185-30 1600 0 0,-104 15-1802 0 0,-60 13-383 0 0,0 1 0 0 0,0 2 0 0 0,0 1 0 0 0,0 1 0 0 0,47 9 0 0 0,-76-9-107 0 0,0 0 0 0 0,1 0-1 0 0,-1 0 1 0 0,0 1 0 0 0,0-1-1 0 0,0 1 1 0 0,0 0 0 0 0,0 0-1 0 0,5 4 1 0 0,-8-5-3 0 0,0-1-1 0 0,0 1 0 0 0,0 0 1 0 0,0 0-1 0 0,0 0 1 0 0,-1 0-1 0 0,1 1 1 0 0,0-1-1 0 0,0 0 1 0 0,-1 0-1 0 0,1 0 0 0 0,-1 0 1 0 0,1 1-1 0 0,-1-1 1 0 0,1 0-1 0 0,-1 1 1 0 0,0-1-1 0 0,0 0 1 0 0,1 1-1 0 0,-1-1 0 0 0,0 0 1 0 0,0 1-1 0 0,0-1 1 0 0,-1 0-1 0 0,1 1 1 0 0,0-1-1 0 0,0 0 1 0 0,-1 1-1 0 0,1-1 0 0 0,-1 0 1 0 0,1 0-1 0 0,-1 1 1 0 0,-1 1-1 0 0,-3 4 1 0 0,0 0 0 0 0,0 0 0 0 0,-1 0 1 0 0,0-1-1 0 0,0 0 0 0 0,0 0 0 0 0,-12 8 0 0 0,-55 31-32 0 0,62-38 14 0 0,-219 105-75 0 0,194-96 74 0 0,-62 27-18 0 0,75-27 39 0 0,23-16 0 0 0,-1 0 0 0 0,1 0 0 0 0,0 1 0 0 0,0-1 0 0 0,0 0 0 0 0,0 0 0 0 0,-1 0 0 0 0,1 1 0 0 0,0-1 0 0 0,0 0 0 0 0,0 0 0 0 0,0 1 0 0 0,0-1 0 0 0,0 0 0 0 0,0 0 0 0 0,0 1 0 0 0,0-1 0 0 0,0 0 0 0 0,0 1 0 0 0,0-1 0 0 0,0 0 0 0 0,0 0 0 0 0,0 1 0 0 0,0-1 0 0 0,0 0 0 0 0,0 0 0 0 0,0 1 0 0 0,0-1 0 0 0,0 0 0 0 0,0 0 0 0 0,0 1 0 0 0,1-1 0 0 0,-1 0 0 0 0,0 0 0 0 0,0 0 0 0 0,0 1 0 0 0,0-1 0 0 0,1 0 0 0 0,-1 0 0 0 0,0 0 0 0 0,0 1 0 0 0,0-1 0 0 0,1 0 0 0 0,-1 0 0 0 0,0 0 0 0 0,0 0 0 0 0,1 0 0 0 0,-1 0 0 0 0,0 0 0 0 0,0 1 0 0 0,1-1 0 0 0,-1 0 0 0 0,0 0 0 0 0,0 0 0 0 0,1 0 0 0 0,-1 0 0 0 0,0 0 0 0 0,0 0 0 0 0,1 0 0 0 0,-1-1 0 0 0,1 1 0 0 0,14 3 0 0 0,-1 0 0 0 0,1-2 0 0 0,1 1 0 0 0,-1-2 0 0 0,0 0 0 0 0,23-4 0 0 0,22 0 0 0 0,-29 5-16 0 0,50 7 0 0 0,-63-5 10 0 0,-1 1-1 0 0,0 0 1 0 0,0 1 0 0 0,21 11-1 0 0,-32-14 9 0 0,0 2 1 0 0,0-1-1 0 0,-1 1 0 0 0,1 0 0 0 0,-1 0 0 0 0,0 0 0 0 0,-1 1 0 0 0,1 0 1 0 0,-1 0-1 0 0,0 0 0 0 0,0 0 0 0 0,0 0 0 0 0,4 10 0 0 0,-6-12 1 0 0,-1 0-1 0 0,0 0 0 0 0,0 1 1 0 0,0-1-1 0 0,0 0 0 0 0,-1 0 1 0 0,1 1-1 0 0,-1-1 0 0 0,0 1 0 0 0,0-1 1 0 0,0 0-1 0 0,0 1 0 0 0,-1-1 1 0 0,1 1-1 0 0,-1-1 0 0 0,0 0 1 0 0,0 0-1 0 0,0 1 0 0 0,0-1 0 0 0,-1 0 1 0 0,1 0-1 0 0,-1 0 0 0 0,0 0 1 0 0,0 0-1 0 0,0-1 0 0 0,0 1 1 0 0,-4 3-1 0 0,-4 3 53 0 0,0-1 0 0 0,0 0 0 0 0,-1-1 1 0 0,0 0-1 0 0,0 0 0 0 0,-13 4 0 0 0,-73 26 128 0 0,97-37-183 0 0,-85 25 80 0 0,-130 18-1 0 0,192-39-57 0 0,-2 1-15 0 0,-148 19-3 0 0,171-24-20 0 0,0 0 0 0 0,1 0 0 0 0,-1 0 0 0 0,0 0-1 0 0,1 0 1 0 0,-1 0 0 0 0,0-1 0 0 0,1 1 0 0 0,-3-2 0 0 0,13-9-1949 0 0,7-3 779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7831 0 0,'1'1'8099'0'0,"-9"4"-5092"0"0,-21 7-3949 0 0,13-5 1777 0 0,-11 6-690 0 0,1 2 0 0 0,0 0 0 0 0,1 2 0 0 0,0 1 0 0 0,2 1 0 0 0,-37 38 0 0 0,12-3-16 0 0,-69 99 0 0 0,102-129-20 0 0,0 0 0 0 0,2 1 0 0 0,1 0-1 0 0,-17 51 1 0 0,27-68-76 0 0,0 0-1 0 0,0 0 1 0 0,1 1 0 0 0,0-1-1 0 0,1 0 1 0 0,0 1-1 0 0,0-1 1 0 0,1 0 0 0 0,0 1-1 0 0,0-1 1 0 0,1 0 0 0 0,0 0-1 0 0,0 0 1 0 0,1 0-1 0 0,0 0 1 0 0,1 0 0 0 0,0-1-1 0 0,0 0 1 0 0,0 0-1 0 0,1 0 1 0 0,0 0 0 0 0,0-1-1 0 0,1 1 1 0 0,0-1 0 0 0,7 6-1 0 0,-3-6-4 0 0,-1-1 0 0 0,1 1 0 0 0,0-2 1 0 0,0 1-1 0 0,1-1 0 0 0,-1-1 0 0 0,1 0 0 0 0,0-1 0 0 0,0 0 0 0 0,14 1 0 0 0,12-1 58 0 0,65-5-1 0 0,-31-4-52 0 0,1-4 0 0 0,-1-2-1 0 0,-1-4 1 0 0,-1-2 0 0 0,0-4 0 0 0,98-46-1 0 0,-154 62-24 0 0,0 0-1 0 0,0 0 0 0 0,-1-2 1 0 0,0 1-1 0 0,11-12 0 0 0,-18 15 4 0 0,-1 1-1 0 0,0-1 1 0 0,0 0-1 0 0,0 0 1 0 0,-1 0-1 0 0,4-8 0 0 0,-5 10 2 0 0,-1 0 0 0 0,0-1-1 0 0,0 1 1 0 0,0 0-1 0 0,0-1 1 0 0,-1 1-1 0 0,1 0 1 0 0,-1-1-1 0 0,0 1 1 0 0,0-1-1 0 0,0 1 1 0 0,-1-5-1 0 0,0 5-8 0 0,0 0 1 0 0,0 0-1 0 0,0 0 0 0 0,0 1 0 0 0,0-1 0 0 0,-1 0 1 0 0,0 1-1 0 0,1-1 0 0 0,-1 1 0 0 0,0 0 0 0 0,0-1 1 0 0,0 1-1 0 0,0 0 0 0 0,-1 0 0 0 0,1 1 0 0 0,0-1 1 0 0,-1 0-1 0 0,0 1 0 0 0,1-1 0 0 0,-1 1 0 0 0,0 0 1 0 0,1 0-1 0 0,-1 0 0 0 0,-3 0 0 0 0,-4-2 5 0 0,0 1 0 0 0,0 1 0 0 0,0 0 0 0 0,0 0 0 0 0,-19 2 0 0 0,5 1-13 0 0,0 2-1 0 0,1 0 1 0 0,0 2 0 0 0,0 1-1 0 0,-30 12 1 0 0,-104 59-27 0 0,126-61-103 0 0,-50 37 0 0 0,65-42-6 0 0,1 1 0 0 0,0 1 0 0 0,1 0 0 0 0,-19 26 0 0 0,29-35-294 0 0,1 0 0 0 0,-1 1-1 0 0,1-1 1 0 0,0 1-1 0 0,1 0 1 0 0,-4 9 0 0 0,2 8-6367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100 123 919 0 0,'-20'10'-123'0'0,"-28"14"1944"0"0,16-13 10153 0 0,39-19-9590 0 0,-1 3-1841 0 0,1 1 0 0 0,1-1 0 0 0,-1 1 0 0 0,14-5 0 0 0,-3 1-35 0 0,36-15 954 0 0,110-29-1 0 0,-149 48-1334 0 0,39-11 372 0 0,65-7-1 0 0,-84 17-706 0 0,0 3 0 0 0,0 0 0 0 0,37 5-1 0 0,-56-1-1071 0 0,0 1-4322 0 0,-5 2-1521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16183 0 0,'0'0'4127'0'0,"2"0"-3711"0"0,43-2 495 0 0,60-11 0 0 0,-46 5-515 0 0,-41 5-446 0 0,212-21 1305 0 0,-164 20-2908 0 0,100 7 0 0 0,-145-2-3575 0 0,-1-1-1508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237 144 1839 0 0,'1'-2'134'0'0,"12"-25"207"0"0,15-11 4794 0 0,-18 26-3311 0 0,-3 5-1486 0 0,0 0-1 0 0,0 0 1 0 0,1 1 0 0 0,0 0 0 0 0,1 1 0 0 0,-1 0-1 0 0,17-7 1 0 0,5 3 5190 0 0,-29 9-5476 0 0,-1 1 0 0 0,1 0 0 0 0,-1 0 0 0 0,0 0 0 0 0,1 0 1 0 0,-1 0-1 0 0,0 0 0 0 0,1 0 0 0 0,-1 0 0 0 0,0 0 0 0 0,0 0 0 0 0,0 0 0 0 0,0 0 0 0 0,0 0 0 0 0,0 0 0 0 0,0 0 0 0 0,0 0 0 0 0,0 0 0 0 0,-1 1 0 0 0,-6 19 218 0 0,-4-3-93 0 0,-1 0 0 0 0,0 0 0 0 0,-2-1 0 0 0,0-1 0 0 0,-21 20 0 0 0,6-5-48 0 0,-91 87-11 0 0,8-6-44 0 0,103-103-64 0 0,-14 17 1 0 0,20-17 42 0 0,4-8-49 0 0,-1 0 0 0 0,1 0 0 0 0,-1 0 0 0 0,1 0 0 0 0,-1 0-1 0 0,1 0 1 0 0,0 0 0 0 0,0 0 0 0 0,-1-1 0 0 0,1 1 0 0 0,0 0 0 0 0,0-1 0 0 0,0 1 0 0 0,0 0-1 0 0,0-1 1 0 0,0 1 0 0 0,0-1 0 0 0,0 1 0 0 0,0-1 0 0 0,0 0 0 0 0,0 1 0 0 0,0-1-1 0 0,0 0 1 0 0,0 0 0 0 0,2 0 0 0 0,33 2 57 0 0,-29-2-41 0 0,25-2 0 0 0,1-1 0 0 0,37-9-1 0 0,-3 0-4 0 0,1 3-405 0 0,177-33-3540 0 0,-220 35 2042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11 9215 0 0,'2'-1'707'0'0,"16"-9"2049"0"0,-17 12-1387 0 0,0 1-1255 0 0,0 0-1 0 0,-1 0 1 0 0,1 0 0 0 0,0 0-1 0 0,-1 0 1 0 0,0 0-1 0 0,0 0 1 0 0,0 1 0 0 0,0-1-1 0 0,0 0 1 0 0,-1 0-1 0 0,1 0 1 0 0,-1 0-1 0 0,0 0 1 0 0,0 0 0 0 0,0 0-1 0 0,-2 4 1 0 0,-5 9-189 0 0,-19 29 1 0 0,16-28 213 0 0,-166 242 433 0 0,104-157-217 0 0,2 2 33 0 0,5 4 1 0 0,4 2 0 0 0,-81 205-1 0 0,134-292-1602 0 0,-14 26-1 0 0,14-32-176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12263 0 0,'0'0'1112'0'0,"2"0"-917"0"0,11 5-142 0 0,-11-4-19 0 0,0 1-1 0 0,0 0 0 0 0,0 0 0 0 0,0 0 0 0 0,-1 0 1 0 0,1 0-1 0 0,-1 0 0 0 0,1 0 0 0 0,-1 0 1 0 0,0 1-1 0 0,0-1 0 0 0,0 0 0 0 0,0 1 0 0 0,0-1 1 0 0,0 1-1 0 0,-1-1 0 0 0,1 1 0 0 0,-1-1 1 0 0,0 1-1 0 0,0 0 0 0 0,0-1 0 0 0,0 1 0 0 0,0 2 1 0 0,-1 5 176 0 0,0-1 0 0 0,-1 1 0 0 0,0-1 0 0 0,-7 18 0 0 0,1-7 216 0 0,-1 0 0 0 0,-1 0 0 0 0,-1-1 0 0 0,-1-1-1 0 0,0 0 1 0 0,-1-1 0 0 0,-27 27 0 0 0,23-24 274 0 0,13-12-6621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14079 0 0,'0'0'2963'0'0,"9"-6"-1035"0"0,10-2-1467 0 0,1 1 1 0 0,0 0-1 0 0,40-6 0 0 0,-10 2 51 0 0,-14 2-182 0 0,384-89 1163 0 0,-318 75-1367 0 0,5-2-82 0 0,117-12-1 0 0,-162 34-1186 0 0,-38 5-5512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17 15407 0 0,'0'0'704'0'0,"1"-2"-14"0"0,13-11-341 0 0,-13 12 54 0 0,11 5 659 0 0,-9-2-1021 0 0,0-1-1 0 0,-1 1 0 0 0,1 0 1 0 0,-1 0-1 0 0,1 0 0 0 0,-1 1 1 0 0,0-1-1 0 0,0 1 0 0 0,0-1 1 0 0,0 1-1 0 0,0 0 0 0 0,0 0 1 0 0,-1-1-1 0 0,0 1 1 0 0,1 0-1 0 0,-1 1 0 0 0,0-1 1 0 0,0 0-1 0 0,0 6 0 0 0,1 2 10 0 0,-1 0 0 0 0,0 1 0 0 0,-1-1-1 0 0,-1 16 1 0 0,-6 21 197 0 0,-23 86 1 0 0,16-79-163 0 0,-86 256-48 0 0,65-215-547 0 0,26-66-1917 0 0,7-17 979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679 145 6447 0 0,'20'-23'616'0'0,"5"-5"888"0"0,-24 26-391 0 0,1-1 1 0 0,-1 1-1 0 0,0 0 1 0 0,0-1 0 0 0,0 1-1 0 0,1-6 1 0 0,-2 7-1076 0 0,0 0 0 0 0,0 0 0 0 0,0-1 0 0 0,0 1 0 0 0,-1 0 1 0 0,1 0-1 0 0,0 0 0 0 0,-1-1 0 0 0,1 1 0 0 0,-1 0 0 0 0,1 0 0 0 0,-1 0 0 0 0,1 0 0 0 0,-1 0 1 0 0,0 0-1 0 0,0 0 0 0 0,1 0 0 0 0,-1 0 0 0 0,0 0 0 0 0,0 1 0 0 0,0-1 0 0 0,0 0 1 0 0,0 0-1 0 0,0 1 0 0 0,0-1 0 0 0,0 1 0 0 0,0-1 0 0 0,-1 1 0 0 0,-1-1 0 0 0,-6-3 146 0 0,0 1 0 0 0,-16-4-1 0 0,16 5-152 0 0,-37-7 39 0 0,-1 2-1 0 0,1 2 0 0 0,-50 1 1 0 0,65 2-45 0 0,-125 2 204 0 0,119 2-33 0 0,1 2 0 0 0,-46 10 0 0 0,77-13-151 0 0,0 0 0 0 0,1 1-1 0 0,-1 0 1 0 0,1-1 0 0 0,-1 1-1 0 0,1 1 1 0 0,0-1 0 0 0,-5 3-1 0 0,8-4-30 0 0,0 0 0 0 0,0 0 0 0 0,0 1-1 0 0,0-1 1 0 0,0 0 0 0 0,0 0 0 0 0,0 0 0 0 0,0 1-1 0 0,1-1 1 0 0,-1 1 0 0 0,0-1 0 0 0,1 0 0 0 0,-1 1-1 0 0,1-1 1 0 0,0 1 0 0 0,-1-1 0 0 0,1 1 0 0 0,0-1-1 0 0,0 1 1 0 0,0-1 0 0 0,0 1 0 0 0,0-1 0 0 0,0 1-1 0 0,0 0 1 0 0,1-1 0 0 0,-1 1 0 0 0,1-1 0 0 0,-1 0-1 0 0,1 3 1 0 0,4 5 30 0 0,0 1 0 0 0,0-1 0 0 0,12 16 0 0 0,4 6-1 0 0,70 109 10 0 0,110 166-53 0 0,-200-304-2 0 0,29 45 12 0 0,-27-42-22 0 0,-1 0 1 0 0,1 1-1 0 0,-1-1 1 0 0,0 1-1 0 0,0-1 1 0 0,-1 1 0 0 0,2 8-1 0 0,-3-12 9 0 0,0-1 0 0 0,0 1 0 0 0,0-1 0 0 0,0 1 0 0 0,-1-1 0 0 0,1 1-1 0 0,0-1 1 0 0,-1 1 0 0 0,1-1 0 0 0,-1 0 0 0 0,1 1 0 0 0,-1-1 0 0 0,0 1 0 0 0,0-1 0 0 0,1 0-1 0 0,-1 0 1 0 0,-2 2 0 0 0,1-1-7 0 0,0 0 0 0 0,-1 0 0 0 0,1 0 0 0 0,-1 0 1 0 0,0 0-1 0 0,0-1 0 0 0,-5 3 0 0 0,-4 0-21 0 0,-1 0 1 0 0,1-1 0 0 0,-16 1 0 0 0,20-2 26 0 0,-43 6 76 0 0,0-1 0 0 0,-75-1 0 0 0,120-7-40 0 0,1 1 0 0 0,-1-1 0 0 0,0 1 0 0 0,1-2 0 0 0,-1 1 0 0 0,1-1 0 0 0,-1 1 0 0 0,1-2 0 0 0,-5-1 0 0 0,8 3-11 0 0,0 0 0 0 0,1 0 0 0 0,-1-1 0 0 0,1 1 0 0 0,-1 0 1 0 0,1 0-1 0 0,0-1 0 0 0,0 1 0 0 0,-1 0 0 0 0,1-1 1 0 0,0 0-1 0 0,0 1 0 0 0,0-1 0 0 0,1 0 0 0 0,-1 1 0 0 0,0-1 1 0 0,1 0-1 0 0,-1 0 0 0 0,1 1 0 0 0,-1-1 0 0 0,1 0 1 0 0,0 0-1 0 0,0 0 0 0 0,0 0 0 0 0,0 0 0 0 0,0 1 0 0 0,0-1 1 0 0,0 0-1 0 0,1 0 0 0 0,0-3 0 0 0,2-3 49 0 0,0 0 1 0 0,1 0-1 0 0,0 0 0 0 0,0 0 0 0 0,10-13 1 0 0,32-36 25 0 0,-34 44-110 0 0,44-49-302 0 0,84-72-1 0 0,-120 117 291 0 0,1 0 0 0 0,0 2 0 0 0,1 0-1 0 0,1 2 1 0 0,0 0 0 0 0,36-13 0 0 0,-55 24 12 0 0,-1 1-1 0 0,1 0 1 0 0,0 0-1 0 0,-1 1 1 0 0,1-1 0 0 0,0 1-1 0 0,-1 0 1 0 0,1 0-1 0 0,0 0 1 0 0,-1 0-1 0 0,1 0 1 0 0,0 1 0 0 0,-1 0-1 0 0,1 0 1 0 0,0 0-1 0 0,5 3 1 0 0,-7-4-926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10135 0 0,'1'-1'778'0'0,"9"-8"13"0"0,1 0 0 0 0,-1 1 0 0 0,1 1 0 0 0,1 0 0 0 0,-1 0 0 0 0,1 1 0 0 0,0 0 0 0 0,1 1 0 0 0,20-5 0 0 0,-17 6-671 0 0,1 0 0 0 0,0 1 0 0 0,-1 1 1 0 0,1 1-1 0 0,0 0 0 0 0,1 2 0 0 0,20 2 1 0 0,-30-2-664 0 0,1 1 0 0 0,-1 0 1 0 0,9 4-1 0 0,10 5-4936 0 0,-11-4 231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10591 0 0,'2'0'4579'0'0,"69"-17"-140"0"0,-14 2-4534 0 0,-36 11 116 0 0,188-47-421 0 0,-145 32 177 0 0,1 3 0 0 0,0 2 0 0 0,1 4 0 0 0,1 2 0 0 0,100 1 0 0 0,-119 10-6111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305 196 12463 0 0,'0'0'1134'0'0,"-14"-2"-916"0"0,-10-1 984 0 0,23 2-340 0 0,-2-2-85 0 0,3 2-743 0 0,0 1-1 0 0,-1 0 1 0 0,1 0 0 0 0,0 0-1 0 0,0 0 1 0 0,-1-1-1 0 0,1 1 1 0 0,0 0-1 0 0,0 0 1 0 0,-1-1-1 0 0,1 1 1 0 0,0 0-1 0 0,0 0 1 0 0,0-1-1 0 0,0 1 1 0 0,0 0-1 0 0,-1-1 1 0 0,1 1-1 0 0,0 0 1 0 0,0-1 0 0 0,0 1-1 0 0,0 0 1 0 0,0-1-1 0 0,0 1 1 0 0,0 0-1 0 0,0-1 1 0 0,0 1-1 0 0,0 0 1 0 0,0 0-1 0 0,0-1 1 0 0,0 1-1 0 0,0 0 1 0 0,1-1-1 0 0,-1 1 1 0 0,4-7 235 0 0,1 1 0 0 0,0 0 0 0 0,0 0 1 0 0,1 1-1 0 0,-1 0 0 0 0,1 0 0 0 0,0 0 0 0 0,1 1 1 0 0,-1-1-1 0 0,11-4 0 0 0,11-4 36 0 0,40-12 0 0 0,-31 12 21 0 0,-7 1-155 0 0,13-5 283 0 0,51-12 1 0 0,-88 28-416 0 0,0-1-1 0 0,0 1 1 0 0,0 1 0 0 0,0-1-1 0 0,7 1 1 0 0,-12 0-36 0 0,0 0 1 0 0,0 0-1 0 0,0 1 0 0 0,0-1 1 0 0,0 0-1 0 0,0 0 0 0 0,0 1 0 0 0,0-1 1 0 0,0 0-1 0 0,0 1 0 0 0,0-1 1 0 0,0 1-1 0 0,0-1 0 0 0,0 1 0 0 0,0-1 1 0 0,-1 1-1 0 0,1 0 0 0 0,0 0 0 0 0,0-1 1 0 0,-1 1-1 0 0,1 0 0 0 0,0 0 1 0 0,-1 0-1 0 0,1 0 0 0 0,-1 0 0 0 0,1-1 1 0 0,-1 1-1 0 0,0 0 0 0 0,1 0 1 0 0,-1 0-1 0 0,0 0 0 0 0,0 0 0 0 0,0 0 1 0 0,0 0-1 0 0,1 1 0 0 0,-1-1 1 0 0,-1 0-1 0 0,1 1 0 0 0,-1 4-10 0 0,0 1 0 0 0,0-1 1 0 0,-1 0-1 0 0,0 0 0 0 0,0 0 0 0 0,-1 0 0 0 0,0-1 0 0 0,0 1 0 0 0,0 0 0 0 0,-7 8 0 0 0,-1 0-26 0 0,-1 0-1 0 0,-21 18 0 0 0,-6 0-318 0 0,-1-3 0 0 0,-69 40 0 0 0,15-11-183 0 0,32-18 388 0 0,-166 120-450 0 0,227-160 597 0 0,-4 5 0 0 0,-1-1 0 0 0,1 1 0 0 0,0 0 0 0 0,-5 6 0 0 0,3 1-2 0 0,7-10 3 0 0,0 0 11 0 0,-1 0 56 0 0,3 0-10 0 0,1-1 0 0 0,-1 1 1 0 0,0-1-1 0 0,0 0 0 0 0,1 0 1 0 0,-1 0-1 0 0,1 0 0 0 0,-1 0 0 0 0,1 0 1 0 0,-1-1-1 0 0,1 1 0 0 0,-1-1 1 0 0,1 1-1 0 0,0-1 0 0 0,4 0 1 0 0,5-1 219 0 0,25-4 1 0 0,-32 4-205 0 0,204-40 1061 0 0,102-17-417 0 0,-243 47-631 0 0,-12 2-252 0 0,96-5 0 0 0,-107 18-2781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0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59 323 5983 0 0,'-8'1'237'0'0,"-2"1"527"0"0,0-1 1 0 0,-21 0 7711 0 0,49-8-5899 0 0,31-9-770 0 0,-1 3 0 0 0,82-12 0 0 0,104 3-422 0 0,-41 4-870 0 0,-42-7-626 0 0,-120 18-207 0 0,0-2-1 0 0,52-23 0 0 0,174-91-6642 0 0,-242 117 6199 0 0,-1 0-1 0 0,1 1 1 0 0,0 0 0 0 0,20-3-1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1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483 347 13823 0 0,'0'0'6498'0'0,"1"-1"-6346"0"0,10-23 22 0 0,-11 10-79 0 0,1-1 0 0 0,-2 0-1 0 0,0 1 1 0 0,-1-1 0 0 0,0 1-1 0 0,-8-24 1 0 0,-35-81 640 0 0,42 112-674 0 0,0 0 0 0 0,-1-1 1 0 0,0 1-1 0 0,0 1 0 0 0,-10-13 1 0 0,12 17-60 0 0,-1 0 1 0 0,1 0-1 0 0,-1-1 1 0 0,0 2-1 0 0,0-1 1 0 0,0 0-1 0 0,0 0 1 0 0,0 1-1 0 0,0 0 1 0 0,0-1-1 0 0,0 1 1 0 0,0 1-1 0 0,-1-1 1 0 0,1 0-1 0 0,0 1 1 0 0,-5-1-1 0 0,1 1-3 0 0,0 1 1 0 0,-1 0-1 0 0,1 0 0 0 0,0 0 0 0 0,1 1 0 0 0,-1 0 1 0 0,0 0-1 0 0,0 1 0 0 0,1 0 0 0 0,0 0 0 0 0,-9 6 0 0 0,-7 5-30 0 0,-33 29 0 0 0,35-25 31 0 0,1 0 0 0 0,0 2 0 0 0,1 0 0 0 0,1 1 0 0 0,1 0 0 0 0,1 1 0 0 0,1 1 0 0 0,-17 38 0 0 0,29-56 0 0 0,0 0 0 0 0,0 1 0 0 0,1-1 0 0 0,0 0-1 0 0,0 0 1 0 0,0 1 0 0 0,0 5 0 0 0,1-9 1 0 0,0 0-1 0 0,0 0 1 0 0,0 0-1 0 0,1 0 1 0 0,-1 0 0 0 0,1 0-1 0 0,-1 0 1 0 0,1 0-1 0 0,0 0 1 0 0,0 0 0 0 0,-1 0-1 0 0,1 0 1 0 0,1-1-1 0 0,-1 1 1 0 0,0 0 0 0 0,0-1-1 0 0,1 1 1 0 0,-1-1-1 0 0,0 1 1 0 0,1-1 0 0 0,3 2-1 0 0,0 0 29 0 0,1 0 1 0 0,-1-1-1 0 0,1 0 0 0 0,0 0 0 0 0,0 0 1 0 0,0-1-1 0 0,0 1 0 0 0,0-2 0 0 0,0 1 0 0 0,0-1 1 0 0,0 1-1 0 0,12-3 0 0 0,6-1 218 0 0,45-12 0 0 0,-51 11-198 0 0,30-10 87 0 0,65-28 1 0 0,-109 40-145 0 0,0 0 0 0 0,0 1 0 0 0,-1-1 0 0 0,1-1 0 0 0,0 1 0 0 0,-1-1 0 0 0,5-3 0 0 0,8-8-12 0 0,-18 17 9 0 0,-1-1 0 0 0,1 1 0 0 0,0 0 0 0 0,-1 0-1 0 0,1 0 1 0 0,0 0 0 0 0,1 0 0 0 0,-1 0 0 0 0,1 0 0 0 0,-1 1-1 0 0,0 3 1 0 0,-9 45-11 0 0,6-25 51 0 0,-17 80 310 0 0,-12 51 357 0 0,-32 33-261 0 0,25-76-329 0 0,-4 12-930 0 0,-70 138-1 0 0,106-246-547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4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291 950 1375 0 0,'0'0'66'0'0,"0"2"-8"0"0,-7 24 11384 0 0,10-26-10856 0 0,3-1-353 0 0,-1 0-1 0 0,1-1 0 0 0,-1 1 1 0 0,0-1-1 0 0,1 0 1 0 0,-1-1-1 0 0,0 1 0 0 0,0-1 1 0 0,0 0-1 0 0,6-6 1 0 0,-4 4-3 0 0,-1 0 0 0 0,0-1 1 0 0,0 0-1 0 0,-1-1 1 0 0,0 1-1 0 0,7-13 1 0 0,-10 16-187 0 0,-1 0 0 0 0,0 0 0 0 0,0-1 0 0 0,0 1 0 0 0,0 0 1 0 0,0-1-1 0 0,-1 1 0 0 0,1 0 0 0 0,-1-1 0 0 0,0-5 1 0 0,-6-31 58 0 0,-46-178 97 0 0,34 150-263 0 0,-21-150-724 0 0,22 104 518 0 0,14 91 248 0 0,-2 0 0 0 0,-1 0 0 0 0,0 1 0 0 0,-2 0 0 0 0,0 0 1 0 0,-16-28-1 0 0,16 42-33 0 0,6 7 50 0 0,1 1 0 0 0,-1 0 0 0 0,1-1 0 0 0,-1 1-1 0 0,1 0 1 0 0,-1 0 0 0 0,0 0 0 0 0,1 0 0 0 0,-1 1 0 0 0,1-1 0 0 0,-1 0-1 0 0,1 1 1 0 0,-1-1 0 0 0,1 1 0 0 0,-1-1 0 0 0,1 1 0 0 0,-1 0-1 0 0,1 0 1 0 0,0-1 0 0 0,-1 1 0 0 0,1 0 0 0 0,0 0 0 0 0,0 0-1 0 0,0 1 1 0 0,-2 1 0 0 0,-3 4-24 0 0,1-1 0 0 0,-1 1-1 0 0,-4 10 1 0 0,0 2-8 0 0,0 0 0 0 0,2 1 0 0 0,0 1 1 0 0,2-1-1 0 0,0 1 0 0 0,1 0 0 0 0,1 1 0 0 0,1-1 1 0 0,1 1-1 0 0,0 24 0 0 0,4 19 14 0 0,3-1 1 0 0,13 70-1 0 0,2-19 24 0 0,31 232-5 0 0,-45-277 9 0 0,-2 1-1 0 0,-13 137 1 0 0,-31 39 586 0 0,37-235-550 0 0,-99 402 314 0 0,74-326-1204 0 0,28-85-194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4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16 218 10591 0 0,'-16'-12'2503'0'0,"17"11"-2297"0"0,-1 0 1 0 0,1 0-1 0 0,0 0 1 0 0,-1 0-1 0 0,1 0 1 0 0,0 0-1 0 0,0 0 1 0 0,-1 0-1 0 0,1 1 0 0 0,0-1 1 0 0,0 0-1 0 0,1 0 1 0 0,1-1 233 0 0,10-8 220 0 0,0 1 1 0 0,1 0-1 0 0,23-10 1 0 0,-19 9-411 0 0,32-15 189 0 0,1 1-1 0 0,1 3 1 0 0,1 2 0 0 0,76-17-1 0 0,-110 32-335 0 0,0 2 0 0 0,30-1 0 0 0,-40 3-228 0 0,-1 0-1 0 0,0 1 1 0 0,0 0-1 0 0,0 0 1 0 0,0 1 0 0 0,0 0-1 0 0,0 0 1 0 0,9 5-1 0 0,-17-7-145 0 0,1 1-1 0 0,0-1 1 0 0,-1 0-1 0 0,1 1 1 0 0,0-1-1 0 0,-1 1 1 0 0,1-1-1 0 0,0 1 1 0 0,-1-1-1 0 0,1 1 1 0 0,-1-1-1 0 0,1 1 1 0 0,-1 0-1 0 0,0-1 1 0 0,1 1-1 0 0,0 1 1 0 0,0 0-1254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4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43 8287 0 0,'1'-1'639'0'0,"1"-2"-520"0"0,11-12 189 0 0,-9 12 205 0 0,-1 1 0 0 0,0-1 0 0 0,1 1 0 0 0,0 0 0 0 0,-1 0-1 0 0,1 0 1 0 0,0 0 0 0 0,0 1 0 0 0,0 0 0 0 0,6-2 0 0 0,-8 3 589 0 0,0 16-352 0 0,-1-13-696 0 0,-1 0-1 0 0,1-1 0 0 0,-1 1 1 0 0,0 0-1 0 0,0-1 0 0 0,0 1 1 0 0,-1 3-1 0 0,-7 23 362 0 0,-1 0-1 0 0,-1-1 1 0 0,-2 0-1 0 0,-19 33 1 0 0,12-22-235 0 0,-132 232 324 0 0,63-119-440 0 0,41-61-517 0 0,28-52-7210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4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9151 0 0,'0'0'831'0'0,"-1"3"-686"0"0,-2 18-242 0 0,2-16 321 0 0,-1-1-1 0 0,2 1 1 0 0,-1-1-1 0 0,1 1 1 0 0,-1-1-1 0 0,1 1 1 0 0,0-1-1 0 0,1 1 1 0 0,-1 0-1 0 0,1-1 1 0 0,0 1-1 0 0,0-1 1 0 0,4 9-1 0 0,-2-8-34 0 0,0 1 0 0 0,0-1 0 0 0,1 0-1 0 0,0 0 1 0 0,0 0 0 0 0,0-1 0 0 0,9 8 0 0 0,1-1 343 0 0,22 11 0 0 0,-23-14-262 0 0,0 0-1 0 0,21 18 0 0 0,9 13-1585 0 0,-41-37 457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7831 0 0,'0'0'1078'0'0,"3"1"202"0"0,-2 0-1129 0 0,-1-1 0 0 0,1 0 0 0 0,0 1 1 0 0,0-1-1 0 0,0 0 0 0 0,0 1 0 0 0,0-1 1 0 0,-1 1-1 0 0,1 0 0 0 0,0-1 0 0 0,0 1 1 0 0,-1 0-1 0 0,1-1 0 0 0,0 1 0 0 0,-1 0 1 0 0,1 0-1 0 0,-1 0 0 0 0,1-1 0 0 0,-1 1 1 0 0,1 0-1 0 0,-1 0 0 0 0,0 0 0 0 0,1 0 1 0 0,-1 0-1 0 0,0 0 0 0 0,0 0 0 0 0,0 0 1 0 0,0 0-1 0 0,0 0 0 0 0,0 0 0 0 0,0 0 1 0 0,0 0-1 0 0,0 0 0 0 0,0 0 0 0 0,0 0 1 0 0,-1-1-1 0 0,1 1 0 0 0,-1 1 0 0 0,-1 4-117 0 0,-1 0-1 0 0,0 0 0 0 0,-1-1 1 0 0,0 0-1 0 0,1 1 0 0 0,-2-1 1 0 0,1-1-1 0 0,-1 1 1 0 0,-7 6-1 0 0,-8 4-26 0 0,-24 15 1 0 0,21-15-49 0 0,-19 14-90 0 0,-77 49-663 0 0,91-62 435 0 0,0-1 0 0 0,-43 16 0 0 0,66-29 305 0 0,0-1 1 0 0,0 1 0 0 0,0-1-1 0 0,0-1 1 0 0,-9 2 0 0 0,-2-5-31 0 0,14 2 77 0 0,0 1 0 0 0,1-1 1 0 0,-1 0-1 0 0,1 0 1 0 0,-1 0-1 0 0,1 0 1 0 0,-1 0-1 0 0,1 0 0 0 0,0-1 1 0 0,-1 1-1 0 0,1 0 1 0 0,0-1-1 0 0,0 1 1 0 0,0-1-1 0 0,0 1 0 0 0,0-1 1 0 0,0 1-1 0 0,1-1 1 0 0,-1 0-1 0 0,0 1 0 0 0,1-1 1 0 0,-1 0-1 0 0,1 1 1 0 0,0-1-1 0 0,-1-2 1 0 0,1-2-6 0 0,0 0 1 0 0,1 0-1 0 0,0 1 1 0 0,0-1 0 0 0,0 0-1 0 0,2-5 1 0 0,-2 9 802 0 0,0 4-590 0 0,6 19 217 0 0,-1-1 1 0 0,-1 1-1 0 0,-1 0 0 0 0,3 41 1 0 0,-2-18 280 0 0,27 232 1195 0 0,-27-245-1606 0 0,-3-18-154 0 0,0 0 0 0 0,-1 1 1 0 0,0-1-1 0 0,-1 0 1 0 0,-1 1-1 0 0,0-1 1 0 0,0 0-1 0 0,-6 21 1 0 0,6-31-357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15 4607 0 0,'0'0'208'0'0,"0"-1"-9"0"0,8-12 8316 0 0,-17 27-8023 0 0,4-6-280 0 0,-12 27 1134 0 0,-25 73 0 0 0,27-66-828 0 0,5-15-212 0 0,-14 36 70 0 0,3 0 0 0 0,-14 76 0 0 0,34-132-368 0 0,0 1 1 0 0,0 0 0 0 0,0 0 0 0 0,1-1 0 0 0,1 1 0 0 0,-1 0-1 0 0,2 8 1 0 0,3-5-17 0 0,-4-9-60 0 0,0-1-1 0 0,0 0 0 0 0,0 0 1 0 0,0 0-1 0 0,0 0 1 0 0,0-1-1 0 0,1 1 0 0 0,-1 0 1 0 0,0 0-1 0 0,0-1 1 0 0,1 1-1 0 0,-1-1 0 0 0,1 1 1 0 0,1 0-1 0 0,14 1-4276 0 0,0-2-1485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0,'0'2'240'0'0,"4"38"1179"0"0,-4-26 907 0 0,1 0 0 0 0,1 0 0 0 0,1 0 0 0 0,7 26 1 0 0,-6-31-2064 0 0,0 1 1 0 0,1-1-1 0 0,0 1 1 0 0,0-1-1 0 0,1-1 1 0 0,0 1-1 0 0,1-1 1 0 0,10 11-1 0 0,-12-15-366 0 0,0 0 0 0 0,0 0 0 0 0,0-1 0 0 0,0 1 1 0 0,1-1-1 0 0,9 4 0 0 0,-11-6-391 0 0,1 1 0 0 0,0-1 0 0 0,0 0 0 0 0,0 0 0 0 0,0 0 0 0 0,0-1 0 0 0,0 0 0 0 0,0 0 1 0 0,5 0-1 0 0,6-3-5188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10135 0 0,'-2'1'7730'0'0,"0"1"-7599"0"0,-1 0 1 0 0,0 1 0 0 0,1-1 0 0 0,-1 1 0 0 0,1-1-1 0 0,0 1 1 0 0,0 0 0 0 0,0 0 0 0 0,0 0 0 0 0,1 0-1 0 0,-1 0 1 0 0,1 1 0 0 0,-2 5 0 0 0,-2 7-109 0 0,-4 28 0 0 0,5-25 79 0 0,-74 311 203 0 0,56-244-301 0 0,-1 10-24 0 0,-17 177-1 0 0,37-235-150 0 0,-4 66-1437 0 0,8-79 156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12751 0 0,'0'0'1158'0'0,"1"3"-954"0"0,5 6-117 0 0,1-1 0 0 0,0 0 0 0 0,0 0 0 0 0,1 0 1 0 0,0-1-1 0 0,0 0 0 0 0,1-1 0 0 0,11 7 0 0 0,84 41 1221 0 0,-57-31-987 0 0,1 1 317 0 0,-1 2-1 0 0,83 60 1 0 0,-117-75-538 0 0,0 0 0 0 0,-1 0-1 0 0,-1 1 1 0 0,0 1 0 0 0,0 0-1 0 0,-1 0 1 0 0,-1 1 0 0 0,0 1 0 0 0,-1-1-1 0 0,0 1 1 0 0,-2 1 0 0 0,0-1-1 0 0,7 27 1 0 0,-9-21-41 0 0,-1 1-1 0 0,-1-1 1 0 0,-1 1-1 0 0,-2-1 1 0 0,0 1-1 0 0,0-1 1 0 0,-2 1 0 0 0,-1-1-1 0 0,-1 0 1 0 0,-7 20-1 0 0,-3 2 14 0 0,-2-1-1 0 0,-2 0 0 0 0,-42 65 1 0 0,38-73-356 0 0,-2-2 0 0 0,-1 0 0 0 0,-1-2 0 0 0,-38 33 0 0 0,57-55-870 0 0</inkml:trace>
  <inkml:trace contextRef="#ctx0" brushRef="#br0" timeOffset="1">1184 574 14599 0 0,'0'0'1320'0'0,"4"-7"-762"0"0,-2 5-485 0 0,1 0 1 0 0,-1-1 0 0 0,1 1-1 0 0,-1 0 1 0 0,1 0 0 0 0,0 1 0 0 0,-1-1-1 0 0,1 1 1 0 0,0-1 0 0 0,0 1-1 0 0,0 0 1 0 0,0 0 0 0 0,1 0 0 0 0,-1 0-1 0 0,4 0 1 0 0,7-1 19 0 0,0 1 1 0 0,16 1 0 0 0,-22 0-26 0 0,161 3 1366 0 0,-123 0-2383 0 0,75 15 1 0 0,-101-14-5395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9671 0 0,'0'0'1048'0'0,"11"-3"-1048"0"0,-1 1 0 0 0,5-4 0 0 0,2 1 1888 0 0,6-2 360 0 0,4-2 72 0 0,3-1 16 0 0,5-1-1744 0 0,1 0-344 0 0,-1 1-72 0 0,2-3-16 0 0,-1 4-744 0 0,-2 2-152 0 0,-6 2-32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18 10943 0 0,'-4'-3'74'0'0,"0"1"-1"0"0,0 0 0 0 0,0 0 0 0 0,0 0 0 0 0,0 1 0 0 0,-1 0 1 0 0,1-1-1 0 0,0 2 0 0 0,-1-1 0 0 0,1 0 0 0 0,-1 1 0 0 0,1 0 1 0 0,-1 0-1 0 0,1 0 0 0 0,-1 1 0 0 0,-4 0 0 0 0,-8 2 61 0 0,0 1-1 0 0,-31 12 0 0 0,4 3 675 0 0,-62 36 1 0 0,56-27-410 0 0,-2 0 135 0 0,0 2 1 0 0,-68 55-1 0 0,89-61-310 0 0,1 3 0 0 0,1 0-1 0 0,1 2 1 0 0,-38 50 0 0 0,57-65-144 0 0,0 0-1 0 0,1 1 1 0 0,1 0 0 0 0,0 0-1 0 0,-8 30 1 0 0,12-33-49 0 0,1 0 1 0 0,0 1 0 0 0,0-1-1 0 0,2 1 1 0 0,-1 0-1 0 0,2-1 1 0 0,0 1 0 0 0,4 21-1 0 0,-1-16 3 0 0,2 1 0 0 0,0-1 0 0 0,2-1 0 0 0,0 1 1 0 0,0-1-1 0 0,2-1 0 0 0,0 0 0 0 0,21 26 0 0 0,12 7 102 0 0,59 53 0 0 0,-86-87-107 0 0,56 53 43 0 0,92 90 166 0 0,-13 14 61 0 0,-124-136-198 0 0,-2 1 0 0 0,41 81 0 0 0,-53-88-59 0 0,-1 0 0 0 0,-1 1 0 0 0,-2 0 0 0 0,-1 1 0 0 0,4 32 0 0 0,-10-40-7 0 0,-1 1-1 0 0,0-1 0 0 0,-2 1 1 0 0,-1 0-1 0 0,-1-1 1 0 0,-1 0-1 0 0,-1 0 1 0 0,-1 0-1 0 0,-14 37 0 0 0,6-29 50 0 0,-2 0 0 0 0,-1 0 0 0 0,-1-2 0 0 0,-1 0 0 0 0,-2-1 0 0 0,-24 26 0 0 0,23-32 34 0 0,-1-1-1 0 0,-51 37 0 0 0,67-54-229 0 0,5-5-546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62 3223 0 0,'0'0'7886'0'0,"2"0"-7510"0"0,19-5 569 0 0,34-12 1 0 0,14-4 204 0 0,32 4 128 0 0,-87 16-1017 0 0,0 0-1 0 0,0 1 1 0 0,0 1 0 0 0,0 0 0 0 0,16 3 0 0 0,-27-3-218 0 0,-1-1 1 0 0,1 1 0 0 0,-1 0 0 0 0,0 0 0 0 0,0 0 0 0 0,1 0 0 0 0,-1 1 0 0 0,0-1 0 0 0,0 0 0 0 0,0 1-1 0 0,0 0 1 0 0,3 3 0 0 0,-5-4-36 0 0,0 1-1 0 0,0-1 1 0 0,0 1-1 0 0,0-1 1 0 0,0 0-1 0 0,0 1 0 0 0,0-1 1 0 0,0 0-1 0 0,-1 1 1 0 0,1-1-1 0 0,0 0 1 0 0,-1 1-1 0 0,1-1 1 0 0,-1 0-1 0 0,0 0 1 0 0,1 1-1 0 0,-1-1 0 0 0,-1 2 1 0 0,1-2 9 0 0,-8 12-10 0 0,0-1 1 0 0,-1 0-1 0 0,0 0 1 0 0,-1-1-1 0 0,0-1 1 0 0,0 0-1 0 0,-1 0 0 0 0,-1-1 1 0 0,0-1-1 0 0,0 0 1 0 0,-23 10-1 0 0,28-15-34 0 0,0 0-1 0 0,0-1 1 0 0,-1 0-1 0 0,1 0 0 0 0,-1-1 1 0 0,1 0-1 0 0,-1 0 1 0 0,-14-2-1 0 0,21 1-32 0 0,4 2-30 0 0,1 1 73 0 0,-1-1 1 0 0,1-1-1 0 0,-1 1 0 0 0,1 0 0 0 0,-1-1 0 0 0,1 1 1 0 0,4 1-1 0 0,0 0 9 0 0,8 5 45 0 0,1-1 0 0 0,0 0 0 0 0,0-2 0 0 0,0 0 0 0 0,1 0 0 0 0,-1-2 0 0 0,1 0 1 0 0,19 1-1 0 0,-22-3 166 0 0,-1 1 1 0 0,23 7-1 0 0,-34-9-185 0 0,0 1 0 0 0,0 0 0 0 0,0-1 1 0 0,-1 1-1 0 0,1 0 0 0 0,0 0 0 0 0,0 0 0 0 0,2 2 0 0 0,1 6 0 0 0,-4-6-4 0 0,-1-1-8 0 0,1 0 0 0 0,-1-1-1 0 0,0 1 1 0 0,1 0 0 0 0,-1 0 0 0 0,0 0 0 0 0,0 0 0 0 0,0-1 0 0 0,0 1-1 0 0,0 0 1 0 0,-1 0 0 0 0,1 0 0 0 0,-1-1 0 0 0,1 1 0 0 0,-1 0 0 0 0,1 0-1 0 0,-1-1 1 0 0,0 1 0 0 0,0-1 0 0 0,0 1 0 0 0,0-1 0 0 0,0 1 0 0 0,0-1-1 0 0,0 1 1 0 0,-3 1 0 0 0,-4 4 61 0 0,1-1 0 0 0,-1 0 0 0 0,-14 8 0 0 0,9-6-11 0 0,-112 69 324 0 0,64-41-750 0 0,-73 56 1 0 0,107-70-2517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15 121 9071 0 0,'-7'4'816'0'0,"0"-2"3470"0"0,14-9-2598 0 0,9-4-966 0 0,0 2 0 0 0,0 0 0 0 0,33-13 0 0 0,56-12 352 0 0,-74 25-947 0 0,0 1-1 0 0,1 2 0 0 0,0 1 1 0 0,0 1-1 0 0,0 2 0 0 0,1 1 1 0 0,62 7-1 0 0,-24 0-4851 0 0,-65-6 2943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258 237 13447 0 0,'0'0'1216'0'0,"1"2"-1000"0"0,0 3-196 0 0,8 21 317 0 0,-9-25-211 0 0,1 0 0 0 0,0 0 1 0 0,0 1-1 0 0,0-1 0 0 0,0 0 0 0 0,0 0 0 0 0,0 0 1 0 0,0 0-1 0 0,2 1 0 0 0,-1-1-5 0 0,0 0-1 0 0,0 0 1 0 0,0 0 0 0 0,1 0-1 0 0,-1 0 1 0 0,0-1 0 0 0,1 1-1 0 0,-1-1 1 0 0,0 0-1 0 0,1 1 1 0 0,3-1 0 0 0,26-2 522 0 0,-28 1-537 0 0,25-3 49 0 0,-1-3 0 0 0,1 0 0 0 0,-2-2 0 0 0,1 0 0 0 0,-1-2 0 0 0,0-2 0 0 0,31-18 0 0 0,-42 21-255 0 0,0-1 0 0 0,0 0 0 0 0,-1-1 0 0 0,-1-1 0 0 0,26-28 0 0 0,-38 39 5 0 0,-1-1 0 0 0,1 1 0 0 0,0-1 0 0 0,0 0 0 0 0,-1 0 0 0 0,0 0 0 0 0,0 0 0 0 0,0 0 0 0 0,0 0 0 0 0,0 0 0 0 0,0-1 0 0 0,-1 1 0 0 0,1 0 0 0 0,-1 0 0 0 0,0-1 0 0 0,0 1 0 0 0,-1 0 0 0 0,0-6 0 0 0,1 7 17 0 0,-1 0 0 0 0,0 0 1 0 0,0 0-1 0 0,1 0 1 0 0,-1 1-1 0 0,0-1 1 0 0,-1 0-1 0 0,1 1 0 0 0,0-1 1 0 0,0 1-1 0 0,-1-1 1 0 0,1 1-1 0 0,0 0 1 0 0,-1-1-1 0 0,0 1 0 0 0,1 0 1 0 0,-1 0-1 0 0,0 0 1 0 0,1 0-1 0 0,-1 0 1 0 0,0 1-1 0 0,0-1 0 0 0,0 0 1 0 0,0 1-1 0 0,0-1 1 0 0,0 1-1 0 0,0 0 1 0 0,0 0-1 0 0,0 0 0 0 0,0 0 1 0 0,-3 0-1 0 0,-7 2-69 0 0,1 0 0 0 0,-1 0-1 0 0,1 1 1 0 0,0 0 0 0 0,-1 1-1 0 0,2 0 1 0 0,-1 1 0 0 0,-17 11-1 0 0,-9 7 155 0 0,-32 29 0 0 0,50-38-27 0 0,-253 219 606 0 0,245-206-281 0 0,-42 51 0 0 0,59-65-157 0 0,1 1 1 0 0,0 0 0 0 0,1 0-1 0 0,1 1 1 0 0,0 0 0 0 0,-8 25-1 0 0,14-35-92 0 0,0 1 1 0 0,0-1-1 0 0,0 0 0 0 0,1 1 0 0 0,-1-1 0 0 0,1 0 0 0 0,1 1 0 0 0,-1-1 1 0 0,1 0-1 0 0,0 1 0 0 0,0-1 0 0 0,0 0 0 0 0,1 0 0 0 0,0 0 0 0 0,0 0 1 0 0,0 0-1 0 0,0 0 0 0 0,1 0 0 0 0,0-1 0 0 0,0 1 0 0 0,0-1 0 0 0,8 8 1 0 0,-5-7-18 0 0,0 1 0 0 0,1-1 0 0 0,0 0 1 0 0,0-1-1 0 0,0 0 0 0 0,0 0 0 0 0,1 0 1 0 0,-1-1-1 0 0,1 0 0 0 0,0-1 0 0 0,0 1 0 0 0,0-2 1 0 0,0 1-1 0 0,11 0 0 0 0,3-2-277 0 0,0 0-1 0 0,0-2 1 0 0,0 0 0 0 0,30-8-1 0 0,-24 3-5721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12439 0 0,'0'0'958'0'0,"3"-1"-625"0"0,8-2 471 0 0,1 0 0 0 0,0 1 0 0 0,0 0 0 0 0,0 1 0 0 0,18 1 0 0 0,63 6 1120 0 0,-91-5-1989 0 0,20 2 349 0 0,39 12 1 0 0,-44-10-141 0 0,1 0 0 0 0,33 3 0 0 0,-44-8-137 0 0,0 0 0 0 0,0 0-1 0 0,-1 0 1 0 0,1-1 0 0 0,0 0 0 0 0,-1-1-1 0 0,1 1 1 0 0,0-1 0 0 0,-1 0 0 0 0,0-1-1 0 0,10-4 1 0 0,-5 0-393 0 0,-1 0-1 0 0,1-1 1 0 0,-1 0 0 0 0,17-17-1 0 0,-10 6-1521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36 161 13447 0 0,'-1'0'614'0'0,"-4"-1"-190"0"0,3 1-379 0 0,1 0-1 0 0,-1 0 0 0 0,0-1 1 0 0,0 1-1 0 0,0-1 1 0 0,0 1-1 0 0,1-1 0 0 0,-1 0 1 0 0,0 1-1 0 0,1-1 1 0 0,-3-2-1 0 0,3 3 23 0 0,1 0-1 0 0,-1-1 1 0 0,1 1 0 0 0,0 0 0 0 0,-1 0-1 0 0,1-1 1 0 0,-1 1 0 0 0,1 0-1 0 0,0-1 1 0 0,0 1 0 0 0,-1 0 0 0 0,1-1-1 0 0,0 1 1 0 0,-1-1 0 0 0,1 1 0 0 0,0 0-1 0 0,0-1 1 0 0,0 1 0 0 0,0-1-1 0 0,-1 1 1 0 0,1-1 0 0 0,0 1 0 0 0,0-1-1 0 0,0 1 1 0 0,0 0 0 0 0,0-1-1 0 0,0 1 1 0 0,0-1 0 0 0,1-1 25 0 0,-1 1 0 0 0,0 0-1 0 0,1-1 1 0 0,-1 1 0 0 0,1 0 0 0 0,0 0 0 0 0,-1 0-1 0 0,1 0 1 0 0,0 0 0 0 0,1-1 0 0 0,23-21 636 0 0,-2 8-457 0 0,0 2 0 0 0,1 0 0 0 0,0 2 0 0 0,42-14 0 0 0,-46 18-75 0 0,0 1 0 0 0,1 1 0 0 0,28-2-1 0 0,-42 6-147 0 0,0 0-1 0 0,0 1 0 0 0,0 0 0 0 0,0 0 1 0 0,0 1-1 0 0,-1 0 0 0 0,1 0 0 0 0,0 1 0 0 0,0 0 1 0 0,-1 0-1 0 0,1 0 0 0 0,-1 1 0 0 0,0 0 1 0 0,8 5-1 0 0,-12-6-46 0 0,1-1 0 0 0,-1 1 1 0 0,0 0-1 0 0,0 0 0 0 0,0 0 1 0 0,0 1-1 0 0,-1-1 0 0 0,1 0 0 0 0,-1 1 1 0 0,1-1-1 0 0,-1 1 0 0 0,0-1 1 0 0,0 1-1 0 0,0 0 0 0 0,0-1 0 0 0,0 1 1 0 0,0 4-1 0 0,-1-3 5 0 0,1 1 0 0 0,-2 0 0 0 0,1 0 0 0 0,0 0 0 0 0,-1-1-1 0 0,0 1 1 0 0,0 0 0 0 0,-1-1 0 0 0,-2 7 0 0 0,-3 4 26 0 0,-1 0-1 0 0,0-1 1 0 0,-1 0-1 0 0,-20 23 1 0 0,14-21 4 0 0,-1-1 1 0 0,-1 0-1 0 0,0-1 1 0 0,-37 21-1 0 0,11-6-5 0 0,7-8 2 0 0,-3 0 9 0 0,49-14 22 0 0,4-3 2 0 0,1-1 0 0 0,-1-1 0 0 0,1 0 0 0 0,0-1 0 0 0,21-1 0 0 0,-30 0-49 0 0,87-2 225 0 0,135-21-1 0 0,-17-20-3769 0 0,-192 39 1775 0 0,-2 1-65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 1839 0 0,'-7'-7'8264'0'0,"-9"10"-6098"0"0,14-1-2051 0 0,0 0 0 0 0,0 0 1 0 0,0 1-1 0 0,0-1 0 0 0,0 1 1 0 0,1 0-1 0 0,-1 0 0 0 0,1-1 1 0 0,-1 1-1 0 0,1 0 0 0 0,0 0 1 0 0,0 0-1 0 0,1 0 0 0 0,-1 0 1 0 0,1 1-1 0 0,-1-1 0 0 0,1 0 1 0 0,0 0-1 0 0,0 0 0 0 0,1 4 1 0 0,0 5 325 0 0,1 1 0 0 0,0-1 0 0 0,6 21 0 0 0,-2-14-83 0 0,1-1 0 0 0,1 0 0 0 0,1 0 0 0 0,0-1 0 0 0,1 0 0 0 0,1-1 1 0 0,0 0-1 0 0,2-1 0 0 0,16 17 0 0 0,-10-14-174 0 0,0-1 1 0 0,1-1 0 0 0,1-1-1 0 0,0 0 1 0 0,1-2 0 0 0,37 16 0 0 0,-27-15-97 0 0,1-2 0 0 0,34 8 0 0 0,-45-15-47 0 0,-1-1 0 0 0,1-1 1 0 0,0-1-1 0 0,30-1 0 0 0,-43-2-829 0 0,1 0 0 0 0,-1 0-1 0 0,0-1 1 0 0,1-1 0 0 0,-1 0-1 0 0,0 0 1 0 0,-1 0 0 0 0,10-6 0 0 0,-5 0-5550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14 919 0 0,'-3'0'24'0'0,"-6"-7"189"0"0,-8 0 12832 0 0,16 8-12560 0 0,-6 7 3046 0 0,-6 15-5208 0 0,10-15 2930 0 0,-15 22-902 0 0,-1-1 0 0 0,-1-1 0 0 0,-2 0 0 0 0,0-1 1 0 0,-34 29-1 0 0,-141 108 430 0 0,168-141-641 0 0,-21 14-6 0 0,28-22-59 0 0,1 1 0 0 0,-36 35 1 0 0,51-43-54 0 0,4-7 102 0 0,4 0-70 0 0,3 0-105 0 0,0-1 1 0 0,0 1-1 0 0,1-1 1 0 0,-1 0-1 0 0,0 0 1 0 0,0 0-1 0 0,0-1 1 0 0,0 0-1 0 0,0 0 1 0 0,0 0-1 0 0,-1 0 1 0 0,7-3 0 0 0,17-10-6397 0 0,-17 7 296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0,'0'1'8358'0'0,"0"32"-7357"0"0,2-1 1 0 0,1 0-1 0 0,1 1 1 0 0,2-1-1 0 0,1-1 0 0 0,13 35 1 0 0,-13-50-876 0 0,0 0 1 0 0,0 0 0 0 0,2-1-1 0 0,0 0 1 0 0,17 21-1 0 0,-18-26-81 0 0,1-1-1 0 0,0 0 0 0 0,1 0 1 0 0,0-1-1 0 0,0-1 1 0 0,1 1-1 0 0,0-1 0 0 0,15 6 1 0 0,-18-9-35 0 0,1-1-1 0 0,-1 0 1 0 0,1-1 0 0 0,0 1 0 0 0,-1-2 0 0 0,1 1-1 0 0,0-1 1 0 0,11-1 0 0 0,-14 0-416 0 0,0 0 0 0 0,0-1 0 0 0,0 0 0 0 0,0 0 0 0 0,-1-1 0 0 0,1 1-1 0 0,0-1 1 0 0,5-3 0 0 0,5-4-6386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14567 0 0,'0'0'1942'0'0,"-1"2"-1561"0"0,-7 53 1084 0 0,4-34-1024 0 0,-1 0 0 0 0,-8 21 0 0 0,-16 38 324 0 0,-96 247 703 0 0,95-246-1097 0 0,-38 167 0 0 0,19 93-712 0 0,47-330 4 0 0,0 2-450 0 0,3-6-5219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29 2759 0 0,'-9'-4'2520'0'0,"2"-10"9303"0"0,7 13-11576 0 0,12-4 4908 0 0,1 2-6764 0 0,-10 3 1656 0 0,-1-1 0 0 0,1 1-1 0 0,0 0 1 0 0,0-1 0 0 0,0 1-1 0 0,0 1 1 0 0,0-1 0 0 0,0 0-1 0 0,0 1 1 0 0,0-1-1 0 0,0 1 1 0 0,-1 0 0 0 0,1 0-1 0 0,0 0 1 0 0,-1 0 0 0 0,1 1-1 0 0,0-1 1 0 0,-1 1 0 0 0,3 1 0 0 0,0 1-29 0 0,18 17 38 0 0,-22-20-52 0 0,1 1-1 0 0,-1-1 1 0 0,1 1-1 0 0,-1 0 1 0 0,0-1-1 0 0,0 1 0 0 0,0 0 1 0 0,0 0-1 0 0,0 0 1 0 0,-1-1-1 0 0,1 1 1 0 0,0 0-1 0 0,-1 0 1 0 0,1 0-1 0 0,-1 0 1 0 0,0 0-1 0 0,0 0 1 0 0,0 0-1 0 0,0 0 1 0 0,0 1-1 0 0,0-1 1 0 0,0 0-1 0 0,-1 0 1 0 0,1 0-1 0 0,-1 0 0 0 0,1-1 1 0 0,-1 1-1 0 0,0 0 1 0 0,-1 3-1 0 0,-4 4 26 0 0,0-1-1 0 0,0 0 0 0 0,0 0 0 0 0,-14 13 0 0 0,7-8-17 0 0,-19 17 15 0 0,24-24-10 0 0,1 0 0 0 0,0 1 0 0 0,0 0 1 0 0,1 0-1 0 0,-1 1 0 0 0,-7 12 0 0 0,11-16 35 0 0,-2 11 57 0 0,3-9-47 0 0,1-2 27 0 0,0 2-6 0 0,0-5 6 0 0,39 4 295 0 0,-19-7-264 0 0,1-1 1 0 0,26-8-1 0 0,22-4 83 0 0,74 0-628 0 0,-111 14 125 0 0,0 1 1 0 0,50 7-1 0 0,-70-5-784 0 0,-1 0 0 0 0,17 6 1 0 0,-10-1-5966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217 457 2759 0 0,'0'0'15407'0'0,"3"-18"-12863"0"0,-3 17-2491 0 0,-1-1-1 0 0,1 1 1 0 0,-1-1 0 0 0,0 1 0 0 0,0 0-1 0 0,0-1 1 0 0,0 1 0 0 0,0 0 0 0 0,0 0-1 0 0,0-1 1 0 0,0 1 0 0 0,-1 0 0 0 0,1 0-1 0 0,0 0 1 0 0,-1 1 0 0 0,1-1 0 0 0,-2-1 0 0 0,-32-11 168 0 0,18 7-64 0 0,5 2-120 0 0,1-1-1 0 0,0-1 1 0 0,0 0 0 0 0,1 0 0 0 0,0-1 0 0 0,0 0 0 0 0,-12-12-1 0 0,17 14-23 0 0,0 0 0 0 0,1 0 0 0 0,-1 0 0 0 0,1-1 0 0 0,1 1 0 0 0,-1-1 0 0 0,1 0 0 0 0,0 0 0 0 0,0 0 0 0 0,1-1 0 0 0,-1 1 0 0 0,1-1 0 0 0,1 1 0 0 0,-1-1-1 0 0,1 0 1 0 0,1 1 0 0 0,-1-1 0 0 0,1-8 0 0 0,1 4-23 0 0,1 0-1 0 0,0 0 1 0 0,0 0-1 0 0,1 1 1 0 0,0-1-1 0 0,1 1 1 0 0,0 0 0 0 0,1 0-1 0 0,0 0 1 0 0,9-14-1 0 0,-8 15-100 0 0,1 0 1 0 0,-1 1-1 0 0,1-1 0 0 0,1 1 0 0 0,15-13 0 0 0,-19 18 83 0 0,-1 1 0 0 0,1-1-1 0 0,1 1 1 0 0,-1 0 0 0 0,0 0-1 0 0,0 1 1 0 0,1-1 0 0 0,-1 1-1 0 0,1 0 1 0 0,0 0 0 0 0,-1 0-1 0 0,1 1 1 0 0,0-1 0 0 0,-1 1-1 0 0,1 0 1 0 0,5 1 0 0 0,7 2 2 0 0,1 0 0 0 0,-1 1 0 0 0,1 1 0 0 0,-1 0 0 0 0,-1 1 0 0 0,31 16 0 0 0,-42-19 53 0 0,-1 0-1 0 0,0 1 1 0 0,-1-1-1 0 0,1 1 1 0 0,-1 0-1 0 0,1 0 0 0 0,-1 0 1 0 0,0 0-1 0 0,0 0 1 0 0,-1 1-1 0 0,1-1 1 0 0,-1 1-1 0 0,0-1 1 0 0,-1 1-1 0 0,1 0 1 0 0,1 8-1 0 0,0 4 108 0 0,0 1-1 0 0,-1-1 1 0 0,-1 27-1 0 0,-1-35-99 0 0,-1 0-1 0 0,0 0 0 0 0,0 0 1 0 0,-1 0-1 0 0,0-1 1 0 0,0 1-1 0 0,-1 0 1 0 0,0-1-1 0 0,-1 0 1 0 0,0 0-1 0 0,0 0 0 0 0,-1 0 1 0 0,0 0-1 0 0,0-1 1 0 0,-1 0-1 0 0,0 0 1 0 0,0 0-1 0 0,0-1 1 0 0,-1 0-1 0 0,0 0 0 0 0,0-1 1 0 0,-1 0-1 0 0,-10 5 1 0 0,7-4-32 0 0,-60 31 115 0 0,61-33-278 0 0,0 0 0 0 0,0 0 0 0 0,0-1 0 0 0,-1-1 0 0 0,-13 2 0 0 0,23-4-130 0 0,-10 0-462 0 0,6-3-2796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6447 0 0,'0'0'499'0'0,"-2"0"-328"0"0,-7 5 220 0 0,1-1-1 0 0,0 1 1 0 0,0 0 0 0 0,1 0 0 0 0,0 1 0 0 0,0 0-1 0 0,0 0 1 0 0,0 1 0 0 0,1 0 0 0 0,0 0 0 0 0,1 1-1 0 0,-6 8 1 0 0,5-5 20 0 0,-1 1 0 0 0,2 0-1 0 0,0 0 1 0 0,0 1 0 0 0,1 0 0 0 0,1-1-1 0 0,0 1 1 0 0,-1 14 0 0 0,-7 76 2410 0 0,6 191-1 0 0,5-267-2702 0 0,0 0-1 0 0,-2 0 1 0 0,-1 1-1 0 0,-1-2 1 0 0,-2 1-1 0 0,0-1 1 0 0,-2 0 0 0 0,-1 0-1 0 0,-1-1 1 0 0,-1 0-1 0 0,-15 25 1 0 0,19-39-99 0 0,-42 82 103 0 0,48-91-207 0 0,0 0 0 0 0,0-1 1 0 0,1 1-1 0 0,-1 0 0 0 0,1 0 0 0 0,-1 0 0 0 0,1 0 0 0 0,0 0 0 0 0,0 0 1 0 0,0 0-1 0 0,0 3 0 0 0,1-4 16 0 0,-1 0 1 0 0,0 0-1 0 0,1 0 1 0 0,-1 0-1 0 0,1 0 1 0 0,-1 0-1 0 0,1 0 1 0 0,-1 0-1 0 0,1 0 1 0 0,0 0-1 0 0,-1-1 1 0 0,1 1-1 0 0,0 0 1 0 0,0-1-1 0 0,-1 1 1 0 0,1 0-1 0 0,0-1 1 0 0,0 1-1 0 0,0-1 1 0 0,0 1-1 0 0,0-1 1 0 0,0 1-1 0 0,2-1 1 0 0,9 3-1198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9215 0 0,'0'0'422'0'0,"-14"0"148"0"0,12 0-502 0 0,1 0-1 0 0,-1 0 0 0 0,1 0 1 0 0,-1 1-1 0 0,1-1 0 0 0,-1 0 1 0 0,1 1-1 0 0,0-1 1 0 0,-1 0-1 0 0,1 1 0 0 0,0 0 1 0 0,-1-1-1 0 0,1 1 0 0 0,0 0 1 0 0,-1 0-1 0 0,1 0 0 0 0,0 0 1 0 0,0 0-1 0 0,0 0 0 0 0,-2 2 1 0 0,2 0 217 0 0,-1-1 0 0 0,1 1 0 0 0,0-1 1 0 0,0 1-1 0 0,0 0 0 0 0,0 0 0 0 0,0 0 1 0 0,1-1-1 0 0,-1 1 0 0 0,1 4 0 0 0,0 3 677 0 0,0 1-1 0 0,1-1 1 0 0,0 1 0 0 0,5 20-1 0 0,1-5-541 0 0,1 0 0 0 0,2 0 0 0 0,0-1 0 0 0,2 0 0 0 0,0-1 0 0 0,2 0 0 0 0,0-1 0 0 0,2 0 0 0 0,22 23 0 0 0,-29-36-250 0 0,2 0 0 0 0,0-1 0 0 0,0-1 0 0 0,0 0-1 0 0,17 9 1 0 0,67 28 760 0 0,-40-20-575 0 0,-7-1-138 0 0,-28-12-252 0 0,1-2 0 0 0,0 0 1 0 0,0-1-1 0 0,31 7 0 0 0,-51-16-265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2:5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4143 0 0,'0'0'12036'0'0,"-2"2"-10596"0"0,-35 59 1114 0 0,-1 2-1544 0 0,14-28-586 0 0,-51 56 0 0 0,-10 2-261 0 0,-56 54-78 0 0,137-144-79 0 0,1 0 1 0 0,-1 0-1 0 0,1 1 0 0 0,0-1 0 0 0,0 1 0 0 0,0-1 1 0 0,1 1-1 0 0,-1 0 0 0 0,1 0 0 0 0,0 0 1 0 0,-3 8-1 0 0,3 2 49 0 0,6-9-55 0 0,-3-4 9 0 0,0 1-127 0 0,1 0 0 0 0,-1 0-1 0 0,1-1 1 0 0,-1 1 0 0 0,1 0 0 0 0,-1-1 0 0 0,1 1 0 0 0,0-1-1 0 0,0 0 1 0 0,0 1 0 0 0,0-1 0 0 0,3 1 0 0 0,5 0-781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5527 0 0,'0'0'2276'0'0,"0"3"-366"0"0,0 9-1086 0 0,0-1 0 0 0,-1 0 0 0 0,0 1 0 0 0,-1-1 1 0 0,0 0-1 0 0,-7 21 0 0 0,-32 69 160 0 0,22-59-147 0 0,-59 130 504 0 0,-3 6-699 0 0,55-117-525 0 0,-54 94-1 0 0,65-136-105 0 0,-9 9 54 0 0,19-21-5 0 0,20-52-453 0 0,-4 21 89 0 0,-7 14 260 0 0,0 1 0 0 0,1-1-1 0 0,0 1 1 0 0,0 0 0 0 0,11-13 0 0 0,-5 10-255 0 0,1 0 1 0 0,0 1-1 0 0,1 1 1 0 0,0 0-1 0 0,23-14 1 0 0,-35 23 308 0 0,1 0 0 0 0,-1 1-1 0 0,1-1 1 0 0,0 0 0 0 0,-1 1 0 0 0,1-1 0 0 0,0 1-1 0 0,-1-1 1 0 0,1 1 0 0 0,0 0 0 0 0,0-1 0 0 0,-1 1 0 0 0,1 0-1 0 0,0 0 1 0 0,0 0 0 0 0,-1 1 0 0 0,1-1 0 0 0,0 0-1 0 0,0 1 1 0 0,2 0 0 0 0,-1 1 63 0 0,0 0 1 0 0,0 0-1 0 0,0 0 0 0 0,0 0 0 0 0,0 1 1 0 0,-1-1-1 0 0,1 1 0 0 0,3 5 0 0 0,-3-4-43 0 0,0 1 0 0 0,0-1 0 0 0,-1 1-1 0 0,0-1 1 0 0,0 1 0 0 0,0 0 0 0 0,-1 0 0 0 0,1 0 0 0 0,-1 0-1 0 0,0 0 1 0 0,-1 0 0 0 0,1 6 0 0 0,-1 7 34 0 0,-1 0 0 0 0,-3 19 0 0 0,4-36-62 0 0,0 2-39 0 0,0 0 0 0 0,0 0 0 0 0,-1 0 0 0 0,1 0 0 0 0,-1 0 1 0 0,0 0-1 0 0,0 0 0 0 0,0 0 0 0 0,0 0 0 0 0,0-1 0 0 0,-1 1 0 0 0,-2 3 1 0 0,-2 4-543 0 0,1-1-1065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0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163 138 2303 0 0,'0'0'11052'0'0,"0"2"-10273"0"0,0 5-200 0 0,-1-1 1 0 0,0 1-1 0 0,0-1 0 0 0,0 1 0 0 0,-1-1 1 0 0,0 0-1 0 0,0 0 0 0 0,-4 7 1 0 0,-31 49 381 0 0,5-8-756 0 0,18-26-135 0 0,2 2-1 0 0,1 0 1 0 0,1 0 0 0 0,1 1-1 0 0,2 0 1 0 0,1 0 0 0 0,-3 47-1 0 0,11-42 107 0 0,3-21-106 0 0,-5-13-47 0 0,1-1 0 0 0,0 1 1 0 0,0-1-1 0 0,0 0 1 0 0,0 1-1 0 0,0-1 1 0 0,0 0-1 0 0,1 0 0 0 0,-1 0 1 0 0,0 1-1 0 0,1-1 1 0 0,-1-1-1 0 0,1 1 1 0 0,-1 0-1 0 0,1 0 1 0 0,-1 0-1 0 0,4 0 0 0 0,-2 0 20 0 0,-1-1 0 0 0,1 0-1 0 0,0 0 1 0 0,-1 0-1 0 0,1 0 1 0 0,0 0-1 0 0,0 0 1 0 0,-1-1-1 0 0,1 1 1 0 0,3-2-1 0 0,4-2 94 0 0,1 0 0 0 0,-1-1 0 0 0,0-1 0 0 0,11-7 0 0 0,-20 12-127 0 0,21-13 57 0 0,77-54 417 0 0,-88 59-439 0 0,-1 0 0 0 0,0 0-1 0 0,-1-1 1 0 0,0-1 0 0 0,0 1 0 0 0,11-21 0 0 0,-18 27-52 0 0,0 1 0 0 0,0-1 0 0 0,0 0 0 0 0,-1 0-1 0 0,0 0 1 0 0,0 0 0 0 0,0 0 0 0 0,0 0 0 0 0,-1 0 0 0 0,1 0 0 0 0,-1 0-1 0 0,0 0 1 0 0,0-1 0 0 0,-1 1 0 0 0,0-6 0 0 0,-1 5-10 0 0,0-1 0 0 0,0 1 1 0 0,0 1-1 0 0,-1-1 0 0 0,1 0 1 0 0,-1 1-1 0 0,0-1 0 0 0,0 1 1 0 0,-1 0-1 0 0,1 0 0 0 0,-9-7 0 0 0,0 1-130 0 0,-1-1 0 0 0,0 2-1 0 0,-27-15 1 0 0,35 21 110 0 0,-1 0 0 0 0,1 0 0 0 0,0 0 0 0 0,0-1 0 0 0,0 1 0 0 0,0-1-1 0 0,1-1 1 0 0,0 1 0 0 0,-6-8 0 0 0,8 9 23 0 0,-1-1 0 0 0,1 0 0 0 0,0 0 0 0 0,1 0 0 0 0,-1 0 0 0 0,1 0 0 0 0,0 0 1 0 0,0 0-1 0 0,0 0 0 0 0,1-1 0 0 0,-1 1 0 0 0,1 0 0 0 0,0 0 0 0 0,0-6 0 0 0,2 0-231 0 0,0 1 0 0 0,0-1 0 0 0,1 1 0 0 0,0 0 0 0 0,0 0 0 0 0,1 0-1 0 0,6-11 1 0 0,0 4-1032 0 0,0-1-1 0 0,18-20 1 0 0,-6 13-257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0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1839 0 0,'0'-2'134'0'0,"2"-2"599"0"0,1-1 0 0 0,-1 0 1 0 0,1 1-1 0 0,0-1 0 0 0,0 1 0 0 0,1 0 0 0 0,-1 0 1 0 0,1 0-1 0 0,0 1 0 0 0,0-1 0 0 0,0 1 1 0 0,0 0-1 0 0,1 0 0 0 0,5-2 0 0 0,7-4 494 0 0,2 1-1 0 0,28-8 0 0 0,7-2-318 0 0,-40 11-585 0 0,1 2 0 0 0,0 0-1 0 0,0 0 1 0 0,0 2 0 0 0,0 0 0 0 0,18-1 0 0 0,-32 4-311 0 0,0 0 1 0 0,1 0-1 0 0,-1 0 0 0 0,0 0 1 0 0,1 0-1 0 0,-1 1 0 0 0,0-1 1 0 0,0 1-1 0 0,1-1 0 0 0,-1 1 1 0 0,0-1-1 0 0,0 1 0 0 0,0-1 1 0 0,0 1-1 0 0,2 1 0 0 0,-2-2-8 0 0,-1 1-1 0 0,1-1 1 0 0,0 1-1 0 0,0-1 1 0 0,-1 0-1 0 0,1 1 1 0 0,0 0-1 0 0,-1-1 0 0 0,1 1 1 0 0,-1-1-1 0 0,1 1 1 0 0,-1 0-1 0 0,1-1 1 0 0,-1 1-1 0 0,1 0 1 0 0,-1-1-1 0 0,1 1 1 0 0,-1 0-1 0 0,0 0 1 0 0,0 0-1 0 0,1 1 1 0 0,-1 1-1 0 0,2 1-3 0 0,3 5 0 0 0,-1 0 0 0 0,-1 1 0 0 0,0-1 0 0 0,0 1 0 0 0,2 16 0 0 0,-5-23 2 0 0,0-1 0 0 0,0 1 1 0 0,1-1-1 0 0,-1 0 0 0 0,-1 1 0 0 0,1-1 0 0 0,0 1 0 0 0,-1-1 1 0 0,1 0-1 0 0,-1 1 0 0 0,0-1 0 0 0,0 0 0 0 0,0 0 0 0 0,0 0 0 0 0,0 1 1 0 0,0-1-1 0 0,0 0 0 0 0,-1 0 0 0 0,1-1 0 0 0,-4 4 0 0 0,-1 1 14 0 0,-1 0 0 0 0,-1-1 0 0 0,1 0 0 0 0,-11 5 0 0 0,1 1-13 0 0,-22 13 43 0 0,-81 56-16 0 0,101-66-31 0 0,1 1 0 0 0,0 2 1 0 0,1-1-1 0 0,-15 21 0 0 0,16-17 1 0 0,14-12 0 0 0,3-7 11 0 0,-1 0 0 0 0,1 0 0 0 0,0 0 1 0 0,-1-1-1 0 0,1 1 0 0 0,0 0 0 0 0,0-1 0 0 0,-1 1 0 0 0,1 0 0 0 0,0-1 0 0 0,0 1 0 0 0,0-1 0 0 0,0 1 0 0 0,0-1 1 0 0,0 0-1 0 0,0 1 0 0 0,0-1 0 0 0,0 0 0 0 0,0 0 0 0 0,0 1 0 0 0,0-1 0 0 0,0 0 0 0 0,0 0 0 0 0,1 0 0 0 0,30-2 384 0 0,-28 1-355 0 0,40-6 456 0 0,80-24 0 0 0,-87 20-368 0 0,0 1-1 0 0,1 2 1 0 0,46-4 0 0 0,-73 12-103 0 0,0 0 0 0 0,0 0 0 0 0,0 1 0 0 0,18 4 0 0 0,-23-3-39 0 0,-1-1-1 0 0,1 1 0 0 0,0 0 1 0 0,0 1-1 0 0,-1-1 0 0 0,0 1 1 0 0,1 1-1 0 0,-1-1 0 0 0,8 8 0 0 0,36 33-4395 0 0,-39-35-2277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0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11687 0 0,'0'0'7450'0'0,"2"-1"-7109"0"0,1 0-268 0 0,90-22 1654 0 0,-76 20-1673 0 0,-1 0-1 0 0,0 2 1 0 0,1 0 0 0 0,16 1 0 0 0,-23 1-267 0 0,79 3-7443 0 0,-85-5 5745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14887 0 0,'0'0'1350'0'0,"2"0"-1110"0"0,10-1 217 0 0,-1-1 0 0 0,-1-1 0 0 0,1 1 0 0 0,0-2 0 0 0,18-7 0 0 0,3-1 90 0 0,11-3-33 0 0,31-10 256 0 0,135-29 1 0 0,-205 54-901 0 0,1-1 1 0 0,-1 1-1 0 0,0 0 1 0 0,1 0 0 0 0,-1 0-1 0 0,0 1 1 0 0,0-1 0 0 0,6 2-1 0 0,-8-1-471 0 0,0 0 0 0 0,0 0 0 0 0,0-1 0 0 0,0 1-1 0 0,0 0 1 0 0,-1 1 0 0 0,1-1 0 0 0,0 0 0 0 0,-1 0-1 0 0,1 1 1 0 0,2 2 0 0 0,2 6-5218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145 123 8495 0 0,'0'0'2068'0'0,"2"-2"-1432"0"0,4-4-195 0 0,0 0 0 0 0,0 0 0 0 0,1 1 0 0 0,0 0-1 0 0,0 0 1 0 0,1 1 0 0 0,-1 0 0 0 0,1 0-1 0 0,15-5 1 0 0,3 0 514 0 0,10-3 246 0 0,31-4-355 0 0,-31 7-717 0 0,1 1 0 0 0,50-4 1 0 0,-81 12-114 0 0,0 0 1 0 0,1 0 0 0 0,-1 1 0 0 0,0 0-1 0 0,0 1 1 0 0,8 2 0 0 0,-11-2 26 0 0,4 5-33 0 0,-2 4-10 0 0,-5-8 0 0 0,1 0 0 0 0,-1-1 0 0 0,0 1 0 0 0,0 0 0 0 0,-1 0 0 0 0,1 0 0 0 0,-1 0 0 0 0,1-1 0 0 0,-1 1 0 0 0,0 0 0 0 0,0-1 0 0 0,0 1 0 0 0,0 0 0 0 0,-1-1 0 0 0,1 0 0 0 0,-1 1 0 0 0,1-1 0 0 0,-1 0 0 0 0,0 1 0 0 0,0-1 0 0 0,-3 3 0 0 0,-4 2 0 0 0,1 0 0 0 0,-1-1 0 0 0,0 0 0 0 0,-12 7 0 0 0,-138 65 0 0 0,126-63 0 0 0,23-10 1 0 0,7-3 0 0 0,-1 0 1 0 0,1-1-1 0 0,-1 1 1 0 0,1-1-1 0 0,-1 0 0 0 0,-7 1 1 0 0,15-1 17 0 0,-1 1 1 0 0,1-1-1 0 0,-1 0 0 0 0,0 1 0 0 0,0 0 1 0 0,4 2-1 0 0,-3-2-13 0 0,9 7 16 0 0,1-1 1 0 0,1-1-1 0 0,-1 0 0 0 0,1-1 1 0 0,0-1-1 0 0,1 0 0 0 0,-1-1 0 0 0,1-1 1 0 0,26 3-1 0 0,-28-6 59 0 0,73 7 673 0 0,-85-7-378 0 0,-2 2-367 0 0,1-1 0 0 0,-1 0 1 0 0,1 1-1 0 0,-1-1 0 0 0,1 1 1 0 0,-1-1-1 0 0,0 0 0 0 0,0 1 1 0 0,0-1-1 0 0,0 1 0 0 0,0-1 1 0 0,0 1-1 0 0,0-1 0 0 0,-1 3 1 0 0,0 1 16 0 0,-1 1 0 0 0,-1-1 0 0 0,1 1 0 0 0,-1-1 0 0 0,0 0 0 0 0,0 0 0 0 0,0 0 0 0 0,-1 0 0 0 0,1 0 0 0 0,-1-1 0 0 0,-5 5 0 0 0,-2 1 14 0 0,-1 0 1 0 0,-1 0 0 0 0,-13 8-1 0 0,-257 128 100 0 0,276-142-136 0 0,-171 70-724 0 0,163-63 194 0 0,27-7-9532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133 120 7367 0 0,'-14'-1'681'0'0,"0"1"0"0"0,0 0 0 0 0,-1 1 0 0 0,1 1 0 0 0,0 0 0 0 0,-14 4 0 0 0,8-2 4872 0 0,28-5-5167 0 0,0-1-1 0 0,-1 0 0 0 0,1 0 1 0 0,-1 0-1 0 0,8-4 0 0 0,10-4 159 0 0,76-20 393 0 0,2 5-1 0 0,1 4 0 0 0,115-8 0 0 0,-198 27-917 0 0,1 1 0 0 0,-1 0-1 0 0,1 2 1 0 0,30 5 0 0 0,-50-6-59 0 0,0 1 0 0 0,0-1 1 0 0,0 1-1 0 0,0-1 0 0 0,0 1 0 0 0,0 0 1 0 0,0 0-1 0 0,0 0 0 0 0,0 0 0 0 0,-1 0 1 0 0,1 0-1 0 0,0 1 0 0 0,-1-1 0 0 0,1 0 1 0 0,-1 1-1 0 0,0 0 0 0 0,1-1 0 0 0,-1 1 1 0 0,2 3-1 0 0,-2-3-120 0 0,-1-1-1 0 0,1 1 1 0 0,-1 0 0 0 0,0 0 0 0 0,0-1 0 0 0,1 1-1 0 0,-1 0 1 0 0,0 0 0 0 0,-1-1 0 0 0,1 1 0 0 0,0 0-1 0 0,0-1 1 0 0,-1 1 0 0 0,1 0 0 0 0,-1 0 0 0 0,1-1-1 0 0,-1 1 1 0 0,0-1 0 0 0,0 1 0 0 0,0-1 0 0 0,0 1-1 0 0,0-1 1 0 0,-2 3 0 0 0,-11 10-4867 0 0,-5-2-1337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56 7223 0 0,'-104'61'10374'0'0,"114"-65"-8379"0"0,17-9-1524 0 0,15-1 337 0 0,46-6 0 0 0,7-3-40 0 0,-53 10-475 0 0,-19 6-109 0 0,1 0 1 0 0,0 1 0 0 0,31-3 0 0 0,-46 9-108 0 0,-8 0-72 0 0,-1 0 0 0 0,1 0 0 0 0,-1 0 0 0 0,1 1 0 0 0,0-1 0 0 0,-1 0 0 0 0,1 0-1 0 0,-1 1 1 0 0,1-1 0 0 0,-1 0 0 0 0,1 1 0 0 0,-1-1 0 0 0,1 1 0 0 0,-1-1 0 0 0,0 0-1 0 0,1 1 1 0 0,-1-1 0 0 0,1 1 0 0 0,-1-1 0 0 0,0 1 0 0 0,0 0 0 0 0,1-1 0 0 0,-1 1-1 0 0,0-1 1 0 0,0 1 0 0 0,0-1 0 0 0,1 2 0 0 0,1 14-24 0 0,-3-12 6 0 0,-1 0 0 0 0,1 1 0 0 0,-1-1 0 0 0,0 0 0 0 0,1 0 0 0 0,-2-1 0 0 0,1 1 0 0 0,-6 6 0 0 0,-26 28-30 0 0,24-28 12 0 0,-104 95-78 0 0,39-38 62 0 0,39-33 41 0 0,-34 30-68 0 0,-91 109-1 0 0,139-146 36 0 0,6-9-8 0 0,-17 27 0 0 0,28-36 36 0 0,5-8 9 0 0,1-1 0 0 0,-1 1 0 0 0,0-1-1 0 0,0 1 1 0 0,0-1 0 0 0,1 1-1 0 0,-1-1 1 0 0,0 0 0 0 0,0 1-1 0 0,1-1 1 0 0,-1 1 0 0 0,0-1 0 0 0,1 0-1 0 0,-1 1 1 0 0,1-1 0 0 0,-1 0-1 0 0,0 0 1 0 0,1 1 0 0 0,-1-1-1 0 0,1 0 1 0 0,-1 0 0 0 0,1 1-1 0 0,0-1 3 0 0,2 1 12 0 0,0 0-1 0 0,0 0 1 0 0,0 0 0 0 0,1 0-1 0 0,-1 0 1 0 0,0 0 0 0 0,1-1-1 0 0,-1 0 1 0 0,0 0-1 0 0,1 0 1 0 0,5-1 0 0 0,41-9 228 0 0,-26 4-164 0 0,377-68 839 0 0,-394 73-921 0 0,56-11 10 0 0,-34 5-140 0 0,0 2-1 0 0,49-3 1 0 0,-77 8-83 0 0,-2 13-3568 0 0,-1-3 2105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39 2303 0 0,'1'-1'167'0'0,"0"-5"152"0"0,1-2 2521 0 0,-2 7-2373 0 0,0 0 0 0 0,1 0 1 0 0,-1 0-1 0 0,0 0 0 0 0,1 0 0 0 0,-1 0 0 0 0,0-1 1 0 0,0 1-1 0 0,0 0 0 0 0,0 0 0 0 0,0 0 0 0 0,0 0 1 0 0,-1 0-1 0 0,1 0 0 0 0,0-1 0 0 0,-1 1 1 0 0,1 0-1 0 0,-2-3 1672 0 0,-12 10-1046 0 0,13-4-1037 0 0,-1 0 0 0 0,1 0 0 0 0,0 0 0 0 0,-1 0 0 0 0,1 0-1 0 0,0 0 1 0 0,0 0 0 0 0,0 0 0 0 0,1 0 0 0 0,-1 0 0 0 0,0 0 0 0 0,1 1-1 0 0,-1-1 1 0 0,1 0 0 0 0,0 1 0 0 0,0-1 0 0 0,0 0 0 0 0,0 1-1 0 0,0-1 1 0 0,1 0 0 0 0,-1 0 0 0 0,2 4 0 0 0,0 3 58 0 0,1 0 0 0 0,0 0 0 0 0,0 0 0 0 0,7 10 0 0 0,10 17 176 0 0,1 0 1 0 0,28 32-1 0 0,-35-50-212 0 0,2 0 0 0 0,1-1-1 0 0,0 0 1 0 0,1-2 0 0 0,20 15-1 0 0,121 63 742 0 0,-25-16-222 0 0,-128-74-597 0 0,-1 1-1 0 0,0 0 0 0 0,0 0 1 0 0,-1 0-1 0 0,1 1 1 0 0,-1 0-1 0 0,0 0 1 0 0,0 0-1 0 0,0 0 0 0 0,3 6 1 0 0,-6-9-2 0 0,0 1 1 0 0,0-1-1 0 0,0 0 0 0 0,-1 0 1 0 0,1 1-1 0 0,0-1 1 0 0,-1 0-1 0 0,0 1 0 0 0,0-1 1 0 0,1 0-1 0 0,-1 1 0 0 0,-1-1 1 0 0,1 1-1 0 0,0-1 1 0 0,0 0-1 0 0,-1 1 0 0 0,0-1 1 0 0,1 0-1 0 0,-1 0 1 0 0,0 1-1 0 0,0-1 0 0 0,0 0 1 0 0,0 0-1 0 0,-1 0 1 0 0,1 0-1 0 0,0 0 0 0 0,-1 0 1 0 0,0-1-1 0 0,-3 4 1 0 0,1-1-369 0 0,0 0 1 0 0,-1 0 0 0 0,0-1 0 0 0,0 0 0 0 0,0 1 0 0 0,0-2 0 0 0,-1 1 0 0 0,1-1 0 0 0,-1 0 0 0 0,1 0 0 0 0,-1 0 0 0 0,0-1 0 0 0,-9 2 0 0 0,4-3-1274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6 9671 0 0,'0'0'748'0'0,"2"-1"-492"0"0,3-1-1271 0 0,7-1 7316 0 0,-17 8-5503 0 0,-137 114 2376 0 0,122-99-2929 0 0,0 2 0 0 0,1 0 0 0 0,2 1 0 0 0,-22 34 0 0 0,17-13-79 0 0,1 1-1 0 0,2 1 1 0 0,-13 51 0 0 0,30-92-163 0 0,0 4 4 0 0,0-1-1 0 0,-1 0 0 0 0,0 0 1 0 0,0-1-1 0 0,-1 1 1 0 0,0-1-1 0 0,0 1 1 0 0,-1-1-1 0 0,0-1 1 0 0,-7 9-1 0 0,-10 5-94 0 0,21-19 4 0 0,2-3-412 0 0,47-45-4392 0 0,-37 36 1760 0 0,9-9-2580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64 2759 0 0,'0'0'126'0'0,"1"-1"-5"0"0,9-14 250 0 0,12-16 11241 0 0,-21 29-10994 0 0,4-4-36 0 0,-4 5 540 0 0,8-5 85 0 0,-2 5-1108 0 0,-1 1 0 0 0,1-1 0 0 0,0 1-1 0 0,0 1 1 0 0,0-1 0 0 0,0 1 0 0 0,-1 0 0 0 0,1 1 0 0 0,0 0 0 0 0,-1 0 0 0 0,0 0 0 0 0,1 1 0 0 0,-1-1 0 0 0,0 2-1 0 0,0-1 1 0 0,9 8 0 0 0,-14-11-87 0 0,0 1 0 0 0,0 0 0 0 0,0 0 0 0 0,0 0-1 0 0,0-1 1 0 0,-1 1 0 0 0,1 0 0 0 0,0 0 0 0 0,-1 0 0 0 0,1 0-1 0 0,-1 0 1 0 0,1 1 0 0 0,-1-1 0 0 0,1 0 0 0 0,-1 0 0 0 0,0 0-1 0 0,0 0 1 0 0,1 0 0 0 0,-1 0 0 0 0,0 2 0 0 0,0-1 3 0 0,-1 0 1 0 0,1 0 0 0 0,-1 0-1 0 0,1 0 1 0 0,-1 0 0 0 0,0 0-1 0 0,1 0 1 0 0,-1 0-1 0 0,0 0 1 0 0,-2 3 0 0 0,-4 4 40 0 0,0-1 0 0 0,-1 0 0 0 0,-14 12 0 0 0,12-10 3 0 0,-50 45 38 0 0,13-12 35 0 0,-47 55-1 0 0,91-95-130 0 0,0 0 4 0 0,0 0 1 0 0,0 1 0 0 0,1-1 0 0 0,-1 1-1 0 0,1-1 1 0 0,-1 1 0 0 0,1 0-1 0 0,0 0 1 0 0,1 0 0 0 0,-1 0-1 0 0,1 1 1 0 0,-2 4 0 0 0,4-8 8 0 0,0 0 0 0 0,-1 0-1 0 0,1 0 1 0 0,0 0 0 0 0,-1-1 0 0 0,1 1 0 0 0,0 0 0 0 0,0 0-1 0 0,0-1 1 0 0,-1 1 0 0 0,1 0 0 0 0,0-1 0 0 0,0 1 0 0 0,0-1 0 0 0,0 1-1 0 0,0-1 1 0 0,0 1 0 0 0,2-1 0 0 0,-2 0-5 0 0,6 3 82 0 0,0-1 0 0 0,1-1 0 0 0,-1 0 0 0 0,1 0 1 0 0,-1 0-1 0 0,12-1 0 0 0,48-7 461 0 0,-31 2-300 0 0,131-18 196 0 0,-95 10-579 0 0,126-4 0 0 0,-171 19-2106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15119 0 0,'0'0'2322'0'0,"0"3"-1956"0"0,0 1-338 0 0,0 0 0 0 0,0 1 0 0 0,0-1 0 0 0,-1 1 0 0 0,1-1 0 0 0,-1 0 0 0 0,0 1 0 0 0,0-1 0 0 0,-1 0 0 0 0,1 0 0 0 0,-1 0 0 0 0,0 0 0 0 0,-4 7 0 0 0,-4 2-40 0 0,0 0 0 0 0,-18 17 0 0 0,15-16 60 0 0,-16 21 0 0 0,14-14 23 0 0,2 1 0 0 0,-20 42-1 0 0,28-50-70 0 0,2-4 16 0 0,3-10-6 0 0,0 1 0 0 0,1-1 0 0 0,-1 1 0 0 0,0-1 0 0 0,0 1 0 0 0,0 0 0 0 0,0-1 0 0 0,0 1 0 0 0,1-1 0 0 0,-1 1 0 0 0,0-1 0 0 0,0 1 0 0 0,1-1-1 0 0,-1 1 1 0 0,0-1 0 0 0,1 0 0 0 0,-1 1 0 0 0,1-1 0 0 0,-1 1 0 0 0,0-1 0 0 0,1 0 0 0 0,-1 1 0 0 0,1-1 0 0 0,-1 0 0 0 0,1 0 0 0 0,-1 1 0 0 0,1-1 0 0 0,-1 0 0 0 0,1 0 0 0 0,-1 0 0 0 0,1 0 0 0 0,-1 1-1 0 0,1-1 1 0 0,0 0 0 0 0,-1 0 0 0 0,1 0 0 0 0,21 1 384 0 0,-13-3-268 0 0,0 1 1 0 0,0-1-1 0 0,0-1 1 0 0,0 0-1 0 0,0 0 1 0 0,0 0 0 0 0,-1-1-1 0 0,1-1 1 0 0,-1 1-1 0 0,0-1 1 0 0,-1-1 0 0 0,1 0-1 0 0,-1 0 1 0 0,0 0-1 0 0,11-13 1 0 0,-15 15-110 0 0,-1 1 0 0 0,0-1-1 0 0,1 0 1 0 0,-1 0 0 0 0,0 0 0 0 0,-1 0 0 0 0,1 0 0 0 0,1-9 0 0 0,-1 3 47 0 0,-2-1 0 0 0,1 1 1 0 0,-2-20-1 0 0,1 23-85 0 0,-1 0-1 0 0,1-1 1 0 0,-1 1-1 0 0,0 0 1 0 0,-1 0-1 0 0,0 0 1 0 0,-4-12-1 0 0,5 17-44 0 0,-1 0 0 0 0,1-1-1 0 0,0 1 1 0 0,-1 0 0 0 0,1 0-1 0 0,-1 0 1 0 0,0 0 0 0 0,1 0 0 0 0,-1 1-1 0 0,0-1 1 0 0,0 0 0 0 0,-4-2-1 0 0,4 4-266 0 0,1-1 0 0 0,-1 0 0 0 0,0 1-1 0 0,1-1 1 0 0,-1 1 0 0 0,0 0-1 0 0,1 0 1 0 0,-4-1 0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9095 0 0,'0'0'823'0'0,"2"-15"-562"0"0,0 11 105 0 0,-1 0 0 0 0,1 1 0 0 0,0-1 0 0 0,0 0 0 0 0,1 1 0 0 0,-1-1-1 0 0,1 1 1 0 0,0 0 0 0 0,0 0 0 0 0,0 0 0 0 0,0 0 0 0 0,0 0 0 0 0,0 1 0 0 0,1 0-1 0 0,-1-1 1 0 0,8-2 1371 0 0,12 4-274 0 0,-13 1-1085 0 0,0 0 0 0 0,13 1 0 0 0,6 2-126 0 0,1-2-1 0 0,-1-1 0 0 0,0-1 1 0 0,1-1-1 0 0,-1-2 0 0 0,45-12 1 0 0,167-63-26 0 0,-159 48-148 0 0,-44 18-168 0 0,14-7-318 0 0,1 2 1 0 0,88-16-1 0 0,-139 34-837 0 0,-9 14-7621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53 135 6911 0 0,'0'0'5456'0'0,"0"0"-5252"0"0,0 0 1 0 0,-1 0-1 0 0,1-1 0 0 0,0 1 0 0 0,0 0 0 0 0,-1 0 0 0 0,1 0 0 0 0,0 0 0 0 0,-1-1 0 0 0,1 1 1 0 0,0 0-1 0 0,0 0 0 0 0,0-1 0 0 0,-1 1 0 0 0,1 0 0 0 0,0 0 0 0 0,0-1 0 0 0,0 1 1 0 0,-1 0-1 0 0,1 0 0 0 0,0-1 0 0 0,0-2-37 0 0,0 1 0 0 0,1 0 1 0 0,-1 0-1 0 0,0 0 0 0 0,1 0 0 0 0,0 0 0 0 0,-1 0 1 0 0,1 0-1 0 0,0 0 0 0 0,0 0 0 0 0,0 0 0 0 0,0 0 1 0 0,1 0-1 0 0,0-1 0 0 0,2-1 21 0 0,-1 1 0 0 0,1-1 0 0 0,-1 1 0 0 0,1 0 0 0 0,8-5 0 0 0,4 0 65 0 0,0 1 0 0 0,25-9 1 0 0,-37 15-182 0 0,27-9 117 0 0,0 1 1 0 0,1 2-1 0 0,34-3 1 0 0,-44 7-102 0 0,0 2 0 0 0,0 1 0 0 0,1 1 0 0 0,-1 0 0 0 0,32 8 0 0 0,-39-5-77 0 0,-6 1-27 0 0,-9-5 11 0 0,0 1 1 0 0,0 0-1 0 0,0-1 0 0 0,0 1 1 0 0,0-1-1 0 0,0 1 0 0 0,0 0 0 0 0,-1-1 1 0 0,1 1-1 0 0,0-1 0 0 0,0 1 1 0 0,-1-1-1 0 0,1 1 0 0 0,0-1 1 0 0,0 1-1 0 0,-1-1 0 0 0,1 1 0 0 0,-1 0 1 0 0,1-1-4 0 0,-6 7-18 0 0,0-1 1 0 0,-1 1 0 0 0,0-1-1 0 0,0-1 1 0 0,0 1 0 0 0,0-1-1 0 0,-1-1 1 0 0,0 1 0 0 0,-10 3-1 0 0,-6 4 1 0 0,-13 9 29 0 0,-32 16-184 0 0,2 4 0 0 0,-71 54 0 0 0,125-84 171 0 0,3-3 8 0 0,-1 0 0 0 0,1 1 0 0 0,1 0 0 0 0,-1 1 0 0 0,2 0 0 0 0,-13 17 0 0 0,21-26 1 0 0,-1-1 0 0 0,1 1 0 0 0,0-1 0 0 0,-1 1 0 0 0,1-1 0 0 0,0 0 0 0 0,0 1 0 0 0,0-1 1 0 0,-1 1-1 0 0,1-1 0 0 0,0 1 0 0 0,0-1 0 0 0,0 1 0 0 0,0-1 0 0 0,0 1 0 0 0,0-1 0 0 0,0 1 0 0 0,0-1 0 0 0,0 1 0 0 0,0-1 0 0 0,0 1 0 0 0,0-1 0 0 0,0 1 0 0 0,0-1 0 0 0,1 2 0 0 0,4 0 8 0 0,-4-2-6 0 0,1 2 18 0 0,1-1 0 0 0,-1 0 0 0 0,1-1 0 0 0,0 1 0 0 0,0 0 0 0 0,-1-1 0 0 0,1 0 0 0 0,0 1 0 0 0,0-1 1 0 0,0 0-1 0 0,5-1 0 0 0,33-8 223 0 0,-23 4-122 0 0,47-6 78 0 0,0 3 1 0 0,1 3-1 0 0,71 3 0 0 0,-105 2-145 0 0,-8 1-36 0 0,0-1 0 0 0,-1-2 0 0 0,44-7 0 0 0,-65 9-140 0 0,1-1 1 0 0,-1 0-1 0 0,1 0 0 0 0,-1-1 1 0 0,1 1-1 0 0,-1-1 0 0 0,0 1 1 0 0,0-1-1 0 0,0 1 1 0 0,0-1-1 0 0,0 0 0 0 0,0 0 1 0 0,2-3-1 0 0,10-19-6896 0 0,-8 11 752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 5063 0 0,'0'0'390'0'0,"-9"-2"-236"0"0,7 1 224 0 0,-1 1 1 0 0,1 0-1 0 0,-1-1 0 0 0,1 1 0 0 0,-1 0 0 0 0,1 0 0 0 0,-1 1 0 0 0,1-1 0 0 0,-1 0 0 0 0,1 1 0 0 0,-1 0 0 0 0,1-1 0 0 0,0 1 0 0 0,-1 0 0 0 0,1 0 0 0 0,0 0 0 0 0,0 1 1 0 0,-1-1-1 0 0,-1 2 0 0 0,3 0-241 0 0,-1-1 1 0 0,1 0-1 0 0,0 1 1 0 0,0-1 0 0 0,0 1-1 0 0,0-1 1 0 0,0 1 0 0 0,0 0-1 0 0,1-1 1 0 0,-1 1-1 0 0,1 0 1 0 0,0-1 0 0 0,0 6-1 0 0,0-1 125 0 0,1 1-1 0 0,0-1 1 0 0,1 0-1 0 0,0 1 1 0 0,0-1-1 0 0,5 12 1 0 0,0-3 407 0 0,17 27-1 0 0,-14-26-306 0 0,12 20 105 0 0,2-2 0 0 0,2 0 0 0 0,33 37 0 0 0,-54-67-475 0 0,1 0 0 0 0,-1-1 0 0 0,1 1 0 0 0,0-1 0 0 0,0 0 1 0 0,0-1-1 0 0,0 1 0 0 0,1-1 0 0 0,0-1 0 0 0,-1 1 1 0 0,1-1-1 0 0,0 0 0 0 0,0-1 0 0 0,11 2 0 0 0,-10-3-258 0 0,0 0 0 0 0,0 0-1 0 0,0-1 1 0 0,0 0-1 0 0,0-1 1 0 0,0 1 0 0 0,-1-2-1 0 0,1 1 1 0 0,-1-1 0 0 0,1 0-1 0 0,-1 0 1 0 0,13-9 0 0 0,1-3-1624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86 1375 0 0,'26'-48'-182'0'0,"-6"11"16770"0"0,-24 37-16550 0 0,0 1 1 0 0,-1-1 0 0 0,1 1 0 0 0,0 0 0 0 0,0 1 0 0 0,0-1 0 0 0,0 1 0 0 0,0 0 0 0 0,1 0-1 0 0,-1 0 1 0 0,0 0 0 0 0,-3 4 0 0 0,-7 5 129 0 0,-19 19-1 0 0,30-27-165 0 0,-21 23 58 0 0,2 2 0 0 0,0 0 0 0 0,2 1 0 0 0,1 1 0 0 0,1 0 0 0 0,-19 46 0 0 0,6 3 178 0 0,-34 125 0 0 0,42-112 38 0 0,3 1 1 0 0,5 1-1 0 0,3 1 0 0 0,2 102 1 0 0,12-107 120 0 0,-2 70 70 0 0,-1-152-770 0 0,0 1 1 0 0,0 0 0 0 0,-3 9-1 0 0,-1-2-1093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 7543 0 0,'0'0'940'0'0,"10"-15"5951"0"0,-9 14-6710 0 0,0 0-1 0 0,0 0 1 0 0,0 1 0 0 0,0-1 0 0 0,0 0-1 0 0,0 1 1 0 0,0-1 0 0 0,0 1 0 0 0,0-1 0 0 0,0 1-1 0 0,0 0 1 0 0,0-1 0 0 0,0 1 0 0 0,1 0-1 0 0,-1 0 1 0 0,0 0 0 0 0,0 0 0 0 0,0 0-1 0 0,0 0 1 0 0,2 0 0 0 0,-1 0 43 0 0,0 2 19 0 0,-2-2-224 0 0,1 1 1 0 0,0-1 0 0 0,0 0-1 0 0,-1 1 1 0 0,1-1 0 0 0,0 1-1 0 0,0-1 1 0 0,-1 1 0 0 0,1-1-1 0 0,0 1 1 0 0,-1-1 0 0 0,1 1 0 0 0,-1 0-1 0 0,1-1 1 0 0,-1 1 0 0 0,1 0-1 0 0,0 2 41 0 0,1 4 14 0 0,-2-5 4 0 0,-1 9 162 0 0,-5 4-73 0 0,-1 0-1 0 0,-14 23 1 0 0,12-22-44 0 0,0 0 1 0 0,-7 19 0 0 0,11-22-53 0 0,2-6-22 0 0,0 0 0 0 0,1 0 1 0 0,0 1-1 0 0,0-1 0 0 0,1 0 1 0 0,0 1-1 0 0,0-1 0 0 0,1 12 0 0 0,2-18 2 0 0,1 1-1 0 0,-1-1 1 0 0,0 0-1 0 0,0 1 1 0 0,1-1-1 0 0,3 1 1 0 0,1-1 81 0 0,-1 0 1 0 0,1-1-1 0 0,0 0 0 0 0,0 0 1 0 0,0 0-1 0 0,0-1 1 0 0,0 0-1 0 0,0 0 0 0 0,10-4 1 0 0,3 1 60 0 0,-20 4-193 0 0,18-4 58 0 0,-1 1-1 0 0,1 1 0 0 0,-1 1 1 0 0,1 0-1 0 0,26 3 0 0 0,-36-1-69 0 0,-6 0-47 0 0,1 5-324 0 0,1 3-540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18 7367 0 0,'0'-9'763'0'0,"0"1"5636"0"0,1 10-6082 0 0,4 25-91 0 0,-2 1 1 0 0,2 38-1 0 0,-7 61 431 0 0,1-89-352 0 0,-58 626 1091 0 0,8-147-576 0 0,42-377-715 0 0,-12 216 748 0 0,16-1-25 0 0,5-326-19 0 0,8 48-1 0 0,-4-60-533 0 0,0 0 0 0 0,1 0 0 0 0,1 0 0 0 0,13 25-1 0 0,-18-40-154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10047 0 0,'4'-7'7772'0'0,"8"33"-7032"0"0,2 0 0 0 0,0-1-1 0 0,2-1 1 0 0,26 31 0 0 0,-14-25-419 0 0,2-1 0 0 0,49 35 1 0 0,73 42-211 0 0,-109-78-94 0 0,-13-8-525 0 0,-28-19 269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10135 0 0,'0'0'6710'0'0,"-1"2"-6521"0"0,-7 15-51 0 0,-1-1 1 0 0,0 0-1 0 0,-2-1 0 0 0,0 0 1 0 0,0 0-1 0 0,-1-2 0 0 0,-14 14 1 0 0,-106 82 936 0 0,95-80-881 0 0,-104 72 303 0 0,27-21-327 0 0,106-74-293 0 0,7-5-576 0 0,3 0-267 0 0,10 0-60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6911 0 0,'0'0'5272'0'0,"2"0"-4781"0"0,8 1-240 0 0,0 0-1 0 0,0-1 1 0 0,-1 0 0 0 0,1-1-1 0 0,18-2 1 0 0,94-27 1691 0 0,-54 12-1201 0 0,-37 10-782 0 0,25-5 46 0 0,-19 4-4417 0 0,-15 2-914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1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15319 0 0,'0'0'1386'0'0,"1"0"-1073"0"0,32-3 1131 0 0,-23 1-1220 0 0,0 1 1 0 0,15 1-1 0 0,-11 0-288 0 0,0 0-1 0 0,0-1 1 0 0,0 0-1 0 0,19-5 1 0 0,52-18-3316 0 0,-64 17 1930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202 127 9671 0 0,'0'0'748'0'0,"-2"1"-492"0"0,-19 12 1566 0 0,1 0 0 0 0,0 2-1 0 0,-27 25 1 0 0,28-21-1595 0 0,1 1-1 0 0,0 0 1 0 0,-14 25 0 0 0,31-44-123 0 0,-3 14 222 0 0,4-13-290 0 0,0 0 0 0 0,0 0-1 0 0,1-1 1 0 0,-1 1 0 0 0,0 0 0 0 0,1 0 0 0 0,-1 0-1 0 0,1-1 1 0 0,0 1 0 0 0,-1 0 0 0 0,1-1-1 0 0,0 1 1 0 0,0-1 0 0 0,0 1 0 0 0,0-1-1 0 0,1 1 1 0 0,-1-1 0 0 0,0 0 0 0 0,0 1-1 0 0,2 0 1 0 0,1 0 34 0 0,0 1 0 0 0,-1-1-1 0 0,1-1 1 0 0,0 1 0 0 0,0 0 0 0 0,0-1 0 0 0,1 0-1 0 0,4 1 1 0 0,5 0 78 0 0,-1 0-1 0 0,0-2 0 0 0,0 0 1 0 0,22-2-1 0 0,-27 1-108 0 0,0-1 1 0 0,-1 1-1 0 0,1-1 0 0 0,-1-1 1 0 0,0 0-1 0 0,0 0 0 0 0,0 0 0 0 0,0-1 1 0 0,-1 0-1 0 0,1 0 0 0 0,-1 0 1 0 0,0-1-1 0 0,0 0 0 0 0,6-7 0 0 0,3-6 197 0 0,0-1 0 0 0,-2 0-1 0 0,15-26 1 0 0,16-25 48 0 0,27-15-4184 0 0,-30 39-274 0 0,-23 23-2360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2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53 12151 0 0,'0'0'1339'0'0,"-2"2"-1074"0"0,-88 76 1332 0 0,65-59-1207 0 0,1 0-1 0 0,1 2 1 0 0,1 1-1 0 0,-25 33 0 0 0,44-52-303 0 0,1 0-1 0 0,0 0 0 0 0,0 1 0 0 0,1-1 1 0 0,-1 0-1 0 0,1 1 0 0 0,0-1 1 0 0,0 1-1 0 0,0 0 0 0 0,0-1 1 0 0,0 1-1 0 0,1 0 0 0 0,0-1 1 0 0,0 1-1 0 0,0 0 0 0 0,0 0 0 0 0,0-1 1 0 0,1 1-1 0 0,-1 0 0 0 0,1-1 1 0 0,0 1-1 0 0,0-1 0 0 0,1 1 1 0 0,-1-1-1 0 0,1 1 0 0 0,0-1 0 0 0,0 0 1 0 0,0 0-1 0 0,0 0 0 0 0,0 0 1 0 0,1 0-1 0 0,-1 0 0 0 0,1-1 1 0 0,0 1-1 0 0,0-1 0 0 0,0 0 0 0 0,0 1 1 0 0,0-2-1 0 0,0 1 0 0 0,1 0 1 0 0,-1 0-1 0 0,0-1 0 0 0,1 0 1 0 0,0 0-1 0 0,-1 0 0 0 0,1 0 1 0 0,-1-1-1 0 0,6 1 0 0 0,7-1 69 0 0,-1-1 0 0 0,1 0 0 0 0,-1-1-1 0 0,0-1 1 0 0,0 0 0 0 0,0-1 0 0 0,0-1 0 0 0,-1 0 0 0 0,0-1-1 0 0,20-11 1 0 0,-22 10-121 0 0,0 0-1 0 0,-1 0 1 0 0,0-1-1 0 0,-1-1 1 0 0,1 0-1 0 0,-1 0 1 0 0,13-17-1 0 0,-22 23-26 0 0,1 0 0 0 0,0 0 0 0 0,-1 0 0 0 0,0 0-1 0 0,0 0 1 0 0,0 0 0 0 0,0-1 0 0 0,0 1 0 0 0,-1 0 0 0 0,1-1 0 0 0,-1 1-1 0 0,0-1 1 0 0,0 1 0 0 0,0 0 0 0 0,-1-1 0 0 0,1 1 0 0 0,-1 0 0 0 0,1-1-1 0 0,-3-2 1 0 0,-1-8-41 0 0,-2 1 0 0 0,0 0 0 0 0,-9-16 0 0 0,5 12-150 0 0,5 6 109 0 0,-1 1-1 0 0,0 0 1 0 0,-1 0-1 0 0,0 1 1 0 0,0 0-1 0 0,-1 0 1 0 0,0 1 0 0 0,-19-15-1 0 0,21 17 36 0 0,5 4 11 0 0,-1 0 1 0 0,0 0-1 0 0,0 0 1 0 0,0 1-1 0 0,0-1 1 0 0,0 1-1 0 0,0 0 0 0 0,0 0 1 0 0,0-1-1 0 0,-1 1 1 0 0,-2 0-1 0 0,-3 0-1819 0 0,-1 3 758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2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96 6447 0 0,'0'0'9083'0'0,"2"-1"-8762"0"0,37-23 1169 0 0,44-20 0 0 0,-72 39-1324 0 0,0 1-1 0 0,0 0 1 0 0,0 1-1 0 0,1 0 1 0 0,-1 0-1 0 0,1 1 1 0 0,17-1-1 0 0,-26 5-117 0 0,-2-2-48 0 0,-1 0 1 0 0,1 1-1 0 0,-1-1 0 0 0,0 0 1 0 0,1 1-1 0 0,-1-1 0 0 0,0 0 1 0 0,1 1-1 0 0,-1-1 0 0 0,0 1 1 0 0,1-1-1 0 0,-1 1 0 0 0,0-1 0 0 0,0 0 1 0 0,1 1-1 0 0,-1-1 0 0 0,0 1 1 0 0,0 0-1 0 0,0-1 0 0 0,0 1 1 0 0,0-1-1 0 0,0 1 0 0 0,0-1 1 0 0,0 1-1 0 0,0-1 0 0 0,0 1 0 0 0,0-1 1 0 0,0 1-1 0 0,0-1 0 0 0,0 1 1 0 0,0-1-1 0 0,-1 1 0 0 0,1-1 1 0 0,0 1-1 0 0,-1 0 0 0 0,0 0 1 0 0,-3 11 0 0 0,-1-1-1 0 0,0 0 0 0 0,-1 0 1 0 0,-11 15-1 0 0,-34 39-69 0 0,25-33-40 0 0,14-18 60 0 0,-1-1-1 0 0,-28 22 1 0 0,29-25 34 0 0,0 0 0 0 0,0 1 0 0 0,1 1-1 0 0,-12 14 1 0 0,16-17 21 0 0,3-3-8 0 0,0 0-1 0 0,0-1 1 0 0,0 1-1 0 0,-5 11 0 0 0,9-16 6 0 0,0 0-1 0 0,-1 0 0 0 0,1 1 0 0 0,-1-1 0 0 0,1 0 0 0 0,0 0 1 0 0,0 0-1 0 0,0 0 0 0 0,0 0 0 0 0,0 1 0 0 0,0-1 1 0 0,0 0-1 0 0,0 0 0 0 0,0 0 0 0 0,0 0 0 0 0,1 0 0 0 0,-1 1 1 0 0,0-1-1 0 0,1 0 0 0 0,-1 0 0 0 0,1 0 0 0 0,-1 0 0 0 0,1 0 1 0 0,0 0-1 0 0,-1 0 0 0 0,1 0 0 0 0,0-1 0 0 0,0 1 0 0 0,0 0 1 0 0,-1 0-1 0 0,1 0 0 0 0,0-1 0 0 0,0 1 0 0 0,2 0 1 0 0,4 3 57 0 0,0-1 1 0 0,0-1 0 0 0,0 1 0 0 0,1-1-1 0 0,-1-1 1 0 0,0 1 0 0 0,12 0 0 0 0,56-2 481 0 0,-37-1-361 0 0,134 6 356 0 0,-129-2-1161 0 0,0 3-1 0 0,42 10 1 0 0,-63-10-895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2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7831 0 0,'0'0'1015'0'0,"2"-1"70"0"0,9-7-53 0 0,1 0-1 0 0,0 0 1 0 0,0 2-1 0 0,1-1 0 0 0,17-5 1 0 0,71-19-110 0 0,-55 22-877 0 0,0 2 1 0 0,66-2-1 0 0,-81 11-1514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2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10799 0 0,'0'0'496'0'0,"2"-1"-13"0"0,94-32 2567 0 0,-28 11-543 0 0,58-14-83 0 0,-57 18-1616 0 0,-38 10-678 0 0,0 1 0 0 0,0 2 0 0 0,51-2 0 0 0,-77 7-660 0 0,0 0 0 0 0,0 0 0 0 0,1 1 0 0 0,-1 0 0 0 0,0-1 0 0 0,0 2 0 0 0,0-1 0 0 0,0 1 0 0 0,0-1 0 0 0,6 4 0 0 0,2 3-6032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2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63 4055 0 0,'0'0'184'0'0,"-2"1"-5"0"0,-31 7 2716 0 0,1 1 0 0 0,-51 23 3504 0 0,86-33-6175 0 0,30-7 54 0 0,-1-2 0 0 0,59-25 0 0 0,-60 22-280 0 0,0 0-1 0 0,2 3 1 0 0,41-10-1 0 0,-64 19 3 0 0,0 0 0 0 0,1 1 0 0 0,-1 0 0 0 0,14 2 0 0 0,-8 1 0 0 0,-1 4 0 0 0,-2 3 0 0 0,-4 0 0 0 0,-4 4 0 0 0,-5 0 0 0 0,-2-1 0 0 0,-1-8 0 0 0,1-1 0 0 0,-1 1 0 0 0,0-1 0 0 0,0 1 0 0 0,0-1-1 0 0,-1 0 1 0 0,1 0 0 0 0,-1 0 0 0 0,-8 5 0 0 0,-6 4 3 0 0,-22 12 0 0 0,7-5 46 0 0,-171 96-40 0 0,173-100-8 0 0,-21 8-3 0 0,-10 5 58 0 0,26-10-46 0 0,36-19-11 0 0,-1 0 0 0 0,1 1 0 0 0,-1-1 0 0 0,1 0 0 0 0,0 0 0 0 0,-1 1 0 0 0,1-1 0 0 0,-1 0 0 0 0,1 1-1 0 0,0-1 1 0 0,-1 1 0 0 0,1-1 0 0 0,0 0 0 0 0,-1 1 0 0 0,1-1 0 0 0,0 1 0 0 0,0-1 0 0 0,-1 1 0 0 0,1-1 0 0 0,0 1 0 0 0,0 0-8 0 0,1 0 1 0 0,-1 0 0 0 0,1 0 0 0 0,-1-1 0 0 0,1 1 0 0 0,-1 0 0 0 0,1-1 0 0 0,0 1 0 0 0,-1 0 0 0 0,1-1 0 0 0,0 1 0 0 0,0-1-1 0 0,-1 1 1 0 0,1-1 0 0 0,0 1 0 0 0,0-1 0 0 0,0 0 0 0 0,-1 1 0 0 0,1-1 0 0 0,0 0 0 0 0,0 0 0 0 0,2 0 0 0 0,23 4-152 0 0,8-5 7 0 0,-1-1 0 0 0,1-1 0 0 0,47-12-1 0 0,-45 8 128 0 0,1 1-1 0 0,53-2 0 0 0,-83 8 67 0 0,1 0 0 0 0,-1 0 0 0 0,1 1 0 0 0,-1 0 0 0 0,0 0 0 0 0,1 1 0 0 0,-1 0 0 0 0,0 0 0 0 0,0 1 0 0 0,0 0 0 0 0,0 0 0 0 0,0 1 0 0 0,-1 0 0 0 0,0 0 0 0 0,9 7 0 0 0,-8-3 15 0 0,2 8-46 0 0,-8-15-7 0 0,-1 0 1 0 0,0 0-1 0 0,0 0 1 0 0,0-1-1 0 0,1 1 1 0 0,-1 0-1 0 0,0 0 1 0 0,0 0-1 0 0,0-1 1 0 0,0 1-1 0 0,0 0 1 0 0,0 0-1 0 0,0 0 1 0 0,-1 0-1 0 0,1-1 1 0 0,0 1-1 0 0,0 0 1 0 0,-1 0-1 0 0,1 0 1 0 0,-1 2 0 0 0,-1 1 8 0 0,1 0-1 0 0,-1 0 1 0 0,0 0-1 0 0,-1 0 1 0 0,1 0-1 0 0,-1 0 0 0 0,1 0 1 0 0,-1-1-1 0 0,0 0 1 0 0,0 1-1 0 0,-1-1 1 0 0,1 0-1 0 0,-5 3 1 0 0,-8 4 94 0 0,-31 17 1 0 0,26-15-80 0 0,-58 27-298 0 0,-162 56 0 0 0,157-65 167 0 0,-15 16-606 0 0,41-18-4105 0 0,55-27 3120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2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49 4607 0 0,'-2'0'354'0'0,"-15"0"8295"0"0,28 0-3185 0 0,-4 0-7643 0 0,481-28 5811 0 0,-222 7-2992 0 0,-141 21-799 0 0,-58 1-4270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35 5063 0 0,'2'-2'390'0'0,"10"-22"3552"0"0,-11 15 2635 0 0,-11 15-5437 0 0,-14 15-1429 0 0,17-14 354 0 0,1 1-1 0 0,0 0 1 0 0,0 0-1 0 0,1 1 0 0 0,0-1 1 0 0,0 1-1 0 0,-3 11 1 0 0,-20 68 545 0 0,19-57-544 0 0,2-1-12 0 0,5-24-46 0 0,-1 20 68 0 0,2-19-40 0 0,1-5-23 0 0,-1 0 1 0 0,1 1 0 0 0,0-1-1 0 0,0 1 1 0 0,0-1 0 0 0,1 1-1 0 0,0 3 1 0 0,3 5 13 0 0,5-1 42 0 0,-5-9-50 0 0,-1 1 0 0 0,1 0 0 0 0,0-1 1 0 0,0 0-1 0 0,0 0 0 0 0,0 0 0 0 0,0 0 0 0 0,0 0 0 0 0,0-1 1 0 0,0 0-1 0 0,6 0 0 0 0,9-2 119 0 0,22-4 0 0 0,-22 3-71 0 0,25-4-55 0 0,-1-2-1 0 0,43-15 1 0 0,-77 21-78 0 0,95-34-1108 0 0,-81 28 404 0 0,5-1-4475 0 0,-16 3 177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2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5983 0 0,'0'0'1927'0'0,"-1"3"-478"0"0,-18 22 1260 0 0,-3 5-1105 0 0,-33 60 1 0 0,13-1-306 0 0,4 3 1 0 0,-26 96-1 0 0,27-86-817 0 0,-4 16-345 0 0,33-89-84 0 0,5-24-40 0 0,2 19 49 0 0,1-23-79 0 0,0 0-1 0 0,0-1 1 0 0,0 1 0 0 0,0 0-1 0 0,0 0 1 0 0,0-1 0 0 0,0 1-1 0 0,0 0 1 0 0,0 0 0 0 0,1-1-1 0 0,-1 1 1 0 0,0 0 0 0 0,1-1-1 0 0,-1 1 1 0 0,1 0 0 0 0,0 1-110 0 0,0 1-402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2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9671 0 0,'0'0'6904'0'0,"0"2"-6614"0"0,-2 4-172 0 0,0 1 0 0 0,0-1 1 0 0,1 0-1 0 0,-1 10 1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2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13 6911 0 0,'0'0'528'0'0,"7"-5"-320"0"0,-6 4 58 0 0,0 0 0 0 0,0 0 0 0 0,0 1 0 0 0,0-1 0 0 0,0 0 0 0 0,0 1 0 0 0,0-1 0 0 0,0 1 0 0 0,0-1 0 0 0,0 1 0 0 0,0 0 0 0 0,0-1 0 0 0,2 1 0 0 0,-2 0-5 0 0,0 1 0 0 0,0-1 1 0 0,0 0-1 0 0,-1 1 0 0 0,1-1 0 0 0,0 0 0 0 0,0 1 0 0 0,0-1 0 0 0,-1 1 0 0 0,1-1 0 0 0,0 1 0 0 0,0 0 0 0 0,-1-1 0 0 0,2 2 0 0 0,-2 0-222 0 0,1-1 1 0 0,0 0-1 0 0,-1 1 0 0 0,0-1 0 0 0,1 0 0 0 0,-1 1 1 0 0,0-1-1 0 0,0 0 0 0 0,0 1 0 0 0,0-1 0 0 0,0 1 0 0 0,0-1 1 0 0,0 0-1 0 0,0 1 0 0 0,-1-1 0 0 0,0 3 0 0 0,1-2 31 0 0,-4 9 121 0 0,1 0 0 0 0,-2-1 0 0 0,0 1-1 0 0,0-1 1 0 0,0 0 0 0 0,-2 0 0 0 0,1-1-1 0 0,-10 11 1 0 0,-8 13 184 0 0,19-25-323 0 0,-5 6-23 0 0,1 1 0 0 0,0 0 0 0 0,1 0-1 0 0,-7 20 1 0 0,9-22-10 0 0,-11 23 0 0 0,-1 2 7 0 0,5-13 49 0 0,6-12 1 0 0,4-9-14 0 0,0 1 0 0 0,1-1 0 0 0,-1 1 0 0 0,1 0 0 0 0,0-1 0 0 0,0 1 0 0 0,1 0 0 0 0,-2 7 1 0 0,6-11 11 0 0,3-1-40 0 0,1 1 0 0 0,-1-1-1 0 0,0 0 1 0 0,0 0 0 0 0,0-1-1 0 0,1 0 1 0 0,-1 0 0 0 0,11-4-1 0 0,53-22 245 0 0,-47 17-245 0 0,149-46 169 0 0,-157 50-202 0 0,16-9 0 0 0,-19 10 11 0 0,-10 4 17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15575 0 0,'0'0'1971'0'0,"-1"3"-1676"0"0,-9 33 179 0 0,-1-1 1 0 0,-1 1 0 0 0,-2-2 0 0 0,-27 47 0 0 0,-88 126 307 0 0,88-145-580 0 0,-95 126-90 0 0,96-133-117 0 0,-55 101 0 0 0,86-143-452 0 0,-16 21 0 0 0,3-7-2072 0 0,21-25 1436 0 0,-11-2-9305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3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11519 0 0,'0'0'4694'0'0,"0"3"-4517"0"0,-5 19 199 0 0,0 1-1 0 0,-2-1 1 0 0,-16 38 0 0 0,5-14-151 0 0,-55 121 386 0 0,17-40-139 0 0,47-106-387 0 0,-46 120 695 0 0,46-110-375 0 0,0 1 1 0 0,-7 52-1 0 0,11 31 1005 0 0,5-112-1343 0 0,0-1-3 0 0,-2 8 0 0 0,0 3 0 0 0,-4 9 2 0 0,3-18-56 0 0,-4 6 49 0 0,1-2 9 0 0,4-5 8 0 0,-3 4-4 0 0,4-5 1294 0 0,0 0-1291 0 0,-5 6-59 0 0,0 3-16 0 0,2-2 11 0 0,3-7 19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3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0,'0'0'1915'0'0,"0"2"-598"0"0,4 21 507 0 0,6 26 0 0 0,-5-32-1569 0 0,1 1 0 0 0,0-2 0 0 0,1 1 0 0 0,1-1 0 0 0,0 0 0 0 0,2 0 0 0 0,17 22 0 0 0,15 13 537 0 0,50 45 0 0 0,-66-71-649 0 0,2-1 1 0 0,0-2-1 0 0,46 27 1 0 0,-73-49-136 0 0,0 1 0 0 0,0-1 0 0 0,0 1 1 0 0,0-1-1 0 0,0 0 0 0 0,0 0 1 0 0,0 1-1 0 0,0-1 0 0 0,0 0 1 0 0,1 0-1 0 0,-1 0 0 0 0,2 0 1 0 0,-2-1-32 0 0,-1 0 1 0 0,1-1 0 0 0,0 1 0 0 0,-1 0 0 0 0,1 0 0 0 0,-1 0 0 0 0,1-1 0 0 0,-1 1-1 0 0,1 0 1 0 0,-1 0 0 0 0,0-1 0 0 0,0 1 0 0 0,0 0 0 0 0,0-1 0 0 0,0 1 0 0 0,0 0-1 0 0,0-1 1 0 0,0 1 0 0 0,0 0 0 0 0,-1-3 0 0 0,-9-24-1853 0 0,3 12-51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3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77 5527 0 0,'8'-12'152'0'0,"1"1"-1"0"0,0 0 0 0 0,1 1 1 0 0,0-1-1 0 0,15-10 9739 0 0,-26 31-9773 0 0,-1 0 1 0 0,0-1-1 0 0,0 1 1 0 0,-1 0-1 0 0,0-1 0 0 0,-1 1 1 0 0,0-1-1 0 0,-6 10 1 0 0,-4 10 133 0 0,-49 126 668 0 0,-56 206-1 0 0,41-90-761 0 0,50-187-105 0 0,-47 94 1 0 0,67-161-39 0 0,0-1 1 0 0,-2 0 0 0 0,0 0 0 0 0,-22 26 0 0 0,28-37-9 0 0,-3 4-18 0 0,-15 25 82 0 0,21-33-50 0 0,4-1-434 0 0,11-1-1085 0 0,4-5-4920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3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84 126 5063 0 0,'0'0'10630'0'0,"0"-1"-10285"0"0,5-5-138 0 0,0 0 1 0 0,0 1-1 0 0,1 0 1 0 0,-1 0 0 0 0,1 0-1 0 0,8-5 1 0 0,4-1 36 0 0,21-8 0 0 0,-13 6-92 0 0,32-14 100 0 0,-51 24-208 0 0,0 1 1 0 0,0 0 0 0 0,0 0-1 0 0,0 1 1 0 0,0 0 0 0 0,10-1-1 0 0,-17 2-39 0 0,1 1 0 0 0,-1-1 0 0 0,1 0 0 0 0,-1 1 0 0 0,0-1-1 0 0,1 0 1 0 0,-1 1 0 0 0,0-1 0 0 0,1 1 0 0 0,-1-1 0 0 0,0 0 0 0 0,1 1 0 0 0,-1-1 0 0 0,0 1-1 0 0,0-1 1 0 0,0 1 0 0 0,1-1 0 0 0,-1 1 0 0 0,0-1 0 0 0,0 1 0 0 0,0-1 0 0 0,0 1-1 0 0,0 0 1 0 0,0-1 6 0 0,1 5 3 0 0,-1 0 1 0 0,0 0-1 0 0,0 0 0 0 0,0 0 1 0 0,-1 0-1 0 0,0-1 0 0 0,0 1 0 0 0,0 0 1 0 0,0 0-1 0 0,-1-1 0 0 0,1 1 0 0 0,-5 6 1 0 0,0 2 8 0 0,-2 0 1 0 0,-16 21-1 0 0,2-8 64 0 0,-50 45-1 0 0,0-2-24 0 0,42-36-43 0 0,12-15-8 0 0,0 2 1 0 0,-20 30-1 0 0,36-46-13 0 0,-9 10 15 0 0,10-11 30 0 0,1-2-37 0 0,0 0 1 0 0,0 0 0 0 0,0 0 0 0 0,0 0 0 0 0,0-1 0 0 0,1 1 0 0 0,-1 0 0 0 0,0 0-1 0 0,0-1 1 0 0,1 1 0 0 0,-1 0 0 0 0,1 0 0 0 0,-1-1 0 0 0,1 1 0 0 0,-1 0 0 0 0,1-1-1 0 0,-1 1 1 0 0,1-1 0 0 0,0 1 0 0 0,-1-1 0 0 0,1 1 0 0 0,0-1 0 0 0,-1 1-1 0 0,1-1 1 0 0,0 1 0 0 0,0-1 0 0 0,-1 0 0 0 0,1 0 0 0 0,0 1 0 0 0,0-1 0 0 0,-1 0-1 0 0,1 0 1 0 0,2 0 0 0 0,-1 1 62 0 0,14 1 172 0 0,0-1-1 0 0,0 0 1 0 0,0-2-1 0 0,27-2 1 0 0,-3-1 96 0 0,132 4 1002 0 0,-87 9-2110 0 0,0 9-5002 0 0,-66-13-1142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3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5527 0 0,'1'-1'4754'0'0,"3"-3"-4323"0"0,0 0 1 0 0,1 0-1 0 0,-1 0 0 0 0,1 0 1 0 0,-1 1-1 0 0,1 0 1 0 0,0 0-1 0 0,0 0 1 0 0,7-2-1 0 0,9-3 24 0 0,23-5-1 0 0,0-1 224 0 0,-13 3-522 0 0,0 1 1 0 0,1 2-1 0 0,0 1 0 0 0,0 1 1 0 0,0 2-1 0 0,51 0 1 0 0,-45 7-2620 0 0,-24-1 1512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3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68 7543 0 0,'-26'20'915'0'0,"24"-19"-323"0"0,5 1 177 0 0,2-1-483 0 0,1 1-1 0 0,-1-1 0 0 0,1 1 1 0 0,0-1-1 0 0,0-1 0 0 0,-1 1 1 0 0,1-1-1 0 0,0 0 0 0 0,0-1 1 0 0,-1 1-1 0 0,9-3 0 0 0,11-2 1076 0 0,31-12 0 0 0,-36 10-883 0 0,47-13 798 0 0,76-12 0 0 0,-105 25-1256 0 0,1 3 1 0 0,-1 1-1 0 0,63 4 1 0 0,-78 0-1441 0 0,-2 0-4926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3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97 3223 0 0,'-2'-1'240'0'0,"-7"-1"35"0"0,0 0 0 0 0,-1 1 0 0 0,-12 0 0 0 0,9 1 1752 0 0,1 1 0 0 0,-16 3 1 0 0,-7 1-72 0 0,20-4 1281 0 0,12 0-1712 0 0,17-4-1263 0 0,0-1-1 0 0,1 0 0 0 0,16-7 0 0 0,6-2-59 0 0,9-3-55 0 0,-13 5-55 0 0,56-12 0 0 0,-47 16-58 0 0,53-2 0 0 0,-77 9-22 0 0,0 0 0 0 0,1 1-1 0 0,-1 1 1 0 0,0 1 0 0 0,27 7-1 0 0,-41-9-11 0 0,-1 0 0 0 0,0 0 0 0 0,0 1 0 0 0,0-1 0 0 0,0 1 0 0 0,0-1 0 0 0,0 1 0 0 0,0 0 0 0 0,-1 0 0 0 0,1 1 0 0 0,-1-1 0 0 0,1 0 0 0 0,-1 1 0 0 0,0-1 0 0 0,0 1 0 0 0,0 0 0 0 0,0 0 0 0 0,0 0 0 0 0,-1 0 0 0 0,3 6 0 0 0,-3-4-5 0 0,0 0 0 0 0,0-1 0 0 0,-1 1 0 0 0,1 0-1 0 0,-1 0 1 0 0,0 0 0 0 0,-1 0 0 0 0,1 0 0 0 0,-1 0 0 0 0,0-1 0 0 0,0 1-1 0 0,0 0 1 0 0,-5 8 0 0 0,-1 1 5 0 0,0-1 0 0 0,-2 0 0 0 0,1-1 0 0 0,-2 0 0 0 0,0-1 0 0 0,0 0 0 0 0,-1 0 0 0 0,0-1 0 0 0,-17 12 0 0 0,-4-1 38 0 0,-1-2-1 0 0,-63 27 1 0 0,45-23 17 0 0,-77 28 28 0 0,77-32-30 0 0,-64 33 1 0 0,100-43-51 0 0,0 0 1 0 0,-18 16-1 0 0,25-16-3 0 0,8-8 0 0 0,0 0 0 0 0,-1 0 0 0 0,1-1 0 0 0,0 1 0 0 0,0 0 0 0 0,0 0 0 0 0,0 0 0 0 0,1-1 0 0 0,-1 1 0 0 0,0 0 0 0 0,0 0 0 0 0,0 0 0 0 0,1-1 0 0 0,-1 1 0 0 0,1 1 0 0 0,0 1 1 0 0,1-1 0 0 0,0 1 0 0 0,0 0 0 0 0,0-1 0 0 0,1 1 0 0 0,-1-1 0 0 0,1 0 0 0 0,-1 1 0 0 0,1-1 0 0 0,0 0 0 0 0,0-1 0 0 0,0 1 0 0 0,0 0 0 0 0,0-1 0 0 0,3 1 0 0 0,8 3 10 0 0,0-1-1 0 0,18 2 1 0 0,-10-1 1 0 0,7-1 11 0 0,1-1-1 0 0,0-2 1 0 0,0 0-1 0 0,46-6 1 0 0,-34 1-26 0 0,56 4 1 0 0,-91 1 2 0 0,1 1 0 0 0,-1-1 0 0 0,1 1 0 0 0,-1 1 0 0 0,0-1 0 0 0,9 5 0 0 0,4 4 0 0 0,-17-5 0 0 0,-1-2 0 0 0,-1-2 0 0 0,1 1 0 0 0,-1 0 0 0 0,0 0 0 0 0,1 0 0 0 0,-1 0 0 0 0,-1 0 0 0 0,1 0 0 0 0,0 3 0 0 0,-1 9-12 0 0,-1-11 8 0 0,0 1-1 0 0,-1-1 1 0 0,1 1-1 0 0,-1-1 1 0 0,0 0 0 0 0,-1 1-1 0 0,1-1 1 0 0,0 0-1 0 0,-1-1 1 0 0,0 1-1 0 0,0 0 1 0 0,0-1 0 0 0,-1 0-1 0 0,-3 4 1 0 0,-6 3 32 0 0,-1-1 1 0 0,-24 13-1 0 0,15-9 35 0 0,-28 14 122 0 0,-86 34 1 0 0,-60 8 151 0 0,154-55-299 0 0,-16 4-74 0 0,57-18-145 0 0,4-1-652 0 0,4-4 122 0 0,0 0 0 0 0,0 1 0 0 0,0 0 0 0 0,13-6 0 0 0,-13 7 388 0 0,21-11-1117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3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10591 0 0,'0'0'964'0'0,"-1"2"-794"0"0,-3 9 317 0 0,-1 1 0 0 0,1 0 0 0 0,1 0 0 0 0,0 0 1 0 0,1 0-1 0 0,0 1 0 0 0,1-1 0 0 0,0 1 0 0 0,2 15 1 0 0,0-6-40 0 0,2 1 1 0 0,0-1-1 0 0,1 0 1 0 0,11 29-1 0 0,-10-35-282 0 0,2-1 0 0 0,0 0 0 0 0,0 0 0 0 0,2-1 0 0 0,0 0 0 0 0,20 25 0 0 0,-11-20-98 0 0,1 0 1 0 0,1-1-1 0 0,32 22 0 0 0,-42-31-36 0 0,-8-7-133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3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58 4143 0 0,'10'-11'198'0'0,"18"-22"360"0"0,-28 20 8728 0 0,-1 13-9085 0 0,-11 4 5071 0 0,4 2-7181 0 0,-1 4 2133 0 0,-1 2 0 0 0,2-1 0 0 0,-1 1 0 0 0,-7 14 1 0 0,-24 56 480 0 0,-17 55 121 0 0,-9 18-146 0 0,-297 529 38 0 0,316-606-616 0 0,-44 98-1 0 0,83-156-26 0 0,2 1 1 0 0,-9 38-1 0 0,6-16 8 0 0,9-41-203 0 0,-1 0-1 0 0,1-1 1 0 0,0 1 0 0 0,-1 0-1 0 0,1 0 1 0 0,-1-1-1 0 0,1 1 1 0 0,-1-1 0 0 0,0 1-1 0 0,0 0 1 0 0,-2 2 0 0 0,0-14-2087 0 0,3 8 2309 0 0,-2-15-1425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125 141 7343 0 0,'0'0'332'0'0,"-2"1"-4"0"0,-6 6-209 0 0,-2 1 6942 0 0,12-10-6229 0 0,17-16 559 0 0,39-30-1 0 0,-48 40-1269 0 0,1 1-1 0 0,0 1 0 0 0,0 0 0 0 0,1 1 0 0 0,-1 0 1 0 0,16-4-1 0 0,-17 7-93 0 0,127-30 186 0 0,-115 28-136 0 0,-1 2 0 0 0,0 0 0 0 0,1 1 0 0 0,30 3 0 0 0,-51-2-58 0 0,1 1 0 0 0,0-1 1 0 0,0 0-1 0 0,0 1 0 0 0,0 0 0 0 0,-1-1 0 0 0,1 1 0 0 0,0 0 0 0 0,-1 0 1 0 0,1 0-1 0 0,-1 0 0 0 0,1 0 0 0 0,1 1 0 0 0,-1 0 41 0 0,-3 1 0 0 0,0 2-52 0 0,-1 1 0 0 0,1-1 0 0 0,-2 1-1 0 0,1-1 1 0 0,0 0 0 0 0,-1 0 0 0 0,0 0 0 0 0,0-1 0 0 0,-1 1-1 0 0,1-1 1 0 0,-8 8 0 0 0,-5 2 30 0 0,-33 23 0 0 0,13-11 28 0 0,33-24-66 0 0,-37 29 0 0 0,-42 42 0 0 0,-18 22 0 0 0,-3 4 0 0 0,78-72 0 0 0,10-10 0 0 0,-31 27 0 0 0,22-25 0 0 0,14-11 1600 0 0,20-9-1432 0 0,0-1-1 0 0,0 0 1 0 0,18-5-1 0 0,-15 3-42 0 0,22-4-1 0 0,95 0 554 0 0,17-3-283 0 0,141-28 304 0 0,-239 35-674 0 0,-31 4 23 0 0,-2 5-36 0 0,-7 1-108 0 0,-7-4-405 0 0,0 10-2358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10591 0 0,'0'0'1450'0'0,"2"-1"371"0"0,38-14 3728 0 0,80-27-2338 0 0,3 6-2437 0 0,91-24 701 0 0,-163 48-1099 0 0,1 3 0 0 0,62-3 0 0 0,-79 9-199 0 0,2 1-492 0 0,-12 1-4551 0 0,-39 7-4378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1255 10047 0 0,'0'0'912'0'0,"0"-2"-753"0"0,8-24 841 0 0,1 0 0 0 0,1 1 1 0 0,23-43-1 0 0,52-71 207 0 0,-71 118-1062 0 0,161-229 963 0 0,7-11-184 0 0,-48 58-194 0 0,12 11-140 0 0,-111 156-579 0 0,-34 35-9 0 0,-1 1 0 0 0,0-1 0 0 0,1 1 0 0 0,-1 0 0 0 0,0-1 0 0 0,1 1-1 0 0,-1 0 1 0 0,1-1 0 0 0,-1 1 0 0 0,0 0 0 0 0,1 0 0 0 0,-1-1 0 0 0,1 1 0 0 0,-1 0 0 0 0,1 0 0 0 0,-1 0 0 0 0,1-1 0 0 0,-1 1 0 0 0,1 0 0 0 0,-1 0 0 0 0,1 0 0 0 0,0 3-2 0 0,0-1 1 0 0,0 0 0 0 0,-1 0 0 0 0,0 1 0 0 0,1-1 0 0 0,-1 1-1 0 0,0-1 1 0 0,0 0 0 0 0,0 1 0 0 0,-1-1 0 0 0,0 4 0 0 0,1-1-1 0 0,-2 84 0 0 0,13 135 0 0 0,-7-147 54 0 0,-4 0 0 0 0,-3-1 0 0 0,-19 119 0 0 0,17-164-17 0 0,-29 209 342 0 0,32-219-356 0 0,1 0 0 0 0,2 41 0 0 0,1-50-27 0 0,0 0-1 0 0,1 0 0 0 0,0 0 0 0 0,1 0 0 0 0,1 0 0 0 0,-1-1 1 0 0,11 16-1 0 0,-14-25-207 0 0,-3-6-3740 0 0,2 3 3680 0 0,-1 0 0 0 0,0 0 1 0 0,1 0-1 0 0,-1 0 0 0 0,1 0 0 0 0,-1 1 1 0 0,-1-2-1 0 0,-1-1-771 0 0,-7-13-4063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164 122 10591 0 0,'-3'-3'137'0'0,"1"0"-1"0"0,-1 0 0 0 0,0 0 0 0 0,-1 1 1 0 0,1-1-1 0 0,0 1 0 0 0,-1-1 0 0 0,1 1 1 0 0,-1 0-1 0 0,0 1 0 0 0,-4-3 1 0 0,5 4 34 0 0,1-1 1 0 0,-1 1 0 0 0,0 0 0 0 0,0-1 0 0 0,0 1 0 0 0,1 0 0 0 0,-1 1 0 0 0,0-1 0 0 0,0 0 0 0 0,0 1 0 0 0,1-1 0 0 0,-1 1 0 0 0,0 0 0 0 0,1 0 0 0 0,-1 0 0 0 0,1 1 0 0 0,-4 1 0 0 0,-5 4 255 0 0,0 1-1 0 0,1 0 1 0 0,-16 15 0 0 0,18-12-310 0 0,8-10-117 0 0,0 0 1 0 0,0 0-1 0 0,-1 0 0 0 0,1 0 1 0 0,0 0-1 0 0,0 1 0 0 0,0-1 1 0 0,0 0-1 0 0,0 0 1 0 0,0 0-1 0 0,0 0 0 0 0,0 0 1 0 0,1 0-1 0 0,-1 0 0 0 0,0 0 1 0 0,1 0-1 0 0,-1 0 1 0 0,1 0-1 0 0,-1 0 0 0 0,1 0 1 0 0,-1 0-1 0 0,1 0 0 0 0,0 0 1 0 0,-1 0-1 0 0,1 0 1 0 0,0-1-1 0 0,0 1 0 0 0,-1 0 1 0 0,1-1-1 0 0,0 1 0 0 0,0 0 1 0 0,0-1-1 0 0,0 1 0 0 0,0-1 1 0 0,0 0-1 0 0,0 1 1 0 0,0-1-1 0 0,2 1 0 0 0,3 1 12 0 0,1-1 0 0 0,-1 0 0 0 0,0 1 0 0 0,1-2-1 0 0,9 1 1 0 0,23-3 79 0 0,-1-1 0 0 0,1-2 0 0 0,-1-1-1 0 0,40-13 1 0 0,147-56-14 0 0,-191 63-80 0 0,29-12-14 0 0,57-19-856 0 0,-85 34-29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10191 0 0,'5'24'367'0'0,"-1"0"0"0"0,-2 0-1 0 0,0 0 1 0 0,-2 31 0 0 0,0-27 6711 0 0,-1-30-6300 0 0,0-6-507 0 0,-1 0 1 0 0,2 0 0 0 0,-1 0 0 0 0,1 0 0 0 0,1 0 0 0 0,0-9 0 0 0,12-52 469 0 0,-11 59-659 0 0,8-30 63 0 0,2 0 1 0 0,2 1-1 0 0,21-44 0 0 0,-30 74-213 0 0,0 0 0 0 0,1 0 0 0 0,-1 0 0 0 0,2 1 0 0 0,-1 0 0 0 0,1 0 0 0 0,0 1 0 0 0,1-1-1 0 0,0 2 1 0 0,13-10 0 0 0,-20 15 6 0 0,1 0 1 0 0,-1 1-1 0 0,0-1 0 0 0,1 0 1 0 0,-1 1-1 0 0,1-1 0 0 0,-1 1 0 0 0,1 0 1 0 0,-1-1-1 0 0,1 1 0 0 0,-1 0 0 0 0,1 0 1 0 0,-1 0-1 0 0,1 0 0 0 0,0 0 1 0 0,-1 0-1 0 0,1 0 0 0 0,-1 1 0 0 0,1-1 1 0 0,-1 1-1 0 0,1-1 0 0 0,-1 1 0 0 0,1-1 1 0 0,-1 1-1 0 0,2 1 0 0 0,1 0-302 0 0,-1 1 0 0 0,1 0 0 0 0,-1 0-1 0 0,1 0 1 0 0,-1 0 0 0 0,5 7 0 0 0,3 4-1410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135 238 10135 0 0,'0'0'778'0'0,"3"0"-506"0"0,93 15 5158 0 0,-90-14-5253 0 0,-1-1 0 0 0,1 0-1 0 0,0 0 1 0 0,-1 0 0 0 0,1-1-1 0 0,0 0 1 0 0,-1 0 0 0 0,1 0-1 0 0,-1-1 1 0 0,0 0 0 0 0,1 0-1 0 0,8-5 1 0 0,3-3 441 0 0,0-1-1 0 0,20-16 1 0 0,-15 9-136 0 0,3-1-87 0 0,-1-1 0 0 0,31-36-1 0 0,-32 26-303 0 0,-16 18-49 0 0,-6-2-42 0 0,-1 13-9 0 0,0 0 0 0 0,-1 0 0 0 0,1 0 0 0 0,0 1-1 0 0,-1-1 1 0 0,1 0 0 0 0,-1 0 0 0 0,1 0-1 0 0,-1 0 1 0 0,1 0 0 0 0,-1 1 0 0 0,1-1-1 0 0,-1 0 1 0 0,0 1 0 0 0,0-1 0 0 0,1 0-1 0 0,-1 1 1 0 0,0-1 0 0 0,0 1 0 0 0,0-1-1 0 0,-1 0 1 0 0,0 0-15 0 0,0 1 1 0 0,0-1-1 0 0,0 1 0 0 0,0 0 1 0 0,-1-1-1 0 0,1 1 0 0 0,0 0 0 0 0,0 0 1 0 0,-3 1-1 0 0,-3 0-50 0 0,0 1 0 0 0,0 0 0 0 0,0 1 0 0 0,-8 3 0 0 0,-7 5-20 0 0,0 1 1 0 0,1 1-1 0 0,0 1 1 0 0,-27 22 0 0 0,-74 76 40 0 0,76-67 58 0 0,24-23 13 0 0,1 0 0 0 0,1 2 1 0 0,1 0-1 0 0,-31 51 0 0 0,49-72-14 0 0,1-1 1 0 0,0 1 0 0 0,-1 0-1 0 0,1 0 1 0 0,0 0 0 0 0,0 0-1 0 0,1 0 1 0 0,-1 0 0 0 0,1 0-1 0 0,-1 0 1 0 0,1 0 0 0 0,0 0-1 0 0,0 1 1 0 0,1 3-1 0 0,-1-5 6 0 0,1 0-1 0 0,0 1 1 0 0,0-1-1 0 0,0 0 1 0 0,0 0-1 0 0,0 0 1 0 0,0-1 0 0 0,0 1-1 0 0,1 0 1 0 0,-1 0-1 0 0,1-1 1 0 0,-1 1-1 0 0,1 0 1 0 0,0-1-1 0 0,0 0 1 0 0,-1 1-1 0 0,1-1 1 0 0,0 0-1 0 0,0 0 1 0 0,3 1-1 0 0,18 6 65 0 0,-1-1-1 0 0,1-2 1 0 0,0 0 0 0 0,39 3-1 0 0,-35-5-25 0 0,83 2-1179 0 0,-66-5 173 0 0,-8 2 167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 10591 0 0,'-1'-1'819'0'0,"-12"-16"4534"0"0,13 21-5006 0 0,1 11-131 0 0,0 1 0 0 0,2 0 0 0 0,-1-1 0 0 0,2 0 0 0 0,0 0 0 0 0,9 20 0 0 0,45 89 1077 0 0,-41-90-841 0 0,5 6-26 0 0,1-1 0 0 0,29 36 0 0 0,62 67 193 0 0,-2-28-438 0 0,-71-76-109 0 0,44 54-1 0 0,-50-51-49 0 0,13 17-313 0 0,-47-56 28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37 11887 0 0,'0'-2'547'0'0,"0"-1"-353"0"0,-4-16 340 0 0,1 9 2693 0 0,3 10-3183 0 0,-1 0 1 0 0,1-1 0 0 0,0 1-1 0 0,0 0 1 0 0,-1 0-1 0 0,1-1 1 0 0,0 1 0 0 0,-1 0-1 0 0,1 0 1 0 0,-1 0 0 0 0,1 0-1 0 0,0-1 1 0 0,-1 1 0 0 0,1 0-1 0 0,-1 0 1 0 0,1 0 0 0 0,0 0-1 0 0,-1 0 1 0 0,1 0 0 0 0,-1 0-1 0 0,1 0 1 0 0,0 0 0 0 0,-1 0-1 0 0,1 0 1 0 0,-1 0-1 0 0,1 1 1 0 0,0-1 0 0 0,-1 0-1 0 0,-11 2 312 0 0,4 0-211 0 0,1 1 0 0 0,0-1 0 0 0,0 1 0 0 0,1 1 0 0 0,-1-1 0 0 0,1 1 0 0 0,-10 8 0 0 0,-40 38 262 0 0,30-26-318 0 0,-251 252 23 0 0,114-54-55 0 0,121-160-50 0 0,26-38-23 0 0,16-24 14 0 0,0 0 0 0 0,0 0 0 0 0,1 0-1 0 0,-1 0 1 0 0,0 0 0 0 0,0 0 0 0 0,0 0 0 0 0,0 0 0 0 0,0 0-1 0 0,0 0 1 0 0,0 0 0 0 0,0 0 0 0 0,0 0 0 0 0,0 0-1 0 0,0 0 1 0 0,0 0 0 0 0,0 0 0 0 0,0 0 0 0 0,0 0-1 0 0,1 0 1 0 0,-1 0 0 0 0,0 0 0 0 0,0 0 0 0 0,0 0 0 0 0,0 0-1 0 0,0 0 1 0 0,0 0 0 0 0,0 0 0 0 0,0 0 0 0 0,0 0-1 0 0,0 0 1 0 0,0 1 0 0 0,0-1 0 0 0,0 0 0 0 0,0 0 0 0 0,0 0-1 0 0,0 0 1 0 0,0 0 0 0 0,0 0 0 0 0,0 0 0 0 0,0 0-1 0 0,0 0 1 0 0,0 0 0 0 0,0 0 0 0 0,0 0 0 0 0,0 0-1 0 0,0 0 1 0 0,0 0 0 0 0,0 0 0 0 0,0 1 0 0 0,0-1 0 0 0,0 0-1 0 0,0 0 1 0 0,0 0 0 0 0,0 0 0 0 0,0 0 0 0 0,0 0-1 0 0,0 0 1 0 0,0 0 0 0 0,0 0 0 0 0,11 1-400 0 0,-1-1-1 0 0,1 0 1 0 0,20-4-1 0 0,12-6-4388 0 0,-5-4-947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51 13991 0 0,'9'-13'811'0'0,"20"-25"5258"0"0,-44 44-5495 0 0,-23 13-150 0 0,-63 42 0 0 0,83-49-414 0 0,12-8-10 0 0,0 1 0 0 0,0 0 0 0 0,0 0 0 0 0,-9 11 0 0 0,7-5 0 0 0,2 3 0 0 0,4-2 11 0 0,2-12-8 0 0,0 1 0 0 0,1 0-1 0 0,-1-1 1 0 0,0 1 0 0 0,0 0 0 0 0,0-1 0 0 0,1 1 0 0 0,-1 0-1 0 0,1-1 1 0 0,-1 1 0 0 0,0 0 0 0 0,1-1 0 0 0,-1 1 0 0 0,1-1-1 0 0,-1 1 1 0 0,1-1 0 0 0,-1 1 0 0 0,1-1 0 0 0,0 1 0 0 0,0 0-1 0 0,1 0 9 0 0,0 1 11 0 0,1-1-1 0 0,-1 1 0 0 0,1 0 0 0 0,0-1 1 0 0,-1 0-1 0 0,1 1 0 0 0,0-1 0 0 0,0 0 1 0 0,0 0-1 0 0,0-1 0 0 0,0 1 0 0 0,0-1 0 0 0,0 1 1 0 0,5-1-1 0 0,6-1 55 0 0,0 0 1 0 0,15-3-1 0 0,6 0 28 0 0,11 5-82 0 0,-42 1 20 0 0,6 12-29 0 0,-9-10-14 0 0,-1-1 0 0 0,0-2 1 0 0,0 0 0 0 0,0 0 0 0 0,0 0 0 0 0,0 0 0 0 0,0 0 0 0 0,0 0 0 0 0,0 0 0 0 0,0 0 0 0 0,-1 0 0 0 0,1 0 0 0 0,-1 2 0 0 0,-5 7 48 0 0,0 0 0 0 0,-1 0 0 0 0,-13 14 0 0 0,-5 8 96 0 0,-30 42 203 0 0,49-61-305 0 0,3 2-31 0 0,3-13-53 0 0,1-1 0 0 0,-1 1 0 0 0,1-1 0 0 0,0 1 0 0 0,-1-1 0 0 0,1 1 0 0 0,0-1 0 0 0,0 1 0 0 0,0-1 0 0 0,0 0 0 0 0,0 1 0 0 0,0-1 0 0 0,0 0 0 0 0,0 0 0 0 0,1 0 0 0 0,-1 0 0 0 0,0 0 1 0 0,1 0-1 0 0,-1 0 0 0 0,1 0 0 0 0,-1-1 0 0 0,1 1 0 0 0,-1 0 0 0 0,1-1 0 0 0,0 1 0 0 0,-1-1 0 0 0,3 0 0 0 0,6 3-605 0 0,1-1 0 0 0,20 0 0 0 0,-28-2 533 0 0,13 1-1352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13823 0 0,'0'0'7376'0'0,"-10"11"-7288"0"0,1 1-24 0 0,0 1-288 0 0,0-5 96 0 0,0 1-5496 0 0,0 0-1096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7367 0 0,'7'-20'648'0'0,"1"0"0"0"0,11-20 0 0 0,-14 31 223 0 0,0 1-1 0 0,1-1 1 0 0,0 1 0 0 0,0 1-1 0 0,0-1 1 0 0,13-10 2175 0 0,-12 33-2325 0 0,-6-10-617 0 0,0 1 0 0 0,0 0 0 0 0,0 0 0 0 0,0 0 0 0 0,-1 0 0 0 0,0 0 0 0 0,-1 8 0 0 0,-9 43 728 0 0,6-37-559 0 0,-3 17 73 0 0,-5 18-148 0 0,3 0 1 0 0,-2 71 0 0 0,12-105-677 0 0,1 0 0 0 0,4 21 0 0 0,-1-17-902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6911 0 0,'0'-13'244'0'0,"1"-1"-1"0"0,1 1 1 0 0,0-1 0 0 0,1 1-1 0 0,6-19 5726 0 0,-7 35-5314 0 0,12 21 995 0 0,28 39 1 0 0,8 11 352 0 0,-45-63-1769 0 0,1 0 1 0 0,-1 0-1 0 0,0 0 0 0 0,-1 1 1 0 0,3 16-1 0 0,-1 2 88 0 0,16 69 231 0 0,-18-86-589 0 0,0 1-1 0 0,1-1 1 0 0,1 0-1 0 0,0-1 1 0 0,9 13-1 0 0,-14-23-239 0 0,1 1-1 0 0,-1-1 1 0 0,1 1 0 0 0,0-1-1 0 0,0 0 1 0 0,0 0-1 0 0,0 0 1 0 0,0 0-1 0 0,0 0 1 0 0,1-1 0 0 0,-1 1-1 0 0,1-1 1 0 0,-1 1-1 0 0,1-1 1 0 0,3 1 0 0 0,11-1-6294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30 359 5983 0 0,'0'0'932'0'0,"0"3"690"0"0,-9 68 6448 0 0,-11 38-6375 0 0,19-102-737 0 0,4-6-364 0 0,8-11-154 0 0,13-21-127 0 0,-15 12-66 0 0,0-1-1 0 0,-1-1 1 0 0,7-28-1 0 0,-9 26-20 0 0,2 0-1 0 0,15-32 1 0 0,-19 47-211 0 0,1 1 0 0 0,0 0 0 0 0,1 0 0 0 0,0 0 0 0 0,0 1 0 0 0,0 0 0 0 0,0 0-1 0 0,1 1 1 0 0,0-1 0 0 0,11-5 0 0 0,10-4-105 0 0,45-18-1 0 0,-32 15-3 0 0,215-95-642 0 0,-228 101 669 0 0,-1 1-1 0 0,33-8 1 0 0,-58 18-653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763 117 8751 0 0,'6'-17'1508'0'0,"17"-30"-1"0"0,-20 41-854 0 0,1 0 0 0 0,-1 1-1 0 0,1 0 1 0 0,1 0 0 0 0,-1 0 0 0 0,1 0 0 0 0,-1 1 0 0 0,11-7 1773 0 0,-16 13-2203 0 0,-1 6-167 0 0,-1 0 0 0 0,0-1 0 0 0,-1 1 0 0 0,1-1 0 0 0,-2 0 1 0 0,1 0-1 0 0,-1 0 0 0 0,0-1 0 0 0,0 0 0 0 0,-1 0 0 0 0,1 0 0 0 0,-9 6 0 0 0,-12 9 64 0 0,-45 27 0 0 0,-210 109-59 0 0,224-127-130 0 0,54-28 62 0 0,-129 63-419 0 0,110-56 229 0 0,-1 0 0 0 0,0-2 1 0 0,-48 9-1 0 0,66-15 141 0 0,0 0 0 0 0,0-1-1 0 0,0 0 1 0 0,-9-1 0 0 0,12 1 31 0 0,0-1 0 0 0,1 1 1 0 0,-1-1-1 0 0,0 1 0 0 0,0-1 1 0 0,1 1-1 0 0,-1-1 0 0 0,0 0 1 0 0,1 0-1 0 0,-1 0 0 0 0,1 0 1 0 0,-1 0-1 0 0,1 0 1 0 0,0-1-1 0 0,-2-1 0 0 0,2 3 10 0 0,1-1 1 0 0,-1 0-1 0 0,1 0 0 0 0,0-1 0 0 0,-1 1 1 0 0,1 0-1 0 0,0 0 0 0 0,-1 0 0 0 0,1 0 1 0 0,0 0-1 0 0,0 0 0 0 0,0 0 0 0 0,0 0 1 0 0,0 0-1 0 0,0-1 0 0 0,1 1 0 0 0,-1 0 1 0 0,0 0-1 0 0,1-2 0 0 0,9-18-131 0 0,-8 19 120 0 0,0-1-1 0 0,0 0 1 0 0,0 1 0 0 0,0-1 0 0 0,0 1-1 0 0,1 0 1 0 0,-1 0 0 0 0,1 0-1 0 0,0 0 1 0 0,0 0 0 0 0,-1 0 0 0 0,1 1-1 0 0,0-1 1 0 0,0 1 0 0 0,1 0-1 0 0,4-1 1 0 0,7 1 26 0 0,-12 2 20 0 0,0 0-1 0 0,-1 1 1 0 0,1-1-1 0 0,0 0 1 0 0,0 1-1 0 0,-1 0 0 0 0,1 0 1 0 0,-1 0-1 0 0,0 0 1 0 0,1 0-1 0 0,-1 0 1 0 0,0 1-1 0 0,0-1 1 0 0,-1 1-1 0 0,1-1 1 0 0,0 1-1 0 0,-1 0 1 0 0,1-1-1 0 0,-1 1 1 0 0,0 0-1 0 0,0 0 0 0 0,1 4 1 0 0,1 7 190 0 0,0 0 1 0 0,-1 0-1 0 0,1 22 1 0 0,1 130 1491 0 0,-4-107-1267 0 0,0-16-234 0 0,6 42-1 0 0,-2-56-585 0 0,1-1 0 0 0,2 1 0 0 0,0-1 0 0 0,16 35 0 0 0,-22-61-366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10567 0 0,'0'0'6170'0'0,"-2"4"-5560"0"0,-29 69 1261 0 0,14-31-1203 0 0,-1 0 0 0 0,-27 42 0 0 0,-9 6-628 0 0,53-88-669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8663 0 0,'0'0'944'0'0,"9"16"-944"0"0,0 0 0 0 0,-1 0 0 0 0,3 1 104 0 0,1-1 8 0 0,3 2 0 0 0,-1 0-4080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150 272 4607 0 0,'-3'5'184'0'0,"-1"1"-1"0"0,0-1 1 0 0,0 0-1 0 0,-1 0 1 0 0,0 0-1 0 0,0-1 1 0 0,0 1-1 0 0,0-1 1 0 0,-1 0-1 0 0,1-1 1 0 0,-1 0-1 0 0,-12 6 1 0 0,11-7 1141 0 0,1 1 0 0 0,-1-1 1 0 0,0 0-1 0 0,0-1 0 0 0,-1 0 1 0 0,-12 1-1 0 0,19-2-1221 0 0,1 0-1 0 0,-1 0 1 0 0,1 0 0 0 0,-1 0-1 0 0,1 0 1 0 0,0 0 0 0 0,-1 0-1 0 0,1 0 1 0 0,-1 0 0 0 0,1 0-1 0 0,-1 0 1 0 0,1 0 0 0 0,0 0-1 0 0,-1 0 1 0 0,1-1 0 0 0,-1 1-1 0 0,1 0 1 0 0,0 0 0 0 0,-1 0-1 0 0,1-1 1 0 0,0 1 0 0 0,-1 0-1 0 0,1-1 1 0 0,0 1 0 0 0,-1 0-1 0 0,1-1 1 0 0,0 1 0 0 0,0 0-1 0 0,-1-1 1 0 0,1 0 0 0 0,0 0-42 0 0,0 0 1 0 0,0 1-1 0 0,0-1 1 0 0,0 0-1 0 0,0 0 1 0 0,0 0-1 0 0,1 0 1 0 0,-1 0-1 0 0,0 1 0 0 0,1-1 1 0 0,-1 0-1 0 0,0 0 1 0 0,1 1-1 0 0,0-2 1 0 0,20-22 338 0 0,12-5-250 0 0,1 2 0 0 0,40-23 0 0 0,31-24-427 0 0,-91 63 267 0 0,72-54-100 0 0,-73 57 112 0 0,-1 0 0 0 0,1 1 1 0 0,0 1-1 0 0,1 0 0 0 0,16-5 1 0 0,-28 10 27 0 0,0 1 1 0 0,1-1-1 0 0,-1 1 1 0 0,0 0-1 0 0,0 0 1 0 0,1 0 0 0 0,-1 0-1 0 0,0 0 1 0 0,1 0-1 0 0,-1 0 1 0 0,0 1-1 0 0,0-1 1 0 0,1 1 0 0 0,-1 0-1 0 0,0-1 1 0 0,0 1-1 0 0,4 2 1 0 0,-3-1 21 0 0,-1 1 1 0 0,1-1 0 0 0,0 0-1 0 0,-1 1 1 0 0,0 0-1 0 0,1-1 1 0 0,-1 1-1 0 0,0 0 1 0 0,-1 0 0 0 0,3 5-1 0 0,2 6 119 0 0,-1 0 0 0 0,-1 1-1 0 0,0-1 1 0 0,2 20 0 0 0,-6-33-169 0 0,4 36 485 0 0,0 47 0 0 0,-1-23-305 0 0,5-17-1578 0 0,-7-42 113 0 0,0 0-59 0 0,7 9-17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224 476 13503 0 0,'2'0'620'0'0,"23"10"3328"0"0,-29-8-3700 0 0,0-1 0 0 0,1 0 0 0 0,-1 0-1 0 0,0 0 1 0 0,0 0 0 0 0,0-1 0 0 0,0 1-1 0 0,0-1 1 0 0,-7-1 0 0 0,-38-6 1007 0 0,25 2-773 0 0,2 3-360 0 0,8 0 9 0 0,0 0 0 0 0,-15-5-1 0 0,25 6-113 0 0,1 0-1 0 0,-1 0 1 0 0,1-1 0 0 0,-1 1-1 0 0,1-1 1 0 0,0 0-1 0 0,0 0 1 0 0,0 0-1 0 0,0 0 1 0 0,0-1-1 0 0,0 1 1 0 0,-4-7-1 0 0,2-2-16 0 0,4 6-27 0 0,1 1 0 0 0,0-1 0 0 0,0 1 0 0 0,0-1 0 0 0,0 1 0 0 0,1-1 0 0 0,0 1 0 0 0,0 0 0 0 0,0-1 0 0 0,1 1 0 0 0,-1 0 0 0 0,1 0-1 0 0,3-6 1 0 0,4-6-295 0 0,23-29 0 0 0,-11 17 129 0 0,1-3-99 0 0,1 1 0 0 0,1 1 0 0 0,49-46 0 0 0,-58 62 159 0 0,0 1 0 0 0,1 1 0 0 0,1 0 0 0 0,0 1 0 0 0,0 0 0 0 0,1 1 0 0 0,0 2 0 0 0,0 0 0 0 0,22-6 0 0 0,-37 12 143 0 0,1 1 0 0 0,0-1 0 0 0,0 1 0 0 0,0 0 1 0 0,0 0-1 0 0,0 0 0 0 0,-1 0 0 0 0,1 0 1 0 0,0 1-1 0 0,0 0 0 0 0,5 1 0 0 0,-8-1 3 0 0,0-1 0 0 0,0 1 0 0 0,0-1 0 0 0,-1 1 0 0 0,1-1 0 0 0,0 1 0 0 0,0 0-1 0 0,0-1 1 0 0,0 1 0 0 0,-1 0 0 0 0,1 0 0 0 0,0 0 0 0 0,-1-1 0 0 0,1 1 0 0 0,-1 0 0 0 0,1 2 0 0 0,2 1 43 0 0,0 1 25 0 0,1 1 0 0 0,-1 0 1 0 0,0 0-1 0 0,-1 1 0 0 0,1-1 0 0 0,-1 0 0 0 0,0 1 0 0 0,-1 0 0 0 0,0-1 0 0 0,0 1 1 0 0,0 7-1 0 0,-1 5 265 0 0,0 1 0 0 0,-5 29 0 0 0,3-35-266 0 0,-1-1 1 0 0,-1 1-1 0 0,0 0 0 0 0,0-1 0 0 0,-1 0 0 0 0,-1 0 1 0 0,0-1-1 0 0,-1 1 0 0 0,-1-1 0 0 0,0-1 1 0 0,-14 18-1 0 0,7-14-85 0 0,0 0-1 0 0,-1-1 1 0 0,-1 0 0 0 0,0-1 0 0 0,-1-1 0 0 0,-36 18 0 0 0,49-28-22 0 0,-4 3-278 0 0,0-1 0 0 0,0 0 0 0 0,-1 0 1 0 0,1-1-1 0 0,-11 3 0 0 0,18-7-69 0 0,1 1-1 0 0,-1 0 1 0 0,1 0 0 0 0,-1-1 0 0 0,1 1 0 0 0,-1-1-1 0 0,1 1 1 0 0,0-1 0 0 0,-1 0 0 0 0,1 0-1 0 0,0 1 1 0 0,-1-1 0 0 0,1 0 0 0 0,0 0 0 0 0,0 0-1 0 0,0 0 1 0 0,0-1 0 0 0,0 1 0 0 0,0 0 0 0 0,0 0-1 0 0,0 0 1 0 0,0-1 0 0 0,0-1 0 0 0,-3-11-4748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45 10591 0 0,'19'-11'524'0'0,"23"-9"-1"0"0,-22 11-434 0 0,-8 4-74 0 0,-12 5-11 0 0,1 0 0 0 0,-1 0 0 0 0,0 0 0 0 0,0 0 0 0 0,0 0-1 0 0,1 1 1 0 0,-1-1 0 0 0,0 0 0 0 0,0 0 0 0 0,0 0 0 0 0,1 0 0 0 0,-1 0 0 0 0,0 1 0 0 0,0-1 0 0 0,0 0 0 0 0,0 0 0 0 0,0 0-1 0 0,1 0 1 0 0,-1 1 0 0 0,0-1 0 0 0,0 0 0 0 0,0 0 0 0 0,0 0 0 0 0,0 1 0 0 0,0-1 0 0 0,0 0 0 0 0,0 0 0 0 0,0 0 0 0 0,0 1-1 0 0,0-1 1 0 0,0 0 0 0 0,0 0 0 0 0,0 1 0 0 0,0-1 0 0 0,1 8 100 0 0,-2 1 165 0 0,-1-1-1 0 0,1 1 1 0 0,-2-1-1 0 0,1 1 1 0 0,-1-1-1 0 0,-8 15 0 0 0,1 0 241 0 0,-85 176 3299 0 0,22-53-2180 0 0,-119 266 214 0 0,191-410-1838 0 0,-27 57-138 0 0,-3-2 0 0 0,-2-1 1 0 0,-62 80-1 0 0,68-110-785 0 0,25-24-631 0 0,-3-18-2500 0 0,10-4 1970 0 0</inkml:trace>
  <inkml:trace contextRef="#ctx0" brushRef="#br0" timeOffset="1">660 637 10591 0 0,'0'0'819'0'0,"1"2"-534"0"0,3 7-313 0 0,2 5 699 0 0,-1 0 1 0 0,2-1-1 0 0,0 0 1 0 0,1 0-1 0 0,0-1 1 0 0,10 13-1 0 0,-16-23-526 0 0,-1-1 0 0 0,1 0 0 0 0,0 0 0 0 0,-1 0 0 0 0,1-1 0 0 0,0 1 0 0 0,-1 0 0 0 0,1 0 0 0 0,0-1 0 0 0,0 1 0 0 0,-1-1 0 0 0,1 0 0 0 0,0 0 0 0 0,2 1 0 0 0,26-3 1059 0 0,-28 2-1021 0 0,11-2 207 0 0,0 0 1 0 0,0-1 0 0 0,-1 0-1 0 0,1-1 1 0 0,-1-1 0 0 0,21-10 0 0 0,-27 12-379 0 0,-1 0 1 0 0,1-1-1 0 0,-1 1 1 0 0,0-1-1 0 0,0-1 1 0 0,0 1-1 0 0,0-1 1 0 0,-1 1-1 0 0,1-1 1 0 0,-1 0-1 0 0,-1-1 1 0 0,1 1-1 0 0,-1-1 1 0 0,5-11-1 0 0,-7 16-36 0 0,-1 0 0 0 0,0 1 0 0 0,0-1 0 0 0,0 0 0 0 0,0 1 0 0 0,0-1 0 0 0,0 1 0 0 0,0-1 0 0 0,0 0 0 0 0,0 1 0 0 0,0-1 0 0 0,0 0 0 0 0,0 1 0 0 0,0-1 0 0 0,0 0 0 0 0,-1 1 0 0 0,1-1 0 0 0,0 1 0 0 0,0-1 0 0 0,-1 1-1 0 0,1-1 1 0 0,0 0 0 0 0,-1 1 0 0 0,1-1 0 0 0,-1 1 0 0 0,1 0 0 0 0,-1-1 0 0 0,1 1 0 0 0,-1-1 0 0 0,1 1 0 0 0,-1 0 0 0 0,1-1 0 0 0,-1 1 0 0 0,1 0 0 0 0,-1-1 0 0 0,1 1 0 0 0,-1 0 0 0 0,-1 0 0 0 0,0-1-72 0 0,-1 0 1 0 0,1 1-1 0 0,0-1 1 0 0,-1 1-1 0 0,1 0 1 0 0,-1 0-1 0 0,1 0 0 0 0,-3 0 1 0 0,-5 3-70 0 0,0-1-1 0 0,1 2 1 0 0,-1-1 0 0 0,1 1 0 0 0,0 0-1 0 0,0 1 1 0 0,-11 8 0 0 0,0 1 8 0 0,-34 32 0 0 0,35-28 254 0 0,2 1 0 0 0,0 0 1 0 0,-14 22-1 0 0,22-27 2 0 0,1 0-1 0 0,0 0 1 0 0,1 1 0 0 0,0 0-1 0 0,-7 29 1 0 0,12-40-76 0 0,1 1 0 0 0,0 0 0 0 0,1-1 0 0 0,-1 1 0 0 0,1 0 0 0 0,0 0 0 0 0,0-1 0 0 0,1 1 0 0 0,-1 0 0 0 0,1 0 0 0 0,0-1 0 0 0,0 1 0 0 0,4 7 0 0 0,-4-8-52 0 0,1-1 1 0 0,0 0-1 0 0,0-1 1 0 0,0 1 0 0 0,1 0-1 0 0,-1-1 1 0 0,1 1-1 0 0,-1-1 1 0 0,1 1 0 0 0,0-1-1 0 0,0 0 1 0 0,0 0-1 0 0,0-1 1 0 0,0 1 0 0 0,0-1-1 0 0,0 1 1 0 0,1-1-1 0 0,-1 0 1 0 0,4 1 0 0 0,25 3-635 0 0,2-4-44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13 10135 0 0,'0'0'464'0'0,"1"-3"-9"0"0,2-7 4970 0 0,-5 56-2834 0 0,-4-23-2357 0 0,-1 0 1 0 0,0 0-1 0 0,-2-1 0 0 0,-16 32 1 0 0,1-13 340 0 0,-35 48-1 0 0,-63 77 447 0 0,-81 114-382 0 0,197-271-639 0 0,-120 179 30 0 0,14 7-131 0 0,104-180-35 0 0,6-13-21 0 0,5-2-184 0 0,-1 0 160 0 0,0-1-1 0 0,0 1 1 0 0,0-1 0 0 0,0 1 0 0 0,0-1 0 0 0,0 0-1 0 0,0 0 1 0 0,0 0 0 0 0,0 0 0 0 0,0-1 0 0 0,0 1-1 0 0,2-3 1 0 0,22-23-1013 0 0,-19 19 788 0 0,21-24-1025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8287 0 0,'0'-4'127'0'0,"0"-1"0"0"0,0 1-1 0 0,0-1 1 0 0,1 1 0 0 0,-1 0-1 0 0,1 0 1 0 0,0-1 0 0 0,0 1-1 0 0,1 0 1 0 0,-1 0 0 0 0,1 0-1 0 0,0 0 1 0 0,0 0 0 0 0,1 0-1 0 0,-1 1 1 0 0,1-1 0 0 0,-1 1-1 0 0,1 0 1 0 0,3-4 0 0 0,8-5 927 0 0,0 0 0 0 0,1 0 1 0 0,19-10-1 0 0,-17 10-383 0 0,165-105 860 0 0,-139 92-840 0 0,2 1-1 0 0,60-21 0 0 0,-92 40-649 0 0,0 1-1 0 0,0 1 0 0 0,0 0 0 0 0,1 1 1 0 0,-1 0-1 0 0,1 1 0 0 0,26 1 1 0 0,-35 1 34 0 0,0-1 0 0 0,0 1 1 0 0,0 0-1 0 0,0 0 0 0 0,0 0 1 0 0,0 1-1 0 0,-1 0 1 0 0,1 0-1 0 0,-1 0 0 0 0,1 0 1 0 0,-1 1-1 0 0,0 0 0 0 0,0 0 1 0 0,0 0-1 0 0,0 0 0 0 0,0 0 1 0 0,-1 1-1 0 0,1 0 1 0 0,-1 0-1 0 0,0 0 0 0 0,0 0 1 0 0,-1 0-1 0 0,1 1 0 0 0,2 6 1 0 0,-1 1 103 0 0,-1 0 0 0 0,0 1 0 0 0,0-1-1 0 0,-1 1 1 0 0,-1 0 0 0 0,0-1 0 0 0,-2 25 0 0 0,-2-9 36 0 0,-1 0 0 0 0,-11 41 0 0 0,12-57-193 0 0,0 0 0 0 0,-1-1 1 0 0,-1 1-1 0 0,0-1 0 0 0,-1 0 0 0 0,0 0 1 0 0,0-1-1 0 0,-1 1 0 0 0,-1-2 0 0 0,1 1 1 0 0,-2-1-1 0 0,1 0 0 0 0,-1-1 1 0 0,-1 0-1 0 0,1 0 0 0 0,-1-1 0 0 0,-1 0 1 0 0,1-1-1 0 0,-15 7 0 0 0,21-11-30 0 0,-296 122-1664 0 0,286-119-254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51 9671 0 0,'0'0'748'0'0,"-1"-2"-146"0"0,1 1 63 0 0,-1 0 1 0 0,1 0 0 0 0,0 0 0 0 0,-1 1 0 0 0,1-1 0 0 0,0 0-1 0 0,0 0 1 0 0,0 0 0 0 0,-1 0 0 0 0,1 0 0 0 0,0 0 0 0 0,0 0-1 0 0,1-1 1 0 0,-1 1-441 0 0,0 0 0 0 0,0 1 0 0 0,1-1-1 0 0,-1 0 1 0 0,0 1 0 0 0,1-1 0 0 0,-1 0 0 0 0,1 1-1 0 0,-1-1 1 0 0,0 1 0 0 0,1-1 0 0 0,0 0 0 0 0,-1 1 0 0 0,1-1-1 0 0,3-1-245 0 0,0 0 0 0 0,-1 0 0 0 0,1 0 1 0 0,0 1-1 0 0,6-2 0 0 0,-6 2 188 0 0,26-6-1859 0 0,-14 3 651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298 236 1375 0 0,'-42'8'25'0'0,"-3"1"1911"0"0,15-6 8702 0 0,29-5-10475 0 0,0 1 0 0 0,0 0 0 0 0,0 0 0 0 0,0-1 0 0 0,0 1 0 0 0,1-1 0 0 0,-1 1 0 0 0,0 0 0 0 0,1-1 0 0 0,-1 1 0 0 0,1-1 0 0 0,0 0 0 0 0,0 1 0 0 0,-1-1 0 0 0,1-2 0 0 0,1 1 30 0 0,-1-1 0 0 0,1 0 0 0 0,0 0 0 0 0,0 0-1 0 0,0 0 1 0 0,0 1 0 0 0,0-1 0 0 0,1 0 0 0 0,0 1 0 0 0,2-4 0 0 0,25-33 1026 0 0,-21 29-1001 0 0,2-2 66 0 0,1 0 0 0 0,0 1 1 0 0,1 0-1 0 0,1 1 0 0 0,-1 0 1 0 0,2 1-1 0 0,23-14 1 0 0,-28 19-216 0 0,0 1 1 0 0,0 0 0 0 0,0 1-1 0 0,1-1 1 0 0,0 2 0 0 0,-1 0-1 0 0,1 0 1 0 0,0 1 0 0 0,0 0-1 0 0,0 0 1 0 0,0 1 0 0 0,0 1-1 0 0,20 2 1 0 0,-17 0-58 0 0,-1 1-1 0 0,1 0 1 0 0,0 1 0 0 0,-1 0-1 0 0,0 0 1 0 0,0 2-1 0 0,-1-1 1 0 0,0 2 0 0 0,0-1-1 0 0,0 2 1 0 0,-1-1 0 0 0,0 1-1 0 0,13 17 1 0 0,-8-8-12 0 0,-2 0 1 0 0,-1 1 0 0 0,0 0-1 0 0,-1 1 1 0 0,-1 1 0 0 0,-1-1-1 0 0,7 27 1 0 0,21 54 18 0 0,-36-98 169 0 0,-2-1-99 0 0,0 2-47 0 0,0-1 0 0 0,0 1 0 0 0,-1-1 0 0 0,1 1 0 0 0,-1-1 0 0 0,0 0 0 0 0,0 0 0 0 0,0 0 0 0 0,-1 0 0 0 0,1 0 0 0 0,-1-1 0 0 0,1 1 0 0 0,-1-1 0 0 0,0 0 0 0 0,0 1 0 0 0,-4 1 0 0 0,-8 5 91 0 0,0-1-1 0 0,-22 8 0 0 0,21-9-150 0 0,-189 63-50 0 0,24-9-317 0 0,92-24 198 0 0,-66 25-50 0 0,103-40 169 0 0,50-21 155 0 0,18-19 791 0 0,-14 16-690 0 0,6 14-97 0 0,-7-7-91 0 0,1 0 0 0 0,-1 0 0 0 0,1 0 0 0 0,-2 0 0 0 0,1 0 0 0 0,0 1 0 0 0,-1 4 0 0 0,-3 41 0 0 0,0-25 0 0 0,2-9 0 0 0,-1 20 0 0 0,3 52 0 0 0,-1-79 0 0 0,2 1 0 0 0,-1 0 0 0 0,1-1 0 0 0,1 1 0 0 0,0-1 0 0 0,1 0 0 0 0,0 0 0 0 0,0 0 0 0 0,9 14 0 0 0,-3-12 0 0 0,-2-5-221 0 0,1-1 0 0 0,0 0 0 0 0,16 8 0 0 0,-19-11-628 0 0,7 4-7562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188 128 6447 0 0,'2'1'5743'0'0,"7"5"-4232"0"0,1-1 0 0 0,-1-1 1 0 0,1 0-1 0 0,15 4 0 0 0,-9-4-615 0 0,1 0 0 0 0,21 1 0 0 0,-7-4-648 0 0,-1-1 1 0 0,50-6-1 0 0,-76 5-262 0 0,-1 0 0 0 0,1 0 0 0 0,-1 0-1 0 0,0 0 1 0 0,1-1 0 0 0,-1 1 0 0 0,0-1-1 0 0,0 0 1 0 0,3-3 0 0 0,-2 3-27 0 0,-3 1-28 0 0,1-1-1 0 0,-1 1 1 0 0,0-1-1 0 0,1 1 1 0 0,-1-1-1 0 0,0 0 1 0 0,0 0-1 0 0,0 1 0 0 0,-1-1 1 0 0,1 0-1 0 0,0 0 1 0 0,0-3-1 0 0,0 1-79 0 0,1 0 60 0 0,-1 0 0 0 0,-1 0 0 0 0,1 0 0 0 0,0 0 0 0 0,-1 0 0 0 0,0 0 0 0 0,0-1 0 0 0,0 1 0 0 0,-1 0 0 0 0,1 0 0 0 0,-1 0 0 0 0,0 0 0 0 0,0 0 0 0 0,-2-4 0 0 0,2 5 64 0 0,0 0-1 0 0,0 0 1 0 0,-1 1 0 0 0,1-1 0 0 0,-1 0-1 0 0,1 1 1 0 0,-1-1 0 0 0,0 1 0 0 0,0 0 0 0 0,0-1-1 0 0,-1 1 1 0 0,1 0 0 0 0,0 0 0 0 0,-1 1-1 0 0,1-1 1 0 0,-1 0 0 0 0,0 1 0 0 0,1 0-1 0 0,-5-2 1 0 0,-1 1 0 0 0,0 1-1 0 0,-1 0 1 0 0,1 0-1 0 0,-1 1 1 0 0,0 0-1 0 0,1 0 1 0 0,-1 1-1 0 0,1 1 1 0 0,0-1-1 0 0,-1 1 1 0 0,1 0-1 0 0,-11 5 1 0 0,-10 6 3 0 0,-54 31 0 0 0,70-37 21 0 0,-14 9 120 0 0,2 0-1 0 0,0 2 0 0 0,-37 34 1 0 0,53-43-54 0 0,0 0 1 0 0,0 1-1 0 0,1-1 1 0 0,1 2-1 0 0,-1-1 0 0 0,2 1 1 0 0,-1 1-1 0 0,2-1 1 0 0,-1 1-1 0 0,2 0 0 0 0,-5 16 1 0 0,8-25-57 0 0,0 0 0 0 0,1 0 1 0 0,-1 0-1 0 0,1 1 0 0 0,0-1 1 0 0,0 0-1 0 0,0 0 0 0 0,1 0 0 0 0,-1 0 1 0 0,1 0-1 0 0,-1 1 0 0 0,1-1 0 0 0,0 0 1 0 0,2 4-1 0 0,-2-5-63 0 0,1 0 0 0 0,-1 0 1 0 0,1 0-1 0 0,0 0 0 0 0,-1-1 0 0 0,1 1 1 0 0,0 0-1 0 0,0-1 0 0 0,0 1 0 0 0,0-1 0 0 0,1 0 1 0 0,-1 1-1 0 0,0-1 0 0 0,0 0 0 0 0,1-1 1 0 0,-1 1-1 0 0,1 0 0 0 0,3 0 0 0 0,17 2-4812 0 0,3-2-1684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4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2303 0 0,'2'0'17464'0'0,"0"0"-17075"0"0,0 0-1 0 0,0 0 0 0 0,0 0 1 0 0,-1-1-1 0 0,1 1 1 0 0,0 0-1 0 0,0-1 0 0 0,0 0 1 0 0,1 0-1 0 0,-1-1-175 0 0,1 1 1 0 0,-1-1-1 0 0,0 1 0 0 0,0-1 0 0 0,0 0 1 0 0,-1 0-1 0 0,4-4 0 0 0,0 0 325 0 0,-3 4 82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5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1105 1375 0 0,'0'3'107'0'0,"-3"46"1085"0"0,-1 1 5276 0 0,4-47-5235 0 0,-2 11 4415 0 0,5-15-4637 0 0,2-1-695 0 0,0-1 1 0 0,0 0-1 0 0,0 0 0 0 0,-1-1 1 0 0,1 1-1 0 0,-1-1 1 0 0,0 0-1 0 0,0 0 0 0 0,0 0 1 0 0,0-1-1 0 0,4-6 0 0 0,5-10 400 0 0,14-30 0 0 0,-18 35-510 0 0,90-200 1327 0 0,-80 162-1448 0 0,-2-1 0 0 0,12-66-1 0 0,22-309-1918 0 0,-49 398 1347 0 0,-1 20 251 0 0,4-69-1095 0 0,-5 69 882 0 0,0 0 0 0 0,-1 0 1 0 0,-1 0-1 0 0,-4-17 0 0 0,6 29 443 0 0,0-1-1 0 0,0 1 1 0 0,0 0 0 0 0,0-1-1 0 0,0 1 1 0 0,-1 0-1 0 0,1-1 1 0 0,0 1 0 0 0,0 0-1 0 0,-1 0 1 0 0,1-1 0 0 0,0 1-1 0 0,0 0 1 0 0,-1 0-1 0 0,1-1 1 0 0,0 1 0 0 0,-1 0-1 0 0,1 0 1 0 0,0 0-1 0 0,-1 0 1 0 0,1-1 0 0 0,0 1-1 0 0,-1 0 1 0 0,1 0-1 0 0,0 0 1 0 0,-1 0 0 0 0,1 0-1 0 0,0 0 1 0 0,-1 0-1 0 0,1 0 1 0 0,0 0 0 0 0,-1 0-1 0 0,1 0 1 0 0,-1 0-1 0 0,1 0 1 0 0,-12 5 35 0 0,9-3-11 0 0,0 1 0 0 0,0 0 0 0 0,1 0 0 0 0,-1 0 0 0 0,1 0 0 0 0,-1 0 0 0 0,1 0 0 0 0,0 0 1 0 0,-3 7-1 0 0,-12 37 135 0 0,13-33-124 0 0,-54 208 148 0 0,17 5 138 0 0,-23 101 91 0 0,44-254-335 0 0,-3 0 0 0 0,-3-1 0 0 0,-4-2 0 0 0,-62 110 0 0 0,-87 161 44 0 0,155-294-113 0 0,-23 44 9 0 0,-4-3 0 0 0,-84 113-1 0 0,85-139-750 0 0,48-61 527 0 0,0-15-518 0 0,0-5 146 0 0,10-26-1804 0 0,-1 16-3121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5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2303 0 0,'0'0'13502'0'0,"3"1"-11964"0"0,8 0-1215 0 0,1 0 0 0 0,0 0 0 0 0,0-1 0 0 0,-1-1 1 0 0,1 0-1 0 0,-1-1 0 0 0,1 0 0 0 0,-1 0 0 0 0,21-8 0 0 0,7-3 170 0 0,55-19 889 0 0,168-35 0 0 0,-143 43-3029 0 0,-100 19 165 0 0,0-1 0 0 0,19-10 0 0 0,-20 7-225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5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34 11743 0 0,'2'-1'539'0'0,"15"-17"181"0"0,-3 6-429 0 0,-10 11-95 0 0,-1 1-6 0 0,0-1 536 0 0,0 2 36 0 0,3 1-610 0 0,0 0-1 0 0,0 1 0 0 0,-1 0 1 0 0,1 0-1 0 0,0 1 0 0 0,-1 0 1 0 0,0-1-1 0 0,0 2 0 0 0,0-1 1 0 0,0 1-1 0 0,-1 0 0 0 0,0 0 1 0 0,0 0-1 0 0,0 0 0 0 0,4 8 1 0 0,4 11 363 0 0,0 0-1 0 0,12 40 1 0 0,-1-4 487 0 0,-19-49-862 0 0,2 1-1 0 0,0-2 1 0 0,0 1-1 0 0,1-1 1 0 0,0 0-1 0 0,0 0 0 0 0,2-1 1 0 0,16 16-1 0 0,-19-20-121 0 0,-1-1-1 0 0,1 0 0 0 0,0-1 0 0 0,0 0 1 0 0,0 1-1 0 0,1-2 0 0 0,-1 1 0 0 0,1-1 0 0 0,-1 0 1 0 0,1-1-1 0 0,0 1 0 0 0,0-1 0 0 0,-1 0 1 0 0,1-1-1 0 0,0 0 0 0 0,0 0 0 0 0,10-2 1 0 0,24-5-1056 0 0,-15 0-5043 0 0,-12 2-198 0 0</inkml:trace>
  <inkml:trace contextRef="#ctx0" brushRef="#br0" timeOffset="1">606 56 2759 0 0,'0'-2'126'0'0,"0"1"55"0"0,0 1-1 0 0,0-1 1 0 0,0 0 0 0 0,0 1 0 0 0,0-1 0 0 0,0 1 0 0 0,-1-1 0 0 0,1 0-1 0 0,0 1 1 0 0,0-1 0 0 0,0 1 0 0 0,-1-1 0 0 0,1 1 0 0 0,0-1 0 0 0,-1 1-1 0 0,1-1 1 0 0,0 1 0 0 0,-1-1 0 0 0,1 1 0 0 0,-1-1 0 0 0,1 1 0 0 0,-1 0-1 0 0,1-1 1 0 0,-1 1 0 0 0,1 0 0 0 0,-1-1 0 0 0,1 1 0 0 0,-1 0 0 0 0,0 0-1 0 0,1-1 1 0 0,-1 1 0 0 0,1 0 0 0 0,-1 0 0 0 0,0 0 0 0 0,1 0 0 0 0,-1 0-1 0 0,1 0 1 0 0,-1 0 0 0 0,0 0 0 0 0,1 0 0 0 0,-1 0 0 0 0,1 0 0 0 0,-1 0-1 0 0,0 1 1 0 0,1-1 0 0 0,-1 0 0 0 0,1 0 0 0 0,-1 1 0 0 0,1-1-1 0 0,-1 1 1 0 0,0-1-191 0 0,-10 3 1412 0 0,0 0-1 0 0,-16 8 1 0 0,-42 27-881 0 0,15-9-242 0 0,39-21-212 0 0,-19 8 340 0 0,2 2 0 0 0,-45 31 0 0 0,22-4-105 0 0,2 3-1 0 0,-70 80 0 0 0,111-114-4997 0 0,2-5-1584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5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13847 0 0,'0'0'6011'0'0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5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702 930 3679 0 0,'0'0'167'0'0,"1"3"-7"0"0,1 2-36 0 0,0 1 0 0 0,0-1 0 0 0,-1 0 0 0 0,1 8 0 0 0,0 11 5068 0 0,-2-21-3336 0 0,0 0-927 0 0,0 10 2621 0 0,8-24-2137 0 0,90-155 1158 0 0,-64 103-2358 0 0,-10 14-176 0 0,-2-2 0 0 0,-3 0 0 0 0,18-73 0 0 0,-29 95-256 0 0,-2 1 1 0 0,-2-1-1 0 0,0 0 1 0 0,-1-47-1 0 0,-3 56-97 0 0,-2 0 1 0 0,0-1-1 0 0,-1 1 1 0 0,-2 1-1 0 0,0-1 1 0 0,0 1-1 0 0,-13-28 1 0 0,13 37 91 0 0,-1 0 0 0 0,0 1 0 0 0,0-1 0 0 0,-1 1 1 0 0,0 1-1 0 0,-1-1 0 0 0,1 2 0 0 0,-2-1 0 0 0,1 1 1 0 0,-1 0-1 0 0,0 0 0 0 0,-12-6 0 0 0,20 13 206 0 0,-1-1 0 0 0,0 0 0 0 0,1 1 1 0 0,-1 0-1 0 0,0-1 0 0 0,0 1 0 0 0,1 0 0 0 0,-1 0 0 0 0,0 0 0 0 0,0 0 0 0 0,1 0 0 0 0,-1 0 0 0 0,0 0 0 0 0,0 1 0 0 0,1-1 0 0 0,-1 0 0 0 0,0 1 0 0 0,1 0 0 0 0,-1-1 1 0 0,0 1-1 0 0,1 0 0 0 0,-1 0 0 0 0,1 0 0 0 0,0 0 0 0 0,-1 0 0 0 0,1 0 0 0 0,0 0 0 0 0,-1 1 0 0 0,1-1 0 0 0,0 0 0 0 0,0 1 0 0 0,-1 2 0 0 0,-2 2 31 0 0,0 0 1 0 0,1 0-1 0 0,0 0 0 0 0,0 1 0 0 0,1-1 0 0 0,-3 14 0 0 0,-26 133 848 0 0,-24 103 750 0 0,-89 270-251 0 0,127-472-1245 0 0,-67 209 326 0 0,60-200-321 0 0,-3-2-1 0 0,-38 66 1 0 0,26-61 195 0 0,-3-2-1 0 0,-3-1 1 0 0,-69 74 0 0 0,108-131-265 0 0,0 0 1 0 0,0-1 0 0 0,0 0 0 0 0,-14 8 0 0 0,8-5 39 0 0,11-7-5 0 0,-7-11-32 0 0,7 9-98 0 0,0-1 0 0 0,1 0 0 0 0,-1 1 0 0 0,1-1 0 0 0,-1 0 0 0 0,1 0 0 0 0,0 1 0 0 0,0-1 0 0 0,0 0 0 0 0,0 0 0 0 0,0 0-1 0 0,0-3 1 0 0,7-21-3970 0 0,-5 22 2994 0 0,8-26-5141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5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14367 0 0,'0'0'1306'0'0,"2"2"-1077"0"0,2 2-148 0 0,1 0 0 0 0,0 0 0 0 0,-1-1 0 0 0,2 1 0 0 0,-1-1 0 0 0,0-1 0 0 0,0 1 0 0 0,1-1 0 0 0,-1 0 0 0 0,1 0 0 0 0,0 0-1 0 0,0-1 1 0 0,0 0 0 0 0,0 0 0 0 0,7 0 0 0 0,15 0 604 0 0,53-4 0 0 0,-76 3-669 0 0,47-7 400 0 0,-1-2 1 0 0,0-2-1 0 0,53-19 0 0 0,53-13 303 0 0,-121 39-1751 0 0,-33 4-289 0 0,7 9-7110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5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3223 0 0,'0'3'651'0'0,"-1"7"1601"0"0,0 1 1 0 0,1 0-1 0 0,0 0 0 0 0,3 16 1 0 0,-2-21-1674 0 0,1-1 0 0 0,-1 0 1 0 0,1 1-1 0 0,0-1 0 0 0,0 0 1 0 0,5 9-1 0 0,11 14 1348 0 0,39 47 1 0 0,-49-66-1869 0 0,1 0 1 0 0,0 0-1 0 0,1-1 1 0 0,-1 0-1 0 0,2-1 1 0 0,-1 0-1 0 0,23 11 1 0 0,-7-9-1606 0 0,-3 0-4757 0 0,-8-3-459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5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59 13935 0 0,'19'-35'1262'0'0,"-11"23"-1037"0"0,5 3-89 0 0,-13 9-56 0 0,1 0 0 0 0,-1-1 0 0 0,0 1 0 0 0,0 0 0 0 0,0 0 0 0 0,1-1 0 0 0,-1 1 0 0 0,0 0 0 0 0,1 0 0 0 0,-1 0 0 0 0,0 0 0 0 0,0 0 1 0 0,1-1-1 0 0,-1 1 0 0 0,0 0 0 0 0,1 0 0 0 0,-1 0 0 0 0,0 0 0 0 0,1 0 0 0 0,-1 0 0 0 0,0 0 0 0 0,1 0 0 0 0,-1 0 0 0 0,0 0 0 0 0,1 0 0 0 0,-1 0 0 0 0,0 0 0 0 0,0 0 0 0 0,1 1 0 0 0,-1-1 0 0 0,0 0 0 0 0,1 0 1 0 0,-1 0-1 0 0,0 0 0 0 0,0 1 0 0 0,1-1 0 0 0,-1 0 0 0 0,0 0 0 0 0,0 0 0 0 0,1 1 0 0 0,-1-1 0 0 0,1 2-12 0 0,-1-1 0 0 0,0 0 1 0 0,0 1-1 0 0,0-1 0 0 0,0 1 0 0 0,0-1 1 0 0,0 0-1 0 0,0 1 0 0 0,0-1 0 0 0,-1 3 1 0 0,-1 4-32 0 0,-1 0 0 0 0,-6 16 0 0 0,1-6 70 0 0,-2-1 1 0 0,0-1 0 0 0,0 1-1 0 0,-2-2 1 0 0,0 1 0 0 0,-21 20-1 0 0,27-30-88 0 0,-1 1 1 0 0,0-1-1 0 0,0 0 0 0 0,-1-1 1 0 0,1 1-1 0 0,-1-2 0 0 0,-1 1 0 0 0,1-1 1 0 0,0 0-1 0 0,-17 5 0 0 0,-81 15-500 0 0,-163 17 0 0 0,257-40 396 0 0,0 1 1 0 0,0 0 0 0 0,-13 5-1 0 0,22-6-8 0 0,7 0 41 0 0,4 1 121 0 0,0 0 0 0 0,1 0 0 0 0,0-1 0 0 0,-1 0 0 0 0,1-1 0 0 0,0 1 0 0 0,-1-2 0 0 0,10 0 0 0 0,70-15 1178 0 0,-88 16-1235 0 0,31-4 580 0 0,-29 3 198 0 0,1 15-702 0 0,-1 3-21 0 0,-5-2-37 0 0,0 0 0 0 0,-2 0 0 0 0,1 0-1 0 0,-2-1 1 0 0,-10 21 0 0 0,-5 12 59 0 0,12-23-47 0 0,-64 188 597 0 0,68-190-540 0 0,0 0 0 0 0,1 0 0 0 0,1 0 0 0 0,2 1 0 0 0,0-1 0 0 0,1 1 0 0 0,6 41 0 0 0,-4-55-90 0 0,0 0 0 0 0,1 0 0 0 0,0-1 0 0 0,0 1 0 0 0,1-1 0 0 0,0 1 0 0 0,1-1 0 0 0,-1-1-1 0 0,2 1 1 0 0,-1-1 0 0 0,1 1 0 0 0,0-2 0 0 0,0 1 0 0 0,9 6 0 0 0,-15-13-148 0 0,1 1 0 0 0,0 0 0 0 0,-1-1 1 0 0,1 1-1 0 0,0-1 0 0 0,0 0 0 0 0,0 1 1 0 0,0-1-1 0 0,0 0 0 0 0,-1 1 0 0 0,1-1 0 0 0,0 0 1 0 0,0 0-1 0 0,0 0 0 0 0,0 0 0 0 0,0 0 0 0 0,0 0 1 0 0,0 0-1 0 0,0 0 0 0 0,0 0 0 0 0,1-1 1 0 0,11-2-7676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8951 0 0,'0'0'8359'0'0,"2"1"-7799"0"0,4 1-339 0 0,0 0-1 0 0,0 0 1 0 0,0 0 0 0 0,0-1 0 0 0,0 0 0 0 0,1 0-1 0 0,-1 0 1 0 0,6-1 0 0 0,58-4 962 0 0,-47 1-867 0 0,100-9 780 0 0,54-4-560 0 0,-122 12-519 0 0,-26 1-817 0 0,36 2 0 0 0,-50 2-806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51 14223 0 0,'0'0'1291'0'0,"1"-2"-1063"0"0,0-1 374 0 0,-1 0-1 0 0,1 0 1 0 0,0 0 0 0 0,0 0 0 0 0,1 0-1 0 0,-1 1 1 0 0,3-5 0 0 0,-2 4-812 0 0,-1 1 1287 0 0,-2-1-404 0 0,1 3-617 0 0,0-1-1 0 0,0 1 1 0 0,0 0 0 0 0,0-1 0 0 0,0 1 0 0 0,0-1 0 0 0,0 1 0 0 0,0-1 0 0 0,0 1 0 0 0,0 0 0 0 0,0-1 0 0 0,-1 1 0 0 0,1 0-1 0 0,0-1 1 0 0,0 1 0 0 0,0-1 0 0 0,-1 1 0 0 0,1 0 0 0 0,0-1 0 0 0,-1 1 0 0 0,0-1-38 0 0,0 0 1 0 0,-1 1-1 0 0,1-1 1 0 0,0 1-1 0 0,-1-1 1 0 0,1 1-1 0 0,0-1 1 0 0,-1 1-1 0 0,1 0 1 0 0,0 0-1 0 0,-1 0 1 0 0,1 0-1 0 0,-1 0 1 0 0,1 0-1 0 0,0 0 0 0 0,-2 1 1 0 0,-1 0-4 0 0,0 0 0 0 0,0 0-1 0 0,0 1 1 0 0,0-1 0 0 0,-4 4 0 0 0,-4 3-45 0 0,0 0-1 0 0,-13 13 1 0 0,-20 15 15 0 0,-22 20 16 0 0,58-47-3 0 0,1 0 0 0 0,0 1 0 0 0,0-1 0 0 0,1 1 0 0 0,-7 13 0 0 0,9-10-40 0 0,5-12 41 0 0,-1-1 0 0 0,1 1 1 0 0,0 0-1 0 0,0 0 0 0 0,0-1 1 0 0,0 1-1 0 0,0 0 0 0 0,0 0 1 0 0,0 0-1 0 0,0-1 0 0 0,0 1 1 0 0,0 0-1 0 0,0 0 0 0 0,1-1 1 0 0,-1 2-1 0 0,1-1 1 0 0,0 0 0 0 0,0 0 0 0 0,0 0 0 0 0,0 0 0 0 0,1 0 0 0 0,-1 0 0 0 0,0 0 0 0 0,0 0 0 0 0,1-1 0 0 0,-1 1 0 0 0,1 0 0 0 0,-1-1 0 0 0,0 1 0 0 0,1-1 0 0 0,-1 0 0 0 0,1 1 0 0 0,-1-1 0 0 0,1 0 0 0 0,-1 0 0 0 0,1 0 0 0 0,-1 0 0 0 0,3 0 0 0 0,35-5 0 0 0,-21 0-173 0 0,-1 0 1 0 0,1-1-1 0 0,-1-1 0 0 0,0-1 0 0 0,-1 0 1 0 0,1-1-1 0 0,-2-1 0 0 0,24-18 0 0 0,-38 27-296 0 0,0 0 402 0 0,3-9-1479 0 0,-4 10 1519 0 0,0 0 0 0 0,0-1 0 0 0,0 1 0 0 0,0 0 0 0 0,0 0 0 0 0,0-1 0 0 0,0 1 0 0 0,0 0 0 0 0,0 0 0 0 0,0-1-1 0 0,0 1 1 0 0,-1 0 0 0 0,1 0 0 0 0,0 0 0 0 0,0-1 0 0 0,0 1 0 0 0,0 0 0 0 0,0 0 0 0 0,-1 0 0 0 0,1 0 0 0 0,0-1 0 0 0,0 1 0 0 0,0 0-1 0 0,-1 0 1 0 0,1 0 0 0 0,0 0 0 0 0,0 0 0 0 0,0 0 0 0 0,-1-1 0 0 0,1 1 0 0 0,0 0 0 0 0,0 0 0 0 0,-1 0 0 0 0,1 0 0 0 0,0 0 0 0 0,0 0-1 0 0,-1 0 1 0 0,1 0 0 0 0,0 0 0 0 0,0 0 0 0 0,0 0 0 0 0,-1 0 0 0 0,1 0 0 0 0,0 1 0 0 0,0-1 0 0 0,-1 0 0 0 0,1 0 0 0 0,0 0 0 0 0,0 0-1 0 0,0 0 1 0 0,-1 0 0 0 0,1 1 0 0 0,-4 0 20 0 0,1 0 0 0 0,0 0 0 0 0,-1 1 0 0 0,1-1-1 0 0,0 1 1 0 0,0 0 0 0 0,0 0 0 0 0,0 0 0 0 0,0 0 0 0 0,0 1 0 0 0,0-1-1 0 0,1 1 1 0 0,0 0 0 0 0,-1 0 0 0 0,1 0 0 0 0,-2 3 0 0 0,-4 9 12 0 0,1-1 0 0 0,-9 23 0 0 0,5-9-27 0 0,-4 5-71 0 0,-2 1 1 0 0,-1-2-1 0 0,-1 0 0 0 0,-26 31 0 0 0,0-6-163 0 0,-47 79 0 0 0,76-108 197 0 0,1 1 1 0 0,1 0-1 0 0,1 2 1 0 0,2-1-1 0 0,-9 41 0 0 0,14-42-11 0 0,0 2 226 0 0,-2-1 1 0 0,-15 42-1 0 0,19-62-80 0 0,-1 0 1 0 0,0-1-1 0 0,0 0 1 0 0,-1 0-1 0 0,-1 0 1 0 0,1-1-1 0 0,-1 1 1 0 0,-1-2-1 0 0,1 1 1 0 0,-18 12-1 0 0,1-4 403 0 0,-1-2 0 0 0,-47 19 0 0 0,30-14 742 0 0,38-16-1309 0 0,-1-1 0 0 0,-1 0 0 0 0,1 0 0 0 0,0 0 0 0 0,-1-1 0 0 0,1 1 0 0 0,0-1 0 0 0,-1-1 0 0 0,-7 1 0 0 0,12-1 67 0 0,0 0 0 0 0,0-1 1 0 0,0 1-1 0 0,1 0 0 0 0,-1-1 1 0 0,0 1-1 0 0,0-1 1 0 0,0 1-1 0 0,1-1 0 0 0,-1 1 1 0 0,0-1-1 0 0,1 0 1 0 0,-1 1-1 0 0,1-1 0 0 0,-1 0 1 0 0,0 0-1 0 0,1 1 0 0 0,-1-2 1 0 0,-8-16-214 0 0,8 12 277 0 0,-1 0 0 0 0,1 0 0 0 0,0 0 0 0 0,1 0 0 0 0,-1 0 0 0 0,1 0 0 0 0,1 0 0 0 0,0-7 0 0 0,2-5 178 0 0,7-26 1 0 0,-2 20-613 0 0,0 1 0 0 0,2 0 0 0 0,0 1 0 0 0,2 0 0 0 0,17-24 0 0 0,-9 16-6093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3:5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15175 0 0,'0'0'1372'0'0,"3"0"-1036"0"0,16 0 430 0 0,18 0 749 0 0,65-7 0 0 0,217-34 1027 0 0,-102 15-5225 0 0,-186 22-4752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0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75 3223 0 0,'1'-8'71'0'0,"0"-1"0"0"0,-1 1-1 0 0,-1-14 1 0 0,-9-5 11920 0 0,10 35-11898 0 0,0 1 1 0 0,0-1 0 0 0,1 1-1 0 0,1-1 1 0 0,-1 1 0 0 0,1-1-1 0 0,4 12 1 0 0,28 60 498 0 0,-15-40-255 0 0,5 15-1 0 0,3 0 0 0 0,2-2 0 0 0,2-2 0 0 0,58 72 0 0 0,-58-85-165 0 0,0 1 0 0 0,-3 2-1 0 0,29 52 1 0 0,-49-79-132 0 0,-6-11-32 0 0,0 1 0 0 0,0-1 0 0 0,0 1 0 0 0,0 0 0 0 0,-1 0 0 0 0,0 0 0 0 0,1 0 0 0 0,-2 0 0 0 0,1 0 0 0 0,0 0 0 0 0,-1 0 0 0 0,1 1 0 0 0,-2 4 0 0 0,1-6-14 0 0,0 0 1 0 0,0 0-1 0 0,-1 0 0 0 0,1 0 0 0 0,-1 0 0 0 0,0 0 1 0 0,1 0-1 0 0,-2 0 0 0 0,1-1 0 0 0,0 1 0 0 0,0 0 1 0 0,-1-1-1 0 0,0 1 0 0 0,-1 2 0 0 0,0-1-111 0 0,2-3 64 0 0,0-1 0 0 0,1 1 0 0 0,-1 0 1 0 0,0 0-1 0 0,0 0 0 0 0,0-1 0 0 0,0 1 0 0 0,0-1 0 0 0,0 1 0 0 0,0-1 0 0 0,-2 2 0 0 0,2-2-51 0 0,0 0-1 0 0,0 0 0 0 0,0 1 1 0 0,1-1-1 0 0,-1 0 1 0 0,0 1-1 0 0,1-1 1 0 0,-1 1-1 0 0,0-1 0 0 0,1 1 1 0 0,-1-1-1 0 0,0 1 1 0 0,1-1-1 0 0,-1 2 1 0 0,-7-15-2129 0 0,3-3-3246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0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9 4143 0 0,'6'-9'9755'0'0,"-16"17"-8549"0"0,7-5-1083 0 0,-61 42 742 0 0,45-33-558 0 0,0 0 1 0 0,-28 26 0 0 0,14-4 55 0 0,2 1 0 0 0,1 2 0 0 0,-43 70 0 0 0,-58 132 385 0 0,45-75-584 0 0,77-149-137 0 0,0-1 0 0 0,0 0 0 0 0,-2 0 0 0 0,0 0 0 0 0,0-2 0 0 0,-1 1 0 0 0,-27 20 0 0 0,21-23-62 0 0,16-10 0 0 0,0 1-73 0 0,10 0-3079 0 0,-4 0 2741 0 0,1-1-1 0 0,-1 0 1 0 0,1 0-1 0 0,7-1 1 0 0,10-4-929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0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12095 0 0,'0'0'3256'0'0,"2"2"-2574"0"0,4 1-479 0 0,0 0 0 0 0,1 0 0 0 0,-1-1 0 0 0,0 0 0 0 0,1 0 1 0 0,-1 0-1 0 0,1-1 0 0 0,0 0 0 0 0,0 0 0 0 0,-1 0 1 0 0,10-1-1 0 0,14-2 454 0 0,39-6 1 0 0,-39 4-293 0 0,253-47 1685 0 0,4 0-789 0 0,-244 46-1059 0 0,70 2 0 0 0,-46 8-6327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0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73 6447 0 0,'-55'12'611'0'0,"0"1"11116"0"0,58-14-11126 0 0,90-29 1109 0 0,-29 8-898 0 0,109-21-1 0 0,-169 43-786 0 0,-1-1-1 0 0,1 1 0 0 0,0 0 1 0 0,-1 0-1 0 0,1 0 1 0 0,-1 0-1 0 0,1 1 1 0 0,-1-1-1 0 0,1 1 0 0 0,-1 0 1 0 0,1 0-1 0 0,-1 0 1 0 0,6 3-1 0 0,-7-2-12 0 0,0-1 0 0 0,0 0 0 0 0,-1 1 1 0 0,1-1-1 0 0,0 1 0 0 0,-1 0 0 0 0,1 0 0 0 0,-1-1 0 0 0,1 1 0 0 0,-1 0 0 0 0,0 0 0 0 0,0 0 0 0 0,0 1 0 0 0,0-1 0 0 0,0 0 1 0 0,0 0-1 0 0,-1 1 0 0 0,1-1 0 0 0,-1 0 0 0 0,1 0 0 0 0,-1 4 0 0 0,0-1-12 0 0,0-1 0 0 0,-1 0 0 0 0,1 0 0 0 0,-1 0 0 0 0,0 0 0 0 0,0 0 0 0 0,-1 0 0 0 0,1-1 0 0 0,-1 1 0 0 0,0 0 0 0 0,0-1 0 0 0,0 1 0 0 0,0-1 0 0 0,-1 1 0 0 0,1-1 0 0 0,-5 4 0 0 0,-7 6 0 0 0,1-1 0 0 0,-23 15 0 0 0,15-11 0 0 0,-145 110-354 0 0,-214 179-950 0 0,373-299 1282 0 0,4-3 19 0 0,0 0-1 0 0,0 0 1 0 0,1 0-1 0 0,0 0 0 0 0,-1 0 1 0 0,1 0-1 0 0,0 0 1 0 0,-2 5-1 0 0,-1 3 4 0 0,-2 6 38 0 0,8-13-9 0 0,-1-1-2 0 0,1-1 12 0 0,-1-1 1 0 0,0 1 0 0 0,0 0 0 0 0,1 0 0 0 0,-1 0 0 0 0,1-1 0 0 0,0 1-1 0 0,-1 0 1 0 0,1-1 0 0 0,0 1 0 0 0,2 2 0 0 0,-2-2-24 0 0,0-1 2 0 0,1 0-1 0 0,-1 0 1 0 0,0 0-1 0 0,1 0 1 0 0,-1 0-1 0 0,1 0 1 0 0,0 0 0 0 0,-1 0-1 0 0,1-1 1 0 0,0 1-1 0 0,-1-1 1 0 0,1 1-1 0 0,0-1 1 0 0,-1 0-1 0 0,1 1 1 0 0,3-1 0 0 0,-3 0-1 0 0,13 0 114 0 0,1 0 0 0 0,0-1 1 0 0,-1-1-1 0 0,1-1 0 0 0,16-4 0 0 0,5-1 81 0 0,71-11 257 0 0,172-36 342 0 0,-211 41-627 0 0,-1 2-1 0 0,2 3 1 0 0,-1 4 0 0 0,102 4-1 0 0,-149 3-177 0 0,-10-1-23 0 0,1-1-1 0 0,-1 0 1 0 0,22-3-1 0 0,-31 3-364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0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4607 0 0,'0'0'208'0'0,"2"-1"-9"0"0,5-1-769 0 0,15-4 13822 0 0,-14 4-8734 0 0,-3 13-4263 0 0,-4-10-214 0 0,0 1 144 0 0,-1 1-105 0 0,-1 6 0 0 0,1-6 715 0 0,2-4-737 0 0,11-4-36 0 0,1 3 4 0 0,-6 8-95 0 0,-6-2-11 0 0,0 7 64 0 0,-2 0 27 0 0,-1-9 106 0 0,1 2-8 0 0,2 6-1151 0 0,9-5-56 0 0,7-2-175 0 0,3-5-7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168 136 6935 0 0,'0'0'630'0'0,"-2"0"-442"0"0,-35 8 3776 0 0,28-6-3736 0 0,1 1-1 0 0,-1 0 1 0 0,1 0 0 0 0,0 1 0 0 0,0 0 0 0 0,0 0 0 0 0,1 1-1 0 0,-9 7 1 0 0,7-5 3564 0 0,12-8-3560 0 0,121-60 200 0 0,30-13-431 0 0,-125 62 3 0 0,0 1-1 0 0,1 2 1 0 0,42-8-1 0 0,-56 14 88 0 0,-1 1 0 0 0,1 1 0 0 0,18 1-1 0 0,-29 0-50 0 0,0 1-1 0 0,0-1 0 0 0,-1 1 0 0 0,1 0 1 0 0,0 0-1 0 0,-1 0 0 0 0,1 1 0 0 0,-1 0 1 0 0,1-1-1 0 0,-1 2 0 0 0,0-1 0 0 0,0 0 0 0 0,0 1 1 0 0,5 3-1 0 0,-8-3-27 0 0,1 0 0 0 0,0-1 1 0 0,0 1-1 0 0,-1 0 0 0 0,0 0 1 0 0,0 0-1 0 0,1 0 0 0 0,-2 0 1 0 0,1 0-1 0 0,0 1 0 0 0,-1-1 1 0 0,1 0-1 0 0,-1 0 0 0 0,0 1 0 0 0,0-1 1 0 0,0 0-1 0 0,-1 0 0 0 0,1 0 1 0 0,-1 1-1 0 0,1-1 0 0 0,-3 5 1 0 0,1-3 26 0 0,0-1 1 0 0,-1 1 0 0 0,0-1-1 0 0,1 0 1 0 0,-1 0 0 0 0,-1 0 0 0 0,1 0-1 0 0,0 0 1 0 0,-1-1 0 0 0,0 0 0 0 0,0 1-1 0 0,0-2 1 0 0,-7 5 0 0 0,-7 3 80 0 0,-1-1 0 0 0,-19 7 0 0 0,15-7-50 0 0,-360 179 101 0 0,367-179-186 0 0,0-2-65 0 0,1 2 0 0 0,0-1 1 0 0,0 2-1 0 0,-16 14 1 0 0,29-22-15 0 0,5-2-195 0 0,7 2 253 0 0,1-1 1 0 0,-1 0-1 0 0,1-1 1 0 0,16-2-1 0 0,47-9 53 0 0,-15 2-23 0 0,-33 6 8 0 0,0 1-1 0 0,1 1 1 0 0,47 5-1 0 0,-66-3-6 0 0,1 0 0 0 0,-1 1 1 0 0,1 0-1 0 0,-1 1 0 0 0,0 0 0 0 0,0 0 0 0 0,0 0 0 0 0,0 1 0 0 0,0 1 0 0 0,-1-1 1 0 0,0 1-1 0 0,0 0 0 0 0,0 1 0 0 0,-1 0 0 0 0,9 9 0 0 0,-5-1 5 0 0,-3 2 0 0 0,-4-1 0 0 0,-3-13 13 0 0,0 1 0 0 0,0-1 0 0 0,-1 0 0 0 0,1 0 0 0 0,0 0 0 0 0,-1 0 0 0 0,0 0 0 0 0,1 0 0 0 0,-1-1 0 0 0,0 1 0 0 0,0 0 1 0 0,0 0-1 0 0,0 0 0 0 0,-1-1 0 0 0,1 1 0 0 0,0-1 0 0 0,-1 1 0 0 0,1-1 0 0 0,-1 1 0 0 0,1-1 0 0 0,-1 0 0 0 0,0 0 0 0 0,-3 2 0 0 0,-3 1 61 0 0,0 0-1 0 0,-1-1 1 0 0,1-1 0 0 0,-12 3 0 0 0,0 1 66 0 0,-52 15-79 0 0,13-5 22 0 0,-97 42-1 0 0,123-44-82 0 0,15-7 0 0 0,-21 13 0 0 0,21-8-107 0 0,18-12 101 0 0,0 0 0 0 0,0 0 0 0 0,-1 0 0 0 0,1 0 0 0 0,0 0 0 0 0,0 0 0 0 0,0 0-1 0 0,0 0 1 0 0,0 1 0 0 0,0-1 0 0 0,0 0 0 0 0,-1 0 0 0 0,1 0 0 0 0,0 0 0 0 0,0 0 0 0 0,0 0 0 0 0,0 0 0 0 0,0 0 0 0 0,0 1 0 0 0,0-1-1 0 0,0 0 1 0 0,0 0 0 0 0,0 0 0 0 0,0 0 0 0 0,0 0 0 0 0,-1 1 0 0 0,1-1 0 0 0,0 0 0 0 0,0 0 0 0 0,0 0 0 0 0,0 0 0 0 0,0 0 0 0 0,0 1-1 0 0,0-1 1 0 0,0 0 0 0 0,1 0 0 0 0,-1 0 0 0 0,0 0 0 0 0,0 0 0 0 0,0 0 0 0 0,0 1 0 0 0,14-2-554 0 0,-12 1 482 0 0,9-1-601 0 0,0-1 0 0 0,-1 0 1 0 0,1-1-1 0 0,-1 0 0 0 0,12-4 0 0 0,-4-2-688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 9815 0 0,'0'0'890'0'0,"-2"0"-733"0"0,0-1-143 0 0,-2 0-17 0 0,-13 5 89 0 0,13-2 60 0 0,0 0 0 0 0,0 0 0 0 0,0 1 0 0 0,0-1 0 0 0,1 1 0 0 0,-1 0 0 0 0,1 0 0 0 0,0 0 0 0 0,0 0 0 0 0,0 0 0 0 0,0 1 0 0 0,1 0 0 0 0,-1-1 0 0 0,1 1 0 0 0,0 0 0 0 0,0 0 0 0 0,0 0-1 0 0,1 0 1 0 0,-1 0 0 0 0,-1 9 0 0 0,1-2 88 0 0,0 0 0 0 0,0 0 0 0 0,1 0 0 0 0,1 0 0 0 0,0 0 0 0 0,0 0-1 0 0,3 15 1 0 0,0-8 129 0 0,2-1 0 0 0,0 0 0 0 0,1 0 0 0 0,14 29 0 0 0,-6-21 195 0 0,1 0 0 0 0,21 27-1 0 0,-14-22-119 0 0,22 27 60 0 0,-38-49-426 0 0,1-1 0 0 0,0 0 0 0 0,1-1 0 0 0,14 12 0 0 0,-19-17-94 0 0,0 0 0 0 0,-1 0-1 0 0,1 0 1 0 0,0 0 0 0 0,-1-1-1 0 0,1 1 1 0 0,0-1 0 0 0,0 1-1 0 0,0-1 1 0 0,-1 0 0 0 0,1 0-1 0 0,0 0 1 0 0,0-1 0 0 0,0 1-1 0 0,-1 0 1 0 0,1-1 0 0 0,0 0-1 0 0,5-2 1 0 0,11-9-5428 0 0,-8-1-916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54 2303 0 0,'2'-2'167'0'0,"21"-20"978"0"0,-19 18 1109 0 0,1 0-1 0 0,0 1 1 0 0,0 0 0 0 0,0 0 0 0 0,7-3-1 0 0,-1 1-2016 0 0,-9 3 1579 0 0,-2 6-1764 0 0,-1-1 0 0 0,0 0 0 0 0,0 0 0 0 0,0 0 0 0 0,0 1 0 0 0,-1-1 0 0 0,1-1 0 0 0,-3 5 0 0 0,1-3-8 0 0,-19 32 105 0 0,-3-2 0 0 0,-33 38 0 0 0,-25 34 151 0 0,33-27 121 0 0,-77 168 0 0 0,-6 100 439 0 0,126-330-829 0 0,0 1 1 0 0,-1-2-1 0 0,-1 1 0 0 0,0-1 0 0 0,-1 0 0 0 0,-1-1 0 0 0,-1 0 1 0 0,0-1-1 0 0,0 0 0 0 0,-2-1 0 0 0,1-1 0 0 0,-25 17 0 0 0,23-17-155 0 0,0-1-1 0 0,-1-1 1 0 0,-1 0-1 0 0,-18 7 1 0 0,34-17 75 0 0,1 0-1 0 0,-1 0 1 0 0,1 0 0 0 0,0 0-1 0 0,-1-1 1 0 0,1 1 0 0 0,0 0-1 0 0,-1 0 1 0 0,1 0 0 0 0,0 0 0 0 0,-1-1-1 0 0,1 1 1 0 0,0 0 0 0 0,-1 0-1 0 0,1-1 1 0 0,0 1 0 0 0,0 0-1 0 0,-1-1 1 0 0,1 1 0 0 0,0 0-1 0 0,0-1 1 0 0,-1 1 0 0 0,1 0 0 0 0,0-1-1 0 0,0 1 1 0 0,0 0 0 0 0,0-1-1 0 0,0 1 1 0 0,0-1 0 0 0,-1 0-1 0 0,1 1-48 0 0,0-2-107 0 0,0 0 1 0 0,0 0-1 0 0,0 0 0 0 0,0 0 1 0 0,0 0-1 0 0,0 0 0 0 0,0 0 1 0 0,1 0-1 0 0,-1 0 0 0 0,1 0 0 0 0,-1 0 1 0 0,1 0-1 0 0,0 0 0 0 0,1-2 1 0 0,11-18-1378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64 137 2303 0 0,'-7'-10'11051'0'0,"7"9"-10983"0"0,2-3 156 0 0,-1 0 0 0 0,1 0 0 0 0,0 0 0 0 0,1 0 0 0 0,-1 0 0 0 0,1 0 0 0 0,0 1 0 0 0,0-1 1 0 0,0 1-1 0 0,0 0 0 0 0,0 0 0 0 0,1 0 0 0 0,-1 1 0 0 0,8-5 0 0 0,18-6 315 0 0,2 1-1 0 0,-1 2 1 0 0,52-11 0 0 0,-67 17-390 0 0,1 1 85 0 0,-1 0 0 0 0,1 2 0 0 0,16-1 0 0 0,-27 3-30 0 0,5 1-110 0 0,-10-2-93 0 0,0 0 0 0 0,0 0 0 0 0,0 0 0 0 0,0 0 0 0 0,0 0 0 0 0,0 0 0 0 0,0 0 1 0 0,0 0-1 0 0,0 0 0 0 0,1 0 0 0 0,-1 0 0 0 0,0 0 0 0 0,0 0 0 0 0,0 0 0 0 0,0 0 1 0 0,0 0-1 0 0,0 0 0 0 0,0 0 0 0 0,0 0 0 0 0,0 0 0 0 0,0 1 0 0 0,0-1 0 0 0,0 0 1 0 0,1 0-1 0 0,-1 0 0 0 0,0 0 0 0 0,0 0 0 0 0,0 0 0 0 0,0 0 0 0 0,0 0 1 0 0,0 0-1 0 0,0 0 0 0 0,0 0 0 0 0,0 1 0 0 0,0-1 0 0 0,0 0 0 0 0,0 0 0 0 0,0 0 1 0 0,0 0-1 0 0,0 0 0 0 0,0 0 0 0 0,0 0 0 0 0,0 0 0 0 0,0 0 0 0 0,0 1 0 0 0,0-1 1 0 0,0 0-1 0 0,0 0 0 0 0,0 0 0 0 0,0 0 0 0 0,0 0 0 0 0,-1 4 3 0 0,0 0-1 0 0,0 0 0 0 0,-1 0 1 0 0,1 0-1 0 0,-1 0 1 0 0,0 0-1 0 0,0-1 0 0 0,0 1 1 0 0,0 0-1 0 0,-1-1 1 0 0,1 0-1 0 0,-1 0 0 0 0,-3 3 1 0 0,-8 7 112 0 0,-25 19 1 0 0,14-13 6 0 0,-10 9-26 0 0,-102 92-55 0 0,122-105-10 0 0,1 1 1 0 0,0 1-1 0 0,1 0 0 0 0,1 0 1 0 0,1 2-1 0 0,-14 28 1 0 0,22-39-36 0 0,2-3-50 0 0,4 12 75 0 0,0-14 5 0 0,-1-1-6 0 0,-1-1 8 0 0,0 1-1 0 0,0-1 1 0 0,1 1 0 0 0,-1-1-1 0 0,1 0 1 0 0,-1 0-1 0 0,1 0 1 0 0,-1 0 0 0 0,1 0-1 0 0,0 0 1 0 0,0 0 0 0 0,-1 0-1 0 0,1-1 1 0 0,2 1-1 0 0,0 1 45 0 0,5 0 50 0 0,1 1 1 0 0,-1-1 0 0 0,0-1 0 0 0,1 1 0 0 0,-1-2-1 0 0,1 1 1 0 0,13-2 0 0 0,70-13 366 0 0,-53 7-332 0 0,196-12 98 0 0,-213 19-1002 0 0,29 3 0 0 0,-50-3-83 0 0,1 1-166 0 0,6 3-655 0 0,-7-3-280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299 209 5983 0 0,'0'0'13160'0'0,"0"-2"-12650"0"0,1-17 78 0 0,4-27 1 0 0,-1 26-585 0 0,0-31 1 0 0,-3 40-5 0 0,-1 8 0 0 0,0 0 0 0 0,1-1 0 0 0,-1 1 0 0 0,-1 0 0 0 0,1 0 0 0 0,0 0 0 0 0,-1 0 0 0 0,0 0 0 0 0,1-1 0 0 0,-3-4 0 0 0,-2-2 0 0 0,-4 3 0 0 0,6 6-8 0 0,0 1-1 0 0,0-1 1 0 0,0 1-1 0 0,-1-1 0 0 0,1 1 1 0 0,0 0-1 0 0,0 1 1 0 0,-1-1-1 0 0,1 0 1 0 0,0 1-1 0 0,0 0 1 0 0,0 0-1 0 0,0 0 1 0 0,-6 2-1 0 0,-5 4-20 0 0,-25 14 0 0 0,28-14 27 0 0,-8 4-5 0 0,-8 5-11 0 0,-34 25 1 0 0,53-35 15 0 0,1 0 0 0 0,0 1 0 0 0,0 0 0 0 0,1 0 0 0 0,-1 0 0 0 0,2 1 0 0 0,-1 0 0 0 0,-7 15 0 0 0,8-9 2 0 0,5 0 0 0 0,7-2 0 0 0,4-1 0 0 0,-6-8 7 0 0,1 0-1 0 0,-1 0 1 0 0,1-1 0 0 0,0 0-1 0 0,0 0 1 0 0,0 0 0 0 0,0-1-1 0 0,11 2 1 0 0,53-1 67 0 0,-59-2-72 0 0,-2 1-151 0 0,0-1 0 0 0,0-1 1 0 0,0 0-1 0 0,0 0 0 0 0,-1 0 0 0 0,1-1 0 0 0,0-1 0 0 0,-1 0 0 0 0,1 0 0 0 0,-1 0 0 0 0,12-7 1 0 0,-9 4 22 0 0,-1 1 201 0 0,-1 0 0 0 0,16-6-1 0 0,-22 11 1 0 0,0-1-1 0 0,1 1 1 0 0,-1 0-1 0 0,0-1 1 0 0,0 2-1 0 0,0-1 1 0 0,5 1-1 0 0,3 2-46 0 0,-10-3-27 0 0,-1 1-1 0 0,1-1 1 0 0,-1 0-1 0 0,0 1 1 0 0,1-1-1 0 0,-1 1 1 0 0,0-1-1 0 0,0 1 1 0 0,1-1-1 0 0,-1 1 1 0 0,0-1-1 0 0,0 1 1 0 0,0-1-1 0 0,0 1 0 0 0,1-1 1 0 0,-1 1-1 0 0,0-1 1 0 0,0 1-1 0 0,0-1 1 0 0,0 1-1 0 0,0 0 1 0 0,-2 4 19 0 0,1 0 1 0 0,0-1-1 0 0,-1 1 1 0 0,0 0-1 0 0,0-1 0 0 0,0 1 1 0 0,-1-1-1 0 0,0 0 1 0 0,-3 5-1 0 0,-3 4 96 0 0,3-4-303 0 0,5-7-842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5063 0 0,'0'0'4418'0'0,"3"0"-3136"0"0,7 0-486 0 0,-7 0-216 0 0,0 0-41 0 0,62-6 1589 0 0,-15 3-811 0 0,77-16-1 0 0,-61 2-941 0 0,-21 5-290 0 0,47-7-1 0 0,-90 19-728 0 0,9 7-7496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7367 0 0,'0'0'975'0'0,"3"0"144"0"0,74-9 4280 0 0,44-1-2777 0 0,-64 5-1754 0 0,21-3-5 0 0,103 5-1 0 0,-140 4-4219 0 0,-39-1 1734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88 1375 0 0,'0'0'6636'0'0,"3"0"-6113"0"0,-3 0-579 0 0,4 1-844 0 0,-1 1 3848 0 0,-3-2-2799 0 0,0 1-1 0 0,0-1 1 0 0,0 0-1 0 0,0 0 1 0 0,0 1-1 0 0,0-1 1 0 0,0 0-1 0 0,0 0 1 0 0,0 1-1 0 0,0-1 1 0 0,0 0-1 0 0,-1 0 1 0 0,1 1-1 0 0,0-1 1 0 0,0 0 0 0 0,0 0-1 0 0,0 0 1 0 0,-1 1-1 0 0,1-1 1 0 0,0 0-1 0 0,0 0 1 0 0,0 0-1 0 0,-1 0 1 0 0,1 0-1 0 0,0 1 1 0 0,0-1-1 0 0,-1 0 1 0 0,1 0-1 0 0,0 0 1 0 0,-2 1 406 0 0,0 1-310 0 0,-2 1-354 0 0,4 2 547 0 0,11-1 4394 0 0,-11-1-4728 0 0,-1 6-32 0 0,-1-5-18 0 0,-3 3-32 0 0,2-3 144 0 0,-1 1-418 0 0,17-6 2158 0 0,1-3-1853 0 0,100-21-31 0 0,-58 10 9 0 0,52-23 0 0 0,-61 20-4 0 0,91-21 1 0 0,-121 36-39 0 0,-16 3 8 0 0,-1 0 0 0 0,1 0 0 0 0,0 0 0 0 0,0 0-1 0 0,-1 0 1 0 0,1 0 0 0 0,0 0 0 0 0,-1 0 0 0 0,1 0-1 0 0,0 0 1 0 0,0 0 0 0 0,-1 1 0 0 0,1-1-1 0 0,0 0 1 0 0,-1 1 0 0 0,2-1 0 0 0,-1 2-1 0 0,0-1 0 0 0,-1 0 1 0 0,1 1-1 0 0,0-1 0 0 0,-1 1 1 0 0,1-1-1 0 0,-1 0 0 0 0,0 1 1 0 0,1-1-1 0 0,-1 1 0 0 0,0-1 1 0 0,0 1-1 0 0,0-1 0 0 0,0 1 1 0 0,0-1-1 0 0,0 1 0 0 0,-1-1 1 0 0,1 1-1 0 0,0-1 0 0 0,-1 1 1 0 0,1-1-1 0 0,-1 1 0 0 0,-1 1 1 0 0,0 3-24 0 0,0 0 1 0 0,-1-1 0 0 0,0 1-1 0 0,-6 7 1 0 0,-13 16 11 0 0,-23 28 11 0 0,29-40 3 0 0,0 0-1 0 0,-29 22 1 0 0,31-30 0 0 0,-1 1 0 0 0,0-2 0 0 0,-20 9 0 0 0,-170 84 1 0 0,171-80 0 0 0,28-16 0 0 0,8-2 0 0 0,7-3 0 0 0,-9 0 0 0 0,18-1 0 0 0,-1-1 1 0 0,0-1-1 0 0,0 0 0 0 0,0-2 0 0 0,20-7 0 0 0,-12 4-6 0 0,31-6-1 0 0,-52 13-5 0 0,0 0 0 0 0,1 0 0 0 0,-1 0 0 0 0,1 1 0 0 0,0 0-1 0 0,-1 0 1 0 0,1 0 0 0 0,-1 1 0 0 0,6 1 0 0 0,3 0 1 0 0,48 11-53 0 0,-39-9 64 0 0,-16-2 0 0 0,14 8 0 0 0,-5-1 0 0 0,-1 2 0 0 0,-9-7-5 0 0,3 6-46 0 0,6 20 0 0 0,-9-23 33 0 0,-4-5 15 0 0,0 1 0 0 0,1-1 1 0 0,-1 1-1 0 0,0 0 0 0 0,0 0 0 0 0,-1 0 0 0 0,1-1 0 0 0,-1 1 0 0 0,1 0 0 0 0,-1 0 0 0 0,0 4 0 0 0,1 1 3 0 0,-1-1 0 0 0,0 0 0 0 0,-1 0 0 0 0,1 0 0 0 0,-1 1 0 0 0,-1-1 0 0 0,1 0 0 0 0,-1 0 0 0 0,-1-1 0 0 0,1 1 0 0 0,-1 0 0 0 0,0-1 0 0 0,-1 1 0 0 0,1-1 0 0 0,-1 0 0 0 0,-6 7 0 0 0,3-5 0 0 0,-1 0 0 0 0,0-1 0 0 0,0 1 0 0 0,0-2 0 0 0,-1 1 0 0 0,0-1 0 0 0,0-1 0 0 0,0 1 0 0 0,-1-2 0 0 0,-13 6 0 0 0,-152 52 227 0 0,120-45-167 0 0,26-8 30 0 0,-50 23 0 0 0,68-27-37 0 0,9-4 50 0 0,15-5-942 0 0,12-2-2055 0 0,45-5-1 0 0,-52 9-3276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2 111 12263 0 0,'0'0'1383'0'0,"0"2"-971"0"0,-1-1-310 0 0,1 0 1 0 0,0-1-1 0 0,0 1 0 0 0,0 0 1 0 0,0 0-1 0 0,0 0 1 0 0,0-1-1 0 0,0 1 0 0 0,0 0 1 0 0,0 0-1 0 0,0 0 1 0 0,0 0-1 0 0,1-1 0 0 0,-1 1 1 0 0,0 0-1 0 0,0 0 0 0 0,1-1 1 0 0,-1 1-1 0 0,1 0 1 0 0,-1 0-1 0 0,1-1 0 0 0,0 2 1 0 0,0-1-14 0 0,0 0 0 0 0,1 0 0 0 0,-1 0-1 0 0,1 0 1 0 0,-1 0 0 0 0,1-1 0 0 0,-1 1 0 0 0,1 0 0 0 0,0-1 0 0 0,1 2 0 0 0,5-1 133 0 0,-1 0 0 0 0,1 0 1 0 0,0 0-1 0 0,9-1 0 0 0,42-5 1275 0 0,89-19 0 0 0,-109 17-1229 0 0,130-29 747 0 0,47-9-259 0 0,-126 32-711 0 0,0 3 1 0 0,1 5-1 0 0,155 10 0 0 0,-243-5-362 0 0,-6 3-1587 0 0,-11 7 1256 0 0,1-1 0 0 0,-2 0 0 0 0,1-1 0 0 0,-1 0 0 0 0,-18 5 0 0 0,-2 1-568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128 247 8751 0 0,'-3'-1'674'0'0,"-7"-3"4294"0"0,22-7-2678 0 0,5 2-1955 0 0,0 0-1 0 0,1 1 0 0 0,1 0 1 0 0,30-8-1 0 0,-20 7-82 0 0,93-31 635 0 0,199-62 1322 0 0,-217 78-1468 0 0,-91 22-639 0 0,0 0 0 0 0,0 1 0 0 0,0 1 1 0 0,0 0-1 0 0,1 1 0 0 0,12 2 0 0 0,-25-3-93 0 0,0 1 0 0 0,0-1 1 0 0,0 0-1 0 0,-1 0 0 0 0,1 0 0 0 0,0 1 0 0 0,0-1 0 0 0,0 0 0 0 0,-1 1 0 0 0,1-1 0 0 0,0 1 1 0 0,0-1-1 0 0,-1 1 0 0 0,1-1 0 0 0,-1 1 0 0 0,1-1 0 0 0,0 1 0 0 0,0 1 0 0 0,-1-1-6 0 0,1 0-1 0 0,-1 1 0 0 0,0-1 1 0 0,1 0-1 0 0,-1 1 0 0 0,0-1 1 0 0,0 0-1 0 0,0 0 0 0 0,0 1 1 0 0,-1-1-1 0 0,1 0 0 0 0,0 1 0 0 0,0-1 1 0 0,-1 0-1 0 0,0 2 0 0 0,-11 21-4 0 0,2-10-4 0 0,-1 0 1 0 0,-1 0-1 0 0,0-1 0 0 0,-1 0 0 0 0,-1-1 1 0 0,-18 13-1 0 0,-94 54-123 0 0,-36 19 42 0 0,-9 5 15 0 0,50-48 17 0 0,16-8-31 0 0,89-38 75 0 0,0 0-1 0 0,0 1 1 0 0,1 1 0 0 0,-15 13 0 0 0,25-19 8 0 0,-1 1 0 0 0,1 0 1 0 0,-5 8-1 0 0,-1 3-9 0 0,9-12-15 0 0,2 0 0 0 0,-8 23 2 0 0,8-23-17 0 0,5 12 29 0 0,-1-13 14 0 0,-1-3 0 0 0,-1 1 11 0 0,0 0-1 0 0,1-1 0 0 0,-1 1 1 0 0,0-1-1 0 0,1 0 1 0 0,0 1-1 0 0,-1-1 1 0 0,1-1-1 0 0,0 1 0 0 0,0 0 1 0 0,-1-1-1 0 0,1 1 1 0 0,0-1-1 0 0,0 0 1 0 0,3 0-1 0 0,9 0 143 0 0,25-5 1 0 0,-21 3-75 0 0,447-54 1642 0 0,-292 34-1360 0 0,-167 21-360 0 0,30-7-20 0 0,-31 6 11 0 0,5-1-144 0 0,-13-10-8531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38 8495 0 0,'0'0'388'0'0,"-1"-3"-10"0"0,-11-16-101 0 0,0 3 4411 0 0,12 19-4471 0 0,-1 1-87 0 0,0 0 0 0 0,1 0 0 0 0,-1 0 0 0 0,1 0 0 0 0,0 0 0 0 0,0 0-1 0 0,1 0 1 0 0,-1 0 0 0 0,1 0 0 0 0,0 0 0 0 0,0 0 0 0 0,0 0 0 0 0,1-1 0 0 0,-1 1-1 0 0,1 0 1 0 0,2 3 0 0 0,8 14 588 0 0,1-2-1 0 0,17 21 0 0 0,4 4 191 0 0,29 40 287 0 0,8 11-491 0 0,-45-60-611 0 0,1-1 1 0 0,1-1-1 0 0,2-1 0 0 0,59 48 0 0 0,-76-70-61 0 0,0-1-1 0 0,0-1 0 0 0,1 1 0 0 0,0-2 1 0 0,1 0-1 0 0,20 7 0 0 0,-21-11 49 0 0,-1-4-32 0 0,-6-6-197 0 0,-5 5-71 0 0,-5 0-11 0 0,-2 0-152 0 0,-1-1 1 0 0,1 0-1 0 0,-1 1 0 0 0,0 0 1 0 0,0 0-1 0 0,-10-1 0 0 0,9 2-1170 0 0,0 0 0 0 0,0 1 0 0 0,-10 0-1 0 0,-4 3-4042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86 6911 0 0,'1'-9'97'0'0,"0"4"11"0"0,-1 1 0 0 0,1-1 0 0 0,1 0 0 0 0,-1 1-1 0 0,4-9 1 0 0,-4 11 315 0 0,0 0-1 0 0,0 0 1 0 0,1 0-1 0 0,-1 0 1 0 0,0 0 0 0 0,1 0-1 0 0,-1 0 1 0 0,1 0-1 0 0,0 1 1 0 0,0-1-1 0 0,0 1 1 0 0,0-1-1 0 0,0 1 1 0 0,0 0-1 0 0,4-2 1 0 0,0 0 25 0 0,-1 1 0 0 0,1 1 0 0 0,0-1 0 0 0,11-1 1 0 0,-15 3 204 0 0,0 2-356 0 0,-1-1-262 0 0,-1 0 0 0 0,1 0-1 0 0,-1 0 1 0 0,1 0-1 0 0,0 0 1 0 0,-1 0 0 0 0,0 1-1 0 0,1-1 1 0 0,-1 0 0 0 0,0 0-1 0 0,0 1 1 0 0,1-1 0 0 0,-1 0-1 0 0,0 1 1 0 0,0-1 0 0 0,-1 2-1 0 0,1 1 19 0 0,-1 0 0 0 0,0 0 0 0 0,0 0 0 0 0,-3 8-1 0 0,-3 1 51 0 0,1-1-1 0 0,-10 14 0 0 0,-7 6 104 0 0,-1 0 0 0 0,-1-2 0 0 0,-46 42 0 0 0,-99 66 192 0 0,134-111-301 0 0,0 2 1 0 0,2 1 0 0 0,-61 70-1 0 0,81-81-85 0 0,4-1-12 0 0,5-3 11 0 0,5-4 42 0 0,0-8-27 0 0,6 4 566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0,'0'0'640'0'0,"1"3"1240"0"0,4 11 1886 0 0,10 21 0 0 0,12 11-880 0 0,40 41-797 0 0,-9-9-763 0 0,3 3-948 0 0,-60-80-456 0 0,0 1 0 0 0,0-1 0 0 0,0 0 1 0 0,1 0-1 0 0,-1 0 0 0 0,0 0 0 0 0,1 0 0 0 0,-1 0 1 0 0,0 0-1 0 0,1 0 0 0 0,0-1 0 0 0,-1 1 0 0 0,1-1 1 0 0,-1 1-1 0 0,3 0 0 0 0,14-2-4714 0 0,-4-4-1198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21 5983 0 0,'0'0'464'0'0,"1"-2"-305"0"0,16-15 10997 0 0,-19 16-10577 0 0,-2 1-492 0 0,1 0 0 0 0,0 0 0 0 0,0 0 0 0 0,0 0 0 0 0,0 0 0 0 0,0 1 0 0 0,0-1 0 0 0,0 1 0 0 0,0 0 0 0 0,0 0 1 0 0,0 0-1 0 0,0 0 0 0 0,0 1 0 0 0,0-1 0 0 0,1 1 0 0 0,-1-1 0 0 0,0 1 0 0 0,-3 4 0 0 0,-7 5 79 0 0,1 0 1 0 0,-13 16-1 0 0,-7 15 208 0 0,2 0-1 0 0,-40 78 1 0 0,70-119-371 0 0,-91 191 479 0 0,34-64-348 0 0,-55 120-46 0 0,105-233-78 0 0,0 2 1 0 0,2-1 0 0 0,0 0-1 0 0,1 1 1 0 0,-2 22-1 0 0,5-31 9 0 0,0 0 1 0 0,1 0-1 0 0,1 0 0 0 0,-1 1 1 0 0,1-1-1 0 0,1 0 0 0 0,-1 0 0 0 0,1-1 1 0 0,1 1-1 0 0,-1 0 0 0 0,1-1 1 0 0,1 1-1 0 0,5 8 0 0 0,-9-15-18 0 0,2 3 26 0 0,1 0-1 0 0,-1 0 1 0 0,1 0-1 0 0,0 0 1 0 0,0 0-1 0 0,1 0 0 0 0,-1-1 1 0 0,1 1-1 0 0,-1-1 1 0 0,1 0-1 0 0,7 4 1 0 0,-9-6-645 0 0,1-2-248 0 0,6-2-727 0 0,0-4-3494 0 0,-1-5-1308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34 112 5983 0 0,'-1'-1'464'0'0,"0"0"-451"0"0,0 1-1 0 0,1-1 0 0 0,-1 0 0 0 0,0 1 0 0 0,1-1 0 0 0,-1 1 0 0 0,0-1 0 0 0,0 1 0 0 0,0-1 1 0 0,1 1-1 0 0,-1 0 0 0 0,0-1 0 0 0,0 1 0 0 0,0 0 0 0 0,0 0 0 0 0,0 0 0 0 0,0 0 1 0 0,0 0-1 0 0,1 0 0 0 0,-1 0 0 0 0,0 0 0 0 0,0 0 0 0 0,-12-2 10006 0 0,13 1-9766 0 0,8-6 1712 0 0,22-7-2019 0 0,11-2 667 0 0,2 2 1 0 0,0 1 0 0 0,0 3 0 0 0,1 1 0 0 0,49-3 0 0 0,-66 10-473 0 0,38-2 144 0 0,-59 4-262 0 0,0 1 1 0 0,0-1-1 0 0,0 1 0 0 0,0 0 1 0 0,-1 1-1 0 0,1-1 0 0 0,0 1 1 0 0,7 3-1 0 0,-12-4-18 0 0,0-1 0 0 0,-1 1 0 0 0,1-1-1 0 0,0 1 1 0 0,0-1 0 0 0,0 1 0 0 0,0 0 0 0 0,-1 0-1 0 0,1-1 1 0 0,0 1 0 0 0,-1 0 0 0 0,1 0 0 0 0,0 1-1 0 0,0 0-2 0 0,0 1 0 0 0,-1-1 0 0 0,1 1-1 0 0,-1 0 1 0 0,0-1 0 0 0,0 1-1 0 0,0 0 1 0 0,0-1 0 0 0,0 1 0 0 0,-1-1-1 0 0,1 1 1 0 0,-1 0 0 0 0,1-1-1 0 0,-1 1 1 0 0,0-1 0 0 0,0 0-1 0 0,0 1 1 0 0,-2 2 0 0 0,-2 3-2 0 0,1 0 1 0 0,-1-1-1 0 0,-1 0 1 0 0,-8 9-1 0 0,-7 3 13 0 0,-1 0 1 0 0,-1-2-1 0 0,-41 24 0 0 0,6-4 15 0 0,-129 81 364 0 0,186-118-391 0 0,1 1 1 0 0,-1-1 0 0 0,1 0-1 0 0,-1 1 1 0 0,0-1 0 0 0,1 0-1 0 0,0 1 1 0 0,-1-1 0 0 0,1 1-1 0 0,-1-1 1 0 0,1 1 0 0 0,-1-1-1 0 0,1 1 1 0 0,0-1 0 0 0,-1 1-1 0 0,1-1 1 0 0,0 1 0 0 0,0-1-1 0 0,-1 2 1 0 0,1-1 5 0 0,1 0 0 0 0,0 0 0 0 0,-1 0 0 0 0,1 0 0 0 0,0 0 0 0 0,-1 0-1 0 0,1 0 1 0 0,0 0 0 0 0,0 0 0 0 0,0-1 0 0 0,0 1 0 0 0,0 0 0 0 0,0-1 0 0 0,0 1 0 0 0,0 0 0 0 0,0-1 0 0 0,0 1-1 0 0,0-1 1 0 0,0 0 0 0 0,1 1 0 0 0,0-1 0 0 0,29 8 208 0 0,6-4 70 0 0,-1-1 1 0 0,64-3-1 0 0,1 0-129 0 0,-84 1-140 0 0,140 10-25 0 0,-155-10-106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93 9215 0 0,'14'-6'219'0'0,"-1"1"0"0"0,1 0-1 0 0,17-4 1 0 0,7-2 7658 0 0,-39 10-7731 0 0,-7-4-105 0 0,-1 0 0 0 0,1 1 0 0 0,-1 0 0 0 0,0 0 0 0 0,-12-3 0 0 0,-4-2-21 0 0,16 6-16 0 0,0-1 0 0 0,-1 2 0 0 0,1-1 0 0 0,-1 1 0 0 0,1 1 0 0 0,-1 0 0 0 0,0 0 0 0 0,1 1 0 0 0,-1 0 0 0 0,0 0 0 0 0,0 1 0 0 0,1 1 0 0 0,-1 0 0 0 0,-16 5 0 0 0,-2 2-33 0 0,6-3-23 0 0,0 1 0 0 0,-32 16 0 0 0,8 4 27 0 0,-82 62 0 0 0,-32 45 642 0 0,157-131-599 0 0,-27 23 146 0 0,1 2 1 0 0,1 1-1 0 0,2 1 0 0 0,-27 40 1 0 0,50-65-133 0 0,0 0 0 0 0,0 0 0 0 0,0 0 0 0 0,1 0 0 0 0,0 0 0 0 0,-3 10 0 0 0,5-14-22 0 0,0 0 0 0 0,0 0 1 0 0,0 0-1 0 0,0 0 0 0 0,0 0 1 0 0,0 0-1 0 0,0 0 0 0 0,0-1 0 0 0,0 1 1 0 0,0 0-1 0 0,1 0 0 0 0,-1 0 1 0 0,0 0-1 0 0,1 0 0 0 0,-1 0 1 0 0,1 0-1 0 0,0 2 0 0 0,0-3 1 0 0,0 1 0 0 0,0 0-1 0 0,0 0 1 0 0,0-1 0 0 0,0 1 0 0 0,0 0-1 0 0,1-1 1 0 0,-1 1 0 0 0,0-1-1 0 0,0 0 1 0 0,0 1 0 0 0,1-1 0 0 0,-1 0-1 0 0,0 0 1 0 0,0 0 0 0 0,1 1-1 0 0,-1-1 1 0 0,1-1 0 0 0,9 1 86 0 0,0-1 1 0 0,0-1-1 0 0,0 0 0 0 0,-1 0 1 0 0,13-5-1 0 0,-1-2 46 0 0,30-14-1 0 0,-3-3-36 0 0,112-52-176 0 0,-149 74-17 0 0,-7 2-12 0 0,0 0 1 0 0,0 0-1 0 0,0 0 1 0 0,0 0 0 0 0,0-1-1 0 0,-1 0 1 0 0,7-5 0 0 0,-13 22-36 0 0,0 2 125 0 0,0-8 9 0 0,1 1-1 0 0,0-1 1 0 0,0 0 0 0 0,1 0-1 0 0,0 1 1 0 0,1-1 0 0 0,2 14-1 0 0,-3-21-28 0 0,1 1-1 0 0,-1-1 1 0 0,1 1-1 0 0,0-1 1 0 0,0 1-1 0 0,-1-1 1 0 0,1 0 0 0 0,0 1-1 0 0,0-1 1 0 0,0 0-1 0 0,0 0 1 0 0,1 0-1 0 0,-1 0 1 0 0,0 1-1 0 0,0-2 1 0 0,1 1-1 0 0,-1 0 1 0 0,0 0-1 0 0,1 0 1 0 0,-1-1 0 0 0,1 1-1 0 0,-1 0 1 0 0,3 0-1 0 0,0 0-360 0 0,19 6-2626 0 0,-11-5-2919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5063 0 0,'0'0'390'0'0,"3"0"-252"0"0,1 0 254 0 0,0 0-1 0 0,0 0 0 0 0,0 0 0 0 0,-1-1 0 0 0,1 1 1 0 0,0-1-1 0 0,0 0 0 0 0,0 0 0 0 0,0 0 1 0 0,-1-1-1 0 0,1 0 0 0 0,-1 1 0 0 0,1-1 0 0 0,-1 0 1 0 0,0-1-1 0 0,1 1 0 0 0,-1 0 0 0 0,0-1 1 0 0,-1 0-1 0 0,1 0 0 0 0,0 0 0 0 0,-1 0 0 0 0,3-4 1 0 0,2-5 642 0 0,0-1 0 0 0,-1 0 0 0 0,0 0 1 0 0,-1 0-1 0 0,5-20 0 0 0,11-29-80 0 0,-13 44-826 0 0,1 1 0 0 0,1 0-1 0 0,0 1 1 0 0,1 0-1 0 0,24-28 1 0 0,-28 39-175 0 0,-1-1 0 0 0,0 1 0 0 0,1 1 0 0 0,0-1 0 0 0,0 1 0 0 0,1 0 0 0 0,-1 1 0 0 0,15-5 0 0 0,-10 4-496 0 0,0 1 1 0 0,1 1 0 0 0,-1 0-1 0 0,1 1 1 0 0,13-1 0 0 0,-6 4-1368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80 107 3223 0 0,'0'0'143'0'0,"-3"-1"-3"0"0,-50-12 305 0 0,29 11 13466 0 0,27 2-13511 0 0,49-3 964 0 0,90-16 0 0 0,-80 9-791 0 0,1 0-366 0 0,94-12 749 0 0,-134 21-837 0 0,0 0-1 0 0,1 2 1 0 0,-1 1 0 0 0,42 8-1 0 0,-44-5-176 0 0,-17-4-91 0 0,4-2-45 0 0,-4 1-182 0 0,-1-1 0 0 0,1 1 0 0 0,-1-1 1 0 0,1 0-1 0 0,-1 0 0 0 0,0 0 0 0 0,1-1 0 0 0,-1 1 0 0 0,0-1 1 0 0,0 0-1 0 0,0 1 0 0 0,0-1 0 0 0,0-1 0 0 0,-1 1 1 0 0,1 0-1 0 0,-1-1 0 0 0,1 1 0 0 0,-1-1 0 0 0,0 0 1 0 0,0 0-1 0 0,2-3 0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1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9215 0 0,'0'0'9175'0'0,"1"-2"-8072"0"0,3-2-887 0 0,-1 0 0 0 0,0 1 0 0 0,1-1 0 0 0,0 1 1 0 0,0 0-1 0 0,0 0 0 0 0,0 0 0 0 0,0 1 0 0 0,1-1 1 0 0,-1 1-1 0 0,1 0 0 0 0,6-2 0 0 0,12-2 33 0 0,1 0 0 0 0,0 1 0 0 0,43-3 0 0 0,75 6 1437 0 0,-84 3-1055 0 0,66-8 0 0 0,-97 4-1024 0 0,0-2 0 0 0,-1-1 0 0 0,1-1 1 0 0,-2-1-1 0 0,40-18 0 0 0,-42 12-834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2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690 912 5527 0 0,'0'3'250'0'0,"0"61"149"0"0,0-35 7563 0 0,3-30-7158 0 0,8-1-430 0 0,0-2 0 0 0,-1 1 0 0 0,0-1 0 0 0,1-1 0 0 0,-2 0 0 0 0,1 0 1 0 0,0-1-1 0 0,-1 0 0 0 0,0 0 0 0 0,-1-1 0 0 0,11-11 0 0 0,-4 3-146 0 0,-1-1 1 0 0,-1 0-1 0 0,0-1 0 0 0,-1-1 0 0 0,11-21 1 0 0,-11 14-188 0 0,-1-1 1 0 0,-1 0 0 0 0,-1 0-1 0 0,-1-1 1 0 0,-2 0 0 0 0,5-38-1 0 0,-7 22-140 0 0,-2 0 0 0 0,-2-1-1 0 0,-8-58 1 0 0,-19-167-1718 0 0,27 264 1738 0 0,-6-41-678 0 0,5 43 634 0 0,0 0-1 0 0,0-1 0 0 0,0 1 0 0 0,0 0 0 0 0,0 0 0 0 0,-1 0 0 0 0,0-1 0 0 0,1 2 0 0 0,-1-1 0 0 0,-3-4 0 0 0,4 7 106 0 0,1-1-1 0 0,-1 1 1 0 0,0 0-1 0 0,1-1 1 0 0,-1 1 0 0 0,1 0-1 0 0,-1 0 1 0 0,0 0-1 0 0,1 0 1 0 0,-1-1-1 0 0,0 1 1 0 0,1 0-1 0 0,-1 0 1 0 0,0 0-1 0 0,1 0 1 0 0,-1 0 0 0 0,0 1-1 0 0,1-1 1 0 0,-1 0-1 0 0,0 0 1 0 0,0 1-1 0 0,-12 4-151 0 0,8-1 191 0 0,0-1 0 0 0,0 1 1 0 0,0 0-1 0 0,1 0 0 0 0,0 1 0 0 0,0-1 0 0 0,0 1 0 0 0,-4 7 0 0 0,-23 44 276 0 0,29-53-286 0 0,-31 69 495 0 0,-42 133 0 0 0,-2 83 328 0 0,32-72-313 0 0,-26 93-28 0 0,46-225-353 0 0,-55 163 105 0 0,60-192-159 0 0,-4-2 0 0 0,-41 73-1 0 0,48-100-24 0 0,-1 0-1 0 0,-1 0 1 0 0,-2-2-1 0 0,0-1 0 0 0,-1 0 1 0 0,-1-2-1 0 0,-2 0 1 0 0,-37 24-1 0 0,40-30 9 0 0,11-7-7 0 0,-1-1 1 0 0,-16 9-1 0 0,26-15 30 0 0,3-4-106 0 0,0 1-1 0 0,0-1 1 0 0,0 1-1 0 0,0 0 1 0 0,1-1-1 0 0,-1 1 1 0 0,1 0-1 0 0,-1 0 1 0 0,5-4 0 0 0,-2 2-575 0 0,17-19-4296 0 0,4-5-1717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13 183 16039 0 0,'0'0'731'0'0,"-2"-1"-10"0"0,-8-3 3066 0 0,21-5-2833 0 0,-1 4-782 0 0,-1 1-1 0 0,1 1 0 0 0,0 0 0 0 0,0 0 1 0 0,0 1-1 0 0,0 0 0 0 0,14-1 0 0 0,15-3 165 0 0,412-92 1413 0 0,-312 78-1632 0 0,-60 10-258 0 0,-12 1-987 0 0,-64 9 655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2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66 3223 0 0,'54'-26'355'0'0,"-23"10"1728"0"0,1 2 4027 0 0,-17 6-3074 0 0,-11 6 204 0 0,-13 10-2170 0 0,-76 53-572 0 0,37-23-295 0 0,2 3 0 0 0,-46 51-1 0 0,69-66-164 0 0,-9 10-22 0 0,-52 75 1 0 0,77-99-11 0 0,-1 1 0 0 0,2-1 0 0 0,0 1 0 0 0,0 1 0 0 0,1-1 0 0 0,1 1-1 0 0,0 0 1 0 0,1 0 0 0 0,1 0 0 0 0,-2 27 0 0 0,6-22 5 0 0,2-4 42 0 0,-2-10-183 0 0,0-1-1 0 0,1 1 1 0 0,0 0-1 0 0,-1-1 1 0 0,2 0-1 0 0,-1 0 1 0 0,0 0-1 0 0,1 0 1 0 0,0 0-1 0 0,0-1 1 0 0,0 1-1 0 0,0-1 1 0 0,5 3 0 0 0,-7-6-326 0 0,0 1 1 0 0,0 0-1 0 0,0 0 1 0 0,0-1-1 0 0,0 1 1 0 0,0-1-1 0 0,0 1 1 0 0,1-1-1 0 0,-1 0 1 0 0,0 0 0 0 0,0 0-1 0 0,4 0 1 0 0,-3-1-920 0 0,12 0-3527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12695 0 0,'0'3'580'0'0,"1"9"-411"0"0,1 0 0 0 0,1 0-1 0 0,0-1 1 0 0,0 1 0 0 0,8 16-1 0 0,-8-20 21 0 0,1-1 0 0 0,1 0 0 0 0,-1 0 0 0 0,1 0 0 0 0,0-1 0 0 0,1 0 0 0 0,-1 1 0 0 0,1-2 0 0 0,10 8 0 0 0,9 3 530 0 0,1-1 0 0 0,0-1 0 0 0,2-1 1 0 0,36 11-1 0 0,-25-9-74 0 0,87 27 547 0 0,3 2-243 0 0,-128-44-949 0 0,0 1 0 0 0,1-1 0 0 0,-1 1 0 0 0,0-1 0 0 0,0 1 0 0 0,1 0 0 0 0,-1 0 0 0 0,0 0 0 0 0,1 1 0 0 0,-1-1-13 0 0,-1 0 1 0 0,1 0-1 0 0,-1-1 0 0 0,0 1 0 0 0,0 0 1 0 0,0 0-1 0 0,0 0 0 0 0,1 0 0 0 0,-1 0 1 0 0,0 0-1 0 0,0 0 0 0 0,-1 0 0 0 0,1 0 1 0 0,0 0-1 0 0,0 0 0 0 0,0-1 0 0 0,-1 1 1 0 0,1 0-1 0 0,0 0 0 0 0,-1 0 0 0 0,0 1 0 0 0,0 1-59 0 0,-1 0-1 0 0,0 0 0 0 0,0 0 0 0 0,0 0 1 0 0,-4 4-1 0 0,5-6-41 0 0,0-1 0 0 0,0 1 0 0 0,1 0 1 0 0,-1-1-1 0 0,0 1 0 0 0,0 0 0 0 0,0-1 0 0 0,0 1 1 0 0,0-1-1 0 0,0 1 0 0 0,0-1 0 0 0,-1 0 0 0 0,1 1 1 0 0,-1-1-1 0 0,1 0-9 0 0,0 0 1 0 0,1 0-1 0 0,-1 0 0 0 0,0-1 1 0 0,1 1-1 0 0,-1 0 0 0 0,1 0 1 0 0,-1-1-1 0 0,0 1 0 0 0,1 0 1 0 0,-1-1-1 0 0,1 1 0 0 0,-1-1 1 0 0,1 1-1 0 0,-1-1 0 0 0,1 1 1 0 0,-1-1-1 0 0,1 1 0 0 0,-1-1 1 0 0,1 1-1 0 0,0-1 0 0 0,-1 1 1 0 0,1-1-1 0 0,0 0 0 0 0,0 1 1 0 0,-1-1-1 0 0,1 1 1 0 0,0-1-1 0 0,0 0 0 0 0,0 1 1 0 0,0-1-1 0 0,0-1 0 0 0,-2-11-2013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2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20 1375 0 0,'0'-13'12826'0'0,"0"13"-12594"0"0,0-1 0 0 0,1 1 1 0 0,-1-1-1 0 0,1 1 0 0 0,0-1 1 0 0,-1 1-1 0 0,1-1 0 0 0,-1 1 1 0 0,1 0-1 0 0,0-1 0 0 0,-1 1 1 0 0,1 0-1 0 0,0 0 0 0 0,-1-1 1 0 0,2 1-1 0 0,-1 4-158 0 0,-1 0-1 0 0,-1 1 1 0 0,1-1 0 0 0,-1 0 0 0 0,1 0-1 0 0,-1 0 1 0 0,0 0 0 0 0,-1 0 0 0 0,1 0-1 0 0,-1 0 1 0 0,1 0 0 0 0,-1 0-1 0 0,-1 0 1 0 0,1-1 0 0 0,-4 5 0 0 0,-6 8 295 0 0,-1-2 0 0 0,-18 16 0 0 0,11-11-13 0 0,-133 140 817 0 0,124-128-976 0 0,1 0 1 0 0,2 2-1 0 0,1 1 1 0 0,2 1 0 0 0,-32 64-1 0 0,52-93-162 0 0,-7 21 10 0 0,7-14-121 0 0,3-10-312 0 0,14-7-3945 0 0,0-3 2818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2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 9935 0 0,'0'0'3967'0'0,"3"-1"-3599"0"0,23-9 4265 0 0,-22 13-4537 0 0,-1-1 0 0 0,1 1 1 0 0,0 0-1 0 0,-1 0 0 0 0,0 0 0 0 0,0 0 0 0 0,0 1 0 0 0,0-1 0 0 0,0 1 1 0 0,0 0-1 0 0,-1-1 0 0 0,0 1 0 0 0,0 1 0 0 0,0-1 0 0 0,2 8 0 0 0,2 8-74 0 0,-2-1-1 0 0,4 27 1 0 0,-5-24 89 0 0,3 13 26 0 0,8 71 153 0 0,-13-96-260 0 0,-1 1 1 0 0,0 0-1 0 0,-1 0 1 0 0,0-1-1 0 0,-1 1 0 0 0,0-1 1 0 0,-6 17-1 0 0,5-19-17 0 0,-1-1 0 0 0,0-1 0 0 0,0 1-1 0 0,0-1 1 0 0,-1 1 0 0 0,0-1 0 0 0,0-1 0 0 0,0 1-1 0 0,-11 8 1 0 0,15-12-20 0 0,-1-1 0 0 0,0 1 0 0 0,1-1 0 0 0,-1 1 1 0 0,0-1-1 0 0,0 0 0 0 0,0 0 0 0 0,0 0 0 0 0,0 0 0 0 0,0 0 0 0 0,0 0 0 0 0,0 0 0 0 0,0-1 0 0 0,0 1 0 0 0,-3 0 0 0 0,-1 0-74 0 0,2-1-19 0 0,-1 0-1 0 0,1 0 1 0 0,-1 0-1 0 0,1 0 0 0 0,-1-1 1 0 0,1 0-1 0 0,0 0 1 0 0,-1 0-1 0 0,1 0 1 0 0,-6-3-1 0 0,0 0-647 0 0,-1-1 1 0 0,-15-11-1 0 0,24 15 386 0 0,0-1 0 0 0,0 0 0 0 0,0 0 0 0 0,0 0 0 0 0,0 0 0 0 0,1 0 0 0 0,-1 0 0 0 0,1 0 0 0 0,-1-1 0 0 0,1 1 0 0 0,0 0 0 0 0,0-1 0 0 0,0 1 0 0 0,0-1 0 0 0,-1-5 0 0 0,1-3-4145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2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13103 0 0,'0'0'598'0'0,"-2"2"-10"0"0,-1 1-541 0 0,-1 1 0 0 0,1 0 0 0 0,0 0-1 0 0,0 0 1 0 0,0 0 0 0 0,1 1 0 0 0,0-1 0 0 0,-1 1 0 0 0,1-1 0 0 0,-1 8 0 0 0,2-9 27 0 0,0 0 0 0 0,1 0-1 0 0,0 0 1 0 0,0-1 0 0 0,0 1 0 0 0,0 0-1 0 0,0 0 1 0 0,0 0 0 0 0,1 0 0 0 0,-1-1-1 0 0,1 1 1 0 0,0 0 0 0 0,0-1-1 0 0,0 1 1 0 0,0 0 0 0 0,1-1 0 0 0,-1 1-1 0 0,0-1 1 0 0,1 0 0 0 0,0 1 0 0 0,2 2-1 0 0,1-1 45 0 0,-1 0 0 0 0,1 0 1 0 0,0-1-1 0 0,0 1 0 0 0,0-1 0 0 0,0 0 0 0 0,0 0 0 0 0,7 2 0 0 0,49 13 1110 0 0,-43-13-635 0 0,25 10-1 0 0,-32-11-466 0 0,-1 1 0 0 0,0 0 0 0 0,1 1-1 0 0,-2 1 1 0 0,1-1 0 0 0,-1 2 0 0 0,0-1-1 0 0,0 1 1 0 0,-1 0 0 0 0,0 1 0 0 0,-1 0 0 0 0,0 0-1 0 0,0 1 1 0 0,-1 0 0 0 0,0 0 0 0 0,-1 0-1 0 0,5 14 1 0 0,2 8-136 0 0,-7-19-94 0 0,-4-10-218 0 0,3-3-1543 0 0,-1 0 1309 0 0,1-1-1 0 0,-1 1 0 0 0,0-1 0 0 0,0 0 0 0 0,1 0 1 0 0,-1 0-1 0 0,0 0 0 0 0,0-1 0 0 0,0 1 0 0 0,0-1 1 0 0,0 0-1 0 0,0 0 0 0 0,4-3 0 0 0,9-12-4675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2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9215 0 0,'0'0'6550'0'0,"1"3"-5766"0"0,0 8-462 0 0,0 0 0 0 0,0-1 0 0 0,-1 1-1 0 0,-1 0 1 0 0,0 0 0 0 0,0 0 0 0 0,-4 12 0 0 0,0-1 227 0 0,-2 0 0 0 0,-13 32 0 0 0,-174 325 1866 0 0,69-145-2116 0 0,16 8-289 0 0,87-188 20 0 0,11-29 19 0 0,1 0-1 0 0,-10 41 1 0 0,19-51 15 0 0,1-13-70 0 0,0-1-1 0 0,0 1 1 0 0,0-1 0 0 0,1 1-1 0 0,-1-1 1 0 0,0 1-1 0 0,1-1 1 0 0,0 0 0 0 0,-1 1-1 0 0,1-1 1 0 0,0 0 0 0 0,0 1-1 0 0,-1-1 1 0 0,1 0-1 0 0,0 0 1 0 0,0 0 0 0 0,0 0-1 0 0,1 0 1 0 0,-1 0 0 0 0,1 1-1 0 0,0-1-7 0 0,0 0 0 0 0,0-1 0 0 0,0 1 0 0 0,0 0 0 0 0,0-1 0 0 0,0 0 0 0 0,0 1 0 0 0,1-1 0 0 0,-1 0 0 0 0,0 0 0 0 0,0 0 0 0 0,4-1 0 0 0,0 0-490 0 0,0-1 0 0 0,1 1-1 0 0,8-5 1 0 0,13-7-5137 0 0,-3-1-1161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97 268 11887 0 0,'0'0'547'0'0,"1"3"-11"0"0,5 8-344 0 0,2 0-171 0 0,-2-6 240 0 0,0 0 0 0 0,1-1 0 0 0,-1 0-1 0 0,11 5 7765 0 0,-19-8-7975 0 0,0 1 1 0 0,-1-1-1 0 0,1 1 0 0 0,0-1 1 0 0,0 0-1 0 0,-1 0 0 0 0,1 0 1 0 0,0 0-1 0 0,-1-1 0 0 0,1 1 0 0 0,-1-1 1 0 0,-4 1-1 0 0,-31 0-20 0 0,-10-7-30 0 0,36 2 0 0 0,11 3 6 0 0,-1 1 0 0 0,1-1-1 0 0,0 0 1 0 0,-1 0 0 0 0,1 0 0 0 0,0 0 0 0 0,0 0-1 0 0,0 0 1 0 0,0-1 0 0 0,-1 1 0 0 0,2 0-1 0 0,-1-1 1 0 0,0 1 0 0 0,0 0 0 0 0,0-1 0 0 0,1 1-1 0 0,-1-1 1 0 0,0 1 0 0 0,0-4 0 0 0,1 3 0 0 0,0 0 1 0 0,0 0-1 0 0,1-1 1 0 0,-1 1-1 0 0,0 0 1 0 0,1 0 0 0 0,-1 0-1 0 0,1 0 1 0 0,0 0-1 0 0,0 0 1 0 0,0 0 0 0 0,0 0-1 0 0,1-2 1 0 0,5-5 2 0 0,0 1 1 0 0,0-1 0 0 0,1 1 0 0 0,14-11-1 0 0,-18 16-18 0 0,176-144-1664 0 0,-167 138 1447 0 0,0 1 0 0 0,1 0 1 0 0,-1 0-1 0 0,20-6 0 0 0,-24 10 213 0 0,-1 1 0 0 0,1 1 0 0 0,0 0 0 0 0,0 0 0 0 0,-1 1-1 0 0,1 0 1 0 0,0 0 0 0 0,15 2 0 0 0,-19 0 82 0 0,0 2-32 0 0,0 1-1 0 0,0-1 1 0 0,0 1-1 0 0,4 4 1 0 0,-8-6-28 0 0,0 0-1 0 0,1-1 1 0 0,-1 1 0 0 0,0 0 0 0 0,0 0 0 0 0,0 0-1 0 0,0 2 1 0 0,2 4 20 0 0,0-5-28 0 0,-1 1 0 0 0,-1 0 1 0 0,1 0-1 0 0,-1 0 1 0 0,1 0-1 0 0,-1 0 1 0 0,1 8-1 0 0,-2-4-2 0 0,1 7 1 0 0,-1-11 14 0 0,0 1-1 0 0,-1 0 1 0 0,1-1 0 0 0,-1 1-1 0 0,0 0 1 0 0,0-1-1 0 0,-1 1 1 0 0,1-1 0 0 0,-1 0-1 0 0,0 1 1 0 0,-5 7 0 0 0,2-3 18 0 0,-1-1 50 0 0,0 0 0 0 0,0 0 0 0 0,-1 0 0 0 0,0-1 0 0 0,0 0 0 0 0,-1 0 0 0 0,1-1 0 0 0,-2 0 0 0 0,1 0 0 0 0,-12 5 0 0 0,4-2-229 0 0,0-2-1 0 0,0 0 0 0 0,-1-1 1 0 0,-34 8-1 0 0,48-13-315 0 0,0-1 0 0 0,-1 0-1 0 0,1 0 1 0 0,0 0 0 0 0,0 0 0 0 0,-1 0-1 0 0,1-1 1 0 0,0 0 0 0 0,0 1 0 0 0,-4-2-1 0 0,-4-4-1264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2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6911 0 0,'1'-33'-66'0'0,"0"18"1645"0"0,-1 2 6188 0 0,0 33-7435 0 0,2 1 0 0 0,0-1 0 0 0,1-1 1 0 0,1 1-1 0 0,1 0 0 0 0,0-1 0 0 0,11 23 0 0 0,-4-16-87 0 0,1-1 1 0 0,1-1 0 0 0,1 0-1 0 0,27 33 1 0 0,-7-17 3 0 0,61 55 1 0 0,49 27 217 0 0,-71-60 10 0 0,-60-50-375 0 0,0 0 1 0 0,-1 1-1 0 0,0 1 0 0 0,-1 0 1 0 0,12 18-1 0 0,-20-25-63 0 0,0-1 0 0 0,-1 1 0 0 0,0 0 0 0 0,0 0 0 0 0,0 0 0 0 0,-1 0 0 0 0,0 1 0 0 0,0-1 0 0 0,-1 1 0 0 0,0-1 1 0 0,0 1-1 0 0,-1-1 0 0 0,0 1 0 0 0,-1-1 0 0 0,-1 12 0 0 0,-2 0 33 0 0,-1 0 1 0 0,-1 0-1 0 0,-1 0 0 0 0,-12 23 1 0 0,-43 66 190 0 0,22-46-122 0 0,-2-2 1 0 0,-51 56-1 0 0,73-96-154 0 0,-24 18 0 0 0,-4 5-38 0 0,46-41-16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3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1034 2 5063 0 0,'0'0'6170'0'0,"-2"0"-5592"0"0,-9-1-84 0 0,-1 1-1 0 0,1 0 1 0 0,-1 0-1 0 0,1 2 1 0 0,-1-1-1 0 0,1 1 1 0 0,-1 1-1 0 0,1 0 1 0 0,-20 8-1 0 0,-6 6-448 0 0,-50 31-1 0 0,52-27-5 0 0,0 2 1 0 0,2 1-1 0 0,1 2 0 0 0,-40 41 0 0 0,-54 65 25 0 0,117-122-62 0 0,-1 1 0 0 0,1 0 0 0 0,1 1-1 0 0,0 0 1 0 0,-11 22 0 0 0,19-29 41 0 0,4 5-33 0 0,-2-8-10 0 0,1 1 0 0 0,-1-1 0 0 0,0 0 0 0 0,1 0 0 0 0,-1 0 0 0 0,1 0 0 0 0,-1 0 1 0 0,1-1-1 0 0,0 1 0 0 0,0-1 0 0 0,0 0 0 0 0,0 0 0 0 0,0 0 0 0 0,0 0 0 0 0,4 0 0 0 0,7 2-1 0 0,1-2 1 0 0,16 0 0 0 0,13 2-60 0 0,-37-2 51 0 0,0 1-1 0 0,-1 0 1 0 0,1 1 0 0 0,0-1-1 0 0,-1 1 1 0 0,1 0-1 0 0,-1 1 1 0 0,0 0-1 0 0,9 7 1 0 0,4 5 4 0 0,24 27-1 0 0,-20-19 94 0 0,36 38 2485 0 0,-61-60-2343 0 0,-17 12 3 0 0,0-2 0 0 0,0 0 0 0 0,-1-1 0 0 0,-32 12 0 0 0,-4 3-177 0 0,-148 62-61 0 0,157-73 30 0 0,-1-1 0 0 0,-73 12 1 0 0,116-26-23 0 0,0 1 1 0 0,1-1 0 0 0,-1 0-1 0 0,1 0 1 0 0,-1 0 0 0 0,1-1 0 0 0,-1 0-1 0 0,1 0 1 0 0,-1 0 0 0 0,1 0 0 0 0,0-1-1 0 0,0 1 1 0 0,0-1 0 0 0,-6-4 0 0 0,4 2 14 0 0,0-1 0 0 0,0 1 0 0 0,1-2 1 0 0,-1 1-1 0 0,1-1 0 0 0,0 1 0 0 0,1-1 1 0 0,0-1-1 0 0,-7-11 0 0 0,6 10-44 0 0,5 7-104 0 0,-8 5-1191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4:3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58 4919 0 0,'0'0'10015'0'0,"-1"2"-9886"0"0,-8 7-92 0 0,0 0 0 0 0,-1-1 0 0 0,0 0 0 0 0,0-1-1 0 0,-12 7 1 0 0,-23 17 36 0 0,21-11 0 0 0,-36 38 1 0 0,51-49-17 0 0,1 1 0 0 0,0 1 0 0 0,1-1 0 0 0,0 1 0 0 0,0 0 0 0 0,-9 24 0 0 0,15-32-33 0 0,1-1 0 0 0,-1 1 0 0 0,0 0-1 0 0,1 0 1 0 0,-1 0 0 0 0,1 0 0 0 0,0 0 0 0 0,0 0-1 0 0,0 0 1 0 0,1 0 0 0 0,-1 0 0 0 0,1 0-1 0 0,-1 0 1 0 0,1 0 0 0 0,0 0 0 0 0,0 0 0 0 0,0-1-1 0 0,1 1 1 0 0,-1 0 0 0 0,1-1 0 0 0,-1 1 0 0 0,1-1-1 0 0,0 1 1 0 0,0-1 0 0 0,0 0 0 0 0,0 0-1 0 0,1 0 1 0 0,3 3 0 0 0,0 0 83 0 0,2-1 0 0 0,-1 0-1 0 0,1 0 1 0 0,-1 0 0 0 0,1-1 0 0 0,0 0-1 0 0,0 0 1 0 0,17 3 0 0 0,0-3 62 0 0,1-1 0 0 0,-1-1 0 0 0,0-1 0 0 0,1-1 0 0 0,30-6 0 0 0,-12-1 14 0 0,0-1 0 0 0,46-18 0 0 0,-81 24-169 0 0,0-1 1 0 0,-1 1 0 0 0,1-1-1 0 0,-1 0 1 0 0,0-1 0 0 0,0 0 0 0 0,12-11-1 0 0,-18 14-22 0 0,1 0 1 0 0,-1-1-1 0 0,0 1 0 0 0,0-1 0 0 0,0 0 0 0 0,0 0 1 0 0,-1 0-1 0 0,1 1 0 0 0,-1-2 0 0 0,0 1 0 0 0,0 0 1 0 0,0 0-1 0 0,0 0 0 0 0,0 0 0 0 0,-1-1 0 0 0,1 1 1 0 0,-1 0-1 0 0,0 0 0 0 0,0-1 0 0 0,0 1 0 0 0,-1 0 1 0 0,1-1-1 0 0,-1 1 0 0 0,-1-6 0 0 0,-1 0-33 0 0,-1 0 0 0 0,0 1 0 0 0,0-1 0 0 0,-1 1 0 0 0,0 0 0 0 0,0 1 0 0 0,0-1 0 0 0,-1 1 0 0 0,-1 0 0 0 0,1 0 1 0 0,-1 1-1 0 0,-9-7 0 0 0,-11-6-269 0 0,0 2 0 0 0,-36-18 1 0 0,-27-16-1164 0 0,88 49 1108 0 0,-17-13 433 0 0,19 15-402 0 0,-1-1 1 0 0,0 0-1 0 0,1 1 1 0 0,-1-1-1 0 0,1 0 0 0 0,-1 0 1 0 0,1 0-1 0 0,-1 1 1 0 0,1-1-1 0 0,0 0 1 0 0,0 0-1 0 0,-1 0 1 0 0,1 0-1 0 0,0-1 1 0 0,0-7-4321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5:1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0,'0'0'2182'0'0,"3"2"-1098"0"0,1 1-518 0 0,1-1 0 0 0,0 0 0 0 0,-1 0-1 0 0,10 3 1 0 0,-9-3-269 0 0,1 0-1 0 0,0 0 0 0 0,-1 0 0 0 0,10 7 0 0 0,-11-6-126 0 0,-1-1-1 0 0,0 1 1 0 0,0 1-1 0 0,0-1 1 0 0,-1 0-1 0 0,1 1 1 0 0,-1-1-1 0 0,0 1 0 0 0,0 0 1 0 0,2 5-1 0 0,2 6 284 0 0,5 22-1 0 0,-5-15-29 0 0,44 131 1631 0 0,-46-139-1940 0 0,-1 0 0 0 0,0 1 0 0 0,-2-1 1 0 0,1 1-1 0 0,-2 0 0 0 0,0 20 1 0 0,-1 46-605 0 0,1-79-20 0 0,11 5-8512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5:1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7367 0 0,'0'0'3007'0'0,"-1"2"-1780"0"0,-34 42 1330 0 0,2-4-1725 0 0,12-10-446 0 0,1 1 1 0 0,1 1-1 0 0,2 1 1 0 0,1 1-1 0 0,-20 63 1 0 0,0 18 711 0 0,-64 138 0 0 0,78-206-1025 0 0,-54 102 79 0 0,-69 96-19 0 0,127-214-334 0 0,1 0-1 0 0,1 1 0 0 0,2 1 1 0 0,-16 52-1 0 0,29-83-1228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5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96 345 3679 0 0,'0'0'7672'0'0,"2"-2"-6770"0"0,16-14-130 0 0,1 1 0 0 0,28-18 1 0 0,-1 2 110 0 0,-36 24-605 0 0,-1 0 1 0 0,1 1 0 0 0,14-6-1 0 0,-21 11 250 0 0,-1 4-377 0 0,0-1 0 0 0,1 0 0 0 0,-1 0 0 0 0,1 0 0 0 0,-1 0-1 0 0,5 2 1 0 0,-5-4-135 0 0,0 1 0 0 0,0 0 0 0 0,0-1 0 0 0,1 1 0 0 0,-1-1 0 0 0,0 0-1 0 0,1 0 1 0 0,-1 0 0 0 0,0 0 0 0 0,1 0 0 0 0,-1 0 0 0 0,0-1 0 0 0,1 1 0 0 0,-1-1 0 0 0,0 1-1 0 0,3-2 1 0 0,0 0 18 0 0,23-8 53 0 0,0-1-1 0 0,-1-1 0 0 0,0-1 1 0 0,47-33-1 0 0,20-16-727 0 0,-94 61 510 0 0,1 1 1 0 0,0 0 0 0 0,0-1-1 0 0,-1 1 1 0 0,1-1-1 0 0,0 1 1 0 0,-1-1-1 0 0,1 0 1 0 0,-1 1-1 0 0,1-1 1 0 0,-1 0-1 0 0,1 1 1 0 0,-1-1-1 0 0,1 0 1 0 0,-1 0 0 0 0,0 1-1 0 0,1-1 1 0 0,-1 0-1 0 0,0 0 1 0 0,0 1-1 0 0,0-1 1 0 0,1 0-1 0 0,-1 0 1 0 0,0 0-1 0 0,0 0 1 0 0,0 1-1 0 0,0-1 1 0 0,0 0 0 0 0,-1 0-1 0 0,1 0 1 0 0,0 0-1 0 0,0 1 1 0 0,0-1-1 0 0,-1 0 1 0 0,1 0-1 0 0,0 1 1 0 0,-1-1-1 0 0,1 0 1 0 0,-1 0-1 0 0,1 1 1 0 0,-1-1 0 0 0,1 0-1 0 0,-1 1 1 0 0,0-1-1 0 0,-2-2 80 0 0,1 0-1 0 0,-1 1 1 0 0,1-1-1 0 0,-1 1 0 0 0,0 0 1 0 0,0 0-1 0 0,0 0 1 0 0,-6-3-1 0 0,4 4 35 0 0,1-1-1 0 0,-1 1 0 0 0,0 1 1 0 0,0-1-1 0 0,0 1 1 0 0,-6 0-1 0 0,5 0 6 0 0,0-1 0 0 0,0 1 0 0 0,0-1-1 0 0,-6-1 1 0 0,3-1 35 0 0,-1 1 1 0 0,0 0-1 0 0,1 1 0 0 0,-1 0 0 0 0,0 0 0 0 0,0 1 0 0 0,0 1 0 0 0,0-1 0 0 0,0 2 0 0 0,1-1 1 0 0,-1 1-1 0 0,0 1 0 0 0,1 0 0 0 0,-14 6 0 0 0,-5 4 213 0 0,2 1-1 0 0,-1 1 1 0 0,2 1 0 0 0,0 2-1 0 0,1 0 1 0 0,1 2 0 0 0,-40 43-1 0 0,48-44 161 0 0,0 0-1 0 0,0 1 1 0 0,2 1-1 0 0,-15 31 1 0 0,21-36-194 0 0,0 0 0 0 0,1 0 1 0 0,1 0-1 0 0,1 1 0 0 0,0 0 1 0 0,1 0-1 0 0,-1 19 0 0 0,4-29-145 0 0,0-1 0 0 0,1 0 0 0 0,-1 0 0 0 0,1 0 0 0 0,0 0 0 0 0,0 0 0 0 0,1 0 0 0 0,2 6 0 0 0,-3-10-21 0 0,1 1 0 0 0,-1 0 0 0 0,0-1-1 0 0,1 0 1 0 0,0 1 0 0 0,-1-1 0 0 0,1 0-1 0 0,0 0 1 0 0,0 0 0 0 0,0 0 0 0 0,0 0-1 0 0,1 0 1 0 0,-1-1 0 0 0,0 1 0 0 0,1-1-1 0 0,-1 1 1 0 0,1-1 0 0 0,0 0-1 0 0,3 1 1 0 0,11 1 194 0 0,0-1-1 0 0,0-1 0 0 0,0 0 1 0 0,0-1-1 0 0,0-1 0 0 0,21-3 1 0 0,37-2 327 0 0,-65 6-569 0 0,0-2 0 0 0,0 1 0 0 0,11-4 1 0 0,22-2-641 0 0,-40 7 332 0 0,24-2-1060 0 0,-9 2-4946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1:35:1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59 10567 0 0,'25'-12'423'0'0,"1"0"1"0"0,44-12-1 0 0,-40 15-14 0 0,-27 8 1812 0 0,-15 8-1931 0 0,-31 17 243 0 0,-53 19 0 0 0,20-10-351 0 0,28-10-87 0 0,-82 40 205 0 0,109-50-232 0 0,0 0 1 0 0,0 2-1 0 0,-32 29 1 0 0,-46 56 368 0 0,98-98-422 0 0,-1-1-1 0 0,0 1 1 0 0,1-1 0 0 0,-1 1-1 0 0,1 0 1 0 0,-1 0 0 0 0,1 0-1 0 0,0-1 1 0 0,0 1-1 0 0,0 0 1 0 0,0 1 0 0 0,0-1-1 0 0,1 0 1 0 0,-1 0-1 0 0,0 3 1 0 0,1-4-8 0 0,0 0 0 0 0,0 1 0 0 0,1-1 0 0 0,-1 0 0 0 0,0 0 0 0 0,1 1 0 0 0,-1-1 0 0 0,1 0 0 0 0,-1 0 0 0 0,1 0 0 0 0,-1 0 0 0 0,1 0 0 0 0,0 0 0 0 0,1 2 0 0 0,0 0 6 0 0,2 0-1 0 0,-1 0 0 0 0,0-1 0 0 0,1 1 0 0 0,6 4 0 0 0,-5-5-6 0 0,0 1 1 0 0,1-1-1 0 0,-1 0 0 0 0,0-1 0 0 0,1 1 1 0 0,-1-1-1 0 0,1 0 0 0 0,0 0 0 0 0,-1-1 0 0 0,10 0 1 0 0,6-1-33 0 0,32-7 1 0 0,-18 2-61 0 0,-22 5 61 0 0,8-3-90 0 0,1 2-1 0 0,-1 0 1 0 0,36 3 0 0 0,-41 3 43 0 0,-11-1 85 0 0,0 0 0 0 0,0 0 0 0 0,-1 0 1 0 0,1 1-1 0 0,-1-1 0 0 0,0 1 1 0 0,0 0-1 0 0,-1 0 0 0 0,1 1 1 0 0,-1-1-1 0 0,0 1 0 0 0,0 0 0 0 0,0-1 1 0 0,0 1-1 0 0,-1 1 0 0 0,0-1 1 0 0,2 7-1 0 0,2 11 265 0 0,-1 0 1 0 0,4 42 0 0 0,-6-43-68 0 0,-3-16-65 0 0,1 0 0 0 0,-1 0 0 0 0,-1 1 0 0 0,1-1 0 0 0,-1 0 1 0 0,0 1-1 0 0,0-1 0 0 0,-1 0 0 0 0,1 0 0 0 0,-2 0 0 0 0,1 0 0 0 0,-6 9 0 0 0,7-13-124 0 0,-1 0 1 0 0,0-1-1 0 0,1 1 0 0 0,-1-1 1 0 0,0 1-1 0 0,0-1 1 0 0,0 0-1 0 0,0 1 0 0 0,-1-1 1 0 0,1 0-1 0 0,0-1 1 0 0,-3 2-1 0 0,-3 1 36 0 0,-11 6 70 0 0,-1 0 0 0 0,1-2 0 0 0,-29 7 0 0 0,19-7-19 0 0,-12 2 94 0 0,-63 7 0 0 0,87-15-175 0 0,7 1-6 0 0,0-2 1 0 0,0 1-1 0 0,-20-3 0 0 0,24 2-21 0 0,-16-4 37 0 0,17 2-342 0 0,-8-2 330 0 0,3 3-6065 0 0,0 3-539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8751 0 0,'0'0'5907'0'0,"-1"3"-5506"0"0,-1 7-153 0 0,-1-1-1 0 0,0 1 1 0 0,-1-1-1 0 0,0 0 1 0 0,0 0-1 0 0,-8 11 1 0 0,-39 53 1380 0 0,27-41-1102 0 0,-185 288 1730 0 0,170-259-2171 0 0,30-45-82 0 0,0 2 1 0 0,0 0-1 0 0,2 0 0 0 0,-7 23 0 0 0,0 8-2465 0 0,14-46 1131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21 5527 0 0,'2'-1'423'0'0,"16"-17"3453"0"0,-18 18-3747 0 0,0 0-1 0 0,0 0 1 0 0,0 0-1 0 0,1-1 1 0 0,-1 1-1 0 0,0 0 1 0 0,0 0-1 0 0,0 0 1 0 0,0 0-1 0 0,1 0 1 0 0,-1 0 0 0 0,0-1-1 0 0,0 1 1 0 0,0 0-1 0 0,1 0 1 0 0,-1 0-1 0 0,0 0 1 0 0,0 0-1 0 0,0 0 1 0 0,1 0-1 0 0,-1 0 1 0 0,0 0 0 0 0,0 0-1 0 0,1 0 1 0 0,-1 0-1 0 0,0 0 1 0 0,0 0-1 0 0,0 0 1 0 0,1 0-1 0 0,-1 0 1 0 0,0 0-1 0 0,0 1 1 0 0,0-1 0 0 0,1 0-1 0 0,-1 0 1 0 0,0 0-1 0 0,0 0 1 0 0,0 0-1 0 0,0 0 1 0 0,1 1-1 0 0,-1-1 1 0 0,0 0-1 0 0,0 0 1 0 0,0 0-1 0 0,0 0 1 0 0,0 1 0 0 0,0-1-1 0 0,1 0 1 0 0,-1 1-1 0 0,0 16 1266 0 0,-9 22-1180 0 0,-89 202 2150 0 0,96-238-2358 0 0,-16 33 75 0 0,-1 0 0 0 0,-29 37-1 0 0,-54 60 78 0 0,19-45-127 0 0,-4 5 2 0 0,-53 110-2990 0 0,112-158 2497 0 0,25-42 53 0 0,-1 2 153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12007 0 0,'0'0'1083'0'0,"2"1"-891"0"0,3 2-36 0 0,0-1-1 0 0,0 0 1 0 0,0 0 0 0 0,0-1 0 0 0,0 1-1 0 0,0-1 1 0 0,0 0 0 0 0,1 0-1 0 0,-1-1 1 0 0,0 0 0 0 0,0 0 0 0 0,1 0-1 0 0,7-1 1 0 0,9-3 1274 0 0,43-13-1 0 0,-47 12-952 0 0,32-10 667 0 0,23-7 552 0 0,106-17 1 0 0,-153 35-1488 0 0,122-14 651 0 0,-116 16-743 0 0,0 1-1 0 0,52 6 1 0 0,-51 0-100 0 0,-16-2-90 0 0,-1-1 1 0 0,1 0-1 0 0,0-1 0 0 0,-1-1 1 0 0,24-2-1 0 0,-28-2-347 0 0,0 0-1 0 0,0-1 1 0 0,-1 0-1 0 0,1 0 1 0 0,-1-1-1 0 0,0-1 1 0 0,-1 0 0 0 0,12-10-1 0 0,-16 12-502 0 0,-1 0 0 0 0,0 0 0 0 0,5-7 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98 116 4607 0 0,'0'0'354'0'0,"2"-1"-233"0"0,2-1-761 0 0,27-7 13333 0 0,-31 13-12502 0 0,-1 0-1 0 0,0 1 0 0 0,0-1 1 0 0,0 0-1 0 0,0 1 0 0 0,-1-1 0 0 0,1 0 1 0 0,-3 4-1 0 0,-20 31 444 0 0,-6 4-255 0 0,15-25-220 0 0,2 1-1 0 0,0 1 1 0 0,-12 27-1 0 0,24-45-124 0 0,1 1-1 0 0,-1-1 0 0 0,1 1 1 0 0,0-1-1 0 0,0 1 1 0 0,0-1-1 0 0,0 1 0 0 0,0-1 1 0 0,1 1-1 0 0,-1-1 1 0 0,1 1-1 0 0,-1-1 1 0 0,1 1-1 0 0,0-1 0 0 0,0 0 1 0 0,3 5-1 0 0,-2-5 7 0 0,0 1 1 0 0,1 0-1 0 0,-1 0 0 0 0,1-1 0 0 0,0 1 1 0 0,-1-1-1 0 0,1 0 0 0 0,0 0 0 0 0,1 0 0 0 0,-1 0 1 0 0,0-1-1 0 0,0 1 0 0 0,1-1 0 0 0,6 2 0 0 0,-2-1 96 0 0,0 0-1 0 0,1-1 1 0 0,-1 0-1 0 0,1 0 1 0 0,10 0-1 0 0,3-2 146 0 0,0 0 1 0 0,0-1-1 0 0,0-1 0 0 0,-1-1 1 0 0,41-13-1 0 0,-59 15-278 0 0,1 1 0 0 0,-1 0-1 0 0,0-1 1 0 0,0 0 0 0 0,0 1 0 0 0,0-1-1 0 0,-1 0 1 0 0,1-1 0 0 0,0 1 0 0 0,-1 0-1 0 0,1-1 1 0 0,-1 0 0 0 0,0 1 0 0 0,0-1-1 0 0,0 0 1 0 0,0 0 0 0 0,-1 0 0 0 0,1 0-1 0 0,-1 0 1 0 0,2-6 0 0 0,-2 1 1 0 0,0 0 1 0 0,0 0 0 0 0,0-1-1 0 0,-1 1 1 0 0,-1 0-1 0 0,-1-10 1 0 0,1 4-15 0 0,-1-12-110 0 0,-1 1 0 0 0,-1 0-1 0 0,-1-1 1 0 0,-1 2 0 0 0,-12-29 0 0 0,16 47 41 0 0,-1 1 0 0 0,0-1 0 0 0,0 1 0 0 0,0 0 0 0 0,-1 0 0 0 0,1 0 0 0 0,-1 0 0 0 0,-1 0 0 0 0,1 1 0 0 0,-9-7 0 0 0,11 9 44 0 0,-1 1 0 0 0,0-1 1 0 0,1 1-1 0 0,-1 0 0 0 0,0-1 1 0 0,0 1-1 0 0,0 0 0 0 0,0 1 1 0 0,0-1-1 0 0,0 1 0 0 0,0-1 1 0 0,0 1-1 0 0,0 0 0 0 0,0 0 1 0 0,0 0-1 0 0,0 0 0 0 0,-1 1 1 0 0,1-1-1 0 0,0 1 0 0 0,0 0 1 0 0,1 0-1 0 0,-1 0 0 0 0,-3 1 0 0 0,4-1 19 0 0,0 1 0 0 0,0-1-1 0 0,0 0 1 0 0,0 1-1 0 0,0-1 1 0 0,0 1-1 0 0,0 0 1 0 0,0 0-1 0 0,1-1 1 0 0,-1 1-1 0 0,1 0 1 0 0,0 0-1 0 0,-1 1 1 0 0,1-1-1 0 0,0 0 1 0 0,0 0-1 0 0,0 1 1 0 0,1-1-1 0 0,-2 4 1 0 0,1-2-247 0 0,1 0 0 0 0,-1 0-1 0 0,1 0 1 0 0,0 0 0 0 0,0 0 0 0 0,1-1 0 0 0,-1 1 0 0 0,1 0 0 0 0,-1 0 0 0 0,4 7 0 0 0,-3-8-1131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4607 0 0,'0'0'208'0'0,"0"-2"-9"0"0,5-21 12698 0 0,9 27-12665 0 0,-12-2-181 0 0,0-1-1 0 0,1 0 1 0 0,-1 1-1 0 0,-1-1 0 0 0,1 1 1 0 0,0 0-1 0 0,0 0 1 0 0,0 0-1 0 0,-1 0 1 0 0,1 0-1 0 0,-1 0 1 0 0,0 0-1 0 0,0 0 1 0 0,0 0-1 0 0,0 1 0 0 0,1 2 1 0 0,2 8 275 0 0,0-1 0 0 0,1 14 1 0 0,-1-6 156 0 0,8 27-144 0 0,2 0 0 0 0,22 46 1 0 0,-29-79-659 0 0,13 19 0 0 0,-19-31-169 0 0,13 2-725 0 0,-11-3 969 0 0,-2-1 140 0 0,-1 0-1 0 0,1 0 0 0 0,-1 1 1 0 0,1-1-1 0 0,0 0 1 0 0,-1 0-1 0 0,1 0 1 0 0,0 0-1 0 0,-1 0 0 0 0,1 0 1 0 0,0 0-1 0 0,-1-1 1 0 0,1 1-1 0 0,0 0 1 0 0,-1 0-1 0 0,1 0 0 0 0,0-1 1 0 0,0 1-1 0 0,14-6-1631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93 4143 0 0,'2'-14'321'0'0,"0"0"-1"0"0,0-17 1 0 0,-4 5 12280 0 0,1 25-11736 0 0,2 1-806 0 0,-1 0 1 0 0,0-1 0 0 0,0 1-1 0 0,0 0 1 0 0,0 0 0 0 0,0 0-1 0 0,0-1 1 0 0,0 1 0 0 0,0 0-1 0 0,0 0 1 0 0,0-1 0 0 0,0 1-1 0 0,0 0 1 0 0,0 0 0 0 0,0 0-1 0 0,0-1 1 0 0,-1 1 0 0 0,1 0-1 0 0,0 0 1 0 0,0 0 0 0 0,0-1-1 0 0,0 1 1 0 0,0 0 0 0 0,0 0-1 0 0,-1 0 1 0 0,1-1 0 0 0,0 1-1 0 0,0 0 1 0 0,0 0 0 0 0,0 0-1 0 0,-1 0 1 0 0,1 0 0 0 0,0-1-1 0 0,-22 51 353 0 0,-31 52 0 0 0,-38 48-251 0 0,41-70-154 0 0,-203 282-211 0 0,105-181-697 0 0,146-178 872 0 0,-87 119-698 0 0,68-91 222 0 0,2 1-1 0 0,-15 35 1 0 0,21-41-2354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8:5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13823 0 0,'0'0'1062'0'0,"-2"0"-693"0"0,-2 0-74 0 0,1 1 0 0 0,0 0 0 0 0,0 0 1 0 0,0 0-1 0 0,0 0 0 0 0,0 0 0 0 0,1 0 0 0 0,-1 1 0 0 0,0-1 1 0 0,1 1-1 0 0,-1 0 0 0 0,1 0 0 0 0,-1 0 0 0 0,1 0 0 0 0,-3 4 1 0 0,-2 2 885 0 0,1 1 0 0 0,1 0-1 0 0,-8 16 1 0 0,9-16-1227 0 0,3-7-254 0 0,15 1-1539 0 0,2-7-3705 0 0,0-4-1764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0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3223 0 0,'0'0'15852'0'0,"3"0"-15782"0"0,6 1-45 0 0,-9-1-24 0 0,0 0 0 0 0,0 0-1 0 0,0 0 1 0 0,0 0 0 0 0,1 0 0 0 0,-1 0 0 0 0,0 0-1 0 0,0 0 1 0 0,0 0 0 0 0,0 0 0 0 0,0 0 0 0 0,0 0 0 0 0,0 1-1 0 0,0-1 1 0 0,0 0 0 0 0,0 0 0 0 0,1 0 0 0 0,-1 0-1 0 0,0 0 1 0 0,0 0 0 0 0,0 0 0 0 0,0 0 0 0 0,0 0 0 0 0,0 0-1 0 0,0 0 1 0 0,0 0 0 0 0,0 0 0 0 0,0 0 0 0 0,0 0-1 0 0,0 0 1 0 0,0 1 0 0 0,0-1 0 0 0,0 0 0 0 0,0 0 0 0 0,1 0-1 0 0,-1 0 1 0 0,0 0 0 0 0,0 0 0 0 0,0 0 0 0 0,0 0 0 0 0,0 0-1 0 0,0 1 1 0 0,0-1 0 0 0,0 0 0 0 0,0 0 0 0 0,0 0-1 0 0,0 0 1 0 0,-1 0 0 0 0,1 0 0 0 0,0 0 0 0 0,0 0 0 0 0,0 4 0 0 0,0-1 1 0 0,0 1 0 0 0,-1-1 0 0 0,1 0-1 0 0,-3 6 1 0 0,-4 7-2 0 0,3-12 0 0 0,0-1 0 0 0,-4 7 0 0 0,5-5 0 0 0,-1-1 0 0 0,0 1 0 0 0,0-1 0 0 0,0 0 0 0 0,-7 5 0 0 0,-20 13 11 0 0,29-21 108 0 0,-1-4-47 0 0,3 3-70 0 0,-1 0 0 0 0,1 0 0 0 0,0 0-1 0 0,-1-1 1 0 0,1 1 0 0 0,0 0 0 0 0,-1 0-1 0 0,1 0 1 0 0,0 0 0 0 0,0-1 0 0 0,-1 1-1 0 0,1 0 1 0 0,0 0 0 0 0,0 0 0 0 0,-1-1 0 0 0,1 1-1 0 0,0 0 1 0 0,0 0 0 0 0,0-1 0 0 0,-1 1-1 0 0,1 0 1 0 0,0 0 0 0 0,0-1 0 0 0,0 1-1 0 0,0 0 1 0 0,0-1 0 0 0,0 1 0 0 0,0-1 0 0 0,-3-12 8 0 0,2 0-10 0 0,1 10 0 0 0,2-1 0 0 0,10-12 0 0 0,7-3 0 0 0,-9 9 5 0 0,-1 4-5 0 0,-2 3 69 0 0,-4 2-58 0 0,16-5 136 0 0,-16 5 72 0 0,-2 4-148 0 0,2 9 1 0 0,-4-6-40 0 0,0 0 1 0 0,0 1 0 0 0,0-1 0 0 0,-1 0-1 0 0,0 0 1 0 0,0 0 0 0 0,0 0 0 0 0,-1-1 0 0 0,0 1-1 0 0,0 0 1 0 0,-8 9 0 0 0,6-9-9 0 0,4-5 483 0 0,1-5-416 0 0,-5-15 16 0 0,5 17-48 0 0,0 1-4 0 0,-2-7-57 0 0,2 7-58 0 0,0 3 0 0 0,-1 10 48 0 0,0-2-37 0 0,1-8-207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1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5983 0 0,'0'0'542'0'0,"1"2"-281"0"0,1 1 32 0 0,0 0-1 0 0,0 0 0 0 0,0-1 1 0 0,0 1-1 0 0,0-1 1 0 0,1 1-1 0 0,-1-1 1 0 0,1 0-1 0 0,0 0 1 0 0,0 0-1 0 0,0 0 1 0 0,0 0-1 0 0,0-1 1 0 0,0 1-1 0 0,0-1 1 0 0,7 2-1 0 0,5 0 234 0 0,0 0 1 0 0,24 2-1 0 0,-29-4-370 0 0,25 1 317 0 0,1-1 1 0 0,0-2-1 0 0,0-2 1 0 0,69-13-1 0 0,139-52 677 0 0,-126 32-890 0 0,279-84 453 0 0,-330 100-556 0 0,0 3 0 0 0,1 2-1 0 0,105-8 1 0 0,-157 23-621 0 0,0 0 0 0 0,0 1-1 0 0,31 6 1 0 0,-26-2-1415 0 0,-1 0 0 0 0,28 12 1 0 0,-27-7 72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730 133 8287 0 0,'16'-18'514'0'0,"1"1"0"0"0,1 0 0 0 0,33-24 0 0 0,-24 20 844 0 0,-22 17-969 0 0,-1 1 0 0 0,1 1 1 0 0,-1-1-1 0 0,9-3 0 0 0,-12 5 221 0 0,1 3-165 0 0,-1-1-387 0 0,0 1-1 0 0,1 0 1 0 0,-1 0 0 0 0,0 0-1 0 0,0 0 1 0 0,0 0-1 0 0,0 0 1 0 0,-1 0 0 0 0,1 0-1 0 0,0 0 1 0 0,-1 0 0 0 0,0 0-1 0 0,1 1 1 0 0,-1-1 0 0 0,0 0-1 0 0,0 0 1 0 0,0 0 0 0 0,0 1-1 0 0,-1-1 1 0 0,1 0-1 0 0,-2 4 1 0 0,-1 5 24 0 0,-1 0-1 0 0,-10 21 0 0 0,11-26-32 0 0,-39 75 581 0 0,-54 74-1 0 0,45-76-462 0 0,-391 540 29 0 0,252-353-122 0 0,179-248-606 0 0,0 1 0 0 0,1 0 0 0 0,-11 29 0 0 0,17-36-5196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0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47 2303 0 0,'2'-1'167'0'0,"2"0"-49"0"0,-1 0 0 0 0,0 0-1 0 0,0 0 1 0 0,0-1 0 0 0,0 1-1 0 0,0-1 1 0 0,0 0 0 0 0,0 0 0 0 0,0 0-1 0 0,-1 0 1 0 0,1-1 0 0 0,-1 1-1 0 0,11-13 12122 0 0,-13 15-12067 0 0,-4-5 4160 0 0,1 2-5784 0 0,1 4 1485 0 0,0 0-1 0 0,1 0 1 0 0,-1 0-1 0 0,0 0 1 0 0,0 0-1 0 0,0 0 1 0 0,-3 1-1 0 0,-13 7 60 0 0,10-2-89 0 0,1 0 0 0 0,-11 14 0 0 0,-9 9 54 0 0,14-17-54 0 0,2 0 1 0 0,-13 17 0 0 0,-13 17-5 0 0,-112 95 129 0 0,119-114-254 0 0,-30 34-1 0 0,42-41 37 0 0,0-1 0 0 0,-1-1 1 0 0,-1-1-1 0 0,-1-1 0 0 0,-25 15 0 0 0,-11 2-315 0 0,47-28 394 0 0,10-6 11 0 0,-1 1 0 0 0,0-1 0 0 0,1 1 0 0 0,-1-1 0 0 0,1 1 0 0 0,-1-1 0 0 0,1 1 0 0 0,-1-1 0 0 0,1 1 0 0 0,0 0 0 0 0,-1-1 0 0 0,1 1 0 0 0,-1 0 0 0 0,1 0 0 0 0,2 12-10 0 0,4 0-33 0 0,-2-8 47 0 0,0 0 1 0 0,0-1-1 0 0,0 0 1 0 0,1 0-1 0 0,0 0 0 0 0,0 0 1 0 0,8 4-1 0 0,4 2 137 0 0,20 7 0 0 0,-23-11-14 0 0,0 0 0 0 0,0-2 0 0 0,0 1 0 0 0,1-2-1 0 0,0 0 1 0 0,0-1 0 0 0,27 1 0 0 0,-15-3 69 0 0,0-1 1 0 0,-1-1-1 0 0,42-9 0 0 0,-12-3 41 0 0,88-34-1 0 0,-121 38-270 0 0,0-1 0 0 0,0-1 0 0 0,-1-1-1 0 0,-1 0 1 0 0,0-2 0 0 0,23-21 0 0 0,-37 28-17 0 0,1 0 1 0 0,-1 0 0 0 0,0-1 0 0 0,-1 0-1 0 0,0 0 1 0 0,0-1 0 0 0,-1 0 0 0 0,-1 0 0 0 0,1 0-1 0 0,-1 0 1 0 0,-1-1 0 0 0,0 0 0 0 0,-1 1-1 0 0,2-21 1 0 0,-3 18 40 0 0,-2 3-46 0 0,-3 3-8 0 0,2 5 59 0 0,0 1 0 0 0,0 0 1 0 0,0 0-1 0 0,0 0 0 0 0,0 1 1 0 0,0-1-1 0 0,0 0 0 0 0,0 1 1 0 0,-1-1-1 0 0,1 1 1 0 0,0 0-1 0 0,0 0 0 0 0,-1 0 1 0 0,1 0-1 0 0,0 0 0 0 0,0 0 1 0 0,-1 1-1 0 0,-2 0 0 0 0,-6 1-45 0 0,0 2-1 0 0,-13 4 1 0 0,21-7 35 0 0,-51 19-69 0 0,22-9 58 0 0,0 1 0 0 0,1 1 0 0 0,1 2-1 0 0,-37 24 1 0 0,-34 33-27 0 0,91-64 32 0 0,2-2-38 0 0,8-6 53 0 0,-1 1 0 0 0,1-1 0 0 0,-1 1 0 0 0,1 0-1 0 0,0-1 1 0 0,-1 1 0 0 0,1 0 0 0 0,0-1 0 0 0,0 1 0 0 0,0 0 0 0 0,-1-1 0 0 0,1 1 0 0 0,0 0 0 0 0,0 0 0 0 0,0-1-1 0 0,0 1 1 0 0,0 0 0 0 0,0-1 0 0 0,0 1 0 0 0,0 0 0 0 0,1 0 0 0 0,-1-1 0 0 0,0 1 0 0 0,0 0 0 0 0,1-1 0 0 0,-1 1-1 0 0,0 0 1 0 0,1 0 0 0 0,11 17-84 0 0,-5-12 19 0 0,0-1-1 0 0,0 1 1 0 0,0-1 0 0 0,1 0-1 0 0,0-1 1 0 0,0 0-1 0 0,14 5 1 0 0,-3-3-437 0 0,0 0 0 0 0,27 3 1 0 0,-42-8 160 0 0,0-1 0 0 0,0 1 1 0 0,0-1-1 0 0,1 0 0 0 0,6-2 1 0 0,6-1-5128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0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 9215 0 0,'8'-2'8385'0'0,"-8"2"-8248"0"0,-3 12 1139 0 0,-15 17-1706 0 0,-7-1 563 0 0,-30 26 0 0 0,-6 7-124 0 0,28-24 44 0 0,-39 59 1 0 0,62-82-38 0 0,1 0 0 0 0,0 1 0 0 0,1 0 0 0 0,1 1 0 0 0,-7 19 0 0 0,13-31 13 0 0,0 1-1 0 0,0-1 1 0 0,0 0-1 0 0,1 1 1 0 0,-1-1-1 0 0,1 1 1 0 0,0 0 0 0 0,0-1-1 0 0,1 1 1 0 0,-1-1-1 0 0,1 0 1 0 0,0 1-1 0 0,0-1 1 0 0,1 1 0 0 0,-1-1-1 0 0,1 0 1 0 0,0 0-1 0 0,0 0 1 0 0,0 0-1 0 0,1 0 1 0 0,0-1-1 0 0,-1 1 1 0 0,1-1 0 0 0,7 7-1 0 0,-7-7 12 0 0,1 0 0 0 0,0 0 0 0 0,0 0 0 0 0,0-1 1 0 0,0 0-1 0 0,0 1 0 0 0,1-2 0 0 0,-1 1 0 0 0,1 0 0 0 0,-1-1 0 0 0,9 2 0 0 0,-5-2 26 0 0,0-1-1 0 0,-1 0 1 0 0,1 0 0 0 0,0 0 0 0 0,0-1-1 0 0,11-3 1 0 0,1-1 100 0 0,0-1 0 0 0,-1-2 0 0 0,0 0 0 0 0,28-16 0 0 0,53-36 343 0 0,-84 49-416 0 0,0-1 0 0 0,0 0 0 0 0,24-27 0 0 0,-36 34-83 0 0,1 0 0 0 0,-1 0 0 0 0,0-1 1 0 0,0 1-1 0 0,-1-1 0 0 0,0 0 0 0 0,0 0 0 0 0,0 0 0 0 0,-1 0 0 0 0,0 0 0 0 0,0-1 0 0 0,0 1 0 0 0,-1-1 1 0 0,0 1-1 0 0,0-1 0 0 0,-1 0 0 0 0,0 1 0 0 0,0-1 0 0 0,0 0 0 0 0,-3-11 0 0 0,0 4-68 0 0,-1 0-1 0 0,0 1 1 0 0,-1-1 0 0 0,0 1-1 0 0,-1 0 1 0 0,0 0-1 0 0,-1 1 1 0 0,-1 0 0 0 0,-13-17-1 0 0,20 28 48 0 0,-6-8-139 0 0,-1 1 0 0 0,0-1 0 0 0,-16-12 0 0 0,21 19 127 0 0,0 0 1 0 0,0 0-1 0 0,0 1 1 0 0,0-1-1 0 0,0 1 1 0 0,0 0-1 0 0,0 0 1 0 0,0 0-1 0 0,-1 0 1 0 0,1 0-1 0 0,0 1 1 0 0,-1 0 0 0 0,1-1-1 0 0,-1 1 1 0 0,1 0-1 0 0,0 1 1 0 0,-5 0-1 0 0,-10 4-93 0 0,0 1 0 0 0,0 1 0 0 0,1 1-1 0 0,0 0 1 0 0,-27 19 0 0 0,19-12-139 0 0,-37 27-2179 0 0,19-12-3548 0 0,23-19 918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0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31 919 0 0,'0'0'382'0'0,"3"0"1263"0"0,8-2 3313 0 0,25-2 1 0 0,-1 1-1907 0 0,-31 4-2819 0 0,-1 0 0 0 0,0-1 0 0 0,1 1 0 0 0,-1-1 0 0 0,1 0 0 0 0,-1 0 0 0 0,0-1 0 0 0,1 1 0 0 0,-1-1 0 0 0,1 1 0 0 0,-1-1 0 0 0,0 0 0 0 0,0 0 0 0 0,5-3 0 0 0,-6 3-64 0 0,13-11 617 0 0,-13 10-547 0 0,-3 3-60 0 0,-16 12-165 0 0,-6 3-5 0 0,16-12 7 0 0,0 1 0 0 0,0 0 1 0 0,1 0-1 0 0,-11 10 0 0 0,16-13 64 0 0,4-2-13 0 0,8-2 9 0 0,14-12 91 0 0,-16 8-146 0 0,-7 5 6 0 0,-11 1-1573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1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144 121 1375 0 0,'2'-2'66'0'0,"23"-32"4"0"0,-8 14 1790 0 0,-12 13 71 0 0,1 1 1 0 0,0 1-1 0 0,0-1 0 0 0,1 1 0 0 0,0 0 1 0 0,9-5-1 0 0,12-2 802 0 0,-1 3-833 0 0,-24 24-1738 0 0,-4-9-149 0 0,-1 1 0 0 0,1-1 1 0 0,-1 0-1 0 0,0 0 1 0 0,-1 0-1 0 0,1 0 1 0 0,-1 0-1 0 0,-1 0 1 0 0,-7 10-1 0 0,-1 5 19 0 0,-20 31 13 0 0,-1-2-1 0 0,-3-2 1 0 0,-2 0-1 0 0,-55 53 1 0 0,79-92 27 0 0,5 0 296 0 0,11-9-304 0 0,2 1-54 0 0,23-1 46 0 0,-15-1-45 0 0,0-1 0 0 0,0 0 0 0 0,0-1 0 0 0,-1 0 0 0 0,1-1 0 0 0,-1 0 0 0 0,15-8 0 0 0,73-48-18 0 0,-12 6 9 0 0,-12 23-26 0 0,-63 27-5 0 0,4 0 18 0 0,-16 4 6 0 0,1 0 0 0 0,-1-1-1 0 0,1 1 1 0 0,0 0 0 0 0,-1 0 0 0 0,1 0-1 0 0,-1 0 1 0 0,1 0 0 0 0,0 1 0 0 0,-1-1-1 0 0,1 0 1 0 0,-1 0 0 0 0,1 0 0 0 0,-1 0-1 0 0,1 1 1 0 0,-1-1 0 0 0,1 0 0 0 0,-1 1-1 0 0,1-1 1 0 0,-1 0 0 0 0,1 1-1 0 0,-1-1 1 0 0,1 0 0 0 0,-1 1 0 0 0,1-1-1 0 0,-1 1 1 0 0,0-1 0 0 0,1 1 0 0 0,-1-1-1 0 0,0 1 1 0 0,0-1 0 0 0,1 2 0 0 0,-1-1-29 0 0,0 1 1 0 0,0 0 0 0 0,0 0-1 0 0,0-1 1 0 0,0 1-1 0 0,0 0 1 0 0,0 0 0 0 0,-1-1-1 0 0,1 1 1 0 0,-1 0 0 0 0,0 1-1 0 0,-2 4-118 0 0,0-1-1 0 0,0 1 1 0 0,-1-1 0 0 0,-8 11-1 0 0,9-14-88 0 0,-12 10-3132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1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81 5983 0 0,'1'-3'464'0'0,"6"-7"85"0"0,-1 0 0 0 0,2 0 0 0 0,0 1 0 0 0,11-11-1 0 0,-1 2 9144 0 0,-19 21-9393 0 0,-8 16-52 0 0,-1 0 1 0 0,0 0-1 0 0,-2-1 1 0 0,0-1 0 0 0,-19 23-1 0 0,12-17-30 0 0,2 0 0 0 0,-20 34 0 0 0,-195 383 531 0 0,221-417-698 0 0,1 1 1 0 0,-13 45-1 0 0,15-45-12 0 0,1-3 43 0 0,4-17-792 0 0,6-5-143 0 0,35-18-2466 0 0,-12 2-3140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1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83 5983 0 0,'0'0'464'0'0,"-1"-2"-12"0"0,1 1-91 0 0,0 0 0 0 0,0 0-1 0 0,-1 0 1 0 0,1 0 0 0 0,0 0-1 0 0,-1 0 1 0 0,1 1 0 0 0,-1-1-1 0 0,1 0 1 0 0,-1 0 0 0 0,0 0-1 0 0,1 0 1 0 0,-1 1-1 0 0,0-1 1 0 0,0 0 0 0 0,1 0-1 0 0,-1 1 1 0 0,0-1 0 0 0,0 1-1 0 0,0-1 1 0 0,0 1 0 0 0,0-1-1 0 0,0 1 1 0 0,0 0 0 0 0,0-1-1 0 0,-1 1 1 0 0,0 0-193 0 0,0 0 0 0 0,0 0 0 0 0,0 0-1 0 0,0 1 1 0 0,0-1 0 0 0,0 1 0 0 0,0-1 0 0 0,0 1 0 0 0,1 0 0 0 0,-1-1 0 0 0,0 1 0 0 0,0 0 0 0 0,1 0-1 0 0,-1 1 1 0 0,-1 0 0 0 0,-10 10 11 0 0,1-1 0 0 0,0 2 1 0 0,1 0-1 0 0,1 0 0 0 0,-16 26 0 0 0,-7 9-98 0 0,17-27-55 0 0,-81 111 53 0 0,79-105-23 0 0,2 0 0 0 0,1 2-1 0 0,-12 30 1 0 0,23-49-24 0 0,0 1-1 0 0,1-1 1 0 0,1 1 0 0 0,0 0-1 0 0,0 0 1 0 0,1 0 0 0 0,0 0-1 0 0,1 0 1 0 0,1 0-1 0 0,1 12 1 0 0,-1-19-12 0 0,-1 0 0 0 0,1 0 0 0 0,0 1 0 0 0,1-1 0 0 0,-1 0 0 0 0,1 0 0 0 0,0-1 0 0 0,0 1 0 0 0,0 0 0 0 0,1-1 0 0 0,-1 1 0 0 0,1-1 0 0 0,0 1 0 0 0,-1-1 0 0 0,2 0 0 0 0,-1 0 0 0 0,0-1 0 0 0,1 1 0 0 0,-1-1 0 0 0,1 0 0 0 0,-1 1 0 0 0,1-2 0 0 0,0 1 0 0 0,0 0 0 0 0,0-1 0 0 0,0 0 0 0 0,1 0 0 0 0,5 1 0 0 0,-2-1 27 0 0,0 0 0 0 0,-1-1 0 0 0,1 0 0 0 0,0-1-1 0 0,-1 1 1 0 0,1-2 0 0 0,-1 1 0 0 0,1-1 0 0 0,-1 0 0 0 0,1 0-1 0 0,-1-1 1 0 0,11-6 0 0 0,4-4 171 0 0,0-1 1 0 0,28-23-1 0 0,-37 27-129 0 0,8-8 78 0 0,-2-2-1 0 0,1 0 1 0 0,-2-1-1 0 0,-1 0 1 0 0,26-43-1 0 0,-34 49-147 0 0,-1 0 0 0 0,0 0 0 0 0,-1-1 1 0 0,0 0-1 0 0,-1-1 0 0 0,-1 1 0 0 0,-1-1 0 0 0,0 0 0 0 0,-1 0 0 0 0,-1-1 0 0 0,-1 1 0 0 0,0 0 1 0 0,-1-1-1 0 0,-1 1 0 0 0,-1 0 0 0 0,0-1 0 0 0,-8-26 0 0 0,6 30-19 0 0,0 0-1 0 0,0 1 1 0 0,-1 0 0 0 0,-1 0-1 0 0,0 1 1 0 0,-1-1 0 0 0,-11-14-1 0 0,16 24-33 0 0,-1 1 0 0 0,1-1 0 0 0,-1 1 0 0 0,0 0 0 0 0,0 0 0 0 0,0 0 0 0 0,0 0 0 0 0,0 0 0 0 0,-1 1 0 0 0,1-1 0 0 0,0 1 0 0 0,-1 0 0 0 0,1 0 0 0 0,-1 0 0 0 0,1 1 0 0 0,-1-1 0 0 0,1 1 0 0 0,-1 0 0 0 0,0 0 0 0 0,1 0 0 0 0,-1 0 0 0 0,1 0 0 0 0,-1 1 0 0 0,1 0 0 0 0,-5 1 0 0 0,3 0-65 0 0,0-1-1 0 0,0 2 1 0 0,0-1-1 0 0,0 0 1 0 0,0 1-1 0 0,1 0 1 0 0,-1 0-1 0 0,1 0 1 0 0,0 1-1 0 0,0-1 1 0 0,0 1-1 0 0,0 0 1 0 0,1 0-1 0 0,0 1 1 0 0,0-1-1 0 0,-4 7 1 0 0,-4 18-1230 0 0,8-8-3988 0 0,3 0-1227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2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3999 0 0,'0'0'5372'0'0,"2"-2"-5272"0"0,11-14 367 0 0,-12 15-110 0 0,1 0-270 0 0,5-3-59 0 0,-5 3 228 0 0,1 6-185 0 0,4 3 95 0 0,-4 4-31 0 0,0-1 0 0 0,-1 1-1 0 0,-1 0 1 0 0,0 0 0 0 0,0 13-1 0 0,-1-23-59 0 0,2 4 5 0 0,-1 0 0 0 0,1-1 0 0 0,-1 1 0 0 0,-1 0 0 0 0,1 0 0 0 0,-1 0 0 0 0,0 7 0 0 0,0 6 97 0 0,3 28 130 0 0,-3 1 1 0 0,-8 77-1 0 0,3-85-51 0 0,1 0 1 0 0,2 0 0 0 0,7 80-1 0 0,-2-92-218 0 0,-2 1-1 0 0,-1-1 0 0 0,-1 0 1 0 0,-10 56-1 0 0,5-51 20 0 0,2-15-11 0 0,2 0 0 0 0,-1 0 0 0 0,2 25 0 0 0,1-1-58 0 0,2 417 12 0 0,-6-364 0 0 0,1-44 0 0 0,4 61 0 0 0,0-99 0 0 0,9 42 0 0 0,2 41 0 0 0,-8-64 0 0 0,-1-17 0 0 0,2 11 13 0 0,-4-13 27 0 0,0 9-29 0 0,-1 16-12 0 0,-2 1-1 0 0,-2-1 0 0 0,-14 61 0 0 0,7-40 1 0 0,-1 17 21 0 0,12-75 1224 0 0,1-1-1339 0 0,1-1-1 0 0,0 0 0 0 0,-1 0 0 0 0,1 1 1 0 0,-1-1-1 0 0,1-1 0 0 0,-1 1 1 0 0,0 0-1 0 0,1 0 0 0 0,-1 0 1 0 0,0-1-1 0 0,0 1 0 0 0,2-4 1 0 0,-2 4-287 0 0,9-11-4897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111 295 919 0 0,'0'0'10368'0'0,"-2"0"-10045"0"0,-3 0-277 0 0,0 0 0 0 0,1 1 0 0 0,-1-1 0 0 0,0 1 1 0 0,-8 2-1 0 0,3 1-8 0 0,1 1 0 0 0,-1 0 0 0 0,-10 6 0 0 0,9-4-38 0 0,0-1 1744 0 0,13-9-1620 0 0,1 1 1 0 0,0 1-1 0 0,-1-1 0 0 0,1 0 0 0 0,0 1 0 0 0,4-2 0 0 0,-6 2-105 0 0,35-15 821 0 0,-34 15-634 0 0,10-3 208 0 0,5-1 1358 0 0,-8 3-1648 0 0,-4 2-58 0 0,4 0-45 0 0,5-1 55 0 0,-11 0 33 0 0,9-5 111 0 0,0-1 44 0 0,-9 5-215 0 0,0 0 0 0 0,1 0 0 0 0,-1 0 0 0 0,1 1 0 0 0,-1 0 0 0 0,6-2 0 0 0,-3 1-7 0 0,-3 1-30 0 0,-1 0-1 0 0,1 0 1 0 0,0 0-1 0 0,-1 1 1 0 0,1-1-1 0 0,0 1 1 0 0,3 0 0 0 0,10 0-3 0 0,-11 0-5 0 0,18 3-7 0 0,27 7 3 0 0,-37-7 0 0 0,0 0 0 0 0,1-1 0 0 0,18 1 0 0 0,19-5 161 0 0,1-3 0 0 0,87-19 0 0 0,-134 21-151 0 0,0 2-7 0 0,18 1 64 0 0,-18 0-52 0 0,21 3-17 0 0,-12 1 2 0 0,0 3 0 0 0,-1 1 0 0 0,4 1 0 0 0,-12-8 0 0 0,-1-2 0 0 0,17 3 0 0 0,-15-3 0 0 0,-1-1 0 0 0,2 0 15 0 0,0 1 1 0 0,1-1-1 0 0,-1-1 0 0 0,0 1 0 0 0,10-7 1 0 0,24-9 20 0 0,-27 13-36 0 0,1 3 0 0 0,-4 0-10 0 0,-7 4-45 0 0,3 7-4 0 0,2 2 47 0 0,4-4 12 0 0,1-4 0 0 0,0-4 0 0 0,-5-4 11 0 0,-7 4 21 0 0,-2-1-85 0 0,1 0 59 0 0,1-2-2 0 0,-4-11-4 0 0,2 12 0 0 0,0 2 0 0 0,0 0 0 0 0,0 0 0 0 0,-1 0 0 0 0,1 0 0 0 0,0 0 0 0 0,0 0 0 0 0,-1 0 0 0 0,1 0 0 0 0,-1 0 0 0 0,1 0 0 0 0,-1 0 0 0 0,1 1 0 0 0,-1-1 0 0 0,0 0 0 0 0,1 0 0 0 0,-3-1 0 0 0,-1-3 0 0 0,0 0 0 0 0,-1 0 0 0 0,-7-6 0 0 0,-10-11 0 0 0,0-2 13 0 0,0 1 0 0 0,-2 1 0 0 0,-1 1-1 0 0,-29-19 1 0 0,49 36-13 0 0,0 1 0 0 0,0 0 0 0 0,0 0 0 0 0,-7-2 0 0 0,-38-8 0 0 0,38 10 0 0 0,2 1-10 0 0,8 2-46 0 0,7 0 37 0 0,0 1 0 0 0,1 0 0 0 0,-1 0 1 0 0,0 0-1 0 0,0 0 0 0 0,1 1 0 0 0,8 4 1 0 0,35 22-16 0 0,-17-9 12 0 0,134 59 22 0 0,-153-70 0 0 0,-2 2 0 0 0,0-1 0 0 0,1 0 0 0 0,1-1 0 0 0,1-1 0 0 0,-1-1 0 0 0,-2 3 0 0 0,-1 2 0 0 0,-2 3 0 0 0,-5 1-10 0 0,-5 0-33 0 0,1-8 36 0 0,-1-1 7 0 0,1 0-1 0 0,-1-1 0 0 0,-1 1 1 0 0,1 0-1 0 0,-1-1 1 0 0,-4 7-1 0 0,0 0 1 0 0,-2 0 0 0 0,1-4 11 0 0,6-7 213 0 0,-23 5 5 0 0,19-5-231 0 0,1 1 0 0 0,-1-1 0 0 0,0 1-1 0 0,1 0 1 0 0,-1 0 0 0 0,1 1 0 0 0,0 0-1 0 0,-1 0 1 0 0,1 0 0 0 0,1 1 0 0 0,-6 3-1 0 0,4 0-4 0 0,0 0 0 0 0,1 0 0 0 0,0 0 0 0 0,-9 17 0 0 0,6-10 5 0 0,3-3 2 0 0,0 2 0 0 0,1 0 0 0 0,1 4-17 0 0,4-13-33 0 0,0-2-7 0 0,0 0-49 0 0,0 0 8 0 0,0 0 191 0 0,0 0-425 0 0,-1 0 0 0 0,1-1 0 0 0,1 1-1 0 0,-1 0 1 0 0,0 0 0 0 0,0-1 0 0 0,1 1 0 0 0,-1 0-1 0 0,1-1 1 0 0,1 2 0 0 0,6 3-915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0 455 0 0,'-2'2'6594'0'0,"-36"61"-1776"0"0,24-36-3836 0 0,-19 44 0 0 0,20-41-428 0 0,-20 33 0 0 0,26-50-526 0 0,-40 60 78 0 0,31-50-187 0 0,1-1 0 0 0,1 2 1 0 0,-12 27-1 0 0,24-45-319 0 0,0-2 482 0 0,2 1-3064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3223 0 0,'0'0'1604'0'0,"2"0"-160"0"0,42-2 3075 0 0,26 8-2763 0 0,2 1-407 0 0,-40-8-698 0 0,1-2 0 0 0,58-12 0 0 0,62-25 453 0 0,30-6-265 0 0,57 12-236 0 0,-155 24-590 0 0,-62 5-265 0 0,43-13 0 0 0,-41 6-1440 0 0,-23 11 792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7831 0 0,'-1'1'2714'0'0,"-27"36"4211"0"0,13-19-6111 0 0,2 2-1 0 0,-19 35 1 0 0,-57 106 316 0 0,83-152-1124 0 0,-11 22-246 0 0,16-30-77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16 6911 0 0,'3'-1'528'0'0,"7"-3"-94"0"0,18-5-709 0 0,-26 8 801 0 0,0 1 0 0 0,0 0 0 0 0,0 0 0 0 0,0 0 0 0 0,0 0 0 0 0,0 0 0 0 0,4 1 0 0 0,-6 2 214 0 0,1 1-593 0 0,-1 1 1 0 0,0-1-1 0 0,0 1 1 0 0,0-1-1 0 0,0 1 1 0 0,-1-1-1 0 0,0 0 1 0 0,0 1-1 0 0,0-1 1 0 0,0 0-1 0 0,-3 6 1 0 0,-4 7 333 0 0,-15 24 1 0 0,8-15-114 0 0,-190 290 1448 0 0,109-190-1719 0 0,-18 26-50 0 0,9 3-47 0 0,77-121-158 0 0,27-32 67 0 0,3-5 31 0 0,10-14 7 0 0,0 0 0 0 0,1 1 0 0 0,1 0 0 0 0,25-22 0 0 0,71-51-161 0 0,-103 83 202 0 0,108-73-164 0 0,-111 76 174 0 0,18-6 18 0 0,-21 9-11 0 0,0-1 1 0 0,-1 1 0 0 0,1 0-1 0 0,0 0 1 0 0,-1 0 0 0 0,1 0-1 0 0,0 0 1 0 0,0 0 0 0 0,-1 0-1 0 0,1 0 1 0 0,0 0-1 0 0,-1 0 1 0 0,1 0 0 0 0,0 0-1 0 0,-1 0 1 0 0,1 1 0 0 0,0-1-1 0 0,-1 0 1 0 0,2 1 0 0 0,-1 0 11 0 0,0 0 2 0 0,1-1-1 0 0,-1 1 0 0 0,0 0 1 0 0,1 0-1 0 0,-1 0 0 0 0,0 0 1 0 0,0 0-1 0 0,0 0 0 0 0,0 0 1 0 0,0 0-1 0 0,0 1 0 0 0,0-1 1 0 0,-1 0-1 0 0,1 0 0 0 0,0 1 1 0 0,-1-1-1 0 0,1 1 0 0 0,0 2 1 0 0,-1-4-16 0 0,2 4 42 0 0,-1 1 0 0 0,0-1 0 0 0,0 0 0 0 0,0 0 0 0 0,-1 0 0 0 0,1 1 0 0 0,-1-1 0 0 0,0 0 0 0 0,0 1 0 0 0,-2 5 0 0 0,0 4 152 0 0,-7 22 1 0 0,8-34-184 0 0,-3 13 70 0 0,3-12-73 0 0,1-1-1 0 0,-1 1 1 0 0,0-1-1 0 0,0 1 1 0 0,0-1 0 0 0,0 1-1 0 0,0-1 1 0 0,0 0-1 0 0,-1 1 1 0 0,1-1-1 0 0,-3 3 1 0 0,-2 2 5 0 0,-19 26-177 0 0,19-27 15 0 0,5-4-56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131 162 5063 0 0,'0'0'390'0'0,"3"2"-252"0"0,5 4 634 0 0,1-1 0 0 0,0 0 0 0 0,0 0 0 0 0,1 0 0 0 0,0-1 0 0 0,-1-1 0 0 0,1 1 0 0 0,0-2 0 0 0,1 1 0 0 0,-1-2 0 0 0,15 2 0 0 0,-15-3-342 0 0,0-1 1 0 0,0 0-1 0 0,0 0 0 0 0,0-1 0 0 0,11-4 1 0 0,54-24 1441 0 0,-44 16-1304 0 0,-19 10-482 0 0,-11 3-90 0 0,-1 1 0 0 0,1 0-1 0 0,-1-1 1 0 0,1 1 0 0 0,-1 0 0 0 0,1-1-1 0 0,-1 1 1 0 0,1 0 0 0 0,-1-1 0 0 0,1 1-1 0 0,-1-1 1 0 0,0 1 0 0 0,1-1 0 0 0,-1 1-1 0 0,0-1 1 0 0,1 1 0 0 0,-1-1 0 0 0,0 0-1 0 0,0 1 1 0 0,1-1 0 0 0,-1 1 0 0 0,0-1-1 0 0,0 0 1 0 0,0 1 0 0 0,0-1 0 0 0,0 0-1 0 0,0 1 1 0 0,0-1 0 0 0,0 1 0 0 0,0-1-1 0 0,0 0 1 0 0,0 0 0 0 0,-8-20-460 0 0,4 12 359 0 0,-46-82-751 0 0,49 90 848 0 0,0 0 0 0 0,1 0 1 0 0,-1 0-1 0 0,0 0 0 0 0,0 1 0 0 0,0-1 1 0 0,0 0-1 0 0,0 1 0 0 0,0-1 0 0 0,0 0 1 0 0,0 1-1 0 0,0-1 0 0 0,0 1 0 0 0,0 0 1 0 0,0-1-1 0 0,0 1 0 0 0,0 0 0 0 0,0 0 0 0 0,-1 0 1 0 0,1 0-1 0 0,0 0 0 0 0,0 0 0 0 0,0 0 1 0 0,0 0-1 0 0,0 0 0 0 0,-3 1 0 0 0,0 0-25 0 0,-1 1 0 0 0,1-1 0 0 0,-1 1 0 0 0,-5 3 0 0 0,-11 7-92 0 0,1 1-1 0 0,1 0 1 0 0,-19 18 0 0 0,-50 51-137 0 0,64-59 255 0 0,-2 2-29 0 0,-31 39 1 0 0,51-57 26 0 0,1 1 0 0 0,-1 0 0 0 0,1 0-1 0 0,1 1 1 0 0,0-1 0 0 0,0 1 0 0 0,0 0 0 0 0,1 0 0 0 0,0 1 0 0 0,-1 12 0 0 0,3-19 8 0 0,1 0 1 0 0,0-1-1 0 0,0 1 0 0 0,0 0 1 0 0,1 0-1 0 0,-1-1 1 0 0,1 1-1 0 0,-1 0 0 0 0,1-1 1 0 0,0 1-1 0 0,0-1 0 0 0,0 1 1 0 0,1-1-1 0 0,-1 1 0 0 0,0-1 1 0 0,1 0-1 0 0,-1 0 1 0 0,1 1-1 0 0,0-1 0 0 0,0 0 1 0 0,0-1-1 0 0,0 1 0 0 0,0 0 1 0 0,0-1-1 0 0,3 3 1 0 0,6 1 7 0 0,-1 0 0 0 0,1 0 0 0 0,0 0 1 0 0,18 3-1 0 0,-7-1 48 0 0,-11-4-67 0 0,1 0 0 0 0,-1 0 0 0 0,1-1 1 0 0,0-1-1 0 0,0 0 0 0 0,0 0 1 0 0,0-2-1 0 0,0 1 0 0 0,0-1 1 0 0,0-1-1 0 0,0 0 0 0 0,0-1 1 0 0,-1 0-1 0 0,1-1 0 0 0,-1 0 0 0 0,0-1 1 0 0,0 0-1 0 0,-1 0 0 0 0,1-2 1 0 0,-1 1-1 0 0,14-13 0 0 0,-15 11-4098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122 289 1839 0 0,'0'0'332'0'0,"-1"1"723"0"0,-65 35 5553 0 0,64-34-6435 0 0,-1 0 0 0 0,1 0 0 0 0,0 0 0 0 0,0 0 0 0 0,0 1 0 0 0,1-1 0 0 0,-1 1 0 0 0,0-1 0 0 0,1 1 0 0 0,0 0 0 0 0,-2 3 0 0 0,0 1 91 0 0,-16 38 1012 0 0,9-19 2409 0 0,13-26-3607 0 0,0-1-78 0 0,0 0 1 0 0,0-1 0 0 0,1 1-1 0 0,-1-1 1 0 0,0 1 0 0 0,0-1 0 0 0,0 0-1 0 0,0 0 1 0 0,-1 0 0 0 0,1-1 0 0 0,3-3-1 0 0,2-2-12 0 0,72-72-538 0 0,-52 50 464 0 0,1 1 0 0 0,1 2-1 0 0,44-31 1 0 0,-66 51 77 0 0,-5 5 10 0 0,-1 0-1 0 0,1 0 1 0 0,0 0 0 0 0,-1 0 0 0 0,1 1 0 0 0,0-1 0 0 0,0 1-1 0 0,0 0 1 0 0,0-1 0 0 0,5 0 0 0 0,18-2 236 0 0,-24 4-145 0 0,0 2-16 0 0,15 20 68 0 0,-11-9-70 0 0,-4-8-51 0 0,-1 1-1 0 0,0 0 1 0 0,0-1 0 0 0,1 12 0 0 0,-3-3 10 0 0,-1 0-1 0 0,-2 15 1 0 0,4-26-27 0 0,-1 1 1 0 0,1-1 0 0 0,-1 0 0 0 0,0 1-1 0 0,0-1 1 0 0,0 0 0 0 0,0 0 0 0 0,-1 0 0 0 0,-1 3-1 0 0,-2 3 9 0 0,-6 14-16 0 0,8-19 13 0 0,1-1-4 0 0,0 1 1 0 0,0-1-1 0 0,0 0 0 0 0,0 0 1 0 0,-1 0-1 0 0,0-1 0 0 0,1 1 1 0 0,-1 0-1 0 0,0-1 0 0 0,0 0 1 0 0,-4 3-1 0 0,-1 0-11 0 0,8-5-37 0 0,0 0 1 0 0,-1 0-1 0 0,1 1 0 0 0,0-1 0 0 0,0 0 0 0 0,0 0 0 0 0,0 0 1 0 0,-1 1-1 0 0,1-1 0 0 0,0 0 0 0 0,0 0 0 0 0,-1 0 0 0 0,1 1 1 0 0,0-1-1 0 0,0 0 0 0 0,-1 0 0 0 0,1 0 0 0 0,0 0 0 0 0,0 0 1 0 0,-1 0-1 0 0,1 0 0 0 0,0 0 0 0 0,0 0 0 0 0,-1 0 0 0 0,1 0 0 0 0,0 0 1 0 0,-1 0-1 0 0,1 0 0 0 0,0 0 0 0 0,0 0 0 0 0,-1 0 0 0 0,1 0 1 0 0,0 0-1 0 0,0 0 0 0 0,-1 0 0 0 0,5-11-232 0 0,14-15 316 0 0,13-14 22 0 0,0 1 1 0 0,3 1 0 0 0,71-61-1 0 0,17 12 310 0 0,-107 78-262 0 0,0 1 0 0 0,0 0 1 0 0,1 2-1 0 0,-1-1 1 0 0,2 2-1 0 0,28-6 0 0 0,-43 10-97 0 0,0 1 17 0 0,1-1-1 0 0,-1 1 0 0 0,1-1 1 0 0,-1 1-1 0 0,1 0 0 0 0,-1 0 1 0 0,1 0-1 0 0,-1 0 0 0 0,0 1 1 0 0,1-1-1 0 0,-1 1 0 0 0,1-1 1 0 0,-1 1-1 0 0,0 0 1 0 0,1 0-1 0 0,2 1 0 0 0,-3-1-27 0 0,0 1 0 0 0,-1-1 0 0 0,1 0 1 0 0,-1 0-1 0 0,1 0 0 0 0,-1 1 0 0 0,0-1 0 0 0,1 1 0 0 0,-1-1 0 0 0,0 1 0 0 0,0 0 0 0 0,0-1 0 0 0,0 1 0 0 0,0 0 1 0 0,0 3-1 0 0,1 1 20 0 0,2 7-2 0 0,-3 2 24 0 0,-9 14 24 0 0,5-21-52 0 0,1 0 0 0 0,-1 1-1 0 0,-1-1 1 0 0,0-1 0 0 0,-9 15-1 0 0,-30 35 17 0 0,14-19-42 0 0,-4 9 44 0 0,-43 79-1 0 0,74-121 6 0 0,-2 6-33 0 0,1 0-148 0 0,2-9-572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402 119 8719 0 0,'0'0'1635'0'0,"2"-1"-874"0"0,4-3 231 0 0,0-1-1 0 0,0 0 0 0 0,8-8 0 0 0,-8 7-368 0 0,-5 5-273 0 0,1 0-20 0 0,1-1-154 0 0,3-3-45 0 0,2-16 580 0 0,-8 16-653 0 0,-2-4-35 0 0,-4-8 31 0 0,2 14-57 0 0,1 1 5 0 0,-9-11-2 0 0,6 12-5 0 0,2 0-3 0 0,-1 0-22 0 0,-1 0 1 0 0,0 0-1 0 0,1 1 0 0 0,-1 0 1 0 0,0 0-1 0 0,1 0 0 0 0,-1 1 1 0 0,0-1-1 0 0,0 1 0 0 0,1 1 1 0 0,-1-1-1 0 0,1 1 0 0 0,-8 3 1 0 0,-3 2-41 0 0,1 1 1 0 0,0 0-1 0 0,-17 13 1 0 0,-1 3 91 0 0,2 1 1 0 0,0 1 0 0 0,-30 35-1 0 0,33-31 73 0 0,18-21-51 0 0,1 1 0 0 0,0 0 0 0 0,0 1 0 0 0,1 0 1 0 0,0 1-1 0 0,1 0 0 0 0,-7 14 0 0 0,11-13 79 0 0,3-10-100 0 0,0-1 47 0 0,12 9 76 0 0,-11-10-138 0 0,0 1 0 0 0,0-1 0 0 0,0 0 0 0 0,0 0 0 0 0,0 0 0 0 0,1 0 0 0 0,-1 0 0 0 0,3 2 0 0 0,0-2 11 0 0,0 0 1 0 0,0 0 0 0 0,1 0 0 0 0,-1 0 0 0 0,0-1 0 0 0,0 0 0 0 0,1 0 0 0 0,-1 0 0 0 0,0 0-1 0 0,0 0 1 0 0,1-1 0 0 0,-1 0 0 0 0,5-1 0 0 0,5-3 20 0 0,0 0 0 0 0,18-9 0 0 0,2-3 42 0 0,34-23 0 0 0,-55 31-58 0 0,0 0-1 0 0,-1-1 0 0 0,0 0 1 0 0,0-1-1 0 0,13-17 0 0 0,-22 24-24 0 0,6-10-108 0 0,-7 7 45 0 0,1-8-12 0 0,-4 12 77 0 0,0 1-10 0 0,1 1-46 0 0,-2 2-160 0 0,0-1 208 0 0,0 1 1 0 0,0 0-1 0 0,0 0 0 0 0,0 0 0 0 0,0 1 0 0 0,1-1 0 0 0,-1 0 1 0 0,0 1-1 0 0,1-1 0 0 0,-1 1 0 0 0,1-1 0 0 0,0 1 1 0 0,-1 0-1 0 0,1-1 0 0 0,0 1 0 0 0,0 0 0 0 0,0 0 0 0 0,0 0 1 0 0,1 0-1 0 0,-1 0 0 0 0,0 2 0 0 0,-1 2 13 0 0,0-1-123 0 0,0 1-1 0 0,0-1 1 0 0,1 1-1 0 0,0-1 1 0 0,0 1-1 0 0,0-1 1 0 0,1 1-1 0 0,0 0 1 0 0,0-1-1 0 0,0 1 1 0 0,1-1-1 0 0,0 1 1 0 0,0 0-1 0 0,3 7 1 0 0,0-1-1473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1 452 6647 0 0,'0'0'4324'0'0,"1"-3"-3466"0"0,29-60 2271 0 0,-15 27-1546 0 0,28-45 1 0 0,-36 71-1469 0 0,0-1 0 0 0,1 1 1 0 0,0 0-1 0 0,1 0 1 0 0,0 1-1 0 0,1 0 0 0 0,-1 1 1 0 0,14-9-1 0 0,72-35-67 0 0,-41 24-36 0 0,-31 16-171 0 0,41-13-1 0 0,-1 0-162 0 0,16-5-2085 0 0,-65 27 465 0 0,-11 3 540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64 4143 0 0,'0'0'1732'0'0,"0"-2"-256"0"0,2-32 6196 0 0,-11 22-6849 0 0,8 10-796 0 0,-1 1-1 0 0,1 0 1 0 0,-1-1-1 0 0,0 1 1 0 0,1 0-1 0 0,-1 0 1 0 0,0 0 0 0 0,0 0-1 0 0,0 0 1 0 0,0 0-1 0 0,0 0 1 0 0,0 1 0 0 0,0-1-1 0 0,-4 0 1 0 0,1 1-7 0 0,-1 0 1 0 0,0 1-1 0 0,0 0 1 0 0,0 0 0 0 0,0 0-1 0 0,-10 4 1 0 0,9-2 0 0 0,-1 0-1 0 0,1 0 1 0 0,0 1 0 0 0,0 0 0 0 0,0 0 0 0 0,-7 7 0 0 0,-37 36 224 0 0,22-20-24 0 0,23-22-148 0 0,0 1 0 0 0,0 0 0 0 0,1 0 0 0 0,0 1 0 0 0,0-1 1 0 0,1 1-1 0 0,-1 0 0 0 0,-2 8 0 0 0,3-2 4 0 0,4-11-67 0 0,-1 1 233 0 0,17-1-85 0 0,-14-1-147 0 0,0-1-1 0 0,0 0 1 0 0,1 1-1 0 0,-1-1 1 0 0,0 0-1 0 0,1 0 1 0 0,2-1-1 0 0,9-2 23 0 0,0-1 0 0 0,-1 0 1 0 0,1-1-1 0 0,-1-1 0 0 0,20-12 0 0 0,57-41-217 0 0,-88 57 168 0 0,0 1-69 0 0,-4 1-217 0 0,-4 1 293 0 0,1 1 1 0 0,0-1-1 0 0,0 1 0 0 0,0 0 1 0 0,0 0-1 0 0,0 0 0 0 0,0 1 0 0 0,1 0 1 0 0,-1 0-1 0 0,1 0 0 0 0,-1 0 0 0 0,1 1 1 0 0,0 0-1 0 0,1-1 0 0 0,-1 1 0 0 0,-3 6 1 0 0,-7 9 58 0 0,2 1 1 0 0,-16 33 0 0 0,14-26-19 0 0,-12 30 47 0 0,3 1 0 0 0,-27 99 0 0 0,31-91-47 0 0,-51 119 1 0 0,55-156 85 0 0,-1-1 1 0 0,-1 0 0 0 0,-2-2 0 0 0,0 0-1 0 0,-2-1 1 0 0,-1-1 0 0 0,-1-1 0 0 0,0 0 0 0 0,-2-2-1 0 0,-43 28 1 0 0,58-43 31 0 0,-1 1 97 0 0,0 0 0 0 0,0 0-1 0 0,-1-1 1 0 0,-22 8 0 0 0,33-14-225 0 0,0 0-1 0 0,-1 0 1 0 0,1-1-1 0 0,-1 1 1 0 0,1 0 0 0 0,0-1-1 0 0,-1 1 1 0 0,1-1-1 0 0,0 1 1 0 0,-1-1 0 0 0,1 1-1 0 0,0-1 1 0 0,0 0-1 0 0,-3-1 1 0 0,1-1 30 0 0,0 1-32 0 0,0 0 1 0 0,0-1-1 0 0,0 1 0 0 0,1-1 1 0 0,-1 0-1 0 0,1 0 0 0 0,0 0 1 0 0,0 0-1 0 0,0 0 0 0 0,0 0 0 0 0,0-1 1 0 0,1 1-1 0 0,-1-1 0 0 0,1 1 1 0 0,-1-6-1 0 0,-2-7 20 0 0,1-1-1 0 0,-1-17 1 0 0,2 22-14 0 0,1 2-29 0 0,1-1 1 0 0,-1 1 0 0 0,2-1 0 0 0,-1 1 0 0 0,1-1 0 0 0,1 1-1 0 0,0-1 1 0 0,1 1 0 0 0,4-13 0 0 0,-3 14-73 0 0,0 1 1 0 0,0 0-1 0 0,1 0 0 0 0,0 1 1 0 0,0-1-1 0 0,1 1 0 0 0,0 0 1 0 0,0 0-1 0 0,1 1 0 0 0,0 0 1 0 0,8-5-1 0 0,35-25-2731 0 0,-23 19 1148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 12815 0 0,'0'0'6350'0'0,"3"0"-5877"0"0,-2-1-415 0 0,0 1-1 0 0,0 0 1 0 0,0 0 0 0 0,0-1 0 0 0,0 1 0 0 0,0 0-1 0 0,0 0 1 0 0,0 0 0 0 0,0 0 0 0 0,0 1-1 0 0,0-1 1 0 0,0 0 0 0 0,0 0 0 0 0,0 1 0 0 0,0-1-1 0 0,0 0 1 0 0,0 1 0 0 0,0-1 0 0 0,0 1-1 0 0,0-1 1 0 0,0 1 0 0 0,-1 0 0 0 0,1-1 0 0 0,0 1-1 0 0,0 0 1 0 0,-1-1 0 0 0,1 1 0 0 0,0 0 0 0 0,-1 0-1 0 0,1 0 1 0 0,-1 0 0 0 0,1 0 0 0 0,-1 0-1 0 0,1 1 1 0 0,0 1-25 0 0,0 0-1 0 0,0 0 1 0 0,-1 0-1 0 0,1 0 1 0 0,-1 0-1 0 0,0 1 0 0 0,0-1 1 0 0,0 0-1 0 0,0 0 1 0 0,0 0-1 0 0,-2 5 1 0 0,0-1-14 0 0,0 0 1 0 0,-1 0 0 0 0,1-1-1 0 0,-2 1 1 0 0,1 0-1 0 0,-1-1 1 0 0,0 0-1 0 0,0 0 1 0 0,-1 0 0 0 0,-8 8-1 0 0,3-4-223 0 0,-1-1 0 0 0,0 0 1 0 0,0 0-1 0 0,-17 8 0 0 0,25-16-657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114 126 5983 0 0,'0'0'464'0'0,"-1"2"-305"0"0,-6 14 901 0 0,-1 0 0 0 0,0 0 1 0 0,-2-1-1 0 0,0 0 0 0 0,0-1 0 0 0,-1 0 0 0 0,-20 18 0 0 0,15-13 843 0 0,15-17-822 0 0,10-11-957 0 0,-8 7-102 0 0,122-134 296 0 0,-108 121-318 0 0,1 0 0 0 0,0 1 0 0 0,1 1 0 0 0,1 0 0 0 0,0 2 0 0 0,0 0 0 0 0,1 0 0 0 0,21-7 0 0 0,-5 5 0 0 0,-21 8 11 0 0,-2 4 48 0 0,-9 1 31 0 0,4 10-1 0 0,-4-8-82 0 0,-2 1 16 0 0,1 0-1 0 0,0 1 0 0 0,-1-1 1 0 0,0 0-1 0 0,0 1 0 0 0,0-1 1 0 0,0 1-1 0 0,0-1 1 0 0,-1 1-1 0 0,1-1 0 0 0,-1 1 1 0 0,0-1-1 0 0,0 1 0 0 0,-1 0 1 0 0,1-1-1 0 0,-1 1 1 0 0,-1 4-1 0 0,-1 6 117 0 0,-1 0 1 0 0,-11 24 0 0 0,7-23-20 0 0,0-1 1 0 0,0 0 0 0 0,-15 17 0 0 0,0 1-1317 0 0,1 5-4458 0 0,17-26-49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3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10 12031 0 0,'0'0'1332'0'0,"-1"-2"-1058"0"0,-2 1-188 0 0,1 0 0 0 0,0 0 0 0 0,-1 0 0 0 0,1 0 0 0 0,-1 1 0 0 0,1-1 0 0 0,-1 1 0 0 0,0-1 0 0 0,1 1 0 0 0,-1 0 0 0 0,1 0 0 0 0,-1 0 0 0 0,0 0 0 0 0,1 1 0 0 0,-1-1 0 0 0,1 1 0 0 0,-1-1 0 0 0,-3 2 0 0 0,-5 2 7 0 0,-1 0 1 0 0,-18 10-1 0 0,13-4-23 0 0,1-1-1 0 0,0 2 1 0 0,1 0-1 0 0,0 1 1 0 0,1 1-1 0 0,0 0 1 0 0,1 1 0 0 0,1 0-1 0 0,0 1 1 0 0,1 0-1 0 0,0 1 1 0 0,-14 30-1 0 0,22-38 58 0 0,1 1-1 0 0,-1 0 0 0 0,0 10 1 0 0,0-3 23 0 0,2-13 449 0 0,4-2-410 0 0,-1 1-155 0 0,1-1 0 0 0,-1 1 0 0 0,0-1 0 0 0,1 0 0 0 0,0 0 0 0 0,-1 0 0 0 0,1 0 0 0 0,-1-1 0 0 0,1 1 0 0 0,0-1 0 0 0,-1 1 0 0 0,1-1 0 0 0,0 0 0 0 0,0 0 0 0 0,-1 0 0 0 0,1 0 0 0 0,0-1 0 0 0,-1 1 0 0 0,1-1 0 0 0,0 0 0 0 0,-1 0 0 0 0,1 0 0 0 0,-1 0 0 0 0,1 0 0 0 0,3-2 0 0 0,26-14 156 0 0,-1-2 0 0 0,0-1 0 0 0,-2-1 0 0 0,39-35 0 0 0,-60 49-168 0 0,-6 5 302 0 0,-3 4-270 0 0,-5 4-89 0 0,4-5-198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20 6447 0 0,'0'0'298'0'0,"2"-2"-10"0"0,16-15 9725 0 0,-18 19-9457 0 0,0 9-314 0 0,0-1-1 0 0,0 1 1 0 0,-1-1 0 0 0,-1 0-1 0 0,1 0 1 0 0,-2 1 0 0 0,0-1-1 0 0,-5 14 1 0 0,-42 80 793 0 0,29-64-817 0 0,-39 90 213 0 0,-43 78-349 0 0,81-174-474 0 0,-38 44 0 0 0,59-76 104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87 440 11951 0 0,'-1'1'547'0'0,"-4"2"-443"0"0,-1-1 0 0 0,1 0-1 0 0,-1 0 1 0 0,1 0 0 0 0,-1-1 0 0 0,0 0 0 0 0,1 0 0 0 0,-9 0-1 0 0,-10-3 3062 0 0,22 2-2489 0 0,1-7 449 0 0,1 6-1083 0 0,0 0 0 0 0,0 0-1 0 0,0 1 1 0 0,-1-1 0 0 0,1 0 0 0 0,0 0-1 0 0,0 1 1 0 0,0-1 0 0 0,0 0 0 0 0,0 0-1 0 0,1 0 1 0 0,-1 1 0 0 0,0-1 0 0 0,1-1 0 0 0,5-19 589 0 0,-5 16-537 0 0,0 1 0 0 0,0-1 0 0 0,0 0 1 0 0,1 1-1 0 0,0 0 0 0 0,0-1 0 0 0,0 1 1 0 0,1 0-1 0 0,-1 0 0 0 0,7-7 1 0 0,14-8 152 0 0,46-32 0 0 0,-12 11-60 0 0,14-12-241 0 0,1 2 0 0 0,114-58 1 0 0,-181 106 52 0 0,54-24-92 0 0,-53 24 83 0 0,1 0 0 0 0,0 0 0 0 0,-1 1 0 0 0,1 0 0 0 0,0 0 0 0 0,0 1 0 0 0,8 0 0 0 0,0 3 10 0 0,-11 1 0 0 0,-4-2 0 0 0,2 0 2 0 0,-1-1-1 0 0,0 1 0 0 0,0 0 1 0 0,0 0-1 0 0,0 0 1 0 0,0 0-1 0 0,-1 0 0 0 0,1 0 1 0 0,-1 1-1 0 0,1-1 1 0 0,-1 0-1 0 0,0 0 0 0 0,1 0 1 0 0,-1 0-1 0 0,0 1 1 0 0,-1-1-1 0 0,1 0 0 0 0,0 0 1 0 0,-1 3-1 0 0,-2 5 26 0 0,0 0 0 0 0,-7 17 0 0 0,6-15 3 0 0,-52 112 89 0 0,11-24-97 0 0,26-59-75 0 0,11-26-405 0 0,1 1 1 0 0,1 1-1 0 0,0-1 0 0 0,-3 19 1 0 0,7-21-778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291 371 1375 0 0,'0'0'9147'0'0,"1"2"-8626"0"0,16 17 5730 0 0,-22-5-6151 0 0,4-12-91 0 0,0 0 0 0 0,-1 0 0 0 0,1 0 0 0 0,-1-1 0 0 0,0 1 0 0 0,1 0 0 0 0,-1-1 0 0 0,0 1 1 0 0,0-1-1 0 0,0 0 0 0 0,0 0 0 0 0,-3 2 0 0 0,-30 10 89 0 0,22-8-47 0 0,-3 0-103 0 0,0 0 1 0 0,0-1 0 0 0,0-1 0 0 0,-18 2-1 0 0,25-4 20 0 0,0-1-1 0 0,0 0 1 0 0,0 0-1 0 0,0-1 1 0 0,1 0-1 0 0,-1-1 1 0 0,0 0-1 0 0,1 0 1 0 0,-11-5-1 0 0,17 6 33 0 0,0 0 1 0 0,0 0-1 0 0,0 0 0 0 0,0 0 0 0 0,0 0 0 0 0,0 0 0 0 0,0-1 0 0 0,0 1 0 0 0,1-1 1 0 0,-1 1-1 0 0,1-1 0 0 0,-1 0 0 0 0,1 0 0 0 0,0 0 0 0 0,-1 1 0 0 0,1-1 1 0 0,0 0-1 0 0,0-1 0 0 0,-1-2 0 0 0,2 2 1 0 0,-1 0 1 0 0,1-1-1 0 0,0 1 1 0 0,0 0-1 0 0,0-1 0 0 0,0 1 1 0 0,1 0-1 0 0,-1 0 1 0 0,1-1-1 0 0,0 1 0 0 0,2-6 1 0 0,2-3 32 0 0,1 1 0 0 0,0 0 0 0 0,1 0 0 0 0,0 0 0 0 0,14-15 0 0 0,19-20-9 0 0,2 1 0 0 0,74-62 0 0 0,-115 106-24 0 0,72-52-185 0 0,-61 45 155 0 0,1 2 1 0 0,-1-1 0 0 0,1 1-1 0 0,19-5 1 0 0,-17 8 109 0 0,-11 4-46 0 0,-1-1 1 0 0,1 1-1 0 0,0 0 1 0 0,0 0-1 0 0,0 0 1 0 0,-1 0-1 0 0,1 1 1 0 0,-1-1-1 0 0,1 1 1 0 0,-1 0-1 0 0,1 0 1 0 0,-1 0-1 0 0,0 1 1 0 0,0-1-1 0 0,0 1 1 0 0,-1 0-1 0 0,1-1 1 0 0,0 1-1 0 0,-1 0 1 0 0,0 1-1 0 0,0-1 1 0 0,3 6-1 0 0,-1-2-1 0 0,-1 0 1 0 0,0 0-1 0 0,0 1 0 0 0,0-1 1 0 0,-1 1-1 0 0,0 0 0 0 0,-1 0 0 0 0,0-1 1 0 0,0 1-1 0 0,-1 11 0 0 0,0-9 11 0 0,-1 0 0 0 0,0 0 0 0 0,0-1 0 0 0,-1 1 0 0 0,-6 16 0 0 0,4-13 16 0 0,-2 5 0 0 0,-1-1-1 0 0,-1 0 1 0 0,0 0 0 0 0,-1-1-1 0 0,-11 16 1 0 0,-5 1-32 0 0,-34 34-1 0 0,8-15-254 0 0,49-51 206 0 0,1-1 0 0 0,-1 1 0 0 0,0 0 1 0 0,0 0-1 0 0,1-1 0 0 0,-1 1 1 0 0,0 0-1 0 0,0-1 0 0 0,0 0 0 0 0,0 1 1 0 0,-1-1-1 0 0,-6 1-29 0 0,-6 2-73 0 0,0 0-1 0 0,0-1 1 0 0,0-1-1 0 0,-1 0 1 0 0,1-1-1 0 0,-20-3 1 0 0,34 3 98 0 0,0 0 1 0 0,-1 0-1 0 0,1 0 1 0 0,0-1-1 0 0,-1 1 1 0 0,1 0-1 0 0,0-1 1 0 0,0 1-1 0 0,-1-1 0 0 0,1 0 1 0 0,0 1-1 0 0,0-1 1 0 0,0 0-1 0 0,0 0 1 0 0,0 0-1 0 0,0 0 1 0 0,0 0-1 0 0,0 0 1 0 0,0 0-1 0 0,0 0 0 0 0,0 0 1 0 0,1 0-1 0 0,-1 0 1 0 0,0-1-1 0 0,1 1 1 0 0,-1 0-1 0 0,1-1 1 0 0,-1 1-1 0 0,1 0 1 0 0,0-1-1 0 0,0 1 0 0 0,-1 0 1 0 0,1-1-1 0 0,0 1 1 0 0,0 0-1 0 0,0-1 1 0 0,1 1-1 0 0,-1-1 1 0 0,1-1-1 0 0,0-2-540 0 0,0 0-1 0 0,1 0 1 0 0,-1 0-1 0 0,1 0 1 0 0,0 0-1 0 0,1 0 1 0 0,-1 1-1 0 0,1-1 1 0 0,3-3-1 0 0,8-8-4231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20 6447 0 0,'2'-2'298'0'0,"-1"-1"-190"0"0,16-12 6565 0 0,-18 18-6424 0 0,-2 8-99 0 0,-1-1 0 0 0,0 1-1 0 0,-1-1 1 0 0,0 0 0 0 0,0 0 0 0 0,-1-1-1 0 0,0 0 1 0 0,-9 11 0 0 0,-68 68 254 0 0,65-70-340 0 0,-45 49 314 0 0,-57 79 0 0 0,88-100-13 0 0,-43 84-1 0 0,31-50-251 0 0,13-27 413 0 0,-39 52 1 0 0,63-97-257 0 0,-12 21 619 0 0,18-27-964 0 0,4-1-1513 0 0,14 2-103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12751 0 0,'0'0'1158'0'0,"-1"3"-870"0"0,-3 11 401 0 0,0-1-1 0 0,-1 0 1 0 0,0 0 0 0 0,-9 14 0 0 0,-33 51 1347 0 0,29-50-1507 0 0,14-23-472 0 0,-9 18 83 0 0,10-19-216 0 0,1-1-184 0 0,1-1 0 0 0,-1 1 1 0 0,1 0-1 0 0,-1 0 0 0 0,1 0 0 0 0,-2 6 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9671 0 0,'0'0'5416'0'0,"-3"1"-4016"0"0,-85 65 491 0 0,-115 81-1224 0 0,190-137-669 0 0,1 0 0 0 0,-21 23 0 0 0,32-31-83 0 0,1 1-472 0 0,0-1 519 0 0,0 0 1 0 0,0-1-1 0 0,1 1 1 0 0,-1 0 0 0 0,1 0-1 0 0,-1 0 1 0 0,1 0-1 0 0,0 0 1 0 0,-1 0 0 0 0,1-1-1 0 0,0 1 1 0 0,0 0 0 0 0,0-1-1 0 0,1 1 1 0 0,-1-1-1 0 0,0 1 1 0 0,0-1 0 0 0,1 1-1 0 0,-1-1 1 0 0,3 2-1 0 0,4 1-147 0 0,-1 1 0 0 0,1-1 0 0 0,16 6 0 0 0,-9-5 37 0 0,-1 0-11 0 0,0 1 1 0 0,19 10-1 0 0,-19-6 159 0 0,-6 1 22 0 0,-6-8 84 0 0,-1-1 22 0 0,1 4-145 0 0,-1-5 104 0 0,0 1 0 0 0,0 0 0 0 0,0 0 0 0 0,0-1-1 0 0,-1 1 1 0 0,1 0 0 0 0,-1 0 0 0 0,1 0 0 0 0,-1 0 0 0 0,0 0 0 0 0,1 0 0 0 0,-1 0 0 0 0,0 0 0 0 0,0 0-1 0 0,-1 0 1 0 0,1 0 0 0 0,0 0 0 0 0,-1 0 0 0 0,1-1 0 0 0,-1 1 0 0 0,1 0 0 0 0,-1 0 0 0 0,0 0 0 0 0,0-1 0 0 0,0 1-1 0 0,0 0 1 0 0,-2 2 0 0 0,-2 2 86 0 0,0-1 0 0 0,0 0 0 0 0,-1 0 0 0 0,1 0 0 0 0,-1-1 0 0 0,0 0 0 0 0,0 0-1 0 0,-1 0 1 0 0,1-1 0 0 0,-1 0 0 0 0,0 0 0 0 0,-9 2 0 0 0,-14 3-70 0 0,-48 8 1 0 0,58-13-89 0 0,-1 1-1084 0 0,-34 1 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44 4607 0 0,'3'-8'101'0'0,"10"-18"246"0"0,-6 18 1132 0 0,-4 8 789 0 0,5-2-1697 0 0,-4 5 2597 0 0,-3 2-3029 0 0,1 0 0 0 0,-1 0 1 0 0,0 1-1 0 0,-1-1 0 0 0,1 0 1 0 0,-1 0-1 0 0,0 1 0 0 0,0-1 1 0 0,-1 0-1 0 0,0 0 0 0 0,0 1 1 0 0,0-1-1 0 0,0 0 0 0 0,-4 7 1 0 0,-3 10 674 0 0,-24 40 0 0 0,21-44-586 0 0,-75 122 1222 0 0,27-50-1093 0 0,-164 278 152 0 0,149-244-415 0 0,-57 99 0 0 0,122-208-188 0 0,0 0-1 0 0,-2-1 0 0 0,-16 19 1 0 0,26-31-190 0 0,-10 5-2067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1375 0 0,'2'1'3399'0'0,"7"2"-1069"0"0,0-1 0 0 0,0 0 0 0 0,12 1 0 0 0,30-3 1297 0 0,53-13-2635 0 0,-88 10-454 0 0,180-39 1996 0 0,-124 26-1832 0 0,115-23 514 0 0,110-27-723 0 0,-242 48-1233 0 0,-52 17-366 0 0,2-2-837 0 0,-1 2 237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63 324 4143 0 0,'0'0'319'0'0,"-2"1"-210"0"0,-17 14 472 0 0,11-7 2128 0 0,1 0-1 0 0,1 1 1 0 0,-7 10-1 0 0,6-8-751 0 0,9-12-1811 0 0,0 1 1 0 0,0-1-1 0 0,1 0 0 0 0,-1 0 0 0 0,0-1 0 0 0,0 1 0 0 0,0 0 1 0 0,0-1-1 0 0,0 1 0 0 0,2-3 0 0 0,-1 1 94 0 0,6-5-111 0 0,-1 0 1 0 0,0 0-1 0 0,0-1 0 0 0,-1 0 0 0 0,0 0 0 0 0,6-11 1 0 0,29-63 1404 0 0,-5 7-258 0 0,-31 65-1164 0 0,1 0-1 0 0,0 1 0 0 0,1 0 1 0 0,15-15-1 0 0,-6 9-427 0 0,1 2 0 0 0,0 0 0 0 0,29-16 0 0 0,-43 29-54 0 0,-1 0 0 0 0,0 0 0 0 0,1 0-1 0 0,-1 0 1 0 0,1 1 0 0 0,-1-1 0 0 0,1 1 0 0 0,0 0-1 0 0,-1 0 1 0 0,1 0 0 0 0,5 2 0 0 0,-9-2 223 0 0,16 1-6536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3223 0 0,'-1'2'646'0'0,"-5"35"8886"0"0,-3 0-5009 0 0,0-8-2829 0 0,-23 50-1 0 0,32-79-1772 0 0,-3 7 375 0 0,3-7-329 0 0,0 0-1 0 0,0 0 0 0 0,0 0 0 0 0,0 1 1 0 0,-1-1-1 0 0,1 0 0 0 0,0 0 1 0 0,0 0-1 0 0,0 0 0 0 0,0 1 0 0 0,0-1 1 0 0,0 0-1 0 0,0 0 0 0 0,0 0 0 0 0,0 0 1 0 0,0 0-1 0 0,0 1 0 0 0,0-1 0 0 0,0 0 1 0 0,0 0-1 0 0,0 0 0 0 0,0 0 1 0 0,0 1-1 0 0,0-1 0 0 0,0 0 0 0 0,0 0 1 0 0,0 0-1 0 0,1 0 0 0 0,-1 0 0 0 0,0 1 1 0 0,0-1-1 0 0,0 0 0 0 0,0 0 1 0 0,0 0-1 0 0,0 0 0 0 0,0 0 0 0 0,1 0 1 0 0,-1 0-1 0 0,0 1 0 0 0,16 0-1578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22 8287 0 0,'-1'-3'231'0'0,"1"2"-171"0"0,0 0 0 0 0,0 0 0 0 0,0 0-1 0 0,4-13 11581 0 0,-3 19-11603 0 0,0-1 0 0 0,-1 1 0 0 0,0 0 0 0 0,0 0 0 0 0,0-1 0 0 0,-1 1 0 0 0,0 0 0 0 0,0 0 0 0 0,-1 5 0 0 0,-10 18 8 0 0,0 0 1 0 0,-2-1-1 0 0,-1 0 0 0 0,-29 38 0 0 0,-6 12 25 0 0,30-44-69 0 0,-104 169 34 0 0,-15-9-7 0 0,96-138-81 0 0,24-30-63 0 0,-1 0 1 0 0,-2-1-1 0 0,-41 37 0 0 0,86-92 230 0 0,51-48-163 0 0,45-53-628 0 0,-100 108 364 0 0,1 2 0 0 0,1 0 0 0 0,30-23 0 0 0,-46 41 212 0 0,-4 3 97 0 0,-1 1 0 0 0,0 0 0 0 0,1-1 0 0 0,-1 1 0 0 0,0 0 0 0 0,1-1 0 0 0,-1 1 0 0 0,1 0 0 0 0,-1 0 0 0 0,0-1 0 0 0,1 1 0 0 0,-1 0 0 0 0,1 0 0 0 0,-1 0 0 0 0,1 0 0 0 0,-1 0 0 0 0,1 0 0 0 0,-1 0 0 0 0,0 0 0 0 0,1 0 0 0 0,-1 0 0 0 0,1 0 0 0 0,11 1-7 0 0,-9 0 6 0 0,2 2 13 0 0,10 14-107 0 0,-10-9 152 0 0,0 0-1 0 0,0 0 1 0 0,-1 1-1 0 0,-1 0 1 0 0,1 0 0 0 0,-2 0-1 0 0,1 0 1 0 0,-1 0-1 0 0,0 1 1 0 0,-1-1-1 0 0,0 18 1 0 0,-1-21 172 0 0,0 1 1 0 0,-1-1-1 0 0,0 0 1 0 0,0 1-1 0 0,-1-1 1 0 0,0 0-1 0 0,-5 11 1 0 0,-1-1 575 0 0,-14 21-1 0 0,11-21-436 0 0,3-5-97 0 0,0 0 1 0 0,-1 0-1 0 0,-12 10 0 0 0,-12 15 104 0 0,24-25-269 0 0,0 1-42 0 0,-1 0 0 0 0,-22 20 1 0 0,29-29-51 0 0,0-1 0 0 0,1 0 1 0 0,-1 1-1 0 0,0-1 0 0 0,0-1 0 0 0,0 1 1 0 0,0 0-1 0 0,0-1 0 0 0,-1 1 0 0 0,1-1 1 0 0,0 0-1 0 0,-1 0 0 0 0,1-1 0 0 0,-1 1 1 0 0,-6 0-1 0 0,7-1-9 0 0,-1 1-1 0 0,3-1 0 0 0,0 0 0 0 0,0 0 0 0 0,0 0 0 0 0,0 0 0 0 0,0-1 0 0 0,0 1 0 0 0,0 0 0 0 0,0 0 0 0 0,0-1 0 0 0,0 1 0 0 0,0 0 0 0 0,0-1 0 0 0,0 1 0 0 0,-2-2 0 0 0,-9-3 0 0 0,10 4-81 0 0,0 0-1 0 0,0 0 1 0 0,0 0 0 0 0,0-1-1 0 0,0 1 1 0 0,0-1 0 0 0,0 1-1 0 0,0-1 1 0 0,0 0 0 0 0,1 0-1 0 0,-1 0 1 0 0,1 0 0 0 0,0 0-1 0 0,-1 0 1 0 0,1 0 0 0 0,0 0-1 0 0,0 0 1 0 0,-1-5 0 0 0,1 3-119 0 0,0 0 1 0 0,0 0 0 0 0,1 0-1 0 0,0 1 1 0 0,-1-1-1 0 0,1 0 1 0 0,1 0 0 0 0,-1 0-1 0 0,1 0 1 0 0,1-6 0 0 0,0 6-1455 0 0,7-6-290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70 10855 0 0,'0'0'3826'0'0,"0"-2"-2932"0"0,0 2-830 0 0,0-1-1 0 0,0 1 1 0 0,0 0-1 0 0,0 0 1 0 0,0 0 0 0 0,0-1-1 0 0,0 1 1 0 0,0 0-1 0 0,0 0 1 0 0,0-1-1 0 0,0 1 1 0 0,0 0-1 0 0,0 0 1 0 0,0 0-1 0 0,0-1 1 0 0,-1 1 0 0 0,1 0-1 0 0,0 0 1 0 0,0 0-1 0 0,0 0 1 0 0,0-1-1 0 0,0 1 1 0 0,0 0-1 0 0,-1 0 1 0 0,1 0-1 0 0,0 0 1 0 0,0 0-1 0 0,0-1 1 0 0,0 1 0 0 0,-1 0-1 0 0,1 0 1 0 0,0 0-1 0 0,0 0 1 0 0,0 0-1 0 0,-1 0 1 0 0,1 0-1 0 0,0 0 1 0 0,0 0-1 0 0,-1 0 1 0 0,1 0 0 0 0,0 0-1 0 0,0 0 1 0 0,0 0-1 0 0,-1 0 1 0 0,1 0-1 0 0,0 0 1 0 0,-1 0-1 0 0,-10 10 568 0 0,-11 21-536 0 0,-39 74 1553 0 0,59-103-784 0 0,3-1-843 0 0,0-1 0 0 0,0 1 0 0 0,0-1 0 0 0,0 1 0 0 0,0-1 0 0 0,0 1 0 0 0,0-1 0 0 0,0 0 0 0 0,0 1 0 0 0,0-1 0 0 0,0 0 0 0 0,2 0 0 0 0,-1 1 15 0 0,5 0 26 0 0,0-1 0 0 0,-1 0 0 0 0,1 0-1 0 0,0 0 1 0 0,0-1 0 0 0,0 0-1 0 0,-1 0 1 0 0,1 0 0 0 0,0-1-1 0 0,8-4 1 0 0,0 0-10 0 0,0-1-1 0 0,0-1 1 0 0,16-10 0 0 0,-16 7-48 0 0,-1-1 0 0 0,0 0 0 0 0,20-23 0 0 0,27-27-7 0 0,-50 54 3 0 0,0-1 0 0 0,-1 1 0 0 0,-3 1-11 0 0,-5 6-47 0 0,-3 4-113 0 0,-5 12 167 0 0,-1-1 0 0 0,0 1-1 0 0,-1-1 1 0 0,-19 25 0 0 0,-13 24 86 0 0,16-17 125 0 0,14-23-131 0 0,9-19-23 0 0,1 7-53 0 0,0-9-40 0 0,0 1-1 0 0,1-1 0 0 0,-1 0 0 0 0,1 0 0 0 0,0 0 0 0 0,-1 0 0 0 0,1 1 0 0 0,0-1 1 0 0,0 0-1 0 0,2 2 0 0 0,-1-1-103 0 0,-1-1-762 0 0,10 9-4669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1135 91 3223 0 0,'8'-10'371'0'0,"30"-32"-372"0"0,-11 17 4163 0 0,-14 12 4109 0 0,-14 13-7740 0 0,-5 2-372 0 0,0 1 1 0 0,-1 0-1 0 0,2 0 0 0 0,-1 1 1 0 0,0-1-1 0 0,1 1 1 0 0,-8 7-1 0 0,1-1-109 0 0,-26 20-46 0 0,2 2 0 0 0,2 2 0 0 0,-39 48 1 0 0,-77 125-9 0 0,142-193 4 0 0,8-14 2 0 0,0 0-1 0 0,0-1 0 0 0,1 1 1 0 0,-1 0-1 0 0,0 0 0 0 0,0 0 1 0 0,1 0-1 0 0,-1 0 0 0 0,0 0 1 0 0,1 0-1 0 0,-1 0 0 0 0,0 0 1 0 0,0 0-1 0 0,1 0 0 0 0,-1 0 1 0 0,0 0-1 0 0,1 0 0 0 0,-1 0 1 0 0,0 0-1 0 0,0 0 0 0 0,1 0 1 0 0,-1 0-1 0 0,0 0 0 0 0,1 0 1 0 0,-1 1-1 0 0,0-1 0 0 0,0 0 1 0 0,1 0-1 0 0,-1 0 0 0 0,0 0 1 0 0,0 1-1 0 0,0-1 0 0 0,1 0 1 0 0,-1 0-1 0 0,0 1 0 0 0,0-1 1 0 0,0 0-1 0 0,0 0 0 0 0,1 1 1 0 0,-1-1-1 0 0,0 0 0 0 0,0 0 1 0 0,0 1-1 0 0,0-1 0 0 0,0 0 1 0 0,0 1-1 0 0,0-1 0 0 0,0 0 1 0 0,0 0-1 0 0,0 1 0 0 0,0-1 1 0 0,0 0-1 0 0,0 1 0 0 0,0-1 1 0 0,0 0-1 0 0,0 0 0 0 0,0 1 1 0 0,0-1-1 0 0,0 0 0 0 0,-1 1 1 0 0,1-1-1 0 0,0 0 0 0 0,0 0 1 0 0,0 1-1 0 0,0-1 0 0 0,-1 0 1 0 0,1 1-1 0 0,9-4 32 0 0,0 1 1 0 0,1-1 0 0 0,-1-1-1 0 0,-1 0 1 0 0,1 0-1 0 0,10-7 1 0 0,-5 3 19 0 0,20-13 77 0 0,-1-2-1 0 0,41-35 1 0 0,-31 20 206 0 0,-41 36-248 0 0,-3 9-66 0 0,0-1-1 0 0,0 0 0 0 0,-1 0 1 0 0,0 0-1 0 0,0 0 1 0 0,0-1-1 0 0,-6 10 1 0 0,0 3 38 0 0,-18 50 89 0 0,-18 75-1 0 0,-6 73-104 0 0,19-79-49 0 0,14-72 181 0 0,-4 0 0 0 0,-2-1 0 0 0,-3-1-1 0 0,-3-2 1 0 0,-67 106 0 0 0,31-73 782 0 0,-5-2-1 0 0,-131 134 1 0 0,54-71-161 0 0,14 11-269 0 0,78-82 315 0 0,55-83-671 0 0,-2-1-160 0 0,1 0 0 0 0,0 0 0 0 0,0-1 0 0 0,0 1 0 0 0,0 0 0 0 0,0-1 0 0 0,0 1 0 0 0,1-1 0 0 0,-1 1 0 0 0,0-1 0 0 0,0 1 0 0 0,0-1 0 0 0,0 0 0 0 0,1 1 0 0 0,-1-1 0 0 0,0 0 0 0 0,0 0 0 0 0,1 0 0 0 0,-1 1 0 0 0,1-1 0 0 0,-1 0 0 0 0,1 0 0 0 0,-1 0 0 0 0,1 0 0 0 0,-1 0 0 0 0,1-1 0 0 0,-8-28 117 0 0,8 28-125 0 0,-3-22-134 0 0,2 1-1 0 0,0-1 0 0 0,1 0 1 0 0,4-24-1 0 0,6-24-2256 0 0,4 2-4452 0 0,-3 24-287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0 13303 0 0,'0'0'1202'0'0,"-3"2"-988"0"0,-12 13 252 0 0,0 1 0 0 0,0 0 0 0 0,-17 27 0 0 0,-35 63 958 0 0,29-43-1250 0 0,-144 238 1308 0 0,148-243-1099 0 0,-65 84 0 0 0,71-108-316 0 0,-1-2 0 0 0,-1 0 1 0 0,-53 40-1 0 0,36-35-181 0 0,-23 18 141 0 0,24-22-3896 0 0,44-32 2526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9671 0 0,'0'0'6691'0'0,"3"1"-4850"0"0,6 0-1353 0 0,0 0 0 0 0,0 0 0 0 0,-1-1 0 0 0,1 0 0 0 0,15-2 0 0 0,48-11 1459 0 0,-25 3-817 0 0,46-3 124 0 0,-38 6-1041 0 0,105-28-1 0 0,-127 26-1059 0 0,-10 7-3322 0 0,-20 2 2495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68 160 3223 0 0,'-1'2'240'0'0,"-19"52"1596"0"0,-9 3 8452 0 0,26-52-9276 0 0,0 0 0 0 0,1 1 0 0 0,0-1 0 0 0,0 0-1 0 0,1 1 1 0 0,-2 8 0 0 0,2-4-669 0 0,0 1 1 0 0,1-1-1 0 0,0 1 1 0 0,3 12-1 0 0,-3-21-926 0 0,2 0-235 0 0,6 7-49 0 0</inkml:trace>
  <inkml:trace contextRef="#ctx0" brushRef="#br0" timeOffset="1">366 9 12439 0 0,'0'0'1104'0'0,"9"-5"-880"0"0,5 1-224 0 0,0 4 2144 0 0,0 4 232 0 0,-5 10-7312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0 919 0 0,'-1'2'334'0'0,"-1"3"673"0"0,0 0 0 0 0,-1 0 0 0 0,1-1 0 0 0,-1 1 0 0 0,-1-1 0 0 0,1 0 0 0 0,-6 7 0 0 0,-33 25 3425 0 0,30-28-3236 0 0,2 1 0 0 0,0 0 0 0 0,-16 19 0 0 0,17-16-592 0 0,1 1 0 0 0,1 0 0 0 0,0 1 1 0 0,-7 20-1 0 0,13-32-552 0 0,0 1 1 0 0,1-1-1 0 0,-1 0 1 0 0,1 1 0 0 0,0-1-1 0 0,0 1 1 0 0,0-1-1 0 0,0 3 1 0 0,0 2 444 0 0,1-6-458 0 0,-1-1-1 0 0,1 1 0 0 0,0 0 0 0 0,0 0 0 0 0,0 0 0 0 0,0 0 0 0 0,0-1 1 0 0,0 1-1 0 0,0 0 0 0 0,1 0 0 0 0,-1 0 26 0 0,1 0-9 0 0,0 0-1 0 0,1 0 1 0 0,-1 0-1 0 0,0 0 1 0 0,0 0-1 0 0,0-1 1 0 0,0 1-1 0 0,1-1 0 0 0,-1 1 1 0 0,0-1-1 0 0,1 0 1 0 0,-1 0-1 0 0,0 0 1 0 0,1 0-1 0 0,-1 0 1 0 0,0 0-1 0 0,1-1 1 0 0,-1 1-1 0 0,3-2 0 0 0,5-2 64 0 0,0 0-1 0 0,0 0 0 0 0,10-7 1 0 0,7-3 21 0 0,51-13-560 0 0,-20 9-3338 0 0,-42 12 2264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24 163 10135 0 0,'0'0'919'0'0,"-2"2"-759"0"0,-13 11 602 0 0,14-8-208 0 0,0-3-46 0 0,0 1 1528 0 0,-2 9 1988 0 0,3-10-2181 0 0,7-3-1663 0 0,0 1 0 0 0,0-2 0 0 0,0 1 0 0 0,0-1 0 0 0,-1 0 0 0 0,1 0 0 0 0,0-1 0 0 0,12-6 0 0 0,48-34 436 0 0,-56 35-557 0 0,47-35-51 0 0,-31 22 36 0 0,1 1-1 0 0,41-22 1 0 0,-69 41-46 0 0,1 1-1 0 0,-1 0 1 0 0,0 0-1 0 0,1 0 1 0 0,-1-1-1 0 0,0 1 0 0 0,1 0 1 0 0,-1 0-1 0 0,0 0 1 0 0,1 0-1 0 0,-1 0 1 0 0,1 0-1 0 0,-1 0 1 0 0,0 0-1 0 0,1 0 1 0 0,-1 0-1 0 0,1 0 1 0 0,-1 0-1 0 0,0 0 1 0 0,1 0-1 0 0,-1 0 1 0 0,0 1-1 0 0,1-1 0 0 0,-1 0 1 0 0,0 0-1 0 0,1 0 1 0 0,-1 0-1 0 0,0 1 1 0 0,1-1-1 0 0,-1 0 1 0 0,0 0-1 0 0,1 1 1 0 0,0 0-4 0 0,-1 0 0 0 0,1 1 1 0 0,0-1-1 0 0,-1 0 1 0 0,0 0-1 0 0,1 1 0 0 0,-1-1 1 0 0,0 0-1 0 0,1 1 0 0 0,-1 0 1 0 0,0 5-23 0 0,1 0 0 0 0,-2-1 1 0 0,0 10-1 0 0,-8 20-44 0 0,4-20 44 0 0,-5 31 0 0 0,8-31 28 0 0,0 1-13 0 0,2-3-54 0 0,-1-3-121 0 0,0-3-3181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59 2303 0 0,'5'-5'12045'0'0,"-18"9"-10555"0"0,-19 11-1906 0 0,-73 40 937 0 0,94-49-472 0 0,0 1 0 0 0,1 0 0 0 0,0 1 0 0 0,0 0 0 0 0,0 1 0 0 0,1 0 0 0 0,1 0 0 0 0,-1 1 0 0 0,-8 14 0 0 0,11-15-15 0 0,1 0 0 0 0,0 1 0 0 0,0-1 0 0 0,1 1 0 0 0,0 0 0 0 0,1 0 0 0 0,0 1 0 0 0,0-1 0 0 0,1 1 0 0 0,1 0 0 0 0,-1 13 0 0 0,2-22-15 0 0,0 0 0 0 0,0 0 0 0 0,0 1 1 0 0,1-1-1 0 0,-1 0 0 0 0,0 0 0 0 0,1 0 1 0 0,0 0-1 0 0,0 0 0 0 0,-1 0 0 0 0,1 0 1 0 0,0-1-1 0 0,0 1 0 0 0,1 0 1 0 0,-1 0-1 0 0,0-1 0 0 0,1 1 0 0 0,-1-1 1 0 0,3 3-1 0 0,-1-2 16 0 0,0 0 0 0 0,0 0 0 0 0,0-1 0 0 0,0 1 0 0 0,1-1 1 0 0,-1 0-1 0 0,0 0 0 0 0,1 0 0 0 0,-1 0 0 0 0,1-1 0 0 0,3 1 0 0 0,5-1 89 0 0,0 0 0 0 0,0-1 1 0 0,0 0-1 0 0,0-1 0 0 0,0 0 0 0 0,-1-1 0 0 0,19-7 0 0 0,74-36 791 0 0,-102 44-897 0 0,25-12 134 0 0,-2-1 1 0 0,1-1 0 0 0,-2-2 0 0 0,0 0 0 0 0,27-29 0 0 0,-49 44-100 0 0,-1 2-49 0 0,-1 1-1 0 0,1-1 1 0 0,-1 0-1 0 0,1 0 1 0 0,0 0-1 0 0,-1 0 1 0 0,0 0-1 0 0,1 0 1 0 0,-1 0-1 0 0,0 0 1 0 0,1 0-1 0 0,-1 0 1 0 0,0 0-1 0 0,0 0 1 0 0,0 0-1 0 0,0-2 1 0 0,0 0 0 0 0,-2-9-4 0 0,-5-7-8 0 0,4 15-22 0 0,-1 1-18 0 0,-3-7-119 0 0,-1 1 1 0 0,0 0 0 0 0,-1 0 0 0 0,0 1 0 0 0,-1 0 0 0 0,0 1-1 0 0,-10-7 1 0 0,-42-23-1007 0 0,61 36 1156 0 0,1 1 0 0 0,0 0-1 0 0,-1 0 1 0 0,1 0 0 0 0,0-1 0 0 0,-1 1 0 0 0,1 0 0 0 0,0-1-1 0 0,-1 1 1 0 0,1 0 0 0 0,0 0 0 0 0,0-1 0 0 0,-1 1 0 0 0,1 0 0 0 0,0-1-1 0 0,0 1 1 0 0,0-1 0 0 0,-1 1 0 0 0,1 0 0 0 0,0-1 0 0 0,0 1-1 0 0,0-1 1 0 0,0 1 0 0 0,0 0 0 0 0,0-1 0 0 0,0 1 0 0 0,0-1 0 0 0,0 1-1 0 0,0 0 1 0 0,0-1 0 0 0,0 1 0 0 0,0-1 0 0 0,0 1 0 0 0,1 0-1 0 0,-1-1 1 0 0,0 1 0 0 0,0-1 0 0 0,0 1 0 0 0,0 0 0 0 0,1-1 0 0 0,-1 1-1 0 0,0 0 1 0 0,0-1 0 0 0,1 1 0 0 0,-1 0 0 0 0,1-1 0 0 0,16-10-549 0 0,16-1-1317 0 0,-14 6-3481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4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418 519 4607 0 0,'0'0'208'0'0,"0"2"-9"0"0,4 32-473 0 0,-7 21 5754 0 0,0-6 4358 0 0,8-50-9710 0 0,0 0 1 0 0,0 0-1 0 0,0 0 1 0 0,0 0-1 0 0,0-1 0 0 0,0 0 1 0 0,-1 0-1 0 0,1 0 1 0 0,-1-1-1 0 0,1 1 1 0 0,-1-1-1 0 0,0 0 0 0 0,0-1 1 0 0,0 1-1 0 0,0-1 1 0 0,5-7-1 0 0,6-6 51 0 0,-2-1 0 0 0,16-27 0 0 0,-13 17-225 0 0,-2-1 1 0 0,-1 0-1 0 0,-1-1 1 0 0,-1-1-1 0 0,-2 0 1 0 0,-1 0-1 0 0,-2-1 1 0 0,4-56-1 0 0,-9 69-416 0 0,-1 0-1 0 0,0 0 0 0 0,-2 0 0 0 0,0 1 0 0 0,-1-1 1 0 0,-1 1-1 0 0,-8-25 0 0 0,11 42 388 0 0,0-1 1 0 0,1 0 0 0 0,-1 0-1 0 0,0 1 1 0 0,0-1 0 0 0,0 0-1 0 0,0 1 1 0 0,0-1-1 0 0,-1 1 1 0 0,1 0 0 0 0,0-1-1 0 0,-1 1 1 0 0,1 0-1 0 0,-1 0 1 0 0,1 0 0 0 0,-1 0-1 0 0,1 0 1 0 0,-1 0-1 0 0,0 0 1 0 0,-2-1 0 0 0,2 2 45 0 0,0 0 1 0 0,0 0 0 0 0,0 0-1 0 0,-1 0 1 0 0,1 0 0 0 0,0 0 0 0 0,0 0-1 0 0,0 1 1 0 0,0-1 0 0 0,0 1-1 0 0,0 0 1 0 0,0-1 0 0 0,0 1-1 0 0,0 0 1 0 0,0 0 0 0 0,1 0 0 0 0,-1 0-1 0 0,-3 3 1 0 0,-19 17-22 0 0,1 1 1 0 0,1 1-1 0 0,-20 27 0 0 0,27-29 52 0 0,1 0 0 0 0,1 2 0 0 0,1-1 0 0 0,1 1 0 0 0,-11 30 0 0 0,15-31 58 0 0,0 0 0 0 0,2 0 0 0 0,0 1 0 0 0,2 0 0 0 0,-2 27 1 0 0,5-14-7 0 0,1 0 1 0 0,9 58-1 0 0,-6-68-55 0 0,-1 1 1 0 0,-2-1-1 0 0,0 1 0 0 0,-2-1 0 0 0,-1 1 0 0 0,-7 35 1 0 0,4-41 7 0 0,-1 1 1 0 0,-1-2 0 0 0,-1 1 0 0 0,0-1-1 0 0,-2 0 1 0 0,0 0 0 0 0,-1-1 0 0 0,-15 18-1 0 0,-19 18 88 0 0,-67 63-1 0 0,42-47 101 0 0,64-66-176 0 0,-9 16 10 0 0,28-26-271 0 0,2-5-1038 0 0,3-4-4430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5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91 12295 0 0,'-8'-2'207'0'0,"-4"0"159"0"0,-15 11 368 0 0,16-3 2042 0 0,14-5-2116 0 0,10 2-279 0 0,1-1-1 0 0,0 0 1 0 0,1-1-1 0 0,-1 0 1 0 0,0-1 0 0 0,23-2-1 0 0,86-19 1052 0 0,18-14-383 0 0,-69 16-839 0 0,105-15-1 0 0,-175 34-629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5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0,'0'0'3520'0'0,"2"3"-1749"0"0,5 10-927 0 0,0 1 1 0 0,-1-1-1 0 0,-1 2 0 0 0,0-1 0 0 0,3 17 1 0 0,7 20 414 0 0,-6-26-700 0 0,0-1-1 0 0,17 30 1 0 0,-20-44-505 0 0,1 0 0 0 0,-1 0 1 0 0,2-1-1 0 0,-1 0 0 0 0,1 0 0 0 0,1-1 0 0 0,13 11 1 0 0,-7-10-45 0 0,-10-7-257 0 0,1 0 0 0 0,-1 0 0 0 0,1-1 0 0 0,-1 0 0 0 0,1 0 0 0 0,0 0 0 0 0,6 0 0 0 0,3-2-889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9:5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626 112 6911 0 0,'5'-9'119'0'0,"0"0"0"0"0,0 0 0 0 0,1 0 0 0 0,0 1 0 0 0,1 0 0 0 0,-1 0-1 0 0,2 0 1 0 0,9-7 0 0 0,-11 9 1475 0 0,1 1-1 0 0,0 1 1 0 0,9-5-1 0 0,-14 8-1392 0 0,0 0 0 0 0,1 1 0 0 0,-1-1 0 0 0,0 1 0 0 0,1-1 0 0 0,-1 1 0 0 0,4 0 0 0 0,0 0 103 0 0,-4-1 380 0 0,13 7 124 0 0,-14-4-584 0 0,0 0-187 0 0,0 0 0 0 0,-1 0 0 0 0,1 0-1 0 0,0 0 1 0 0,-1 0 0 0 0,1 0 0 0 0,-1 0-1 0 0,0 0 1 0 0,0 0 0 0 0,1 0 0 0 0,-1 0 0 0 0,-1 0-1 0 0,1 4 1 0 0,-1-1 7 0 0,-1 0-1 0 0,1 0 1 0 0,-1 0-1 0 0,0-1 1 0 0,-4 8-1 0 0,0-2 31 0 0,0-1-1 0 0,0 0 1 0 0,-1 0 0 0 0,-16 15-1 0 0,-12 6 33 0 0,-1-2 0 0 0,-1-1-1 0 0,-1-2 1 0 0,-46 23 0 0 0,32-23-442 0 0,-1-2-1 0 0,-101 28 1 0 0,134-45 62 0 0,1-2-1 0 0,-1 0 1 0 0,1-1-1 0 0,-1-1 1 0 0,0-1-1 0 0,0-1 1 0 0,-39-4-1 0 0,55 3 183 0 0,0 0 0 0 0,-1-1 0 0 0,1 1 0 0 0,-6-4 0 0 0,8 4-113 0 0,2-2-12 0 0,0 0 192 0 0,0 0 0 0 0,0 0 0 0 0,0 0 1 0 0,1 0-1 0 0,0 1 0 0 0,-1-1 0 0 0,1 0 1 0 0,0 0-1 0 0,0 0 0 0 0,1 1 1 0 0,-1-1-1 0 0,1 0 0 0 0,-1 1 0 0 0,1-1 1 0 0,0 1-1 0 0,0 0 0 0 0,0-1 0 0 0,0 1 1 0 0,0 0-1 0 0,0 0 0 0 0,1 1 1 0 0,-1-1-1 0 0,5-2 0 0 0,-1 0 120 0 0,1 0 1 0 0,0 1-1 0 0,0 0 0 0 0,0 0 0 0 0,0 0 1 0 0,0 1-1 0 0,1 0 0 0 0,8-1 1 0 0,-13 3 5 0 0,0 0 0 0 0,0 0 1 0 0,0 1-1 0 0,0-1 1 0 0,0 1-1 0 0,0-1 1 0 0,0 1-1 0 0,0 0 1 0 0,0 0-1 0 0,0 0 1 0 0,0 1-1 0 0,0-1 0 0 0,-1 1 1 0 0,1-1-1 0 0,-1 1 1 0 0,1 0-1 0 0,3 4 1 0 0,-3-3-31 0 0,1 0 1 0 0,-1 1 0 0 0,0 0-1 0 0,-1-1 1 0 0,1 1 0 0 0,-1 0-1 0 0,1 0 1 0 0,-1 1 0 0 0,0-1 0 0 0,2 7-1 0 0,4 22 72 0 0,-2 0 0 0 0,-1 1 0 0 0,1 37 0 0 0,-6-53-3 0 0,0 1-1 0 0,-2-1 1 0 0,0 1-1 0 0,-1-1 1 0 0,-1 0-1 0 0,0 0 1 0 0,-10 23-1 0 0,-2-2 38 0 0,6-18 18 0 0,2 1 0 0 0,0 0 0 0 0,1 1 0 0 0,-6 32 0 0 0,12-44-189 0 0,1-6 0 0 0,-1-1 0 0 0,1 1 0 0 0,-1 0 1 0 0,-1-1-1 0 0,1 0 0 0 0,0 1 1 0 0,-1-1-1 0 0,0 0 0 0 0,0 0 1 0 0,-5 7-1 0 0,-1 1 37 0 0,-3 9-1244 0 0,19-28-695 0 0,-6 5 1931 0 0,11-11-1507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1 222 919 0 0,'0'-2'67'0'0,"2"-10"-804"0"0,-2 9 2685 0 0,0-1 0 0 0,0 1-1 0 0,0-1 1 0 0,0 1 0 0 0,-2-9 3911 0 0,3 41-5091 0 0,2 0 0 0 0,7 32 0 0 0,-5-35-612 0 0,-1 0 0 0 0,-1 0 0 0 0,-1 27 0 0 0,-21 114-80 0 0,19-166 286 0 0,1-1-272 0 0,8-9-40 0 0,0-1 0 0 0,0 1-1 0 0,-1-2 1 0 0,-1 1 0 0 0,0-1-1 0 0,11-21 1 0 0,7-10-38 0 0,38-45-6 0 0,-50 71-24 0 0,1 1 1 0 0,1 0 0 0 0,26-20-1 0 0,-40 36 14 0 0,0-1-1 0 0,-1 1 0 0 0,1 0 1 0 0,0-1-1 0 0,-1 1 0 0 0,1 0 1 0 0,0-1-1 0 0,-1 1 1 0 0,1 0-1 0 0,-1 0 0 0 0,1-1 1 0 0,-1 2-1 0 0,1-2 1 0 0,1 5 4 0 0,1 0 1 0 0,-1 1-1 0 0,0-1 0 0 0,0 0 0 0 0,-1 1 1 0 0,1-1-1 0 0,-1 1 0 0 0,0-1 0 0 0,0 8 0 0 0,-1 7 60 0 0,-2 26 0 0 0,-1 1 38 0 0,3-33-74 0 0,0-1-1 0 0,1 1 0 0 0,1 0 0 0 0,5 21 1 0 0,-5-28-1 0 0,1-1 0 0 0,-1 1 1 0 0,1-1-1 0 0,0 0 0 0 0,1 0 0 0 0,0 0 1 0 0,0 0-1 0 0,0 0 0 0 0,0-1 1 0 0,1 0-1 0 0,6 5 0 0 0,10 10 4 0 0,-20-18 113 0 0,10-8 263 0 0,-8 3-323 0 0,1-1 1 0 0,-1 1 0 0 0,0-1 0 0 0,0 1 0 0 0,0-1 0 0 0,0 0 0 0 0,-1 0 0 0 0,1 0 0 0 0,1-6 0 0 0,16-43 454 0 0,-14 37-386 0 0,2-5-28 0 0,2-1 1 0 0,0 2-1 0 0,18-28 1 0 0,46-54 93 0 0,-53 75-203 0 0,127-159 32 0 0,-120 151-115 0 0,-24 30 43 0 0,8-9-52 0 0,25-25 0 0 0,-34 36 7 0 0,1 0 0 0 0,0 0 0 0 0,0 0 1 0 0,0 1-1 0 0,0-1 0 0 0,0 1 0 0 0,1 0 1 0 0,-1 0-1 0 0,1 1 0 0 0,-1-1 0 0 0,1 1 1 0 0,7-1-1 0 0,-11 2-154 0 0,1 0-1 0 0,-1 0 1 0 0,1 0 0 0 0,-1 0-1 0 0,1 0 1 0 0,-1 0 0 0 0,1 1-1 0 0,-1-1 1 0 0,0 0 0 0 0,1 1-1 0 0,1 0 1 0 0,7 4-1388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5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 5239 0 0,'0'0'11608'0'0,"1"-1"-11569"0"0,5-2-87 0 0,0-4 1233 0 0,-7 7-1171 0 0,-1 1 93 0 0,-10 9 552 0 0,19-28-1163 0 0,-6 15 494 0 0,-1 2 7 0 0,0 1-1 0 0,1-1 0 0 0,-1 0 0 0 0,0 0 0 0 0,0 0 0 0 0,1 1 0 0 0,-1-1 0 0 0,1 0 0 0 0,-1 0 0 0 0,1 1 1 0 0,-1-1-1 0 0,1 0 0 0 0,-1 1 0 0 0,1-1 0 0 0,0 0 0 0 0,1 0 0 0 0,3-5-38 0 0,-4 5 280 0 0,-6 13 110 0 0,-2 2 151 0 0,-16 21-1 0 0,8-12-108 0 0,14-22-321 0 0,-4 6-2238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5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13 7367 0 0,'1'-1'568'0'0,"26"-10"3848"0"0,-27 11-4389 0 0,1 1 1 0 0,-1-1-1 0 0,1 1 0 0 0,-1-1 0 0 0,0 1 0 0 0,1 0 0 0 0,-1-1 1 0 0,0 1-1 0 0,0-1 0 0 0,1 1 0 0 0,-1 0 0 0 0,0-1 0 0 0,0 1 1 0 0,0 0-1 0 0,0-1 0 0 0,0 1 0 0 0,0 0 0 0 0,0-1 0 0 0,0 1 1 0 0,0 0-1 0 0,0-1 0 0 0,0 2 0 0 0,-5 15 386 0 0,-5 1 129 0 0,-1 0 0 0 0,0-1 0 0 0,-2-1 0 0 0,-21 23 0 0 0,4-4-35 0 0,20-23-371 0 0,-77 99 521 0 0,71-89-404 0 0,2 1 1 0 0,1 0-1 0 0,-13 30 1 0 0,24-48-197 0 0,1-1 1 0 0,-1 0 0 0 0,1 1 0 0 0,0-1-1 0 0,0 1 1 0 0,1 0 0 0 0,-1-1 0 0 0,1 1-1 0 0,0 0 1 0 0,0-1 0 0 0,1 1 0 0 0,-1-1-1 0 0,1 1 1 0 0,0 0 0 0 0,0-1 0 0 0,2 6-1 0 0,-1-7 37 0 0,0 0 1 0 0,-1 0-1 0 0,1 0 0 0 0,0 0 0 0 0,1 0 0 0 0,-1 0 0 0 0,0-1 0 0 0,1 1 0 0 0,-1-1 0 0 0,1 1 0 0 0,0-1 1 0 0,0 0-1 0 0,0 0 0 0 0,0 0 0 0 0,0 0 0 0 0,0-1 0 0 0,1 1 0 0 0,-1-1 0 0 0,1 0 0 0 0,-1 0 0 0 0,5 0 1 0 0,6 1 196 0 0,1-1 1 0 0,-1-1 0 0 0,26-2 0 0 0,-35 1-266 0 0,10-1 19 0 0,0 0-1 0 0,-1-1 1 0 0,1-1 0 0 0,17-7 0 0 0,56-27-44 0 0,-67 28 3 0 0,-5 2-28 0 0,-1-1-1 0 0,0 0 1 0 0,-1-1-1 0 0,0 0 0 0 0,-1-1 1 0 0,0 0-1 0 0,0-1 1 0 0,-1-1-1 0 0,-1 0 1 0 0,12-17-1 0 0,-15 17-22 0 0,0 0-1 0 0,0-1 0 0 0,-1 0 1 0 0,-1 0-1 0 0,-1 0 0 0 0,0-1 1 0 0,0 0-1 0 0,-1 0 1 0 0,-1 0-1 0 0,-1 0 0 0 0,1-27 1 0 0,-4 30-6 0 0,0-1-1 0 0,-1 1 1 0 0,-5-15 0 0 0,4 13 6 0 0,3 12 36 0 0,-1 0 0 0 0,1 1 0 0 0,-1-1 0 0 0,0 0-1 0 0,0 0 1 0 0,0 0 0 0 0,0 0 0 0 0,0 1 0 0 0,0-1 0 0 0,0 0 0 0 0,0 1 0 0 0,-1-1 0 0 0,1 1 0 0 0,-1 0 0 0 0,1-1 0 0 0,-1 1 0 0 0,1 0-1 0 0,-4-2 1 0 0,2 2-32 0 0,-1-1-1 0 0,1 1 0 0 0,-1 0 1 0 0,0 0-1 0 0,1 0 0 0 0,-1 1 1 0 0,0-1-1 0 0,0 1 0 0 0,-4 0 1 0 0,-4 1-62 0 0,0 0 0 0 0,1 1 1 0 0,0 1-1 0 0,-1-1 1 0 0,-15 7-1 0 0,25-8 105 0 0,-6 3-25 0 0,0-1-1 0 0,0 0 1 0 0,-1-1 0 0 0,0 0-1 0 0,-13 2 1 0 0,20-4-91 0 0,-2 1-29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6:5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372 210 1839 0 0,'65'-11'-899'0'0,"32"-13"4029"0"0,-72 16-1699 0 0,-1-1-1 0 0,0-1 1 0 0,0-2 0 0 0,29-17-1 0 0,-47 25-1094 0 0,-1-1 1 0 0,1 0-1 0 0,-1 0 0 0 0,0 0 0 0 0,7-9 0 0 0,-10 12-130 0 0,0-1 0 0 0,-1 1-1 0 0,1-1 1 0 0,-1 0 0 0 0,0 1 0 0 0,1-1-1 0 0,0-4 1 0 0,-2 6-73 0 0,0 0 0 0 0,0 0 1 0 0,1-1-1 0 0,-1 1 0 0 0,0 0 0 0 0,0 0 0 0 0,0-1 1 0 0,-1 1-1 0 0,1 0 0 0 0,0 0 0 0 0,0-1 0 0 0,-1 1 0 0 0,1 0 1 0 0,-1 0-1 0 0,1 0 0 0 0,-1 0 0 0 0,-1-3 0 0 0,1 3-12 0 0,-1-1 0 0 0,0 0 0 0 0,0 1 0 0 0,0-1 0 0 0,0 1 0 0 0,0 0-1 0 0,0 0 1 0 0,0 0 0 0 0,-1 0 0 0 0,1 0 0 0 0,0 0 0 0 0,-1 0 0 0 0,1 1 0 0 0,0-1-1 0 0,-4 1 1 0 0,-4-1 55 0 0,0 0-1 0 0,-14 1 0 0 0,-13 4-129 0 0,1 2 0 0 0,0 1 0 0 0,-46 15-1 0 0,5-1-28 0 0,-43 14-17 0 0,102-29 0 0 0,0 2 0 0 0,0 0 0 0 0,1 1 0 0 0,-23 16 0 0 0,34-21 0 0 0,0 1 0 0 0,1-1 0 0 0,-1 1 0 0 0,1 1 0 0 0,0-1 0 0 0,0 1 0 0 0,-5 7 0 0 0,9-10 0 0 0,-1 0 0 0 0,1 0 0 0 0,0-1 0 0 0,0 1 0 0 0,0 0 0 0 0,0 0 0 0 0,0 1 0 0 0,0-1 0 0 0,1 0 0 0 0,0 0 0 0 0,0 0 0 0 0,0 0 0 0 0,0 0 0 0 0,0 1 0 0 0,0-1 0 0 0,1 0 0 0 0,0 0 0 0 0,-1 0 0 0 0,3 4 0 0 0,4 9 49 0 0,0 0 0 0 0,2 0 0 0 0,-1 0 0 0 0,2-2 0 0 0,0 1 0 0 0,17 18 0 0 0,81 72 422 0 0,-75-74-429 0 0,-32-30-42 0 0,52 52 33 0 0,-48-47-30 0 0,-1 0 1 0 0,0-1-1 0 0,0 1 1 0 0,0 1-1 0 0,0-1 1 0 0,-1 0-1 0 0,0 1 1 0 0,2 8-1 0 0,-4-11 2 0 0,0 0-1 0 0,-1 0 0 0 0,1 1 1 0 0,-1-1-1 0 0,0 0 0 0 0,0 0 0 0 0,-1 0 1 0 0,1 1-1 0 0,-1-1 0 0 0,0 0 1 0 0,0 0-1 0 0,-1 0 0 0 0,1 0 1 0 0,-1 0-1 0 0,1-1 0 0 0,-1 1 1 0 0,-1 0-1 0 0,1-1 0 0 0,0 1 1 0 0,-1-1-1 0 0,-3 4 0 0 0,0-1 39 0 0,-1 0 0 0 0,0 0 0 0 0,0 0-1 0 0,0-1 1 0 0,0-1 0 0 0,-1 1 0 0 0,0-1-1 0 0,-16 6 1 0 0,-2 0 30 0 0,-3 1-28 0 0,-49 11 0 0 0,70-20-45 0 0,-1 0 0 0 0,1-1 0 0 0,0 0-1 0 0,-1-1 1 0 0,1 0 0 0 0,0 0-1 0 0,-1-1 1 0 0,1 0 0 0 0,0-1-1 0 0,-16-4 1 0 0,21 5 3 0 0,0-1-1 0 0,0 0 0 0 0,1 1 1 0 0,-1-1-1 0 0,1 0 0 0 0,-1 0 1 0 0,1 0-1 0 0,0-1 1 0 0,0 1-1 0 0,0 0 0 0 0,0-1 1 0 0,0 0-1 0 0,0 1 1 0 0,1-1-1 0 0,-1 0 0 0 0,-1-5 1 0 0,-1-5 8 0 0,0-1 0 0 0,-4-19 1 0 0,6 21-23 0 0,0 5-11 0 0,1 1 0 0 0,1 0 0 0 0,-1-1-1 0 0,1 1 1 0 0,0-1 0 0 0,1 1 0 0 0,0-1 0 0 0,0 1 0 0 0,0-1-1 0 0,0 1 1 0 0,5-11 0 0 0,-2 8-19 0 0,1 0 0 0 0,0 1 0 0 0,0 0 0 0 0,0-1 0 0 0,1 2 0 0 0,0-1 0 0 0,8-7 0 0 0,7-3-15 0 0,0 1 0 0 0,0 0-1 0 0,2 2 1 0 0,39-21-1 0 0,52-24 26 0 0,123-69-22 0 0,-236 128 53 0 0,25-14-140 0 0,34-26-1 0 0,-54 36 111 0 0,0 0 1 0 0,0-1-1 0 0,0 1 0 0 0,-1-1 1 0 0,0 0-1 0 0,0 0 0 0 0,-1-1 0 0 0,1 1 1 0 0,-1-1-1 0 0,5-14 0 0 0,-8 21-10 0 0,-1 0 0 0 0,0-1-1 0 0,0 1 1 0 0,0 0 0 0 0,1-1-1 0 0,-1 1 1 0 0,0 0 0 0 0,0-1-1 0 0,0 1 1 0 0,0-1 0 0 0,0 1-1 0 0,0-1 1 0 0,0 1 0 0 0,0 0-1 0 0,0-1 1 0 0,0 1 0 0 0,0-1-1 0 0,0 1 1 0 0,0 0 0 0 0,0-1-1 0 0,0 1 1 0 0,0-1 0 0 0,0 1 0 0 0,-1 0-1 0 0,1-1 1 0 0,0 1 0 0 0,0-1-1 0 0,0 1 1 0 0,-1 0 0 0 0,1-1-1 0 0,0 1 1 0 0,-1-1 0 0 0,0 1-88 0 0,0 0 1 0 0,1 0 0 0 0,-1 0 0 0 0,0 0-1 0 0,0 0 1 0 0,0 1 0 0 0,1-1 0 0 0,-1 0-1 0 0,0 0 1 0 0,0 1 0 0 0,1-1 0 0 0,-1 0-1 0 0,0 1 1 0 0,1-1 0 0 0,-1 0-1 0 0,0 1 1 0 0,0 0 0 0 0,-8 7-1204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0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63 4255 0 0,'8'-5'9328'0'0,"-8"5"-9544"0"0,0-2 508 0 0,0 1 1 0 0,-1-1-1 0 0,1 1 0 0 0,0-1 0 0 0,-1 0 0 0 0,1 1 1 0 0,-1-1-1 0 0,0 1 0 0 0,0-1 0 0 0,1 1 0 0 0,-1 0 1 0 0,-1-2 240 0 0,-7 3 53 0 0,-13 3-164 0 0,21-3 561 0 0,17-11-766 0 0,-12 8-177 0 0,16-11 72 0 0,-12 9-138 0 0,5-2 417 0 0,-12 11-166 0 0,-5 7-131 0 0,2-7-74 0 0,-6 8 66 0 0,-1-1 18 0 0,-8 7 42 0 0,16-17 372 0 0,12-1-2921 0 0,-1-1 1192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0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360 155 5527 0 0,'0'0'498'0'0,"-1"1"-406"0"0,-21 2 2022 0 0,16-3-1327 0 0,0 1 1 0 0,-1 0-1 0 0,1 1 0 0 0,0-1 0 0 0,0 1 1 0 0,-6 3-1 0 0,6-2-1292 0 0,-12 6 2284 0 0,14-9-520 0 0,9-7-645 0 0,7-2-361 0 0,0-1 0 0 0,1 1 0 0 0,0 1 1 0 0,0 0-1 0 0,21-8 0 0 0,-5 2 98 0 0,153-69 1185 0 0,-171 79-1368 0 0,1-1 1 0 0,14-2-1 0 0,-22 6-66 0 0,0 1-1 0 0,0-1 1 0 0,0 1 0 0 0,0 0-1 0 0,0 0 1 0 0,1 0 0 0 0,-1 0-1 0 0,0 1 1 0 0,7 1-1 0 0,-9-1-86 0 0,-1 0 0 0 0,0 0 0 0 0,0 0-1 0 0,0 0 1 0 0,0 1 0 0 0,0-1 0 0 0,0 0-1 0 0,0 1 1 0 0,0-1 0 0 0,0 1 0 0 0,-1-1-1 0 0,1 1 1 0 0,0-1 0 0 0,-1 1-1 0 0,1-1 1 0 0,-1 1 0 0 0,0-1 0 0 0,0 1-1 0 0,1 0 1 0 0,-1-1 0 0 0,0 3-1 0 0,-1 0-12 0 0,1 1-1 0 0,-1-1 0 0 0,0 0 1 0 0,0 1-1 0 0,-1-1 0 0 0,1 0 0 0 0,-1 0 1 0 0,0 0-1 0 0,0 0 0 0 0,0 0 0 0 0,-1-1 1 0 0,-3 6-1 0 0,-6 6 25 0 0,-21 19 1 0 0,24-25-11 0 0,-13 12-2 0 0,-2-1 1 0 0,0-1-1 0 0,-33 20 1 0 0,-84 39-23 0 0,29-17-61 0 0,85-45 59 0 0,2 2-1 0 0,0 0 0 0 0,1 2 1 0 0,1 1-1 0 0,0 0 0 0 0,-36 47 0 0 0,56-63 4 0 0,0-1-1 0 0,1 0 1 0 0,-1 1-1 0 0,1 0 0 0 0,0-1 1 0 0,-2 9-1 0 0,2-3 8 0 0,2-1 0 0 0,3 0 0 0 0,-3-9 1 0 0,1 1 0 0 0,-1 0 0 0 0,0 0 0 0 0,1-1 0 0 0,-1 1 0 0 0,1 0 0 0 0,-1 0 0 0 0,0-1 0 0 0,1 1 0 0 0,0-1 0 0 0,-1 1 0 0 0,1 0 0 0 0,1 0 0 0 0,3-1 27 0 0,-4 0-16 0 0,14 2-9 0 0,0-1 0 0 0,20-2 1 0 0,-11 1-4 0 0,137 3 79 0 0,-8-2 126 0 0,-83-1-118 0 0,-61 0-67 0 0,17 0 40 0 0,0-1 0 0 0,39-7 0 0 0,-63 8-48 0 0,0-2-1596 0 0,2 0 662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0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38 13647 0 0,'0'0'628'0'0,"0"-1"-17"0"0,1-5-394 0 0,-1 5-180 0 0,0 0 0 0 0,0 0 1 0 0,0 0-1 0 0,0 1 0 0 0,0-1 0 0 0,0 0 0 0 0,0 0 0 0 0,0 0 0 0 0,0 0 0 0 0,-1 1 0 0 0,1-1 1 0 0,0 0-1 0 0,0 0 0 0 0,-1 0 0 0 0,1 1 0 0 0,-1-1 0 0 0,1 0 0 0 0,0 1 0 0 0,-1-1 0 0 0,1 0 1 0 0,-1 1-1 0 0,0-1 0 0 0,1 0 0 0 0,-1 1 0 0 0,0-1 0 0 0,1 1 0 0 0,-1-1 0 0 0,0 1 0 0 0,1-1 1 0 0,-1 1-1 0 0,0 0 0 0 0,0-1 0 0 0,1 1 0 0 0,-1 0 0 0 0,-2-1 0 0 0,1 1 139 0 0,-2-2-42 0 0,0 1-1 0 0,-1 0 1 0 0,1 0 0 0 0,0 0-1 0 0,0 1 1 0 0,-1 0-1 0 0,-7 0 1 0 0,-31 4 255 0 0,-4 5-151 0 0,-70 21 1 0 0,-43 25-179 0 0,-55 17-132 0 0,193-67 64 0 0,9-2 7 0 0,-1 1 1 0 0,0 0-1 0 0,1 0 1 0 0,0 2 0 0 0,-21 11-1 0 0,26-10-9 0 0,7-5 8 0 0,0-1 0 0 0,0 1 0 0 0,1-1-1 0 0,-1 1 1 0 0,1 0 0 0 0,-1-1 0 0 0,1 1 0 0 0,-1 0 0 0 0,1-1 0 0 0,0 1 0 0 0,0 0 0 0 0,0-1 0 0 0,0 1 0 0 0,0 0 0 0 0,0-1 0 0 0,1 1 0 0 0,-1 0 0 0 0,1-1 0 0 0,-1 1 0 0 0,1 0 0 0 0,-1-1 0 0 0,1 1 0 0 0,0-1 0 0 0,0 1 0 0 0,0-1 0 0 0,0 1 0 0 0,0-1 0 0 0,1 2 0 0 0,5 5 4 0 0,0-1 0 0 0,0 0 0 0 0,13 10 0 0 0,-17-14-5 0 0,30 21 112 0 0,0-2 0 0 0,62 31 0 0 0,-83-47-60 0 0,9 6 305 0 0,35 27-1 0 0,-23-14 100 0 0,-27-21-371 0 0,0 1-1 0 0,-1 0 1 0 0,1 1-1 0 0,-1-1 1 0 0,0 1-1 0 0,0 0 1 0 0,-1 0-1 0 0,1 1 1 0 0,-1-1-1 0 0,-1 1 1 0 0,1 0-1 0 0,2 10 1 0 0,-4-14-60 0 0,-1 1 1 0 0,0 0-1 0 0,0 0 0 0 0,-1 0 0 0 0,1 0 1 0 0,-1 0-1 0 0,0 0 0 0 0,0 0 1 0 0,0 0-1 0 0,-1 0 0 0 0,1 0 1 0 0,-1 0-1 0 0,0-1 0 0 0,0 1 1 0 0,0 0-1 0 0,-1 0 0 0 0,1-1 1 0 0,-1 1-1 0 0,0-1 0 0 0,0 1 1 0 0,0-1-1 0 0,0 0 0 0 0,-1 1 1 0 0,1-1-1 0 0,-5 3 0 0 0,-9 6 53 0 0,0 0 0 0 0,-1-1 0 0 0,-1 0 0 0 0,-28 12-1 0 0,25-13-64 0 0,-4 2-10 0 0,-1-1 0 0 0,-50 15 0 0 0,62-23 0 0 0,1 0 0 0 0,-1-1 0 0 0,0 0 0 0 0,0-1 0 0 0,0-1 0 0 0,0 0 0 0 0,-24-3 0 0 0,37 3 2 0 0,0 0 0 0 0,-1-1 0 0 0,1 1 0 0 0,-1 0 0 0 0,1-1 0 0 0,0 1 0 0 0,-1-1-1 0 0,1 1 1 0 0,0-1 0 0 0,-1 0 0 0 0,1 1 0 0 0,0-1 0 0 0,0 0 0 0 0,0 0 0 0 0,0 0 0 0 0,0 0 0 0 0,0 0-1 0 0,0 0 1 0 0,0 0 0 0 0,0 0 0 0 0,0 0 0 0 0,1 0 0 0 0,-1-1 0 0 0,0 1 0 0 0,0-3 0 0 0,0 2 9 0 0,1 0 0 0 0,0-1 1 0 0,0 1-1 0 0,0-1 0 0 0,1 1 0 0 0,-1-1 1 0 0,0 1-1 0 0,1 0 0 0 0,0-1 0 0 0,-1 1 1 0 0,1 0-1 0 0,0-1 0 0 0,0 1 1 0 0,2-2-1 0 0,15-25 63 0 0,1 1 1 0 0,1 0 0 0 0,31-31-1 0 0,-40 47-58 0 0,21-22 8 0 0,2 0-1 0 0,1 3 0 0 0,57-40 0 0 0,129-64-179 0 0,-6 33 83 0 0,-155 75 68 0 0,-46 22-1 0 0,-10 4-2 0 0,0-1-1 0 0,0 0 1 0 0,0 0 0 0 0,-1 0-1 0 0,1 0 1 0 0,0 0-1 0 0,-1-1 1 0 0,0 0-1 0 0,1 1 1 0 0,3-6-1 0 0,-7 8-7 0 0,0 0 0 0 0,1-1-1 0 0,-1 1 1 0 0,0 0 0 0 0,0 0-1 0 0,0-1 1 0 0,0 1 0 0 0,0 0-1 0 0,0 0 1 0 0,0-1 0 0 0,0 1-1 0 0,0 0 1 0 0,0 0 0 0 0,0-1-1 0 0,0 1 1 0 0,0 0 0 0 0,0 0-1 0 0,0-1 1 0 0,0 1 0 0 0,0 0-1 0 0,0 0 1 0 0,-1 0 0 0 0,1-1-1 0 0,0 1 1 0 0,0 0-1 0 0,0 0 1 0 0,0-1 0 0 0,0 1-1 0 0,-1 0 1 0 0,1 0 0 0 0,0 0-1 0 0,0 0 1 0 0,0-1 0 0 0,0 1-1 0 0,-1 0 1 0 0,1 0 0 0 0,0 0-1 0 0,0 0 1 0 0,-1 0 0 0 0,-8-6-293 0 0,8 6 293 0 0,-4-3-168 0 0,-1 1 0 0 0,0 0 1 0 0,0 0-1 0 0,0 0 0 0 0,0 1 0 0 0,0-1 1 0 0,0 1-1 0 0,0 1 0 0 0,-11 0 0 0 0,3 0-953 0 0,1 2 0 0 0,0 0 0 0 0,-20 5-1 0 0,24-5-566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1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8495 0 0,'0'0'766'0'0,"-2"2"-537"0"0,-27 31 2502 0 0,28-32-2451 0 0,-3 5 2538 0 0,13-9-2568 0 0,0-2-1 0 0,0 1 0 0 0,16-12 1 0 0,-24 15-178 0 0,1 0 2 0 0,2-4-44 0 0,-3 4 224 0 0,-11 19 5 0 0,-11 17 534 0 0,21-33-641 0 0,-6 5-754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1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332 109 5527 0 0,'0'0'8383'0'0,"4"-8"-7271"0"0,1 4-761 0 0,-1 0 0 0 0,1 0 0 0 0,0 1-1 0 0,0 0 1 0 0,8-4 0 0 0,-12 6-43 0 0,-1 1-284 0 0,1 0 1 0 0,-1 0-1 0 0,0 0 0 0 0,1 0 0 0 0,-1-1 0 0 0,0 1 0 0 0,1 0 0 0 0,-1 0 1 0 0,0 0-1 0 0,1 0 0 0 0,-1 0 0 0 0,0 0 0 0 0,1 0 0 0 0,-1 0 1 0 0,0 0-1 0 0,1 0 0 0 0,-1 0 0 0 0,0 0 0 0 0,0 0 0 0 0,1 0 0 0 0,-1 1 1 0 0,0-1-1 0 0,1 0 0 0 0,-1 0 0 0 0,1 0 0 0 0,-2 3-6 0 0,0-1-1 0 0,0 1 1 0 0,0-1-1 0 0,0 1 0 0 0,0-1 1 0 0,0 0-1 0 0,-1 0 1 0 0,1 0-1 0 0,-1 0 1 0 0,0 0-1 0 0,-3 4 0 0 0,-26 20 166 0 0,18-17-101 0 0,-51 42 218 0 0,11-10 16 0 0,-69 69 0 0 0,113-100-237 0 0,0 1 0 0 0,1 0 1 0 0,1 1-1 0 0,0-1 0 0 0,0 2 1 0 0,1-1-1 0 0,1 1 1 0 0,0-1-1 0 0,1 2 0 0 0,0-1 1 0 0,1 0-1 0 0,-2 17 1 0 0,4 13-16 0 0,3-29 0 0 0,-2-13-57 0 0,0 0 1 0 0,1 0 0 0 0,-1 1-1 0 0,0-1 1 0 0,1 0 0 0 0,0 0 0 0 0,-1 0-1 0 0,1 0 1 0 0,-1 0 0 0 0,1 0 0 0 0,0 0-1 0 0,0 0 1 0 0,0-1 0 0 0,-1 1 0 0 0,1 0-1 0 0,0 0 1 0 0,0 0 0 0 0,0-1 0 0 0,0 1-1 0 0,0-1 1 0 0,0 1 0 0 0,0-1 0 0 0,2 1-1 0 0,1 1 52 0 0,0 0 0 0 0,1-1 1 0 0,0 1 0 0 0,0-1 0 0 0,0 0 0 0 0,0 0 0 0 0,0-1 0 0 0,0 1 0 0 0,0-1 0 0 0,0 0 0 0 0,8-1 0 0 0,6-2 296 0 0,25-6 0 0 0,-40 8-305 0 0,175-49 559 0 0,-149 40-496 0 0,0-2-1 0 0,0-2 1 0 0,47-28-1 0 0,-68 36-196 0 0,0 0-1 0 0,0-1 1 0 0,-1 0 0 0 0,0 0-1 0 0,-1-1 1 0 0,1 0 0 0 0,-2 0 0 0 0,9-13-1 0 0,-12 16 32 0 0,0-1 0 0 0,0 1 0 0 0,-1-1 0 0 0,0 0 0 0 0,0 1-1 0 0,0-1 1 0 0,-1 0 0 0 0,0-1 0 0 0,0 1 0 0 0,0 0 0 0 0,-1 0 0 0 0,0 0 0 0 0,0 0-1 0 0,-1 0 1 0 0,-2-12 0 0 0,-4-6-33 0 0,-1 0 0 0 0,-1 1-1 0 0,-1 1 1 0 0,-1-1 0 0 0,-1 1-1 0 0,-1 1 1 0 0,-1 0 0 0 0,-29-33-1 0 0,33 42 86 0 0,8 8 0 0 0,0 1 0 0 0,0 0 0 0 0,-1 0 0 0 0,1 0 0 0 0,-1 1 0 0 0,0-1 0 0 0,0 1 0 0 0,0-1 0 0 0,0 1 0 0 0,0 0 0 0 0,-4-2 0 0 0,6 4-6 0 0,-1 0-1 0 0,1-1 1 0 0,0 1 0 0 0,-1 0-1 0 0,1 0 1 0 0,0 0 0 0 0,0 0-1 0 0,-1 0 1 0 0,1 1 0 0 0,0-1-1 0 0,0 0 1 0 0,-1 1 0 0 0,1-1-1 0 0,0 0 1 0 0,0 1 0 0 0,0-1-1 0 0,-1 1 1 0 0,1 0 0 0 0,0-1-1 0 0,0 1 1 0 0,0 0-1 0 0,0 0 1 0 0,0 0 0 0 0,0 0-1 0 0,1 0 1 0 0,-1 0 0 0 0,0 0-1 0 0,0 0 1 0 0,1 0 0 0 0,-2 2-1 0 0,0-1-9 0 0,-3 5-285 0 0,1 0 1 0 0,-1 0-1 0 0,-4 12 0 0 0,9-18-156 0 0,21-10-3327 0 0,-5 0 3217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1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12 9671 0 0,'0'0'1188'0'0,"1"-2"-209"0"0,-1 1-500 0 0,1 1 0 0 0,0-1 0 0 0,0 0 0 0 0,-1 0-1 0 0,1 1 1 0 0,0-1 0 0 0,0 0 0 0 0,0 1 0 0 0,0-1 0 0 0,0 0 0 0 0,1 0 0 0 0,-1 1-343 0 0,0 0 0 0 0,-1 0 1 0 0,1 0-1 0 0,-1 0 0 0 0,1 0 0 0 0,-1 0 1 0 0,1 0-1 0 0,0 0 0 0 0,-1 0 1 0 0,1 0-1 0 0,-1 0 0 0 0,1 0 1 0 0,0 0-1 0 0,-1 1 0 0 0,1-1 1 0 0,0 0-1 0 0,1 2-50 0 0,0-1 1 0 0,0 1-1 0 0,0 0 0 0 0,0 0 1 0 0,-1-1-1 0 0,1 1 1 0 0,-1 0-1 0 0,1 0 0 0 0,1 4 1 0 0,-1-1-44 0 0,1 0 0 0 0,-2-1 1 0 0,1 1-1 0 0,0 0 0 0 0,-1 0 1 0 0,0 1-1 0 0,0-1 0 0 0,-1 0 1 0 0,1 0-1 0 0,-1 0 0 0 0,0 0 1 0 0,-1 1-1 0 0,1-1 0 0 0,-1 0 1 0 0,0 0-1 0 0,0 0 0 0 0,-3 7 1 0 0,-2 4 19 0 0,-1 0 0 0 0,0 0 1 0 0,-18 28-1 0 0,-79 99 172 0 0,95-132-198 0 0,1-2-19 0 0,0 1 0 0 0,0 1 1 0 0,1-1-1 0 0,-8 18 0 0 0,15-27 35 0 0,-1 1 0 0 0,0 3-31 0 0,1-3 318 0 0,5-3-311 0 0,1 1 0 0 0,-1-1 1 0 0,0 0-1 0 0,1-1 0 0 0,-1 1 1 0 0,0-1-1 0 0,0 0 0 0 0,6-4 0 0 0,23-7-24 0 0,55-17 101 0 0,-34 17 41 0 0,89-9 0 0 0,-103 17-99 0 0,-28 4-39 0 0,1 0 0 0 0,-1 1-1 0 0,1 0 1 0 0,-1 1 0 0 0,19 4 0 0 0,-11 1-179 0 0,-15-2-144 0 0,-4-2 190 0 0,0-1-125 0 0,-3 8-1658 0 0,0-7 1725 0 0,1-1 0 0 0,-1 0 0 0 0,0 0 0 0 0,1 0-1 0 0,-1 1 1 0 0,0-1 0 0 0,0 0 0 0 0,0 0 0 0 0,0 0 0 0 0,0 0 0 0 0,0 0-1 0 0,-1 1 1 0 0,-8 4-1150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37:1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450 105 8287 0 0,'47'-59'3520'0'0,"-12"17"4734"0"0,-35 41-8153 0 0,1 1 1 0 0,-1 0 0 0 0,1-1 0 0 0,-1 1 0 0 0,1 0 0 0 0,-1 0-1 0 0,1 0 1 0 0,-1-1 0 0 0,1 1 0 0 0,-1 0 0 0 0,1 0 0 0 0,-1 0 0 0 0,1 0-1 0 0,0 0 1 0 0,-1 0 0 0 0,1 0 0 0 0,0 0 0 0 0,0 1-87 0 0,1 1 1 0 0,-1-1 0 0 0,0 0-1 0 0,1 1 1 0 0,-1-1 0 0 0,0 1-1 0 0,0-1 1 0 0,0 1-1 0 0,-1 0 1 0 0,1-1 0 0 0,0 1-1 0 0,0 0 1 0 0,-1-1 0 0 0,1 1-1 0 0,-1 2 1 0 0,1 0-4 0 0,-1 0 1 0 0,0 0 0 0 0,0 0-1 0 0,0 0 1 0 0,-1 0 0 0 0,-1 7 0 0 0,-1 1 14 0 0,-2 0 0 0 0,1 0 0 0 0,-12 19 1 0 0,-82 142 256 0 0,-15 27-119 0 0,-111 269 539 0 0,187-390-547 0 0,25-56-143 0 0,1 0 0 0 0,0 1 0 0 0,-8 31 0 0 0,18-46 8 0 0,0-7-81 0 0,3-3-1061 0 0,0 0 520 0 0,0 0 1 0 0,-1 0-1 0 0,1 0 0 0 0,0-1 0 0 0,-1 1 0 0 0,1 0 0 0 0,-1-1 0 0 0,1 1 1 0 0,1-4-1 0 0,7-8-7082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5527 0 0,'1'1'8052'0'0,"3"5"-7701"0"0,-1 0 0 0 0,0 0 0 0 0,0 0 0 0 0,0 1 0 0 0,-1-1 0 0 0,0 1 1 0 0,0-1-1 0 0,-1 1 0 0 0,0 0 0 0 0,0 0 0 0 0,-1-1 0 0 0,1 1 0 0 0,-2 12 0 0 0,-2 5 390 0 0,0 1 0 0 0,-10 34 1 0 0,1-19-474 0 0,-23 51 1 0 0,19-53-2499 0 0,16-36 947 0 0,-5 6-1605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37:0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773 378 919 0 0,'0'0'4482'0'0,"-2"0"-4006"0"0,-4 0 524 0 0,1-1 0 0 0,-1 0 0 0 0,1 0 1 0 0,-1 0-1 0 0,-5-3 0 0 0,9 3-919 0 0,1 1-14 0 0,-7-3-42 0 0,-2 1 45 0 0,7 2 7 0 0,-1 1 0 0 0,1-1 0 0 0,0 1 0 0 0,0 0 0 0 0,-1 0 0 0 0,1 0 1 0 0,-3 1-1 0 0,3-1 19 0 0,-1 1 46 0 0,1 1 0 0 0,0-1 0 0 0,-1 1 0 0 0,1 0 0 0 0,0 0 0 0 0,0 0-1 0 0,1 0 1 0 0,-4 6 0 0 0,5-7-89 0 0,0-1-41 0 0,1 0 1 0 0,-1 0-1 0 0,1 0 1 0 0,-1 0-1 0 0,0 0 1 0 0,1 0-1 0 0,-1-1 1 0 0,0 1-1 0 0,0 0 1 0 0,1-1-1 0 0,-1 1 1 0 0,0 0-1 0 0,0-1 1 0 0,-2 2-1 0 0,1 1 42 0 0,-4 12-40 0 0,5-13-25 0 0,-12 18 102 0 0,-3 11 841 0 0,16-28-781 0 0,-5 7 122 0 0,3-6-259 0 0,1 0 1 0 0,-1 0-1 0 0,1 1 0 0 0,0-1 0 0 0,0 0 1 0 0,1 1-1 0 0,-1-1 0 0 0,1 0 0 0 0,0 1 0 0 0,0-1 1 0 0,1 7-1 0 0,1 30 15 0 0,-1-9-38 0 0,0-11-16 0 0,-5 42-1 0 0,4-57 12 0 0,-4 23 16 0 0,-1-13 5 0 0,0 0 0 0 0,-1 0 0 0 0,0 0 0 0 0,-16 24 0 0 0,12-22 6 0 0,1 1 0 0 0,-11 27 1 0 0,-21 54 39 0 0,36-88-53 0 0,0-2-1 0 0,0 0 1 0 0,0 1-1 0 0,1 0 0 0 0,-3 12 0 0 0,-4 12 59 0 0,-50 118-43 0 0,26-66-86 0 0,5 3-7 0 0,3-20 75 0 0,2 2-1 0 0,-14 75 1 0 0,27-104-245 0 0,-1-1 1 0 0,-1-1 0 0 0,-38 74-1 0 0,32-80 190 0 0,13-21 126 0 0,-1 0-1 0 0,-9 24 0 0 0,13-24-59 0 0,-5 11 173 0 0,1 0 0 0 0,1 1 1 0 0,1 0-1 0 0,-2 34 0 0 0,6-40-147 0 0,0 24 228 0 0,4 81 0 0 0,-2-92-262 0 0,-8 237 704 0 0,9-138-403 0 0,1 0-282 0 0,-2-23 520 0 0,2-50 206 0 0,3 5-501 0 0,-4-51-244 0 0,0-1 0 0 0,5 19 0 0 0,-2-7 0 0 0,-1-2 0 0 0,6 23 0 0 0,-1-6 0 0 0,1 4 54 0 0,-1-5 188 0 0,25 85 260 0 0,-25-101-460 0 0,1 1 2 0 0,0 2 29 0 0,37 93 290 0 0,-36-100-359 0 0,3 13 39 0 0,5 20-26 0 0,5 13-17 0 0,-21-59 0 0 0,10 21 0 0 0,-7-15 17 0 0,-4-6-9 0 0,1-1 0 0 0,0 0 1 0 0,0 0-1 0 0,0 0 0 0 0,0 0 1 0 0,4 4-1 0 0,3 5 35 0 0,6 6-33 0 0,-12-15-9 0 0,16 12-2 0 0,-13-11 1 0 0,6 9 0 0 0,10 20 0 0 0,-9-14 2 0 0,-1 1-1 0 0,-1 1 0 0 0,-1-1 1 0 0,11 37-1 0 0,-18-49 3 0 0,-1-4 39 0 0,6 9-21 0 0,-1 1 40 0 0,0-4 26 0 0,-7-11-82 0 0,4 5 124 0 0,-1 0 0 0 0,1 0 0 0 0,0 0-1 0 0,6 5 1 0 0,-3-6-87 0 0,0 1 0 0 0,0-1-1 0 0,15 6 1 0 0,-17-9-34 0 0,-1-1-6 0 0,15 12 80 0 0,-7-5-40 0 0,2-1-33 0 0,1 2-2 0 0,-12-4 14 0 0,2 2 20 0 0,1 0 30 0 0,-3-2-12 0 0,3 6-37 0 0,2 1 19 0 0,0 2-26 0 0,1-1 45 0 0,8 2 9 0 0,9 8-56 0 0,-12-9 36 0 0,2 6-50 0 0,11 25 0 0 0,-21-36 13 0 0,-2 0 52 0 0,-2-3-64 0 0,13 10 148 0 0,14 12 10 0 0,-26-23-136 0 0,-2-2-19 0 0,0-1 1 0 0,1 0-1 0 0,-1 1 0 0 0,1-1 0 0 0,0 0 0 0 0,-1 0 0 0 0,1 0 1 0 0,0 0-1 0 0,0 0 0 0 0,2 1 0 0 0,47 24-4 0 0,-47-24 0 0 0,27 16 0 0 0,-29-17 5 0 0,0 0 0 0 0,1 0 0 0 0,-1 0 0 0 0,0 1 0 0 0,0-1 0 0 0,0 1 0 0 0,0-1 0 0 0,0 1 0 0 0,-1 0 0 0 0,3 3 0 0 0,13 14 4 0 0,-7-9-9 0 0,1-2 0 0 0,2 0 0 0 0,11 3 0 0 0,-19-11 0 0 0,7 2 11 0 0,-7-1 31 0 0,9 2-19 0 0,9 0 32 0 0,-22-3-37 0 0,37 15 33 0 0,-15-5-51 0 0,-17-9 0 0 0,15 2 0 0 0,30 2 11 0 0,-46-3 12 0 0,24-2 7 0 0,-13-2-12 0 0,-11 0-11 0 0,1 1-1 0 0,-1 1 1 0 0,1-1-1 0 0,0 1 1 0 0,0 0 0 0 0,5 1-1 0 0,-6-1-6 0 0,0 1 0 0 0,-1-1 0 0 0,1 1 0 0 0,0 0 0 0 0,-1 0 0 0 0,1 0 0 0 0,-1 0 0 0 0,5 3 0 0 0,7 2 0 0 0,-13-6 0 0 0,0 1 0 0 0,0 0 0 0 0,0-1 0 0 0,0 1 0 0 0,0 0 0 0 0,0 0 0 0 0,3 3 0 0 0,17 7 0 0 0,-9-5 11 0 0,2-1 31 0 0,0-2-31 0 0,-2 0-11 0 0,0-1 0 0 0,7-1-2 0 0,-18-1 2 0 0,18-3 13 0 0,-5 1 29 0 0,8-3-30 0 0,-21 5-13 0 0,17 0 1 0 0,-15 0 0 0 0,20 2 0 0 0,-10 0 0 0 0,1 1 0 0 0,6 1-1 0 0,-19-4 0 0 0,18 1 76 0 0,-6-1 41 0 0,-1 0 0 0 0,1-2-1 0 0,-1 1 1 0 0,20-6-1 0 0,12-2-3 0 0,-19 5-112 0 0,0 1 0 0 0,1 1 0 0 0,-1 2 0 0 0,1 0 0 0 0,32 6 0 0 0,-38-2-11 0 0,-17-1 11 0 0,-1 0 0 0 0,81 35 0 0 0,-80-36 16 0 0,0 1-1 0 0,0-1 0 0 0,0 0 1 0 0,0 0-1 0 0,0-1 0 0 0,0 0 1 0 0,1 0-1 0 0,-1 0 0 0 0,0 0 1 0 0,1-1-1 0 0,-1 0 1 0 0,9 0-1 0 0,0-1 25 0 0,6 0 23 0 0,-1-1-1 0 0,0-1 1 0 0,0-1 0 0 0,0-1 0 0 0,30-11-1 0 0,-21 7 51 0 0,33-8 1 0 0,-26 10-61 0 0,0 2-53 0 0,-28 3-10 0 0,27 1-40 0 0,30 2 37 0 0,44-1 14 0 0,-70-1-9 0 0,-4 0 50 0 0,0-2 0 0 0,33-6-1 0 0,4-5 101 0 0,-44 8-113 0 0,46-4 0 0 0,-7 1-10 0 0,163-39 302 0 0,59-10 147 0 0,-239 53-316 0 0,-1 1 0 0 0,77 5 0 0 0,-12 2-146 0 0,-16-2 23 0 0,8-1-5 0 0,273-5 168 0 0,-337 7-204 0 0,136 0 99 0 0,-54-15 56 0 0,31-1 39 0 0,-11 14-182 0 0,-109 4 0 0 0,0 2 0 0 0,63 19 0 0 0,-48-12 0 0 0,-16-3 0 0 0,17 5 0 0 0,68 18 0 0 0,-95-28 0 0 0,1-1 0 0 0,1-1 0 0 0,24-1 0 0 0,182 2 0 0 0,-227-4 0 0 0,149 12 0 0 0,-139-10 0 0 0,1 0 0 0 0,-1 1 0 0 0,21 6 0 0 0,52 19 0 0 0,-64-22 0 0 0,0-2 0 0 0,0 0 0 0 0,0-2 0 0 0,0-1 0 0 0,32-1 0 0 0,8 1 0 0 0,-44 1 0 0 0,1-2 0 0 0,23-2 0 0 0,-23 1 0 0 0,28 1 0 0 0,0 0 0 0 0,20 2 0 0 0,-52-1 0 0 0,1 0 0 0 0,-1-1 0 0 0,1 0 0 0 0,20-4 0 0 0,162-55 0 0 0,-15 3 0 0 0,-159 51-23 0 0,0 2 1 0 0,1 0-1 0 0,-1 2 0 0 0,1 1 1 0 0,48 6-1 0 0,-57-4 23 0 0,87 8 0 0 0,-85-10 0 0 0,-1 0 0 0 0,1-1 0 0 0,30-7 0 0 0,10-5 12 0 0,93-18 40 0 0,-26 6-52 0 0,-76 14 0 0 0,91-10 0 0 0,-127 21 0 0 0,141-13 0 0 0,-140 11 0 0 0,-1 1 0 0 0,17 1 0 0 0,0-1 0 0 0,-25 0 0 0 0,23 1 0 0 0,-4 0 0 0 0,1-1 0 0 0,-1-1 0 0 0,0-1 0 0 0,1-2 0 0 0,-2 0 0 0 0,1-1 0 0 0,32-14 0 0 0,55-33 0 0 0,-8 2 0 0 0,75-23-64 0 0,-145 60 64 0 0,0 2 0 0 0,1 1 0 0 0,0 2 0 0 0,54-8 0 0 0,-78 15 0 0 0,0 0 0 0 0,21-9 0 0 0,-4 1 0 0 0,-10 4 0 0 0,0-2 0 0 0,17-9 0 0 0,9-4 0 0 0,-13 6 0 0 0,0-2 0 0 0,-1-1 0 0 0,-1-1 0 0 0,28-23 0 0 0,100-99 0 0 0,-140 125 0 0 0,240-257 0 0 0,-33 13 0 0 0,-211 243-40 0 0,0 0 0 0 0,-2-1 0 0 0,0-1 0 0 0,-1 0 0 0 0,14-38 0 0 0,-9 8 555 0 0,-10 28-37 0 0,2-14-100 0 0,-4 25-363 0 0,5-33 23 0 0,-4 4-66 0 0,9-49-157 0 0,-10 73 155 0 0,1 0-1 0 0,1 1 0 0 0,12-27 0 0 0,65-147-33 0 0,-79 180 66 0 0,0-1 0 0 0,-1 1-1 0 0,0 0 1 0 0,0-1 0 0 0,-1 1 0 0 0,0-1 0 0 0,-1 0-1 0 0,0-12 1 0 0,-1 15 54 0 0,1 0 0 0 0,0-1 0 0 0,0 1 0 0 0,2-9 0 0 0,0-16 136 0 0,-6 3-54 0 0,-1 0 0 0 0,-16-51 0 0 0,3 12-76 0 0,4-9 7 0 0,-9-152-1 0 0,5 18-1 0 0,-17-32-67 0 0,23 186-32 0 0,-31-88 0 0 0,36 127 47 0 0,0 1 0 0 0,-2-1 0 0 0,0 2 1 0 0,0-1-1 0 0,-23-26 0 0 0,20 26 119 0 0,1-2-1 0 0,1 1 1 0 0,0-1 0 0 0,-9-24 0 0 0,12 18-127 0 0,1-1-1 0 0,0 1 1 0 0,2-1 0 0 0,-2-35-1 0 0,4 32-70 0 0,-1-1 0 0 0,-14-53 0 0 0,9 55 11 0 0,-1 1 0 0 0,0 0 0 0 0,-2 1 0 0 0,-25-42 0 0 0,26 53 62 0 0,0 0 0 0 0,0 1 0 0 0,-1 1 1 0 0,-1-1-1 0 0,0 2 0 0 0,-15-11 0 0 0,21 17-6 0 0,0 0-1 0 0,-11-12 1 0 0,-9-9 53 0 0,15 17-37 0 0,-1-1-1 0 0,2 0 1 0 0,-14-15 0 0 0,-18-13 87 0 0,-45-58 41 0 0,75 83-142 0 0,-3-5-63 0 0,-2 2 1 0 0,-33-29-1 0 0,-19-10-166 0 0,66 53 224 0 0,0-1 0 0 0,0 1 0 0 0,0 0 0 0 0,0-1 0 0 0,-1 2 0 0 0,1-1 0 0 0,-8-3 0 0 0,-1 0 0 0 0,-40-19 70 0 0,33 16-72 0 0,1 0 0 0 0,-20-14 0 0 0,33 19 2 0 0,-20-8 0 0 0,-7-5 0 0 0,23 11 0 0 0,0 1 0 0 0,-16-6 0 0 0,-79-28 0 0 0,74 28-17 0 0,-1 1 0 0 0,-56-9 0 0 0,40 9 4 0 0,-116-12 13 0 0,141 19 0 0 0,-17 1 0 0 0,-73 5 0 0 0,69-1 0 0 0,-49-2 0 0 0,62-4-24 0 0,0-2 0 0 0,-30-9 0 0 0,3 1 0 0 0,-36-5-317 0 0,-111-7-1 0 0,153 20 284 0 0,32 2 60 0 0,0 1 0 0 0,-22 1-1 0 0,-127 11-12 0 0,-43 20-286 0 0,169-23 253 0 0,-77 17 44 0 0,-45 6 0 0 0,90-21 0 0 0,-90-1 0 0 0,135-9 0 0 0,12 1 0 0 0,-37 2 0 0 0,-38 5 0 0 0,16 3 1 0 0,-94 9-146 0 0,78-18 249 0 0,-125-14 0 0 0,172 10-104 0 0,-46 4 0 0 0,24 1 0 0 0,16-3-21 0 0,1-1-1 0 0,-79-15 1 0 0,98 12 26 0 0,0 1 1 0 0,0 2-1 0 0,-54 2 0 0 0,-92 20 38 0 0,135-17-35 0 0,0-1-1 0 0,0-2 1 0 0,-63-9-1 0 0,-21-1 16 0 0,99 10-19 0 0,1 1-1 0 0,-48 7 1 0 0,-188 27-4 0 0,103-16 0 0 0,111-12 0 0 0,-141 17 0 0 0,-78 15 0 0 0,-252 42-144 0 0,382-73 167 0 0,-69 7 18 0 0,114-5-41 0 0,19 5 0 0 0,17-3 0 0 0,-95 7 0 0 0,35-17 22 0 0,-65 4 20 0 0,65 5-42 0 0,-95 21 0 0 0,-1 1 0 0 0,152-31 0 0 0,-62-6 0 0 0,63 0 0 0 0,48 4 0 0 0,-92-1 0 0 0,-102 15 0 0 0,159-13 0 0 0,-1-2 0 0 0,-55-9 0 0 0,79 7 0 0 0,-47-6 0 0 0,-73-1 0 0 0,-40 24 0 0 0,177-14 0 0 0,-29 3 70 0 0,-36-2 0 0 0,30-1-39 0 0,16 0 22 0 0,-49-2-53 0 0,35 6 0 0 0,30-3 0 0 0,1 1 0 0 0,-1-2 0 0 0,0 1 0 0 0,0-1 0 0 0,1-1 0 0 0,-1 1 0 0 0,-9-3 0 0 0,12 2-1 0 0,1-1 1 0 0,0 1-1 0 0,0-1 0 0 0,0 0 1 0 0,0-1-1 0 0,0 1 0 0 0,0-1 1 0 0,1 0-1 0 0,-7-5 0 0 0,2 0 11 0 0,0-1 0 0 0,-12-15 0 0 0,16 18-57 0 0,0-1 0 0 0,-1 0 1 0 0,0 1-1 0 0,-1 0 0 0 0,-12-9 1 0 0,17 15-73 0 0,-9-1-291 0 0,9 1 188 0 0,0 0-1 0 0,0-1 0 0 0,0 1 0 0 0,0 1 0 0 0,0-1 0 0 0,0 0 1 0 0,-1 0-1 0 0,1 1 0 0 0,0-1 0 0 0,0 1 0 0 0,0 0 1 0 0,0-1-1 0 0,0 1 0 0 0,-2 2 0 0 0,-10 7-8609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30:4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13 327 2303 0 0,'0'0'1647'0'0,"0"3"-36"0"0,-1 10 3739 0 0,0-10-5166 0 0,-3 7 0 0 0,3-7 992 0 0,0 0-1017 0 0,0 0-32 0 0,-1 2-40 0 0,1 0 3015 0 0,10 6-2995 0 0,-5-7-54 0 0,0-2-52 0 0,-1 1 0 0 0,1-1 1 0 0,-1 1-1 0 0,1-1 0 0 0,0 0 0 0 0,0 0 0 0 0,0-1 0 0 0,0 1 1 0 0,0-1-1 0 0,0 0 0 0 0,6 1 0 0 0,0-1-2 0 0,55 8-219 0 0,-33-6 62 0 0,-17-2 63 0 0,-1 0 0 0 0,0-1 0 0 0,0 0 0 0 0,18-3 0 0 0,56-14-79 0 0,-55 10 185 0 0,-8 0 98 0 0,0 0-1 0 0,25-13 1 0 0,14-4 101 0 0,193-84-30 0 0,-41 13-72 0 0,-204 91-114 0 0,14-6-105 0 0,0 2 0 0 0,1 0 0 0 0,49-6 0 0 0,-71 13 68 0 0,19 1 43 0 0,-22 0 56 0 0,10-9 477 0 0,-9 4-683 0 0,-1 0-1 0 0,0 0 0 0 0,0 0 1 0 0,0-1-1 0 0,0 1 0 0 0,-1-1 1 0 0,0 1-1 0 0,0-1 0 0 0,0 1 1 0 0,-1-1-1 0 0,0-9 0 0 0,0 3-1225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30:4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194 401 2303 0 0,'-2'1'471'0'0,"-46"14"8246"0"0,46-15-8059 0 0,0 0-442 0 0,-5 0-190 0 0,6 0-58 0 0,0 1 0 0 0,0-1-1 0 0,0 0 1 0 0,0 0-1 0 0,0-1 1 0 0,1 1 0 0 0,-1 0-1 0 0,0 0 1 0 0,0 0 0 0 0,0 0-1 0 0,0-1 1 0 0,0 1-1 0 0,0 0 1 0 0,1-1 0 0 0,-1 1-1 0 0,-1-2 1 0 0,1 1 10 0 0,0 0 0 0 0,1-1 0 0 0,-1 1 1 0 0,0 0-1 0 0,1-1 0 0 0,0 1 0 0 0,-1 0 0 0 0,1-1 0 0 0,0-2 0 0 0,-1 2 71 0 0,0-5-22 0 0,1 0-1 0 0,0 0 1 0 0,0 0-1 0 0,0 0 0 0 0,1 0 1 0 0,0 0-1 0 0,0 0 1 0 0,5-12-1 0 0,23-56 845 0 0,-21 57-508 0 0,13-38 537 0 0,-17 41-643 0 0,2 0 0 0 0,0 0 0 0 0,0 1 0 0 0,1 0 1 0 0,15-22-1 0 0,4 3-70 0 0,-16 22-177 0 0,-9 10-30 0 0,1-1 1 0 0,-1 1-1 0 0,1-1 0 0 0,0 1 0 0 0,-1 0 0 0 0,1 0 0 0 0,0 0 0 0 0,0 0 1 0 0,0 0-1 0 0,0 0 0 0 0,-1 0 0 0 0,1 1 0 0 0,4-2 0 0 0,-2 2-14 0 0,-2-1-95 0 0,1 1-10 0 0,-1 0 0 0 0,0 0 0 0 0,1 0 0 0 0,-1 0 0 0 0,0 0 0 0 0,1 1 0 0 0,3 1 0 0 0,-6-2 116 0 0,1 0-47 0 0,1 1 0 0 0,-1 0 0 0 0,0-1 0 0 0,0 1-1 0 0,0 0 1 0 0,0 0 0 0 0,0 0 0 0 0,0-1 0 0 0,0 1-1 0 0,0 1 1 0 0,0-1 0 0 0,0 0 0 0 0,0 0 0 0 0,-1 0-1 0 0,2 2 1 0 0,6 18-560 0 0,-6-14 425 0 0,-1 0 0 0 0,0 0 1 0 0,0 0-1 0 0,-1 1 0 0 0,0-1 0 0 0,-2 13 1 0 0,-10 44-394 0 0,0-20 726 0 0,-3 0 0 0 0,-2-1 0 0 0,-1-1 0 0 0,-2 0 0 0 0,-2-2 0 0 0,-2 0 0 0 0,-2-2 0 0 0,-36 43 0 0 0,37-49 337 0 0,8-11 199 0 0,0 0 0 0 0,-2-1 0 0 0,-22 20-1 0 0,39-39-540 0 0,5-1-351 0 0,48-9 142 0 0,-29 5 42 0 0,33-3-1 0 0,-35 6-64 0 0,0 1-1 0 0,0 0 0 0 0,0 2 1 0 0,-1 0-1 0 0,1 1 0 0 0,0 1 1 0 0,26 9-1 0 0,74 27-445 0 0,-110-36 426 0 0,-1-1 0 0 0,1 0-1 0 0,0-1 1 0 0,1 0 0 0 0,-1 0-1 0 0,13 0 1 0 0,-5-4-222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4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111 3743 0 0,'0'0'2216'0'0,"2"-1"-1734"0"0,8-4-8 0 0,-1-1 0 0 0,0 0 0 0 0,-1 0 0 0 0,0-1 0 0 0,0 0 0 0 0,9-10 0 0 0,-17 17-459 0 0,26-23 1604 0 0,2-2-5 0 0,-27 23-574 0 0,0 1-861 0 0,2-2-84 0 0,-2 2 263 0 0,-2 1-350 0 0,0 1-1 0 0,0-1 0 0 0,-1 0 0 0 0,1 1 1 0 0,0-1-1 0 0,0 1 0 0 0,0-1 1 0 0,0 1-1 0 0,-1 0 0 0 0,0 1 0 0 0,0-1 4 0 0,-24 16 29 0 0,1 1-1 0 0,-39 37 1 0 0,-8 7-42 0 0,25-30 2 0 0,-85 43 0 0 0,6-3 0 0 0,42-18 0 0 0,-101 84 0 0 0,171-126 18 0 0,-14 16 0 0 0,24-23-13 0 0,0 0-1 0 0,0 0 1 0 0,1 0-1 0 0,0 0 1 0 0,0 1-1 0 0,0-1 1 0 0,-2 8-1 0 0,2 0-4 0 0,6 2 0 0 0,3-3 0 0 0,-4-10 0 0 0,0 0 0 0 0,1-1 0 0 0,-1 1 0 0 0,0 0 0 0 0,1-1 0 0 0,-1 0 0 0 0,1 0 0 0 0,-1 1 0 0 0,1-1 0 0 0,0-1 0 0 0,-1 1 0 0 0,1 0 0 0 0,0-1 0 0 0,0 1 0 0 0,-1-1 0 0 0,1 0 0 0 0,0 0 0 0 0,0 0 0 0 0,0 0 0 0 0,3-1 0 0 0,7-2 0 0 0,-1 1 0 0 0,1-2 0 0 0,12-5 0 0 0,-19 7 0 0 0,40-16-10 0 0,-17 7-19 0 0,39-12 1 0 0,-60 21 23 0 0,1 0 0 0 0,0 1 0 0 0,-1 0 0 0 0,1 0 0 0 0,0 1 0 0 0,0 0 0 0 0,-1 1 0 0 0,1-1 0 0 0,11 4 0 0 0,-10-2-3 0 0,0 1 1 0 0,0 1-1 0 0,0 0 0 0 0,-1 0 1 0 0,0 0-1 0 0,12 9 1 0 0,-15-9 3 0 0,0 1 1 0 0,-1 0-1 0 0,0 0 1 0 0,0 0 0 0 0,0 0-1 0 0,-1 1 1 0 0,0 0-1 0 0,0 0 1 0 0,0 0 0 0 0,3 8-1 0 0,3 9 27 0 0,-1 0 1 0 0,10 37-1 0 0,-16-46-8 0 0,0 0 0 0 0,-1 0 1 0 0,0 1-1 0 0,-2-1 0 0 0,-1 27 1 0 0,1-37 6 0 0,-1-1 0 0 0,0 0 1 0 0,0 0-1 0 0,0 1 0 0 0,0-1 0 0 0,0 0 1 0 0,-1 0-1 0 0,1 0 0 0 0,-1 0 1 0 0,0-1-1 0 0,0 1 0 0 0,0 0 1 0 0,0-1-1 0 0,-1 0 0 0 0,1 1 1 0 0,-1-1-1 0 0,1 0 0 0 0,-6 3 1 0 0,-3 2 107 0 0,-1-1 1 0 0,-1 0 0 0 0,-17 5-1 0 0,16-5-110 0 0,-194 73 224 0 0,189-73-272 0 0,-2 0 0 0 0,1-1 0 0 0,0-1 0 0 0,-1-1 0 0 0,0-1 0 0 0,0-1 0 0 0,1-1 0 0 0,-1 0 0 0 0,0-2 0 0 0,0 0 0 0 0,1-2 0 0 0,-1 0 0 0 0,1-1 0 0 0,0-1 0 0 0,0-1 0 0 0,1 0 0 0 0,0-2 0 0 0,-27-16 0 0 0,28 13 6 0 0,-22-14-220 0 0,39 25 198 0 0,-1 0-1 0 0,1 0 0 0 0,0 0 1 0 0,-1 0-1 0 0,1 0 0 0 0,-1 0 1 0 0,1 1-1 0 0,-1-1 1 0 0,1 0-1 0 0,-1 1 0 0 0,1 0 1 0 0,-1-1-1 0 0,0 1 0 0 0,1 0 1 0 0,-1 0-1 0 0,1 0 1 0 0,-1 0-1 0 0,0 0 0 0 0,1 0 1 0 0,-1 0-1 0 0,0 1 0 0 0,1-1 1 0 0,-1 0-1 0 0,1 1 0 0 0,-1-1 1 0 0,1 1-1 0 0,-1 0 1 0 0,1 0-1 0 0,-1-1 0 0 0,1 1 1 0 0,0 0-1 0 0,-1 0 0 0 0,1 0 1 0 0,0 1-1 0 0,0-1 1 0 0,0 0-1 0 0,-2 2 0 0 0,-4 9-395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4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136 117 2759 0 0,'0'0'4120'0'0,"2"-7"879"0"0,-5 7-4916 0 0,-1 1-1 0 0,1 0 1 0 0,0-1-1 0 0,0 1 1 0 0,-1 0-1 0 0,1 1 1 0 0,0-1-1 0 0,0 1 1 0 0,0-1-1 0 0,1 1 1 0 0,-1 0 0 0 0,0 0-1 0 0,1 0 1 0 0,-1 0-1 0 0,-3 4 1 0 0,-4 5 194 0 0,1 0 1 0 0,-11 16-1 0 0,13-15-154 0 0,1 0 0 0 0,0 0-1 0 0,0 0 1 0 0,1 1 0 0 0,1 0-1 0 0,0 0 1 0 0,1 0 0 0 0,1 0-1 0 0,0 0 1 0 0,0 1 0 0 0,1 22-1 0 0,2-32-114 0 0,-1 1 0 0 0,1-1-1 0 0,-1 0 1 0 0,1 1 0 0 0,1-1-1 0 0,-1 0 1 0 0,0 0 0 0 0,4 7 0 0 0,6 7 39 0 0,-6-15-26 0 0,-1-1-5 0 0,0 0 25 0 0,0 0 1 0 0,-1-1-1 0 0,1 1 1 0 0,0-1-1 0 0,0 0 1 0 0,0 1-1 0 0,0-2 1 0 0,0 1-1 0 0,1 0 1 0 0,-1-1 0 0 0,0 0-1 0 0,0 0 1 0 0,0 0-1 0 0,0-1 1 0 0,7-1-1 0 0,7-1 383 0 0,37-13 1 0 0,-51 15-372 0 0,9-4 22 0 0,0-1 0 0 0,-1 0 0 0 0,0 0 0 0 0,0-1 0 0 0,0-1 0 0 0,-1 0 0 0 0,0 0-1 0 0,0-1 1 0 0,-1-1 0 0 0,0 0 0 0 0,8-11 0 0 0,-10 12-116 0 0,-1-1 0 0 0,-1 0 0 0 0,0 0 0 0 0,0 0 0 0 0,-1-1 0 0 0,0 0 0 0 0,-1 0 0 0 0,-1 0 0 0 0,1 0 0 0 0,-2-1 0 0 0,1 1 0 0 0,-2-1 1 0 0,1-15-1 0 0,-2 21-34 0 0,0 0 0 0 0,-1-1 0 0 0,0 1 1 0 0,-1 0-1 0 0,1 0 0 0 0,-1 0 1 0 0,0 1-1 0 0,-1-1 0 0 0,1 0 0 0 0,-1 1 1 0 0,0-1-1 0 0,-1 1 0 0 0,1 0 1 0 0,-1 0-1 0 0,0 0 0 0 0,-7-6 1 0 0,6 6 32 0 0,-1 0 1 0 0,0 1-1 0 0,1 0 1 0 0,-2 0-1 0 0,1 0 1 0 0,0 1-1 0 0,-1 0 1 0 0,0 0-1 0 0,1 0 1 0 0,-1 1-1 0 0,0 0 1 0 0,0 0-1 0 0,-14 0 1 0 0,17 1-75 0 0,1 2-1 0 0,-1-1 1 0 0,1 0-1 0 0,-1 1 1 0 0,1-1 0 0 0,-1 1-1 0 0,1 0 1 0 0,0 0-1 0 0,-1 1 1 0 0,1-1-1 0 0,0 0 1 0 0,0 1 0 0 0,0 0-1 0 0,0 0 1 0 0,0 0-1 0 0,0 0 1 0 0,1 0 0 0 0,-1 1-1 0 0,1-1 1 0 0,-1 1-1 0 0,1 0 1 0 0,-3 5 0 0 0,-4 5-1234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4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 7831 0 0,'0'0'1803'0'0,"0"2"-720"0"0,0 7-719 0 0,-1-1 1 0 0,-1 0-1 0 0,1 0 1 0 0,-2 0-1 0 0,1 0 1 0 0,-1 0-1 0 0,-5 11 1 0 0,-31 54-117 0 0,36-68-159 0 0,-351 572 124 0 0,292-478-201 0 0,-23 33 21 0 0,67-108-28 0 0,-1 0 0 0 0,-1-1-1 0 0,-27 23 1 0 0,8-14-5 0 0,19-19 108 0 0,17-13-194 0 0,1 0-646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4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105 653 5983 0 0,'-8'4'112'0'0,"0"0"0"0"0,1 1 0 0 0,-1 0 0 0 0,1 0-1 0 0,0 1 1 0 0,-7 6 0 0 0,2-1 1012 0 0,-18 12 0 0 0,30-23-1103 0 0,1 0 1 0 0,-1 0-1 0 0,0 0 1 0 0,0 0-1 0 0,0 0 1 0 0,0-1-1 0 0,0 1 0 0 0,0 0 1 0 0,0 0-1 0 0,0 0 1 0 0,0 0-1 0 0,0 0 0 0 0,0 0 1 0 0,0 0-1 0 0,0 0 1 0 0,0-1-1 0 0,-1 1 1 0 0,1 0-1 0 0,0 0 0 0 0,0 0 1 0 0,0 0-1 0 0,0 0 1 0 0,0 0-1 0 0,0 0 1 0 0,0 0-1 0 0,0 0 0 0 0,0 0 1 0 0,0-1-1 0 0,0 1 1 0 0,0 0-1 0 0,0 0 0 0 0,-1 0 1 0 0,1 0-1 0 0,0 0 1 0 0,0 0-1 0 0,0 0 1 0 0,0 0-1 0 0,0 0 0 0 0,0 0 1 0 0,0 0-1 0 0,0 0 1 0 0,0 0-1 0 0,-1 0 0 0 0,1 0 1 0 0,0 0-1 0 0,0 0 1 0 0,0 0-1 0 0,0 0 1 0 0,0 0-1 0 0,0 0 0 0 0,0 0 1 0 0,0 0-1 0 0,-1 0 1 0 0,1 0-1 0 0,0 0 1 0 0,0 0-1 0 0,0 0 0 0 0,0 0 1 0 0,0 0-1 0 0,0 0 1 0 0,0 0-1 0 0,0 1 0 0 0,0-1 1 0 0,0 0-1 0 0,-1 0 1 0 0,7-16 605 0 0,14-25-230 0 0,-16 33-178 0 0,20-36 410 0 0,36-48-1 0 0,-40 63-542 0 0,10-13-53 0 0,2 2 1 0 0,2 1-1 0 0,1 1 0 0 0,48-39 1 0 0,-27 32 126 0 0,2 3 0 0 0,92-52 0 0 0,-128 81 44 0 0,1 2 0 0 0,-1 1 0 0 0,2 1 1 0 0,-1 0-1 0 0,1 2 0 0 0,0 1 0 0 0,1 1 1 0 0,0 1-1 0 0,36-1 0 0 0,-51 5-154 0 0,0 1 0 0 0,0 0 0 0 0,0 0-1 0 0,0 1 1 0 0,0 1 0 0 0,0-1 0 0 0,0 2 0 0 0,-1-1 0 0 0,1 1-1 0 0,8 6 1 0 0,-14-8-42 0 0,-1 0 0 0 0,1 0 0 0 0,-1 1 0 0 0,0-1 0 0 0,0 1 0 0 0,0 0 1 0 0,0 0-1 0 0,0 0 0 0 0,-1 0 0 0 0,1 0 0 0 0,-1 1 0 0 0,0-1 0 0 0,0 1 0 0 0,0-1 0 0 0,-1 1 0 0 0,1 0 0 0 0,-1 0 0 0 0,0 0 0 0 0,0 0 0 0 0,0 0 0 0 0,0 0 0 0 0,-1 0 0 0 0,0 0 0 0 0,0 0 0 0 0,0 0 0 0 0,0 0 1 0 0,-1 6-1 0 0,-2 0 10 0 0,0 0 1 0 0,0 0 0 0 0,-1 0-1 0 0,0 0 1 0 0,-1 0 0 0 0,0-1 0 0 0,-12 16-1 0 0,-53 57 102 0 0,62-72-107 0 0,-295 291 193 0 0,285-284-346 0 0,-2 0 0 0 0,0-2 0 0 0,-1 0 0 0 0,-1-1 0 0 0,0-1 0 0 0,0-1 1 0 0,-2-1-1 0 0,1-1 0 0 0,-50 13 0 0 0,61-20-5 0 0,2 0-117 0 0,0-1 0 0 0,-16 2 0 0 0,24-4 163 0 0,0 0 0 0 0,0 0 0 0 0,0 0 0 0 0,0 0 1 0 0,0 0-1 0 0,-1-1 0 0 0,1 1 0 0 0,0-1 1 0 0,0 1-1 0 0,0-1 0 0 0,0 0 0 0 0,0 0 1 0 0,0 0-1 0 0,0 0 0 0 0,0 0 0 0 0,1 0 0 0 0,-4-3 1 0 0,4 2-550 0 0,-2-4-58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4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9007 0 0,'0'0'2636'0'0,"-2"1"-2457"0"0,-73 48-34 0 0,-94 66 687 0 0,129-85-549 0 0,0 3 1 0 0,-35 37-1 0 0,24-15-203 0 0,-85 116 1 0 0,120-146 8 0 0,2 0 1 0 0,0 1-1 0 0,2 1 0 0 0,0 0 0 0 0,2 0 1 0 0,-12 54-1 0 0,19-63 84 0 0,0-1 0 0 0,1 1 0 0 0,0 0 0 0 0,2-1 0 0 0,0 1 0 0 0,1 0 0 0 0,1 0 0 0 0,1-1-1 0 0,0 1 1 0 0,1-1 0 0 0,1 0 0 0 0,10 23 0 0 0,-12-34-88 0 0,0 0 0 0 0,1-1-1 0 0,0 1 1 0 0,0-1 0 0 0,0 0 0 0 0,0 0-1 0 0,1 0 1 0 0,0 0 0 0 0,0-1 0 0 0,0 0-1 0 0,1 0 1 0 0,-1 0 0 0 0,13 5-1 0 0,-11-6 149 0 0,0 0 0 0 0,0 0 0 0 0,1-1-1 0 0,-1 0 1 0 0,1-1 0 0 0,-1 1-1 0 0,1-1 1 0 0,0-1 0 0 0,-1 1-1 0 0,1-2 1 0 0,9 0 0 0 0,-13 0-52 0 0,9 4-149 0 0,-7-1-48 0 0,-5-1-70 0 0,0-1-1 0 0,1 1 1 0 0,-1-1-1 0 0,0 1 1 0 0,0 0-1 0 0,0-1 1 0 0,0 1-1 0 0,0 0 1 0 0,0 0-1 0 0,0 0 1 0 0,0 0-1 0 0,-1 0 1 0 0,1 0-1 0 0,0 0 1 0 0,0 0-1 0 0,-1 0 1 0 0,1 0-1 0 0,-1 0 1 0 0,1 1-1 0 0,-1-1 1 0 0,1 0 0 0 0,-1 2-1 0 0,1 3-321 0 0,0 0 0 0 0,-1 0 1 0 0,0 10-1 0 0,0-8-46 0 0,0-4-920 0 0,-3 4-326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5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30 2303 0 0,'7'-4'371'0'0,"6"-3"1688"0"0,-8 4-985 0 0,0 1 1 0 0,-1-1 0 0 0,10-8 5951 0 0,-15 16-6898 0 0,0 0 1 0 0,0 0-1 0 0,0 0 0 0 0,-1-1 0 0 0,0 1 0 0 0,0 0 1 0 0,0-1-1 0 0,-4 7 0 0 0,-1 3 94 0 0,-144 280 626 0 0,51-114-784 0 0,58-103-128 0 0,41-76-264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5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36 155 7919 0 0,'0'0'378'0'0,"-2"1"-162"0"0,-5 1-31 0 0,0 0-73 0 0,5-2 267 0 0,-6-3 4186 0 0,12-4-4446 0 0,0 0 1 0 0,1 0-1 0 0,0 1 1 0 0,0-1 0 0 0,0 1-1 0 0,0 1 1 0 0,1-1-1 0 0,0 1 1 0 0,1 0-1 0 0,10-7 1 0 0,2-1 89 0 0,1 1 0 0 0,1 1 0 0 0,0 1 0 0 0,0 0 1 0 0,26-6-1 0 0,-38 13-133 0 0,1 0 1 0 0,0 1-1 0 0,1 1 1 0 0,-1-1-1 0 0,0 2 1 0 0,0-1-1 0 0,1 2 1 0 0,-1-1-1 0 0,0 1 1 0 0,0 1-1 0 0,0 0 1 0 0,0 0-1 0 0,0 1 1 0 0,11 5-1 0 0,-19-8-76 0 0,0 1 0 0 0,0 0 0 0 0,0 1 0 0 0,1-1 0 0 0,-1 0 0 0 0,0 0 0 0 0,0 1 0 0 0,-1 0 0 0 0,1-1 0 0 0,0 1 0 0 0,0 0 0 0 0,-1 0 0 0 0,1 0 0 0 0,-1 0 0 0 0,0 0 0 0 0,1 0 0 0 0,-1 0 0 0 0,1 3 0 0 0,-1-2 0 0 0,-1 0 0 0 0,0 0 0 0 0,0 0 0 0 0,1 0 0 0 0,-2 0 0 0 0,1 0 0 0 0,0 0 0 0 0,-1 0 0 0 0,1 0 0 0 0,-1 0 0 0 0,0 0 0 0 0,0-1 0 0 0,0 1 0 0 0,-2 4 0 0 0,-6 11 22 0 0,-1-2 1 0 0,0 1-1 0 0,-2-1 0 0 0,1-1 0 0 0,-22 22 0 0 0,5-11 54 0 0,-56 43-1 0 0,54-49-17 0 0,-50 25-1 0 0,-15 9-48 0 0,86-49-50 0 0,16-10 3 0 0,14-9 21 0 0,6 3-10 0 0,0 1 0 0 0,0 1 0 0 0,1 1-1 0 0,38-5 1 0 0,-62 12 25 0 0,0 1 0 0 0,0-1-1 0 0,0 1 1 0 0,0 0 0 0 0,0 0-1 0 0,0 1 1 0 0,0-1 0 0 0,0 1-1 0 0,0 0 1 0 0,0 0-1 0 0,-1 0 1 0 0,1 0 0 0 0,0 1-1 0 0,-1 0 1 0 0,1-1 0 0 0,-1 1-1 0 0,1 0 1 0 0,-1 1 0 0 0,0-1-1 0 0,0 1 1 0 0,0-1 0 0 0,4 6-1 0 0,-3-3 12 0 0,-1 0-1 0 0,0 0 1 0 0,0 0-1 0 0,-1 0 1 0 0,1 1-1 0 0,-1-1 1 0 0,0 1-1 0 0,-1-1 1 0 0,1 1-1 0 0,-1 0 1 0 0,0 0-1 0 0,-1 0 1 0 0,1 0-1 0 0,-2 10 1 0 0,1-4 19 0 0,-1 0 0 0 0,-1 0 0 0 0,0 0 0 0 0,-1 0 1 0 0,-7 19-1 0 0,8-25-14 0 0,0 0 0 0 0,-1-1-1 0 0,0 0 1 0 0,-1 1 0 0 0,1-1 0 0 0,-1 0 0 0 0,0-1 0 0 0,0 1 0 0 0,0-1 0 0 0,-1 0 0 0 0,1 0 0 0 0,-1 0 0 0 0,-6 3 0 0 0,-28 14 59 0 0,-61 23 0 0 0,66-30-73 0 0,13-5 3 0 0,9-5-221 0 0,-19 11 1 0 0,29-14 25 0 0,-7 1-2261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502 190 8287 0 0,'44'-99'1195'0'0,"-37"85"-12"0"0,1 0 0 0 0,0 1 0 0 0,2 1 0 0 0,18-22 0 0 0,-26 33-558 0 0,6-1 1095 0 0,-22 47-1149 0 0,-16 44-298 0 0,2-21-26 0 0,-211 491 181 0 0,105-308-317 0 0,-12 29-580 0 0,140-265-34 0 0,0-1-1 0 0,-7 31 1 0 0,13-43-724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5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2759 0 0,'0'0'4131'0'0,"-3"9"-103"0"0,0-4-3859 0 0,-1 0 0 0 0,1 0 0 0 0,-1 0-1 0 0,0 0 1 0 0,-9 7 0 0 0,2-1-125 0 0,-65 67-169 0 0,30-32 140 0 0,2 2 0 0 0,-44 62 0 0 0,80-99 259 0 0,0 1 0 0 0,2-1 0 0 0,-1 2 0 0 0,-8 24 0 0 0,14-33-173 0 0,0-1-1 0 0,0 0 1 0 0,0 1-1 0 0,0-1 1 0 0,1 1 0 0 0,0 0-1 0 0,-1-1 1 0 0,1 1-1 0 0,1-1 1 0 0,-1 1 0 0 0,0-1-1 0 0,1 1 1 0 0,0-1-1 0 0,0 1 1 0 0,0-1 0 0 0,0 1-1 0 0,0-1 1 0 0,1 0-1 0 0,0 0 1 0 0,-1 1-1 0 0,1-1 1 0 0,0 0 0 0 0,5 4-1 0 0,-5-5-44 0 0,0-1 0 0 0,-1 0 0 0 0,1 0 0 0 0,0 0 0 0 0,0 0 0 0 0,0 0 0 0 0,0 0-1 0 0,0 0 1 0 0,1-1 0 0 0,-1 1 0 0 0,0-1 0 0 0,0 0 0 0 0,3 1 0 0 0,1-1 49 0 0,-1 0 0 0 0,1 0 0 0 0,-1-1 0 0 0,8-1 0 0 0,14-4 22 0 0,0-2 0 0 0,-1-2 0 0 0,0 0 0 0 0,0-2 0 0 0,-1 0 0 0 0,0-2 0 0 0,-1-1 0 0 0,33-27 0 0 0,-43 31-101 0 0,0-2-1 0 0,-1 0 1 0 0,-1 0 0 0 0,0-1-1 0 0,12-19 1 0 0,-20 28-61 0 0,-1-1-1 0 0,1-1 1 0 0,-1 1 0 0 0,0 0 0 0 0,-1-1-1 0 0,1 0 1 0 0,-1 1 0 0 0,-1-1 0 0 0,1 0-1 0 0,-1 0 1 0 0,-1 0 0 0 0,1 0 0 0 0,-1 0-1 0 0,0 0 1 0 0,0 0 0 0 0,-3-10 0 0 0,1 6-149 0 0,-1 1 0 0 0,-1 0 0 0 0,1 0 1 0 0,-2 0-1 0 0,1 1 0 0 0,-1-1 1 0 0,-1 1-1 0 0,-10-14 0 0 0,12 19 72 0 0,1 0-1 0 0,-1 0 1 0 0,0 1-1 0 0,1 0 1 0 0,-2 0-1 0 0,1 0 1 0 0,0 0-1 0 0,0 0 1 0 0,-1 1 0 0 0,0 0-1 0 0,1 0 1 0 0,-1 0-1 0 0,0 1 1 0 0,0-1-1 0 0,0 1 1 0 0,0 0-1 0 0,0 1 1 0 0,0-1-1 0 0,-10 1 1 0 0,9 1-134 0 0,0 0 0 0 0,-1 0 0 0 0,1 0 1 0 0,0 0-1 0 0,0 1 0 0 0,0 0 0 0 0,0 1 0 0 0,0-1 0 0 0,1 1 1 0 0,-1 0-1 0 0,1 1 0 0 0,-8 5 0 0 0,12-8-149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5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20 7919 0 0,'0'0'714'0'0,"-12"-11"-462"0"0,11 10 23 0 0,0 1 1 0 0,1-1 0 0 0,-1 0 0 0 0,0 1-1 0 0,1-1 1 0 0,-1 1 0 0 0,0-1-1 0 0,0 1 1 0 0,1-1 0 0 0,-1 1-1 0 0,0-1 1 0 0,0 1 0 0 0,0 0 0 0 0,0 0-1 0 0,0-1 1 0 0,0 1 0 0 0,1 0-1 0 0,-1 0 1 0 0,0 0 0 0 0,0 0 0 0 0,0 0-1 0 0,0 0 1 0 0,0 0 0 0 0,0 0-1 0 0,-1 1 1 0 0,-9 5-628 0 0,9-5 404 0 0,0 1 1 0 0,0 0-1 0 0,0 0 1 0 0,0-1 0 0 0,0 1-1 0 0,1 1 1 0 0,-1-1 0 0 0,1 0-1 0 0,-1 0 1 0 0,1 1-1 0 0,0-1 1 0 0,0 0 0 0 0,0 1-1 0 0,0-1 1 0 0,0 1 0 0 0,0 0-1 0 0,1-1 1 0 0,-1 5-1 0 0,1-3-14 0 0,0 0-1 0 0,1 0 1 0 0,-1 1-1 0 0,1-1 1 0 0,0 0-1 0 0,0 0 1 0 0,1 0-1 0 0,-1 0 1 0 0,1 0-1 0 0,3 6 1 0 0,4 5 25 0 0,1-1 1 0 0,1 0 0 0 0,0-1 0 0 0,18 18-1 0 0,25 17 62 0 0,-38-36-113 0 0,-1 1 0 0 0,0 1 0 0 0,-1 1-1 0 0,21 28 1 0 0,-33-41-11 0 0,-1 1 0 0 0,1 0 0 0 0,-1 0-1 0 0,1 0 1 0 0,-1-1 0 0 0,0 1 0 0 0,0 0 0 0 0,0 1 0 0 0,-1-1-1 0 0,1 0 1 0 0,-1 0 0 0 0,0 0 0 0 0,0 0 0 0 0,0 0-1 0 0,0 0 1 0 0,0 1 0 0 0,0-1 0 0 0,-1 0 0 0 0,0 0-1 0 0,0 0 1 0 0,0 0 0 0 0,0 0 0 0 0,0 0 0 0 0,0 0-1 0 0,-3 4 1 0 0,-1-1 11 0 0,0 1 0 0 0,0-1 0 0 0,-1 0 0 0 0,0-1 0 0 0,0 1 0 0 0,0-1-1 0 0,0-1 1 0 0,-15 9 0 0 0,-24 16-58 0 0,29-18-45 0 0,1-1 1 0 0,-2-1 0 0 0,-21 10-1 0 0,15-10-86 0 0,-37 13 126 0 0,55-20-60 0 0,-1-1 1 0 0,1 0-1 0 0,-1 0 1 0 0,1 0-1 0 0,-1-1 1 0 0,0 0-1 0 0,1 0 1 0 0,-10-2 0 0 0,14 2-752 0 0,1-2-859 0 0,3-8-3290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5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24 9671 0 0,'0'0'440'0'0,"2"-9"151"0"0,1 1-387 0 0,1 2 5229 0 0,-11 37-5063 0 0,-1-1 0 0 0,-2 0 0 0 0,-26 56-1 0 0,23-54-244 0 0,-7 13-40 0 0,-1-1 0 0 0,-2-1 0 0 0,-43 61 0 0 0,-14-7-3110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5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13735 0 0,'0'0'1246'0'0,"-7"6"-981"0"0,-9 8-381 0 0,-1 0-1 0 0,-1-1 1 0 0,0-1 0 0 0,0 0 0 0 0,-30 13 0 0 0,-89 41-1240 0 0,96-41 1495 0 0,1 1 1 0 0,2 3 0 0 0,1 1 0 0 0,1 2 0 0 0,-44 50-1 0 0,63-62-119 0 0,1 0-1 0 0,-27 44 1 0 0,36-51-9 0 0,0 0-1 0 0,1 0 1 0 0,1 0 0 0 0,0 1-1 0 0,1 0 1 0 0,-4 27 0 0 0,7-39 4 0 0,1 0 1 0 0,0 0 0 0 0,0 0 0 0 0,-1 0 0 0 0,2 0 0 0 0,-1-1-1 0 0,0 1 1 0 0,0 0 0 0 0,1 0 0 0 0,-1 0 0 0 0,0 0 0 0 0,1 0-1 0 0,0-1 1 0 0,0 1 0 0 0,-1 0 0 0 0,2 1 0 0 0,0-1 21 0 0,0 0 0 0 0,0-1 0 0 0,-1 1 0 0 0,1-1-1 0 0,0 0 1 0 0,0 1 0 0 0,0-1 0 0 0,0 0 0 0 0,1 0 0 0 0,-1 0 0 0 0,0-1 0 0 0,5 2 0 0 0,7 2 151 0 0,2-2-1 0 0,-1 1 1 0 0,0-2-1 0 0,18 0 1 0 0,64-6 223 0 0,-38 1-176 0 0,128-16 680 0 0,-176 18-865 0 0,11-1 85 0 0,-1-2-1 0 0,0-1 0 0 0,-1 0 1 0 0,39-19-1 0 0,-53 22-123 0 0,0 0 0 0 0,0-1 0 0 0,-1 0 0 0 0,0 0 0 0 0,1-1 0 0 0,-2 1 0 0 0,1-1 1 0 0,0 0-1 0 0,-1-1 0 0 0,0 1 0 0 0,0-1 0 0 0,-1 1 0 0 0,0-1 0 0 0,0 0 0 0 0,0-1 0 0 0,4-12 0 0 0,-5 12-36 0 0,0 0-1 0 0,-1-1 1 0 0,0 1 0 0 0,0 0-1 0 0,0-1 1 0 0,-1 1 0 0 0,0-1-1 0 0,0 0 1 0 0,-1 1 0 0 0,0 0-1 0 0,-1-1 1 0 0,1 1 0 0 0,-1 0 0 0 0,-1-1-1 0 0,-2-6 1 0 0,4 13 13 0 0,0 0 1 0 0,1 0-1 0 0,-1 1 0 0 0,0-1 1 0 0,0 0-1 0 0,0 0 0 0 0,0 0 1 0 0,0 0-1 0 0,0 1 0 0 0,0-1 1 0 0,0 0-1 0 0,0 1 0 0 0,0-1 1 0 0,0 1-1 0 0,0-1 1 0 0,0 1-1 0 0,0 0 0 0 0,0-1 1 0 0,0 1-1 0 0,-1 0 0 0 0,1 0 1 0 0,0 0-1 0 0,0 0 0 0 0,0 0 1 0 0,-1 0-1 0 0,1 0 0 0 0,0 0 1 0 0,0 0-1 0 0,0 1 0 0 0,-1-1 1 0 0,0 1-1 0 0,-6 1-19 0 0,0 1 0 0 0,0 0 0 0 0,-10 6 0 0 0,9-4-7 0 0,-16 7-130 0 0,1 2 0 0 0,0 0-1 0 0,0 2 1 0 0,2 1 0 0 0,0 0-1 0 0,1 2 1 0 0,-36 39 0 0 0,55-55 164 0 0,1-1 0 0 0,-1 0 0 0 0,0 1 0 0 0,1-1 0 0 0,-1 1 0 0 0,1-1 0 0 0,0 1 0 0 0,0 0 0 0 0,0 0 0 0 0,0-1 0 0 0,0 1 1 0 0,1 0-1 0 0,-1 0 0 0 0,1 0 0 0 0,0 0 0 0 0,0 3 0 0 0,0-4 1 0 0,1 1 1 0 0,-1-1-1 0 0,1 0 1 0 0,0 0-1 0 0,0 1 1 0 0,0-1-1 0 0,0 0 1 0 0,0 0-1 0 0,1 0 1 0 0,-1 0-1 0 0,1 0 1 0 0,-1 0-1 0 0,1-1 0 0 0,-1 1 1 0 0,1 0-1 0 0,0-1 1 0 0,0 1-1 0 0,0-1 1 0 0,4 2-1 0 0,4 2-479 0 0,-1 0-1 0 0,1-1 1 0 0,0 0-1 0 0,0-1 1 0 0,1 0-1 0 0,-1 0 1 0 0,1-1-1 0 0,-1-1 1 0 0,20 1-1 0 0,-1-2-4284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5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 8287 0 0,'-1'-1'639'0'0,"-5"0"-303"0"0,5 1 265 0 0,-11 16 1647 0 0,10-10-2190 0 0,1 0 0 0 0,0 0-1 0 0,0 0 1 0 0,0 0-1 0 0,1 0 1 0 0,0 0 0 0 0,0 0-1 0 0,0 0 1 0 0,1 0-1 0 0,2 8 1 0 0,0 0 121 0 0,1-1 0 0 0,1 0 0 0 0,8 18 0 0 0,-4-14 87 0 0,0 0 1 0 0,2-1 0 0 0,17 21-1 0 0,42 40 688 0 0,-1-1-245 0 0,-57-60-616 0 0,0 0 0 0 0,-1 0 0 0 0,10 21 0 0 0,-12-17-83 0 0,-1-1 1 0 0,-1 2-1 0 0,-1-1 0 0 0,-1 1 1 0 0,-1 0-1 0 0,-1 0 0 0 0,0 1 0 0 0,-2-1 1 0 0,0 1-1 0 0,-2-1 0 0 0,0 1 1 0 0,-2-1-1 0 0,-4 22 0 0 0,1-16-28 0 0,-1 1-1 0 0,-2-2 0 0 0,0 1 1 0 0,-2-1-1 0 0,-1-1 0 0 0,-1 0 0 0 0,-1-1 1 0 0,-1 0-1 0 0,-28 34 0 0 0,17-30-629 0 0,-38 32 0 0 0,44-46-3736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5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1839 0 0,'2'0'5287'0'0,"25"4"746"0"0,-19-3-5819 0 0,0-1 0 0 0,0 0-1 0 0,0 0 1 0 0,0-1 0 0 0,0 0 0 0 0,10-2-1 0 0,254-66 191 0 0,-256 66-1309 0 0,-2 0-50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5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3679 0 0,'1'-1'7163'0'0,"8"-5"-4317"0"0,1 0-1 0 0,19-9 1 0 0,53-16-2690 0 0,-23 10 52 0 0,90-29-1150 0 0,-123 42 540 0 0,-16 4 51 0 0,1 1 0 0 0,0 0 0 0 0,-1 1 0 0 0,1 0 0 0 0,0 1 0 0 0,0 0 0 0 0,15 1 0 0 0,-12 2-225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5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10 3223 0 0,'3'-9'10903'0'0,"-3"11"-10827"0"0,-63 156 683 0 0,-109 200-1 0 0,156-330-1089 0 0,-2-2-1 0 0,-1 0 1 0 0,-1-1-1 0 0,-1-1 1 0 0,-41 37-1 0 0,9-14-4233 0 0,49-44 2887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0:5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82 352 5063 0 0,'-2'-1'390'0'0,"-28"-14"432"0"0,18 6 5685 0 0,14-4-5324 0 0,1 7-1098 0 0,0-1 1 0 0,0 1-1 0 0,1 0 0 0 0,-1 0 1 0 0,1 0-1 0 0,1 0 1 0 0,-1 1-1 0 0,1 0 1 0 0,0 0-1 0 0,9-7 1 0 0,12-14 92 0 0,0 1 119 0 0,1 0-1 0 0,0 2 0 0 0,36-23 1 0 0,-34 25 17 0 0,-11 10-122 0 0,-1 1 0 0 0,2 1 0 0 0,-1 0 0 0 0,1 2 0 0 0,1 0 0 0 0,-1 1 0 0 0,35-6 0 0 0,-44 10-86 0 0,0 0-1 0 0,0 1 1 0 0,0 0-1 0 0,1 0 0 0 0,-1 1 1 0 0,0 1-1 0 0,20 3 1 0 0,-26-3-79 0 0,-1 0 1 0 0,1 0-1 0 0,0 0 1 0 0,0 0-1 0 0,-1 1 1 0 0,1 0-1 0 0,-1 0 1 0 0,1 0-1 0 0,-1 0 0 0 0,0 1 1 0 0,0-1-1 0 0,0 1 1 0 0,0-1-1 0 0,0 1 1 0 0,-1 0-1 0 0,1 0 1 0 0,-1 1-1 0 0,0-1 1 0 0,0 0-1 0 0,0 1 0 0 0,0-1 1 0 0,-1 1-1 0 0,2 5 1 0 0,-1 1-3 0 0,0-1 1 0 0,-1 1-1 0 0,0 1 1 0 0,0-1-1 0 0,-1 0 1 0 0,-1 0-1 0 0,0 0 1 0 0,0 0-1 0 0,-1 0 1 0 0,0 0-1 0 0,-1-1 1 0 0,0 1-1 0 0,-5 11 1 0 0,-2 1 1 0 0,-1 0 0 0 0,0-1 1 0 0,-2 0-1 0 0,-21 27 0 0 0,14-25-38 0 0,-1-1 0 0 0,0-1 1 0 0,-2 0-1 0 0,-49 33 0 0 0,27-25-19 0 0,-1-3 1 0 0,-50 21 0 0 0,73-37-83 0 0,-1-1 1 0 0,0 0-1 0 0,-1-2 1 0 0,-37 6-1 0 0,59-13-51 0 0,1 0-1 0 0,-1 1 1 0 0,1-1 0 0 0,-1 0-1 0 0,1 0 1 0 0,-1 0-1 0 0,1 0 1 0 0,-1-1-1 0 0,1 1 1 0 0,0-1 0 0 0,-1 0-1 0 0,1 1 1 0 0,0-1-1 0 0,-1 0 1 0 0,-3-3 0 0 0,-2-2-1199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 5063 0 0,'-1'1'390'0'0,"-13"14"580"0"0,-12 18-1 0 0,-4 5 618 0 0,19-25-1486 0 0,-1-1 0 0 0,0 0-1 0 0,-1-1 1 0 0,0-1 0 0 0,-19 12-1 0 0,-130 91 2578 0 0,113-77-1794 0 0,-68 45 979 0 0,-79 61 1058 0 0,170-120-2586 0 0,1 1 1 0 0,1 2-1 0 0,1 0 1 0 0,1 1-1 0 0,-20 33 1 0 0,29-40-273 0 0,2 1 1 0 0,0 0 0 0 0,1 1-1 0 0,-9 28 1 0 0,17-42-62 0 0,0 0 1 0 0,0 0-1 0 0,1 0 0 0 0,0 0 1 0 0,0 0-1 0 0,1 0 1 0 0,0 0-1 0 0,0 0 1 0 0,0 0-1 0 0,1 0 0 0 0,0 0 1 0 0,1 0-1 0 0,-1-1 1 0 0,1 1-1 0 0,1 0 1 0 0,-1-1-1 0 0,1 1 0 0 0,5 7 1 0 0,0-2-199 0 0,1-1 0 0 0,0 0 0 0 0,1-1 0 0 0,0 0 0 0 0,19 14 0 0 0,62 38-2977 0 0,-63-44 1341 0 0,-13-9 578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27 210 7831 0 0,'-1'-2'356'0'0,"-3"-3"-59"0"0,1 3-247 0 0,1-1 0 0 0,0 1 1 0 0,0-1-1 0 0,1 1 0 0 0,-1-1 0 0 0,0 0 0 0 0,1 0 1 0 0,0 0-1 0 0,-2-3 0 0 0,3 4 322 0 0,-1 1 0 0 0,1 0 0 0 0,0 0 0 0 0,-1-1 0 0 0,1 1 0 0 0,0 0 0 0 0,0 0 1 0 0,0-1-1 0 0,0 1 0 0 0,0 0 0 0 0,0 0 0 0 0,0-1 0 0 0,1 1 0 0 0,-1 0 0 0 0,0 0 0 0 0,1-1 0 0 0,0 0 0 0 0,0 0-71 0 0,0 0 0 0 0,0 0 0 0 0,1 0-1 0 0,-1 0 1 0 0,1 0 0 0 0,-1 0 0 0 0,1 1 0 0 0,3-3-1 0 0,1-1-26 0 0,0 1 0 0 0,1 0 0 0 0,0 1-1 0 0,12-5 1 0 0,8-1 31 0 0,0 1 0 0 0,0 1 0 0 0,32-2 1 0 0,84-3 287 0 0,-111 10-848 0 0,93-6 424 0 0,-63-3-2052 0 0,-42 6-735 0 0,22-9 1 0 0,5-6-3577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57 3223 0 0,'-1'-1'240'0'0,"-1"-4"-450"0"0,1 4 334 0 0,1 1 0 0 0,0 0-1 0 0,0-1 1 0 0,-1 1 0 0 0,1-1 0 0 0,0 1-1 0 0,0 0 1 0 0,-1-1 0 0 0,1 1 0 0 0,0-1-1 0 0,0 1 1 0 0,0-1 0 0 0,0 1-1 0 0,0-1 1 0 0,0 1 0 0 0,0-1 0 0 0,0 1-1 0 0,0 0 1 0 0,0-1 0 0 0,0 1 0 0 0,0-1-1 0 0,0 1 1 0 0,0-1 0 0 0,0 1 0 0 0,0-1-1 0 0,1 1 1 0 0,-1-1 0 0 0,0 1 0 0 0,0 0-1 0 0,0-1 1 0 0,1 1 0 0 0,-1-1-1 0 0,0 1 1 0 0,1 0 0 0 0,-1-1 0 0 0,1 1-1 0 0,1-3 308 0 0,0 1-1 0 0,-1 0 1 0 0,1-1 0 0 0,-1 0-1 0 0,1 1 1 0 0,-1-1-1 0 0,0 0 1 0 0,0 1-1 0 0,0-1 1 0 0,1-5 1151 0 0,0 8-1486 0 0,1 0 0 0 0,-1 1 1 0 0,1 0-1 0 0,-1 0 0 0 0,1-1 0 0 0,-1 1 0 0 0,0 1 0 0 0,0-1 0 0 0,1 0 0 0 0,-1 0 0 0 0,0 1 0 0 0,0-1 0 0 0,0 1 1 0 0,-1 0-1 0 0,1 0 0 0 0,0 0 0 0 0,-1-1 0 0 0,1 2 0 0 0,-1-1 0 0 0,1 0 0 0 0,-1 0 0 0 0,2 4 0 0 0,2 5 130 0 0,0 0-1 0 0,-1 0 1 0 0,4 18-1 0 0,19 125 827 0 0,-21-105-906 0 0,2-1 1 0 0,17 52-1 0 0,-17-76-107 0 0,1 0-1 0 0,1-1 1 0 0,1-1 0 0 0,1 0-1 0 0,1 0 1 0 0,2-1 0 0 0,31 36-1 0 0,-36-46 6 0 0,-1 1-1 0 0,0 0 1 0 0,-1 1-1 0 0,0 0 0 0 0,-1 0 1 0 0,10 25-1 0 0,-16-37-37 0 0,-1 1-1 0 0,0-1 0 0 0,1 1 1 0 0,-1-1-1 0 0,0 1 1 0 0,0-1-1 0 0,0 1 0 0 0,0-1 1 0 0,0 1-1 0 0,0-1 0 0 0,0 1 1 0 0,0-1-1 0 0,-1 0 1 0 0,0 3-1 0 0,-2 12-27 0 0,3-14-89 0 0,-1 5-165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36 1839 0 0,'-4'-9'160'0'0,"4"8"67"0"0,-1-1-1 0 0,0 1 1 0 0,0-1-1 0 0,1 0 1 0 0,-1 1-1 0 0,0 0 1 0 0,-1-1-1 0 0,1 1 0 0 0,0 0 1 0 0,0-1-1 0 0,0 1 1 0 0,-1 0-1 0 0,1 0 1 0 0,-1 0-1 0 0,1 0 0 0 0,-1 0 1 0 0,1 0-1 0 0,-1 1 1 0 0,0-1-1 0 0,1 0 1 0 0,-1 1-1 0 0,0-1 0 0 0,1 1 1 0 0,-1 0-1 0 0,0-1 1 0 0,0 1-1 0 0,1 0 1 0 0,-3 0-1 0 0,-1 1 432 0 0,1 0 1 0 0,-1 0-1 0 0,1 0 0 0 0,-1 1 0 0 0,1-1 1 0 0,-1 1-1 0 0,1 0 0 0 0,0 0 0 0 0,-7 5 1 0 0,-1 2-461 0 0,-1 1 1 0 0,1 0-1 0 0,1 1 0 0 0,0 0 1 0 0,-10 14-1 0 0,-43 68 406 0 0,24-33-324 0 0,-83 128 441 0 0,9-12-406 0 0,84-134-397 0 0,-66 72 0 0 0,83-101 224 0 0,-1 0 0 0 0,-1 0 0 0 0,0-1 0 0 0,0-1 0 0 0,-1-1 1 0 0,-1 0-1 0 0,0-1 0 0 0,-24 9 0 0 0,32-15-745 0 0,1 0-1 0 0,-1-1 1 0 0,0-1 0 0 0,-15 2 0 0 0,23-3-350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10447 0 0,'0'0'3071'0'0,"2"-1"-2491"0"0,22-10 328 0 0,1 1 0 0 0,0 1-1 0 0,44-9 1 0 0,82-7 144 0 0,-77 14-810 0 0,-19 6-2330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6911 0 0,'0'0'1010'0'0,"3"1"442"0"0,10 0 1455 0 0,27-1 1 0 0,15-6-887 0 0,56-18-1766 0 0,-88 19 288 0 0,-6 0-581 0 0,113-29 709 0 0,-47 6-4038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6911 0 0,'0'0'8899'0'0,"-1"2"-8808"0"0,-169 283 2102 0 0,-24-14-2574 0 0,187-261 267 0 0,-17 23-3183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276 140 6447 0 0,'0'0'4570'0'0,"2"-1"-3309"0"0,95-44 990 0 0,-17 13-1226 0 0,-50 19-486 0 0,0 0 0 0 0,1 3 0 0 0,59-14 0 0 0,-87 24-493 0 0,0-1 0 0 0,1 1 0 0 0,-1 0 0 0 0,0 0 0 0 0,0 0 0 0 0,1 0 0 0 0,-1 0 1 0 0,0 1-1 0 0,0-1 0 0 0,0 1 0 0 0,0 0 0 0 0,0 0 0 0 0,5 2 0 0 0,-6-2-38 0 0,-1 1 1 0 0,1-1-1 0 0,-1 0 1 0 0,0 1-1 0 0,1-1 1 0 0,-1 1-1 0 0,0-1 0 0 0,0 1 1 0 0,0 0-1 0 0,0-1 1 0 0,0 1-1 0 0,0 0 0 0 0,-1 0 1 0 0,1 0-1 0 0,0 0 1 0 0,-1 0-1 0 0,0 0 0 0 0,1-1 1 0 0,-1 1-1 0 0,0 0 1 0 0,0 0-1 0 0,0 3 1 0 0,-1 5 16 0 0,0-1 0 0 0,0 1 0 0 0,-1-1 0 0 0,0 0 0 0 0,-1 0 0 0 0,0 0 0 0 0,0 0 0 0 0,-1 0 0 0 0,0-1 0 0 0,0 1 0 0 0,-1-1 0 0 0,-1 0 0 0 0,-8 11 0 0 0,1-4 9 0 0,-1 0-1 0 0,0-2 1 0 0,-1 1-1 0 0,-1-2 1 0 0,-23 16 0 0 0,15-14-70 0 0,-1-1 0 0 0,0-2 1 0 0,-1 0-1 0 0,1-1 0 0 0,-2-2 1 0 0,-32 6-1 0 0,-4-6-95 0 0,50-7 122 0 0,53-11-123 0 0,-13 7 118 0 0,-1 2 0 0 0,1 0 0 0 0,-1 2 0 0 0,1 1 0 0 0,33 7 0 0 0,-54-8 17 0 0,-1 0 1 0 0,1 0-1 0 0,-1 1 0 0 0,0 0 0 0 0,1 0 0 0 0,-1 0 1 0 0,0 0-1 0 0,-1 1 0 0 0,1 0 0 0 0,0 0 0 0 0,-1 0 1 0 0,1 0-1 0 0,-1 1 0 0 0,0 0 0 0 0,0 0 0 0 0,0 0 1 0 0,-1 0-1 0 0,0 1 0 0 0,0-1 0 0 0,0 1 0 0 0,0 0 1 0 0,0 0-1 0 0,-1 0 0 0 0,3 8 0 0 0,-4-8 18 0 0,0 0 0 0 0,0 0 0 0 0,-1 0 0 0 0,1 0 0 0 0,-1 0-1 0 0,0 0 1 0 0,-1 0 0 0 0,1-1 0 0 0,-1 1 0 0 0,0 0 0 0 0,0 0 0 0 0,0 0-1 0 0,-1 0 1 0 0,0-1 0 0 0,1 1 0 0 0,-6 6 0 0 0,4-5-4 0 0,-1-1 0 0 0,0 0 1 0 0,-1 0-1 0 0,1 0 0 0 0,-1-1 0 0 0,0 0 1 0 0,0 0-1 0 0,0 0 0 0 0,-1 0 0 0 0,1-1 0 0 0,-1 0 1 0 0,-8 3-1 0 0,-262 84 813 0 0,144-52-647 0 0,100-25-222 0 0,28-10-150 0 0,-1-1 0 0 0,0 0 1 0 0,0 0-1 0 0,0 0 0 0 0,0 0 0 0 0,0-1 0 0 0,0 0 0 0 0,-1 0 0 0 0,1 0 1 0 0,0-1-1 0 0,-8 0 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18 6447 0 0,'0'0'298'0'0,"2"-1"-10"0"0,15-11 6797 0 0,-18 13-6461 0 0,-8 1-594 0 0,0 0 1 0 0,0 0-1 0 0,0 1 1 0 0,1 0-1 0 0,-1 1 1 0 0,1 0-1 0 0,0 0 1 0 0,-11 8-1 0 0,8-3 1 0 0,0 0 1 0 0,0 1-1 0 0,1 0 1 0 0,-15 20-1 0 0,1 4 158 0 0,3 1 0 0 0,-31 66 1 0 0,46-92-106 0 0,2 1 0 0 0,0 0 0 0 0,0 0 0 0 0,0 0 0 0 0,2 0 0 0 0,-1 0 0 0 0,1 1 0 0 0,1-1 0 0 0,-1 20 0 0 0,2-28-13 0 0,0 0 1 0 0,0 0-1 0 0,1 0 1 0 0,-1 0-1 0 0,1 0 1 0 0,0 0-1 0 0,0 0 1 0 0,-1 0-1 0 0,1 0 1 0 0,1 0 0 0 0,-1-1-1 0 0,0 1 1 0 0,0 0-1 0 0,0-1 1 0 0,1 1-1 0 0,-1-1 1 0 0,1 1-1 0 0,-1-1 1 0 0,1 0-1 0 0,0 1 1 0 0,0-1-1 0 0,-1 0 1 0 0,1 0 0 0 0,0 0-1 0 0,0-1 1 0 0,0 1-1 0 0,0 0 1 0 0,0-1-1 0 0,0 1 1 0 0,4 0-1 0 0,2-1 62 0 0,1 1 0 0 0,-1-1 1 0 0,0 0-1 0 0,0 0 0 0 0,0-1 0 0 0,12-3 0 0 0,14-5 22 0 0,0-2 0 0 0,-1-1 0 0 0,-1-1 0 0 0,0-2 0 0 0,58-36 1 0 0,-73 39-115 0 0,1 0 0 0 0,-1-1 0 0 0,-1-1 0 0 0,-1-1 0 0 0,15-16 0 0 0,-25 25-13 0 0,1-1-1 0 0,-1 0 0 0 0,-1 0 0 0 0,1 0 0 0 0,-1-1 0 0 0,-1 0 0 0 0,1 1 0 0 0,-1-1 0 0 0,-1 0 0 0 0,0-1 0 0 0,0 1 0 0 0,0 0 0 0 0,-1-1 0 0 0,0 1 0 0 0,0-12 1 0 0,-2 17-24 0 0,1-1 0 0 0,-1 1 0 0 0,1 0 0 0 0,-1 0 0 0 0,0 0 1 0 0,0 0-1 0 0,0 0 0 0 0,-1 0 0 0 0,1 0 0 0 0,-1 0 1 0 0,1 0-1 0 0,-1 1 0 0 0,-4-5 0 0 0,2 3-32 0 0,0 0 0 0 0,0 1 0 0 0,0-1 0 0 0,0 1 0 0 0,-1 0 0 0 0,0 1 1 0 0,-7-5-1 0 0,-1 3-165 0 0,1 0 1 0 0,-1 0 0 0 0,0 1-1 0 0,0 0 1 0 0,-26-1 0 0 0,32 5 7 0 0,1-1-1 0 0,-1 1 1 0 0,0 0-1 0 0,-7 2 1 0 0,-3 0-1364 0 0,8-1-78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9215 0 0,'0'0'1904'0'0,"0"2"-1604"0"0,1 2-122 0 0,-1 0 0 0 0,1-1-1 0 0,0 1 1 0 0,0 0-1 0 0,0-1 1 0 0,0 1 0 0 0,1-1-1 0 0,0 1 1 0 0,-1-1-1 0 0,1 0 1 0 0,0 0 0 0 0,1 0-1 0 0,-1 0 1 0 0,1 0-1 0 0,4 4 1 0 0,5 4 681 0 0,1 0 0 0 0,18 11 0 0 0,-22-15-659 0 0,1 0 1 0 0,-1 0-1 0 0,0 1 1 0 0,-1 0 0 0 0,0 1-1 0 0,13 16 1 0 0,-18-21-135 0 0,0 1 1 0 0,-1 0 0 0 0,1 0-1 0 0,-1 0 1 0 0,0 0 0 0 0,-1 0-1 0 0,1 0 1 0 0,-1 0 0 0 0,0 1-1 0 0,0-1 1 0 0,0 1 0 0 0,-1-1-1 0 0,0 0 1 0 0,0 1 0 0 0,-1-1 0 0 0,-1 11-1 0 0,-1-5-54 0 0,-1-1-1 0 0,0 0 0 0 0,0 0 1 0 0,-1 0-1 0 0,0-1 1 0 0,-1 1-1 0 0,0-1 1 0 0,0-1-1 0 0,-1 1 0 0 0,0-1 1 0 0,0 0-1 0 0,-14 10 1 0 0,-11 8 77 0 0,-68 41 0 0 0,90-62-85 0 0,-74 41-254 0 0,48-30-2943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54 6767 0 0,'0'0'307'0'0,"-1"-2"-6"0"0,-2-2-137 0 0,0 1-1 0 0,1-1 1 0 0,-1 0-1 0 0,0 1 1 0 0,-1-1-1 0 0,1 1 0 0 0,-1 0 1 0 0,1 0-1 0 0,-1 1 1 0 0,0-1-1 0 0,0 1 0 0 0,0 0 1 0 0,0 0-1 0 0,-1 0 1 0 0,1 0-1 0 0,-1 1 1 0 0,1 0-1 0 0,-1 0 0 0 0,1 0 1 0 0,-9 0-1 0 0,11 1 211 0 0,-1 1-138 0 0,0 0 0 0 0,-1 0 1 0 0,1 1-1 0 0,0-1 0 0 0,0 1 1 0 0,0 0-1 0 0,-5 4 0 0 0,7-5-127 0 0,0 1 0 0 0,0-1 0 0 0,0 1 0 0 0,0-1 0 0 0,0 1 0 0 0,0 0 0 0 0,0 0 0 0 0,1 0 0 0 0,-1-1 0 0 0,1 1 0 0 0,-1 0 0 0 0,1 0 0 0 0,0 0 1 0 0,0 0-1 0 0,-1 0 0 0 0,1 0 0 0 0,1 0 0 0 0,-1 0 0 0 0,0 0 0 0 0,0-1 0 0 0,1 1 0 0 0,-1 0 0 0 0,1 0 0 0 0,1 3 0 0 0,2 7 205 0 0,1 0 1 0 0,9 17 0 0 0,-10-22-81 0 0,20 38 505 0 0,94 168 1082 0 0,-111-204-2074 0 0,0 1 0 0 0,0-1-1 0 0,1 0 1 0 0,0 0 0 0 0,19 14-1 0 0,-13-14-1458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0 5983 0 0,'0'0'274'0'0,"1"1"-6"0"0,31 7-1 0 0,-22-6 1604 0 0,-1 0 0 0 0,1 1 0 0 0,11 5 1 0 0,-7-2-149 0 0,0 0 152 0 0,-14-5-1847 0 0,1-1 1 0 0,-1 1-1 0 0,0-1 1 0 0,1 1-1 0 0,-1-1 1 0 0,0 1-1 0 0,1-1 1 0 0,-1 1-1 0 0,0 0 1 0 0,0-1-1 0 0,0 1 1 0 0,0-1-1 0 0,0 1 1 0 0,1 0-1 0 0,-1-1 0 0 0,0 1 1 0 0,0 0-1 0 0,-1-1 1 0 0,1 1-1 0 0,0-1 1 0 0,0 1-1 0 0,0 0 1 0 0,-1 4-3 0 0,-1-1 1 0 0,0 1 0 0 0,1-1-1 0 0,-1 0 1 0 0,0 0-1 0 0,-1 0 1 0 0,1 0 0 0 0,-1 0-1 0 0,0-1 1 0 0,0 1-1 0 0,0-1 1 0 0,0 0 0 0 0,-6 5-1 0 0,-7 4 29 0 0,-31 18 1 0 0,32-21-46 0 0,-40 22 34 0 0,-108 44 1 0 0,-67 7-135 0 0,54-21-5 0 0,4 3 95 0 0,152-54-96 0 0,18-9-16 0 0,5-1-512 0 0,14-4 384 0 0,33-9 0 0 0,-38 8 223 0 0,0 1 1 0 0,0 1-1 0 0,1 0 1 0 0,-1 1-1 0 0,1 1 1 0 0,18-1-1 0 0,-12 5 149 0 0,-18-3-116 0 0,0 1-1 0 0,0-1 1 0 0,0 1-1 0 0,0-1 0 0 0,0 1 1 0 0,0 0-1 0 0,0-1 1 0 0,0 1-1 0 0,0 0 0 0 0,0 0 1 0 0,0 0-1 0 0,0 0 1 0 0,0 0-1 0 0,-1 0 1 0 0,1 0-1 0 0,0 0 0 0 0,-1 0 1 0 0,2 2-1 0 0,4 19 164 0 0,-6-11-150 0 0,0-1 0 0 0,-1 0 0 0 0,0 1 0 0 0,-1-1 0 0 0,0 0 0 0 0,-6 17 0 0 0,-28 59 87 0 0,26-64-67 0 0,-123 250 1215 0 0,111-218-1008 0 0,21-52-204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30 10535 0 0,'2'-1'482'0'0,"7"-5"53"0"0,-4 3-267 0 0,-1 0 0 0 0,1 0 0 0 0,-1-1 0 0 0,6-6 1822 0 0,1 14-1181 0 0,-10-3-878 0 0,1 1 0 0 0,0-1 0 0 0,0 1 0 0 0,0-1 0 0 0,-1 1 0 0 0,1 0 0 0 0,-1 0 0 0 0,1-1 0 0 0,-1 1 0 0 0,0 0 0 0 0,0 0-1 0 0,0 0 1 0 0,0 1 0 0 0,0-1 0 0 0,0 0 0 0 0,0 0 0 0 0,-1 0 0 0 0,1 1 0 0 0,-1-1 0 0 0,1 0 0 0 0,-1 1 0 0 0,0-1 0 0 0,0 0 0 0 0,-1 3 0 0 0,1 8 24 0 0,-1-1 0 0 0,-1 1 1 0 0,-2 12-1 0 0,-8 20 209 0 0,-1 0-1 0 0,-27 62 1 0 0,-50 83 267 0 0,59-127-374 0 0,-243 455 125 0 0,132-240-136 0 0,100-194-77 0 0,26-58-22 0 0,13-20-34 0 0,-1-1 1 0 0,1 1 0 0 0,0 0 0 0 0,0 0 0 0 0,0 0 0 0 0,-1 6 0 0 0,4-10 55 0 0,11-7 334 0 0,4-4-148 0 0,0 0 0 0 0,-1-2 1 0 0,0 0-1 0 0,19-19 0 0 0,0 0-62 0 0,57-50-26 0 0,-34 28 5 0 0,107-75 1 0 0,-152 119-173 0 0,1 1 0 0 0,0 1 0 0 0,0 0 0 0 0,1 0 0 0 0,-1 1 0 0 0,1 1 0 0 0,19-4 0 0 0,-31 8 7 0 0,1 0-1 0 0,-1 0 1 0 0,0 0-1 0 0,0 0 1 0 0,1 0-1 0 0,-1 0 1 0 0,0 1-1 0 0,1-1 1 0 0,-1 0-1 0 0,0 1 1 0 0,0-1-1 0 0,0 1 1 0 0,1-1-1 0 0,-1 1 1 0 0,0 0-1 0 0,0 0 1 0 0,0-1-1 0 0,0 1 1 0 0,0 0-1 0 0,0 0 1 0 0,0 0-1 0 0,-1 0 1 0 0,1 0-1 0 0,0 0 1 0 0,0 0-1 0 0,-1 0 1 0 0,1 0-1 0 0,-1 1 1 0 0,1-1-1 0 0,-1 0 1 0 0,1 0-1 0 0,-1 1 1 0 0,0-1-1 0 0,1 0 1 0 0,-1 2-1 0 0,1 5 56 0 0,0 0 0 0 0,0 0 0 0 0,-1-1 0 0 0,-1 13 0 0 0,-7 47 338 0 0,-1 26-104 0 0,8-83-284 0 0,2 1 1 0 0,-1-1-1 0 0,1 1 0 0 0,1-1 0 0 0,0 1 0 0 0,6 16 0 0 0,-5-21-136 0 0,0 0 0 0 0,0 0-1 0 0,1 0 1 0 0,0 0 0 0 0,0-1-1 0 0,0 1 1 0 0,1-1-1 0 0,0 0 1 0 0,0-1 0 0 0,0 1-1 0 0,1-1 1 0 0,-1 0 0 0 0,7 4-1 0 0,3-1-7323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5527 0 0,'0'0'10699'0'0,"1"1"-10591"0"0,7 0 5 0 0,1 0 0 0 0,-1-1 0 0 0,0 0 0 0 0,0 0 0 0 0,1 0 0 0 0,9-3 0 0 0,53-14 364 0 0,-22 4-274 0 0,59-7-16 0 0,-62 12-5286 0 0,-32 6-443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7831 0 0,'0'0'9272'0'0,"3"0"-8922"0"0,31-6 157 0 0,-1-2 1 0 0,0-1 0 0 0,36-16-1 0 0,-36 13-452 0 0,81-27-378 0 0,-34 18-774 0 0,-54 14 586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1375 0 0,'0'0'66'0'0,"-10"3"2506"0"0,-16 29 5244 0 0,-10 22-5425 0 0,10-13-1912 0 0,-32 45 328 0 0,-99 141-994 0 0,111-176-2322 0 0,38-43-2158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14743 0 0,'0'0'1595'0'0,"1"2"-1463"0"0,1 3-96 0 0,0-1-1 0 0,-1 1 1 0 0,1 0 0 0 0,-1 0 0 0 0,0 0-1 0 0,0 0 1 0 0,-1 0 0 0 0,1 0-1 0 0,-1 0 1 0 0,-1 9 0 0 0,0-10-167 0 0,0 0 1 0 0,0 0 0 0 0,0 0-1 0 0,0 0 1 0 0,-1-1 0 0 0,0 1-1 0 0,0 0 1 0 0,0-1 0 0 0,0 0-1 0 0,0 1 1 0 0,-1-1-1 0 0,0 0 1 0 0,1 0 0 0 0,-6 4-1 0 0,-13 9-1261 0 0,0 0 1 0 0,-37 18-1 0 0,-3 3 1457 0 0,-29 24 2377 0 0,-84 75 0 0 0,122-92-2288 0 0,-64 60-56 0 0,111-99-97 0 0,0 1 0 0 0,1 0 0 0 0,-1 0 1 0 0,1 0-1 0 0,0 0 0 0 0,1 1 1 0 0,-6 11-1 0 0,9-16-1 0 0,-1 1 1 0 0,0-1 0 0 0,1 1-1 0 0,-1-1 1 0 0,1 1-1 0 0,0 0 1 0 0,-1-1 0 0 0,1 1-1 0 0,1-1 1 0 0,-1 1-1 0 0,0-1 1 0 0,1 1-1 0 0,-1-1 1 0 0,1 1 0 0 0,0-1-1 0 0,-1 1 1 0 0,1-1-1 0 0,0 1 1 0 0,1-1-1 0 0,-1 0 1 0 0,0 0 0 0 0,1 0-1 0 0,-1 0 1 0 0,1 0-1 0 0,2 2 1 0 0,4 4 138 0 0,1-1 0 0 0,1 0 0 0 0,-1-1 0 0 0,1 0 0 0 0,0 0 0 0 0,0-1 0 0 0,1 0 0 0 0,0-1-1 0 0,0-1 1 0 0,0 1 0 0 0,0-2 0 0 0,0 1 0 0 0,16 0 0 0 0,8-1 323 0 0,-1-1 0 0 0,1-1 0 0 0,39-7 0 0 0,-39 2-292 0 0,0-1 0 0 0,-1-2-1 0 0,0-1 1 0 0,0-2 0 0 0,-1-2-1 0 0,0 0 1 0 0,38-24 0 0 0,-45 23-169 0 0,-4 3 24 0 0,0-2-1 0 0,35-27 0 0 0,-56 40-24 0 0,24-21 32 0 0,34-37 1 0 0,-53 52-28 0 0,-1-1 0 0 0,1 0 1 0 0,-2 0-1 0 0,1 0 0 0 0,-1-1 0 0 0,0 0 1 0 0,0 0-1 0 0,-1 0 0 0 0,0 0 1 0 0,0 0-1 0 0,1-10 0 0 0,-3 16-8 0 0,-1 1 0 0 0,0-1 0 0 0,0 0-1 0 0,0 0 1 0 0,0 1 0 0 0,0-1 0 0 0,0 0 0 0 0,0 0-1 0 0,0 0 1 0 0,-1 1 0 0 0,1-1 0 0 0,-1 0 0 0 0,1 1-1 0 0,-1-1 1 0 0,0 0 0 0 0,1 1 0 0 0,-1-1 0 0 0,0 1 0 0 0,0-1-1 0 0,0 1 1 0 0,0-1 0 0 0,-1 1 0 0 0,1 0 0 0 0,0-1-1 0 0,-1 1 1 0 0,1 0 0 0 0,0 0 0 0 0,-1 0 0 0 0,1 0-1 0 0,-1 0 1 0 0,0 1 0 0 0,1-1 0 0 0,-1 0 0 0 0,-3 0 0 0 0,-1 0-15 0 0,-1-1 1 0 0,1 2 0 0 0,-1-1 0 0 0,1 1 0 0 0,-1 0 0 0 0,1 0 0 0 0,-1 1 0 0 0,-7 1 0 0 0,1 1-5 0 0,1 0 1 0 0,-1 0 0 0 0,1 2-1 0 0,0-1 1 0 0,0 1 0 0 0,0 1-1 0 0,1 0 1 0 0,0 1 0 0 0,-18 13-1 0 0,21-12 10 0 0,0-1 0 0 0,0 1 0 0 0,1 1 0 0 0,0-1 0 0 0,0 1 0 0 0,1 0 0 0 0,0 1 0 0 0,1-1-1 0 0,0 1 1 0 0,0 0 0 0 0,-5 18 0 0 0,9-23-76 0 0,-1 0-1 0 0,1-1 0 0 0,0 1 1 0 0,1 0-1 0 0,-1 0 0 0 0,1 0 1 0 0,0 0-1 0 0,0 0 1 0 0,0 0-1 0 0,1-1 0 0 0,0 1 1 0 0,0 0-1 0 0,0 0 1 0 0,0-1-1 0 0,1 1 0 0 0,0 0 1 0 0,0-1-1 0 0,0 0 0 0 0,0 1 1 0 0,1-1-1 0 0,-1 0 1 0 0,1 0-1 0 0,0 0 0 0 0,1-1 1 0 0,-1 1-1 0 0,1-1 0 0 0,4 4 1 0 0,9 4-1847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 14767 0 0,'-2'-1'679'0'0,"0"1"-628"0"0,0 0 0 0 0,0-1 0 0 0,0 1 0 0 0,0 0 0 0 0,0 0 0 0 0,0 0 1 0 0,0 1-1 0 0,0-1 0 0 0,0 0 0 0 0,0 1 0 0 0,0-1 0 0 0,0 1 0 0 0,1 0 0 0 0,-1 0 0 0 0,0 0 0 0 0,-2 1 1 0 0,1 0-29 0 0,0 0 1 0 0,0 1 0 0 0,1-1 0 0 0,-1 1 0 0 0,1 0 0 0 0,-1 0 0 0 0,1 0 0 0 0,-3 4-1 0 0,-1 6-21 0 0,1-1-1 0 0,0 1 1 0 0,-6 25-1 0 0,9-31-2 0 0,1 0 0 0 0,0 0 0 0 0,0 0-1 0 0,1 0 1 0 0,-1 0 0 0 0,2 0 0 0 0,-1 0-1 0 0,1 0 1 0 0,2 8 0 0 0,0-4-6 0 0,0 0 1 0 0,1-1-1 0 0,0 0 1 0 0,1 1-1 0 0,7 10 0 0 0,6 7 0 0 0,2-2-1 0 0,43 45 1 0 0,-60-67 9 0 0,5 4-21 0 0,62 71 256 0 0,-57-63-58 0 0,-1 0 1 0 0,-1 1-1 0 0,10 21 0 0 0,-16-26-29 0 0,0 0 0 0 0,-1 0 1 0 0,-1 0-1 0 0,0 0 0 0 0,0 0 0 0 0,-2 1 0 0 0,1-1 1 0 0,-2 1-1 0 0,1 0 0 0 0,-2-1 0 0 0,0 1 1 0 0,-3 16-1 0 0,-3 4 186 0 0,-2 0-1 0 0,-1-1 1 0 0,-19 44 0 0 0,18-54-203 0 0,0 0-1 0 0,-1-1 1 0 0,-2 0 0 0 0,-15 19 0 0 0,-69 71-1987 0 0,82-93 924 0 0,5-7-838 0 0,2-5-79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0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6911 0 0,'2'-1'7828'0'0,"14"-6"-7390"0"0,1 1 0 0 0,0 1 0 0 0,0 1 0 0 0,29-4 0 0 0,10-2-124 0 0,69-23-169 0 0,41-8-212 0 0,-120 36-1295 0 0,-30 4-4366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16583 0 0,'0'0'1506'0'0,"2"0"-1241"0"0,20-2 24 0 0,0 0 0 0 0,0-2-1 0 0,29-8 1 0 0,20-3 487 0 0,-4 4-324 0 0,81-12 4 0 0,-48 13-3344 0 0,-86 9 1924 0 0,0-1-26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7831 0 0,'0'0'6771'0'0,"0"2"-4864"0"0,-3 8-1606 0 0,-1 0 0 0 0,0 0 1 0 0,0 0-1 0 0,0-1 0 0 0,-1 0 1 0 0,-7 10-1 0 0,-41 52 204 0 0,48-65-438 0 0,-39 47 257 0 0,13-17-180 0 0,3 1 1 0 0,-40 65-1 0 0,-78 221 290 0 0,92-200-592 0 0,29-72-2783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160 428 8287 0 0,'-29'-23'697'0'0,"1"1"-112"0"0,6 8 7783 0 0,19 1-7988 0 0,3 11-363 0 0,0 1 1 0 0,0-1-1 0 0,1 1 1 0 0,-1-1 0 0 0,0 1-1 0 0,1-1 1 0 0,0 1-1 0 0,-1 0 1 0 0,1-1 0 0 0,0 1-1 0 0,-1 0 1 0 0,1-1 0 0 0,0 1-1 0 0,2-2 1 0 0,18-15-13 0 0,-13 12 0 0 0,165-130 22 0 0,-138 109 159 0 0,1 2 0 0 0,1 2 1 0 0,1 1-1 0 0,0 2 0 0 0,63-23 0 0 0,-93 40-107 0 0,0 1 0 0 0,0 0 0 0 0,0 0 0 0 0,1 0-1 0 0,-1 1 1 0 0,1 1 0 0 0,-1-1 0 0 0,1 1 0 0 0,16 3 0 0 0,-21-3-58 0 0,-1 1 0 0 0,0 0 0 0 0,1 0 0 0 0,-1 1 0 0 0,0-1 1 0 0,0 1-1 0 0,0 0 0 0 0,0-1 0 0 0,0 1 0 0 0,0 1 0 0 0,-1-1 1 0 0,1 0-1 0 0,-1 1 0 0 0,1-1 0 0 0,-1 1 0 0 0,0 0 0 0 0,0-1 1 0 0,0 1-1 0 0,0 0 0 0 0,-1 0 0 0 0,1 1 0 0 0,-1-1 1 0 0,1 0-1 0 0,-1 0 0 0 0,-1 1 0 0 0,2 6 0 0 0,0 4 42 0 0,0 1 0 0 0,-1 0 0 0 0,-1-1 1 0 0,-1 1-1 0 0,0 0 0 0 0,-6 27 0 0 0,1-15-10 0 0,-2 0-1 0 0,-19 46 1 0 0,21-61-60 0 0,0-1 1 0 0,-1 1-1 0 0,0-1 0 0 0,-1-1 0 0 0,0 1 0 0 0,0-1 0 0 0,-1-1 1 0 0,-15 13-1 0 0,8-9 3 0 0,-2 0 0 0 0,0-1 1 0 0,-1-1-1 0 0,-26 11 0 0 0,-4 1 11 0 0,8-3-96 0 0,-45 15 1 0 0,-209 54-2759 0 0,272-82-3872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27 5983 0 0,'1'-1'464'0'0,"11"-7"-59"0"0,15-9 6895 0 0,-34 24-2205 0 0,-117 86-4252 0 0,16-13-582 0 0,101-74-255 0 0,-75 61 119 0 0,-90 96 0 0 0,137-123-125 0 0,2 2 0 0 0,-48 79 0 0 0,72-104-44 0 0,0-1 1 0 0,2 1-1 0 0,0 0 0 0 0,1 1 0 0 0,0 0 0 0 0,2 0 1 0 0,0 0-1 0 0,1 1 0 0 0,-1 19 0 0 0,4-26 4 0 0,0 0-1 0 0,0 0 0 0 0,1 0 1 0 0,1 0-1 0 0,0 0 0 0 0,1 0 1 0 0,0 0-1 0 0,0 0 0 0 0,2-1 1 0 0,-1 0-1 0 0,1 0 0 0 0,1 0 1 0 0,0 0-1 0 0,14 17 0 0 0,-17-25-346 0 0,0 1 0 0 0,0-1 0 0 0,0-1 0 0 0,0 1-1 0 0,1 0 1 0 0,-1-1 0 0 0,1 1 0 0 0,0-1 0 0 0,-1 0-1 0 0,1-1 1 0 0,0 1 0 0 0,5 1 0 0 0,3 0-5068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52 9671 0 0,'2'-3'554'0'0,"0"-1"-442"0"0,0 1 0 0 0,0-1 1 0 0,0 0-1 0 0,-1 0 1 0 0,3-7-1 0 0,-5-2 4866 0 0,1 12-4927 0 0,0 1 0 0 0,-1 0 0 0 0,1-1 0 0 0,0 1 0 0 0,-1 0 0 0 0,1-1 0 0 0,0 1 0 0 0,-1 0 1 0 0,1-1-1 0 0,-1 1 0 0 0,1 0 0 0 0,0 0 0 0 0,-1 0 0 0 0,1-1 0 0 0,-1 1 0 0 0,1 0 0 0 0,-1 0 1 0 0,1 0-1 0 0,-1 0 0 0 0,1 0 0 0 0,-1 0 0 0 0,1 0 0 0 0,-1 0 0 0 0,1 0 0 0 0,-1 0 0 0 0,1 0 0 0 0,-1 0 1 0 0,1 0-1 0 0,0 1 0 0 0,-1-1 0 0 0,0 0 0 0 0,-15 6 192 0 0,12-3-199 0 0,0 0 0 0 0,0 0 0 0 0,0 0 0 0 0,0 0 0 0 0,1 1 0 0 0,0-1 0 0 0,-6 9-1 0 0,-18 32 59 0 0,22-35-103 0 0,-26 51 1 0 0,-26 74 0 0 0,21-46 0 0 0,-191 385 0 0 0,175-386 33 0 0,-88 113 0 0 0,74-111 29 0 0,53-66-41 0 0,10-17-14 0 0,-1 1 1 0 0,0-1-1 0 0,0 0 0 0 0,0 0 0 0 0,-7 7 0 0 0,4-5 4 0 0,2-2 46 0 0,4-5 238 0 0,0-27-55 0 0,3 10-206 0 0,1 0 0 0 0,1 0 1 0 0,1 0-1 0 0,0 0 0 0 0,10-20 0 0 0,15-19-7 0 0,3 1 1 0 0,3 2-1 0 0,2 1 0 0 0,59-61 0 0 0,-64 77-47 0 0,56-44 0 0 0,-73 67 14 0 0,0 0 1 0 0,0 2-1 0 0,1 0 0 0 0,0 0 1 0 0,1 2-1 0 0,29-10 0 0 0,-41 17 6 0 0,0 0 0 0 0,0 0 0 0 0,0 0 0 0 0,0 1 0 0 0,0 0 0 0 0,0 1 0 0 0,0-1 0 0 0,0 1 0 0 0,0 0 0 0 0,0 1 0 0 0,0 0 0 0 0,0-1 0 0 0,0 2-1 0 0,-1-1 1 0 0,1 1 0 0 0,-1 0 0 0 0,0 0 0 0 0,1 0 0 0 0,5 6 0 0 0,0-1 2 0 0,-1 2-1 0 0,1-1 1 0 0,-1 2 0 0 0,-1-1-1 0 0,0 1 1 0 0,-1 1 0 0 0,10 16-1 0 0,-12-17 44 0 0,-1 1 0 0 0,0 1 0 0 0,-1-1 0 0 0,0 0 0 0 0,-1 1 0 0 0,-1 0 0 0 0,0 0 0 0 0,0 0 0 0 0,-1 0-1 0 0,-1 0 1 0 0,0 0 0 0 0,-1 0 0 0 0,-1 0 0 0 0,0 0 0 0 0,-5 19 0 0 0,-2-3 129 0 0,-1 0 0 0 0,-1-1-1 0 0,-1 0 1 0 0,-1-1 0 0 0,-28 41 0 0 0,27-48-123 0 0,-1 0 0 0 0,0-1 0 0 0,-2-1 0 0 0,0 0 0 0 0,-1-1 0 0 0,-33 24 0 0 0,39-35-29 0 0,1 1 0 0 0,-1-1 0 0 0,-1-1 0 0 0,1 0 0 0 0,-1-1 0 0 0,0 0 0 0 0,0-1 0 0 0,0-1 0 0 0,0 0 0 0 0,-15 1-1 0 0,1-3 6 0 0,0 0-1 0 0,0-2 0 0 0,0 0 1 0 0,-27-7-1 0 0,42 6-96 0 0,-1 0 0 0 0,1 0 0 0 0,0-1 0 0 0,1 0 0 0 0,-1-1 0 0 0,1-1 0 0 0,-21-12 0 0 0,32 17 50 0 0,-1 1 1 0 0,1 0-1 0 0,-1-1 0 0 0,1 1 0 0 0,-1 0 1 0 0,1-1-1 0 0,0 1 0 0 0,-1 0 0 0 0,1-1 1 0 0,-1 1-1 0 0,1-1 0 0 0,0 1 0 0 0,-1-1 1 0 0,1 1-1 0 0,0-1 0 0 0,0 1 0 0 0,0-1 1 0 0,-1 1-1 0 0,1-1 0 0 0,0 1 0 0 0,0-1 1 0 0,0 1-1 0 0,0-1 0 0 0,0 0 0 0 0,0 1 1 0 0,0-1-1 0 0,0 1 0 0 0,0-1 0 0 0,0 1 1 0 0,0-1-1 0 0,0 1 0 0 0,0-1 0 0 0,0 1 1 0 0,1-1-1 0 0,-1 0 0 0 0,0 0 0 0 0,1 0-81 0 0,1 0 0 0 0,-1 0 0 0 0,0 0 0 0 0,0 0 0 0 0,0 0 0 0 0,0 0 0 0 0,1 0 0 0 0,-1 1 0 0 0,0-1-1 0 0,1 0 1 0 0,2 0 0 0 0,-3 1-4 0 0,1 0-1 0 0,-1-1 0 0 0,0 1 1 0 0,0 0-1 0 0,1 0 1 0 0,-1 0-1 0 0,0 0 0 0 0,0 1 1 0 0,1-1-1 0 0,-1 0 1 0 0,0 1-1 0 0,0-1 0 0 0,1 0 1 0 0,-1 1-1 0 0,0-1 1 0 0,0 1-1 0 0,0 0 0 0 0,1 0 1 0 0,17 15-2390 0 0,-10-6 319 0 0,1 1-2619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7831 0 0,'0'0'356'0'0,"0"-2"-6"0"0,10-21 9784 0 0,6 45-9880 0 0,-5 5 36 0 0,-2 0 1 0 0,-1 1 0 0 0,-1 0-1 0 0,4 36 1 0 0,4 16 282 0 0,-3-27-286 0 0,2-2 0 0 0,24 54 1 0 0,-28-80-240 0 0,2-2 0 0 0,0 1 0 0 0,2-2 0 0 0,0 0 0 0 0,2 0 0 0 0,22 24-1 0 0,-23-30-194 0 0,-4-3 239 0 0,1 0-1 0 0,1-1 0 0 0,0-1 1 0 0,19 13-1 0 0,-28-22-229 0 0,-1 1 0 0 0,1-1 0 0 0,-1-1 0 0 0,1 1 0 0 0,0 0 0 0 0,0-1 0 0 0,0 0-1 0 0,0 0 1 0 0,0 0 0 0 0,0-1 0 0 0,0 1 0 0 0,0-1 0 0 0,0 0 0 0 0,0 0 0 0 0,0 0 0 0 0,1-1 0 0 0,-1 1 0 0 0,0-1 0 0 0,0 0 0 0 0,0 0 0 0 0,-1 0 0 0 0,1-1 0 0 0,7-3 0 0 0,3-3-1200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0 6911 0 0,'0'0'7139'0'0,"-1"2"-7275"0"0,-6 5 254 0 0,0-1 0 0 0,0 1 0 0 0,-1-1 1 0 0,0-1-1 0 0,0 1 0 0 0,-11 4 0 0 0,-17 12 718 0 0,-46 43 912 0 0,-115 115 1 0 0,71-60-1273 0 0,-113 83-283 0 0,162-139-221 0 0,76-63-2 0 0,-5 3-163 0 0,1 0 1 0 0,0 1 0 0 0,1-1 0 0 0,-1 1-1 0 0,-5 8 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13447 0 0,'0'0'2844'0'0,"2"0"-2080"0"0,22-5-35 0 0,0-1-1 0 0,-1-1 0 0 0,35-15 1 0 0,13-4-68 0 0,-28 13-612 0 0,1-2-1342 0 0,60-11 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0,'0'0'17796'0'0,"2"1"-17416"0"0,15 2-299 0 0,0 1-1 0 0,-1 1 1 0 0,0 1-1 0 0,28 12 1 0 0,-39-15-267 0 0,0-1 0 0 0,0 0 0 0 0,0 0 0 0 0,1-1 0 0 0,-1 1 0 0 0,0-1 0 0 0,1 0 0 0 0,-1-1 0 0 0,1 1 0 0 0,0-1 0 0 0,6-1 0 0 0,4-2-801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7367 0 0,'0'0'8784'0'0,"-1"1"-8530"0"0,-25 93 2458 0 0,13-54-2991 0 0,-8 19 845 0 0,-29 57 0 0 0,36-86-447 0 0,-1-1 35 0 0,-31 46 0 0 0,1-4-72 0 0,-11 23-495 0 0,56-92 153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55 117 17647 0 0,'0'0'1772'0'0,"1"-1"-1624"0"0,21-13-437 0 0,1 2-1 0 0,0 0 0 0 0,1 1 1 0 0,37-11-1 0 0,-35 13 405 0 0,-3 2 229 0 0,30-6 0 0 0,-1 1 457 0 0,-50 11-734 0 0,1 0 0 0 0,0 1 0 0 0,-1-1 0 0 0,1 1 0 0 0,-1-1 1 0 0,1 1-1 0 0,0 0 0 0 0,0 0 0 0 0,-1 0 0 0 0,1 1 0 0 0,0-1 0 0 0,-1 1 0 0 0,1-1 0 0 0,-1 1 0 0 0,1 0 0 0 0,-1 0 0 0 0,1 0 0 0 0,-1 0 0 0 0,4 2 0 0 0,-4-1-50 0 0,-1-1 0 0 0,1 1-1 0 0,-1 0 1 0 0,1 0 0 0 0,-1 0-1 0 0,1 0 1 0 0,-1 0-1 0 0,0 0 1 0 0,0 0 0 0 0,0 0-1 0 0,-1 0 1 0 0,1 1 0 0 0,0-1-1 0 0,-1 0 1 0 0,1 1 0 0 0,-1-1-1 0 0,0 0 1 0 0,0 1 0 0 0,0-1-1 0 0,0 0 1 0 0,0 1 0 0 0,-1 2-1 0 0,0 3-16 0 0,-1 0 0 0 0,0 0 0 0 0,0-1 0 0 0,-1 1 0 0 0,0-1 0 0 0,0 0 0 0 0,-1 0 0 0 0,0 0 0 0 0,-6 9 0 0 0,0-4 0 0 0,0 1 0 0 0,-1-1 0 0 0,-19 16 0 0 0,-5 1-130 0 0,-52 33 0 0 0,29-32-682 0 0,36-19 396 0 0,7-5-46 0 0,14-5 340 0 0,2 0-480 0 0,7 5 473 0 0,0-1 0 0 0,1 0 0 0 0,-1-1 0 0 0,1 0 0 0 0,14 4 0 0 0,34 14 65 0 0,-38-16 64 0 0,-15-6 0 0 0,0 2 0 0 0,1-1 0 0 0,-1 0 0 0 0,0 1 0 0 0,0 0 0 0 0,-1 0 0 0 0,6 3 0 0 0,-2-1 0 0 0,-5-4 0 0 0,0 1 0 0 0,-1 0 0 0 0,1 0 0 0 0,0 0 0 0 0,-1 0 0 0 0,1 0 0 0 0,0 0 0 0 0,-1 0 0 0 0,1 1 0 0 0,0 1 0 0 0,0-2 37 0 0,0 1-1 0 0,0 0 1 0 0,0 0-1 0 0,0 0 1 0 0,0 0 0 0 0,-1 0-1 0 0,1 0 1 0 0,-1 0-1 0 0,0 0 1 0 0,1 1-1 0 0,-1-1 1 0 0,1 4 0 0 0,-2-4 53 0 0,0 1 1 0 0,0-1 0 0 0,0 1 0 0 0,0-1 0 0 0,0 1-1 0 0,0-1 1 0 0,-1 1 0 0 0,1-1 0 0 0,-1 1 0 0 0,0-1-1 0 0,0 0 1 0 0,0 1 0 0 0,-1 2 0 0 0,-4 5 33 0 0,0 1 0 0 0,0-1 0 0 0,-1 0 0 0 0,0-1 0 0 0,-1 1 1 0 0,0-2-1 0 0,0 1 0 0 0,-1-1 0 0 0,0 0 0 0 0,-16 10 0 0 0,1-1-38 0 0,11-7-34 0 0,-1 0-1 0 0,-1-1 1 0 0,-22 11-1 0 0,21-14-18 0 0,8-1-5 0 0,-1-1-1 0 0,0-1 1 0 0,0 1-1 0 0,0-2 1 0 0,0 1-1 0 0,0-1 1 0 0,-1 0-1 0 0,1-1 1 0 0,-14 0-1 0 0,22-1-32 0 0,0 0 0 0 0,0 0-1 0 0,0 0 1 0 0,0 0 0 0 0,0 0-1 0 0,0-1 1 0 0,0 1 0 0 0,0 0-1 0 0,1-1 1 0 0,-1 1 0 0 0,0 0 0 0 0,0-1-1 0 0,0 1 1 0 0,0-1 0 0 0,1 1-1 0 0,-1-1 1 0 0,0 1 0 0 0,1-1 0 0 0,-1 0-1 0 0,-1-1 1 0 0,1-9-1670 0 0,1 10 1401 0 0,2-10-890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25 4607 0 0,'0'0'208'0'0,"-1"-1"-9"0"0,0 0-33 0 0,0 0-1 0 0,0 0 1 0 0,0 0 0 0 0,0 1-1 0 0,0-1 1 0 0,0 0 0 0 0,0 0-1 0 0,0 1 1 0 0,0-1 0 0 0,0 1-1 0 0,0-1 1 0 0,-1 1 0 0 0,1 0-1 0 0,0-1 1 0 0,0 1-1 0 0,-1 0 1 0 0,1 0 0 0 0,0 0-1 0 0,0 0 1 0 0,-1 0 0 0 0,1 0-1 0 0,0 0 1 0 0,-1 0 0 0 0,1 0-1 0 0,0 1 1 0 0,0-1 0 0 0,0 1-1 0 0,-1-1 1 0 0,1 1 0 0 0,0-1-1 0 0,-2 2 1 0 0,-5 3 303 0 0,0 0 0 0 0,0 0 0 0 0,-10 10 0 0 0,6-5-858 0 0,-4 4 692 0 0,0 1 0 0 0,1 0-1 0 0,0 1 1 0 0,2 0 0 0 0,0 1 0 0 0,1 1 0 0 0,0 0-1 0 0,1 1 1 0 0,-9 23 0 0 0,16-32-71 0 0,0 1 0 0 0,1 0 0 0 0,1 0 0 0 0,0-1 0 0 0,0 2 0 0 0,1-1 0 0 0,0 0 1 0 0,1 0-1 0 0,0 0 0 0 0,1 0 0 0 0,0 0 0 0 0,1 0 0 0 0,0 0 0 0 0,1 0 0 0 0,0 0 0 0 0,6 13 0 0 0,-7-20-175 0 0,-1-1 0 0 0,1 0 0 0 0,1 1 0 0 0,-1-1-1 0 0,0 0 1 0 0,1 0 0 0 0,-1 0 0 0 0,1-1 0 0 0,0 1-1 0 0,0-1 1 0 0,0 1 0 0 0,1-1 0 0 0,-1 0 0 0 0,6 2 0 0 0,-4-2 14 0 0,0 0 0 0 0,0-1 1 0 0,0 0-1 0 0,0 0 1 0 0,0 0-1 0 0,0-1 0 0 0,0 1 1 0 0,1-1-1 0 0,7-1 1 0 0,6-3 117 0 0,-1 0 0 0 0,0-1 0 0 0,0-1 0 0 0,31-14 0 0 0,-28 11-108 0 0,-1-1 0 0 0,-1-1 0 0 0,1 0 0 0 0,-2-2 0 0 0,33-27 0 0 0,-45 34-83 0 0,0 0 1 0 0,-1 0 0 0 0,0-1 0 0 0,0 0-1 0 0,0 0 1 0 0,-1 0 0 0 0,0 0 0 0 0,4-11-1 0 0,-6 13-12 0 0,-1-1 0 0 0,0 1-1 0 0,1-1 1 0 0,-2 0-1 0 0,1 0 1 0 0,-1 0-1 0 0,0 1 1 0 0,0-1-1 0 0,0 0 1 0 0,-1 0-1 0 0,0 0 1 0 0,0 1 0 0 0,-2-7-1 0 0,0 4-73 0 0,0 1-1 0 0,0 0 1 0 0,0 0-1 0 0,-1 0 1 0 0,0 0-1 0 0,-1 1 1 0 0,0 0-1 0 0,0 0 0 0 0,0 0 1 0 0,0 0-1 0 0,-1 1 1 0 0,-10-8-1 0 0,-5-2-430 0 0,-1 2-1 0 0,-36-16 1 0 0,-12-8-1702 0 0,47 20 133 0 0,17 10 306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439 255 4607 0 0,'0'0'8248'0'0,"2"-1"-7856"0"0,7-11-176 0 0,0-1 0 0 0,0 0 0 0 0,-1 0 0 0 0,9-18 0 0 0,-14 24-208 0 0,25-55 462 0 0,-26 56-426 0 0,0 0 1 0 0,0 0 0 0 0,0-1 0 0 0,-1 1-1 0 0,0-1 1 0 0,-1 1 0 0 0,1-1 0 0 0,-1-6-1 0 0,0 11-44 0 0,-1 0-1 0 0,1 1 0 0 0,0-1 1 0 0,-1 0-1 0 0,1 1 1 0 0,-1-1-1 0 0,1 1 0 0 0,-1-1 1 0 0,0 0-1 0 0,1 1 0 0 0,-1 0 1 0 0,0-1-1 0 0,0 1 1 0 0,0-1-1 0 0,0 1 0 0 0,0 0 1 0 0,-1 0-1 0 0,-1-2 1 0 0,1 2-19 0 0,0-1 0 0 0,-1 1 0 0 0,1 0 1 0 0,0 1-1 0 0,-1-1 0 0 0,1 0 1 0 0,0 1-1 0 0,-1-1 0 0 0,1 1 0 0 0,-1 0 1 0 0,-3-1-1 0 0,-3 2-76 0 0,-1 0-1 0 0,1 0 1 0 0,0 1 0 0 0,-1 0 0 0 0,-12 5-1 0 0,-2 3 68 0 0,0 0-1 0 0,1 2 1 0 0,0 0 0 0 0,-22 16-1 0 0,-80 69 946 0 0,70-54-485 0 0,38-29-279 0 0,-27 21 138 0 0,39-31-282 0 0,1 0 0 0 0,0 1 0 0 0,0-1 0 0 0,0 1 1 0 0,0 0-1 0 0,-4 10 0 0 0,4-2 34 0 0,5-2-21 0 0,0-9-11 0 0,1 0-1 0 0,0 0 0 0 0,0 0 0 0 0,0 0 1 0 0,0-1-1 0 0,0 1 0 0 0,0-1 0 0 0,1 1 1 0 0,-1-1-1 0 0,0 0 0 0 0,1 0 1 0 0,-1 0-1 0 0,1 0 0 0 0,-1-1 0 0 0,5 2 1 0 0,4 0 55 0 0,0 0 1 0 0,15 0-1 0 0,-7-3 34 0 0,1 0 0 0 0,-1-1-1 0 0,0-1 1 0 0,1-1-1 0 0,-1 0 1 0 0,-1-2 0 0 0,1 0-1 0 0,-1-1 1 0 0,0-1 0 0 0,17-10-1 0 0,-21 9-82 0 0,0 0 1 0 0,15-14-1 0 0,-25 21-5 0 0,29-32 170 0 0,-42 59-308 0 0,-47 89 382 0 0,49-96-492 0 0,7-17-996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4143 0 0,'0'0'191'0'0,"0"-1"384"0"0,15-31 7267 0 0,2 2-4019 0 0,-9 18-3469 0 0,1 0 1 0 0,0 0-1 0 0,1 1 1 0 0,1 0-1 0 0,11-10 1 0 0,18-11-142 0 0,0 2 0 0 0,2 1 0 0 0,1 3 0 0 0,52-25 0 0 0,-88 48-132 0 0,-1 1-1 0 0,1-1 1 0 0,0 1 0 0 0,0 0-1 0 0,0 1 1 0 0,0 0 0 0 0,0 0-1 0 0,0 0 1 0 0,13 1 0 0 0,-18 1-69 0 0,1-1 1 0 0,0 0-1 0 0,-1 1 1 0 0,1 0 0 0 0,-1-1-1 0 0,1 1 1 0 0,-1 0 0 0 0,0 0-1 0 0,1 0 1 0 0,-1 1-1 0 0,0-1 1 0 0,0 1 0 0 0,1-1-1 0 0,-1 1 1 0 0,-1 0 0 0 0,1-1-1 0 0,0 1 1 0 0,0 0-1 0 0,-1 0 1 0 0,1 1 0 0 0,-1-1-1 0 0,1 0 1 0 0,-1 0-1 0 0,0 1 1 0 0,0-1 0 0 0,0 0-1 0 0,0 1 1 0 0,0-1 0 0 0,0 5-1 0 0,0 0 3 0 0,0 0 0 0 0,-1 1 0 0 0,0-1 0 0 0,0 0-1 0 0,0 0 1 0 0,-1 0 0 0 0,0 1 0 0 0,-4 12 0 0 0,-3 3 38 0 0,-13 29 1 0 0,9-26-7 0 0,7-16-323 0 0,0-1 1 0 0,0 0-1 0 0,-1 0 0 0 0,0 0 0 0 0,-1-1 0 0 0,-13 13 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33 364 13647 0 0,'0'0'4730'0'0,"-9"-5"-3889"0"0,8 5-802 0 0,0-1-16 0 0,0 0 1 0 0,-1 0-1 0 0,1 1 1 0 0,0-1-1 0 0,0 0 1 0 0,0 0-1 0 0,0-1 1 0 0,0 1-1 0 0,0 0 1 0 0,0 0-1 0 0,1 0 1 0 0,-1 0-1 0 0,0-1 1 0 0,1 1-1 0 0,-1 0 1 0 0,0-1-1 0 0,1 1 1 0 0,-1-3-1 0 0,0-1-50 0 0,0 1 0 0 0,-1-1 1 0 0,2 1-1 0 0,-1-1 0 0 0,1 1 0 0 0,-1-1 0 0 0,1 0 0 0 0,1 1 0 0 0,-1-1 0 0 0,1 1 0 0 0,-1-1 1 0 0,1 1-1 0 0,0-1 0 0 0,1 1 0 0 0,2-6 0 0 0,2-4-143 0 0,1 0-1 0 0,0 1 1 0 0,12-16-1 0 0,-10 17 118 0 0,2 0 0 0 0,-1 1-1 0 0,1 1 1 0 0,1 0 0 0 0,-1 0-1 0 0,2 1 1 0 0,-1 1 0 0 0,23-11-1 0 0,-5 5-15 0 0,1 1-1 0 0,1 1 0 0 0,0 2 0 0 0,1 2 1 0 0,-1 0-1 0 0,36-2 0 0 0,-44 6 131 0 0,-12 2-222 0 0,1 0 0 0 0,21 0 0 0 0,-31 2 213 0 0,0 0 0 0 0,0 0 1 0 0,0 0-1 0 0,1 1 0 0 0,-1-1 0 0 0,0 1 1 0 0,0 0-1 0 0,0 0 0 0 0,0 0 0 0 0,0 1 0 0 0,-1-1 1 0 0,1 1-1 0 0,0 0 0 0 0,0-1 0 0 0,3 5 1 0 0,-4-4 19 0 0,-1-1 0 0 0,0 1 1 0 0,-1 0-1 0 0,1 0 1 0 0,0 0-1 0 0,0-1 1 0 0,-1 1-1 0 0,1 0 1 0 0,-1 0-1 0 0,1 0 1 0 0,-1 0-1 0 0,0 0 1 0 0,0 0-1 0 0,0 0 1 0 0,0 0-1 0 0,0 0 1 0 0,-1 0-1 0 0,1 0 1 0 0,0 0-1 0 0,-1 0 0 0 0,0 0 1 0 0,-1 3-1 0 0,-2 6 35 0 0,0 0-1 0 0,-9 14 0 0 0,6-12-53 0 0,-1-1 0 0 0,-1 1 0 0 0,0-2 0 0 0,0 1 0 0 0,-1-1-1 0 0,-1 0 1 0 0,0-1 0 0 0,0-1 0 0 0,-24 16 0 0 0,10-8-40 0 0,-1-1 0 0 0,0-2 0 0 0,-1 0-1 0 0,-53 18 1 0 0,39-17-628 0 0,31-10 294 0 0,0-1 1 0 0,-12 4 0 0 0,21-8 435 0 0,0 0-316 0 0,0 0 0 0 0,0 1 0 0 0,1-1 0 0 0,-1 0 0 0 0,0 0 0 0 0,0 0 0 0 0,1 0 0 0 0,-1 0 1 0 0,0 0-1 0 0,0 0 0 0 0,0 0 0 0 0,1 0 0 0 0,-1 0 0 0 0,0 0 0 0 0,0 0 0 0 0,-1-1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1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1 455 0 0,'-83'57'8663'0'0,"61"-39"-7854"0"0,-33 32-1 0 0,-98 88 789 0 0,93-87-1050 0 0,50-43-358 0 0,0 1 0 0 0,1 1 1 0 0,0 0-1 0 0,0 0 0 0 0,1 1 0 0 0,0 0 0 0 0,1 0 0 0 0,1 1 0 0 0,-1 0 0 0 0,-4 14 0 0 0,10-23-132 0 0,0 1 0 0 0,0-1 0 0 0,0 1 0 0 0,1-1 0 0 0,-1 0 0 0 0,1 1 0 0 0,0-1 0 0 0,0 1 0 0 0,0-1 0 0 0,1 1 0 0 0,-1-1 0 0 0,1 1 0 0 0,-1-1 0 0 0,1 0 0 0 0,0 1 0 0 0,1-1 0 0 0,-1 0 0 0 0,1 0 0 0 0,-1 0 0 0 0,1 0 0 0 0,0 0 0 0 0,0 0 0 0 0,0 0 0 0 0,0-1 0 0 0,1 1 0 0 0,-1-1 0 0 0,1 1 0 0 0,-1-1 0 0 0,1 0 0 0 0,0 0 0 0 0,0 0 0 0 0,0-1 0 0 0,0 1 0 0 0,0-1 0 0 0,0 1 0 0 0,1-1 0 0 0,-1 0 0 0 0,0 0 0 0 0,1 0 0 0 0,-1-1 0 0 0,1 1 0 0 0,5-1 0 0 0,5-1 127 0 0,0 0-1 0 0,0-1 1 0 0,-1-1 0 0 0,1 0-1 0 0,0-1 1 0 0,-1 0 0 0 0,21-10 0 0 0,-7 1 68 0 0,-1-2 0 0 0,37-26 1 0 0,-29 17-125 0 0,-1-3 1 0 0,57-58 0 0 0,-79 72-129 0 0,0 0 0 0 0,-1-1 1 0 0,-1 0-1 0 0,9-19 0 0 0,-15 26-112 0 0,1 0 0 0 0,-1-1 1 0 0,-1 1-1 0 0,1-1 0 0 0,-1 0 1 0 0,-1 0-1 0 0,1 0 0 0 0,-2 0 1 0 0,1 0-1 0 0,-1-15 0 0 0,0 21 10 0 0,-1 0 1 0 0,1 0-1 0 0,-1 0 0 0 0,1-1 0 0 0,-1 1 0 0 0,0 0 0 0 0,0 1 0 0 0,0-1 1 0 0,0 0-1 0 0,0 0 0 0 0,0 0 0 0 0,0 0 0 0 0,-1 1 0 0 0,1-1 0 0 0,-1 1 1 0 0,-2-3-1 0 0,1 2-79 0 0,0 0 0 0 0,-1 0 1 0 0,1 0-1 0 0,0 1 1 0 0,-1-1-1 0 0,1 1 0 0 0,-1 0 1 0 0,1 0-1 0 0,-5 0 1 0 0,-4 0-280 0 0,-1 0 0 0 0,1 1 1 0 0,-1 0-1 0 0,-19 4 0 0 0,16-2-7 0 0,0 0-1 0 0,-27-1 1 0 0,30-4 258 0 0,13 3 113 0 0,0-1 0 0 0,-1 1 1 0 0,1 0-1 0 0,0 0 0 0 0,0 0 0 0 0,-1 0 0 0 0,1-1 0 0 0,0 1 1 0 0,0 0-1 0 0,-1 0 0 0 0,1-1 0 0 0,0 1 0 0 0,0 0 0 0 0,0-1 1 0 0,-1 1-1 0 0,1 0 0 0 0,0-1 0 0 0,0 1 0 0 0,0 0 0 0 0,0-1 1 0 0,0 1-1 0 0,0 0 0 0 0,0-1 0 0 0,0 1 0 0 0,0 0 0 0 0,0-1 1 0 0,0 1-1 0 0,0 0 0 0 0,0-1 0 0 0,0 1 0 0 0,0 0 1 0 0,0-1-1 0 0,0 1 0 0 0,0-1 0 0 0,5-6-3347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27 13935 0 0,'19'-27'2660'0'0,"-30"39"-1430"0"0,-12 18-812 0 0,1 1 1 0 0,1 1-1 0 0,2 1 0 0 0,1 0 1 0 0,2 2-1 0 0,-15 42 1 0 0,-15 44-843 0 0,39-103-103 0 0,-2 0-37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70 5983 0 0,'63'-34'1239'0'0,"0"1"6358"0"0,-63 32-7511 0 0,0 1 0 0 0,1 0 0 0 0,-1 0 0 0 0,0-1 0 0 0,1 1 0 0 0,-1 0 0 0 0,1 0 0 0 0,-1 0 0 0 0,1 0 0 0 0,-1 0 0 0 0,0-1 0 0 0,1 1 0 0 0,-1 0 0 0 0,1 0 0 0 0,-1 0 0 0 0,1 0 0 0 0,-1 0 0 0 0,1 0 0 0 0,-1 1 0 0 0,0-1 0 0 0,2 0 0 0 0,-1 7 254 0 0,-11 15-429 0 0,-13 10 341 0 0,-50 56 0 0 0,28-36 55 0 0,-97 135 338 0 0,57-72-538 0 0,51-69-96 0 0,-71 87 120 0 0,67-91-45 0 0,-74 63 0 0 0,107-101-86 0 0,0 0 0 0 0,1 1 0 0 0,0 0 0 0 0,0 0 0 0 0,0 0 0 0 0,-4 7 0 0 0,7-11 0 0 0,1 0 1 0 0,-1-1-1 0 0,1 1 0 0 0,-1 0 0 0 0,1 0 1 0 0,0-1-1 0 0,-1 1 0 0 0,1 0 0 0 0,0 0 1 0 0,0 0-1 0 0,-1-1 0 0 0,1 1 0 0 0,0 0 1 0 0,0 0-1 0 0,0 1 0 0 0,4 3-9 0 0,-3-4-2 0 0,0 0-62 0 0,0 0 0 0 0,0 1 1 0 0,1-1-1 0 0,-1 0 0 0 0,0 0 0 0 0,1 0 0 0 0,-1 0 0 0 0,1 0 0 0 0,-1 0 1 0 0,1 0-1 0 0,-1-1 0 0 0,1 1 0 0 0,2 0 0 0 0,14 3-4236 0 0,2-2-1490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81 1375 0 0,'0'0'66'0'0,"1"-1"-8"0"0,1-4 551 0 0,0 1 0 0 0,0 0 0 0 0,-1-1 0 0 0,1 0 0 0 0,-1 1 0 0 0,0-1-1 0 0,-1 0 1 0 0,1 1 0 0 0,-1-1 0 0 0,0 0 0 0 0,0 0 0 0 0,0 0 0 0 0,-2-6-1 0 0,2 10 618 0 0,0 1-1172 0 0,0-1 1 0 0,0 1-1 0 0,0 0 0 0 0,0 0 1 0 0,0 0-1 0 0,0-1 1 0 0,0 1-1 0 0,0 0 1 0 0,0 0-1 0 0,0-1 1 0 0,0 1-1 0 0,0 0 1 0 0,0 0-1 0 0,0-1 0 0 0,0 1 1 0 0,0 0-1 0 0,0 0 1 0 0,0 0-1 0 0,0-1 1 0 0,0 1-1 0 0,0 0 1 0 0,0 0-1 0 0,0 0 0 0 0,-1-1 1 0 0,1 1-1 0 0,0 0 1 0 0,0 0-1 0 0,0 0 1 0 0,-1-1-1 0 0,-4 5 1878 0 0,-5 9-1011 0 0,8-9-872 0 0,1 1 0 0 0,-1-1 0 0 0,1 0 0 0 0,1 0 0 0 0,-1 0 0 0 0,0 1 0 0 0,1-1 0 0 0,0 0 0 0 0,0 1 0 0 0,0-1 0 0 0,1 0 0 0 0,-1 0 0 0 0,1 1 0 0 0,2 4 0 0 0,-1-1-4 0 0,1 0 1 0 0,0-1-1 0 0,0 1 1 0 0,1-1 0 0 0,0 1-1 0 0,6 8 1 0 0,-3-8-9 0 0,0 0 0 0 0,0-1 0 0 0,0 0 0 0 0,1-1 0 0 0,0 0 0 0 0,1 0 0 0 0,-1 0 0 0 0,1-1 0 0 0,16 7 0 0 0,9 1-194 0 0,46 12 1 0 0,-77-24 109 0 0,26 7-841 0 0,-1 0-3629 0 0,-10-2-390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67 6415 0 0,'2'-5'50'0'0,"1"0"0"0"0,0 0 0 0 0,0 1-1 0 0,0 0 1 0 0,1 0 0 0 0,-1 0-1 0 0,1 0 1 0 0,0 0 0 0 0,0 1 0 0 0,0-1-1 0 0,1 1 1 0 0,-1 0 0 0 0,6-2-1 0 0,-7 3 111 0 0,1 1-1 0 0,-1 0 1 0 0,0 0-1 0 0,1 0 1 0 0,-1 0-1 0 0,1 0 0 0 0,-1 1 1 0 0,1-1-1 0 0,-1 1 1 0 0,1 0-1 0 0,0 0 1 0 0,-1 0-1 0 0,1 1 0 0 0,-1-1 1 0 0,1 1-1 0 0,-1 0 1 0 0,1 0-1 0 0,-1 0 0 0 0,0 0 1 0 0,6 4-1 0 0,-7-4 153 0 0,0 0-1 0 0,1 1 1 0 0,-1-1-1 0 0,0 1 1 0 0,0 0-1 0 0,0 0 0 0 0,0 0 1 0 0,3 4-1 0 0,-5-6-243 0 0,0 1 0 0 0,0-1-1 0 0,1 0 1 0 0,-1 1 0 0 0,0-1-1 0 0,0 1 1 0 0,0-1 0 0 0,0 0-1 0 0,0 1 1 0 0,0-1 0 0 0,0 1-1 0 0,0-1 1 0 0,0 1-1 0 0,0-1 1 0 0,0 0 0 0 0,0 1-1 0 0,0-1 1 0 0,0 1 0 0 0,0-1-1 0 0,0 1 1 0 0,0-1 0 0 0,-1 1-1 0 0,0 0-60 0 0,0 0-1 0 0,1 0 1 0 0,-1 0 0 0 0,0-1-1 0 0,0 1 1 0 0,0 0-1 0 0,0-1 1 0 0,0 1-1 0 0,0 0 1 0 0,0-1-1 0 0,0 1 1 0 0,-2 0-1 0 0,-82 26 1203 0 0,22-8-994 0 0,-323 142 114 0 0,26-9-458 0 0,349-149 70 0 0,-4 3-141 0 0,-20 4-1 0 0,31-9 149 0 0,0 0-1 0 0,1 0 0 0 0,-1-1 0 0 0,0 0 0 0 0,1 0 1 0 0,-1 0-1 0 0,0 0 0 0 0,1 0 0 0 0,-1-1 0 0 0,0 0 1 0 0,-5-1-1 0 0,8 1 33 0 0,0 1 1 0 0,0-1 0 0 0,0 1-1 0 0,0-1 1 0 0,0 0-1 0 0,0 1 1 0 0,0-1-1 0 0,1 0 1 0 0,-1 0-1 0 0,0 0 1 0 0,0 0-1 0 0,1 0 1 0 0,-1 0-1 0 0,0 0 1 0 0,1 0-1 0 0,-1 0 1 0 0,1 0-1 0 0,-1 0 1 0 0,0-1-1 0 0,1-1 7 0 0,-1 1 0 0 0,1-1-1 0 0,0 0 1 0 0,0 1-1 0 0,0-1 1 0 0,0 1 0 0 0,0-1-1 0 0,1-4 1 0 0,0 2 33 0 0,1 0 0 0 0,-1-1 1 0 0,1 1-1 0 0,0 0 0 0 0,1 0 0 0 0,-1 0 1 0 0,7-8-1 0 0,-4 7 19 0 0,0 1 0 0 0,0 0 0 0 0,1 1 0 0 0,-1 0 0 0 0,1-1 0 0 0,0 2 0 0 0,0-1 0 0 0,1 1 0 0 0,-1 0 0 0 0,1 0 0 0 0,9-2 0 0 0,-5 2-6 0 0,1 0 0 0 0,0 0 0 0 0,0 2 0 0 0,0-1 0 0 0,23 2 1 0 0,-33 0-25 0 0,0 0 1 0 0,-1 0 0 0 0,1 0 0 0 0,0 0 0 0 0,-1 0 0 0 0,1 1-1 0 0,0-1 1 0 0,-1 1 0 0 0,1-1 0 0 0,-1 1 0 0 0,1 0 0 0 0,-1 0-1 0 0,1-1 1 0 0,-1 1 0 0 0,0 0 0 0 0,1 0 0 0 0,-1 0 0 0 0,0 1-1 0 0,0-1 1 0 0,0 0 0 0 0,2 2 0 0 0,-2-1 10 0 0,0 1 1 0 0,0-1-1 0 0,-1 0 1 0 0,1 1-1 0 0,0-1 1 0 0,-1 0-1 0 0,0 1 0 0 0,1-1 1 0 0,-1 1-1 0 0,0-1 1 0 0,0 1-1 0 0,0-1 1 0 0,-1 3-1 0 0,-2 8 76 0 0,0 0 0 0 0,-1 0 1 0 0,-1-1-1 0 0,-7 15 0 0 0,11-23-81 0 0,-9 15 7 0 0,0 0 1 0 0,-2-1-1 0 0,0 0 0 0 0,-1-1 0 0 0,-1 0 1 0 0,0-1-1 0 0,-1-1 0 0 0,-26 21 0 0 0,-42 39 412 0 0,72-65-372 0 0,-78 84 1002 0 0,77-84-932 0 0,10-9-149 0 0,1 1 0 0 0,-1-1 0 0 0,0 1 0 0 0,0-1 0 0 0,1 1 0 0 0,-1 0 0 0 0,0-1 0 0 0,1 1 0 0 0,0 0 0 0 0,-1 0-1 0 0,1 0 1 0 0,0 0 0 0 0,0 0 0 0 0,-1 3 0 0 0,2-4-490 0 0,-1 1 0 0 0,1-1 0 0 0,0 0 0 0 0,0 1 0 0 0,0-1 0 0 0,0 0 0 0 0,0 0 0 0 0,0 1 0 0 0,0-1 0 0 0,0 2 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10943 0 0,'0'0'3508'0'0,"2"-1"-2956"0"0,46-18 984 0 0,53-13-1 0 0,-30 14-1377 0 0,94-11 0 0 0,-120 27-2063 0 0,-26 4-2901 0 0,-8 0-234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1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5063 0 0,'0'0'10910'0'0,"2"-1"-10276"0"0,15-7-7 0 0,0 1 0 0 0,0 2 0 0 0,36-9-1 0 0,59-2 199 0 0,-68 10-598 0 0,196-34-1002 0 0,-201 34-2471 0 0,-22 4-2756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2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 9671 0 0,'0'0'748'0'0,"2"-1"-492"0"0,9-3 1050 0 0,-6 6 1961 0 0,-5 0-2834 0 0,0 0 0 0 0,0 1 0 0 0,0-1 1 0 0,0 0-1 0 0,0 0 0 0 0,0 0 0 0 0,-1 4 0 0 0,0 0-1332 0 0,0 2 1011 0 0,-1-1 0 0 0,0 1 0 0 0,-1 0 0 0 0,0-1 1 0 0,0 1-1 0 0,-4 7 0 0 0,-29 43 49 0 0,19-32-202 0 0,-27 42 95 0 0,-92 112 0 0 0,115-158-168 0 0,9-10-384 0 0,2 0-1 0 0,-18 24 1 0 0,24-29-711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2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7831 0 0,'0'0'8288'0'0,"-1"2"-7872"0"0,-3 7-298 0 0,-1-1 1 0 0,0 0-1 0 0,-1 0 0 0 0,0 0 0 0 0,0-1 1 0 0,-1 0-1 0 0,0 0 0 0 0,0-1 0 0 0,0 0 1 0 0,-9 6-1 0 0,-14 8-82 0 0,-44 21-1 0 0,-2-4 86 0 0,33-16-21 0 0,1 1-1 0 0,-64 43 1 0 0,95-56-79 0 0,0 1-1 0 0,0-1 0 0 0,1 2 1 0 0,0 0-1 0 0,-9 13 1 0 0,15-18-21 0 0,0 0 1 0 0,0 0-1 0 0,1 1 1 0 0,0-1-1 0 0,0 1 0 0 0,0 0 1 0 0,1 0-1 0 0,0 0 1 0 0,1 0-1 0 0,-1 0 1 0 0,0 15-1 0 0,2-15-1 0 0,0 0 0 0 0,1 1 0 0 0,0-1 0 0 0,0 0 0 0 0,0 0 0 0 0,5 13 0 0 0,-4-17 6 0 0,-1 0 0 0 0,1 0 0 0 0,0 0 0 0 0,-1 0-1 0 0,1 0 1 0 0,0 0 0 0 0,1-1 0 0 0,-1 1 0 0 0,0-1 0 0 0,1 1-1 0 0,0-1 1 0 0,-1 0 0 0 0,1 0 0 0 0,0 0 0 0 0,0-1 0 0 0,0 1-1 0 0,4 1 1 0 0,7 1 41 0 0,0 0 0 0 0,1-1 0 0 0,-1-1 0 0 0,1 0 0 0 0,0-1-1 0 0,20-1 1 0 0,2 1 28 0 0,3-1 24 0 0,0-3-1 0 0,78-13 1 0 0,-94 11-56 0 0,0-1 0 0 0,0-1 0 0 0,-1-1 0 0 0,0-1 0 0 0,0-2 0 0 0,-1 0 0 0 0,35-23 0 0 0,-41 22-28 0 0,-1 0 1 0 0,0-1-1 0 0,-1-1 0 0 0,0-1 0 0 0,-1 0 1 0 0,-1-1-1 0 0,0 0 0 0 0,11-21 0 0 0,-21 35 1 0 0,-1-1 0 0 0,0 0 0 0 0,0 0 0 0 0,0 0-1 0 0,0 0 1 0 0,0 0 0 0 0,0 0 0 0 0,-1 0 0 0 0,1 0 0 0 0,-1 0 0 0 0,0 0-1 0 0,0-1 1 0 0,0 1 0 0 0,-1 0 0 0 0,1 0 0 0 0,-1 0 0 0 0,-1-6 0 0 0,1 7-2 0 0,0 0 0 0 0,0 0 0 0 0,-1 0 0 0 0,1 0 0 0 0,0 1 0 0 0,-1-1-1 0 0,1 0 1 0 0,-1 0 0 0 0,1 1 0 0 0,-1-1 0 0 0,0 1 0 0 0,0 0 0 0 0,0-1 0 0 0,0 1 0 0 0,0 0 0 0 0,0 0 0 0 0,0 0 0 0 0,0 0 0 0 0,0 1 0 0 0,0-1 0 0 0,-1 0 0 0 0,1 1 0 0 0,0 0 0 0 0,-4-1 0 0 0,-9 1-16 0 0,0 0 0 0 0,0 1 0 0 0,-29 6 0 0 0,-45 15-47 0 0,38-8 52 0 0,38-11-14 0 0,1 1 0 0 0,-1 0 1 0 0,1 1-1 0 0,-15 8 0 0 0,22-10 7 0 0,1-1 0 0 0,0 1 0 0 0,-1 0 0 0 0,1 0 1 0 0,1 1-1 0 0,-1-1 0 0 0,0 1 0 0 0,1 0 0 0 0,0 0 0 0 0,0 0 1 0 0,0 0-1 0 0,0 1 0 0 0,1-1 0 0 0,-3 6 0 0 0,4-7 1 0 0,1 1 0 0 0,-1-1 0 0 0,1 1-1 0 0,-1-1 1 0 0,1 1 0 0 0,0 0 0 0 0,1-1-1 0 0,-1 1 1 0 0,1-1 0 0 0,-1 1 0 0 0,1-1-1 0 0,0 1 1 0 0,0-1 0 0 0,1 1 0 0 0,1 3 0 0 0,1 2-13 0 0,1-1 1 0 0,0 1 0 0 0,1-1-1 0 0,8 11 1 0 0,2-3-522 0 0,1-1 1 0 0,0-1 0 0 0,1 0-1 0 0,23 12 1 0 0,-39-24 351 0 0,15 8-1930 0 0,0-4-3474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2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39 4607 0 0,'-24'-9'674'0'0,"0"2"-1"0"0,0 0 1 0 0,-44-5-1 0 0,52 10 302 0 0,0 1 0 0 0,0 1-1 0 0,0 0 1 0 0,0 1 0 0 0,0 1 0 0 0,-29 7 0 0 0,43-9-922 0 0,-1 1 0 0 0,1-1 0 0 0,0 1 0 0 0,0 0 0 0 0,0 0 0 0 0,0 0 0 0 0,1 0 0 0 0,-1 0 1 0 0,0 0-1 0 0,0 0 0 0 0,1 1 0 0 0,-1-1 0 0 0,0 1 0 0 0,1-1 0 0 0,-2 3 0 0 0,2-3-35 0 0,1 0-1 0 0,-1 1 1 0 0,1-1-1 0 0,0 1 1 0 0,-1-1-1 0 0,1 0 1 0 0,0 1 0 0 0,0-1-1 0 0,0 1 1 0 0,0-1-1 0 0,0 1 1 0 0,0-1-1 0 0,0 0 1 0 0,1 1-1 0 0,-1-1 1 0 0,0 1-1 0 0,1-1 1 0 0,-1 0 0 0 0,1 1-1 0 0,0-1 1 0 0,-1 0-1 0 0,1 0 1 0 0,1 2-1 0 0,14 20 53 0 0,1 0 0 0 0,1-1 0 0 0,41 37 0 0 0,-8-7 144 0 0,-33-32 71 0 0,0 1 1 0 0,-1 2-1 0 0,24 39 1 0 0,-34-47-62 0 0,1 0 0 0 0,-2 1 0 0 0,0 0-1 0 0,-1 0 1 0 0,0 0 0 0 0,-1 0 0 0 0,2 24 0 0 0,-5-11-82 0 0,0 0 1 0 0,-2-1 0 0 0,-1 1-1 0 0,-2-1 1 0 0,0 0-1 0 0,-2 1 1 0 0,-16 44-1 0 0,9-37-124 0 0,-2-1 1 0 0,-2 0-1 0 0,-1-1 0 0 0,-1-1 0 0 0,-30 38 0 0 0,30-48-11 0 0,-1-1 1 0 0,0-1-1 0 0,-2-1 0 0 0,0-1 0 0 0,-39 26 1 0 0,11-14-293 0 0,-95 43 0 0 0,95-48-1046 0 0,48-25 939 0 0,5 1-1732 0 0,-1-1 2049 0 0,-1 0 1 0 0,1 0-1 0 0,-1 0 0 0 0,1 0 1 0 0,0-1-1 0 0,0 1 0 0 0,1 0 1 0 0,2 1-50 0 0,38 13-1328 0 0,-26-11 326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2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5527 0 0,'0'0'10102'0'0,"2"0"-9829"0"0,33-10 376 0 0,35-5-1 0 0,-11 3 56 0 0,129-24 462 0 0,-39 8-992 0 0,56-9-3032 0 0,-183 34 688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2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 11055 0 0,'-6'2'6719'0'0,"53"-4"-5479"0"0,-24 0-627 0 0,29 2-1 0 0,245 6 1812 0 0,-165-7-1869 0 0,65-2-2815 0 0,-151 5-391 0 0,-28 0 759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4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1375 0 0,'0'0'128'0'0,"5"-10"-128"0"0,4 4 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3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53 3223 0 0,'0'0'11975'0'0,"-8"5"-11790"0"0,1-1-83 0 0,6-4 88 0 0,-14 8 1225 0 0,20-11-1459 0 0,-4 2 597 0 0,-20 6-105 0 0,-5-3 128 0 0,22-2 488 0 0,2-1-1000 0 0,0-1-61 0 0,1 1 0 0 0,-1 0 0 0 0,0 0 0 0 0,0 0-1 0 0,0 0 1 0 0,1 0 0 0 0,-1 0 0 0 0,1 0 0 0 0,-1 0 0 0 0,1 0-1 0 0,-1 0 1 0 0,1 0 0 0 0,-1 0 0 0 0,1 0 0 0 0,0 0-1 0 0,0 0 1 0 0,-1 1 0 0 0,1-1 0 0 0,0 0 0 0 0,1 0 0 0 0,1-2 1 0 0,-1 0-4 0 0,1 1 0 0 0,-1-1 0 0 0,1 1-1 0 0,0-1 1 0 0,0 1 0 0 0,6-3 0 0 0,30-22 15 0 0,-38 26 134 0 0,-2 4-117 0 0,0-1 1 0 0,0 1 0 0 0,-1-1-1 0 0,1 0 1 0 0,-4 5-1 0 0,5-7-24 0 0,-7 8 61 0 0,0-1 1 0 0,0 0 0 0 0,-1 0 0 0 0,-14 9 0 0 0,-1 1 135 0 0,18-12-138 0 0,0-1 23 0 0,1-1 0 0 0,-1 1 0 0 0,0-1 0 0 0,-10 5 1 0 0,13-8 205 0 0,4-1-268 0 0,0 0 1 0 0,0-1 0 0 0,0 1 0 0 0,-1-1 0 0 0,1 1 0 0 0,-1-1 0 0 0,3-2-1 0 0,0-1 24 0 0,10-7-14 0 0,1 1-1 0 0,20-13 0 0 0,-34 23 111 0 0,-1 8-1923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3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234 163 1839 0 0,'-6'-3'15255'0'0,"11"-2"-15063"0"0,0 0 0 0 0,0 0 0 0 0,0 1 0 0 0,0-1 0 0 0,1 1 0 0 0,0 1 0 0 0,0-1 0 0 0,8-3 0 0 0,56-20 503 0 0,-31 14-349 0 0,12-6 198 0 0,1 1-1 0 0,105-19 1 0 0,-108 33-384 0 0,-44 4-151 0 0,-1 0-1 0 0,0 0 1 0 0,0 1 0 0 0,0-1 0 0 0,1 1 0 0 0,-1 0 0 0 0,0 0 0 0 0,0 1 0 0 0,6 2 0 0 0,-9-4-9 0 0,0 0 0 0 0,0 1 0 0 0,0-1 0 0 0,0 1 0 0 0,0 0 0 0 0,0-1 0 0 0,0 1 0 0 0,0 0 0 0 0,0-1 0 0 0,-1 1 0 0 0,1 0 0 0 0,0 0 0 0 0,0 0 0 0 0,0 1 0 0 0,1 1 0 0 0,3 5 0 0 0,-4-4 0 0 0,0-1 0 0 0,0 0 0 0 0,-1 0 0 0 0,1 1 0 0 0,-1-1 0 0 0,0 0 0 0 0,0 1 0 0 0,0-1 0 0 0,-1 0 0 0 0,1 1 0 0 0,-1-1 0 0 0,1 0 0 0 0,-1 0 0 0 0,0 1 0 0 0,-1-1 0 0 0,1 0 0 0 0,0 0 0 0 0,-1 0 0 0 0,-1 2 0 0 0,-5 7 0 0 0,-1-1 0 0 0,1 0 0 0 0,-14 12 0 0 0,13-14 0 0 0,-23 22-35 0 0,-1-1 0 0 0,-40 27 0 0 0,-78 45-18 0 0,141-96 51 0 0,-185 133-288 0 0,190-136 270 0 0,-95 82-190 0 0,85-71 190 0 0,0 2 0 0 0,1 0 1 0 0,1 1-1 0 0,-13 19 1 0 0,4-1-104 0 0,22-35 121 0 0,-1 0 0 0 0,1 1 0 0 0,0-1 0 0 0,0 1 0 0 0,-1-1 0 0 0,1 1 0 0 0,0-1 0 0 0,0 0 0 0 0,0 1 0 0 0,0-1 1 0 0,0 1-1 0 0,0-1 0 0 0,-1 1 0 0 0,1-1 0 0 0,0 1 0 0 0,0-1 0 0 0,0 1 0 0 0,1-1 0 0 0,-1 1 0 0 0,0-1 0 0 0,0 1 0 0 0,0-1 0 0 0,0 0 0 0 0,0 1 0 0 0,1-1 0 0 0,-1 1 0 0 0,0-1 1 0 0,0 1-1 0 0,0-1 0 0 0,1 0 0 0 0,-1 1 0 0 0,2 0 25 0 0,-1 0 0 0 0,0 0 0 0 0,1 0 0 0 0,-1-1 0 0 0,0 1 0 0 0,1 0-1 0 0,-1-1 1 0 0,1 1 0 0 0,-1-1 0 0 0,2 1 0 0 0,4 0 113 0 0,1 1 0 0 0,14-1-1 0 0,-10-1-37 0 0,90 3 556 0 0,-44 3-440 0 0,1-2 0 0 0,0-3 0 0 0,95-12 0 0 0,47-18-67 0 0,-180 30-582 0 0,-20-1 371 0 0,-1 1 0 0 0,1-1 0 0 0,0 1 0 0 0,-1-1 0 0 0,1 0 1 0 0,-1 1-1 0 0,1-1 0 0 0,-1 1 0 0 0,1-1 0 0 0,-1 1 0 0 0,1 0 0 0 0,-1-1 0 0 0,1 1 0 0 0,-1-1 0 0 0,0 1 0 0 0,1 0 0 0 0,-1-1 0 0 0,0 2 0 0 0,5 10-2283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3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79 2759 0 0,'1'-2'207'0'0,"23"-25"527"0"0,-10 6 6793 0 0,-14 20-7351 0 0,0 0 0 0 0,0 0 0 0 0,0 0 0 0 0,-1 0-1 0 0,1 0 1 0 0,0 0 0 0 0,0 0 0 0 0,-1 0 0 0 0,1 1 0 0 0,0-1-1 0 0,-1 0 1 0 0,1 0 0 0 0,-1 0 0 0 0,0 0 0 0 0,1 0 0 0 0,-1 1-1 0 0,1-1 1 0 0,-1 0 0 0 0,0 1 0 0 0,0-1 0 0 0,1 0 0 0 0,-1 1-1 0 0,-1-1 1 0 0,-1-1-25 0 0,1 1-1 0 0,-1 0 1 0 0,1 0-1 0 0,-1 0 1 0 0,0 1-1 0 0,0-1 0 0 0,1 1 1 0 0,-5-1-1 0 0,-3 1-31 0 0,0 0-1 0 0,1 1 0 0 0,-1 0 0 0 0,-11 3 1 0 0,-39 12 220 0 0,-76 33 1 0 0,92-32-271 0 0,-245 83-228 0 0,181-65 120 0 0,95-30 37 0 0,-4 0-15 0 0,1 1 1 0 0,-19 9 0 0 0,32-14 14 0 0,0 1 0 0 0,0 0 0 0 0,0 0 0 0 0,0 0-1 0 0,0 0 1 0 0,0 0 0 0 0,1 1 0 0 0,-1-1 0 0 0,0 1 0 0 0,1 0-1 0 0,0-1 1 0 0,0 1 0 0 0,0 0 0 0 0,0 0 0 0 0,0 1-1 0 0,-1 4 1 0 0,2-4 4 0 0,1-1 1 0 0,0 0-1 0 0,0 1 0 0 0,0-1 0 0 0,0 1 0 0 0,1-1 0 0 0,-1 0 1 0 0,1 1-1 0 0,0-1 0 0 0,0 0 0 0 0,0 0 0 0 0,0 0 0 0 0,0 0 0 0 0,1 0 1 0 0,0 0-1 0 0,-1 0 0 0 0,1 0 0 0 0,0 0 0 0 0,1-1 0 0 0,-1 1 1 0 0,3 1-1 0 0,6 8 7 0 0,1-1 0 0 0,27 18 0 0 0,-11-11 18 0 0,41 19 0 0 0,-8-5 46 0 0,-51-26-61 0 0,41 23 196 0 0,53 41 0 0 0,-90-60-103 0 0,-1 2-1 0 0,0 0 0 0 0,0 0 1 0 0,-1 1-1 0 0,-1 1 0 0 0,0 0 1 0 0,-1 0-1 0 0,11 21 1 0 0,-19-30-48 0 0,0-1 1 0 0,0 1 0 0 0,0-1 0 0 0,-1 1 0 0 0,1 0-1 0 0,-1 0 1 0 0,-1 0 0 0 0,1 0 0 0 0,-1 0 0 0 0,0 0 0 0 0,0 0-1 0 0,0 0 1 0 0,0 0 0 0 0,-3 6 0 0 0,2-4-5 0 0,-2 0 1 0 0,1-1-1 0 0,-1 0 1 0 0,0 1-1 0 0,0-1 1 0 0,-1 0-1 0 0,0-1 1 0 0,0 1-1 0 0,-7 7 1 0 0,0-2 1 0 0,-1 0 0 0 0,0-1 0 0 0,0-1 0 0 0,-1 0 0 0 0,-1 0 0 0 0,0-1 0 0 0,0-1 0 0 0,-20 8 0 0 0,10-6-36 0 0,0-2 1 0 0,-41 8-1 0 0,54-13-20 0 0,-1-1 1 0 0,1 0-1 0 0,-1-1 1 0 0,0 0-1 0 0,1-1 0 0 0,-1 0 1 0 0,-22-5-1 0 0,31 5-2 0 0,-1 0-1 0 0,1-1 1 0 0,-1 1-1 0 0,1-1 1 0 0,0 1 0 0 0,0-1-1 0 0,0 0 1 0 0,0 0-1 0 0,0 0 1 0 0,0-1-1 0 0,1 1 1 0 0,-1-1-1 0 0,1 1 1 0 0,0-1 0 0 0,-1 0-1 0 0,-1-3 1 0 0,3 3-8 0 0,0 0 1 0 0,0 0 0 0 0,0 1 0 0 0,0-1 0 0 0,0 0 0 0 0,1 0 0 0 0,-1 0 0 0 0,1 0-1 0 0,0 0 1 0 0,-1 0 0 0 0,2 0 0 0 0,-1 0 0 0 0,0 0 0 0 0,1 0 0 0 0,-1 0-1 0 0,1 0 1 0 0,0 1 0 0 0,0-1 0 0 0,2-5 0 0 0,7-10-13 0 0,1 0 0 0 0,1 0 1 0 0,1 1-1 0 0,0 1 0 0 0,18-17 0 0 0,-3 2 21 0 0,154-189-62 0 0,-168 202 50 0 0,8-11 163 0 0,1 1-1 0 0,40-38 0 0 0,44-30 469 0 0,-99 88-1355 0 0,0-1 0 0 0,0 0-1 0 0,0 0 1 0 0,-2-1 0 0 0,1 0 0 0 0,-1 0-1 0 0,7-17 1 0 0,-1 5-1334 0 0,-5 9-3958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3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1 919 0 0,'0'0'15074'0'0,"-1"2"-14880"0"0,-81 221 968 0 0,-6 14-802 0 0,-65 60-286 0 0,142-278-43 0 0,-19 25 0 0 0,25-37-9 0 0,-1-1 1 0 0,0 1-1 0 0,0-1 1 0 0,0 0-1 0 0,-1-1 0 0 0,-9 7 1 0 0,14-11 69 0 0,3-6-519 0 0,-1 0 67 0 0,1 1 1 0 0,0-1-1 0 0,1 1 1 0 0,-1-1 0 0 0,1 1-1 0 0,-1-1 1 0 0,1 1-1 0 0,1 0 1 0 0,-1 0 0 0 0,0 0-1 0 0,5-5 1 0 0,4-6-4660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3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38 690 5871 0 0,'0'0'534'0'0,"-1"2"-348"0"0,-26 18 5425 0 0,26-20-4650 0 0,-8 5 5363 0 0,37-61-6232 0 0,2 2 0 0 0,52-71 0 0 0,-36 57-69 0 0,-14 20-14 0 0,3 2 1 0 0,1 1-1 0 0,3 2 0 0 0,1 1 1 0 0,2 2-1 0 0,55-39 0 0 0,-78 65 83 0 0,0 2 0 0 0,27-14 0 0 0,-40 23-39 0 0,1 0 0 0 0,-1 1-1 0 0,1-1 1 0 0,0 1 0 0 0,0 1-1 0 0,0-1 1 0 0,0 1 0 0 0,0 0-1 0 0,0 1 1 0 0,0 0 0 0 0,12 1-1 0 0,-16-1-43 0 0,0 1 0 0 0,0 0-1 0 0,0 0 1 0 0,0 1 0 0 0,0-1-1 0 0,0 0 1 0 0,-1 1 0 0 0,1 0-1 0 0,0 0 1 0 0,-1 0 0 0 0,0 0 0 0 0,1 0-1 0 0,-1 0 1 0 0,0 1 0 0 0,0-1-1 0 0,0 1 1 0 0,0-1 0 0 0,0 1-1 0 0,-1 0 1 0 0,1 0 0 0 0,-1-1 0 0 0,0 1-1 0 0,0 0 1 0 0,0 0 0 0 0,1 5-1 0 0,1 5-19 0 0,-1 0 0 0 0,0 0 0 0 0,-1 0 0 0 0,-1 25 0 0 0,-4 14 57 0 0,-2-1 0 0 0,-3 1-1 0 0,-1-1 1 0 0,-19 50 0 0 0,26-92-41 0 0,-1-1-1 0 0,0 0 1 0 0,0 0-1 0 0,-1 0 1 0 0,0-1 0 0 0,0 1-1 0 0,0-1 1 0 0,-1 0-1 0 0,-1 0 1 0 0,1-1-1 0 0,-1 0 1 0 0,-14 10 0 0 0,-7 2 7 0 0,-2 0 1 0 0,-34 14 0 0 0,32-17-4 0 0,-57 28-277 0 0,-119 38 0 0 0,90-47 65 0 0,110-33 173 0 0,6 0-122 0 0,5-11-390 0 0,-1 6 455 0 0,1-1 0 0 0,0 1-1 0 0,1-1 1 0 0,-1 1 0 0 0,1 0 0 0 0,0 0-1 0 0,0 0 1 0 0,0 1 0 0 0,8-6 0 0 0,1-1-187 0 0,10-10-648 0 0,3-1-222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3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93 7367 0 0,'21'-17'1411'0'0,"0"1"1"0"0,34-20-1 0 0,-41 28-242 0 0,-11 6-915 0 0,0 0 0 0 0,0 1 0 0 0,1-1 0 0 0,-1 0-1 0 0,0 1 1 0 0,1 0 0 0 0,-1 0 0 0 0,1 0 0 0 0,-1 0 0 0 0,1 1-1 0 0,-1-1 1 0 0,6 1 0 0 0,-10 9 62 0 0,0-5-307 0 0,0-1-1 0 0,0 0 1 0 0,0 0 0 0 0,0 0 0 0 0,0 0 0 0 0,-1 0-1 0 0,0 0 1 0 0,1 0 0 0 0,-1-1 0 0 0,-4 5-1 0 0,-25 23 87 0 0,14-15-43 0 0,-105 110 124 0 0,6 5 1 0 0,-102 149 0 0 0,159-203-175 0 0,27-35 16 0 0,1 1-1 0 0,-44 81 0 0 0,71-115-16 0 0,1 0 0 0 0,0 0 1 0 0,0 1-1 0 0,1-1 1 0 0,0 1-1 0 0,0-1 1 0 0,1 1-1 0 0,0 0 0 0 0,1 0 1 0 0,0 0-1 0 0,0 0 1 0 0,1-1-1 0 0,0 1 1 0 0,3 9-1 0 0,-1-6 5 0 0,1 0 1 0 0,1 0-1 0 0,0 0 1 0 0,0-1-1 0 0,2 0 0 0 0,-1 0 1 0 0,1 0-1 0 0,0-1 1 0 0,12 12-1 0 0,12 14 9 0 0,2-3 0 0 0,68 57 0 0 0,-98-88-277 0 0,1 1 0 0 0,0-1 0 0 0,0 1 0 0 0,0-1 0 0 0,0 0 0 0 0,0-1 0 0 0,0 1 0 0 0,7 1 0 0 0,0-3-988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3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0,'0'2'5720'0'0,"4"47"1027"0"0,12 28-6564 0 0,-6-29 375 0 0,8 27 470 0 0,2-2-1 0 0,47 111 1 0 0,-60-167-954 0 0,1 0 0 0 0,1 0 0 0 0,1-1-1 0 0,12 17 1 0 0,-15-24-121 0 0,1 0-1 0 0,0-1 1 0 0,0 1-1 0 0,1-2 1 0 0,0 1-1 0 0,0-1 1 0 0,18 10-1 0 0,-24-16-594 0 0,10 6 1067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3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4 8751 0 0,'0'0'674'0'0,"-2"-1"-1116"0"0,2 1 808 0 0,0 0 0 0 0,-1-1 0 0 0,1 1-1 0 0,-1 0 1 0 0,1 0 0 0 0,-1 0 0 0 0,1-1 0 0 0,-1 1 0 0 0,1 0 0 0 0,-1 0 0 0 0,1 0 0 0 0,-1 0 0 0 0,1 0 0 0 0,-1 0 0 0 0,1 0 0 0 0,-1 0 0 0 0,1 0-1 0 0,-1 0 1 0 0,1 0 0 0 0,-2 1 0 0 0,-5 4-325 0 0,1 0-1 0 0,-1 0 0 0 0,1 1 1 0 0,0 0-1 0 0,0 1 0 0 0,-5 6 0 0 0,-5 6 0 0 0,-131 163 53 0 0,42-49 96 0 0,60-85-58 0 0,-3-2-1 0 0,-72 56 0 0 0,-11 9 381 0 0,120-101-417 0 0,0 0 1 0 0,0 2 0 0 0,1-1-1 0 0,1 1 1 0 0,-13 22 0 0 0,21-33-738 0 0,13-2-1193 0 0,2-3 877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3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12351 0 0,'0'0'1408'0'0,"1"-1"-906"0"0,11-7 237 0 0,0 1 1 0 0,0 0-1 0 0,20-7 0 0 0,-12 5-302 0 0,101-37 1052 0 0,-58 24-1128 0 0,-26 8-275 0 0,21-7-295 0 0,69-18 0 0 0,-117 37-309 0 0,-1 0 1 0 0,1 1 0 0 0,0 0 0 0 0,0 0 0 0 0,0 1 0 0 0,10 1 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3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10591 0 0,'0'0'964'0'0,"2"-1"-556"0"0,92-28 5845 0 0,57-15-4045 0 0,-123 38-3810 0 0,0 0 0 0 0,1 2 0 0 0,39 0 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20 12895 0 0,'0'0'1172'0'0,"0"2"-966"0"0,-85 333 2670 0 0,57-233-2602 0 0,-11 81 166 0 0,37-167-205 0 0,2 23 0 0 0,0-29-33 0 0,0-8 546 0 0,2-3-466 0 0,3-2-132 0 0,0 0 1 0 0,0-1-1 0 0,-1 0 1 0 0,1 0-1 0 0,-1 0 1 0 0,5-5-1 0 0,23-32 455 0 0,19-31 106 0 0,-27 36-570 0 0,1 2 0 0 0,40-42 0 0 0,-32 44-178 0 0,2 1 1 0 0,1 1 0 0 0,1 3 0 0 0,2 0-1 0 0,73-36 1 0 0,238-94-304 0 0,-235 116-2022 0 0,-93 35-2449 0 0,-3 3-1488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4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77 4543 0 0,'0'0'208'0'0,"1"-2"-9"0"0,4-7-306 0 0,6-10 2310 0 0,20-27 5145 0 0,-42 51-7182 0 0,8-3-135 0 0,-3 1 77 0 0,0 2-1 0 0,0-1 0 0 0,1 1 1 0 0,0-1-1 0 0,0 1 0 0 0,0 1 1 0 0,0-1-1 0 0,-7 13 0 0 0,5-7 9 0 0,2 0 0 0 0,-1 0-1 0 0,1 1 1 0 0,-4 14-1 0 0,-45 123 210 0 0,10-30-138 0 0,18-41-207 0 0,26-76-77 0 0,0-1 91 0 0,0-1 1 0 0,0 0-1 0 0,0 1 1 0 0,0-1-1 0 0,0 0 1 0 0,0 0-1 0 0,0 1 1 0 0,0-1-1 0 0,0 0 0 0 0,0 1 1 0 0,0-1-1 0 0,0 0 1 0 0,0 0-1 0 0,0 1 1 0 0,1-1-1 0 0,-1 0 1 0 0,0 1-1 0 0,0-1 1 0 0,0 0-1 0 0,1 0 1 0 0,-1 0-1 0 0,0 1 0 0 0,0-1 1 0 0,0 0-1 0 0,1 0 1 0 0,-1 0-1 0 0,0 1-4 0 0,1-1 0 0 0,-1 0 0 0 0,0 0 0 0 0,0 0 0 0 0,1 1 0 0 0,-1-1 0 0 0,0 0 0 0 0,0 0 0 0 0,0 0 0 0 0,1 1 0 0 0,-1-1 0 0 0,0 0 0 0 0,0 0 0 0 0,0 1 0 0 0,0-1 0 0 0,0 0 0 0 0,1 1 0 0 0,-1-1 0 0 0,0 0 0 0 0,0 0 0 0 0,0 1 0 0 0,0-1 0 0 0,0 0 0 0 0,0 1 0 0 0,0-1 0 0 0,0 1 0 0 0,2-1-641 0 0,12 5-185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4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124 133 1375 0 0,'-1'0'107'0'0,"-11"4"1343"0"0,1-1 0 0 0,-22 4 0 0 0,-8 1 3384 0 0,15 2-107 0 0,32-19-4289 0 0,4 0-307 0 0,0 1-1 0 0,0 0 0 0 0,1 1 0 0 0,0 0 1 0 0,13-6-1 0 0,-10 5-24 0 0,19-10 138 0 0,0 2-1 0 0,2 1 1 0 0,-1 2-1 0 0,45-10 1 0 0,-66 19-130 0 0,0 2 0 0 0,0 0 0 0 0,1 0 1 0 0,-1 2-1 0 0,1-1 0 0 0,-1 2 1 0 0,18 1-1 0 0,-28-1-91 0 0,1 0 0 0 0,0 0 0 0 0,-1 0 0 0 0,1 0 0 0 0,0 1 0 0 0,-1 0 0 0 0,0-1 0 0 0,1 1 0 0 0,-1 0 0 0 0,0 1 1 0 0,0-1-1 0 0,5 5 0 0 0,-6-4-24 0 0,0-1 1 0 0,0 1-1 0 0,0 0 1 0 0,-1 0 0 0 0,1 0-1 0 0,-1 0 1 0 0,0 0-1 0 0,0 0 1 0 0,0 0 0 0 0,0 1-1 0 0,-1-1 1 0 0,1 0-1 0 0,-1 0 1 0 0,0 1-1 0 0,0-1 1 0 0,0 0 0 0 0,-1 5-1 0 0,0-1 0 0 0,0 1 0 0 0,-1-1-1 0 0,1 0 1 0 0,-2 0 0 0 0,1 0 0 0 0,-1 0-1 0 0,0 0 1 0 0,0-1 0 0 0,-9 13 0 0 0,5-10-6 0 0,-1 0 0 0 0,0 0 0 0 0,0 0 1 0 0,-1-1-1 0 0,-14 11 0 0 0,-4-2 3 0 0,0 0-1 0 0,-1-2 0 0 0,-50 19 0 0 0,13-13 15 0 0,-28 11-161 0 0,91-32 72 0 0,23 7-581 0 0,-9-5 660 0 0,-1-1 0 0 0,1-1 0 0 0,-1 0 0 0 0,1 0 0 0 0,0-1 0 0 0,-1 0 0 0 0,12-4 0 0 0,22-1 0 0 0,-25 4 31 0 0,0 1 0 0 0,-1 2 0 0 0,27 2 0 0 0,-37-1-12 0 0,1-1 1 0 0,-1 2 0 0 0,0-1 0 0 0,0 2-1 0 0,0-1 1 0 0,0 1 0 0 0,0 0 0 0 0,15 11 0 0 0,-21-13-9 0 0,0 1-1 0 0,0 0 1 0 0,0 0 0 0 0,0 0 0 0 0,0 0 0 0 0,0 1 0 0 0,-1-1 0 0 0,0 1 0 0 0,0-1 0 0 0,0 1 0 0 0,0 0 0 0 0,0 0 0 0 0,-1 0 0 0 0,1 0 0 0 0,-1 0 0 0 0,0 0 0 0 0,-1 1 0 0 0,1-1 0 0 0,-1 0-1 0 0,1 0 1 0 0,-1 0 0 0 0,-1 1 0 0 0,1-1 0 0 0,-2 7 0 0 0,0-1 13 0 0,0 0 0 0 0,-1 0 1 0 0,-1 0-1 0 0,0 0 0 0 0,0-1 0 0 0,0 1 0 0 0,-2-1 0 0 0,-11 17 0 0 0,6-11-18 0 0,-2 0-1 0 0,1-1 0 0 0,-2-1 1 0 0,0 0-1 0 0,0-1 0 0 0,-1 0 1 0 0,0-1-1 0 0,-1-1 0 0 0,-1 0 1 0 0,0-1-1 0 0,0-1 0 0 0,0-1 1 0 0,-21 6-1 0 0,13-6 23 0 0,-31 5 1 0 0,48-11-28 0 0,0 0-1 0 0,0-1 1 0 0,0 0 0 0 0,0 0 0 0 0,0 0 0 0 0,0-1-1 0 0,0 0 1 0 0,-9-3 0 0 0,0-5 52 0 0,17 8-73 0 0,-1 1 0 0 0,1-1 0 0 0,-1 1 0 0 0,1-1 0 0 0,-1 0 0 0 0,1 1 0 0 0,0-1 0 0 0,-1 0 0 0 0,1 1 0 0 0,0-1 0 0 0,-1 0 0 0 0,1 1 0 0 0,0-1 0 0 0,0 0 0 0 0,0 0 0 0 0,0 1 0 0 0,0-1 0 0 0,0 0 0 0 0,0 1 0 0 0,0-1 0 0 0,0 0 0 0 0,0 0 0 0 0,0 1 0 0 0,0-1 0 0 0,0 0 0 0 0,1 0 0 0 0,-1 1 0 0 0,0-1 0 0 0,0 0 0 0 0,1 1 0 0 0,-1-1 0 0 0,1 0 0 0 0,-1 1 0 0 0,0-1 0 0 0,1 1 0 0 0,-1-1 0 0 0,1 1 0 0 0,0-1 0 0 0,-1 1 0 0 0,1-1 0 0 0,0 0 0 0 0,0 0-44 0 0,3-2-645 0 0,0-1-1 0 0,0 1 0 0 0,0-1 0 0 0,1 1 1 0 0,-1 1-1 0 0,10-5 0 0 0,0 2-4322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4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34 11775 0 0,'0'0'539'0'0,"6"-7"181"0"0,5-9-603 0 0,-10 14 379 0 0,0 1 164 0 0,5-7 2271 0 0,-6 10-2802 0 0,-6 24 314 0 0,0-2-1 0 0,-2 1 1 0 0,-21 45-1 0 0,3-10-56 0 0,-141 350-126 0 0,161-396-308 0 0,2-6-58 0 0,1 0-1 0 0,0-1 1 0 0,1 1-1 0 0,0 0 1 0 0,0 1-1 0 0,-1 14 1 0 0,3-22-63 0 0,0 0 0 0 0,0-1 0 0 0,0 1-1 0 0,1 0 1 0 0,-1 0 0 0 0,0 0 0 0 0,1-1 0 0 0,-1 1 0 0 0,0 0 0 0 0,1 0 0 0 0,-1-1 0 0 0,1 1-1 0 0,0 0 1 0 0,-1-1 0 0 0,1 1 0 0 0,-1-1 0 0 0,1 1 0 0 0,0-1 0 0 0,-1 1 0 0 0,1-1 0 0 0,0 1-1 0 0,0-1 1 0 0,0 1 0 0 0,10-1-5291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4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 10191 0 0,'0'0'464'0'0,"-1"-1"-8"0"0,-7 0-290 0 0,1 0-96 0 0,6 0 896 0 0,1 2-921 0 0,0 0 0 0 0,1 0 0 0 0,-1 0 0 0 0,0 0 0 0 0,1 0 0 0 0,0 0 0 0 0,-1 0 0 0 0,1 0 0 0 0,-1 0 0 0 0,1 0 0 0 0,0-1 0 0 0,0 1 0 0 0,-1 0 0 0 0,1 0 0 0 0,0-1 0 0 0,1 2 0 0 0,15 8 188 0 0,-1-3 21 0 0,-1 0-1 0 0,1-2 1 0 0,0 0-1 0 0,0-1 0 0 0,26 4 1 0 0,-2-1 233 0 0,-3 1 202 0 0,52 17 0 0 0,-77-20-583 0 0,0 0-1 0 0,0 1 1 0 0,-1 0 0 0 0,1 1-1 0 0,-1 0 1 0 0,-1 1-1 0 0,19 17 1 0 0,-18-13-74 0 0,-1 0 1 0 0,-1 1 0 0 0,0 0-1 0 0,0 0 1 0 0,-1 1-1 0 0,-1 0 1 0 0,0 1-1 0 0,-1-1 1 0 0,-1 1 0 0 0,0 0-1 0 0,-1 1 1 0 0,-1-1-1 0 0,2 20 1 0 0,-3-6 16 0 0,0 1 0 0 0,-2 0 1 0 0,-1 0-1 0 0,-2-1 1 0 0,-1 1-1 0 0,-8 32 0 0 0,1-22-35 0 0,-2-1 1 0 0,-1-1-1 0 0,-2-1 0 0 0,-1 0 0 0 0,-3-1 1 0 0,0-1-1 0 0,-3 0 0 0 0,-38 45 0 0 0,19-36-94 0 0,-1-2 0 0 0,-3-2-1 0 0,-50 34 1 0 0,95-73-223 0 0,15-10-3393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4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35 4607 0 0,'0'0'354'0'0,"-1"1"-233"0"0,-2 3 280 0 0,-1-1 0 0 0,0 0 0 0 0,0 1 0 0 0,-9 4 0 0 0,-13 11 7938 0 0,33-20-7947 0 0,0 0 1 0 0,0 0-1 0 0,0-1 0 0 0,-1 0 0 0 0,9-3 1 0 0,0-1-23 0 0,34-10 110 0 0,0 3 1 0 0,0 2-1 0 0,55-6 0 0 0,-67 16-2644 0 0,-31 1 163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4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14167 0 0,'0'0'1283'0'0,"2"-1"-1055"0"0,6-5 2 0 0,1 0 1 0 0,0 1 0 0 0,0 0-1 0 0,1 1 1 0 0,0 0-1 0 0,-1 0 1 0 0,21-4-1 0 0,2 2 269 0 0,42-3 1 0 0,-48 7-161 0 0,-1 2 0 0 0,1 1 0 0 0,31 5 0 0 0,75 22-1133 0 0,-116-25-3847 0 0,0-1-1562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5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43 5983 0 0,'0'0'542'0'0,"1"-2"-446"0"0,15-12-226 0 0,-12 11 1168 0 0,0 0 0 0 0,0 0 0 0 0,0 0-1 0 0,1 0 1 0 0,-1 1 0 0 0,1 0 0 0 0,0 0-1 0 0,5-2 1 0 0,-8 4-528 0 0,10-2 715 0 0,-5 3-1141 0 0,-6 0-56 0 0,0-1-1 0 0,0 0 1 0 0,0 0 0 0 0,0 1 0 0 0,0-1 0 0 0,0 1-1 0 0,0-1 1 0 0,0 1 0 0 0,0-1 0 0 0,0 1 0 0 0,0-1-1 0 0,0 1 1 0 0,-1 0 0 0 0,1 0 0 0 0,0-1 0 0 0,-1 1-1 0 0,1 0 1 0 0,0 0 0 0 0,-1 0 0 0 0,1 0-1 0 0,-1 0 1 0 0,1-1 0 0 0,-1 1 0 0 0,0 0 0 0 0,1 0-1 0 0,-1 0 1 0 0,0 0 0 0 0,0 1 0 0 0,1 1 0 0 0,-1 1 14 0 0,0 0 0 0 0,0 0 0 0 0,0 0 0 0 0,-1 0 0 0 0,1 0 0 0 0,-2 4 0 0 0,-17 52 235 0 0,-2-1 1 0 0,-38 75-1 0 0,57-130-272 0 0,-177 342-293 0 0,152-298 29 0 0,-3-1-1 0 0,-59 71 1 0 0,61-77 184 0 0,27-39-26 0 0,1-5-1710 0 0,1 0 1573 0 0,0 0 1 0 0,0-1-1 0 0,0 1 1 0 0,0 0-1 0 0,0 1 1 0 0,1-1-1 0 0,2-4 1 0 0,-1 2-118 0 0,11-18-1447 0 0,3-1-2880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5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164 428 1375 0 0,'-2'1'107'0'0,"-42"20"1305"0"0,4-2 3296 0 0,-2 4-2479 0 0,47-41-830 0 0,33-56 956 0 0,-15 31-2110 0 0,-9 16-128 0 0,2 1 0 0 0,0 1 0 0 0,2 0 0 0 0,1 1 0 0 0,1 1 0 0 0,1 0-1 0 0,28-22 1 0 0,-29 28 131 0 0,1 1-1 0 0,0 1 0 0 0,1 2 1 0 0,1 0-1 0 0,0 1 0 0 0,1 1 1 0 0,0 1-1 0 0,44-11 0 0 0,-51 17-81 0 0,-1 1 0 0 0,0 1 0 0 0,1 1 0 0 0,0 0 0 0 0,-1 1 0 0 0,26 4 0 0 0,-34-3-155 0 0,-1 0 0 0 0,0 0 1 0 0,1 1-1 0 0,-1 0 0 0 0,0 1 0 0 0,0 0 0 0 0,0 0 1 0 0,-1 0-1 0 0,1 1 0 0 0,-1 0 0 0 0,0 0 0 0 0,0 0 0 0 0,0 1 1 0 0,-1 0-1 0 0,1 0 0 0 0,8 11 0 0 0,-12-12-7 0 0,0 0-1 0 0,0 1 1 0 0,0-1-1 0 0,0 0 0 0 0,-1 1 1 0 0,1-1-1 0 0,-1 1 1 0 0,0-1-1 0 0,-1 1 1 0 0,1-1-1 0 0,-1 1 0 0 0,0 0 1 0 0,0-1-1 0 0,0 1 1 0 0,-1 0-1 0 0,1-1 1 0 0,-1 1-1 0 0,0 0 0 0 0,-1-1 1 0 0,1 0-1 0 0,-1 1 1 0 0,-3 5-1 0 0,-2 5 21 0 0,-1-1-1 0 0,-1 0 1 0 0,-1 0-1 0 0,0-1 1 0 0,-12 12-1 0 0,-4 4 79 0 0,-127 133-347 0 0,128-139 92 0 0,-2-1-1 0 0,0-1 1 0 0,-1-2 0 0 0,-47 25 0 0 0,37-26-213 0 0,0-2 0 0 0,-48 12 0 0 0,-82 13-3676 0 0,153-36 899 0 0,3 1-901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5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4143 0 0,'0'0'319'0'0,"-1"2"-210"0"0,-7 7 1692 0 0,1 1-1 0 0,0 1 1 0 0,0-1-1 0 0,1 1 1 0 0,-5 14-1 0 0,8-17-1581 0 0,0-1-1 0 0,-2 17 1 0 0,4-18-152 0 0,1 0 1 0 0,-1 0-1 0 0,1 0 1 0 0,0 0-1 0 0,1 1 1 0 0,0-1-1 0 0,-1 0 1 0 0,2 0-1 0 0,-1 0 1 0 0,1-1-1 0 0,0 1 1 0 0,0 0-1 0 0,1-1 1 0 0,5 11-1 0 0,-4-10 16 0 0,1 0 1 0 0,-1-1-1 0 0,1 0 1 0 0,0 0-1 0 0,1 0 1 0 0,-1-1-1 0 0,1 1 1 0 0,-1-1-1 0 0,2-1 1 0 0,-1 1-1 0 0,0-1 1 0 0,11 4-1 0 0,11 2 341 0 0,42 8 0 0 0,-47-13-229 0 0,0 1 0 0 0,-1 2 0 0 0,30 12 0 0 0,-35-10-185 0 0,22 15 0 0 0,-37-23-27 0 0,-1 0-1 0 0,1 0 1 0 0,-1 0-1 0 0,1 0 1 0 0,-1 0 0 0 0,0 0-1 0 0,1 0 1 0 0,-1 1-1 0 0,0-1 1 0 0,2 3 0 0 0,-1-1-89 0 0,-1-1-61 0 0,6 5-3673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5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5063 0 0,'0'0'12898'0'0,"-2"1"-12380"0"0,-13 11-131 0 0,-1 0-1 0 0,-18 23 0 0 0,8-10-177 0 0,-128 117-162 0 0,72-69-30 0 0,78-69-23 0 0,-58 48-1210 0 0,56-48 1033 0 0,0 1 1 0 0,0-1-1 0 0,-1-1 1 0 0,0 1-1 0 0,0-1 0 0 0,0 0 1 0 0,0-1-1 0 0,-9 3 1 0 0,15-5 57 0 0,1 0 0 0 0,-1 0-1 0 0,1 0 1 0 0,-1 0 0 0 0,1 0 0 0 0,-1 0 0 0 0,1-1 0 0 0,0 1 0 0 0,-1 0-1 0 0,1 0 1 0 0,-1 0 0 0 0,1-1 0 0 0,-1 1 0 0 0,1 0 0 0 0,0 0 0 0 0,-1-1-1 0 0,1 1 1 0 0,-1 0 0 0 0,1-1 0 0 0,0 1 0 0 0,0 0 0 0 0,-1-1-1 0 0,-1-1-352 0 0,-9-14-1446 0 0,5-3-18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357 139 3223 0 0,'7'-4'-346'0'0,"48"-27"1120"0"0,-33 18 1885 0 0,-1-1-1 0 0,0 0 1 0 0,34-32 0 0 0,-55 45-2635 0 0,1 1 0 0 0,-1 0 1 0 0,1-1-1 0 0,-1 1 0 0 0,1-1 0 0 0,0 1 1 0 0,-1-1-1 0 0,0 0 0 0 0,1 1 0 0 0,-1-1 1 0 0,1 0-1 0 0,-1 1 0 0 0,0-1 0 0 0,1 0 1 0 0,-1 1-1 0 0,0-1 0 0 0,0 0 0 0 0,0 1 1 0 0,1-1-1 0 0,-1-1 0 0 0,-1 2 1 0 0,1 0-1 0 0,0 0 1 0 0,-1-1-1 0 0,1 1 1 0 0,-1 0 0 0 0,1 0-1 0 0,0 0 1 0 0,-1-1-1 0 0,1 1 1 0 0,-1 0 0 0 0,1 0-1 0 0,-1 0 1 0 0,1 0-1 0 0,-1 0 1 0 0,1 0 0 0 0,-1 0-1 0 0,1 0 1 0 0,0 0-1 0 0,-1 0 1 0 0,1 0 0 0 0,-1 0-1 0 0,0 1 1 0 0,-34 9 499 0 0,-5 6-344 0 0,1 2 1 0 0,1 2-1 0 0,1 1 1 0 0,0 2-1 0 0,2 1 1 0 0,1 2-1 0 0,1 2 1 0 0,1 1-1 0 0,1 1 1 0 0,2 1-1 0 0,1 2 1 0 0,-34 53-1 0 0,59-82-107 0 0,0 1 0 0 0,0-1 0 0 0,1 1 0 0 0,-1 0-1 0 0,1-1 1 0 0,0 1 0 0 0,1 0 0 0 0,-1 0 0 0 0,1 0 0 0 0,0 1 0 0 0,1-1-1 0 0,-1 0 1 0 0,1 9 0 0 0,0-14-49 0 0,0 1 1 0 0,1-1-1 0 0,-1 1 0 0 0,1-1 0 0 0,-1 0 0 0 0,1 1 0 0 0,-1-1 1 0 0,1 1-1 0 0,-1-1 0 0 0,1 0 0 0 0,-1 1 0 0 0,1-1 0 0 0,0 0 1 0 0,-1 0-1 0 0,1 0 0 0 0,-1 1 0 0 0,1-1 0 0 0,0 0 0 0 0,-1 0 1 0 0,2 0-1 0 0,-1 0 42 0 0,6 1 74 0 0,0 1 0 0 0,1-2 0 0 0,-1 1 0 0 0,0-1 1 0 0,0 0-1 0 0,15-3 0 0 0,43-12 486 0 0,-52 12-507 0 0,8-4-92 0 0,0 0 0 0 0,0-1 0 0 0,-1-1-1 0 0,0-1 1 0 0,-1-1 0 0 0,0-1 0 0 0,0 0 0 0 0,-1-1-1 0 0,19-20 1 0 0,-26 22-97 0 0,-2-1 0 0 0,13-18 1 0 0,-14 19-22 0 0,-8 11 79 0 0,1-1 0 0 0,-1 1 0 0 0,0-1 0 0 0,1 1 0 0 0,-1 0-1 0 0,1-1 1 0 0,-1 1 0 0 0,0-1 0 0 0,0 1 0 0 0,1-1 0 0 0,-1 1 0 0 0,0-1 0 0 0,0 1 0 0 0,0-1-1 0 0,1 0 1 0 0,-1 1 0 0 0,0-1 0 0 0,0 1 0 0 0,0-1 0 0 0,0 1 0 0 0,0-1 0 0 0,0 1 0 0 0,0-1-1 0 0,0 0 1 0 0,-1 0 0 0 0,1 1-4 0 0,-1 0-1 0 0,1-1 0 0 0,-1 1 0 0 0,0 0 1 0 0,1 0-1 0 0,-1 0 0 0 0,1 0 1 0 0,-1 0-1 0 0,0 0 0 0 0,1 0 1 0 0,-1 0-1 0 0,1 0 0 0 0,-1 0 1 0 0,0 1-1 0 0,1-1 0 0 0,-1 0 0 0 0,1 0 1 0 0,-2 1-1 0 0,-2 1-16 0 0,-1 0 1 0 0,1 0-1 0 0,0 0 0 0 0,0 1 1 0 0,-5 3-1 0 0,5-1-9 0 0,-1 1-1 0 0,1-1 1 0 0,1 1-1 0 0,-1 0 1 0 0,1 0-1 0 0,0 0 1 0 0,0 1-1 0 0,1-1 0 0 0,0 1 1 0 0,0-1-1 0 0,0 1 1 0 0,1 0-1 0 0,0 0 1 0 0,0 0-1 0 0,1 0 1 0 0,0 0-1 0 0,0 0 1 0 0,1-1-1 0 0,0 1 1 0 0,0 0-1 0 0,0 0 1 0 0,1 0-1 0 0,0-1 1 0 0,0 1-1 0 0,1-1 1 0 0,0 0-1 0 0,5 9 1 0 0,19 17-5833 0 0,-12-18 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1:5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10047 0 0,'0'0'2355'0'0,"-1"2"-2130"0"0,0 4-121 0 0,0-1-1 0 0,-1 1 0 0 0,0 0 0 0 0,0-1 1 0 0,-1 0-1 0 0,0 0 0 0 0,1 0 0 0 0,-2 0 1 0 0,1 0-1 0 0,0 0 0 0 0,-1-1 0 0 0,0 0 1 0 0,0 1-1 0 0,-1-1 0 0 0,-8 6 0 0 0,-3 4 246 0 0,0 1 0 0 0,1 0-1 0 0,-15 21 1 0 0,-35 55 46 0 0,62-87-377 0 0,-13 20 43 0 0,2 0 0 0 0,0 1 0 0 0,2 1 0 0 0,0 0 0 0 0,2 0 0 0 0,-13 53 0 0 0,22-72-43 0 0,0 0 1 0 0,0-1-1 0 0,1 1 0 0 0,-1 0 1 0 0,2 0-1 0 0,-1-1 1 0 0,1 1-1 0 0,0 0 0 0 0,0-1 1 0 0,1 1-1 0 0,0-1 0 0 0,0 1 1 0 0,3 6-1 0 0,-2-8 7 0 0,0 0 1 0 0,0 0-1 0 0,0-1 0 0 0,1 1 0 0 0,0-1 1 0 0,-1 1-1 0 0,2-1 0 0 0,-1 0 0 0 0,0-1 1 0 0,1 1-1 0 0,0-1 0 0 0,0 0 0 0 0,0 0 1 0 0,0 0-1 0 0,8 2 0 0 0,-3-1-193 0 0,0-2 0 0 0,0 1-1 0 0,0-1 1 0 0,0-1 0 0 0,0 1 0 0 0,1-2-1 0 0,-1 0 1 0 0,0 0 0 0 0,1-1-1 0 0,-1 0 1 0 0,0 0 0 0 0,0-1 0 0 0,15-5-1 0 0,-7 0-5235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2:0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8 14479 0 0,'0'0'1314'0'0,"4"-7"968"0"0,-3 12-2276 0 0,-1 0-1 0 0,0 1 0 0 0,0-1 1 0 0,0 0-1 0 0,-1 1 1 0 0,0-1-1 0 0,0 0 1 0 0,-3 10-1 0 0,-18 43 217 0 0,16-46-149 0 0,-45 116 944 0 0,-49 102-43 0 0,41-129-1386 0 0,58-99 116 0 0,14-7-5255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2:0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48 3679 0 0,'0'0'15431'0'0,"2"0"-15222"0"0,16-1 86 0 0,-1-1 0 0 0,0-1 0 0 0,28-9 0 0 0,5 0 133 0 0,-25 7-187 0 0,-4 0-82 0 0,22-2 0 0 0,-37 7-141 0 0,0-1 1 0 0,1 1-1 0 0,-1 1 0 0 0,1-1 0 0 0,-1 1 0 0 0,0 0 0 0 0,12 4 0 0 0,-7 1-18 0 0,-9-4-2 0 0,-1 0-1 0 0,1 0 1 0 0,-1 0 0 0 0,1 0-1 0 0,-1 0 1 0 0,0 1 0 0 0,0-1-1 0 0,0 0 1 0 0,0 1-1 0 0,-1-1 1 0 0,1 1 0 0 0,-1-1-1 0 0,1 1 1 0 0,-1-1 0 0 0,0 1-1 0 0,0-1 1 0 0,0 1-1 0 0,0-1 1 0 0,0 1 0 0 0,-1 0-1 0 0,1-1 1 0 0,-1 1 0 0 0,0-1-1 0 0,-1 4 1 0 0,-1 3 1 0 0,0-1 0 0 0,-1 1 1 0 0,0-1-1 0 0,-1 1 0 0 0,-7 10 0 0 0,2-8-10 0 0,0 1-1 0 0,0-1 0 0 0,-1-1 1 0 0,0 0-1 0 0,-1-1 0 0 0,0 0 1 0 0,-18 9-1 0 0,-96 44-523 0 0,120-59 499 0 0,-32 14-272 0 0,-50 14 0 0 0,103-35 82 0 0,1 1-1 0 0,0 1 1 0 0,18-1-1 0 0,-26 3 148 0 0,0 0 0 0 0,0 0 0 0 0,0 1 0 0 0,0 0 0 0 0,0 0 0 0 0,-1 1 0 0 0,1 0-1 0 0,0 0 1 0 0,-1 1 0 0 0,14 6 0 0 0,-16-5 99 0 0,1 0-1 0 0,-1 0 0 0 0,-1 1 1 0 0,1 0-1 0 0,0-1 0 0 0,-1 2 1 0 0,0-1-1 0 0,0 0 1 0 0,4 10-1 0 0,0 1 71 0 0,0 0 1 0 0,5 21 0 0 0,-12-35-41 0 0,0 0 0 0 0,0 1 0 0 0,0-1 0 0 0,-1 0 1 0 0,1 1-1 0 0,-1-1 0 0 0,1 1 0 0 0,-1-1 1 0 0,0 1-1 0 0,0-1 0 0 0,0 1 0 0 0,0-1 1 0 0,-1 0-1 0 0,1 1 0 0 0,-1-1 0 0 0,1 1 1 0 0,-1-1-1 0 0,0 0 0 0 0,0 0 0 0 0,0 1 1 0 0,0-1-1 0 0,0 0 0 0 0,-1 0 0 0 0,1 0 0 0 0,-1 0 1 0 0,1 0-1 0 0,-3 1 0 0 0,-2 4 11 0 0,-1-1-1 0 0,0 0 0 0 0,-1 0 1 0 0,1-1-1 0 0,-1 0 1 0 0,0 0-1 0 0,-15 5 1 0 0,-64 21 114 0 0,64-24-135 0 0,-49 13-4 0 0,-62 22-457 0 0,133-41 251 0 0,10-10-3366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2:0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 12959 0 0,'0'0'1172'0'0,"2"-1"-966"0"0,14-2-77 0 0,-14 3 420 0 0,10 3 1631 0 0,-10-2-2083 0 0,0 0 0 0 0,0 1 0 0 0,0-1 0 0 0,0 1 0 0 0,-1-1-1 0 0,1 1 1 0 0,0 0 0 0 0,-1 0 0 0 0,1-1 0 0 0,-1 1 0 0 0,0 0 0 0 0,0 1 0 0 0,1-1-1 0 0,-1 0 1 0 0,-1 0 0 0 0,2 3 0 0 0,-1-1-18 0 0,-1 0-1 0 0,1 0 1 0 0,-1-1-1 0 0,0 1 1 0 0,0 0-1 0 0,0 0 1 0 0,-1 0-1 0 0,1-1 1 0 0,-2 7 0 0 0,-3 5 64 0 0,-1 0 1 0 0,-1 0-1 0 0,-16 27 1 0 0,16-28 23 0 0,-63 105 382 0 0,-40 77 428 0 0,104-183-1275 0 0,1 0-1 0 0,-4 15 0 0 0,9-27-215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2:0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9671 0 0,'-5'1'135'0'0,"-1"-1"0"0"0,1 0 0 0 0,0 1 0 0 0,-1 0 0 0 0,1 0 0 0 0,0 1 0 0 0,0-1 0 0 0,0 1 0 0 0,0 0 0 0 0,0 1 0 0 0,0-1 0 0 0,0 1 0 0 0,1 0 1 0 0,-6 4-1 0 0,5-3 452 0 0,0 1 0 0 0,1 0 0 0 0,-1 0 0 0 0,1 1 0 0 0,0-1 0 0 0,-6 11 0 0 0,9-13-566 0 0,0-1 1 0 0,0 1 0 0 0,1-1-1 0 0,-1 1 1 0 0,1 0-1 0 0,-1-1 1 0 0,1 1-1 0 0,0 0 1 0 0,0-1-1 0 0,0 1 1 0 0,1 0-1 0 0,-1-1 1 0 0,0 1-1 0 0,1 0 1 0 0,0-1-1 0 0,1 4 1 0 0,2 6 261 0 0,13 24-1 0 0,-12-27-116 0 0,26 52 1149 0 0,2-1 0 0 0,3-2-1 0 0,68 85 1 0 0,-94-131-1288 0 0,0 0 1 0 0,-1 1 0 0 0,0 0-1 0 0,-1 1 1 0 0,0 0-1 0 0,-1 0 1 0 0,8 27-1 0 0,-12-32-18 0 0,-1 0-1 0 0,-1 0 0 0 0,1 0 0 0 0,-1 0 0 0 0,-1 0 0 0 0,0 0 0 0 0,0 0 0 0 0,-1 0 0 0 0,0 0 0 0 0,-1 0 0 0 0,1 0 0 0 0,-2 0 0 0 0,1 0 0 0 0,-8 15 0 0 0,-1-4-9 0 0,0 0 0 0 0,-1-1 0 0 0,-1-1 0 0 0,-1 0 0 0 0,-1 0 0 0 0,-32 29 0 0 0,-115 79-37 0 0,129-102 24 0 0,-29 16-302 0 0,-11 9-802 0 0,71-47 691 0 0,5-3-1234 0 0,11-2 413 0 0,4-4-259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2:0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7367 0 0,'2'-1'9470'0'0,"16"-7"-8131"0"0,-1 0-595 0 0,30-9-1 0 0,33-5 249 0 0,-11 2-242 0 0,133-21 0 0 0,-194 40-971 0 0,1 0 0 0 0,-1 1 0 0 0,0 0-1 0 0,0 0 1 0 0,1 1 0 0 0,-1 0 0 0 0,0 0 0 0 0,15 5 0 0 0,-12-1-1417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2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10591 0 0,'0'0'4931'0'0,"3"0"-2827"0"0,42-7 571 0 0,-17 1-2578 0 0,50-17 0 0 0,-34 8-97 0 0,59-12 0 0 0,-83 23 0 0 0,0 1 0 0 0,0 1 0 0 0,0 0 0 0 0,0 2 0 0 0,32 3 0 0 0,-42-2-6 0 0,0 1 0 0 0,0 1 0 0 0,-1 0 0 0 0,1 0 0 0 0,-1 0 0 0 0,0 1 0 0 0,11 7 0 0 0,-12-6-1910 0 0,-2 0 0 0 0,12 9 0 0 0,-5-2-4408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2:1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30 919 0 0,'8'-5'1963'0'0,"14"-8"4222"0"0,7 1 1915 0 0,-29 15-8074 0 0,1-1 0 0 0,-1 0-1 0 0,1 1 1 0 0,-1-1 0 0 0,0 1-1 0 0,0 3 1 0 0,0-5-15 0 0,-3 10 37 0 0,-11 6-23 0 0,9-11-14 0 0,4-5 42 0 0,-1-1 13 0 0,-4-1 19 0 0,5 0 780 0 0,1 1-843 0 0,0-1-18 0 0,0 0 0 0 0,0 0 0 0 0,1 0 0 0 0,-1 0-1 0 0,0 0 1 0 0,1 0 0 0 0,-1 0 0 0 0,1 1 0 0 0,-1-1 0 0 0,1 0 0 0 0,-1 0 0 0 0,1 0 0 0 0,0 0 0 0 0,-1 1-1 0 0,1-1 1 0 0,1 0 0 0 0,9-9-29 0 0,-10 9-98 0 0,-1 1-10 0 0,1 0 130 0 0,-1-1 1 0 0,0 1-1 0 0,0 0 0 0 0,1 0 1 0 0,-1 0-1 0 0,0 0 1 0 0,1 0-1 0 0,-1 0 0 0 0,0 0 1 0 0,0-1-1 0 0,0 1 1 0 0,1 0-1 0 0,-1 0 0 0 0,0 0 1 0 0,0-1-1 0 0,1 1 0 0 0,-1 0 1 0 0,0 0-1 0 0,0-1 1 0 0,0 1-1 0 0,0 0 0 0 0,0 0 1 0 0,1-1-1 0 0,-1 1 1 0 0,6-8 388 0 0,-6 6 209 0 0,-7 23 122 0 0,6-15-690 0 0,1-4 992 0 0,0-1-957 0 0,4 5-39 0 0,-2-3-12 0 0,-1 2 22 0 0,0 8-24 0 0,-1-4-42 0 0,0-7-134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2:1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20 11487 0 0,'8'-8'1227'0'0,"-6"7"-1210"0"0,11-9 2109 0 0,-10 37-105 0 0,-6-11-1579 0 0,-1 0 0 0 0,-1-1 0 0 0,0 0 1 0 0,0 1-1 0 0,-9 14 0 0 0,-1 5 169 0 0,-110 270 766 0 0,112-277-1356 0 0,-1 0 1 0 0,-35 48-1 0 0,2-3-795 0 0,40-58-11 0 0,7-15 623 0 0,0 1 0 0 0,0-1 0 0 0,0 1 0 0 0,0-1 0 0 0,0 1 1 0 0,0 0-1 0 0,0-1 0 0 0,0 1 0 0 0,0-1 0 0 0,1 1 0 0 0,-1-1 0 0 0,0 1 0 0 0,0-1 0 0 0,0 1 0 0 0,1-1 0 0 0,-1 1 0 0 0,0-1 0 0 0,1 1 1 0 0,-1-1-1 0 0,0 1 0 0 0,1-1 0 0 0,-1 1 0 0 0,1 0 0 0 0,8 4-5817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2:1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79 3223 0 0,'12'-7'570'0'0,"21"-10"0"0"0,-20 12 1606 0 0,-1 0 1 0 0,1 0 0 0 0,0 2 0 0 0,17-3-1 0 0,6 3 1704 0 0,-37 7-4129 0 0,1-1 278 0 0,0 0 0 0 0,-1 1 0 0 0,0-1 0 0 0,0 0 0 0 0,0 1-1 0 0,0-1 1 0 0,-1 0 0 0 0,1 0 0 0 0,-1 0 0 0 0,1 0 0 0 0,-1 0 0 0 0,-3 4-1 0 0,-4 3 416 0 0,0-1 0 0 0,-13 11 0 0 0,6-5-213 0 0,-120 138 238 0 0,76-81-228 0 0,53-64-155 0 0,0 1 1 0 0,1 0 0 0 0,0 0 0 0 0,-8 17 0 0 0,12-22-56 0 0,1 0 1 0 0,-1 1-1 0 0,1-1 0 0 0,-1 0 1 0 0,1 1-1 0 0,1-1 0 0 0,-1 0 0 0 0,1 1 1 0 0,-1-1-1 0 0,1 1 0 0 0,1-1 1 0 0,-1 1-1 0 0,1-1 0 0 0,1 6 0 0 0,-1-6-3 0 0,1-1-1 0 0,0 1 0 0 0,0-1 0 0 0,0 0 1 0 0,0 1-1 0 0,0-1 0 0 0,1 0 0 0 0,0-1 0 0 0,0 1 1 0 0,-1 0-1 0 0,1-1 0 0 0,1 1 0 0 0,-1-1 0 0 0,0 0 1 0 0,1 0-1 0 0,-1 0 0 0 0,7 2 0 0 0,3 1 82 0 0,0-1 0 0 0,0-1 0 0 0,24 5 0 0 0,-20-7-40 0 0,0 1 0 0 0,0-2 0 0 0,0-1 0 0 0,0 0 1 0 0,0 0-1 0 0,0-2 0 0 0,-1 0 0 0 0,1-1 0 0 0,16-7 0 0 0,-5 0 59 0 0,0-1-1 0 0,-1-1 1 0 0,0-2 0 0 0,30-22-1 0 0,-42 27-100 0 0,-1-1 0 0 0,0 0 1 0 0,-1-1-1 0 0,0-1 0 0 0,-1 0 0 0 0,-1-1 0 0 0,18-26 0 0 0,-25 34-36 0 0,-1 0-1 0 0,0-1 1 0 0,0 1 0 0 0,0 0-1 0 0,-1-1 1 0 0,0 0-1 0 0,0 0 1 0 0,-1 1 0 0 0,0-1-1 0 0,0 0 1 0 0,0 0 0 0 0,-1 0-1 0 0,0 0 1 0 0,-1 0-1 0 0,1 0 1 0 0,-1 0 0 0 0,-1 0-1 0 0,1 0 1 0 0,-1 0 0 0 0,0 1-1 0 0,-1-1 1 0 0,-4-9-1 0 0,0 4-42 0 0,-1 2-1 0 0,1-1 0 0 0,-1 1 0 0 0,-1 0 1 0 0,0 0-1 0 0,-16-12 0 0 0,10 10-1 0 0,-1 0 1 0 0,0 2-1 0 0,-30-16 0 0 0,39 23 30 0 0,1 0-1 0 0,-1 1 0 0 0,0 0 0 0 0,1 0 0 0 0,-1 0 1 0 0,0 1-1 0 0,0 0 0 0 0,0 0 0 0 0,0 1 0 0 0,0 0 0 0 0,-1 0 1 0 0,-9 2-1 0 0,15-2-158 0 0,1 1-662 0 0,1 0 762 0 0,0-1-1 0 0,-1 1 1 0 0,1 0 0 0 0,0-1 0 0 0,-1 1-1 0 0,1-1 1 0 0,0 1 0 0 0,0 0-1 0 0,-1-1 1 0 0,1 1 0 0 0,0 0 0 0 0,0-1-1 0 0,0 1 1 0 0,0 0 0 0 0,0-1 0 0 0,0 1-1 0 0,0 0 1 0 0,0-1 0 0 0,0 1-1 0 0,1 1 1 0 0,3 14-5897 0 0,1-5-498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0 693 15087 0 0,'0'0'2343'0'0,"1"-1"-1546"0"0,8-17 377 0 0,-1-1-1 0 0,0 1 1 0 0,-2-1-1 0 0,9-39 1 0 0,-11 37-927 0 0,1 1 1 0 0,1 0 0 0 0,1 1 0 0 0,16-34 0 0 0,-8 30-257 0 0,1-1 0 0 0,1 2 1 0 0,1 0-1 0 0,1 2 0 0 0,0 0 0 0 0,2 1 1 0 0,0 0-1 0 0,2 2 0 0 0,-1 1 1 0 0,47-24-1 0 0,37-20-561 0 0,39-21-2868 0 0,-125 71 1843 0 0,39-12-1 0 0,-22 10-444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0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16 1375 0 0,'0'0'1770'0'0,"-6"-7"3806"0"0,1 4-5677 0 0,4 2 1161 0 0,-1 0 0 0 0,0 1-1 0 0,1-1 1 0 0,-1 0 0 0 0,0 1-1 0 0,0 0 1 0 0,1-1 0 0 0,-3 1 0 0 0,-4 0-523 0 0,7 1-154 0 0,-1 2-309 0 0,0-1-76 0 0,4 12 97 0 0,0-10-48 0 0,-1-1 0 0 0,0 1 1 0 0,1-1-1 0 0,0 1 1 0 0,0-1-1 0 0,0 1 1 0 0,0-1-1 0 0,6 5 0 0 0,25 24 281 0 0,-12-13-240 0 0,116 126 760 0 0,-122-130-835 0 0,-1 1 0 0 0,0 0 0 0 0,-2 1-1 0 0,18 29 1 0 0,-23-33-5 0 0,-1 1 0 0 0,0-1 0 0 0,-1 1 0 0 0,-1 0 0 0 0,0 1 0 0 0,-1-1 0 0 0,2 22 0 0 0,-1-7 3 0 0,0 0 0 0 0,2 0-1 0 0,0 0 1 0 0,3-1 0 0 0,19 48-1 0 0,-19-57 9 0 0,-1 0 1 0 0,-1 0-1 0 0,8 35 0 0 0,-14-47-26 0 0,0 0-1 0 0,-1 0 1 0 0,0-1 0 0 0,0 1-1 0 0,0 0 1 0 0,-1 0-1 0 0,1 0 1 0 0,-2 0 0 0 0,1-1-1 0 0,-1 1 1 0 0,0-1-1 0 0,0 1 1 0 0,-1-1 0 0 0,0 0-1 0 0,-4 7 1 0 0,0-3 65 0 0,0 0 1 0 0,-1 0-1 0 0,0-1 1 0 0,0 0 0 0 0,-1-1-1 0 0,0 0 1 0 0,-1 0-1 0 0,0-1 1 0 0,-13 8-1 0 0,19-13-33 0 0,0 0 0 0 0,0 0 0 0 0,0 0 0 0 0,0-1 0 0 0,0 0 0 0 0,-6 2 0 0 0,-4 0 128 0 0,-1 2-291 0 0,1-2-1 0 0,-21 4 1 0 0,5-2 153 0 0,-11 4-247 0 0,-54 19 0 0 0,83-26 232 0 0,9-1 0 0 0,-1 0 0 0 0,1 0 0 0 0,0 0 0 0 0,-1 1 0 0 0,1-1 0 0 0,0 1 0 0 0,0-1 0 0 0,0 1 0 0 0,-4 4 0 0 0,0-1 0 0 0,-3 3 0 0 0,7-6 0 0 0,-13 8 0 0 0,16-10 8 0 0,0 0 1 0 0,0 0-1 0 0,0 0 0 0 0,-1 0 0 0 0,1 0 0 0 0,0 0 0 0 0,0 0 1 0 0,0 0-1 0 0,0 0 0 0 0,-1 0 0 0 0,1 0 0 0 0,0 0 1 0 0,0 1-1 0 0,0-1 0 0 0,0 0 0 0 0,0 0 0 0 0,-1 0 1 0 0,1 0-1 0 0,0 0 0 0 0,0 1 0 0 0,0-1 0 0 0,0 0 0 0 0,0 0 1 0 0,0 0-1 0 0,0 0 0 0 0,0 1 0 0 0,0-1 0 0 0,0 0 1 0 0,0 0-1 0 0,0 0 0 0 0,-1 0 0 0 0,1 1 0 0 0,0-1 1 0 0,0 0-1 0 0,0 0 0 0 0,1 0 0 0 0,-1 1 0 0 0,0-1 0 0 0,0 0 1 0 0,0 0-1 0 0,0 0 0 0 0,0 0 0 0 0,0 1 0 0 0,0-1 1 0 0,11 7 704 0 0,13 6-227 0 0,29 28-486 0 0,-42-33 14 0 0,1-1 0 0 0,15 8 1 0 0,-19-11-7 0 0,-1 0 1 0 0,0 0-1 0 0,0 0 1 0 0,0 1-1 0 0,-1 0 1 0 0,1 0-1 0 0,-1 1 1 0 0,-1-1 0 0 0,7 9-1 0 0,-9-10-7 0 0,1 2 7 0 0,1 0 0 0 0,-2 1 0 0 0,1 0-1 0 0,-1 0 1 0 0,0 0 0 0 0,0 0 0 0 0,1 8 0 0 0,4 5-8 0 0,-5-10 1 0 0,-1-5 0 0 0,-1 0 0 0 0,1-1 0 0 0,1 1 0 0 0,-1 0 0 0 0,1-1 1 0 0,0 1-1 0 0,0-1 0 0 0,5 5 0 0 0,-1 0 41 0 0,-1-3-20 0 0,-5-5 31 0 0,-2 2-38 0 0,0-1 0 0 0,0 1 0 0 0,0-1 0 0 0,0 0 0 0 0,-1 1 0 0 0,1-1 0 0 0,-1 0-1 0 0,1 0 1 0 0,-1 0 0 0 0,0 0 0 0 0,0 0 0 0 0,0 0 0 0 0,0-1 0 0 0,0 1 0 0 0,-3 1 0 0 0,-35 21 106 0 0,27-16-121 0 0,-20 11 11 0 0,32-18 310 0 0,-4 0-301 0 0,0 0 1 0 0,0 0-1 0 0,0 1 0 0 0,0 0 1 0 0,1 0-1 0 0,-1 0 0 0 0,0 1 0 0 0,1-1 1 0 0,-8 7-1 0 0,-1 0-68 0 0,-9 3-28 0 0,7-3 53 0 0,-21 15 0 0 0,35-23 130 0 0,19 8 85 0 0,-10-4-95 0 0,-6-4-93 0 0,1 1 0 0 0,0-1 0 0 0,-1 1 0 0 0,0 0 0 0 0,0 0-1 0 0,1 0 1 0 0,2 4 0 0 0,2 3-12 0 0,-1 0 0 0 0,0 1 0 0 0,0 0 0 0 0,-1 0 0 0 0,0 0 0 0 0,0 1 0 0 0,3 14 0 0 0,0-3 8 0 0,6 13 0 0 0,28 69 0 0 0,-32-84 0 0 0,0-2 0 0 0,1 0 0 0 0,18 23 0 0 0,-10-17-1 0 0,-1 2 1 0 0,-1 0-1 0 0,-1 0 0 0 0,-1 2 1 0 0,-2 0-1 0 0,12 33 0 0 0,-19-40 7 0 0,0-1 0 0 0,-1 1 0 0 0,-2 1 0 0 0,0-1-1 0 0,-1 1 1 0 0,-1-1 0 0 0,-1 1 0 0 0,-1-1 0 0 0,-6 37-1 0 0,-22 72 141 0 0,-66 183-1 0 0,84-281-134 0 0,-2-1-1 0 0,-31 55 1 0 0,36-72-7 0 0,-2 0-1 0 0,1-1 1 0 0,-2 0-1 0 0,0-1 1 0 0,0 0-1 0 0,-1-1 1 0 0,-1 0 0 0 0,-13 9-1 0 0,-80 46 129 0 0,70-37-41 0 0,35-28-171 0 0,2-3-727 0 0,3-4 604 0 0,0 0 0 0 0,0 0 0 0 0,1 1 0 0 0,0 0 0 0 0,6-6 0 0 0,-1 1-439 0 0,6-7-298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0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47 845 9559 0 0,'0'0'432'0'0,"-1"2"-4"0"0,-23 41-128 0 0,3-6 4812 0 0,22-38-4927 0 0,1 1 0 0 0,-1-1 0 0 0,1 0 0 0 0,-1 0 0 0 0,1 1 0 0 0,-1-1 0 0 0,0 0 0 0 0,3-3 0 0 0,0 1 146 0 0,31-23 482 0 0,-2-2 0 0 0,0-1-1 0 0,33-40 1 0 0,-29 30-732 0 0,173-195-269 0 0,-147 161 112 0 0,-27 33 44 0 0,1 1 0 0 0,2 2 0 0 0,84-62 0 0 0,-103 87 22 0 0,-18 11-45 0 0,-1 17-43 0 0,-1-13 91 0 0,0 1 1 0 0,0 0 0 0 0,0-1 0 0 0,0 1-1 0 0,0-1 1 0 0,-1 1 0 0 0,1-1-1 0 0,-3 6 1 0 0,-58 126-40 0 0,21-51 32 0 0,-52 166 282 0 0,43-108-141 0 0,39-118-101 0 0,-14 24 0 0 0,-5 12 50 0 0,29-59 1017 0 0,1-1-893 0 0,6-4-109 0 0,0 1 0 0 0,0-1 0 0 0,-1 0 0 0 0,0-1 0 0 0,1 1 0 0 0,7-9 0 0 0,33-39-134 0 0,-27 29 84 0 0,127-136 17 0 0,168-140 1 0 0,-94 99-48 0 0,-213 192-13 0 0,110-101 70 0 0,-96 92-49 0 0,0 0 0 0 0,1 2-1 0 0,45-23 1 0 0,-45 27-259 0 0,-23 11 230 0 0,1 0 0 0 0,-1 0 0 0 0,0 1 0 0 0,0-1 0 0 0,0 0 0 0 0,1 0 0 0 0,-1 0 0 0 0,0 0 0 0 0,0 0 0 0 0,0 1 0 0 0,1-1 0 0 0,-1 0 0 0 0,0 0 0 0 0,0 0 0 0 0,0 1 0 0 0,0-1 0 0 0,0 0 0 0 0,0 0 0 0 0,1 1 0 0 0,-1-1 0 0 0,0 0 0 0 0,0 0 0 0 0,0 1 0 0 0,0-1 0 0 0,0 0 0 0 0,0 0 0 0 0,0 1 0 0 0,0-1 0 0 0,0 0 0 0 0,0 1 0 0 0,1 10-135 0 0,-1-10 123 0 0,-1 4-28 0 0,1-1 0 0 0,-2 1 0 0 0,1-1 0 0 0,0 1 0 0 0,-1-1 0 0 0,0 0 0 0 0,-4 8 0 0 0,-22 28-158 0 0,11-16 152 0 0,-55 74-110 0 0,8-9 39 0 0,-117 165 113 0 0,-6-17 78 0 0,104-135-896 0 0,82-101 415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0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12751 0 0,'0'0'1431'0'0,"-2"0"-1051"0"0,-15 3 437 0 0,-5 1-614 0 0,0 0 0 0 0,-24 8 1 0 0,14 0-37 0 0,0 2 1 0 0,1 1-1 0 0,0 1 1 0 0,-39 28-1 0 0,48-29 73 0 0,2 2-1 0 0,0 0 1 0 0,0 1 0 0 0,2 1-1 0 0,0 1 1 0 0,-19 30-1 0 0,34-47-231 0 0,1 1-1 0 0,1 0 1 0 0,-1 0 0 0 0,0 0-1 0 0,1 0 1 0 0,0 0-1 0 0,0 0 1 0 0,0 0-1 0 0,0 0 1 0 0,1 0 0 0 0,-1 0-1 0 0,1 1 1 0 0,0-1-1 0 0,1 0 1 0 0,-1 0-1 0 0,1 0 1 0 0,-1 0 0 0 0,4 8-1 0 0,-3-11 2 0 0,0 0-1 0 0,0-1 1 0 0,0 1 0 0 0,0 0-1 0 0,0 0 1 0 0,0-1 0 0 0,1 1-1 0 0,-1 0 1 0 0,0-1-1 0 0,0 1 1 0 0,1-1 0 0 0,-1 0-1 0 0,1 1 1 0 0,-1-1 0 0 0,3 0-1 0 0,-1 1 26 0 0,2 0-13 0 0,0-1 0 0 0,0 1 0 0 0,0-1 0 0 0,0 0 0 0 0,0-1 0 0 0,0 1 0 0 0,1-1 0 0 0,-2 0 0 0 0,1 0 0 0 0,0-1 0 0 0,0 0 0 0 0,8-3 0 0 0,6-5-10 0 0,30-18-1 0 0,-39 22-12 0 0,1-1-3 0 0,0-1-1 0 0,0 0 1 0 0,0 0-1 0 0,-1-1 1 0 0,0-1-1 0 0,-1 0 1 0 0,0 0-1 0 0,-1 0 0 0 0,0-1 1 0 0,0-1-1 0 0,-1 1 1 0 0,-1-1-1 0 0,9-21 1 0 0,-13 27 30 0 0,-18 11-269 0 0,11-2 210 0 0,0 0 1 0 0,0 1-1 0 0,0 0 0 0 0,0 0 0 0 0,1 0 0 0 0,0 1 0 0 0,-1-1 0 0 0,-3 8 1 0 0,1-3-68 0 0,1 1 1 0 0,1-1 0 0 0,-9 19 0 0 0,12-22-542 0 0,-3 10 439 0 0,3-4-5323 0 0,2-4 466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0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1 437 5527 0 0,'0'0'8079'0'0,"10"-7"-4234"0"0,-3-2-3171 0 0,0 0 0 0 0,0 0-1 0 0,-1-1 1 0 0,7-12 0 0 0,-7 10-363 0 0,1 0 0 0 0,0 1 0 0 0,12-14 0 0 0,3 2-53 0 0,1 1 0 0 0,39-27 0 0 0,55-31-350 0 0,-90 63 24 0 0,71-38-1155 0 0,5 9-3638 0 0,-81 37 3174 0 0,-2 0-157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0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2 10567 0 0,'0'0'956'0'0,"6"-1"2152"0"0,-22 4-2980 0 0,0 0 0 0 0,0 2 0 0 0,0 0 0 0 0,1 1 0 0 0,-27 13 0 0 0,-70 50 1295 0 0,100-61-1312 0 0,-20 14 228 0 0,1 1-1 0 0,-32 29 1 0 0,55-41-276 0 0,8-11-58 0 0,0 0 1 0 0,0 1-1 0 0,0-1 0 0 0,0 0 0 0 0,0 0 1 0 0,0 0-1 0 0,0 0 0 0 0,0 0 0 0 0,0 1 1 0 0,0-1-1 0 0,0 0 0 0 0,0 0 0 0 0,0 0 1 0 0,0 0-1 0 0,0 0 0 0 0,0 0 1 0 0,0 1-1 0 0,0-1 0 0 0,0 0 0 0 0,0 0 1 0 0,0 0-1 0 0,0 0 0 0 0,0 0 0 0 0,0 0 1 0 0,0 1-1 0 0,0-1 0 0 0,0 0 0 0 0,1 0 1 0 0,-1 0-1 0 0,0 0 0 0 0,0 0 0 0 0,0 0 1 0 0,0 0-1 0 0,0 0 0 0 0,0 0 0 0 0,0 1 1 0 0,1-1-1 0 0,-1 0 0 0 0,0 0 1 0 0,0 0-1 0 0,0 0 0 0 0,24-2 377 0 0,30-9-111 0 0,58-19-1 0 0,-96 26-251 0 0,139-48-253 0 0,-149 50 218 0 0,-4 1 10 0 0,0 0-1 0 0,0 0 1 0 0,0 1-1 0 0,0-1 1 0 0,0 1-1 0 0,0-1 1 0 0,0 1-1 0 0,0 0 1 0 0,0 0-1 0 0,0 0 1 0 0,3 0-1 0 0,-9 10-153 0 0,0-4 114 0 0,0 1 0 0 0,0 0 0 0 0,-1-1 0 0 0,1 0-1 0 0,-1 0 1 0 0,-6 6 0 0 0,-12 14-159 0 0,0 6 92 0 0,1 2 0 0 0,-29 61 0 0 0,-22 78 286 0 0,33-74 136 0 0,4-9-62 0 0,-15 36 187 0 0,13-47 417 0 0,-4-2 0 0 0,-80 112 1 0 0,108-171-333 0 0,-19 18 0 0 0,32-34-395 0 0,-6-31-507 0 0,7 19 196 0 0,1 1 0 0 0,0-1-1 0 0,0 1 1 0 0,1-1 0 0 0,3-11-1 0 0,18-46-2143 0 0,-20 60 1819 0 0,14-36-6198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0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16671 0 0,'0'0'4260'0'0,"-1"1"-4032"0"0,-14 14 18 0 0,1 0-1 0 0,1 1 0 0 0,-17 27 0 0 0,-81 110-106 0 0,60-88-84 0 0,50-63-706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0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6911 0 0,'0'0'976'0'0,"1"1"400"0"0,1 1-787 0 0,0 0 0 0 0,-1 0 0 0 0,1 0 0 0 0,0 0 0 0 0,0 0 0 0 0,0-1 0 0 0,0 1 0 0 0,0-1 0 0 0,3 2 0 0 0,0-1-112 0 0,-1 0 0 0 0,0 0 0 0 0,1-1-1 0 0,8 3 1 0 0,-8-3-275 0 0,1-1 0 0 0,-1 1 0 0 0,0-1 0 0 0,1 0 0 0 0,-1 0 0 0 0,0-1-1 0 0,0 1 1 0 0,1-1 0 0 0,-1 0 0 0 0,7-3 0 0 0,-7 2-192 0 0,0 0-1 0 0,0 0 1 0 0,-1-1 0 0 0,1 0 0 0 0,-1 0 0 0 0,0 0-1 0 0,0-1 1 0 0,0 1 0 0 0,0-1 0 0 0,0 0 0 0 0,-1 0-1 0 0,6-7 1 0 0,13-15 16 0 0,2 3-7 0 0,-6 5 51 0 0,30-22 0 0 0,-43 36-60 0 0,1 0 0 0 0,0 0 0 0 0,0 1 0 0 0,0 0 0 0 0,1 0 0 0 0,-1 0 0 0 0,1 1 0 0 0,0 0 0 0 0,0 0 0 0 0,7 0 1 0 0,-11 2 20 0 0,-1 0 1 0 0,0 0-1 0 0,0 0 1 0 0,1 1-1 0 0,-1-1 1 0 0,0 1-1 0 0,0-1 1 0 0,0 1-1 0 0,0 0 1 0 0,0 0 0 0 0,0 0-1 0 0,0 0 1 0 0,0 0-1 0 0,0 1 1 0 0,-1-1-1 0 0,1 0 1 0 0,0 1-1 0 0,-1 0 1 0 0,1-1 0 0 0,-1 1-1 0 0,1 0 1 0 0,-1-1-1 0 0,2 5 1 0 0,3 4 193 0 0,-1 0 0 0 0,-1 1 0 0 0,6 13 0 0 0,-9-19-160 0 0,5 12 163 0 0,0-2-73 0 0,-1-1-1 0 0,-1 1 0 0 0,-1 0 1 0 0,3 24-1 0 0,-6-36-113 0 0,0-1-1 0 0,0 1 1 0 0,0 0 0 0 0,0-1-1 0 0,-1 1 1 0 0,1 0-1 0 0,-1-1 1 0 0,0 1 0 0 0,0-1-1 0 0,0 1 1 0 0,0-1-1 0 0,0 0 1 0 0,0 1 0 0 0,-1-1-1 0 0,1 0 1 0 0,-3 3-1 0 0,-3 3 57 0 0,0-1-1 0 0,-17 13 1 0 0,0 0-445 0 0,24-19 100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0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290 118 6447 0 0,'0'0'586'0'0,"1"-1"-486"0"0,14-13 3758 0 0,-11 11-2347 0 0,1-1 0 0 0,-1-1 0 0 0,0 1 0 0 0,5-8-1 0 0,-8 10-1468 0 0,1 0 0 0 0,-1-1-1 0 0,0 1 1 0 0,0 0-1 0 0,0-1 1 0 0,-1 0-1 0 0,1 1 1 0 0,0-1-1 0 0,-1 1 1 0 0,0-1 0 0 0,0 0-1 0 0,0 1 1 0 0,0-6-1 0 0,0 7-38 0 0,0 0 0 0 0,0 0-1 0 0,0 0 1 0 0,0 0 0 0 0,0 0-1 0 0,0 0 1 0 0,-1 0 0 0 0,1 0 0 0 0,0 0-1 0 0,-1 0 1 0 0,1 0 0 0 0,0 0-1 0 0,-1 0 1 0 0,1 0 0 0 0,-1 1 0 0 0,0-1-1 0 0,1 0 1 0 0,-1 0 0 0 0,1 0-1 0 0,-1 1 1 0 0,-1-2 0 0 0,0 1 28 0 0,1-1-20 0 0,-1 1 1 0 0,0 0 0 0 0,1 0-1 0 0,-1 0 1 0 0,0 0 0 0 0,0 0-1 0 0,1 0 1 0 0,-1 0 0 0 0,0 1-1 0 0,0-1 1 0 0,0 1-1 0 0,0-1 1 0 0,0 1 0 0 0,0 0-1 0 0,0 0 1 0 0,0 0 0 0 0,-4 0-1 0 0,1 0 5 0 0,-1 1 0 0 0,0 0 0 0 0,0 0 0 0 0,-10 3 0 0 0,-10 8 160 0 0,0 0 0 0 0,-48 31 0 0 0,45-25-148 0 0,17-11-28 0 0,0 0 0 0 0,1 1 0 0 0,0 0 0 0 0,1 1 0 0 0,0 1 0 0 0,-18 19 0 0 0,23-21 12 0 0,5-7 4 0 0,1 0-1 0 0,-1 0 1 0 0,0 0 0 0 0,1 0-1 0 0,-1 0 1 0 0,0 0-1 0 0,1 0 1 0 0,-1 0-1 0 0,1-1 1 0 0,0 1 0 0 0,-1 0-1 0 0,1 0 1 0 0,0 0-1 0 0,-1-1 1 0 0,1 1-1 0 0,0 0 1 0 0,0-1 0 0 0,1 2-1 0 0,2 0 62 0 0,0 0-1 0 0,-1-1 1 0 0,1 1 0 0 0,0-1-1 0 0,0 0 1 0 0,0 0 0 0 0,0 0-1 0 0,6 0 1 0 0,34 1 709 0 0,73-10-586 0 0,-116 8-305 0 0,3 2-281 0 0,-4-2 380 0 0,0 0-1 0 0,0 0 1 0 0,1 0 0 0 0,-1 0-1 0 0,0 0 1 0 0,0 0 0 0 0,1 0-1 0 0,-1 0 1 0 0,0 0 0 0 0,0 0-1 0 0,1 1 1 0 0,-1-1 0 0 0,0 0-1 0 0,0 0 1 0 0,0 0 0 0 0,1 0-1 0 0,-1 0 1 0 0,0 1-1 0 0,0-1 1 0 0,0 0 0 0 0,0 0-1 0 0,1 0 1 0 0,-1 1 0 0 0,0-1-1 0 0,0 0 1 0 0,0 0 0 0 0,0 0-1 0 0,0 1 1 0 0,0-1 0 0 0,1 1-1 0 0,-1 7-311 0 0,1 0 0 0 0,-1 0 0 0 0,0 0 0 0 0,-1 0 0 0 0,-1 10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0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81 10135 0 0,'52'-56'1156'0'0,"-29"36"3188"0"0,-22 19-3996 0 0,-1 1 0 0 0,1-1 0 0 0,-1 1 0 0 0,1-1 0 0 0,-1 1 0 0 0,1 0 0 0 0,0-1 0 0 0,-1 1 0 0 0,1 0 0 0 0,0 0 0 0 0,-1 0 0 0 0,1-1 0 0 0,0 1 0 0 0,-1 0 0 0 0,1 0 0 0 0,1 0 0 0 0,7 6 1036 0 0,-8-5-1382 0 0,0 1-1 0 0,0-1 0 0 0,0 1 0 0 0,0-1 0 0 0,0 1 1 0 0,-1 0-1 0 0,1-1 0 0 0,-1 1 0 0 0,1 0 0 0 0,-1 1 0 0 0,1 9 25 0 0,-1-1-1 0 0,0 0 1 0 0,-1 0-1 0 0,0 1 0 0 0,-1-1 1 0 0,-1 0-1 0 0,-3 13 0 0 0,-33 75 157 0 0,36-90-180 0 0,-205 404 9 0 0,132-257 49 0 0,4-8-88 0 0,7-41-3140 0 0,57-95 1733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0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130 460 11487 0 0,'0'0'3912'0'0,"-6"10"-2712"0"0,-4-1 1502 0 0,5-3-978 0 0,5-5-1709 0 0,0-1 0 0 0,0 0 0 0 0,0 0-1 0 0,0 0 1 0 0,0 0 0 0 0,0 0 0 0 0,0 0 0 0 0,0 0 0 0 0,0 0 0 0 0,0 1 0 0 0,0-1 0 0 0,0 0 0 0 0,0 0-1 0 0,0 0 1 0 0,0 0 0 0 0,0 0 0 0 0,0 0 0 0 0,0 0 0 0 0,0 0 0 0 0,1 0 0 0 0,-1 1 0 0 0,0-1-1 0 0,0 0 1 0 0,0 0 0 0 0,0 0 0 0 0,0 0 0 0 0,0 0 0 0 0,0 0 0 0 0,0 0 0 0 0,0 0 0 0 0,0 0-1 0 0,0 0 1 0 0,0 0 0 0 0,1 0 0 0 0,-1 0 0 0 0,0 0 0 0 0,0 0 0 0 0,0 0 0 0 0,0 0 0 0 0,0 1-1 0 0,0-1 1 0 0,0 0 0 0 0,0 0 0 0 0,1 0 0 0 0,-1 0 0 0 0,0 0 0 0 0,0-1 0 0 0,0 1 0 0 0,0 0-1 0 0,0 0 1 0 0,0 0 0 0 0,29 0 49 0 0,-20 0-45 0 0,-4 1 110 0 0,-3-1-101 0 0,12-3 276 0 0,27-4 285 0 0,-10 2-495 0 0,-41 21-161 0 0,8-13 67 0 0,2-3 0 0 0,-1 1 0 0 0,1 0 0 0 0,-1-1 0 0 0,1 1 0 0 0,-1 0 0 0 0,0-1 0 0 0,1 1 0 0 0,-1 0 0 0 0,0-1 0 0 0,1 1 0 0 0,-1-1 0 0 0,0 0 0 0 0,0 1 0 0 0,0-1 0 0 0,1 1 0 0 0,-3-1 0 0 0,1 2 17 0 0,0-1-9 0 0,1 0-1 0 0,0 0 0 0 0,-1-1 1 0 0,1 1-1 0 0,-1 0 1 0 0,1-1-1 0 0,0 1 0 0 0,-1-1 1 0 0,1 0-1 0 0,-1 1 1 0 0,0-1-1 0 0,1 0 0 0 0,-1 0 1 0 0,-1 0-1 0 0,-5 1-2 0 0,0-1 0 0 0,0 0 0 0 0,0 0-1 0 0,0-1 1 0 0,0 0 0 0 0,0 0 0 0 0,0-1 0 0 0,0 0-1 0 0,-10-5 1 0 0,13 5-4 0 0,1 0 0 0 0,-1 0 0 0 0,1-1 0 0 0,0 0 0 0 0,0 0 0 0 0,0 0 0 0 0,0 0 0 0 0,1-1 0 0 0,-1 1 0 0 0,1-1 0 0 0,0 0-1 0 0,0 0 1 0 0,0 0 0 0 0,1-1 0 0 0,-1 1 0 0 0,-1-6 0 0 0,-3-7-160 0 0,1 1 0 0 0,1-1 0 0 0,1-1 0 0 0,0 1 0 0 0,1-1 0 0 0,-1-28-1 0 0,4 37 125 0 0,0 1-1 0 0,1-1 1 0 0,0 1-1 0 0,1-1 1 0 0,-1 1-1 0 0,2 0 1 0 0,-1 0-1 0 0,1 0 0 0 0,0 0 1 0 0,1 0-1 0 0,0 0 1 0 0,0 1-1 0 0,0 0 1 0 0,1-1-1 0 0,11-10 1 0 0,2 0 9 0 0,0 2 0 0 0,1 0 1 0 0,1 2-1 0 0,0 0 0 0 0,1 1 1 0 0,1 1-1 0 0,31-13 0 0 0,-44 21 54 0 0,1 1 0 0 0,-1 0 0 0 0,1 0 0 0 0,0 1 0 0 0,-1 1 0 0 0,1-1 0 0 0,0 2 0 0 0,0-1 0 0 0,13 2 0 0 0,-17-1-11 0 0,-1 1 1 0 0,0 0-1 0 0,0 0 0 0 0,0 1 0 0 0,0-1 0 0 0,0 1 1 0 0,0 0-1 0 0,-1 0 0 0 0,1 1 0 0 0,-1-1 0 0 0,1 1 1 0 0,-1 0-1 0 0,0 0 0 0 0,0 1 0 0 0,0-1 0 0 0,0 1 1 0 0,-1 0-1 0 0,0 0 0 0 0,5 6 0 0 0,-3-1 5 0 0,0 1-1 0 0,0-1 1 0 0,-1 1-1 0 0,-1 0 1 0 0,1 0 0 0 0,-2 0-1 0 0,1 1 1 0 0,-1-1-1 0 0,-1 0 1 0 0,0 1 0 0 0,-1 19-1 0 0,0-20-17 0 0,-1-1 1 0 0,-1 0-1 0 0,0 0 0 0 0,0 0 0 0 0,0 0 0 0 0,-1 0 0 0 0,-1-1 1 0 0,1 1-1 0 0,-2-1 0 0 0,1 0 0 0 0,-1 0 0 0 0,0 0 0 0 0,-11 12 1 0 0,5-8 12 0 0,-1 0 0 0 0,0 0 0 0 0,-1-2 0 0 0,0 0 0 0 0,-1 0-1 0 0,0-1 1 0 0,-29 13 0 0 0,24-13-72 0 0,-2-1-1 0 0,1-1 0 0 0,-1-1 0 0 0,0-1 0 0 0,0-1 0 0 0,-1-1 1 0 0,0 0-1 0 0,-35-2 0 0 0,52-1-13 0 0,1-1 0 0 0,0 1 0 0 0,-1-1-1 0 0,1 0 1 0 0,0 0 0 0 0,-1-1 0 0 0,1 1 0 0 0,0-1 0 0 0,0 0 0 0 0,0 0 0 0 0,1 0 0 0 0,-7-6 0 0 0,8 7-133 0 0,0-1 1 0 0,1 1 0 0 0,-1-1-1 0 0,1 0 1 0 0,-1 0-1 0 0,1 0 1 0 0,0 0 0 0 0,0 0-1 0 0,0 0 1 0 0,0 0 0 0 0,-1-3-1 0 0,2 3-288 0 0,-1 0-1 0 0,1-1 1 0 0,0 1-1 0 0,0 0 1 0 0,0-1-1 0 0,0 1 1 0 0,0 0 0 0 0,0-1-1 0 0,1 1 1 0 0,-1 0-1 0 0,1 0 1 0 0,1-4-1 0 0,4-8-4769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286 375 7831 0 0,'0'0'8947'0'0,"0"2"-7806"0"0,3 4-805 0 0,-1 1-1 0 0,0-1 1 0 0,0 1-1 0 0,-1-1 1 0 0,0 1-1 0 0,0 0 1 0 0,-1 0-1 0 0,1 0 1 0 0,-2 7-1 0 0,0-3-78 0 0,-1 0-1 0 0,0 0 1 0 0,-1 0-1 0 0,-8 21 0 0 0,0-7-144 0 0,-2-1 0 0 0,0 0-1 0 0,-31 39 1 0 0,-8 2-592 0 0,-84 78-1 0 0,136-142 467 0 0,-10 7-1084 0 0</inkml:trace>
  <inkml:trace contextRef="#ctx0" brushRef="#br0" timeOffset="1">739 1 2935 0 0,'0'0'288'0'0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0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50 11111 0 0,'12'-9'258'0'0,"0"1"0"0"0,1 0 0 0 0,0 1 0 0 0,25-11 2094 0 0,-39 22-2273 0 0,0 0 0 0 0,0-1 0 0 0,0 1 0 0 0,-1-1 0 0 0,1 1 0 0 0,-1-1 0 0 0,0 0 0 0 0,0 0 0 0 0,0 1 0 0 0,0-1 0 0 0,-1-1 0 0 0,1 1 0 0 0,-4 2 1 0 0,-1 3 63 0 0,-108 122 1123 0 0,-147 189-922 0 0,67-5-332 0 0,146-229-2429 0 0,48-83 1437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31 6911 0 0,'1'-1'315'0'0,"4"-3"-152"0"0,1 0 0 0 0,-1 1 0 0 0,1-1 0 0 0,0 1-1 0 0,12-4 1 0 0,-15 6 738 0 0,0 0-1 0 0,0 0 1 0 0,0 0-1 0 0,0 1 0 0 0,1 0 1 0 0,-1-1-1 0 0,0 1 1 0 0,6 1-1 0 0,-8-1-774 0 0,0 0 1 0 0,-1 1-1 0 0,1-1 0 0 0,0 0 0 0 0,0 1 0 0 0,-1-1 1 0 0,1 1-1 0 0,0-1 0 0 0,-1 1 0 0 0,1-1 0 0 0,0 1 1 0 0,-1-1-1 0 0,1 1 0 0 0,-1 0 0 0 0,1-1 0 0 0,-1 1 1 0 0,1 0-1 0 0,-1-1 0 0 0,1 1 0 0 0,-1 0 0 0 0,0 0 1 0 0,1-1-1 0 0,-1 1 0 0 0,0 0 0 0 0,0 0 0 0 0,0 0 1 0 0,0-1-1 0 0,1 1 0 0 0,-1 0 0 0 0,0 0 0 0 0,-1 0 1 0 0,1 0-1 0 0,-4 27-381 0 0,1-18 322 0 0,0 1 1 0 0,-1-1-1 0 0,-1 1 1 0 0,0-1-1 0 0,-6 10 1 0 0,-37 46 639 0 0,0 2-309 0 0,30-39-2200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18 14743 0 0,'6'-4'156'0'0,"-1"2"154"0"0,-1-1 1 0 0,1 1-1 0 0,-1 0 1 0 0,11-3 2061 0 0,-17 7-1670 0 0,-29 21-377 0 0,0-2 1 0 0,-45 23-1 0 0,-33 22 131 0 0,87-53-454 0 0,16-11-4 0 0,0 2 0 0 0,1-1 0 0 0,-1 1 0 0 0,1 0 0 0 0,-9 8 0 0 0,14-12-13 0 0,-2 5-22 0 0,7 9-49 0 0,66 131-174 0 0,-42-86 260 0 0,4 9 0 0 0,-30-57 0 0 0,-1-2 16 0 0,-2-9-7 0 0,0 1-1 0 0,0-1 1 0 0,0 1-1 0 0,0-1 1 0 0,-1 1-1 0 0,1 0 1 0 0,0-1-1 0 0,0 1 0 0 0,0-1 1 0 0,-1 1-1 0 0,1-1 1 0 0,0 1-1 0 0,-1-1 1 0 0,1 1-1 0 0,0-1 1 0 0,-1 0-1 0 0,1 1 1 0 0,-1-1-1 0 0,1 1 1 0 0,0-1-1 0 0,-1 0 1 0 0,1 1-1 0 0,-1-1 1 0 0,1 0-1 0 0,-2 1 1 0 0,-12 4 221 0 0,14-5-219 0 0,-13 3 131 0 0,0-1 1 0 0,0 0 0 0 0,0-1 0 0 0,0-1 0 0 0,-17-1 0 0 0,-22 1-102 0 0,-10 6-975 0 0,-82 18-1 0 0,133-22-234 0 0,1-2-57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39 8287 0 0,'1'-2'639'0'0,"21"-18"170"0"0,-8 7 2603 0 0,-14 13-3120 0 0,1 0 0 0 0,-1-1-1 0 0,1 1 1 0 0,-1 0 0 0 0,1-1-1 0 0,0 1 1 0 0,-1 0-1 0 0,1 0 1 0 0,-1-1 0 0 0,1 1-1 0 0,-1 0 1 0 0,1 0 0 0 0,0 0-1 0 0,-1 0 1 0 0,2 0 0 0 0,-1 0-195 0 0,-1 0 0 0 0,1 0 0 0 0,0 1 0 0 0,0-1 0 0 0,-1 0 0 0 0,1 1-1 0 0,0-1 1 0 0,-1 0 0 0 0,1 1 0 0 0,0-1 0 0 0,-1 1 0 0 0,1-1 0 0 0,-1 1 0 0 0,1-1 0 0 0,-1 1 0 0 0,2 1 0 0 0,-1 0-109 0 0,0 0 1 0 0,0 0-1 0 0,1 0 0 0 0,-1 0 0 0 0,-1 0 0 0 0,1 0 0 0 0,1 5 0 0 0,-2 0 119 0 0,1 0 0 0 0,-2-1 0 0 0,1 1 0 0 0,-1 0 0 0 0,0-1 0 0 0,0 1 0 0 0,-1 0 0 0 0,-3 9-1 0 0,-26 54 716 0 0,19-47-686 0 0,-52 101 109 0 0,-5-4 1 0 0,-5-2-1 0 0,-96 115 0 0 0,18-35-1524 0 0,138-182-365 0 0,5-7-3027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15719 0 0,'0'0'2096'0'0,"2"1"-1670"0"0,3 1-265 0 0,-1 0 0 0 0,0-1 0 0 0,0 0 1 0 0,1 1-1 0 0,-1-2 0 0 0,0 1 1 0 0,1 0-1 0 0,8-1 0 0 0,38-5 1150 0 0,-40 3-712 0 0,1 0 0 0 0,0 1 1 0 0,-1 1-1 0 0,16 1 0 0 0,-4 1-368 0 0,1 0 0 0 0,-1-2 0 0 0,1 0-1 0 0,-1-2 1 0 0,1 0 0 0 0,-1-2 0 0 0,0-1 0 0 0,0 0-1 0 0,33-14 1 0 0,-11 2-798 0 0,-1-2 0 0 0,0-2 0 0 0,-2-2 0 0 0,51-36 0 0 0,-79 49-13 0 0,24-15-1 0 0,-19 16-2040 0 0,1 5-3530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128 289 1839 0 0,'0'2'134'0'0,"-6"22"-451"0"0,3-18 1819 0 0,1 0 1 0 0,-1 0-1 0 0,0 0 0 0 0,-1-1 1 0 0,0 1-1 0 0,1-1 0 0 0,-2 0 1 0 0,-6 7-1 0 0,-13 8 355 0 0,20-18-1289 0 0,1 0-1 0 0,-1 0 1 0 0,1 0 0 0 0,-1-1-1 0 0,0 1 1 0 0,0-1 0 0 0,1 0 0 0 0,-1 0-1 0 0,0 0 1 0 0,0-1 0 0 0,0 1-1 0 0,0-1 1 0 0,-6 0 0 0 0,10-2-531 0 0,-1 1 1 0 0,1-1-1 0 0,0 1 1 0 0,0-1-1 0 0,0 1 0 0 0,0-1 1 0 0,1 1-1 0 0,-1-1 1 0 0,0 1-1 0 0,1-1 1 0 0,0-1-1 0 0,5-9 36 0 0,0 1 1 0 0,0-1-1 0 0,1 2 0 0 0,1-1 0 0 0,0 1 0 0 0,0 0 1 0 0,14-12-1 0 0,4-6-35 0 0,82-83-142 0 0,-87 93 33 0 0,0 0 1 0 0,1 2-1 0 0,40-22 0 0 0,-40 26-349 0 0,1 2-1 0 0,0 0 0 0 0,26-6 1 0 0,4 5-8463 0 0,-41 9 2347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1375 0 0,'0'0'10170'0'0,"1"2"-8929"0"0,3 3-613 0 0,-1 0 0 0 0,1 0 0 0 0,-1 1 0 0 0,0 0 0 0 0,0-1 0 0 0,-1 1 0 0 0,3 7 0 0 0,-4-6-336 0 0,1 1 0 0 0,-1-1 1 0 0,0 0-1 0 0,-1 1 0 0 0,0-1 0 0 0,0 1 1 0 0,-1-1-1 0 0,1 0 0 0 0,-5 15 1 0 0,-5 10 336 0 0,-1 0 0 0 0,-25 49 1 0 0,23-53-588 0 0,3-10-159 0 0,-1 0 0 0 0,0 0 0 0 0,-2-1 1 0 0,0-1-1 0 0,-25 25 0 0 0,37-40-80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15199 0 0,'0'0'2542'0'0,"1"2"-1534"0"0,0 3-726 0 0,0 0 1 0 0,0 0 0 0 0,-1 0 0 0 0,0 0 0 0 0,1 0-1 0 0,-2 0 1 0 0,1 0 0 0 0,-1 1 0 0 0,-1 7-1 0 0,-17 48-198 0 0,16-50 83 0 0,-9 22-98 0 0,-2-1 0 0 0,-23 41 0 0 0,-44 58-93 0 0,50-83 37 0 0,28-43-20 0 0,-254 387-554 0 0,244-374-73 0 0,1-1 0 0 0,-2 0 0 0 0,0-1 0 0 0,-32 27 0 0 0,45-42 155 0 0,-11-11-1124 0 0,11 8 1623 0 0,0 0-1 0 0,1 0 0 0 0,-1 0 1 0 0,1-1-1 0 0,-1 1 1 0 0,1 0-1 0 0,0-1 1 0 0,0 1-1 0 0,0 0 0 0 0,0 0 1 0 0,0-1-1 0 0,0 1 1 0 0,1 0-1 0 0,-1-1 0 0 0,1 1 1 0 0,0 0-1 0 0,0 0 1 0 0,-1 0-1 0 0,1 0 1 0 0,3-4-1 0 0,2-5 160 0 0,1 1 0 0 0,13-16 0 0 0,-14 19-201 0 0,28-35-172 0 0,1 1-1 0 0,77-67 1 0 0,-100 99 329 0 0,1 1 0 0 0,0 0 0 0 0,1 0 0 0 0,0 2 0 0 0,0-1 1 0 0,0 2-1 0 0,1 0 0 0 0,0 1 0 0 0,0 0 0 0 0,0 1 0 0 0,0 1 0 0 0,0 0 0 0 0,16 1 0 0 0,-23 1-101 0 0,-1 0 0 0 0,0 1 0 0 0,1 0 1 0 0,-1 1-1 0 0,0 0 0 0 0,0 0 0 0 0,0 0 0 0 0,0 1 1 0 0,0 0-1 0 0,0 0 0 0 0,-1 1 0 0 0,1 0 0 0 0,-1 0 0 0 0,0 0 1 0 0,0 1-1 0 0,-1 0 0 0 0,8 8 0 0 0,-8-7 7 0 0,1 1 0 0 0,-1 0 0 0 0,-1 0 0 0 0,1 1 0 0 0,-1-1 0 0 0,-1 1 0 0 0,1 0 0 0 0,-1 0 0 0 0,0 0 0 0 0,-1 0-1 0 0,0 1 1 0 0,-1-1 0 0 0,1 1 0 0 0,-1 14 0 0 0,-1-16 3 0 0,-1 1 0 0 0,0 0 1 0 0,0 0-1 0 0,0-1 0 0 0,-1 1 0 0 0,0-1 0 0 0,-1 0 0 0 0,1 1 0 0 0,-2-1 0 0 0,1 0 0 0 0,-5 7 0 0 0,2-5 77 0 0,-1-1 0 0 0,0 1 0 0 0,0-1 0 0 0,-1 0 0 0 0,0-1-1 0 0,0 0 1 0 0,-12 8 0 0 0,4-5 29 0 0,-1 0-1 0 0,0-1 0 0 0,0-1 1 0 0,-1-1-1 0 0,0 0 0 0 0,-1-2 1 0 0,1 0-1 0 0,-31 4 0 0 0,47-9-285 0 0,0 1-409 0 0,1-1 0 0 0,-1 1 0 0 0,1-1 0 0 0,-1 0 0 0 0,1 0 0 0 0,-1 0 0 0 0,1 0 0 0 0,-1 0 0 0 0,1 0 0 0 0,-1 0 0 0 0,-1-1 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 1839 0 0,'0'0'83'0'0,"-2"0"-6"0"0,-16-1 14014 0 0,16 2-13983 0 0,1 0 0 0 0,-1 1-1 0 0,1-1 1 0 0,-1 1 0 0 0,1-1 0 0 0,-1 1 0 0 0,1 0 0 0 0,0-1-1 0 0,0 1 1 0 0,-2 4 0 0 0,0-2 71 0 0,-35 55 952 0 0,-79 137 40 0 0,117-195-855 0 0,9 2 35 0 0,3-1-176 0 0,6-5-91 0 0,-1-2 1 0 0,0 1-1 0 0,-1-2 0 0 0,1-1 0 0 0,-1 0 1 0 0,0 0-1 0 0,-1-2 0 0 0,0 0 0 0 0,0-1 1 0 0,16-14-1 0 0,-13 10-102 0 0,-3 3-22 0 0,18-20 1 0 0,-30 29-4 0 0,3-1 32 0 0,0-1-10 0 0,-5 3-80 0 0,-1 1 79 0 0,1 0 0 0 0,-1 0 1 0 0,1 0-1 0 0,-1 0 1 0 0,1 0-1 0 0,-1 1 1 0 0,1-1-1 0 0,-1 0 1 0 0,1 0-1 0 0,-1 0 1 0 0,1 1-1 0 0,-1-1 1 0 0,1 0-1 0 0,-1 0 0 0 0,1 1 1 0 0,-1-1-1 0 0,0 0 1 0 0,1 1-1 0 0,-1-1 1 0 0,0 1-1 0 0,1-1 1 0 0,-1 0-1 0 0,0 1 1 0 0,1-1-1 0 0,-1 1 1 0 0,0 0-1 0 0,3 19 105 0 0,-9 21 356 0 0,-1-7-245 0 0,-4 15-248 0 0,-6 55 0 0 0,17-103-12 0 0,0 0-1 0 0,0 0 0 0 0,0-1 1 0 0,0 1-1 0 0,0 0 0 0 0,0 0 1 0 0,0-1-1 0 0,0 1 0 0 0,0 0 1 0 0,1 0-1 0 0,-1-1 1 0 0,0 1-1 0 0,0 0 0 0 0,1-1 1 0 0,-1 1-1 0 0,0 0 0 0 0,1-1 1 0 0,-1 1-1 0 0,1 0 1 0 0,-1-1-1 0 0,1 1 0 0 0,-1-1 1 0 0,1 1-1 0 0,-1-1 0 0 0,1 1 1 0 0,-1-1-1 0 0,1 1 1 0 0,0-1-1 0 0,-1 0 0 0 0,1 1 1 0 0,0-1-1 0 0,-1 0 0 0 0,1 0 1 0 0,0 1-1 0 0,0-1 0 0 0,-1 0 1 0 0,3 0-1 0 0,10-1-1065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18367 0 0,'0'0'1982'0'0,"-1"2"-1848"0"0,-2 18-100 0 0,-1-1 0 0 0,-1-1-1 0 0,-1 1 1 0 0,-15 32 0 0 0,-43 71 108 0 0,52-100-137 0 0,-157 241-5 0 0,-21-14 0 0 0,24-25-1121 0 0,154-204-802 0 0,7-9-3151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58 10567 0 0,'0'0'956'0'0,"2"-8"-768"0"0,-2 7-83 0 0,0-1-1 0 0,0 0 0 0 0,0 0 0 0 0,0 0 0 0 0,0 0 1 0 0,0 0-1 0 0,0 1 0 0 0,-1-1 0 0 0,1 0 0 0 0,-1 0 1 0 0,1 0-1 0 0,-1 1 0 0 0,0-1 0 0 0,1 0 1 0 0,-1 1-1 0 0,0-1 0 0 0,0 0 0 0 0,-1 1 0 0 0,-1-3 1 0 0,1 3 13 0 0,1-1 0 0 0,-1 1 1 0 0,0 0-1 0 0,0 0 0 0 0,0 0 1 0 0,0 0-1 0 0,0 0 0 0 0,0 0 1 0 0,0 1-1 0 0,-1-1 0 0 0,1 1 1 0 0,0-1-1 0 0,0 1 1 0 0,0 0-1 0 0,-1 0 0 0 0,1 0 1 0 0,-3 0-1 0 0,-4 2-112 0 0,1-1 1 0 0,-1 1-1 0 0,0 1 0 0 0,0 0 1 0 0,1 0-1 0 0,0 1 1 0 0,-1 0-1 0 0,-8 6 0 0 0,-59 43 164 0 0,31-17 77 0 0,3 2 1 0 0,1 1 0 0 0,-52 64-1 0 0,88-96-193 0 0,0 0-1 0 0,0 0 1 0 0,1 0 0 0 0,0 1-1 0 0,0-1 1 0 0,-5 16 0 0 0,9-21-40 0 0,-1 0 1 0 0,1 0-1 0 0,-1 0 1 0 0,1 0 0 0 0,0 0-1 0 0,-1 0 1 0 0,1 0-1 0 0,0 0 1 0 0,0 0 0 0 0,1 0-1 0 0,-1-1 1 0 0,0 1 0 0 0,1 0-1 0 0,-1 0 1 0 0,1 0-1 0 0,-1 0 1 0 0,1 0 0 0 0,0 0-1 0 0,0-1 1 0 0,0 1-1 0 0,0 0 1 0 0,0-1 0 0 0,0 1-1 0 0,1-1 1 0 0,-1 1-1 0 0,0-1 1 0 0,1 1 0 0 0,-1-1-1 0 0,1 0 1 0 0,0 0-1 0 0,-1 0 1 0 0,1 0 0 0 0,0 0-1 0 0,-1 0 1 0 0,4 0 0 0 0,0 1 12 0 0,1 0 0 0 0,1-1 0 0 0,-1 0 0 0 0,0 0 0 0 0,0 0 0 0 0,0-1 0 0 0,0 0 1 0 0,1 0-1 0 0,9-2 0 0 0,1-1-14 0 0,0-1-1 0 0,19-7 1 0 0,-25 8-30 0 0,0-1 1 0 0,0-1-1 0 0,0 0 1 0 0,0-1-1 0 0,-1 0 1 0 0,0-1-1 0 0,0 1 0 0 0,0-2 1 0 0,-1 0-1 0 0,-1 0 1 0 0,1 0-1 0 0,-1-1 1 0 0,0 0-1 0 0,-1-1 0 0 0,0 0 1 0 0,-1 0-1 0 0,0-1 1 0 0,6-15-1 0 0,-2 0 30 0 0,-10 25-12 0 0,0 3-2 0 0,-4 11-8 0 0,-28 95 403 0 0,31-104-433 0 0,-12 47 255 0 0,13-47-330 0 0,-1 1-1 0 0,1-1 1 0 0,0 0 0 0 0,0 0-1 0 0,0 0 1 0 0,0 0 0 0 0,1 1 0 0 0,-1-1-1 0 0,1 0 1 0 0,2 5 0 0 0,3 2-1140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7 118 4607 0 0,'-7'7'15508'0'0,"22"-7"-13118"0"0,18-4-2545 0 0,298-68 2435 0 0,-277 59-2203 0 0,118-15-171 0 0,-97 22-3017 0 0,-59 5 1496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174 292 9215 0 0,'0'0'707'0'0,"0"3"-464"0"0,-2 6 957 0 0,0 0 0 0 0,-1 0 0 0 0,0 1 0 0 0,0-1 0 0 0,-1-1 0 0 0,0 1 0 0 0,-7 10 0 0 0,-44 56 3184 0 0,18-26-4297 0 0,25-32-839 0 0,-24 27 0 0 0,35-43 219 0 0</inkml:trace>
  <inkml:trace contextRef="#ctx0" brushRef="#br0" timeOffset="1">491 0 11975 0 0,'0'0'1296'0'0,"11"0"-808"0"0,-1 2 72 0 0,1 0 16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6911 0 0,'-1'2'3156'0'0,"-16"33"4862"0"0,-3-1-5674 0 0,9-17-2255 0 0,2 0-1 0 0,-13 29 1 0 0,-15 40 408 0 0,0 0 134 0 0,37-86-580 0 0,0 1 0 0 0,0-1 1 0 0,0 1-1 0 0,-1 0 0 0 0,1-1 0 0 0,0 1 0 0 0,0-1 0 0 0,0 1 0 0 0,0 0 0 0 0,0-1 1 0 0,0 1-1 0 0,0 0 0 0 0,0-1 0 0 0,0 1 0 0 0,1-1 0 0 0,-1 1 0 0 0,0 0 1 0 0,0-1-1 0 0,1 1 0 0 0,-1-1 0 0 0,0 1 0 0 0,0-1 0 0 0,1 1 0 0 0,0 0 0 0 0,0 0 14 0 0,0 0-1 0 0,0 0 0 0 0,0 0 0 0 0,0-1 0 0 0,1 1 0 0 0,-1 0 0 0 0,0-1 0 0 0,1 1 1 0 0,-1 0-1 0 0,2 0 0 0 0,2 0 75 0 0,-1-1-1 0 0,0 1 1 0 0,0 0 0 0 0,1-1-1 0 0,-1 0 1 0 0,7-1 0 0 0,10-2 18 0 0,-1-2 0 0 0,1-1 1 0 0,27-11-1 0 0,-41 14-162 0 0,-7 3 5 0 0,1 0 0 0 0,-1 0 0 0 0,0 0 0 0 0,1-1 1 0 0,-1 1-1 0 0,0 0 0 0 0,1 0 0 0 0,-1 0 0 0 0,0 0 0 0 0,0 0 0 0 0,1 0 0 0 0,-1-1 0 0 0,0 1 0 0 0,0 0 0 0 0,1 0 1 0 0,-1 0-1 0 0,0-1 0 0 0,0 1 0 0 0,0 0 0 0 0,1 0 0 0 0,-1 0 0 0 0,0-1 0 0 0,0 1 0 0 0,0 0 0 0 0,0-1 0 0 0,0 1 1 0 0,1-1-1 0 0,4-10-69 0 0,-1 1 52 0 0,0 1-1 0 0,0-1 0 0 0,-1 0 1 0 0,2-10-1 0 0,-3 9 6 0 0,1 0 0 0 0,0 0-1 0 0,6-12 1 0 0,4-4-99 0 0,-7 14-83 0 0,0 0 1 0 0,1 0-1 0 0,0 0 1 0 0,1 1 0 0 0,16-19-1 0 0,-22 29-126 0 0,0 1 1 0 0,0-1-1 0 0,0 0 0 0 0,0 1 0 0 0,0-1 0 0 0,0 1 1 0 0,0 0-1 0 0,1 0 0 0 0,-1 0 0 0 0,0 0 1 0 0,5-1-1 0 0,4 1-7035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20383 0 0,'0'0'2216'0'0,"2"0"-1992"0"0,4-4-497 0 0,1 1 0 0 0,0 1-1 0 0,0 0 1 0 0,0 0 0 0 0,9-2-1 0 0,25-7-2300 0 0,0-8 2323 0 0,-1-2 0 0 0,58-41 1 0 0,-42 26 543 0 0,125-79 3072 0 0,-179 118-3001 0 0,-2-3-356 0 0,1 0-1 0 0,-1 0 1 0 0,0 0 0 0 0,1 1-1 0 0,-1-1 1 0 0,0 0 0 0 0,0 0-1 0 0,1 0 1 0 0,-1 0 0 0 0,0 1-1 0 0,0-1 1 0 0,1 0 0 0 0,-1 0 0 0 0,0 1-1 0 0,0-1 1 0 0,0 0 0 0 0,0 1-1 0 0,1-1 1 0 0,-1 0 0 0 0,0 0-1 0 0,0 1 1 0 0,0-1 0 0 0,0 0-1 0 0,0 1 1 0 0,2 6 49 0 0,-1 0-1 0 0,0 1 1 0 0,-1-1-1 0 0,1 0 1 0 0,-1 0-1 0 0,-1 0 1 0 0,-1 10 0 0 0,-16 59 106 0 0,12-55-142 0 0,3-13-1026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69 10591 0 0,'13'-10'751'0'0,"1"0"-1"0"0,-1 1 0 0 0,19-9 0 0 0,-25 14 328 0 0,1 1-1 0 0,0 0 0 0 0,0 0 1 0 0,0 1-1 0 0,0 0 0 0 0,0 0 1 0 0,1 1-1 0 0,11-1 0 0 0,-13 2-950 0 0,-5 0-36 0 0,-2 2-33 0 0,-2 2-57 0 0,1 0 0 0 0,0 1 0 0 0,-1-1 0 0 0,0 0 0 0 0,0 0 0 0 0,0-1 0 0 0,-1 1 0 0 0,1 0 0 0 0,-1-1-1 0 0,0 1 1 0 0,0-1 0 0 0,-4 3 0 0 0,-7 7-1 0 0,-22 14-1 0 0,-36 26 14 0 0,64-46-3 0 0,0 0-1 0 0,1 0 0 0 0,0 1 1 0 0,0 0-1 0 0,-6 10 0 0 0,12-17-11 0 0,1-1-1 0 0,-1 1 0 0 0,1-1 0 0 0,0 1 1 0 0,-1-1-1 0 0,1 1 0 0 0,0 0 0 0 0,-1-1 0 0 0,1 1 1 0 0,0-1-1 0 0,0 1 0 0 0,0 0 0 0 0,0-1 0 0 0,-1 1 1 0 0,1 0-1 0 0,0-1 0 0 0,0 1 0 0 0,0 0 1 0 0,1 0-1 0 0,3 3 9 0 0,-4-3-10 0 0,4 2-8 0 0,-1 1-1 0 0,1-1 1 0 0,0 0 0 0 0,0 0-1 0 0,1 0 1 0 0,-1 0 0 0 0,1-1-1 0 0,7 4 1 0 0,4 0-104 0 0,22 4-1 0 0,-28-8 82 0 0,0 1-1 0 0,-1-1 1 0 0,1 2-1 0 0,-1-1 1 0 0,1 2 0 0 0,15 8-1 0 0,-21-9 84 0 0,1 0 1 0 0,-1 1-1 0 0,1-1 0 0 0,-1 1 0 0 0,0 0 0 0 0,-1 0 1 0 0,1 1-1 0 0,-1-1 0 0 0,0 1 0 0 0,-1-1 0 0 0,1 1 1 0 0,-1 0-1 0 0,0 0 0 0 0,-1 0 0 0 0,1 0 1 0 0,-1 1-1 0 0,0-1 0 0 0,-1 0 0 0 0,1 0 0 0 0,-1 1 1 0 0,-1-1-1 0 0,1 0 0 0 0,-1 0 0 0 0,0 1 0 0 0,-1-1 1 0 0,1 0-1 0 0,-1 0 0 0 0,0 0 0 0 0,-1 0 0 0 0,1-1 1 0 0,-1 1-1 0 0,0-1 0 0 0,-1 1 0 0 0,1-1 0 0 0,-1 0 1 0 0,0 0-1 0 0,-9 8 0 0 0,3-6-69 0 0,0-1-1 0 0,0 0 0 0 0,0 0 1 0 0,0-1-1 0 0,-1 0 1 0 0,0-1-1 0 0,0 0 0 0 0,0-1 1 0 0,-16 2-1 0 0,-3 0-50 0 0,0-2 0 0 0,-42 0 0 0 0,-39-1-1613 0 0,98 0 762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8783 0 0,'0'0'2595'0'0,"-1"1"-2307"0"0,-17 13 290 0 0,-24 11 1 0 0,23-14 66 0 0,-32 25 0 0 0,-30 38 744 0 0,69-62-1282 0 0,0 1 0 0 0,2 0 0 0 0,-1 1 0 0 0,-11 21 0 0 0,18-28 31 0 0,0 0 0 0 0,1 0 0 0 0,0 0 0 0 0,1 0 0 0 0,-1 0 0 0 0,1 1 0 0 0,1-1 0 0 0,-2 16 0 0 0,3-21-55 0 0,1 1-1 0 0,-1-1 0 0 0,1 0 0 0 0,0 1 1 0 0,0-1-1 0 0,0 0 0 0 0,0 0 1 0 0,0 0-1 0 0,1 0 0 0 0,-1 0 0 0 0,1 0 1 0 0,-1 0-1 0 0,1 0 0 0 0,-1 0 1 0 0,1-1-1 0 0,0 1 0 0 0,0-1 0 0 0,4 3 1 0 0,-3-2 4 0 0,0-1 1 0 0,0 1 0 0 0,0-1 0 0 0,0 1-1 0 0,1-1 1 0 0,-1 0 0 0 0,1 0 0 0 0,-1 0-1 0 0,0-1 1 0 0,1 0 0 0 0,0 1-1 0 0,4-1 1 0 0,-2-1-14 0 0,1-1-1 0 0,-1 1 1 0 0,0-1-1 0 0,0-1 1 0 0,0 1-1 0 0,0-1 1 0 0,0 0-1 0 0,-1 0 1 0 0,1 0-1 0 0,-1-1 1 0 0,0 0-1 0 0,7-7 1 0 0,-3 3-46 0 0,-1 0 1 0 0,0-1-1 0 0,-1 0 0 0 0,0-1 1 0 0,-1 1-1 0 0,7-13 1 0 0,-3 2 6 0 0,0-1 1 0 0,-1 0 0 0 0,-1 0-1 0 0,0-1 1 0 0,4-25-1 0 0,-8 16-347 0 0,2-47-1 0 0,-6 77 186 0 0,-3 2-1549 0 0,0 0 1455 0 0,1 1 1 0 0,-1-1-1 0 0,0 1 0 0 0,1-1 1 0 0,-1 1-1 0 0,-3 4 1 0 0,-1-1-304 0 0,-11 13-583 0 0,3-4-978 0 0,4-7-3089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463 778 5983 0 0,'0'0'274'0'0,"2"-1"-6"0"0,4-3 6 0 0,-1-1 0 0 0,1 0 0 0 0,-1 0 1 0 0,8-10-1 0 0,11-10 6913 0 0,-8 9-5719 0 0,0-1-1 0 0,0-1 1 0 0,17-26-1 0 0,31-64-656 0 0,-38 57-492 0 0,21-62-1 0 0,11-58-233 0 0,-58 171-85 0 0,7-23-88 0 0,1 1-214 0 0,-1 0 0 0 0,-1 0 0 0 0,-1-1 0 0 0,4-43 1 0 0,-9 65 149 0 0,-2 1 84 0 0,0 0 1 0 0,-1 1-1 0 0,1 0 1 0 0,0 0-1 0 0,0 0 1 0 0,-1 0-1 0 0,-2 1 1 0 0,-4 6-114 0 0,-1 0 0 0 0,1 0 1 0 0,1 0-1 0 0,-12 16 0 0 0,-4 3 33 0 0,11-13 80 0 0,-137 154-425 0 0,133-146 468 0 0,2 1-1 0 0,0 1 1 0 0,1 0 0 0 0,1 1 0 0 0,2 0-1 0 0,-10 29 1 0 0,2 10 42 0 0,-25 75 89 0 0,30-102-72 0 0,-31 60 1 0 0,-85 101 359 0 0,30-50-109 0 0,88-128-517 0 0,0-1-1 0 0,-1 0 1 0 0,0-1 0 0 0,-2-1 0 0 0,-29 28 0 0 0,43-44-294 0 0,0-1 418 0 0,1 0-1 0 0,0 0 1 0 0,0 0 0 0 0,-1 0-1 0 0,1 0 1 0 0,0 1-1 0 0,-1-1 1 0 0,1 0 0 0 0,0 0-1 0 0,-1 0 1 0 0,1-1-1 0 0,0 1 1 0 0,-1 0 0 0 0,1 0-1 0 0,0 0 1 0 0,-1 0-1 0 0,1 0 1 0 0,0 0 0 0 0,0 0-1 0 0,-1 0 1 0 0,1-1-1 0 0,0 1 1 0 0,-1 0 0 0 0,1 0-1 0 0,0 0 1 0 0,0-1-1 0 0,0 1 1 0 0,-1 0 0 0 0,1-1-1 0 0,0-6-273 0 0,1 1 0 0 0,0-1 0 0 0,0 0 0 0 0,1 0 0 0 0,4-12 0 0 0,4-5-394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12815 0 0,'0'0'4602'0'0,"3"1"-3905"0"0,6 0-341 0 0,-1 0-1 0 0,1 0 1 0 0,0-1 0 0 0,0 0-1 0 0,13-3 1 0 0,50-10 920 0 0,-53 9-921 0 0,311-68 490 0 0,-327 71-1213 0 0,6 0-2565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 12031 0 0,'0'0'1091'0'0,"-2"-1"-899"0"0,-5-2-93 0 0,5 2 1359 0 0,-6 21-99 0 0,6-11-1071 0 0,1 1 0 0 0,1 0 0 0 0,-1-1 1 0 0,1 1-1 0 0,1 0 0 0 0,0-1 0 0 0,0 1 0 0 0,1 0 0 0 0,0-1 1 0 0,1 0-1 0 0,7 18 0 0 0,-3-12-85 0 0,0 0 1 0 0,1-1-1 0 0,0 0 0 0 0,2-1 1 0 0,-1 0-1 0 0,17 17 0 0 0,-8-12 41 0 0,1-1 0 0 0,0-2 1 0 0,33 21-1 0 0,69 33 570 0 0,-68-41-485 0 0,50 35-1 0 0,-93-55-290 0 0,0 1 0 0 0,0 0 0 0 0,0 0 0 0 0,-1 1 0 0 0,-1 0 0 0 0,0 1 0 0 0,0 0 0 0 0,-1 0 0 0 0,0 0 0 0 0,-1 1 0 0 0,-1 0 0 0 0,8 23-1 0 0,-12-34-126 0 0,1 7-2963 0 0,6-32 532 0 0,-4 7 472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3679 0 0,'0'0'12064'0'0,"2"0"-11736"0"0,-2 1-228 0 0,1-1 1 0 0,-1 0-1 0 0,0 0 0 0 0,1 0 0 0 0,-1 0 0 0 0,1 1 0 0 0,-1-1 1 0 0,1 0-1 0 0,-1 0 0 0 0,0 1 0 0 0,1-1 0 0 0,-1 0 0 0 0,0 1 1 0 0,1-1-1 0 0,-1 0 0 0 0,0 1 0 0 0,1-1 0 0 0,-1 0 0 0 0,0 1 1 0 0,0-1-1 0 0,1 1 0 0 0,-1-1 0 0 0,0 1 0 0 0,0-1 0 0 0,0 1 1 0 0,0-1-1 0 0,1 1 0 0 0,-1-1 0 0 0,0 1 0 0 0,0-1 0 0 0,0 0 1 0 0,0 1-1 0 0,0 0 0 0 0,-1 1 38 0 0,0 0-1 0 0,1 0 1 0 0,-1 0-1 0 0,0 0 1 0 0,0 0-1 0 0,0-1 1 0 0,0 1 0 0 0,-2 3-1 0 0,-5 4 142 0 0,0-1 0 0 0,-9 9-1 0 0,16-16-230 0 0,-74 61 401 0 0,-121 76-1 0 0,160-114-388 0 0,-208 121-49 0 0,236-141-11 0 0,-156 97-103 0 0,158-97 6 0 0,0 0 0 0 0,1 0 0 0 0,0 0 0 0 0,0 1 0 0 0,0 0 0 0 0,0 0 1 0 0,-4 7-1 0 0,8-11-221 0 0,3 1-1091 0 0,-1-2 1320 0 0,0 1 0 0 0,0-1 0 0 0,0 0 0 0 0,0 0 0 0 0,-1 1 0 0 0,1-1 1 0 0,0 0-1 0 0,0 0 0 0 0,1 0 0 0 0,1 1-106 0 0,14 0-540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0 15119 0 0,'0'0'1366'0'0,"0"2"-1068"0"0,1 0-232 0 0,-1 1 0 0 0,0 0-1 0 0,-1-1 1 0 0,1 1-1 0 0,0-1 1 0 0,-1 1 0 0 0,0 0-1 0 0,1-1 1 0 0,-1 1 0 0 0,0-1-1 0 0,0 0 1 0 0,0 1 0 0 0,-1-1-1 0 0,-1 3 1 0 0,-4 5 102 0 0,0-1 0 0 0,-9 9 1 0 0,-107 126 1255 0 0,-111 171 0 0 0,-4 59-1037 0 0,97-145-320 0 0,-102 172-201 0 0,223-370 85 0 0,2-4-1197 0 0,8-8-4177 0 0,6-10-909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401 185 3223 0 0,'0'0'15224'0'0,"10"-5"-14216"0"0,-6 2-951 0 0,0-1-1 0 0,0 0 0 0 0,-1 0 1 0 0,1-1-1 0 0,-1 1 1 0 0,0-1-1 0 0,-1 1 0 0 0,1-1 1 0 0,-1 0-1 0 0,0 0 1 0 0,0 0-1 0 0,0 0 0 0 0,1-8 1 0 0,-1 5-182 0 0,-1 0 0 0 0,0 1 1 0 0,0-1-1 0 0,-1 0 0 0 0,0 0 0 0 0,0 0 0 0 0,-1 0 1 0 0,-3-14-1 0 0,4 21 97 0 0,0 0 0 0 0,0-1 0 0 0,-1 1 0 0 0,1 0 0 0 0,-1 0 0 0 0,1 0 0 0 0,-1 0 0 0 0,1 0 0 0 0,-1 0 0 0 0,0 0 0 0 0,1 0 0 0 0,-1 0 0 0 0,0 0 0 0 0,0 0 0 0 0,0 1 0 0 0,1-1 0 0 0,-1 0 1 0 0,0 0-1 0 0,0 1 0 0 0,0-1 0 0 0,0 1 0 0 0,-1-1 0 0 0,1 1 0 0 0,0-1 0 0 0,0 1 0 0 0,0 0 0 0 0,0-1 0 0 0,0 1 0 0 0,-1 0 0 0 0,0 0 0 0 0,-3 0-86 0 0,0 1 0 0 0,0-1 0 0 0,0 1 0 0 0,0 0 1 0 0,-9 4-1 0 0,6-3 92 0 0,-20 8-101 0 0,0 1 1 0 0,1 2-1 0 0,1 0 0 0 0,0 1 1 0 0,-43 33-1 0 0,36-21 245 0 0,1 2 1 0 0,1 1-1 0 0,-40 49 0 0 0,65-70-42 0 0,5-7 432 0 0,14 4-119 0 0,-11-4-365 0 0,-1 0-1 0 0,1-1 1 0 0,-1 1-1 0 0,1-1 0 0 0,0 1 1 0 0,-1-1-1 0 0,1 1 1 0 0,2-1-1 0 0,6 0 64 0 0,-1-2 0 0 0,1 1-1 0 0,-1-1 1 0 0,0-1-1 0 0,0 0 1 0 0,18-7 0 0 0,-20 6-111 0 0,0 1 1 0 0,1 0-1 0 0,-1 0 1 0 0,1 1 0 0 0,0 0-1 0 0,-1 1 1 0 0,1-1-1 0 0,0 1 1 0 0,0 1-1 0 0,0 0 1 0 0,9 0 0 0 0,12 10-687 0 0,-28-9 546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2303 0 0,'0'0'12175'0'0,"7"4"-10901"0"0,-3-3 1901 0 0,-1-1-3113 0 0,0 0 0 0 0,1-1 0 0 0,-1 1-1 0 0,0-1 1 0 0,1 1 0 0 0,-1-1 0 0 0,0 0-1 0 0,0-1 1 0 0,0 1 0 0 0,0 0 0 0 0,0-1 0 0 0,0 0-1 0 0,0 0 1 0 0,0 0 0 0 0,-1 0 0 0 0,1 0-1 0 0,2-3 1 0 0,34-32 17 0 0,-19 17-79 0 0,1 1 1 0 0,45-32-1 0 0,-56 44 0 0 0,-8 6 0 0 0,0-1 0 0 0,0 1 0 0 0,0-1 0 0 0,0 1 0 0 0,0 0 0 0 0,0 0 0 0 0,1 0 0 0 0,-1 0 0 0 0,1 0 0 0 0,-1 0 0 0 0,0 1 0 0 0,1-1 0 0 0,-1 1 0 0 0,5 0 0 0 0,-4-2-3 0 0,1 2 8 0 0,11 7-87 0 0,-12-6 63 0 0,13 9-34 0 0,-14-9 53 0 0,10 14 0 0 0,-9-11 0 0 0,-2-2 0 0 0,0-1 0 0 0,1 1 0 0 0,-1 0 0 0 0,-1 0 0 0 0,1 0 0 0 0,0 0 0 0 0,0 1 0 0 0,-1-1 0 0 0,1 0 0 0 0,-1 4 0 0 0,1-1-8 0 0,0 0 0 0 0,-1 0 0 0 0,0 0 0 0 0,0 0 0 0 0,0 0 0 0 0,-1 0 0 0 0,0 0 0 0 0,0 0 0 0 0,-3 8 1 0 0,1-2-34 0 0,-1-1 1 0 0,-1 0-1 0 0,-7 12 1 0 0,6-14-935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64 306 14279 0 0,'0'0'4231'0'0,"-8"-5"-3855"0"0,-3-4 97 0 0,-17-13 529 0 0,27 20-932 0 0,-1 0 0 0 0,0 0 0 0 0,1 0 1 0 0,-1 0-1 0 0,1 0 0 0 0,0-1 0 0 0,0 1 0 0 0,0 0 1 0 0,0-1-1 0 0,0 1 0 0 0,0-5 0 0 0,0 2-9 0 0,1 0 1 0 0,-1-1-1 0 0,1 1 0 0 0,1 0 1 0 0,-1 0-1 0 0,1 0 0 0 0,0 0 1 0 0,0 0-1 0 0,0 0 0 0 0,1 0 1 0 0,0 0-1 0 0,0 1 0 0 0,0-1 1 0 0,0 0-1 0 0,1 1 0 0 0,0 0 1 0 0,0-1-1 0 0,0 1 0 0 0,0 0 1 0 0,6-4-1 0 0,6-6-8 0 0,1 0 1 0 0,1 2-1 0 0,30-18 1 0 0,-36 23-89 0 0,4-2-25 0 0,1 1 0 0 0,0 1 0 0 0,1 0 0 0 0,-1 1 1 0 0,1 0-1 0 0,0 2 0 0 0,34-5 0 0 0,-42 8 48 0 0,0 1-1 0 0,0 0 1 0 0,0 0-1 0 0,0 1 1 0 0,0 0-1 0 0,-1 0 1 0 0,1 1 0 0 0,17 6-1 0 0,-23-7 9 0 0,0 1 0 0 0,0-1 1 0 0,-1 1-1 0 0,1-1 0 0 0,0 1 0 0 0,-1 0 0 0 0,1 0 0 0 0,-1 0 0 0 0,0 0 1 0 0,0 1-1 0 0,0-1 0 0 0,0 1 0 0 0,0-1 0 0 0,0 1 0 0 0,-1-1 0 0 0,1 1 0 0 0,-1 0 1 0 0,1 0-1 0 0,-1 0 0 0 0,0 0 0 0 0,-1 0 0 0 0,1 0 0 0 0,0 0 0 0 0,-1 0 1 0 0,0 0-1 0 0,1 1 0 0 0,-1-1 0 0 0,-1 5 0 0 0,0-2 14 0 0,0-1-1 0 0,0 0 1 0 0,0 0-1 0 0,-1 0 1 0 0,1 0-1 0 0,-1 0 1 0 0,-1 0-1 0 0,1 0 0 0 0,-1-1 1 0 0,0 1-1 0 0,0-1 1 0 0,0 0-1 0 0,0 0 1 0 0,-1 0-1 0 0,0 0 1 0 0,1-1-1 0 0,-2 1 1 0 0,1-1-1 0 0,0 0 1 0 0,-8 4-1 0 0,-7 3 56 0 0,-2 0-1 0 0,1-1 1 0 0,-34 9 0 0 0,30-10-51 0 0,-154 36-4126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1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52 1839 0 0,'1'-2'134'0'0,"25"-48"13975"0"0,-27 61-13048 0 0,0-6-890 0 0,-1 1 0 0 0,1-1 0 0 0,-1-1 0 0 0,0 1 0 0 0,0 0 0 0 0,-1 0 0 0 0,1-1 0 0 0,-1 1 0 0 0,-4 4 0 0 0,-35 37 560 0 0,26-30-461 0 0,-128 116 246 0 0,92-89-510 0 0,-47 51 1 0 0,93-86-83 0 0,-1-1 0 0 0,1 1 0 0 0,1 0 0 0 0,0 0-1 0 0,0 0 1 0 0,0 1 0 0 0,-4 12 0 0 0,9-20-337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2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5983 0 0,'0'0'464'0'0,"-9"2"26"0"0,7-2 7 0 0,-1 1 0 0 0,1 0 0 0 0,-1 0 0 0 0,1 0 1 0 0,0 1-1 0 0,-1-1 0 0 0,1 1 0 0 0,0-1 0 0 0,0 1 0 0 0,0 0 1 0 0,0-1-1 0 0,0 1 0 0 0,1 0 0 0 0,-1 0 0 0 0,0 0 1 0 0,-1 5-1 0 0,1-3-291 0 0,0 0 0 0 0,1 0 0 0 0,-1 0 0 0 0,1 1-1 0 0,0-1 1 0 0,0 0 0 0 0,1 1 0 0 0,0-1 0 0 0,-1 6 0 0 0,2 5-126 0 0,1 0 0 0 0,0-1 0 0 0,1 1-1 0 0,9 26 1 0 0,-8-32 77 0 0,0 0 0 0 0,0 0 0 0 0,1 0 0 0 0,1 0 0 0 0,-1-1-1 0 0,1 0 1 0 0,11 12 0 0 0,57 48 891 0 0,-41-40-1440 0 0,-31-25-68 0 0,1-1 1 0 0,0 0-1 0 0,0 0 1 0 0,0 0-1 0 0,4 2 0 0 0,9 1-4869 0 0,-6-2 281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2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 8751 0 0,'0'0'2319'0'0,"-1"2"-772"0"0,-13 71 3682 0 0,9-55-4427 0 0,-13 33-1 0 0,12-39-784 0 0,0 0 0 0 0,-1 0 0 0 0,0-1 0 0 0,-1 0 0 0 0,0 0-1 0 0,0-1 1 0 0,-1 0 0 0 0,-1 0 0 0 0,-11 9 0 0 0,1-4-12 0 0,-1-1 0 0 0,0-1 1 0 0,-1-1-1 0 0,-1-1 0 0 0,-31 12 0 0 0,-123 27-135 0 0,131-41 130 0 0,-71 4 0 0 0,104-12-12 0 0,5 0-31 0 0,1 0 0 0 0,-1-1 1 0 0,0 0-1 0 0,0 0 0 0 0,1 0 0 0 0,-1-1 0 0 0,0 0 1 0 0,1-1-1 0 0,-15-4 0 0 0,21 6-63 0 0,2-1 68 0 0,-1 1 53 0 0,0-1 0 0 0,1 1 0 0 0,-1-1-1 0 0,1 1 1 0 0,-1-1 0 0 0,1 1 0 0 0,-1 0-1 0 0,1-1 1 0 0,-1 1 0 0 0,1 0 0 0 0,-1-1-1 0 0,1 1 1 0 0,0 0 0 0 0,-1 0 0 0 0,1 0-1 0 0,0 0 1 0 0,-1 0 0 0 0,1-1 0 0 0,-1 1-1 0 0,1 0 1 0 0,1 1 0 0 0,14-2 236 0 0,-14 1-208 0 0,0 0-1 0 0,0 0 1 0 0,0 1-1 0 0,0-1 1 0 0,0 1-1 0 0,0-1 1 0 0,0 1-1 0 0,0 0 1 0 0,0 0 0 0 0,0 0-1 0 0,-1 0 1 0 0,1 0-1 0 0,0 0 1 0 0,-1 0-1 0 0,1 0 1 0 0,-1 1-1 0 0,1-1 1 0 0,1 3-1 0 0,-2-2-12 0 0,1 1 0 0 0,-1 0 1 0 0,1-1-1 0 0,-1 1 0 0 0,0 0 0 0 0,0 0 0 0 0,-1 0 0 0 0,1 0 0 0 0,0 0 0 0 0,-1 0 0 0 0,0 3 0 0 0,0 5 92 0 0,0-1 0 0 0,-1 0 1 0 0,-1 1-1 0 0,0-1 0 0 0,0 0 0 0 0,-4 11 0 0 0,-27 71 699 0 0,11-33-197 0 0,-22 94 0 0 0,42-145-609 0 0,1-5-4 0 0,1-1 0 0 0,-1 1 0 0 0,1 0 0 0 0,0 0-1 0 0,-1-1 1 0 0,1 1 0 0 0,0 0 0 0 0,1-1 0 0 0,-1 1 0 0 0,0 0 0 0 0,2 2 0 0 0,-2-3-107 0 0,1 5-287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3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611 124 919 0 0,'0'0'306'0'0,"3"1"944"0"0,13 4 2460 0 0,23 3-1 0 0,-36-8-3080 0 0,10 0 342 0 0,-11 0-522 0 0,10-1 282 0 0,-9 1 345 0 0,-2 0-1047 0 0,-1 0 1 0 0,1-1 0 0 0,0 1-1 0 0,0 0 1 0 0,0 0-1 0 0,0 0 1 0 0,0 0-1 0 0,-1-1 1 0 0,1 1-1 0 0,0 0 1 0 0,0-1-1 0 0,0 1 1 0 0,-1-1-1 0 0,1 1 1 0 0,0-1-1 0 0,-1 1 1 0 0,1-1-1 0 0,0 0 1 0 0,0 0 0 0 0,1-2-10 0 0,0 0 1 0 0,0 0 0 0 0,0 1 0 0 0,0-1 0 0 0,-1 0 0 0 0,0 0-1 0 0,2-5 1 0 0,-1 4 16 0 0,-2 1-31 0 0,1 1 0 0 0,-1 0 1 0 0,1 0-1 0 0,-1-1 0 0 0,0 1 0 0 0,1-1 1 0 0,-1 1-1 0 0,-1 0 0 0 0,1-1 0 0 0,0 1 1 0 0,0 0-1 0 0,-1-1 0 0 0,0-1 0 0 0,0 1-26 0 0,1 0-1 0 0,-1 0 1 0 0,0 0-1 0 0,1 0 1 0 0,-1 1-1 0 0,-1-1 1 0 0,1 0 0 0 0,0 0-1 0 0,-1 1 1 0 0,1-1-1 0 0,-1 1 1 0 0,0 0-1 0 0,0-1 1 0 0,0 1-1 0 0,0 0 1 0 0,0 0-1 0 0,0 0 1 0 0,0 0-1 0 0,-1 0 1 0 0,1 1-1 0 0,-1-1 1 0 0,0 1-1 0 0,1 0 1 0 0,-1 0 0 0 0,0-1-1 0 0,0 2 1 0 0,1-1-1 0 0,-1 0 1 0 0,0 1-1 0 0,0-1 1 0 0,0 1-1 0 0,0 0 1 0 0,-3 0-1 0 0,-5 0-75 0 0,0 1 0 0 0,0 0 0 0 0,1 1 0 0 0,-1 0 0 0 0,1 1 0 0 0,-1 0 0 0 0,-17 8 0 0 0,2 3 34 0 0,1 1 0 0 0,0 1 0 0 0,1 1 0 0 0,-23 23 1 0 0,11-12 13 0 0,13-10 36 0 0,13-11 24 0 0,0 0 0 0 0,1 1-1 0 0,0 0 1 0 0,0 0-1 0 0,1 1 1 0 0,-12 15-1 0 0,20-23-4 0 0,-1 0 0 0 0,1 0 0 0 0,-1 0-1 0 0,1 0 1 0 0,-1 0 0 0 0,1 1 0 0 0,-1-1 0 0 0,1 0-1 0 0,0 0 1 0 0,0 3 0 0 0,0-1-3 0 0,0-1 1 0 0,0 1-1 0 0,1-1 0 0 0,-1 1 1 0 0,1-1-1 0 0,0 1 0 0 0,0-1 1 0 0,-1 1-1 0 0,2-1 0 0 0,-1 0 1 0 0,0 1-1 0 0,0-1 0 0 0,1 0 1 0 0,2 3-1 0 0,-1-1 49 0 0,1 0 1 0 0,0-1-1 0 0,0 1 1 0 0,1-1-1 0 0,-1 0 0 0 0,9 4 1 0 0,-2-2 97 0 0,1 0 1 0 0,0-1-1 0 0,0 0 1 0 0,0 0-1 0 0,17 1 1 0 0,-18-4-72 0 0,1 0 1 0 0,-1-1-1 0 0,1-1 0 0 0,-1 0 1 0 0,1 0-1 0 0,-1-1 0 0 0,20-7 1 0 0,4-3 43 0 0,35-17 1 0 0,-66 28-129 0 0,77-39 77 0 0,-71 34-91 0 0,0 0-1 0 0,-1 0 0 0 0,0-1 1 0 0,0 0-1 0 0,13-15 0 0 0,-21 21-5 0 0,0 0 1 0 0,-1-1-1 0 0,1 1 0 0 0,0 0 0 0 0,-1-1 0 0 0,1 1 1 0 0,-1-1-1 0 0,1 1 0 0 0,-1-1 0 0 0,0 1 1 0 0,1-1-1 0 0,-1 1 0 0 0,0-1 0 0 0,0 0 0 0 0,0 1 1 0 0,0-1-1 0 0,-1 1 0 0 0,1-1 0 0 0,0 1 0 0 0,-1-2 1 0 0,0-1-19 0 0,0 1 1 0 0,0 0-1 0 0,-1 0 1 0 0,1 0 0 0 0,-1 0-1 0 0,-3-5 1 0 0,4 6 34 0 0,-1 0 0 0 0,0 0 1 0 0,1 1-1 0 0,-1-1 0 0 0,0 1 0 0 0,0-1 1 0 0,0 1-1 0 0,-1-1 0 0 0,1 1 1 0 0,0 0-1 0 0,0 0 0 0 0,-1 0 0 0 0,1 0 1 0 0,0 1-1 0 0,-1-1 0 0 0,1 0 0 0 0,-1 1 1 0 0,1 0-1 0 0,-1 0 0 0 0,1 0 0 0 0,-1 0 1 0 0,1 0-1 0 0,-1 0 0 0 0,1 0 0 0 0,-3 1 1 0 0,1 1-5 0 0,0-1-1 0 0,0 0 1 0 0,0 1 0 0 0,0 0 0 0 0,0 0 0 0 0,0 0 0 0 0,1 0 0 0 0,-1 1 0 0 0,1-1 0 0 0,0 1 0 0 0,0 0-1 0 0,0 0 1 0 0,-4 6 0 0 0,-15 22-46 0 0,1 2-1 0 0,2 1 1 0 0,-22 55-1 0 0,-31 114-400 0 0,-14 32 101 0 0,68-197 273 0 0,-2-2 0 0 0,-2-1 0 0 0,-43 56 0 0 0,-93 85 489 0 0,142-160-332 0 0,1 0 1 0 0,1 1-1 0 0,1 0 0 0 0,0 1 0 0 0,1 1 0 0 0,1 0 0 0 0,-13 30 1 0 0,23-46 492 0 0,3-4-442 0 0,0 0-1 0 0,0-1 0 0 0,0 1 1 0 0,0-1-1 0 0,0 1 0 0 0,0-1 0 0 0,0 0 1 0 0,-1 1-1 0 0,1-1 0 0 0,0 0 1 0 0,1-4-1 0 0,-2 5-25 0 0,25-39 754 0 0,-2-1 1 0 0,27-61 0 0 0,-13 24-933 0 0,-23 52-663 0 0,21-28 0 0 0,-8 13-1631 0 0,-9 11-2974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3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158 106 5527 0 0,'-1'2'423'0'0,"-6"10"-482"0"0,0-2 1728 0 0,1 0 1 0 0,-10 22 2902 0 0,17-30-4151 0 0,3 9-5 0 0,-4-9 440 0 0,11 11 426 0 0,-9-11-1044 0 0,5 5-70 0 0,-5-5-9 0 0,0-1-20 0 0,6 3-59 0 0,-6-3-57 0 0,0 0 0 0 0,0 0 0 0 0,0 0 1 0 0,0-1-1 0 0,1 1 0 0 0,-1-1 0 0 0,0 0 1 0 0,0 1-1 0 0,0-1 0 0 0,1 0 1 0 0,-1 0-1 0 0,0-1 0 0 0,0 1 0 0 0,0 0 1 0 0,1-1-1 0 0,-1 1 0 0 0,0-1 0 0 0,3-1 1 0 0,2-1 45 0 0,0 0 0 0 0,0-1 0 0 0,10-7 0 0 0,-4 1-16 0 0,0 0 0 0 0,-1 0 0 0 0,13-16 0 0 0,-19 19-143 0 0,0 0 0 0 0,0 0 0 0 0,-1-1 0 0 0,0 1 0 0 0,0-1 0 0 0,-1-1 0 0 0,4-9 0 0 0,-7 15-18 0 0,-1 0 0 0 0,1 0 0 0 0,0 0-1 0 0,-1 0 1 0 0,0 0 0 0 0,1 0 0 0 0,-1 0-1 0 0,0 0 1 0 0,-1 0 0 0 0,1 0 0 0 0,-1 0 0 0 0,1 0-1 0 0,-1 1 1 0 0,0-1 0 0 0,0 0 0 0 0,0 0-1 0 0,-1-2 1 0 0,1 4 66 0 0,0 0 1 0 0,0 0-1 0 0,0 0 0 0 0,0 0 0 0 0,0 1 1 0 0,0-1-1 0 0,-1 0 0 0 0,1 1 0 0 0,0-1 1 0 0,0 1-1 0 0,0-1 0 0 0,-1 1 0 0 0,1 0 1 0 0,-3-1-1 0 0,-1 0-58 0 0,2 0 68 0 0,-1 1 0 0 0,1-1 1 0 0,-1 1-1 0 0,1 0 0 0 0,-1 0 1 0 0,1 0-1 0 0,-1 0 0 0 0,1 0 1 0 0,-1 1-1 0 0,1 0 0 0 0,-1 0 1 0 0,1 0-1 0 0,0 0 0 0 0,0 0 1 0 0,-5 3-1 0 0,-6 4-2 0 0,0 0-1 0 0,-13 11 1 0 0,21-15 26 0 0,-13 12 67 0 0,0 0 1 0 0,1 2-1 0 0,1 0 0 0 0,0 1 0 0 0,2 0 0 0 0,0 2 1 0 0,1-1-1 0 0,1 2 0 0 0,-18 42 0 0 0,27-55 12 0 0,0 0 0 0 0,1 0 0 0 0,1 1 0 0 0,-1-1 0 0 0,0 13 0 0 0,2-17-42 0 0,1 0 0 0 0,0 0 0 0 0,0 0 0 0 0,0 0 0 0 0,1 0 0 0 0,0 0 0 0 0,0 0 0 0 0,0 0-1 0 0,0 0 1 0 0,5 9 0 0 0,-5-11-16 0 0,0-1 0 0 0,1 0 0 0 0,-1 0 0 0 0,1-1 0 0 0,-1 1 0 0 0,1 0 0 0 0,0 0 0 0 0,0-1 0 0 0,0 1 0 0 0,0-1 0 0 0,0 0 0 0 0,0 1 0 0 0,0-1 0 0 0,0 0 0 0 0,0 0 0 0 0,1 0 0 0 0,-1-1 0 0 0,0 1 0 0 0,1-1 0 0 0,-1 1 0 0 0,0-1 0 0 0,1 0 0 0 0,2 1 0 0 0,2-1-86 0 0,1-1-1 0 0,-1 1 0 0 0,1-1 0 0 0,-1 0 0 0 0,14-5 1 0 0,8-4-522 0 0,5-4-40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3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156 284 3223 0 0,'-44'27'482'0'0,"-2"-3"3531"0"0,-2 2 1855 0 0,30-17-3443 0 0,27-17-234 0 0,27-19-1183 0 0,6-3-815 0 0,115-88-93 0 0,-3-15-554 0 0,-141 122 437 0 0,-6 5-7 0 0,0 0 1 0 0,0 1-1 0 0,1 0 0 0 0,0 0 0 0 0,0 1 1 0 0,15-6-1 0 0,-18 8 61 0 0,4 2 42 0 0,-9 0-76 0 0,1 0 0 0 0,-1 0 0 0 0,0 0 0 0 0,0 0 0 0 0,0 0 0 0 0,0 0 0 0 0,0 0 0 0 0,0 0 0 0 0,0 0 0 0 0,1 0-1 0 0,-1 0 1 0 0,0 0 0 0 0,0 0 0 0 0,0 1 0 0 0,0-1 0 0 0,0 0 0 0 0,0 0 0 0 0,0 0 0 0 0,0 0 0 0 0,1 0 0 0 0,-1 0 0 0 0,0 0 0 0 0,0 0 0 0 0,0 0 0 0 0,0 0 0 0 0,0 0 0 0 0,0 0 0 0 0,0 1 0 0 0,0-1 0 0 0,0 0 0 0 0,0 0 0 0 0,0 0 0 0 0,0 0 0 0 0,0 0 0 0 0,1 0 0 0 0,-1 0 0 0 0,0 0-1 0 0,0 1 1 0 0,0-1 0 0 0,0 0 0 0 0,0 0 0 0 0,0 0 0 0 0,0 0 0 0 0,0 0 0 0 0,1 7 52 0 0,0 0 0 0 0,0 0 0 0 0,0 0-1 0 0,-1 0 1 0 0,0 0 0 0 0,0 0 0 0 0,0 0 0 0 0,-1 0-1 0 0,0 0 1 0 0,-3 8 0 0 0,-4 12 219 0 0,-15 33 0 0 0,5-13-106 0 0,-24 59-371 0 0,25-67-2533 0 0,16-37 944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3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11519 0 0,'0'0'887'0'0,"-3"1"-447"0"0,-6 3-53 0 0,1 0 1 0 0,0 1-1 0 0,-1 0 0 0 0,1 0 0 0 0,1 1 1 0 0,-1 0-1 0 0,1 1 0 0 0,0-1 1 0 0,-7 11-1 0 0,-9 11-81 0 0,-20 34 0 0 0,43-61-294 0 0,-12 18 126 0 0,1 0 1 0 0,-14 35-1 0 0,21-43-120 0 0,0-1 1 0 0,1 0 0 0 0,0 1 0 0 0,1 0-1 0 0,1 0 1 0 0,-1-1 0 0 0,1 17-1 0 0,4-11 41 0 0,-1-13-47 0 0,-1 0 0 0 0,0 0 0 0 0,1-1 0 0 0,-1 1-1 0 0,1-1 1 0 0,0 1 0 0 0,0-1 0 0 0,0 0 0 0 0,0 0 0 0 0,0 0 0 0 0,0 0 0 0 0,1 0 0 0 0,-1 0 0 0 0,1-1-1 0 0,-1 1 1 0 0,1-1 0 0 0,0 0 0 0 0,0 1 0 0 0,-1-1 0 0 0,1 0 0 0 0,0-1 0 0 0,0 1 0 0 0,0-1 0 0 0,0 1 0 0 0,0-1-1 0 0,0 0 1 0 0,3 0 0 0 0,6 0 114 0 0,-1-1 0 0 0,0-1 0 0 0,0 0 0 0 0,0 0 0 0 0,20-8 0 0 0,-17 5 13 0 0,-1-1-1 0 0,0 0 0 0 0,0-1 1 0 0,0-1-1 0 0,20-16 0 0 0,-8 3 223 0 0,32-36 0 0 0,-48 45-361 0 0,3-7 5 0 0,-12 17-7 0 0,0 0 0 0 0,1 0 0 0 0,-1 0 0 0 0,1 1 0 0 0,-1-1 0 0 0,1 0 0 0 0,0 0 0 0 0,0 1 0 0 0,0-1 0 0 0,1-1 0 0 0,16-26-1921 0 0,40-51 1 0 0,-49 68 567 0 0,3-3-4348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77 103 13823 0 0,'-3'-1'168'0'0,"-4"-1"81"0"0,-1 0 1 0 0,0 0 0 0 0,0 1 0 0 0,0 0 0 0 0,0 0 0 0 0,0 1 0 0 0,-10 1 3368 0 0,20 0-3137 0 0,11 2-185 0 0,0-1 0 0 0,0-1 0 0 0,1 0 0 0 0,-1-1 0 0 0,0 0-1 0 0,20-3 1 0 0,-6 1 1 0 0,282-33 828 0 0,-13 1-1273 0 0,27 11-3009 0 0,-246 18 929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3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140 233 13071 0 0,'0'0'1186'0'0,"1"3"-889"0"0,0 6 35 0 0,0 0 0 0 0,-1 0 1 0 0,0 0-1 0 0,0 0 0 0 0,-1-1 1 0 0,0 1-1 0 0,0 0 0 0 0,-5 13 0 0 0,-28 71 1356 0 0,33-91-1665 0 0,-12 26 319 0 0,-32 48-1 0 0,14-26-286 0 0,23-39-193 0 0,6-9-36 0 0</inkml:trace>
  <inkml:trace contextRef="#ctx0" brushRef="#br0" timeOffset="1">392 1 5527 0 0,'0'0'3008'0'0,"3"14"-2136"0"0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3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59 398 8287 0 0,'-2'1'382'0'0,"-8"3"478"0"0,-11 5-1372 0 0,-4 3 8522 0 0,32-21-6685 0 0,-5 4-1072 0 0,8-5 96 0 0,-1 0 1 0 0,1 1 0 0 0,0 0-1 0 0,17-11 1 0 0,3-2 100 0 0,89-81 187 0 0,50-38-414 0 0,-155 131-223 0 0,1-1 0 0 0,0 2 0 0 0,1 0 0 0 0,0 0 0 0 0,0 2 0 0 0,0 0 0 0 0,1 1 0 0 0,0 0 0 0 0,23-3 0 0 0,-26 7-14 0 0,-14 2 12 0 0,0 0 0 0 0,0 0 1 0 0,0 0-1 0 0,0 0 0 0 0,1 0 1 0 0,-1 0-1 0 0,0 0 0 0 0,0 0 1 0 0,0 0-1 0 0,0 0 1 0 0,1 0-1 0 0,-1 0 0 0 0,0 0 1 0 0,0 0-1 0 0,0 0 0 0 0,0 0 1 0 0,0 0-1 0 0,1 0 1 0 0,-1 0-1 0 0,0 0 0 0 0,0 0 1 0 0,0 1-1 0 0,0-1 0 0 0,0 0 1 0 0,0 0-1 0 0,0 0 1 0 0,1 0-1 0 0,-1 0 0 0 0,0 0 1 0 0,0 0-1 0 0,0 1 0 0 0,0-1 1 0 0,0 0-1 0 0,0 0 0 0 0,0 0 1 0 0,2 2-6 0 0,-1 1 0 0 0,0-1 0 0 0,1 1-1 0 0,-1-1 1 0 0,0 1 0 0 0,0-1 0 0 0,0 1 0 0 0,-1-1 0 0 0,1 1 0 0 0,-1 0 0 0 0,0-1 0 0 0,1 1 0 0 0,-1 3 0 0 0,-1 0-3 0 0,1 0 1 0 0,-1 1 0 0 0,0-1 0 0 0,-1 0-1 0 0,-2 8 1 0 0,-4 6-12 0 0,-1 0 0 0 0,-15 24 0 0 0,23-42 19 0 0,-31 50 47 0 0,21-36-72 0 0,0 0-1 0 0,2 1 1 0 0,0 1-1 0 0,0 0 1 0 0,2 0 0 0 0,-8 28-1 0 0,8-15-3814 0 0,4-19 1908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3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289 107 2759 0 0,'2'1'551'0'0,"10"6"8098"0"0,-1 0-4911 0 0,16 5-1296 0 0,-21-10-2240 0 0,0 0 0 0 0,-1-1-1 0 0,1 0 1 0 0,0-1 0 0 0,0 1 0 0 0,0-1-1 0 0,-1 0 1 0 0,1 0 0 0 0,0-1 0 0 0,0 0-1 0 0,0 0 1 0 0,-1 0 0 0 0,12-4-1 0 0,-6 0-98 0 0,1 0 0 0 0,-1 0 0 0 0,0-1 0 0 0,-1-1 0 0 0,14-10 0 0 0,-19 13-145 0 0,32-27 162 0 0,-34 28-221 0 0,1 0-1 0 0,-1-1 1 0 0,0 0-1 0 0,0 0 1 0 0,0 0-1 0 0,-1 0 1 0 0,4-6-1 0 0,-6 9-147 0 0,0 0 161 0 0,0 0 0 0 0,0 1 0 0 0,1-1 0 0 0,-1 0 0 0 0,0 1 0 0 0,0-1 0 0 0,-1 0 1 0 0,1 1-1 0 0,0-1 0 0 0,0 0 0 0 0,0 1 0 0 0,0-1 0 0 0,-1 0 0 0 0,1 0 0 0 0,-2 0 41 0 0,0 0 0 0 0,0 1 1 0 0,0-1-1 0 0,0 1 0 0 0,0 0 0 0 0,0 0 0 0 0,0 0 0 0 0,0 0 0 0 0,0 0 0 0 0,0 0 1 0 0,0 0-1 0 0,0 1 0 0 0,1-1 0 0 0,-1 0 0 0 0,-2 2 0 0 0,-28 15-192 0 0,17-8 182 0 0,-68 39-126 0 0,-41 23 106 0 0,-17 12 62 0 0,118-68 15 0 0,1 2 1 0 0,0 1-1 0 0,-33 37 0 0 0,50-50 0 0 0,2-1 0 0 0,-1 1 0 0 0,1 0 0 0 0,-1 1 0 0 0,-3 8 0 0 0,3 2 0 0 0,4-14 0 0 0,0 0 0 0 0,0-1 0 0 0,1 1 0 0 0,-1 0 0 0 0,0-1 0 0 0,1 1 0 0 0,-1 0 0 0 0,1-1-1 0 0,0 1 1 0 0,-1-1 0 0 0,1 1 0 0 0,0-1 0 0 0,0 1 0 0 0,0-1 0 0 0,0 0 0 0 0,2 3 0 0 0,0-2 0 0 0,0 1 1 0 0,0-1-1 0 0,0 0 1 0 0,0 0-1 0 0,1 0 0 0 0,-1-1 1 0 0,5 3-1 0 0,2-1-5 0 0,0 0 0 0 0,1-1 0 0 0,-1 0-1 0 0,17 1 1 0 0,73-3-427 0 0,-34-4-4382 0 0,-23 1-644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3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3223 0 0,'1'3'8636'0'0,"1"5"-8081"0"0,-1 1-1 0 0,0-1 0 0 0,0 1 1 0 0,-1-1-1 0 0,0 1 1 0 0,-1-1-1 0 0,1 1 0 0 0,-2 0 1 0 0,1-1-1 0 0,-1 0 0 0 0,-3 9 1 0 0,-3 6 50 0 0,-1 0 0 0 0,-21 37 0 0 0,-91 133 1046 0 0,-12-9-1238 0 0,72-102-357 0 0,-54 63-1526 0 0,114-143-33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3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13 380 12295 0 0,'0'-2'563'0'0,"-5"-27"24"0"0,3 18-157 0 0,0 1 1 0 0,0-1 0 0 0,1 0-1 0 0,1 1 1 0 0,0-1 0 0 0,0 0-1 0 0,4-18 1 0 0,-2 20-111 0 0,1-1 0 0 0,1 1 1 0 0,0 0-1 0 0,0-1 0 0 0,0 2 0 0 0,1-1 0 0 0,1 1 0 0 0,8-11 1 0 0,-5 8-121 0 0,1 0 0 0 0,1 1 0 0 0,0 0 1 0 0,0 1-1 0 0,16-9 0 0 0,-5 5-205 0 0,1 1 0 0 0,0 1-1 0 0,1 1 1 0 0,0 1 0 0 0,0 1 0 0 0,31-6 0 0 0,-39 11-24 0 0,0 1 1 0 0,0 1-1 0 0,0 0 1 0 0,0 1-1 0 0,0 0 1 0 0,0 2-1 0 0,0 0 1 0 0,0 0 0 0 0,0 2-1 0 0,0 0 1 0 0,18 8-1 0 0,-26-9 72 0 0,1 1 1 0 0,-1 0-1 0 0,0 0 0 0 0,0 1 0 0 0,0 0 1 0 0,-1 1-1 0 0,0-1 0 0 0,0 1 0 0 0,0 1 1 0 0,-1 0-1 0 0,0-1 0 0 0,0 2 0 0 0,0-1 1 0 0,-1 1-1 0 0,0 0 0 0 0,-1 0 0 0 0,0 0 0 0 0,0 1 1 0 0,-1-1-1 0 0,5 17 0 0 0,-8-18 26 0 0,1 0 0 0 0,-1 0 0 0 0,0 0 0 0 0,0 0 0 0 0,-1-1 0 0 0,1 1 0 0 0,-2 0 0 0 0,1 0-1 0 0,-1 0 1 0 0,0-1 0 0 0,0 1 0 0 0,-1-1 0 0 0,0 1 0 0 0,0-1 0 0 0,-1 0 0 0 0,1 0 0 0 0,-6 5 0 0 0,-2 3 106 0 0,0 0 0 0 0,-1-1 0 0 0,0-1 0 0 0,-1 0 0 0 0,-24 17 0 0 0,1-6-72 0 0,-1-1 0 0 0,-42 18 0 0 0,-84 25-482 0 0,142-57-73 0 0,0-2 0 0 0,0-1-1 0 0,0 0 1 0 0,-1-2 0 0 0,0 0-1 0 0,-41-1 1 0 0,52-3-856 0 0,9 1-47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44 341 14279 0 0,'0'0'655'0'0,"-1"2"-12"0"0,-7 6-414 0 0,-11 9 201 0 0,16-16-236 0 0,1 1 1159 0 0,2-2-1311 0 0,-1 1 0 0 0,1-1 0 0 0,0 0 0 0 0,0 0 0 0 0,-1 1 0 0 0,1-1 0 0 0,0 0 0 0 0,-1 1 0 0 0,1-1 0 0 0,0 0 0 0 0,-1 0 0 0 0,1 0 0 0 0,0 1 0 0 0,-1-1 0 0 0,1 0 0 0 0,0 0 0 0 0,-1 0 0 0 0,1 0 0 0 0,-4 2 3701 0 0,7-9-3699 0 0,1 0 0 0 0,0 0 0 0 0,0 1 0 0 0,0 0-1 0 0,1 0 1 0 0,7-7 0 0 0,37-31-124 0 0,83-56-1069 0 0,-27 22-392 0 0,-98 73 1494 0 0,3-4 14 0 0,0 1 1 0 0,1 0-1 0 0,1 1 0 0 0,-1 0 0 0 0,1 1 0 0 0,0 0 0 0 0,1 0 1 0 0,-1 2-1 0 0,19-5 0 0 0,-30 9 93 0 0,0 0 0 0 0,1 0 1 0 0,-1 0-1 0 0,0 0 0 0 0,0 0 0 0 0,1 0 1 0 0,-1 0-1 0 0,0 1 0 0 0,1-1 0 0 0,-1 1 1 0 0,0-1-1 0 0,0 1 0 0 0,0-1 0 0 0,0 1 1 0 0,1-1-1 0 0,-1 1 0 0 0,1 1 0 0 0,15 16 365 0 0,-15-15-395 0 0,0 0-1 0 0,0 1 1 0 0,-1 0 0 0 0,1-1-1 0 0,-1 1 1 0 0,0 0-1 0 0,0 0 1 0 0,-1-1 0 0 0,1 1-1 0 0,-1 0 1 0 0,0 0-1 0 0,0 0 1 0 0,0 0 0 0 0,0 0-1 0 0,-1 0 1 0 0,0-1-1 0 0,0 1 1 0 0,0 0 0 0 0,-2 7-1 0 0,-3 2 60 0 0,0 1 0 0 0,0-1 0 0 0,-16 23 0 0 0,-9 7 148 0 0,30-41-106 0 0,11-11-88 0 0,5-5-297 0 0,-1-1 0 0 0,-1-1 0 0 0,22-32 0 0 0,-16 22 62 0 0,-10 13 49 0 0,1 1 1 0 0,1 1-1 0 0,0 0 1 0 0,0 0-1 0 0,21-13 1 0 0,-23 17-45 0 0,0 1 0 0 0,1 1 0 0 0,0 0 1 0 0,0 0-1 0 0,0 1 0 0 0,0 0 0 0 0,1 1 1 0 0,21-4-1 0 0,-20 7 95 0 0,-11 1 89 0 0,0-1 0 0 0,0 0 0 0 0,0 1-1 0 0,0-1 1 0 0,0 1 0 0 0,0-1 0 0 0,0 1 0 0 0,-1-1 0 0 0,1 1 0 0 0,0-1 0 0 0,1 2 0 0 0,0 0 33 0 0,-1 1 1 0 0,1-1-1 0 0,-1 0 1 0 0,0 1-1 0 0,0-1 1 0 0,0 1-1 0 0,0 0 1 0 0,0-1 0 0 0,-1 1-1 0 0,1 0 1 0 0,-1-1-1 0 0,0 1 1 0 0,1 0-1 0 0,-1-1 1 0 0,-1 1 0 0 0,1 0-1 0 0,0 0 1 0 0,0-1-1 0 0,-2 4 1 0 0,0 6 257 0 0,-1 0 1 0 0,-9 22 0 0 0,-53 111 1439 0 0,56-123-1648 0 0,0-1 0 0 0,-2 1 1 0 0,-1-2-1 0 0,-20 29 0 0 0,13-30-267 0 0,4-2-1294 0 0,5-5-4801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941 750 8287 0 0,'2'-2'8084'0'0,"2"-2"-7534"0"0,1 0 0 0 0,1 0 0 0 0,-1 0 0 0 0,0 1 0 0 0,1-1 0 0 0,9-3 0 0 0,40-12 823 0 0,-38 14-1210 0 0,0-1 1 0 0,18-9 0 0 0,-23 8-142 0 0,0 0 1 0 0,-1 0 0 0 0,0-1-1 0 0,0-1 1 0 0,-1 0 0 0 0,0-1-1 0 0,-1 1 1 0 0,0-2 0 0 0,-1 1-1 0 0,0-1 1 0 0,10-19 0 0 0,-4 2-46 0 0,-1-1 1 0 0,-2 0 0 0 0,15-58-1 0 0,40-183-501 0 0,-60 247 384 0 0,-3 12-59 0 0,0-1 0 0 0,0 1 0 0 0,-1-1-1 0 0,0-16 1 0 0,-14 24-178 0 0,10 4 342 0 0,-1 0 0 0 0,1 0 0 0 0,0 0 0 0 0,-1 0 0 0 0,1 0 1 0 0,0 0-1 0 0,0 1 0 0 0,-1-1 0 0 0,1 1 0 0 0,0 0 0 0 0,0 0 0 0 0,0 0 0 0 0,-3 1 1 0 0,-28 19-220 0 0,17-10 191 0 0,-32 18-50 0 0,-105 70-22 0 0,125-78 135 0 0,1 0-1 0 0,1 2 1 0 0,-29 33-1 0 0,18-10-38 0 0,-53 82 1 0 0,-17 59 53 0 0,75-131-13 0 0,-87 134 338 0 0,1-3 255 0 0,19 7 215 0 0,76-145-631 0 0,16-36-116 0 0,-1 7-40 0 0,-2-1 1 0 0,0-1-1 0 0,-1 0 0 0 0,0 0 1 0 0,-21 22-1 0 0,29-37-13 0 0,-16 10 57 0 0,11-9-53 0 0,-1 0 1 0 0,0 0-1 0 0,-10 2 0 0 0,9-3-131 0 0,0 0-1 0 0,-13 7 0 0 0,-109 68-3707 0 0,130-76 3000 0 0,18-3-3586 0 0,-11 1 3824 0 0,1-1 0 0 0,-1 0 0 0 0,0 0 0 0 0,0 0-1 0 0,8-4 1 0 0,11-5-3045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38 141 6911 0 0,'-37'0'5035'0'0,"39"-1"-3627"0"0,49-7 158 0 0,51-16-1 0 0,-69 16-977 0 0,12-4 20 0 0,64-15 946 0 0,157-21 1 0 0,-204 41-2478 0 0,-36 2-225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 14743 0 0,'0'0'1136'0'0,"-8"-8"4879"0"0,2 11-5911 0 0,0 0 0 0 0,1 1-1 0 0,0 0 1 0 0,0 0 0 0 0,0 0 0 0 0,0 0 0 0 0,0 1 0 0 0,1-1 0 0 0,0 1 0 0 0,0 1-1 0 0,-5 8 1 0 0,-3 8-673 0 0,2 0 0 0 0,-9 27-1 0 0,14-37 61 0 0,5-10-552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11 5983 0 0,'-6'-11'13108'0'0,"-1"12"-13947"0"0,7-1 794 0 0,-12 4 298 0 0,-1-1 0 0 0,1 2 0 0 0,0-1 0 0 0,0 2 0 0 0,-12 7 0 0 0,-53 37-323 0 0,41-20 81 0 0,18-16 44 0 0,15-13-46 0 0,1 0 180 0 0,3 0-180 0 0,0-1 0 0 0,-1 1 0 0 0,1 0 0 0 0,-1 0 0 0 0,1 0 1 0 0,-1-1-1 0 0,1 1 0 0 0,-1 0 0 0 0,0 0 0 0 0,1 0 0 0 0,-1 2 0 0 0,1 0 6 0 0,10 14-1 0 0,-7-14-14 0 0,1-1-2 0 0,5 9 2 0 0,1-1 0 0 0,6 12 116 0 0,-14-11 116 0 0,-2-5-124 0 0,-1-2 10 0 0,0 1 1 0 0,0 0-1 0 0,0 0 0 0 0,0 0 1 0 0,-1-1-1 0 0,0 1 0 0 0,0 0 0 0 0,-3 6 1 0 0,2-3-16 0 0,1-2-64 0 0,-1 0 1 0 0,1 0-1 0 0,-1-1 0 0 0,-1 1 1 0 0,1-1-1 0 0,-1 0 0 0 0,0 1 1 0 0,0-1-1 0 0,0 0 0 0 0,-1-1 0 0 0,0 1 1 0 0,0-1-1 0 0,0 1 0 0 0,0-1 1 0 0,-1-1-1 0 0,0 1 0 0 0,0 0 1 0 0,0-1-1 0 0,0 0 0 0 0,-10 4 0 0 0,9-5-29 0 0,-5 3 39 0 0,0-2 0 0 0,0 1-1 0 0,0-1 1 0 0,-13 1 0 0 0,11-2-510 0 0,-55 6 1476 0 0,27 1-7934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58 5063 0 0,'-13'7'245'0'0,"1"0"-1"0"0,0 1 0 0 0,1 1 0 0 0,0 0 1 0 0,-17 17-1 0 0,12-8 4274 0 0,-14 20 0 0 0,29-37-4248 0 0,-1 1-1 0 0,1 0 1 0 0,0 0 0 0 0,-1 1 0 0 0,1-1 0 0 0,0 0 0 0 0,0 0 0 0 0,1 0 0 0 0,-1 1 0 0 0,0-1 0 0 0,1 1 0 0 0,-1 4 0 0 0,1-5-142 0 0,0-1 1 0 0,1 1 0 0 0,-1 0 0 0 0,1 0-1 0 0,-1 0 1 0 0,1-1 0 0 0,0 1 0 0 0,0 0-1 0 0,-1 0 1 0 0,1-1 0 0 0,0 1 0 0 0,0-1-1 0 0,1 1 1 0 0,-1-1 0 0 0,0 1 0 0 0,1-1-1 0 0,1 2 1 0 0,1 0-8 0 0,1 0 0 0 0,0 0 0 0 0,0 0-1 0 0,0 0 1 0 0,0-1 0 0 0,0 1 0 0 0,1-1 0 0 0,-1-1-1 0 0,1 1 1 0 0,0-1 0 0 0,-1 0 0 0 0,11 0 0 0 0,4 0 47 0 0,0-1 1 0 0,26-3-1 0 0,13-6-82 0 0,66-18 0 0 0,-104 22-182 0 0,-1-2 0 0 0,0 0 0 0 0,0-1 0 0 0,0-1 0 0 0,18-12 0 0 0,-29 15 37 0 0,-1 1 0 0 0,0-1 0 0 0,0 0 0 0 0,0-1 0 0 0,-1 0 0 0 0,0 0 0 0 0,0 0 0 0 0,-1-1 0 0 0,0 0 0 0 0,-1 0 0 0 0,1-1 0 0 0,7-17 0 0 0,-12 24 13 0 0,-1 1-1 0 0,1-1 0 0 0,0 0 1 0 0,-1 1-1 0 0,1-1 0 0 0,-1 0 1 0 0,0 1-1 0 0,1-1 0 0 0,-1 0 0 0 0,0 0 1 0 0,0 1-1 0 0,0-1 0 0 0,0 0 1 0 0,-1 0-1 0 0,1 1 0 0 0,0-1 0 0 0,-1 0 1 0 0,1 1-1 0 0,-1-1 0 0 0,0 0 1 0 0,1 1-1 0 0,-1-1 0 0 0,0 1 1 0 0,0-1-1 0 0,0 1 0 0 0,0 0 0 0 0,0-1 1 0 0,0 1-1 0 0,-1 0 0 0 0,1 0 1 0 0,0-1-1 0 0,-1 1 0 0 0,1 0 0 0 0,0 0 1 0 0,-1 1-1 0 0,0-1 0 0 0,1 0 1 0 0,-3 0-1 0 0,-3-2-99 0 0,0 1 1 0 0,0 1-1 0 0,0-1 1 0 0,0 1-1 0 0,0 1 0 0 0,0-1 1 0 0,-1 1-1 0 0,-6 1 1 0 0,-11 2 29 0 0,0 1 0 0 0,1 2 0 0 0,0 0 1 0 0,0 1-1 0 0,0 2 0 0 0,1 0 0 0 0,-29 17 1 0 0,-146 99 379 0 0,197-125-264 0 0,-262 194 516 0 0,215-154-372 0 0,3 1-1 0 0,1 2 1 0 0,-50 65 0 0 0,89-101-66 0 0,0 0 0 0 0,0 0 1 0 0,1 0-1 0 0,0 1 0 0 0,1 0 1 0 0,-1-1-1 0 0,1 1 0 0 0,1 0 1 0 0,-3 10-1 0 0,5-15-28 0 0,0 0 1 0 0,-1-1-1 0 0,1 1 1 0 0,0 0-1 0 0,0-1 1 0 0,0 1-1 0 0,1-1 1 0 0,-1 1-1 0 0,1 0 0 0 0,0-1 1 0 0,-1 1-1 0 0,1-1 1 0 0,0 1-1 0 0,0-1 1 0 0,1 1-1 0 0,-1-1 1 0 0,0 0-1 0 0,1 0 1 0 0,-1 0-1 0 0,1 0 0 0 0,0 0 1 0 0,0 0-1 0 0,0 0 1 0 0,0 0-1 0 0,0-1 1 0 0,0 1-1 0 0,0-1 1 0 0,1 1-1 0 0,-1-1 0 0 0,0 0 1 0 0,1 0-1 0 0,3 1 1 0 0,7 2 131 0 0,0 0 1 0 0,1-1 0 0 0,-1-1-1 0 0,25 2 1 0 0,57-4 406 0 0,-92 0-574 0 0,450-44 948 0 0,-328 27-945 0 0,203-36-2398 0 0,-291 44 1155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9815 0 0,'0'0'6068'0'0,"1"2"-5352"0"0,23 30-163 0 0,-1 1 0 0 0,31 64 0 0 0,-50-90-533 0 0,-2-4-16 0 0,-1 0-1 0 0,1 1 1 0 0,-1-1 0 0 0,0 1-1 0 0,0-1 1 0 0,0 1 0 0 0,-1-1 0 0 0,1 6-1 0 0,0-3 73 0 0,0 1-1 0 0,-1-1 1 0 0,1 1-1 0 0,-2 0 1 0 0,1-1-1 0 0,-1 1 1 0 0,0-1 0 0 0,0 1-1 0 0,0-1 1 0 0,-1 1-1 0 0,0-1 1 0 0,-1 0-1 0 0,1 0 1 0 0,-6 9-1 0 0,-4 3-15 0 0,0 0 0 0 0,-2-1 0 0 0,-16 17 0 0 0,-15 18 7 0 0,25-27-67 0 0,4-5-21 0 0,0-2-2083 0 0,14-17 581 0 0,-1-1-69 0 0,-15 2-8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3:5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1403 1 919 0 0,'-1'1'2600'0'0,"-2"3"-2246"0"0,-1 1 0 0 0,1-1 0 0 0,-1-1-1 0 0,0 1 1 0 0,0 0 0 0 0,0-1-1 0 0,0 0 1 0 0,0 0 0 0 0,-10 4-1 0 0,-45 19-226 0 0,-79 14 1722 0 0,12-3 557 0 0,95-25-1758 0 0,1 2 0 0 0,-51 30 0 0 0,-51 46-136 0 0,103-69-439 0 0,-33 25-55 0 0,20-14 8 0 0,-61 35 0 0 0,77-53-15 0 0,15-6-11 0 0,-1-2 0 0 0,0 0 0 0 0,-14 5-1 0 0,21-10 7 0 0,-13 9 54 0 0,16-8 77 0 0,45 3 36 0 0,36-14-173 0 0,-52 5 0 0 0,50-2 0 0 0,-58 8 0 0 0,0 0 0 0 0,1 1 0 0 0,-2 0 0 0 0,1 2 0 0 0,0 0 0 0 0,-1 1 0 0 0,0 1 0 0 0,0 1 0 0 0,-1 0 0 0 0,0 2 0 0 0,0 0 0 0 0,-1 0 0 0 0,-1 2 0 0 0,26 22 0 0 0,-36-28 27 0 0,0 0 0 0 0,0 0-1 0 0,0 0 1 0 0,-1 0 0 0 0,0 1-1 0 0,0-1 1 0 0,3 9 0 0 0,-6-13 6 0 0,0 1 0 0 0,0 0 0 0 0,0 0 1 0 0,0 1-1 0 0,0-1 0 0 0,-1 0 0 0 0,1 0 0 0 0,-1 0 0 0 0,0 0 1 0 0,0 1-1 0 0,0-1 0 0 0,-1 0 0 0 0,1 0 0 0 0,-1 0 1 0 0,0 0-1 0 0,0 0 0 0 0,0 0 0 0 0,0 0 0 0 0,-2 4 1 0 0,-7 8 217 0 0,-1 0 0 0 0,-1 0 0 0 0,0-1 0 0 0,-1-1 0 0 0,-27 22 0 0 0,4-7-56 0 0,-2-2 0 0 0,-50 26 0 0 0,77-46-165 0 0,-20 11 2 0 0,-1-2 0 0 0,-1-1 0 0 0,0-2 0 0 0,0-1 0 0 0,-37 7-1 0 0,39-12-9 0 0,1-1 0 0 0,0-2 0 0 0,-1-1 0 0 0,0-1 0 0 0,1-2 0 0 0,-36-5 0 0 0,54 4 0 0 0,0 0-1 0 0,0-1 1 0 0,0-1-1 0 0,1 0 1 0 0,0 0 0 0 0,0-1-1 0 0,0-1 1 0 0,0 0-1 0 0,1 0 1 0 0,-13-11-1 0 0,16 11-43 0 0,0 0 0 0 0,1-1 0 0 0,0 1 0 0 0,0-1-1 0 0,1-1 1 0 0,-1 1 0 0 0,2-1 0 0 0,-1 0-1 0 0,1 0 1 0 0,0 0 0 0 0,1-1 0 0 0,0 1 0 0 0,0-1-1 0 0,-2-14 1 0 0,5 23 1 0 0,0-1 0 0 0,0 1 1 0 0,0 0-1 0 0,0-1 0 0 0,0 1 0 0 0,0 0 0 0 0,0-1 0 0 0,0 1 0 0 0,0-1 0 0 0,0 1 0 0 0,0 0 0 0 0,0-1 0 0 0,0 1 1 0 0,0 0-1 0 0,0-1 0 0 0,0 1 0 0 0,0 0 0 0 0,0 0 0 0 0,0-1 0 0 0,1 1 0 0 0,-1 0 0 0 0,0-1 0 0 0,0 1 0 0 0,0 0 1 0 0,1 0-1 0 0,-1-1 0 0 0,0 1 0 0 0,0 0 0 0 0,1 0 0 0 0,-1-1 0 0 0,0 1 0 0 0,1 0 0 0 0,-1 0 0 0 0,1-1-17 0 0,1 1 0 0 0,-1 0 0 0 0,0 0-1 0 0,0 0 1 0 0,0 0 0 0 0,0 0-1 0 0,0 0 1 0 0,0 1 0 0 0,0-1-1 0 0,0 0 1 0 0,1 1 0 0 0,4 1-276 0 0,-1 0 0 0 0,0 0 1 0 0,10 6-1 0 0,-2 1-357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3:5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214 142 9007 0 0,'0'0'816'0'0,"-1"1"-672"0"0,-130 169 1118 0 0,116-149-443 0 0,-22 39 0 0 0,32-49-438 0 0,0 0-1 0 0,0 1 1 0 0,1-1-1 0 0,0 1 1 0 0,-3 19-1 0 0,7-30-335 0 0,0 0 0 0 0,0 0 1 0 0,0 0-1 0 0,0 0 0 0 0,0 0 1 0 0,1 0-1 0 0,-1 0 0 0 0,0 0 0 0 0,0 0 1 0 0,1 0-1 0 0,-1 0 0 0 0,0-1 0 0 0,1 1 1 0 0,-1 0-1 0 0,1 0 0 0 0,0 0 0 0 0,-1 0 1 0 0,1 0-1 0 0,0-1 0 0 0,-1 1 1 0 0,1 0-1 0 0,0-1 0 0 0,0 1 0 0 0,1 1 1 0 0,0-1 28 0 0,-1 0 1 0 0,1-1-1 0 0,-1 1 0 0 0,1 0 1 0 0,0-1-1 0 0,0 1 1 0 0,-1-1-1 0 0,1 1 1 0 0,0-1-1 0 0,0 0 1 0 0,3 1-1 0 0,0-2 59 0 0,1 0-1 0 0,-1-1 1 0 0,1 1 0 0 0,-1-1-1 0 0,1 0 1 0 0,-1 0 0 0 0,0-1-1 0 0,0 1 1 0 0,0-1 0 0 0,0 0-1 0 0,4-4 1 0 0,8-8 211 0 0,24-24 1 0 0,-14 12-187 0 0,23-23 6 0 0,44-56 0 0 0,36-62-619 0 0,-119 154-397 0 0,1 0 0 0 0,0 1 0 0 0,27-23 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3:5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36 368 919 0 0,'-2'1'67'0'0,"-5"4"145"0"0,-13 12 13861 0 0,20-18-13990 0 0,-1 0 0 0 0,0 1 0 0 0,1-1 0 0 0,-1 0 0 0 0,1 0-1 0 0,-1 1 1 0 0,1-1 0 0 0,0 0 0 0 0,-1 0 0 0 0,1 0 0 0 0,0 0 0 0 0,-1 1-1 0 0,1-3 1 0 0,1-1-1 0 0,0 1 0 0 0,0-1 0 0 0,1 0 0 0 0,-1 1 0 0 0,1-1 0 0 0,0 1 0 0 0,0-1 0 0 0,0 1 0 0 0,0 0 0 0 0,0 0 0 0 0,1 0 0 0 0,0 0 0 0 0,4-4 0 0 0,5-3 31 0 0,24-17 0 0 0,21-13-66 0 0,28-19 12 0 0,-66 46-59 0 0,1 0 0 0 0,25-11 0 0 0,-39 21 0 0 0,-1 1 0 0 0,1-1 0 0 0,0 2 0 0 0,0-1 0 0 0,0 0 0 0 0,0 1 0 0 0,0 0 0 0 0,0 1 0 0 0,10-1 0 0 0,-14 1 2 0 0,-1 1 1 0 0,1-1-1 0 0,-1 0 0 0 0,1 1 0 0 0,-1-1 0 0 0,1 1 1 0 0,-1-1-1 0 0,0 1 0 0 0,1-1 0 0 0,-1 1 0 0 0,0 0 1 0 0,1 0-1 0 0,-1 0 0 0 0,0 0 0 0 0,0 0 0 0 0,0 0 1 0 0,0 0-1 0 0,1 1 0 0 0,0 1 8 0 0,-1-1-1 0 0,1 1 1 0 0,-1-1-1 0 0,0 1 1 0 0,0-1 0 0 0,0 1-1 0 0,0 0 1 0 0,-1 0 0 0 0,1 3-1 0 0,0 2 22 0 0,-1 1-1 0 0,1-1 0 0 0,-2 0 1 0 0,1 1-1 0 0,-4 13 0 0 0,1-11 18 0 0,-1-1 0 0 0,1 1-1 0 0,-2-1 1 0 0,1 0 0 0 0,-2 0-1 0 0,1-1 1 0 0,-1 0 0 0 0,-1 0-1 0 0,1 0 1 0 0,-1 0 0 0 0,-15 12-1 0 0,21-20 15 0 0,1-11 16 0 0,2 2-125 0 0,1 1-1 0 0,0-1 1 0 0,0 1-1 0 0,1 0 1 0 0,-1 1-1 0 0,1-1 1 0 0,7-8-1 0 0,-2 2-53 0 0,10-14-64 0 0,0 0-1 0 0,1 2 1 0 0,2 1 0 0 0,43-38 0 0 0,-48 47 151 0 0,1 2 1 0 0,0 0-1 0 0,1 2 0 0 0,0 0 1 0 0,1 1-1 0 0,1 1 1 0 0,39-13-1 0 0,-56 21 15 0 0,1 0 0 0 0,-1 0 0 0 0,1 0 0 0 0,0 1 1 0 0,-1-1-1 0 0,1 1 0 0 0,0 0 0 0 0,-1 1 0 0 0,1-1 0 0 0,-1 1 0 0 0,1 0 0 0 0,0 0 0 0 0,-1 0 0 0 0,1 1 0 0 0,6 3 0 0 0,-7-3 8 0 0,-1 0 0 0 0,0 0 0 0 0,0 1 0 0 0,0 0 0 0 0,0-1 0 0 0,0 1 0 0 0,0 0 0 0 0,-1 0 0 0 0,0 1 0 0 0,1-1 0 0 0,-1 0 0 0 0,0 1 0 0 0,-1 0 0 0 0,1-1 0 0 0,0 1 0 0 0,-1 0 0 0 0,0 0 0 0 0,1 5 0 0 0,-1-1 36 0 0,0-1 0 0 0,0 0 0 0 0,-1 1 0 0 0,0-1 0 0 0,0 1 0 0 0,-1-1 0 0 0,0 1 0 0 0,-1-1 0 0 0,1 0 0 0 0,-1 0 1 0 0,-1 0-1 0 0,-4 12 0 0 0,-5 4 117 0 0,-1-1 0 0 0,-24 30 1 0 0,-10 17-192 0 0,45-61 106 0 0,1-4-1901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3:5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61 343 3223 0 0,'-1'1'240'0'0,"-11"15"49"0"0,9-10 1559 0 0,-1 0-1 0 0,0-1 1 0 0,-1 0-1 0 0,-8 9 2490 0 0,12-14-4273 0 0,0 0-1 0 0,0-1 1 0 0,0 1-1 0 0,1 0 1 0 0,-1 0-1 0 0,0-1 0 0 0,0 1 1 0 0,1-1-1 0 0,-1 1 1 0 0,0 0-1 0 0,1-1 1 0 0,-1 1-1 0 0,0-1 1 0 0,1 0-1 0 0,-1 1 1 0 0,1-1-1 0 0,-1 0 1 0 0,1 1-1 0 0,-1-1 0 0 0,1 0 1 0 0,0 1-1 0 0,-1-1 1 0 0,1 0-1 0 0,0 0 1 0 0,-1 1-1 0 0,1-1 1 0 0,0 0-1 0 0,0 0 1 0 0,0 0-1 0 0,0 0 1 0 0,-1-3 63 0 0,0 1 1 0 0,1-1 0 0 0,0 1 0 0 0,0-1 0 0 0,0-4 0 0 0,3-4-45 0 0,1 1 1 0 0,0-1-1 0 0,1 1 0 0 0,-1 0 1 0 0,2 1-1 0 0,9-16 0 0 0,-14 25-81 0 0,6-10 5 0 0,-1 1-1 0 0,1 1 1 0 0,1-1-1 0 0,0 1 0 0 0,9-8 1 0 0,-11 11-39 0 0,1 1 1 0 0,0 0-1 0 0,-1 1 1 0 0,2 0-1 0 0,-1 0 1 0 0,1 0-1 0 0,-1 1 0 0 0,10-3 1 0 0,-11 5 14 0 0,1-1 0 0 0,-1 0 0 0 0,0 1 0 0 0,1 1 0 0 0,-1-1 0 0 0,1 1 0 0 0,-1 0 1 0 0,1 0-1 0 0,12 3 0 0 0,-15-2 8 0 0,0 0 1 0 0,0 0-1 0 0,0 1 0 0 0,0 0 1 0 0,-1 0-1 0 0,1 0 1 0 0,0 0-1 0 0,-1 0 1 0 0,0 1-1 0 0,0-1 1 0 0,1 1-1 0 0,-1 0 0 0 0,-1 0 1 0 0,1 0-1 0 0,0 1 1 0 0,3 5-1 0 0,-3-3 19 0 0,0 0 1 0 0,0 0-1 0 0,-1 0 0 0 0,0 1 0 0 0,0-1 0 0 0,0 0 0 0 0,-1 1 1 0 0,0-1-1 0 0,0 1 0 0 0,-1 0 0 0 0,1-1 0 0 0,-2 1 1 0 0,1-1-1 0 0,-1 1 0 0 0,0 0 0 0 0,0-1 0 0 0,-1 0 0 0 0,1 1 1 0 0,-1-1-1 0 0,-1 0 0 0 0,-4 9 0 0 0,4-10 53 0 0,3-3-43 0 0,-1 0 1 0 0,0 0-1 0 0,0-1 0 0 0,0 1 1 0 0,0 0-1 0 0,0-1 0 0 0,0 1 1 0 0,0-1-1 0 0,0 1 0 0 0,-1-1 1 0 0,1 0-1 0 0,-1 0 0 0 0,1 1 1 0 0,-1-1-1 0 0,-2 1 0 0 0,4-1-24 0 0,-1-1 0 0 0,1 0 1 0 0,0 0-1 0 0,0 0 0 0 0,-1 0 0 0 0,1 0 0 0 0,0 0 0 0 0,-1 0 0 0 0,1 0 1 0 0,0 0-1 0 0,0 0 0 0 0,-1 0 0 0 0,1 0 0 0 0,0 0 0 0 0,-1 0 0 0 0,1 0 1 0 0,0 0-1 0 0,0-1 0 0 0,-1 1 0 0 0,1 0 0 0 0,0 0 0 0 0,0 0 0 0 0,-1 0 0 0 0,1 0 1 0 0,0-1-1 0 0,0 1 0 0 0,0 0 0 0 0,-1 0 0 0 0,1 0 0 0 0,0-1 0 0 0,0 1 1 0 0,0 0-1 0 0,0 0 0 0 0,-1-1 0 0 0,1 1 0 0 0,0 0 0 0 0,0 0 0 0 0,0-1 1 0 0,0 1-1 0 0,0-1 0 0 0,0-8-148 0 0,0 9 130 0 0,1-6-68 0 0,0 1 0 0 0,0 0-1 0 0,1 0 1 0 0,0 0 0 0 0,0 0 0 0 0,0 0-1 0 0,1 0 1 0 0,0 1 0 0 0,5-8-1 0 0,34-38-555 0 0,-38 45 605 0 0,32-33-363 0 0,71-58 0 0 0,-81 77 261 0 0,0 0 0 0 0,1 2 1 0 0,0 1-1 0 0,35-14 0 0 0,-58 28 186 0 0,1 1-1 0 0,0-1 0 0 0,0 1 1 0 0,-1 0-1 0 0,1 0 1 0 0,0 0-1 0 0,0 0 0 0 0,0 1 1 0 0,8 0-1 0 0,-10 1-21 0 0,-1-1 0 0 0,0 0 0 0 0,0 1 0 0 0,0 0 0 0 0,0-1 0 0 0,0 1 0 0 0,0 0 0 0 0,0 0 0 0 0,0 0 0 0 0,0 0 0 0 0,0 1 0 0 0,0-1 0 0 0,-1 0 0 0 0,1 1 0 0 0,0-1 0 0 0,-1 1 0 0 0,1 0 0 0 0,-1-1 0 0 0,0 1 0 0 0,1 0 0 0 0,-1 0 0 0 0,0 0 0 0 0,1 3 0 0 0,2 4 66 0 0,-1 1-1 0 0,-1-1 0 0 0,1 1 0 0 0,-2 0 1 0 0,1-1-1 0 0,-1 1 0 0 0,-1 0 0 0 0,0 0 1 0 0,0 0-1 0 0,-1 0 0 0 0,-3 16 0 0 0,-4 7 37 0 0,-2-1 0 0 0,-18 41 0 0 0,28-71-771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3:5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4143 0 0,'0'0'4379'0'0,"-2"1"-3130"0"0,-15 7-928 0 0,0 1 0 0 0,0 1-1 0 0,-21 17 1 0 0,-24 14 32 0 0,29-20 205 0 0,0 2 0 0 0,1 1 0 0 0,-28 28 0 0 0,49-42-323 0 0,1 0 1 0 0,0 0-1 0 0,0 1 0 0 0,-9 14 0 0 0,18-23-76 0 0,1 2 95 0 0,0-4-230 0 0,0 1 1 0 0,0-1-1 0 0,0 0 1 0 0,0 0-1 0 0,-1 0 0 0 0,1 1 1 0 0,0-1-1 0 0,0 0 1 0 0,0 0-1 0 0,0 1 0 0 0,0-1 1 0 0,0 0-1 0 0,0 0 1 0 0,0 1-1 0 0,0-1 1 0 0,0 0-1 0 0,0 0 0 0 0,0 0 1 0 0,0 1-1 0 0,0-1 1 0 0,0 0-1 0 0,1 0 0 0 0,-1 1 1 0 0,0-1-1 0 0,0 0 1 0 0,0 0-1 0 0,0 0 0 0 0,0 1 1 0 0,0-1-1 0 0,1 0 1 0 0,-1 0-1 0 0,0 0 1 0 0,0 1-1 0 0,3 1 70 0 0,-1 0-1 0 0,1 0 1 0 0,0 0-1 0 0,0 0 1 0 0,0 0-1 0 0,-1-1 1 0 0,2 1 0 0 0,-1-1-1 0 0,0 0 1 0 0,0 0-1 0 0,0 0 1 0 0,0 0 0 0 0,5 0-1 0 0,-1 0-23 0 0,0-1 1 0 0,0 0-1 0 0,-1 0 0 0 0,1-1 0 0 0,0 0 0 0 0,7-2 0 0 0,4-2-82 0 0,-1 0 0 0 0,0-2 0 0 0,0 0-1 0 0,17-10 1 0 0,-17 6-71 0 0,-1 0 1 0 0,0-1 0 0 0,-1-1-1 0 0,0 0 1 0 0,24-28-1 0 0,-22 25-112 0 0,-12 12 118 0 0,-1 0 0 0 0,1 0-1 0 0,-1 0 1 0 0,7-10 0 0 0,-10 13-15 0 0,-1 11 8 0 0,-2 0 77 0 0,1 0 0 0 0,-1 0-1 0 0,0 0 1 0 0,-8 18-1 0 0,7-19-208 0 0,-1 1 0 0 0,2 0-1 0 0,-1-1 1 0 0,1 1 0 0 0,0 16-1 0 0,2-15-443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3:5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2303 0 0,'6'-7'200'0'0,"26"-33"2028"0"0,13-22 5893 0 0,18-23-382 0 0,-52 72-7738 0 0,0 2-1 0 0,1 0 1 0 0,1 0-1 0 0,0 1 1 0 0,0 1-1 0 0,0 0 1 0 0,2 1-1 0 0,-1 0 1 0 0,20-6 0 0 0,-27 11-359 0 0,-1 1 1 0 0,1 1 0 0 0,0-1 0 0 0,0 1 0 0 0,0 1 0 0 0,10-1 0 0 0,-3 1-1573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3:5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27 166 14799 0 0,'0'0'1343'0'0,"1"2"-1067"0"0,6 30-73 0 0,-5-24-135 0 0,-1 1 1 0 0,1-1-1 0 0,0 0 1 0 0,1 0 0 0 0,0-1-1 0 0,0 1 1 0 0,1 0-1 0 0,0-1 1 0 0,0 0 0 0 0,8 10-1 0 0,-4-9-162 0 0,1 0 0 0 0,-1-1 0 0 0,1-1-1 0 0,1 1 1 0 0,-1-1 0 0 0,20 8 0 0 0,64 20-1217 0 0,-79-30-63 0 0</inkml:trace>
  <inkml:trace contextRef="#ctx0" brushRef="#br0" timeOffset="1">686 14 13559 0 0,'-4'-8'1231'0'0,"0"3"-987"0"0,4 4-230 0 0,-1 1 1 0 0,1 0-1 0 0,-1 0 1 0 0,0 0-1 0 0,1 0 1 0 0,-1 0-1 0 0,1 0 0 0 0,-1 0 1 0 0,1 1-1 0 0,-1-1 1 0 0,1 0-1 0 0,-1 0 1 0 0,1 0-1 0 0,-1 0 0 0 0,0 1 1 0 0,1-1-1 0 0,0 0 1 0 0,-1 0-1 0 0,0 1 1 0 0,1 0 13 0 0,-6 2 10 0 0,1 0 0 0 0,0 0 0 0 0,0 1-1 0 0,1 0 1 0 0,-1 0 0 0 0,1 0 0 0 0,0 1 0 0 0,0 0 0 0 0,-4 5-1 0 0,-4 9-13 0 0,-12 23-1 0 0,8-12 150 0 0,-100 147 722 0 0,61-97-500 0 0,-39 54-14 0 0,-55 85-236 0 0,117-165-105 0 0,2 0 0 0 0,-28 74 0 0 0,51-109-26 0 0,1 0 1 0 0,1 0 0 0 0,0 1 0 0 0,-2 25 0 0 0,7-36-145 0 0,0-7-557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7367 0 0,'0'0'667'0'0,"0"-1"-547"0"0,0-1 262 0 0,-1 1-1 0 0,1-1 1 0 0,0 1 0 0 0,0-1 0 0 0,0 1-1 0 0,1-1 1 0 0,-1 1 0 0 0,0-1-1 0 0,1 1 1 0 0,-1-1 0 0 0,1 1-1 0 0,-1-1 1 0 0,1 1 0 0 0,0 0 0 0 0,-1-1-1 0 0,2-1 1 0 0,4-5 804 0 0,-6 8-1172 0 0,0 0 0 0 0,0 0 0 0 0,0-1 1 0 0,0 1-1 0 0,0 0 0 0 0,0 0 0 0 0,0 0 1 0 0,0 0-1 0 0,0-1 0 0 0,1 1 0 0 0,-1 0 1 0 0,0 0-1 0 0,0 0 0 0 0,0 0 0 0 0,0 0 1 0 0,0-1-1 0 0,1 1 0 0 0,-1 0 0 0 0,0 0 1 0 0,0 0-1 0 0,0 0 0 0 0,0 0 0 0 0,1 0 1 0 0,-1 0-1 0 0,0 0 0 0 0,0 0 0 0 0,0 0 1 0 0,1 0-1 0 0,-1 0 0 0 0,0 0 0 0 0,0 0 1 0 0,0 0-1 0 0,1 0 0 0 0,-1 0 0 0 0,0 0 0 0 0,1 0-1 0 0,-1 0 1 0 0,0 0-1 0 0,0 0 1 0 0,1 0-1 0 0,-1 0 1 0 0,0 0-1 0 0,1 0 1 0 0,-1 0-1 0 0,0 0 1 0 0,0 0-1 0 0,1 0 1 0 0,-1 0-1 0 0,0-1 0 0 0,0 1 1 0 0,1 0-1 0 0,-1 0 1 0 0,0 0-1 0 0,0 0 1 0 0,1-1-1 0 0,-1 1 1 0 0,0 0-1 0 0,0 0 1 0 0,0 0-1 0 0,1-1 1 0 0,-1 1-1 0 0,2-4 118 0 0,-1 2-91 0 0,0 1 1 0 0,1-1-1 0 0,-1 1 0 0 0,0-1 1 0 0,0 1-1 0 0,1-1 0 0 0,-1 1 1 0 0,1 0-1 0 0,-1 0 0 0 0,1 0 1 0 0,0-1-1 0 0,-1 1 0 0 0,1 1 1 0 0,0-1-1 0 0,1-1 0 0 0,-1 2 22 0 0,3 10-2049 0 0,-1 1 396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11831 0 0,'0'0'2275'0'0,"1"-1"-1734"0"0,41-21 2022 0 0,-41 22-1882 0 0,8-6-1990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1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21 8751 0 0,'0'0'399'0'0,"0"-1"-4"0"0,0 0-87 0 0,0 0 1 0 0,0 0-1 0 0,0 0 1 0 0,-1 0-1 0 0,1-1 1 0 0,0 1-1 0 0,-1 0 1 0 0,1 0-1 0 0,0 0 1 0 0,-1 0-1 0 0,1 0 1 0 0,-1 1-1 0 0,1-1 1 0 0,-1 0-1 0 0,0 0 1 0 0,1 0-1 0 0,-1 0 1 0 0,-1 0-1 0 0,-5 5 3333 0 0,2 4-4802 0 0,-5 9 1376 0 0,2 1 0 0 0,-1 0 1 0 0,2 0-1 0 0,-8 32 0 0 0,2-9-74 0 0,-3 17-75 0 0,9-32 1 0 0,-11 28 0 0 0,14-45-58 0 0,0-1 0 0 0,0 1 0 0 0,-1-1 0 0 0,0 0 0 0 0,0-1 0 0 0,-1 1 0 0 0,-7 7 0 0 0,-67 58-845 0 0,74-67 305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465 502 1375 0 0,'0'0'66'0'0,"2"-1"-8"0"0,5-7-46 0 0,2 1 246 0 0,5 0 7379 0 0,-11 14-7399 0 0,-3-7-230 0 0,0 1-1 0 0,1-1 1 0 0,-1 1-1 0 0,0-1 1 0 0,0 0-1 0 0,1 1 1 0 0,-1-1-1 0 0,0 1 1 0 0,0-1-1 0 0,0 0 1 0 0,0 1-1 0 0,1-1 0 0 0,-1 1 1 0 0,0-1-1 0 0,0 1 1 0 0,0-1-1 0 0,0 0 1 0 0,0 1-1 0 0,0-1 1 0 0,0 1-1 0 0,0-1 1 0 0,-1 1-1 0 0,1-1 1 0 0,0 1-1 0 0,0-1 1 0 0,-1 1-1 0 0,-2 8 97 0 0,0 0 0 0 0,-2 0 0 0 0,1 0 1 0 0,-1-1-1 0 0,0 1 0 0 0,0-1 0 0 0,-1 0 0 0 0,-13 13 0 0 0,14-16-34 0 0,-4 5 195 0 0,0-1 0 0 0,0 0 0 0 0,-1 0 0 0 0,-1 0 0 0 0,-18 10 0 0 0,20-13 50 0 0,-1-1 0 0 0,0 0 0 0 0,0-1 0 0 0,0 0 0 0 0,-1-1-1 0 0,-10 2 1 0 0,-38 11 739 0 0,45-11-989 0 0,1-1 0 0 0,-1-1 0 0 0,0 0 0 0 0,0-1 0 0 0,-15 1 0 0 0,20-3-63 0 0,0-1-1 0 0,-1 1 0 0 0,1-1 1 0 0,0-1-1 0 0,0 0 0 0 0,0 0 1 0 0,0-1-1 0 0,-12-5 0 0 0,18 7 2 0 0,1-1 0 0 0,0 1 0 0 0,0-1 0 0 0,-1 0-1 0 0,1 0 1 0 0,1 0 0 0 0,-1-1 0 0 0,0 1 0 0 0,0 0 0 0 0,1-1-1 0 0,-1 1 1 0 0,1-1 0 0 0,0 1 0 0 0,0-1 0 0 0,0 0 0 0 0,0 1-1 0 0,0-1 1 0 0,1 0 0 0 0,-1 0 0 0 0,1 0 0 0 0,0 1 0 0 0,-1-1-1 0 0,2-4 1 0 0,-1-2 7 0 0,0 0 0 0 0,1 0-1 0 0,1 0 1 0 0,0 0 0 0 0,0 1 0 0 0,4-12-1 0 0,2 1-9 0 0,1 0 0 0 0,1 1 0 0 0,1 0 0 0 0,1 1 0 0 0,18-22 0 0 0,76-72 0 0 0,-52 60-1 0 0,77-75-51 0 0,-110 105 30 0 0,1 1 0 0 0,1 1 0 0 0,27-18 0 0 0,-36 29 48 0 0,0 0 0 0 0,0 0 0 0 0,1 1 0 0 0,0 1 1 0 0,1 0-1 0 0,-1 1 0 0 0,17-3 0 0 0,-24 7 26 0 0,0 1 0 0 0,0 0 1 0 0,0 0-1 0 0,0 0 0 0 0,0 1 0 0 0,0 0 0 0 0,0 1 0 0 0,0-1 0 0 0,0 2 0 0 0,0-1 0 0 0,-1 1 1 0 0,1 0-1 0 0,-1 1 0 0 0,0-1 0 0 0,0 2 0 0 0,0-1 0 0 0,-1 1 0 0 0,1 0 0 0 0,-1 0 0 0 0,0 1 1 0 0,8 10-1 0 0,-7-8-30 0 0,0 0 1 0 0,-1 0 0 0 0,0 1 0 0 0,-1 0 0 0 0,0 0 0 0 0,0 0 0 0 0,-1 1-1 0 0,0 0 1 0 0,-1 0 0 0 0,0 0 0 0 0,0 0 0 0 0,-1 0 0 0 0,-1 0-1 0 0,1 1 1 0 0,-2-1 0 0 0,0 13 0 0 0,-1-14-4 0 0,-1-1 0 0 0,0 1 0 0 0,0-1 0 0 0,-1 0 0 0 0,0 0 0 0 0,-1 0 0 0 0,0 0 0 0 0,0 0 0 0 0,0-1-1 0 0,-1 1 1 0 0,-7 6 0 0 0,-5 6 44 0 0,0-1 0 0 0,-31 25 0 0 0,-135 89-27 0 0,113-86-175 0 0,-62 36-220 0 0,113-73 270 0 0,0 0 0 0 0,-1-2 0 0 0,0-1 0 0 0,0 0 0 0 0,-28 4 0 0 0,39-9 7 0 0,-1-1 0 0 0,0 0 0 0 0,1-1-1 0 0,-17-2 1 0 0,23 2 28 0 0,-1 0 0 0 0,1-1-1 0 0,-1 0 1 0 0,1 1-1 0 0,0-2 1 0 0,-1 1-1 0 0,1 0 1 0 0,0 0 0 0 0,0-1-1 0 0,0 0 1 0 0,0 0-1 0 0,0 0 1 0 0,0 0-1 0 0,0 0 1 0 0,-2-4 0 0 0,4 5-42 0 0,1 0 1 0 0,-1-1 0 0 0,1 1 0 0 0,0-1 0 0 0,0 1 0 0 0,0-1 0 0 0,0 1 0 0 0,0 0 0 0 0,0-1 0 0 0,0 1 0 0 0,1-1-1 0 0,-1 1 1 0 0,0-1 0 0 0,1 1 0 0 0,-1 0 0 0 0,1-1 0 0 0,0 1 0 0 0,-1 0 0 0 0,2-2 0 0 0,-1 2-206 0 0,8-18-4710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3223 0 0,'0'0'8760'0'0,"0"2"-8265"0"0,2 4-261 0 0,-1 0-1 0 0,0 0 1 0 0,-1 0 0 0 0,1-1 0 0 0,-1 1-1 0 0,0 0 1 0 0,-1 0 0 0 0,1 0-1 0 0,-1 0 1 0 0,-2 7 0 0 0,-4 12 261 0 0,-10 25 0 0 0,9-29-313 0 0,-14 32 288 0 0,-52 91 0 0 0,19-44-112 0 0,2-7-142 0 0,48-84-216 0 0,3-3-20 0 0,2-5-81 0 0,15-13-1428 0 0,-9 8 649 0 0,5-5-2902 0 0,1-1-1146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55 616 8207 0 0,'0'0'742'0'0,"-8"2"-596"0"0,6-1 6 0 0,-1-1-1 0 0,1 0 0 0 0,0 0 1 0 0,0-1-1 0 0,0 1 0 0 0,0 0 0 0 0,0-1 1 0 0,0 1-1 0 0,0-1 0 0 0,0 1 1 0 0,0-1-1 0 0,0 0 0 0 0,0 0 1 0 0,0 0-1 0 0,0 0 0 0 0,0 0 0 0 0,1-1 1 0 0,-1 1-1 0 0,0 0 0 0 0,1-1 1 0 0,-1 1-1 0 0,-1-3 0 0 0,3 3-64 0 0,0-1-1 0 0,0 1 1 0 0,0-1-1 0 0,-1 0 1 0 0,1 1-1 0 0,1-1 1 0 0,-1 1-1 0 0,0-1 1 0 0,0 1 0 0 0,1-2-1 0 0,0-2 90 0 0,0-2-2 0 0,1-1 0 0 0,1 1 0 0 0,-1 0 0 0 0,1-1 0 0 0,0 1 0 0 0,1 0 0 0 0,0 1 0 0 0,0-1 0 0 0,9-10 0 0 0,41-50 340 0 0,88-85 0 0 0,-113 123-407 0 0,1 2-1 0 0,1 2 1 0 0,1 1-1 0 0,1 1 1 0 0,1 1-1 0 0,1 3 1 0 0,1 0-1 0 0,44-15 1 0 0,45-4 88 0 0,-105 33-184 0 0,1 1 0 0 0,0 1-1 0 0,-1 1 1 0 0,26 0 0 0 0,-41 2-7 0 0,0 0-1 0 0,0 1 1 0 0,0 0 0 0 0,0 0-1 0 0,0 0 1 0 0,0 0-1 0 0,0 1 1 0 0,-1 0-1 0 0,1 0 1 0 0,0 0 0 0 0,-1 1-1 0 0,0-1 1 0 0,6 6-1 0 0,-7-6 8 0 0,-1 0-1 0 0,0 0 1 0 0,0 0-1 0 0,0 1 1 0 0,0-1-1 0 0,-1 1 0 0 0,1 0 1 0 0,-1-1-1 0 0,1 1 1 0 0,-1 0-1 0 0,0 0 1 0 0,0 0-1 0 0,0 0 1 0 0,0 0-1 0 0,-1 0 1 0 0,1 0-1 0 0,-1 0 1 0 0,0 0-1 0 0,0 1 1 0 0,0-1-1 0 0,0 0 0 0 0,-1 5 1 0 0,-2 2 27 0 0,0 1 0 0 0,0-1 0 0 0,-1 0 0 0 0,0-1 0 0 0,0 1 0 0 0,-1-1 0 0 0,-11 16 0 0 0,-52 58 297 0 0,51-64-313 0 0,-17 16-22 0 0,-2-2 0 0 0,-59 43 0 0 0,51-44-193 0 0,-1-2 0 0 0,-84 42-1 0 0,97-57 87 0 0,0-2 0 0 0,0-2-1 0 0,-1 0 1 0 0,-1-3 0 0 0,-47 7-1 0 0,43-9-89 0 0,15-3-662 0 0,-35 2 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12 9215 0 0,'1'-1'707'0'0,"7"-9"5453"0"0,-12 11-4310 0 0,-18 14-2871 0 0,17-11 1660 0 0,-36 24-541 0 0,1 2 0 0 0,2 2 0 0 0,1 2 0 0 0,2 1 0 0 0,1 2 0 0 0,2 1 0 0 0,2 2 0 0 0,1 0 0 0 0,-28 55 0 0 0,51-84 23 0 0,0 1-1 0 0,1 0 1 0 0,-6 20 0 0 0,10-25-337 0 0,-1-1 0 0 0,1 1 0 0 0,0 8 0 0 0,1-9-615 0 0,0-1 0 0 0,1 0 0 0 0,-1 0-1 0 0,1 0 1 0 0,1 5 0 0 0,2 2-4828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1375 0 0,'0'0'66'0'0,"0"2"-8"0"0,-6 43 7007 0 0,6 0-3305 0 0,2-32-3403 0 0,-1 0 0 0 0,1 1-1 0 0,1-1 1 0 0,1 0 0 0 0,0 0 0 0 0,0 0 0 0 0,1-1-1 0 0,8 14 1 0 0,-3-7 312 0 0,2-1 0 0 0,23 30 0 0 0,-28-39-416 0 0,1 0-1 0 0,1-1 1 0 0,-1-1-1 0 0,1 1 1 0 0,1-2-1 0 0,18 12 1 0 0,3-1 267 0 0,-13-7-289 0 0,0 0-1 0 0,23 7 1 0 0,-38-15-188 0 0,2 2-135 0 0,-4-4-451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9671 0 0,'0'0'1943'0'0,"-1"1"-936"0"0,-86 80 1975 0 0,30-25-2778 0 0,-160 151 1220 0 0,160-151-970 0 0,-51 43 127 0 0,58-57-1812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0 919 0 0,'1'2'67'0'0,"15"35"5103"0"0,-9-21-1212 0 0,18 31 0 0 0,-22-41-3688 0 0,1-1-1 0 0,0 1 1 0 0,1-1 0 0 0,-1 0-1 0 0,7 4 1 0 0,13 10 624 0 0,39 21 1 0 0,-31-21-601 0 0,-27-16-207 0 0,-2-1 1 0 0,1 1 0 0 0,0 0 0 0 0,0 0 0 0 0,-1 0 0 0 0,0 0 0 0 0,1 1-1 0 0,3 6 1 0 0,-6-9-49 0 0,-1 0-1 0 0,1 1 1 0 0,-1-1-1 0 0,0 0 1 0 0,0 0-1 0 0,0 0 1 0 0,0 1-1 0 0,1-1 1 0 0,-1 0-1 0 0,-1 0 1 0 0,1 0-1 0 0,0 1 1 0 0,0-1-1 0 0,0 0 1 0 0,-1 0-1 0 0,1 0 1 0 0,-1 2-1 0 0,-9 16 357 0 0,3-10-217 0 0,0-1 0 0 0,0 0 0 0 0,-1-1 1 0 0,0 1-1 0 0,0-1 0 0 0,-15 8 0 0 0,1 1-6 0 0,11-7-176 0 0,-12 9-331 0 0,0 0 1 0 0,-1-2-1 0 0,-51 26 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11743 0 0,'0'0'3196'0'0,"1"1"-2713"0"0,9 23 872 0 0,-1 0 0 0 0,9 40 0 0 0,-13-43-1046 0 0,1-1 0 0 0,0 0 1 0 0,1-1-1 0 0,1 1 1 0 0,13 19-1 0 0,-20-36-328 0 0,1 0 0 0 0,-1-1-1 0 0,1 0 1 0 0,0 1 0 0 0,0-1-1 0 0,0 0 1 0 0,1 0 0 0 0,-1 0-1 0 0,0 0 1 0 0,1-1 0 0 0,-1 1-1 0 0,1-1 1 0 0,0 1 0 0 0,0-1-1 0 0,-1 0 1 0 0,1 0 0 0 0,4 1-1 0 0,-3-2-212 0 0,0 1-1 0 0,0-1 1 0 0,1 0-1 0 0,-1 0 1 0 0,0-1 0 0 0,0 1-1 0 0,1-1 1 0 0,-1 0-1 0 0,0 0 1 0 0,0-1-1 0 0,5-1 1 0 0,11-6-1631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4607 0 0,'-1'3'5503'0'0,"-13"92"1942"0"0,6-60-7142 0 0,-1 0 0 0 0,-2 0-1 0 0,-1-1 1 0 0,-22 43 0 0 0,-157 226 112 0 0,76-133-347 0 0,16 8-5 0 0,88-156-615 0 0,1 0-1 0 0,2 1 0 0 0,-11 40 1 0 0,17-49-1102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11631 0 0,'0'0'1054'0'0,"1"1"-865"0"0,5 12 110 0 0,-1 1 0 0 0,0 0 0 0 0,-1-1-1 0 0,0 1 1 0 0,3 28 0 0 0,0-4 260 0 0,48 306 3229 0 0,-49-265-3038 0 0,-4 0-1 0 0,-10 111 1 0 0,2-133-623 0 0,-2 0 0 0 0,-3 0 1 0 0,-2-1-1 0 0,-2 0 0 0 0,-31 70 0 0 0,37-105-91 0 0,3-7-35 0 0,0 0 1 0 0,-1-1-1 0 0,-1 0 0 0 0,-13 18 0 0 0,16-26-55 0 0,5-4-28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24 2303 0 0,'0'-2'167'0'0,"12"-18"12417"0"0,-10 20-12295 0 0,-1 0-247 0 0,-1-1-1 0 0,1 1 0 0 0,-1 0 1 0 0,0 0-1 0 0,1 0 1 0 0,-1 0-1 0 0,1 0 0 0 0,-1 0 1 0 0,1 0-1 0 0,-1 0 0 0 0,1 0 1 0 0,-1 0-1 0 0,0 0 1 0 0,1 0-1 0 0,-1 0 0 0 0,1 1 1 0 0,-1-1-1 0 0,1 0 1 0 0,-1 0-1 0 0,0 0 0 0 0,1 1 1 0 0,-1-1-1 0 0,0 0 0 0 0,1 0 1 0 0,-1 1-1 0 0,0-1 1 0 0,1 0-1 0 0,-1 1 0 0 0,0-1 1 0 0,1 0-1 0 0,-1 1 1 0 0,6 19 749 0 0,-6-19-868 0 0,1 7 168 0 0,0 0 1 0 0,-1 1-1 0 0,0-1 0 0 0,-1 0 1 0 0,1 0-1 0 0,-2 0 0 0 0,-2 14 1 0 0,-22 56 220 0 0,18-57-218 0 0,-36 93 189 0 0,-5-2 0 0 0,-102 169-1 0 0,113-222-235 0 0,37-57-144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20 12551 0 0,'0'-2'572'0'0,"3"-15"1067"0"0,-12 25-762 0 0,1 1-763 0 0,1 1-1 0 0,0 0 0 0 0,0 1 0 0 0,-8 18 0 0 0,-17 51 195 0 0,20-49-158 0 0,-48 119 66 0 0,-151 270 0 0 0,46-171-136 0 0,46-75 71 0 0,84-123-307 0 0,-3-2 1 0 0,-55 55-1 0 0,67-76-1108 0 0,16-19 532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2039 0 0,'13'-27'88'0'0,"-3"9"24"0"0,4-3-112 0 0,-3 5 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72 621 3223 0 0,'0'0'5243'0'0,"-6"7"-2918"0"0,3-3-2149 0 0,0 0 0 0 0,-1 0 0 0 0,0-1 0 0 0,0 0-1 0 0,-9 6 1 0 0,-12 12 2659 0 0,24-23-2758 0 0,0 1 1 0 0,0-1-1 0 0,0 0 1 0 0,0 0-1 0 0,0 1 1 0 0,0-1 0 0 0,1 0-1 0 0,-1 0 1 0 0,1 0-1 0 0,0 0 1 0 0,-1 0-1 0 0,1 0 1 0 0,0 0 0 0 0,0 0-1 0 0,0 0 1 0 0,0 0-1 0 0,0 1 1 0 0,1-1-1 0 0,0-4 1 0 0,2-5 24 0 0,0 0 0 0 0,6-12 0 0 0,-7 16 31 0 0,7-14-19 0 0,2-1 0 0 0,0 1 0 0 0,0 1 0 0 0,2 0-1 0 0,1 1 1 0 0,0 0 0 0 0,27-26 0 0 0,174-159-41 0 0,-188 181-73 0 0,2 0 0 0 0,0 2 0 0 0,1 1 0 0 0,1 1 0 0 0,1 2 0 0 0,0 1 0 0 0,1 2 0 0 0,37-11 0 0 0,-56 21 0 0 0,1 1 0 0 0,-1 0 0 0 0,1 1 0 0 0,-1 1 0 0 0,30 1 0 0 0,-37 0 0 0 0,0 1 0 0 0,0-1 0 0 0,0 2 0 0 0,0-1 0 0 0,0 1 0 0 0,-1 0 0 0 0,1 1 0 0 0,0-1 0 0 0,-1 1 0 0 0,0 0 0 0 0,1 1 0 0 0,-1 0 0 0 0,-1 0 0 0 0,8 6 0 0 0,-10-7 9 0 0,0 1 0 0 0,-1-1 0 0 0,1 1 1 0 0,-1 0-1 0 0,0-1 0 0 0,0 1 0 0 0,-1 0 0 0 0,1 0 0 0 0,-1 0 0 0 0,0 0 0 0 0,0 1 0 0 0,0-1 0 0 0,0 0 0 0 0,-1 0 0 0 0,0 1 0 0 0,0-1 0 0 0,0 0 0 0 0,0 1 1 0 0,0-1-1 0 0,-1 0 0 0 0,-2 9 0 0 0,-2 1 90 0 0,0 1 0 0 0,0-1 1 0 0,-1 0-1 0 0,-15 25 0 0 0,-2-6 47 0 0,-1-1 0 0 0,-1-1 0 0 0,-43 40 0 0 0,24-26-98 0 0,6-5-53 0 0,-2-1 0 0 0,-2-3 0 0 0,-1-1 0 0 0,-66 40 0 0 0,84-60-20 0 0,15-7-177 0 0,-1-1 0 0 0,-1-1 0 0 0,1 0 0 0 0,-1 0 0 0 0,0-1 0 0 0,-23 6 0 0 0,33-11-224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0,'0'0'319'0'0,"1"2"-210"0"0,2 17 1697 0 0,2 0 0 0 0,0 0 0 0 0,1-1 0 0 0,9 19-1 0 0,39 70 1098 0 0,-39-83-2647 0 0,1-1 1 0 0,1 0-1 0 0,1-2 0 0 0,1 0 0 0 0,0-1 0 0 0,2 0 0 0 0,0-2 0 0 0,35 23 1 0 0,-51-37-248 0 0,31 21 80 0 0,1-1 0 0 0,59 28 0 0 0,-82-46-79 0 0,-5-4-28 0 0,-8-2-73 0 0,0 0-239 0 0,0-1 97 0 0,0 0 0 0 0,0 1 0 0 0,0-1 0 0 0,0 0 0 0 0,0 0 0 0 0,0 0 0 0 0,0 0 0 0 0,-1 1 0 0 0,1-1 0 0 0,1-2 0 0 0,-2 3-77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13503 0 0,'0'0'3064'0'0,"-1"1"-2557"0"0,-5 6-394 0 0,1 0-1 0 0,0 0 1 0 0,0 1 0 0 0,1 0 0 0 0,-6 15-1 0 0,-9 15 97 0 0,5-17-175 0 0,0-1 0 0 0,-1-1 0 0 0,-1 0 0 0 0,0-1 0 0 0,-2-1 0 0 0,0-1 0 0 0,-1 0 0 0 0,-26 16 0 0 0,7-8 26 0 0,-2-2-1 0 0,0-2 1 0 0,-68 24-1 0 0,98-40-107 0 0,9-4-197 0 0,10-11-1514 0 0,5-3-4181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70 2303 0 0,'1'-1'102'0'0,"25"-24"-170"0"0,-1 0 2843 0 0,-21 23-1227 0 0,-1-1 0 0 0,1 0 0 0 0,-1 1 0 0 0,1 0 1 0 0,7-4 1499 0 0,-10 6-2974 0 0,-1 0 0 0 0,1 0 0 0 0,0 0 0 0 0,-1 0 0 0 0,1 0 0 0 0,0 0 0 0 0,-1 0 1 0 0,1 0-1 0 0,-1 0 0 0 0,1 0 0 0 0,0 0 0 0 0,-1 1 0 0 0,1-1 0 0 0,-1 0 0 0 0,1 0 0 0 0,0 1 1 0 0,-1-1-1 0 0,1 0 0 0 0,-1 1 0 0 0,1-1 0 0 0,-1 1 0 0 0,1-1 0 0 0,-1 0 0 0 0,0 1 0 0 0,1-1 1 0 0,-1 1-1 0 0,1-1 0 0 0,-1 1 0 0 0,0 0 0 0 0,0-1 0 0 0,1 1 0 0 0,-1-1 0 0 0,0 1 0 0 0,0-1 1 0 0,0 1-1 0 0,1 0 0 0 0,-1-1 0 0 0,0 1 0 0 0,0 0 0 0 0,0-1 0 0 0,0 1 0 0 0,0 0 1 0 0,0-1-1 0 0,0 1 0 0 0,-1 0 0 0 0,1 6-32 0 0,-1-1 1 0 0,0 0-1 0 0,0 0 0 0 0,-1 0 1 0 0,1 0-1 0 0,-1 0 1 0 0,-1-1-1 0 0,1 1 1 0 0,-1-1-1 0 0,-4 7 0 0 0,-6 8 77 0 0,-19 23-1 0 0,23-32-73 0 0,-103 143 59 0 0,99-134-83 0 0,2 1 0 0 0,0 0-1 0 0,1 1 1 0 0,2 1-1 0 0,-13 44 1 0 0,20-61-31 0 0,0 1 0 0 0,0 0-1 0 0,1-1 1 0 0,-1 1 0 0 0,1 0 0 0 0,1 8 0 0 0,0-14-79 0 0,-1 1 1 0 0,0-1-1 0 0,0 1 0 0 0,1-1 1 0 0,-1 1-1 0 0,1-1 1 0 0,-1 1-1 0 0,1-1 1 0 0,0 0-1 0 0,-1 1 0 0 0,1-1 1 0 0,0 0-1 0 0,0 1 1 0 0,0-1-1 0 0,0 0 1 0 0,0 0-1 0 0,0 0 0 0 0,0 0 1 0 0,0 0-1 0 0,0 0 1 0 0,1 0-1 0 0,-1-1 1 0 0,0 1-1 0 0,1 0 0 0 0,-1-1 1 0 0,1 1-1 0 0,-1-1 1 0 0,0 1-1 0 0,1-1 1 0 0,-1 0-1 0 0,1 1 0 0 0,-1-1 1 0 0,4 0-1 0 0,5-1-1563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0,'0'0'315'0'0,"0"2"-7"0"0,1 9 352 0 0,0 0 0 0 0,1 0 0 0 0,0-1 0 0 0,1 1 0 0 0,0-1 0 0 0,1 1 0 0 0,0-1 0 0 0,0 0 0 0 0,1-1 0 0 0,0 1 0 0 0,1-1 0 0 0,11 15 0 0 0,1-2 327 0 0,1-2 0 0 0,0 0 1 0 0,42 33-1 0 0,-27-29-278 0 0,1-2 0 0 0,45 21 0 0 0,-58-31-565 0 0,-5-4-80 0 0,0 0 0 0 0,31 9 0 0 0,-41-14-139 0 0,1-1 0 0 0,0-1 1 0 0,0 0-1 0 0,0 0 0 0 0,0 0 1 0 0,0-1-1 0 0,0 0 1 0 0,13-2-1 0 0,-20 1-278 0 0,1 0 0 0 0,0 1 0 0 0,-1-1 0 0 0,1 0 0 0 0,-1 1 1 0 0,1-1-1 0 0,-1 0 0 0 0,1 0 0 0 0,-1 0 0 0 0,1 0 0 0 0,-1-1 0 0 0,1 0 0 0 0,-2 2 348 0 0,8-9-6425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6447 0 0,'0'0'499'0'0,"-1"1"-328"0"0,-96 90 9326 0 0,47-41-8329 0 0,-46 44 144 0 0,-129 118 47 0 0,131-132-1210 0 0,92-78-194 0 0,14-14-1061 0 0,7-6 413 0 0,7-4-10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9671 0 0,'0'0'748'0'0,"-1"1"-357"0"0,1 0-267 0 0,-1 1-1 0 0,0-1 1 0 0,1 0-1 0 0,0 0 1 0 0,-1 1 0 0 0,1-1-1 0 0,0 0 1 0 0,0 1-1 0 0,-1-1 1 0 0,1 0-1 0 0,0 1 1 0 0,0-1 0 0 0,1 0-1 0 0,-1 1 1 0 0,0-1-1 0 0,0 0 1 0 0,1 1 0 0 0,-1-1-1 0 0,0 0 1 0 0,1 1-1 0 0,0-1 1 0 0,-1 0-1 0 0,1 0 1 0 0,0 0 0 0 0,-1 0-1 0 0,1 1 1 0 0,0-1-1 0 0,0 0 1 0 0,0 0 0 0 0,0-1-1 0 0,2 3 1 0 0,4 3-119 0 0,1-1 0 0 0,-1 0 0 0 0,15 8 0 0 0,-16-10 164 0 0,22 13 148 0 0,112 58 2143 0 0,-102-55-1000 0 0,45 28 0 0 0,-70-38-1252 0 0,-1 0-1 0 0,0 0 0 0 0,-1 1 1 0 0,1 1-1 0 0,-2 0 0 0 0,0 0 1 0 0,9 13-1 0 0,-15-18-186 0 0,-1-1-1 0 0,0 1 1 0 0,0 0 0 0 0,0 0 0 0 0,-1 0 0 0 0,0 1-1 0 0,0-1 1 0 0,-1 1 0 0 0,1-1 0 0 0,-2 1-1 0 0,2 10 1 0 0,-3-8-13 0 0,0 0 0 0 0,0 0 0 0 0,0 0 0 0 0,-1 0 0 0 0,0 0 1 0 0,-1 0-1 0 0,-6 12 0 0 0,-4 4 2 0 0,0-1 1 0 0,-2-1-1 0 0,-1-1 1 0 0,-28 32-1 0 0,-132 131-519 0 0,165-175 277 0 0,10-8-210 0 0,13-8-3724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13103 0 0,'0'0'3076'0'0,"2"-1"-2166"0"0,7-3-380 0 0,0-1 1 0 0,0 1 0 0 0,0 1 0 0 0,19-6 0 0 0,43-3 53 0 0,-34 6-322 0 0,55-5-11 0 0,-53 7-481 0 0,58-13 1 0 0,-86 14-600 0 0,0 1 0 0 0,0 0 0 0 0,22-2 0 0 0,-22 4-693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3679 0 0,'0'0'10243'0'0,"3"0"-9159"0"0,24 1 74 0 0,0-1-1 0 0,0-1 1 0 0,53-9 0 0 0,0 0-493 0 0,71 1-2285 0 0,-135 8 633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13903 0 0,'0'0'1262'0'0,"-8"9"-661"0"0,-3 5 56 0 0,1 1 1 0 0,1 1-1 0 0,-14 29 0 0 0,-15 56 211 0 0,37-94-891 0 0,-1 0 0 0 0,1 0 0 0 0,0-1-1 0 0,1 13 1 0 0,0-17-143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22 5527 0 0,'0'0'423'0'0,"-1"-2"-54"0"0,0-3-249 0 0,-2-9 11842 0 0,7 25-11690 0 0,-2-4-191 0 0,0 0 1 0 0,-1 0 0 0 0,-1 0 0 0 0,1 0-1 0 0,-1 0 1 0 0,0 0 0 0 0,0 0 0 0 0,-1 0-1 0 0,0 0 1 0 0,-1 0 0 0 0,-3 12 0 0 0,-4 8 158 0 0,-21 40 1 0 0,29-64-235 0 0,-294 548 244 0 0,231-455-250 0 0,113-156-321 0 0,-1-22-5376 0 0,-22 32-485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64 469 7055 0 0,'-1'2'323'0'0,"-4"8"-162"0"0,-1-2 0 0 0,-10 15 0 0 0,-11 15 9457 0 0,22-51-9500 0 0,4 10-113 0 0,0-1 1 0 0,1-1 0 0 0,-1 1 0 0 0,1 0 0 0 0,0 0 0 0 0,0 0 0 0 0,0 0-1 0 0,1 0 1 0 0,-1 0 0 0 0,1 0 0 0 0,0 0 0 0 0,0 0 0 0 0,3-6 0 0 0,2-5-11 0 0,1 0 0 0 0,10-14 1 0 0,-7 12 10 0 0,13-20-6 0 0,1 1 0 0 0,2 1 0 0 0,2 2 0 0 0,1 0 0 0 0,1 2 0 0 0,49-38 0 0 0,19-3 106 0 0,-85 63 0 0 0,1 1 0 0 0,0 1 0 0 0,0 1 0 0 0,1 0 1 0 0,25-7-1 0 0,-35 12-41 0 0,0 0 0 0 0,0 0 1 0 0,-1 1-1 0 0,1-1 0 0 0,0 1 0 0 0,0 1 1 0 0,0-1-1 0 0,0 1 0 0 0,-1-1 0 0 0,1 1 0 0 0,0 1 1 0 0,-1-1-1 0 0,1 1 0 0 0,0 0 0 0 0,-1 0 1 0 0,0 0-1 0 0,1 0 0 0 0,-1 1 0 0 0,0 0 1 0 0,-1-1-1 0 0,1 2 0 0 0,3 2 0 0 0,-1 1 3 0 0,0 0 0 0 0,-1 0-1 0 0,0 0 1 0 0,0 1 0 0 0,-1-1 0 0 0,1 1-1 0 0,-2 0 1 0 0,1 0 0 0 0,-1 1 0 0 0,-1-1-1 0 0,3 12 1 0 0,-3-8-35 0 0,-1-1 0 0 0,0 1-1 0 0,-1 0 1 0 0,0 0 0 0 0,-1 0 0 0 0,0 0 0 0 0,-1 0-1 0 0,0 0 1 0 0,-1-1 0 0 0,0 1 0 0 0,-1-1-1 0 0,0 1 1 0 0,-1-1 0 0 0,0-1 0 0 0,-1 1-1 0 0,0-1 1 0 0,-1 0 0 0 0,0 0 0 0 0,0-1-1 0 0,-16 15 1 0 0,-28 34 39 0 0,23-31-50 0 0,-1-2-1 0 0,-58 39 0 0 0,-57 10-82 0 0,-2 0-26 0 0,136-67 65 0 0,7-5 17 0 0,0 1 1 0 0,0-1-1 0 0,0 0 1 0 0,0-1 0 0 0,0 1-1 0 0,-1-1 1 0 0,1 1 0 0 0,0-1-1 0 0,-1 0 1 0 0,-5 1 0 0 0,7-2-112 0 0,2 0-337 0 0,1-1 388 0 0,-1 0-1 0 0,1 0 1 0 0,-1 0-1 0 0,1 0 1 0 0,0 1 0 0 0,-1-1-1 0 0,1 0 1 0 0,0 0-1 0 0,-1 1 1 0 0,1-1-1 0 0,1 0 1 0 0,1-1-83 0 0,10-9-476 0 0,1 1 0 0 0,1 1 1 0 0,21-11-1 0 0,-33 18 541 0 0,37-19-1011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 3679 0 0,'0'0'167'0'0,"-1"-1"-7"0"0,-8-13 7418 0 0,9 14-7502 0 0,0 15 4169 0 0,1-7-5536 0 0,1 6 1569 0 0,1 1 1 0 0,0-1 0 0 0,1 0-1 0 0,1 0 1 0 0,0-1-1 0 0,1 1 1 0 0,0-1-1 0 0,1 0 1 0 0,0-1-1 0 0,12 16 1 0 0,-14-21-187 0 0,0-4-69 0 0,16 8 67 0 0,-18-8-184 0 0,1-1-1 0 0,-1 0 1 0 0,1-1-1 0 0,-1 1 1 0 0,1-1-1 0 0,0 1 0 0 0,0-1 1 0 0,0-1-1 0 0,0 1 1 0 0,8 0-1 0 0,4-1-1101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5527 0 0,'-1'2'6978'0'0,"-19"21"-4981"0"0,-1-1 1 0 0,-24 19 0 0 0,14-16-1903 0 0,-1-2 0 0 0,-59 32 0 0 0,-101 32-586 0 0,114-55 117 0 0,69-27 347 0 0,7-4-35 0 0,2-3-152 0 0,0-1 208 0 0,0 0-1 0 0,0 1 0 0 0,0-1 0 0 0,1 0 1 0 0,0 0-1 0 0,-1 1 0 0 0,1-1 1 0 0,0 0-1 0 0,0 1 0 0 0,0-1 0 0 0,1 1 1 0 0,-1-1-1 0 0,1 1 0 0 0,-1-1 0 0 0,1 1 1 0 0,0 0-1 0 0,3-3 0 0 0,2-2 55 0 0,0-1-1 0 0,1 2 1 0 0,13-10 0 0 0,-7 10 560 0 0,-6 16-366 0 0,-5-7-194 0 0,0 0-10 0 0,-1 1 0 0 0,0 0 0 0 0,0 0 0 0 0,-1 1 0 0 0,1-1 0 0 0,-1 0 0 0 0,0 1 0 0 0,0-1 0 0 0,0 0-1 0 0,-1 1 1 0 0,0-1 0 0 0,0 5 0 0 0,0 10 138 0 0,-5 28 0 0 0,2-31-94 0 0,3-14-69 0 0,-25 168 397 0 0,17-129-222 0 0,-2 0-1 0 0,-15 39 0 0 0,24-77 91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6447 0 0,'0'0'12047'0'0,"-1"2"-11950"0"0,-2 11 36 0 0,0 0 0 0 0,-1-1 0 0 0,-1 1 0 0 0,0-1 0 0 0,-9 16 0 0 0,-9 20 5 0 0,-59 129 47 0 0,54-118-170 0 0,25-54 10 0 0,1 1-1 0 0,0-1 0 0 0,0 1 1 0 0,0 0-1 0 0,1 0 1 0 0,-1-1-1 0 0,2 1 0 0 0,-1 0 1 0 0,1 0-1 0 0,0 9 0 0 0,0-13-135 0 0,0 0 0 0 0,1 0-1 0 0,-1 0 1 0 0,1 0-1 0 0,0 0 1 0 0,-1 0-1 0 0,1 0 1 0 0,0-1-1 0 0,0 1 1 0 0,0 0 0 0 0,0 0-1 0 0,1-1 1 0 0,2 4-1 0 0,-2-4-302 0 0,-1 1 0 0 0,2-1-1 0 0,-1 1 1 0 0,0-1 0 0 0,0 0-1 0 0,0 0 1 0 0,0 0 0 0 0,1 0-1 0 0,-1-1 1 0 0,1 1 0 0 0,-1-1 0 0 0,0 1-1 0 0,1-1 1 0 0,2 0 0 0 0,13-1-4872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2759 0 0,'0'2'207'0'0,"-2"12"-1143"0"0,0-2 3416 0 0,0 0 1 0 0,1 23-1 0 0,1-31-1890 0 0,1 1 1 0 0,-1-1-1 0 0,1 0 0 0 0,0 0 0 0 0,0 0 1 0 0,1 0-1 0 0,-1 0 0 0 0,1 0 0 0 0,0 0 1 0 0,0 0-1 0 0,0 0 0 0 0,4 3 1 0 0,0 0-319 0 0,0-1 0 0 0,0 0 0 0 0,0-1 0 0 0,1 0 1 0 0,0 0-1 0 0,0 0 0 0 0,0-1 0 0 0,1 0 0 0 0,-1 0 1 0 0,1-1-1 0 0,0 0 0 0 0,9 2 0 0 0,14 3-504 0 0,59 6 0 0 0,-54-9-1258 0 0,-32-5-637 0 0,5 0-4028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10591 0 0,'0'0'819'0'0,"-1"0"-534"0"0,-5 3 234 0 0,1 0 0 0 0,0 0-1 0 0,-1 1 1 0 0,1-1-1 0 0,0 1 1 0 0,1 0 0 0 0,-1 0-1 0 0,-5 8 1 0 0,-32 44 2620 0 0,34-44-3290 0 0,-15 24 324 0 0,2 1 0 0 0,2 0 0 0 0,-18 48 0 0 0,-32 117 311 0 0,23-44-1202 0 0,-12 39-556 0 0,47-162 743 0 0,6-16-1232 0 0,-13 28 0 0 0,13-34-3596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0,'0'0'5896'0'0,"0"3"-4241"0"0,2 4-1409 0 0,0 0 0 0 0,1 0 1 0 0,0 0-1 0 0,0-1 0 0 0,0 1 0 0 0,1-1 1 0 0,0 0-1 0 0,1 1 0 0 0,-1-2 0 0 0,7 8 1 0 0,2-1 132 0 0,1 0 0 0 0,0-1 0 0 0,20 11 0 0 0,-34-21-376 0 0,33 19 822 0 0,-1 2-1 0 0,52 47 0 0 0,-76-61-730 0 0,0 0-1 0 0,-1 1 0 0 0,0-1 1 0 0,0 2-1 0 0,-1-1 0 0 0,0 1 1 0 0,-1 0-1 0 0,0 0 0 0 0,0 0 1 0 0,-1 1-1 0 0,0-1 0 0 0,-1 1 0 0 0,0 0 1 0 0,1 15-1 0 0,-3-11-58 0 0,-2 0 0 0 0,1-1 0 0 0,-2 1 0 0 0,0 0-1 0 0,0-1 1 0 0,-2 1 0 0 0,0-1 0 0 0,0 0 0 0 0,-12 23 0 0 0,3-9-138 0 0,-2-1 1 0 0,-1 0 0 0 0,-31 38 0 0 0,31-46-663 0 0,-30 29 0 0 0,36-39-659 0 0,0-1 0 0 0,-17 10 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88 11487 0 0,'0'0'1040'0'0,"-1"1"-737"0"0,1 0-170 0 0,0-1 0 0 0,-1 1-1 0 0,1-1 1 0 0,0 1 0 0 0,0-1 0 0 0,0 1 0 0 0,0-1 0 0 0,0 1-1 0 0,-1-1 1 0 0,1 0 0 0 0,0 1 0 0 0,0-1 0 0 0,0 1 0 0 0,0-1-1 0 0,0 1 1 0 0,1-1 0 0 0,-1 1 0 0 0,0-1 0 0 0,0 1 0 0 0,0-1-1 0 0,0 1 1 0 0,0-1 0 0 0,1 1 0 0 0,0 0-22 0 0,-1 0 0 0 0,1-1-1 0 0,0 1 1 0 0,-1-1 0 0 0,1 1 0 0 0,0-1 0 0 0,0 1 0 0 0,0-1-1 0 0,-1 1 1 0 0,1-1 0 0 0,0 1 0 0 0,0-1 0 0 0,0 0 0 0 0,0 0-1 0 0,1 1 1 0 0,4 0 144 0 0,1-1 0 0 0,-1 1 0 0 0,1-1 0 0 0,-1 0 0 0 0,0-1 0 0 0,1 0 0 0 0,9-2 0 0 0,47-15 813 0 0,-24 5-760 0 0,58-17 226 0 0,-15 4-1563 0 0,-27 11-4622 0 0,-40 12-827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6447 0 0,'-1'1'499'0'0,"-12"9"-631"0"0,0 0 2898 0 0,0 1 1 0 0,-12 13-1 0 0,24-24-2628 0 0,1 1 1 0 0,-1-1 0 0 0,1 1 0 0 0,0-1-1 0 0,-1 0 1 0 0,1 1 0 0 0,0-1 0 0 0,-1 1-1 0 0,1-1 1 0 0,0 1 0 0 0,0-1-1 0 0,-1 1 1 0 0,1-1 0 0 0,0 1 0 0 0,0-1-1 0 0,0 1 1 0 0,0 0 0 0 0,0-1 0 0 0,0 1-1 0 0,0-1 1 0 0,0 1 0 0 0,0-1 0 0 0,0 1-1 0 0,0-1 1 0 0,0 1 0 0 0,0-1-1 0 0,0 1 1 0 0,1 0 0 0 0,0 0-46 0 0,-1 0 1 0 0,1 0-1 0 0,0 0 0 0 0,0 0 1 0 0,0-1-1 0 0,0 1 0 0 0,-1 0 1 0 0,1-1-1 0 0,0 1 0 0 0,0-1 1 0 0,0 1-1 0 0,1-1 0 0 0,0 1 1 0 0,3 1 48 0 0,0-1 0 0 0,1 0 0 0 0,-1 0 0 0 0,1 0 0 0 0,5 0 0 0 0,11-3 387 0 0,1 0-1 0 0,33-8 0 0 0,-21 3-178 0 0,140-28 407 0 0,-102 20-2075 0 0,1 1-3349 0 0,-61 11-2032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 2759 0 0,'9'-2'10354'0'0,"-10"4"-10134"0"0,0 0 0 0 0,0 0 0 0 0,0-1 0 0 0,0 1 0 0 0,-1-1 0 0 0,1 1 0 0 0,-1-1 0 0 0,1 1 0 0 0,-1-1 0 0 0,-2 2 0 0 0,0 0 164 0 0,-70 65 1375 0 0,-75 89 0 0 0,144-152-1700 0 0,4-2-4 0 0,1-1-55 0 0,0-1 0 0 0,0 1 0 0 0,0-1 1 0 0,0 1-1 0 0,0 0 0 0 0,0-1 1 0 0,0 1-1 0 0,1-1 0 0 0,-1 1 1 0 0,0-1-1 0 0,1 1 0 0 0,0-1 1 0 0,-1 1-1 0 0,1-1 0 0 0,0 1 1 0 0,0-1-1 0 0,-1 0 0 0 0,1 1 1 0 0,0-1-1 0 0,0 0 0 0 0,1 0 0 0 0,-1 0 1 0 0,0 1-1 0 0,0-1 0 0 0,0-1 1 0 0,1 1-1 0 0,-1 0 0 0 0,1 0 1 0 0,-1 0-1 0 0,2 0 0 0 0,0 1 1 0 0,12 8-8 0 0,-1 0-1 0 0,-1 1 1 0 0,0 0 0 0 0,21 25-1 0 0,40 59-39 0 0,-55-68 59 0 0,-5-9-12 0 0,-2 0 0 0 0,15 31 0 0 0,-25-46 0 0 0,0 0 0 0 0,-1 1 0 0 0,0-1 0 0 0,0 1-1 0 0,2 6 1 0 0,-6 4 8 0 0,1-11 1 0 0,0 2 24 0 0,-1-1 0 0 0,0 1 0 0 0,0-1 0 0 0,-1 0 0 0 0,1 1 0 0 0,-1-2 0 0 0,0 1 0 0 0,0 0 0 0 0,-1-1 0 0 0,-7 5 0 0 0,-6 6 95 0 0,-59 44 364 0 0,-89 51 0 0 0,124-82-451 0 0,-67 31 53 0 0,75-42-40 0 0,26-13-3019 0 0,14-8 361 0 0,8-5-4267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5063 0 0,'8'-6'451'0'0,"15"-13"-1113"0"0,-13 13 2727 0 0,0 0 1 0 0,1 1 0 0 0,-1-1-1 0 0,22-6 1 0 0,2 3-587 0 0,139-33-883 0 0,-152 38-721 0 0,-19 4 10 0 0,0 3-730 0 0,-1-3 774 0 0,-1 1 0 0 0,0-1 0 0 0,0 0-1 0 0,1 0 1 0 0,-1 0 0 0 0,0 0-1 0 0,0 0 1 0 0,1 1 0 0 0,-1-1 0 0 0,0 0-1 0 0,0 0 1 0 0,0 0 0 0 0,1 1-1 0 0,-1-1 1 0 0,0 0 0 0 0,0 0-1 0 0,0 1 1 0 0,0-1 0 0 0,0 0 0 0 0,1 0-1 0 0,-1 1 1 0 0,0-1 0 0 0,0 0-1 0 0,0 1 1 0 0,0-1 0 0 0,0 0 0 0 0,0 0-1 0 0,0 1 1 0 0,0-1 0 0 0,0 0-1 0 0,0 1 1 0 0,0-1 0 0 0,0 0 0 0 0,0 0-1 0 0,0 1 1 0 0,-1-1 0 0 0,0 16-1743 0 0,1-13-10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0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8287 0 0,'0'0'639'0'0,"-1"1"-415"0"0,-3 2-592 0 0,3-2 780 0 0,-1 0 1 0 0,1 0 0 0 0,0 0 0 0 0,-1 0-1 0 0,1 0 1 0 0,0 1 0 0 0,0-1-1 0 0,0 1 1 0 0,-2 1 0 0 0,3-2-304 0 0,0 0 0 0 0,0 0 1 0 0,0 0-1 0 0,0 0 1 0 0,0-1-1 0 0,0 1 1 0 0,0 0-1 0 0,0 0 0 0 0,0 0 1 0 0,1-1-1 0 0,-1 1 1 0 0,0 0-1 0 0,0 0 1 0 0,1-1-1 0 0,-1 1 0 0 0,1 0 1 0 0,-1-1-1 0 0,0 1 1 0 0,1 0-1 0 0,-1-1 1 0 0,1 1-1 0 0,-1 0 0 0 0,1-1 1 0 0,0 1-1 0 0,-1-1 1 0 0,1 1-1 0 0,0-1 1 0 0,2 2 22 0 0,0 0 1 0 0,0 0 0 0 0,0 0 0 0 0,0-1 0 0 0,0 1-1 0 0,0-1 1 0 0,0 0 0 0 0,0 0 0 0 0,1 0 0 0 0,-1-1 0 0 0,0 1-1 0 0,1-1 1 0 0,5 0 0 0 0,6 0 388 0 0,26-3-1 0 0,-28 1-319 0 0,62-5 426 0 0,0-1-1921 0 0,-25 2-4259 0 0,-26 3 10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1 919 0 0,'1'2'10142'0'0,"0"3"-9578"0"0,0 1 1 0 0,-1 0 0 0 0,0-1-1 0 0,1 1 1 0 0,-2 0 0 0 0,1-1-1 0 0,-1 1 1 0 0,0 0 0 0 0,0-1-1 0 0,-2 8 1 0 0,-5 11-406 0 0,-11 23 0 0 0,13-35 290 0 0,-54 121 542 0 0,-115 186 0 0 0,40-130-1000 0 0,99-141-1020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36 486 7831 0 0,'0'0'603'0'0,"-8"-4"-374"0"0,6 3 91 0 0,1-1-1 0 0,-1 1 1 0 0,0 0-1 0 0,0 0 1 0 0,0-1-1 0 0,1 1 0 0 0,-1-1 1 0 0,1 0-1 0 0,-1 1 1 0 0,1-1-1 0 0,0 0 1 0 0,-1 0-1 0 0,1 0 0 0 0,0 0 1 0 0,0 0-1 0 0,0 0 1 0 0,1 0-1 0 0,-2-4 1 0 0,2 2-34 0 0,-1 0 0 0 0,1 0 1 0 0,0 0-1 0 0,0 0 0 0 0,1 0 1 0 0,-1 0-1 0 0,1 0 0 0 0,0 1 1 0 0,2-8-1 0 0,2-1 33 0 0,0-1 0 0 0,1 2 0 0 0,1-1 0 0 0,0 1 0 0 0,11-15 0 0 0,6-2-163 0 0,1 0 0 0 0,1 2 0 0 0,2 1 0 0 0,53-39 0 0 0,-44 40-130 0 0,1 1-1 0 0,1 1 0 0 0,69-26 0 0 0,-93 43-4 0 0,0 0 0 0 0,0 0-1 0 0,0 2 1 0 0,0 0 0 0 0,28-2-1 0 0,-38 5-15 0 0,-1-1 0 0 0,0 2-1 0 0,0-1 1 0 0,1 0 0 0 0,-1 1 0 0 0,0 0 0 0 0,0 0-1 0 0,0 0 1 0 0,0 0 0 0 0,0 1 0 0 0,0 0-1 0 0,0-1 1 0 0,0 1 0 0 0,-1 1 0 0 0,1-1 0 0 0,-1 1-1 0 0,1-1 1 0 0,-1 1 0 0 0,0 0 0 0 0,0 0-1 0 0,0 0 1 0 0,-1 1 0 0 0,1-1 0 0 0,-1 0-1 0 0,4 7 1 0 0,-3-1 20 0 0,1 0 0 0 0,-2 0-1 0 0,1 0 1 0 0,-1 0 0 0 0,-1 0 0 0 0,1 1 0 0 0,-2-1-1 0 0,1 1 1 0 0,-1-1 0 0 0,-1 0 0 0 0,0 1-1 0 0,-3 13 1 0 0,2-10 16 0 0,-2 0 0 0 0,0 0-1 0 0,0-1 1 0 0,-1 0 0 0 0,-1 0-1 0 0,0 0 1 0 0,0 0 0 0 0,-12 14-1 0 0,0-4 4 0 0,-1-1 0 0 0,-1-1-1 0 0,-1-1 1 0 0,-1-1 0 0 0,0 0-1 0 0,-47 26 1 0 0,17-16 44 0 0,-2-2-1 0 0,-70 23 0 0 0,117-46-90 0 0,-19 7-142 0 0,-1-1 0 0 0,0-2-1 0 0,-50 8 1 0 0,68-14-1420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76 4143 0 0,'2'-11'194'0'0,"-1"0"0"0"0,2 0-1 0 0,-1 0 1 0 0,5-21 16094 0 0,-15 36-16300 0 0,-1 0 0 0 0,1 1 0 0 0,1 0 1 0 0,-1 0-1 0 0,-11 10 0 0 0,-32 36 40 0 0,24-23 36 0 0,-51 56 138 0 0,3 3 1 0 0,-119 184-1 0 0,182-252-43 0 0,1 1 0 0 0,1 0 1 0 0,0 0-1 0 0,-11 38 0 0 0,18-47-132 0 0,1 0-1 0 0,-1 1 0 0 0,2 0 0 0 0,0-1 1 0 0,0 1-1 0 0,1-1 0 0 0,0 1 0 0 0,1 0 1 0 0,1-1-1 0 0,5 22 0 0 0,-5-26-58 0 0,1 0 0 0 0,0-1 1 0 0,0 1-1 0 0,1-1 0 0 0,0 0 0 0 0,0 0 0 0 0,1 0 0 0 0,-1 0 1 0 0,1-1-1 0 0,0 0 0 0 0,1 0 0 0 0,8 6 0 0 0,16 7-2415 0 0,-25-16 1292 0 0,0 0 0 0 0,0 0 0 0 0,0-1 0 0 0,6 1 0 0 0,5 0-5017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11975 0 0,'2'-7'1244'0'0,"-1"1"-1026"0"0,-1 5 716 0 0,11 3 1592 0 0,-6 0-2363 0 0,-1-1 1 0 0,0 1 0 0 0,0 0-1 0 0,0 0 1 0 0,0 0 0 0 0,-1 1-1 0 0,1 0 1 0 0,-1-1 0 0 0,1 1-1 0 0,-1 0 1 0 0,0 1 0 0 0,0-1-1 0 0,5 7 1 0 0,2 5 48 0 0,-1 1 0 0 0,8 16 1 0 0,48 125 1457 0 0,-18-37-630 0 0,-35-93-833 0 0,69 141 407 0 0,-69-146-573 0 0,2-1 0 0 0,0-1 0 0 0,1 0 0 0 0,1 0 0 0 0,25 22 0 0 0,-32-34 1 0 0,5 4 42 0 0,-10-10-1101 0 0,-3-2 789 0 0,1-1 0 0 0,-1 1 1 0 0,1 0-1 0 0,-1-1 0 0 0,0 1 0 0 0,1-1 0 0 0,-1 0 0 0 0,0 1 0 0 0,0-1 1 0 0,0 0-1 0 0,1 0 0 0 0,-1 0 0 0 0,0 0 0 0 0,0 0 0 0 0,0 0 0 0 0,1-1 1 0 0,8-12-5360 0 0,-3 0-145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1 8287 0 0,'-2'0'4330'0'0,"-5"2"-3741"0"0,0 0 1 0 0,1 0-1 0 0,-1 0 1 0 0,1 1 0 0 0,0 0-1 0 0,0 1 1 0 0,0-1-1 0 0,-7 6 1 0 0,-44 40-2 0 0,55-48-492 0 0,-48 50 814 0 0,-59 76 0 0 0,63-72-498 0 0,-52 70 316 0 0,-53 58-144 0 0,124-153-634 0 0,-2-2-1 0 0,-1 0 0 0 0,-60 40 1 0 0,74-58-192 0 0,-25 13 1 0 0,35-20-232 0 0,-1-1 0 0 0,1 1 1 0 0,0-1-1 0 0,-1-1 0 0 0,0 1 1 0 0,1-1-1 0 0,-13 0 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 8287 0 0,'0'0'2126'0'0,"-2"10"3803"0"0,5-9-5745 0 0,0 0 0 0 0,1 1 0 0 0,-1-2 0 0 0,0 1 0 0 0,1 0 0 0 0,-1 0 0 0 0,1-1 1 0 0,-1 0-1 0 0,0 0 0 0 0,1 0 0 0 0,-1 0 0 0 0,4-1 0 0 0,46-9 1128 0 0,-43 8-1184 0 0,17-5 198 0 0,-5 1-454 0 0,1 1-1 0 0,0 1 0 0 0,0 1 1 0 0,38-1-1 0 0,-57 5-880 0 0,-1-1-1 0 0,1 1 1 0 0,0-1 0 0 0,0 1-1 0 0,3 2 1 0 0,4 2-4946 0 0</inkml:trace>
  <inkml:trace contextRef="#ctx0" brushRef="#br0" timeOffset="1">17 289 12439 0 0,'0'0'8656'0'0,"2"0"-8313"0"0,5 1-195 0 0,0-1 0 0 0,-1-1 0 0 0,1 1 0 0 0,9-2 0 0 0,7-1 49 0 0,48-4 271 0 0,84-2-99 0 0,-114 9-645 0 0,67-2-3375 0 0,-87 0 1821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9671 0 0,'0'0'748'0'0,"-14"7"1428"0"0,12-6-1966 0 0,1-1 1 0 0,-1 1-1 0 0,0 0 0 0 0,1 0 0 0 0,-1 0 0 0 0,1 0 1 0 0,-1 0-1 0 0,1 0 0 0 0,0 1 0 0 0,-1-1 0 0 0,1 0 0 0 0,0 1 1 0 0,0-1-1 0 0,0 1 0 0 0,0-1 0 0 0,0 1 0 0 0,0-1 0 0 0,-1 4 1 0 0,2-2-36 0 0,0-1 1 0 0,-1 1-1 0 0,1-1 1 0 0,0 1 0 0 0,0-1-1 0 0,0 1 1 0 0,1-1-1 0 0,-1 1 1 0 0,0-1-1 0 0,1 0 1 0 0,0 1 0 0 0,1 2-1 0 0,2 3 172 0 0,0 1 1 0 0,0-1-1 0 0,1-1 0 0 0,0 1 0 0 0,1-1 1 0 0,8 10-1 0 0,4 0 223 0 0,1 0 0 0 0,0 0 0 0 0,31 18 0 0 0,134 96 175 0 0,-153-111-766 0 0,39 25-157 0 0,-61-40 125 0 0,1 0-1 0 0,-1-1 1 0 0,1 0 0 0 0,0-1 0 0 0,17 4-1 0 0,-26-6-173 0 0,1-1 0 0 0,-1 0 0 0 0,1 0 0 0 0,-1 0-1 0 0,1 0 1 0 0,-1 0 0 0 0,1 0 0 0 0,0-1 0 0 0,-1 1-1 0 0,1 0 1 0 0,-1-1 0 0 0,0 1 0 0 0,1-1-1 0 0,-1 0 1 0 0,1 0 0 0 0,-1 1 0 0 0,0-1 0 0 0,1 0-1 0 0,-1 0 1 0 0,0 0 0 0 0,0 0 0 0 0,0 0-1 0 0,2-3 1 0 0,4-4-1705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18 14855 0 0,'0'0'1350'0'0,"-1"-1"-1110"0"0,0 0-92 0 0,0-1 1 0 0,0 1 0 0 0,0 0 0 0 0,0 0 0 0 0,0 0-1 0 0,0 0 1 0 0,0 0 0 0 0,-1 0 0 0 0,1 0 0 0 0,0 0 0 0 0,-1 0-1 0 0,1 1 1 0 0,-1-1 0 0 0,1 0 0 0 0,-1 1 0 0 0,1-1-1 0 0,-1 1 1 0 0,1 0 0 0 0,-1-1 0 0 0,1 1 0 0 0,-1 0-1 0 0,1 0 1 0 0,-1 0 0 0 0,1 0 0 0 0,-1 0 0 0 0,0 1 0 0 0,1-1-1 0 0,-1 0 1 0 0,-1 2 0 0 0,-4 0-97 0 0,1 1 0 0 0,-1-1 0 0 0,1 2 1 0 0,-11 6-1 0 0,13-7 165 0 0,-176 135 752 0 0,141-105-807 0 0,-87 87 186 0 0,12-11-487 0 0,108-104-263 0 0,-1 0 0 0 0,0 0 0 0 0,0 0 0 0 0,-1-1 0 0 0,1 0-1 0 0,-13 4 1 0 0,12-5-1368 0 0,-1-1 0 0 0,0 0-1 0 0,0 0 1 0 0,0-1-1 0 0,-17 1 1 0 0,17-2-2273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21 6447 0 0,'0'0'499'0'0,"-1"-1"-328"0"0,-2-19 6428 0 0,0 24-4364 0 0,1-1-2676 0 0,-8 12 711 0 0,1 0 0 0 0,0 1 0 0 0,1 0-1 0 0,-8 22 1 0 0,-17 72 668 0 0,15-45-568 0 0,-33 83 2 0 0,-6-1 0 0 0,-7-4 0 0 0,-120 200 0 0 0,-30-38-372 0 0,131-207-360 0 0,57-74-3578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246 222 8431 0 0,'0'0'5480'0'0,"2"0"-4786"0"0,7-1-188 0 0,1 0 1 0 0,-1-1 0 0 0,0 0-1 0 0,0 0 1 0 0,0-1 0 0 0,15-7-1 0 0,-20 8-441 0 0,-1-1-1 0 0,1 1 1 0 0,-1 0-1 0 0,0-1 0 0 0,0 0 1 0 0,0 1-1 0 0,0-1 1 0 0,-1 0-1 0 0,1-1 1 0 0,-1 1-1 0 0,1 0 1 0 0,2-7-1 0 0,1-2 83 0 0,-1-1 1 0 0,6-18-1 0 0,-7 17-81 0 0,0 2-46 0 0,0 1-1 0 0,-1-1 1 0 0,1-14-1 0 0,-4 16-19 0 0,-1 2-10 0 0,0 7-48 0 0,0 0 34 0 0,-1 0 1 0 0,1 0-1 0 0,-1 0 0 0 0,0 1 0 0 0,0-1 1 0 0,1 1-1 0 0,-1-1 0 0 0,0 1 0 0 0,0-1 1 0 0,-2 1-1 0 0,0 0-11 0 0,-1 0 0 0 0,1 0 0 0 0,0 1 0 0 0,-1 0-1 0 0,1 0 1 0 0,0 0 0 0 0,0 0 0 0 0,-8 4 0 0 0,-32 18-71 0 0,28-13 108 0 0,-45 27 116 0 0,-65 53 0 0 0,101-71-37 0 0,13-10 12 0 0,-18 18-1 0 0,27-25-65 0 0,1 1 0 0 0,-1 0 0 0 0,1 0 0 0 0,-1 0 0 0 0,1 0 0 0 0,0 1 0 0 0,1-1 0 0 0,-1 0-1 0 0,0 1 1 0 0,1-1 0 0 0,-2 7 0 0 0,3-9-18 0 0,0 0-1 0 0,0 0 1 0 0,0 0-1 0 0,0 0 1 0 0,0 0 0 0 0,1 0-1 0 0,-1 0 1 0 0,0 0-1 0 0,0 0 1 0 0,1 0-1 0 0,-1 0 1 0 0,1 0 0 0 0,-1 0-1 0 0,1 0 1 0 0,-1 0-1 0 0,1 0 1 0 0,-1 0-1 0 0,1 0 1 0 0,0-1 0 0 0,0 1-1 0 0,-1 0 1 0 0,1-1-1 0 0,1 2 1 0 0,0-1 10 0 0,0 1 1 0 0,1-1-1 0 0,-1 0 1 0 0,0 0-1 0 0,0 0 1 0 0,1 0-1 0 0,-1 0 1 0 0,4 0 0 0 0,4 1 13 0 0,1-2 0 0 0,0 0 0 0 0,0 0 0 0 0,0 0 0 0 0,-1-2 0 0 0,1 1 1 0 0,0-1-1 0 0,11-5 0 0 0,3-1 46 0 0,0-1-1 0 0,28-15 1 0 0,39-29-343 0 0,-81 48 251 0 0,-4 3-54 0 0,-5 2-10 0 0,-1 12-42 0 0,0 24 231 0 0,-1-2-580 0 0,0-33-900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1839 0 0,'0'0'17912'0'0,"1"-1"-17110"0"0,138-113 1712 0 0,-122 100-2503 0 0,33-22 0 0 0,-44 32-23 0 0,0 1 0 0 0,0 0 0 0 0,1 0 1 0 0,-1 0-1 0 0,1 1 0 0 0,-1 0 0 0 0,1 0 0 0 0,0 0 0 0 0,12 0 0 0 0,-17 2 4 0 0,0 0 1 0 0,-1 0 0 0 0,1 0-1 0 0,-1 0 1 0 0,1 0-1 0 0,-1 1 1 0 0,1-1 0 0 0,-1 0-1 0 0,1 1 1 0 0,2 1 0 0 0,2 5-18 0 0,-5-4 4 0 0,1 1 17 0 0,0-1 0 0 0,0 1 0 0 0,0 0 0 0 0,0-1 0 0 0,-1 1-1 0 0,0 0 1 0 0,0 0 0 0 0,0 0 0 0 0,0 0 0 0 0,-1 0 0 0 0,1 6 0 0 0,-2 1-18 0 0,0 1 1 0 0,-5 20 0 0 0,-3 26-6 0 0,9-57-18 0 0,-1 0 0 0 0,1 0 0 0 0,0 0 0 0 0,0 1 0 0 0,0-1 0 0 0,0 0 0 0 0,0 0 0 0 0,0 0 0 0 0,0 0 0 0 0,0 1 0 0 0,0-1 0 0 0,1 0 0 0 0,-1 0 0 0 0,1 0 0 0 0,-1 0 0 0 0,0 0 0 0 0,1 1 0 0 0,0-1 0 0 0,-1 0 0 0 0,1 0 0 0 0,1 1 0 0 0,0 0-270 0 0,-2-1 180 0 0,0-1-1 0 0,1 1 1 0 0,-1 0 0 0 0,0-1 0 0 0,1 1 0 0 0,-1-1 0 0 0,0 1-1 0 0,1-1 1 0 0,-1 0 0 0 0,1 1 0 0 0,-1-1 0 0 0,1 1-1 0 0,-1-1 1 0 0,1 0 0 0 0,-1 1 0 0 0,1-1 0 0 0,0 0-1 0 0,-1 0 1 0 0,1 1 0 0 0,-1-1 0 0 0,1 0 0 0 0,1 0 0 0 0,8 2-1683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167 248 12871 0 0,'0'0'1164'0'0,"-2"8"-936"0"0,1-2 132 0 0,0-1 1 0 0,-1 0-1 0 0,1 1 0 0 0,-1-1 0 0 0,0 0 0 0 0,-1 0 0 0 0,1-1 1 0 0,-1 1-1 0 0,-5 7 0 0 0,5-10-183 0 0,1 1 0 0 0,-1 0 1 0 0,0-1-1 0 0,0 1 0 0 0,0-1 0 0 0,0 0 0 0 0,-1 0 1 0 0,1 0-1 0 0,-1-1 0 0 0,1 1 0 0 0,-1-1 1 0 0,1 0-1 0 0,-1 0 0 0 0,-6 1 0 0 0,7-1-133 0 0,0-1-1 0 0,0 1 1 0 0,0-1-1 0 0,0 0 0 0 0,0 0 1 0 0,0 0-1 0 0,0 0 1 0 0,0-1-1 0 0,0 1 1 0 0,0-1-1 0 0,1 0 0 0 0,-1 0 1 0 0,0 0-1 0 0,0 0 1 0 0,0 0-1 0 0,1-1 1 0 0,-1 1-1 0 0,1-1 1 0 0,-1 0-1 0 0,1 1 0 0 0,-1-1 1 0 0,1 0-1 0 0,0-1 1 0 0,0 1-1 0 0,0 0 1 0 0,0 0-1 0 0,1-1 0 0 0,-1 1 1 0 0,1-1-1 0 0,-1 0 1 0 0,1 0-1 0 0,0 1 1 0 0,0-1-1 0 0,0 0 1 0 0,0 0-1 0 0,1 0 0 0 0,-1-5 1 0 0,1 3-27 0 0,0 0 1 0 0,0 0-1 0 0,1 0 0 0 0,0 1 1 0 0,0-1-1 0 0,0 0 0 0 0,1 0 1 0 0,-1 0-1 0 0,1 1 0 0 0,1-1 1 0 0,-1 1-1 0 0,0 0 1 0 0,1 0-1 0 0,0 0 0 0 0,6-7 1 0 0,5-4-126 0 0,0 1 0 0 0,25-19 0 0 0,-35 30 83 0 0,26-20-411 0 0,52-31 0 0 0,-63 43 263 0 0,0 2 0 0 0,1 0 1 0 0,0 1-1 0 0,27-7 0 0 0,-38 13 188 0 0,1 0 1 0 0,0 1-1 0 0,-1 0 0 0 0,1 1 1 0 0,0 0-1 0 0,0 0 0 0 0,0 1 0 0 0,-1 0 1 0 0,1 1-1 0 0,12 3 0 0 0,-20-4-5 0 0,1 0 0 0 0,0 1 0 0 0,-1-1 0 0 0,1 0 0 0 0,-1 1 0 0 0,0-1 0 0 0,1 1 0 0 0,-1 0 0 0 0,0 0 0 0 0,0 0 0 0 0,0 0 0 0 0,0 0 0 0 0,0 0 0 0 0,-1 0 0 0 0,1 1 0 0 0,-1-1 0 0 0,1 0 0 0 0,-1 1 0 0 0,0 0 0 0 0,0-1 0 0 0,0 1 0 0 0,0 0 0 0 0,0-1 0 0 0,-1 1 0 0 0,1 0 0 0 0,-1 0 0 0 0,0 0 0 0 0,0-1 0 0 0,0 6 0 0 0,-1-1 55 0 0,-1 0 0 0 0,1 0 0 0 0,-1 0 0 0 0,0 0 0 0 0,-1 0 0 0 0,1 0 1 0 0,-1-1-1 0 0,-1 1 0 0 0,1-1 0 0 0,-7 9 0 0 0,-2 1 58 0 0,0 0 0 0 0,-2-1 1 0 0,0 0-1 0 0,-16 12 0 0 0,20-18-106 0 0,-2-1 0 0 0,1-1 0 0 0,-1 0 1 0 0,0 0-1 0 0,-1-1 0 0 0,-22 7 0 0 0,2-2-96 0 0,13-4-757 0 0,0 0 0 0 0,0-2-1 0 0,-28 4 1 0 0,40-8-1220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10135 0 0,'-2'0'778'0'0,"-7"4"-517"0"0,0 0 0 0 0,0 1 1 0 0,0 0-1 0 0,0 0 1 0 0,0 1-1 0 0,-10 9 0 0 0,-46 47 2728 0 0,48-44-2627 0 0,-13 15 81 0 0,1 1 1 0 0,1 1 0 0 0,3 1 0 0 0,1 2 0 0 0,1 0 0 0 0,2 2-1 0 0,-17 46 1 0 0,35-77-424 0 0,-1 0 1 0 0,1 1-1 0 0,-2 13 0 0 0,5-19-65 0 0,-1-1 1 0 0,1 1-1 0 0,0 0 0 0 0,0-1 1 0 0,0 1-1 0 0,1 0 0 0 0,-1-1 1 0 0,1 1-1 0 0,0-1 0 0 0,0 1 1 0 0,0-1-1 0 0,2 4 0 0 0,-2-5-1148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7831 0 0,'0'0'603'0'0,"-8"3"-202"0"0,4-2-37 0 0,1 0 0 0 0,0 0 0 0 0,-1 1-1 0 0,1-1 1 0 0,0 1 0 0 0,0 0 0 0 0,0 0-1 0 0,0 0 1 0 0,1 1 0 0 0,-1-1 0 0 0,1 0-1 0 0,-1 1 1 0 0,-3 5 0 0 0,3-3-87 0 0,0 0 0 0 0,0 1 0 0 0,1 0 0 0 0,-1-1 0 0 0,1 1 0 0 0,0 0 0 0 0,-1 8 0 0 0,1 5 145 0 0,0 1-1 0 0,1 0 1 0 0,2 35-1 0 0,1-30-155 0 0,1-1 1 0 0,11 41 0 0 0,-11-53-236 0 0,1-1 0 0 0,0 1 0 0 0,1-1 0 0 0,0 0 1 0 0,1 0-1 0 0,0 0 0 0 0,10 12 0 0 0,-14-21-166 0 0,0 0 0 0 0,-1 0 0 0 0,1 0 0 0 0,1 0 0 0 0,-1 0 0 0 0,0-1 0 0 0,0 1-1 0 0,1-1 1 0 0,-1 0 0 0 0,0 1 0 0 0,1-1 0 0 0,-1 0 0 0 0,1 0 0 0 0,0-1 0 0 0,-1 1 0 0 0,1 0 0 0 0,0-1 0 0 0,-1 0-1 0 0,1 1 1 0 0,0-1 0 0 0,0 0 0 0 0,-1-1 0 0 0,1 1 0 0 0,3-1 0 0 0,17-4-1112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0 15575 0 0,'0'0'1410'0'0,"2"1"-1160"0"0,0-1-176 0 0,0 0 0 0 0,1 1 0 0 0,-1-1-1 0 0,0 1 1 0 0,1-1 0 0 0,-1 1 0 0 0,0 0 0 0 0,0 0-1 0 0,0 0 1 0 0,0 0 0 0 0,0 1 0 0 0,0-1 0 0 0,0 0-1 0 0,0 1 1 0 0,-1-1 0 0 0,1 1 0 0 0,0 0-1 0 0,-1 0 1 0 0,1-1 0 0 0,-1 1 0 0 0,0 0 0 0 0,0 0-1 0 0,1 0 1 0 0,-1 1 0 0 0,-1-1 0 0 0,1 0 0 0 0,0 0-1 0 0,0 0 1 0 0,-1 1 0 0 0,1-1 0 0 0,-1 0 0 0 0,0 1-1 0 0,0-1 1 0 0,0 0 0 0 0,0 4 0 0 0,-2 5 41 0 0,0-1 1 0 0,0 1-1 0 0,-1-1 1 0 0,-1 0 0 0 0,-8 19-1 0 0,10-25-103 0 0,-2 4 7 0 0,-1 1 0 0 0,0 0 0 0 0,-1-1 1 0 0,0 0-1 0 0,0 0 0 0 0,0-1 1 0 0,-1 0-1 0 0,0 0 0 0 0,-1 0 1 0 0,0-1-1 0 0,1 0 0 0 0,-2-1 1 0 0,-14 8-1 0 0,-8 1-5 0 0,0-1-1 0 0,-55 14 1 0 0,51-17-21 0 0,-457 103-441 0 0,469-109 408 0 0,16-2 25 0 0,0 0 0 0 0,0-1 1 0 0,0 0-1 0 0,0-1 0 0 0,-1 0 0 0 0,1 0 0 0 0,-10-1 0 0 0,16 1-65 0 0,1-2 53 0 0,0-1 0 0 0,1 1 0 0 0,-1 0 0 0 0,1 0 0 0 0,0 0-1 0 0,0 0 1 0 0,0 0 0 0 0,0 0 0 0 0,0 1 0 0 0,0-1 0 0 0,0 0 0 0 0,1 0 0 0 0,-1 1 0 0 0,0-1 0 0 0,1 1 0 0 0,0-1 0 0 0,-1 1 0 0 0,3-2 0 0 0,6-4-62 0 0,-1 1 0 0 0,12-6 0 0 0,-14 9 39 0 0,9-6-73 0 0,28-10 0 0 0,-39 17 149 0 0,0 0-1 0 0,1 1 1 0 0,-1-1-1 0 0,0 1 1 0 0,1 0-1 0 0,-1 1 1 0 0,0 0-1 0 0,1-1 1 0 0,-1 2-1 0 0,7 0 1 0 0,-11-1 6 0 0,1 1 1 0 0,-1-1-1 0 0,0 1 0 0 0,1 0 1 0 0,-1 0-1 0 0,0 0 0 0 0,1 0 1 0 0,-1 0-1 0 0,0 0 0 0 0,0 0 1 0 0,0 0-1 0 0,0 0 0 0 0,0 0 1 0 0,0 1-1 0 0,-1-1 0 0 0,1 0 1 0 0,0 1-1 0 0,-1-1 0 0 0,1 0 1 0 0,-1 1-1 0 0,1-1 0 0 0,-1 1 1 0 0,1-1-1 0 0,-1 1 0 0 0,0 1 1 0 0,1 4 56 0 0,0-1-1 0 0,-1 1 1 0 0,0 0 0 0 0,-1 9 0 0 0,-5 22 208 0 0,-2-1 0 0 0,-2 0-1 0 0,-20 51 1 0 0,20-59-192 0 0,-16 47-29 0 0,-10 28 168 0 0,-51 106 0 0 0,87-210-273 0 0,-1 2-513 0 0,0 0-1 0 0,0 0 1 0 0,0-1-1 0 0,0 1 1 0 0,0 0-1 0 0,0-1 0 0 0,-3 3 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5527 0 0,'0'0'423'0'0,"7"-8"5412"0"0,5 3-2908 0 0,0 0 1 0 0,25-7 0 0 0,63-5-1672 0 0,-51 9-465 0 0,-16 2-843 0 0,-17 3-305 0 0,1 0 0 0 0,-1 0 0 0 0,1 2 0 0 0,-1 0 0 0 0,27 2 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4143 0 0,'1'-2'12024'0'0,"7"-5"-11716"0"0,0 1 0 0 0,1-1 0 0 0,0 1 0 0 0,-1 1 0 0 0,2 0-1 0 0,-1 0 1 0 0,1 1 0 0 0,0 0 0 0 0,0 0 0 0 0,17-3 0 0 0,11 0 1375 0 0,62-4 1 0 0,-55 7-1350 0 0,1 1-1444 0 0,47-7-5786 0 0,-77 8 318 0 0</inkml:trace>
  <inkml:trace contextRef="#ctx0" brushRef="#br0" timeOffset="1">780 0 5527 0 0,'0'2'7266'0'0,"-2"6"-6693"0"0,1-1 0 0 0,0 1 0 0 0,1 0 0 0 0,-1-1 0 0 0,2 1 0 0 0,-1 0 1 0 0,1-1-1 0 0,0 1 0 0 0,1-1 0 0 0,-1 1 0 0 0,1-1 0 0 0,1 0 0 0 0,6 14 1 0 0,-1-5-228 0 0,0-1 0 0 0,1 0 1 0 0,1-1-1 0 0,0 0 1 0 0,15 16-1 0 0,-20-25-344 0 0,0-1 1 0 0,0 1-1 0 0,0-1 1 0 0,1 0-1 0 0,-1 0 0 0 0,1-1 1 0 0,0 1-1 0 0,0-1 0 0 0,0-1 1 0 0,1 1-1 0 0,-1-1 0 0 0,1 0 1 0 0,7 1-1 0 0,-4-2-469 0 0,0 0 0 0 0,0 0 0 0 0,0-1 1 0 0,0-1-1 0 0,0 0 0 0 0,0 0 0 0 0,0-1 0 0 0,11-3 0 0 0,2-2-1404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55 10303 0 0,'2'-6'163'0'0,"-1"1"-1"0"0,1-1 0 0 0,0 0 0 0 0,1 1 0 0 0,0-1 0 0 0,-1 1 0 0 0,14-11 9605 0 0,-16 24-9544 0 0,1 0 1 0 0,-1 0-1 0 0,-1 0 1 0 0,0 0-1 0 0,0 0 1 0 0,0-1-1 0 0,-1 1 1 0 0,0 0-1 0 0,-5 13 1 0 0,-36 66 233 0 0,39-78-380 0 0,-37 59 232 0 0,-87 110 0 0 0,37-57-163 0 0,46-59-82 0 0,18-28-26 0 0,2 2 0 0 0,1 1 0 0 0,-23 48 0 0 0,44-77-62 0 0,0 0 0 0 0,0 0-1 0 0,1 0 1 0 0,-2 10 0 0 0,4-14-45 0 0,-1-1 0 0 0,1 0 0 0 0,0 0 0 0 0,0 0 0 0 0,0 1 0 0 0,1-1 0 0 0,-1 0-1 0 0,1 0 1 0 0,0 0 0 0 0,0 0 0 0 0,0 0 0 0 0,0 0 0 0 0,2 5 0 0 0,0-7-1517 0 0,8 1-487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1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40 14743 0 0,'-16'-21'4462'0'0,"16"20"-4409"0"0,0 1 1 0 0,0-1-1 0 0,0 0 1 0 0,0 1-1 0 0,0-1 1 0 0,0 0-1 0 0,0 1 1 0 0,0-1-1 0 0,1 0 1 0 0,-1 1-1 0 0,0-1 1 0 0,1 1-1 0 0,-1-1 1 0 0,0 0-1 0 0,1 1 1 0 0,-1-1-1 0 0,0 1 1 0 0,1-1 0 0 0,-1 1-1 0 0,1-1 1 0 0,-1 1-1 0 0,1-1 1 0 0,-1 1-1 0 0,1 0 1 0 0,0-1-1 0 0,0 0 1 0 0,1 1 31 0 0,0-1 1 0 0,0 1-1 0 0,0 0 1 0 0,0-1-1 0 0,0 1 1 0 0,0 0-1 0 0,0 0 1 0 0,0 0-1 0 0,3 1 1 0 0,2 0 59 0 0,0 0-1 0 0,-1 1 1 0 0,1 0 0 0 0,10 4 0 0 0,-2 3-107 0 0,0-1 0 0 0,0 2 0 0 0,-1 0 0 0 0,0 1 0 0 0,-1 0 0 0 0,-1 1 0 0 0,0 0 1 0 0,0 1-1 0 0,-1 0 0 0 0,-1 1 0 0 0,0 1 0 0 0,-1-1 0 0 0,0 1 0 0 0,6 19 1 0 0,-4-10 58 0 0,-2 2 1 0 0,-1 0-1 0 0,-1 0 1 0 0,-1 0 0 0 0,-1 1-1 0 0,-2-1 1 0 0,0 1 0 0 0,-3 37-1 0 0,-3-15 10 0 0,-3 0 1 0 0,-3 0-1 0 0,-1 0 0 0 0,-2-2 1 0 0,-3 1-1 0 0,-1-2 0 0 0,-27 53 1 0 0,33-77-103 0 0,-2-1 0 0 0,0-1 0 0 0,-1 0 0 0 0,-1 0 1 0 0,-1-1-1 0 0,0-1 0 0 0,-1-1 0 0 0,-1 0 0 0 0,-1-1 0 0 0,-1-1 1 0 0,0 0-1 0 0,-1-2 0 0 0,0 0 0 0 0,-39 17 0 0 0,54-28-5 0 0,-16 7 0 0 0,0 0 0 0 0,0 2 0 0 0,1 0 0 0 0,0 1 0 0 0,-18 15 0 0 0,29-15-18 0 0,10-8-31 0 0,0-4 32 0 0,-1 2-56 0 0,0-1 0 0 0,0 0 0 0 0,0 1-1 0 0,1-1 1 0 0,-1 0 0 0 0,1 1 0 0 0,-1-1 0 0 0,1 0-1 0 0,-1 0 1 0 0,1 1 0 0 0,1 0 0 0 0,6 9-7447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24 502 6911 0 0,'-7'-4'623'0'0,"6"4"-392"0"0,0-1-1 0 0,0 1 0 0 0,-1-1 1 0 0,1 0-1 0 0,0 1 1 0 0,0-1-1 0 0,0 0 1 0 0,0 1-1 0 0,1-1 1 0 0,-1 0-1 0 0,0 0 0 0 0,0 0 1 0 0,0 0-1 0 0,1 0 1 0 0,-2-1-1 0 0,2 1-29 0 0,0 1 0 0 0,0-1 1 0 0,-1 0-1 0 0,1 0 0 0 0,0 1 0 0 0,0-1 0 0 0,0 0 0 0 0,0 1 0 0 0,0-1 0 0 0,0 0 0 0 0,0 1 0 0 0,1-1 0 0 0,-1 0 1 0 0,0 1-1 0 0,0-1 0 0 0,0 0 0 0 0,1 1 0 0 0,-1-2 0 0 0,2 0 142 0 0,-1 0 1 0 0,1 0-1 0 0,-1 0 1 0 0,1 0-1 0 0,0 0 0 0 0,0 0 1 0 0,0 1-1 0 0,3-3 1 0 0,49-29 1082 0 0,94-40 0 0 0,65-11 255 0 0,-82 33-1172 0 0,-105 40-550 0 0,263-99 488 0 0,-199 80-2879 0 0,119-23 1 0 0,-194 51 1574 0 0,0-1 1 0 0,0 2-1 0 0,28 0 0 0 0,-6 7-4051 0 0,-20-1 404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16671 0 0,'0'0'1815'0'0,"2"1"-1604"0"0,-1-1-171 0 0,1 2 0 0 0,-1-1 0 0 0,1 0 0 0 0,-1 0 1 0 0,0 0-1 0 0,0 1 0 0 0,0-1 0 0 0,0 0 0 0 0,0 1 1 0 0,0-1-1 0 0,0 1 0 0 0,0 0 0 0 0,-1-1 0 0 0,2 3 1 0 0,-1 1 7 0 0,0-1 0 0 0,0 1 0 0 0,0 0 0 0 0,-1-1 0 0 0,0 7 0 0 0,-1 4 49 0 0,0-1-1 0 0,-6 24 1 0 0,-8 23 259 0 0,-45 110-1 0 0,-41 51-425 0 0,78-182-557 0 0,-1-1 0 0 0,-40 51 0 0 0,57-80 130 0 0,6-9-253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34 423 14423 0 0,'-5'-6'405'0'0,"0"1"-89"0"0,1-1 0 0 0,0 0 0 0 0,-7-12 0 0 0,10 15-213 0 0,0 1 1 0 0,1 0-1 0 0,-1 0 0 0 0,1-1 1 0 0,-1 1-1 0 0,1-1 0 0 0,0 1 0 0 0,-1 0 1 0 0,1-1-1 0 0,1 1 0 0 0,-1 0 0 0 0,0-1 1 0 0,0 1-1 0 0,1-1 0 0 0,1-3 1 0 0,2-4 102 0 0,1 1 1 0 0,-1-1-1 0 0,2 1 1 0 0,-1 1 0 0 0,2-1-1 0 0,-1 1 1 0 0,1 0 0 0 0,9-9-1 0 0,5-2-68 0 0,42-29-1 0 0,-27 23-139 0 0,2 3 0 0 0,48-22 0 0 0,85-24 75 0 0,-155 62-15 0 0,0 1 1 0 0,0 1-1 0 0,0 0 0 0 0,1 1 1 0 0,-1 1-1 0 0,34 0 1 0 0,-44 2-34 0 0,0 1 1 0 0,1 0 0 0 0,-1 0-1 0 0,0 1 1 0 0,0-1 0 0 0,0 1 0 0 0,0 1-1 0 0,0-1 1 0 0,7 5 0 0 0,-9-4-18 0 0,-1-1-1 0 0,1 1 1 0 0,-1 0 0 0 0,1 0-1 0 0,-1 1 1 0 0,0-1 0 0 0,0 1-1 0 0,-1-1 1 0 0,1 1 0 0 0,-1 0-1 0 0,0 0 1 0 0,0 0 0 0 0,0 0 0 0 0,2 7-1 0 0,-1 0 32 0 0,-1 0-1 0 0,0 1 1 0 0,-1-1 0 0 0,0 1-1 0 0,0 0 1 0 0,-1-1 0 0 0,-1 1-1 0 0,0-1 1 0 0,-1 1-1 0 0,0-1 1 0 0,-1 1 0 0 0,0-1-1 0 0,0 0 1 0 0,-1 0 0 0 0,-10 18-1 0 0,3-9 47 0 0,-1 0 0 0 0,0-1-1 0 0,-1-1 1 0 0,-1 0 0 0 0,-1-1 0 0 0,-1 0-1 0 0,-20 16 1 0 0,13-15-80 0 0,-1 0 0 0 0,0-2 0 0 0,-2-1-1 0 0,0-1 1 0 0,0-1 0 0 0,-1-1 0 0 0,0-1 0 0 0,-1-2-1 0 0,-50 10 1 0 0,52-13-167 0 0,-80 13 188 0 0,90-18-425 0 0,-1 0 0 0 0,1 0 0 0 0,0-2 0 0 0,-26-3 1 0 0,29 0-4496 0 0,4-2-1586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6911 0 0,'1'1'8910'0'0,"3"5"-6452"0"0,-3-2-2372 0 0,-1 0-1 0 0,0 0 0 0 0,0 0 1 0 0,0 0-1 0 0,-1 0 0 0 0,0 0 1 0 0,1 0-1 0 0,-1 0 1 0 0,-1 0-1 0 0,1-1 0 0 0,-1 1 1 0 0,1 0-1 0 0,-1-1 0 0 0,-4 7 1 0 0,-5 6 7 0 0,-23 26 0 0 0,22-27-61 0 0,-116 125 91 0 0,65-72-49 0 0,6-7 353 0 0,3 4 0 0 0,-74 111-1 0 0,118-157-266 0 0,0 0 0 0 0,1 0 0 0 0,-10 36 0 0 0,15-41-117 0 0,0 0-1 0 0,1 0 0 0 0,1 1 0 0 0,0-1 1 0 0,2 1-1 0 0,0 19 0 0 0,0-30-44 0 0,1 0-1 0 0,0 1 1 0 0,0-1-1 0 0,0 0 1 0 0,1 0-1 0 0,-1 0 1 0 0,1 0-1 0 0,0 0 1 0 0,0 0-1 0 0,1 0 1 0 0,-1-1-1 0 0,1 1 1 0 0,0-1-1 0 0,-1 0 1 0 0,2 0-1 0 0,-1 0 1 0 0,0 0-1 0 0,1 0 1 0 0,-1-1-1 0 0,1 1 0 0 0,5 2 1 0 0,7 3-325 0 0,1-1 1 0 0,0-1-1 0 0,33 9 0 0 0,-31-10-299 0 0,-5-2-1111 0 0,24 4 0 0 0,-14-5-4489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10679 0 0,'0'0'1975'0'0,"7"-5"-116"0"0,-5 4-1730 0 0,0 0 0 0 0,0 1 0 0 0,1-1 1 0 0,-1 0-1 0 0,0 1 0 0 0,0 0 0 0 0,0-1 0 0 0,1 1 1 0 0,-1 0-1 0 0,0 0 0 0 0,0 0 0 0 0,1 0 1 0 0,-1 1-1 0 0,0-1 0 0 0,0 1 0 0 0,0-1 0 0 0,0 1 1 0 0,1 0-1 0 0,-1 0 0 0 0,0 0 0 0 0,0 0 1 0 0,0 0-1 0 0,2 2 0 0 0,5 4 147 0 0,0-1-1 0 0,-1 2 1 0 0,11 11-1 0 0,-15-15-153 0 0,19 23 693 0 0,33 49 0 0 0,-18-23-220 0 0,241 288 965 0 0,-244-305-1564 0 0,93 109-59 0 0,-125-143 53 0 0,-2-1 5 0 0,0 0 0 0 0,0 0 1 0 0,0 0-1 0 0,-1 0 0 0 0,1 1 0 0 0,0-1 0 0 0,-1 0 1 0 0,1 0-1 0 0,-1 0 0 0 0,1 1 0 0 0,-1-1 1 0 0,1 0-1 0 0,-1 3 0 0 0,1 5-2477 0 0,-1-9 2353 0 0,0 0 0 0 0,0 0 0 0 0,-1 1 1 0 0,1-1-1 0 0,0 0 0 0 0,0 0 0 0 0,0 0 0 0 0,-1 0 1 0 0,1 1-1 0 0,0-1 0 0 0,0 0 0 0 0,0 0 0 0 0,-1 0 0 0 0,1 0 1 0 0,0 0-1 0 0,0 0 0 0 0,-1 0 0 0 0,1 0 0 0 0,0 0 1 0 0,0 0-1 0 0,-1 1 0 0 0,1-1 0 0 0,0 0 0 0 0,0-1 1 0 0,-1 1-1 0 0,1 0 0 0 0,0 0 0 0 0,0 0 0 0 0,-1 0 0 0 0,1 0 1 0 0,0 0-1 0 0,0 0 0 0 0,-1 0 0 0 0,1 0 0 0 0,0 0 1 0 0,0 0-1 0 0,-1-1 0 0 0,-6-2-5574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17 13015 0 0,'0'0'596'0'0,"1"-1"-13"0"0,1-1-478 0 0,11-7 19 0 0,-2 5 540 0 0,-10 4-614 0 0,-1 0 0 0 0,0 0 0 0 0,0 0 0 0 0,0 0 0 0 0,0 0 1 0 0,0 0-1 0 0,1 0 0 0 0,-1 0 0 0 0,0 0 0 0 0,0 0 0 0 0,0 0 0 0 0,0 0 0 0 0,0 0 0 0 0,0 0 0 0 0,1 1 1 0 0,-1-1-1 0 0,0 0 0 0 0,0 0 0 0 0,0 0 0 0 0,0 0 0 0 0,0 0 0 0 0,0 0 0 0 0,0 0 0 0 0,0 1 1 0 0,0-1-1 0 0,0 0 0 0 0,0 0 0 0 0,0 0 0 0 0,1 0 0 0 0,-1 0 0 0 0,0 1 0 0 0,0-1 0 0 0,0 0 1 0 0,0 0-1 0 0,0 0 0 0 0,0 0 0 0 0,0 0 0 0 0,0 0 0 0 0,-1 1 0 0 0,-7 21 2311 0 0,6-17-2830 0 0,-18 33 1025 0 0,-2-1 0 0 0,-49 63-1 0 0,6-10-6 0 0,20-23-313 0 0,-83 91-1 0 0,88-115-203 0 0,-3-1 1 0 0,-83 62-1 0 0,47-44-44 0 0,78-59-57 0 0,11-7-6108 0 0,6-2-485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13791 0 0,'0'0'6152'0'0,"1"0"-5448"0"0,8 1-409 0 0,0-2 0 0 0,0 1 1 0 0,0-1-1 0 0,0-1 0 0 0,-1 1 0 0 0,1-2 0 0 0,14-4 0 0 0,6-2-32 0 0,2 1-246 0 0,51-12 383 0 0,-71 18-723 0 0,0 1-1 0 0,1 0 1 0 0,-1 1-1 0 0,1 0 1 0 0,12 2-1 0 0,-22-2-577 0 0,0 11-3746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9671 0 0,'0'0'9659'0'0,"2"-1"-9126"0"0,74-34 2117 0 0,14-6-3126 0 0,-72 35-129 0 0,13-6-1663 0 0,-10 6-2322 0 0,0 0-1705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12207 0 0,'0'0'1106'0'0,"0"3"-913"0"0,0 5 125 0 0,2 0 0 0 0,-1 1 0 0 0,1-1-1 0 0,0 0 1 0 0,0 0 0 0 0,1 0 0 0 0,1 0 0 0 0,-1 0 0 0 0,1-1 0 0 0,0 1 0 0 0,1-1 0 0 0,0 0-1 0 0,0-1 1 0 0,7 9 0 0 0,6 4 645 0 0,1-1 1 0 0,0-1-1 0 0,32 22 0 0 0,-5-8-442 0 0,1-2-1 0 0,1-2 1 0 0,75 30 0 0 0,-110-52-755 0 0,0-1 0 0 0,0-1 1 0 0,16 2-1 0 0,-6-2-2516 0 0,-1-1-3332 0 0,-9-2-170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 10855 0 0,'-7'-4'7971'0'0,"-127"187"-4920"0"0,97-139-2935 0 0,-85 77 0 0 0,94-99-94 0 0,-2-2 0 0 0,-42 23 1 0 0,28-17-255 0 0,44-26 198 0 0,-1 0 0 0 0,1 0 0 0 0,0 0-1 0 0,0 0 1 0 0,0 0 0 0 0,0 0 0 0 0,0 1-1 0 0,-1-1 1 0 0,1 0 0 0 0,0 0-1 0 0,0 0 1 0 0,0 0 0 0 0,0 0 0 0 0,0 0-1 0 0,0 0 1 0 0,0 0 0 0 0,0 1 0 0 0,-1-1-1 0 0,1 0 1 0 0,0 0 0 0 0,0 0-1 0 0,0 0 1 0 0,0 0 0 0 0,0 1 0 0 0,0-1-1 0 0,0 0 1 0 0,0 0 0 0 0,0 0 0 0 0,0 0-1 0 0,0 0 1 0 0,0 1 0 0 0,0-1-1 0 0,0 0 1 0 0,0 0 0 0 0,0 0 0 0 0,0 0-1 0 0,0 0 1 0 0,0 1 0 0 0,0-1 0 0 0,0 0-1 0 0,0 0 1 0 0,0 0 0 0 0,0 0-1 0 0,0 0 1 0 0,1 1 0 0 0,-1-1 0 0 0,0 0-1 0 0,0 0 1 0 0,0 0 0 0 0,0 0 0 0 0,0 0-1 0 0,0 0 1 0 0,0 0 0 0 0,0 1-1 0 0,1-1 1 0 0,-1 0 0 0 0,0 0 0 0 0,0 0-1 0 0,0 0 1 0 0,0 0 0 0 0,1 0 0 0 0,15 5-856 0 0,22 0-886 0 0,-18-6 629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2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12607 0 0,'0'0'2128'0'0,"1"1"-1838"0"0,6 6 75 0 0,0 0 1 0 0,0 0-1 0 0,11 6 1 0 0,13 14 58 0 0,37 39-11 0 0,-23-25 613 0 0,-3 2-1 0 0,43 57 1 0 0,-76-86-760 0 0,0 0 0 0 0,-1 1 0 0 0,-1 0 1 0 0,-1 0-1 0 0,0 1 0 0 0,-1 0 0 0 0,0 0 1 0 0,-1 0-1 0 0,-1 1 0 0 0,-1-1 0 0 0,1 29 1 0 0,-4-3 21 0 0,-1-1 1 0 0,-2 0-1 0 0,-14 64 1 0 0,12-78-330 0 0,-1-1 1 0 0,-2 1-1 0 0,-18 42 1 0 0,21-57-210 0 0,-1 0-1 0 0,0-1 1 0 0,-1 0 0 0 0,0 0 0 0 0,0-1 0 0 0,-1 0-1 0 0,0 0 1 0 0,-1-1 0 0 0,-18 13 0 0 0,2-3-1361 0 0,25-18 958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0 691 7367 0 0,'0'0'568'0'0,"2"-15"4004"0"0,15-37 2823 0 0,26-73-4442 0 0,-40 119-2876 0 0,86-193 1054 0 0,-78 177-1114 0 0,2 1-1 0 0,0 1 0 0 0,1 0 1 0 0,2 1-1 0 0,-1 1 0 0 0,36-32 1 0 0,-29 33 64 0 0,0 0 0 0 0,1 2 0 0 0,0 0 0 0 0,2 1 0 0 0,32-13 0 0 0,-46 23-325 0 0,1 1-1 0 0,0-1 1 0 0,0 2-1 0 0,0 0 1 0 0,0 0 0 0 0,15 0-1 0 0,-18 2-510 0 0,0 1 0 0 0,0 0 0 0 0,0 0 0 0 0,0 1 0 0 0,0 0 0 0 0,0 1 0 0 0,0 0 0 0 0,0 0 0 0 0,9 5 0 0 0,7 6-1338 0 0,-1-1-10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11519 0 0,'0'0'2806'0'0,"7"-5"815"0"0,4-1-2917 0 0,1 0 1 0 0,0 1-1 0 0,-1 1 1 0 0,2 0-1 0 0,-1 1 1 0 0,21-4-1 0 0,17-4-62 0 0,-16 1-420 0 0,80-21 229 0 0,-97 28-735 0 0,0 0 0 0 0,-1 1-1 0 0,1 1 1 0 0,31 2 0 0 0,-19 4-3129 0 0,-20 0-3730 0 0</inkml:trace>
  <inkml:trace contextRef="#ctx0" brushRef="#br0" timeOffset="1">137 302 11055 0 0,'0'0'7774'0'0,"2"0"-6918"0"0,14 1-81 0 0,0-1 0 0 0,-1 0 0 0 0,1-1 0 0 0,0-1 0 0 0,28-7 0 0 0,-1 1-464 0 0,34-10-2143 0 0,-49 11-4307 0 0,-7 2-1041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1288 109 6191 0 0,'19'-14'861'0'0,"1"1"-1"0"0,1 0 1 0 0,0 2-1 0 0,0 1 1 0 0,1 0-1 0 0,0 2 0 0 0,1 0 1 0 0,27-5-1 0 0,-14 5 5143 0 0,-53 24-5726 0 0,-53 35-193 0 0,17-13-88 0 0,-14 7 4 0 0,-2-2 0 0 0,-77 34 0 0 0,39-21 0 0 0,31-15-30 0 0,-89 66 0 0 0,-62 45-222 0 0,211-144 252 0 0,8-3 0 0 0,3 0 11 0 0,3-5 132 0 0,2 2-49 0 0,-10 12 51 0 0,-6 5 60 0 0,3-8 1125 0 0,16-11-1186 0 0,81-1 36 0 0,-31-1-5 0 0,-1 2 0 0 0,59 9-1 0 0,54 9-113 0 0,-137-17-41 0 0,0-1-1 0 0,-1-1 0 0 0,55-10 1 0 0,-59 7 33 0 0,-16 3-42 0 0,-5 1 42 0 0,-4 0 0 0 0,-10 1-61 0 0,1 0-1 0 0,-1 2 0 0 0,0-1 1 0 0,-19 8-1 0 0,8-2-1 0 0,7-2-1 0 0,0 0 0 0 0,0 2 0 0 0,-17 10-1 0 0,-12 6-7 0 0,17-9 6 0 0,1 1 0 0 0,-41 33 0 0 0,26-18-8 0 0,27-20 20 0 0,-120 82-101 0 0,95-68-20 0 0,-68 30 0 0 0,-83 19-72 0 0,71-29 195 0 0,78-32-1 0 0,31-10 0 0 0,0 0 0 0 0,1 1 0 0 0,-1 0 0 0 0,-19 11 0 0 0,23-9 0 0 0,0 2 0 0 0,-1 7 1 0 0,8-12 4 0 0,1-1 4 0 0,-1 0 3 0 0,0 0 0 0 0,0-1 0 0 0,0 1 0 0 0,0 0 0 0 0,0-1 0 0 0,1 1 0 0 0,-1 0 0 0 0,0-1 0 0 0,1 1 0 0 0,0-1 0 0 0,-1 1 0 0 0,1 0 0 0 0,0-1 0 0 0,0 0 0 0 0,0 1 0 0 0,-1-1 0 0 0,2 1 0 0 0,-1-1 0 0 0,0 0 0 0 0,2 2 0 0 0,1 1 35 0 0,1 0 1 0 0,0-1-1 0 0,0 0 1 0 0,6 4-1 0 0,-5-4-1 0 0,0-1 1 0 0,0 0-1 0 0,0 0 0 0 0,1 0 0 0 0,-1 0 0 0 0,0-1 0 0 0,1-1 1 0 0,-1 1-1 0 0,11-1 0 0 0,6-1 107 0 0,32-7-1 0 0,-14 2-111 0 0,131-15 66 0 0,149-17 5 0 0,-231 25-44 0 0,11-1 24 0 0,-87 13-88 0 0,1 1 0 0 0,0 0 1 0 0,0 1-1 0 0,24 4 0 0 0,-38-5-4 0 0,1 0-1 0 0,0 0 1 0 0,-1 0 0 0 0,1 1-1 0 0,-1-1 1 0 0,1 1 0 0 0,-1-1-1 0 0,1 1 1 0 0,-1-1-1 0 0,1 1 1 0 0,-1 0 0 0 0,1 0-1 0 0,-1 0 1 0 0,0 0 0 0 0,0 0-1 0 0,2 1 1 0 0,0 1-26 0 0,-2-2-133 0 0,10 22-1039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8319 0 0,'0'0'1870'0'0,"0"-8"1428"0"0,1 7-3160 0 0,-1 1 0 0 0,0-1-1 0 0,0 0 1 0 0,1 1 0 0 0,-1-1-1 0 0,0 0 1 0 0,1 1 0 0 0,-1-1 0 0 0,1 0-1 0 0,-1 1 1 0 0,1-1 0 0 0,-1 1-1 0 0,1-1 1 0 0,-1 1 0 0 0,1-1-1 0 0,-1 1 1 0 0,1 0 0 0 0,0-1 0 0 0,-1 1-1 0 0,1 0 1 0 0,0-1 0 0 0,-1 1-1 0 0,1 0 1 0 0,0 0 0 0 0,1-1-1 0 0,-1 2-60 0 0,-1-1 0 0 0,1 1-1 0 0,0-1 1 0 0,0 1-1 0 0,0-1 1 0 0,-1 1-1 0 0,1-1 1 0 0,0 1-1 0 0,0 0 1 0 0,-1-1 0 0 0,1 1-1 0 0,-1 0 1 0 0,1 0-1 0 0,-1 0 1 0 0,1-1-1 0 0,-1 1 1 0 0,1 0 0 0 0,-1 0-1 0 0,0 0 1 0 0,1 1-1 0 0,4 15 360 0 0,0 1 0 0 0,-1-1 0 0 0,1 20 0 0 0,6 25 239 0 0,-2-26-590 0 0,-6-19-43 0 0,1 1 0 0 0,0-1 0 0 0,2 0 0 0 0,0-1 0 0 0,14 27 0 0 0,-19-41-171 0 0,0 0-1 0 0,0-1 1 0 0,0 1 0 0 0,0 0-1 0 0,1-1 1 0 0,-1 1 0 0 0,1-1-1 0 0,-1 1 1 0 0,1-1 0 0 0,-1 0-1 0 0,1 1 1 0 0,0-1-1 0 0,0 0 1 0 0,-1 0 0 0 0,1 0-1 0 0,0-1 1 0 0,0 1 0 0 0,0 0-1 0 0,0-1 1 0 0,3 1 0 0 0,-2-1-460 0 0,0 0 0 0 0,0 0 0 0 0,1-1 0 0 0,-1 0 1 0 0,0 1-1 0 0,0-1 0 0 0,0 0 0 0 0,5-3 0 0 0,-3 2-180 0 0,4-1-4702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7 6447 0 0,'-6'-7'14176'0'0,"-6"18"-14166"0"0,1 0 1 0 0,0 0-1 0 0,1 1 0 0 0,1 1 0 0 0,0 0 0 0 0,0 0 0 0 0,-6 15 1 0 0,-5 5-5 0 0,-32 54-21 0 0,-78 115-42 0 0,41-77 57 0 0,-78 145 0 0 0,165-266-95 0 0,2-2-33 0 0,-1-1 1 0 0,0 1-1 0 0,0-1 0 0 0,1 1 1 0 0,-1-1-1 0 0,0 0 1 0 0,0 1-1 0 0,0-1 1 0 0,0 0-1 0 0,-2 2 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4143 0 0,'0'0'10142'0'0,"0"2"-9634"0"0,-13 42 1136 0 0,-3 16-263 0 0,-30 69 0 0 0,-42 60-878 0 0,23-53-408 0 0,38-78-134 0 0,-56 134-1041 0 0,80-187 853 0 0,0 2-546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54 395 10567 0 0,'-8'2'308'0'0,"0"0"31"0"0,1 0 0 0 0,-1 1 0 0 0,1 0 0 0 0,-8 4 3217 0 0,16-13-3216 0 0,0 0 0 0 0,0-1-1 0 0,1 1 1 0 0,0 0 0 0 0,0 0-1 0 0,1 0 1 0 0,3-7 0 0 0,1-1-75 0 0,39-103 44 0 0,-41 101-318 0 0,1 1-1 0 0,1 0 0 0 0,1 0 0 0 0,0 0 1 0 0,1 1-1 0 0,0 1 0 0 0,20-23 1 0 0,-21 28-18 0 0,0 0 0 0 0,0 1 1 0 0,0 0-1 0 0,1 0 0 0 0,0 1 1 0 0,1 0-1 0 0,-1 1 0 0 0,1 0 1 0 0,0 0-1 0 0,0 1 0 0 0,1 1 1 0 0,18-5-1 0 0,-5 4-8 0 0,0 2 0 0 0,1 0-1 0 0,-1 2 1 0 0,0 0 0 0 0,45 8 0 0 0,-50-5 111 0 0,0 1 0 0 0,0 1 1 0 0,-1 1-1 0 0,0 1 1 0 0,0 0-1 0 0,-1 1 1 0 0,32 21-1 0 0,-43-25-33 0 0,-1 0-1 0 0,0 0 0 0 0,0 1 1 0 0,0 0-1 0 0,0 0 1 0 0,5 8-1 0 0,-9-12-26 0 0,0 1-1 0 0,0 0 1 0 0,0 0 0 0 0,0 0 0 0 0,0 0-1 0 0,0 0 1 0 0,0 0 0 0 0,-1 0 0 0 0,1 0-1 0 0,-1 0 1 0 0,1 0 0 0 0,-1 1 0 0 0,0-1-1 0 0,0 0 1 0 0,0 0 0 0 0,0 0 0 0 0,0 0-1 0 0,0 1 1 0 0,-1-1 0 0 0,1 0 0 0 0,-1 0-1 0 0,1 0 1 0 0,-3 3 0 0 0,-7 11 116 0 0,-2 0 1 0 0,0-1-1 0 0,-1 0 1 0 0,0-1-1 0 0,-25 20 0 0 0,14-13-35 0 0,-27 28-83 0 0,-94 81-240 0 0,117-108 87 0 0,3-2-359 0 0,-40 26 0 0 0,57-41 384 0 0,0-1-1 0 0,0 0 0 0 0,0 0 0 0 0,0-1 1 0 0,-1 0-1 0 0,1-1 0 0 0,-1 0 1 0 0,0 0-1 0 0,1-1 0 0 0,-12 1 1 0 0,0-5-86 0 0,20 3 112 0 0,0-1 1 0 0,0 1-1 0 0,0-1 1 0 0,0 0 0 0 0,0 1-1 0 0,0-1 1 0 0,0 1-1 0 0,0-1 1 0 0,0 1 0 0 0,0-1-1 0 0,1 1 1 0 0,-1-1 0 0 0,0 1-1 0 0,0-1 1 0 0,1 1-1 0 0,-1-1 1 0 0,0 0-21 0 0,7-10-824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19 11519 0 0,'0'0'528'0'0,"-6"-5"171"0"0,4 3-549 0 0,-1 1 0 0 0,1-1 0 0 0,-1 1 0 0 0,0 0 0 0 0,0-1-1 0 0,1 1 1 0 0,-1 1 0 0 0,0-1 0 0 0,0 0 0 0 0,0 1 0 0 0,0-1 0 0 0,0 1 0 0 0,0 0 0 0 0,0 0 0 0 0,0 0-1 0 0,0 0 1 0 0,0 1 0 0 0,0-1 0 0 0,-3 2 0 0 0,-5 1 604 0 0,1 0-1 0 0,-1 1 0 0 0,-17 8 1 0 0,19-7-663 0 0,1 1 1 0 0,0 0-1 0 0,0 0 0 0 0,0 0 1 0 0,0 1-1 0 0,1 1 0 0 0,0-1 1 0 0,1 1-1 0 0,-7 9 0 0 0,-7 15 43 0 0,-18 37 0 0 0,27-49-11 0 0,-28 48 189 0 0,23-42-100 0 0,1 0 1 0 0,2 1-1 0 0,0 0 0 0 0,-14 47 0 0 0,26-69-188 0 0,0 0-1 0 0,0 0 1 0 0,0 0-1 0 0,1 0 0 0 0,0 1 1 0 0,0-1-1 0 0,0 0 1 0 0,1 0-1 0 0,-1 0 1 0 0,1 0-1 0 0,0 0 1 0 0,3 6-1 0 0,-3-8-138 0 0,1 0-1 0 0,-1 0 1 0 0,1 1 0 0 0,0-1-1 0 0,0 0 1 0 0,0 0-1 0 0,1-1 1 0 0,-1 1 0 0 0,1 0-1 0 0,0-1 1 0 0,-1 1 0 0 0,1-1-1 0 0,0 0 1 0 0,0 0-1 0 0,1 0 1 0 0,-1-1 0 0 0,5 3-1 0 0,3 0-6956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3223 0 0,'0'0'143'0'0,"-4"6"131"0"0,2-2 2311 0 0,1-2-1852 0 0,0 1 0 0 0,0-1 0 0 0,1 1 0 0 0,-1 0 1 0 0,1-1-1 0 0,0 1 0 0 0,0-1 0 0 0,-1 1 0 0 0,2 0 1 0 0,-1-1-1 0 0,0 1 0 0 0,2 4 0 0 0,-1-2-278 0 0,1-1-1 0 0,-1 0 1 0 0,1 1-1 0 0,1-1 1 0 0,-1 0-1 0 0,5 6 1 0 0,3 3-81 0 0,1-1-1 0 0,1-1 1 0 0,15 12 0 0 0,-26-21-209 0 0,71 53 2148 0 0,101 60 0 0 0,-138-91-2027 0 0,15 9-33 0 0,-44-30-251 0 0,0 1-1 0 0,0-1 1 0 0,1-1-1 0 0,0 1 1 0 0,-1-1-1 0 0,8 1 1 0 0,-10-2-188 0 0,-1-1 0 0 0,1 0 0 0 0,-1 0 1 0 0,0 0-1 0 0,1 0 0 0 0,-1-1 0 0 0,1 1 0 0 0,-1-1 0 0 0,6-2 1 0 0,-5 2-1170 0 0,-1-1 0 0 0,0 1 0 0 0,0-1 0 0 0,0 0 0 0 0,5-3 0 0 0,1-4-5472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5983 0 0,'0'0'7110'0'0,"0"2"-6037"0"0,-3 3-696 0 0,1 0 0 0 0,-1 0 0 0 0,-1 0 0 0 0,1-1 0 0 0,-1 1 0 0 0,1-1 0 0 0,-1 0 0 0 0,-6 5 0 0 0,-41 30 914 0 0,34-26-858 0 0,-341 282 2851 0 0,313-246-3181 0 0,44-48-330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0,'0'0'706'0'0,"2"1"-578"0"0,14 1 2572 0 0,0 1 0 0 0,0 1 0 0 0,21 8 1 0 0,-31-9-2333 0 0,0 0 1 0 0,0 0 0 0 0,0 1-1 0 0,0 0 1 0 0,-1 0 0 0 0,1 1-1 0 0,-1-1 1 0 0,0 1 0 0 0,5 6-1 0 0,-8-8-270 0 0,13 14 351 0 0,-1 1 0 0 0,12 20 0 0 0,-21-31-424 0 0,-2 1 0 0 0,1-1-1 0 0,-1 1 1 0 0,0-1 0 0 0,-1 1-1 0 0,0 0 1 0 0,0 0 0 0 0,-1 0 0 0 0,1 11-1 0 0,-2-10-16 0 0,0 0 0 0 0,-1 0 0 0 0,0-1 0 0 0,0 1 0 0 0,-1 0 0 0 0,0-1 0 0 0,-1 1 0 0 0,0-1 0 0 0,0 0 0 0 0,-1 0 0 0 0,0 0 0 0 0,0 0 0 0 0,-1-1 0 0 0,0 0 0 0 0,0 0 0 0 0,-1 0 0 0 0,0 0 0 0 0,0-1 0 0 0,0 0 0 0 0,-1-1 0 0 0,0 1 0 0 0,0-1 0 0 0,0 0 0 0 0,-1-1 0 0 0,-11 6 0 0 0,-84 37-1362 0 0,102-46 911 0 0,14-7-3438 0 0,20-10 837 0 0,-14 6 1353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6911 0 0,'0'0'1023'0'0,"6"9"4996"0"0,-3-4-5504 0 0,-1 1 0 0 0,0 0 1 0 0,0 0-1 0 0,-1 0 1 0 0,1 0-1 0 0,-1 0 0 0 0,0 0 1 0 0,-1 0-1 0 0,0 0 1 0 0,0 0-1 0 0,-1 12 1 0 0,-1-6-308 0 0,-1 0 1 0 0,0 0-1 0 0,-1 0 1 0 0,0 0-1 0 0,-7 11 1 0 0,-85 156 525 0 0,55-108-766 0 0,21-25-33 0 0,12-27-634 0 0,7-17-71 0 0,16-3-2694 0 0,2-5 1466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0,'0'0'11958'0'0,"1"1"-11414"0"0,11 21 609 0 0,-2 1 0 0 0,10 30 0 0 0,-1-2-583 0 0,-5-21-355 0 0,2-1 1 0 0,0-1 0 0 0,34 43-1 0 0,-48-68-230 0 0,1 2-28 0 0,1 1 1 0 0,0-1 0 0 0,0 0-1 0 0,0 0 1 0 0,1-1 0 0 0,-1 1-1 0 0,1-1 1 0 0,0 0 0 0 0,1 0-1 0 0,-1-1 1 0 0,6 4-1 0 0,-9-7-106 0 0,0 1-1 0 0,-1-1 1 0 0,1 0-1 0 0,0 0 1 0 0,-1 0-1 0 0,1 0 0 0 0,0 0 1 0 0,-1 0-1 0 0,1 0 1 0 0,0-1-1 0 0,-1 1 0 0 0,1 0 1 0 0,-1-1-1 0 0,1 1 1 0 0,2-2-1 0 0,20-13-4039 0 0,-10 5-2626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16439 0 0,'0'0'2552'0'0,"1"1"-2246"0"0,4 1-19 0 0,-1-1 0 0 0,0 1 1 0 0,0 1-1 0 0,0-1 1 0 0,-1 0-1 0 0,1 1 0 0 0,0 0 1 0 0,-1 0-1 0 0,0 0 0 0 0,6 6 1 0 0,-8-6-247 0 0,1-1 0 0 0,-1 0 0 0 0,0 1 0 0 0,0-1 0 0 0,0 1 0 0 0,0-1 0 0 0,0 1 0 0 0,0 0 0 0 0,-1 0 1 0 0,1-1-1 0 0,-1 1 0 0 0,0 0 0 0 0,0 0 0 0 0,0-1 0 0 0,0 1 0 0 0,0 0 0 0 0,0 0 0 0 0,-1-1 0 0 0,-1 5 0 0 0,-4 11 135 0 0,-2 1 1 0 0,0-1-1 0 0,-20 31 0 0 0,8-14-60 0 0,-45 76 74 0 0,-24 48-102 0 0,-60 136-755 0 0,120-243-1165 0 0,28-50 1228 0 0,-3 4-1806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3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16927 0 0,'0'0'1536'0'0,"-1"0"-1262"0"0,-3-3 612 0 0,4 9-772 0 0,1 1-1 0 0,0-1 0 0 0,0 0 1 0 0,1 0-1 0 0,-1 1 0 0 0,2-1 0 0 0,3 8 1 0 0,23 41 470 0 0,-23-46-419 0 0,106 162 1255 0 0,14 22-249 0 0,-119-179-1099 0 0,0-1 1 0 0,-1 1-1 0 0,-1 0 0 0 0,0 0 1 0 0,-1 0-1 0 0,0 1 1 0 0,2 27-1 0 0,-5-31-30 0 0,-1 0-1 0 0,0 0 1 0 0,-1-1-1 0 0,0 1 1 0 0,-1 0-1 0 0,0 0 1 0 0,-1 0-1 0 0,0-1 1 0 0,0 1-1 0 0,-1-1 1 0 0,-7 13-1 0 0,-14 18 180 0 0,-2 0 0 0 0,-1-2 0 0 0,-66 69 0 0 0,59-73-199 0 0,16-17-19 0 0,1 0 1 0 0,-19 26-1 0 0,36-43-167 0 0,24 4-3047 0 0,-10-6 1810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11167 0 0,'0'0'1127'0'0,"-21"6"50"0"0,15 3-762 0 0,0-1 0 0 0,1 1 0 0 0,0 0 0 0 0,0 0-1 0 0,0 0 1 0 0,-3 15 0 0 0,4-14-215 0 0,-75 190 1614 0 0,3-6-1433 0 0,52-131-338 0 0,10-26-82 0 0,-1-1-1 0 0,-25 45 0 0 0,39-80-79 0 0,4-11-5529 0 0,1-5 88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126 371 7367 0 0,'-17'9'660'0'0,"1"0"-1"0"0,1 2 1 0 0,-1 0-1 0 0,-17 17 1 0 0,6-5 17 0 0,25-22-82 0 0,8-21 435 0 0,10-17-286 0 0,3 0-1 0 0,1 2 0 0 0,1 0 1 0 0,2 1-1 0 0,33-38 0 0 0,-45 61-612 0 0,-1 1 0 0 0,1-1 0 0 0,1 2-1 0 0,0 0 1 0 0,0 0 0 0 0,1 1 0 0 0,0 0 0 0 0,26-10-1 0 0,7 1 448 0 0,65-16-1 0 0,-91 28-441 0 0,132-29 694 0 0,-120 29-763 0 0,0 2-1 0 0,58 1 1 0 0,-60 7-57 0 0,-19-1 1 0 0,-10-2-5 0 0,0-1-1 0 0,-1 0 1 0 0,1 0 0 0 0,0 1 0 0 0,0-1 0 0 0,-1 0-1 0 0,1 1 1 0 0,-1-1 0 0 0,1 1 0 0 0,-1-1 0 0 0,0 1-1 0 0,1-1 1 0 0,-1 1 0 0 0,0-1 0 0 0,0 1 0 0 0,0-1-1 0 0,0 1 1 0 0,0-1 0 0 0,-1 1 0 0 0,1-1 0 0 0,0 0-1 0 0,-1 1 1 0 0,0 2 0 0 0,-2 5 38 0 0,-1-1-1 0 0,-6 14 1 0 0,8-19-37 0 0,-19 35 47 0 0,-2-1-1 0 0,-1-2 0 0 0,-2 0 1 0 0,-2-1-1 0 0,-46 43 0 0 0,40-48-42 0 0,-1-1-1 0 0,-1-3 0 0 0,-1 0 1 0 0,-1-3-1 0 0,-2-1 0 0 0,0-2 1 0 0,-57 19-1 0 0,44-22-140 0 0,48-15 92 0 0,0 0 1 0 0,1 0-1 0 0,-1-1 0 0 0,0 0 1 0 0,0 1-1 0 0,0-2 0 0 0,1 1 1 0 0,-1-1-1 0 0,-5-1 0 0 0,9 2 16 0 0,0 0-1 0 0,0 0 1 0 0,0-1-1 0 0,0 1 1 0 0,0-1-1 0 0,1 1 1 0 0,-1-1-1 0 0,0 1 1 0 0,0-1-1 0 0,0 1 1 0 0,1-1-1 0 0,-1 0 1 0 0,0 1-1 0 0,1-1 1 0 0,-1 0-1 0 0,1 1 1 0 0,-1-1-1 0 0,1 0 1 0 0,-1 0-1 0 0,1 0 1 0 0,-1-1-1 0 0,1 0-51 0 0,-1 0 0 0 0,1 0 0 0 0,0 1-1 0 0,0-1 1 0 0,0 0 0 0 0,0 0-1 0 0,0 0 1 0 0,0 0 0 0 0,1 1 0 0 0,0-4-1 0 0,2-2-549 0 0,-1 0 0 0 0,2 0 0 0 0,-1 0 0 0 0,9-12 0 0 0,15-18-1194 0 0,1 5-20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13359 0 0,'0'0'1210'0'0,"-1"1"-996"0"0,-191 133 4401 0 0,153-103-4296 0 0,2 1-1 0 0,-42 48 1 0 0,61-60-232 0 0,1 2-1 0 0,2 0 1 0 0,0 0 0 0 0,1 2-1 0 0,-19 43 1 0 0,26-50-66 0 0,0 1 0 0 0,2 0 0 0 0,0 0 0 0 0,1 0 0 0 0,-4 35 0 0 0,8-46-19 0 0,0 1 1 0 0,0 0 0 0 0,1-1-1 0 0,0 1 1 0 0,0-1-1 0 0,1 1 1 0 0,0-1 0 0 0,0 1-1 0 0,1-1 1 0 0,0 0 0 0 0,0 0-1 0 0,1 0 1 0 0,-1-1 0 0 0,1 1-1 0 0,1-1 1 0 0,9 11 0 0 0,-2-5-332 0 0,0-1 1 0 0,1-1-1 0 0,0 0 1 0 0,0 0-1 0 0,16 7 1 0 0,-11-8-1139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 6911 0 0,'0'0'528'0'0,"-1"-1"-341"0"0,-3 1 85 0 0,1-1 0 0 0,-1 1-1 0 0,1-1 1 0 0,0 1 0 0 0,-1 0 0 0 0,1 1-1 0 0,-1-1 1 0 0,1 1 0 0 0,-1-1 0 0 0,1 1-1 0 0,0 0 1 0 0,-1 0 0 0 0,1 1 0 0 0,0-1-1 0 0,0 0 1 0 0,0 1 0 0 0,0 0 0 0 0,0 0 0 0 0,0 0-1 0 0,-4 4 1 0 0,4-2-111 0 0,0-1 0 0 0,0 0 0 0 0,0 1 0 0 0,1 0 0 0 0,0 0 0 0 0,-1 0 1 0 0,2 0-1 0 0,-1 0 0 0 0,0 0 0 0 0,1 0 0 0 0,0 0 0 0 0,0 1 0 0 0,0-1 0 0 0,0 0 0 0 0,1 1 0 0 0,-1 4 0 0 0,1 7 23 0 0,1-1-1 0 0,0 0 0 0 0,1 0 0 0 0,1 0 0 0 0,0 0 1 0 0,1 0-1 0 0,1-1 0 0 0,0 1 0 0 0,1-1 1 0 0,0-1-1 0 0,2 1 0 0 0,-1-1 0 0 0,1 0 1 0 0,1-1-1 0 0,11 13 0 0 0,-2-5 107 0 0,41 36 0 0 0,-50-49-688 0 0,0 0 0 0 0,0-1 1 0 0,0 0-1 0 0,1-1 0 0 0,0 0 0 0 0,0 0 0 0 0,17 4 1 0 0,-11-5-5605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9671 0 0,'0'0'9360'0'0,"0"1"-9006"0"0,0 3-268 0 0,-1 0 1 0 0,1 0-1 0 0,-1 0 1 0 0,0-1-1 0 0,-1 1 1 0 0,1 0 0 0 0,-1 0-1 0 0,1-1 1 0 0,-1 1-1 0 0,0-1 1 0 0,-1 0-1 0 0,1 0 1 0 0,-5 6 0 0 0,-6 5 49 0 0,-24 19 0 0 0,25-22-94 0 0,-46 35-257 0 0,-101 61-1 0 0,158-106 211 0 0,-38 23-242 0 0,-2-2-1 0 0,-1-2 1 0 0,-1-1-1 0 0,0-3 0 0 0,-75 19 1 0 0,79-24-549 0 0,38-11 392 0 0,7-6-862 0 0,-1 1 1317 0 0,0 1 1 0 0,1 0-1 0 0,-1 0 1 0 0,1 0-1 0 0,0 1 0 0 0,0 0 1 0 0,0 0-1 0 0,0 0 1 0 0,1 1-1 0 0,-1 0 0 0 0,1 0 1 0 0,-1 1-1 0 0,1-1 1 0 0,0 1-1 0 0,0 1 0 0 0,7 0 1 0 0,-11 0-13 0 0,-1 0 1 0 0,0 0-1 0 0,0 1 1 0 0,0-1-1 0 0,0 1 1 0 0,0 0-1 0 0,0-1 1 0 0,0 1-1 0 0,0 0 1 0 0,0 0-1 0 0,-1 0 1 0 0,1 0-1 0 0,0 1 1 0 0,-1-1-1 0 0,1 0 1 0 0,0 1-1 0 0,1 2 1 0 0,-1-1-4 0 0,0 0 0 0 0,0 0 0 0 0,0 0 0 0 0,-1 0-1 0 0,1 1 1 0 0,-1-1 0 0 0,0 1 0 0 0,0-1 0 0 0,1 5 0 0 0,-1 6 85 0 0,0-1 0 0 0,0 1 0 0 0,-2 0 0 0 0,-1 15 0 0 0,-2 1 277 0 0,-1 0 0 0 0,-14 43 0 0 0,-26 54 452 0 0,26-75-696 0 0,5-19-60 0 0,-1-1 1 0 0,-2 0-1 0 0,-20 30 0 0 0,6-12-20 0 0,30-48-178 0 0,3-3-1401 0 0,6-2 63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4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0,'0'0'5251'0'0,"3"1"-4599"0"0,10 4-95 0 0,0-1 1 0 0,0-1 0 0 0,0 0-1 0 0,1-1 1 0 0,0 0 0 0 0,14 0-1 0 0,86-6 596 0 0,-79 2-1129 0 0,26-3 165 0 0,-22-2-4762 0 0,-30 3-2314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0 919 0 0,'-11'16'14048'0'0,"40"-7"-10916"0"0,-10-8-2332 0 0,1 0 1 0 0,-1-1-1 0 0,30-3 0 0 0,27-1 642 0 0,-57 5-1036 0 0,23 6-1 0 0,-26-4-550 0 0,32 2 0 0 0,-46-5-168 0 0,5-2-1635 0 0,-6 2 809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40 8751 0 0,'4'-4'416'0'0,"0"-2"37"0"0,1 2 0 0 0,0-1 0 0 0,1 0 0 0 0,-1 1 0 0 0,14-7 4161 0 0,-15 22-3730 0 0,-3-8-807 0 0,0 0 0 0 0,-1 0 0 0 0,0 0 0 0 0,1 0 1 0 0,-1 1-1 0 0,-1-1 0 0 0,1 0 0 0 0,0 0 0 0 0,-1 0 0 0 0,0 3 0 0 0,-13 34 448 0 0,7-21-301 0 0,-76 190 892 0 0,-16-5-883 0 0,60-127-170 0 0,-53 106 3 0 0,-133 198 0 0 0,31-119-66 0 0,148-201 0 0 0,21-32-12 0 0,34-60-197 0 0,4 3 83 0 0,1-1 1 0 0,2 1-1 0 0,0 1 0 0 0,35-41 1 0 0,92-91-285 0 0,-124 139 357 0 0,15-16-44 0 0,7-8-34 0 0,1 3-1 0 0,52-41 0 0 0,-84 75 127 0 0,1 0 0 0 0,0 0 0 0 0,0 1 0 0 0,0 0 0 0 0,1 1 1 0 0,-1 1-1 0 0,1 0 0 0 0,20-4 0 0 0,-26 7 46 0 0,0 0 0 0 0,1 0 0 0 0,-1 1 1 0 0,0 0-1 0 0,1 0 0 0 0,-1 1 0 0 0,0 0 0 0 0,0 0 1 0 0,1 0-1 0 0,-1 1 0 0 0,0 0 0 0 0,0 0 1 0 0,0 0-1 0 0,-1 1 0 0 0,1 0 0 0 0,0 0 0 0 0,-1 0 1 0 0,9 8-1 0 0,0 2 111 0 0,-2 0 0 0 0,0 0 0 0 0,0 1 0 0 0,-1 0 1 0 0,-1 1-1 0 0,-1 1 0 0 0,0-1 0 0 0,-1 2 0 0 0,7 16 0 0 0,-12-22-59 0 0,1-1-1 0 0,-2 1 1 0 0,1 0 0 0 0,0 15-1 0 0,-2-20-40 0 0,-1 0-1 0 0,0 0 0 0 0,0 0 1 0 0,-1 0-1 0 0,0 0 0 0 0,0 0 0 0 0,0 0 1 0 0,-1-1-1 0 0,-4 11 0 0 0,-8 12 150 0 0,-2-2 0 0 0,0 0 1 0 0,-2 0-1 0 0,-33 34 0 0 0,13-20-59 0 0,-73 58 1 0 0,86-78-104 0 0,0-2 1 0 0,0-1-1 0 0,-39 18 1 0 0,53-30-29 0 0,-1 0 1 0 0,1 0-1 0 0,-1-1 1 0 0,0-1-1 0 0,-1 0 1 0 0,1-1-1 0 0,0 0 1 0 0,-1-1-1 0 0,1 0 1 0 0,-1-1-1 0 0,-13-2 1 0 0,22 2-3 0 0,0-1 0 0 0,0 0 0 0 0,-1 0 0 0 0,1-1 0 0 0,0 1 0 0 0,0-1 0 0 0,0 0 0 0 0,1 0 0 0 0,-1 0 0 0 0,0 0 0 0 0,1 0 0 0 0,-4-4 0 0 0,5 4-16 0 0,0 0 0 0 0,0 0 1 0 0,1 1-1 0 0,-1-2 0 0 0,1 1 0 0 0,0 0 1 0 0,-1 0-1 0 0,1 0 0 0 0,0 0 0 0 0,0-1 0 0 0,1 1 1 0 0,-1-1-1 0 0,0 1 0 0 0,1 0 0 0 0,-1-1 1 0 0,1 1-1 0 0,0-1 0 0 0,0 1 0 0 0,0-1 0 0 0,0 1 1 0 0,1-5-1 0 0,1-1-324 0 0,0 1 0 0 0,0-1 0 0 0,1 1 0 0 0,0 0-1 0 0,0 0 1 0 0,1 0 0 0 0,5-8 0 0 0,2 0-1075 0 0,24-26 0 0 0,-7 11-272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14047 0 0,'-2'1'646'0'0,"-12"6"70"0"0,9-5-646 0 0,-1 0 0 0 0,1 0 1 0 0,-9 7-1 0 0,13-8 27 0 0,-1 1 1 0 0,0-1-1 0 0,1 1 1 0 0,-1-1-1 0 0,1 1 1 0 0,-1 0 0 0 0,1-1-1 0 0,0 1 1 0 0,0 0-1 0 0,0 0 1 0 0,0 0-1 0 0,0 0 1 0 0,0 0-1 0 0,0 4 1 0 0,0 1 84 0 0,0 1 1 0 0,0 0 0 0 0,1 0 0 0 0,0 0 0 0 0,1-1 0 0 0,-1 1 0 0 0,2 0 0 0 0,-1 0 0 0 0,1-1 0 0 0,0 1-1 0 0,0-1 1 0 0,5 9 0 0 0,5 10 397 0 0,30 46-1 0 0,-41-70-565 0 0,3 5-196 0 0,1 1-1 0 0,11 11 0 0 0,-2-8-5113 0 0,-4-5-1084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 1375 0 0,'-13'-2'16277'0'0,"5"8"-11862"0"0,7-3-4872 0 0,0 0 1 0 0,0-1-1 0 0,0 1 1 0 0,0 0-1 0 0,0 5 0 0 0,0-3 2072 0 0,-34 163-1083 0 0,18-111-509 0 0,-2-1 0 0 0,-49 100 0 0 0,-73 97-649 0 0,57-108-332 0 0,66-114 778 0 0,2 1 1 0 0,1 0-1 0 0,2 1 0 0 0,-10 36 1 0 0,22-67-327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 9671 0 0,'-8'-2'1004'0'0,"0"-1"5336"0"0,13 14-6022 0 0,5 9-200 0 0,1 0 0 0 0,2 0 1 0 0,18 22-1 0 0,-5-6 137 0 0,25 36 298 0 0,167 258 2559 0 0,-207-311-2965 0 0,-1 0 0 0 0,-1 1 1 0 0,11 35-1 0 0,-17-43-107 0 0,0 1 0 0 0,-1 1 1 0 0,-1-1-1 0 0,0 0 0 0 0,0 0 0 0 0,-1 0 0 0 0,-3 18 0 0 0,-1-8-14 0 0,-1-1-1 0 0,-1 0 1 0 0,-1 0-1 0 0,-1-1 0 0 0,-1 1 1 0 0,0-2-1 0 0,-2 1 0 0 0,0-2 1 0 0,-24 32-1 0 0,-14 9 42 0 0,-85 81 1 0 0,71-78-107 0 0,12-16-352 0 0,36-34-536 0 0,0 0 0 0 0,-26 31 0 0 0,40-42 312 0 0,13-4-8441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8 123 6911 0 0,'-7'-3'10167'0'0,"25"-8"-9422"0"0,0 0 1 0 0,1 0-1 0 0,0 2 0 0 0,0 0 1 0 0,1 2-1 0 0,29-8 0 0 0,128-25 1168 0 0,-157 37-1797 0 0,0 1 0 0 0,22 1 0 0 0,-7 1-2862 0 0,-9 0-3290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16007 0 0,'0'0'5104'0'0,"2"1"-4808"0"0,5 1-87 0 0,1 1 0 0 0,0-2 1 0 0,-1 1-1 0 0,1-1 0 0 0,0 0 0 0 0,0-1 0 0 0,0 0 0 0 0,11-1 1 0 0,68-13 364 0 0,-55 8-506 0 0,153-23-249 0 0,-62 16-2996 0 0,-93 10 1274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84 2303 0 0,'113'-34'1045'0'0,"-3"-6"9812"0"0,-80 31-4111 0 0,-30 10-6528 0 0,0 4-193 0 0,-1-1 0 0 0,0 0 1 0 0,0 0-1 0 0,0 0 1 0 0,-1 0-1 0 0,0 0 1 0 0,1 0-1 0 0,-1-1 1 0 0,0 1-1 0 0,-1 0 1 0 0,1-1-1 0 0,-1 0 1 0 0,0 1-1 0 0,1-1 1 0 0,-1 0-1 0 0,-7 4 1 0 0,-6 7 152 0 0,-37 21 1 0 0,51-34-179 0 0,-118 60 59 0 0,12-6 8 0 0,-174 132-74 0 0,235-152-158 0 0,-1-3 0 0 0,-67 34 0 0 0,77-43 179 0 0,36-23 788 0 0,54 6-637 0 0,-16-7-22 0 0,0-1 0 0 0,-1-2-1 0 0,58-14 1 0 0,-34 3 765 0 0,110-12 0 0 0,-160 26-828 0 0,-5 1 0 0 0,3 0-3 0 0,-11 11-10 0 0,-1-5-79 0 0,0 0 0 0 0,0 0 0 0 0,-1 0 0 0 0,1-1 0 0 0,-14 10 0 0 0,-37 21-123 0 0,31-22 85 0 0,-147 107-405 0 0,90-62 340 0 0,-152 85 86 0 0,219-135 29 0 0,-27 21 0 0 0,28-19 0 0 0,7-5 0 0 0,3 3 0 0 0,5 0 11 0 0,0-7-7 0 0,0-1 0 0 0,1 0 1 0 0,-1 1-1 0 0,0-1 0 0 0,1 0 0 0 0,-1 0 1 0 0,1 0-1 0 0,-1 0 0 0 0,1 0 0 0 0,-1 0 1 0 0,1 0-1 0 0,0 0 0 0 0,-1-1 0 0 0,1 1 1 0 0,0-1-1 0 0,0 1 0 0 0,0-1 0 0 0,-1 0 1 0 0,1 1-1 0 0,0-1 0 0 0,3 0 1 0 0,6-1 14 0 0,0 1 1 0 0,16-4-1 0 0,-15 2 6 0 0,256-41 270 0 0,-16 3 414 0 0,50 6-384 0 0,-179 22-266 0 0,-68 3-2259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13447 0 0,'0'0'1216'0'0,"2"-5"2874"0"0,3 6-3971 0 0,-1 0 1 0 0,0 0 0 0 0,1 1 0 0 0,-1 0 0 0 0,0 0 0 0 0,0 0-1 0 0,0 0 1 0 0,-1 1 0 0 0,1 0 0 0 0,0-1 0 0 0,-1 1-1 0 0,4 5 1 0 0,8 8 378 0 0,17 23-1 0 0,-17-18-196 0 0,3-1-199 0 0,0-1 1 0 0,0-1-1 0 0,2 0 1 0 0,0-1-1 0 0,1-2 1 0 0,1 0-1 0 0,0-1 1 0 0,1-1-1 0 0,1-1 1 0 0,0-1-1 0 0,0-1 1 0 0,1-2-1 0 0,0 0 1 0 0,50 8-1 0 0,32 3-143 0 0,-106-19-546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11831 0 0,'0'0'1075'0'0,"-8"2"-862"0"0,1 0 183 0 0,0 1-1 0 0,1-1 1 0 0,-1 1-1 0 0,1 1 1 0 0,0-1-1 0 0,0 1 1 0 0,0 0-1 0 0,-6 6 1 0 0,1 1 665 0 0,0 0 1 0 0,-15 21-1 0 0,-6 8-781 0 0,-3-1 0 0 0,-1-1 0 0 0,-2-2 0 0 0,-48 35 0 0 0,13-18-344 0 0,71-52 31 0 0,1 0-1 0 0,-1 0 1 0 0,1 0 0 0 0,-1 0-1 0 0,0 0 1 0 0,1-1 0 0 0,-1 1-1 0 0,0 0 1 0 0,0-1-1 0 0,0 0 1 0 0,1 1 0 0 0,-1-1-1 0 0,0 0 1 0 0,-3 0 0 0 0,0 0-315 0 0,3 0-858 0 0,-4 2-2825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2303 0 0,'0'0'16159'0'0,"0"2"-15790"0"0,0 11-199 0 0,-1 0-1 0 0,0 0 0 0 0,0-1 1 0 0,-2 1-1 0 0,-6 23 0 0 0,2-10-99 0 0,-74 264 168 0 0,22-87-226 0 0,48-160 30 0 0,4-14-144 0 0,-13 36 0 0 0,20-63-136 0 0,5-13-2620 0 0,8-18-529 0 0,-7 12-1712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139 471 8431 0 0,'-35'21'820'0'0,"23"-13"-202"0"0,0-1-1 0 0,-1 0 1 0 0,1-1 0 0 0,-1-1-1 0 0,-26 8 2594 0 0,38-14-2602 0 0,1-2-486 0 0,-1 1-1 0 0,1-1 0 0 0,0 1 0 0 0,-1 0 1 0 0,1-1-1 0 0,0 1 0 0 0,0-1 1 0 0,1 1-1 0 0,-1-1 0 0 0,0 1 1 0 0,1-1-1 0 0,0 1 0 0 0,-1-1 1 0 0,2-2-1 0 0,19-36 411 0 0,-14 26-378 0 0,18-31-87 0 0,1 1 1 0 0,47-60-1 0 0,-56 84-66 0 0,1 2 1 0 0,1 0-1 0 0,0 1 0 0 0,1 1 0 0 0,1 0 1 0 0,0 2-1 0 0,2 1 0 0 0,-1 0 1 0 0,2 2-1 0 0,0 1 0 0 0,0 0 0 0 0,49-13 1 0 0,-71 24 6 0 0,106-26 520 0 0,-94 23-366 0 0,1 1-1 0 0,-1 1 1 0 0,1 1 0 0 0,-1 0-1 0 0,24 3 1 0 0,-34-3-128 0 0,0 1-1 0 0,-1 0 1 0 0,1 0-1 0 0,0 0 1 0 0,-1 0-1 0 0,1 1 1 0 0,-1-1-1 0 0,0 1 1 0 0,1 0 0 0 0,-1 0-1 0 0,0 0 1 0 0,0 1-1 0 0,0-1 1 0 0,0 1-1 0 0,-1-1 1 0 0,6 7-1 0 0,-7-6-24 0 0,1 0 0 0 0,-1 0 0 0 0,0 0-1 0 0,0 0 1 0 0,0 0 0 0 0,0 0 0 0 0,0 0-1 0 0,-1 0 1 0 0,1 0 0 0 0,-1 0 0 0 0,0 0-1 0 0,0 1 1 0 0,0-1 0 0 0,0 0 0 0 0,-1 0-1 0 0,1 0 1 0 0,-1 0 0 0 0,0 0 0 0 0,0 1-1 0 0,-2 3 1 0 0,-7 15 45 0 0,0-2 0 0 0,-2 1 1 0 0,0-2-1 0 0,-1 1 0 0 0,-24 26 0 0 0,-3-3-12 0 0,-47 39-1 0 0,54-54-119 0 0,0-2-1 0 0,-3-1 0 0 0,0-2 1 0 0,-1-1-1 0 0,-1-2 0 0 0,0-1 1 0 0,-56 17-1 0 0,42-18-175 0 0,51-17-407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6:5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10135 0 0,'-1'1'5882'0'0,"-9"20"-5126"0"0,-1 0 1 0 0,-1-1 0 0 0,-1-1 0 0 0,-25 29 0 0 0,-21 33-177 0 0,37-44-405 0 0,2 2 1 0 0,1 0 0 0 0,1 1 0 0 0,3 1-1 0 0,-11 47 1 0 0,25-86-163 0 0,0-1 0 0 0,1 1 0 0 0,0-1 0 0 0,-1 1 0 0 0,1 0 0 0 0,0-1 0 0 0,0 1 0 0 0,0-1-1 0 0,0 1 1 0 0,0 0 0 0 0,0-1 0 0 0,0 1 0 0 0,0-1 0 0 0,1 1 0 0 0,-1 0 0 0 0,1-1 0 0 0,-1 1 0 0 0,1-1 0 0 0,-1 1 0 0 0,1-1-1 0 0,0 0 1 0 0,0 1 0 0 0,0-1 0 0 0,0 0 0 0 0,0 1 0 0 0,0-1 0 0 0,0 0 0 0 0,0 0 0 0 0,1 0 0 0 0,-1 0 0 0 0,0 0 0 0 0,1 0-1 0 0,-1 0 1 0 0,0-1 0 0 0,1 1 0 0 0,2 1 0 0 0,2-1 22 0 0,-1 0 0 0 0,1 0 0 0 0,-1 0 0 0 0,1-1 0 0 0,0 0 0 0 0,-1 0 0 0 0,1 0 0 0 0,-1-1 0 0 0,9-1 0 0 0,-1-1-6 0 0,-1-1-1 0 0,1 0 0 0 0,-1-1 1 0 0,14-7-1 0 0,46-29 148 0 0,-26 13-126 0 0,-40 25-50 0 0,94-57 0 0 0,-83 48 0 0 0,0 0 0 0 0,-1-1 0 0 0,23-25 0 0 0,-32 30 1 0 0,5-6-5 0 0,0 2 1 0 0,1-1 0 0 0,18-12 0 0 0,-30 24-58 0 0,-1 3-71 0 0,-3 8 130 0 0,0-1 0 0 0,-1 0 0 0 0,0 0 1 0 0,0 0-1 0 0,-7 9 0 0 0,-31 41 2 0 0,26-38 0 0 0,-21 35 0 0 0,34-49 0 0 0,-1 0 0 0 0,1 0 0 0 0,0 0 0 0 0,1 1 0 0 0,0-1 0 0 0,0 1 0 0 0,0-1 0 0 0,0 10 0 0 0,2-15 0 0 0,0 0 0 0 0,0 1 0 0 0,0-1 0 0 0,1 1 0 0 0,-1-1 0 0 0,0 1 0 0 0,1-1 0 0 0,-1 0 0 0 0,1 1 0 0 0,0-1 0 0 0,0 0 0 0 0,0 0 0 0 0,0 0 0 0 0,0 0 0 0 0,1 0 0 0 0,-1 0 0 0 0,0 0 0 0 0,1 0 0 0 0,0 0 0 0 0,-1 0 0 0 0,1-1 0 0 0,0 1 0 0 0,0-1 0 0 0,0 1 0 0 0,0-1 0 0 0,0 0 0 0 0,0 0 0 0 0,0 0 0 0 0,1 0 0 0 0,1 1 0 0 0,6 0 1 0 0,-1 1 0 0 0,1-2 0 0 0,0 1 0 0 0,-1-1-1 0 0,1-1 1 0 0,0 0 0 0 0,14-2 0 0 0,72-15-54 0 0,-61 10-61 0 0,37-12-1982 0 0,0-2 0 0 0,-1-4-1 0 0,81-40 1 0 0,-89 35 161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 3679 0 0,'0'0'15671'0'0,"0"0"-15607"0"0,-1 0-1 0 0,1 0 1 0 0,0-1-1 0 0,-1 1 1 0 0,1 0 0 0 0,0 0-1 0 0,-1 0 1 0 0,1-1 0 0 0,0 1-1 0 0,-1 0 1 0 0,1 0-1 0 0,0 0 1 0 0,-1 0 0 0 0,1 0-1 0 0,-1 0 1 0 0,1 0 0 0 0,0 0-1 0 0,-1 0 1 0 0,1 0 0 0 0,0 0-1 0 0,-1 0 1 0 0,-21 24 38 0 0,1 0 1 0 0,1 1-1 0 0,-26 45 0 0 0,25-36-104 0 0,-39 71 74 0 0,53-90-50 0 0,0 0 1 0 0,1 0-1 0 0,1 1 0 0 0,0-1 0 0 0,-2 21 0 0 0,6-31-6 0 0,0 1 0 0 0,1-1 1 0 0,0 1-1 0 0,0 0 0 0 0,0-1 1 0 0,1 1-1 0 0,0-1 0 0 0,0 1 0 0 0,0-1 1 0 0,4 10-1 0 0,-4-12-119 0 0,1 0 1 0 0,-1-1-1 0 0,1 1 0 0 0,0-1 1 0 0,0 1-1 0 0,0-1 0 0 0,0 0 0 0 0,0 1 1 0 0,0-1-1 0 0,0 0 0 0 0,1-1 1 0 0,-1 1-1 0 0,1 0 0 0 0,0-1 1 0 0,-1 1-1 0 0,1-1 0 0 0,0 0 1 0 0,0 0-1 0 0,0 0 0 0 0,0 0 1 0 0,4 0-1 0 0,8 1-1876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10799 0 0,'0'0'979'0'0,"-1"2"-808"0"0,-2 4 123 0 0,1 1 1 0 0,0-1-1 0 0,0 1 1 0 0,0 0-1 0 0,1-1 1 0 0,0 1 0 0 0,0 0-1 0 0,0 0 1 0 0,1 0-1 0 0,0 0 1 0 0,1 0-1 0 0,-1 0 1 0 0,1 0 0 0 0,1 0-1 0 0,-1-1 1 0 0,1 1-1 0 0,0 0 1 0 0,1-1-1 0 0,4 9 1 0 0,-1-4 5 0 0,0 0-1 0 0,1-1 1 0 0,0 0-1 0 0,1 0 1 0 0,0 0-1 0 0,0-1 1 0 0,1 0-1 0 0,0-1 1 0 0,1 0 0 0 0,12 8-1 0 0,5 0 287 0 0,0-1-1 0 0,43 16 0 0 0,61 16-540 0 0,-103-38-378 0 0,-26-8 20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3223 0 0,'-8'5'675'0'0,"4"-2"472"0"0,0 1 0 0 0,0-1 0 0 0,0 1-1 0 0,0 0 1 0 0,1 0 0 0 0,0 0 0 0 0,-4 6 0 0 0,-18 37 2419 0 0,9-16-2624 0 0,-7 6-150 0 0,-45 56 1 0 0,-36 27-180 0 0,92-106-525 0 0,-2 0 82 0 0,1 1-1 0 0,-17 26 0 0 0,1 4-527 0 0,28-44-30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4143 0 0,'0'0'191'0'0,"0"2"-11"0"0,1 28 943 0 0,-1-15 2757 0 0,2 0 0 0 0,4 24 0 0 0,1-14-3404 0 0,-3-14-222 0 0,31 101 2557 0 0,-31-96-2446 0 0,-1-1 1 0 0,-1 1-1 0 0,0-1 0 0 0,-2 1 1 0 0,0 23-1 0 0,-2-25-308 0 0,0 0 0 0 0,0 1 0 0 0,-2-1 0 0 0,-7 23 0 0 0,8-31-78 0 0,1-1 0 0 0,0 0 1 0 0,-1 1-1 0 0,0-1 0 0 0,-1-1 0 0 0,1 1 0 0 0,-1 0 0 0 0,1-1 0 0 0,-2 0 0 0 0,1 1 0 0 0,0-2 0 0 0,-1 1 1 0 0,1 0-1 0 0,-10 4 0 0 0,10-6-82 0 0,-1-1 0 0 0,0 0 0 0 0,1 0 0 0 0,-1 0 0 0 0,0 0 0 0 0,0-1 0 0 0,-10 1 0 0 0,14-2 30 0 0,0 1 0 0 0,-1-1 1 0 0,1 1-1 0 0,0-1 0 0 0,0 1 1 0 0,-1-1-1 0 0,1 0 0 0 0,0 1 0 0 0,0-1 1 0 0,0 0-1 0 0,0 0 0 0 0,0 0 0 0 0,-2-2 1 0 0,-10-12-934 0 0,13 14 845 0 0,-1 0-1 0 0,0 0 1 0 0,1 0 0 0 0,-1 0-1 0 0,1 0 1 0 0,-1 0 0 0 0,1 0-1 0 0,0 0 1 0 0,0 0 0 0 0,-1-1-1 0 0,1 1 1 0 0,0-2 0 0 0,1-6-1557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0,'1'2'2388'0'0,"0"8"-25"0"0,0 0 0 0 0,-1 1 0 0 0,0 14 0 0 0,-1-15-1748 0 0,1 1 1 0 0,0-1-1 0 0,1 1 1 0 0,2 13 0 0 0,0-13-355 0 0,1-1-1 0 0,0 0 1 0 0,0 0 0 0 0,1 0 0 0 0,1-1 0 0 0,-1 0 0 0 0,1 0 0 0 0,1 0 0 0 0,0-1 0 0 0,0 1 0 0 0,1-2 0 0 0,0 1 0 0 0,0-1 0 0 0,0-1 0 0 0,1 1 0 0 0,0-1 0 0 0,15 7 0 0 0,-7-4-265 0 0,1-1 0 0 0,0 0 0 0 0,0-1 1 0 0,0-1-1 0 0,38 7 0 0 0,-46-11-468 0 0,-9-2-1042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16039 0 0,'0'0'731'0'0,"-2"1"-10"0"0,-8 5-524 0 0,-1 1 0 0 0,1 0 0 0 0,0 0 0 0 0,1 1 0 0 0,0 0 0 0 0,-11 13 0 0 0,4-2 451 0 0,1 0 1 0 0,-16 27-1 0 0,4 4-171 0 0,-29 74 0 0 0,29-60-319 0 0,-9 18-141 0 0,1 2 38 0 0,-64 109 1 0 0,74-156-56 0 0,-1 0 0 0 0,-36 39 0 0 0,50-61-294 0 0,-20 31-1 0 0,31-45-534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4:5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11975 0 0,'0'0'923'0'0,"0"3"-602"0"0,5 20 234 0 0,1 0-1 0 0,0 0 1 0 0,2-1-1 0 0,1 0 0 0 0,16 31 1 0 0,7-5-351 0 0,42 48 0 0 0,28 41 939 0 0,-83-107-440 0 0,-2 1 1 0 0,14 35 0 0 0,-25-53-389 0 0,-2 1 0 0 0,1-1-1 0 0,-2 1 1 0 0,0 0 0 0 0,-1 1-1 0 0,0-1 1 0 0,-1 29 0 0 0,-2-25-174 0 0,-2 1 0 0 0,0 0 1 0 0,-1-1-1 0 0,-1 1 0 0 0,0-1 1 0 0,-2 0-1 0 0,0-1 0 0 0,-1 0 1 0 0,0 0-1 0 0,-22 30 0 0 0,-6 0-61 0 0,-2-1-1 0 0,-49 45 1 0 0,-26 30 91 0 0,38-27-417 0 0,60-74-2185 0 0,14-19 1624 0 0,1 1-133 0 0,-5 5-527 0 0,0 0-221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3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57 127 2303 0 0,'1'0'1692'0'0,"35"-33"6080"0"0,-26 27-5469 0 0,-8 6-2162 0 0,-1 0 0 0 0,0 0 0 0 0,0 0 0 0 0,0 0 0 0 0,0 0 0 0 0,0 0 0 0 0,0 0 0 0 0,0 1 0 0 0,0-1-1 0 0,1 0 1 0 0,-1 1 0 0 0,0-1 0 0 0,1 1 0 0 0,-1 0 399 0 0,0 1-374 0 0,0-1-107 0 0,0 1 0 0 0,-1 0 0 0 0,1 0 0 0 0,0 0 0 0 0,-1-1 0 0 0,1 1 0 0 0,-1 0 0 0 0,0 0 0 0 0,0 0 0 0 0,0 0 0 0 0,0 0 1 0 0,0 0-1 0 0,0 2 0 0 0,-1-1-40 0 0,0 0 1 0 0,0 0 0 0 0,0 0-1 0 0,0-1 1 0 0,-1 1-1 0 0,1 0 1 0 0,-1-1 0 0 0,0 1-1 0 0,0-1 1 0 0,0 0 0 0 0,-4 5-1 0 0,1-2 13 0 0,4-4-29 0 0,1 0 1 0 0,-1-1-1 0 0,0 1 1 0 0,1 0-1 0 0,-1-1 1 0 0,0 1-1 0 0,0 0 1 0 0,0-1-1 0 0,1 1 0 0 0,-1-1 1 0 0,0 1-1 0 0,0-1 1 0 0,-2 1-1 0 0,-34 4 183 0 0,28-5-176 0 0,1-2 1 0 0,-1-3 32 0 0,9 5-43 0 0,-1 0 0 0 0,1-1 0 0 0,-1 1 1 0 0,1 0-1 0 0,0 0 0 0 0,-1-1 1 0 0,1 1-1 0 0,-1 0 0 0 0,1 0 1 0 0,0-1-1 0 0,-1 1 0 0 0,1-1 1 0 0,0 1-1 0 0,-1 0 0 0 0,1-1 0 0 0,0 1 1 0 0,0-1-1 0 0,-1 1 0 0 0,1 0 1 0 0,0-1-1 0 0,0 1 0 0 0,0-1 1 0 0,0 1-1 0 0,0-1 0 0 0,0 1 1 0 0,-1-1-1 0 0,1 1 0 0 0,0-1 0 0 0,0 1 1 0 0,0-1-1 0 0,1 0 0 0 0,-1 0 1 0 0,0-6-1 0 0,0 1 0 0 0,1 0 0 0 0,0 0 0 0 0,0 0 0 0 0,0 0 0 0 0,1 0 0 0 0,-1 0 0 0 0,2 0 0 0 0,-1 1 0 0 0,6-11 0 0 0,1 1 0 0 0,1-1 0 0 0,16-19 0 0 0,-19 27 0 0 0,-6 7 0 0 0,-1 1 0 0 0,0-1 0 0 0,0 1 0 0 0,1 0 0 0 0,-1-1 0 0 0,0 1 0 0 0,1 0 0 0 0,-1 0 0 0 0,0-1 0 0 0,1 1 0 0 0,-1 0 0 0 0,0 0 0 0 0,1 0 0 0 0,-1-1 0 0 0,1 1 0 0 0,-1 0 0 0 0,0 0 0 0 0,2 0 0 0 0,-1 0 2 0 0,3 1-5 0 0,6 15 20 0 0,-7-8 83 0 0,0 1 0 0 0,-1-1 0 0 0,0 1 0 0 0,-1 0-1 0 0,0-1 1 0 0,0 1 0 0 0,-1 0 0 0 0,0 11 0 0 0,0-12 153 0 0,0-8-249 0 0,-1 0 0 0 0,1 1 0 0 0,0-1 0 0 0,0 0 0 0 0,0 0 0 0 0,-1 0 0 0 0,1 0 0 0 0,0 0-1 0 0,0 1 1 0 0,0-1 0 0 0,-1 0 0 0 0,1 0 0 0 0,0 0 0 0 0,0 0 0 0 0,-1 0 0 0 0,1 0 0 0 0,0 0 0 0 0,0 0 0 0 0,0 0 0 0 0,-1 0 0 0 0,1 0-1 0 0,0 0 1 0 0,0 0 0 0 0,-1 0 0 0 0,1 0 0 0 0,0 0 0 0 0,0 0 0 0 0,-1 0 0 0 0,1 0 0 0 0,0-1 0 0 0,0 1 0 0 0,-1 0 0 0 0,-8-3 38 0 0,8 3-40 0 0,0 0 2 0 0,0-1 0 0 0,-1 1 1 0 0,1-1-1 0 0,0 0 1 0 0,-1 1-1 0 0,1-1 1 0 0,0 0-1 0 0,0 0 0 0 0,0 0 1 0 0,0 0-1 0 0,0 0 1 0 0,0 0-1 0 0,0 0 1 0 0,0 0-1 0 0,0 0 0 0 0,-1-2 1 0 0,-13-20-91 0 0,15 22 18 0 0,9-12-248 0 0,-29 24 359 0 0,12-4-66 0 0,0 1 1 0 0,0 0-1 0 0,1 0 1 0 0,0 0-1 0 0,0 1 1 0 0,-9 17-1 0 0,28-26 187 0 0,-3-3-137 0 0,1 0 0 0 0,0-1 0 0 0,-1 0 0 0 0,0 0 0 0 0,0-1 0 0 0,0 0 0 0 0,0-1 0 0 0,-1 0 0 0 0,0 0 0 0 0,0-1 0 0 0,10-11 0 0 0,-13 12-49 0 0,-4 5-102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3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48 232 3223 0 0,'-2'1'240'0'0,"-19"0"94"0"0,20-1 216 0 0,0 0 1 0 0,0 0-1 0 0,0 0 1 0 0,0 0-1 0 0,0 0 1 0 0,-1-1-1 0 0,1 1 1 0 0,0 0-1 0 0,0-1 1 0 0,0 1-1 0 0,0-1 0 0 0,0 1 1 0 0,0-1-1 0 0,0 1 1 0 0,-1-2-1 0 0,1 2-400 0 0,1-1-1 0 0,-1 0 0 0 0,1 0 1 0 0,-1 0-1 0 0,1 1 0 0 0,-1-1 0 0 0,1 0 1 0 0,-1 0-1 0 0,1 0 0 0 0,0 0 1 0 0,-1 0-1 0 0,1 0 0 0 0,0 0 1 0 0,-1-1-1 0 0,1-1-93 0 0,0 1 0 0 0,0-1 0 0 0,1 0 1 0 0,-1 0-1 0 0,1 1 0 0 0,-1-1 0 0 0,1 0 0 0 0,0 1 1 0 0,0-1-1 0 0,1-3 0 0 0,17-31 182 0 0,1 1-1 0 0,35-47 1 0 0,-53 79-238 0 0,20-15 12 0 0,-21 18-12 0 0,1 0 299 0 0,0 2-238 0 0,8 1-38 0 0,-10-2-21 0 0,1 1 1 0 0,0-1 0 0 0,0 0-1 0 0,-1 1 1 0 0,1-1-1 0 0,-1 0 1 0 0,1 1-1 0 0,0-1 1 0 0,-1 1-1 0 0,1-1 1 0 0,-1 1-1 0 0,1 0 1 0 0,-1-1-1 0 0,1 1 1 0 0,-1-1-1 0 0,1 1 1 0 0,-1 0 0 0 0,1 0-1 0 0,1 2 3 0 0,4 6 77 0 0,1 1 0 0 0,-1-1 0 0 0,-1 1 0 0 0,1 0 0 0 0,5 18 0 0 0,-9-21-24 0 0,1 1 1 0 0,-1-1-1 0 0,-1 1 0 0 0,1 0 0 0 0,-2 0 1 0 0,1-1-1 0 0,-1 1 0 0 0,-1 13 0 0 0,1-19-37 0 0,-1 0 0 0 0,1 0 0 0 0,-1 0 0 0 0,1 0 0 0 0,-1 0 0 0 0,0-1 0 0 0,0 1 0 0 0,0 0 0 0 0,0 0 0 0 0,-1 0 0 0 0,1-1 0 0 0,0 1 0 0 0,-1-1 0 0 0,1 1 0 0 0,-1-1 0 0 0,1 1 0 0 0,-1-1 0 0 0,0 0 0 0 0,0 0 0 0 0,1 0 0 0 0,-1 0 0 0 0,0 0 0 0 0,-3 1 0 0 0,-8 5 59 0 0,12-7-67 0 0,0 1 0 0 0,-1-1 0 0 0,1 0 0 0 0,0 1 0 0 0,0-1 0 0 0,0 0 0 0 0,-1 0 0 0 0,1 0 0 0 0,0 0 0 0 0,0 0 0 0 0,-1 0 0 0 0,1 0 1 0 0,0 0-1 0 0,0-1 0 0 0,-2 1 0 0 0,-17-8 61 0 0,12 2-79 0 0,0 0 1 0 0,0-1-1 0 0,1-1 1 0 0,0 1-1 0 0,0-1 0 0 0,1 0 1 0 0,0 0-1 0 0,-7-13 1 0 0,0 2-215 0 0,-9-24-436 0 0,22 43 647 0 0,-1-1 0 0 0,1 1 0 0 0,0-1 0 0 0,0 0-1 0 0,0 1 1 0 0,0-1 0 0 0,-1 1 0 0 0,1-1 0 0 0,0 1 0 0 0,0-1-1 0 0,0 1 1 0 0,0-1 0 0 0,0 0 0 0 0,1 1 0 0 0,-1-1 0 0 0,0 1 0 0 0,0-1-1 0 0,0 1 1 0 0,0-1 0 0 0,1 1 0 0 0,-1-1 0 0 0,1-3-49 0 0,3-4 35 0 0,2-1-21 0 0,-3 7 34 0 0,1-1 9 0 0,18-1-55 0 0,-18 3 79 0 0,1 1-1 0 0,-1 0 1 0 0,1 0 0 0 0,-1 0 0 0 0,1 0-1 0 0,-1 1 1 0 0,1-1 0 0 0,-1 1 0 0 0,8 3 0 0 0,-2 0 71 0 0,-1 1 1 0 0,-1 0-1 0 0,1 1 1 0 0,-1 0-1 0 0,9 8 1 0 0,-10-8-75 0 0,-5-4 98 0 0,-2 0-50 0 0,0 0-61 0 0,-1 0 1 0 0,1 1-1 0 0,-1-1 0 0 0,1 0 1 0 0,-1 0-1 0 0,0 0 0 0 0,0 0 1 0 0,0 0-1 0 0,0 0 0 0 0,0 0 0 0 0,-1 0 1 0 0,1 0-1 0 0,0-1 0 0 0,-1 1 1 0 0,1 0-1 0 0,-1-1 0 0 0,0 1 1 0 0,0-1-1 0 0,-2 2 0 0 0,-7 4 58 0 0,0 0-1 0 0,-14 6 0 0 0,9-5-42 0 0,-6 3-36 0 0,20-10-55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92 2759 0 0,'0'0'7192'0'0,"-1"2"-6825"0"0,-11 20 794 0 0,9-18-1069 0 0,-2 2-16 0 0,3-5 11 0 0,0 0 62 0 0,1-1-96 0 0,-1 0-1 0 0,1 0 1 0 0,-1 0-1 0 0,1 0 1 0 0,-1 0-1 0 0,1 0 1 0 0,-1 0-1 0 0,1 0 1 0 0,-1 0-1 0 0,1-1 1 0 0,0 1-1 0 0,-1-1 1 0 0,1 1-1 0 0,-1-1 1 0 0,1 1-1 0 0,0-1 1 0 0,0 0-1 0 0,-1 0 1 0 0,1 0-1 0 0,0 0 1 0 0,-2-1-1 0 0,2 0-9 0 0,-1 1-1 0 0,1-1 0 0 0,-1 0 1 0 0,1 0-1 0 0,0 0 1 0 0,0 0-1 0 0,0 0 1 0 0,0 0-1 0 0,0 0 0 0 0,0 0 1 0 0,1 0-1 0 0,-1 0 1 0 0,0 0-1 0 0,1 0 0 0 0,0-1 1 0 0,-1-3-1 0 0,1 4-30 0 0,0 0-1 0 0,0-1 0 0 0,0 1 1 0 0,0-1-1 0 0,0 1 0 0 0,0-1 1 0 0,1 1-1 0 0,-1-1 1 0 0,1 1-1 0 0,0-1 0 0 0,0 1 1 0 0,0 0-1 0 0,1-3 0 0 0,1 0 5 0 0,5-6 56 0 0,4 2-4 0 0,-10 8-67 0 0,0-1 0 0 0,0 1-1 0 0,0 0 1 0 0,0 0 0 0 0,0-1 0 0 0,0 1-1 0 0,0 0 1 0 0,0 1 0 0 0,1-1 0 0 0,-1 0 0 0 0,0 1-1 0 0,1-1 1 0 0,4 1 0 0 0,1-1-11 0 0,5-1 77 0 0,0 1 1 0 0,0 0-1 0 0,0 0 0 0 0,1 1 0 0 0,-1 1 0 0 0,0 1 1 0 0,0-1-1 0 0,0 2 0 0 0,-1 0 0 0 0,1 1 0 0 0,0 0 0 0 0,20 10 1 0 0,-20-4 318 0 0,-11-8-18 0 0,-1 0-261 0 0,0 1-89 0 0,-1-1 0 0 0,1 0 0 0 0,0 1 0 0 0,-1-1 1 0 0,0 0-1 0 0,1 1 0 0 0,-1-1 0 0 0,0 1 0 0 0,0-1 0 0 0,-1 0 0 0 0,1 1 0 0 0,0-1 0 0 0,-1 1 1 0 0,1-1-1 0 0,-1 0 0 0 0,0 0 0 0 0,0 1 0 0 0,0-1 0 0 0,0 0 0 0 0,0 0 0 0 0,0 0 1 0 0,-1 0-1 0 0,1 0 0 0 0,-1 0 0 0 0,1 0 0 0 0,-1 0 0 0 0,0-1 0 0 0,0 1 0 0 0,0-1 0 0 0,0 1 1 0 0,0-1-1 0 0,0 0 0 0 0,-3 2 0 0 0,-1 0-5 0 0,-1 0 0 0 0,0 0 0 0 0,0 0 0 0 0,0-1-1 0 0,-1 0 1 0 0,1-1 0 0 0,-13 2 0 0 0,-55-2-158 0 0,40-2-2 0 0,27 1 92 0 0,1 0 1 0 0,-1-1-1 0 0,0 0 1 0 0,0 0-1 0 0,0-1 1 0 0,1 0-1 0 0,-1 0 1 0 0,1 0 0 0 0,0-1-1 0 0,-1-1 1 0 0,-7-4-1 0 0,12 6-31 0 0,3 1 90 0 0,-1 1 1 0 0,1-1 0 0 0,-1 1-1 0 0,1-1 1 0 0,-1 1 0 0 0,1-1-1 0 0,-1 1 1 0 0,1-1 0 0 0,0 0-1 0 0,-1 1 1 0 0,1-1 0 0 0,0 0-1 0 0,-1 1 1 0 0,1-1 0 0 0,0 0 0 0 0,0 1-1 0 0,0-1 1 0 0,0 0 0 0 0,0 0-1 0 0,0 1 1 0 0,0-1 0 0 0,0 0-1 0 0,0 1 1 0 0,0-1 0 0 0,0 0-1 0 0,0 0 1 0 0,0 1 0 0 0,0-1-1 0 0,1 0 1 0 0,-1 1 0 0 0,0-1 0 0 0,1 0-1 0 0,-1 1 1 0 0,0-1 0 0 0,1 0-1 0 0,-1 1 1 0 0,1-1 0 0 0,-1 1-1 0 0,1-1 1 0 0,0 0 0 0 0,-1 1 4 0 0,2-1 24 0 0,-1-1 1 0 0,1 1-1 0 0,-1 0 0 0 0,1 0 1 0 0,-1 0-1 0 0,1 0 0 0 0,-1 0 0 0 0,1 0 1 0 0,0 1-1 0 0,0-1 0 0 0,-1 1 1 0 0,1-1-1 0 0,3 0 0 0 0,1 0 74 0 0,3-2 68 0 0,1 1 0 0 0,0 0 0 0 0,-1 0-1 0 0,1 1 1 0 0,0 1 0 0 0,0 0 0 0 0,18 2-1 0 0,-8 0 258 0 0,-1 2-1 0 0,34 11 0 0 0,-50-14-402 0 0,-1 0 0 0 0,1 0-1 0 0,-1 0 1 0 0,0 1 0 0 0,1-1-1 0 0,-1 1 1 0 0,0-1 0 0 0,0 1-1 0 0,3 3 1 0 0,-3-3-130 0 0,-2 0 1 0 0,0 23-1334 0 0,0-22-70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1:1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49 291 9815 0 0,'0'0'223'0'0,"-1"1"29"0"0,-38 41 388 0 0,39-42-515 0 0,0 0 0 0 0,0 0 0 0 0,0 1 1 0 0,0-1-1 0 0,0 0 0 0 0,0 0 0 0 0,0 0 0 0 0,0 1 0 0 0,0-1 1 0 0,0 0-1 0 0,0 0 0 0 0,-1 0 0 0 0,1 1 251 0 0,0-1-251 0 0,0 0 0 0 0,0 0 0 0 0,-1 0 0 0 0,1 0 0 0 0,0 0 0 0 0,0 0 1 0 0,0 0-1 0 0,-1 1 0 0 0,1-1 0 0 0,0 0 0 0 0,0 0 0 0 0,0 0 1 0 0,0 0-1 0 0,-1 0 0 0 0,1 0 0 0 0,0 0 0 0 0,0 0 0 0 0,0 0 1 0 0,-1 0-1 0 0,1 0 0 0 0,0 0 0 0 0,0 0 0 0 0,0 0 0 0 0,-1 0 0 0 0,1 0 1 0 0,0-1-1 0 0,0 1 0 0 0,-1 0 0 0 0,0-11 960 0 0,4-16-1422 0 0,0 17 361 0 0,1 1 0 0 0,1-1 0 0 0,0 1-1 0 0,0 0 1 0 0,0 0 0 0 0,1 0 0 0 0,1 1 0 0 0,8-10 0 0 0,11-7-115 0 0,30-23 1 0 0,-29 25-23 0 0,-12 9 60 0 0,0 2-1 0 0,1 0 0 0 0,1 0 1 0 0,0 2-1 0 0,1 0 0 0 0,-1 1 1 0 0,32-11-1 0 0,-42 18 37 0 0,-1-1 14 0 0,0 1-1 0 0,-1 1 0 0 0,1-1 1 0 0,0 1-1 0 0,0 0 0 0 0,0 1 1 0 0,0-1-1 0 0,0 1 0 0 0,0 0 1 0 0,-1 1-1 0 0,1-1 0 0 0,0 1 1 0 0,8 2-1 0 0,-10-1 34 0 0,0 0 1 0 0,0 0-1 0 0,0 0 1 0 0,-1 0-1 0 0,1 1 1 0 0,0-1-1 0 0,-1 1 1 0 0,0 0-1 0 0,0 0 1 0 0,1 0-1 0 0,-2 0 1 0 0,1 1-1 0 0,0-1 1 0 0,-1 1-1 0 0,1 0 1 0 0,-1-1-1 0 0,0 1 1 0 0,-1 0-1 0 0,1 1 1 0 0,2 7-1 0 0,-2-3 40 0 0,0 0-1 0 0,0 0 1 0 0,-1 1-1 0 0,0-1 0 0 0,-1 1 1 0 0,0-1-1 0 0,0 1 1 0 0,-4 16-1 0 0,-3 6 133 0 0,-1-1 0 0 0,-2 0 0 0 0,-22 45 0 0 0,29-69-184 0 0,-28 66 178 0 0,28-63-222 0 0,0-1 1 0 0,0 1 0 0 0,1 0 0 0 0,0 0 0 0 0,0 17 0 0 0,2-27 5 0 0,0 1 0 0 0,1-1 0 0 0,-1 1 0 0 0,0-1 0 0 0,0 0 0 0 0,0 1 0 0 0,1-1-1 0 0,-1 0 1 0 0,0 1 0 0 0,1-1 0 0 0,-1 0 0 0 0,0 1 0 0 0,1-1 0 0 0,-1 0 0 0 0,0 0 0 0 0,1 1 0 0 0,-1-1 0 0 0,0 0 0 0 0,1 0 0 0 0,-1 0 0 0 0,1 1 0 0 0,-1-1 0 0 0,0 0 0 0 0,1 0 0 0 0,-1 0 0 0 0,1 0 0 0 0,0 0 0 0 0,11 1-1150 0 0,-9-1 931 0 0,1-1-1 0 0,-1 0 0 0 0,1 0 1 0 0,-1 0-1 0 0,0 0 1 0 0,0 0-1 0 0,0-1 0 0 0,1 1 1 0 0,-1-1-1 0 0,-1 0 1 0 0,6-3-1 0 0,1-1-283 0 0,25-19-1235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25 11055 0 0,'1'-1'852'0'0,"19"-22"6627"0"0,-21 25-7195 0 0,-11 16 7 0 0,1 2-1 0 0,-11 24 1 0 0,-3 9-42 0 0,-229 386 433 0 0,214-374-646 0 0,-139 252 71 0 0,-72 116-84 0 0,194-353-129 0 0,32-47-619 0 0,-25 44 0 0 0,43-61-188 0 0,6-3-42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4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60 113 919 0 0,'10'-3'73'0'0,"-4"1"-29"0"0,0 1 0 0 0,0 0-1 0 0,0 0 1 0 0,0 1 0 0 0,0 0-1 0 0,8 1 1 0 0,-14-1-32 0 0,15-1 2532 0 0,0 2-1 0 0,14 2 1 0 0,-24-2-2332 0 0,0 0 1 0 0,-1 0-1 0 0,1 0 1 0 0,-1 1-1 0 0,1 0 1 0 0,-1 0-1 0 0,0 0 1 0 0,0 1-1 0 0,0-1 1 0 0,5 4-1 0 0,-8-4-127 0 0,1-1-1 0 0,-1 1 1 0 0,0-1 0 0 0,0 1-1 0 0,1-1 1 0 0,-1 1 0 0 0,0 0-1 0 0,-1-1 1 0 0,1 1 0 0 0,0 0-1 0 0,0 0 1 0 0,-1 0 0 0 0,1-1-1 0 0,-1 1 1 0 0,1 3 0 0 0,-2 23 800 0 0,1-26-849 0 0,-1 1 2 0 0,1 0 0 0 0,-1 0-1 0 0,0 0 1 0 0,0 0 0 0 0,-1 0 0 0 0,1 0 0 0 0,-1 0 0 0 0,1 0-1 0 0,-1-1 1 0 0,0 1 0 0 0,0 0 0 0 0,0-1 0 0 0,0 0 0 0 0,-1 1-1 0 0,1-1 1 0 0,-1 0 0 0 0,1 0 0 0 0,-1 0 0 0 0,0-1 0 0 0,0 1-1 0 0,1-1 1 0 0,-1 1 0 0 0,-5 0 0 0 0,-1 1 13 0 0,0 0 0 0 0,-1 0-1 0 0,1-1 1 0 0,-1 0 0 0 0,1-1 0 0 0,-16 0 0 0 0,13-1 14 0 0,0-1 0 0 0,1 0 0 0 0,-1-1 0 0 0,-22-6 0 0 0,32 7-43 0 0,0 1-1 0 0,0-1 1 0 0,1 0-1 0 0,-1 0 1 0 0,0 0-1 0 0,1 0 1 0 0,-1 0 0 0 0,1-1-1 0 0,-1 1 1 0 0,1 0-1 0 0,0-1 1 0 0,-1 1-1 0 0,1-1 1 0 0,0 0-1 0 0,0 1 1 0 0,0-1-1 0 0,0 0 1 0 0,0 0-1 0 0,1 1 1 0 0,-1-1-1 0 0,1 0 1 0 0,-1-3-1 0 0,0 2 12 0 0,0-1-1 0 0,1 0 0 0 0,0 1 0 0 0,0-1 0 0 0,0 0 0 0 0,0 0 0 0 0,1 1 0 0 0,-1-1 0 0 0,1 0 0 0 0,1-4 0 0 0,0 3-5 0 0,1 0 0 0 0,-1 0 0 0 0,1 0 0 0 0,0 1-1 0 0,0-1 1 0 0,0 1 0 0 0,1 0 0 0 0,-1 0 0 0 0,1 0-1 0 0,0 0 1 0 0,0 1 0 0 0,1-1 0 0 0,-1 1 0 0 0,1 0-1 0 0,8-4 1 0 0,6-1 60 0 0,1 0 0 0 0,37-9 0 0 0,0 0 55 0 0,-19 2-42 0 0,-2 1 154 0 0,41-11 0 0 0,-66 25-187 0 0,-10 1-66 0 0,0 0-1 0 0,0-1 1 0 0,0 1-1 0 0,0 0 1 0 0,0 0 0 0 0,-1 0-1 0 0,1 0 1 0 0,0 0 0 0 0,0 0-1 0 0,-1 0 1 0 0,1 0 0 0 0,-1 1-1 0 0,1-1 1 0 0,-1 0-1 0 0,0 0 1 0 0,1 0 0 0 0,-1 1-1 0 0,0-1 1 0 0,0 0 0 0 0,0 2-1 0 0,-2 12 0 0 0,-2-7 6 0 0,0 0 1 0 0,0 0-1 0 0,-1 0 0 0 0,0-1 0 0 0,0 1 1 0 0,-13 12-1 0 0,8-10 12 0 0,-1 0 1 0 0,-1 0-1 0 0,-19 12 1 0 0,15-11-10 0 0,-1-2 0 0 0,0 0 1 0 0,0-1-1 0 0,-1-1 0 0 0,0 0 1 0 0,0-2-1 0 0,-32 6 0 0 0,17-10 45 0 0,20-4-44 0 0,1-4 1 0 0,11 6-7 0 0,0 0 0 0 0,0-1 0 0 0,-1 1 0 0 0,1-1 0 0 0,0 0 0 0 0,0 1 0 0 0,0-1 0 0 0,1 0 0 0 0,-1 1 0 0 0,0-1 0 0 0,1 0 0 0 0,-1 0 0 0 0,1 0 0 0 0,0 1 0 0 0,-1-1 0 0 0,1 0 0 0 0,0-4 0 0 0,0 3-2 0 0,1 0 1 0 0,0-1 0 0 0,-1 1 0 0 0,1 0-1 0 0,1 0 1 0 0,-1-1 0 0 0,0 1 0 0 0,1 0-1 0 0,2-4 1 0 0,-1 2 6 0 0,1 0-1 0 0,-1 1 1 0 0,1 0-1 0 0,0 0 1 0 0,0 0-1 0 0,0 0 1 0 0,0 0 0 0 0,1 1-1 0 0,0 0 1 0 0,-1 0-1 0 0,1 0 1 0 0,6-2 0 0 0,-3 3 69 0 0,1 0 0 0 0,-1 1 0 0 0,1-1 0 0 0,-1 2 0 0 0,1-1 0 0 0,0 1 0 0 0,-1 0 0 0 0,10 2 0 0 0,-15-1-30 0 0,0 0 0 0 0,0 0-1 0 0,0 0 1 0 0,0 0 0 0 0,-1 0-1 0 0,1 1 1 0 0,0-1 0 0 0,-1 1-1 0 0,1 0 1 0 0,-1 0 0 0 0,1 0-1 0 0,-1 0 1 0 0,0 0 0 0 0,0 0-1 0 0,0 1 1 0 0,3 4 0 0 0,-1-2 17 0 0,9 13-257 0 0,-12-17-553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4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1059 151 919 0 0,'22'-7'159'0'0,"87"-32"3579"0"0,-86 30-2641 0 0,-1-2-1 0 0,35-21 1 0 0,5-8 2812 0 0,-60 38-3209 0 0,1 2-117 0 0,19-10 5065 0 0,-24 11-5323 0 0,-47 31 236 0 0,-72 33-1 0 0,29-16-486 0 0,-188 109-33 0 0,12-36-271 0 0,24-13 76 0 0,181-79 91 0 0,-13 7 56 0 0,95-38-47 0 0,209-45 194 0 0,-103 18-68 0 0,251-32 588 0 0,-364 58-733 0 0,3 0 556 0 0,-14 4-253 0 0,-9 3-184 0 0,-51 27-302 0 0,-79 39-746 0 0,7-10-105 0 0,-226 142 0 0 0,220-105 1070 0 0,15-10 291 0 0,120-86-157 0 0,1-1-6 0 0,-4 5-18 0 0,4-5 349 0 0,0 5-311 0 0,2-5-110 0 0,4 21 205 0 0,-1-6-126 0 0,0-1-13 0 0,1 0-54 0 0,6 4 16 0 0,-8-16-12 0 0,1-1-3 0 0,-2 1 30 0 0,1-1 1 0 0,0 0-1 0 0,0-1 0 0 0,0 1 0 0 0,0 0 1 0 0,1-1-1 0 0,-1 0 0 0 0,0 0 0 0 0,0 0 0 0 0,1 0 1 0 0,-1 0-1 0 0,1-1 0 0 0,4 1 0 0 0,6 0 177 0 0,28-3 1 0 0,190-28 960 0 0,-65 6-563 0 0,269-10 738 0 0,-416 31-1337 0 0,-10 1-7 0 0,-1 1 1 0 0,0 1 0 0 0,10-1 0 0 0,-7 2 2 0 0,-9-1-150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4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58 1375 0 0,'0'-2'107'0'0,"-2"-3"212"0"0,1 0 0 0 0,-1 0 0 0 0,0 0 0 0 0,0 1 0 0 0,-1-1 0 0 0,0 0 0 0 0,-4-5 0 0 0,6 8-131 0 0,-2-1 53 0 0,-4-1-70 0 0,6 3 18 0 0,1 1 0 0 0,-1 0 0 0 0,0-1 0 0 0,0 1 0 0 0,1 0 0 0 0,-1 0 0 0 0,0 0 0 0 0,1-1 0 0 0,-1 1 0 0 0,0 0 0 0 0,0 0 0 0 0,1 0 0 0 0,-1 0 0 0 0,0 0-1 0 0,0 0 1 0 0,1 0 0 0 0,-1 1 0 0 0,0-1 0 0 0,0 0 0 0 0,1 0 0 0 0,-1 1 0 0 0,0-1 0 0 0,1 0 0 0 0,-1 1 0 0 0,0-1 0 0 0,1 0 0 0 0,-1 1 0 0 0,1-1 0 0 0,-1 1 0 0 0,1-1 0 0 0,-2 2 0 0 0,0 0 1503 0 0,3 0-1187 0 0,0 0-422 0 0,-1 0 1 0 0,1 0-1 0 0,0 0 0 0 0,0 0 1 0 0,0 0-1 0 0,0-1 0 0 0,0 1 1 0 0,1 0-1 0 0,-1-1 0 0 0,0 1 1 0 0,1-1-1 0 0,-1 1 0 0 0,1-1 1 0 0,3 2-1 0 0,1 1 238 0 0,0-1-1 0 0,1-1 1 0 0,10 4-1 0 0,-16-6-283 0 0,25 7 807 0 0,29 4 0 0 0,-36-8-525 0 0,-1 1 0 0 0,0 0 0 0 0,0 1 0 0 0,26 11 0 0 0,-28-8-160 0 0,1 1-1 0 0,-2 0 1 0 0,1 1 0 0 0,14 13 0 0 0,-23-16-138 0 0,0-1 1 0 0,0 1 0 0 0,-1 0-1 0 0,0 1 1 0 0,-1-1 0 0 0,0 1-1 0 0,0 0 1 0 0,0 1 0 0 0,5 15 0 0 0,-7-19-5 0 0,5 22 32 0 0,-4-10-49 0 0,5 13-94 0 0,-8-27 4 0 0,1-2-235 0 0,-1 0 271 0 0,0 0-1 0 0,0 0 1 0 0,0 0 0 0 0,0 0 0 0 0,0 0-1 0 0,1-1 1 0 0,-1 1 0 0 0,0 0 0 0 0,0-1-1 0 0,1 1 1 0 0,-1-1 0 0 0,0 0 0 0 0,0 1-1 0 0,1-1 1 0 0,-1 0 0 0 0,0 0 0 0 0,1 0-1 0 0,1 0 1 0 0,0 0-175 0 0,0-1-1 0 0,-1 1 1 0 0,1-1-1 0 0,0 0 1 0 0,-1 0-1 0 0,1 0 1 0 0,-1 0-1 0 0,5-3 1 0 0,6-4-1022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4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1 919 0 0,'0'0'315'0'0,"-2"1"985"0"0,-19 8 1571 0 0,13-6-2246 0 0,1 0 0 0 0,0 1 1 0 0,-1 0-1 0 0,2 0 0 0 0,-1 0 1 0 0,-11 10-1 0 0,-146 169 3835 0 0,53-55-3148 0 0,41-53-867 0 0,72-76-437 0 0,0 0 1 0 0,0 0-1 0 0,0 0 0 0 0,0 0 0 0 0,0 1 0 0 0,0-1 0 0 0,0 1 1 0 0,3-1-1 0 0,6-2 2 0 0,27-16-4392 0 0,-16 5-648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4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94 3679 0 0,'67'-45'447'0'0,"-33"21"1245"0"0,0 2 3460 0 0,-26 20 1223 0 0,-13 10-5177 0 0,-13 10-1463 0 0,-96 65 545 0 0,44-34-191 0 0,-193 164-51 0 0,59-45-12 0 0,189-156-26 0 0,-1-1 0 0 0,-21 11 0 0 0,-54 20 0 0 0,81-38 15 0 0,9-4 202 0 0,3-2-126 0 0,8-6 31 0 0,2 0 0 0 0,-1 1 0 0 0,1 0-1 0 0,0 1 1 0 0,0 0 0 0 0,0 1 0 0 0,1 0 0 0 0,0 1 0 0 0,25-5 0 0 0,-14 5-23 0 0,0 1 1 0 0,1 2 0 0 0,0 0-1 0 0,39 5 1 0 0,46 15 170 0 0,-4-1-126 0 0,-77-13-132 0 0,-21-3-3 0 0,0 0 1 0 0,0-1-1 0 0,0 0 1 0 0,0-1-1 0 0,0 0 1 0 0,0 0-1 0 0,10-2 1 0 0,-13 1 54 0 0,6-1 2 0 0,-9 1 146 0 0,-20 0-53 0 0,12 1-186 0 0,1 0 1 0 0,-1 0-1 0 0,1 0 0 0 0,-10 2 0 0 0,-14 5-72 0 0,1 1-1 0 0,0 2 0 0 0,0 1 0 0 0,-33 18 0 0 0,-97 68-56 0 0,21 9 104 0 0,100-76 50 0 0,-11 13-32 0 0,-54 60 0 0 0,78-78 38 0 0,-10 8-4 0 0,17-14 0 0 0,9-11 0 0 0,-2-4 11 0 0,8-3 730 0 0,3 0-715 0 0,0 0 0 0 0,0-1 0 0 0,0 1 0 0 0,0-1 0 0 0,0 1 0 0 0,0-1 0 0 0,1 1 0 0 0,-1-1 0 0 0,0 0 0 0 0,0 1 0 0 0,2-1 0 0 0,1 1 30 0 0,7 2 45 0 0,0-1 0 0 0,0 0 0 0 0,0 0 0 0 0,1-1 0 0 0,-1-1 0 0 0,22-1 0 0 0,69-15 357 0 0,-53 7-258 0 0,252-54 229 0 0,-17 3-87 0 0,-245 52-335 0 0,102-11 61 0 0,-119 19-14 0 0,-17 1-57 0 0,-1 2 5 0 0,-2-3-25 0 0,-1 1-1 0 0,1 0 1 0 0,-1-1 0 0 0,1 1-1 0 0,-1 0 1 0 0,0 0 0 0 0,1 0-1 0 0,-1 0 1 0 0,0 0-1 0 0,0 0 1 0 0,0 0 0 0 0,0 1-1 0 0,0-1 1 0 0,0 0 0 0 0,0 1-1 0 0,0-1 1 0 0,0 0-1 0 0,-1 1 1 0 0,1-1 0 0 0,0 1-1 0 0,-1-1 1 0 0,1 3 0 0 0,-1 15-1922 0 0,-7 0-4811 0 0,-1-4 282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4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0,'0'0'5219'0'0,"0"3"-3830"0"0,6 14-810 0 0,1 0-1 0 0,0-1 1 0 0,1 0 0 0 0,1 0-1 0 0,14 19 1 0 0,-3-4-51 0 0,21 31-115 0 0,-23-38-198 0 0,-2 0-1 0 0,15 31 0 0 0,-21-34-486 0 0,16 22 0 0 0,-25-42-5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4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6911 0 0,'0'0'11752'0'0,"-1"2"-11569"0"0,-83 116 237 0 0,-45 73 265 0 0,70-82-699 0 0,5 2 1 0 0,-42 128-1 0 0,84-207-67 0 0,-4 15-71 0 0,-42 82 0 0 0,35-98-443 0 0,22-30 216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4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2303 0 0,'0'3'167'0'0,"-33"138"8094"0"0,-14 51-3203 0 0,-46 46-3409 0 0,1-38-856 0 0,53-123-795 0 0,33-66-191 0 0,-1 0 1 0 0,-1-1-1 0 0,0 0 0 0 0,-17 16 1 0 0,-45 30-2393 0 0,40-33 1177 0 0,23-18 980 0 0,1-1 0 0 0,-1 0 1 0 0,0-1-1 0 0,0 0 1 0 0,-1 0-1 0 0,-10 3 0 0 0,16-5-81 0 0,3-4-414 0 0,11-12 620 0 0,1-1 0 0 0,15-13 0 0 0,1-2-2548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5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167 386 12151 0 0,'-9'4'217'0'0,"0"1"0"0"0,0 0 0 0 0,0 1 0 0 0,0 0 0 0 0,-14 14 0 0 0,11-10 29 0 0,-19 14 1 0 0,19-16 506 0 0,0 0 1 0 0,-19 20 1936 0 0,38-48-1971 0 0,7-8-542 0 0,2 2 1 0 0,0 0 0 0 0,2 0-1 0 0,0 2 1 0 0,40-41-1 0 0,10 2-129 0 0,2 2 0 0 0,102-66 0 0 0,-162 121-11 0 0,0 0 0 0 0,0 1 0 0 0,1 0 0 0 0,-1 0 0 0 0,1 1 0 0 0,1 1 0 0 0,12-3 0 0 0,-19 5-22 0 0,0 0 0 0 0,-1 0 0 0 0,1 1-1 0 0,0 0 1 0 0,0 0 0 0 0,0 0 0 0 0,0 1 0 0 0,-1-1-1 0 0,1 1 1 0 0,0 0 0 0 0,-1 1 0 0 0,1-1 0 0 0,-1 1-1 0 0,1 0 1 0 0,-1 0 0 0 0,1 0 0 0 0,-1 1 0 0 0,0-1-1 0 0,6 6 1 0 0,-5-3-10 0 0,0 0 0 0 0,0 0 0 0 0,-1 1-1 0 0,0-1 1 0 0,0 1 0 0 0,0 0 0 0 0,-1 0 0 0 0,0 0 0 0 0,0 1-1 0 0,0-1 1 0 0,-1 1 0 0 0,0 0 0 0 0,2 11 0 0 0,-3-9 11 0 0,-1 1 1 0 0,0 0-1 0 0,0-1 1 0 0,-1 1-1 0 0,0-1 1 0 0,0 1-1 0 0,-1-1 1 0 0,-7 19-1 0 0,1-8 11 0 0,-1 1 0 0 0,-2-1 0 0 0,0-1 0 0 0,-1 0 0 0 0,0-1 0 0 0,-2 0 0 0 0,-28 29 0 0 0,23-30-36 0 0,0-1-1 0 0,-2-1 0 0 0,1 0 1 0 0,-2-2-1 0 0,0 0 0 0 0,0-1 1 0 0,-1-2-1 0 0,-28 10 0 0 0,1-4-90 0 0,-1-2 0 0 0,-97 12 1 0 0,138-25-377 0 0,0 0 0 0 0,-15-2 1 0 0,23 1-926 0 0,1-3-67 0 0,-4-12-18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5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31 10591 0 0,'0'-2'819'0'0,"0"-5"-303"0"0,0 6-345 0 0,-1 0 0 0 0,1 1 1 0 0,0-1-1 0 0,0 0 0 0 0,-1 0 0 0 0,1 0 0 0 0,0 1 0 0 0,-1-1 1 0 0,1 0-1 0 0,-1 1 0 0 0,1-1 0 0 0,-1 0 0 0 0,1 1 0 0 0,-1-1 1 0 0,0 1-1 0 0,1-1 0 0 0,-1 1 0 0 0,0-1 0 0 0,1 1 0 0 0,-1-1 1 0 0,-1 1-1 0 0,-15-7 2040 0 0,13 7-2137 0 0,0-1 0 0 0,0 1-1 0 0,0 0 1 0 0,0 0 0 0 0,0 1-1 0 0,0-1 1 0 0,0 1 0 0 0,0 0-1 0 0,0 0 1 0 0,0 1 0 0 0,0-1 0 0 0,0 1-1 0 0,0 0 1 0 0,1-1 0 0 0,-1 2-1 0 0,1-1 1 0 0,0 0 0 0 0,-1 1-1 0 0,-3 4 1 0 0,-5 4-38 0 0,1 0 0 0 0,0 1 1 0 0,-14 22-1 0 0,3-2 86 0 0,1 1 1 0 0,2 2-1 0 0,2 0 0 0 0,1 0 1 0 0,2 2-1 0 0,1 0 0 0 0,-8 41 1 0 0,18-59-93 0 0,1 1 1 0 0,2-1 0 0 0,0 1 0 0 0,1-1 0 0 0,0 1 0 0 0,7 24-1 0 0,-7-32-27 0 0,-1-9 0 0 0,1-1-1 0 0,-1 1 0 0 0,0 0 0 0 0,1 0 1 0 0,-1-1-1 0 0,1 1 0 0 0,0 0 1 0 0,2 4-1 0 0,-1-3-207 0 0,0-1-118 0 0,-1 0 0 0 0,1 0-1 0 0,-1 0 1 0 0,1 0 0 0 0,0-1 0 0 0,4 5 0 0 0,-4-5-1047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13735 0 0,'0'0'1246'0'0,"1"-2"-892"0"0,1-1-102 0 0,0 1 0 0 0,0 0 0 0 0,0-1-1 0 0,0 1 1 0 0,0 0 0 0 0,0 0 0 0 0,0 0 0 0 0,1 0-1 0 0,-1 0 1 0 0,5-1 0 0 0,15-13 1248 0 0,-15 10-1250 0 0,0 1 1 0 0,0 0-1 0 0,0 0 1 0 0,1 1-1 0 0,-1 0 1 0 0,10-3 0 0 0,54-16 507 0 0,-44 15-556 0 0,387-94 241 0 0,-203 55-469 0 0,-119 27-547 0 0,-33 12-5300 0 0,-25 6-1130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5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0,'1'3'14547'0'0,"6"12"-13882"0"0,0 1-1 0 0,1-1 1 0 0,1-1 0 0 0,0 0-1 0 0,1 0 1 0 0,18 19 0 0 0,2-2 191 0 0,49 40 0 0 0,-24-31-234 0 0,8 6-52 0 0,-30-18-441 0 0,1-2 0 0 0,1 0 0 0 0,1-3 0 0 0,39 20 0 0 0,-67-38-120 0 0,-6-4-11 0 0,1 0 0 0 0,-1 1 1 0 0,1-1-1 0 0,0 0 1 0 0,-1 0-1 0 0,1-1 0 0 0,0 1 1 0 0,0-1-1 0 0,0 1 1 0 0,4-1-1 0 0,-5 0-37 0 0,0 0-1 0 0,0 1 1 0 0,0-2-1 0 0,0 1 1 0 0,0 0-1 0 0,0 0 1 0 0,0-1-1 0 0,0 1 1 0 0,0-1-1 0 0,-1 0 1 0 0,1 1-1 0 0,0-1 1 0 0,0 0-1 0 0,0 0 1 0 0,-1 0 0 0 0,1 0-1 0 0,-1 0 1 0 0,1-1-1 0 0,-1 1 1 0 0,1 0-1 0 0,-1-1 1 0 0,2-1-1 0 0,9-18-1933 0 0,-5 0-4032 0 0,-4 2-569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5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13039 0 0,'0'0'3392'0'0,"0"3"-2728"0"0,-1 3-494 0 0,0 1 0 0 0,0 0-1 0 0,0-1 1 0 0,-1 1 0 0 0,0-1-1 0 0,0 0 1 0 0,-1 1 0 0 0,1-1-1 0 0,-1 0 1 0 0,-7 10 0 0 0,-6 6 241 0 0,-24 27 0 0 0,38-46-380 0 0,-32 32 188 0 0,-2-2 0 0 0,-1-1 1 0 0,-45 30-1 0 0,-53 46-72 0 0,127-100-158 0 0,0-1-1 0 0,1 1 0 0 0,0 0 1 0 0,1 1-1 0 0,0-1 0 0 0,0 1 1 0 0,-8 19-1 0 0,10-14-1972 0 0,3-12 804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5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13303 0 0,'0'0'1202'0'0,"0"3"-988"0"0,-1 4-53 0 0,0 0-1 0 0,0 0 1 0 0,1 1-1 0 0,0-1 1 0 0,0 0-1 0 0,1 1 1 0 0,0-1-1 0 0,0 0 1 0 0,1 0-1 0 0,-1 0 1 0 0,6 12-1 0 0,-3-12 126 0 0,1-1-1 0 0,-1 1 0 0 0,1-1 0 0 0,1 0 0 0 0,-1 0 0 0 0,1-1 0 0 0,0 1 0 0 0,12 7 0 0 0,-1 0 200 0 0,-7-6-192 0 0,1 0 0 0 0,-2 1 0 0 0,1 1 0 0 0,10 12 0 0 0,-17-18-271 0 0,-1 0-1 0 0,0 0 0 0 0,0 1 1 0 0,0-1-1 0 0,0 1 1 0 0,-1-1-1 0 0,1 1 1 0 0,-1 0-1 0 0,0 0 1 0 0,0-1-1 0 0,-1 1 0 0 0,1 0 1 0 0,-1 0-1 0 0,1 0 1 0 0,-1 0-1 0 0,-1 0 1 0 0,1-1-1 0 0,-1 7 1 0 0,-2 0 39 0 0,1 0 1 0 0,-2 0 0 0 0,1 0 0 0 0,-1-1 0 0 0,-1 0 0 0 0,0 0 0 0 0,0 0 0 0 0,-7 9 0 0 0,2-5-136 0 0,-1 0 1 0 0,0-1-1 0 0,-1 0 0 0 0,-16 12 1 0 0,24-21-156 0 0,0 0 1 0 0,-1 0 0 0 0,1-1-1 0 0,-1 1 1 0 0,1-1-1 0 0,-11 3 1 0 0,-2-2-3749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5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1 919 0 0,'0'0'462'0'0,"0"2"1602"0"0,-2 8 671 0 0,0-1-1 0 0,0 15 1 0 0,2-16-2148 0 0,0 1 1 0 0,1-1-1 0 0,3 14 0 0 0,6 28 1233 0 0,3-1 1 0 0,2-1-1 0 0,24 53 0 0 0,-32-87-1648 0 0,-1-1-1 0 0,2 0 0 0 0,-1 0 0 0 0,2-1 1 0 0,11 13-1 0 0,-17-21-135 0 0,0-1 1 0 0,0 0-1 0 0,1 0 0 0 0,-1-1 0 0 0,1 1 0 0 0,0-1 0 0 0,0 1 1 0 0,0-1-1 0 0,0 0 0 0 0,0-1 0 0 0,0 1 0 0 0,0-1 1 0 0,1 0-1 0 0,-1 0 0 0 0,1 0 0 0 0,-1-1 0 0 0,1 1 0 0 0,-1-1 1 0 0,1 0-1 0 0,-1 0 0 0 0,8-2 0 0 0,-2 0-777 0 0,1-1 0 0 0,-1 0 0 0 0,0 0 0 0 0,0-1 0 0 0,-1 0 0 0 0,1-1 0 0 0,-1 0 0 0 0,0-1-1 0 0,0 0 1 0 0,9-8 0 0 0,5-6-5715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5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16327 0 0,'0'0'4027'0'0,"0"3"-3622"0"0,2 25-73 0 0,-2 0 0 0 0,-1 1 0 0 0,-1-1 1 0 0,-1 0-1 0 0,-11 40 0 0 0,-48 137-121 0 0,44-158-185 0 0,-2 0 0 0 0,-1-1-1 0 0,-37 54 1 0 0,-97 117 59 0 0,132-187-80 0 0,-35 45 30 0 0,51-63-30 0 0,-1 0 0 0 0,1 0 0 0 0,1 0-1 0 0,-7 21 1 0 0,7-7-121 0 0,6-24 16 0 0,2-2-976 0 0,1 1 700 0 0,0-1 0 0 0,-1 1 0 0 0,1-1 0 0 0,-1 0 0 0 0,1 0 0 0 0,-1 0 0 0 0,1 0 0 0 0,4-1 0 0 0,11-6-6476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5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6911 0 0,'0'0'528'0'0,"-3"1"-341"0"0,-6 3 52 0 0,8-4-23 0 0,0 1 0 0 0,0-1 1 0 0,0 1-1 0 0,0-1 0 0 0,1 1 0 0 0,-1 0 1 0 0,0 0-1 0 0,0-1 0 0 0,1 1 0 0 0,-1 0 1 0 0,0 0-1 0 0,1 0 0 0 0,-1 0 0 0 0,1 0 1 0 0,-1 0-1 0 0,1 0 0 0 0,0 0 0 0 0,-1 0 1 0 0,1 0-1 0 0,0 0 0 0 0,-1 1 1 0 0,1 22 1465 0 0,3-4-1145 0 0,0 0 1 0 0,2-1-1 0 0,0 1 0 0 0,16 35 1 0 0,-6-25 11 0 0,0 0 0 0 0,24 32 0 0 0,6-2 475 0 0,78 79-1 0 0,-106-121-822 0 0,-10-10-96 0 0,0 0 0 0 0,0 0 0 0 0,-1 1-1 0 0,0 0 1 0 0,0 0 0 0 0,-1 1 0 0 0,-1-1 0 0 0,5 14 0 0 0,-7-17-69 0 0,0 1 0 0 0,-1 0 1 0 0,0 0-1 0 0,0 0 1 0 0,-1-1-1 0 0,1 1 1 0 0,-2 0-1 0 0,1 0 0 0 0,-1 0 1 0 0,0 0-1 0 0,0 0 1 0 0,-1-1-1 0 0,-4 14 1 0 0,-8 9 1 0 0,-1-1 0 0 0,-2-1 0 0 0,0 0 0 0 0,-30 35 0 0 0,-73 79 25 0 0,110-131-203 0 0,-8 7 64 0 0,13-8-4092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5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73 15343 0 0,'0'0'5999'0'0,"3"-2"-5167"0"0,13-5-227 0 0,1-1 1 0 0,-1 2-1 0 0,33-9 1 0 0,58-6-148 0 0,-13 9-181 0 0,-79 11-337 0 0,-1 1 0 0 0,0 0 1 0 0,0 1-1 0 0,22 4 0 0 0,-36-5-17 0 0,1 0 0 0 0,0 0 0 0 0,0 0 0 0 0,0 0 0 0 0,0 1 0 0 0,-1-1 0 0 0,1 0 0 0 0,0 1 0 0 0,0-1 0 0 0,0 0 0 0 0,-1 1 0 0 0,1-1 0 0 0,0 1 0 0 0,-1-1-1 0 0,1 1 1 0 0,0 0 0 0 0,-1-1 0 0 0,1 1 0 0 0,-1 0 0 0 0,1-1 0 0 0,-1 1 0 0 0,1 0 0 0 0,-1-1 0 0 0,0 1 0 0 0,1 0 0 0 0,-1 0 0 0 0,0 0 0 0 0,1-1-1 0 0,-1 1 1 0 0,0 0 0 0 0,0 0 0 0 0,0 0 0 0 0,0 0 0 0 0,0-1 0 0 0,0 1 0 0 0,0 0 0 0 0,0 0 0 0 0,0 1 0 0 0,-1 1-192 0 0,0-1-1 0 0,0 1 1 0 0,0-1 0 0 0,0 1-1 0 0,0-1 1 0 0,-1 1 0 0 0,1-1-1 0 0,-1 1 1 0 0,-2 2 0 0 0,-11 11-1250 0 0</inkml:trace>
  <inkml:trace contextRef="#ctx0" brushRef="#br0" timeOffset="1">1 386 11055 0 0,'0'0'12112'0'0,"2"0"-11405"0"0,44-6 251 0 0,62-2 1 0 0,-45 7-861 0 0,-1-3 0 0 0,1-2 1 0 0,-1-3-1 0 0,70-21 0 0 0,-107 23-261 0 0,0-2 0 0 0,-1-1 0 0 0,24-14 0 0 0,26-23-3385 0 0,-63 38 2113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5:5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32 14279 0 0,'13'-32'4301'0'0,"-15"37"-2705"0"0,-5 19-764 0 0,-5 22-409 0 0,-34 115 1049 0 0,14-49-1009 0 0,-21 92-137 0 0,48-170-287 0 0,0 0-1 0 0,1 48 1 0 0,4-60 31 0 0,0 8 104 0 0,9 61 1 0 0,0-10-147 0 0,-8-77-60 0 0,-1 0-1 0 0,0 1 0 0 0,0-1 1 0 0,-1 0-1 0 0,1 1 1 0 0,-1-1-1 0 0,0 0 1 0 0,0 0-1 0 0,0 0 0 0 0,-1 0 1 0 0,0 0-1 0 0,1 0 1 0 0,-4 4-1 0 0,4-6-311 0 0,-10 4-5155 0 0,-3-1-2946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88 3223 0 0,'2'-1'240'0'0,"24"-5"14034"0"0,-32 20-14196 0 0,5-10-78 0 0,-13 15 0 0 0,8-12 1 0 0,-9 11 52 0 0,5-11-32 0 0,0-2 32 0 0,7-5 17 0 0,-5-3 26 0 0,8 3-89 0 0,-1 0 0 0 0,1 0 0 0 0,0-1 0 0 0,-1 1 0 0 0,1 0 0 0 0,-1-1 0 0 0,1 1 0 0 0,-1-1 0 0 0,1 1 0 0 0,0-1 0 0 0,-1 1 0 0 0,1-1 0 0 0,0 1 0 0 0,0-1 0 0 0,-1 1 0 0 0,1-1 0 0 0,0 1 0 0 0,0-1 0 0 0,0 1 0 0 0,0-1 0 0 0,-1 1 0 0 0,1-1 0 0 0,0 1 0 0 0,0-1 0 0 0,0 0 0 0 0,0 1 0 0 0,0-1 0 0 0,1 1 0 0 0,-1-1 0 0 0,0 0 0 0 0,5-17 169 0 0,-5 17-175 0 0,6-16-1 0 0,-6 16 0 0 0,1-1 0 0 0,-1 1 0 0 0,1-1 0 0 0,-1 1 0 0 0,1-1 0 0 0,0 1 0 0 0,0-1 0 0 0,0 1 0 0 0,2-3 0 0 0,8-11 0 0 0,-5 7 11 0 0,-5 7 42 0 0,0 0 25 0 0,3-4-141 0 0,-4 5 79 0 0,1 0 0 0 0,-1 0 0 0 0,0 0 0 0 0,1 0 0 0 0,-1 0 1 0 0,0 0-1 0 0,1 0 0 0 0,-1 0 0 0 0,0 0 0 0 0,1 0 0 0 0,-1 0 0 0 0,0 0 1 0 0,0 0-1 0 0,1 1 0 0 0,-1-1 0 0 0,0 0 0 0 0,1 0 0 0 0,-1 0 0 0 0,0 1 1 0 0,0-1-1 0 0,1 0 0 0 0,-1 0 0 0 0,0 0 0 0 0,0 1 0 0 0,0-1 0 0 0,1 0 1 0 0,-1 1-1 0 0,0-1 0 0 0,0 0 0 0 0,0 0 0 0 0,0 1 0 0 0,0-1 0 0 0,0 0 1 0 0,0 1-1 0 0,1-1 0 0 0,-1 0 0 0 0,0 1 0 0 0,0 0-13 0 0,0-1 1 0 0,0 1-1 0 0,0 0 0 0 0,0-1 0 0 0,0 1 0 0 0,0 0 1 0 0,0-1-1 0 0,0 1 0 0 0,0 0 0 0 0,0-1 0 0 0,0 1 0 0 0,-1 0 1 0 0,1-1-1 0 0,0 1 0 0 0,0-1 0 0 0,-1 1 0 0 0,1 0 1 0 0,0-1-1 0 0,-1 1 0 0 0,0 0 0 0 0,1-1 1 0 0,-2 6 42 0 0,-2-1-41 0 0,-5 4 11 0 0,6-6 16 0 0,-1 0 2 0 0,-15 6 30 0 0,8-2-10 0 0,2 0-33 0 0,7-6 32 0 0,0-1 1 0 0,-6-1-57 0 0,6 1-68 0 0,2-2-146 0 0,0-5 220 0 0,0 5 61 0 0,1 0-8 0 0,7-6-35 0 0,1 0 22 0 0,3 1-33 0 0,-1-1-10 0 0,-1 2 0 0 0,0 1 11 0 0,-7 5 42 0 0,-5-2 1 0 0,-4-8-44 0 0,-3 5-10 0 0,1 3 41 0 0,12 4 145 0 0,-2-1-157 0 0,0 0-1 0 0,1-1 1 0 0,-1 1-1 0 0,0-1 1 0 0,1 0-1 0 0,4 1 1 0 0,2-3 19 0 0,0 0 0 0 0,1 0 0 0 0,-1-1 0 0 0,0 0 0 0 0,0 0 1 0 0,-1-1-1 0 0,1 0 0 0 0,-1-1 0 0 0,1 0 0 0 0,-1 0 0 0 0,14-12 0 0 0,-44 23-66 0 0,4-1-42 0 0,5 1 42 0 0,-1 0 0 0 0,1 1 1 0 0,1 0-1 0 0,-17 13 1 0 0,45-17-90 0 0,4-5-999 0 0,0-1-3445 0 0,2-2-1795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6911 0 0,'0'0'868'0'0,"-2"3"-53"0"0,-3 7 782 0 0,0-1-936 0 0,1 0 0 0 0,-1 1-1 0 0,1 0 1 0 0,1 0 0 0 0,0 0 0 0 0,-2 11 0 0 0,1 4-550 0 0,-1 0 1 0 0,-2 0-1 0 0,0-1 1 0 0,-2 0-1 0 0,-14 31 1 0 0,-69 107-119 0 0,13-56 7 0 0,47-65 0 0 0,-22 18-664 0 0,53-57 311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153 442 13359 0 0,'0'0'1210'0'0,"-1"1"-996"0"0,-4 2 225 0 0,0 0-1 0 0,0 0 1 0 0,0 1-1 0 0,1 0 1 0 0,0 0 0 0 0,0 0-1 0 0,0 1 1 0 0,0-1-1 0 0,1 1 1 0 0,-5 8-1 0 0,-5 10 1275 0 0,-9 26 0 0 0,12-27-2164 0 0,-16 49 939 0 0,17-41-2101 0 0,-2 0-4027 0 0,2-11-1162 0 0</inkml:trace>
  <inkml:trace contextRef="#ctx0" brushRef="#br0" timeOffset="1">368 227 2303 0 0,'23'-31'200'0'0,"-11"15"-200"0"0,4-4 0 0 0,2 1 0 0 0,0-3 1224 0 0,3 3 208 0 0,2-2 40 0 0,2 1 0 0 0,-2 1-1288 0 0,0-1-264 0 0,0 1-48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117 250 5527 0 0,'-2'2'423'0'0,"-11"4"9"0"0,0 1 1 0 0,1 1-1 0 0,-13 9 1 0 0,20-12 29 0 0,0-1 0 0 0,0 1 0 0 0,0 0 0 0 0,1 1 0 0 0,-1-1 0 0 0,2 1 0 0 0,-1-1 0 0 0,0 1 1 0 0,-2 8-1 0 0,5-13-363 0 0,0 0 1 0 0,1 1 0 0 0,-1-1 0 0 0,1 1-1 0 0,-1-1 1 0 0,1 0 0 0 0,-1 1 0 0 0,1-1-1 0 0,0 1 1 0 0,0-1 0 0 0,0 1 0 0 0,0-1-1 0 0,0 1 1 0 0,0-1 0 0 0,0 1 0 0 0,0-1-1 0 0,1 1 1 0 0,-1-1 0 0 0,0 0 0 0 0,1 1-1 0 0,-1-1 1 0 0,1 1 0 0 0,0-1-1 0 0,-1 0 1 0 0,1 0 0 0 0,0 1 0 0 0,0-1-1 0 0,0 0 1 0 0,0 0 0 0 0,0 0 0 0 0,0 0-1 0 0,0 0 1 0 0,0 0 0 0 0,2 1 0 0 0,1 0-5 0 0,0 0 0 0 0,0-1 0 0 0,0 1 1 0 0,0-1-1 0 0,1 0 0 0 0,-1 0 0 0 0,0 0 1 0 0,0-1-1 0 0,1 1 0 0 0,6-1 0 0 0,23-3 349 0 0,-1 0-1 0 0,36-10 1 0 0,64-21 200 0 0,-106 26-576 0 0,367-128 583 0 0,-312 105-593 0 0,150-40 76 0 0,4 17-1308 0 0,-224 52 1022 0 0,3-1-744 0 0,0 0-1 0 0,-1 0 0 0 0,1-2 0 0 0,-1 1 0 0 0,0-2 1 0 0,23-12-1 0 0,-21 6-1002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 6591 0 0,'2'0'299'0'0,"52"-5"1686"0"0,-53 8-1115 0 0,-1 1-674 0 0,0 1 1 0 0,-1 0 0 0 0,1-1-1 0 0,-1 1 1 0 0,0 0 0 0 0,0-1-1 0 0,-1 1 1 0 0,1-1 0 0 0,-1 1-1 0 0,-5 7 1 0 0,-29 45 703 0 0,27-43-631 0 0,-135 183 811 0 0,-34 53 162 0 0,149-205-1202 0 0,-55 67-1 0 0,61-88-15 0 0,0 0-1 0 0,-2-2 1 0 0,0 0 0 0 0,-34 20 0 0 0,58-40 145 0 0,3-5-96 0 0,88-68 6 0 0,26-24-14 0 0,-94 74-70 0 0,79-71-81 0 0,-89 83 79 0 0,1 0 1 0 0,0 0-1 0 0,0 2 1 0 0,0-1-1 0 0,1 2 0 0 0,26-9 1 0 0,-12 11 233 0 0,-27 4-213 0 0,0 0 0 0 0,-1 0 0 0 0,1 0 0 0 0,0 1 0 0 0,0-1 0 0 0,-1 0 0 0 0,1 0 0 0 0,-1 1 0 0 0,1-1 0 0 0,0 1 0 0 0,-1-1 0 0 0,1 1 0 0 0,-1-1 0 0 0,1 1 0 0 0,-1-1 0 0 0,1 1 0 0 0,-1-1 0 0 0,1 1 0 0 0,-1-1 0 0 0,1 2 0 0 0,0 0 38 0 0,2 2 16 0 0,-1 0 0 0 0,0-1-1 0 0,0 1 1 0 0,0 0 0 0 0,-1 1 0 0 0,1-1-1 0 0,-1 0 1 0 0,0 0 0 0 0,0 0-1 0 0,-1 1 1 0 0,1-1 0 0 0,-1 1 0 0 0,0-1-1 0 0,-1 6 1 0 0,-1 9 132 0 0,0-1 0 0 0,-6 18 0 0 0,8-33-181 0 0,-7 21 118 0 0,0 0 1 0 0,-1-1-1 0 0,-2-1 0 0 0,-13 25 1 0 0,3-12-61 0 0,-42 55 0 0 0,57-84-227 0 0,-3 3 185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51 9991 0 0,'0'0'456'0'0,"1"2"-8"0"0,1 5-319 0 0,2 10 536 0 0,11 24 0 0 0,-14-40-507 0 0,0 1 0 0 0,0-1 0 0 0,0 0 0 0 0,0 0-1 0 0,1 0 1 0 0,-1 0 0 0 0,0 0 0 0 0,0 0 0 0 0,1 0 0 0 0,-1-1 0 0 0,1 1 0 0 0,-1 0-1 0 0,0-1 1 0 0,2 1 0 0 0,21 5 895 0 0,-20-5-864 0 0,0-1 0 0 0,1 0 0 0 0,-1-1 0 0 0,0 1 0 0 0,1-1 0 0 0,-1 0 0 0 0,0 0-1 0 0,6-2 1 0 0,32-15 1059 0 0,-25 8-766 0 0,20-15 1 0 0,-24 15-265 0 0,1 0 0 0 0,22-10 0 0 0,-23 14-143 0 0,36-19 81 0 0,-47 23-300 0 0,-29-4-2102 0 0,20 7 2109 0 0,-1 0 1 0 0,1 0-1 0 0,0 1 0 0 0,0 0 0 0 0,0 0 0 0 0,0 1 1 0 0,-10 5-1 0 0,-45 30-354 0 0,30-17 312 0 0,-20 13 208 0 0,2 2 0 0 0,-82 77 0 0 0,127-108 20 0 0,0 0 0 0 0,1 0 0 0 0,-1 1-1 0 0,1 0 1 0 0,-5 10 0 0 0,9-15-39 0 0,-1 0 0 0 0,1-1-1 0 0,0 1 1 0 0,-1 0 0 0 0,1 0 0 0 0,0-1-1 0 0,0 1 1 0 0,-1 0 0 0 0,1 0 0 0 0,0 0-1 0 0,0-1 1 0 0,0 1 0 0 0,0 0 0 0 0,0 0-1 0 0,0 0 1 0 0,0 2 18 0 0,0-2-20 0 0,0 0-1 0 0,0-1 1 0 0,1 1 0 0 0,-1 0-1 0 0,0 0 1 0 0,0 0-1 0 0,0-1 1 0 0,1 1 0 0 0,-1 0-1 0 0,0 0 1 0 0,1 0-1 0 0,-1-1 1 0 0,0 1 0 0 0,1 0-1 0 0,-1-1 1 0 0,1 1-1 0 0,-1 0 1 0 0,1-1 0 0 0,1 2-1 0 0,0 0 19 0 0,1 2 4 0 0,1 1 1 0 0,1-1 0 0 0,-1 0-1 0 0,1-1 1 0 0,-1 1 0 0 0,1-1-1 0 0,0 0 1 0 0,0 0 0 0 0,1 0-1 0 0,-1-1 1 0 0,1 0 0 0 0,7 3 0 0 0,9 0 91 0 0,42 7 0 0 0,-33-8-81 0 0,3 1-553 0 0,-12-5-4032 0 0,-6-1-950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155 304 2759 0 0,'0'0'9648'0'0,"0"3"-9210"0"0,1 0-348 0 0,0 1 1 0 0,0 0 0 0 0,-1-1-1 0 0,1 1 1 0 0,-1 0-1 0 0,0-1 1 0 0,0 1 0 0 0,-1 0-1 0 0,1-1 1 0 0,-1 1 0 0 0,0 0-1 0 0,0-1 1 0 0,-2 6 0 0 0,-3 5 127 0 0,0 0 1 0 0,-10 14 0 0 0,4-6-102 0 0,-4 4 23 0 0,-1-1 0 0 0,-35 41 0 0 0,42-54-72 0 0,-2 0 358 0 0,12-12-409 0 0,-1 0 0 0 0,1 0-1 0 0,0 0 1 0 0,0 0-1 0 0,0 1 1 0 0,0-1-1 0 0,0 0 1 0 0,0 0 0 0 0,0 0-1 0 0,0 0 1 0 0,0 0-1 0 0,0 0 1 0 0,-1 0-1 0 0,1 0 1 0 0,0 0-1 0 0,0 0 1 0 0,0 0 0 0 0,0 0-1 0 0,0 0 1 0 0,0 0-1 0 0,0 0 1 0 0,0 0-1 0 0,-1 0 1 0 0,1 0-1 0 0,0 0 1 0 0,0 0 0 0 0,0 0-1 0 0,0 0 1 0 0,0 0-1 0 0,0 0 1 0 0,0 0-1 0 0,0 0 1 0 0,-1 0-1 0 0,1 0 1 0 0,0 0 0 0 0,0 0-1 0 0,0 0 1 0 0,0-1-1 0 0,0 1 1 0 0,0 0-1 0 0,0 0 1 0 0,0 0-1 0 0,0 0 1 0 0,0 0 0 0 0,0 0-1 0 0,-1 0 1 0 0,1 0-1 0 0,0 0 1 0 0,0 0-1 0 0,0-1 1 0 0,0 1 0 0 0,0 0-1 0 0,0 0 1 0 0,0 0-1 0 0,0 0 1 0 0,0 0-1 0 0,1-4 53 0 0,-1 1-1 0 0,1 0 0 0 0,0-1 0 0 0,0 1 1 0 0,0 0-1 0 0,2-5 0 0 0,3-4-45 0 0,0-1 1 0 0,1 1-1 0 0,16-22 0 0 0,32-30-77 0 0,-39 46 9 0 0,18-19-90 0 0,63-55 0 0 0,-76 75 89 0 0,1 1 1 0 0,1 1-1 0 0,0 1 1 0 0,44-20-1 0 0,-60 31 98 0 0,0 0 1 0 0,0 1-1 0 0,0-1 0 0 0,0 2 0 0 0,0-1 1 0 0,1 1-1 0 0,-1 0 0 0 0,0 0 0 0 0,1 1 0 0 0,-1 0 1 0 0,14 2-1 0 0,-20-2-38 0 0,-1 0 0 0 0,1 1 1 0 0,0-1-1 0 0,0 0 0 0 0,-1 1 0 0 0,1-1 0 0 0,-1 1 1 0 0,1-1-1 0 0,0 0 0 0 0,-1 1 0 0 0,1-1 0 0 0,-1 1 1 0 0,1 0-1 0 0,-1-1 0 0 0,1 1 0 0 0,-1-1 1 0 0,0 1-1 0 0,1 0 0 0 0,-1-1 0 0 0,1 2 0 0 0,0 1 37 0 0,2 1-30 0 0,-1 0 0 0 0,0 1 0 0 0,0-1-1 0 0,-1 1 1 0 0,1-1 0 0 0,-1 1 0 0 0,0 0 0 0 0,0 0-1 0 0,0-1 1 0 0,-1 1 0 0 0,0 0 0 0 0,0 0-1 0 0,0 0 1 0 0,0 0 0 0 0,-1 0 0 0 0,0 0 0 0 0,0-1-1 0 0,0 1 1 0 0,0 0 0 0 0,-4 7 0 0 0,-3 5 8 0 0,0-1 1 0 0,-1 0-1 0 0,0 0 1 0 0,-15 17-1 0 0,-78 91 238 0 0,81-106-203 0 0,19-16 117 0 0,2-4-117 0 0,1-4-51 0 0,-1 0 0 0 0,1 1 1 0 0,1 0-1 0 0,-1-1 0 0 0,1 1 0 0 0,0 0 0 0 0,0-1 0 0 0,0 1 0 0 0,1 0 0 0 0,5-8 0 0 0,7-8-42 0 0,20-21-1 0 0,-13 16-59 0 0,8-12-78 0 0,2 1 0 0 0,2 2-1 0 0,1 2 1 0 0,2 1 0 0 0,50-35-1 0 0,54-27-4 0 0,-137 91 204 0 0,1 0-1 0 0,0 0 1 0 0,0 0-1 0 0,0 0 1 0 0,0 1-1 0 0,1 0 1 0 0,-1 0-1 0 0,0 0 1 0 0,1 1-1 0 0,0 0 1 0 0,-1 0 0 0 0,1 0-1 0 0,7 1 1 0 0,-12 0-18 0 0,0 0 1 0 0,0 0 0 0 0,0 1 0 0 0,0-1-1 0 0,0 0 1 0 0,0 1 0 0 0,0-1 0 0 0,-1 1-1 0 0,1-1 1 0 0,0 1 0 0 0,0-1 0 0 0,0 1-1 0 0,-1 0 1 0 0,1-1 0 0 0,0 1 0 0 0,-1 0-1 0 0,1-1 1 0 0,0 2 0 0 0,1 1 35 0 0,3 2 11 0 0,-1 0-1 0 0,-1 1 1 0 0,1-1-1 0 0,-1 1 1 0 0,0 0-1 0 0,0 0 1 0 0,0 0-1 0 0,-1 0 1 0 0,0 1-1 0 0,0-1 1 0 0,-1 1-1 0 0,1 10 1 0 0,1 4 208 0 0,-2 1 0 0 0,-3 32 0 0 0,-2-20 53 0 0,-1-2 0 0 0,-12 42 0 0 0,10-52-304 0 0,-1 0 0 0 0,0 0 0 0 0,-2-1 0 0 0,-1 0 0 0 0,0-1 0 0 0,-2 0 0 0 0,0-1 0 0 0,-1 0 0 0 0,-27 28 0 0 0,21-32-4708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271 117 5063 0 0,'3'-1'232'0'0,"18"-9"32"0"0,10 2 41 0 0,-14 5 2188 0 0,1 1-1 0 0,21 1 1 0 0,-36 1-2413 0 0,-1 0-25 0 0,-1 0-66 0 0,22-4 86 0 0,-16 0 264 0 0,-5 1-290 0 0,0 2 119 0 0,-2-1 6 0 0,1-1-106 0 0,0 0 0 0 0,-1 0-1 0 0,1 1 1 0 0,-1-1 0 0 0,0 0 0 0 0,0 0-1 0 0,0 0 1 0 0,0 0 0 0 0,0 0-1 0 0,-1 1 1 0 0,1-1 0 0 0,-1 0 0 0 0,0 0-1 0 0,0 1 1 0 0,0-1 0 0 0,-3-4-1 0 0,3 5-40 0 0,0 0 0 0 0,-1 0 0 0 0,1 0 0 0 0,-1 0 0 0 0,0 1-1 0 0,1-1 1 0 0,-1 1 0 0 0,0-1 0 0 0,0 1 0 0 0,0 0-1 0 0,0 0 1 0 0,0 0 0 0 0,0 0 0 0 0,-1 0 0 0 0,1 0 0 0 0,0 0-1 0 0,0 1 1 0 0,-1-1 0 0 0,1 1 0 0 0,0 0 0 0 0,-1 0-1 0 0,-2 0 1 0 0,-6 0-24 0 0,1 1 0 0 0,-1 1 0 0 0,1 0 0 0 0,-1 0 0 0 0,1 1 0 0 0,0 1 0 0 0,0 0 0 0 0,-16 8 0 0 0,4 0-41 0 0,1 1-1 0 0,-33 26 1 0 0,28-17 61 0 0,-47 49-1 0 0,62-59 66 0 0,0 2 1 0 0,1-1-1 0 0,1 1 1 0 0,0 1-1 0 0,1 0 1 0 0,-7 17-1 0 0,13-26-22 0 0,1 0-1 0 0,-1 0 0 0 0,1 0 1 0 0,0 0-1 0 0,0 13 0 0 0,2-17-37 0 0,0 0-1 0 0,-1 0 1 0 0,1 0-1 0 0,0 0 0 0 0,0 0 1 0 0,0 0-1 0 0,0 0 1 0 0,0 0-1 0 0,0 0 1 0 0,1-1-1 0 0,-1 1 0 0 0,1 0 1 0 0,-1-1-1 0 0,1 0 1 0 0,0 1-1 0 0,-1-1 1 0 0,1 0-1 0 0,0 1 0 0 0,0-1 1 0 0,3 1-1 0 0,-1-1 18 0 0,0 1 0 0 0,1-1-1 0 0,-1 0 1 0 0,1-1 0 0 0,-1 1-1 0 0,1-1 1 0 0,-1 1-1 0 0,1-2 1 0 0,-1 1 0 0 0,1 0-1 0 0,-1-1 1 0 0,8-2 0 0 0,3-1 59 0 0,1 0-1 0 0,17-10 1 0 0,-13 5-106 0 0,0-1 0 0 0,0-1 0 0 0,-1 0 0 0 0,0-2 0 0 0,-1 0 0 0 0,30-29 0 0 0,-22 11-124 0 0,-25 30 124 0 0,-20 24 132 0 0,18-23-127 0 0,1 1 0 0 0,0-1 1 0 0,-1 1-1 0 0,1-1 0 0 0,-1 1 0 0 0,1 0 0 0 0,0-1 0 0 0,-1 1 0 0 0,1-1 0 0 0,0 1 1 0 0,0 0-1 0 0,-1-1 0 0 0,1 1 0 0 0,0 0 0 0 0,0-1 0 0 0,0 1 0 0 0,0 0 0 0 0,0-1 1 0 0,0 1-1 0 0,0 0 0 0 0,0 0 0 0 0,0 0 8 0 0,-1 2 40 0 0,1 8-223 0 0,0-10-27 0 0,0 0-1 0 0,0-1 1 0 0,0 1 0 0 0,0-1 0 0 0,1 1-1 0 0,-1 0 1 0 0,0-1 0 0 0,0 1 0 0 0,0-1-1 0 0,1 1 1 0 0,-1 0 0 0 0,0-1-1 0 0,0 1 1 0 0,1-1 0 0 0,-1 1 0 0 0,0-1-1 0 0,1 1 1 0 0,-1-1 0 0 0,1 1 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10567 0 0,'0'0'6527'0'0,"2"-3"-5678"0"0,38-64 2234 0 0,-23 37-2001 0 0,40-53 1 0 0,-32 54-1285 0 0,2 1-1 0 0,1 1 1 0 0,1 1-1 0 0,1 1 1 0 0,1 2-1 0 0,68-37 1 0 0,-86 53-580 0 0,0 1 0 0 0,17-5 1 0 0,-5 4-1073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677 131 2303 0 0,'0'0'102'0'0,"2"-1"-1"0"0,3-3 1029 0 0,0-1 0 0 0,0 1-1 0 0,-1-1 1 0 0,1 0 0 0 0,-1 0-1 0 0,0 0 1 0 0,4-7 0 0 0,22-44 3773 0 0,-24 43-3440 0 0,-4 11-919 0 0,-2 0 17 0 0,0 2-526 0 0,0-1 1 0 0,0 1-1 0 0,1-1 1 0 0,-1 1-1 0 0,0 0 1 0 0,0-1-1 0 0,0 1 1 0 0,0-1-1 0 0,0 1 0 0 0,0-1 1 0 0,0 1-1 0 0,0-1 1 0 0,0 1-1 0 0,0 0 1 0 0,0-1-1 0 0,0 1 1 0 0,0-1-1 0 0,0 1 1 0 0,-1-1-1 0 0,1 1 1 0 0,0 0-1 0 0,0-1 1 0 0,0 1-1 0 0,-1-1 1 0 0,-4 1-37 0 0,-1 0-1 0 0,1 0 1 0 0,-1 1 0 0 0,1 0 0 0 0,0 0 0 0 0,0 0-1 0 0,-1 0 1 0 0,1 1 0 0 0,0 0 0 0 0,0 0 0 0 0,-8 5-1 0 0,-8 6-101 0 0,-24 18 0 0 0,32-21 117 0 0,-129 112-15 0 0,113-94 141 0 0,12-9 57 0 0,15-17-14 0 0,5 0-99 0 0,-1-1-62 0 0,0 0-1 0 0,0 0 1 0 0,1 1 0 0 0,-1-1-1 0 0,1-1 1 0 0,-1 1 0 0 0,1 0-1 0 0,-1-1 1 0 0,1 1 0 0 0,-1-1-1 0 0,1 0 1 0 0,5 0 0 0 0,-2 0 16 0 0,0-1 0 0 0,1 0 0 0 0,-1 0 0 0 0,0-1-1 0 0,7-2 1 0 0,2-2-19 0 0,0-1 0 0 0,0 0 0 0 0,19-14 0 0 0,-31 19 935 0 0,13-9-4296 0 0,-15 7 394 0 0,-10 4 1535 0 0,4 1 1233 0 0,0 1 1 0 0,-1 0-1 0 0,1-1 0 0 0,0 2 1 0 0,0-1-1 0 0,0 1 1 0 0,0 0-1 0 0,1 0 0 0 0,-1 0 1 0 0,1 0-1 0 0,-1 1 0 0 0,1 0 1 0 0,-5 6-1 0 0,-3 5 454 0 0,0 0 1 0 0,-14 26-1 0 0,3 0 378 0 0,-29 73-1 0 0,-6 49-269 0 0,17-46-282 0 0,-36 114 976 0 0,-14 36 4348 0 0,69-213-4072 0 0,-38 64 0 0 0,55-108-1341 0 0,3-8 133 0 0,-9-6-64 0 0,9 3-78 0 0,0 0 0 0 0,0-1-1 0 0,1 1 1 0 0,-1-1 0 0 0,1 1 0 0 0,-1-1 0 0 0,1 0 0 0 0,0 1 0 0 0,-1-1 0 0 0,1 0-1 0 0,0 0 1 0 0,0 0 0 0 0,1 0 0 0 0,-1 0 0 0 0,0 0 0 0 0,1 0 0 0 0,-1-1 0 0 0,0-1-1 0 0,0-4-109 0 0,0 0 0 0 0,1 1 0 0 0,0-15-1 0 0,2 5-329 0 0,0 1-1 0 0,1 0 0 0 0,1 0 1 0 0,10-26-1 0 0,31-58-7226 0 0,-24 56 1862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8751 0 0,'-2'1'3280'0'0,"-10"11"756"0"0,-22 25-1 0 0,-29 49-3052 0 0,28-36-678 0 0,-47 51 0 0 0,68-84-2241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5527 0 0,'0'0'832'0'0,"1"2"554"0"0,-1-1-1013 0 0,1 0 0 0 0,-1-1 0 0 0,0 1 0 0 0,1 0 0 0 0,-1-1 0 0 0,1 1 0 0 0,-1-1 0 0 0,1 1 0 0 0,-1-1 0 0 0,1 1 0 0 0,0-1 0 0 0,-1 1 0 0 0,1-1 0 0 0,-1 1-1 0 0,1-1 1 0 0,0 0 0 0 0,0 0 0 0 0,-1 1 0 0 0,1-1 0 0 0,0 0 0 0 0,-1 0 0 0 0,1 0 0 0 0,1 1 0 0 0,0-2-69 0 0,0 1 0 0 0,-1 0 0 0 0,1-1 0 0 0,-1 1 0 0 0,1-1 0 0 0,-1 1 0 0 0,1-1 0 0 0,-1 0-1 0 0,1 1 1 0 0,2-3 0 0 0,4-4-262 0 0,0 0 0 0 0,0 0-1 0 0,7-9 1 0 0,-5 6 959 0 0,2-3-829 0 0,7-7-126 0 0,1 1-1 0 0,1 1 1 0 0,0 1 0 0 0,24-15-1 0 0,-28 22-357 0 0,0 1-1 0 0,0 1 1 0 0,1 0-1 0 0,0 1 1 0 0,0 1-1 0 0,0 1 1 0 0,29-5-1 0 0,-2 9 241 0 0,-16-2 152 0 0,-27 3 188 0 0,-1 1-233 0 0,1-1 0 0 0,-1 1 0 0 0,0 0 0 0 0,0 0 0 0 0,0 0 1 0 0,0 0-1 0 0,0 1 0 0 0,0-1 0 0 0,-1 0 0 0 0,1 0 0 0 0,0 0 0 0 0,-1 1 0 0 0,1-1 0 0 0,0 0 0 0 0,-1 1 0 0 0,1-1 0 0 0,-1 1 0 0 0,0-1 0 0 0,0 0 0 0 0,1 1 0 0 0,-1-1 0 0 0,0 1 1 0 0,0-1-1 0 0,0 1 0 0 0,-1-1 0 0 0,1 0 0 0 0,0 1 0 0 0,-1 1 0 0 0,0 2 57 0 0,0 1 0 0 0,-1-1 0 0 0,0 1-1 0 0,0-1 1 0 0,-5 10 0 0 0,-10 12 366 0 0,-41 49 1 0 0,18-26-328 0 0,33-41-274 0 0,0 1-1 0 0,1-1 0 0 0,-9 20 1 0 0,14-27-843 0 0,0 1-302 0 0,0 8-64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69 9671 0 0,'12'-9'517'0'0,"36"-25"1153"0"0,-20 8 4483 0 0,-35 27-6009 0 0,0 0 0 0 0,-1 1 0 0 0,1 0 0 0 0,0 0-1 0 0,0 1 1 0 0,0-1 0 0 0,0 1 0 0 0,-7 5 0 0 0,-6 2-85 0 0,-9 4-43 0 0,0 1 0 0 0,1 1 1 0 0,0 2-1 0 0,1 0 1 0 0,-26 25-1 0 0,-51 61-16 0 0,92-90 0 0 0,5-3 11 0 0,6-9 190 0 0,4-1-34 0 0,0 0-123 0 0,1 0 1 0 0,-1 0-1 0 0,1 0 1 0 0,0-1-1 0 0,-1 1 0 0 0,1-1 1 0 0,0 0-1 0 0,-1 0 1 0 0,1 0-1 0 0,0 0 1 0 0,-1-1-1 0 0,1 0 0 0 0,-1 1 1 0 0,5-3-1 0 0,4-1 70 0 0,-1 0-1 0 0,0-2 0 0 0,12-6 1 0 0,-23 12-114 0 0,18-11 58 0 0,-6 0-43 0 0,-11 10-73 0 0,-1 2-26 0 0,-1 0 70 0 0,1 0 0 0 0,0 1 0 0 0,0-1 0 0 0,0 0 0 0 0,0 0 0 0 0,0 0 0 0 0,0 0-1 0 0,0 0 1 0 0,1 2 0 0 0,-1 0-12 0 0,0 42-109 0 0,0-44 103 0 0,0 0 0 0 0,0 0 0 0 0,0-1 0 0 0,1 1-1 0 0,-1 0 1 0 0,0 0 0 0 0,0 0 0 0 0,1 0 0 0 0,-1-1 0 0 0,0 1-1 0 0,1 0 1 0 0,-1 0 0 0 0,0-1 0 0 0,1 1 0 0 0,-1 0 0 0 0,1-1-1 0 0,0 1 1 0 0,-1 0 0 0 0,1-1 0 0 0,-1 1 0 0 0,1-1 0 0 0,0 1-1 0 0,-1-1 1 0 0,1 1 0 0 0,0-1 0 0 0,0 0 0 0 0,0 1 0 0 0,-1-1-1 0 0,1 0 1 0 0,0 0 0 0 0,0 1 0 0 0,0-1 0 0 0,-1 0 0 0 0,1 0-1 0 0,0 0 1 0 0,0 0 0 0 0,0 0 0 0 0,0 0 0 0 0,1 0 0 0 0,2-1-297 0 0,1 0 0 0 0,0 0 1 0 0,-1 0-1 0 0,1-1 1 0 0,-1 1-1 0 0,6-3 1 0 0,7-5-5846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8287 0 0,'0'0'10107'0'0,"0"2"-9991"0"0,-2 6-82 0 0,0 1 1 0 0,-1-1 0 0 0,0 1-1 0 0,0-1 1 0 0,0 0-1 0 0,-9 13 1 0 0,-34 47 55 0 0,29-46-31 0 0,-52 70 64 0 0,26-36-61 0 0,-37 61-1 0 0,75-107-4 0 0,0-1 1 0 0,1 1-1 0 0,0 0 0 0 0,1 0 0 0 0,-3 11 0 0 0,5-16 41 0 0,0 1-1 0 0,0 0 0 0 0,1 0 0 0 0,-1 0 1 0 0,1 0-1 0 0,0 0 0 0 0,1 0 1 0 0,0 0-1 0 0,2 11 0 0 0,-2-15-33 0 0,0-1-1 0 0,0 1 1 0 0,0-1-1 0 0,-1 1 1 0 0,2-1-1 0 0,-1 0 1 0 0,0 0-1 0 0,0 1 1 0 0,0-1-1 0 0,1 0 0 0 0,-1 0 1 0 0,0 0-1 0 0,1-1 1 0 0,-1 1-1 0 0,1 0 1 0 0,-1 0-1 0 0,1-1 1 0 0,-1 1-1 0 0,1-1 1 0 0,2 1-1 0 0,2 1 88 0 0,0-1 0 0 0,1 0-1 0 0,10-1 1 0 0,-4 0 16 0 0,0-1 0 0 0,0-1-1 0 0,0-1 1 0 0,-1 0 0 0 0,1 0 0 0 0,16-8 0 0 0,71-36 314 0 0,-96 45-473 0 0,10-5 5 0 0,-1 0 0 0 0,0-2 0 0 0,0 1 0 0 0,-1-2 0 0 0,0 1 0 0 0,10-12 0 0 0,-17 15-8 0 0,0 0 0 0 0,0-1-1 0 0,-1 1 1 0 0,1-1 0 0 0,-2 0 0 0 0,1 0 0 0 0,-1 0 0 0 0,0 0 0 0 0,0-1 0 0 0,-1 1-1 0 0,0-1 1 0 0,0 0 0 0 0,0-11 0 0 0,0 5-8 0 0,-2-1 0 0 0,0 1 0 0 0,0 0 0 0 0,-1-1 0 0 0,-1 1 0 0 0,-1 0 0 0 0,0 0 0 0 0,-1 0 0 0 0,-10-25-1 0 0,13 36-82 0 0,-1 0 0 0 0,1 0-1 0 0,-1 1 1 0 0,0-1 0 0 0,0 0-1 0 0,0 1 1 0 0,-1 0 0 0 0,1-1-1 0 0,-1 1 1 0 0,1 0 0 0 0,-4-2-1 0 0,5 3-773 0 0,-7 4-2491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78 1375 0 0,'3'-5'250'0'0,"29"-47"-313"0"0,-15 32 16738 0 0,-18 23-16142 0 0,-3 15-126 0 0,-1-1 0 0 0,0 1 0 0 0,-2-1 0 0 0,-9 20 0 0 0,-42 66 502 0 0,26-47-532 0 0,-61 102 110 0 0,34-60-242 0 0,-51 115 0 0 0,103-194-198 0 0,-8 34 0 0 0,7-26-135 0 0,8-25-70 0 0,-2 4-59 0 0,2 2-1595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1375 0 0,'-2'3'5858'0'0,"-34"67"135"0"0,5 5-3583 0 0,-21 80-2608 0 0,19-52 941 0 0,15-49-733 0 0,-3-1 0 0 0,-2-1 1 0 0,-32 52-1 0 0,23-47-681 0 0,31-54 430 0 0,29-37-4183 0 0,-10 11 3265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1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91 453 2303 0 0,'-3'5'74'0'0,"-1"-1"-1"0"0,0 0 0 0 0,0 1 0 0 0,0-1 0 0 0,0-1 0 0 0,0 1 0 0 0,-9 4 0 0 0,-19 10 5422 0 0,31-18-5383 0 0,1 1 0 0 0,-1-1 0 0 0,1 0 0 0 0,0 0 0 0 0,-1 0 0 0 0,1 1 0 0 0,-1-1 0 0 0,1 0 0 0 0,0 0 0 0 0,-1 0 0 0 0,1 0 0 0 0,-1 0 0 0 0,1 0 0 0 0,-1 0 0 0 0,1 0 0 0 0,-1 0 0 0 0,1 0 0 0 0,0 0 0 0 0,-1 0 0 0 0,1 0 0 0 0,-1 0 0 0 0,1 0 0 0 0,-1 0 0 0 0,1-1 0 0 0,0 1 0 0 0,-1 0 0 0 0,1 0 0 0 0,-1 0 0 0 0,1-1 0 0 0,0 1 0 0 0,-1 0 0 0 0,1-1 0 0 0,-1 0-14 0 0,0 0 1 0 0,1-1 0 0 0,-1 1-1 0 0,1 0 1 0 0,-1 0 0 0 0,1-1-1 0 0,0 1 1 0 0,0 0 0 0 0,-1-1-1 0 0,1 1 1 0 0,0-2 0 0 0,0-4 113 0 0,1 1-1 0 0,-1-1 1 0 0,4-12 0 0 0,2-3 31 0 0,1 1 0 0 0,0 0-1 0 0,2 0 1 0 0,1 1 0 0 0,0 0 0 0 0,2 1-1 0 0,0 0 1 0 0,1 1 0 0 0,1 0 0 0 0,0 1-1 0 0,23-20 1 0 0,-7 8-243 0 0,1 2 0 0 0,2 1 0 0 0,1 1 0 0 0,1 2 0 0 0,42-21 0 0 0,-67 39 39 0 0,1 1 0 0 0,0 0 0 0 0,0 1 0 0 0,0 1 0 0 0,0 0 0 0 0,0 0 0 0 0,0 1 0 0 0,0 0 0 0 0,1 1 0 0 0,-1 0 0 0 0,0 1 0 0 0,1 0 0 0 0,-1 1 0 0 0,0 1 0 0 0,14 4 0 0 0,-19-5 8 0 0,1 0-1 0 0,0 1 1 0 0,-1 0 0 0 0,1 1 0 0 0,-1-1-1 0 0,0 1 1 0 0,0 1 0 0 0,-1-1-1 0 0,1 1 1 0 0,-1 0 0 0 0,0 0 0 0 0,0 0-1 0 0,-1 1 1 0 0,0-1 0 0 0,1 1 0 0 0,-2 1-1 0 0,1-1 1 0 0,-1 0 0 0 0,0 1 0 0 0,0-1-1 0 0,-1 1 1 0 0,0 0 0 0 0,0 0-1 0 0,1 12 1 0 0,-2-13-6 0 0,-1 1-1 0 0,1-1 1 0 0,-2 0 0 0 0,1 1-1 0 0,-1-1 1 0 0,1 0 0 0 0,-2 0-1 0 0,1 1 1 0 0,-1-1-1 0 0,0 0 1 0 0,0-1 0 0 0,0 1-1 0 0,-1 0 1 0 0,-6 9 0 0 0,2-6-3 0 0,0-1 1 0 0,0 0-1 0 0,-1 0 1 0 0,0 0-1 0 0,-1-1 1 0 0,1 0-1 0 0,-16 8 1 0 0,-18 12-42 0 0,-1-3 0 0 0,-2-1 1 0 0,-62 22-1 0 0,-100 20-3781 0 0,205-65 2319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74 260 2759 0 0,'-2'1'543'0'0,"-18"12"8406"0"0,-6 12-4793 0 0,25-23-3678 0 0,-8 10 694 0 0,9-11-1147 0 0,0-1 0 0 0,-1 0 0 0 0,1 0 0 0 0,0 1 0 0 0,0-1 1 0 0,0 0-1 0 0,-1 0 0 0 0,1 0 0 0 0,0 0 0 0 0,0 1 0 0 0,-1-1 0 0 0,1 0 1 0 0,0 0-1 0 0,0 0 0 0 0,-1 0 0 0 0,1 0 0 0 0,0 0 0 0 0,0 1 1 0 0,-1-1-1 0 0,1 0 0 0 0,0 0 0 0 0,-1 0 0 0 0,1 0 0 0 0,0 0 1 0 0,-1 0-1 0 0,1 0 0 0 0,0 0 0 0 0,0-1 0 0 0,-1 1 0 0 0,1 0 1 0 0,0 0-1 0 0,-1 0 0 0 0,1 0 0 0 0,0 0 0 0 0,0 0 0 0 0,-1 0 1 0 0,1-1-1 0 0,0 1 0 0 0,-1-1 1 0 0,0 0-1 0 0,1 0 1 0 0,-1 0 0 0 0,1 0 0 0 0,-1 0 0 0 0,1 0 0 0 0,0 0-1 0 0,-1 0 1 0 0,1 0 0 0 0,0 0 0 0 0,0 0 0 0 0,0 0-1 0 0,0-2 1 0 0,0-1-9 0 0,0-1-1 0 0,1 1 1 0 0,0-1 0 0 0,0 1-1 0 0,0-1 1 0 0,0 1-1 0 0,1 0 1 0 0,-1 0 0 0 0,1-1-1 0 0,5-6 1 0 0,-2 2-15 0 0,1 0 0 0 0,0 1 1 0 0,13-13-1 0 0,6-1-2 0 0,1 2 0 0 0,1 0 0 0 0,1 2 0 0 0,35-17 0 0 0,-53 29 21 0 0,11-6-45 0 0,36-14-1 0 0,-51 24 63 0 0,0 0-1 0 0,0 0 1 0 0,0 1 0 0 0,-1-1 0 0 0,2 1 0 0 0,-1 1-1 0 0,0-1 1 0 0,0 1 0 0 0,0 0 0 0 0,0 0 0 0 0,9 3 0 0 0,-11 0 136 0 0,-1 2-124 0 0,-1 1 0 0 0,0 0 0 0 0,0 0 0 0 0,0 0 0 0 0,-1 0 0 0 0,0 0 0 0 0,0 0 0 0 0,-1 1 0 0 0,1-1 0 0 0,-1 0 0 0 0,-1 0 0 0 0,1 0 0 0 0,-3 10 0 0 0,1-4 14 0 0,-1-1 0 0 0,-1 0 0 0 0,0 0 0 0 0,0 0 0 0 0,-1 0 0 0 0,-10 16 0 0 0,2-10 9 0 0,11-18-94 0 0,4-5-25 0 0,15-32-221 0 0,-7 20 152 0 0,0 1 1 0 0,2 0 0 0 0,0 0-1 0 0,1 1 1 0 0,24-23-1 0 0,-28 31 89 0 0,-1 1-1 0 0,1 0 0 0 0,1 1 0 0 0,-1 0 0 0 0,1 1 0 0 0,0 0 0 0 0,0 0 0 0 0,1 1 0 0 0,-1 0 0 0 0,1 1 0 0 0,21-4 1 0 0,-27 6 18 0 0,1 1 0 0 0,-1-1 0 0 0,0 1 0 0 0,0 0 0 0 0,0 1 0 0 0,0-1 0 0 0,0 1 0 0 0,0 0 0 0 0,5 1 0 0 0,-6 0 10 0 0,-1-1 1 0 0,0 1 0 0 0,0-1 0 0 0,-1 1 0 0 0,1 0 0 0 0,0 0 0 0 0,-1 0 0 0 0,1 1 0 0 0,-1-1 0 0 0,1 0 0 0 0,-1 1 0 0 0,0 0-1 0 0,0-1 1 0 0,0 1 0 0 0,1 3 0 0 0,27 56 129 0 0,-23-46-121 0 0,-2-1 32 0 0,-2-1-22 0 0,-2-13-17 0 0,-1 0-1 0 0,0 0 1 0 0,0 0-1 0 0,0 0 1 0 0,0 0 0 0 0,0 0-1 0 0,0 0 1 0 0,0 0 0 0 0,0 0-1 0 0,0 0 1 0 0,0 0 0 0 0,0 0-1 0 0,-1 1 1 0 0,0 3-2 0 0,-3 10 9 0 0,-1-5-2 0 0,-1-1 0 0 0,1 0 1 0 0,-2 0-1 0 0,1-1 0 0 0,-1 1 0 0 0,-1-1 1 0 0,1-1-1 0 0,-11 9 0 0 0,-6 7 7 0 0,7 1-231 0 0,14-18-3682 0 0,19-12-2045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796 628 1375 0 0,'0'0'66'0'0,"-1"1"-8"0"0,-23 26 20761 0 0,26-29-20467 0 0,38-78 319 0 0,-23 50-612 0 0,23-58 0 0 0,-20 22-350 0 0,-2-1 0 0 0,-4-1 0 0 0,7-85 0 0 0,-20 146 196 0 0,-1-1 0 0 0,0 0 0 0 0,0 0 0 0 0,0 0 0 0 0,-3-7 0 0 0,3 11-22 0 0,-1 0 0 0 0,0 0 0 0 0,-1 1 0 0 0,1-1 0 0 0,-1 1-1 0 0,1-1 1 0 0,-1 1 0 0 0,0 0 0 0 0,0-1 0 0 0,-1 1-1 0 0,-3-4 1 0 0,5 7 86 0 0,0-1 1 0 0,1 1-1 0 0,-1 0 0 0 0,0 0 0 0 0,1 0 1 0 0,-1 0-1 0 0,0 0 0 0 0,1 0 0 0 0,-1 0 1 0 0,0 0-1 0 0,1 0 0 0 0,-1 0 0 0 0,0 0 1 0 0,1 0-1 0 0,-1 0 0 0 0,0 0 0 0 0,1 1 1 0 0,-2-1-1 0 0,0 1-57 0 0,-2-1 40 0 0,-1 1 0 0 0,1 1-1 0 0,0-1 1 0 0,-1 0 0 0 0,1 1 0 0 0,0 0-1 0 0,0 0 1 0 0,0 0 0 0 0,0 1 0 0 0,0-1-1 0 0,1 1 1 0 0,-1 0 0 0 0,1 0 0 0 0,0 0-1 0 0,-1 0 1 0 0,1 1 0 0 0,1-1 0 0 0,-1 1-1 0 0,1 0 1 0 0,-4 6 0 0 0,-13 23 17 0 0,3 0 1 0 0,-17 44-1 0 0,-17 75-89 0 0,26-77 97 0 0,-12 38 118 0 0,-79 210 477 0 0,-10-89 112 0 0,-17-10-323 0 0,65-120-231 0 0,28-40-54 0 0,13-15-407 0 0,-63 65 0 0 0,98-113-319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5983 0 0,'0'0'12167'0'0,"1"-2"-11392"0"0,2 0-607 0 0,-1 0 1 0 0,1-1 0 0 0,0 1 0 0 0,-1 0 0 0 0,1 0 0 0 0,0 1 0 0 0,0-1 0 0 0,1 0 0 0 0,-1 1 0 0 0,0 0 0 0 0,7-2 0 0 0,5 0 310 0 0,23-3 1 0 0,-10 3-250 0 0,54-11-160 0 0,61-11 454 0 0,-48 4-7056 0 0,-70 14-432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16039 0 0,'0'0'1452'0'0,"-1"2"-1196"0"0,-15 19 67 0 0,0 1 0 0 0,2 0 0 0 0,1 1 0 0 0,1 0 0 0 0,-18 49 0 0 0,23-53-2171 0 0,2 0 0 0 0,-4 27 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43 8287 0 0,'4'-7'139'0'0,"13"-29"7652"0"0,-24 37-7495 0 0,-1 0 0 0 0,1 0-1 0 0,-1 1 1 0 0,1 0 0 0 0,-1 0 0 0 0,1 1 0 0 0,0 0 0 0 0,0 0 0 0 0,0 0 0 0 0,1 1 0 0 0,-1 0 0 0 0,1 1 0 0 0,-9 6 0 0 0,-5 7-348 0 0,0 1 0 0 0,-24 30-1 0 0,35-38 101 0 0,-5 8-42 0 0,14-16-16 0 0,-2 0-67 0 0,5-2-718 0 0,4 3 576 0 0,0-1 0 0 0,0-1 0 0 0,1 1 0 0 0,10 1 0 0 0,-12-2 92 0 0,-4-2 102 0 0,0 1 1 0 0,0 0-1 0 0,-1 0 1 0 0,1-1 0 0 0,0 1-1 0 0,-1 0 1 0 0,1 1 0 0 0,-1-1-1 0 0,0 0 1 0 0,1 0 0 0 0,-1 1-1 0 0,0-1 1 0 0,0 0-1 0 0,1 1 1 0 0,-1-1 0 0 0,0 1-1 0 0,-1 0 1 0 0,1-1 0 0 0,1 3-1 0 0,1 4 0 0 0,-1-1 0 0 0,0 1-1 0 0,1 8 1 0 0,-1-8-6 0 0,2 17 132 0 0,-2 0 0 0 0,-1 0 0 0 0,-3 48 0 0 0,2-66 142 0 0,-1 0 0 0 0,0 0 0 0 0,0-1 1 0 0,-1 1-1 0 0,1-1 0 0 0,-2 1 1 0 0,-3 9-1 0 0,5-14-187 0 0,-1 1 1 0 0,1-1-1 0 0,-1 0 1 0 0,1 0-1 0 0,-1 0 1 0 0,0 0-1 0 0,0 0 1 0 0,0 0 0 0 0,0 0-1 0 0,0 0 1 0 0,0-1-1 0 0,0 1 1 0 0,-1-1-1 0 0,1 0 1 0 0,0 1-1 0 0,-1-1 1 0 0,1 0-1 0 0,-1-1 1 0 0,0 1-1 0 0,-4 1 1 0 0,-13-1 94 0 0,1-1 0 0 0,-29-2 0 0 0,-3 0-532 0 0,30 2-9 0 0,-8-1-1582 0 0,9 2-2307 0 0,-3 0-1967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432 163 8751 0 0,'0'0'674'0'0,"-3"2"-438"0"0,-76 69 7265 0 0,80-73-7270 0 0,38-66 279 0 0,-24 46-408 0 0,-2-1 0 0 0,-1-1 0 0 0,17-44 0 0 0,-29 67-99 0 0,0 0-1 0 0,0 1 0 0 0,0-1 1 0 0,0 0-1 0 0,-1 1 1 0 0,1-1-1 0 0,0 1 1 0 0,-1-1-1 0 0,1 1 0 0 0,0-1 1 0 0,-1 0-1 0 0,1 1 1 0 0,0-1-1 0 0,-1 1 0 0 0,1 0 1 0 0,-1-1-1 0 0,1 1 1 0 0,-1-1-1 0 0,1 1 1 0 0,-2-1-1 0 0,1 1-2 0 0,-1-3-17 0 0,-1 2 1 0 0,0-1-1 0 0,0 0 0 0 0,0 1 1 0 0,-1-1-1 0 0,1 1 0 0 0,0 0 1 0 0,0 0-1 0 0,-1 0 1 0 0,1 0-1 0 0,-1 1 0 0 0,1 0 1 0 0,-1-1-1 0 0,1 1 0 0 0,-5 1 1 0 0,-7 0-89 0 0,1 0 0 0 0,-17 5 0 0 0,7 0 234 0 0,0 0 0 0 0,1 2 1 0 0,0 1-1 0 0,1 0 0 0 0,-42 26 1 0 0,49-26-247 0 0,0 1 0 0 0,1 1 0 0 0,0 0 1 0 0,0 1-1 0 0,2 1 0 0 0,0 0 0 0 0,0 1 1 0 0,-18 27-1 0 0,28-37 116 0 0,0 0-1 0 0,0 0 1 0 0,0 0 0 0 0,0 0 0 0 0,1 0 0 0 0,0 0-1 0 0,0 1 1 0 0,0-1 0 0 0,0 0 0 0 0,1 1 0 0 0,0-1 0 0 0,-1 0-1 0 0,2 1 1 0 0,-1-1 0 0 0,0 0 0 0 0,1 1 0 0 0,0-1-1 0 0,0 0 1 0 0,0 1 0 0 0,1-1 0 0 0,2 5 0 0 0,-2-4 5 0 0,1 0 1 0 0,0 0-1 0 0,1-1 1 0 0,-1 0-1 0 0,1 0 1 0 0,-1 0-1 0 0,1 0 1 0 0,1 0-1 0 0,-1-1 1 0 0,0 0-1 0 0,1 1 1 0 0,0-2-1 0 0,0 1 1 0 0,-1-1-1 0 0,2 1 1 0 0,7 1 0 0 0,-2-1 17 0 0,-1 0 0 0 0,1-1 0 0 0,0-1 0 0 0,0 0 1 0 0,0 0-1 0 0,0-1 0 0 0,0 0 0 0 0,0-1 0 0 0,0 0 0 0 0,0-1 1 0 0,-1 0-1 0 0,1-1 0 0 0,19-8 0 0 0,-25 9-23 0 0,0-1-1 0 0,-1 1 0 0 0,1-1 0 0 0,-1-1 1 0 0,0 1-1 0 0,0-1 0 0 0,0 1 1 0 0,0-1-1 0 0,4-6 0 0 0,27-43 35 0 0,-28 41-1 0 0,34-59 124 0 0,-35 62-76 0 0,-5 7 267 0 0,0 0-148 0 0,-1 2-191 0 0,0 0 0 0 0,0-1 0 0 0,0 1 0 0 0,0 0 0 0 0,0 0 1 0 0,0 0-1 0 0,0 0 0 0 0,1-1 0 0 0,-1 1 0 0 0,0 0 0 0 0,0 0 1 0 0,0 0-1 0 0,0 0 0 0 0,0-1 0 0 0,0 1 0 0 0,0 0 0 0 0,0 0 1 0 0,0 0-1 0 0,1 0 0 0 0,-1 0 0 0 0,0-1 0 0 0,0 1 0 0 0,0 0 1 0 0,0 0-1 0 0,0 0 0 0 0,1 0 0 0 0,-1 0 0 0 0,0 0 1 0 0,0 0-1 0 0,0 0 0 0 0,1 0 0 0 0,-1 0 0 0 0,0 0 0 0 0,0 0 1 0 0,0 0-1 0 0,0 0 0 0 0,1 0 0 0 0,-1 0 0 0 0,0 0 0 0 0,0 0 1 0 0,0 0-1 0 0,0 0 0 0 0,1 0 0 0 0,-1 0 0 0 0,0 0 0 0 0,0 0 1 0 0,1 0-1 0 0,1 13 78 0 0,-2-3-72 0 0,0 0 1 0 0,-1 0-1 0 0,0-1 0 0 0,0 1 0 0 0,-1 0 1 0 0,-1 0-1 0 0,-5 15 0 0 0,0-1 0 0 0,3 1-10 0 0,5-22-37 0 0,0-1-39 0 0,0 1 0 0 0,0-1 0 0 0,0 0 1 0 0,0 0-1 0 0,1 1 0 0 0,-1-1 0 0 0,1 0 0 0 0,-1 0 0 0 0,1 1 1 0 0,0-1-1 0 0,2 3 0 0 0,8 10-4891 0 0,1-8-831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10 472 6447 0 0,'0'0'9496'0'0,"-1"-2"-8386"0"0,-1-2-884 0 0,1 0 1 0 0,-1 0-1 0 0,1-1 1 0 0,0 1-1 0 0,0 0 0 0 0,1 0 1 0 0,0-1-1 0 0,-1 1 1 0 0,1-1-1 0 0,1 1 1 0 0,-1 0-1 0 0,1-1 1 0 0,-1 1-1 0 0,1 0 1 0 0,0 0-1 0 0,3-6 1 0 0,3-7 408 0 0,0-1 1 0 0,16-23-1 0 0,-14 25-450 0 0,12-18-194 0 0,0 1 1 0 0,3 1-1 0 0,0 2 1 0 0,2 0 0 0 0,58-50-1 0 0,-72 70-298 0 0,0 1-1 0 0,17-11 1 0 0,-23 17-350 0 0,0 0 0 0 0,1 0 0 0 0,-1 0 0 0 0,0 1 0 0 0,1 0 0 0 0,0 0 0 0 0,10-1 0 0 0,1 3-5661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7 497 11975 0 0,'-7'3'11057'0'0,"8"-6"-10898"0"0,0-1 0 0 0,-1 1 0 0 0,1-1 0 0 0,0 1 0 0 0,1-1-1 0 0,-1 1 1 0 0,1 0 0 0 0,-1 0 0 0 0,1 0 0 0 0,0-1 0 0 0,0 2-1 0 0,5-6 1 0 0,34-35 123 0 0,-33 35-174 0 0,51-44-60 0 0,1 2 0 0 0,3 3 0 0 0,2 3 0 0 0,1 2 0 0 0,130-58 0 0 0,-96 59-131 0 0,-82 34 59 0 0,0 2-1 0 0,1 0 0 0 0,29-3 1 0 0,-46 8 22 0 0,-1 0-1 0 0,1-1 1 0 0,0 1 0 0 0,-1 0 0 0 0,1 0 0 0 0,-1 0-1 0 0,1 0 1 0 0,0 0 0 0 0,-1 1 0 0 0,1-1 0 0 0,-1 0-1 0 0,1 1 1 0 0,-1-1 0 0 0,1 1 0 0 0,-1 0 0 0 0,1-1 0 0 0,-1 1-1 0 0,1 0 1 0 0,-1 0 0 0 0,0 0 0 0 0,0 0 0 0 0,1 0-1 0 0,-1 0 1 0 0,0 0 0 0 0,0 1 0 0 0,0-1 0 0 0,1 2-1 0 0,-1 0-2 0 0,0 0 0 0 0,0 0-1 0 0,-1-1 1 0 0,1 1-1 0 0,-1 0 1 0 0,0 0-1 0 0,0 0 1 0 0,0 0 0 0 0,0 0-1 0 0,0 0 1 0 0,-1 0-1 0 0,1-1 1 0 0,-1 1 0 0 0,-1 4-1 0 0,-3 7 4 0 0,-2 0 1 0 0,0 0-1 0 0,0 0 0 0 0,-1-1 1 0 0,-1 0-1 0 0,-13 16 1 0 0,-10 13 0 0 0,20-23-148 0 0,-4 4 251 0 0,1 0-1 0 0,1 2 0 0 0,-14 32 1 0 0,26-50-251 0 0,-1 0 0 0 0,1 0 0 0 0,0 0 1 0 0,0 1-1 0 0,1-1 0 0 0,0 1 0 0 0,0 0 1 0 0,1-1-1 0 0,0 1 0 0 0,0 0 1 0 0,1-1-1 0 0,0 1 0 0 0,0-1 0 0 0,1 1 1 0 0,0-1-1 0 0,6 14 0 0 0,-7-18-149 0 0,1 0 0 0 0,-1 0-1 0 0,1 0 1 0 0,0-1 0 0 0,0 1 0 0 0,0-1-1 0 0,0 1 1 0 0,1-1 0 0 0,-1 0 0 0 0,1 0-1 0 0,-1 0 1 0 0,4 2 0 0 0,8 3-1329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225 139 12407 0 0,'0'0'1126'0'0,"1"2"-929"0"0,3 0 34 0 0,0 1 1 0 0,0-1-1 0 0,0 0 1 0 0,0 0-1 0 0,0 0 1 0 0,0 0-1 0 0,1-1 1 0 0,-1 1-1 0 0,0-1 0 0 0,1-1 1 0 0,-1 1-1 0 0,1 0 1 0 0,5-1-1 0 0,-5 0 134 0 0,5 0 242 0 0,0 0 1 0 0,0-1-1 0 0,0 0 0 0 0,0-1 0 0 0,0 0 1 0 0,17-7-1 0 0,57-27 1346 0 0,-66 27-1708 0 0,-7 4-156 0 0,1 0-1 0 0,-1-2 0 0 0,-1 1 1 0 0,17-13-1 0 0,-12 2-69 0 0,-12 9-111 0 0,-2 5 82 0 0,-1 1-77 0 0,-2-10-315 0 0,1 11 368 0 0,1 0-1 0 0,-1-1 1 0 0,0 1 0 0 0,1 0 0 0 0,-1 0 0 0 0,0 0-1 0 0,0 0 1 0 0,0 1 0 0 0,0-1 0 0 0,0 0 0 0 0,0 0-1 0 0,0 0 1 0 0,0 1 0 0 0,0-1 0 0 0,0 1 0 0 0,0-1-1 0 0,-1 1 1 0 0,1-1 0 0 0,0 1 0 0 0,0-1 0 0 0,-1 1-1 0 0,1 0 1 0 0,0 0 0 0 0,0 0 0 0 0,-1 0 0 0 0,-2 0-1 0 0,-2 0-58 0 0,1 1 0 0 0,-1-1 0 0 0,0 1 0 0 0,-9 3-1 0 0,-4 2-184 0 0,0 2-1 0 0,-35 20 0 0 0,18-10 169 0 0,-24 13 25 0 0,1 2 0 0 0,-98 73 0 0 0,146-97 85 0 0,0 0-1 0 0,0 1 1 0 0,1 0-1 0 0,1 0 1 0 0,0 1 0 0 0,-15 24-1 0 0,22-31 2 0 0,0 0-1 0 0,0 0 1 0 0,1 0-1 0 0,-1 0 1 0 0,1 0 0 0 0,0 1-1 0 0,0-1 1 0 0,0 1-1 0 0,0-1 1 0 0,1 1 0 0 0,0-1-1 0 0,0 1 1 0 0,0-1-1 0 0,1 1 1 0 0,-1-1-1 0 0,1 0 1 0 0,0 1 0 0 0,0-1-1 0 0,1 0 1 0 0,-1 1-1 0 0,1-1 1 0 0,0 0-1 0 0,0 0 1 0 0,0 0 0 0 0,5 5-1 0 0,-2-3 9 0 0,0-1 0 0 0,0 0-1 0 0,1 0 1 0 0,-1 0 0 0 0,1-1 0 0 0,0 0-1 0 0,0 0 1 0 0,1 0 0 0 0,-1-1 0 0 0,1 0-1 0 0,0 0 1 0 0,0-1 0 0 0,-1 0 0 0 0,2 0-1 0 0,9 1 1 0 0,-1-1 17 0 0,0 0-1 0 0,1-1 0 0 0,-1-1 1 0 0,0-1-1 0 0,31-4 0 0 0,-25 0-92 0 0,-2 0 0 0 0,1-2 0 0 0,0 0 0 0 0,35-18 0 0 0,28-26-2950 0 0,-69 41 1153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404 232 1375 0 0,'0'0'4936'0'0,"-1"2"-3361"0"0,-13 32 5976 0 0,16-37-7477 0 0,12-17 3 0 0,0 0-1 0 0,-2-1 1 0 0,0 0-1 0 0,-2-1 0 0 0,0-1 1 0 0,-2 0-1 0 0,0 0 1 0 0,5-28-1 0 0,-11 35-65 0 0,-3 3 32 0 0,0 12-47 0 0,1 0 0 0 0,0 1 0 0 0,-1-1 0 0 0,1 1 0 0 0,-1-1 0 0 0,1 0 0 0 0,0 1 0 0 0,-1-1 0 0 0,1 1 0 0 0,-1-1 0 0 0,0 1 0 0 0,1-1 0 0 0,-1 1 0 0 0,1-1 0 0 0,-1 1 0 0 0,0-1 0 0 0,1 1 0 0 0,-1 0 0 0 0,0 0 0 0 0,1-1 0 0 0,-1 1 1 0 0,0 0-1 0 0,0 0 0 0 0,-1-1-11 0 0,0 1 1 0 0,0 0-1 0 0,0 1 1 0 0,1-1 0 0 0,-1 0-1 0 0,0 0 1 0 0,0 1-1 0 0,1-1 1 0 0,-4 2-1 0 0,-1 1-26 0 0,0 0-1 0 0,0 0 1 0 0,0 1-1 0 0,-5 5 1 0 0,-88 80-170 0 0,56-50 183 0 0,-121 103-36 0 0,156-136 64 0 0,-54 49 0 0 0,57-49 0 0 0,-1-1 0 0 0,2 1 0 0 0,-1 0 0 0 0,1 1 0 0 0,0-1 0 0 0,0 1 0 0 0,0-1 0 0 0,-3 13 0 0 0,4-3-10 0 0,5 0-33 0 0,0-12 42 0 0,0-1 0 0 0,0 1 0 0 0,0-1 0 0 0,0 0 1 0 0,1 0-1 0 0,-1 0 0 0 0,1 0 0 0 0,0 0 0 0 0,0 0 0 0 0,0-1 0 0 0,0 1 1 0 0,0-1-1 0 0,1 0 0 0 0,-1 0 0 0 0,1 0 0 0 0,-1-1 0 0 0,1 1 0 0 0,7 1 0 0 0,2 1 41 0 0,0-1 0 0 0,1-1-1 0 0,-1 0 1 0 0,18 0-1 0 0,-20-2 18 0 0,1 0 0 0 0,0-1 0 0 0,0 0 0 0 0,0-1 0 0 0,0 0 0 0 0,-1-1 0 0 0,1 0 0 0 0,-1-1 0 0 0,0 0 0 0 0,0-1 0 0 0,0 0 0 0 0,-1-1 0 0 0,1 0 0 0 0,-1 0 0 0 0,-1-1 0 0 0,1-1 0 0 0,-1 1 0 0 0,-1-2 0 0 0,1 1 0 0 0,-1-1 0 0 0,-1 0 0 0 0,0-1 0 0 0,8-13 0 0 0,-1 0 7 0 0,-9 12-10 0 0,-1-1-44 0 0,-1-1-10 0 0,-2 3 11 0 0,-1 8 42 0 0,-1 2-48 0 0,0 1 0 0 0,0-1-1 0 0,0 1 1 0 0,0-1 0 0 0,1 1 0 0 0,-1 0-1 0 0,0-1 1 0 0,0 1 0 0 0,1 0-1 0 0,-1 0 1 0 0,0-1 0 0 0,0 2 0 0 0,0 0-3 0 0,-16 19-2 0 0,2 0 0 0 0,0 1 0 0 0,2 1 0 0 0,-21 46 0 0 0,13-24 0 0 0,17-36-52 0 0,0 0 0 0 0,-4 17 0 0 0,7-23-86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93 919 0 0,'24'-38'131'0'0,"-6"11"2492"0"0,-3 0 11846 0 0,-15 29-14106 0 0,-2 6-308 0 0,0 0 0 0 0,0 0 0 0 0,0-1 0 0 0,-1 1 0 0 0,-5 10 0 0 0,-23 37 8 0 0,4-9 6 0 0,-35 79-10 0 0,-143 260 186 0 0,78-201-197 0 0,63-96-32 0 0,-47 64-525 0 0,104-142 257 0 0,6-9-11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35 1375 0 0,'3'-1'107'0'0,"7"-3"408"0"0,-1-1-1 0 0,0 0 1 0 0,19-15 12354 0 0,-46 24-12595 0 0,1 1-1 0 0,0 0 0 0 0,-28 14 0 0 0,-50 30-138 0 0,16-7-48 0 0,33-19-32 0 0,-43 20-46 0 0,93-43-27 0 0,0 0 0 0 0,0 0-1 0 0,0 0 1 0 0,0 0 0 0 0,0 1 0 0 0,5 1 0 0 0,2 0-7 0 0,-4-1-9 0 0,0 0 1 0 0,-1 1-1 0 0,1-1 0 0 0,-1 2 0 0 0,1-1 1 0 0,-1 1-1 0 0,0 0 0 0 0,0 0 1 0 0,0 0-1 0 0,0 1 0 0 0,-1 0 1 0 0,1 0-1 0 0,-1 1 0 0 0,5 5 1 0 0,-2-1-15 0 0,0 1 1 0 0,-1-1 0 0 0,0 2 0 0 0,-1-1 0 0 0,0 1 0 0 0,-1 0-1 0 0,5 13 1 0 0,-2-4 47 0 0,-2-5 0 0 0,0 0 0 0 0,3 19 0 0 0,-5-20 22 0 0,-4-12 328 0 0,0-1-315 0 0,1-1 0 0 0,-1 1-1 0 0,0 0 1 0 0,0-1 0 0 0,0 1-1 0 0,0 0 1 0 0,0-1 0 0 0,-1 1 0 0 0,1-1-1 0 0,0 1 1 0 0,0 0 0 0 0,0-1-1 0 0,0 1 1 0 0,-1-1 0 0 0,1 1 0 0 0,0-1-1 0 0,-1 1 1 0 0,1 0 0 0 0,0-1-1 0 0,-1 1 1 0 0,1-1 0 0 0,0 0-1 0 0,-1 1 1 0 0,1-1 0 0 0,-1 1 0 0 0,1-1-1 0 0,-1 0 1 0 0,1 1 0 0 0,-1-1-1 0 0,1 0 1 0 0,-2 1 0 0 0,0 0 36 0 0,0-1-1 0 0,0 1 1 0 0,0 0 0 0 0,1-1 0 0 0,-1 1 0 0 0,0-1 0 0 0,0 0-1 0 0,-4 0 1 0 0,-21-3 614 0 0,-40-9 0 0 0,-12-2-729 0 0,68 13-194 0 0,0 1 1 0 0,1 0 0 0 0,-1 0 0 0 0,0 1 0 0 0,-17 4 0 0 0,4 0-2714 0 0,21-5 1175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2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12263 0 0,'0'0'1112'0'0,"-2"0"-917"0"0,-35 10 911 0 0,27-8-519 0 0,1 1 0 0 0,-1 0-1 0 0,0 0 1 0 0,1 0 0 0 0,-1 2-1 0 0,-10 5 1 0 0,5 1-509 0 0,0 1-1 0 0,1 1 1 0 0,0 0 0 0 0,1 0-1 0 0,0 1 1 0 0,1 1-1 0 0,1 0 1 0 0,1 1 0 0 0,-13 23-1 0 0,14-20-15 0 0,0 1 0 0 0,1 0 0 0 0,1 0 0 0 0,1 1 0 0 0,0 0 0 0 0,2 0 0 0 0,-3 42 0 0 0,6-53-62 0 0,2-1 0 0 0,-1 0 0 0 0,1 1 0 0 0,3 9 0 0 0,4 7 3 0 0,-2-17-6 0 0,-2-5-10 0 0,0 0-40 0 0,-1-1 52 0 0,1-1 0 0 0,0 1 0 0 0,-1-1 0 0 0,1 0 0 0 0,1 0 0 0 0,-1 0 0 0 0,0 0 0 0 0,0-1 1 0 0,1 0-1 0 0,-1 0 0 0 0,1 0 0 0 0,-1 0 0 0 0,1-1 0 0 0,4 1 0 0 0,-2-2 11 0 0,1 0-1 0 0,-1-1 1 0 0,1 0-1 0 0,-1 0 1 0 0,12-5-1 0 0,-10 4 9 0 0,6-3 7 0 0,-1-1 1 0 0,0 0-1 0 0,0-1 0 0 0,0-1 1 0 0,-1 0-1 0 0,0-1 0 0 0,-1 0 1 0 0,0-1-1 0 0,-1 0 1 0 0,11-13-1 0 0,-14 13 13 0 0,1 0-1 0 0,-2 0 1 0 0,1-1-1 0 0,-2 0 1 0 0,1 0 0 0 0,-2-1-1 0 0,0 1 1 0 0,0-1-1 0 0,-1 0 1 0 0,-1-1 0 0 0,0 1-1 0 0,1-16 1 0 0,-4 25-27 0 0,0 1-1 0 0,0-1 1 0 0,0 1 0 0 0,-1-1-1 0 0,-1-6 1 0 0,2 8-8 0 0,-1 0-1 0 0,1 0 1 0 0,-1 1 0 0 0,1-1 0 0 0,-1 0-1 0 0,0 0 1 0 0,0 0 0 0 0,0 1 0 0 0,0-1-1 0 0,0 0 1 0 0,0 1 0 0 0,0-1 0 0 0,0 1-1 0 0,-1-1 1 0 0,1 1 0 0 0,-1 0 0 0 0,-2-3-1 0 0,-1 1 2 0 0,-7-6-219 0 0,0 1 0 0 0,-1 0 0 0 0,0 1 0 0 0,-20-8-1 0 0,-22-13-724 0 0,7-3-556 0 0,46 30 967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92 5527 0 0,'24'-16'744'0'0,"39"-27"-633"0"0,-25 10 12778 0 0,-49 41-12353 0 0,-9 4-421 0 0,-29 17 56 0 0,-55 43-1 0 0,-182 127-954 0 0,225-164 136 0 0,59-34 515 0 0,5-1-88 0 0,6-2 206 0 0,28-7-25 0 0,0 2 0 0 0,72-4-1 0 0,-99 10 36 0 0,1 2 0 0 0,0-1-1 0 0,0 1 1 0 0,-1 1-1 0 0,1 0 1 0 0,0 1 0 0 0,-1 0-1 0 0,0 0 1 0 0,0 1 0 0 0,0 0-1 0 0,0 1 1 0 0,-1 0-1 0 0,1 0 1 0 0,-1 1 0 0 0,10 9-1 0 0,-7-3 6 0 0,0 0 0 0 0,14 19 0 0 0,-15-14 58 0 0,-10-12-16 0 0,-1-1-2 0 0,0 0 18 0 0,1-1 0 0 0,-1 1 0 0 0,0-1 0 0 0,0 1 0 0 0,0 0 0 0 0,-1-1 0 0 0,1 1 0 0 0,-1-1 0 0 0,0 1 0 0 0,0-1 0 0 0,0 0 0 0 0,-2 5 0 0 0,0-2 30 0 0,0 0 0 0 0,-1-1-1 0 0,0 1 1 0 0,0-1-1 0 0,0 0 1 0 0,-6 5-1 0 0,-4 3 48 0 0,0-2 0 0 0,-1 0 0 0 0,-29 17 0 0 0,18-16-179 0 0,1-1 0 0 0,-1-1 0 0 0,-1-1 1 0 0,0-1-1 0 0,0-1 0 0 0,0-2 0 0 0,-41 3 0 0 0,37-7-86 0 0,0-1 0 0 0,-1-1 0 0 0,-35-7 0 0 0,97 7-4067 0 0,95-12 1328 0 0,-82 7-277 0 0,3-2-834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85 3679 0 0,'92'-46'303'0'0,"-51"28"11097"0"0,-52 25-10375 0 0,-65 31 964 0 0,52-27-1493 0 0,-31 19 0 0 0,47-25-412 0 0,1 0 1 0 0,-1 0-1 0 0,1 1 1 0 0,1 1 0 0 0,-1-1-1 0 0,1 1 1 0 0,-9 14 0 0 0,6-8-35 0 0,1 1 0 0 0,1 0 0 0 0,0 1 0 0 0,1 0 1 0 0,1 0-1 0 0,-5 20 0 0 0,8-24-36 0 0,0-1 0 0 0,1 1 0 0 0,0-1 0 0 0,1 1 0 0 0,0-1 0 0 0,0 1 0 0 0,1-1 0 0 0,1 1 0 0 0,0-1 0 0 0,4 16 0 0 0,-5-24-1 0 0,0-1 0 0 0,-1 1 0 0 0,1 0 0 0 0,0 0 0 0 0,0-1 0 0 0,0 1 0 0 0,0 0 0 0 0,0-1 0 0 0,0 1 0 0 0,1-1 0 0 0,-1 0 0 0 0,0 1 0 0 0,1-1 0 0 0,-1 0 0 0 0,1 0 0 0 0,-1 0 0 0 0,1 0 0 0 0,0 0 0 0 0,3 1 0 0 0,-2-1 18 0 0,0 0 0 0 0,0-1-1 0 0,0 1 1 0 0,0-1 0 0 0,0 0 0 0 0,0 0-1 0 0,0 0 1 0 0,0-1 0 0 0,0 1 0 0 0,0-1-1 0 0,6-1 1 0 0,6-3 164 0 0,-1-1 0 0 0,0 0-1 0 0,0-1 1 0 0,14-9 0 0 0,51-39 310 0 0,-68 46-468 0 0,0 0 0 0 0,-1-1 0 0 0,1-1 0 0 0,-2 1 0 0 0,0-1 0 0 0,0-1 0 0 0,11-20 0 0 0,-16 25-66 0 0,0 0 0 0 0,-1 0 0 0 0,0-1 0 0 0,-1 0 0 0 0,1 1 0 0 0,-1-1 0 0 0,-1 0 0 0 0,1 0 0 0 0,-1 0 0 0 0,-1 0 0 0 0,0 0 0 0 0,0 0 0 0 0,0 0 0 0 0,-1 0 0 0 0,-2-9 0 0 0,1 12-54 0 0,0 0 0 0 0,0 0 0 0 0,0 0 0 0 0,-1 1 0 0 0,1-1 0 0 0,-1 1 1 0 0,-1-1-1 0 0,1 1 0 0 0,0 0 0 0 0,-1 0 0 0 0,0 1 0 0 0,0-1 0 0 0,0 1 0 0 0,0-1 0 0 0,-1 1 0 0 0,-8-4 1 0 0,-1 0-341 0 0,-1 1 1 0 0,1 0-1 0 0,-1 1 1 0 0,-23-5 0 0 0,-6 3-1400 0 0,24 5-3359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1227 34 3223 0 0,'0'-2'4788'0'0,"6"-20"3396"0"0,-3 13-3494 0 0,-6 8-4488 0 0,0 1-176 0 0,0 0-1 0 0,0 0 1 0 0,0 1-1 0 0,0-1 1 0 0,0 1-1 0 0,-1 0 1 0 0,1-1-1 0 0,0 1 1 0 0,0 1-1 0 0,-4 1 1 0 0,-33 20-35 0 0,28-15 55 0 0,-82 49-44 0 0,-67 40-290 0 0,61-39-151 0 0,-159 80-1498 0 0,211-118 1620 0 0,-84 42-922 0 0,129-61 1209 0 0,-1 1-26 0 0,1 0 0 0 0,0 0 0 0 0,0 0 0 0 0,-1 1 0 0 0,-4 4 0 0 0,1 3 56 0 0,6 1 112 0 0,1-9 44 0 0,2 1 10 0 0,3 1-78 0 0,1 0-1 0 0,0 1 1 0 0,0-2-1 0 0,0 1 0 0 0,0-1 1 0 0,1 0-1 0 0,-1 0 1 0 0,1-1-1 0 0,0 0 0 0 0,-1 0 1 0 0,1-1-1 0 0,0 0 1 0 0,0 0-1 0 0,8 0 1 0 0,17 0 360 0 0,59-6 1 0 0,-69 3-315 0 0,212-37 1023 0 0,-227 37-1121 0 0,148-24 974 0 0,-152 25-841 0 0,-4 3-163 0 0,-1 0-1 0 0,1 0 1 0 0,0 0 0 0 0,0-1 0 0 0,-1 1 0 0 0,1-1-1 0 0,-1 1 1 0 0,0-1 0 0 0,1 0 0 0 0,-4 2 0 0 0,2 0-1 0 0,-8 5-20 0 0,-1-1 0 0 0,0 0-1 0 0,0-1 1 0 0,-1 0 0 0 0,0-1 0 0 0,0 0-1 0 0,-22 5 1 0 0,1 0-34 0 0,17-4-89 0 0,2 1 0 0 0,-1 1 0 0 0,1 1 0 0 0,-27 19 0 0 0,-12 8-274 0 0,-134 63-794 0 0,9-6 669 0 0,78-43 520 0 0,12-6 18 0 0,42-21-1 0 0,37-15 0 0 0,3 1 0 0 0,3 1 14 0 0,3-8 286 0 0,1-1-271 0 0,1-1 0 0 0,-1 1 0 0 0,1 0 0 0 0,-1 0 0 0 0,1 0 0 0 0,0-1 0 0 0,-1 1 1 0 0,1 0-1 0 0,0-1 0 0 0,0 1 0 0 0,0-1 0 0 0,-1 1 0 0 0,1-1 0 0 0,0 1 0 0 0,0-1 0 0 0,0 0 1 0 0,0 1-1 0 0,0-1 0 0 0,1 0 0 0 0,22 8 277 0 0,-22-7-284 0 0,17 4 159 0 0,-9-2-58 0 0,0 0 0 0 0,13 2 0 0 0,-9-3-30 0 0,0 1 1 0 0,17 7 0 0 0,13 3 107 0 0,-9-4-38 0 0,-21-5-58 0 0,1-1 1 0 0,19 3 0 0 0,-3-4 17 0 0,-1-2 1 0 0,0 0-1 0 0,0-3 0 0 0,0 0 0 0 0,45-12 1 0 0,143-55 1024 0 0,-195 61-1004 0 0,1 1 0 0 0,-1 2 0 0 0,1 1 0 0 0,1 0 0 0 0,29-1 0 0 0,-42 7-269 0 0,-1 0-1 0 0,0 1 0 0 0,0 0 1 0 0,0 1-1 0 0,20 8 1 0 0,-29-10-45 0 0,0 0-1 0 0,0 0 1 0 0,-1 1 0 0 0,1-1 0 0 0,0 1 0 0 0,-1 0 0 0 0,1-1 0 0 0,-1 1-1 0 0,0 0 1 0 0,1 0 0 0 0,-1 0 0 0 0,0 0 0 0 0,0 0 0 0 0,0 0-1 0 0,0 0 1 0 0,-1 0 0 0 0,1 0 0 0 0,0 3 0 0 0,0-1-490 0 0,0 3-991 0 0,-3 10-12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0,'0'0'4426'0'0,"2"2"-3245"0"0,6 5-697 0 0,0 0-1 0 0,-1 0 1 0 0,0 1-1 0 0,11 15 1 0 0,23 41 928 0 0,-29-44-985 0 0,6 9-11 0 0,2 0 0 0 0,0-1-1 0 0,28 27 1 0 0,-36-43-365 0 0,1 0 0 0 0,0-1 0 0 0,0 0 0 0 0,1-2 0 0 0,1 1 1 0 0,-1-1-1 0 0,2-1 0 0 0,21 8 0 0 0,-31-14-30 0 0,0 0-1 0 0,0-1 1 0 0,0 0 0 0 0,0 0 0 0 0,0 0 0 0 0,0-1-1 0 0,0 0 1 0 0,0 0 0 0 0,0 0 0 0 0,0-1 0 0 0,0 0-1 0 0,0 0 1 0 0,0-1 0 0 0,0 1 0 0 0,0-1 0 0 0,0-1-1 0 0,-1 1 1 0 0,1-1 0 0 0,5-3 0 0 0,-9 4-132 0 0,-1 1 1 0 0,1-1-1 0 0,-1 1 1 0 0,1-1-1 0 0,-1 0 1 0 0,1 1-1 0 0,-1-1 1 0 0,0 0-1 0 0,1-3 1 0 0,1 1-434 0 0,-2 2-418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0 5063 0 0,'0'0'1344'0'0,"-1"3"-444"0"0,-23 36 811 0 0,-1 0-1 0 0,-60 67 0 0 0,41-60-930 0 0,-2-1 0 0 0,-1-3 0 0 0,-68 46 0 0 0,49-41-594 0 0,29-20-165 0 0,-44 25 0 0 0,78-51-432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98 3223 0 0,'10'-16'314'0'0,"-6"11"-83"0"0,0 0 0 0 0,-1-1-1 0 0,1 1 1 0 0,-1-1 0 0 0,-1 0 0 0 0,1 0 0 0 0,-1 0 0 0 0,0 0 0 0 0,0-1 0 0 0,0-7 5870 0 0,-3 13-5896 0 0,1 0-1 0 0,-1 0 0 0 0,0 0 1 0 0,1 1-1 0 0,-1-1 0 0 0,0 1 1 0 0,0-1-1 0 0,1 0 0 0 0,-1 1 0 0 0,0-1 1 0 0,0 1-1 0 0,0 0 0 0 0,0-1 1 0 0,0 1-1 0 0,0 0 0 0 0,0-1 1 0 0,0 1-1 0 0,0 0 0 0 0,0 0 1 0 0,0 0-1 0 0,0 0 0 0 0,0 0 1 0 0,0 0-1 0 0,-1 1 0 0 0,-25 5 230 0 0,16-2-320 0 0,1 2 0 0 0,0 0 0 0 0,0 0 0 0 0,-18 15 0 0 0,-32 34-43 0 0,-97 128 820 0 0,152-176-881 0 0,1-2 5 0 0,0 0 0 0 0,0 1-1 0 0,1-1 1 0 0,-1 1 0 0 0,2 0 0 0 0,-1 0-1 0 0,1 0 1 0 0,-1 0 0 0 0,2 1-1 0 0,-2 6 1 0 0,2-11-15 0 0,1 1 0 0 0,0-1 0 0 0,0 0 0 0 0,0 0 0 0 0,0 0 0 0 0,0 0 0 0 0,1 1 0 0 0,-1-1 0 0 0,1 0 0 0 0,-1 0 0 0 0,1 0-1 0 0,0 0 1 0 0,0 0 0 0 0,0 0 0 0 0,0 0 0 0 0,0 0 0 0 0,0-1 0 0 0,0 1 0 0 0,1 0 0 0 0,-1-1 0 0 0,1 1 0 0 0,-1-1 0 0 0,1 1 0 0 0,0-1 0 0 0,0 1 0 0 0,-1-1 0 0 0,1 0 0 0 0,0 0 0 0 0,0 0-1 0 0,0 0 1 0 0,0-1 0 0 0,0 1 0 0 0,4 0 0 0 0,11 4-86 0 0,34 2 0 0 0,-35-5 53 0 0,1 1 1 0 0,21 6-1 0 0,-33-8 33 0 0,1 1-1 0 0,-1 0 1 0 0,0 1 0 0 0,-1-1 0 0 0,1 1 0 0 0,0 0 0 0 0,-1 0 0 0 0,1 0 0 0 0,-1 1-1 0 0,0 0 1 0 0,4 5 0 0 0,0 0 148 0 0,-1 1 0 0 0,0 0-1 0 0,0 0 1 0 0,-1 1 0 0 0,-1 0 0 0 0,0 0-1 0 0,0 0 1 0 0,-1 1 0 0 0,-1-1 0 0 0,0 1-1 0 0,0 0 1 0 0,-1 0 0 0 0,-1 0-1 0 0,0 12 1 0 0,0-9 96 0 0,-1-1 0 0 0,-1 0-1 0 0,0 0 1 0 0,-1 0 0 0 0,-5 16-1 0 0,6-25-159 0 0,-1 0-1 0 0,0 0 1 0 0,0 0-1 0 0,0 0 0 0 0,0 0 1 0 0,-1 0-1 0 0,0 0 1 0 0,0-1-1 0 0,0 1 0 0 0,-1-1 1 0 0,0 0-1 0 0,1 0 1 0 0,-1 0-1 0 0,-1-1 0 0 0,1 0 1 0 0,-7 5-1 0 0,-5 0 93 0 0,-1-1 1 0 0,-1 0-1 0 0,1-1 0 0 0,-1-1 1 0 0,0 0-1 0 0,-20 1 0 0 0,-112 4 326 0 0,126-9-451 0 0,1-2 1 0 0,-26-3-1 0 0,42 3-129 0 0,-1-1-1 0 0,1 1 0 0 0,0-1 1 0 0,-1-1-1 0 0,1 1 1 0 0,0-1-1 0 0,0 0 0 0 0,1-1 1 0 0,-1 0-1 0 0,-8-6 0 0 0,13 8-47 0 0,0 0-1 0 0,0 0 0 0 0,1 0 1 0 0,-1 0-1 0 0,0 0 0 0 0,-1-4 1 0 0,-5-14-805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5983 0 0,'0'0'7224'0'0,"0"3"-6432"0"0,-1 2-674 0 0,1-1 0 0 0,-1 1-1 0 0,0 0 1 0 0,0-1 0 0 0,-1 1-1 0 0,1 0 1 0 0,-1-1 0 0 0,0 1 0 0 0,-2 3-1 0 0,-28 42 585 0 0,4-8-242 0 0,-73 150-55 0 0,84-154-422 0 0,1 1 0 0 0,3 1-1 0 0,-13 56 1 0 0,23-85-75 0 0,2-9-11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108 442 11487 0 0,'0'0'528'0'0,"-2"0"-16"0"0,-20 5 3020 0 0,23-7-2673 0 0,14-21 184 0 0,1 2-1 0 0,1 0 1 0 0,34-31 0 0 0,69-52-65 0 0,-80 72-551 0 0,31-22-203 0 0,114-66 1 0 0,-180 117-225 0 0,-1 0 0 0 0,1 1 0 0 0,0 0 0 0 0,0 0 0 0 0,-1 1 0 0 0,1-1 0 0 0,8 0 0 0 0,4 1 0 0 0,-16 2-1 0 0,1-1-1 0 0,0 1 1 0 0,-1 0-1 0 0,1-1 1 0 0,-1 1-1 0 0,1 0 1 0 0,-1 0-1 0 0,1 0 1 0 0,-1 0-1 0 0,0 0 1 0 0,0 1-1 0 0,1-1 1 0 0,-1 0-1 0 0,0 1 0 0 0,0-1 1 0 0,0 0-1 0 0,0 1 1 0 0,0-1-1 0 0,-1 1 1 0 0,1 0-1 0 0,0-1 1 0 0,-1 1-1 0 0,1 0 1 0 0,-1-1-1 0 0,0 1 1 0 0,1 0-1 0 0,-1-1 1 0 0,0 4-1 0 0,1 5-13 0 0,-1 0-1 0 0,0 0 0 0 0,-2 15 0 0 0,2-24 15 0 0,-6 35-36 0 0,-2 0 0 0 0,-19 56-1 0 0,8-33 18 0 0,7-20 51 0 0,-23 53-1 0 0,27-75-17 0 0,-1 0 0 0 0,-1 0 0 0 0,-1-1 0 0 0,0 0 0 0 0,-16 17 0 0 0,-3-2-22 0 0,-2-2 1 0 0,-1 0-1 0 0,-1-3 1 0 0,-53 33-1 0 0,72-50-145 0 0,-1-1 1 0 0,-1-1-1 0 0,-24 7 0 0 0,-53 11-990 0 0,64-18 717 0 0,6-3 21 0 0,-2 1-1075 0 0,10 1-3124 0 0,3 2-1477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0,'0'0'126'0'0,"0"2"-5"0"0,2 9 2147 0 0,9 63 7580 0 0,5-1-6889 0 0,-11-56-2745 0 0,0 0 0 0 0,2 0 0 0 0,0-1-1 0 0,0 0 1 0 0,2 0 0 0 0,14 21 0 0 0,50 51 529 0 0,-48-60-556 0 0,-1 2 0 0 0,29 45 0 0 0,-38-45-134 0 0,-9-19-154 0 0,-5-9-430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5063 0 0,'-2'2'3130'0'0,"-73"77"7094"0"0,25-34-9485 0 0,-103 73 0 0 0,-10 3-1180 0 0,161-120-643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33 4143 0 0,'8'-4'366'0'0,"34"-17"-406"0"0,-38 20 573 0 0,-1-1 0 0 0,1 1 0 0 0,0 0 0 0 0,0 0 0 0 0,-1 1 0 0 0,1-1-1 0 0,0 1 1 0 0,0 0 0 0 0,8 1 2909 0 0,-12-1-3325 0 0,1 0 0 0 0,-1 0 0 0 0,1 0 0 0 0,-1 0-1 0 0,1 0 1 0 0,-1 0 0 0 0,0 0 0 0 0,1 1 0 0 0,-1-1-1 0 0,1 0 1 0 0,-1 0 0 0 0,0 1 0 0 0,1-1 0 0 0,-1 0 0 0 0,0 0-1 0 0,1 1 1 0 0,-1-1 0 0 0,0 0 0 0 0,1 1 0 0 0,-1-1-1 0 0,0 1 1 0 0,0-1 0 0 0,1 0 0 0 0,-1 1 0 0 0,0-1-1 0 0,0 1 1 0 0,0-1 0 0 0,0 1 0 0 0,0-1 0 0 0,1 1 0 0 0,-1-1-1 0 0,0 0 1 0 0,0 1 0 0 0,0 0 0 0 0,1 14-78 0 0,-1-10 28 0 0,-1 0 0 0 0,0 0 0 0 0,0 0 0 0 0,0-1 0 0 0,-1 1 0 0 0,0 0-1 0 0,0-1 1 0 0,0 1 0 0 0,0-1 0 0 0,-6 8 0 0 0,-4 3 307 0 0,-20 20-1 0 0,11-13-60 0 0,-55 57 915 0 0,28-30-328 0 0,12-9-738 0 0,2 1-1 0 0,2 1 1 0 0,2 2 0 0 0,-42 81-1 0 0,65-110-197 0 0,1-1-1 0 0,0 1 1 0 0,-6 24 0 0 0,11-34-118 0 0,0 0 1 0 0,0 0 0 0 0,0 0 0 0 0,1 1 0 0 0,0-1-1 0 0,0 0 1 0 0,0 0 0 0 0,0 0 0 0 0,1 0-1 0 0,0 0 1 0 0,0 0 0 0 0,0 0 0 0 0,1 0-1 0 0,3 7 1 0 0,-2-8-1871 0 0,11 1-4276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0,'0'0'7015'0'0,"1"2"-6055"0"0,7 19-214 0 0,0-1 0 0 0,2 0 1 0 0,0-1-1 0 0,1 0 0 0 0,23 29 0 0 0,21 23 233 0 0,44 50-349 0 0,-69-88-613 0 0,-7-8-85 0 0,44 38 1 0 0,-64-61-336 0 0,1 1 0 0 0,-1 0 1 0 0,1-1-1 0 0,0 0 0 0 0,6 3 1 0 0,-9-5-206 0 0,1 1 1 0 0,0-1-1 0 0,0 0 1 0 0,0 1-1 0 0,1-1 0 0 0,-1 0 1 0 0,0 0-1 0 0,0 0 1 0 0,0 0-1 0 0,0-1 1 0 0,3 0-1 0 0,10-4-5220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4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360 488 12263 0 0,'-21'9'875'0'0,"13"-6"-804"0"0,0 0 0 0 0,1 0 1 0 0,-1 1-1 0 0,1 0 1 0 0,0 0-1 0 0,0 1 0 0 0,-10 10 1 0 0,9-7 432 0 0,0 1 1 0 0,1 1 0 0 0,0-1 0 0 0,-10 20 0 0 0,-16 44 761 0 0,24-50-1006 0 0,-1-1 0 0 0,-25 40 0 0 0,9-26-102 0 0,-33 31-1 0 0,10-12-624 0 0,47-53 315 0 0</inkml:trace>
  <inkml:trace contextRef="#ctx0" brushRef="#br0" timeOffset="1">679 1 3223 0 0,'0'0'13476'0'0,"1"2"-13216"0"0,10 14 171 0 0,0 0 0 0 0,1-1 0 0 0,1-1 0 0 0,0 0 0 0 0,22 18 0 0 0,26 27 421 0 0,-53-50-740 0 0,0 1 1 0 0,-1-1-1 0 0,0 1 1 0 0,11 22-1 0 0,-12-15-50 0 0,0 0 0 0 0,-1 0-1 0 0,-1 0 1 0 0,0 1 0 0 0,-1-1-1 0 0,-1 1 1 0 0,-1 0 0 0 0,0 0-1 0 0,-2 0 1 0 0,-4 33 0 0 0,-4 3-4 0 0,-3 0-1 0 0,-24 65 1 0 0,1-25-318 0 0,-49 90-1 0 0,45-102-526 0 0,29-59-807 0 0,9-20 404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 5527 0 0,'0'0'250'0'0,"0"2"-2"0"0,-10 21 621 0 0,9-11 2934 0 0,2-6-955 0 0,2-5-2143 0 0,0 1-521 0 0,1 1 0 0 0,0-2 0 0 0,0 1 0 0 0,0 0 1 0 0,0-1-1 0 0,0 0 0 0 0,1 0 0 0 0,-1 0 0 0 0,0-1 0 0 0,0 1 0 0 0,8-1 1 0 0,5-1 747 0 0,30-5 0 0 0,-10 0-259 0 0,40-6 187 0 0,91-25 1 0 0,-113 19-639 0 0,-20 6-6303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6447 0 0,'0'3'499'0'0,"2"24"-171"0"0,-2-24-87 0 0,1-1 0 0 0,-1 0 0 0 0,1 0 0 0 0,-1 0 0 0 0,1 1 0 0 0,-1-1 0 0 0,1 0 0 0 0,0 0 0 0 0,0 0 0 0 0,0 0 0 0 0,0 0-1 0 0,1-1 1 0 0,-1 1 0 0 0,0 0 0 0 0,1 0 0 0 0,-1-1 0 0 0,3 2 0 0 0,-2-1-20 0 0,1-1-1 0 0,-1 0 0 0 0,0 0 1 0 0,1 0-1 0 0,-1 0 0 0 0,0 0 1 0 0,1-1-1 0 0,-1 1 0 0 0,1-1 1 0 0,0 0-1 0 0,-1 1 1 0 0,1-1-1 0 0,-1 0 0 0 0,5-1 1 0 0,15-3 844 0 0,0 0 0 0 0,-1-2 0 0 0,36-13 0 0 0,-1 0-261 0 0,-32 11-479 0 0,209-59 1319 0 0,-216 62-1812 0 0,-11 3-341 0 0,1 0 1 0 0,-1 0-1 0 0,1 1 1 0 0,13-1-1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23 15519 0 0,'46'-18'1680'0'0,"-37"16"-2844"0"0,6 0 6751 0 0,-15 2-5527 0 0,0 0 0 0 0,1 0 0 0 0,-1 0 1 0 0,0 0-1 0 0,0 0 0 0 0,0 0 0 0 0,0 0 0 0 0,0 0 0 0 0,0 0 0 0 0,0 0 0 0 0,0 1 1 0 0,0-1-1 0 0,-10 6 1031 0 0,-81 38-876 0 0,-18 10-14 0 0,-467 300-1545 0 0,411-253 115 0 0,161-98 1176 0 0,-2 3 29 0 0,6-5 21 0 0,0 0 1 0 0,0-1-1 0 0,0 1 1 0 0,0 0 0 0 0,0-1-1 0 0,0 1 1 0 0,0 0-1 0 0,1-1 1 0 0,-1 1 0 0 0,0-1-1 0 0,0 1 1 0 0,1 0-1 0 0,-1-1 1 0 0,0 1 0 0 0,1-1-1 0 0,-1 1 1 0 0,1-1-1 0 0,-1 1 1 0 0,1-1 0 0 0,0 2-1 0 0,-1-2 0 0 0,3 3 2 0 0,0-1 0 0 0,0 1 0 0 0,0-1 0 0 0,0 0-1 0 0,0 0 1 0 0,1 0 0 0 0,-1 0 0 0 0,1-1 0 0 0,-1 1 0 0 0,1-1-1 0 0,6 2 1 0 0,7 0-22 0 0,22 3 0 0 0,-24-5 33 0 0,13 2 98 0 0,0-2 1 0 0,49-3 0 0 0,54-15 265 0 0,-66 8-118 0 0,-26 4-52 0 0,56-9 381 0 0,-21-2 37 0 0,-71 15-411 0 0,-1 0-103 0 0,5-4 17 0 0,-6 4 385 0 0,-2 0-413 0 0,0-1-88 0 0,-1 1-1 0 0,0 0 1 0 0,0 0 0 0 0,0 0-1 0 0,0 0 1 0 0,0 0 0 0 0,0 0-1 0 0,0 0 1 0 0,0 1 0 0 0,0-1-1 0 0,0 1 1 0 0,-1-1 0 0 0,1 1 0 0 0,0 0-1 0 0,0 0 1 0 0,0 0 0 0 0,-1 0-1 0 0,1 0 1 0 0,0 0 0 0 0,0 1-1 0 0,-4 0 1 0 0,-7 3-41 0 0,0-1 1 0 0,-15 7-1 0 0,-4 5-208 0 0,0 1 1 0 0,2 2-1 0 0,-47 34 0 0 0,-30 18-681 0 0,-62 36 441 0 0,145-88 410 0 0,0 2-1 0 0,1 0 1 0 0,2 1 0 0 0,-30 37-1 0 0,33-38 58 0 0,9-12-40 0 0,2-2 57 0 0,5-4 381 0 0,4 0-244 0 0,0 2-104 0 0,1-1 0 0 0,-1 1 0 0 0,1-1 0 0 0,0 1 0 0 0,1-1 0 0 0,-1 0 0 0 0,0 0 1 0 0,1 0-1 0 0,0-1 0 0 0,-1 1 0 0 0,1-1 0 0 0,0 0 0 0 0,0 0 0 0 0,1 0 0 0 0,-1-1 0 0 0,0 1 0 0 0,0-1 0 0 0,1 0 0 0 0,6 0 0 0 0,11 2 98 0 0,0-1 0 0 0,37-2 0 0 0,-56 0-121 0 0,235-19 1034 0 0,-102 5-316 0 0,-113 12-650 0 0,-1 1 0 0 0,1 1 0 0 0,41 6 0 0 0,-55-3 249 0 0,-6-1-1219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86 8287 0 0,'0'0'756'0'0,"-1"-1"-80"0"0,0-1-1 0 0,1 1 0 0 0,-1 0 0 0 0,1 0 0 0 0,-1-1 0 0 0,1 1 1 0 0,0 0-1 0 0,-1-1 0 0 0,1-1 0 0 0,1-2-167 0 0,0 0-1 0 0,0-1 0 0 0,0 1 1 0 0,1 0-1 0 0,-1 1 1 0 0,1-1-1 0 0,1 0 0 0 0,-1 0 1 0 0,1 1-1 0 0,0-1 0 0 0,0 1 1 0 0,6-7-1 0 0,-8 10-136 0 0,9 6-653 0 0,4 17-932 0 0,-10-12-4413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5063 0 0,'2'-2'2402'0'0,"1"1"-1467"0"0,-1-1 0 0 0,1 1 0 0 0,0 0 0 0 0,-1-1 1 0 0,1 1-1 0 0,4-1 0 0 0,-4 2-676 0 0,0-1-1 0 0,0 1 1 0 0,0 0 0 0 0,0 0 0 0 0,0 0-1 0 0,0 0 1 0 0,0 1 0 0 0,0-1 0 0 0,0 1-1 0 0,0-1 1 0 0,0 1 0 0 0,0 0 0 0 0,0 0-1 0 0,-1 1 1 0 0,1-1 0 0 0,0 1 0 0 0,-1-1-1 0 0,5 4 1 0 0,-6-4-230 0 0,7 5 297 0 0,0 0 0 0 0,-1 0 0 0 0,0 1 0 0 0,0 0 1 0 0,-1 0-1 0 0,10 14 0 0 0,41 86 1116 0 0,-9-15-1653 0 0,-47-90 36 0 0,1 0-122 0 0,4 8-307 0 0,0-3-1331 0 0,2-5-3815 0 0,4-3-176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71 13039 0 0,'23'-71'6054'0'0,"-25"72"-5397"0"0,-1 0-533 0 0,-1 1 1 0 0,1 0 0 0 0,-1-1-1 0 0,1 1 1 0 0,0 1-1 0 0,0-1 1 0 0,0 0 0 0 0,0 1-1 0 0,0 0 1 0 0,0 0-1 0 0,1-1 1 0 0,-1 2 0 0 0,-2 3-1 0 0,-4 8-5 0 0,-13 26-1 0 0,17-31-8 0 0,-97 241 50 0 0,37-83-205 0 0,44-120-210 0 0,-39 64 1 0 0,-6-21-849 0 0,1-1 336 0 0,62-86 748 0 0,-1 1 14 0 0,-1 14-74 0 0,5-18 44 0 0,0 0 1 0 0,1-1 0 0 0,-1 1-1 0 0,0 0 1 0 0,0-1 0 0 0,0 1-1 0 0,1 0 1 0 0,-1-1-1 0 0,0 1 1 0 0,1 0 0 0 0,-1-1-1 0 0,0 1 1 0 0,1-1-1 0 0,-1 1 1 0 0,1-1 0 0 0,-1 1-1 0 0,1-1 1 0 0,-1 1 0 0 0,1-1-1 0 0,-1 1 1 0 0,1-1-1 0 0,1 1 1 0 0,-1 0-115 0 0,1 0-97 0 0,0 1-1 0 0,0-1 1 0 0,1 1 0 0 0,-1-1 0 0 0,0 0 0 0 0,1 0-1 0 0,-1 0 1 0 0,1 0 0 0 0,-1 0 0 0 0,1 0-1 0 0,3 0 1 0 0,14-1-5526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6911 0 0,'0'0'2338'0'0,"0"4"-538"0"0,-7 46 2278 0 0,-9 28-2293 0 0,-3 18-1322 0 0,-33 174-41 0 0,7-42-850 0 0,43-217 268 0 0,-2 12-643 0 0,-1 0 0 0 0,-7 23-1 0 0,8-35-4572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27 275 3679 0 0,'0'0'167'0'0,"-1"-2"-7"0"0,-4-7-127 0 0,1-1 282 0 0,3 8 1316 0 0,-6-17 6299 0 0,0 4-5834 0 0,7 12-1955 0 0,-1 0-1 0 0,1 0 1 0 0,0-1-1 0 0,0 1 1 0 0,0 0-1 0 0,0-1 1 0 0,0 1-1 0 0,1 0 1 0 0,-1 0-1 0 0,1-1 1 0 0,0 1-1 0 0,0 0 1 0 0,0 0-1 0 0,1 0 1 0 0,-1 0-1 0 0,1 0 0 0 0,0 0 1 0 0,0 1-1 0 0,-1-1 1 0 0,2 0-1 0 0,-1 1 1 0 0,0 0-1 0 0,0-1 1 0 0,5-2-1 0 0,5-4 13 0 0,0 1 0 0 0,1 1-1 0 0,0 0 1 0 0,18-6 0 0 0,-18 7-77 0 0,26-12 15 0 0,1 3 0 0 0,0 1 0 0 0,1 3 0 0 0,0 0-1 0 0,1 3 1 0 0,77-5 0 0 0,-100 13 46 0 0,0 0 0 0 0,0 2 0 0 0,31 5 1 0 0,-40-5-73 0 0,-1 1 0 0 0,1 0 0 0 0,-1 0 0 0 0,0 1 0 0 0,0 0 1 0 0,0 1-1 0 0,-1-1 0 0 0,0 2 0 0 0,8 5 0 0 0,-14-9-43 0 0,0-1 0 0 0,0 1-1 0 0,-1 0 1 0 0,1 0 0 0 0,0 0 0 0 0,-1 0 0 0 0,0 0-1 0 0,1 0 1 0 0,-1 0 0 0 0,0 0 0 0 0,0 0 0 0 0,0 0-1 0 0,0 1 1 0 0,-1-1 0 0 0,1 0 0 0 0,-1 1-1 0 0,1-1 1 0 0,-1 5 0 0 0,0-4-5 0 0,-1 1 0 0 0,1 0 0 0 0,-1 0 0 0 0,0-1 0 0 0,0 1 0 0 0,0 0 0 0 0,-1-1 0 0 0,1 1 0 0 0,-1-1 0 0 0,-4 6 0 0 0,-3 5 9 0 0,-2-2 0 0 0,0 1 0 0 0,-1-1 0 0 0,-15 13 0 0 0,26-25-24 0 0,-132 112-64 0 0,95-83-221 0 0,-67 39-1 0 0,61-48-32 0 0,0-1 0 0 0,-79 22 0 0 0,85-29 86 0 0,-49 11-720 0 0,85-23 718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30 4607 0 0,'-1'-1'208'0'0,"-11"-9"37"0"0,-14-9 13798 0 0,26 20-14005 0 0,1 1 0 0 0,-1-1 0 0 0,0 0 0 0 0,1 0 0 0 0,-1 0 0 0 0,1 0 0 0 0,-1 0 0 0 0,1 0 0 0 0,-1 0 0 0 0,1 0 0 0 0,1 2 0 0 0,2 2 41 0 0,8 22 374 0 0,17 55-1 0 0,-21-58-386 0 0,0 0 0 0 0,2 0 0 0 0,13 25 0 0 0,-10-28-70 0 0,-8-16-25 0 0,0-1-39 0 0,17 13-1090 0 0,2-5-4949 0 0,-8-5 305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6 12495 0 0,'0'0'1134'0'0,"-3"-1"-937"0"0,-2 0 114 0 0,0-1-1 0 0,-1 2 1 0 0,0-1 0 0 0,1 0 0 0 0,-1 1-1 0 0,1 0 1 0 0,-1 1 0 0 0,1-1 0 0 0,-1 1-1 0 0,1 0 1 0 0,-7 2 0 0 0,5 0-207 0 0,0 0 1 0 0,0 0-1 0 0,0 1 1 0 0,0 0 0 0 0,1 0-1 0 0,0 1 1 0 0,-11 9-1 0 0,6-3-235 0 0,-1-1 0 0 0,-1 0 0 0 0,1-1 0 0 0,-1-1 0 0 0,-1 0 0 0 0,0 0 0 0 0,-15 5 0 0 0,9-6-124 0 0,-45 14-655 0 0,51-19 803 0 0,3-2 58 0 0,9 0 452 0 0,3-2-269 0 0,0-3-69 0 0,1 2 0 0 0,-1-1 0 0 0,1 0 0 0 0,0 0 0 0 0,0 0 0 0 0,1 1 0 0 0,2-5 0 0 0,-3 6-7 0 0,0 0 1 0 0,0 0-1 0 0,-1 1 1 0 0,1-1-1 0 0,1 0 1 0 0,-1 1-1 0 0,0-1 1 0 0,0 1-1 0 0,0 0 1 0 0,1 0 0 0 0,-1-1-1 0 0,1 2 1 0 0,-1-1-1 0 0,1 0 1 0 0,3 0-1 0 0,-1 0-102 0 0,-4 2 319 0 0,-8 4 1230 0 0,-12 8-1853 0 0,-34 27 1 0 0,20-14-170 0 0,32-25 849 0 0,12-1-202 0 0,4-1-1425 0 0,-13 0 484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 8951 0 0,'0'0'808'0'0,"2"-2"-664"0"0,10-4 2615 0 0,-11 6-2605 0 0,-1 0-1 0 0,0 0 0 0 0,1 0 1 0 0,-1 0-1 0 0,1 0 0 0 0,-1 0 1 0 0,0 0-1 0 0,1 0 1 0 0,-1 0-1 0 0,0 0 0 0 0,1 0 1 0 0,-1 0-1 0 0,0 0 0 0 0,1 0 1 0 0,-1 0-1 0 0,0 0 0 0 0,1 1 1 0 0,-1-1-1 0 0,0 0 0 0 0,0 0 1 0 0,1 0-1 0 0,-1 1 0 0 0,1 1-4 0 0,0-1 0 0 0,0 1 1 0 0,0 0-1 0 0,-1 0 0 0 0,1-1 0 0 0,-1 1 0 0 0,0 0 0 0 0,1 0 0 0 0,-1 0 0 0 0,0 0 0 0 0,0 0 0 0 0,0 3 0 0 0,-2 12 50 0 0,-1 0 0 0 0,0 0 0 0 0,-1-1 0 0 0,-1 1 1 0 0,0-1-1 0 0,-9 18 0 0 0,8-18-127 0 0,-67 172 102 0 0,57-148-174 0 0,-7 21 0 0 0,20-45 0 0 0,1-3-18 0 0,2-10-70 0 0,4-5-2379 0 0,18-9 1190 0 0,3-4-17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13 5527 0 0,'3'-1'423'0'0,"21"-11"9302"0"0,-23 15-8542 0 0,-1 1-1066 0 0,0 0 1 0 0,0-1-1 0 0,0 1 0 0 0,0-1 1 0 0,-1 1-1 0 0,1-1 0 0 0,-1 1 0 0 0,0-1 1 0 0,0 1-1 0 0,0-1 0 0 0,-1 1 1 0 0,1-1-1 0 0,-1 0 0 0 0,0 0 1 0 0,1 0-1 0 0,-2 0 0 0 0,-3 5 1 0 0,-7 6 177 0 0,0 0 0 0 0,-19 15 0 0 0,8-7-19 0 0,19-17-241 0 0,-25 23 305 0 0,-27 34 0 0 0,50-52-275 0 0,-1 0 0 0 0,1 0 0 0 0,1 1 0 0 0,0 0 0 0 0,1 0 0 0 0,0 0 0 0 0,0 1 0 0 0,-3 12 0 0 0,4-4-49 0 0,0 0 0 0 0,1 0 0 0 0,1 1 0 0 0,1 36 0 0 0,1-32 364 0 0,-3 28 0 0 0,0-22-2098 0 0,2 0-5274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3679 0 0,'0'0'284'0'0,"-2"2"334"0"0,1 0 57 0 0,-1-1 1 0 0,1 1 0 0 0,-1 0-1 0 0,1 0 1 0 0,0 0 0 0 0,0 0-1 0 0,0 0 1 0 0,0 0 0 0 0,0 0-1 0 0,1 1 1 0 0,-1-1-1 0 0,1 0 1 0 0,-1 0 0 0 0,1 1-1 0 0,0-1 1 0 0,0 0 0 0 0,0 1-1 0 0,0-1 1 0 0,0 0 0 0 0,0 1-1 0 0,1-1 1 0 0,0 3-1 0 0,0-3-662 0 0,-1 1 0 0 0,1-1 0 0 0,1 0 0 0 0,-1 1 0 0 0,0-1 0 0 0,0 0 0 0 0,1 0 0 0 0,2 3 0 0 0,2 1 147 0 0,1-1 0 0 0,-1 0 0 0 0,1 0 0 0 0,0 0 0 0 0,1-1 0 0 0,-1 0 0 0 0,15 5 0 0 0,-13-6-8 0 0,-1 0 0 0 0,0 1 1 0 0,0 1-1 0 0,0-1 0 0 0,-1 1 1 0 0,13 10-1 0 0,-15-10-208 0 0,0 0-767 0 0,1 0 1 0 0,-1 1 0 0 0,0-1 0 0 0,0 1-1 0 0,-1 0 1 0 0,0 1 0 0 0,0-1-1 0 0,5 11 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9215 0 0,'0'0'707'0'0,"-2"0"-199"0"0,-3 1 111 0 0,1 0 0 0 0,-1 0 0 0 0,1 0 0 0 0,-1 1 0 0 0,1 0-1 0 0,-1 0 1 0 0,1 0 0 0 0,0 0 0 0 0,0 1 0 0 0,-5 3 0 0 0,3 0-204 0 0,0-1 1 0 0,0 1-1 0 0,1 0 1 0 0,0 0-1 0 0,-7 11 0 0 0,0 6-216 0 0,0 1-1 0 0,-15 45 0 0 0,19-49 340 0 0,-145 479-187 0 0,119-365-2102 0 0,12-43-2585 0 0,20-76-1264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7831 0 0,'0'0'10506'0'0,"0"2"-10422"0"0,1 3-43 0 0,-1 1 1 0 0,0 0-1 0 0,0 0 1 0 0,0-1-1 0 0,-1 1 1 0 0,0 0-1 0 0,-2 7 1 0 0,-16 43 671 0 0,8-25-494 0 0,1-2-18 0 0,-2 0 0 0 0,-29 55 1 0 0,33-71-446 0 0,-1 0 1 0 0,0-1-1 0 0,0 0 1 0 0,-1 0-1 0 0,-1-1 0 0 0,0 0 1 0 0,0-1-1 0 0,-15 10 1 0 0,10-13-2383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 9671 0 0,'0'0'748'0'0,"-9"-7"6304"0"0,10 8-7003 0 0,0 0-1 0 0,0 0 1 0 0,0-1-1 0 0,0 1 1 0 0,0 0 0 0 0,-1 0-1 0 0,1 0 1 0 0,0 0-1 0 0,0 0 1 0 0,-1 0-1 0 0,2 2 1 0 0,1 2 55 0 0,14 20 181 0 0,-1 1 0 0 0,0 0 0 0 0,-3 2 0 0 0,0-1 1 0 0,-1 2-1 0 0,11 44 0 0 0,-11-25 52 0 0,-2 1 0 0 0,-3-1 0 0 0,2 63 0 0 0,-8-63-142 0 0,-3 1 0 0 0,-11 74 0 0 0,6-94-156 0 0,-1 0 0 0 0,-2-1 0 0 0,-22 46 0 0 0,24-55-14 0 0,-4 7-126 0 0,-21 33 0 0 0,26-48-147 0 0,-1 1-1 0 0,0-1 0 0 0,-1-1 1 0 0,-20 19-1 0 0,22-24-7 0 0,1 1 1 0 0,-1-1-1 0 0,-1-1 0 0 0,1 1 1 0 0,-1-1-1 0 0,1 0 0 0 0,-1-1 0 0 0,0 0 1 0 0,-9 2-1 0 0,5-6-511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5983 0 0,'0'0'10526'0'0,"3"0"-9910"0"0,35-2 911 0 0,50-10 1 0 0,-87 12-1510 0 0,236-49 2359 0 0,-155 30-2169 0 0,-79 18-611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6911 0 0,'0'0'6467'0'0,"2"1"-4584"0"0,15 6-1007 0 0,0 0 0 0 0,1-2 1 0 0,0 0-1 0 0,-1-1 1 0 0,34 4-1 0 0,-31-7-403 0 0,1-1 0 0 0,-1 0 0 0 0,29-6-1 0 0,-36 4-424 0 0,0-1-1 0 0,0 0 1 0 0,-1-1 0 0 0,1 0-1 0 0,-1-1 1 0 0,16-9-1 0 0,-15 6-417 0 0,-1-1-1 0 0,0-1 1 0 0,0 0-1 0 0,-1 0 1 0 0,10-13 0 0 0,-11 12-1664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6:5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163 110 11055 0 0,'10'-26'137'0'0,"9"-10"5719"0"0,-15 30-4205 0 0,1 0 0 0 0,-1 0 0 0 0,8-6 0 0 0,8-5-185 0 0,-18 16-1226 0 0,12 1 310 0 0,-12 2-542 0 0,-1 0 0 0 0,1 0-1 0 0,-1 1 1 0 0,1-1-1 0 0,-1 0 1 0 0,0 1-1 0 0,0-1 1 0 0,0 1 0 0 0,0-1-1 0 0,0 1 1 0 0,-1-1-1 0 0,1 1 1 0 0,-1 0-1 0 0,0-1 1 0 0,0 1 0 0 0,1 0-1 0 0,-2-1 1 0 0,1 1-1 0 0,0 0 1 0 0,-1-1-1 0 0,0 5 1 0 0,-3 6 32 0 0,0 0 0 0 0,-1 0 0 0 0,-7 14 0 0 0,4-11-28 0 0,-124 268 40 0 0,93-212-154 0 0,28-53 86 0 0,1 0 0 0 0,0 0 0 0 0,2 1 0 0 0,-8 24-1 0 0,14-36-176 0 0,1-1-1 0 0,0 1 0 0 0,0-1 1 0 0,0 1-1 0 0,1-1 0 0 0,0 1 0 0 0,0-1 1 0 0,1 1-1 0 0,3 12 0 0 0,-2-16-2067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4143 0 0,'0'0'191'0'0,"-1"2"-11"0"0,-11 16 11379 0 0,12-16-11050 0 0,7 5-2529 0 0,-5-6 729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8287 0 0,'0'0'1136'0'0,"-3"5"-1016"0"0,-11 23 7678 0 0,17-29-8097 0 0,0 1 44 0 0,0-1-1 0 0,0 0 0 0 0,0 0 1 0 0,0 0-1 0 0,4-2 0 0 0,-1 0-315 0 0,9-4-703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20359 0 0,'0'0'2208'0'0,"-7"5"-2208"0"0,0 1-1112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6767 0 0,'0'0'11616'0'0,"1"1"-10804"0"0,2 0-518 0 0,-1-11-62 0 0,-1-44 165 0 0,-1 40 320 0 0,0 18-494 0 0,0 15-51 0 0,0-14-11 0 0,2 7 53 0 0,3-5-193 0 0,-3-5 1208 0 0,0 3-1063 0 0,-1-4-284 0 0,-1 0 0 0 0,1 0 0 0 0,0 0-1 0 0,-1 0 1 0 0,0 0 0 0 0,1 0 0 0 0,-1 0 0 0 0,0 0 0 0 0,1 0 0 0 0,-1 0-1 0 0,0 0 1 0 0,0 0 0 0 0,0 0 0 0 0,0 0 0 0 0,0 0 0 0 0,0 2 0 0 0,0 25 166 0 0,0-21 540 0 0,0-2 1230 0 0,0-20-54 0 0,0-54-1748 0 0,0 94-1 0 0,0-19 149 0 0,0-4-106 0 0,0 11-47 0 0,0-4-23 0 0,0 13-101 0 0,0-21 426 0 0,16-15-3893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4607 0 0,'0'0'13527'0'0,"-1"2"-14502"0"0,-5 4 678 0 0,4-5-78 0 0,2 1 463 0 0,-1 0 429 0 0,0 0 1 0 0,0 0-1 0 0,0 0 0 0 0,-1 0 0 0 0,1 0 1 0 0,0-1-1 0 0,-3 3 0 0 0,1 0 1409 0 0,-2 2-1921 0 0,4-5 353 0 0,3 0-1427 0 0,7 2 963 0 0,-4-5-2798 0 0,4-5 1644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10135 0 0,'0'0'9140'0'0,"3"-1"-8450"0"0,88-46-388 0 0,-89 46-399 0 0,0 0-10 0 0,10-2 31 0 0,4 5 86 0 0,22 14-2054 0 0,-35-14 474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626 152 7631 0 0,'35'-65'1006'0'0,"-12"26"638"0"0,0-9 2156 0 0,-34 88-82 0 0,-3 14-3648 0 0,-7-6 310 0 0,-1-1 1 0 0,-49 73-1 0 0,64-108-359 0 0,-29 43 131 0 0,-72 83-1 0 0,-56 39-143 0 0,58-63-91 0 0,-22 16-445 0 0,111-107 492 0 0,15-21-57 0 0,4-2-262 0 0,2-2 101 0 0,1 0 0 0 0,-1 0 1 0 0,0-1-1 0 0,0 1 0 0 0,-1-1 0 0 0,1 0 0 0 0,0 0 0 0 0,-1 0 0 0 0,5-6 1 0 0,4-5-5449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19175 0 0,'0'0'878'0'0,"-2"1"-20"0"0,-8 4-548 0 0,0-1-222 0 0,8-4 858 0 0,-4 0-756 0 0,2 0-1136 0 0,6-2-64 0 0,2 0 1126 0 0,-2 1-642 0 0,3-2-571 0 0,-3 0 133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15551 0 0,'0'0'5915'0'0,"3"0"-6922"0"0,23 0-1264 0 0,-10-1-3314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91 10135 0 0,'0'0'778'0'0,"-3"1"-506"0"0,-25 6 2437 0 0,8-1 3956 0 0,17-6-6403 0 0</inkml:trace>
  <inkml:trace contextRef="#ctx0" brushRef="#br0" timeOffset="1">22 1 15487 0 0,'0'0'2384'0'0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6:5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20647 0 0,'0'0'2240'0'0,"-10"6"-2240"0"0,-6-6 0 0 0,2 1-1312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7:0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17503 0 0,'0'0'1831'0'0,"1"3"-1736"0"0,17 105 3668 0 0,-11-58-4037 0 0,-3-3-1243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7:0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15287 0 0,'0'0'1687'0'0,"0"2"-1368"0"0,-1-2-263 0 0,1 1 0 0 0,0 0 1 0 0,-1-1-1 0 0,1 1 0 0 0,0-1 1 0 0,0 1-1 0 0,0 0 1 0 0,0-1-1 0 0,0 1 0 0 0,0 0 1 0 0,0-1-1 0 0,0 1 0 0 0,0 0 1 0 0,0-1-1 0 0,0 1 0 0 0,0 0 1 0 0,0-1-1 0 0,0 1 1 0 0,0 0-1 0 0,1-1 0 0 0,-1 1 1 0 0,0-1-1 0 0,1 1 0 0 0,-1-1 1 0 0,0 1-1 0 0,1 0 1 0 0,-1-1-1 0 0,0 1 0 0 0,2 0 1 0 0,-1 0-35 0 0,1 1 0 0 0,1-1 0 0 0,-1 1 1 0 0,0-1-1 0 0,0 0 0 0 0,0 0 1 0 0,1 0-1 0 0,2 1 0 0 0,5 1-210 0 0,0-1-1 0 0,0 0 0 0 0,13 0 1 0 0,-11-2-280 0 0,-1 0 0 0 0,1-1 1 0 0,-1 0-1 0 0,17-5 0 0 0,-25 6-960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7:0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52 919 0 0,'0'0'14699'0'0,"2"-2"-14534"0"0,36-26-861 0 0,-16 7-4142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7:0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13823 0 0,'0'0'1062'0'0,"0"2"-513"0"0,0-2-540 0 0,0 0 1 0 0,0 0-1 0 0,0 0 1 0 0,-1 0-1 0 0,1 0 1 0 0,0 1-1 0 0,0-1 1 0 0,0 0-1 0 0,0 0 1 0 0,0 0-1 0 0,0 0 1 0 0,0 0-1 0 0,0 1 1 0 0,0-1-1 0 0,0 0 1 0 0,0 0-1 0 0,0 0 1 0 0,0 0-1 0 0,0 0 0 0 0,0 1 1 0 0,0-1-1 0 0,1 0 1 0 0,-1 0-1 0 0,0 0 1 0 0,0 0-1 0 0,0 0 1 0 0,0 1-1 0 0,0-1 1 0 0,0 0-1 0 0,0 0 1 0 0,0 0-1 0 0,0 0 1 0 0,1 0-1 0 0,-1 0 1 0 0,0 0-1 0 0,0 0 1 0 0,0 0-1 0 0,0 1 1 0 0,0-1-1 0 0,0 0 0 0 0,1 0 1 0 0,-1 0-1 0 0,0 0 1 0 0,0 0-1 0 0,0 0 1 0 0,0 0-1 0 0,0 0 1 0 0,1 0-1 0 0,-1 0 1 0 0,0 0-1 0 0,14-3-1009 0 0,22-12-2817 0 0,-24 9 2252 0 0,-9 5 85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7:0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34 381 15199 0 0,'0'0'7064'0'0</inkml:trace>
  <inkml:trace contextRef="#ctx0" brushRef="#br0" timeOffset="1">57 71 6447 0 0,'0'0'499'0'0,"-3"0"100"0"0,-13 0 3304 0 0,-2-1 2764 0 0,3 1-5669 0 0,15 0-1024 0 0,0-1 0 0 0,0 1 1 0 0,-1 0-1 0 0,1 0 0 0 0,0 0 1 0 0,-1-1-1 0 0,1 1 1 0 0,0 0-1 0 0,0 0 0 0 0,-1-1 1 0 0,1 1-1 0 0,0 0 0 0 0,0 0 1 0 0,0-1-1 0 0,0 1 0 0 0,-1 0 1 0 0,1-1-1 0 0,0 1 1 0 0,0 0-1 0 0,0-1 0 0 0,0 1 1 0 0,0 0-1 0 0,0-1 0 0 0,0 1 1 0 0,0 0-1 0 0,0-1 1 0 0,0 1-1 0 0,0 0 0 0 0,0-1 1 0 0,0 1-1 0 0,0 0 0 0 0,0-1 1 0 0,0 1-1 0 0,0 0 1 0 0,0-1-1 0 0,0 1 0 0 0,1 0 1 0 0,-1-1-1 0 0,4-12-394 0 0,12-8-605 0 0,-2 8-3470 0 0,-4 3-751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7:0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78 137 9671 0 0,'0'0'1032'0'0,"-14"-2"-1032"0"0,2 0 0 0 0,-1-2 5632 0 0,-1 3 688 0 0,2-3-5896 0 0,1-3-784 0 0,9-7-3600 0 0,6-4-7168 0 0</inkml:trace>
  <inkml:trace contextRef="#ctx0" brushRef="#br0" timeOffset="1">75 0 1375 0 0,'0'0'128'0'0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27:0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106 415 6447 0 0,'-8'0'670'0'0,"-2"2"41"0"0,1 0 1 0 0,-1 0-1 0 0,1 1 1 0 0,-1 0-1 0 0,1 1 1 0 0,0 0-1 0 0,-11 7 1 0 0,10-4 807 0 0,9-1 1153 0 0,2-5-2565 0 0,0-1-1 0 0,0 1 1 0 0,0 0-1 0 0,0-1 1 0 0,0 1-1 0 0,0 0 1 0 0,0-1-1 0 0,0 1 1 0 0,0-1-1 0 0,0 0 1 0 0,0 1 0 0 0,0-1-1 0 0,1 0 1 0 0,-1 0-1 0 0,2 0 1 0 0,12 2 60 0 0,1-2 0 0 0,0 0 0 0 0,0-1 0 0 0,-1 0 0 0 0,29-8 0 0 0,-15 4-52 0 0,378-71 1250 0 0,-61 11-683 0 0,-239 43-597 0 0,180-61 0 0 0,-179 47-44 0 0,162-63 62 0 0,-234 81-297 0 0,44-17 485 0 0,-71 31-1001 0 0,1 1 0 0 0,0 0 0 0 0,0 1 0 0 0,0 0-1 0 0,20-1 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7:0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10591 0 0,'0'0'10630'0'0,"3"-1"-11321"0"0,14-7 416 0 0,38-17-6911 0 0,-52 23 5124 0 0</inkml:trace>
  <inkml:trace contextRef="#ctx0" brushRef="#br0" timeOffset="1">13 1 2303 0 0,'0'0'19246'0'0,"-2"1"-19108"0"0,-5 0-442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7:0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20 165 2303 0 0,'-16'4'18732'0'0,"12"-4"-19859"0"0</inkml:trace>
  <inkml:trace contextRef="#ctx0" brushRef="#br0" timeOffset="1">111 0 14743 0 0,'0'0'7128'0'0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6:47:0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20271 0 0,'0'0'5192'0'0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00:31:1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24 168 1375 0 0,'0'0'2343'0'0,"-2"1"-1116"0"0,1 0-1031 0 0,0 0 0 0 0,0 0-1 0 0,0 0 1 0 0,-1-1 0 0 0,1 1 0 0 0,0-1 0 0 0,-1 1 0 0 0,1-1 0 0 0,-1 1 0 0 0,1-1 0 0 0,0 0-1 0 0,-5 1 3263 0 0,15-13 918 0 0,-1 9-4378 0 0,-5 2-75 0 0,-1 2-131 0 0,0 0 218 0 0,1 0 0 0 0,-1-1 1 0 0,0 1-1 0 0,1 0 0 0 0,-1-1 0 0 0,0 1 0 0 0,1-1 1 0 0,-1 1-1 0 0,1-1 0 0 0,-1 0 0 0 0,0 0 0 0 0,1 0 1 0 0,2-1-1 0 0,1 0 44 0 0,-4 1 45 0 0,1 0 10 0 0,17 2 125 0 0,29-2-1 0 0,-31-1-195 0 0,0 1 1 0 0,-1 1-1 0 0,1 0 0 0 0,0 1 0 0 0,24 7 0 0 0,-34-6-38 0 0,29 3 0 0 0,-27-5-11 0 0,0 0-1 0 0,-1-1 1 0 0,1 0 0 0 0,0-1-1 0 0,0 0 1 0 0,-1 0 0 0 0,1-1-1 0 0,0 0 1 0 0,-1-1-1 0 0,12-5 1 0 0,9-1 0 0 0,7-7 11 0 0,-1 6 232 0 0,-34 9-168 0 0,0 1 8 0 0,33-5 1151 0 0,-33 5-1102 0 0,1 1-1 0 0,21 9 134 0 0,-10-5-168 0 0,-1 2-11 0 0,0 0-10 0 0,1-1-1 0 0,0-1-10 0 0,1-1-33 0 0,-1-1 22 0 0,9 2-33 0 0,-20-5-4 0 0,4-1 62 0 0,52-8 208 0 0,2 3-135 0 0,-39 5-130 0 0,1 1-1 0 0,-1 1 1 0 0,0 1 0 0 0,27 6-1 0 0,78 18-82 0 0,-111-23 98 0 0,-1-2-1 0 0,1 0 0 0 0,0-1 1 0 0,0 0-1 0 0,0-1 1 0 0,-1-1-1 0 0,19-5 0 0 0,-5 2 120 0 0,0 1 0 0 0,33 1 0 0 0,-24 0 102 0 0,-27 2-96 0 0,0 0 0 0 0,0 1-1 0 0,14 1 1 0 0,17 7-37 0 0,-26-5-101 0 0,0-1-1 0 0,28 1 1 0 0,65-1-13 0 0,-81-3 32 0 0,49-7 0 0 0,-53 4 11 0 0,-12 2 20 0 0,17-5-34 0 0,-6 2 72 0 0,-20 4-90 0 0,21 0 33 0 0,10 0 9 0 0,-2-1-53 0 0,-21 2 0 0 0,-8 1 0 0 0,1-1 0 0 0,0 0 0 0 0,0-1 0 0 0,-1 1 0 0 0,1 0 0 0 0,0-1 0 0 0,-1 0 0 0 0,5-2 0 0 0,34-12 0 0 0,-12 4 0 0 0,1 2 0 0 0,-10 3 1 0 0,-17 5-5 0 0,17-1 78 0 0,2-1-7 0 0,-13 2-56 0 0,6 0 30 0 0,35-3 156 0 0,80-19 0 0 0,-117 21-135 0 0,1-1 1 0 0,20 0-1 0 0,28-2 7 0 0,-2-2-69 0 0,-56 7 0 0 0,20-4 0 0 0,2-5-77 0 0,24-5-576 0 0,-46 13 453 0 0,1 0 1 0 0,0-1-1 0 0,-1 1 0 0 0,0-1 1 0 0,9-5-1 0 0,34-15-3058 0 0,-35 17-2756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39:0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5044 5039 0 0,'0'0'6398'0'0,"1"2"-6324"0"0,10 34 1655 0 0,-7-17 3372 0 0,-3-18-5040 0 0,-1 0 1 0 0,1 1 0 0 0,-1-1 0 0 0,1 0 0 0 0,0 0-1 0 0,0 0 1 0 0,0 0 0 0 0,-1 1 0 0 0,1-1 0 0 0,0 0 0 0 0,0 0-1 0 0,3 1 1 0 0,27 19 788 0 0,10 6-421 0 0,-37-25-369 0 0,6 3-36 0 0,-7-3-2 0 0,1-1-1 0 0,-1 1 0 0 0,1-1 1 0 0,-1 0-1 0 0,8 1 1 0 0,0 0 41 0 0,4 0-51 0 0,2-1-12 0 0,-5-1 11 0 0,-2-2 34 0 0,19 2 253 0 0,-14 1-229 0 0,17-1 68 0 0,-26-1-134 0 0,10-1 50 0 0,-11 2 1 0 0,9-2-32 0 0,13-1 41 0 0,-17 2-70 0 0,7 0 11 0 0,1 1-4 0 0,-2 0 11 0 0,-2 0 32 0 0,0 1-19 0 0,4 2 53 0 0,-16-1-59 0 0,3-1-6 0 0,27-2 71 0 0,-13-1-70 0 0,-18 2-13 0 0,34 7-1 0 0,-31-7 1 0 0,15 5 0 0 0,-15-3 2 0 0,17 1 72 0 0,-4-2-1 0 0,0-1-78 0 0,-10-1-51 0 0,3-1 40 0 0,4-1 16 0 0,-1-1 0 0 0,5-2 26 0 0,-15 5-1 0 0,27-2-12 0 0,-24 2-13 0 0,12 0 0 0 0,4 4 0 0 0,7-2 0 0 0,-24-1 0 0 0,20 4 0 0 0,25 8-76 0 0,-41-10 49 0 0,-5-1 15 0 0,0 0-1 0 0,0 1 0 0 0,0-1 1 0 0,0 1-1 0 0,0-1 1 0 0,0 1-1 0 0,-1 0 1 0 0,5 4-1 0 0,3 1-37 0 0,25 15 20 0 0,-28-17 30 0 0,-4-2 0 0 0,0-1 0 0 0,0 0 0 0 0,0 0 0 0 0,0 0 0 0 0,0 0 0 0 0,7 1 0 0 0,5 1 12 0 0,-10-2 4 0 0,-1-1-1 0 0,21-1 86 0 0,-10-2-32 0 0,-1-1-1 0 0,1 0 1 0 0,26-10-1 0 0,-7 2-14 0 0,12-5-38 0 0,-35 11-9 0 0,0 1 0 0 0,0 0 0 0 0,1 1 0 0 0,-1 0-1 0 0,1 1 1 0 0,14-1 0 0 0,-16 3-7 0 0,-8-1 0 0 0,1 1 0 0 0,-1 0 0 0 0,0 0 0 0 0,0 1 0 0 0,0-1 0 0 0,1 1 0 0 0,-1-1 0 0 0,0 1 0 0 0,6 2 0 0 0,63 27 0 0 0,-61-26 0 0 0,1 1 0 0 0,8 2 5 0 0,-19-7 8 0 0,1 1 1 0 0,-1 0-1 0 0,1-1 1 0 0,-1 1-1 0 0,1-1 0 0 0,0 0 1 0 0,-1 0-1 0 0,1 1 1 0 0,0-1-1 0 0,-1 0 0 0 0,1-1 1 0 0,1 1-1 0 0,40-1 208 0 0,-20 1-163 0 0,-12 1-41 0 0,1-1 1 0 0,-1-1-1 0 0,1 0 1 0 0,-1-1-1 0 0,1 0 1 0 0,-1 0-1 0 0,12-5 0 0 0,3-1-13 0 0,1-1 0 0 0,24-13-1 0 0,81-38 201 0 0,-102 45-144 0 0,20-9-7 0 0,-47 22-51 0 0,1 1-1 0 0,-1-1 1 0 0,0 1-1 0 0,1 0 1 0 0,-1 0-1 0 0,1 0 1 0 0,-1 0-1 0 0,6 0 1 0 0,22-4-5 0 0,8-6 14 0 0,-16 5-5 0 0,201-59 41 0 0,-185 54-3 0 0,58-8 0 0 0,-48 10-15 0 0,154-40 486 0 0,-170 40-438 0 0,-1 2 0 0 0,1 1 0 0 0,0 1-1 0 0,49 0 1 0 0,-52 4-77 0 0,0 0 0 0 0,0-2 0 0 0,-1-2 0 0 0,47-12 0 0 0,71-16 71 0 0,-21 4-14 0 0,-63 18-11 0 0,-29 5-28 0 0,58-10 46 0 0,99-2 0 0 0,-152 13-43 0 0,-1-1 1 0 0,51-14-1 0 0,-84 19-21 0 0,120-36 0 0 0,-103 31 0 0 0,27-5 0 0 0,-19 5 0 0 0,85-19 0 0 0,-58 10-41 0 0,-1-2 0 0 0,70-33 0 0 0,-21 6-84 0 0,-62 26 125 0 0,-11 8 0 0 0,14-6 0 0 0,-18 5 0 0 0,-14 6 26 0 0,29-11 65 0 0,47-21-144 0 0,-87 34 53 0 0,-3 3 0 0 0,34-8 0 0 0,-30 7 3 0 0,4-3 12 0 0,2-2 34 0 0,0 1-36 0 0,-1-2-13 0 0,1 0 0 0 0,-2-2 0 0 0,-2 2 27 0 0,9-14 500 0 0,-9 12-486 0 0,1 0 0 0 0,0 1 0 0 0,11-11-1 0 0,-1 3-67 0 0,2 0 0 0 0,22-16 0 0 0,-39 31-48 0 0,0 0 57 0 0,0-1 0 0 0,1 0 0 0 0,-1 1 0 0 0,0-1 0 0 0,0 0 0 0 0,2-3 0 0 0,-3 4 4 0 0,2-2-28 0 0,6-3 31 0 0,34-29 426 0 0,20-18-198 0 0,-48 42-224 0 0,-12 8 35 0 0,8-9 79 0 0,-1 0-50 0 0,-5 5-30 0 0,0 1 0 0 0,1 0 0 0 0,0 1 0 0 0,7-6 0 0 0,19-22 33 0 0,6-5-261 0 0,-26 28 190 0 0,-8 7 9 0 0,14-7 4 0 0,-6 3-2 0 0,0 0-11 0 0,1 0-31 0 0,-1-1 31 0 0,-1 0 11 0 0,-3-2 0 0 0,0-1 0 0 0,1 0 0 0 0,-2 2-11 0 0,19-21-166 0 0,-19 19 165 0 0,1 1 12 0 0,2-1 0 0 0,-1 2 0 0 0,0 1 8 0 0,-3 3 50 0 0,11-6 23 0 0,-13 9-71 0 0,-1 1-9 0 0,11-13 133 0 0,4-3-58 0 0,8-6 209 0 0,-18 17-263 0 0,-4 2 28 0 0,-2 3-52 0 0,18-6 132 0 0,-8 2-119 0 0,1-1-11 0 0,-3-1 0 0 0,-2 0 16 0 0,8-13 265 0 0,-15 19-58 0 0,0-1-130 0 0,3-5-85 0 0,-3 4-50 0 0,4-6 42 0 0,-1-2 53 0 0,1 2 0 0 0,2-4-39 0 0,12-9-17 0 0,-11 13 3 0 0,1 0 0 0 0,-1-1 0 0 0,-1 1 0 0 0,-1-1 12 0 0,-2 2 52 0 0,-1 2-13 0 0,-1 2 6 0 0,0 0 0 0 0,0 0 0 0 0,-1-1 0 0 0,0 1 1 0 0,1 0-1 0 0,-2-1 0 0 0,2-7 0 0 0,-1 1-57 0 0,0 1 0 0 0,1-1 0 0 0,0 0 0 0 0,1-1 0 0 0,-1 1 0 0 0,0 1 0 0 0,1-1 0 0 0,1 0 0 0 0,2-1 0 0 0,0 0 0 0 0,-3-1 0 0 0,8-31 256 0 0,-11 42-192 0 0,1 1-11 0 0,3-8-42 0 0,1 0-27 0 0,-3 5-60 0 0,1-5 12 0 0,-1-3 52 0 0,-1 0 12 0 0,-1-16-4 0 0,-1 24-2 0 0,1 0 0 0 0,0 0 0 0 0,0 0-1 0 0,0 0 1 0 0,1 0 0 0 0,0 0 0 0 0,1-7 0 0 0,6-17-5 0 0,-3 10 11 0 0,1-1 0 0 0,0 1 0 0 0,2 1 0 0 0,0-1 0 0 0,15-23 0 0 0,-21 36 0 0 0,-2 3 0 0 0,1 0 0 0 0,0 1 0 0 0,-1-1 0 0 0,1 0 0 0 0,0 0 0 0 0,0 1 0 0 0,0-1 0 0 0,0 0 0 0 0,0 1 0 0 0,2-2 0 0 0,9-12-15 0 0,0 0-39 0 0,-9 11 32 0 0,21-39-255 0 0,-20 33 288 0 0,0 0 0 0 0,0-1 0 0 0,-1 1 0 0 0,-1-1 0 0 0,1 0 0 0 0,0-13 0 0 0,-3-1 70 0 0,1 15-29 0 0,-1 0 0 0 0,4-21-1 0 0,2-3 8 0 0,-1-1-1 0 0,-1-38 1 0 0,-3 65-57 0 0,-4-249-13 0 0,-1 173-145 0 0,-6-75-144 0 0,13 8 337 0 0,0 8-2 0 0,-6 110-35 0 0,-9-44 0 0 0,-2 23 78 0 0,-2 0-1 0 0,-24-53 1 0 0,30 83-95 0 0,-15-46 0 0 0,-30-66-30 0 0,48 122 47 0 0,-2 0 0 0 0,0 1 0 0 0,0 0 0 0 0,-16-16 0 0 0,-50-42 0 0 0,53 52 0 0 0,5 5 0 0 0,-26-27 0 0 0,24 21 6 0 0,0 1-1 0 0,-2 1 1 0 0,0 1-1 0 0,-26-17 1 0 0,-99-51 28 0 0,116 69-32 0 0,-15-5-2 0 0,34 17 0 0 0,0-1 0 0 0,0 0 0 0 0,1 0 0 0 0,-19-14 0 0 0,-17-19-3 0 0,15 10-16 0 0,-1 3 0 0 0,-43-27 0 0 0,54 42-58 0 0,-23-9 1 0 0,16 8-20 0 0,20 8 87 0 0,-1 0 1 0 0,1 1-1 0 0,-1 0 1 0 0,0 1-1 0 0,-11-1 1 0 0,8 1 0 0 0,0 0 0 0 0,-14-5 0 0 0,-19-5 8 0 0,26 7 0 0 0,0 0 0 0 0,-21-10 0 0 0,8 2 0 0 0,-12-6 0 0 0,3 1 0 0 0,31 14 0 0 0,0-1 0 0 0,-18-10 0 0 0,15 7 0 0 0,0 0 0 0 0,0 1 0 0 0,0 0 0 0 0,-22-5 0 0 0,-6-3 0 0 0,-17-4 0 0 0,-111-9-72 0 0,165 26 72 0 0,-34-4-21 0 0,-48-13-1 0 0,71 14 19 0 0,1-1-1 0 0,-1 0 0 0 0,1-2 1 0 0,0 1-1 0 0,1-2 1 0 0,-17-10-1 0 0,-107-73 289 0 0,127 86-300 0 0,0 1-1 0 0,1 1 0 0 0,-1 0 0 0 0,-1 0 0 0 0,1 1 0 0 0,0 0 1 0 0,-17-1-1 0 0,5 0 5 0 0,-75-3-21 0 0,2-1 0 0 0,61 2 32 0 0,1-3 0 0 0,0 0 0 0 0,-63-27 0 0 0,60 23-247 0 0,-54-13 0 0 0,44 14 101 0 0,33 8 99 0 0,0 1-1 0 0,-1 0 1 0 0,1 1-1 0 0,-1 0 1 0 0,1 1-1 0 0,-23 3 1 0 0,-78 20-36 0 0,112-22 82 0 0,-6 1-1 0 0,3 0-7 0 0,1-1 1 0 0,-1-1-1 0 0,1 1 1 0 0,-1-1-1 0 0,-6 1 1 0 0,-18-1-3 0 0,17 1 39 0 0,5-1-3 0 0,1 0 0 0 0,-1 0 0 0 0,-13-3 0 0 0,-17-2 39 0 0,30 3-67 0 0,-5-1-5 0 0,0 0 1 0 0,0 1 0 0 0,1 1 0 0 0,-1 0 0 0 0,0 1 0 0 0,0 0 0 0 0,-15 2 0 0 0,-10 5-5 0 0,20-3-15 0 0,-33 3 1 0 0,35-6 23 0 0,0 2 1 0 0,0-1 0 0 0,0 2-1 0 0,-26 9 1 0 0,-54 29 3 0 0,95-42-1 0 0,-45 22 0 0 0,26-14 17 0 0,0-1 1 0 0,-36 7-1 0 0,38-11-2 0 0,1 2 1 0 0,-1 0-1 0 0,1 0 0 0 0,-27 14 0 0 0,-18 23-15 0 0,21-13 0 0 0,37-26 0 0 0,-17 7 0 0 0,3-1 0 0 0,-17 11 0 0 0,20-11 0 0 0,0 0 0 0 0,-20 8 0 0 0,25-13 1 0 0,1 1 0 0 0,-1 0 0 0 0,-10 8 0 0 0,-11 7-58 0 0,12-9 46 0 0,12-7 11 0 0,0 0 0 0 0,-1 0 0 0 0,1-1 0 0 0,-1 0 0 0 0,-12 4 0 0 0,1-2 0 0 0,0 1 0 0 0,-17 9 0 0 0,4-2 0 0 0,2-1 0 0 0,1 1 0 0 0,1 2 0 0 0,-34 24 0 0 0,41-26 0 0 0,-2 4 0 0 0,7-5 0 0 0,-28 16 0 0 0,-26 18 0 0 0,51-35 0 0 0,12-5 0 0 0,-4 3 0 0 0,4-4 0 0 0,4-3 0 0 0,-1 1 0 0 0,0 0 0 0 0,1-1 0 0 0,0 1 0 0 0,0 0 0 0 0,0 1 0 0 0,-3 3 0 0 0,3-2 0 0 0,-13 15 0 0 0,-35 39 0 0 0,47-56 0 0 0,-20 23 0 0 0,-22 24 0 0 0,42-47 0 0 0,-9 13 0 0 0,1 3 0 0 0,4-11 0 0 0,-4 7 0 0 0,3-4 0 0 0,-1-1 0 0 0,0 0 0 0 0,-1-1 0 0 0,-14 12 0 0 0,-54 41 0 0 0,60-48 0 0 0,0 3 0 0 0,16-14 0 0 0,-15 11 0 0 0,-4 2 0 0 0,-80 67 0 0 0,61-46 0 0 0,30-28 0 0 0,2 1 0 0 0,0 0 0 0 0,3 0 0 0 0,-4 7 0 0 0,8-16 0 0 0,-20 23 0 0 0,13-15 0 0 0,-1-2 0 0 0,-2-1 0 0 0,1-1 0 0 0,1 0 11 0 0,3-3 17 0 0,4 0 19 0 0,-11 11-5 0 0,5-6-53 0 0,6-4-31 0 0,-4 6 31 0 0,0 2 11 0 0,1-1 0 0 0,0 1 0 0 0,-1 1 0 0 0,-1-3 0 0 0,-1 3 0 0 0,5-8 0 0 0,-5 12 0 0 0,-13 16 0 0 0,8-9 0 0 0,-43 69 0 0 0,53-88 0 0 0,-10 11 0 0 0,2-4 0 0 0,2-2 0 0 0,1 0 0 0 0,0 0 12 0 0,0 5 8 0 0,8-11-1 0 0,0-1-17 0 0,0-1-1 0 0,0 0 1 0 0,0 0-1 0 0,-1 1 0 0 0,1-1 1 0 0,0 0-1 0 0,0 0 0 0 0,-1 0 1 0 0,1 1-1 0 0,-1-1 1 0 0,1 0-1 0 0,-1 0 0 0 0,0 0 1 0 0,-1 2-1 0 0,-13 21-1 0 0,-21 32 0 0 0,32-52 0 0 0,3-3 0 0 0,-1 0 0 0 0,1 1 0 0 0,0-1 0 0 0,0 1 0 0 0,0-1 0 0 0,0 1 0 0 0,0-1 0 0 0,0 1 0 0 0,0 0 0 0 0,-1 2 0 0 0,-19 26 0 0 0,15-18 0 0 0,-15 33 11 0 0,-2 8 42 0 0,19-45-53 0 0,-10 19 0 0 0,10-20 0 0 0,-11 23 0 0 0,13-26 0 0 0,-5 17 0 0 0,-9 34 0 0 0,14-48 0 0 0,-1 4 0 0 0,0-1 0 0 0,-1 1 0 0 0,-7 12 0 0 0,-1 4 0 0 0,2-1 0 0 0,0 2 0 0 0,-9 49 0 0 0,6-21 0 0 0,3-15 0 0 0,-58 176 0 0 0,66-211 0 0 0,0 1 1 0 0,-1 0 25 0 0,1 0-1 0 0,0 0 1 0 0,-1 9-1 0 0,-2 11 11 0 0,3-17-10 0 0,-1 13 64 0 0,4 1-89 0 0,-1 5-1 0 0,0-2 0 0 0,-4 4 0 0 0,-2-1 0 0 0,-1 1 0 0 0,-15 41 0 0 0,17-55 0 0 0,-5 11 0 0 0,6-15 0 0 0,-1 0 0 0 0,2 0 0 0 0,0 0 0 0 0,0 0 0 0 0,1 0 0 0 0,1 1 0 0 0,0-1 0 0 0,1 20 0 0 0,2-19 0 0 0,1-1 0 0 0,1 1 0 0 0,-2-2 0 0 0,-1-4 0 0 0,-2 12 0 0 0,1-16 0 0 0,-2 20 0 0 0,0-10 0 0 0,0 2 0 0 0,-1-2 0 0 0,1-1 0 0 0,0 1 0 0 0,1 1 0 0 0,0 0 0 0 0,1-1 0 0 0,2 60 0 0 0,-2-58 0 0 0,0 1 0 0 0,-2-1 0 0 0,0 0 0 0 0,-1 0 0 0 0,-5 16 0 0 0,4-14 0 0 0,1-6 0 0 0,-2 8 0 0 0,-3 30 0 0 0,6-36 0 0 0,2 0 0 0 0,0 0 0 0 0,2-1 0 0 0,0 1 0 0 0,-1 0 0 0 0,1 0 0 0 0,1 5 0 0 0,-3-7 0 0 0,-3 8 0 0 0,-12 56 0 0 0,9-47 0 0 0,0 1 0 0 0,-2 39 0 0 0,8-54 0 0 0,1-1 0 0 0,1 0 0 0 0,0 2 0 0 0,0-2 0 0 0,4 11 0 0 0,-6-19 0 0 0,-1 38 0 0 0,1 0 0 0 0,-1-39 0 0 0,3 20 0 0 0,0-9 10 0 0,-1-9-28 0 0,6 17 151 0 0,-3-13-122 0 0,0 2-11 0 0,-2 1 0 0 0,-1-11 5 0 0,0 0-1 0 0,-1 1 1 0 0,0-1-1 0 0,0 0 1 0 0,0 1 0 0 0,0-1-1 0 0,0 0 1 0 0,-1 1-1 0 0,1-1 1 0 0,-3 6-1 0 0,0 4 10 0 0,-5 29-14 0 0,-5 31 0 0 0,11-59 0 0 0,2-3 13 0 0,0-9 51 0 0,2-1 3 0 0,5 9-14 0 0,1 2-42 0 0,-3 0-11 0 0,-4-6 0 0 0,0-1 0 0 0,0 0 0 0 0,-1 0 0 0 0,0 1 0 0 0,0-1 0 0 0,0 0 0 0 0,-1 0 0 0 0,0 0 0 0 0,-2 8 0 0 0,-18 47 0 0 0,12-35 0 0 0,5-14 0 0 0,-2 1 74 0 0,6-11-66 0 0,0-1 1 0 0,-1 0 0 0 0,1 0-1 0 0,0 1 1 0 0,0-1 0 0 0,0 0-1 0 0,0 0 1 0 0,-1 1 0 0 0,1-1-1 0 0,0 0 1 0 0,0 1 0 0 0,0-1-1 0 0,0 0 1 0 0,0 0 0 0 0,0 1-1 0 0,0-1 1 0 0,0 0 0 0 0,0 1-1 0 0,0-1 1 0 0,0 0 0 0 0,0 1 0 0 0,0-1-1 0 0,0 0 1 0 0,0 1 0 0 0,0-1-1 0 0,0 0 1 0 0,0 0 0 0 0,0 1-1 0 0,0-1 1 0 0,1 0 0 0 0,-1 1-1 0 0,0-1 1 0 0,0 0 0 0 0,1 1-1 0 0,-1-1-5 0 0,6 9 9 0 0,3 0-23 0 0,-6-6-31 0 0,-2-1 37 0 0,0 0-1 0 0,1 0 1 0 0,-1 0 0 0 0,0 1 0 0 0,0-1 0 0 0,0 0 0 0 0,-1 0 0 0 0,1 0-1 0 0,0 1 1 0 0,-1-1 0 0 0,0 1 0 0 0,1-1 0 0 0,-1 0 0 0 0,0 1 0 0 0,0-1-1 0 0,0 0 1 0 0,-1 4 0 0 0,0 1-4 0 0,0 3 1 0 0,0-1 0 0 0,0 1-1 0 0,-2-1 1 0 0,1 0 0 0 0,-1 1-1 0 0,-4 8 1 0 0,0 2-40 0 0,3-9 39 0 0,1-3 8 0 0,1 1 1 0 0,0 0 0 0 0,0 0-1 0 0,-1 10 1 0 0,2-5 0 0 0,2 1 0 0 0,-1-1 0 0 0,-2-1 0 0 0,1-5 0 0 0,-1-1 0 0 0,0 0 0 0 0,-6 13 0 0 0,5-14 0 0 0,1-1 0 0 0,0 1 0 0 0,0 0 0 0 0,1 0 0 0 0,0 0 0 0 0,-1 9 0 0 0,1 0 0 0 0,0-2 0 0 0,1-3-19 0 0,0-8-69 0 0,4 2 83 0 0,-4-3-59 0 0,0-1-1 0 0,0 0 1 0 0,0 1-1 0 0,0-1 0 0 0,0 0 1 0 0,1 0-1 0 0,-1 1 1 0 0,0-1-1 0 0,0 0 1 0 0,0 0-1 0 0,0 0 0 0 0,0 1 1 0 0,0-1-1 0 0,1 0 1 0 0,-1 0-1 0 0,0 0 1 0 0,0 1-1 0 0,0-1 1 0 0,1 0-1 0 0,-1 0 0 0 0,0 0 1 0 0,0 0-1 0 0,0 1 1 0 0,1-1-1 0 0,-1 0 1 0 0,0 0-1 0 0,0 0 0 0 0,1 0 1 0 0,-1 0-1 0 0,0 0 1 0 0,1 0-1 0 0,-1 0 1 0 0,0 0-1 0 0,0 0 0 0 0,1 0 1 0 0,-1 0-1 0 0,0 0 1 0 0,4-1-177 0 0,-1 0 1 0 0,0 0-1 0 0,0-1 1 0 0,0 1-1 0 0,0-1 1 0 0,0 0 0 0 0,0 0-1 0 0,-1 0 1 0 0,1 0-1 0 0,-1 0 1 0 0,1-1-1 0 0,-1 1 1 0 0,0-1-1 0 0,0 0 1 0 0,0 1-1 0 0,3-6 1 0 0,5-9-1235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00:39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34 155 2303 0 0,'0'0'1103'0'0,"-10"5"5292"0"0,3-10-6328 0 0,-9-3 6147 0 0,47-8-4742 0 0,-29 15-1419 0 0,0 0 1 0 0,7-1-33 0 0,-6 0 22 0 0,5-1-17 0 0,28-12 606 0 0,-33 15-334 0 0,-1 0-198 0 0,1 0 1 0 0,0 0 0 0 0,0 1 0 0 0,0-1 0 0 0,0 1 0 0 0,5 1 0 0 0,-5-1-63 0 0,0 0 0 0 0,-1 0-1 0 0,1 0 1 0 0,-1 0 0 0 0,0 1 0 0 0,1-1-1 0 0,2 3 1 0 0,-1-1-48 0 0,7 5 10 0 0,12 5 40 0 0,-14-12 73 0 0,-6-2-74 0 0,-1 1 89 0 0,1-1 0 0 0,2-1-92 0 0,-2 1 8 0 0,0 0 0 0 0,0 0 0 0 0,0-1 0 0 0,-1 1 0 0 0,1-1 0 0 0,-1 0 0 0 0,1 1 0 0 0,-1-1 0 0 0,0 0 0 0 0,1-1 0 0 0,-1 1 0 0 0,0 0 0 0 0,0-1 0 0 0,1-2 0 0 0,3-4-33 0 0,-4 7 306 0 0,-1 4-241 0 0,14 39 112 0 0,-9-28-188 0 0,2-5 16 0 0,-6-6 227 0 0,2-2-109 0 0,-1 3-116 0 0,17 1 355 0 0,6 0-569 0 0,-16-2 89 0 0,-4-1 52 0 0,0 0 0 0 0,1 0 0 0 0,-1 0-1 0 0,0-1 1 0 0,0 0 0 0 0,9-2 0 0 0,-10 3 33 0 0,1-1 2 0 0,15-5-9 0 0,-16 4 27 0 0,14-10-49 0 0,-17 10 560 0 0,10-5-514 0 0,-10 5 765 0 0,0-1-702 0 0,5-5-47 0 0,0-4-22 0 0,-2 1-17 0 0,-5 10 38 0 0,0-1-1 0 0,-1 1 1 0 0,1-1-1 0 0,0 1 1 0 0,0 0-1 0 0,0-1 1 0 0,0 1-1 0 0,-1 0 1 0 0,1-1-1 0 0,0 1 0 0 0,0 0 1 0 0,-1-1-1 0 0,1 1 1 0 0,0 0-1 0 0,-1 0 1 0 0,1-1-1 0 0,0 1 1 0 0,-1 0-1 0 0,1 0 1 0 0,0-1-1 0 0,-1 1 0 0 0,1 0 1 0 0,0 0-1 0 0,-1 0 1 0 0,1 0-1 0 0,-1 0 1 0 0,1 0-1 0 0,-13-4 208 0 0,3 4-144 0 0,-1 2 16 0 0,-1-2 100 0 0,0 1-1 0 0,-1-2 1 0 0,1 1-1 0 0,-1-2 1 0 0,-18-4-1 0 0,19 3-203 0 0,0 0-43 0 0,-2 1 43 0 0,7 0 87 0 0,0 1 1 0 0,0 1-1 0 0,-1-1 1 0 0,1 1-1 0 0,0 0 0 0 0,-1 1 1 0 0,-10 1-1 0 0,-9 2 13 0 0,-22 5-237 0 0,37-7 152 0 0,1 2 0 0 0,2 0 13 0 0,7-3 51 0 0,1 0 8 0 0,-5 1 15 0 0,4-2-12 0 0,0 1-21 0 0,-5 0-54 0 0,6-1-58 0 0,2 1-49 0 0,0-1 91 0 0,1 1-1 0 0,-1-1 1 0 0,0 1 0 0 0,1-1 0 0 0,-1 1-1 0 0,0 0 1 0 0,0 0 0 0 0,0-1-1 0 0,2 3 1 0 0,7 4-78 0 0,2-2 6 0 0,1-2-7 0 0,21 5-97 0 0,-13-4 192 0 0,-18-4 0 0 0,16 1 0 0 0,-5-1 0 0 0,7 2-92 0 0,-18-1 13 0 0,18 0 21 0 0,3-2-85 0 0,-22 0 51 0 0,1 0-4 0 0,7-4-119 0 0,4-3 1238 0 0,-15 6-970 0 0,-3-5-31 0 0,3 5 99 0 0,1 2-165 0 0,0 0 43 0 0,0 0 0 0 0,0 0 0 0 0,0 0 0 0 0,0 0 0 0 0,0 0 0 0 0,0 0-1 0 0,0 0 1 0 0,0 0 0 0 0,0 0 0 0 0,0 0 0 0 0,-1 0 0 0 0,1 0 0 0 0,0 0 0 0 0,0 0-1 0 0,0 0 1 0 0,0 0 0 0 0,0 0 0 0 0,0 0 0 0 0,0 0 0 0 0,0 0 0 0 0,0 0-1 0 0,0 0 1 0 0,0 0 0 0 0,0 0 0 0 0,0 0 0 0 0,0 0 0 0 0,0 0 0 0 0,0-1 0 0 0,0 1-1 0 0,0 0 1 0 0,0 0 0 0 0,-1 0 0 0 0,1 0 0 0 0,0 0 0 0 0,0 0 0 0 0,0 0 0 0 0,0 0-1 0 0,0 0 1 0 0,0 0 0 0 0,0 0 0 0 0,0 0 0 0 0,0 0 0 0 0,0-1 0 0 0,0 1 0 0 0,1 0-1 0 0,-1 0 1 0 0,0 0 0 0 0,0 0 0 0 0,0 0 0 0 0,0 0 0 0 0,0 0 0 0 0,0 0-1 0 0,0 0 1 0 0,0 0 0 0 0,0 0 0 0 0,0 0 0 0 0,0 0 0 0 0,0-6 0 0 0,-1 6-3 0 0,0 0 1 0 0,1-1-1 0 0,-1 1 0 0 0,0 0 1 0 0,1-1-1 0 0,-1 1 1 0 0,0 0-1 0 0,0 0 1 0 0,0 0-1 0 0,1 0 0 0 0,-1 0 1 0 0,0 0-1 0 0,0 0 1 0 0,-1 0-1 0 0,-21 8 532 0 0,21-7-381 0 0,1 0 10 0 0,-17 7 308 0 0,16-7-379 0 0,-12 6 59 0 0,-2 3-288 0 0,14-9 1097 0 0,5-2-1542 0 0,6-1 509 0 0,-4 1 12 0 0,6 0 42 0 0,36-5-175 0 0,-33 4 188 0 0,0-1 1 0 0,0 0-45 0 0,-2 1-21 0 0,-12 2 76 0 0,3 0-36 0 0,-1-1 1 0 0,1 1-1 0 0,-1 0 0 0 0,1-1 1 0 0,-1 0-1 0 0,5-2 1 0 0,14-5-22 0 0,-17 6 101 0 0,4-4 21 0 0,-6 5 3 0 0,0 0-3 0 0,7-4-64 0 0,-7 4-64 0 0,-1 1-296 0 0,-1 0 355 0 0,1 0-1 0 0,0-1 1 0 0,0 1 0 0 0,-1 0 0 0 0,1 0-1 0 0,0 0 1 0 0,0-1 0 0 0,0 1 0 0 0,-1 0-1 0 0,1-1 1 0 0,0 1 0 0 0,1-1 0 0 0,2-2-39 0 0,6-3 33 0 0,2-3 11 0 0,-4 2 11 0 0,-6 6 389 0 0,-3-1-747 0 0,-4-3 294 0 0,-7-4 82 0 0,8 9 1 0 0,2 0-9 0 0,1 0 48 0 0,-1-1-16 0 0,-9-1-42 0 0,-111-23-732 0 0,115 23 676 0 0,0 1-21 0 0,-1 0-1 0 0,0 0 1 0 0,-16 2-1 0 0,-15-3 259 0 0,36 2-64 0 0,-7-3 53 0 0,17 0-203 0 0,0 1-1 0 0,-1-1 0 0 0,1 1 1 0 0,1 1-1 0 0,12-2 0 0 0,5 2 11 0 0,26 3-1 0 0,-19-2-47 0 0,20-4 60 0 0,123-17-80 0 0,-160 20 80 0 0,-3 0 11 0 0,-9 1 714 0 0,-8 4-488 0 0,-1 2-66 0 0,3-4-137 0 0,-15 4-4 0 0,15-4-28 0 0,-13-3-9 0 0,4 0 0 0 0,1 1-41 0 0,1-3 24 0 0,2 0 2 0 0,-1 1 1 0 0,0-1-1 0 0,0 2 0 0 0,0-1 1 0 0,0 1-1 0 0,-1 0 0 0 0,-13 2 1 0 0,13 0-7 0 0,0 1 0 0 0,0 0 0 0 0,0 1 0 0 0,1 0 1 0 0,-1 0-1 0 0,1 1 0 0 0,0 0 0 0 0,-10 7 0 0 0,-30 18-108 0 0,47-28 72 0 0,3 0-465 0 0,10 2 522 0 0,6 1 3 0 0,9-1 4 0 0,-17-2 0 0 0,25 1 11 0 0,9 0-49 0 0,-38-2-20 0 0,5 0 63 0 0,-7 0 635 0 0,-6 0-578 0 0,1 0-51 0 0,-16 6 72 0 0,11-4-65 0 0,2-1-9 0 0,0 0-1 0 0,0 0 0 0 0,0 1 0 0 0,0 0 0 0 0,-5 2 0 0 0,-16 9-7 0 0,12-6-1 0 0,1 0 0 0 0,0 0 0 0 0,3-3-15 0 0,7-3-57 0 0,14-8-326 0 0,-7 4 386 0 0,1 1 0 0 0,-1-1 0 0 0,0 1 1 0 0,1 0-1 0 0,5-2 0 0 0,41-6-53 0 0,-27 8 54 0 0,-9 0 6 0 0,-1 1 0 0 0,15-5 0 0 0,-2 2-74 0 0,-15 2 43 0 0,-1 0 1 0 0,1-1 0 0 0,-1 0 0 0 0,1-1 0 0 0,13-7 0 0 0,-11 5-37 0 0,-4 0-12 0 0,-8 5-19 0 0,-9-8-149 0 0,5 7 253 0 0,0 1-1 0 0,0-1 1 0 0,0 1-1 0 0,0 0 1 0 0,0-1 0 0 0,-1 1-1 0 0,1 0 1 0 0,0 0-1 0 0,-1 1 1 0 0,1-1-1 0 0,0 0 1 0 0,-1 1 0 0 0,1-1-1 0 0,-1 1 1 0 0,1 0-1 0 0,-6 0 1 0 0,-2 1 24 0 0,-1 0 0 0 0,-17 5 0 0 0,9-1 27 0 0,-30 7-4 0 0,24-6-16 0 0,-50 8-1 0 0,37-12 156 0 0,36-2-141 0 0,2-3-259 0 0,2-6 201 0 0,-1 9 12 0 0,-1-1 0 0 0,1 1 0 0 0,-1-1 0 0 0,1 1 0 0 0,0-1 0 0 0,-1 1 0 0 0,1-1 0 0 0,0 1 0 0 0,0 0 0 0 0,-1-1 0 0 0,1 1 0 0 0,0 0 0 0 0,1-1 0 0 0,3 0 44 0 0,1 0 1 0 0,-1 0-1 0 0,1 0 0 0 0,0 1 1 0 0,-1 0-1 0 0,9 0 0 0 0,0 0-23 0 0,40 1 52 0 0,-20 0-54 0 0,1-1 0 0 0,-1-2 0 0 0,52-8 0 0 0,-77 8-33 0 0,23-7-36 0 0,-20 5 65 0 0,-10 3 282 0 0,-5 1-259 0 0,1 0-1 0 0,-1-1 1 0 0,0 1-1 0 0,1-1 1 0 0,-1 1-1 0 0,-4-2 1 0 0,-13-3-28 0 0,-4 5-109 0 0,0 1-1 0 0,1 0 0 0 0,-40 9 0 0 0,-64 25-417 0 0,125-34 592 0 0,320-24-128 0 0,-303 21 53 0 0,0 0 42 0 0,-3 2-42 0 0,-7 0-42 0 0,3 0 42 0 0,-6 0 565 0 0,-5 1-461 0 0,-51 8 66 0 0,-90 19-76 0 0,112-20-91 0 0,0 2-1 0 0,-44 19 1 0 0,66-25 30 0 0,-8 5 54 0 0,1-1 0 0 0,-27 20-1 0 0,42-27-151 0 0,4 0-655 0 0,1 0 711 0 0,0 1 0 0 0,0-1 0 0 0,0 0 0 0 0,0 0 0 0 0,0 0 0 0 0,6 1 0 0 0,4-4-98 0 0,-10 1 89 0 0,14-3-4827 0 0,-12 2 2828 0 0,11-5-5617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1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66 7279 0 0,'2'-1'332'0'0,"67"-60"2378"0"0,-67 60-1720 0 0,-1-1-491 0 0,-25 39 3947 0 0,-60 101-4479 0 0,-147 329-31 0 0,69-65-1092 0 0,160-398 1154 0 0,-2 7-79 0 0,-2-1 1 0 0,0 1 0 0 0,0-1 0 0 0,0-1 0 0 0,-1 1-1 0 0,-13 11 1 0 0,17-19 7 0 0,-7-3 58 0 0,7 0 26 0 0,1 0 0 0 0,0 0 0 0 0,0-1 0 0 0,0 1 0 0 0,0-1 0 0 0,0 0-1 0 0,1 0 1 0 0,-1 1 0 0 0,0-1 0 0 0,1 0 0 0 0,-1-1 0 0 0,1 1 0 0 0,0 0 0 0 0,0 0-1 0 0,-2-4 1 0 0,-1-4 70 0 0,1 1 0 0 0,-4-16-1 0 0,1-7 462 0 0,-2-58-1 0 0,-3-15 496 0 0,9 95-966 0 0,0 0 0 0 0,-1 0 0 0 0,0 0-1 0 0,-5-12 1 0 0,6 19-69 0 0,1 0-1 0 0,-1 1 1 0 0,1-1 0 0 0,-1 1-1 0 0,0-1 1 0 0,0 1-1 0 0,0-1 1 0 0,0 1-1 0 0,0 0 1 0 0,0 0 0 0 0,-1 0-1 0 0,1 1 1 0 0,-1-1-1 0 0,1 0 1 0 0,-1 1 0 0 0,0 0-1 0 0,1-1 1 0 0,-6 0-1 0 0,0 0-23 0 0,0 0-1 0 0,0 1 0 0 0,0 0 1 0 0,-1 0-1 0 0,1 1 1 0 0,0 0-1 0 0,-1 1 1 0 0,1 0-1 0 0,0 0 0 0 0,0 0 1 0 0,0 1-1 0 0,-1 1 1 0 0,2-1-1 0 0,-1 1 0 0 0,0 1 1 0 0,-10 5-1 0 0,16-8-94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1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0 540 7367 0 0,'0'0'568'0'0,"3"-1"-373"0"0,177-53 6865 0 0,106-38-5147 0 0,-169 50-645 0 0,182-41 0 0 0,-80 21-107 0 0,17-4-394 0 0,-179 53-816 0 0,544-105-843 0 0,-599 117 864 0 0,18-2-756 0 0,-1 0 1 0 0,1 2-1 0 0,1 0 1 0 0,-1 1-1 0 0,31 4 1 0 0,-19 3-1060 0 0,-25-6-12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1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8839 0 0,'0'0'800'0'0,"-2"1"-589"0"0,-35 19 418 0 0,0 1 1 0 0,-66 51-1 0 0,90-62-625 0 0,-173 141 45 0 0,152-117 76 0 0,-56 74 0 0 0,84-99 45 0 0,0 0 1 0 0,0 0 0 0 0,1 0 0 0 0,0 0 0 0 0,0 1 0 0 0,1 0-1 0 0,-3 14 1 0 0,7-22-105 0 0,0 0 0 0 0,0-1-1 0 0,0 1 1 0 0,0 0-1 0 0,1-1 1 0 0,-1 1 0 0 0,1-1-1 0 0,-1 1 1 0 0,1-1-1 0 0,0 1 1 0 0,0-1 0 0 0,-1 1-1 0 0,1-1 1 0 0,0 1 0 0 0,3 1-1 0 0,-2 1 117 0 0,0-1-100 0 0,0-1-1 0 0,-1 0 1 0 0,1 0-1 0 0,0 0 1 0 0,0 0-1 0 0,0 0 0 0 0,1 0 1 0 0,-1-1-1 0 0,0 1 1 0 0,1-1-1 0 0,-1 1 1 0 0,1-1-1 0 0,-1 0 1 0 0,1 0-1 0 0,4 1 1 0 0,-1-1 41 0 0,-1 0 1 0 0,1 0-1 0 0,-1-1 1 0 0,1 0-1 0 0,0 0 1 0 0,-1 0 0 0 0,9-2-1 0 0,6-3 168 0 0,-1 0 0 0 0,0-2 0 0 0,24-10 0 0 0,-42 17-285 0 0,36-18 277 0 0,-1-1 1 0 0,40-28-1 0 0,-66 39-271 0 0,0 0-1 0 0,0 0 1 0 0,0-1-1 0 0,-1-1 1 0 0,0 1-1 0 0,-1-2 1 0 0,0 1-1 0 0,7-15 1 0 0,-10 17-94 0 0,0-1-1 0 0,-1 0 1 0 0,0-1 0 0 0,0 1-1 0 0,-1-1 1 0 0,0 0 0 0 0,-1 1-1 0 0,0-1 1 0 0,-1 0 0 0 0,0 0 0 0 0,0-12-1 0 0,-2 15-71 0 0,-1 0 0 0 0,1 0 0 0 0,-1 0 0 0 0,0 1-1 0 0,-1-1 1 0 0,0 1 0 0 0,0-1 0 0 0,0 1 0 0 0,-1 0 0 0 0,0 0 0 0 0,0 1-1 0 0,-5-7 1 0 0,6 10-4 0 0,0 0 0 0 0,-1 0-1 0 0,1 0 1 0 0,-1 0 0 0 0,0 1 0 0 0,1-1-1 0 0,-1 1 1 0 0,0 0 0 0 0,0 0 0 0 0,0 0-1 0 0,0 0 1 0 0,-4 1 0 0 0,-9-3-605 0 0,11 2 335 0 0,0 1 0 0 0,0-1 0 0 0,-12 2 0 0 0,5 0-517 0 0,9-1 125 0 0,-5 5-11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4T15:47:1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32 18743 0 0,'-5'-6'272'0'0,"-15"-14"1455"0"0,20 19-1726 0 0,-1 1 0 0 0,1 0 1 0 0,0-1-1 0 0,-1 1 0 0 0,1 0 1 0 0,-1-1-1 0 0,1 1 0 0 0,0 0 1 0 0,-1-1-1 0 0,1 1 0 0 0,-1 0 1 0 0,1 0-1 0 0,-1-1 0 0 0,1 1 1 0 0,-1 0-1 0 0,1 0 0 0 0,-1 0 1 0 0,1 0-1 0 0,-1 0 0 0 0,0 0 1 0 0,1 0-1 0 0,-1 0 0 0 0,1 0 0 0 0,-1 0 1 0 0,1 0-1 0 0,-1 0 0 0 0,0 0 1 0 0,-1 1-6 0 0,-6-1-8 0 0,0 1-80 0 0,7 0-140 0 0,0-1-353 0 0,0 1 528 0 0,1-1 0 0 0,-1 1-1 0 0,0 0 1 0 0,1-1 0 0 0,-1 1 0 0 0,1 0 0 0 0,-1 0 0 0 0,1-1-1 0 0,-1 1 1 0 0,1 0 0 0 0,0 0 0 0 0,-1 0 0 0 0,1-1-1 0 0,0 1 1 0 0,0 0 0 0 0,-1 0 0 0 0,1 0 0 0 0,0 0-1 0 0,0 0 1 0 0,0-1 0 0 0,0 1 0 0 0,0 2 0 0 0,4 25 336 0 0,-1-14-276 0 0,-3-2 14 0 0,-1-1 1 0 0,1 1 0 0 0,-2-1 0 0 0,0 1 0 0 0,0-1 0 0 0,-1 0 0 0 0,0 0 0 0 0,-1 0 0 0 0,-10 20 0 0 0,1-6 39 0 0,-1-1 0 0 0,-34 42 0 0 0,15-22-42 0 0,-19 23-70 0 0,46-62-128 0 0,4-3 10 0 0,1-1 0 0 0,-1 0-1 0 0,1 1 1 0 0,0-1 0 0 0,-1 1 0 0 0,1-1 0 0 0,0 1 0 0 0,0-1 0 0 0,0 1-1 0 0,-2 3 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CE25-7CC3-48EE-829E-FBEC9D008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E6966-758F-4318-AB73-92AFB2B0F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8C194-35A8-4C48-98C5-2DB51E28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E683-EACC-4389-AC30-5BFCE4D46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C86AA-2AF5-4FFA-9722-11A5BDD5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4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D9F29-0C17-4BB1-9E7E-8C1E0250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B496E-4B5B-4449-8814-672E8D8F3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1DBFF-C784-4771-A321-51279E7B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4CCF3-BA78-4FE9-B215-29D8D9BF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77786-2DBA-4F74-B59C-1D7E0647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03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EDBC8-2566-464D-AF69-2A0F66283C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40698-2816-4600-BBF9-596FE3BEE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BC71B-441A-4EE0-A6A3-A486BB9B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6E0FB-4458-409E-ACFE-5AF84607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6AB20-E768-41A8-8C01-81B5B6E3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0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DE14-F2F8-42BB-BF5D-9383202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7C28-0A88-4B33-B9CB-03D073954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90ECB-85ED-4EF3-A6CE-0D8AAC2F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33CBB-6D05-4DB1-B7C1-60C50FFF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11387-07C8-475A-A379-19A071D5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6E37-4E1A-4465-A85B-ABE684AD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46961-0E76-4AC6-9E8E-0EF282550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7F19-DDE4-453F-A5D3-905C0B8F0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01AAA-D15F-4E19-BAF3-5E00819C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79678-E1F3-4211-99FD-CE569054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7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3EC-18DD-4E24-8A23-549242A0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667D1-36B7-4850-BFE0-BBB4DDE83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1C18E-EA4E-486A-B38A-2CA904C6A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41E90-915B-4392-A019-C763D2E6D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FEAE4-C73A-4B2B-92D3-30A48B7F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E725A-8204-4680-A794-8F366729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6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9A35-5D26-4C10-B67A-8EDCA391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2D05B-3948-462E-8BC4-A5A4CB011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64983-8EE3-4F77-9F6C-F8D30F641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62A0D-1156-4A04-95D7-18FE40FAF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86CC0-4443-4413-874A-F01A219D83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8CA636-B93B-40F0-ACE7-6A8B8E3E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B1FB28-BCE7-485F-B7E5-86DF646D7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66059-F418-4E28-993E-77B658EF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7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D407-37DD-4A73-9172-C38B1B04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B2C66-6F59-456C-8D04-2C210B076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8AD5F-9902-4F1B-8016-749D3EFF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9633F-63E3-4E62-B7A2-39FFDDAD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1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A6508-081A-4E94-975B-555B533B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EC147-D4AE-4F94-A1F0-78C17B77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F93FD-78B6-492A-8586-9C94A74B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5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FC49C-7555-4705-B5DD-78D2BDA05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0CEE-ACDF-481B-8E71-465E37B02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C7AFC-689D-49CA-80B5-7D50CC912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95C42-EBA7-4637-9232-02BD33B0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2708F-31A8-4E85-A6E5-0A1583EF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BC804-3DD9-4A88-AA28-F099F3FD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4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2F45-C864-42F8-8D7C-A2A693A5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FF36D-06ED-4054-B3B0-3329532BD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7CDF-E770-425E-BAC0-837C1DC47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17BFB-C980-4B49-BD8E-DD339C51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61EFE-06F6-4FD2-BD6D-62A2CEEA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E96C3-84D2-4A6E-813E-59861166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7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FC4D0-809F-4C3B-B5E5-00D5B4F9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5D9B6-0CFD-49E3-925E-1C2249545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DC70-D104-4729-97E1-A34743F71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61826-1881-4B21-BF74-C0AC45523DF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28E5D-21F7-467F-B4D6-36F69BA9E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41035-1C43-4C62-9874-88FA95CF5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4697B-B433-4752-8796-FF05BD14B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5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29.png"/><Relationship Id="rId299" Type="http://schemas.openxmlformats.org/officeDocument/2006/relationships/image" Target="../media/image1920.png"/><Relationship Id="rId21" Type="http://schemas.openxmlformats.org/officeDocument/2006/relationships/image" Target="../media/image1781.png"/><Relationship Id="rId63" Type="http://schemas.openxmlformats.org/officeDocument/2006/relationships/image" Target="../media/image1802.png"/><Relationship Id="rId159" Type="http://schemas.openxmlformats.org/officeDocument/2006/relationships/image" Target="../media/image1850.png"/><Relationship Id="rId324" Type="http://schemas.openxmlformats.org/officeDocument/2006/relationships/customXml" Target="../ink/ink1948.xml"/><Relationship Id="rId366" Type="http://schemas.openxmlformats.org/officeDocument/2006/relationships/customXml" Target="../ink/ink1969.xml"/><Relationship Id="rId170" Type="http://schemas.openxmlformats.org/officeDocument/2006/relationships/customXml" Target="../ink/ink1871.xml"/><Relationship Id="rId226" Type="http://schemas.openxmlformats.org/officeDocument/2006/relationships/customXml" Target="../ink/ink1899.xml"/><Relationship Id="rId433" Type="http://schemas.openxmlformats.org/officeDocument/2006/relationships/image" Target="../media/image1986.png"/><Relationship Id="rId268" Type="http://schemas.openxmlformats.org/officeDocument/2006/relationships/customXml" Target="../ink/ink1920.xml"/><Relationship Id="rId475" Type="http://schemas.openxmlformats.org/officeDocument/2006/relationships/image" Target="../media/image2007.png"/><Relationship Id="rId32" Type="http://schemas.openxmlformats.org/officeDocument/2006/relationships/customXml" Target="../ink/ink1802.xml"/><Relationship Id="rId74" Type="http://schemas.openxmlformats.org/officeDocument/2006/relationships/customXml" Target="../ink/ink1823.xml"/><Relationship Id="rId128" Type="http://schemas.openxmlformats.org/officeDocument/2006/relationships/customXml" Target="../ink/ink1850.xml"/><Relationship Id="rId335" Type="http://schemas.openxmlformats.org/officeDocument/2006/relationships/image" Target="../media/image1938.png"/><Relationship Id="rId377" Type="http://schemas.openxmlformats.org/officeDocument/2006/relationships/image" Target="../media/image1959.png"/><Relationship Id="rId5" Type="http://schemas.openxmlformats.org/officeDocument/2006/relationships/image" Target="../media/image1773.png"/><Relationship Id="rId181" Type="http://schemas.openxmlformats.org/officeDocument/2006/relationships/image" Target="../media/image1861.png"/><Relationship Id="rId237" Type="http://schemas.openxmlformats.org/officeDocument/2006/relationships/image" Target="../media/image1889.png"/><Relationship Id="rId402" Type="http://schemas.openxmlformats.org/officeDocument/2006/relationships/customXml" Target="../ink/ink1987.xml"/><Relationship Id="rId279" Type="http://schemas.openxmlformats.org/officeDocument/2006/relationships/image" Target="../media/image1910.png"/><Relationship Id="rId444" Type="http://schemas.openxmlformats.org/officeDocument/2006/relationships/customXml" Target="../ink/ink2008.xml"/><Relationship Id="rId486" Type="http://schemas.openxmlformats.org/officeDocument/2006/relationships/customXml" Target="../ink/ink2029.xml"/><Relationship Id="rId43" Type="http://schemas.openxmlformats.org/officeDocument/2006/relationships/image" Target="../media/image1792.png"/><Relationship Id="rId139" Type="http://schemas.openxmlformats.org/officeDocument/2006/relationships/image" Target="../media/image1840.png"/><Relationship Id="rId290" Type="http://schemas.openxmlformats.org/officeDocument/2006/relationships/customXml" Target="../ink/ink1931.xml"/><Relationship Id="rId304" Type="http://schemas.openxmlformats.org/officeDocument/2006/relationships/customXml" Target="../ink/ink1938.xml"/><Relationship Id="rId346" Type="http://schemas.openxmlformats.org/officeDocument/2006/relationships/customXml" Target="../ink/ink1959.xml"/><Relationship Id="rId388" Type="http://schemas.openxmlformats.org/officeDocument/2006/relationships/customXml" Target="../ink/ink1980.xml"/><Relationship Id="rId85" Type="http://schemas.openxmlformats.org/officeDocument/2006/relationships/image" Target="../media/image1813.png"/><Relationship Id="rId150" Type="http://schemas.openxmlformats.org/officeDocument/2006/relationships/customXml" Target="../ink/ink1861.xml"/><Relationship Id="rId192" Type="http://schemas.openxmlformats.org/officeDocument/2006/relationships/customXml" Target="../ink/ink1882.xml"/><Relationship Id="rId206" Type="http://schemas.openxmlformats.org/officeDocument/2006/relationships/customXml" Target="../ink/ink1889.xml"/><Relationship Id="rId413" Type="http://schemas.openxmlformats.org/officeDocument/2006/relationships/image" Target="../media/image1976.png"/><Relationship Id="rId248" Type="http://schemas.openxmlformats.org/officeDocument/2006/relationships/customXml" Target="../ink/ink1910.xml"/><Relationship Id="rId455" Type="http://schemas.openxmlformats.org/officeDocument/2006/relationships/image" Target="../media/image1997.png"/><Relationship Id="rId12" Type="http://schemas.openxmlformats.org/officeDocument/2006/relationships/customXml" Target="../ink/ink1792.xml"/><Relationship Id="rId108" Type="http://schemas.openxmlformats.org/officeDocument/2006/relationships/customXml" Target="../ink/ink1840.xml"/><Relationship Id="rId315" Type="http://schemas.openxmlformats.org/officeDocument/2006/relationships/image" Target="../media/image1928.png"/><Relationship Id="rId357" Type="http://schemas.openxmlformats.org/officeDocument/2006/relationships/image" Target="../media/image1949.png"/><Relationship Id="rId54" Type="http://schemas.openxmlformats.org/officeDocument/2006/relationships/customXml" Target="../ink/ink1813.xml"/><Relationship Id="rId96" Type="http://schemas.openxmlformats.org/officeDocument/2006/relationships/customXml" Target="../ink/ink1834.xml"/><Relationship Id="rId161" Type="http://schemas.openxmlformats.org/officeDocument/2006/relationships/image" Target="../media/image1851.png"/><Relationship Id="rId217" Type="http://schemas.openxmlformats.org/officeDocument/2006/relationships/image" Target="../media/image1879.png"/><Relationship Id="rId399" Type="http://schemas.openxmlformats.org/officeDocument/2006/relationships/image" Target="../media/image1970.png"/><Relationship Id="rId259" Type="http://schemas.openxmlformats.org/officeDocument/2006/relationships/image" Target="../media/image1900.png"/><Relationship Id="rId424" Type="http://schemas.openxmlformats.org/officeDocument/2006/relationships/customXml" Target="../ink/ink1998.xml"/><Relationship Id="rId466" Type="http://schemas.openxmlformats.org/officeDocument/2006/relationships/customXml" Target="../ink/ink2019.xml"/><Relationship Id="rId23" Type="http://schemas.openxmlformats.org/officeDocument/2006/relationships/image" Target="../media/image1782.png"/><Relationship Id="rId119" Type="http://schemas.openxmlformats.org/officeDocument/2006/relationships/image" Target="../media/image1830.png"/><Relationship Id="rId270" Type="http://schemas.openxmlformats.org/officeDocument/2006/relationships/customXml" Target="../ink/ink1921.xml"/><Relationship Id="rId326" Type="http://schemas.openxmlformats.org/officeDocument/2006/relationships/customXml" Target="../ink/ink1949.xml"/><Relationship Id="rId65" Type="http://schemas.openxmlformats.org/officeDocument/2006/relationships/image" Target="../media/image1803.png"/><Relationship Id="rId130" Type="http://schemas.openxmlformats.org/officeDocument/2006/relationships/customXml" Target="../ink/ink1851.xml"/><Relationship Id="rId368" Type="http://schemas.openxmlformats.org/officeDocument/2006/relationships/customXml" Target="../ink/ink1970.xml"/><Relationship Id="rId172" Type="http://schemas.openxmlformats.org/officeDocument/2006/relationships/customXml" Target="../ink/ink1872.xml"/><Relationship Id="rId228" Type="http://schemas.openxmlformats.org/officeDocument/2006/relationships/customXml" Target="../ink/ink1900.xml"/><Relationship Id="rId435" Type="http://schemas.openxmlformats.org/officeDocument/2006/relationships/image" Target="../media/image1987.png"/><Relationship Id="rId477" Type="http://schemas.openxmlformats.org/officeDocument/2006/relationships/image" Target="../media/image2008.png"/><Relationship Id="rId281" Type="http://schemas.openxmlformats.org/officeDocument/2006/relationships/image" Target="../media/image1911.png"/><Relationship Id="rId337" Type="http://schemas.openxmlformats.org/officeDocument/2006/relationships/image" Target="../media/image1939.png"/><Relationship Id="rId34" Type="http://schemas.openxmlformats.org/officeDocument/2006/relationships/customXml" Target="../ink/ink1803.xml"/><Relationship Id="rId76" Type="http://schemas.openxmlformats.org/officeDocument/2006/relationships/customXml" Target="../ink/ink1824.xml"/><Relationship Id="rId141" Type="http://schemas.openxmlformats.org/officeDocument/2006/relationships/image" Target="../media/image1841.png"/><Relationship Id="rId379" Type="http://schemas.openxmlformats.org/officeDocument/2006/relationships/image" Target="../media/image1960.png"/><Relationship Id="rId7" Type="http://schemas.openxmlformats.org/officeDocument/2006/relationships/image" Target="../media/image1774.png"/><Relationship Id="rId183" Type="http://schemas.openxmlformats.org/officeDocument/2006/relationships/image" Target="../media/image1862.png"/><Relationship Id="rId239" Type="http://schemas.openxmlformats.org/officeDocument/2006/relationships/image" Target="../media/image1890.png"/><Relationship Id="rId390" Type="http://schemas.openxmlformats.org/officeDocument/2006/relationships/customXml" Target="../ink/ink1981.xml"/><Relationship Id="rId404" Type="http://schemas.openxmlformats.org/officeDocument/2006/relationships/customXml" Target="../ink/ink1988.xml"/><Relationship Id="rId446" Type="http://schemas.openxmlformats.org/officeDocument/2006/relationships/customXml" Target="../ink/ink2009.xml"/><Relationship Id="rId250" Type="http://schemas.openxmlformats.org/officeDocument/2006/relationships/customXml" Target="../ink/ink1911.xml"/><Relationship Id="rId292" Type="http://schemas.openxmlformats.org/officeDocument/2006/relationships/customXml" Target="../ink/ink1932.xml"/><Relationship Id="rId306" Type="http://schemas.openxmlformats.org/officeDocument/2006/relationships/customXml" Target="../ink/ink1939.xml"/><Relationship Id="rId488" Type="http://schemas.openxmlformats.org/officeDocument/2006/relationships/customXml" Target="../ink/ink2030.xml"/><Relationship Id="rId45" Type="http://schemas.openxmlformats.org/officeDocument/2006/relationships/image" Target="../media/image1793.png"/><Relationship Id="rId87" Type="http://schemas.openxmlformats.org/officeDocument/2006/relationships/image" Target="../media/image1814.png"/><Relationship Id="rId110" Type="http://schemas.openxmlformats.org/officeDocument/2006/relationships/customXml" Target="../ink/ink1841.xml"/><Relationship Id="rId348" Type="http://schemas.openxmlformats.org/officeDocument/2006/relationships/customXml" Target="../ink/ink1960.xml"/><Relationship Id="rId152" Type="http://schemas.openxmlformats.org/officeDocument/2006/relationships/customXml" Target="../ink/ink1862.xml"/><Relationship Id="rId194" Type="http://schemas.openxmlformats.org/officeDocument/2006/relationships/customXml" Target="../ink/ink1883.xml"/><Relationship Id="rId208" Type="http://schemas.openxmlformats.org/officeDocument/2006/relationships/customXml" Target="../ink/ink1890.xml"/><Relationship Id="rId415" Type="http://schemas.openxmlformats.org/officeDocument/2006/relationships/image" Target="../media/image1977.png"/><Relationship Id="rId457" Type="http://schemas.openxmlformats.org/officeDocument/2006/relationships/image" Target="../media/image1998.png"/><Relationship Id="rId261" Type="http://schemas.openxmlformats.org/officeDocument/2006/relationships/image" Target="../media/image1901.png"/><Relationship Id="rId14" Type="http://schemas.openxmlformats.org/officeDocument/2006/relationships/customXml" Target="../ink/ink1793.xml"/><Relationship Id="rId56" Type="http://schemas.openxmlformats.org/officeDocument/2006/relationships/customXml" Target="../ink/ink1814.xml"/><Relationship Id="rId317" Type="http://schemas.openxmlformats.org/officeDocument/2006/relationships/image" Target="../media/image1929.png"/><Relationship Id="rId359" Type="http://schemas.openxmlformats.org/officeDocument/2006/relationships/image" Target="../media/image1950.png"/><Relationship Id="rId98" Type="http://schemas.openxmlformats.org/officeDocument/2006/relationships/customXml" Target="../ink/ink1835.xml"/><Relationship Id="rId121" Type="http://schemas.openxmlformats.org/officeDocument/2006/relationships/image" Target="../media/image1831.png"/><Relationship Id="rId163" Type="http://schemas.openxmlformats.org/officeDocument/2006/relationships/image" Target="../media/image1852.png"/><Relationship Id="rId219" Type="http://schemas.openxmlformats.org/officeDocument/2006/relationships/image" Target="../media/image1880.png"/><Relationship Id="rId370" Type="http://schemas.openxmlformats.org/officeDocument/2006/relationships/customXml" Target="../ink/ink1971.xml"/><Relationship Id="rId426" Type="http://schemas.openxmlformats.org/officeDocument/2006/relationships/customXml" Target="../ink/ink1999.xml"/><Relationship Id="rId230" Type="http://schemas.openxmlformats.org/officeDocument/2006/relationships/customXml" Target="../ink/ink1901.xml"/><Relationship Id="rId468" Type="http://schemas.openxmlformats.org/officeDocument/2006/relationships/customXml" Target="../ink/ink2020.xml"/><Relationship Id="rId25" Type="http://schemas.openxmlformats.org/officeDocument/2006/relationships/image" Target="../media/image1783.png"/><Relationship Id="rId67" Type="http://schemas.openxmlformats.org/officeDocument/2006/relationships/image" Target="../media/image1804.png"/><Relationship Id="rId272" Type="http://schemas.openxmlformats.org/officeDocument/2006/relationships/customXml" Target="../ink/ink1922.xml"/><Relationship Id="rId328" Type="http://schemas.openxmlformats.org/officeDocument/2006/relationships/customXml" Target="../ink/ink1950.xml"/><Relationship Id="rId132" Type="http://schemas.openxmlformats.org/officeDocument/2006/relationships/customXml" Target="../ink/ink1852.xml"/><Relationship Id="rId174" Type="http://schemas.openxmlformats.org/officeDocument/2006/relationships/customXml" Target="../ink/ink1873.xml"/><Relationship Id="rId381" Type="http://schemas.openxmlformats.org/officeDocument/2006/relationships/image" Target="../media/image1961.png"/><Relationship Id="rId241" Type="http://schemas.openxmlformats.org/officeDocument/2006/relationships/image" Target="../media/image1891.png"/><Relationship Id="rId437" Type="http://schemas.openxmlformats.org/officeDocument/2006/relationships/image" Target="../media/image1988.png"/><Relationship Id="rId479" Type="http://schemas.openxmlformats.org/officeDocument/2006/relationships/image" Target="../media/image2009.png"/><Relationship Id="rId36" Type="http://schemas.openxmlformats.org/officeDocument/2006/relationships/customXml" Target="../ink/ink1804.xml"/><Relationship Id="rId283" Type="http://schemas.openxmlformats.org/officeDocument/2006/relationships/image" Target="../media/image1912.png"/><Relationship Id="rId339" Type="http://schemas.openxmlformats.org/officeDocument/2006/relationships/image" Target="../media/image1940.png"/><Relationship Id="rId490" Type="http://schemas.openxmlformats.org/officeDocument/2006/relationships/customXml" Target="../ink/ink2031.xml"/><Relationship Id="rId78" Type="http://schemas.openxmlformats.org/officeDocument/2006/relationships/customXml" Target="../ink/ink1825.xml"/><Relationship Id="rId101" Type="http://schemas.openxmlformats.org/officeDocument/2006/relationships/image" Target="../media/image1821.png"/><Relationship Id="rId143" Type="http://schemas.openxmlformats.org/officeDocument/2006/relationships/image" Target="../media/image1842.png"/><Relationship Id="rId185" Type="http://schemas.openxmlformats.org/officeDocument/2006/relationships/image" Target="../media/image1863.png"/><Relationship Id="rId350" Type="http://schemas.openxmlformats.org/officeDocument/2006/relationships/customXml" Target="../ink/ink1961.xml"/><Relationship Id="rId406" Type="http://schemas.openxmlformats.org/officeDocument/2006/relationships/customXml" Target="../ink/ink1989.xml"/><Relationship Id="rId9" Type="http://schemas.openxmlformats.org/officeDocument/2006/relationships/image" Target="../media/image1775.png"/><Relationship Id="rId210" Type="http://schemas.openxmlformats.org/officeDocument/2006/relationships/customXml" Target="../ink/ink1891.xml"/><Relationship Id="rId392" Type="http://schemas.openxmlformats.org/officeDocument/2006/relationships/customXml" Target="../ink/ink1982.xml"/><Relationship Id="rId448" Type="http://schemas.openxmlformats.org/officeDocument/2006/relationships/customXml" Target="../ink/ink2010.xml"/><Relationship Id="rId252" Type="http://schemas.openxmlformats.org/officeDocument/2006/relationships/customXml" Target="../ink/ink1912.xml"/><Relationship Id="rId294" Type="http://schemas.openxmlformats.org/officeDocument/2006/relationships/customXml" Target="../ink/ink1933.xml"/><Relationship Id="rId308" Type="http://schemas.openxmlformats.org/officeDocument/2006/relationships/customXml" Target="../ink/ink1940.xml"/><Relationship Id="rId47" Type="http://schemas.openxmlformats.org/officeDocument/2006/relationships/image" Target="../media/image1794.png"/><Relationship Id="rId89" Type="http://schemas.openxmlformats.org/officeDocument/2006/relationships/image" Target="../media/image1815.png"/><Relationship Id="rId112" Type="http://schemas.openxmlformats.org/officeDocument/2006/relationships/customXml" Target="../ink/ink1842.xml"/><Relationship Id="rId154" Type="http://schemas.openxmlformats.org/officeDocument/2006/relationships/customXml" Target="../ink/ink1863.xml"/><Relationship Id="rId361" Type="http://schemas.openxmlformats.org/officeDocument/2006/relationships/image" Target="../media/image1951.png"/><Relationship Id="rId196" Type="http://schemas.openxmlformats.org/officeDocument/2006/relationships/customXml" Target="../ink/ink1884.xml"/><Relationship Id="rId417" Type="http://schemas.openxmlformats.org/officeDocument/2006/relationships/image" Target="../media/image1978.png"/><Relationship Id="rId459" Type="http://schemas.openxmlformats.org/officeDocument/2006/relationships/image" Target="../media/image1999.png"/><Relationship Id="rId16" Type="http://schemas.openxmlformats.org/officeDocument/2006/relationships/customXml" Target="../ink/ink1794.xml"/><Relationship Id="rId221" Type="http://schemas.openxmlformats.org/officeDocument/2006/relationships/image" Target="../media/image1881.png"/><Relationship Id="rId263" Type="http://schemas.openxmlformats.org/officeDocument/2006/relationships/image" Target="../media/image1902.png"/><Relationship Id="rId319" Type="http://schemas.openxmlformats.org/officeDocument/2006/relationships/image" Target="../media/image1930.png"/><Relationship Id="rId470" Type="http://schemas.openxmlformats.org/officeDocument/2006/relationships/customXml" Target="../ink/ink2021.xml"/><Relationship Id="rId58" Type="http://schemas.openxmlformats.org/officeDocument/2006/relationships/customXml" Target="../ink/ink1815.xml"/><Relationship Id="rId123" Type="http://schemas.openxmlformats.org/officeDocument/2006/relationships/image" Target="../media/image1832.png"/><Relationship Id="rId330" Type="http://schemas.openxmlformats.org/officeDocument/2006/relationships/customXml" Target="../ink/ink1951.xml"/><Relationship Id="rId165" Type="http://schemas.openxmlformats.org/officeDocument/2006/relationships/image" Target="../media/image1853.png"/><Relationship Id="rId372" Type="http://schemas.openxmlformats.org/officeDocument/2006/relationships/customXml" Target="../ink/ink1972.xml"/><Relationship Id="rId428" Type="http://schemas.openxmlformats.org/officeDocument/2006/relationships/customXml" Target="../ink/ink2000.xml"/><Relationship Id="rId232" Type="http://schemas.openxmlformats.org/officeDocument/2006/relationships/customXml" Target="../ink/ink1902.xml"/><Relationship Id="rId274" Type="http://schemas.openxmlformats.org/officeDocument/2006/relationships/customXml" Target="../ink/ink1923.xml"/><Relationship Id="rId481" Type="http://schemas.openxmlformats.org/officeDocument/2006/relationships/image" Target="../media/image2010.png"/><Relationship Id="rId27" Type="http://schemas.openxmlformats.org/officeDocument/2006/relationships/image" Target="../media/image1784.png"/><Relationship Id="rId69" Type="http://schemas.openxmlformats.org/officeDocument/2006/relationships/image" Target="../media/image1805.png"/><Relationship Id="rId134" Type="http://schemas.openxmlformats.org/officeDocument/2006/relationships/customXml" Target="../ink/ink1853.xml"/><Relationship Id="rId80" Type="http://schemas.openxmlformats.org/officeDocument/2006/relationships/customXml" Target="../ink/ink1826.xml"/><Relationship Id="rId176" Type="http://schemas.openxmlformats.org/officeDocument/2006/relationships/customXml" Target="../ink/ink1874.xml"/><Relationship Id="rId341" Type="http://schemas.openxmlformats.org/officeDocument/2006/relationships/image" Target="../media/image1941.png"/><Relationship Id="rId383" Type="http://schemas.openxmlformats.org/officeDocument/2006/relationships/image" Target="../media/image1962.png"/><Relationship Id="rId439" Type="http://schemas.openxmlformats.org/officeDocument/2006/relationships/image" Target="../media/image1989.png"/><Relationship Id="rId201" Type="http://schemas.openxmlformats.org/officeDocument/2006/relationships/image" Target="../media/image1871.png"/><Relationship Id="rId243" Type="http://schemas.openxmlformats.org/officeDocument/2006/relationships/image" Target="../media/image1892.png"/><Relationship Id="rId285" Type="http://schemas.openxmlformats.org/officeDocument/2006/relationships/image" Target="../media/image1913.png"/><Relationship Id="rId450" Type="http://schemas.openxmlformats.org/officeDocument/2006/relationships/customXml" Target="../ink/ink2011.xml"/><Relationship Id="rId38" Type="http://schemas.openxmlformats.org/officeDocument/2006/relationships/customXml" Target="../ink/ink1805.xml"/><Relationship Id="rId103" Type="http://schemas.openxmlformats.org/officeDocument/2006/relationships/image" Target="../media/image1822.png"/><Relationship Id="rId310" Type="http://schemas.openxmlformats.org/officeDocument/2006/relationships/customXml" Target="../ink/ink1941.xml"/><Relationship Id="rId492" Type="http://schemas.openxmlformats.org/officeDocument/2006/relationships/customXml" Target="../ink/ink2032.xml"/><Relationship Id="rId91" Type="http://schemas.openxmlformats.org/officeDocument/2006/relationships/image" Target="../media/image1816.png"/><Relationship Id="rId145" Type="http://schemas.openxmlformats.org/officeDocument/2006/relationships/image" Target="../media/image1843.png"/><Relationship Id="rId187" Type="http://schemas.openxmlformats.org/officeDocument/2006/relationships/image" Target="../media/image1864.png"/><Relationship Id="rId352" Type="http://schemas.openxmlformats.org/officeDocument/2006/relationships/customXml" Target="../ink/ink1962.xml"/><Relationship Id="rId394" Type="http://schemas.openxmlformats.org/officeDocument/2006/relationships/customXml" Target="../ink/ink1983.xml"/><Relationship Id="rId408" Type="http://schemas.openxmlformats.org/officeDocument/2006/relationships/customXml" Target="../ink/ink1990.xml"/><Relationship Id="rId212" Type="http://schemas.openxmlformats.org/officeDocument/2006/relationships/customXml" Target="../ink/ink1892.xml"/><Relationship Id="rId254" Type="http://schemas.openxmlformats.org/officeDocument/2006/relationships/customXml" Target="../ink/ink1913.xml"/><Relationship Id="rId49" Type="http://schemas.openxmlformats.org/officeDocument/2006/relationships/image" Target="../media/image1795.png"/><Relationship Id="rId114" Type="http://schemas.openxmlformats.org/officeDocument/2006/relationships/customXml" Target="../ink/ink1843.xml"/><Relationship Id="rId296" Type="http://schemas.openxmlformats.org/officeDocument/2006/relationships/customXml" Target="../ink/ink1934.xml"/><Relationship Id="rId461" Type="http://schemas.openxmlformats.org/officeDocument/2006/relationships/image" Target="../media/image2000.png"/><Relationship Id="rId60" Type="http://schemas.openxmlformats.org/officeDocument/2006/relationships/customXml" Target="../ink/ink1816.xml"/><Relationship Id="rId156" Type="http://schemas.openxmlformats.org/officeDocument/2006/relationships/customXml" Target="../ink/ink1864.xml"/><Relationship Id="rId198" Type="http://schemas.openxmlformats.org/officeDocument/2006/relationships/customXml" Target="../ink/ink1885.xml"/><Relationship Id="rId321" Type="http://schemas.openxmlformats.org/officeDocument/2006/relationships/image" Target="../media/image1931.png"/><Relationship Id="rId363" Type="http://schemas.openxmlformats.org/officeDocument/2006/relationships/image" Target="../media/image1952.png"/><Relationship Id="rId419" Type="http://schemas.openxmlformats.org/officeDocument/2006/relationships/image" Target="../media/image1979.png"/><Relationship Id="rId223" Type="http://schemas.openxmlformats.org/officeDocument/2006/relationships/image" Target="../media/image1882.png"/><Relationship Id="rId430" Type="http://schemas.openxmlformats.org/officeDocument/2006/relationships/customXml" Target="../ink/ink2001.xml"/><Relationship Id="rId18" Type="http://schemas.openxmlformats.org/officeDocument/2006/relationships/customXml" Target="../ink/ink1795.xml"/><Relationship Id="rId265" Type="http://schemas.openxmlformats.org/officeDocument/2006/relationships/image" Target="../media/image1903.png"/><Relationship Id="rId472" Type="http://schemas.openxmlformats.org/officeDocument/2006/relationships/customXml" Target="../ink/ink2022.xml"/><Relationship Id="rId125" Type="http://schemas.openxmlformats.org/officeDocument/2006/relationships/image" Target="../media/image1833.png"/><Relationship Id="rId167" Type="http://schemas.openxmlformats.org/officeDocument/2006/relationships/image" Target="../media/image1854.png"/><Relationship Id="rId332" Type="http://schemas.openxmlformats.org/officeDocument/2006/relationships/customXml" Target="../ink/ink1952.xml"/><Relationship Id="rId374" Type="http://schemas.openxmlformats.org/officeDocument/2006/relationships/customXml" Target="../ink/ink1973.xml"/><Relationship Id="rId71" Type="http://schemas.openxmlformats.org/officeDocument/2006/relationships/image" Target="../media/image1806.png"/><Relationship Id="rId234" Type="http://schemas.openxmlformats.org/officeDocument/2006/relationships/customXml" Target="../ink/ink1903.xml"/><Relationship Id="rId2" Type="http://schemas.openxmlformats.org/officeDocument/2006/relationships/customXml" Target="../ink/ink1787.xml"/><Relationship Id="rId29" Type="http://schemas.openxmlformats.org/officeDocument/2006/relationships/image" Target="../media/image1785.png"/><Relationship Id="rId276" Type="http://schemas.openxmlformats.org/officeDocument/2006/relationships/customXml" Target="../ink/ink1924.xml"/><Relationship Id="rId441" Type="http://schemas.openxmlformats.org/officeDocument/2006/relationships/image" Target="../media/image1990.png"/><Relationship Id="rId483" Type="http://schemas.openxmlformats.org/officeDocument/2006/relationships/image" Target="../media/image2011.png"/><Relationship Id="rId40" Type="http://schemas.openxmlformats.org/officeDocument/2006/relationships/customXml" Target="../ink/ink1806.xml"/><Relationship Id="rId136" Type="http://schemas.openxmlformats.org/officeDocument/2006/relationships/customXml" Target="../ink/ink1854.xml"/><Relationship Id="rId178" Type="http://schemas.openxmlformats.org/officeDocument/2006/relationships/customXml" Target="../ink/ink1875.xml"/><Relationship Id="rId301" Type="http://schemas.openxmlformats.org/officeDocument/2006/relationships/image" Target="../media/image1921.png"/><Relationship Id="rId343" Type="http://schemas.openxmlformats.org/officeDocument/2006/relationships/image" Target="../media/image1942.png"/><Relationship Id="rId82" Type="http://schemas.openxmlformats.org/officeDocument/2006/relationships/customXml" Target="../ink/ink1827.xml"/><Relationship Id="rId203" Type="http://schemas.openxmlformats.org/officeDocument/2006/relationships/image" Target="../media/image1872.png"/><Relationship Id="rId385" Type="http://schemas.openxmlformats.org/officeDocument/2006/relationships/image" Target="../media/image1963.png"/><Relationship Id="rId245" Type="http://schemas.openxmlformats.org/officeDocument/2006/relationships/image" Target="../media/image1893.png"/><Relationship Id="rId287" Type="http://schemas.openxmlformats.org/officeDocument/2006/relationships/image" Target="../media/image1914.png"/><Relationship Id="rId410" Type="http://schemas.openxmlformats.org/officeDocument/2006/relationships/customXml" Target="../ink/ink1991.xml"/><Relationship Id="rId452" Type="http://schemas.openxmlformats.org/officeDocument/2006/relationships/customXml" Target="../ink/ink2012.xml"/><Relationship Id="rId494" Type="http://schemas.openxmlformats.org/officeDocument/2006/relationships/customXml" Target="../ink/ink2033.xml"/><Relationship Id="rId105" Type="http://schemas.openxmlformats.org/officeDocument/2006/relationships/image" Target="../media/image1823.png"/><Relationship Id="rId147" Type="http://schemas.openxmlformats.org/officeDocument/2006/relationships/image" Target="../media/image1844.png"/><Relationship Id="rId312" Type="http://schemas.openxmlformats.org/officeDocument/2006/relationships/customXml" Target="../ink/ink1942.xml"/><Relationship Id="rId354" Type="http://schemas.openxmlformats.org/officeDocument/2006/relationships/customXml" Target="../ink/ink1963.xml"/><Relationship Id="rId51" Type="http://schemas.openxmlformats.org/officeDocument/2006/relationships/image" Target="../media/image1796.png"/><Relationship Id="rId93" Type="http://schemas.openxmlformats.org/officeDocument/2006/relationships/image" Target="../media/image1817.png"/><Relationship Id="rId189" Type="http://schemas.openxmlformats.org/officeDocument/2006/relationships/image" Target="../media/image1865.png"/><Relationship Id="rId396" Type="http://schemas.openxmlformats.org/officeDocument/2006/relationships/customXml" Target="../ink/ink1984.xml"/><Relationship Id="rId214" Type="http://schemas.openxmlformats.org/officeDocument/2006/relationships/customXml" Target="../ink/ink1893.xml"/><Relationship Id="rId256" Type="http://schemas.openxmlformats.org/officeDocument/2006/relationships/customXml" Target="../ink/ink1914.xml"/><Relationship Id="rId298" Type="http://schemas.openxmlformats.org/officeDocument/2006/relationships/customXml" Target="../ink/ink1935.xml"/><Relationship Id="rId421" Type="http://schemas.openxmlformats.org/officeDocument/2006/relationships/image" Target="../media/image1980.png"/><Relationship Id="rId463" Type="http://schemas.openxmlformats.org/officeDocument/2006/relationships/image" Target="../media/image2001.png"/><Relationship Id="rId116" Type="http://schemas.openxmlformats.org/officeDocument/2006/relationships/customXml" Target="../ink/ink1844.xml"/><Relationship Id="rId158" Type="http://schemas.openxmlformats.org/officeDocument/2006/relationships/customXml" Target="../ink/ink1865.xml"/><Relationship Id="rId323" Type="http://schemas.openxmlformats.org/officeDocument/2006/relationships/image" Target="../media/image1932.png"/><Relationship Id="rId20" Type="http://schemas.openxmlformats.org/officeDocument/2006/relationships/customXml" Target="../ink/ink1796.xml"/><Relationship Id="rId62" Type="http://schemas.openxmlformats.org/officeDocument/2006/relationships/customXml" Target="../ink/ink1817.xml"/><Relationship Id="rId365" Type="http://schemas.openxmlformats.org/officeDocument/2006/relationships/image" Target="../media/image1953.png"/><Relationship Id="rId190" Type="http://schemas.openxmlformats.org/officeDocument/2006/relationships/customXml" Target="../ink/ink1881.xml"/><Relationship Id="rId204" Type="http://schemas.openxmlformats.org/officeDocument/2006/relationships/customXml" Target="../ink/ink1888.xml"/><Relationship Id="rId225" Type="http://schemas.openxmlformats.org/officeDocument/2006/relationships/image" Target="../media/image1883.png"/><Relationship Id="rId246" Type="http://schemas.openxmlformats.org/officeDocument/2006/relationships/customXml" Target="../ink/ink1909.xml"/><Relationship Id="rId267" Type="http://schemas.openxmlformats.org/officeDocument/2006/relationships/image" Target="../media/image1904.png"/><Relationship Id="rId288" Type="http://schemas.openxmlformats.org/officeDocument/2006/relationships/customXml" Target="../ink/ink1930.xml"/><Relationship Id="rId411" Type="http://schemas.openxmlformats.org/officeDocument/2006/relationships/image" Target="../media/image1975.png"/><Relationship Id="rId432" Type="http://schemas.openxmlformats.org/officeDocument/2006/relationships/customXml" Target="../ink/ink2002.xml"/><Relationship Id="rId453" Type="http://schemas.openxmlformats.org/officeDocument/2006/relationships/image" Target="../media/image1996.png"/><Relationship Id="rId474" Type="http://schemas.openxmlformats.org/officeDocument/2006/relationships/customXml" Target="../ink/ink2023.xml"/><Relationship Id="rId106" Type="http://schemas.openxmlformats.org/officeDocument/2006/relationships/customXml" Target="../ink/ink1839.xml"/><Relationship Id="rId127" Type="http://schemas.openxmlformats.org/officeDocument/2006/relationships/image" Target="../media/image1834.png"/><Relationship Id="rId313" Type="http://schemas.openxmlformats.org/officeDocument/2006/relationships/image" Target="../media/image1927.png"/><Relationship Id="rId495" Type="http://schemas.openxmlformats.org/officeDocument/2006/relationships/image" Target="../media/image2017.png"/><Relationship Id="rId10" Type="http://schemas.openxmlformats.org/officeDocument/2006/relationships/customXml" Target="../ink/ink1791.xml"/><Relationship Id="rId31" Type="http://schemas.openxmlformats.org/officeDocument/2006/relationships/image" Target="../media/image1786.png"/><Relationship Id="rId52" Type="http://schemas.openxmlformats.org/officeDocument/2006/relationships/customXml" Target="../ink/ink1812.xml"/><Relationship Id="rId73" Type="http://schemas.openxmlformats.org/officeDocument/2006/relationships/image" Target="../media/image1807.png"/><Relationship Id="rId94" Type="http://schemas.openxmlformats.org/officeDocument/2006/relationships/customXml" Target="../ink/ink1833.xml"/><Relationship Id="rId148" Type="http://schemas.openxmlformats.org/officeDocument/2006/relationships/customXml" Target="../ink/ink1860.xml"/><Relationship Id="rId169" Type="http://schemas.openxmlformats.org/officeDocument/2006/relationships/image" Target="../media/image1855.png"/><Relationship Id="rId334" Type="http://schemas.openxmlformats.org/officeDocument/2006/relationships/customXml" Target="../ink/ink1953.xml"/><Relationship Id="rId355" Type="http://schemas.openxmlformats.org/officeDocument/2006/relationships/image" Target="../media/image1948.png"/><Relationship Id="rId376" Type="http://schemas.openxmlformats.org/officeDocument/2006/relationships/customXml" Target="../ink/ink1974.xml"/><Relationship Id="rId397" Type="http://schemas.openxmlformats.org/officeDocument/2006/relationships/image" Target="../media/image1969.png"/><Relationship Id="rId4" Type="http://schemas.openxmlformats.org/officeDocument/2006/relationships/customXml" Target="../ink/ink1788.xml"/><Relationship Id="rId180" Type="http://schemas.openxmlformats.org/officeDocument/2006/relationships/customXml" Target="../ink/ink1876.xml"/><Relationship Id="rId215" Type="http://schemas.openxmlformats.org/officeDocument/2006/relationships/image" Target="../media/image1878.png"/><Relationship Id="rId236" Type="http://schemas.openxmlformats.org/officeDocument/2006/relationships/customXml" Target="../ink/ink1904.xml"/><Relationship Id="rId257" Type="http://schemas.openxmlformats.org/officeDocument/2006/relationships/image" Target="../media/image1899.png"/><Relationship Id="rId278" Type="http://schemas.openxmlformats.org/officeDocument/2006/relationships/customXml" Target="../ink/ink1925.xml"/><Relationship Id="rId401" Type="http://schemas.openxmlformats.org/officeDocument/2006/relationships/image" Target="../media/image1971.png"/><Relationship Id="rId422" Type="http://schemas.openxmlformats.org/officeDocument/2006/relationships/customXml" Target="../ink/ink1997.xml"/><Relationship Id="rId443" Type="http://schemas.openxmlformats.org/officeDocument/2006/relationships/image" Target="../media/image1991.png"/><Relationship Id="rId464" Type="http://schemas.openxmlformats.org/officeDocument/2006/relationships/customXml" Target="../ink/ink2018.xml"/><Relationship Id="rId303" Type="http://schemas.openxmlformats.org/officeDocument/2006/relationships/image" Target="../media/image1922.png"/><Relationship Id="rId485" Type="http://schemas.openxmlformats.org/officeDocument/2006/relationships/image" Target="../media/image2012.png"/><Relationship Id="rId42" Type="http://schemas.openxmlformats.org/officeDocument/2006/relationships/customXml" Target="../ink/ink1807.xml"/><Relationship Id="rId84" Type="http://schemas.openxmlformats.org/officeDocument/2006/relationships/customXml" Target="../ink/ink1828.xml"/><Relationship Id="rId138" Type="http://schemas.openxmlformats.org/officeDocument/2006/relationships/customXml" Target="../ink/ink1855.xml"/><Relationship Id="rId345" Type="http://schemas.openxmlformats.org/officeDocument/2006/relationships/image" Target="../media/image1943.png"/><Relationship Id="rId387" Type="http://schemas.openxmlformats.org/officeDocument/2006/relationships/image" Target="../media/image1964.png"/><Relationship Id="rId191" Type="http://schemas.openxmlformats.org/officeDocument/2006/relationships/image" Target="../media/image1866.png"/><Relationship Id="rId205" Type="http://schemas.openxmlformats.org/officeDocument/2006/relationships/image" Target="../media/image1873.png"/><Relationship Id="rId247" Type="http://schemas.openxmlformats.org/officeDocument/2006/relationships/image" Target="../media/image1894.png"/><Relationship Id="rId412" Type="http://schemas.openxmlformats.org/officeDocument/2006/relationships/customXml" Target="../ink/ink1992.xml"/><Relationship Id="rId107" Type="http://schemas.openxmlformats.org/officeDocument/2006/relationships/image" Target="../media/image1824.png"/><Relationship Id="rId289" Type="http://schemas.openxmlformats.org/officeDocument/2006/relationships/image" Target="../media/image1915.png"/><Relationship Id="rId454" Type="http://schemas.openxmlformats.org/officeDocument/2006/relationships/customXml" Target="../ink/ink2013.xml"/><Relationship Id="rId11" Type="http://schemas.openxmlformats.org/officeDocument/2006/relationships/image" Target="../media/image1776.png"/><Relationship Id="rId53" Type="http://schemas.openxmlformats.org/officeDocument/2006/relationships/image" Target="../media/image1797.png"/><Relationship Id="rId149" Type="http://schemas.openxmlformats.org/officeDocument/2006/relationships/image" Target="../media/image1845.png"/><Relationship Id="rId314" Type="http://schemas.openxmlformats.org/officeDocument/2006/relationships/customXml" Target="../ink/ink1943.xml"/><Relationship Id="rId356" Type="http://schemas.openxmlformats.org/officeDocument/2006/relationships/customXml" Target="../ink/ink1964.xml"/><Relationship Id="rId398" Type="http://schemas.openxmlformats.org/officeDocument/2006/relationships/customXml" Target="../ink/ink1985.xml"/><Relationship Id="rId95" Type="http://schemas.openxmlformats.org/officeDocument/2006/relationships/image" Target="../media/image1818.png"/><Relationship Id="rId160" Type="http://schemas.openxmlformats.org/officeDocument/2006/relationships/customXml" Target="../ink/ink1866.xml"/><Relationship Id="rId216" Type="http://schemas.openxmlformats.org/officeDocument/2006/relationships/customXml" Target="../ink/ink1894.xml"/><Relationship Id="rId423" Type="http://schemas.openxmlformats.org/officeDocument/2006/relationships/image" Target="../media/image1981.png"/><Relationship Id="rId258" Type="http://schemas.openxmlformats.org/officeDocument/2006/relationships/customXml" Target="../ink/ink1915.xml"/><Relationship Id="rId465" Type="http://schemas.openxmlformats.org/officeDocument/2006/relationships/image" Target="../media/image2002.png"/><Relationship Id="rId22" Type="http://schemas.openxmlformats.org/officeDocument/2006/relationships/customXml" Target="../ink/ink1797.xml"/><Relationship Id="rId64" Type="http://schemas.openxmlformats.org/officeDocument/2006/relationships/customXml" Target="../ink/ink1818.xml"/><Relationship Id="rId118" Type="http://schemas.openxmlformats.org/officeDocument/2006/relationships/customXml" Target="../ink/ink1845.xml"/><Relationship Id="rId325" Type="http://schemas.openxmlformats.org/officeDocument/2006/relationships/image" Target="../media/image1933.png"/><Relationship Id="rId367" Type="http://schemas.openxmlformats.org/officeDocument/2006/relationships/image" Target="../media/image1954.png"/><Relationship Id="rId171" Type="http://schemas.openxmlformats.org/officeDocument/2006/relationships/image" Target="../media/image1856.png"/><Relationship Id="rId227" Type="http://schemas.openxmlformats.org/officeDocument/2006/relationships/image" Target="../media/image1884.png"/><Relationship Id="rId269" Type="http://schemas.openxmlformats.org/officeDocument/2006/relationships/image" Target="../media/image1905.png"/><Relationship Id="rId434" Type="http://schemas.openxmlformats.org/officeDocument/2006/relationships/customXml" Target="../ink/ink2003.xml"/><Relationship Id="rId476" Type="http://schemas.openxmlformats.org/officeDocument/2006/relationships/customXml" Target="../ink/ink2024.xml"/><Relationship Id="rId33" Type="http://schemas.openxmlformats.org/officeDocument/2006/relationships/image" Target="../media/image1787.png"/><Relationship Id="rId129" Type="http://schemas.openxmlformats.org/officeDocument/2006/relationships/image" Target="../media/image1835.png"/><Relationship Id="rId280" Type="http://schemas.openxmlformats.org/officeDocument/2006/relationships/customXml" Target="../ink/ink1926.xml"/><Relationship Id="rId336" Type="http://schemas.openxmlformats.org/officeDocument/2006/relationships/customXml" Target="../ink/ink1954.xml"/><Relationship Id="rId75" Type="http://schemas.openxmlformats.org/officeDocument/2006/relationships/image" Target="../media/image1808.png"/><Relationship Id="rId140" Type="http://schemas.openxmlformats.org/officeDocument/2006/relationships/customXml" Target="../ink/ink1856.xml"/><Relationship Id="rId182" Type="http://schemas.openxmlformats.org/officeDocument/2006/relationships/customXml" Target="../ink/ink1877.xml"/><Relationship Id="rId378" Type="http://schemas.openxmlformats.org/officeDocument/2006/relationships/customXml" Target="../ink/ink1975.xml"/><Relationship Id="rId403" Type="http://schemas.openxmlformats.org/officeDocument/2006/relationships/image" Target="../media/image1972.png"/><Relationship Id="rId6" Type="http://schemas.openxmlformats.org/officeDocument/2006/relationships/customXml" Target="../ink/ink1789.xml"/><Relationship Id="rId238" Type="http://schemas.openxmlformats.org/officeDocument/2006/relationships/customXml" Target="../ink/ink1905.xml"/><Relationship Id="rId445" Type="http://schemas.openxmlformats.org/officeDocument/2006/relationships/image" Target="../media/image1992.png"/><Relationship Id="rId487" Type="http://schemas.openxmlformats.org/officeDocument/2006/relationships/image" Target="../media/image2013.png"/><Relationship Id="rId291" Type="http://schemas.openxmlformats.org/officeDocument/2006/relationships/image" Target="../media/image1916.png"/><Relationship Id="rId305" Type="http://schemas.openxmlformats.org/officeDocument/2006/relationships/image" Target="../media/image1923.png"/><Relationship Id="rId347" Type="http://schemas.openxmlformats.org/officeDocument/2006/relationships/image" Target="../media/image1944.png"/><Relationship Id="rId44" Type="http://schemas.openxmlformats.org/officeDocument/2006/relationships/customXml" Target="../ink/ink1808.xml"/><Relationship Id="rId86" Type="http://schemas.openxmlformats.org/officeDocument/2006/relationships/customXml" Target="../ink/ink1829.xml"/><Relationship Id="rId151" Type="http://schemas.openxmlformats.org/officeDocument/2006/relationships/image" Target="../media/image1846.png"/><Relationship Id="rId389" Type="http://schemas.openxmlformats.org/officeDocument/2006/relationships/image" Target="../media/image1965.png"/><Relationship Id="rId193" Type="http://schemas.openxmlformats.org/officeDocument/2006/relationships/image" Target="../media/image1867.png"/><Relationship Id="rId207" Type="http://schemas.openxmlformats.org/officeDocument/2006/relationships/image" Target="../media/image1874.png"/><Relationship Id="rId249" Type="http://schemas.openxmlformats.org/officeDocument/2006/relationships/image" Target="../media/image1895.png"/><Relationship Id="rId414" Type="http://schemas.openxmlformats.org/officeDocument/2006/relationships/customXml" Target="../ink/ink1993.xml"/><Relationship Id="rId456" Type="http://schemas.openxmlformats.org/officeDocument/2006/relationships/customXml" Target="../ink/ink2014.xml"/><Relationship Id="rId13" Type="http://schemas.openxmlformats.org/officeDocument/2006/relationships/image" Target="../media/image1777.png"/><Relationship Id="rId109" Type="http://schemas.openxmlformats.org/officeDocument/2006/relationships/image" Target="../media/image1825.png"/><Relationship Id="rId260" Type="http://schemas.openxmlformats.org/officeDocument/2006/relationships/customXml" Target="../ink/ink1916.xml"/><Relationship Id="rId316" Type="http://schemas.openxmlformats.org/officeDocument/2006/relationships/customXml" Target="../ink/ink1944.xml"/><Relationship Id="rId55" Type="http://schemas.openxmlformats.org/officeDocument/2006/relationships/image" Target="../media/image1798.png"/><Relationship Id="rId97" Type="http://schemas.openxmlformats.org/officeDocument/2006/relationships/image" Target="../media/image1819.png"/><Relationship Id="rId120" Type="http://schemas.openxmlformats.org/officeDocument/2006/relationships/customXml" Target="../ink/ink1846.xml"/><Relationship Id="rId358" Type="http://schemas.openxmlformats.org/officeDocument/2006/relationships/customXml" Target="../ink/ink1965.xml"/><Relationship Id="rId162" Type="http://schemas.openxmlformats.org/officeDocument/2006/relationships/customXml" Target="../ink/ink1867.xml"/><Relationship Id="rId218" Type="http://schemas.openxmlformats.org/officeDocument/2006/relationships/customXml" Target="../ink/ink1895.xml"/><Relationship Id="rId425" Type="http://schemas.openxmlformats.org/officeDocument/2006/relationships/image" Target="../media/image1982.png"/><Relationship Id="rId467" Type="http://schemas.openxmlformats.org/officeDocument/2006/relationships/image" Target="../media/image2003.png"/><Relationship Id="rId271" Type="http://schemas.openxmlformats.org/officeDocument/2006/relationships/image" Target="../media/image1906.png"/><Relationship Id="rId24" Type="http://schemas.openxmlformats.org/officeDocument/2006/relationships/customXml" Target="../ink/ink1798.xml"/><Relationship Id="rId66" Type="http://schemas.openxmlformats.org/officeDocument/2006/relationships/customXml" Target="../ink/ink1819.xml"/><Relationship Id="rId131" Type="http://schemas.openxmlformats.org/officeDocument/2006/relationships/image" Target="../media/image1836.png"/><Relationship Id="rId327" Type="http://schemas.openxmlformats.org/officeDocument/2006/relationships/image" Target="../media/image1934.png"/><Relationship Id="rId369" Type="http://schemas.openxmlformats.org/officeDocument/2006/relationships/image" Target="../media/image1955.png"/><Relationship Id="rId173" Type="http://schemas.openxmlformats.org/officeDocument/2006/relationships/image" Target="../media/image1857.png"/><Relationship Id="rId229" Type="http://schemas.openxmlformats.org/officeDocument/2006/relationships/image" Target="../media/image1885.png"/><Relationship Id="rId380" Type="http://schemas.openxmlformats.org/officeDocument/2006/relationships/customXml" Target="../ink/ink1976.xml"/><Relationship Id="rId436" Type="http://schemas.openxmlformats.org/officeDocument/2006/relationships/customXml" Target="../ink/ink2004.xml"/><Relationship Id="rId240" Type="http://schemas.openxmlformats.org/officeDocument/2006/relationships/customXml" Target="../ink/ink1906.xml"/><Relationship Id="rId478" Type="http://schemas.openxmlformats.org/officeDocument/2006/relationships/customXml" Target="../ink/ink2025.xml"/><Relationship Id="rId35" Type="http://schemas.openxmlformats.org/officeDocument/2006/relationships/image" Target="../media/image1788.png"/><Relationship Id="rId77" Type="http://schemas.openxmlformats.org/officeDocument/2006/relationships/image" Target="../media/image1809.png"/><Relationship Id="rId100" Type="http://schemas.openxmlformats.org/officeDocument/2006/relationships/customXml" Target="../ink/ink1836.xml"/><Relationship Id="rId282" Type="http://schemas.openxmlformats.org/officeDocument/2006/relationships/customXml" Target="../ink/ink1927.xml"/><Relationship Id="rId338" Type="http://schemas.openxmlformats.org/officeDocument/2006/relationships/customXml" Target="../ink/ink1955.xml"/><Relationship Id="rId8" Type="http://schemas.openxmlformats.org/officeDocument/2006/relationships/customXml" Target="../ink/ink1790.xml"/><Relationship Id="rId142" Type="http://schemas.openxmlformats.org/officeDocument/2006/relationships/customXml" Target="../ink/ink1857.xml"/><Relationship Id="rId184" Type="http://schemas.openxmlformats.org/officeDocument/2006/relationships/customXml" Target="../ink/ink1878.xml"/><Relationship Id="rId391" Type="http://schemas.openxmlformats.org/officeDocument/2006/relationships/image" Target="../media/image1966.png"/><Relationship Id="rId405" Type="http://schemas.openxmlformats.org/officeDocument/2006/relationships/image" Target="../media/image1973.png"/><Relationship Id="rId447" Type="http://schemas.openxmlformats.org/officeDocument/2006/relationships/image" Target="../media/image1993.png"/><Relationship Id="rId251" Type="http://schemas.openxmlformats.org/officeDocument/2006/relationships/image" Target="../media/image1896.png"/><Relationship Id="rId489" Type="http://schemas.openxmlformats.org/officeDocument/2006/relationships/image" Target="../media/image2014.png"/><Relationship Id="rId46" Type="http://schemas.openxmlformats.org/officeDocument/2006/relationships/customXml" Target="../ink/ink1809.xml"/><Relationship Id="rId293" Type="http://schemas.openxmlformats.org/officeDocument/2006/relationships/image" Target="../media/image1917.png"/><Relationship Id="rId307" Type="http://schemas.openxmlformats.org/officeDocument/2006/relationships/image" Target="../media/image1924.png"/><Relationship Id="rId349" Type="http://schemas.openxmlformats.org/officeDocument/2006/relationships/image" Target="../media/image1945.png"/><Relationship Id="rId88" Type="http://schemas.openxmlformats.org/officeDocument/2006/relationships/customXml" Target="../ink/ink1830.xml"/><Relationship Id="rId111" Type="http://schemas.openxmlformats.org/officeDocument/2006/relationships/image" Target="../media/image1826.png"/><Relationship Id="rId153" Type="http://schemas.openxmlformats.org/officeDocument/2006/relationships/image" Target="../media/image1847.png"/><Relationship Id="rId195" Type="http://schemas.openxmlformats.org/officeDocument/2006/relationships/image" Target="../media/image1868.png"/><Relationship Id="rId209" Type="http://schemas.openxmlformats.org/officeDocument/2006/relationships/image" Target="../media/image1875.png"/><Relationship Id="rId360" Type="http://schemas.openxmlformats.org/officeDocument/2006/relationships/customXml" Target="../ink/ink1966.xml"/><Relationship Id="rId416" Type="http://schemas.openxmlformats.org/officeDocument/2006/relationships/customXml" Target="../ink/ink1994.xml"/><Relationship Id="rId220" Type="http://schemas.openxmlformats.org/officeDocument/2006/relationships/customXml" Target="../ink/ink1896.xml"/><Relationship Id="rId458" Type="http://schemas.openxmlformats.org/officeDocument/2006/relationships/customXml" Target="../ink/ink2015.xml"/><Relationship Id="rId15" Type="http://schemas.openxmlformats.org/officeDocument/2006/relationships/image" Target="../media/image1778.png"/><Relationship Id="rId57" Type="http://schemas.openxmlformats.org/officeDocument/2006/relationships/image" Target="../media/image1799.png"/><Relationship Id="rId262" Type="http://schemas.openxmlformats.org/officeDocument/2006/relationships/customXml" Target="../ink/ink1917.xml"/><Relationship Id="rId318" Type="http://schemas.openxmlformats.org/officeDocument/2006/relationships/customXml" Target="../ink/ink1945.xml"/><Relationship Id="rId99" Type="http://schemas.openxmlformats.org/officeDocument/2006/relationships/image" Target="../media/image1820.png"/><Relationship Id="rId122" Type="http://schemas.openxmlformats.org/officeDocument/2006/relationships/customXml" Target="../ink/ink1847.xml"/><Relationship Id="rId164" Type="http://schemas.openxmlformats.org/officeDocument/2006/relationships/customXml" Target="../ink/ink1868.xml"/><Relationship Id="rId371" Type="http://schemas.openxmlformats.org/officeDocument/2006/relationships/image" Target="../media/image1956.png"/><Relationship Id="rId427" Type="http://schemas.openxmlformats.org/officeDocument/2006/relationships/image" Target="../media/image1983.png"/><Relationship Id="rId469" Type="http://schemas.openxmlformats.org/officeDocument/2006/relationships/image" Target="../media/image2004.png"/><Relationship Id="rId26" Type="http://schemas.openxmlformats.org/officeDocument/2006/relationships/customXml" Target="../ink/ink1799.xml"/><Relationship Id="rId231" Type="http://schemas.openxmlformats.org/officeDocument/2006/relationships/image" Target="../media/image1886.png"/><Relationship Id="rId273" Type="http://schemas.openxmlformats.org/officeDocument/2006/relationships/image" Target="../media/image1907.png"/><Relationship Id="rId329" Type="http://schemas.openxmlformats.org/officeDocument/2006/relationships/image" Target="../media/image1935.png"/><Relationship Id="rId480" Type="http://schemas.openxmlformats.org/officeDocument/2006/relationships/customXml" Target="../ink/ink2026.xml"/><Relationship Id="rId68" Type="http://schemas.openxmlformats.org/officeDocument/2006/relationships/customXml" Target="../ink/ink1820.xml"/><Relationship Id="rId133" Type="http://schemas.openxmlformats.org/officeDocument/2006/relationships/image" Target="../media/image1837.png"/><Relationship Id="rId175" Type="http://schemas.openxmlformats.org/officeDocument/2006/relationships/image" Target="../media/image1858.png"/><Relationship Id="rId340" Type="http://schemas.openxmlformats.org/officeDocument/2006/relationships/customXml" Target="../ink/ink1956.xml"/><Relationship Id="rId200" Type="http://schemas.openxmlformats.org/officeDocument/2006/relationships/customXml" Target="../ink/ink1886.xml"/><Relationship Id="rId382" Type="http://schemas.openxmlformats.org/officeDocument/2006/relationships/customXml" Target="../ink/ink1977.xml"/><Relationship Id="rId438" Type="http://schemas.openxmlformats.org/officeDocument/2006/relationships/customXml" Target="../ink/ink2005.xml"/><Relationship Id="rId242" Type="http://schemas.openxmlformats.org/officeDocument/2006/relationships/customXml" Target="../ink/ink1907.xml"/><Relationship Id="rId284" Type="http://schemas.openxmlformats.org/officeDocument/2006/relationships/customXml" Target="../ink/ink1928.xml"/><Relationship Id="rId491" Type="http://schemas.openxmlformats.org/officeDocument/2006/relationships/image" Target="../media/image2015.png"/><Relationship Id="rId37" Type="http://schemas.openxmlformats.org/officeDocument/2006/relationships/image" Target="../media/image1789.png"/><Relationship Id="rId79" Type="http://schemas.openxmlformats.org/officeDocument/2006/relationships/image" Target="../media/image1810.png"/><Relationship Id="rId102" Type="http://schemas.openxmlformats.org/officeDocument/2006/relationships/customXml" Target="../ink/ink1837.xml"/><Relationship Id="rId144" Type="http://schemas.openxmlformats.org/officeDocument/2006/relationships/customXml" Target="../ink/ink1858.xml"/><Relationship Id="rId90" Type="http://schemas.openxmlformats.org/officeDocument/2006/relationships/customXml" Target="../ink/ink1831.xml"/><Relationship Id="rId186" Type="http://schemas.openxmlformats.org/officeDocument/2006/relationships/customXml" Target="../ink/ink1879.xml"/><Relationship Id="rId351" Type="http://schemas.openxmlformats.org/officeDocument/2006/relationships/image" Target="../media/image1946.png"/><Relationship Id="rId393" Type="http://schemas.openxmlformats.org/officeDocument/2006/relationships/image" Target="../media/image1967.png"/><Relationship Id="rId407" Type="http://schemas.openxmlformats.org/officeDocument/2006/relationships/image" Target="../media/image1974.png"/><Relationship Id="rId449" Type="http://schemas.openxmlformats.org/officeDocument/2006/relationships/image" Target="../media/image1994.png"/><Relationship Id="rId211" Type="http://schemas.openxmlformats.org/officeDocument/2006/relationships/image" Target="../media/image1876.png"/><Relationship Id="rId253" Type="http://schemas.openxmlformats.org/officeDocument/2006/relationships/image" Target="../media/image1897.png"/><Relationship Id="rId295" Type="http://schemas.openxmlformats.org/officeDocument/2006/relationships/image" Target="../media/image1918.png"/><Relationship Id="rId309" Type="http://schemas.openxmlformats.org/officeDocument/2006/relationships/image" Target="../media/image1925.png"/><Relationship Id="rId460" Type="http://schemas.openxmlformats.org/officeDocument/2006/relationships/customXml" Target="../ink/ink2016.xml"/><Relationship Id="rId48" Type="http://schemas.openxmlformats.org/officeDocument/2006/relationships/customXml" Target="../ink/ink1810.xml"/><Relationship Id="rId113" Type="http://schemas.openxmlformats.org/officeDocument/2006/relationships/image" Target="../media/image1827.png"/><Relationship Id="rId320" Type="http://schemas.openxmlformats.org/officeDocument/2006/relationships/customXml" Target="../ink/ink1946.xml"/><Relationship Id="rId155" Type="http://schemas.openxmlformats.org/officeDocument/2006/relationships/image" Target="../media/image1848.png"/><Relationship Id="rId197" Type="http://schemas.openxmlformats.org/officeDocument/2006/relationships/image" Target="../media/image1869.png"/><Relationship Id="rId362" Type="http://schemas.openxmlformats.org/officeDocument/2006/relationships/customXml" Target="../ink/ink1967.xml"/><Relationship Id="rId418" Type="http://schemas.openxmlformats.org/officeDocument/2006/relationships/customXml" Target="../ink/ink1995.xml"/><Relationship Id="rId222" Type="http://schemas.openxmlformats.org/officeDocument/2006/relationships/customXml" Target="../ink/ink1897.xml"/><Relationship Id="rId264" Type="http://schemas.openxmlformats.org/officeDocument/2006/relationships/customXml" Target="../ink/ink1918.xml"/><Relationship Id="rId471" Type="http://schemas.openxmlformats.org/officeDocument/2006/relationships/image" Target="../media/image2005.png"/><Relationship Id="rId17" Type="http://schemas.openxmlformats.org/officeDocument/2006/relationships/image" Target="../media/image1779.png"/><Relationship Id="rId59" Type="http://schemas.openxmlformats.org/officeDocument/2006/relationships/image" Target="../media/image1800.png"/><Relationship Id="rId124" Type="http://schemas.openxmlformats.org/officeDocument/2006/relationships/customXml" Target="../ink/ink1848.xml"/><Relationship Id="rId70" Type="http://schemas.openxmlformats.org/officeDocument/2006/relationships/customXml" Target="../ink/ink1821.xml"/><Relationship Id="rId166" Type="http://schemas.openxmlformats.org/officeDocument/2006/relationships/customXml" Target="../ink/ink1869.xml"/><Relationship Id="rId331" Type="http://schemas.openxmlformats.org/officeDocument/2006/relationships/image" Target="../media/image1936.png"/><Relationship Id="rId373" Type="http://schemas.openxmlformats.org/officeDocument/2006/relationships/image" Target="../media/image1957.png"/><Relationship Id="rId429" Type="http://schemas.openxmlformats.org/officeDocument/2006/relationships/image" Target="../media/image198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87.png"/><Relationship Id="rId440" Type="http://schemas.openxmlformats.org/officeDocument/2006/relationships/customXml" Target="../ink/ink2006.xml"/><Relationship Id="rId28" Type="http://schemas.openxmlformats.org/officeDocument/2006/relationships/customXml" Target="../ink/ink1800.xml"/><Relationship Id="rId275" Type="http://schemas.openxmlformats.org/officeDocument/2006/relationships/image" Target="../media/image1908.png"/><Relationship Id="rId300" Type="http://schemas.openxmlformats.org/officeDocument/2006/relationships/customXml" Target="../ink/ink1936.xml"/><Relationship Id="rId482" Type="http://schemas.openxmlformats.org/officeDocument/2006/relationships/customXml" Target="../ink/ink2027.xml"/><Relationship Id="rId81" Type="http://schemas.openxmlformats.org/officeDocument/2006/relationships/image" Target="../media/image1811.png"/><Relationship Id="rId135" Type="http://schemas.openxmlformats.org/officeDocument/2006/relationships/image" Target="../media/image1838.png"/><Relationship Id="rId177" Type="http://schemas.openxmlformats.org/officeDocument/2006/relationships/image" Target="../media/image1859.png"/><Relationship Id="rId342" Type="http://schemas.openxmlformats.org/officeDocument/2006/relationships/customXml" Target="../ink/ink1957.xml"/><Relationship Id="rId384" Type="http://schemas.openxmlformats.org/officeDocument/2006/relationships/customXml" Target="../ink/ink1978.xml"/><Relationship Id="rId202" Type="http://schemas.openxmlformats.org/officeDocument/2006/relationships/customXml" Target="../ink/ink1887.xml"/><Relationship Id="rId244" Type="http://schemas.openxmlformats.org/officeDocument/2006/relationships/customXml" Target="../ink/ink1908.xml"/><Relationship Id="rId39" Type="http://schemas.openxmlformats.org/officeDocument/2006/relationships/image" Target="../media/image1790.png"/><Relationship Id="rId286" Type="http://schemas.openxmlformats.org/officeDocument/2006/relationships/customXml" Target="../ink/ink1929.xml"/><Relationship Id="rId451" Type="http://schemas.openxmlformats.org/officeDocument/2006/relationships/image" Target="../media/image1995.png"/><Relationship Id="rId493" Type="http://schemas.openxmlformats.org/officeDocument/2006/relationships/image" Target="../media/image2016.png"/><Relationship Id="rId50" Type="http://schemas.openxmlformats.org/officeDocument/2006/relationships/customXml" Target="../ink/ink1811.xml"/><Relationship Id="rId104" Type="http://schemas.openxmlformats.org/officeDocument/2006/relationships/customXml" Target="../ink/ink1838.xml"/><Relationship Id="rId146" Type="http://schemas.openxmlformats.org/officeDocument/2006/relationships/customXml" Target="../ink/ink1859.xml"/><Relationship Id="rId188" Type="http://schemas.openxmlformats.org/officeDocument/2006/relationships/customXml" Target="../ink/ink1880.xml"/><Relationship Id="rId311" Type="http://schemas.openxmlformats.org/officeDocument/2006/relationships/image" Target="../media/image1926.png"/><Relationship Id="rId353" Type="http://schemas.openxmlformats.org/officeDocument/2006/relationships/image" Target="../media/image1947.png"/><Relationship Id="rId395" Type="http://schemas.openxmlformats.org/officeDocument/2006/relationships/image" Target="../media/image1968.png"/><Relationship Id="rId409" Type="http://schemas.openxmlformats.org/officeDocument/2006/relationships/image" Target="../media/image157.png"/><Relationship Id="rId92" Type="http://schemas.openxmlformats.org/officeDocument/2006/relationships/customXml" Target="../ink/ink1832.xml"/><Relationship Id="rId213" Type="http://schemas.openxmlformats.org/officeDocument/2006/relationships/image" Target="../media/image1877.png"/><Relationship Id="rId420" Type="http://schemas.openxmlformats.org/officeDocument/2006/relationships/customXml" Target="../ink/ink1996.xml"/><Relationship Id="rId255" Type="http://schemas.openxmlformats.org/officeDocument/2006/relationships/image" Target="../media/image1898.png"/><Relationship Id="rId297" Type="http://schemas.openxmlformats.org/officeDocument/2006/relationships/image" Target="../media/image1919.png"/><Relationship Id="rId462" Type="http://schemas.openxmlformats.org/officeDocument/2006/relationships/customXml" Target="../ink/ink2017.xml"/><Relationship Id="rId115" Type="http://schemas.openxmlformats.org/officeDocument/2006/relationships/image" Target="../media/image1828.png"/><Relationship Id="rId157" Type="http://schemas.openxmlformats.org/officeDocument/2006/relationships/image" Target="../media/image1849.png"/><Relationship Id="rId322" Type="http://schemas.openxmlformats.org/officeDocument/2006/relationships/customXml" Target="../ink/ink1947.xml"/><Relationship Id="rId364" Type="http://schemas.openxmlformats.org/officeDocument/2006/relationships/customXml" Target="../ink/ink1968.xml"/><Relationship Id="rId61" Type="http://schemas.openxmlformats.org/officeDocument/2006/relationships/image" Target="../media/image1801.png"/><Relationship Id="rId199" Type="http://schemas.openxmlformats.org/officeDocument/2006/relationships/image" Target="../media/image1870.png"/><Relationship Id="rId19" Type="http://schemas.openxmlformats.org/officeDocument/2006/relationships/image" Target="../media/image1780.png"/><Relationship Id="rId224" Type="http://schemas.openxmlformats.org/officeDocument/2006/relationships/customXml" Target="../ink/ink1898.xml"/><Relationship Id="rId266" Type="http://schemas.openxmlformats.org/officeDocument/2006/relationships/customXml" Target="../ink/ink1919.xml"/><Relationship Id="rId431" Type="http://schemas.openxmlformats.org/officeDocument/2006/relationships/image" Target="../media/image1985.png"/><Relationship Id="rId473" Type="http://schemas.openxmlformats.org/officeDocument/2006/relationships/image" Target="../media/image2006.png"/><Relationship Id="rId30" Type="http://schemas.openxmlformats.org/officeDocument/2006/relationships/customXml" Target="../ink/ink1801.xml"/><Relationship Id="rId126" Type="http://schemas.openxmlformats.org/officeDocument/2006/relationships/customXml" Target="../ink/ink1849.xml"/><Relationship Id="rId168" Type="http://schemas.openxmlformats.org/officeDocument/2006/relationships/customXml" Target="../ink/ink1870.xml"/><Relationship Id="rId333" Type="http://schemas.openxmlformats.org/officeDocument/2006/relationships/image" Target="../media/image1937.png"/><Relationship Id="rId72" Type="http://schemas.openxmlformats.org/officeDocument/2006/relationships/customXml" Target="../ink/ink1822.xml"/><Relationship Id="rId375" Type="http://schemas.openxmlformats.org/officeDocument/2006/relationships/image" Target="../media/image1958.png"/><Relationship Id="rId3" Type="http://schemas.openxmlformats.org/officeDocument/2006/relationships/image" Target="../media/image1772.png"/><Relationship Id="rId235" Type="http://schemas.openxmlformats.org/officeDocument/2006/relationships/image" Target="../media/image1888.png"/><Relationship Id="rId277" Type="http://schemas.openxmlformats.org/officeDocument/2006/relationships/image" Target="../media/image1909.png"/><Relationship Id="rId400" Type="http://schemas.openxmlformats.org/officeDocument/2006/relationships/customXml" Target="../ink/ink1986.xml"/><Relationship Id="rId442" Type="http://schemas.openxmlformats.org/officeDocument/2006/relationships/customXml" Target="../ink/ink2007.xml"/><Relationship Id="rId484" Type="http://schemas.openxmlformats.org/officeDocument/2006/relationships/customXml" Target="../ink/ink2028.xml"/><Relationship Id="rId137" Type="http://schemas.openxmlformats.org/officeDocument/2006/relationships/image" Target="../media/image1839.png"/><Relationship Id="rId302" Type="http://schemas.openxmlformats.org/officeDocument/2006/relationships/customXml" Target="../ink/ink1937.xml"/><Relationship Id="rId344" Type="http://schemas.openxmlformats.org/officeDocument/2006/relationships/customXml" Target="../ink/ink1958.xml"/><Relationship Id="rId41" Type="http://schemas.openxmlformats.org/officeDocument/2006/relationships/image" Target="../media/image1791.png"/><Relationship Id="rId83" Type="http://schemas.openxmlformats.org/officeDocument/2006/relationships/image" Target="../media/image1812.png"/><Relationship Id="rId179" Type="http://schemas.openxmlformats.org/officeDocument/2006/relationships/image" Target="../media/image1860.png"/><Relationship Id="rId386" Type="http://schemas.openxmlformats.org/officeDocument/2006/relationships/customXml" Target="../ink/ink1979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8.png"/><Relationship Id="rId21" Type="http://schemas.openxmlformats.org/officeDocument/2006/relationships/image" Target="../media/image2020.png"/><Relationship Id="rId42" Type="http://schemas.openxmlformats.org/officeDocument/2006/relationships/customXml" Target="../ink/ink2054.xml"/><Relationship Id="rId63" Type="http://schemas.openxmlformats.org/officeDocument/2006/relationships/image" Target="../media/image2041.png"/><Relationship Id="rId84" Type="http://schemas.openxmlformats.org/officeDocument/2006/relationships/customXml" Target="../ink/ink2075.xml"/><Relationship Id="rId138" Type="http://schemas.openxmlformats.org/officeDocument/2006/relationships/customXml" Target="../ink/ink2102.xml"/><Relationship Id="rId159" Type="http://schemas.openxmlformats.org/officeDocument/2006/relationships/image" Target="../media/image2089.png"/><Relationship Id="rId170" Type="http://schemas.openxmlformats.org/officeDocument/2006/relationships/customXml" Target="../ink/ink2118.xml"/><Relationship Id="rId191" Type="http://schemas.openxmlformats.org/officeDocument/2006/relationships/image" Target="../media/image2105.png"/><Relationship Id="rId205" Type="http://schemas.openxmlformats.org/officeDocument/2006/relationships/image" Target="../media/image2112.png"/><Relationship Id="rId226" Type="http://schemas.openxmlformats.org/officeDocument/2006/relationships/customXml" Target="../ink/ink2146.xml"/><Relationship Id="rId247" Type="http://schemas.openxmlformats.org/officeDocument/2006/relationships/image" Target="../media/image2133.png"/><Relationship Id="rId107" Type="http://schemas.openxmlformats.org/officeDocument/2006/relationships/image" Target="../media/image2063.png"/><Relationship Id="rId11" Type="http://schemas.openxmlformats.org/officeDocument/2006/relationships/image" Target="../media/image20150.png"/><Relationship Id="rId32" Type="http://schemas.openxmlformats.org/officeDocument/2006/relationships/customXml" Target="../ink/ink2049.xml"/><Relationship Id="rId53" Type="http://schemas.openxmlformats.org/officeDocument/2006/relationships/image" Target="../media/image2036.png"/><Relationship Id="rId74" Type="http://schemas.openxmlformats.org/officeDocument/2006/relationships/customXml" Target="../ink/ink2070.xml"/><Relationship Id="rId128" Type="http://schemas.openxmlformats.org/officeDocument/2006/relationships/customXml" Target="../ink/ink2097.xml"/><Relationship Id="rId149" Type="http://schemas.openxmlformats.org/officeDocument/2006/relationships/image" Target="../media/image2084.png"/><Relationship Id="rId5" Type="http://schemas.openxmlformats.org/officeDocument/2006/relationships/image" Target="../media/image20120.png"/><Relationship Id="rId95" Type="http://schemas.openxmlformats.org/officeDocument/2006/relationships/image" Target="../media/image2057.png"/><Relationship Id="rId160" Type="http://schemas.openxmlformats.org/officeDocument/2006/relationships/customXml" Target="../ink/ink2113.xml"/><Relationship Id="rId181" Type="http://schemas.openxmlformats.org/officeDocument/2006/relationships/image" Target="../media/image2100.png"/><Relationship Id="rId216" Type="http://schemas.openxmlformats.org/officeDocument/2006/relationships/customXml" Target="../ink/ink2141.xml"/><Relationship Id="rId237" Type="http://schemas.openxmlformats.org/officeDocument/2006/relationships/image" Target="../media/image2128.png"/><Relationship Id="rId22" Type="http://schemas.openxmlformats.org/officeDocument/2006/relationships/customXml" Target="../ink/ink2044.xml"/><Relationship Id="rId43" Type="http://schemas.openxmlformats.org/officeDocument/2006/relationships/image" Target="../media/image2031.png"/><Relationship Id="rId64" Type="http://schemas.openxmlformats.org/officeDocument/2006/relationships/customXml" Target="../ink/ink2065.xml"/><Relationship Id="rId118" Type="http://schemas.openxmlformats.org/officeDocument/2006/relationships/customXml" Target="../ink/ink2092.xml"/><Relationship Id="rId139" Type="http://schemas.openxmlformats.org/officeDocument/2006/relationships/image" Target="../media/image2079.png"/><Relationship Id="rId85" Type="http://schemas.openxmlformats.org/officeDocument/2006/relationships/image" Target="../media/image2052.png"/><Relationship Id="rId150" Type="http://schemas.openxmlformats.org/officeDocument/2006/relationships/customXml" Target="../ink/ink2108.xml"/><Relationship Id="rId171" Type="http://schemas.openxmlformats.org/officeDocument/2006/relationships/image" Target="../media/image2095.png"/><Relationship Id="rId192" Type="http://schemas.openxmlformats.org/officeDocument/2006/relationships/customXml" Target="../ink/ink2129.xml"/><Relationship Id="rId206" Type="http://schemas.openxmlformats.org/officeDocument/2006/relationships/customXml" Target="../ink/ink2136.xml"/><Relationship Id="rId227" Type="http://schemas.openxmlformats.org/officeDocument/2006/relationships/image" Target="../media/image2123.png"/><Relationship Id="rId12" Type="http://schemas.openxmlformats.org/officeDocument/2006/relationships/customXml" Target="../ink/ink2039.xml"/><Relationship Id="rId33" Type="http://schemas.openxmlformats.org/officeDocument/2006/relationships/image" Target="../media/image2026.png"/><Relationship Id="rId108" Type="http://schemas.openxmlformats.org/officeDocument/2006/relationships/customXml" Target="../ink/ink2087.xml"/><Relationship Id="rId129" Type="http://schemas.openxmlformats.org/officeDocument/2006/relationships/image" Target="../media/image2074.png"/><Relationship Id="rId54" Type="http://schemas.openxmlformats.org/officeDocument/2006/relationships/customXml" Target="../ink/ink2060.xml"/><Relationship Id="rId75" Type="http://schemas.openxmlformats.org/officeDocument/2006/relationships/image" Target="../media/image2047.png"/><Relationship Id="rId96" Type="http://schemas.openxmlformats.org/officeDocument/2006/relationships/customXml" Target="../ink/ink2081.xml"/><Relationship Id="rId140" Type="http://schemas.openxmlformats.org/officeDocument/2006/relationships/customXml" Target="../ink/ink2103.xml"/><Relationship Id="rId161" Type="http://schemas.openxmlformats.org/officeDocument/2006/relationships/image" Target="../media/image2090.png"/><Relationship Id="rId182" Type="http://schemas.openxmlformats.org/officeDocument/2006/relationships/customXml" Target="../ink/ink2124.xml"/><Relationship Id="rId217" Type="http://schemas.openxmlformats.org/officeDocument/2006/relationships/image" Target="../media/image2118.png"/><Relationship Id="rId6" Type="http://schemas.openxmlformats.org/officeDocument/2006/relationships/customXml" Target="../ink/ink2036.xml"/><Relationship Id="rId238" Type="http://schemas.openxmlformats.org/officeDocument/2006/relationships/customXml" Target="../ink/ink2152.xml"/><Relationship Id="rId23" Type="http://schemas.openxmlformats.org/officeDocument/2006/relationships/image" Target="../media/image2021.png"/><Relationship Id="rId119" Type="http://schemas.openxmlformats.org/officeDocument/2006/relationships/image" Target="../media/image2069.png"/><Relationship Id="rId44" Type="http://schemas.openxmlformats.org/officeDocument/2006/relationships/customXml" Target="../ink/ink2055.xml"/><Relationship Id="rId65" Type="http://schemas.openxmlformats.org/officeDocument/2006/relationships/image" Target="../media/image2042.png"/><Relationship Id="rId86" Type="http://schemas.openxmlformats.org/officeDocument/2006/relationships/customXml" Target="../ink/ink2076.xml"/><Relationship Id="rId130" Type="http://schemas.openxmlformats.org/officeDocument/2006/relationships/customXml" Target="../ink/ink2098.xml"/><Relationship Id="rId151" Type="http://schemas.openxmlformats.org/officeDocument/2006/relationships/image" Target="../media/image2085.png"/><Relationship Id="rId172" Type="http://schemas.openxmlformats.org/officeDocument/2006/relationships/customXml" Target="../ink/ink2119.xml"/><Relationship Id="rId193" Type="http://schemas.openxmlformats.org/officeDocument/2006/relationships/image" Target="../media/image2106.png"/><Relationship Id="rId207" Type="http://schemas.openxmlformats.org/officeDocument/2006/relationships/image" Target="../media/image2113.png"/><Relationship Id="rId228" Type="http://schemas.openxmlformats.org/officeDocument/2006/relationships/customXml" Target="../ink/ink2147.xml"/><Relationship Id="rId13" Type="http://schemas.openxmlformats.org/officeDocument/2006/relationships/image" Target="../media/image20160.png"/><Relationship Id="rId109" Type="http://schemas.openxmlformats.org/officeDocument/2006/relationships/image" Target="../media/image2064.png"/><Relationship Id="rId34" Type="http://schemas.openxmlformats.org/officeDocument/2006/relationships/customXml" Target="../ink/ink2050.xml"/><Relationship Id="rId55" Type="http://schemas.openxmlformats.org/officeDocument/2006/relationships/image" Target="../media/image2037.png"/><Relationship Id="rId76" Type="http://schemas.openxmlformats.org/officeDocument/2006/relationships/customXml" Target="../ink/ink2071.xml"/><Relationship Id="rId97" Type="http://schemas.openxmlformats.org/officeDocument/2006/relationships/image" Target="../media/image2058.png"/><Relationship Id="rId120" Type="http://schemas.openxmlformats.org/officeDocument/2006/relationships/customXml" Target="../ink/ink2093.xml"/><Relationship Id="rId141" Type="http://schemas.openxmlformats.org/officeDocument/2006/relationships/image" Target="../media/image2080.png"/><Relationship Id="rId7" Type="http://schemas.openxmlformats.org/officeDocument/2006/relationships/image" Target="../media/image20130.png"/><Relationship Id="rId162" Type="http://schemas.openxmlformats.org/officeDocument/2006/relationships/customXml" Target="../ink/ink2114.xml"/><Relationship Id="rId183" Type="http://schemas.openxmlformats.org/officeDocument/2006/relationships/image" Target="../media/image2101.png"/><Relationship Id="rId218" Type="http://schemas.openxmlformats.org/officeDocument/2006/relationships/customXml" Target="../ink/ink2142.xml"/><Relationship Id="rId239" Type="http://schemas.openxmlformats.org/officeDocument/2006/relationships/image" Target="../media/image2129.png"/><Relationship Id="rId24" Type="http://schemas.openxmlformats.org/officeDocument/2006/relationships/customXml" Target="../ink/ink2045.xml"/><Relationship Id="rId45" Type="http://schemas.openxmlformats.org/officeDocument/2006/relationships/image" Target="../media/image2032.png"/><Relationship Id="rId66" Type="http://schemas.openxmlformats.org/officeDocument/2006/relationships/customXml" Target="../ink/ink2066.xml"/><Relationship Id="rId87" Type="http://schemas.openxmlformats.org/officeDocument/2006/relationships/image" Target="../media/image2053.png"/><Relationship Id="rId110" Type="http://schemas.openxmlformats.org/officeDocument/2006/relationships/customXml" Target="../ink/ink2088.xml"/><Relationship Id="rId131" Type="http://schemas.openxmlformats.org/officeDocument/2006/relationships/image" Target="../media/image2075.png"/><Relationship Id="rId152" Type="http://schemas.openxmlformats.org/officeDocument/2006/relationships/customXml" Target="../ink/ink2109.xml"/><Relationship Id="rId173" Type="http://schemas.openxmlformats.org/officeDocument/2006/relationships/image" Target="../media/image2096.png"/><Relationship Id="rId194" Type="http://schemas.openxmlformats.org/officeDocument/2006/relationships/customXml" Target="../ink/ink2130.xml"/><Relationship Id="rId208" Type="http://schemas.openxmlformats.org/officeDocument/2006/relationships/customXml" Target="../ink/ink2137.xml"/><Relationship Id="rId229" Type="http://schemas.openxmlformats.org/officeDocument/2006/relationships/image" Target="../media/image2124.png"/><Relationship Id="rId240" Type="http://schemas.openxmlformats.org/officeDocument/2006/relationships/customXml" Target="../ink/ink2153.xml"/><Relationship Id="rId14" Type="http://schemas.openxmlformats.org/officeDocument/2006/relationships/customXml" Target="../ink/ink2040.xml"/><Relationship Id="rId35" Type="http://schemas.openxmlformats.org/officeDocument/2006/relationships/image" Target="../media/image2027.png"/><Relationship Id="rId56" Type="http://schemas.openxmlformats.org/officeDocument/2006/relationships/customXml" Target="../ink/ink2061.xml"/><Relationship Id="rId77" Type="http://schemas.openxmlformats.org/officeDocument/2006/relationships/image" Target="../media/image2048.png"/><Relationship Id="rId100" Type="http://schemas.openxmlformats.org/officeDocument/2006/relationships/customXml" Target="../ink/ink2083.xml"/><Relationship Id="rId8" Type="http://schemas.openxmlformats.org/officeDocument/2006/relationships/customXml" Target="../ink/ink2037.xml"/><Relationship Id="rId98" Type="http://schemas.openxmlformats.org/officeDocument/2006/relationships/customXml" Target="../ink/ink2082.xml"/><Relationship Id="rId121" Type="http://schemas.openxmlformats.org/officeDocument/2006/relationships/image" Target="../media/image2070.png"/><Relationship Id="rId142" Type="http://schemas.openxmlformats.org/officeDocument/2006/relationships/customXml" Target="../ink/ink2104.xml"/><Relationship Id="rId163" Type="http://schemas.openxmlformats.org/officeDocument/2006/relationships/image" Target="../media/image2091.png"/><Relationship Id="rId184" Type="http://schemas.openxmlformats.org/officeDocument/2006/relationships/customXml" Target="../ink/ink2125.xml"/><Relationship Id="rId219" Type="http://schemas.openxmlformats.org/officeDocument/2006/relationships/image" Target="../media/image2119.png"/><Relationship Id="rId230" Type="http://schemas.openxmlformats.org/officeDocument/2006/relationships/customXml" Target="../ink/ink2148.xml"/><Relationship Id="rId25" Type="http://schemas.openxmlformats.org/officeDocument/2006/relationships/image" Target="../media/image2022.png"/><Relationship Id="rId46" Type="http://schemas.openxmlformats.org/officeDocument/2006/relationships/customXml" Target="../ink/ink2056.xml"/><Relationship Id="rId67" Type="http://schemas.openxmlformats.org/officeDocument/2006/relationships/image" Target="../media/image2043.png"/><Relationship Id="rId88" Type="http://schemas.openxmlformats.org/officeDocument/2006/relationships/customXml" Target="../ink/ink2077.xml"/><Relationship Id="rId111" Type="http://schemas.openxmlformats.org/officeDocument/2006/relationships/image" Target="../media/image2065.png"/><Relationship Id="rId132" Type="http://schemas.openxmlformats.org/officeDocument/2006/relationships/customXml" Target="../ink/ink2099.xml"/><Relationship Id="rId153" Type="http://schemas.openxmlformats.org/officeDocument/2006/relationships/image" Target="../media/image2086.png"/><Relationship Id="rId174" Type="http://schemas.openxmlformats.org/officeDocument/2006/relationships/customXml" Target="../ink/ink2120.xml"/><Relationship Id="rId195" Type="http://schemas.openxmlformats.org/officeDocument/2006/relationships/image" Target="../media/image2107.png"/><Relationship Id="rId209" Type="http://schemas.openxmlformats.org/officeDocument/2006/relationships/image" Target="../media/image2114.png"/><Relationship Id="rId220" Type="http://schemas.openxmlformats.org/officeDocument/2006/relationships/customXml" Target="../ink/ink2143.xml"/><Relationship Id="rId241" Type="http://schemas.openxmlformats.org/officeDocument/2006/relationships/image" Target="../media/image2130.png"/><Relationship Id="rId15" Type="http://schemas.openxmlformats.org/officeDocument/2006/relationships/image" Target="../media/image20170.png"/><Relationship Id="rId36" Type="http://schemas.openxmlformats.org/officeDocument/2006/relationships/customXml" Target="../ink/ink2051.xml"/><Relationship Id="rId57" Type="http://schemas.openxmlformats.org/officeDocument/2006/relationships/image" Target="../media/image2038.png"/><Relationship Id="rId10" Type="http://schemas.openxmlformats.org/officeDocument/2006/relationships/customXml" Target="../ink/ink2038.xml"/><Relationship Id="rId31" Type="http://schemas.openxmlformats.org/officeDocument/2006/relationships/image" Target="../media/image2025.png"/><Relationship Id="rId52" Type="http://schemas.openxmlformats.org/officeDocument/2006/relationships/customXml" Target="../ink/ink2059.xml"/><Relationship Id="rId73" Type="http://schemas.openxmlformats.org/officeDocument/2006/relationships/image" Target="../media/image2046.png"/><Relationship Id="rId78" Type="http://schemas.openxmlformats.org/officeDocument/2006/relationships/customXml" Target="../ink/ink2072.xml"/><Relationship Id="rId94" Type="http://schemas.openxmlformats.org/officeDocument/2006/relationships/customXml" Target="../ink/ink2080.xml"/><Relationship Id="rId99" Type="http://schemas.openxmlformats.org/officeDocument/2006/relationships/image" Target="../media/image2059.png"/><Relationship Id="rId101" Type="http://schemas.openxmlformats.org/officeDocument/2006/relationships/image" Target="../media/image2060.png"/><Relationship Id="rId122" Type="http://schemas.openxmlformats.org/officeDocument/2006/relationships/customXml" Target="../ink/ink2094.xml"/><Relationship Id="rId143" Type="http://schemas.openxmlformats.org/officeDocument/2006/relationships/image" Target="../media/image2081.png"/><Relationship Id="rId148" Type="http://schemas.openxmlformats.org/officeDocument/2006/relationships/customXml" Target="../ink/ink2107.xml"/><Relationship Id="rId164" Type="http://schemas.openxmlformats.org/officeDocument/2006/relationships/customXml" Target="../ink/ink2115.xml"/><Relationship Id="rId169" Type="http://schemas.openxmlformats.org/officeDocument/2006/relationships/image" Target="../media/image2094.png"/><Relationship Id="rId185" Type="http://schemas.openxmlformats.org/officeDocument/2006/relationships/image" Target="../media/image2102.png"/><Relationship Id="rId4" Type="http://schemas.openxmlformats.org/officeDocument/2006/relationships/customXml" Target="../ink/ink2035.xml"/><Relationship Id="rId9" Type="http://schemas.openxmlformats.org/officeDocument/2006/relationships/image" Target="../media/image20140.png"/><Relationship Id="rId180" Type="http://schemas.openxmlformats.org/officeDocument/2006/relationships/customXml" Target="../ink/ink2123.xml"/><Relationship Id="rId210" Type="http://schemas.openxmlformats.org/officeDocument/2006/relationships/customXml" Target="../ink/ink2138.xml"/><Relationship Id="rId215" Type="http://schemas.openxmlformats.org/officeDocument/2006/relationships/image" Target="../media/image2117.png"/><Relationship Id="rId236" Type="http://schemas.openxmlformats.org/officeDocument/2006/relationships/customXml" Target="../ink/ink2151.xml"/><Relationship Id="rId26" Type="http://schemas.openxmlformats.org/officeDocument/2006/relationships/customXml" Target="../ink/ink2046.xml"/><Relationship Id="rId231" Type="http://schemas.openxmlformats.org/officeDocument/2006/relationships/image" Target="../media/image2125.png"/><Relationship Id="rId47" Type="http://schemas.openxmlformats.org/officeDocument/2006/relationships/image" Target="../media/image2033.png"/><Relationship Id="rId68" Type="http://schemas.openxmlformats.org/officeDocument/2006/relationships/customXml" Target="../ink/ink2067.xml"/><Relationship Id="rId89" Type="http://schemas.openxmlformats.org/officeDocument/2006/relationships/image" Target="../media/image2054.png"/><Relationship Id="rId112" Type="http://schemas.openxmlformats.org/officeDocument/2006/relationships/customXml" Target="../ink/ink2089.xml"/><Relationship Id="rId133" Type="http://schemas.openxmlformats.org/officeDocument/2006/relationships/image" Target="../media/image2076.png"/><Relationship Id="rId154" Type="http://schemas.openxmlformats.org/officeDocument/2006/relationships/customXml" Target="../ink/ink2110.xml"/><Relationship Id="rId175" Type="http://schemas.openxmlformats.org/officeDocument/2006/relationships/image" Target="../media/image2097.png"/><Relationship Id="rId196" Type="http://schemas.openxmlformats.org/officeDocument/2006/relationships/customXml" Target="../ink/ink2131.xml"/><Relationship Id="rId200" Type="http://schemas.openxmlformats.org/officeDocument/2006/relationships/customXml" Target="../ink/ink2133.xml"/><Relationship Id="rId16" Type="http://schemas.openxmlformats.org/officeDocument/2006/relationships/customXml" Target="../ink/ink2041.xml"/><Relationship Id="rId221" Type="http://schemas.openxmlformats.org/officeDocument/2006/relationships/image" Target="../media/image2120.png"/><Relationship Id="rId242" Type="http://schemas.openxmlformats.org/officeDocument/2006/relationships/customXml" Target="../ink/ink2154.xml"/><Relationship Id="rId37" Type="http://schemas.openxmlformats.org/officeDocument/2006/relationships/image" Target="../media/image2028.png"/><Relationship Id="rId58" Type="http://schemas.openxmlformats.org/officeDocument/2006/relationships/customXml" Target="../ink/ink2062.xml"/><Relationship Id="rId79" Type="http://schemas.openxmlformats.org/officeDocument/2006/relationships/image" Target="../media/image2049.png"/><Relationship Id="rId102" Type="http://schemas.openxmlformats.org/officeDocument/2006/relationships/customXml" Target="../ink/ink2084.xml"/><Relationship Id="rId123" Type="http://schemas.openxmlformats.org/officeDocument/2006/relationships/image" Target="../media/image2071.png"/><Relationship Id="rId144" Type="http://schemas.openxmlformats.org/officeDocument/2006/relationships/customXml" Target="../ink/ink2105.xml"/><Relationship Id="rId90" Type="http://schemas.openxmlformats.org/officeDocument/2006/relationships/customXml" Target="../ink/ink2078.xml"/><Relationship Id="rId165" Type="http://schemas.openxmlformats.org/officeDocument/2006/relationships/image" Target="../media/image2092.png"/><Relationship Id="rId186" Type="http://schemas.openxmlformats.org/officeDocument/2006/relationships/customXml" Target="../ink/ink2126.xml"/><Relationship Id="rId211" Type="http://schemas.openxmlformats.org/officeDocument/2006/relationships/image" Target="../media/image2115.png"/><Relationship Id="rId232" Type="http://schemas.openxmlformats.org/officeDocument/2006/relationships/customXml" Target="../ink/ink2149.xml"/><Relationship Id="rId27" Type="http://schemas.openxmlformats.org/officeDocument/2006/relationships/image" Target="../media/image2023.png"/><Relationship Id="rId48" Type="http://schemas.openxmlformats.org/officeDocument/2006/relationships/customXml" Target="../ink/ink2057.xml"/><Relationship Id="rId69" Type="http://schemas.openxmlformats.org/officeDocument/2006/relationships/image" Target="../media/image2044.png"/><Relationship Id="rId113" Type="http://schemas.openxmlformats.org/officeDocument/2006/relationships/image" Target="../media/image2066.png"/><Relationship Id="rId134" Type="http://schemas.openxmlformats.org/officeDocument/2006/relationships/customXml" Target="../ink/ink2100.xml"/><Relationship Id="rId80" Type="http://schemas.openxmlformats.org/officeDocument/2006/relationships/customXml" Target="../ink/ink2073.xml"/><Relationship Id="rId155" Type="http://schemas.openxmlformats.org/officeDocument/2006/relationships/image" Target="../media/image2087.png"/><Relationship Id="rId176" Type="http://schemas.openxmlformats.org/officeDocument/2006/relationships/customXml" Target="../ink/ink2121.xml"/><Relationship Id="rId197" Type="http://schemas.openxmlformats.org/officeDocument/2006/relationships/image" Target="../media/image2108.png"/><Relationship Id="rId201" Type="http://schemas.openxmlformats.org/officeDocument/2006/relationships/image" Target="../media/image2110.png"/><Relationship Id="rId222" Type="http://schemas.openxmlformats.org/officeDocument/2006/relationships/customXml" Target="../ink/ink2144.xml"/><Relationship Id="rId243" Type="http://schemas.openxmlformats.org/officeDocument/2006/relationships/image" Target="../media/image2131.png"/><Relationship Id="rId17" Type="http://schemas.openxmlformats.org/officeDocument/2006/relationships/image" Target="../media/image2018.png"/><Relationship Id="rId38" Type="http://schemas.openxmlformats.org/officeDocument/2006/relationships/customXml" Target="../ink/ink2052.xml"/><Relationship Id="rId59" Type="http://schemas.openxmlformats.org/officeDocument/2006/relationships/image" Target="../media/image2039.png"/><Relationship Id="rId103" Type="http://schemas.openxmlformats.org/officeDocument/2006/relationships/image" Target="../media/image2061.png"/><Relationship Id="rId124" Type="http://schemas.openxmlformats.org/officeDocument/2006/relationships/customXml" Target="../ink/ink2095.xml"/><Relationship Id="rId70" Type="http://schemas.openxmlformats.org/officeDocument/2006/relationships/customXml" Target="../ink/ink2068.xml"/><Relationship Id="rId91" Type="http://schemas.openxmlformats.org/officeDocument/2006/relationships/image" Target="../media/image2055.png"/><Relationship Id="rId145" Type="http://schemas.openxmlformats.org/officeDocument/2006/relationships/image" Target="../media/image2082.png"/><Relationship Id="rId166" Type="http://schemas.openxmlformats.org/officeDocument/2006/relationships/customXml" Target="../ink/ink2116.xml"/><Relationship Id="rId187" Type="http://schemas.openxmlformats.org/officeDocument/2006/relationships/image" Target="../media/image210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39.xml"/><Relationship Id="rId233" Type="http://schemas.openxmlformats.org/officeDocument/2006/relationships/image" Target="../media/image2126.png"/><Relationship Id="rId28" Type="http://schemas.openxmlformats.org/officeDocument/2006/relationships/customXml" Target="../ink/ink2047.xml"/><Relationship Id="rId49" Type="http://schemas.openxmlformats.org/officeDocument/2006/relationships/image" Target="../media/image2034.png"/><Relationship Id="rId114" Type="http://schemas.openxmlformats.org/officeDocument/2006/relationships/customXml" Target="../ink/ink2090.xml"/><Relationship Id="rId60" Type="http://schemas.openxmlformats.org/officeDocument/2006/relationships/customXml" Target="../ink/ink2063.xml"/><Relationship Id="rId81" Type="http://schemas.openxmlformats.org/officeDocument/2006/relationships/image" Target="../media/image2050.png"/><Relationship Id="rId135" Type="http://schemas.openxmlformats.org/officeDocument/2006/relationships/image" Target="../media/image2077.png"/><Relationship Id="rId156" Type="http://schemas.openxmlformats.org/officeDocument/2006/relationships/customXml" Target="../ink/ink2111.xml"/><Relationship Id="rId177" Type="http://schemas.openxmlformats.org/officeDocument/2006/relationships/image" Target="../media/image2098.png"/><Relationship Id="rId198" Type="http://schemas.openxmlformats.org/officeDocument/2006/relationships/customXml" Target="../ink/ink2132.xml"/><Relationship Id="rId202" Type="http://schemas.openxmlformats.org/officeDocument/2006/relationships/customXml" Target="../ink/ink2134.xml"/><Relationship Id="rId223" Type="http://schemas.openxmlformats.org/officeDocument/2006/relationships/image" Target="../media/image2121.png"/><Relationship Id="rId244" Type="http://schemas.openxmlformats.org/officeDocument/2006/relationships/customXml" Target="../ink/ink2155.xml"/><Relationship Id="rId18" Type="http://schemas.openxmlformats.org/officeDocument/2006/relationships/customXml" Target="../ink/ink2042.xml"/><Relationship Id="rId39" Type="http://schemas.openxmlformats.org/officeDocument/2006/relationships/image" Target="../media/image2029.png"/><Relationship Id="rId50" Type="http://schemas.openxmlformats.org/officeDocument/2006/relationships/customXml" Target="../ink/ink2058.xml"/><Relationship Id="rId104" Type="http://schemas.openxmlformats.org/officeDocument/2006/relationships/customXml" Target="../ink/ink2085.xml"/><Relationship Id="rId125" Type="http://schemas.openxmlformats.org/officeDocument/2006/relationships/image" Target="../media/image2072.png"/><Relationship Id="rId146" Type="http://schemas.openxmlformats.org/officeDocument/2006/relationships/customXml" Target="../ink/ink2106.xml"/><Relationship Id="rId167" Type="http://schemas.openxmlformats.org/officeDocument/2006/relationships/image" Target="../media/image2093.png"/><Relationship Id="rId188" Type="http://schemas.openxmlformats.org/officeDocument/2006/relationships/customXml" Target="../ink/ink2127.xml"/><Relationship Id="rId71" Type="http://schemas.openxmlformats.org/officeDocument/2006/relationships/image" Target="../media/image2045.png"/><Relationship Id="rId92" Type="http://schemas.openxmlformats.org/officeDocument/2006/relationships/customXml" Target="../ink/ink2079.xml"/><Relationship Id="rId213" Type="http://schemas.openxmlformats.org/officeDocument/2006/relationships/image" Target="../media/image2116.png"/><Relationship Id="rId234" Type="http://schemas.openxmlformats.org/officeDocument/2006/relationships/customXml" Target="../ink/ink2150.xml"/><Relationship Id="rId2" Type="http://schemas.openxmlformats.org/officeDocument/2006/relationships/customXml" Target="../ink/ink2034.xml"/><Relationship Id="rId29" Type="http://schemas.openxmlformats.org/officeDocument/2006/relationships/image" Target="../media/image2024.png"/><Relationship Id="rId40" Type="http://schemas.openxmlformats.org/officeDocument/2006/relationships/customXml" Target="../ink/ink2053.xml"/><Relationship Id="rId115" Type="http://schemas.openxmlformats.org/officeDocument/2006/relationships/image" Target="../media/image2067.png"/><Relationship Id="rId136" Type="http://schemas.openxmlformats.org/officeDocument/2006/relationships/customXml" Target="../ink/ink2101.xml"/><Relationship Id="rId157" Type="http://schemas.openxmlformats.org/officeDocument/2006/relationships/image" Target="../media/image2088.png"/><Relationship Id="rId178" Type="http://schemas.openxmlformats.org/officeDocument/2006/relationships/customXml" Target="../ink/ink2122.xml"/><Relationship Id="rId61" Type="http://schemas.openxmlformats.org/officeDocument/2006/relationships/image" Target="../media/image2040.png"/><Relationship Id="rId82" Type="http://schemas.openxmlformats.org/officeDocument/2006/relationships/customXml" Target="../ink/ink2074.xml"/><Relationship Id="rId199" Type="http://schemas.openxmlformats.org/officeDocument/2006/relationships/image" Target="../media/image2109.png"/><Relationship Id="rId203" Type="http://schemas.openxmlformats.org/officeDocument/2006/relationships/image" Target="../media/image2111.png"/><Relationship Id="rId19" Type="http://schemas.openxmlformats.org/officeDocument/2006/relationships/image" Target="../media/image2019.png"/><Relationship Id="rId224" Type="http://schemas.openxmlformats.org/officeDocument/2006/relationships/customXml" Target="../ink/ink2145.xml"/><Relationship Id="rId245" Type="http://schemas.openxmlformats.org/officeDocument/2006/relationships/image" Target="../media/image2132.png"/><Relationship Id="rId30" Type="http://schemas.openxmlformats.org/officeDocument/2006/relationships/customXml" Target="../ink/ink2048.xml"/><Relationship Id="rId105" Type="http://schemas.openxmlformats.org/officeDocument/2006/relationships/image" Target="../media/image2062.png"/><Relationship Id="rId126" Type="http://schemas.openxmlformats.org/officeDocument/2006/relationships/customXml" Target="../ink/ink2096.xml"/><Relationship Id="rId147" Type="http://schemas.openxmlformats.org/officeDocument/2006/relationships/image" Target="../media/image2083.png"/><Relationship Id="rId168" Type="http://schemas.openxmlformats.org/officeDocument/2006/relationships/customXml" Target="../ink/ink2117.xml"/><Relationship Id="rId51" Type="http://schemas.openxmlformats.org/officeDocument/2006/relationships/image" Target="../media/image2035.png"/><Relationship Id="rId72" Type="http://schemas.openxmlformats.org/officeDocument/2006/relationships/customXml" Target="../ink/ink2069.xml"/><Relationship Id="rId93" Type="http://schemas.openxmlformats.org/officeDocument/2006/relationships/image" Target="../media/image2056.png"/><Relationship Id="rId189" Type="http://schemas.openxmlformats.org/officeDocument/2006/relationships/image" Target="../media/image2104.png"/><Relationship Id="rId3" Type="http://schemas.openxmlformats.org/officeDocument/2006/relationships/image" Target="../media/image20110.png"/><Relationship Id="rId214" Type="http://schemas.openxmlformats.org/officeDocument/2006/relationships/customXml" Target="../ink/ink2140.xml"/><Relationship Id="rId235" Type="http://schemas.openxmlformats.org/officeDocument/2006/relationships/image" Target="../media/image2127.png"/><Relationship Id="rId116" Type="http://schemas.openxmlformats.org/officeDocument/2006/relationships/customXml" Target="../ink/ink2091.xml"/><Relationship Id="rId137" Type="http://schemas.openxmlformats.org/officeDocument/2006/relationships/image" Target="../media/image2078.png"/><Relationship Id="rId158" Type="http://schemas.openxmlformats.org/officeDocument/2006/relationships/customXml" Target="../ink/ink2112.xml"/><Relationship Id="rId20" Type="http://schemas.openxmlformats.org/officeDocument/2006/relationships/customXml" Target="../ink/ink2043.xml"/><Relationship Id="rId41" Type="http://schemas.openxmlformats.org/officeDocument/2006/relationships/image" Target="../media/image2030.png"/><Relationship Id="rId62" Type="http://schemas.openxmlformats.org/officeDocument/2006/relationships/customXml" Target="../ink/ink2064.xml"/><Relationship Id="rId83" Type="http://schemas.openxmlformats.org/officeDocument/2006/relationships/image" Target="../media/image2051.png"/><Relationship Id="rId179" Type="http://schemas.openxmlformats.org/officeDocument/2006/relationships/image" Target="../media/image2099.png"/><Relationship Id="rId190" Type="http://schemas.openxmlformats.org/officeDocument/2006/relationships/customXml" Target="../ink/ink2128.xml"/><Relationship Id="rId204" Type="http://schemas.openxmlformats.org/officeDocument/2006/relationships/customXml" Target="../ink/ink2135.xml"/><Relationship Id="rId225" Type="http://schemas.openxmlformats.org/officeDocument/2006/relationships/image" Target="../media/image2122.png"/><Relationship Id="rId246" Type="http://schemas.openxmlformats.org/officeDocument/2006/relationships/customXml" Target="../ink/ink2156.xml"/><Relationship Id="rId106" Type="http://schemas.openxmlformats.org/officeDocument/2006/relationships/customXml" Target="../ink/ink2086.xml"/><Relationship Id="rId127" Type="http://schemas.openxmlformats.org/officeDocument/2006/relationships/image" Target="../media/image2073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91.png"/><Relationship Id="rId299" Type="http://schemas.openxmlformats.org/officeDocument/2006/relationships/image" Target="../media/image2282.png"/><Relationship Id="rId21" Type="http://schemas.openxmlformats.org/officeDocument/2006/relationships/image" Target="../media/image2143.png"/><Relationship Id="rId63" Type="http://schemas.openxmlformats.org/officeDocument/2006/relationships/image" Target="../media/image2164.png"/><Relationship Id="rId159" Type="http://schemas.openxmlformats.org/officeDocument/2006/relationships/image" Target="../media/image2212.png"/><Relationship Id="rId324" Type="http://schemas.openxmlformats.org/officeDocument/2006/relationships/customXml" Target="../ink/ink2318.xml"/><Relationship Id="rId170" Type="http://schemas.openxmlformats.org/officeDocument/2006/relationships/customXml" Target="../ink/ink2241.xml"/><Relationship Id="rId226" Type="http://schemas.openxmlformats.org/officeDocument/2006/relationships/customXml" Target="../ink/ink2269.xml"/><Relationship Id="rId268" Type="http://schemas.openxmlformats.org/officeDocument/2006/relationships/customXml" Target="../ink/ink2290.xml"/><Relationship Id="rId32" Type="http://schemas.openxmlformats.org/officeDocument/2006/relationships/customXml" Target="../ink/ink2172.xml"/><Relationship Id="rId74" Type="http://schemas.openxmlformats.org/officeDocument/2006/relationships/customXml" Target="../ink/ink2193.xml"/><Relationship Id="rId128" Type="http://schemas.openxmlformats.org/officeDocument/2006/relationships/customXml" Target="../ink/ink2220.xml"/><Relationship Id="rId5" Type="http://schemas.openxmlformats.org/officeDocument/2006/relationships/image" Target="../media/image2135.png"/><Relationship Id="rId181" Type="http://schemas.openxmlformats.org/officeDocument/2006/relationships/image" Target="../media/image2223.png"/><Relationship Id="rId237" Type="http://schemas.openxmlformats.org/officeDocument/2006/relationships/image" Target="../media/image2251.png"/><Relationship Id="rId279" Type="http://schemas.openxmlformats.org/officeDocument/2006/relationships/image" Target="../media/image2272.png"/><Relationship Id="rId43" Type="http://schemas.openxmlformats.org/officeDocument/2006/relationships/image" Target="../media/image2154.png"/><Relationship Id="rId139" Type="http://schemas.openxmlformats.org/officeDocument/2006/relationships/image" Target="../media/image2202.png"/><Relationship Id="rId290" Type="http://schemas.openxmlformats.org/officeDocument/2006/relationships/customXml" Target="../ink/ink2301.xml"/><Relationship Id="rId304" Type="http://schemas.openxmlformats.org/officeDocument/2006/relationships/customXml" Target="../ink/ink2308.xml"/><Relationship Id="rId85" Type="http://schemas.openxmlformats.org/officeDocument/2006/relationships/image" Target="../media/image2175.png"/><Relationship Id="rId150" Type="http://schemas.openxmlformats.org/officeDocument/2006/relationships/customXml" Target="../ink/ink2231.xml"/><Relationship Id="rId192" Type="http://schemas.openxmlformats.org/officeDocument/2006/relationships/customXml" Target="../ink/ink2252.xml"/><Relationship Id="rId206" Type="http://schemas.openxmlformats.org/officeDocument/2006/relationships/customXml" Target="../ink/ink2259.xml"/><Relationship Id="rId248" Type="http://schemas.openxmlformats.org/officeDocument/2006/relationships/customXml" Target="../ink/ink2280.xml"/><Relationship Id="rId12" Type="http://schemas.openxmlformats.org/officeDocument/2006/relationships/customXml" Target="../ink/ink2162.xml"/><Relationship Id="rId108" Type="http://schemas.openxmlformats.org/officeDocument/2006/relationships/customXml" Target="../ink/ink2210.xml"/><Relationship Id="rId315" Type="http://schemas.openxmlformats.org/officeDocument/2006/relationships/image" Target="../media/image2290.png"/><Relationship Id="rId54" Type="http://schemas.openxmlformats.org/officeDocument/2006/relationships/customXml" Target="../ink/ink2183.xml"/><Relationship Id="rId96" Type="http://schemas.openxmlformats.org/officeDocument/2006/relationships/customXml" Target="../ink/ink2204.xml"/><Relationship Id="rId161" Type="http://schemas.openxmlformats.org/officeDocument/2006/relationships/image" Target="../media/image2213.png"/><Relationship Id="rId217" Type="http://schemas.openxmlformats.org/officeDocument/2006/relationships/image" Target="../media/image2241.png"/><Relationship Id="rId259" Type="http://schemas.openxmlformats.org/officeDocument/2006/relationships/image" Target="../media/image2262.png"/><Relationship Id="rId23" Type="http://schemas.openxmlformats.org/officeDocument/2006/relationships/image" Target="../media/image2144.png"/><Relationship Id="rId119" Type="http://schemas.openxmlformats.org/officeDocument/2006/relationships/image" Target="../media/image2192.png"/><Relationship Id="rId270" Type="http://schemas.openxmlformats.org/officeDocument/2006/relationships/customXml" Target="../ink/ink2291.xml"/><Relationship Id="rId326" Type="http://schemas.openxmlformats.org/officeDocument/2006/relationships/customXml" Target="../ink/ink2319.xml"/><Relationship Id="rId65" Type="http://schemas.openxmlformats.org/officeDocument/2006/relationships/image" Target="../media/image2165.png"/><Relationship Id="rId130" Type="http://schemas.openxmlformats.org/officeDocument/2006/relationships/customXml" Target="../ink/ink2221.xml"/><Relationship Id="rId172" Type="http://schemas.openxmlformats.org/officeDocument/2006/relationships/customXml" Target="../ink/ink2242.xml"/><Relationship Id="rId228" Type="http://schemas.openxmlformats.org/officeDocument/2006/relationships/customXml" Target="../ink/ink2270.xml"/><Relationship Id="rId281" Type="http://schemas.openxmlformats.org/officeDocument/2006/relationships/image" Target="../media/image2273.png"/><Relationship Id="rId34" Type="http://schemas.openxmlformats.org/officeDocument/2006/relationships/customXml" Target="../ink/ink2173.xml"/><Relationship Id="rId76" Type="http://schemas.openxmlformats.org/officeDocument/2006/relationships/customXml" Target="../ink/ink2194.xml"/><Relationship Id="rId141" Type="http://schemas.openxmlformats.org/officeDocument/2006/relationships/image" Target="../media/image2203.png"/><Relationship Id="rId7" Type="http://schemas.openxmlformats.org/officeDocument/2006/relationships/image" Target="../media/image2136.png"/><Relationship Id="rId183" Type="http://schemas.openxmlformats.org/officeDocument/2006/relationships/image" Target="../media/image2224.png"/><Relationship Id="rId239" Type="http://schemas.openxmlformats.org/officeDocument/2006/relationships/image" Target="../media/image2252.png"/><Relationship Id="rId250" Type="http://schemas.openxmlformats.org/officeDocument/2006/relationships/customXml" Target="../ink/ink2281.xml"/><Relationship Id="rId292" Type="http://schemas.openxmlformats.org/officeDocument/2006/relationships/customXml" Target="../ink/ink2302.xml"/><Relationship Id="rId306" Type="http://schemas.openxmlformats.org/officeDocument/2006/relationships/customXml" Target="../ink/ink2309.xml"/><Relationship Id="rId24" Type="http://schemas.openxmlformats.org/officeDocument/2006/relationships/customXml" Target="../ink/ink2168.xml"/><Relationship Id="rId45" Type="http://schemas.openxmlformats.org/officeDocument/2006/relationships/image" Target="../media/image2155.png"/><Relationship Id="rId66" Type="http://schemas.openxmlformats.org/officeDocument/2006/relationships/customXml" Target="../ink/ink2189.xml"/><Relationship Id="rId87" Type="http://schemas.openxmlformats.org/officeDocument/2006/relationships/image" Target="../media/image2176.png"/><Relationship Id="rId110" Type="http://schemas.openxmlformats.org/officeDocument/2006/relationships/customXml" Target="../ink/ink2211.xml"/><Relationship Id="rId131" Type="http://schemas.openxmlformats.org/officeDocument/2006/relationships/image" Target="../media/image2198.png"/><Relationship Id="rId327" Type="http://schemas.openxmlformats.org/officeDocument/2006/relationships/image" Target="../media/image2296.png"/><Relationship Id="rId152" Type="http://schemas.openxmlformats.org/officeDocument/2006/relationships/customXml" Target="../ink/ink2232.xml"/><Relationship Id="rId173" Type="http://schemas.openxmlformats.org/officeDocument/2006/relationships/image" Target="../media/image2219.png"/><Relationship Id="rId194" Type="http://schemas.openxmlformats.org/officeDocument/2006/relationships/customXml" Target="../ink/ink2253.xml"/><Relationship Id="rId208" Type="http://schemas.openxmlformats.org/officeDocument/2006/relationships/customXml" Target="../ink/ink2260.xml"/><Relationship Id="rId229" Type="http://schemas.openxmlformats.org/officeDocument/2006/relationships/image" Target="../media/image2247.png"/><Relationship Id="rId240" Type="http://schemas.openxmlformats.org/officeDocument/2006/relationships/customXml" Target="../ink/ink2276.xml"/><Relationship Id="rId261" Type="http://schemas.openxmlformats.org/officeDocument/2006/relationships/image" Target="../media/image2263.png"/><Relationship Id="rId14" Type="http://schemas.openxmlformats.org/officeDocument/2006/relationships/customXml" Target="../ink/ink2163.xml"/><Relationship Id="rId35" Type="http://schemas.openxmlformats.org/officeDocument/2006/relationships/image" Target="../media/image2150.png"/><Relationship Id="rId56" Type="http://schemas.openxmlformats.org/officeDocument/2006/relationships/customXml" Target="../ink/ink2184.xml"/><Relationship Id="rId77" Type="http://schemas.openxmlformats.org/officeDocument/2006/relationships/image" Target="../media/image2171.png"/><Relationship Id="rId100" Type="http://schemas.openxmlformats.org/officeDocument/2006/relationships/customXml" Target="../ink/ink2206.xml"/><Relationship Id="rId282" Type="http://schemas.openxmlformats.org/officeDocument/2006/relationships/customXml" Target="../ink/ink2297.xml"/><Relationship Id="rId317" Type="http://schemas.openxmlformats.org/officeDocument/2006/relationships/image" Target="../media/image2291.png"/><Relationship Id="rId8" Type="http://schemas.openxmlformats.org/officeDocument/2006/relationships/customXml" Target="../ink/ink2160.xml"/><Relationship Id="rId98" Type="http://schemas.openxmlformats.org/officeDocument/2006/relationships/customXml" Target="../ink/ink2205.xml"/><Relationship Id="rId121" Type="http://schemas.openxmlformats.org/officeDocument/2006/relationships/image" Target="../media/image2193.png"/><Relationship Id="rId142" Type="http://schemas.openxmlformats.org/officeDocument/2006/relationships/customXml" Target="../ink/ink2227.xml"/><Relationship Id="rId163" Type="http://schemas.openxmlformats.org/officeDocument/2006/relationships/image" Target="../media/image2214.png"/><Relationship Id="rId184" Type="http://schemas.openxmlformats.org/officeDocument/2006/relationships/customXml" Target="../ink/ink2248.xml"/><Relationship Id="rId219" Type="http://schemas.openxmlformats.org/officeDocument/2006/relationships/image" Target="../media/image2242.png"/><Relationship Id="rId230" Type="http://schemas.openxmlformats.org/officeDocument/2006/relationships/customXml" Target="../ink/ink2271.xml"/><Relationship Id="rId251" Type="http://schemas.openxmlformats.org/officeDocument/2006/relationships/image" Target="../media/image2258.png"/><Relationship Id="rId25" Type="http://schemas.openxmlformats.org/officeDocument/2006/relationships/image" Target="../media/image2145.png"/><Relationship Id="rId46" Type="http://schemas.openxmlformats.org/officeDocument/2006/relationships/customXml" Target="../ink/ink2179.xml"/><Relationship Id="rId67" Type="http://schemas.openxmlformats.org/officeDocument/2006/relationships/image" Target="../media/image2166.png"/><Relationship Id="rId272" Type="http://schemas.openxmlformats.org/officeDocument/2006/relationships/customXml" Target="../ink/ink2292.xml"/><Relationship Id="rId293" Type="http://schemas.openxmlformats.org/officeDocument/2006/relationships/image" Target="../media/image2279.png"/><Relationship Id="rId307" Type="http://schemas.openxmlformats.org/officeDocument/2006/relationships/image" Target="../media/image2286.png"/><Relationship Id="rId328" Type="http://schemas.openxmlformats.org/officeDocument/2006/relationships/customXml" Target="../ink/ink2320.xml"/><Relationship Id="rId88" Type="http://schemas.openxmlformats.org/officeDocument/2006/relationships/customXml" Target="../ink/ink2200.xml"/><Relationship Id="rId111" Type="http://schemas.openxmlformats.org/officeDocument/2006/relationships/image" Target="../media/image2188.png"/><Relationship Id="rId132" Type="http://schemas.openxmlformats.org/officeDocument/2006/relationships/customXml" Target="../ink/ink2222.xml"/><Relationship Id="rId153" Type="http://schemas.openxmlformats.org/officeDocument/2006/relationships/image" Target="../media/image2209.png"/><Relationship Id="rId174" Type="http://schemas.openxmlformats.org/officeDocument/2006/relationships/customXml" Target="../ink/ink2243.xml"/><Relationship Id="rId195" Type="http://schemas.openxmlformats.org/officeDocument/2006/relationships/image" Target="../media/image2230.png"/><Relationship Id="rId209" Type="http://schemas.openxmlformats.org/officeDocument/2006/relationships/image" Target="../media/image2237.png"/><Relationship Id="rId220" Type="http://schemas.openxmlformats.org/officeDocument/2006/relationships/customXml" Target="../ink/ink2266.xml"/><Relationship Id="rId241" Type="http://schemas.openxmlformats.org/officeDocument/2006/relationships/image" Target="../media/image2253.png"/><Relationship Id="rId15" Type="http://schemas.openxmlformats.org/officeDocument/2006/relationships/image" Target="../media/image2140.png"/><Relationship Id="rId36" Type="http://schemas.openxmlformats.org/officeDocument/2006/relationships/customXml" Target="../ink/ink2174.xml"/><Relationship Id="rId57" Type="http://schemas.openxmlformats.org/officeDocument/2006/relationships/image" Target="../media/image2161.png"/><Relationship Id="rId262" Type="http://schemas.openxmlformats.org/officeDocument/2006/relationships/customXml" Target="../ink/ink2287.xml"/><Relationship Id="rId283" Type="http://schemas.openxmlformats.org/officeDocument/2006/relationships/image" Target="../media/image2274.png"/><Relationship Id="rId318" Type="http://schemas.openxmlformats.org/officeDocument/2006/relationships/customXml" Target="../ink/ink2315.xml"/><Relationship Id="rId78" Type="http://schemas.openxmlformats.org/officeDocument/2006/relationships/customXml" Target="../ink/ink2195.xml"/><Relationship Id="rId99" Type="http://schemas.openxmlformats.org/officeDocument/2006/relationships/image" Target="../media/image2182.png"/><Relationship Id="rId101" Type="http://schemas.openxmlformats.org/officeDocument/2006/relationships/image" Target="../media/image2183.png"/><Relationship Id="rId122" Type="http://schemas.openxmlformats.org/officeDocument/2006/relationships/customXml" Target="../ink/ink2217.xml"/><Relationship Id="rId143" Type="http://schemas.openxmlformats.org/officeDocument/2006/relationships/image" Target="../media/image2204.png"/><Relationship Id="rId164" Type="http://schemas.openxmlformats.org/officeDocument/2006/relationships/customXml" Target="../ink/ink2238.xml"/><Relationship Id="rId185" Type="http://schemas.openxmlformats.org/officeDocument/2006/relationships/image" Target="../media/image2225.png"/><Relationship Id="rId9" Type="http://schemas.openxmlformats.org/officeDocument/2006/relationships/image" Target="../media/image2137.png"/><Relationship Id="rId210" Type="http://schemas.openxmlformats.org/officeDocument/2006/relationships/customXml" Target="../ink/ink2261.xml"/><Relationship Id="rId26" Type="http://schemas.openxmlformats.org/officeDocument/2006/relationships/customXml" Target="../ink/ink2169.xml"/><Relationship Id="rId231" Type="http://schemas.openxmlformats.org/officeDocument/2006/relationships/image" Target="../media/image2248.png"/><Relationship Id="rId252" Type="http://schemas.openxmlformats.org/officeDocument/2006/relationships/customXml" Target="../ink/ink2282.xml"/><Relationship Id="rId273" Type="http://schemas.openxmlformats.org/officeDocument/2006/relationships/image" Target="../media/image2269.png"/><Relationship Id="rId294" Type="http://schemas.openxmlformats.org/officeDocument/2006/relationships/customXml" Target="../ink/ink2303.xml"/><Relationship Id="rId308" Type="http://schemas.openxmlformats.org/officeDocument/2006/relationships/customXml" Target="../ink/ink2310.xml"/><Relationship Id="rId329" Type="http://schemas.openxmlformats.org/officeDocument/2006/relationships/image" Target="../media/image2297.png"/><Relationship Id="rId47" Type="http://schemas.openxmlformats.org/officeDocument/2006/relationships/image" Target="../media/image2156.png"/><Relationship Id="rId68" Type="http://schemas.openxmlformats.org/officeDocument/2006/relationships/customXml" Target="../ink/ink2190.xml"/><Relationship Id="rId89" Type="http://schemas.openxmlformats.org/officeDocument/2006/relationships/image" Target="../media/image2177.png"/><Relationship Id="rId112" Type="http://schemas.openxmlformats.org/officeDocument/2006/relationships/customXml" Target="../ink/ink2212.xml"/><Relationship Id="rId133" Type="http://schemas.openxmlformats.org/officeDocument/2006/relationships/image" Target="../media/image2199.png"/><Relationship Id="rId154" Type="http://schemas.openxmlformats.org/officeDocument/2006/relationships/customXml" Target="../ink/ink2233.xml"/><Relationship Id="rId175" Type="http://schemas.openxmlformats.org/officeDocument/2006/relationships/image" Target="../media/image2220.png"/><Relationship Id="rId196" Type="http://schemas.openxmlformats.org/officeDocument/2006/relationships/customXml" Target="../ink/ink2254.xml"/><Relationship Id="rId200" Type="http://schemas.openxmlformats.org/officeDocument/2006/relationships/customXml" Target="../ink/ink2256.xml"/><Relationship Id="rId16" Type="http://schemas.openxmlformats.org/officeDocument/2006/relationships/customXml" Target="../ink/ink2164.xml"/><Relationship Id="rId221" Type="http://schemas.openxmlformats.org/officeDocument/2006/relationships/image" Target="../media/image2243.png"/><Relationship Id="rId242" Type="http://schemas.openxmlformats.org/officeDocument/2006/relationships/customXml" Target="../ink/ink2277.xml"/><Relationship Id="rId263" Type="http://schemas.openxmlformats.org/officeDocument/2006/relationships/image" Target="../media/image2264.png"/><Relationship Id="rId284" Type="http://schemas.openxmlformats.org/officeDocument/2006/relationships/customXml" Target="../ink/ink2298.xml"/><Relationship Id="rId319" Type="http://schemas.openxmlformats.org/officeDocument/2006/relationships/image" Target="../media/image2292.png"/><Relationship Id="rId37" Type="http://schemas.openxmlformats.org/officeDocument/2006/relationships/image" Target="../media/image2151.png"/><Relationship Id="rId58" Type="http://schemas.openxmlformats.org/officeDocument/2006/relationships/customXml" Target="../ink/ink2185.xml"/><Relationship Id="rId79" Type="http://schemas.openxmlformats.org/officeDocument/2006/relationships/image" Target="../media/image2172.png"/><Relationship Id="rId102" Type="http://schemas.openxmlformats.org/officeDocument/2006/relationships/customXml" Target="../ink/ink2207.xml"/><Relationship Id="rId123" Type="http://schemas.openxmlformats.org/officeDocument/2006/relationships/image" Target="../media/image2194.png"/><Relationship Id="rId144" Type="http://schemas.openxmlformats.org/officeDocument/2006/relationships/customXml" Target="../ink/ink2228.xml"/><Relationship Id="rId330" Type="http://schemas.openxmlformats.org/officeDocument/2006/relationships/customXml" Target="../ink/ink2321.xml"/><Relationship Id="rId90" Type="http://schemas.openxmlformats.org/officeDocument/2006/relationships/customXml" Target="../ink/ink2201.xml"/><Relationship Id="rId165" Type="http://schemas.openxmlformats.org/officeDocument/2006/relationships/image" Target="../media/image2215.png"/><Relationship Id="rId186" Type="http://schemas.openxmlformats.org/officeDocument/2006/relationships/customXml" Target="../ink/ink2249.xml"/><Relationship Id="rId211" Type="http://schemas.openxmlformats.org/officeDocument/2006/relationships/image" Target="../media/image2238.png"/><Relationship Id="rId232" Type="http://schemas.openxmlformats.org/officeDocument/2006/relationships/customXml" Target="../ink/ink2272.xml"/><Relationship Id="rId253" Type="http://schemas.openxmlformats.org/officeDocument/2006/relationships/image" Target="../media/image2259.png"/><Relationship Id="rId274" Type="http://schemas.openxmlformats.org/officeDocument/2006/relationships/customXml" Target="../ink/ink2293.xml"/><Relationship Id="rId295" Type="http://schemas.openxmlformats.org/officeDocument/2006/relationships/image" Target="../media/image2280.png"/><Relationship Id="rId309" Type="http://schemas.openxmlformats.org/officeDocument/2006/relationships/image" Target="../media/image2287.png"/><Relationship Id="rId27" Type="http://schemas.openxmlformats.org/officeDocument/2006/relationships/image" Target="../media/image2146.png"/><Relationship Id="rId48" Type="http://schemas.openxmlformats.org/officeDocument/2006/relationships/customXml" Target="../ink/ink2180.xml"/><Relationship Id="rId69" Type="http://schemas.openxmlformats.org/officeDocument/2006/relationships/image" Target="../media/image2167.png"/><Relationship Id="rId113" Type="http://schemas.openxmlformats.org/officeDocument/2006/relationships/image" Target="../media/image2189.png"/><Relationship Id="rId134" Type="http://schemas.openxmlformats.org/officeDocument/2006/relationships/customXml" Target="../ink/ink2223.xml"/><Relationship Id="rId320" Type="http://schemas.openxmlformats.org/officeDocument/2006/relationships/customXml" Target="../ink/ink2316.xml"/><Relationship Id="rId80" Type="http://schemas.openxmlformats.org/officeDocument/2006/relationships/customXml" Target="../ink/ink2196.xml"/><Relationship Id="rId155" Type="http://schemas.openxmlformats.org/officeDocument/2006/relationships/image" Target="../media/image2210.png"/><Relationship Id="rId176" Type="http://schemas.openxmlformats.org/officeDocument/2006/relationships/customXml" Target="../ink/ink2244.xml"/><Relationship Id="rId197" Type="http://schemas.openxmlformats.org/officeDocument/2006/relationships/image" Target="../media/image2231.png"/><Relationship Id="rId201" Type="http://schemas.openxmlformats.org/officeDocument/2006/relationships/image" Target="../media/image2233.png"/><Relationship Id="rId222" Type="http://schemas.openxmlformats.org/officeDocument/2006/relationships/customXml" Target="../ink/ink2267.xml"/><Relationship Id="rId243" Type="http://schemas.openxmlformats.org/officeDocument/2006/relationships/image" Target="../media/image2254.png"/><Relationship Id="rId264" Type="http://schemas.openxmlformats.org/officeDocument/2006/relationships/customXml" Target="../ink/ink2288.xml"/><Relationship Id="rId285" Type="http://schemas.openxmlformats.org/officeDocument/2006/relationships/image" Target="../media/image2275.png"/><Relationship Id="rId17" Type="http://schemas.openxmlformats.org/officeDocument/2006/relationships/image" Target="../media/image2141.png"/><Relationship Id="rId38" Type="http://schemas.openxmlformats.org/officeDocument/2006/relationships/customXml" Target="../ink/ink2175.xml"/><Relationship Id="rId59" Type="http://schemas.openxmlformats.org/officeDocument/2006/relationships/image" Target="../media/image2162.png"/><Relationship Id="rId103" Type="http://schemas.openxmlformats.org/officeDocument/2006/relationships/image" Target="../media/image2184.png"/><Relationship Id="rId124" Type="http://schemas.openxmlformats.org/officeDocument/2006/relationships/customXml" Target="../ink/ink2218.xml"/><Relationship Id="rId310" Type="http://schemas.openxmlformats.org/officeDocument/2006/relationships/customXml" Target="../ink/ink2311.xml"/><Relationship Id="rId70" Type="http://schemas.openxmlformats.org/officeDocument/2006/relationships/customXml" Target="../ink/ink2191.xml"/><Relationship Id="rId91" Type="http://schemas.openxmlformats.org/officeDocument/2006/relationships/image" Target="../media/image2178.png"/><Relationship Id="rId145" Type="http://schemas.openxmlformats.org/officeDocument/2006/relationships/image" Target="../media/image2205.png"/><Relationship Id="rId166" Type="http://schemas.openxmlformats.org/officeDocument/2006/relationships/customXml" Target="../ink/ink2239.xml"/><Relationship Id="rId187" Type="http://schemas.openxmlformats.org/officeDocument/2006/relationships/image" Target="../media/image2226.png"/><Relationship Id="rId331" Type="http://schemas.openxmlformats.org/officeDocument/2006/relationships/image" Target="../media/image229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62.xml"/><Relationship Id="rId233" Type="http://schemas.openxmlformats.org/officeDocument/2006/relationships/image" Target="../media/image2249.png"/><Relationship Id="rId254" Type="http://schemas.openxmlformats.org/officeDocument/2006/relationships/customXml" Target="../ink/ink2283.xml"/><Relationship Id="rId28" Type="http://schemas.openxmlformats.org/officeDocument/2006/relationships/customXml" Target="../ink/ink2170.xml"/><Relationship Id="rId49" Type="http://schemas.openxmlformats.org/officeDocument/2006/relationships/image" Target="../media/image2157.png"/><Relationship Id="rId114" Type="http://schemas.openxmlformats.org/officeDocument/2006/relationships/customXml" Target="../ink/ink2213.xml"/><Relationship Id="rId275" Type="http://schemas.openxmlformats.org/officeDocument/2006/relationships/image" Target="../media/image2270.png"/><Relationship Id="rId296" Type="http://schemas.openxmlformats.org/officeDocument/2006/relationships/customXml" Target="../ink/ink2304.xml"/><Relationship Id="rId300" Type="http://schemas.openxmlformats.org/officeDocument/2006/relationships/customXml" Target="../ink/ink2306.xml"/><Relationship Id="rId60" Type="http://schemas.openxmlformats.org/officeDocument/2006/relationships/customXml" Target="../ink/ink2186.xml"/><Relationship Id="rId81" Type="http://schemas.openxmlformats.org/officeDocument/2006/relationships/image" Target="../media/image2173.png"/><Relationship Id="rId135" Type="http://schemas.openxmlformats.org/officeDocument/2006/relationships/image" Target="../media/image2200.png"/><Relationship Id="rId156" Type="http://schemas.openxmlformats.org/officeDocument/2006/relationships/customXml" Target="../ink/ink2234.xml"/><Relationship Id="rId177" Type="http://schemas.openxmlformats.org/officeDocument/2006/relationships/image" Target="../media/image2221.png"/><Relationship Id="rId198" Type="http://schemas.openxmlformats.org/officeDocument/2006/relationships/customXml" Target="../ink/ink2255.xml"/><Relationship Id="rId321" Type="http://schemas.openxmlformats.org/officeDocument/2006/relationships/image" Target="../media/image2293.png"/><Relationship Id="rId202" Type="http://schemas.openxmlformats.org/officeDocument/2006/relationships/customXml" Target="../ink/ink2257.xml"/><Relationship Id="rId223" Type="http://schemas.openxmlformats.org/officeDocument/2006/relationships/image" Target="../media/image2244.png"/><Relationship Id="rId244" Type="http://schemas.openxmlformats.org/officeDocument/2006/relationships/customXml" Target="../ink/ink2278.xml"/><Relationship Id="rId18" Type="http://schemas.openxmlformats.org/officeDocument/2006/relationships/customXml" Target="../ink/ink2165.xml"/><Relationship Id="rId39" Type="http://schemas.openxmlformats.org/officeDocument/2006/relationships/image" Target="../media/image2152.png"/><Relationship Id="rId265" Type="http://schemas.openxmlformats.org/officeDocument/2006/relationships/image" Target="../media/image2265.png"/><Relationship Id="rId286" Type="http://schemas.openxmlformats.org/officeDocument/2006/relationships/customXml" Target="../ink/ink2299.xml"/><Relationship Id="rId50" Type="http://schemas.openxmlformats.org/officeDocument/2006/relationships/customXml" Target="../ink/ink2181.xml"/><Relationship Id="rId104" Type="http://schemas.openxmlformats.org/officeDocument/2006/relationships/customXml" Target="../ink/ink2208.xml"/><Relationship Id="rId125" Type="http://schemas.openxmlformats.org/officeDocument/2006/relationships/image" Target="../media/image2195.png"/><Relationship Id="rId146" Type="http://schemas.openxmlformats.org/officeDocument/2006/relationships/customXml" Target="../ink/ink2229.xml"/><Relationship Id="rId167" Type="http://schemas.openxmlformats.org/officeDocument/2006/relationships/image" Target="../media/image2216.png"/><Relationship Id="rId188" Type="http://schemas.openxmlformats.org/officeDocument/2006/relationships/customXml" Target="../ink/ink2250.xml"/><Relationship Id="rId311" Type="http://schemas.openxmlformats.org/officeDocument/2006/relationships/image" Target="../media/image2288.png"/><Relationship Id="rId332" Type="http://schemas.openxmlformats.org/officeDocument/2006/relationships/customXml" Target="../ink/ink2322.xml"/><Relationship Id="rId71" Type="http://schemas.openxmlformats.org/officeDocument/2006/relationships/image" Target="../media/image2168.png"/><Relationship Id="rId92" Type="http://schemas.openxmlformats.org/officeDocument/2006/relationships/customXml" Target="../ink/ink2202.xml"/><Relationship Id="rId213" Type="http://schemas.openxmlformats.org/officeDocument/2006/relationships/image" Target="../media/image2239.png"/><Relationship Id="rId234" Type="http://schemas.openxmlformats.org/officeDocument/2006/relationships/customXml" Target="../ink/ink2273.xml"/><Relationship Id="rId2" Type="http://schemas.openxmlformats.org/officeDocument/2006/relationships/customXml" Target="../ink/ink2157.xml"/><Relationship Id="rId29" Type="http://schemas.openxmlformats.org/officeDocument/2006/relationships/image" Target="../media/image2147.png"/><Relationship Id="rId255" Type="http://schemas.openxmlformats.org/officeDocument/2006/relationships/image" Target="../media/image2260.png"/><Relationship Id="rId276" Type="http://schemas.openxmlformats.org/officeDocument/2006/relationships/customXml" Target="../ink/ink2294.xml"/><Relationship Id="rId297" Type="http://schemas.openxmlformats.org/officeDocument/2006/relationships/image" Target="../media/image2281.png"/><Relationship Id="rId40" Type="http://schemas.openxmlformats.org/officeDocument/2006/relationships/customXml" Target="../ink/ink2176.xml"/><Relationship Id="rId115" Type="http://schemas.openxmlformats.org/officeDocument/2006/relationships/image" Target="../media/image2190.png"/><Relationship Id="rId136" Type="http://schemas.openxmlformats.org/officeDocument/2006/relationships/customXml" Target="../ink/ink2224.xml"/><Relationship Id="rId157" Type="http://schemas.openxmlformats.org/officeDocument/2006/relationships/image" Target="../media/image2211.png"/><Relationship Id="rId178" Type="http://schemas.openxmlformats.org/officeDocument/2006/relationships/customXml" Target="../ink/ink2245.xml"/><Relationship Id="rId301" Type="http://schemas.openxmlformats.org/officeDocument/2006/relationships/image" Target="../media/image2283.png"/><Relationship Id="rId322" Type="http://schemas.openxmlformats.org/officeDocument/2006/relationships/customXml" Target="../ink/ink2317.xml"/><Relationship Id="rId61" Type="http://schemas.openxmlformats.org/officeDocument/2006/relationships/image" Target="../media/image2163.png"/><Relationship Id="rId82" Type="http://schemas.openxmlformats.org/officeDocument/2006/relationships/customXml" Target="../ink/ink2197.xml"/><Relationship Id="rId199" Type="http://schemas.openxmlformats.org/officeDocument/2006/relationships/image" Target="../media/image2232.png"/><Relationship Id="rId203" Type="http://schemas.openxmlformats.org/officeDocument/2006/relationships/image" Target="../media/image2234.png"/><Relationship Id="rId19" Type="http://schemas.openxmlformats.org/officeDocument/2006/relationships/image" Target="../media/image2142.png"/><Relationship Id="rId224" Type="http://schemas.openxmlformats.org/officeDocument/2006/relationships/customXml" Target="../ink/ink2268.xml"/><Relationship Id="rId245" Type="http://schemas.openxmlformats.org/officeDocument/2006/relationships/image" Target="../media/image2255.png"/><Relationship Id="rId266" Type="http://schemas.openxmlformats.org/officeDocument/2006/relationships/customXml" Target="../ink/ink2289.xml"/><Relationship Id="rId287" Type="http://schemas.openxmlformats.org/officeDocument/2006/relationships/image" Target="../media/image2276.png"/><Relationship Id="rId30" Type="http://schemas.openxmlformats.org/officeDocument/2006/relationships/customXml" Target="../ink/ink2171.xml"/><Relationship Id="rId105" Type="http://schemas.openxmlformats.org/officeDocument/2006/relationships/image" Target="../media/image2185.png"/><Relationship Id="rId126" Type="http://schemas.openxmlformats.org/officeDocument/2006/relationships/customXml" Target="../ink/ink2219.xml"/><Relationship Id="rId147" Type="http://schemas.openxmlformats.org/officeDocument/2006/relationships/image" Target="../media/image2206.png"/><Relationship Id="rId168" Type="http://schemas.openxmlformats.org/officeDocument/2006/relationships/customXml" Target="../ink/ink2240.xml"/><Relationship Id="rId312" Type="http://schemas.openxmlformats.org/officeDocument/2006/relationships/customXml" Target="../ink/ink2312.xml"/><Relationship Id="rId333" Type="http://schemas.openxmlformats.org/officeDocument/2006/relationships/image" Target="../media/image2299.png"/><Relationship Id="rId51" Type="http://schemas.openxmlformats.org/officeDocument/2006/relationships/image" Target="../media/image2158.png"/><Relationship Id="rId72" Type="http://schemas.openxmlformats.org/officeDocument/2006/relationships/customXml" Target="../ink/ink2192.xml"/><Relationship Id="rId93" Type="http://schemas.openxmlformats.org/officeDocument/2006/relationships/image" Target="../media/image2179.png"/><Relationship Id="rId189" Type="http://schemas.openxmlformats.org/officeDocument/2006/relationships/image" Target="../media/image2227.png"/><Relationship Id="rId3" Type="http://schemas.openxmlformats.org/officeDocument/2006/relationships/image" Target="../media/image2134.png"/><Relationship Id="rId214" Type="http://schemas.openxmlformats.org/officeDocument/2006/relationships/customXml" Target="../ink/ink2263.xml"/><Relationship Id="rId235" Type="http://schemas.openxmlformats.org/officeDocument/2006/relationships/image" Target="../media/image2250.png"/><Relationship Id="rId256" Type="http://schemas.openxmlformats.org/officeDocument/2006/relationships/customXml" Target="../ink/ink2284.xml"/><Relationship Id="rId277" Type="http://schemas.openxmlformats.org/officeDocument/2006/relationships/image" Target="../media/image2271.png"/><Relationship Id="rId298" Type="http://schemas.openxmlformats.org/officeDocument/2006/relationships/customXml" Target="../ink/ink2305.xml"/><Relationship Id="rId116" Type="http://schemas.openxmlformats.org/officeDocument/2006/relationships/customXml" Target="../ink/ink2214.xml"/><Relationship Id="rId137" Type="http://schemas.openxmlformats.org/officeDocument/2006/relationships/image" Target="../media/image2201.png"/><Relationship Id="rId158" Type="http://schemas.openxmlformats.org/officeDocument/2006/relationships/customXml" Target="../ink/ink2235.xml"/><Relationship Id="rId302" Type="http://schemas.openxmlformats.org/officeDocument/2006/relationships/customXml" Target="../ink/ink2307.xml"/><Relationship Id="rId323" Type="http://schemas.openxmlformats.org/officeDocument/2006/relationships/image" Target="../media/image2294.png"/><Relationship Id="rId20" Type="http://schemas.openxmlformats.org/officeDocument/2006/relationships/customXml" Target="../ink/ink2166.xml"/><Relationship Id="rId41" Type="http://schemas.openxmlformats.org/officeDocument/2006/relationships/image" Target="../media/image2153.png"/><Relationship Id="rId62" Type="http://schemas.openxmlformats.org/officeDocument/2006/relationships/customXml" Target="../ink/ink2187.xml"/><Relationship Id="rId83" Type="http://schemas.openxmlformats.org/officeDocument/2006/relationships/image" Target="../media/image2174.png"/><Relationship Id="rId179" Type="http://schemas.openxmlformats.org/officeDocument/2006/relationships/image" Target="../media/image2222.png"/><Relationship Id="rId190" Type="http://schemas.openxmlformats.org/officeDocument/2006/relationships/customXml" Target="../ink/ink2251.xml"/><Relationship Id="rId204" Type="http://schemas.openxmlformats.org/officeDocument/2006/relationships/customXml" Target="../ink/ink2258.xml"/><Relationship Id="rId225" Type="http://schemas.openxmlformats.org/officeDocument/2006/relationships/image" Target="../media/image2245.png"/><Relationship Id="rId246" Type="http://schemas.openxmlformats.org/officeDocument/2006/relationships/customXml" Target="../ink/ink2279.xml"/><Relationship Id="rId267" Type="http://schemas.openxmlformats.org/officeDocument/2006/relationships/image" Target="../media/image2266.png"/><Relationship Id="rId288" Type="http://schemas.openxmlformats.org/officeDocument/2006/relationships/customXml" Target="../ink/ink2300.xml"/><Relationship Id="rId106" Type="http://schemas.openxmlformats.org/officeDocument/2006/relationships/customXml" Target="../ink/ink2209.xml"/><Relationship Id="rId127" Type="http://schemas.openxmlformats.org/officeDocument/2006/relationships/image" Target="../media/image2196.png"/><Relationship Id="rId313" Type="http://schemas.openxmlformats.org/officeDocument/2006/relationships/image" Target="../media/image2289.png"/><Relationship Id="rId10" Type="http://schemas.openxmlformats.org/officeDocument/2006/relationships/customXml" Target="../ink/ink2161.xml"/><Relationship Id="rId31" Type="http://schemas.openxmlformats.org/officeDocument/2006/relationships/image" Target="../media/image2148.png"/><Relationship Id="rId52" Type="http://schemas.openxmlformats.org/officeDocument/2006/relationships/customXml" Target="../ink/ink2182.xml"/><Relationship Id="rId73" Type="http://schemas.openxmlformats.org/officeDocument/2006/relationships/image" Target="../media/image2169.png"/><Relationship Id="rId94" Type="http://schemas.openxmlformats.org/officeDocument/2006/relationships/customXml" Target="../ink/ink2203.xml"/><Relationship Id="rId148" Type="http://schemas.openxmlformats.org/officeDocument/2006/relationships/customXml" Target="../ink/ink2230.xml"/><Relationship Id="rId169" Type="http://schemas.openxmlformats.org/officeDocument/2006/relationships/image" Target="../media/image2217.png"/><Relationship Id="rId4" Type="http://schemas.openxmlformats.org/officeDocument/2006/relationships/customXml" Target="../ink/ink2158.xml"/><Relationship Id="rId180" Type="http://schemas.openxmlformats.org/officeDocument/2006/relationships/customXml" Target="../ink/ink2246.xml"/><Relationship Id="rId215" Type="http://schemas.openxmlformats.org/officeDocument/2006/relationships/image" Target="../media/image2240.png"/><Relationship Id="rId236" Type="http://schemas.openxmlformats.org/officeDocument/2006/relationships/customXml" Target="../ink/ink2274.xml"/><Relationship Id="rId257" Type="http://schemas.openxmlformats.org/officeDocument/2006/relationships/image" Target="../media/image2261.png"/><Relationship Id="rId278" Type="http://schemas.openxmlformats.org/officeDocument/2006/relationships/customXml" Target="../ink/ink2295.xml"/><Relationship Id="rId303" Type="http://schemas.openxmlformats.org/officeDocument/2006/relationships/image" Target="../media/image2284.png"/><Relationship Id="rId42" Type="http://schemas.openxmlformats.org/officeDocument/2006/relationships/customXml" Target="../ink/ink2177.xml"/><Relationship Id="rId84" Type="http://schemas.openxmlformats.org/officeDocument/2006/relationships/customXml" Target="../ink/ink2198.xml"/><Relationship Id="rId138" Type="http://schemas.openxmlformats.org/officeDocument/2006/relationships/customXml" Target="../ink/ink2225.xml"/><Relationship Id="rId191" Type="http://schemas.openxmlformats.org/officeDocument/2006/relationships/image" Target="../media/image2228.png"/><Relationship Id="rId205" Type="http://schemas.openxmlformats.org/officeDocument/2006/relationships/image" Target="../media/image2235.png"/><Relationship Id="rId247" Type="http://schemas.openxmlformats.org/officeDocument/2006/relationships/image" Target="../media/image2256.png"/><Relationship Id="rId107" Type="http://schemas.openxmlformats.org/officeDocument/2006/relationships/image" Target="../media/image2186.png"/><Relationship Id="rId289" Type="http://schemas.openxmlformats.org/officeDocument/2006/relationships/image" Target="../media/image2277.png"/><Relationship Id="rId11" Type="http://schemas.openxmlformats.org/officeDocument/2006/relationships/image" Target="../media/image2138.png"/><Relationship Id="rId53" Type="http://schemas.openxmlformats.org/officeDocument/2006/relationships/image" Target="../media/image2159.png"/><Relationship Id="rId149" Type="http://schemas.openxmlformats.org/officeDocument/2006/relationships/image" Target="../media/image2207.png"/><Relationship Id="rId314" Type="http://schemas.openxmlformats.org/officeDocument/2006/relationships/customXml" Target="../ink/ink2313.xml"/><Relationship Id="rId95" Type="http://schemas.openxmlformats.org/officeDocument/2006/relationships/image" Target="../media/image2180.png"/><Relationship Id="rId160" Type="http://schemas.openxmlformats.org/officeDocument/2006/relationships/customXml" Target="../ink/ink2236.xml"/><Relationship Id="rId216" Type="http://schemas.openxmlformats.org/officeDocument/2006/relationships/customXml" Target="../ink/ink2264.xml"/><Relationship Id="rId258" Type="http://schemas.openxmlformats.org/officeDocument/2006/relationships/customXml" Target="../ink/ink2285.xml"/><Relationship Id="rId22" Type="http://schemas.openxmlformats.org/officeDocument/2006/relationships/customXml" Target="../ink/ink2167.xml"/><Relationship Id="rId64" Type="http://schemas.openxmlformats.org/officeDocument/2006/relationships/customXml" Target="../ink/ink2188.xml"/><Relationship Id="rId118" Type="http://schemas.openxmlformats.org/officeDocument/2006/relationships/customXml" Target="../ink/ink2215.xml"/><Relationship Id="rId325" Type="http://schemas.openxmlformats.org/officeDocument/2006/relationships/image" Target="../media/image2295.png"/><Relationship Id="rId171" Type="http://schemas.openxmlformats.org/officeDocument/2006/relationships/image" Target="../media/image2218.png"/><Relationship Id="rId227" Type="http://schemas.openxmlformats.org/officeDocument/2006/relationships/image" Target="../media/image2246.png"/><Relationship Id="rId269" Type="http://schemas.openxmlformats.org/officeDocument/2006/relationships/image" Target="../media/image2267.png"/><Relationship Id="rId33" Type="http://schemas.openxmlformats.org/officeDocument/2006/relationships/image" Target="../media/image2149.png"/><Relationship Id="rId129" Type="http://schemas.openxmlformats.org/officeDocument/2006/relationships/image" Target="../media/image2197.png"/><Relationship Id="rId280" Type="http://schemas.openxmlformats.org/officeDocument/2006/relationships/customXml" Target="../ink/ink2296.xml"/><Relationship Id="rId75" Type="http://schemas.openxmlformats.org/officeDocument/2006/relationships/image" Target="../media/image2170.png"/><Relationship Id="rId140" Type="http://schemas.openxmlformats.org/officeDocument/2006/relationships/customXml" Target="../ink/ink2226.xml"/><Relationship Id="rId182" Type="http://schemas.openxmlformats.org/officeDocument/2006/relationships/customXml" Target="../ink/ink2247.xml"/><Relationship Id="rId6" Type="http://schemas.openxmlformats.org/officeDocument/2006/relationships/customXml" Target="../ink/ink2159.xml"/><Relationship Id="rId238" Type="http://schemas.openxmlformats.org/officeDocument/2006/relationships/customXml" Target="../ink/ink2275.xml"/><Relationship Id="rId291" Type="http://schemas.openxmlformats.org/officeDocument/2006/relationships/image" Target="../media/image2278.png"/><Relationship Id="rId305" Type="http://schemas.openxmlformats.org/officeDocument/2006/relationships/image" Target="../media/image2285.png"/><Relationship Id="rId44" Type="http://schemas.openxmlformats.org/officeDocument/2006/relationships/customXml" Target="../ink/ink2178.xml"/><Relationship Id="rId86" Type="http://schemas.openxmlformats.org/officeDocument/2006/relationships/customXml" Target="../ink/ink2199.xml"/><Relationship Id="rId151" Type="http://schemas.openxmlformats.org/officeDocument/2006/relationships/image" Target="../media/image2208.png"/><Relationship Id="rId193" Type="http://schemas.openxmlformats.org/officeDocument/2006/relationships/image" Target="../media/image2229.png"/><Relationship Id="rId207" Type="http://schemas.openxmlformats.org/officeDocument/2006/relationships/image" Target="../media/image2236.png"/><Relationship Id="rId249" Type="http://schemas.openxmlformats.org/officeDocument/2006/relationships/image" Target="../media/image2257.png"/><Relationship Id="rId13" Type="http://schemas.openxmlformats.org/officeDocument/2006/relationships/image" Target="../media/image2139.png"/><Relationship Id="rId109" Type="http://schemas.openxmlformats.org/officeDocument/2006/relationships/image" Target="../media/image2187.png"/><Relationship Id="rId260" Type="http://schemas.openxmlformats.org/officeDocument/2006/relationships/customXml" Target="../ink/ink2286.xml"/><Relationship Id="rId316" Type="http://schemas.openxmlformats.org/officeDocument/2006/relationships/customXml" Target="../ink/ink2314.xml"/><Relationship Id="rId55" Type="http://schemas.openxmlformats.org/officeDocument/2006/relationships/image" Target="../media/image2160.png"/><Relationship Id="rId97" Type="http://schemas.openxmlformats.org/officeDocument/2006/relationships/image" Target="../media/image2181.png"/><Relationship Id="rId120" Type="http://schemas.openxmlformats.org/officeDocument/2006/relationships/customXml" Target="../ink/ink2216.xml"/><Relationship Id="rId162" Type="http://schemas.openxmlformats.org/officeDocument/2006/relationships/customXml" Target="../ink/ink2237.xml"/><Relationship Id="rId218" Type="http://schemas.openxmlformats.org/officeDocument/2006/relationships/customXml" Target="../ink/ink2265.xml"/><Relationship Id="rId271" Type="http://schemas.openxmlformats.org/officeDocument/2006/relationships/image" Target="../media/image2268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56.png"/><Relationship Id="rId21" Type="http://schemas.openxmlformats.org/officeDocument/2006/relationships/image" Target="../media/image2309.png"/><Relationship Id="rId324" Type="http://schemas.openxmlformats.org/officeDocument/2006/relationships/customXml" Target="../ink/ink2484.xml"/><Relationship Id="rId531" Type="http://schemas.openxmlformats.org/officeDocument/2006/relationships/image" Target="../media/image2560.png"/><Relationship Id="rId170" Type="http://schemas.openxmlformats.org/officeDocument/2006/relationships/customXml" Target="../ink/ink2407.xml"/><Relationship Id="rId268" Type="http://schemas.openxmlformats.org/officeDocument/2006/relationships/customXml" Target="../ink/ink2456.xml"/><Relationship Id="rId475" Type="http://schemas.openxmlformats.org/officeDocument/2006/relationships/image" Target="../media/image2533.png"/><Relationship Id="rId32" Type="http://schemas.openxmlformats.org/officeDocument/2006/relationships/customXml" Target="../ink/ink2338.xml"/><Relationship Id="rId128" Type="http://schemas.openxmlformats.org/officeDocument/2006/relationships/customXml" Target="../ink/ink2386.xml"/><Relationship Id="rId335" Type="http://schemas.openxmlformats.org/officeDocument/2006/relationships/image" Target="../media/image2464.png"/><Relationship Id="rId542" Type="http://schemas.openxmlformats.org/officeDocument/2006/relationships/customXml" Target="../ink/ink2594.xml"/><Relationship Id="rId181" Type="http://schemas.openxmlformats.org/officeDocument/2006/relationships/image" Target="../media/image2388.png"/><Relationship Id="rId402" Type="http://schemas.openxmlformats.org/officeDocument/2006/relationships/image" Target="../media/image2497.png"/><Relationship Id="rId279" Type="http://schemas.openxmlformats.org/officeDocument/2006/relationships/image" Target="../media/image2437.png"/><Relationship Id="rId486" Type="http://schemas.openxmlformats.org/officeDocument/2006/relationships/customXml" Target="../ink/ink2566.xml"/><Relationship Id="rId43" Type="http://schemas.openxmlformats.org/officeDocument/2006/relationships/image" Target="../media/image2319.png"/><Relationship Id="rId139" Type="http://schemas.openxmlformats.org/officeDocument/2006/relationships/image" Target="../media/image2367.png"/><Relationship Id="rId346" Type="http://schemas.openxmlformats.org/officeDocument/2006/relationships/customXml" Target="../ink/ink2495.xml"/><Relationship Id="rId553" Type="http://schemas.openxmlformats.org/officeDocument/2006/relationships/image" Target="../media/image2571.png"/><Relationship Id="rId192" Type="http://schemas.openxmlformats.org/officeDocument/2006/relationships/customXml" Target="../ink/ink2418.xml"/><Relationship Id="rId206" Type="http://schemas.openxmlformats.org/officeDocument/2006/relationships/customXml" Target="../ink/ink2425.xml"/><Relationship Id="rId413" Type="http://schemas.openxmlformats.org/officeDocument/2006/relationships/customXml" Target="../ink/ink2529.xml"/><Relationship Id="rId497" Type="http://schemas.openxmlformats.org/officeDocument/2006/relationships/image" Target="../media/image1328.png"/><Relationship Id="rId620" Type="http://schemas.openxmlformats.org/officeDocument/2006/relationships/customXml" Target="../ink/ink2633.xml"/><Relationship Id="rId357" Type="http://schemas.openxmlformats.org/officeDocument/2006/relationships/image" Target="../media/image2475.png"/><Relationship Id="rId54" Type="http://schemas.openxmlformats.org/officeDocument/2006/relationships/customXml" Target="../ink/ink2349.xml"/><Relationship Id="rId217" Type="http://schemas.openxmlformats.org/officeDocument/2006/relationships/image" Target="../media/image2406.png"/><Relationship Id="rId564" Type="http://schemas.openxmlformats.org/officeDocument/2006/relationships/customXml" Target="../ink/ink2605.xml"/><Relationship Id="rId424" Type="http://schemas.openxmlformats.org/officeDocument/2006/relationships/image" Target="../media/image2508.png"/><Relationship Id="rId270" Type="http://schemas.openxmlformats.org/officeDocument/2006/relationships/customXml" Target="../ink/ink2457.xml"/><Relationship Id="rId65" Type="http://schemas.openxmlformats.org/officeDocument/2006/relationships/image" Target="../media/image2330.png"/><Relationship Id="rId130" Type="http://schemas.openxmlformats.org/officeDocument/2006/relationships/customXml" Target="../ink/ink2387.xml"/><Relationship Id="rId368" Type="http://schemas.openxmlformats.org/officeDocument/2006/relationships/image" Target="../media/image2480.png"/><Relationship Id="rId575" Type="http://schemas.openxmlformats.org/officeDocument/2006/relationships/image" Target="../media/image2582.png"/><Relationship Id="rId228" Type="http://schemas.openxmlformats.org/officeDocument/2006/relationships/customXml" Target="../ink/ink2436.xml"/><Relationship Id="rId435" Type="http://schemas.openxmlformats.org/officeDocument/2006/relationships/customXml" Target="../ink/ink2540.xml"/><Relationship Id="rId281" Type="http://schemas.openxmlformats.org/officeDocument/2006/relationships/image" Target="../media/image2438.png"/><Relationship Id="rId502" Type="http://schemas.openxmlformats.org/officeDocument/2006/relationships/customXml" Target="../ink/ink2574.xml"/><Relationship Id="rId76" Type="http://schemas.openxmlformats.org/officeDocument/2006/relationships/customXml" Target="../ink/ink2360.xml"/><Relationship Id="rId141" Type="http://schemas.openxmlformats.org/officeDocument/2006/relationships/image" Target="../media/image2368.png"/><Relationship Id="rId379" Type="http://schemas.openxmlformats.org/officeDocument/2006/relationships/customXml" Target="../ink/ink2512.xml"/><Relationship Id="rId586" Type="http://schemas.openxmlformats.org/officeDocument/2006/relationships/customXml" Target="../ink/ink2616.xml"/><Relationship Id="rId7" Type="http://schemas.openxmlformats.org/officeDocument/2006/relationships/image" Target="../media/image2302.png"/><Relationship Id="rId239" Type="http://schemas.openxmlformats.org/officeDocument/2006/relationships/image" Target="../media/image2417.png"/><Relationship Id="rId446" Type="http://schemas.openxmlformats.org/officeDocument/2006/relationships/image" Target="../media/image2519.png"/><Relationship Id="rId292" Type="http://schemas.openxmlformats.org/officeDocument/2006/relationships/customXml" Target="../ink/ink2468.xml"/><Relationship Id="rId306" Type="http://schemas.openxmlformats.org/officeDocument/2006/relationships/customXml" Target="../ink/ink2475.xml"/><Relationship Id="rId87" Type="http://schemas.openxmlformats.org/officeDocument/2006/relationships/image" Target="../media/image2341.png"/><Relationship Id="rId513" Type="http://schemas.openxmlformats.org/officeDocument/2006/relationships/image" Target="../media/image2551.png"/><Relationship Id="rId597" Type="http://schemas.openxmlformats.org/officeDocument/2006/relationships/image" Target="../media/image2593.png"/><Relationship Id="rId152" Type="http://schemas.openxmlformats.org/officeDocument/2006/relationships/customXml" Target="../ink/ink2398.xml"/><Relationship Id="rId457" Type="http://schemas.openxmlformats.org/officeDocument/2006/relationships/image" Target="../media/image2524.png"/><Relationship Id="rId14" Type="http://schemas.openxmlformats.org/officeDocument/2006/relationships/customXml" Target="../ink/ink2329.xml"/><Relationship Id="rId317" Type="http://schemas.openxmlformats.org/officeDocument/2006/relationships/image" Target="../media/image2455.png"/><Relationship Id="rId524" Type="http://schemas.openxmlformats.org/officeDocument/2006/relationships/customXml" Target="../ink/ink2585.xml"/><Relationship Id="rId98" Type="http://schemas.openxmlformats.org/officeDocument/2006/relationships/customXml" Target="../ink/ink2371.xml"/><Relationship Id="rId163" Type="http://schemas.openxmlformats.org/officeDocument/2006/relationships/image" Target="../media/image2379.png"/><Relationship Id="rId370" Type="http://schemas.openxmlformats.org/officeDocument/2006/relationships/image" Target="../media/image2481.png"/><Relationship Id="rId230" Type="http://schemas.openxmlformats.org/officeDocument/2006/relationships/customXml" Target="../ink/ink2437.xml"/><Relationship Id="rId468" Type="http://schemas.openxmlformats.org/officeDocument/2006/relationships/customXml" Target="../ink/ink2557.xml"/><Relationship Id="rId25" Type="http://schemas.openxmlformats.org/officeDocument/2006/relationships/image" Target="../media/image455.png"/><Relationship Id="rId328" Type="http://schemas.openxmlformats.org/officeDocument/2006/relationships/customXml" Target="../ink/ink2486.xml"/><Relationship Id="rId535" Type="http://schemas.openxmlformats.org/officeDocument/2006/relationships/image" Target="../media/image2562.png"/><Relationship Id="rId174" Type="http://schemas.openxmlformats.org/officeDocument/2006/relationships/customXml" Target="../ink/ink2409.xml"/><Relationship Id="rId381" Type="http://schemas.openxmlformats.org/officeDocument/2006/relationships/customXml" Target="../ink/ink2513.xml"/><Relationship Id="rId602" Type="http://schemas.openxmlformats.org/officeDocument/2006/relationships/customXml" Target="../ink/ink2624.xml"/><Relationship Id="rId241" Type="http://schemas.openxmlformats.org/officeDocument/2006/relationships/image" Target="../media/image2418.png"/><Relationship Id="rId437" Type="http://schemas.openxmlformats.org/officeDocument/2006/relationships/customXml" Target="../ink/ink2541.xml"/><Relationship Id="rId479" Type="http://schemas.openxmlformats.org/officeDocument/2006/relationships/image" Target="../media/image2535.png"/><Relationship Id="rId36" Type="http://schemas.openxmlformats.org/officeDocument/2006/relationships/customXml" Target="../ink/ink2340.xml"/><Relationship Id="rId283" Type="http://schemas.openxmlformats.org/officeDocument/2006/relationships/image" Target="../media/image2439.png"/><Relationship Id="rId339" Type="http://schemas.openxmlformats.org/officeDocument/2006/relationships/image" Target="../media/image2466.png"/><Relationship Id="rId490" Type="http://schemas.openxmlformats.org/officeDocument/2006/relationships/customXml" Target="../ink/ink2568.xml"/><Relationship Id="rId504" Type="http://schemas.openxmlformats.org/officeDocument/2006/relationships/customXml" Target="../ink/ink2575.xml"/><Relationship Id="rId546" Type="http://schemas.openxmlformats.org/officeDocument/2006/relationships/customXml" Target="../ink/ink2596.xml"/><Relationship Id="rId78" Type="http://schemas.openxmlformats.org/officeDocument/2006/relationships/customXml" Target="../ink/ink2361.xml"/><Relationship Id="rId101" Type="http://schemas.openxmlformats.org/officeDocument/2006/relationships/image" Target="../media/image2348.png"/><Relationship Id="rId143" Type="http://schemas.openxmlformats.org/officeDocument/2006/relationships/image" Target="../media/image2369.png"/><Relationship Id="rId185" Type="http://schemas.openxmlformats.org/officeDocument/2006/relationships/image" Target="../media/image2390.png"/><Relationship Id="rId350" Type="http://schemas.openxmlformats.org/officeDocument/2006/relationships/customXml" Target="../ink/ink2497.xml"/><Relationship Id="rId406" Type="http://schemas.openxmlformats.org/officeDocument/2006/relationships/image" Target="../media/image2499.png"/><Relationship Id="rId588" Type="http://schemas.openxmlformats.org/officeDocument/2006/relationships/customXml" Target="../ink/ink2617.xml"/><Relationship Id="rId9" Type="http://schemas.openxmlformats.org/officeDocument/2006/relationships/image" Target="../media/image2303.png"/><Relationship Id="rId210" Type="http://schemas.openxmlformats.org/officeDocument/2006/relationships/customXml" Target="../ink/ink2427.xml"/><Relationship Id="rId392" Type="http://schemas.openxmlformats.org/officeDocument/2006/relationships/image" Target="../media/image2492.png"/><Relationship Id="rId448" Type="http://schemas.openxmlformats.org/officeDocument/2006/relationships/customXml" Target="../ink/ink2547.xml"/><Relationship Id="rId613" Type="http://schemas.openxmlformats.org/officeDocument/2006/relationships/image" Target="../media/image2601.png"/><Relationship Id="rId252" Type="http://schemas.openxmlformats.org/officeDocument/2006/relationships/customXml" Target="../ink/ink2448.xml"/><Relationship Id="rId294" Type="http://schemas.openxmlformats.org/officeDocument/2006/relationships/customXml" Target="../ink/ink2469.xml"/><Relationship Id="rId308" Type="http://schemas.openxmlformats.org/officeDocument/2006/relationships/customXml" Target="../ink/ink2476.xml"/><Relationship Id="rId515" Type="http://schemas.openxmlformats.org/officeDocument/2006/relationships/image" Target="../media/image2552.png"/><Relationship Id="rId47" Type="http://schemas.openxmlformats.org/officeDocument/2006/relationships/image" Target="../media/image2321.png"/><Relationship Id="rId89" Type="http://schemas.openxmlformats.org/officeDocument/2006/relationships/image" Target="../media/image2342.png"/><Relationship Id="rId112" Type="http://schemas.openxmlformats.org/officeDocument/2006/relationships/customXml" Target="../ink/ink2378.xml"/><Relationship Id="rId154" Type="http://schemas.openxmlformats.org/officeDocument/2006/relationships/customXml" Target="../ink/ink2399.xml"/><Relationship Id="rId361" Type="http://schemas.openxmlformats.org/officeDocument/2006/relationships/customXml" Target="../ink/ink2503.xml"/><Relationship Id="rId557" Type="http://schemas.openxmlformats.org/officeDocument/2006/relationships/image" Target="../media/image2573.png"/><Relationship Id="rId599" Type="http://schemas.openxmlformats.org/officeDocument/2006/relationships/image" Target="../media/image2594.png"/><Relationship Id="rId196" Type="http://schemas.openxmlformats.org/officeDocument/2006/relationships/customXml" Target="../ink/ink2420.xml"/><Relationship Id="rId417" Type="http://schemas.openxmlformats.org/officeDocument/2006/relationships/customXml" Target="../ink/ink2531.xml"/><Relationship Id="rId459" Type="http://schemas.openxmlformats.org/officeDocument/2006/relationships/image" Target="../media/image2525.png"/><Relationship Id="rId16" Type="http://schemas.openxmlformats.org/officeDocument/2006/relationships/customXml" Target="../ink/ink2330.xml"/><Relationship Id="rId221" Type="http://schemas.openxmlformats.org/officeDocument/2006/relationships/image" Target="../media/image2408.png"/><Relationship Id="rId263" Type="http://schemas.openxmlformats.org/officeDocument/2006/relationships/image" Target="../media/image2429.png"/><Relationship Id="rId319" Type="http://schemas.openxmlformats.org/officeDocument/2006/relationships/image" Target="../media/image2456.png"/><Relationship Id="rId470" Type="http://schemas.openxmlformats.org/officeDocument/2006/relationships/customXml" Target="../ink/ink2558.xml"/><Relationship Id="rId526" Type="http://schemas.openxmlformats.org/officeDocument/2006/relationships/customXml" Target="../ink/ink2586.xml"/><Relationship Id="rId58" Type="http://schemas.openxmlformats.org/officeDocument/2006/relationships/customXml" Target="../ink/ink2351.xml"/><Relationship Id="rId123" Type="http://schemas.openxmlformats.org/officeDocument/2006/relationships/image" Target="../media/image2359.png"/><Relationship Id="rId330" Type="http://schemas.openxmlformats.org/officeDocument/2006/relationships/customXml" Target="../ink/ink2487.xml"/><Relationship Id="rId568" Type="http://schemas.openxmlformats.org/officeDocument/2006/relationships/customXml" Target="../ink/ink2607.xml"/><Relationship Id="rId165" Type="http://schemas.openxmlformats.org/officeDocument/2006/relationships/image" Target="../media/image2380.png"/><Relationship Id="rId372" Type="http://schemas.openxmlformats.org/officeDocument/2006/relationships/image" Target="../media/image2482.png"/><Relationship Id="rId428" Type="http://schemas.openxmlformats.org/officeDocument/2006/relationships/image" Target="../media/image2510.png"/><Relationship Id="rId232" Type="http://schemas.openxmlformats.org/officeDocument/2006/relationships/customXml" Target="../ink/ink2438.xml"/><Relationship Id="rId274" Type="http://schemas.openxmlformats.org/officeDocument/2006/relationships/customXml" Target="../ink/ink2459.xml"/><Relationship Id="rId481" Type="http://schemas.openxmlformats.org/officeDocument/2006/relationships/image" Target="../media/image2536.png"/><Relationship Id="rId27" Type="http://schemas.openxmlformats.org/officeDocument/2006/relationships/image" Target="../media/image2311.png"/><Relationship Id="rId69" Type="http://schemas.openxmlformats.org/officeDocument/2006/relationships/image" Target="../media/image2332.png"/><Relationship Id="rId134" Type="http://schemas.openxmlformats.org/officeDocument/2006/relationships/customXml" Target="../ink/ink2389.xml"/><Relationship Id="rId537" Type="http://schemas.openxmlformats.org/officeDocument/2006/relationships/image" Target="../media/image2563.png"/><Relationship Id="rId579" Type="http://schemas.openxmlformats.org/officeDocument/2006/relationships/image" Target="../media/image2584.png"/><Relationship Id="rId80" Type="http://schemas.openxmlformats.org/officeDocument/2006/relationships/customXml" Target="../ink/ink2362.xml"/><Relationship Id="rId176" Type="http://schemas.openxmlformats.org/officeDocument/2006/relationships/customXml" Target="../ink/ink2410.xml"/><Relationship Id="rId341" Type="http://schemas.openxmlformats.org/officeDocument/2006/relationships/image" Target="../media/image2467.png"/><Relationship Id="rId383" Type="http://schemas.openxmlformats.org/officeDocument/2006/relationships/customXml" Target="../ink/ink2514.xml"/><Relationship Id="rId439" Type="http://schemas.openxmlformats.org/officeDocument/2006/relationships/customXml" Target="../ink/ink2542.xml"/><Relationship Id="rId590" Type="http://schemas.openxmlformats.org/officeDocument/2006/relationships/customXml" Target="../ink/ink2618.xml"/><Relationship Id="rId604" Type="http://schemas.openxmlformats.org/officeDocument/2006/relationships/customXml" Target="../ink/ink2625.xml"/><Relationship Id="rId201" Type="http://schemas.openxmlformats.org/officeDocument/2006/relationships/image" Target="../media/image2398.png"/><Relationship Id="rId243" Type="http://schemas.openxmlformats.org/officeDocument/2006/relationships/image" Target="../media/image2419.png"/><Relationship Id="rId285" Type="http://schemas.openxmlformats.org/officeDocument/2006/relationships/image" Target="../media/image2440.png"/><Relationship Id="rId450" Type="http://schemas.openxmlformats.org/officeDocument/2006/relationships/customXml" Target="../ink/ink2548.xml"/><Relationship Id="rId506" Type="http://schemas.openxmlformats.org/officeDocument/2006/relationships/customXml" Target="../ink/ink2576.xml"/><Relationship Id="rId38" Type="http://schemas.openxmlformats.org/officeDocument/2006/relationships/customXml" Target="../ink/ink2341.xml"/><Relationship Id="rId103" Type="http://schemas.openxmlformats.org/officeDocument/2006/relationships/image" Target="../media/image2349.png"/><Relationship Id="rId310" Type="http://schemas.openxmlformats.org/officeDocument/2006/relationships/customXml" Target="../ink/ink2477.xml"/><Relationship Id="rId492" Type="http://schemas.openxmlformats.org/officeDocument/2006/relationships/customXml" Target="../ink/ink2569.xml"/><Relationship Id="rId548" Type="http://schemas.openxmlformats.org/officeDocument/2006/relationships/customXml" Target="../ink/ink2597.xml"/><Relationship Id="rId91" Type="http://schemas.openxmlformats.org/officeDocument/2006/relationships/image" Target="../media/image2343.png"/><Relationship Id="rId145" Type="http://schemas.openxmlformats.org/officeDocument/2006/relationships/image" Target="../media/image2370.png"/><Relationship Id="rId187" Type="http://schemas.openxmlformats.org/officeDocument/2006/relationships/image" Target="../media/image2391.png"/><Relationship Id="rId352" Type="http://schemas.openxmlformats.org/officeDocument/2006/relationships/customXml" Target="../ink/ink2498.xml"/><Relationship Id="rId394" Type="http://schemas.openxmlformats.org/officeDocument/2006/relationships/image" Target="../media/image2493.png"/><Relationship Id="rId408" Type="http://schemas.openxmlformats.org/officeDocument/2006/relationships/image" Target="../media/image2500.png"/><Relationship Id="rId615" Type="http://schemas.openxmlformats.org/officeDocument/2006/relationships/image" Target="../media/image2602.png"/><Relationship Id="rId212" Type="http://schemas.openxmlformats.org/officeDocument/2006/relationships/customXml" Target="../ink/ink2428.xml"/><Relationship Id="rId254" Type="http://schemas.openxmlformats.org/officeDocument/2006/relationships/customXml" Target="../ink/ink2449.xml"/><Relationship Id="rId49" Type="http://schemas.openxmlformats.org/officeDocument/2006/relationships/image" Target="../media/image2322.png"/><Relationship Id="rId114" Type="http://schemas.openxmlformats.org/officeDocument/2006/relationships/customXml" Target="../ink/ink2379.xml"/><Relationship Id="rId296" Type="http://schemas.openxmlformats.org/officeDocument/2006/relationships/customXml" Target="../ink/ink2470.xml"/><Relationship Id="rId461" Type="http://schemas.openxmlformats.org/officeDocument/2006/relationships/image" Target="../media/image2526.png"/><Relationship Id="rId517" Type="http://schemas.openxmlformats.org/officeDocument/2006/relationships/image" Target="../media/image2553.png"/><Relationship Id="rId559" Type="http://schemas.openxmlformats.org/officeDocument/2006/relationships/image" Target="../media/image2574.png"/><Relationship Id="rId60" Type="http://schemas.openxmlformats.org/officeDocument/2006/relationships/customXml" Target="../ink/ink2352.xml"/><Relationship Id="rId156" Type="http://schemas.openxmlformats.org/officeDocument/2006/relationships/customXml" Target="../ink/ink2400.xml"/><Relationship Id="rId198" Type="http://schemas.openxmlformats.org/officeDocument/2006/relationships/customXml" Target="../ink/ink2421.xml"/><Relationship Id="rId321" Type="http://schemas.openxmlformats.org/officeDocument/2006/relationships/image" Target="../media/image2457.png"/><Relationship Id="rId363" Type="http://schemas.openxmlformats.org/officeDocument/2006/relationships/customXml" Target="../ink/ink2504.xml"/><Relationship Id="rId419" Type="http://schemas.openxmlformats.org/officeDocument/2006/relationships/customXml" Target="../ink/ink2532.xml"/><Relationship Id="rId570" Type="http://schemas.openxmlformats.org/officeDocument/2006/relationships/customXml" Target="../ink/ink2608.xml"/><Relationship Id="rId223" Type="http://schemas.openxmlformats.org/officeDocument/2006/relationships/image" Target="../media/image2409.png"/><Relationship Id="rId430" Type="http://schemas.openxmlformats.org/officeDocument/2006/relationships/image" Target="../media/image2511.png"/><Relationship Id="rId18" Type="http://schemas.openxmlformats.org/officeDocument/2006/relationships/customXml" Target="../ink/ink2331.xml"/><Relationship Id="rId265" Type="http://schemas.openxmlformats.org/officeDocument/2006/relationships/image" Target="../media/image2430.png"/><Relationship Id="rId472" Type="http://schemas.openxmlformats.org/officeDocument/2006/relationships/customXml" Target="../ink/ink2559.xml"/><Relationship Id="rId528" Type="http://schemas.openxmlformats.org/officeDocument/2006/relationships/customXml" Target="../ink/ink2587.xml"/><Relationship Id="rId125" Type="http://schemas.openxmlformats.org/officeDocument/2006/relationships/image" Target="../media/image2360.png"/><Relationship Id="rId167" Type="http://schemas.openxmlformats.org/officeDocument/2006/relationships/image" Target="../media/image2381.png"/><Relationship Id="rId332" Type="http://schemas.openxmlformats.org/officeDocument/2006/relationships/customXml" Target="../ink/ink2488.xml"/><Relationship Id="rId374" Type="http://schemas.openxmlformats.org/officeDocument/2006/relationships/image" Target="../media/image2483.png"/><Relationship Id="rId581" Type="http://schemas.openxmlformats.org/officeDocument/2006/relationships/image" Target="../media/image2585.png"/><Relationship Id="rId71" Type="http://schemas.openxmlformats.org/officeDocument/2006/relationships/image" Target="../media/image2333.png"/><Relationship Id="rId234" Type="http://schemas.openxmlformats.org/officeDocument/2006/relationships/customXml" Target="../ink/ink2439.xml"/><Relationship Id="rId2" Type="http://schemas.openxmlformats.org/officeDocument/2006/relationships/customXml" Target="../ink/ink2323.xml"/><Relationship Id="rId29" Type="http://schemas.openxmlformats.org/officeDocument/2006/relationships/image" Target="../media/image2312.png"/><Relationship Id="rId276" Type="http://schemas.openxmlformats.org/officeDocument/2006/relationships/customXml" Target="../ink/ink2460.xml"/><Relationship Id="rId441" Type="http://schemas.openxmlformats.org/officeDocument/2006/relationships/customXml" Target="../ink/ink2543.xml"/><Relationship Id="rId483" Type="http://schemas.openxmlformats.org/officeDocument/2006/relationships/image" Target="../media/image2537.png"/><Relationship Id="rId539" Type="http://schemas.openxmlformats.org/officeDocument/2006/relationships/image" Target="../media/image2564.png"/><Relationship Id="rId40" Type="http://schemas.openxmlformats.org/officeDocument/2006/relationships/customXml" Target="../ink/ink2342.xml"/><Relationship Id="rId136" Type="http://schemas.openxmlformats.org/officeDocument/2006/relationships/customXml" Target="../ink/ink2390.xml"/><Relationship Id="rId178" Type="http://schemas.openxmlformats.org/officeDocument/2006/relationships/customXml" Target="../ink/ink2411.xml"/><Relationship Id="rId301" Type="http://schemas.openxmlformats.org/officeDocument/2006/relationships/image" Target="../media/image2447.png"/><Relationship Id="rId343" Type="http://schemas.openxmlformats.org/officeDocument/2006/relationships/image" Target="../media/image2468.png"/><Relationship Id="rId550" Type="http://schemas.openxmlformats.org/officeDocument/2006/relationships/customXml" Target="../ink/ink2598.xml"/><Relationship Id="rId82" Type="http://schemas.openxmlformats.org/officeDocument/2006/relationships/customXml" Target="../ink/ink2363.xml"/><Relationship Id="rId203" Type="http://schemas.openxmlformats.org/officeDocument/2006/relationships/image" Target="../media/image2399.png"/><Relationship Id="rId385" Type="http://schemas.openxmlformats.org/officeDocument/2006/relationships/customXml" Target="../ink/ink2515.xml"/><Relationship Id="rId592" Type="http://schemas.openxmlformats.org/officeDocument/2006/relationships/customXml" Target="../ink/ink2619.xml"/><Relationship Id="rId606" Type="http://schemas.openxmlformats.org/officeDocument/2006/relationships/customXml" Target="../ink/ink2626.xml"/><Relationship Id="rId245" Type="http://schemas.openxmlformats.org/officeDocument/2006/relationships/image" Target="../media/image2420.png"/><Relationship Id="rId287" Type="http://schemas.openxmlformats.org/officeDocument/2006/relationships/image" Target="../media/image2441.png"/><Relationship Id="rId410" Type="http://schemas.openxmlformats.org/officeDocument/2006/relationships/image" Target="../media/image2501.png"/><Relationship Id="rId452" Type="http://schemas.openxmlformats.org/officeDocument/2006/relationships/customXml" Target="../ink/ink2549.xml"/><Relationship Id="rId494" Type="http://schemas.openxmlformats.org/officeDocument/2006/relationships/customXml" Target="../ink/ink2570.xml"/><Relationship Id="rId508" Type="http://schemas.openxmlformats.org/officeDocument/2006/relationships/customXml" Target="../ink/ink2577.xml"/><Relationship Id="rId105" Type="http://schemas.openxmlformats.org/officeDocument/2006/relationships/image" Target="../media/image2350.png"/><Relationship Id="rId147" Type="http://schemas.openxmlformats.org/officeDocument/2006/relationships/image" Target="../media/image2371.png"/><Relationship Id="rId312" Type="http://schemas.openxmlformats.org/officeDocument/2006/relationships/customXml" Target="../ink/ink2478.xml"/><Relationship Id="rId354" Type="http://schemas.openxmlformats.org/officeDocument/2006/relationships/customXml" Target="../ink/ink2499.xml"/><Relationship Id="rId51" Type="http://schemas.openxmlformats.org/officeDocument/2006/relationships/image" Target="../media/image2323.png"/><Relationship Id="rId93" Type="http://schemas.openxmlformats.org/officeDocument/2006/relationships/image" Target="../media/image2344.png"/><Relationship Id="rId189" Type="http://schemas.openxmlformats.org/officeDocument/2006/relationships/image" Target="../media/image2392.png"/><Relationship Id="rId396" Type="http://schemas.openxmlformats.org/officeDocument/2006/relationships/image" Target="../media/image2494.png"/><Relationship Id="rId561" Type="http://schemas.openxmlformats.org/officeDocument/2006/relationships/image" Target="../media/image2575.png"/><Relationship Id="rId617" Type="http://schemas.openxmlformats.org/officeDocument/2006/relationships/image" Target="../media/image2603.png"/><Relationship Id="rId214" Type="http://schemas.openxmlformats.org/officeDocument/2006/relationships/customXml" Target="../ink/ink2429.xml"/><Relationship Id="rId256" Type="http://schemas.openxmlformats.org/officeDocument/2006/relationships/customXml" Target="../ink/ink2450.xml"/><Relationship Id="rId298" Type="http://schemas.openxmlformats.org/officeDocument/2006/relationships/customXml" Target="../ink/ink2471.xml"/><Relationship Id="rId421" Type="http://schemas.openxmlformats.org/officeDocument/2006/relationships/customXml" Target="../ink/ink2533.xml"/><Relationship Id="rId463" Type="http://schemas.openxmlformats.org/officeDocument/2006/relationships/image" Target="../media/image2527.png"/><Relationship Id="rId519" Type="http://schemas.openxmlformats.org/officeDocument/2006/relationships/image" Target="../media/image2554.png"/><Relationship Id="rId116" Type="http://schemas.openxmlformats.org/officeDocument/2006/relationships/customXml" Target="../ink/ink2380.xml"/><Relationship Id="rId158" Type="http://schemas.openxmlformats.org/officeDocument/2006/relationships/customXml" Target="../ink/ink2401.xml"/><Relationship Id="rId323" Type="http://schemas.openxmlformats.org/officeDocument/2006/relationships/image" Target="../media/image2458.png"/><Relationship Id="rId530" Type="http://schemas.openxmlformats.org/officeDocument/2006/relationships/customXml" Target="../ink/ink2588.xml"/><Relationship Id="rId20" Type="http://schemas.openxmlformats.org/officeDocument/2006/relationships/customXml" Target="../ink/ink2332.xml"/><Relationship Id="rId62" Type="http://schemas.openxmlformats.org/officeDocument/2006/relationships/customXml" Target="../ink/ink2353.xml"/><Relationship Id="rId365" Type="http://schemas.openxmlformats.org/officeDocument/2006/relationships/customXml" Target="../ink/ink2505.xml"/><Relationship Id="rId572" Type="http://schemas.openxmlformats.org/officeDocument/2006/relationships/customXml" Target="../ink/ink2609.xml"/><Relationship Id="rId225" Type="http://schemas.openxmlformats.org/officeDocument/2006/relationships/image" Target="../media/image2410.png"/><Relationship Id="rId267" Type="http://schemas.openxmlformats.org/officeDocument/2006/relationships/image" Target="../media/image2431.png"/><Relationship Id="rId432" Type="http://schemas.openxmlformats.org/officeDocument/2006/relationships/image" Target="../media/image2512.png"/><Relationship Id="rId474" Type="http://schemas.openxmlformats.org/officeDocument/2006/relationships/customXml" Target="../ink/ink2560.xml"/><Relationship Id="rId127" Type="http://schemas.openxmlformats.org/officeDocument/2006/relationships/image" Target="../media/image2361.png"/><Relationship Id="rId31" Type="http://schemas.openxmlformats.org/officeDocument/2006/relationships/image" Target="../media/image2313.png"/><Relationship Id="rId73" Type="http://schemas.openxmlformats.org/officeDocument/2006/relationships/image" Target="../media/image2334.png"/><Relationship Id="rId169" Type="http://schemas.openxmlformats.org/officeDocument/2006/relationships/image" Target="../media/image2382.png"/><Relationship Id="rId334" Type="http://schemas.openxmlformats.org/officeDocument/2006/relationships/customXml" Target="../ink/ink2489.xml"/><Relationship Id="rId376" Type="http://schemas.openxmlformats.org/officeDocument/2006/relationships/image" Target="../media/image2484.png"/><Relationship Id="rId541" Type="http://schemas.openxmlformats.org/officeDocument/2006/relationships/image" Target="../media/image2565.png"/><Relationship Id="rId583" Type="http://schemas.openxmlformats.org/officeDocument/2006/relationships/image" Target="../media/image2586.png"/><Relationship Id="rId4" Type="http://schemas.openxmlformats.org/officeDocument/2006/relationships/customXml" Target="../ink/ink2324.xml"/><Relationship Id="rId180" Type="http://schemas.openxmlformats.org/officeDocument/2006/relationships/customXml" Target="../ink/ink2412.xml"/><Relationship Id="rId236" Type="http://schemas.openxmlformats.org/officeDocument/2006/relationships/customXml" Target="../ink/ink2440.xml"/><Relationship Id="rId278" Type="http://schemas.openxmlformats.org/officeDocument/2006/relationships/customXml" Target="../ink/ink2461.xml"/><Relationship Id="rId401" Type="http://schemas.openxmlformats.org/officeDocument/2006/relationships/customXml" Target="../ink/ink2523.xml"/><Relationship Id="rId443" Type="http://schemas.openxmlformats.org/officeDocument/2006/relationships/customXml" Target="../ink/ink2544.xml"/><Relationship Id="rId303" Type="http://schemas.openxmlformats.org/officeDocument/2006/relationships/image" Target="../media/image2448.png"/><Relationship Id="rId485" Type="http://schemas.openxmlformats.org/officeDocument/2006/relationships/image" Target="../media/image2538.png"/><Relationship Id="rId42" Type="http://schemas.openxmlformats.org/officeDocument/2006/relationships/customXml" Target="../ink/ink2343.xml"/><Relationship Id="rId84" Type="http://schemas.openxmlformats.org/officeDocument/2006/relationships/customXml" Target="../ink/ink2364.xml"/><Relationship Id="rId138" Type="http://schemas.openxmlformats.org/officeDocument/2006/relationships/customXml" Target="../ink/ink2391.xml"/><Relationship Id="rId345" Type="http://schemas.openxmlformats.org/officeDocument/2006/relationships/image" Target="../media/image2469.png"/><Relationship Id="rId387" Type="http://schemas.openxmlformats.org/officeDocument/2006/relationships/customXml" Target="../ink/ink2516.xml"/><Relationship Id="rId510" Type="http://schemas.openxmlformats.org/officeDocument/2006/relationships/customXml" Target="../ink/ink2578.xml"/><Relationship Id="rId552" Type="http://schemas.openxmlformats.org/officeDocument/2006/relationships/customXml" Target="../ink/ink2599.xml"/><Relationship Id="rId594" Type="http://schemas.openxmlformats.org/officeDocument/2006/relationships/customXml" Target="../ink/ink2620.xml"/><Relationship Id="rId608" Type="http://schemas.openxmlformats.org/officeDocument/2006/relationships/customXml" Target="../ink/ink2627.xml"/><Relationship Id="rId191" Type="http://schemas.openxmlformats.org/officeDocument/2006/relationships/image" Target="../media/image2393.png"/><Relationship Id="rId205" Type="http://schemas.openxmlformats.org/officeDocument/2006/relationships/image" Target="../media/image2400.png"/><Relationship Id="rId247" Type="http://schemas.openxmlformats.org/officeDocument/2006/relationships/image" Target="../media/image2421.png"/><Relationship Id="rId412" Type="http://schemas.openxmlformats.org/officeDocument/2006/relationships/image" Target="../media/image2502.png"/><Relationship Id="rId107" Type="http://schemas.openxmlformats.org/officeDocument/2006/relationships/image" Target="../media/image2351.png"/><Relationship Id="rId289" Type="http://schemas.openxmlformats.org/officeDocument/2006/relationships/image" Target="../media/image2442.png"/><Relationship Id="rId454" Type="http://schemas.openxmlformats.org/officeDocument/2006/relationships/customXml" Target="../ink/ink2550.xml"/><Relationship Id="rId496" Type="http://schemas.openxmlformats.org/officeDocument/2006/relationships/customXml" Target="../ink/ink2571.xml"/><Relationship Id="rId11" Type="http://schemas.openxmlformats.org/officeDocument/2006/relationships/image" Target="../media/image2304.png"/><Relationship Id="rId53" Type="http://schemas.openxmlformats.org/officeDocument/2006/relationships/image" Target="../media/image2324.png"/><Relationship Id="rId149" Type="http://schemas.openxmlformats.org/officeDocument/2006/relationships/image" Target="../media/image2372.png"/><Relationship Id="rId314" Type="http://schemas.openxmlformats.org/officeDocument/2006/relationships/customXml" Target="../ink/ink2479.xml"/><Relationship Id="rId356" Type="http://schemas.openxmlformats.org/officeDocument/2006/relationships/customXml" Target="../ink/ink2500.xml"/><Relationship Id="rId398" Type="http://schemas.openxmlformats.org/officeDocument/2006/relationships/image" Target="../media/image2495.png"/><Relationship Id="rId521" Type="http://schemas.openxmlformats.org/officeDocument/2006/relationships/image" Target="../media/image2555.png"/><Relationship Id="rId563" Type="http://schemas.openxmlformats.org/officeDocument/2006/relationships/image" Target="../media/image2576.png"/><Relationship Id="rId619" Type="http://schemas.openxmlformats.org/officeDocument/2006/relationships/image" Target="../media/image2604.png"/><Relationship Id="rId95" Type="http://schemas.openxmlformats.org/officeDocument/2006/relationships/image" Target="../media/image2345.png"/><Relationship Id="rId160" Type="http://schemas.openxmlformats.org/officeDocument/2006/relationships/customXml" Target="../ink/ink2402.xml"/><Relationship Id="rId216" Type="http://schemas.openxmlformats.org/officeDocument/2006/relationships/customXml" Target="../ink/ink2430.xml"/><Relationship Id="rId423" Type="http://schemas.openxmlformats.org/officeDocument/2006/relationships/customXml" Target="../ink/ink2534.xml"/><Relationship Id="rId258" Type="http://schemas.openxmlformats.org/officeDocument/2006/relationships/customXml" Target="../ink/ink2451.xml"/><Relationship Id="rId465" Type="http://schemas.openxmlformats.org/officeDocument/2006/relationships/image" Target="../media/image2528.png"/><Relationship Id="rId22" Type="http://schemas.openxmlformats.org/officeDocument/2006/relationships/customXml" Target="../ink/ink2333.xml"/><Relationship Id="rId64" Type="http://schemas.openxmlformats.org/officeDocument/2006/relationships/customXml" Target="../ink/ink2354.xml"/><Relationship Id="rId118" Type="http://schemas.openxmlformats.org/officeDocument/2006/relationships/customXml" Target="../ink/ink2381.xml"/><Relationship Id="rId325" Type="http://schemas.openxmlformats.org/officeDocument/2006/relationships/image" Target="../media/image2459.png"/><Relationship Id="rId367" Type="http://schemas.openxmlformats.org/officeDocument/2006/relationships/customXml" Target="../ink/ink2506.xml"/><Relationship Id="rId532" Type="http://schemas.openxmlformats.org/officeDocument/2006/relationships/customXml" Target="../ink/ink2589.xml"/><Relationship Id="rId574" Type="http://schemas.openxmlformats.org/officeDocument/2006/relationships/customXml" Target="../ink/ink2610.xml"/><Relationship Id="rId171" Type="http://schemas.openxmlformats.org/officeDocument/2006/relationships/image" Target="../media/image2383.png"/><Relationship Id="rId227" Type="http://schemas.openxmlformats.org/officeDocument/2006/relationships/image" Target="../media/image2411.png"/><Relationship Id="rId269" Type="http://schemas.openxmlformats.org/officeDocument/2006/relationships/image" Target="../media/image2432.png"/><Relationship Id="rId434" Type="http://schemas.openxmlformats.org/officeDocument/2006/relationships/image" Target="../media/image2513.png"/><Relationship Id="rId476" Type="http://schemas.openxmlformats.org/officeDocument/2006/relationships/customXml" Target="../ink/ink2561.xml"/><Relationship Id="rId33" Type="http://schemas.openxmlformats.org/officeDocument/2006/relationships/image" Target="../media/image2314.png"/><Relationship Id="rId129" Type="http://schemas.openxmlformats.org/officeDocument/2006/relationships/image" Target="../media/image2362.png"/><Relationship Id="rId280" Type="http://schemas.openxmlformats.org/officeDocument/2006/relationships/customXml" Target="../ink/ink2462.xml"/><Relationship Id="rId336" Type="http://schemas.openxmlformats.org/officeDocument/2006/relationships/customXml" Target="../ink/ink2490.xml"/><Relationship Id="rId501" Type="http://schemas.openxmlformats.org/officeDocument/2006/relationships/image" Target="../media/image2545.png"/><Relationship Id="rId543" Type="http://schemas.openxmlformats.org/officeDocument/2006/relationships/image" Target="../media/image2566.png"/><Relationship Id="rId75" Type="http://schemas.openxmlformats.org/officeDocument/2006/relationships/image" Target="../media/image2335.png"/><Relationship Id="rId140" Type="http://schemas.openxmlformats.org/officeDocument/2006/relationships/customXml" Target="../ink/ink2392.xml"/><Relationship Id="rId182" Type="http://schemas.openxmlformats.org/officeDocument/2006/relationships/customXml" Target="../ink/ink2413.xml"/><Relationship Id="rId378" Type="http://schemas.openxmlformats.org/officeDocument/2006/relationships/image" Target="../media/image2485.png"/><Relationship Id="rId403" Type="http://schemas.openxmlformats.org/officeDocument/2006/relationships/customXml" Target="../ink/ink2524.xml"/><Relationship Id="rId585" Type="http://schemas.openxmlformats.org/officeDocument/2006/relationships/image" Target="../media/image2587.png"/><Relationship Id="rId6" Type="http://schemas.openxmlformats.org/officeDocument/2006/relationships/customXml" Target="../ink/ink2325.xml"/><Relationship Id="rId238" Type="http://schemas.openxmlformats.org/officeDocument/2006/relationships/customXml" Target="../ink/ink2441.xml"/><Relationship Id="rId445" Type="http://schemas.openxmlformats.org/officeDocument/2006/relationships/customXml" Target="../ink/ink2545.xml"/><Relationship Id="rId487" Type="http://schemas.openxmlformats.org/officeDocument/2006/relationships/image" Target="../media/image2539.png"/><Relationship Id="rId610" Type="http://schemas.openxmlformats.org/officeDocument/2006/relationships/customXml" Target="../ink/ink2628.xml"/><Relationship Id="rId291" Type="http://schemas.openxmlformats.org/officeDocument/2006/relationships/image" Target="../media/image2443.png"/><Relationship Id="rId305" Type="http://schemas.openxmlformats.org/officeDocument/2006/relationships/image" Target="../media/image2449.png"/><Relationship Id="rId347" Type="http://schemas.openxmlformats.org/officeDocument/2006/relationships/image" Target="../media/image2470.png"/><Relationship Id="rId512" Type="http://schemas.openxmlformats.org/officeDocument/2006/relationships/customXml" Target="../ink/ink2579.xml"/><Relationship Id="rId44" Type="http://schemas.openxmlformats.org/officeDocument/2006/relationships/customXml" Target="../ink/ink2344.xml"/><Relationship Id="rId86" Type="http://schemas.openxmlformats.org/officeDocument/2006/relationships/customXml" Target="../ink/ink2365.xml"/><Relationship Id="rId151" Type="http://schemas.openxmlformats.org/officeDocument/2006/relationships/image" Target="../media/image2373.png"/><Relationship Id="rId389" Type="http://schemas.openxmlformats.org/officeDocument/2006/relationships/customXml" Target="../ink/ink2517.xml"/><Relationship Id="rId554" Type="http://schemas.openxmlformats.org/officeDocument/2006/relationships/customXml" Target="../ink/ink2600.xml"/><Relationship Id="rId596" Type="http://schemas.openxmlformats.org/officeDocument/2006/relationships/customXml" Target="../ink/ink2621.xml"/><Relationship Id="rId193" Type="http://schemas.openxmlformats.org/officeDocument/2006/relationships/image" Target="../media/image2394.png"/><Relationship Id="rId207" Type="http://schemas.openxmlformats.org/officeDocument/2006/relationships/image" Target="../media/image2401.png"/><Relationship Id="rId249" Type="http://schemas.openxmlformats.org/officeDocument/2006/relationships/image" Target="../media/image2422.png"/><Relationship Id="rId414" Type="http://schemas.openxmlformats.org/officeDocument/2006/relationships/image" Target="../media/image2503.png"/><Relationship Id="rId456" Type="http://schemas.openxmlformats.org/officeDocument/2006/relationships/customXml" Target="../ink/ink2551.xml"/><Relationship Id="rId498" Type="http://schemas.openxmlformats.org/officeDocument/2006/relationships/customXml" Target="../ink/ink2572.xml"/><Relationship Id="rId621" Type="http://schemas.openxmlformats.org/officeDocument/2006/relationships/image" Target="../media/image2605.png"/><Relationship Id="rId13" Type="http://schemas.openxmlformats.org/officeDocument/2006/relationships/image" Target="../media/image2305.png"/><Relationship Id="rId109" Type="http://schemas.openxmlformats.org/officeDocument/2006/relationships/image" Target="../media/image2352.png"/><Relationship Id="rId260" Type="http://schemas.openxmlformats.org/officeDocument/2006/relationships/customXml" Target="../ink/ink2452.xml"/><Relationship Id="rId316" Type="http://schemas.openxmlformats.org/officeDocument/2006/relationships/customXml" Target="../ink/ink2480.xml"/><Relationship Id="rId523" Type="http://schemas.openxmlformats.org/officeDocument/2006/relationships/image" Target="../media/image2556.png"/><Relationship Id="rId55" Type="http://schemas.openxmlformats.org/officeDocument/2006/relationships/image" Target="../media/image2325.png"/><Relationship Id="rId97" Type="http://schemas.openxmlformats.org/officeDocument/2006/relationships/image" Target="../media/image2346.png"/><Relationship Id="rId120" Type="http://schemas.openxmlformats.org/officeDocument/2006/relationships/customXml" Target="../ink/ink2382.xml"/><Relationship Id="rId358" Type="http://schemas.openxmlformats.org/officeDocument/2006/relationships/customXml" Target="../ink/ink2501.xml"/><Relationship Id="rId565" Type="http://schemas.openxmlformats.org/officeDocument/2006/relationships/image" Target="../media/image2577.png"/><Relationship Id="rId162" Type="http://schemas.openxmlformats.org/officeDocument/2006/relationships/customXml" Target="../ink/ink2403.xml"/><Relationship Id="rId218" Type="http://schemas.openxmlformats.org/officeDocument/2006/relationships/customXml" Target="../ink/ink2431.xml"/><Relationship Id="rId425" Type="http://schemas.openxmlformats.org/officeDocument/2006/relationships/customXml" Target="../ink/ink2535.xml"/><Relationship Id="rId467" Type="http://schemas.openxmlformats.org/officeDocument/2006/relationships/image" Target="../media/image2529.png"/><Relationship Id="rId271" Type="http://schemas.openxmlformats.org/officeDocument/2006/relationships/image" Target="../media/image2433.png"/><Relationship Id="rId24" Type="http://schemas.openxmlformats.org/officeDocument/2006/relationships/customXml" Target="../ink/ink2334.xml"/><Relationship Id="rId66" Type="http://schemas.openxmlformats.org/officeDocument/2006/relationships/customXml" Target="../ink/ink2355.xml"/><Relationship Id="rId131" Type="http://schemas.openxmlformats.org/officeDocument/2006/relationships/image" Target="../media/image2363.png"/><Relationship Id="rId327" Type="http://schemas.openxmlformats.org/officeDocument/2006/relationships/image" Target="../media/image2460.png"/><Relationship Id="rId369" Type="http://schemas.openxmlformats.org/officeDocument/2006/relationships/customXml" Target="../ink/ink2507.xml"/><Relationship Id="rId534" Type="http://schemas.openxmlformats.org/officeDocument/2006/relationships/customXml" Target="../ink/ink2590.xml"/><Relationship Id="rId576" Type="http://schemas.openxmlformats.org/officeDocument/2006/relationships/customXml" Target="../ink/ink2611.xml"/><Relationship Id="rId173" Type="http://schemas.openxmlformats.org/officeDocument/2006/relationships/image" Target="../media/image2384.png"/><Relationship Id="rId229" Type="http://schemas.openxmlformats.org/officeDocument/2006/relationships/image" Target="../media/image2412.png"/><Relationship Id="rId380" Type="http://schemas.openxmlformats.org/officeDocument/2006/relationships/image" Target="../media/image2486.png"/><Relationship Id="rId436" Type="http://schemas.openxmlformats.org/officeDocument/2006/relationships/image" Target="../media/image2514.png"/><Relationship Id="rId601" Type="http://schemas.openxmlformats.org/officeDocument/2006/relationships/image" Target="../media/image2595.png"/><Relationship Id="rId240" Type="http://schemas.openxmlformats.org/officeDocument/2006/relationships/customXml" Target="../ink/ink2442.xml"/><Relationship Id="rId478" Type="http://schemas.openxmlformats.org/officeDocument/2006/relationships/customXml" Target="../ink/ink2562.xml"/><Relationship Id="rId35" Type="http://schemas.openxmlformats.org/officeDocument/2006/relationships/image" Target="../media/image2315.png"/><Relationship Id="rId77" Type="http://schemas.openxmlformats.org/officeDocument/2006/relationships/image" Target="../media/image2336.png"/><Relationship Id="rId100" Type="http://schemas.openxmlformats.org/officeDocument/2006/relationships/customXml" Target="../ink/ink2372.xml"/><Relationship Id="rId282" Type="http://schemas.openxmlformats.org/officeDocument/2006/relationships/customXml" Target="../ink/ink2463.xml"/><Relationship Id="rId338" Type="http://schemas.openxmlformats.org/officeDocument/2006/relationships/customXml" Target="../ink/ink2491.xml"/><Relationship Id="rId503" Type="http://schemas.openxmlformats.org/officeDocument/2006/relationships/image" Target="../media/image2546.png"/><Relationship Id="rId545" Type="http://schemas.openxmlformats.org/officeDocument/2006/relationships/image" Target="../media/image2567.png"/><Relationship Id="rId587" Type="http://schemas.openxmlformats.org/officeDocument/2006/relationships/image" Target="../media/image2588.png"/><Relationship Id="rId8" Type="http://schemas.openxmlformats.org/officeDocument/2006/relationships/customXml" Target="../ink/ink2326.xml"/><Relationship Id="rId142" Type="http://schemas.openxmlformats.org/officeDocument/2006/relationships/customXml" Target="../ink/ink2393.xml"/><Relationship Id="rId184" Type="http://schemas.openxmlformats.org/officeDocument/2006/relationships/customXml" Target="../ink/ink2414.xml"/><Relationship Id="rId391" Type="http://schemas.openxmlformats.org/officeDocument/2006/relationships/customXml" Target="../ink/ink2518.xml"/><Relationship Id="rId405" Type="http://schemas.openxmlformats.org/officeDocument/2006/relationships/customXml" Target="../ink/ink2525.xml"/><Relationship Id="rId447" Type="http://schemas.openxmlformats.org/officeDocument/2006/relationships/customXml" Target="../ink/ink2546.xml"/><Relationship Id="rId612" Type="http://schemas.openxmlformats.org/officeDocument/2006/relationships/customXml" Target="../ink/ink2629.xml"/><Relationship Id="rId251" Type="http://schemas.openxmlformats.org/officeDocument/2006/relationships/image" Target="../media/image2423.png"/><Relationship Id="rId489" Type="http://schemas.openxmlformats.org/officeDocument/2006/relationships/image" Target="../media/image2540.png"/><Relationship Id="rId46" Type="http://schemas.openxmlformats.org/officeDocument/2006/relationships/customXml" Target="../ink/ink2345.xml"/><Relationship Id="rId293" Type="http://schemas.openxmlformats.org/officeDocument/2006/relationships/image" Target="../media/image157.png"/><Relationship Id="rId307" Type="http://schemas.openxmlformats.org/officeDocument/2006/relationships/image" Target="../media/image2450.png"/><Relationship Id="rId349" Type="http://schemas.openxmlformats.org/officeDocument/2006/relationships/image" Target="../media/image2471.png"/><Relationship Id="rId514" Type="http://schemas.openxmlformats.org/officeDocument/2006/relationships/customXml" Target="../ink/ink2580.xml"/><Relationship Id="rId556" Type="http://schemas.openxmlformats.org/officeDocument/2006/relationships/customXml" Target="../ink/ink2601.xml"/><Relationship Id="rId88" Type="http://schemas.openxmlformats.org/officeDocument/2006/relationships/customXml" Target="../ink/ink2366.xml"/><Relationship Id="rId111" Type="http://schemas.openxmlformats.org/officeDocument/2006/relationships/image" Target="../media/image2353.png"/><Relationship Id="rId153" Type="http://schemas.openxmlformats.org/officeDocument/2006/relationships/image" Target="../media/image2374.png"/><Relationship Id="rId195" Type="http://schemas.openxmlformats.org/officeDocument/2006/relationships/image" Target="../media/image2395.png"/><Relationship Id="rId209" Type="http://schemas.openxmlformats.org/officeDocument/2006/relationships/image" Target="../media/image2402.png"/><Relationship Id="rId360" Type="http://schemas.openxmlformats.org/officeDocument/2006/relationships/customXml" Target="../ink/ink2502.xml"/><Relationship Id="rId416" Type="http://schemas.openxmlformats.org/officeDocument/2006/relationships/image" Target="../media/image2504.png"/><Relationship Id="rId598" Type="http://schemas.openxmlformats.org/officeDocument/2006/relationships/customXml" Target="../ink/ink2622.xml"/><Relationship Id="rId220" Type="http://schemas.openxmlformats.org/officeDocument/2006/relationships/customXml" Target="../ink/ink2432.xml"/><Relationship Id="rId458" Type="http://schemas.openxmlformats.org/officeDocument/2006/relationships/customXml" Target="../ink/ink2552.xml"/><Relationship Id="rId623" Type="http://schemas.openxmlformats.org/officeDocument/2006/relationships/image" Target="../media/image2606.png"/><Relationship Id="rId15" Type="http://schemas.openxmlformats.org/officeDocument/2006/relationships/image" Target="../media/image2306.png"/><Relationship Id="rId57" Type="http://schemas.openxmlformats.org/officeDocument/2006/relationships/image" Target="../media/image2326.png"/><Relationship Id="rId262" Type="http://schemas.openxmlformats.org/officeDocument/2006/relationships/customXml" Target="../ink/ink2453.xml"/><Relationship Id="rId318" Type="http://schemas.openxmlformats.org/officeDocument/2006/relationships/customXml" Target="../ink/ink2481.xml"/><Relationship Id="rId525" Type="http://schemas.openxmlformats.org/officeDocument/2006/relationships/image" Target="../media/image2557.png"/><Relationship Id="rId567" Type="http://schemas.openxmlformats.org/officeDocument/2006/relationships/image" Target="../media/image2578.png"/><Relationship Id="rId99" Type="http://schemas.openxmlformats.org/officeDocument/2006/relationships/image" Target="../media/image2347.png"/><Relationship Id="rId122" Type="http://schemas.openxmlformats.org/officeDocument/2006/relationships/customXml" Target="../ink/ink2383.xml"/><Relationship Id="rId164" Type="http://schemas.openxmlformats.org/officeDocument/2006/relationships/customXml" Target="../ink/ink2404.xml"/><Relationship Id="rId371" Type="http://schemas.openxmlformats.org/officeDocument/2006/relationships/customXml" Target="../ink/ink2508.xml"/><Relationship Id="rId427" Type="http://schemas.openxmlformats.org/officeDocument/2006/relationships/customXml" Target="../ink/ink2536.xml"/><Relationship Id="rId469" Type="http://schemas.openxmlformats.org/officeDocument/2006/relationships/image" Target="../media/image2530.png"/><Relationship Id="rId26" Type="http://schemas.openxmlformats.org/officeDocument/2006/relationships/customXml" Target="../ink/ink2335.xml"/><Relationship Id="rId231" Type="http://schemas.openxmlformats.org/officeDocument/2006/relationships/image" Target="../media/image2413.png"/><Relationship Id="rId273" Type="http://schemas.openxmlformats.org/officeDocument/2006/relationships/image" Target="../media/image2434.png"/><Relationship Id="rId329" Type="http://schemas.openxmlformats.org/officeDocument/2006/relationships/image" Target="../media/image2461.png"/><Relationship Id="rId480" Type="http://schemas.openxmlformats.org/officeDocument/2006/relationships/customXml" Target="../ink/ink2563.xml"/><Relationship Id="rId536" Type="http://schemas.openxmlformats.org/officeDocument/2006/relationships/customXml" Target="../ink/ink2591.xml"/><Relationship Id="rId68" Type="http://schemas.openxmlformats.org/officeDocument/2006/relationships/customXml" Target="../ink/ink2356.xml"/><Relationship Id="rId133" Type="http://schemas.openxmlformats.org/officeDocument/2006/relationships/image" Target="../media/image2364.png"/><Relationship Id="rId175" Type="http://schemas.openxmlformats.org/officeDocument/2006/relationships/image" Target="../media/image2385.png"/><Relationship Id="rId340" Type="http://schemas.openxmlformats.org/officeDocument/2006/relationships/customXml" Target="../ink/ink2492.xml"/><Relationship Id="rId578" Type="http://schemas.openxmlformats.org/officeDocument/2006/relationships/customXml" Target="../ink/ink2612.xml"/><Relationship Id="rId200" Type="http://schemas.openxmlformats.org/officeDocument/2006/relationships/customXml" Target="../ink/ink2422.xml"/><Relationship Id="rId382" Type="http://schemas.openxmlformats.org/officeDocument/2006/relationships/image" Target="../media/image2487.png"/><Relationship Id="rId438" Type="http://schemas.openxmlformats.org/officeDocument/2006/relationships/image" Target="../media/image2515.png"/><Relationship Id="rId603" Type="http://schemas.openxmlformats.org/officeDocument/2006/relationships/image" Target="../media/image2596.png"/><Relationship Id="rId242" Type="http://schemas.openxmlformats.org/officeDocument/2006/relationships/customXml" Target="../ink/ink2443.xml"/><Relationship Id="rId284" Type="http://schemas.openxmlformats.org/officeDocument/2006/relationships/customXml" Target="../ink/ink2464.xml"/><Relationship Id="rId491" Type="http://schemas.openxmlformats.org/officeDocument/2006/relationships/image" Target="../media/image2541.png"/><Relationship Id="rId505" Type="http://schemas.openxmlformats.org/officeDocument/2006/relationships/image" Target="../media/image2547.png"/><Relationship Id="rId37" Type="http://schemas.openxmlformats.org/officeDocument/2006/relationships/image" Target="../media/image2316.png"/><Relationship Id="rId79" Type="http://schemas.openxmlformats.org/officeDocument/2006/relationships/image" Target="../media/image2337.png"/><Relationship Id="rId102" Type="http://schemas.openxmlformats.org/officeDocument/2006/relationships/customXml" Target="../ink/ink2373.xml"/><Relationship Id="rId144" Type="http://schemas.openxmlformats.org/officeDocument/2006/relationships/customXml" Target="../ink/ink2394.xml"/><Relationship Id="rId547" Type="http://schemas.openxmlformats.org/officeDocument/2006/relationships/image" Target="../media/image2568.png"/><Relationship Id="rId589" Type="http://schemas.openxmlformats.org/officeDocument/2006/relationships/image" Target="../media/image2589.png"/><Relationship Id="rId90" Type="http://schemas.openxmlformats.org/officeDocument/2006/relationships/customXml" Target="../ink/ink2367.xml"/><Relationship Id="rId186" Type="http://schemas.openxmlformats.org/officeDocument/2006/relationships/customXml" Target="../ink/ink2415.xml"/><Relationship Id="rId351" Type="http://schemas.openxmlformats.org/officeDocument/2006/relationships/image" Target="../media/image2472.png"/><Relationship Id="rId393" Type="http://schemas.openxmlformats.org/officeDocument/2006/relationships/customXml" Target="../ink/ink2519.xml"/><Relationship Id="rId407" Type="http://schemas.openxmlformats.org/officeDocument/2006/relationships/customXml" Target="../ink/ink2526.xml"/><Relationship Id="rId449" Type="http://schemas.openxmlformats.org/officeDocument/2006/relationships/image" Target="../media/image2520.png"/><Relationship Id="rId614" Type="http://schemas.openxmlformats.org/officeDocument/2006/relationships/customXml" Target="../ink/ink2630.xml"/><Relationship Id="rId211" Type="http://schemas.openxmlformats.org/officeDocument/2006/relationships/image" Target="../media/image2403.png"/><Relationship Id="rId253" Type="http://schemas.openxmlformats.org/officeDocument/2006/relationships/image" Target="../media/image2424.png"/><Relationship Id="rId295" Type="http://schemas.openxmlformats.org/officeDocument/2006/relationships/image" Target="../media/image2444.png"/><Relationship Id="rId309" Type="http://schemas.openxmlformats.org/officeDocument/2006/relationships/image" Target="../media/image2451.png"/><Relationship Id="rId460" Type="http://schemas.openxmlformats.org/officeDocument/2006/relationships/customXml" Target="../ink/ink2553.xml"/><Relationship Id="rId516" Type="http://schemas.openxmlformats.org/officeDocument/2006/relationships/customXml" Target="../ink/ink2581.xml"/><Relationship Id="rId48" Type="http://schemas.openxmlformats.org/officeDocument/2006/relationships/customXml" Target="../ink/ink2346.xml"/><Relationship Id="rId113" Type="http://schemas.openxmlformats.org/officeDocument/2006/relationships/image" Target="../media/image2354.png"/><Relationship Id="rId320" Type="http://schemas.openxmlformats.org/officeDocument/2006/relationships/customXml" Target="../ink/ink2482.xml"/><Relationship Id="rId558" Type="http://schemas.openxmlformats.org/officeDocument/2006/relationships/customXml" Target="../ink/ink2602.xml"/><Relationship Id="rId155" Type="http://schemas.openxmlformats.org/officeDocument/2006/relationships/image" Target="../media/image2375.png"/><Relationship Id="rId197" Type="http://schemas.openxmlformats.org/officeDocument/2006/relationships/image" Target="../media/image2396.png"/><Relationship Id="rId362" Type="http://schemas.openxmlformats.org/officeDocument/2006/relationships/image" Target="../media/image2477.png"/><Relationship Id="rId418" Type="http://schemas.openxmlformats.org/officeDocument/2006/relationships/image" Target="../media/image2505.png"/><Relationship Id="rId222" Type="http://schemas.openxmlformats.org/officeDocument/2006/relationships/customXml" Target="../ink/ink2433.xml"/><Relationship Id="rId264" Type="http://schemas.openxmlformats.org/officeDocument/2006/relationships/customXml" Target="../ink/ink2454.xml"/><Relationship Id="rId471" Type="http://schemas.openxmlformats.org/officeDocument/2006/relationships/image" Target="../media/image2531.png"/><Relationship Id="rId17" Type="http://schemas.openxmlformats.org/officeDocument/2006/relationships/image" Target="../media/image2307.png"/><Relationship Id="rId59" Type="http://schemas.openxmlformats.org/officeDocument/2006/relationships/image" Target="../media/image2327.png"/><Relationship Id="rId124" Type="http://schemas.openxmlformats.org/officeDocument/2006/relationships/customXml" Target="../ink/ink2384.xml"/><Relationship Id="rId527" Type="http://schemas.openxmlformats.org/officeDocument/2006/relationships/image" Target="../media/image2558.png"/><Relationship Id="rId569" Type="http://schemas.openxmlformats.org/officeDocument/2006/relationships/image" Target="../media/image2579.png"/><Relationship Id="rId70" Type="http://schemas.openxmlformats.org/officeDocument/2006/relationships/customXml" Target="../ink/ink2357.xml"/><Relationship Id="rId166" Type="http://schemas.openxmlformats.org/officeDocument/2006/relationships/customXml" Target="../ink/ink2405.xml"/><Relationship Id="rId331" Type="http://schemas.openxmlformats.org/officeDocument/2006/relationships/image" Target="../media/image2462.png"/><Relationship Id="rId373" Type="http://schemas.openxmlformats.org/officeDocument/2006/relationships/customXml" Target="../ink/ink2509.xml"/><Relationship Id="rId429" Type="http://schemas.openxmlformats.org/officeDocument/2006/relationships/customXml" Target="../ink/ink2537.xml"/><Relationship Id="rId580" Type="http://schemas.openxmlformats.org/officeDocument/2006/relationships/customXml" Target="../ink/ink261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414.png"/><Relationship Id="rId440" Type="http://schemas.openxmlformats.org/officeDocument/2006/relationships/image" Target="../media/image2516.png"/><Relationship Id="rId28" Type="http://schemas.openxmlformats.org/officeDocument/2006/relationships/customXml" Target="../ink/ink2336.xml"/><Relationship Id="rId275" Type="http://schemas.openxmlformats.org/officeDocument/2006/relationships/image" Target="../media/image2435.png"/><Relationship Id="rId300" Type="http://schemas.openxmlformats.org/officeDocument/2006/relationships/customXml" Target="../ink/ink2472.xml"/><Relationship Id="rId482" Type="http://schemas.openxmlformats.org/officeDocument/2006/relationships/customXml" Target="../ink/ink2564.xml"/><Relationship Id="rId538" Type="http://schemas.openxmlformats.org/officeDocument/2006/relationships/customXml" Target="../ink/ink2592.xml"/><Relationship Id="rId81" Type="http://schemas.openxmlformats.org/officeDocument/2006/relationships/image" Target="../media/image2338.png"/><Relationship Id="rId135" Type="http://schemas.openxmlformats.org/officeDocument/2006/relationships/image" Target="../media/image2365.png"/><Relationship Id="rId177" Type="http://schemas.openxmlformats.org/officeDocument/2006/relationships/image" Target="../media/image2386.png"/><Relationship Id="rId342" Type="http://schemas.openxmlformats.org/officeDocument/2006/relationships/customXml" Target="../ink/ink2493.xml"/><Relationship Id="rId384" Type="http://schemas.openxmlformats.org/officeDocument/2006/relationships/image" Target="../media/image2488.png"/><Relationship Id="rId591" Type="http://schemas.openxmlformats.org/officeDocument/2006/relationships/image" Target="../media/image2590.png"/><Relationship Id="rId605" Type="http://schemas.openxmlformats.org/officeDocument/2006/relationships/image" Target="../media/image2597.png"/><Relationship Id="rId202" Type="http://schemas.openxmlformats.org/officeDocument/2006/relationships/customXml" Target="../ink/ink2423.xml"/><Relationship Id="rId244" Type="http://schemas.openxmlformats.org/officeDocument/2006/relationships/customXml" Target="../ink/ink2444.xml"/><Relationship Id="rId39" Type="http://schemas.openxmlformats.org/officeDocument/2006/relationships/image" Target="../media/image2317.png"/><Relationship Id="rId286" Type="http://schemas.openxmlformats.org/officeDocument/2006/relationships/customXml" Target="../ink/ink2465.xml"/><Relationship Id="rId451" Type="http://schemas.openxmlformats.org/officeDocument/2006/relationships/image" Target="../media/image2521.png"/><Relationship Id="rId493" Type="http://schemas.openxmlformats.org/officeDocument/2006/relationships/image" Target="../media/image2542.png"/><Relationship Id="rId507" Type="http://schemas.openxmlformats.org/officeDocument/2006/relationships/image" Target="../media/image2548.png"/><Relationship Id="rId549" Type="http://schemas.openxmlformats.org/officeDocument/2006/relationships/image" Target="../media/image2569.png"/><Relationship Id="rId50" Type="http://schemas.openxmlformats.org/officeDocument/2006/relationships/customXml" Target="../ink/ink2347.xml"/><Relationship Id="rId104" Type="http://schemas.openxmlformats.org/officeDocument/2006/relationships/customXml" Target="../ink/ink2374.xml"/><Relationship Id="rId146" Type="http://schemas.openxmlformats.org/officeDocument/2006/relationships/customXml" Target="../ink/ink2395.xml"/><Relationship Id="rId188" Type="http://schemas.openxmlformats.org/officeDocument/2006/relationships/customXml" Target="../ink/ink2416.xml"/><Relationship Id="rId311" Type="http://schemas.openxmlformats.org/officeDocument/2006/relationships/image" Target="../media/image2452.png"/><Relationship Id="rId353" Type="http://schemas.openxmlformats.org/officeDocument/2006/relationships/image" Target="../media/image2473.png"/><Relationship Id="rId395" Type="http://schemas.openxmlformats.org/officeDocument/2006/relationships/customXml" Target="../ink/ink2520.xml"/><Relationship Id="rId409" Type="http://schemas.openxmlformats.org/officeDocument/2006/relationships/customXml" Target="../ink/ink2527.xml"/><Relationship Id="rId560" Type="http://schemas.openxmlformats.org/officeDocument/2006/relationships/customXml" Target="../ink/ink2603.xml"/><Relationship Id="rId92" Type="http://schemas.openxmlformats.org/officeDocument/2006/relationships/customXml" Target="../ink/ink2368.xml"/><Relationship Id="rId213" Type="http://schemas.openxmlformats.org/officeDocument/2006/relationships/image" Target="../media/image2404.png"/><Relationship Id="rId420" Type="http://schemas.openxmlformats.org/officeDocument/2006/relationships/image" Target="../media/image2506.png"/><Relationship Id="rId616" Type="http://schemas.openxmlformats.org/officeDocument/2006/relationships/customXml" Target="../ink/ink2631.xml"/><Relationship Id="rId255" Type="http://schemas.openxmlformats.org/officeDocument/2006/relationships/image" Target="../media/image2425.png"/><Relationship Id="rId297" Type="http://schemas.openxmlformats.org/officeDocument/2006/relationships/image" Target="../media/image2445.png"/><Relationship Id="rId462" Type="http://schemas.openxmlformats.org/officeDocument/2006/relationships/customXml" Target="../ink/ink2554.xml"/><Relationship Id="rId518" Type="http://schemas.openxmlformats.org/officeDocument/2006/relationships/customXml" Target="../ink/ink2582.xml"/><Relationship Id="rId115" Type="http://schemas.openxmlformats.org/officeDocument/2006/relationships/image" Target="../media/image2355.png"/><Relationship Id="rId157" Type="http://schemas.openxmlformats.org/officeDocument/2006/relationships/image" Target="../media/image2376.png"/><Relationship Id="rId322" Type="http://schemas.openxmlformats.org/officeDocument/2006/relationships/customXml" Target="../ink/ink2483.xml"/><Relationship Id="rId364" Type="http://schemas.openxmlformats.org/officeDocument/2006/relationships/image" Target="../media/image2478.png"/><Relationship Id="rId61" Type="http://schemas.openxmlformats.org/officeDocument/2006/relationships/image" Target="../media/image2328.png"/><Relationship Id="rId199" Type="http://schemas.openxmlformats.org/officeDocument/2006/relationships/image" Target="../media/image2397.png"/><Relationship Id="rId571" Type="http://schemas.openxmlformats.org/officeDocument/2006/relationships/image" Target="../media/image2580.png"/><Relationship Id="rId19" Type="http://schemas.openxmlformats.org/officeDocument/2006/relationships/image" Target="../media/image2308.png"/><Relationship Id="rId224" Type="http://schemas.openxmlformats.org/officeDocument/2006/relationships/customXml" Target="../ink/ink2434.xml"/><Relationship Id="rId266" Type="http://schemas.openxmlformats.org/officeDocument/2006/relationships/customXml" Target="../ink/ink2455.xml"/><Relationship Id="rId431" Type="http://schemas.openxmlformats.org/officeDocument/2006/relationships/customXml" Target="../ink/ink2538.xml"/><Relationship Id="rId473" Type="http://schemas.openxmlformats.org/officeDocument/2006/relationships/image" Target="../media/image2532.png"/><Relationship Id="rId529" Type="http://schemas.openxmlformats.org/officeDocument/2006/relationships/image" Target="../media/image2559.png"/><Relationship Id="rId30" Type="http://schemas.openxmlformats.org/officeDocument/2006/relationships/customXml" Target="../ink/ink2337.xml"/><Relationship Id="rId126" Type="http://schemas.openxmlformats.org/officeDocument/2006/relationships/customXml" Target="../ink/ink2385.xml"/><Relationship Id="rId168" Type="http://schemas.openxmlformats.org/officeDocument/2006/relationships/customXml" Target="../ink/ink2406.xml"/><Relationship Id="rId333" Type="http://schemas.openxmlformats.org/officeDocument/2006/relationships/image" Target="../media/image2463.png"/><Relationship Id="rId540" Type="http://schemas.openxmlformats.org/officeDocument/2006/relationships/customXml" Target="../ink/ink2593.xml"/><Relationship Id="rId72" Type="http://schemas.openxmlformats.org/officeDocument/2006/relationships/customXml" Target="../ink/ink2358.xml"/><Relationship Id="rId375" Type="http://schemas.openxmlformats.org/officeDocument/2006/relationships/customXml" Target="../ink/ink2510.xml"/><Relationship Id="rId582" Type="http://schemas.openxmlformats.org/officeDocument/2006/relationships/customXml" Target="../ink/ink2614.xml"/><Relationship Id="rId3" Type="http://schemas.openxmlformats.org/officeDocument/2006/relationships/image" Target="../media/image2300.png"/><Relationship Id="rId235" Type="http://schemas.openxmlformats.org/officeDocument/2006/relationships/image" Target="../media/image2415.png"/><Relationship Id="rId277" Type="http://schemas.openxmlformats.org/officeDocument/2006/relationships/image" Target="../media/image2436.png"/><Relationship Id="rId400" Type="http://schemas.openxmlformats.org/officeDocument/2006/relationships/image" Target="../media/image2496.png"/><Relationship Id="rId442" Type="http://schemas.openxmlformats.org/officeDocument/2006/relationships/image" Target="../media/image2517.png"/><Relationship Id="rId484" Type="http://schemas.openxmlformats.org/officeDocument/2006/relationships/customXml" Target="../ink/ink2565.xml"/><Relationship Id="rId137" Type="http://schemas.openxmlformats.org/officeDocument/2006/relationships/image" Target="../media/image2366.png"/><Relationship Id="rId302" Type="http://schemas.openxmlformats.org/officeDocument/2006/relationships/customXml" Target="../ink/ink2473.xml"/><Relationship Id="rId344" Type="http://schemas.openxmlformats.org/officeDocument/2006/relationships/customXml" Target="../ink/ink2494.xml"/><Relationship Id="rId41" Type="http://schemas.openxmlformats.org/officeDocument/2006/relationships/image" Target="../media/image2318.png"/><Relationship Id="rId83" Type="http://schemas.openxmlformats.org/officeDocument/2006/relationships/image" Target="../media/image2339.png"/><Relationship Id="rId179" Type="http://schemas.openxmlformats.org/officeDocument/2006/relationships/image" Target="../media/image2387.png"/><Relationship Id="rId386" Type="http://schemas.openxmlformats.org/officeDocument/2006/relationships/image" Target="../media/image2489.png"/><Relationship Id="rId551" Type="http://schemas.openxmlformats.org/officeDocument/2006/relationships/image" Target="../media/image2570.png"/><Relationship Id="rId593" Type="http://schemas.openxmlformats.org/officeDocument/2006/relationships/image" Target="../media/image2591.png"/><Relationship Id="rId607" Type="http://schemas.openxmlformats.org/officeDocument/2006/relationships/image" Target="../media/image2598.png"/><Relationship Id="rId190" Type="http://schemas.openxmlformats.org/officeDocument/2006/relationships/customXml" Target="../ink/ink2417.xml"/><Relationship Id="rId204" Type="http://schemas.openxmlformats.org/officeDocument/2006/relationships/customXml" Target="../ink/ink2424.xml"/><Relationship Id="rId246" Type="http://schemas.openxmlformats.org/officeDocument/2006/relationships/customXml" Target="../ink/ink2445.xml"/><Relationship Id="rId288" Type="http://schemas.openxmlformats.org/officeDocument/2006/relationships/customXml" Target="../ink/ink2466.xml"/><Relationship Id="rId411" Type="http://schemas.openxmlformats.org/officeDocument/2006/relationships/customXml" Target="../ink/ink2528.xml"/><Relationship Id="rId453" Type="http://schemas.openxmlformats.org/officeDocument/2006/relationships/image" Target="../media/image2522.png"/><Relationship Id="rId509" Type="http://schemas.openxmlformats.org/officeDocument/2006/relationships/image" Target="../media/image2549.png"/><Relationship Id="rId106" Type="http://schemas.openxmlformats.org/officeDocument/2006/relationships/customXml" Target="../ink/ink2375.xml"/><Relationship Id="rId313" Type="http://schemas.openxmlformats.org/officeDocument/2006/relationships/image" Target="../media/image2453.png"/><Relationship Id="rId495" Type="http://schemas.openxmlformats.org/officeDocument/2006/relationships/image" Target="../media/image2543.png"/><Relationship Id="rId10" Type="http://schemas.openxmlformats.org/officeDocument/2006/relationships/customXml" Target="../ink/ink2327.xml"/><Relationship Id="rId52" Type="http://schemas.openxmlformats.org/officeDocument/2006/relationships/customXml" Target="../ink/ink2348.xml"/><Relationship Id="rId94" Type="http://schemas.openxmlformats.org/officeDocument/2006/relationships/customXml" Target="../ink/ink2369.xml"/><Relationship Id="rId148" Type="http://schemas.openxmlformats.org/officeDocument/2006/relationships/customXml" Target="../ink/ink2396.xml"/><Relationship Id="rId355" Type="http://schemas.openxmlformats.org/officeDocument/2006/relationships/image" Target="../media/image2474.png"/><Relationship Id="rId397" Type="http://schemas.openxmlformats.org/officeDocument/2006/relationships/customXml" Target="../ink/ink2521.xml"/><Relationship Id="rId520" Type="http://schemas.openxmlformats.org/officeDocument/2006/relationships/customXml" Target="../ink/ink2583.xml"/><Relationship Id="rId562" Type="http://schemas.openxmlformats.org/officeDocument/2006/relationships/customXml" Target="../ink/ink2604.xml"/><Relationship Id="rId618" Type="http://schemas.openxmlformats.org/officeDocument/2006/relationships/customXml" Target="../ink/ink2632.xml"/><Relationship Id="rId215" Type="http://schemas.openxmlformats.org/officeDocument/2006/relationships/image" Target="../media/image2405.png"/><Relationship Id="rId257" Type="http://schemas.openxmlformats.org/officeDocument/2006/relationships/image" Target="../media/image2426.png"/><Relationship Id="rId422" Type="http://schemas.openxmlformats.org/officeDocument/2006/relationships/image" Target="../media/image2507.png"/><Relationship Id="rId464" Type="http://schemas.openxmlformats.org/officeDocument/2006/relationships/customXml" Target="../ink/ink2555.xml"/><Relationship Id="rId299" Type="http://schemas.openxmlformats.org/officeDocument/2006/relationships/image" Target="../media/image2446.png"/><Relationship Id="rId63" Type="http://schemas.openxmlformats.org/officeDocument/2006/relationships/image" Target="../media/image2329.png"/><Relationship Id="rId159" Type="http://schemas.openxmlformats.org/officeDocument/2006/relationships/image" Target="../media/image2377.png"/><Relationship Id="rId366" Type="http://schemas.openxmlformats.org/officeDocument/2006/relationships/image" Target="../media/image2479.png"/><Relationship Id="rId573" Type="http://schemas.openxmlformats.org/officeDocument/2006/relationships/image" Target="../media/image2581.png"/><Relationship Id="rId226" Type="http://schemas.openxmlformats.org/officeDocument/2006/relationships/customXml" Target="../ink/ink2435.xml"/><Relationship Id="rId433" Type="http://schemas.openxmlformats.org/officeDocument/2006/relationships/customXml" Target="../ink/ink2539.xml"/><Relationship Id="rId74" Type="http://schemas.openxmlformats.org/officeDocument/2006/relationships/customXml" Target="../ink/ink2359.xml"/><Relationship Id="rId377" Type="http://schemas.openxmlformats.org/officeDocument/2006/relationships/customXml" Target="../ink/ink2511.xml"/><Relationship Id="rId500" Type="http://schemas.openxmlformats.org/officeDocument/2006/relationships/customXml" Target="../ink/ink2573.xml"/><Relationship Id="rId584" Type="http://schemas.openxmlformats.org/officeDocument/2006/relationships/customXml" Target="../ink/ink2615.xml"/><Relationship Id="rId5" Type="http://schemas.openxmlformats.org/officeDocument/2006/relationships/image" Target="../media/image2301.png"/><Relationship Id="rId237" Type="http://schemas.openxmlformats.org/officeDocument/2006/relationships/image" Target="../media/image2416.png"/><Relationship Id="rId444" Type="http://schemas.openxmlformats.org/officeDocument/2006/relationships/image" Target="../media/image2518.png"/><Relationship Id="rId290" Type="http://schemas.openxmlformats.org/officeDocument/2006/relationships/customXml" Target="../ink/ink2467.xml"/><Relationship Id="rId304" Type="http://schemas.openxmlformats.org/officeDocument/2006/relationships/customXml" Target="../ink/ink2474.xml"/><Relationship Id="rId388" Type="http://schemas.openxmlformats.org/officeDocument/2006/relationships/image" Target="../media/image2490.png"/><Relationship Id="rId511" Type="http://schemas.openxmlformats.org/officeDocument/2006/relationships/image" Target="../media/image2550.png"/><Relationship Id="rId609" Type="http://schemas.openxmlformats.org/officeDocument/2006/relationships/image" Target="../media/image2599.png"/><Relationship Id="rId85" Type="http://schemas.openxmlformats.org/officeDocument/2006/relationships/image" Target="../media/image2340.png"/><Relationship Id="rId150" Type="http://schemas.openxmlformats.org/officeDocument/2006/relationships/customXml" Target="../ink/ink2397.xml"/><Relationship Id="rId595" Type="http://schemas.openxmlformats.org/officeDocument/2006/relationships/image" Target="../media/image2592.png"/><Relationship Id="rId248" Type="http://schemas.openxmlformats.org/officeDocument/2006/relationships/customXml" Target="../ink/ink2446.xml"/><Relationship Id="rId455" Type="http://schemas.openxmlformats.org/officeDocument/2006/relationships/image" Target="../media/image2523.png"/><Relationship Id="rId12" Type="http://schemas.openxmlformats.org/officeDocument/2006/relationships/customXml" Target="../ink/ink2328.xml"/><Relationship Id="rId108" Type="http://schemas.openxmlformats.org/officeDocument/2006/relationships/customXml" Target="../ink/ink2376.xml"/><Relationship Id="rId315" Type="http://schemas.openxmlformats.org/officeDocument/2006/relationships/image" Target="../media/image2454.png"/><Relationship Id="rId522" Type="http://schemas.openxmlformats.org/officeDocument/2006/relationships/customXml" Target="../ink/ink2584.xml"/><Relationship Id="rId96" Type="http://schemas.openxmlformats.org/officeDocument/2006/relationships/customXml" Target="../ink/ink2370.xml"/><Relationship Id="rId161" Type="http://schemas.openxmlformats.org/officeDocument/2006/relationships/image" Target="../media/image2378.png"/><Relationship Id="rId399" Type="http://schemas.openxmlformats.org/officeDocument/2006/relationships/customXml" Target="../ink/ink2522.xml"/><Relationship Id="rId259" Type="http://schemas.openxmlformats.org/officeDocument/2006/relationships/image" Target="../media/image2427.png"/><Relationship Id="rId466" Type="http://schemas.openxmlformats.org/officeDocument/2006/relationships/customXml" Target="../ink/ink2556.xml"/><Relationship Id="rId23" Type="http://schemas.openxmlformats.org/officeDocument/2006/relationships/image" Target="../media/image2310.png"/><Relationship Id="rId119" Type="http://schemas.openxmlformats.org/officeDocument/2006/relationships/image" Target="../media/image2357.png"/><Relationship Id="rId326" Type="http://schemas.openxmlformats.org/officeDocument/2006/relationships/customXml" Target="../ink/ink2485.xml"/><Relationship Id="rId533" Type="http://schemas.openxmlformats.org/officeDocument/2006/relationships/image" Target="../media/image2561.png"/><Relationship Id="rId172" Type="http://schemas.openxmlformats.org/officeDocument/2006/relationships/customXml" Target="../ink/ink2408.xml"/><Relationship Id="rId477" Type="http://schemas.openxmlformats.org/officeDocument/2006/relationships/image" Target="../media/image2534.png"/><Relationship Id="rId600" Type="http://schemas.openxmlformats.org/officeDocument/2006/relationships/customXml" Target="../ink/ink2623.xml"/><Relationship Id="rId337" Type="http://schemas.openxmlformats.org/officeDocument/2006/relationships/image" Target="../media/image2465.png"/><Relationship Id="rId34" Type="http://schemas.openxmlformats.org/officeDocument/2006/relationships/customXml" Target="../ink/ink2339.xml"/><Relationship Id="rId544" Type="http://schemas.openxmlformats.org/officeDocument/2006/relationships/customXml" Target="../ink/ink2595.xml"/><Relationship Id="rId183" Type="http://schemas.openxmlformats.org/officeDocument/2006/relationships/image" Target="../media/image2389.png"/><Relationship Id="rId390" Type="http://schemas.openxmlformats.org/officeDocument/2006/relationships/image" Target="../media/image2491.png"/><Relationship Id="rId404" Type="http://schemas.openxmlformats.org/officeDocument/2006/relationships/image" Target="../media/image2498.png"/><Relationship Id="rId611" Type="http://schemas.openxmlformats.org/officeDocument/2006/relationships/image" Target="../media/image2600.png"/><Relationship Id="rId250" Type="http://schemas.openxmlformats.org/officeDocument/2006/relationships/customXml" Target="../ink/ink2447.xml"/><Relationship Id="rId488" Type="http://schemas.openxmlformats.org/officeDocument/2006/relationships/customXml" Target="../ink/ink2567.xml"/><Relationship Id="rId45" Type="http://schemas.openxmlformats.org/officeDocument/2006/relationships/image" Target="../media/image2320.png"/><Relationship Id="rId110" Type="http://schemas.openxmlformats.org/officeDocument/2006/relationships/customXml" Target="../ink/ink2377.xml"/><Relationship Id="rId348" Type="http://schemas.openxmlformats.org/officeDocument/2006/relationships/customXml" Target="../ink/ink2496.xml"/><Relationship Id="rId555" Type="http://schemas.openxmlformats.org/officeDocument/2006/relationships/image" Target="../media/image2572.png"/><Relationship Id="rId194" Type="http://schemas.openxmlformats.org/officeDocument/2006/relationships/customXml" Target="../ink/ink2419.xml"/><Relationship Id="rId208" Type="http://schemas.openxmlformats.org/officeDocument/2006/relationships/customXml" Target="../ink/ink2426.xml"/><Relationship Id="rId415" Type="http://schemas.openxmlformats.org/officeDocument/2006/relationships/customXml" Target="../ink/ink2530.xml"/><Relationship Id="rId622" Type="http://schemas.openxmlformats.org/officeDocument/2006/relationships/customXml" Target="../ink/ink2634.xml"/><Relationship Id="rId261" Type="http://schemas.openxmlformats.org/officeDocument/2006/relationships/image" Target="../media/image2428.png"/><Relationship Id="rId499" Type="http://schemas.openxmlformats.org/officeDocument/2006/relationships/image" Target="../media/image2544.png"/><Relationship Id="rId56" Type="http://schemas.openxmlformats.org/officeDocument/2006/relationships/customXml" Target="../ink/ink2350.xml"/><Relationship Id="rId359" Type="http://schemas.openxmlformats.org/officeDocument/2006/relationships/image" Target="../media/image2476.png"/><Relationship Id="rId566" Type="http://schemas.openxmlformats.org/officeDocument/2006/relationships/customXml" Target="../ink/ink2606.xml"/><Relationship Id="rId121" Type="http://schemas.openxmlformats.org/officeDocument/2006/relationships/image" Target="../media/image2358.png"/><Relationship Id="rId219" Type="http://schemas.openxmlformats.org/officeDocument/2006/relationships/image" Target="../media/image2407.png"/><Relationship Id="rId426" Type="http://schemas.openxmlformats.org/officeDocument/2006/relationships/image" Target="../media/image2509.png"/><Relationship Id="rId67" Type="http://schemas.openxmlformats.org/officeDocument/2006/relationships/image" Target="../media/image2331.png"/><Relationship Id="rId272" Type="http://schemas.openxmlformats.org/officeDocument/2006/relationships/customXml" Target="../ink/ink2458.xml"/><Relationship Id="rId577" Type="http://schemas.openxmlformats.org/officeDocument/2006/relationships/image" Target="../media/image2583.png"/><Relationship Id="rId132" Type="http://schemas.openxmlformats.org/officeDocument/2006/relationships/customXml" Target="../ink/ink2388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0.png"/><Relationship Id="rId21" Type="http://schemas.openxmlformats.org/officeDocument/2006/relationships/image" Target="../media/image2612.png"/><Relationship Id="rId324" Type="http://schemas.openxmlformats.org/officeDocument/2006/relationships/customXml" Target="../ink/ink2796.xml"/><Relationship Id="rId531" Type="http://schemas.openxmlformats.org/officeDocument/2006/relationships/image" Target="../media/image2863.png"/><Relationship Id="rId170" Type="http://schemas.openxmlformats.org/officeDocument/2006/relationships/customXml" Target="../ink/ink2719.xml"/><Relationship Id="rId268" Type="http://schemas.openxmlformats.org/officeDocument/2006/relationships/customXml" Target="../ink/ink2768.xml"/><Relationship Id="rId475" Type="http://schemas.openxmlformats.org/officeDocument/2006/relationships/image" Target="../media/image2836.png"/><Relationship Id="rId32" Type="http://schemas.openxmlformats.org/officeDocument/2006/relationships/customXml" Target="../ink/ink2650.xml"/><Relationship Id="rId128" Type="http://schemas.openxmlformats.org/officeDocument/2006/relationships/customXml" Target="../ink/ink2698.xml"/><Relationship Id="rId335" Type="http://schemas.openxmlformats.org/officeDocument/2006/relationships/image" Target="../media/image2766.png"/><Relationship Id="rId542" Type="http://schemas.openxmlformats.org/officeDocument/2006/relationships/customXml" Target="../ink/ink2906.xml"/><Relationship Id="rId181" Type="http://schemas.openxmlformats.org/officeDocument/2006/relationships/image" Target="../media/image2692.png"/><Relationship Id="rId402" Type="http://schemas.openxmlformats.org/officeDocument/2006/relationships/customXml" Target="../ink/ink2835.xml"/><Relationship Id="rId279" Type="http://schemas.openxmlformats.org/officeDocument/2006/relationships/image" Target="../media/image2739.png"/><Relationship Id="rId486" Type="http://schemas.openxmlformats.org/officeDocument/2006/relationships/customXml" Target="../ink/ink2877.xml"/><Relationship Id="rId43" Type="http://schemas.openxmlformats.org/officeDocument/2006/relationships/image" Target="../media/image2623.png"/><Relationship Id="rId139" Type="http://schemas.openxmlformats.org/officeDocument/2006/relationships/image" Target="../media/image2671.png"/><Relationship Id="rId346" Type="http://schemas.openxmlformats.org/officeDocument/2006/relationships/customXml" Target="../ink/ink2807.xml"/><Relationship Id="rId553" Type="http://schemas.openxmlformats.org/officeDocument/2006/relationships/image" Target="../media/image2874.png"/><Relationship Id="rId192" Type="http://schemas.openxmlformats.org/officeDocument/2006/relationships/customXml" Target="../ink/ink2730.xml"/><Relationship Id="rId206" Type="http://schemas.openxmlformats.org/officeDocument/2006/relationships/customXml" Target="../ink/ink2737.xml"/><Relationship Id="rId413" Type="http://schemas.openxmlformats.org/officeDocument/2006/relationships/image" Target="../media/image2805.png"/><Relationship Id="rId497" Type="http://schemas.openxmlformats.org/officeDocument/2006/relationships/image" Target="../media/image2847.png"/><Relationship Id="rId357" Type="http://schemas.openxmlformats.org/officeDocument/2006/relationships/image" Target="../media/image2777.png"/><Relationship Id="rId54" Type="http://schemas.openxmlformats.org/officeDocument/2006/relationships/customXml" Target="../ink/ink2661.xml"/><Relationship Id="rId217" Type="http://schemas.openxmlformats.org/officeDocument/2006/relationships/image" Target="../media/image2710.png"/><Relationship Id="rId564" Type="http://schemas.openxmlformats.org/officeDocument/2006/relationships/customXml" Target="../ink/ink2917.xml"/><Relationship Id="rId424" Type="http://schemas.openxmlformats.org/officeDocument/2006/relationships/customXml" Target="../ink/ink2846.xml"/><Relationship Id="rId270" Type="http://schemas.openxmlformats.org/officeDocument/2006/relationships/customXml" Target="../ink/ink2769.xml"/><Relationship Id="rId65" Type="http://schemas.openxmlformats.org/officeDocument/2006/relationships/image" Target="../media/image2634.png"/><Relationship Id="rId130" Type="http://schemas.openxmlformats.org/officeDocument/2006/relationships/customXml" Target="../ink/ink2699.xml"/><Relationship Id="rId368" Type="http://schemas.openxmlformats.org/officeDocument/2006/relationships/customXml" Target="../ink/ink2818.xml"/><Relationship Id="rId172" Type="http://schemas.openxmlformats.org/officeDocument/2006/relationships/customXml" Target="../ink/ink2720.xml"/><Relationship Id="rId228" Type="http://schemas.openxmlformats.org/officeDocument/2006/relationships/customXml" Target="../ink/ink2748.xml"/><Relationship Id="rId435" Type="http://schemas.openxmlformats.org/officeDocument/2006/relationships/image" Target="../media/image2816.png"/><Relationship Id="rId477" Type="http://schemas.openxmlformats.org/officeDocument/2006/relationships/image" Target="../media/image2837.png"/><Relationship Id="rId281" Type="http://schemas.openxmlformats.org/officeDocument/2006/relationships/image" Target="../media/image157.png"/><Relationship Id="rId337" Type="http://schemas.openxmlformats.org/officeDocument/2006/relationships/image" Target="../media/image2767.png"/><Relationship Id="rId502" Type="http://schemas.openxmlformats.org/officeDocument/2006/relationships/customXml" Target="../ink/ink2886.xml"/><Relationship Id="rId34" Type="http://schemas.openxmlformats.org/officeDocument/2006/relationships/customXml" Target="../ink/ink2651.xml"/><Relationship Id="rId76" Type="http://schemas.openxmlformats.org/officeDocument/2006/relationships/customXml" Target="../ink/ink2672.xml"/><Relationship Id="rId141" Type="http://schemas.openxmlformats.org/officeDocument/2006/relationships/image" Target="../media/image2672.png"/><Relationship Id="rId379" Type="http://schemas.openxmlformats.org/officeDocument/2006/relationships/image" Target="../media/image2788.png"/><Relationship Id="rId544" Type="http://schemas.openxmlformats.org/officeDocument/2006/relationships/customXml" Target="../ink/ink2907.xml"/><Relationship Id="rId7" Type="http://schemas.openxmlformats.org/officeDocument/2006/relationships/image" Target="../media/image26050.png"/><Relationship Id="rId183" Type="http://schemas.openxmlformats.org/officeDocument/2006/relationships/image" Target="../media/image2693.png"/><Relationship Id="rId239" Type="http://schemas.openxmlformats.org/officeDocument/2006/relationships/image" Target="../media/image2721.png"/><Relationship Id="rId390" Type="http://schemas.openxmlformats.org/officeDocument/2006/relationships/customXml" Target="../ink/ink2829.xml"/><Relationship Id="rId404" Type="http://schemas.openxmlformats.org/officeDocument/2006/relationships/customXml" Target="../ink/ink2836.xml"/><Relationship Id="rId446" Type="http://schemas.openxmlformats.org/officeDocument/2006/relationships/customXml" Target="../ink/ink2857.xml"/><Relationship Id="rId250" Type="http://schemas.openxmlformats.org/officeDocument/2006/relationships/customXml" Target="../ink/ink2759.xml"/><Relationship Id="rId292" Type="http://schemas.openxmlformats.org/officeDocument/2006/relationships/customXml" Target="../ink/ink2780.xml"/><Relationship Id="rId306" Type="http://schemas.openxmlformats.org/officeDocument/2006/relationships/customXml" Target="../ink/ink2787.xml"/><Relationship Id="rId488" Type="http://schemas.openxmlformats.org/officeDocument/2006/relationships/customXml" Target="../ink/ink2878.xml"/><Relationship Id="rId45" Type="http://schemas.openxmlformats.org/officeDocument/2006/relationships/image" Target="../media/image2624.png"/><Relationship Id="rId87" Type="http://schemas.openxmlformats.org/officeDocument/2006/relationships/image" Target="../media/image2645.png"/><Relationship Id="rId110" Type="http://schemas.openxmlformats.org/officeDocument/2006/relationships/customXml" Target="../ink/ink2689.xml"/><Relationship Id="rId348" Type="http://schemas.openxmlformats.org/officeDocument/2006/relationships/customXml" Target="../ink/ink2808.xml"/><Relationship Id="rId513" Type="http://schemas.openxmlformats.org/officeDocument/2006/relationships/image" Target="../media/image2854.png"/><Relationship Id="rId555" Type="http://schemas.openxmlformats.org/officeDocument/2006/relationships/image" Target="../media/image2875.png"/><Relationship Id="rId152" Type="http://schemas.openxmlformats.org/officeDocument/2006/relationships/customXml" Target="../ink/ink2710.xml"/><Relationship Id="rId194" Type="http://schemas.openxmlformats.org/officeDocument/2006/relationships/customXml" Target="../ink/ink2731.xml"/><Relationship Id="rId208" Type="http://schemas.openxmlformats.org/officeDocument/2006/relationships/customXml" Target="../ink/ink2738.xml"/><Relationship Id="rId415" Type="http://schemas.openxmlformats.org/officeDocument/2006/relationships/image" Target="../media/image2806.png"/><Relationship Id="rId457" Type="http://schemas.openxmlformats.org/officeDocument/2006/relationships/image" Target="../media/image2827.png"/><Relationship Id="rId261" Type="http://schemas.openxmlformats.org/officeDocument/2006/relationships/image" Target="../media/image2731.png"/><Relationship Id="rId499" Type="http://schemas.openxmlformats.org/officeDocument/2006/relationships/customXml" Target="../ink/ink2884.xml"/><Relationship Id="rId14" Type="http://schemas.openxmlformats.org/officeDocument/2006/relationships/customXml" Target="../ink/ink2641.xml"/><Relationship Id="rId56" Type="http://schemas.openxmlformats.org/officeDocument/2006/relationships/customXml" Target="../ink/ink2662.xml"/><Relationship Id="rId317" Type="http://schemas.openxmlformats.org/officeDocument/2006/relationships/image" Target="../media/image2757.png"/><Relationship Id="rId359" Type="http://schemas.openxmlformats.org/officeDocument/2006/relationships/image" Target="../media/image2778.png"/><Relationship Id="rId524" Type="http://schemas.openxmlformats.org/officeDocument/2006/relationships/customXml" Target="../ink/ink2897.xml"/><Relationship Id="rId98" Type="http://schemas.openxmlformats.org/officeDocument/2006/relationships/customXml" Target="../ink/ink2683.xml"/><Relationship Id="rId121" Type="http://schemas.openxmlformats.org/officeDocument/2006/relationships/image" Target="../media/image2662.png"/><Relationship Id="rId163" Type="http://schemas.openxmlformats.org/officeDocument/2006/relationships/image" Target="../media/image2683.png"/><Relationship Id="rId219" Type="http://schemas.openxmlformats.org/officeDocument/2006/relationships/image" Target="../media/image2711.png"/><Relationship Id="rId370" Type="http://schemas.openxmlformats.org/officeDocument/2006/relationships/customXml" Target="../ink/ink2819.xml"/><Relationship Id="rId426" Type="http://schemas.openxmlformats.org/officeDocument/2006/relationships/customXml" Target="../ink/ink2847.xml"/><Relationship Id="rId230" Type="http://schemas.openxmlformats.org/officeDocument/2006/relationships/customXml" Target="../ink/ink2749.xml"/><Relationship Id="rId468" Type="http://schemas.openxmlformats.org/officeDocument/2006/relationships/customXml" Target="../ink/ink2868.xml"/><Relationship Id="rId25" Type="http://schemas.openxmlformats.org/officeDocument/2006/relationships/image" Target="../media/image2614.png"/><Relationship Id="rId67" Type="http://schemas.openxmlformats.org/officeDocument/2006/relationships/image" Target="../media/image2635.png"/><Relationship Id="rId272" Type="http://schemas.openxmlformats.org/officeDocument/2006/relationships/customXml" Target="../ink/ink2770.xml"/><Relationship Id="rId328" Type="http://schemas.openxmlformats.org/officeDocument/2006/relationships/customXml" Target="../ink/ink2798.xml"/><Relationship Id="rId535" Type="http://schemas.openxmlformats.org/officeDocument/2006/relationships/image" Target="../media/image2865.png"/><Relationship Id="rId132" Type="http://schemas.openxmlformats.org/officeDocument/2006/relationships/customXml" Target="../ink/ink2700.xml"/><Relationship Id="rId174" Type="http://schemas.openxmlformats.org/officeDocument/2006/relationships/customXml" Target="../ink/ink2721.xml"/><Relationship Id="rId381" Type="http://schemas.openxmlformats.org/officeDocument/2006/relationships/image" Target="../media/image2789.png"/><Relationship Id="rId241" Type="http://schemas.openxmlformats.org/officeDocument/2006/relationships/image" Target="../media/image2722.png"/><Relationship Id="rId437" Type="http://schemas.openxmlformats.org/officeDocument/2006/relationships/image" Target="../media/image2817.png"/><Relationship Id="rId479" Type="http://schemas.openxmlformats.org/officeDocument/2006/relationships/image" Target="../media/image2838.png"/><Relationship Id="rId36" Type="http://schemas.openxmlformats.org/officeDocument/2006/relationships/customXml" Target="../ink/ink2652.xml"/><Relationship Id="rId283" Type="http://schemas.openxmlformats.org/officeDocument/2006/relationships/image" Target="../media/image2740.png"/><Relationship Id="rId339" Type="http://schemas.openxmlformats.org/officeDocument/2006/relationships/image" Target="../media/image2768.png"/><Relationship Id="rId490" Type="http://schemas.openxmlformats.org/officeDocument/2006/relationships/customXml" Target="../ink/ink2879.xml"/><Relationship Id="rId504" Type="http://schemas.openxmlformats.org/officeDocument/2006/relationships/customXml" Target="../ink/ink2887.xml"/><Relationship Id="rId546" Type="http://schemas.openxmlformats.org/officeDocument/2006/relationships/customXml" Target="../ink/ink2908.xml"/><Relationship Id="rId78" Type="http://schemas.openxmlformats.org/officeDocument/2006/relationships/customXml" Target="../ink/ink2673.xml"/><Relationship Id="rId101" Type="http://schemas.openxmlformats.org/officeDocument/2006/relationships/image" Target="../media/image2652.png"/><Relationship Id="rId143" Type="http://schemas.openxmlformats.org/officeDocument/2006/relationships/image" Target="../media/image2673.png"/><Relationship Id="rId185" Type="http://schemas.openxmlformats.org/officeDocument/2006/relationships/image" Target="../media/image2694.png"/><Relationship Id="rId350" Type="http://schemas.openxmlformats.org/officeDocument/2006/relationships/customXml" Target="../ink/ink2809.xml"/><Relationship Id="rId406" Type="http://schemas.openxmlformats.org/officeDocument/2006/relationships/customXml" Target="../ink/ink2837.xml"/><Relationship Id="rId9" Type="http://schemas.openxmlformats.org/officeDocument/2006/relationships/image" Target="../media/image26060.png"/><Relationship Id="rId210" Type="http://schemas.openxmlformats.org/officeDocument/2006/relationships/customXml" Target="../ink/ink2739.xml"/><Relationship Id="rId392" Type="http://schemas.openxmlformats.org/officeDocument/2006/relationships/customXml" Target="../ink/ink2830.xml"/><Relationship Id="rId448" Type="http://schemas.openxmlformats.org/officeDocument/2006/relationships/customXml" Target="../ink/ink2858.xml"/><Relationship Id="rId252" Type="http://schemas.openxmlformats.org/officeDocument/2006/relationships/customXml" Target="../ink/ink2760.xml"/><Relationship Id="rId294" Type="http://schemas.openxmlformats.org/officeDocument/2006/relationships/customXml" Target="../ink/ink2781.xml"/><Relationship Id="rId308" Type="http://schemas.openxmlformats.org/officeDocument/2006/relationships/customXml" Target="../ink/ink2788.xml"/><Relationship Id="rId515" Type="http://schemas.openxmlformats.org/officeDocument/2006/relationships/image" Target="../media/image2855.png"/><Relationship Id="rId47" Type="http://schemas.openxmlformats.org/officeDocument/2006/relationships/image" Target="../media/image2625.png"/><Relationship Id="rId89" Type="http://schemas.openxmlformats.org/officeDocument/2006/relationships/image" Target="../media/image2646.png"/><Relationship Id="rId112" Type="http://schemas.openxmlformats.org/officeDocument/2006/relationships/customXml" Target="../ink/ink2690.xml"/><Relationship Id="rId154" Type="http://schemas.openxmlformats.org/officeDocument/2006/relationships/customXml" Target="../ink/ink2711.xml"/><Relationship Id="rId361" Type="http://schemas.openxmlformats.org/officeDocument/2006/relationships/image" Target="../media/image2779.png"/><Relationship Id="rId557" Type="http://schemas.openxmlformats.org/officeDocument/2006/relationships/image" Target="../media/image2876.png"/><Relationship Id="rId196" Type="http://schemas.openxmlformats.org/officeDocument/2006/relationships/customXml" Target="../ink/ink2732.xml"/><Relationship Id="rId417" Type="http://schemas.openxmlformats.org/officeDocument/2006/relationships/image" Target="../media/image2807.png"/><Relationship Id="rId459" Type="http://schemas.openxmlformats.org/officeDocument/2006/relationships/image" Target="../media/image2828.png"/><Relationship Id="rId16" Type="http://schemas.openxmlformats.org/officeDocument/2006/relationships/customXml" Target="../ink/ink2642.xml"/><Relationship Id="rId221" Type="http://schemas.openxmlformats.org/officeDocument/2006/relationships/image" Target="../media/image2712.png"/><Relationship Id="rId263" Type="http://schemas.openxmlformats.org/officeDocument/2006/relationships/image" Target="../media/image2732.png"/><Relationship Id="rId319" Type="http://schemas.openxmlformats.org/officeDocument/2006/relationships/image" Target="../media/image2758.png"/><Relationship Id="rId470" Type="http://schemas.openxmlformats.org/officeDocument/2006/relationships/customXml" Target="../ink/ink2869.xml"/><Relationship Id="rId526" Type="http://schemas.openxmlformats.org/officeDocument/2006/relationships/customXml" Target="../ink/ink2898.xml"/><Relationship Id="rId58" Type="http://schemas.openxmlformats.org/officeDocument/2006/relationships/customXml" Target="../ink/ink2663.xml"/><Relationship Id="rId123" Type="http://schemas.openxmlformats.org/officeDocument/2006/relationships/image" Target="../media/image2663.png"/><Relationship Id="rId330" Type="http://schemas.openxmlformats.org/officeDocument/2006/relationships/customXml" Target="../ink/ink2799.xml"/><Relationship Id="rId165" Type="http://schemas.openxmlformats.org/officeDocument/2006/relationships/image" Target="../media/image2684.png"/><Relationship Id="rId372" Type="http://schemas.openxmlformats.org/officeDocument/2006/relationships/customXml" Target="../ink/ink2820.xml"/><Relationship Id="rId428" Type="http://schemas.openxmlformats.org/officeDocument/2006/relationships/customXml" Target="../ink/ink2848.xml"/><Relationship Id="rId232" Type="http://schemas.openxmlformats.org/officeDocument/2006/relationships/customXml" Target="../ink/ink2750.xml"/><Relationship Id="rId274" Type="http://schemas.openxmlformats.org/officeDocument/2006/relationships/customXml" Target="../ink/ink2771.xml"/><Relationship Id="rId481" Type="http://schemas.openxmlformats.org/officeDocument/2006/relationships/image" Target="../media/image2839.png"/><Relationship Id="rId27" Type="http://schemas.openxmlformats.org/officeDocument/2006/relationships/image" Target="../media/image2615.png"/><Relationship Id="rId69" Type="http://schemas.openxmlformats.org/officeDocument/2006/relationships/image" Target="../media/image2636.png"/><Relationship Id="rId134" Type="http://schemas.openxmlformats.org/officeDocument/2006/relationships/customXml" Target="../ink/ink2701.xml"/><Relationship Id="rId537" Type="http://schemas.openxmlformats.org/officeDocument/2006/relationships/image" Target="../media/image2866.png"/><Relationship Id="rId80" Type="http://schemas.openxmlformats.org/officeDocument/2006/relationships/customXml" Target="../ink/ink2674.xml"/><Relationship Id="rId176" Type="http://schemas.openxmlformats.org/officeDocument/2006/relationships/customXml" Target="../ink/ink2722.xml"/><Relationship Id="rId341" Type="http://schemas.openxmlformats.org/officeDocument/2006/relationships/image" Target="../media/image2769.png"/><Relationship Id="rId383" Type="http://schemas.openxmlformats.org/officeDocument/2006/relationships/image" Target="../media/image2790.png"/><Relationship Id="rId439" Type="http://schemas.openxmlformats.org/officeDocument/2006/relationships/image" Target="../media/image2818.png"/><Relationship Id="rId201" Type="http://schemas.openxmlformats.org/officeDocument/2006/relationships/image" Target="../media/image2702.png"/><Relationship Id="rId243" Type="http://schemas.openxmlformats.org/officeDocument/2006/relationships/image" Target="../media/image181.png"/><Relationship Id="rId285" Type="http://schemas.openxmlformats.org/officeDocument/2006/relationships/image" Target="../media/image2741.png"/><Relationship Id="rId450" Type="http://schemas.openxmlformats.org/officeDocument/2006/relationships/customXml" Target="../ink/ink2859.xml"/><Relationship Id="rId506" Type="http://schemas.openxmlformats.org/officeDocument/2006/relationships/customXml" Target="../ink/ink2888.xml"/><Relationship Id="rId38" Type="http://schemas.openxmlformats.org/officeDocument/2006/relationships/customXml" Target="../ink/ink2653.xml"/><Relationship Id="rId103" Type="http://schemas.openxmlformats.org/officeDocument/2006/relationships/image" Target="../media/image2653.png"/><Relationship Id="rId310" Type="http://schemas.openxmlformats.org/officeDocument/2006/relationships/customXml" Target="../ink/ink2789.xml"/><Relationship Id="rId492" Type="http://schemas.openxmlformats.org/officeDocument/2006/relationships/customXml" Target="../ink/ink2880.xml"/><Relationship Id="rId548" Type="http://schemas.openxmlformats.org/officeDocument/2006/relationships/customXml" Target="../ink/ink2909.xml"/><Relationship Id="rId91" Type="http://schemas.openxmlformats.org/officeDocument/2006/relationships/image" Target="../media/image2647.png"/><Relationship Id="rId145" Type="http://schemas.openxmlformats.org/officeDocument/2006/relationships/image" Target="../media/image2674.png"/><Relationship Id="rId187" Type="http://schemas.openxmlformats.org/officeDocument/2006/relationships/image" Target="../media/image2695.png"/><Relationship Id="rId352" Type="http://schemas.openxmlformats.org/officeDocument/2006/relationships/customXml" Target="../ink/ink2810.xml"/><Relationship Id="rId394" Type="http://schemas.openxmlformats.org/officeDocument/2006/relationships/customXml" Target="../ink/ink2831.xml"/><Relationship Id="rId408" Type="http://schemas.openxmlformats.org/officeDocument/2006/relationships/customXml" Target="../ink/ink2838.xml"/><Relationship Id="rId212" Type="http://schemas.openxmlformats.org/officeDocument/2006/relationships/customXml" Target="../ink/ink2740.xml"/><Relationship Id="rId254" Type="http://schemas.openxmlformats.org/officeDocument/2006/relationships/customXml" Target="../ink/ink2761.xml"/><Relationship Id="rId49" Type="http://schemas.openxmlformats.org/officeDocument/2006/relationships/image" Target="../media/image2626.png"/><Relationship Id="rId114" Type="http://schemas.openxmlformats.org/officeDocument/2006/relationships/customXml" Target="../ink/ink2691.xml"/><Relationship Id="rId296" Type="http://schemas.openxmlformats.org/officeDocument/2006/relationships/customXml" Target="../ink/ink2782.xml"/><Relationship Id="rId461" Type="http://schemas.openxmlformats.org/officeDocument/2006/relationships/image" Target="../media/image2829.png"/><Relationship Id="rId517" Type="http://schemas.openxmlformats.org/officeDocument/2006/relationships/image" Target="../media/image2856.png"/><Relationship Id="rId559" Type="http://schemas.openxmlformats.org/officeDocument/2006/relationships/image" Target="../media/image2877.png"/><Relationship Id="rId60" Type="http://schemas.openxmlformats.org/officeDocument/2006/relationships/customXml" Target="../ink/ink2664.xml"/><Relationship Id="rId156" Type="http://schemas.openxmlformats.org/officeDocument/2006/relationships/customXml" Target="../ink/ink2712.xml"/><Relationship Id="rId198" Type="http://schemas.openxmlformats.org/officeDocument/2006/relationships/customXml" Target="../ink/ink2733.xml"/><Relationship Id="rId321" Type="http://schemas.openxmlformats.org/officeDocument/2006/relationships/image" Target="../media/image2759.png"/><Relationship Id="rId363" Type="http://schemas.openxmlformats.org/officeDocument/2006/relationships/image" Target="../media/image2780.png"/><Relationship Id="rId419" Type="http://schemas.openxmlformats.org/officeDocument/2006/relationships/image" Target="../media/image2808.png"/><Relationship Id="rId223" Type="http://schemas.openxmlformats.org/officeDocument/2006/relationships/image" Target="../media/image2713.png"/><Relationship Id="rId430" Type="http://schemas.openxmlformats.org/officeDocument/2006/relationships/customXml" Target="../ink/ink2849.xml"/><Relationship Id="rId18" Type="http://schemas.openxmlformats.org/officeDocument/2006/relationships/customXml" Target="../ink/ink2643.xml"/><Relationship Id="rId265" Type="http://schemas.openxmlformats.org/officeDocument/2006/relationships/image" Target="../media/image2733.png"/><Relationship Id="rId472" Type="http://schemas.openxmlformats.org/officeDocument/2006/relationships/customXml" Target="../ink/ink2870.xml"/><Relationship Id="rId528" Type="http://schemas.openxmlformats.org/officeDocument/2006/relationships/customXml" Target="../ink/ink2899.xml"/><Relationship Id="rId125" Type="http://schemas.openxmlformats.org/officeDocument/2006/relationships/image" Target="../media/image2664.png"/><Relationship Id="rId167" Type="http://schemas.openxmlformats.org/officeDocument/2006/relationships/image" Target="../media/image2685.png"/><Relationship Id="rId332" Type="http://schemas.openxmlformats.org/officeDocument/2006/relationships/customXml" Target="../ink/ink2800.xml"/><Relationship Id="rId374" Type="http://schemas.openxmlformats.org/officeDocument/2006/relationships/customXml" Target="../ink/ink2821.xml"/><Relationship Id="rId71" Type="http://schemas.openxmlformats.org/officeDocument/2006/relationships/image" Target="../media/image2637.png"/><Relationship Id="rId234" Type="http://schemas.openxmlformats.org/officeDocument/2006/relationships/customXml" Target="../ink/ink2751.xml"/><Relationship Id="rId2" Type="http://schemas.openxmlformats.org/officeDocument/2006/relationships/customXml" Target="../ink/ink2635.xml"/><Relationship Id="rId29" Type="http://schemas.openxmlformats.org/officeDocument/2006/relationships/image" Target="../media/image2616.png"/><Relationship Id="rId276" Type="http://schemas.openxmlformats.org/officeDocument/2006/relationships/customXml" Target="../ink/ink2772.xml"/><Relationship Id="rId441" Type="http://schemas.openxmlformats.org/officeDocument/2006/relationships/image" Target="../media/image2819.png"/><Relationship Id="rId483" Type="http://schemas.openxmlformats.org/officeDocument/2006/relationships/image" Target="../media/image2840.png"/><Relationship Id="rId539" Type="http://schemas.openxmlformats.org/officeDocument/2006/relationships/image" Target="../media/image2867.png"/><Relationship Id="rId40" Type="http://schemas.openxmlformats.org/officeDocument/2006/relationships/customXml" Target="../ink/ink2654.xml"/><Relationship Id="rId136" Type="http://schemas.openxmlformats.org/officeDocument/2006/relationships/customXml" Target="../ink/ink2702.xml"/><Relationship Id="rId178" Type="http://schemas.openxmlformats.org/officeDocument/2006/relationships/customXml" Target="../ink/ink2723.xml"/><Relationship Id="rId301" Type="http://schemas.openxmlformats.org/officeDocument/2006/relationships/image" Target="../media/image2749.png"/><Relationship Id="rId343" Type="http://schemas.openxmlformats.org/officeDocument/2006/relationships/image" Target="../media/image2770.png"/><Relationship Id="rId550" Type="http://schemas.openxmlformats.org/officeDocument/2006/relationships/customXml" Target="../ink/ink2910.xml"/><Relationship Id="rId82" Type="http://schemas.openxmlformats.org/officeDocument/2006/relationships/customXml" Target="../ink/ink2675.xml"/><Relationship Id="rId203" Type="http://schemas.openxmlformats.org/officeDocument/2006/relationships/image" Target="../media/image2703.png"/><Relationship Id="rId385" Type="http://schemas.openxmlformats.org/officeDocument/2006/relationships/image" Target="../media/image2791.png"/><Relationship Id="rId245" Type="http://schemas.openxmlformats.org/officeDocument/2006/relationships/image" Target="../media/image2723.png"/><Relationship Id="rId287" Type="http://schemas.openxmlformats.org/officeDocument/2006/relationships/image" Target="../media/image2742.png"/><Relationship Id="rId410" Type="http://schemas.openxmlformats.org/officeDocument/2006/relationships/customXml" Target="../ink/ink2839.xml"/><Relationship Id="rId452" Type="http://schemas.openxmlformats.org/officeDocument/2006/relationships/customXml" Target="../ink/ink2860.xml"/><Relationship Id="rId494" Type="http://schemas.openxmlformats.org/officeDocument/2006/relationships/customXml" Target="../ink/ink2881.xml"/><Relationship Id="rId508" Type="http://schemas.openxmlformats.org/officeDocument/2006/relationships/customXml" Target="../ink/ink2889.xml"/><Relationship Id="rId105" Type="http://schemas.openxmlformats.org/officeDocument/2006/relationships/image" Target="../media/image2654.png"/><Relationship Id="rId147" Type="http://schemas.openxmlformats.org/officeDocument/2006/relationships/image" Target="../media/image2675.png"/><Relationship Id="rId312" Type="http://schemas.openxmlformats.org/officeDocument/2006/relationships/customXml" Target="../ink/ink2790.xml"/><Relationship Id="rId354" Type="http://schemas.openxmlformats.org/officeDocument/2006/relationships/customXml" Target="../ink/ink2811.xml"/><Relationship Id="rId51" Type="http://schemas.openxmlformats.org/officeDocument/2006/relationships/image" Target="../media/image2627.png"/><Relationship Id="rId93" Type="http://schemas.openxmlformats.org/officeDocument/2006/relationships/image" Target="../media/image2648.png"/><Relationship Id="rId189" Type="http://schemas.openxmlformats.org/officeDocument/2006/relationships/image" Target="../media/image2696.png"/><Relationship Id="rId396" Type="http://schemas.openxmlformats.org/officeDocument/2006/relationships/customXml" Target="../ink/ink2832.xml"/><Relationship Id="rId561" Type="http://schemas.openxmlformats.org/officeDocument/2006/relationships/image" Target="../media/image2878.png"/><Relationship Id="rId214" Type="http://schemas.openxmlformats.org/officeDocument/2006/relationships/customXml" Target="../ink/ink2741.xml"/><Relationship Id="rId256" Type="http://schemas.openxmlformats.org/officeDocument/2006/relationships/customXml" Target="../ink/ink2762.xml"/><Relationship Id="rId298" Type="http://schemas.openxmlformats.org/officeDocument/2006/relationships/customXml" Target="../ink/ink2783.xml"/><Relationship Id="rId421" Type="http://schemas.openxmlformats.org/officeDocument/2006/relationships/image" Target="../media/image2809.png"/><Relationship Id="rId463" Type="http://schemas.openxmlformats.org/officeDocument/2006/relationships/image" Target="../media/image2830.png"/><Relationship Id="rId519" Type="http://schemas.openxmlformats.org/officeDocument/2006/relationships/image" Target="../media/image2857.png"/><Relationship Id="rId116" Type="http://schemas.openxmlformats.org/officeDocument/2006/relationships/customXml" Target="../ink/ink2692.xml"/><Relationship Id="rId158" Type="http://schemas.openxmlformats.org/officeDocument/2006/relationships/customXml" Target="../ink/ink2713.xml"/><Relationship Id="rId323" Type="http://schemas.openxmlformats.org/officeDocument/2006/relationships/image" Target="../media/image2760.png"/><Relationship Id="rId530" Type="http://schemas.openxmlformats.org/officeDocument/2006/relationships/customXml" Target="../ink/ink2900.xml"/><Relationship Id="rId20" Type="http://schemas.openxmlformats.org/officeDocument/2006/relationships/customXml" Target="../ink/ink2644.xml"/><Relationship Id="rId62" Type="http://schemas.openxmlformats.org/officeDocument/2006/relationships/customXml" Target="../ink/ink2665.xml"/><Relationship Id="rId365" Type="http://schemas.openxmlformats.org/officeDocument/2006/relationships/image" Target="../media/image2781.png"/><Relationship Id="rId225" Type="http://schemas.openxmlformats.org/officeDocument/2006/relationships/image" Target="../media/image2714.png"/><Relationship Id="rId267" Type="http://schemas.openxmlformats.org/officeDocument/2006/relationships/image" Target="../media/image2734.png"/><Relationship Id="rId432" Type="http://schemas.openxmlformats.org/officeDocument/2006/relationships/customXml" Target="../ink/ink2850.xml"/><Relationship Id="rId474" Type="http://schemas.openxmlformats.org/officeDocument/2006/relationships/customXml" Target="../ink/ink2871.xml"/><Relationship Id="rId127" Type="http://schemas.openxmlformats.org/officeDocument/2006/relationships/image" Target="../media/image2665.png"/><Relationship Id="rId31" Type="http://schemas.openxmlformats.org/officeDocument/2006/relationships/image" Target="../media/image2617.png"/><Relationship Id="rId73" Type="http://schemas.openxmlformats.org/officeDocument/2006/relationships/image" Target="../media/image2638.png"/><Relationship Id="rId169" Type="http://schemas.openxmlformats.org/officeDocument/2006/relationships/image" Target="../media/image2686.png"/><Relationship Id="rId334" Type="http://schemas.openxmlformats.org/officeDocument/2006/relationships/customXml" Target="../ink/ink2801.xml"/><Relationship Id="rId376" Type="http://schemas.openxmlformats.org/officeDocument/2006/relationships/customXml" Target="../ink/ink2822.xml"/><Relationship Id="rId541" Type="http://schemas.openxmlformats.org/officeDocument/2006/relationships/image" Target="../media/image2868.png"/><Relationship Id="rId4" Type="http://schemas.openxmlformats.org/officeDocument/2006/relationships/customXml" Target="../ink/ink2636.xml"/><Relationship Id="rId180" Type="http://schemas.openxmlformats.org/officeDocument/2006/relationships/customXml" Target="../ink/ink2724.xml"/><Relationship Id="rId236" Type="http://schemas.openxmlformats.org/officeDocument/2006/relationships/customXml" Target="../ink/ink2752.xml"/><Relationship Id="rId278" Type="http://schemas.openxmlformats.org/officeDocument/2006/relationships/customXml" Target="../ink/ink2773.xml"/><Relationship Id="rId401" Type="http://schemas.openxmlformats.org/officeDocument/2006/relationships/image" Target="../media/image2799.png"/><Relationship Id="rId443" Type="http://schemas.openxmlformats.org/officeDocument/2006/relationships/image" Target="../media/image2820.png"/><Relationship Id="rId303" Type="http://schemas.openxmlformats.org/officeDocument/2006/relationships/image" Target="../media/image2750.png"/><Relationship Id="rId485" Type="http://schemas.openxmlformats.org/officeDocument/2006/relationships/image" Target="../media/image2841.png"/><Relationship Id="rId42" Type="http://schemas.openxmlformats.org/officeDocument/2006/relationships/customXml" Target="../ink/ink2655.xml"/><Relationship Id="rId84" Type="http://schemas.openxmlformats.org/officeDocument/2006/relationships/customXml" Target="../ink/ink2676.xml"/><Relationship Id="rId138" Type="http://schemas.openxmlformats.org/officeDocument/2006/relationships/customXml" Target="../ink/ink2703.xml"/><Relationship Id="rId345" Type="http://schemas.openxmlformats.org/officeDocument/2006/relationships/image" Target="../media/image2771.png"/><Relationship Id="rId387" Type="http://schemas.openxmlformats.org/officeDocument/2006/relationships/image" Target="../media/image2792.png"/><Relationship Id="rId510" Type="http://schemas.openxmlformats.org/officeDocument/2006/relationships/customXml" Target="../ink/ink2890.xml"/><Relationship Id="rId552" Type="http://schemas.openxmlformats.org/officeDocument/2006/relationships/customXml" Target="../ink/ink2911.xml"/><Relationship Id="rId191" Type="http://schemas.openxmlformats.org/officeDocument/2006/relationships/image" Target="../media/image2697.png"/><Relationship Id="rId205" Type="http://schemas.openxmlformats.org/officeDocument/2006/relationships/image" Target="../media/image2704.png"/><Relationship Id="rId247" Type="http://schemas.openxmlformats.org/officeDocument/2006/relationships/image" Target="../media/image2724.png"/><Relationship Id="rId412" Type="http://schemas.openxmlformats.org/officeDocument/2006/relationships/customXml" Target="../ink/ink2840.xml"/><Relationship Id="rId107" Type="http://schemas.openxmlformats.org/officeDocument/2006/relationships/image" Target="../media/image2655.png"/><Relationship Id="rId289" Type="http://schemas.openxmlformats.org/officeDocument/2006/relationships/image" Target="../media/image2743.png"/><Relationship Id="rId454" Type="http://schemas.openxmlformats.org/officeDocument/2006/relationships/customXml" Target="../ink/ink2861.xml"/><Relationship Id="rId496" Type="http://schemas.openxmlformats.org/officeDocument/2006/relationships/customXml" Target="../ink/ink2882.xml"/><Relationship Id="rId11" Type="http://schemas.openxmlformats.org/officeDocument/2006/relationships/image" Target="../media/image2607.png"/><Relationship Id="rId53" Type="http://schemas.openxmlformats.org/officeDocument/2006/relationships/image" Target="../media/image2628.png"/><Relationship Id="rId149" Type="http://schemas.openxmlformats.org/officeDocument/2006/relationships/image" Target="../media/image2676.png"/><Relationship Id="rId314" Type="http://schemas.openxmlformats.org/officeDocument/2006/relationships/customXml" Target="../ink/ink2791.xml"/><Relationship Id="rId356" Type="http://schemas.openxmlformats.org/officeDocument/2006/relationships/customXml" Target="../ink/ink2812.xml"/><Relationship Id="rId398" Type="http://schemas.openxmlformats.org/officeDocument/2006/relationships/customXml" Target="../ink/ink2833.xml"/><Relationship Id="rId521" Type="http://schemas.openxmlformats.org/officeDocument/2006/relationships/image" Target="../media/image2858.png"/><Relationship Id="rId563" Type="http://schemas.openxmlformats.org/officeDocument/2006/relationships/image" Target="../media/image2879.png"/><Relationship Id="rId95" Type="http://schemas.openxmlformats.org/officeDocument/2006/relationships/image" Target="../media/image2649.png"/><Relationship Id="rId160" Type="http://schemas.openxmlformats.org/officeDocument/2006/relationships/customXml" Target="../ink/ink2714.xml"/><Relationship Id="rId216" Type="http://schemas.openxmlformats.org/officeDocument/2006/relationships/customXml" Target="../ink/ink2742.xml"/><Relationship Id="rId423" Type="http://schemas.openxmlformats.org/officeDocument/2006/relationships/image" Target="../media/image2810.png"/><Relationship Id="rId258" Type="http://schemas.openxmlformats.org/officeDocument/2006/relationships/customXml" Target="../ink/ink2763.xml"/><Relationship Id="rId465" Type="http://schemas.openxmlformats.org/officeDocument/2006/relationships/image" Target="../media/image2831.png"/><Relationship Id="rId22" Type="http://schemas.openxmlformats.org/officeDocument/2006/relationships/customXml" Target="../ink/ink2645.xml"/><Relationship Id="rId64" Type="http://schemas.openxmlformats.org/officeDocument/2006/relationships/customXml" Target="../ink/ink2666.xml"/><Relationship Id="rId118" Type="http://schemas.openxmlformats.org/officeDocument/2006/relationships/customXml" Target="../ink/ink2693.xml"/><Relationship Id="rId325" Type="http://schemas.openxmlformats.org/officeDocument/2006/relationships/image" Target="../media/image2761.png"/><Relationship Id="rId367" Type="http://schemas.openxmlformats.org/officeDocument/2006/relationships/image" Target="../media/image2782.png"/><Relationship Id="rId532" Type="http://schemas.openxmlformats.org/officeDocument/2006/relationships/customXml" Target="../ink/ink2901.xml"/><Relationship Id="rId171" Type="http://schemas.openxmlformats.org/officeDocument/2006/relationships/image" Target="../media/image2687.png"/><Relationship Id="rId227" Type="http://schemas.openxmlformats.org/officeDocument/2006/relationships/image" Target="../media/image2715.png"/><Relationship Id="rId269" Type="http://schemas.openxmlformats.org/officeDocument/2006/relationships/image" Target="../media/image111.png"/><Relationship Id="rId434" Type="http://schemas.openxmlformats.org/officeDocument/2006/relationships/customXml" Target="../ink/ink2851.xml"/><Relationship Id="rId476" Type="http://schemas.openxmlformats.org/officeDocument/2006/relationships/customXml" Target="../ink/ink2872.xml"/><Relationship Id="rId33" Type="http://schemas.openxmlformats.org/officeDocument/2006/relationships/image" Target="../media/image2618.png"/><Relationship Id="rId129" Type="http://schemas.openxmlformats.org/officeDocument/2006/relationships/image" Target="../media/image2666.png"/><Relationship Id="rId280" Type="http://schemas.openxmlformats.org/officeDocument/2006/relationships/customXml" Target="../ink/ink2774.xml"/><Relationship Id="rId336" Type="http://schemas.openxmlformats.org/officeDocument/2006/relationships/customXml" Target="../ink/ink2802.xml"/><Relationship Id="rId501" Type="http://schemas.openxmlformats.org/officeDocument/2006/relationships/image" Target="../media/image2848.png"/><Relationship Id="rId543" Type="http://schemas.openxmlformats.org/officeDocument/2006/relationships/image" Target="../media/image2869.png"/><Relationship Id="rId75" Type="http://schemas.openxmlformats.org/officeDocument/2006/relationships/image" Target="../media/image2639.png"/><Relationship Id="rId140" Type="http://schemas.openxmlformats.org/officeDocument/2006/relationships/customXml" Target="../ink/ink2704.xml"/><Relationship Id="rId182" Type="http://schemas.openxmlformats.org/officeDocument/2006/relationships/customXml" Target="../ink/ink2725.xml"/><Relationship Id="rId378" Type="http://schemas.openxmlformats.org/officeDocument/2006/relationships/customXml" Target="../ink/ink2823.xml"/><Relationship Id="rId403" Type="http://schemas.openxmlformats.org/officeDocument/2006/relationships/image" Target="../media/image2800.png"/><Relationship Id="rId6" Type="http://schemas.openxmlformats.org/officeDocument/2006/relationships/customXml" Target="../ink/ink2637.xml"/><Relationship Id="rId238" Type="http://schemas.openxmlformats.org/officeDocument/2006/relationships/customXml" Target="../ink/ink2753.xml"/><Relationship Id="rId445" Type="http://schemas.openxmlformats.org/officeDocument/2006/relationships/image" Target="../media/image2821.png"/><Relationship Id="rId487" Type="http://schemas.openxmlformats.org/officeDocument/2006/relationships/image" Target="../media/image2842.png"/><Relationship Id="rId291" Type="http://schemas.openxmlformats.org/officeDocument/2006/relationships/image" Target="../media/image2744.png"/><Relationship Id="rId305" Type="http://schemas.openxmlformats.org/officeDocument/2006/relationships/image" Target="../media/image2751.png"/><Relationship Id="rId347" Type="http://schemas.openxmlformats.org/officeDocument/2006/relationships/image" Target="../media/image2772.png"/><Relationship Id="rId512" Type="http://schemas.openxmlformats.org/officeDocument/2006/relationships/customXml" Target="../ink/ink2891.xml"/><Relationship Id="rId44" Type="http://schemas.openxmlformats.org/officeDocument/2006/relationships/customXml" Target="../ink/ink2656.xml"/><Relationship Id="rId86" Type="http://schemas.openxmlformats.org/officeDocument/2006/relationships/customXml" Target="../ink/ink2677.xml"/><Relationship Id="rId151" Type="http://schemas.openxmlformats.org/officeDocument/2006/relationships/image" Target="../media/image2677.png"/><Relationship Id="rId389" Type="http://schemas.openxmlformats.org/officeDocument/2006/relationships/image" Target="../media/image2793.png"/><Relationship Id="rId554" Type="http://schemas.openxmlformats.org/officeDocument/2006/relationships/customXml" Target="../ink/ink2912.xml"/><Relationship Id="rId193" Type="http://schemas.openxmlformats.org/officeDocument/2006/relationships/image" Target="../media/image2698.png"/><Relationship Id="rId207" Type="http://schemas.openxmlformats.org/officeDocument/2006/relationships/image" Target="../media/image2705.png"/><Relationship Id="rId249" Type="http://schemas.openxmlformats.org/officeDocument/2006/relationships/image" Target="../media/image2725.png"/><Relationship Id="rId414" Type="http://schemas.openxmlformats.org/officeDocument/2006/relationships/customXml" Target="../ink/ink2841.xml"/><Relationship Id="rId456" Type="http://schemas.openxmlformats.org/officeDocument/2006/relationships/customXml" Target="../ink/ink2862.xml"/><Relationship Id="rId498" Type="http://schemas.openxmlformats.org/officeDocument/2006/relationships/customXml" Target="../ink/ink2883.xml"/><Relationship Id="rId13" Type="http://schemas.openxmlformats.org/officeDocument/2006/relationships/image" Target="../media/image2608.png"/><Relationship Id="rId109" Type="http://schemas.openxmlformats.org/officeDocument/2006/relationships/image" Target="../media/image2656.png"/><Relationship Id="rId260" Type="http://schemas.openxmlformats.org/officeDocument/2006/relationships/customXml" Target="../ink/ink2764.xml"/><Relationship Id="rId316" Type="http://schemas.openxmlformats.org/officeDocument/2006/relationships/customXml" Target="../ink/ink2792.xml"/><Relationship Id="rId523" Type="http://schemas.openxmlformats.org/officeDocument/2006/relationships/image" Target="../media/image2859.png"/><Relationship Id="rId55" Type="http://schemas.openxmlformats.org/officeDocument/2006/relationships/image" Target="../media/image2629.png"/><Relationship Id="rId97" Type="http://schemas.openxmlformats.org/officeDocument/2006/relationships/image" Target="../media/image2650.png"/><Relationship Id="rId120" Type="http://schemas.openxmlformats.org/officeDocument/2006/relationships/customXml" Target="../ink/ink2694.xml"/><Relationship Id="rId358" Type="http://schemas.openxmlformats.org/officeDocument/2006/relationships/customXml" Target="../ink/ink2813.xml"/><Relationship Id="rId565" Type="http://schemas.openxmlformats.org/officeDocument/2006/relationships/image" Target="../media/image2880.png"/><Relationship Id="rId162" Type="http://schemas.openxmlformats.org/officeDocument/2006/relationships/customXml" Target="../ink/ink2715.xml"/><Relationship Id="rId218" Type="http://schemas.openxmlformats.org/officeDocument/2006/relationships/customXml" Target="../ink/ink2743.xml"/><Relationship Id="rId425" Type="http://schemas.openxmlformats.org/officeDocument/2006/relationships/image" Target="../media/image2811.png"/><Relationship Id="rId467" Type="http://schemas.openxmlformats.org/officeDocument/2006/relationships/image" Target="../media/image2832.png"/><Relationship Id="rId271" Type="http://schemas.openxmlformats.org/officeDocument/2006/relationships/image" Target="../media/image2735.png"/><Relationship Id="rId24" Type="http://schemas.openxmlformats.org/officeDocument/2006/relationships/customXml" Target="../ink/ink2646.xml"/><Relationship Id="rId66" Type="http://schemas.openxmlformats.org/officeDocument/2006/relationships/customXml" Target="../ink/ink2667.xml"/><Relationship Id="rId131" Type="http://schemas.openxmlformats.org/officeDocument/2006/relationships/image" Target="../media/image2667.png"/><Relationship Id="rId327" Type="http://schemas.openxmlformats.org/officeDocument/2006/relationships/image" Target="../media/image2762.png"/><Relationship Id="rId369" Type="http://schemas.openxmlformats.org/officeDocument/2006/relationships/image" Target="../media/image2783.png"/><Relationship Id="rId534" Type="http://schemas.openxmlformats.org/officeDocument/2006/relationships/customXml" Target="../ink/ink2902.xml"/><Relationship Id="rId173" Type="http://schemas.openxmlformats.org/officeDocument/2006/relationships/image" Target="../media/image2688.png"/><Relationship Id="rId229" Type="http://schemas.openxmlformats.org/officeDocument/2006/relationships/image" Target="../media/image2716.png"/><Relationship Id="rId380" Type="http://schemas.openxmlformats.org/officeDocument/2006/relationships/customXml" Target="../ink/ink2824.xml"/><Relationship Id="rId436" Type="http://schemas.openxmlformats.org/officeDocument/2006/relationships/customXml" Target="../ink/ink2852.xml"/><Relationship Id="rId240" Type="http://schemas.openxmlformats.org/officeDocument/2006/relationships/customXml" Target="../ink/ink2754.xml"/><Relationship Id="rId478" Type="http://schemas.openxmlformats.org/officeDocument/2006/relationships/customXml" Target="../ink/ink2873.xml"/><Relationship Id="rId35" Type="http://schemas.openxmlformats.org/officeDocument/2006/relationships/image" Target="../media/image2619.png"/><Relationship Id="rId77" Type="http://schemas.openxmlformats.org/officeDocument/2006/relationships/image" Target="../media/image2640.png"/><Relationship Id="rId100" Type="http://schemas.openxmlformats.org/officeDocument/2006/relationships/customXml" Target="../ink/ink2684.xml"/><Relationship Id="rId282" Type="http://schemas.openxmlformats.org/officeDocument/2006/relationships/customXml" Target="../ink/ink2775.xml"/><Relationship Id="rId338" Type="http://schemas.openxmlformats.org/officeDocument/2006/relationships/customXml" Target="../ink/ink2803.xml"/><Relationship Id="rId503" Type="http://schemas.openxmlformats.org/officeDocument/2006/relationships/image" Target="../media/image2849.png"/><Relationship Id="rId545" Type="http://schemas.openxmlformats.org/officeDocument/2006/relationships/image" Target="../media/image2870.png"/><Relationship Id="rId8" Type="http://schemas.openxmlformats.org/officeDocument/2006/relationships/customXml" Target="../ink/ink2638.xml"/><Relationship Id="rId142" Type="http://schemas.openxmlformats.org/officeDocument/2006/relationships/customXml" Target="../ink/ink2705.xml"/><Relationship Id="rId184" Type="http://schemas.openxmlformats.org/officeDocument/2006/relationships/customXml" Target="../ink/ink2726.xml"/><Relationship Id="rId391" Type="http://schemas.openxmlformats.org/officeDocument/2006/relationships/image" Target="../media/image2794.png"/><Relationship Id="rId405" Type="http://schemas.openxmlformats.org/officeDocument/2006/relationships/image" Target="../media/image2801.png"/><Relationship Id="rId447" Type="http://schemas.openxmlformats.org/officeDocument/2006/relationships/image" Target="../media/image2822.png"/><Relationship Id="rId251" Type="http://schemas.openxmlformats.org/officeDocument/2006/relationships/image" Target="../media/image2726.png"/><Relationship Id="rId489" Type="http://schemas.openxmlformats.org/officeDocument/2006/relationships/image" Target="../media/image2843.png"/><Relationship Id="rId46" Type="http://schemas.openxmlformats.org/officeDocument/2006/relationships/customXml" Target="../ink/ink2657.xml"/><Relationship Id="rId293" Type="http://schemas.openxmlformats.org/officeDocument/2006/relationships/image" Target="../media/image2745.png"/><Relationship Id="rId307" Type="http://schemas.openxmlformats.org/officeDocument/2006/relationships/image" Target="../media/image2752.png"/><Relationship Id="rId349" Type="http://schemas.openxmlformats.org/officeDocument/2006/relationships/image" Target="../media/image2773.png"/><Relationship Id="rId514" Type="http://schemas.openxmlformats.org/officeDocument/2006/relationships/customXml" Target="../ink/ink2892.xml"/><Relationship Id="rId556" Type="http://schemas.openxmlformats.org/officeDocument/2006/relationships/customXml" Target="../ink/ink2913.xml"/><Relationship Id="rId88" Type="http://schemas.openxmlformats.org/officeDocument/2006/relationships/customXml" Target="../ink/ink2678.xml"/><Relationship Id="rId111" Type="http://schemas.openxmlformats.org/officeDocument/2006/relationships/image" Target="../media/image2657.png"/><Relationship Id="rId153" Type="http://schemas.openxmlformats.org/officeDocument/2006/relationships/image" Target="../media/image2678.png"/><Relationship Id="rId195" Type="http://schemas.openxmlformats.org/officeDocument/2006/relationships/image" Target="../media/image2699.png"/><Relationship Id="rId209" Type="http://schemas.openxmlformats.org/officeDocument/2006/relationships/image" Target="../media/image2706.png"/><Relationship Id="rId360" Type="http://schemas.openxmlformats.org/officeDocument/2006/relationships/customXml" Target="../ink/ink2814.xml"/><Relationship Id="rId416" Type="http://schemas.openxmlformats.org/officeDocument/2006/relationships/customXml" Target="../ink/ink2842.xml"/><Relationship Id="rId220" Type="http://schemas.openxmlformats.org/officeDocument/2006/relationships/customXml" Target="../ink/ink2744.xml"/><Relationship Id="rId458" Type="http://schemas.openxmlformats.org/officeDocument/2006/relationships/customXml" Target="../ink/ink2863.xml"/><Relationship Id="rId15" Type="http://schemas.openxmlformats.org/officeDocument/2006/relationships/image" Target="../media/image2609.png"/><Relationship Id="rId57" Type="http://schemas.openxmlformats.org/officeDocument/2006/relationships/image" Target="../media/image2630.png"/><Relationship Id="rId262" Type="http://schemas.openxmlformats.org/officeDocument/2006/relationships/customXml" Target="../ink/ink2765.xml"/><Relationship Id="rId318" Type="http://schemas.openxmlformats.org/officeDocument/2006/relationships/customXml" Target="../ink/ink2793.xml"/><Relationship Id="rId525" Type="http://schemas.openxmlformats.org/officeDocument/2006/relationships/image" Target="../media/image2860.png"/><Relationship Id="rId99" Type="http://schemas.openxmlformats.org/officeDocument/2006/relationships/image" Target="../media/image2651.png"/><Relationship Id="rId122" Type="http://schemas.openxmlformats.org/officeDocument/2006/relationships/customXml" Target="../ink/ink2695.xml"/><Relationship Id="rId164" Type="http://schemas.openxmlformats.org/officeDocument/2006/relationships/customXml" Target="../ink/ink2716.xml"/><Relationship Id="rId371" Type="http://schemas.openxmlformats.org/officeDocument/2006/relationships/image" Target="../media/image2784.png"/><Relationship Id="rId427" Type="http://schemas.openxmlformats.org/officeDocument/2006/relationships/image" Target="../media/image2812.png"/><Relationship Id="rId469" Type="http://schemas.openxmlformats.org/officeDocument/2006/relationships/image" Target="../media/image2833.png"/><Relationship Id="rId26" Type="http://schemas.openxmlformats.org/officeDocument/2006/relationships/customXml" Target="../ink/ink2647.xml"/><Relationship Id="rId231" Type="http://schemas.openxmlformats.org/officeDocument/2006/relationships/image" Target="../media/image2717.png"/><Relationship Id="rId273" Type="http://schemas.openxmlformats.org/officeDocument/2006/relationships/image" Target="../media/image2736.png"/><Relationship Id="rId329" Type="http://schemas.openxmlformats.org/officeDocument/2006/relationships/image" Target="../media/image2763.png"/><Relationship Id="rId480" Type="http://schemas.openxmlformats.org/officeDocument/2006/relationships/customXml" Target="../ink/ink2874.xml"/><Relationship Id="rId536" Type="http://schemas.openxmlformats.org/officeDocument/2006/relationships/customXml" Target="../ink/ink2903.xml"/><Relationship Id="rId68" Type="http://schemas.openxmlformats.org/officeDocument/2006/relationships/customXml" Target="../ink/ink2668.xml"/><Relationship Id="rId133" Type="http://schemas.openxmlformats.org/officeDocument/2006/relationships/image" Target="../media/image2668.png"/><Relationship Id="rId175" Type="http://schemas.openxmlformats.org/officeDocument/2006/relationships/image" Target="../media/image2689.png"/><Relationship Id="rId340" Type="http://schemas.openxmlformats.org/officeDocument/2006/relationships/customXml" Target="../ink/ink2804.xml"/><Relationship Id="rId200" Type="http://schemas.openxmlformats.org/officeDocument/2006/relationships/customXml" Target="../ink/ink2734.xml"/><Relationship Id="rId382" Type="http://schemas.openxmlformats.org/officeDocument/2006/relationships/customXml" Target="../ink/ink2825.xml"/><Relationship Id="rId438" Type="http://schemas.openxmlformats.org/officeDocument/2006/relationships/customXml" Target="../ink/ink2853.xml"/><Relationship Id="rId242" Type="http://schemas.openxmlformats.org/officeDocument/2006/relationships/customXml" Target="../ink/ink2755.xml"/><Relationship Id="rId284" Type="http://schemas.openxmlformats.org/officeDocument/2006/relationships/customXml" Target="../ink/ink2776.xml"/><Relationship Id="rId491" Type="http://schemas.openxmlformats.org/officeDocument/2006/relationships/image" Target="../media/image2844.png"/><Relationship Id="rId505" Type="http://schemas.openxmlformats.org/officeDocument/2006/relationships/image" Target="../media/image2850.png"/><Relationship Id="rId37" Type="http://schemas.openxmlformats.org/officeDocument/2006/relationships/image" Target="../media/image2620.png"/><Relationship Id="rId79" Type="http://schemas.openxmlformats.org/officeDocument/2006/relationships/image" Target="../media/image2641.png"/><Relationship Id="rId102" Type="http://schemas.openxmlformats.org/officeDocument/2006/relationships/customXml" Target="../ink/ink2685.xml"/><Relationship Id="rId144" Type="http://schemas.openxmlformats.org/officeDocument/2006/relationships/customXml" Target="../ink/ink2706.xml"/><Relationship Id="rId547" Type="http://schemas.openxmlformats.org/officeDocument/2006/relationships/image" Target="../media/image2871.png"/><Relationship Id="rId90" Type="http://schemas.openxmlformats.org/officeDocument/2006/relationships/customXml" Target="../ink/ink2679.xml"/><Relationship Id="rId186" Type="http://schemas.openxmlformats.org/officeDocument/2006/relationships/customXml" Target="../ink/ink2727.xml"/><Relationship Id="rId351" Type="http://schemas.openxmlformats.org/officeDocument/2006/relationships/image" Target="../media/image2774.png"/><Relationship Id="rId393" Type="http://schemas.openxmlformats.org/officeDocument/2006/relationships/image" Target="../media/image2795.png"/><Relationship Id="rId407" Type="http://schemas.openxmlformats.org/officeDocument/2006/relationships/image" Target="../media/image2802.png"/><Relationship Id="rId449" Type="http://schemas.openxmlformats.org/officeDocument/2006/relationships/image" Target="../media/image2823.png"/><Relationship Id="rId211" Type="http://schemas.openxmlformats.org/officeDocument/2006/relationships/image" Target="../media/image2707.png"/><Relationship Id="rId253" Type="http://schemas.openxmlformats.org/officeDocument/2006/relationships/image" Target="../media/image2727.png"/><Relationship Id="rId295" Type="http://schemas.openxmlformats.org/officeDocument/2006/relationships/image" Target="../media/image2746.png"/><Relationship Id="rId309" Type="http://schemas.openxmlformats.org/officeDocument/2006/relationships/image" Target="../media/image2753.png"/><Relationship Id="rId460" Type="http://schemas.openxmlformats.org/officeDocument/2006/relationships/customXml" Target="../ink/ink2864.xml"/><Relationship Id="rId516" Type="http://schemas.openxmlformats.org/officeDocument/2006/relationships/customXml" Target="../ink/ink2893.xml"/><Relationship Id="rId48" Type="http://schemas.openxmlformats.org/officeDocument/2006/relationships/customXml" Target="../ink/ink2658.xml"/><Relationship Id="rId113" Type="http://schemas.openxmlformats.org/officeDocument/2006/relationships/image" Target="../media/image2658.png"/><Relationship Id="rId320" Type="http://schemas.openxmlformats.org/officeDocument/2006/relationships/customXml" Target="../ink/ink2794.xml"/><Relationship Id="rId558" Type="http://schemas.openxmlformats.org/officeDocument/2006/relationships/customXml" Target="../ink/ink2914.xml"/><Relationship Id="rId155" Type="http://schemas.openxmlformats.org/officeDocument/2006/relationships/image" Target="../media/image2679.png"/><Relationship Id="rId197" Type="http://schemas.openxmlformats.org/officeDocument/2006/relationships/image" Target="../media/image2700.png"/><Relationship Id="rId362" Type="http://schemas.openxmlformats.org/officeDocument/2006/relationships/customXml" Target="../ink/ink2815.xml"/><Relationship Id="rId418" Type="http://schemas.openxmlformats.org/officeDocument/2006/relationships/customXml" Target="../ink/ink2843.xml"/><Relationship Id="rId222" Type="http://schemas.openxmlformats.org/officeDocument/2006/relationships/customXml" Target="../ink/ink2745.xml"/><Relationship Id="rId264" Type="http://schemas.openxmlformats.org/officeDocument/2006/relationships/customXml" Target="../ink/ink2766.xml"/><Relationship Id="rId471" Type="http://schemas.openxmlformats.org/officeDocument/2006/relationships/image" Target="../media/image2834.png"/><Relationship Id="rId17" Type="http://schemas.openxmlformats.org/officeDocument/2006/relationships/image" Target="../media/image2610.png"/><Relationship Id="rId59" Type="http://schemas.openxmlformats.org/officeDocument/2006/relationships/image" Target="../media/image2631.png"/><Relationship Id="rId124" Type="http://schemas.openxmlformats.org/officeDocument/2006/relationships/customXml" Target="../ink/ink2696.xml"/><Relationship Id="rId527" Type="http://schemas.openxmlformats.org/officeDocument/2006/relationships/image" Target="../media/image2861.png"/><Relationship Id="rId70" Type="http://schemas.openxmlformats.org/officeDocument/2006/relationships/customXml" Target="../ink/ink2669.xml"/><Relationship Id="rId166" Type="http://schemas.openxmlformats.org/officeDocument/2006/relationships/customXml" Target="../ink/ink2717.xml"/><Relationship Id="rId331" Type="http://schemas.openxmlformats.org/officeDocument/2006/relationships/image" Target="../media/image2764.png"/><Relationship Id="rId373" Type="http://schemas.openxmlformats.org/officeDocument/2006/relationships/image" Target="../media/image2785.png"/><Relationship Id="rId429" Type="http://schemas.openxmlformats.org/officeDocument/2006/relationships/image" Target="../media/image281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718.png"/><Relationship Id="rId440" Type="http://schemas.openxmlformats.org/officeDocument/2006/relationships/customXml" Target="../ink/ink2854.xml"/><Relationship Id="rId28" Type="http://schemas.openxmlformats.org/officeDocument/2006/relationships/customXml" Target="../ink/ink2648.xml"/><Relationship Id="rId275" Type="http://schemas.openxmlformats.org/officeDocument/2006/relationships/image" Target="../media/image2737.png"/><Relationship Id="rId300" Type="http://schemas.openxmlformats.org/officeDocument/2006/relationships/customXml" Target="../ink/ink2784.xml"/><Relationship Id="rId482" Type="http://schemas.openxmlformats.org/officeDocument/2006/relationships/customXml" Target="../ink/ink2875.xml"/><Relationship Id="rId538" Type="http://schemas.openxmlformats.org/officeDocument/2006/relationships/customXml" Target="../ink/ink2904.xml"/><Relationship Id="rId81" Type="http://schemas.openxmlformats.org/officeDocument/2006/relationships/image" Target="../media/image2642.png"/><Relationship Id="rId135" Type="http://schemas.openxmlformats.org/officeDocument/2006/relationships/image" Target="../media/image2669.png"/><Relationship Id="rId177" Type="http://schemas.openxmlformats.org/officeDocument/2006/relationships/image" Target="../media/image2690.png"/><Relationship Id="rId342" Type="http://schemas.openxmlformats.org/officeDocument/2006/relationships/customXml" Target="../ink/ink2805.xml"/><Relationship Id="rId384" Type="http://schemas.openxmlformats.org/officeDocument/2006/relationships/customXml" Target="../ink/ink2826.xml"/><Relationship Id="rId202" Type="http://schemas.openxmlformats.org/officeDocument/2006/relationships/customXml" Target="../ink/ink2735.xml"/><Relationship Id="rId244" Type="http://schemas.openxmlformats.org/officeDocument/2006/relationships/customXml" Target="../ink/ink2756.xml"/><Relationship Id="rId39" Type="http://schemas.openxmlformats.org/officeDocument/2006/relationships/image" Target="../media/image2621.png"/><Relationship Id="rId286" Type="http://schemas.openxmlformats.org/officeDocument/2006/relationships/customXml" Target="../ink/ink2777.xml"/><Relationship Id="rId451" Type="http://schemas.openxmlformats.org/officeDocument/2006/relationships/image" Target="../media/image2824.png"/><Relationship Id="rId493" Type="http://schemas.openxmlformats.org/officeDocument/2006/relationships/image" Target="../media/image2845.png"/><Relationship Id="rId507" Type="http://schemas.openxmlformats.org/officeDocument/2006/relationships/image" Target="../media/image2851.png"/><Relationship Id="rId549" Type="http://schemas.openxmlformats.org/officeDocument/2006/relationships/image" Target="../media/image2872.png"/><Relationship Id="rId50" Type="http://schemas.openxmlformats.org/officeDocument/2006/relationships/customXml" Target="../ink/ink2659.xml"/><Relationship Id="rId104" Type="http://schemas.openxmlformats.org/officeDocument/2006/relationships/customXml" Target="../ink/ink2686.xml"/><Relationship Id="rId146" Type="http://schemas.openxmlformats.org/officeDocument/2006/relationships/customXml" Target="../ink/ink2707.xml"/><Relationship Id="rId188" Type="http://schemas.openxmlformats.org/officeDocument/2006/relationships/customXml" Target="../ink/ink2728.xml"/><Relationship Id="rId311" Type="http://schemas.openxmlformats.org/officeDocument/2006/relationships/image" Target="../media/image2754.png"/><Relationship Id="rId353" Type="http://schemas.openxmlformats.org/officeDocument/2006/relationships/image" Target="../media/image2775.png"/><Relationship Id="rId395" Type="http://schemas.openxmlformats.org/officeDocument/2006/relationships/image" Target="../media/image2796.png"/><Relationship Id="rId409" Type="http://schemas.openxmlformats.org/officeDocument/2006/relationships/image" Target="../media/image2803.png"/><Relationship Id="rId560" Type="http://schemas.openxmlformats.org/officeDocument/2006/relationships/customXml" Target="../ink/ink2915.xml"/><Relationship Id="rId92" Type="http://schemas.openxmlformats.org/officeDocument/2006/relationships/customXml" Target="../ink/ink2680.xml"/><Relationship Id="rId213" Type="http://schemas.openxmlformats.org/officeDocument/2006/relationships/image" Target="../media/image2708.png"/><Relationship Id="rId420" Type="http://schemas.openxmlformats.org/officeDocument/2006/relationships/customXml" Target="../ink/ink2844.xml"/><Relationship Id="rId255" Type="http://schemas.openxmlformats.org/officeDocument/2006/relationships/image" Target="../media/image2728.png"/><Relationship Id="rId297" Type="http://schemas.openxmlformats.org/officeDocument/2006/relationships/image" Target="../media/image2747.png"/><Relationship Id="rId462" Type="http://schemas.openxmlformats.org/officeDocument/2006/relationships/customXml" Target="../ink/ink2865.xml"/><Relationship Id="rId518" Type="http://schemas.openxmlformats.org/officeDocument/2006/relationships/customXml" Target="../ink/ink2894.xml"/><Relationship Id="rId115" Type="http://schemas.openxmlformats.org/officeDocument/2006/relationships/image" Target="../media/image2659.png"/><Relationship Id="rId157" Type="http://schemas.openxmlformats.org/officeDocument/2006/relationships/image" Target="../media/image2680.png"/><Relationship Id="rId322" Type="http://schemas.openxmlformats.org/officeDocument/2006/relationships/customXml" Target="../ink/ink2795.xml"/><Relationship Id="rId364" Type="http://schemas.openxmlformats.org/officeDocument/2006/relationships/customXml" Target="../ink/ink2816.xml"/><Relationship Id="rId61" Type="http://schemas.openxmlformats.org/officeDocument/2006/relationships/image" Target="../media/image2632.png"/><Relationship Id="rId199" Type="http://schemas.openxmlformats.org/officeDocument/2006/relationships/image" Target="../media/image2701.png"/><Relationship Id="rId19" Type="http://schemas.openxmlformats.org/officeDocument/2006/relationships/image" Target="../media/image2611.png"/><Relationship Id="rId224" Type="http://schemas.openxmlformats.org/officeDocument/2006/relationships/customXml" Target="../ink/ink2746.xml"/><Relationship Id="rId266" Type="http://schemas.openxmlformats.org/officeDocument/2006/relationships/customXml" Target="../ink/ink2767.xml"/><Relationship Id="rId431" Type="http://schemas.openxmlformats.org/officeDocument/2006/relationships/image" Target="../media/image2814.png"/><Relationship Id="rId473" Type="http://schemas.openxmlformats.org/officeDocument/2006/relationships/image" Target="../media/image2835.png"/><Relationship Id="rId529" Type="http://schemas.openxmlformats.org/officeDocument/2006/relationships/image" Target="../media/image2862.png"/><Relationship Id="rId30" Type="http://schemas.openxmlformats.org/officeDocument/2006/relationships/customXml" Target="../ink/ink2649.xml"/><Relationship Id="rId126" Type="http://schemas.openxmlformats.org/officeDocument/2006/relationships/customXml" Target="../ink/ink2697.xml"/><Relationship Id="rId168" Type="http://schemas.openxmlformats.org/officeDocument/2006/relationships/customXml" Target="../ink/ink2718.xml"/><Relationship Id="rId333" Type="http://schemas.openxmlformats.org/officeDocument/2006/relationships/image" Target="../media/image2765.png"/><Relationship Id="rId540" Type="http://schemas.openxmlformats.org/officeDocument/2006/relationships/customXml" Target="../ink/ink2905.xml"/><Relationship Id="rId72" Type="http://schemas.openxmlformats.org/officeDocument/2006/relationships/customXml" Target="../ink/ink2670.xml"/><Relationship Id="rId375" Type="http://schemas.openxmlformats.org/officeDocument/2006/relationships/image" Target="../media/image2786.png"/><Relationship Id="rId3" Type="http://schemas.openxmlformats.org/officeDocument/2006/relationships/image" Target="../media/image26030.png"/><Relationship Id="rId235" Type="http://schemas.openxmlformats.org/officeDocument/2006/relationships/image" Target="../media/image2719.png"/><Relationship Id="rId277" Type="http://schemas.openxmlformats.org/officeDocument/2006/relationships/image" Target="../media/image2738.png"/><Relationship Id="rId400" Type="http://schemas.openxmlformats.org/officeDocument/2006/relationships/customXml" Target="../ink/ink2834.xml"/><Relationship Id="rId442" Type="http://schemas.openxmlformats.org/officeDocument/2006/relationships/customXml" Target="../ink/ink2855.xml"/><Relationship Id="rId484" Type="http://schemas.openxmlformats.org/officeDocument/2006/relationships/customXml" Target="../ink/ink2876.xml"/><Relationship Id="rId137" Type="http://schemas.openxmlformats.org/officeDocument/2006/relationships/image" Target="../media/image2670.png"/><Relationship Id="rId302" Type="http://schemas.openxmlformats.org/officeDocument/2006/relationships/customXml" Target="../ink/ink2785.xml"/><Relationship Id="rId344" Type="http://schemas.openxmlformats.org/officeDocument/2006/relationships/customXml" Target="../ink/ink2806.xml"/><Relationship Id="rId41" Type="http://schemas.openxmlformats.org/officeDocument/2006/relationships/image" Target="../media/image2622.png"/><Relationship Id="rId83" Type="http://schemas.openxmlformats.org/officeDocument/2006/relationships/image" Target="../media/image2643.png"/><Relationship Id="rId179" Type="http://schemas.openxmlformats.org/officeDocument/2006/relationships/image" Target="../media/image2691.png"/><Relationship Id="rId386" Type="http://schemas.openxmlformats.org/officeDocument/2006/relationships/customXml" Target="../ink/ink2827.xml"/><Relationship Id="rId551" Type="http://schemas.openxmlformats.org/officeDocument/2006/relationships/image" Target="../media/image2873.png"/><Relationship Id="rId190" Type="http://schemas.openxmlformats.org/officeDocument/2006/relationships/customXml" Target="../ink/ink2729.xml"/><Relationship Id="rId204" Type="http://schemas.openxmlformats.org/officeDocument/2006/relationships/customXml" Target="../ink/ink2736.xml"/><Relationship Id="rId246" Type="http://schemas.openxmlformats.org/officeDocument/2006/relationships/customXml" Target="../ink/ink2757.xml"/><Relationship Id="rId288" Type="http://schemas.openxmlformats.org/officeDocument/2006/relationships/customXml" Target="../ink/ink2778.xml"/><Relationship Id="rId411" Type="http://schemas.openxmlformats.org/officeDocument/2006/relationships/image" Target="../media/image2804.png"/><Relationship Id="rId453" Type="http://schemas.openxmlformats.org/officeDocument/2006/relationships/image" Target="../media/image2825.png"/><Relationship Id="rId509" Type="http://schemas.openxmlformats.org/officeDocument/2006/relationships/image" Target="../media/image2852.png"/><Relationship Id="rId106" Type="http://schemas.openxmlformats.org/officeDocument/2006/relationships/customXml" Target="../ink/ink2687.xml"/><Relationship Id="rId313" Type="http://schemas.openxmlformats.org/officeDocument/2006/relationships/image" Target="../media/image2755.png"/><Relationship Id="rId495" Type="http://schemas.openxmlformats.org/officeDocument/2006/relationships/image" Target="../media/image2846.png"/><Relationship Id="rId10" Type="http://schemas.openxmlformats.org/officeDocument/2006/relationships/customXml" Target="../ink/ink2639.xml"/><Relationship Id="rId52" Type="http://schemas.openxmlformats.org/officeDocument/2006/relationships/customXml" Target="../ink/ink2660.xml"/><Relationship Id="rId94" Type="http://schemas.openxmlformats.org/officeDocument/2006/relationships/customXml" Target="../ink/ink2681.xml"/><Relationship Id="rId148" Type="http://schemas.openxmlformats.org/officeDocument/2006/relationships/customXml" Target="../ink/ink2708.xml"/><Relationship Id="rId355" Type="http://schemas.openxmlformats.org/officeDocument/2006/relationships/image" Target="../media/image2776.png"/><Relationship Id="rId397" Type="http://schemas.openxmlformats.org/officeDocument/2006/relationships/image" Target="../media/image2797.png"/><Relationship Id="rId520" Type="http://schemas.openxmlformats.org/officeDocument/2006/relationships/customXml" Target="../ink/ink2895.xml"/><Relationship Id="rId562" Type="http://schemas.openxmlformats.org/officeDocument/2006/relationships/customXml" Target="../ink/ink2916.xml"/><Relationship Id="rId215" Type="http://schemas.openxmlformats.org/officeDocument/2006/relationships/image" Target="../media/image2709.png"/><Relationship Id="rId257" Type="http://schemas.openxmlformats.org/officeDocument/2006/relationships/image" Target="../media/image2729.png"/><Relationship Id="rId422" Type="http://schemas.openxmlformats.org/officeDocument/2006/relationships/customXml" Target="../ink/ink2845.xml"/><Relationship Id="rId464" Type="http://schemas.openxmlformats.org/officeDocument/2006/relationships/customXml" Target="../ink/ink2866.xml"/><Relationship Id="rId299" Type="http://schemas.openxmlformats.org/officeDocument/2006/relationships/image" Target="../media/image2748.png"/><Relationship Id="rId63" Type="http://schemas.openxmlformats.org/officeDocument/2006/relationships/image" Target="../media/image2633.png"/><Relationship Id="rId159" Type="http://schemas.openxmlformats.org/officeDocument/2006/relationships/image" Target="../media/image2681.png"/><Relationship Id="rId366" Type="http://schemas.openxmlformats.org/officeDocument/2006/relationships/customXml" Target="../ink/ink2817.xml"/><Relationship Id="rId226" Type="http://schemas.openxmlformats.org/officeDocument/2006/relationships/customXml" Target="../ink/ink2747.xml"/><Relationship Id="rId433" Type="http://schemas.openxmlformats.org/officeDocument/2006/relationships/image" Target="../media/image2815.png"/><Relationship Id="rId74" Type="http://schemas.openxmlformats.org/officeDocument/2006/relationships/customXml" Target="../ink/ink2671.xml"/><Relationship Id="rId377" Type="http://schemas.openxmlformats.org/officeDocument/2006/relationships/image" Target="../media/image2787.png"/><Relationship Id="rId500" Type="http://schemas.openxmlformats.org/officeDocument/2006/relationships/customXml" Target="../ink/ink2885.xml"/><Relationship Id="rId5" Type="http://schemas.openxmlformats.org/officeDocument/2006/relationships/image" Target="../media/image26040.png"/><Relationship Id="rId237" Type="http://schemas.openxmlformats.org/officeDocument/2006/relationships/image" Target="../media/image2720.png"/><Relationship Id="rId444" Type="http://schemas.openxmlformats.org/officeDocument/2006/relationships/customXml" Target="../ink/ink2856.xml"/><Relationship Id="rId290" Type="http://schemas.openxmlformats.org/officeDocument/2006/relationships/customXml" Target="../ink/ink2779.xml"/><Relationship Id="rId304" Type="http://schemas.openxmlformats.org/officeDocument/2006/relationships/customXml" Target="../ink/ink2786.xml"/><Relationship Id="rId388" Type="http://schemas.openxmlformats.org/officeDocument/2006/relationships/customXml" Target="../ink/ink2828.xml"/><Relationship Id="rId511" Type="http://schemas.openxmlformats.org/officeDocument/2006/relationships/image" Target="../media/image2853.png"/><Relationship Id="rId85" Type="http://schemas.openxmlformats.org/officeDocument/2006/relationships/image" Target="../media/image2644.png"/><Relationship Id="rId150" Type="http://schemas.openxmlformats.org/officeDocument/2006/relationships/customXml" Target="../ink/ink2709.xml"/><Relationship Id="rId248" Type="http://schemas.openxmlformats.org/officeDocument/2006/relationships/customXml" Target="../ink/ink2758.xml"/><Relationship Id="rId455" Type="http://schemas.openxmlformats.org/officeDocument/2006/relationships/image" Target="../media/image2826.png"/><Relationship Id="rId12" Type="http://schemas.openxmlformats.org/officeDocument/2006/relationships/customXml" Target="../ink/ink2640.xml"/><Relationship Id="rId108" Type="http://schemas.openxmlformats.org/officeDocument/2006/relationships/customXml" Target="../ink/ink2688.xml"/><Relationship Id="rId315" Type="http://schemas.openxmlformats.org/officeDocument/2006/relationships/image" Target="../media/image2756.png"/><Relationship Id="rId522" Type="http://schemas.openxmlformats.org/officeDocument/2006/relationships/customXml" Target="../ink/ink2896.xml"/><Relationship Id="rId96" Type="http://schemas.openxmlformats.org/officeDocument/2006/relationships/customXml" Target="../ink/ink2682.xml"/><Relationship Id="rId161" Type="http://schemas.openxmlformats.org/officeDocument/2006/relationships/image" Target="../media/image2682.png"/><Relationship Id="rId399" Type="http://schemas.openxmlformats.org/officeDocument/2006/relationships/image" Target="../media/image2798.png"/><Relationship Id="rId259" Type="http://schemas.openxmlformats.org/officeDocument/2006/relationships/image" Target="../media/image2730.png"/><Relationship Id="rId466" Type="http://schemas.openxmlformats.org/officeDocument/2006/relationships/customXml" Target="../ink/ink2867.xml"/><Relationship Id="rId23" Type="http://schemas.openxmlformats.org/officeDocument/2006/relationships/image" Target="../media/image2613.png"/><Relationship Id="rId119" Type="http://schemas.openxmlformats.org/officeDocument/2006/relationships/image" Target="../media/image2661.png"/><Relationship Id="rId326" Type="http://schemas.openxmlformats.org/officeDocument/2006/relationships/customXml" Target="../ink/ink2797.xml"/><Relationship Id="rId533" Type="http://schemas.openxmlformats.org/officeDocument/2006/relationships/image" Target="../media/image286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38.png"/><Relationship Id="rId21" Type="http://schemas.openxmlformats.org/officeDocument/2006/relationships/image" Target="../media/image2890.png"/><Relationship Id="rId42" Type="http://schemas.openxmlformats.org/officeDocument/2006/relationships/customXml" Target="../ink/ink2938.xml"/><Relationship Id="rId63" Type="http://schemas.openxmlformats.org/officeDocument/2006/relationships/image" Target="../media/image2911.png"/><Relationship Id="rId84" Type="http://schemas.openxmlformats.org/officeDocument/2006/relationships/customXml" Target="../ink/ink2959.xml"/><Relationship Id="rId138" Type="http://schemas.openxmlformats.org/officeDocument/2006/relationships/customXml" Target="../ink/ink2986.xml"/><Relationship Id="rId159" Type="http://schemas.openxmlformats.org/officeDocument/2006/relationships/image" Target="../media/image2959.png"/><Relationship Id="rId170" Type="http://schemas.openxmlformats.org/officeDocument/2006/relationships/customXml" Target="../ink/ink3002.xml"/><Relationship Id="rId191" Type="http://schemas.openxmlformats.org/officeDocument/2006/relationships/image" Target="../media/image2975.png"/><Relationship Id="rId205" Type="http://schemas.openxmlformats.org/officeDocument/2006/relationships/image" Target="../media/image974.png"/><Relationship Id="rId226" Type="http://schemas.openxmlformats.org/officeDocument/2006/relationships/image" Target="../media/image2991.png"/><Relationship Id="rId107" Type="http://schemas.openxmlformats.org/officeDocument/2006/relationships/image" Target="../media/image2933.png"/><Relationship Id="rId11" Type="http://schemas.openxmlformats.org/officeDocument/2006/relationships/image" Target="../media/image2885.png"/><Relationship Id="rId32" Type="http://schemas.openxmlformats.org/officeDocument/2006/relationships/customXml" Target="../ink/ink2933.xml"/><Relationship Id="rId53" Type="http://schemas.openxmlformats.org/officeDocument/2006/relationships/image" Target="../media/image2906.png"/><Relationship Id="rId74" Type="http://schemas.openxmlformats.org/officeDocument/2006/relationships/customXml" Target="../ink/ink2954.xml"/><Relationship Id="rId128" Type="http://schemas.openxmlformats.org/officeDocument/2006/relationships/customXml" Target="../ink/ink2981.xml"/><Relationship Id="rId149" Type="http://schemas.openxmlformats.org/officeDocument/2006/relationships/image" Target="../media/image2954.png"/><Relationship Id="rId5" Type="http://schemas.openxmlformats.org/officeDocument/2006/relationships/image" Target="../media/image2882.png"/><Relationship Id="rId95" Type="http://schemas.openxmlformats.org/officeDocument/2006/relationships/image" Target="../media/image2927.png"/><Relationship Id="rId160" Type="http://schemas.openxmlformats.org/officeDocument/2006/relationships/customXml" Target="../ink/ink2997.xml"/><Relationship Id="rId181" Type="http://schemas.openxmlformats.org/officeDocument/2006/relationships/image" Target="../media/image2970.png"/><Relationship Id="rId216" Type="http://schemas.openxmlformats.org/officeDocument/2006/relationships/image" Target="../media/image2986.png"/><Relationship Id="rId237" Type="http://schemas.openxmlformats.org/officeDocument/2006/relationships/customXml" Target="../ink/ink3036.xml"/><Relationship Id="rId22" Type="http://schemas.openxmlformats.org/officeDocument/2006/relationships/customXml" Target="../ink/ink2928.xml"/><Relationship Id="rId43" Type="http://schemas.openxmlformats.org/officeDocument/2006/relationships/image" Target="../media/image2901.png"/><Relationship Id="rId64" Type="http://schemas.openxmlformats.org/officeDocument/2006/relationships/customXml" Target="../ink/ink2949.xml"/><Relationship Id="rId118" Type="http://schemas.openxmlformats.org/officeDocument/2006/relationships/customXml" Target="../ink/ink2976.xml"/><Relationship Id="rId139" Type="http://schemas.openxmlformats.org/officeDocument/2006/relationships/image" Target="../media/image2949.png"/><Relationship Id="rId85" Type="http://schemas.openxmlformats.org/officeDocument/2006/relationships/image" Target="../media/image2922.png"/><Relationship Id="rId150" Type="http://schemas.openxmlformats.org/officeDocument/2006/relationships/customXml" Target="../ink/ink2992.xml"/><Relationship Id="rId171" Type="http://schemas.openxmlformats.org/officeDocument/2006/relationships/image" Target="../media/image2965.png"/><Relationship Id="rId192" Type="http://schemas.openxmlformats.org/officeDocument/2006/relationships/customXml" Target="../ink/ink3013.xml"/><Relationship Id="rId206" Type="http://schemas.openxmlformats.org/officeDocument/2006/relationships/customXml" Target="../ink/ink3020.xml"/><Relationship Id="rId227" Type="http://schemas.openxmlformats.org/officeDocument/2006/relationships/customXml" Target="../ink/ink3031.xml"/><Relationship Id="rId12" Type="http://schemas.openxmlformats.org/officeDocument/2006/relationships/customXml" Target="../ink/ink2923.xml"/><Relationship Id="rId33" Type="http://schemas.openxmlformats.org/officeDocument/2006/relationships/image" Target="../media/image2896.png"/><Relationship Id="rId108" Type="http://schemas.openxmlformats.org/officeDocument/2006/relationships/customXml" Target="../ink/ink2971.xml"/><Relationship Id="rId129" Type="http://schemas.openxmlformats.org/officeDocument/2006/relationships/image" Target="../media/image2944.png"/><Relationship Id="rId54" Type="http://schemas.openxmlformats.org/officeDocument/2006/relationships/customXml" Target="../ink/ink2944.xml"/><Relationship Id="rId75" Type="http://schemas.openxmlformats.org/officeDocument/2006/relationships/image" Target="../media/image2917.png"/><Relationship Id="rId96" Type="http://schemas.openxmlformats.org/officeDocument/2006/relationships/customXml" Target="../ink/ink2965.xml"/><Relationship Id="rId140" Type="http://schemas.openxmlformats.org/officeDocument/2006/relationships/customXml" Target="../ink/ink2987.xml"/><Relationship Id="rId161" Type="http://schemas.openxmlformats.org/officeDocument/2006/relationships/image" Target="../media/image2960.png"/><Relationship Id="rId182" Type="http://schemas.openxmlformats.org/officeDocument/2006/relationships/customXml" Target="../ink/ink3008.xml"/><Relationship Id="rId217" Type="http://schemas.openxmlformats.org/officeDocument/2006/relationships/customXml" Target="../ink/ink3026.xml"/><Relationship Id="rId6" Type="http://schemas.openxmlformats.org/officeDocument/2006/relationships/customXml" Target="../ink/ink2920.xml"/><Relationship Id="rId238" Type="http://schemas.openxmlformats.org/officeDocument/2006/relationships/image" Target="../media/image2997.png"/><Relationship Id="rId23" Type="http://schemas.openxmlformats.org/officeDocument/2006/relationships/image" Target="../media/image2891.png"/><Relationship Id="rId119" Type="http://schemas.openxmlformats.org/officeDocument/2006/relationships/image" Target="../media/image2939.png"/><Relationship Id="rId44" Type="http://schemas.openxmlformats.org/officeDocument/2006/relationships/customXml" Target="../ink/ink2939.xml"/><Relationship Id="rId65" Type="http://schemas.openxmlformats.org/officeDocument/2006/relationships/image" Target="../media/image2912.png"/><Relationship Id="rId86" Type="http://schemas.openxmlformats.org/officeDocument/2006/relationships/customXml" Target="../ink/ink2960.xml"/><Relationship Id="rId130" Type="http://schemas.openxmlformats.org/officeDocument/2006/relationships/customXml" Target="../ink/ink2982.xml"/><Relationship Id="rId151" Type="http://schemas.openxmlformats.org/officeDocument/2006/relationships/image" Target="../media/image2955.png"/><Relationship Id="rId172" Type="http://schemas.openxmlformats.org/officeDocument/2006/relationships/customXml" Target="../ink/ink3003.xml"/><Relationship Id="rId193" Type="http://schemas.openxmlformats.org/officeDocument/2006/relationships/image" Target="../media/image2976.png"/><Relationship Id="rId207" Type="http://schemas.openxmlformats.org/officeDocument/2006/relationships/customXml" Target="../ink/ink3021.xml"/><Relationship Id="rId228" Type="http://schemas.openxmlformats.org/officeDocument/2006/relationships/image" Target="../media/image2992.png"/><Relationship Id="rId13" Type="http://schemas.openxmlformats.org/officeDocument/2006/relationships/image" Target="../media/image2886.png"/><Relationship Id="rId109" Type="http://schemas.openxmlformats.org/officeDocument/2006/relationships/image" Target="../media/image2934.png"/><Relationship Id="rId34" Type="http://schemas.openxmlformats.org/officeDocument/2006/relationships/customXml" Target="../ink/ink2934.xml"/><Relationship Id="rId55" Type="http://schemas.openxmlformats.org/officeDocument/2006/relationships/image" Target="../media/image2907.png"/><Relationship Id="rId76" Type="http://schemas.openxmlformats.org/officeDocument/2006/relationships/customXml" Target="../ink/ink2955.xml"/><Relationship Id="rId97" Type="http://schemas.openxmlformats.org/officeDocument/2006/relationships/image" Target="../media/image2928.png"/><Relationship Id="rId120" Type="http://schemas.openxmlformats.org/officeDocument/2006/relationships/customXml" Target="../ink/ink2977.xml"/><Relationship Id="rId141" Type="http://schemas.openxmlformats.org/officeDocument/2006/relationships/image" Target="../media/image2950.png"/><Relationship Id="rId7" Type="http://schemas.openxmlformats.org/officeDocument/2006/relationships/image" Target="../media/image2883.png"/><Relationship Id="rId162" Type="http://schemas.openxmlformats.org/officeDocument/2006/relationships/customXml" Target="../ink/ink2998.xml"/><Relationship Id="rId183" Type="http://schemas.openxmlformats.org/officeDocument/2006/relationships/image" Target="../media/image2971.png"/><Relationship Id="rId218" Type="http://schemas.openxmlformats.org/officeDocument/2006/relationships/image" Target="../media/image2987.png"/><Relationship Id="rId239" Type="http://schemas.openxmlformats.org/officeDocument/2006/relationships/customXml" Target="../ink/ink3037.xml"/><Relationship Id="rId24" Type="http://schemas.openxmlformats.org/officeDocument/2006/relationships/customXml" Target="../ink/ink2929.xml"/><Relationship Id="rId45" Type="http://schemas.openxmlformats.org/officeDocument/2006/relationships/image" Target="../media/image2902.png"/><Relationship Id="rId66" Type="http://schemas.openxmlformats.org/officeDocument/2006/relationships/customXml" Target="../ink/ink2950.xml"/><Relationship Id="rId87" Type="http://schemas.openxmlformats.org/officeDocument/2006/relationships/image" Target="../media/image2923.png"/><Relationship Id="rId110" Type="http://schemas.openxmlformats.org/officeDocument/2006/relationships/customXml" Target="../ink/ink2972.xml"/><Relationship Id="rId131" Type="http://schemas.openxmlformats.org/officeDocument/2006/relationships/image" Target="../media/image2945.png"/><Relationship Id="rId152" Type="http://schemas.openxmlformats.org/officeDocument/2006/relationships/customXml" Target="../ink/ink2993.xml"/><Relationship Id="rId173" Type="http://schemas.openxmlformats.org/officeDocument/2006/relationships/image" Target="../media/image2966.png"/><Relationship Id="rId194" Type="http://schemas.openxmlformats.org/officeDocument/2006/relationships/customXml" Target="../ink/ink3014.xml"/><Relationship Id="rId208" Type="http://schemas.openxmlformats.org/officeDocument/2006/relationships/image" Target="../media/image2982.png"/><Relationship Id="rId229" Type="http://schemas.openxmlformats.org/officeDocument/2006/relationships/customXml" Target="../ink/ink3032.xml"/><Relationship Id="rId240" Type="http://schemas.openxmlformats.org/officeDocument/2006/relationships/image" Target="../media/image2998.png"/><Relationship Id="rId14" Type="http://schemas.openxmlformats.org/officeDocument/2006/relationships/customXml" Target="../ink/ink2924.xml"/><Relationship Id="rId35" Type="http://schemas.openxmlformats.org/officeDocument/2006/relationships/image" Target="../media/image2897.png"/><Relationship Id="rId56" Type="http://schemas.openxmlformats.org/officeDocument/2006/relationships/customXml" Target="../ink/ink2945.xml"/><Relationship Id="rId77" Type="http://schemas.openxmlformats.org/officeDocument/2006/relationships/image" Target="../media/image2918.png"/><Relationship Id="rId100" Type="http://schemas.openxmlformats.org/officeDocument/2006/relationships/customXml" Target="../ink/ink2967.xml"/><Relationship Id="rId8" Type="http://schemas.openxmlformats.org/officeDocument/2006/relationships/customXml" Target="../ink/ink2921.xml"/><Relationship Id="rId98" Type="http://schemas.openxmlformats.org/officeDocument/2006/relationships/customXml" Target="../ink/ink2966.xml"/><Relationship Id="rId121" Type="http://schemas.openxmlformats.org/officeDocument/2006/relationships/image" Target="../media/image2940.png"/><Relationship Id="rId142" Type="http://schemas.openxmlformats.org/officeDocument/2006/relationships/customXml" Target="../ink/ink2988.xml"/><Relationship Id="rId163" Type="http://schemas.openxmlformats.org/officeDocument/2006/relationships/image" Target="../media/image2961.png"/><Relationship Id="rId184" Type="http://schemas.openxmlformats.org/officeDocument/2006/relationships/customXml" Target="../ink/ink3009.xml"/><Relationship Id="rId219" Type="http://schemas.openxmlformats.org/officeDocument/2006/relationships/customXml" Target="../ink/ink3027.xml"/><Relationship Id="rId230" Type="http://schemas.openxmlformats.org/officeDocument/2006/relationships/image" Target="../media/image2993.png"/><Relationship Id="rId25" Type="http://schemas.openxmlformats.org/officeDocument/2006/relationships/image" Target="../media/image2892.png"/><Relationship Id="rId46" Type="http://schemas.openxmlformats.org/officeDocument/2006/relationships/customXml" Target="../ink/ink2940.xml"/><Relationship Id="rId67" Type="http://schemas.openxmlformats.org/officeDocument/2006/relationships/image" Target="../media/image2913.png"/><Relationship Id="rId88" Type="http://schemas.openxmlformats.org/officeDocument/2006/relationships/customXml" Target="../ink/ink2961.xml"/><Relationship Id="rId111" Type="http://schemas.openxmlformats.org/officeDocument/2006/relationships/image" Target="../media/image2935.png"/><Relationship Id="rId132" Type="http://schemas.openxmlformats.org/officeDocument/2006/relationships/customXml" Target="../ink/ink2983.xml"/><Relationship Id="rId153" Type="http://schemas.openxmlformats.org/officeDocument/2006/relationships/image" Target="../media/image2956.png"/><Relationship Id="rId174" Type="http://schemas.openxmlformats.org/officeDocument/2006/relationships/customXml" Target="../ink/ink3004.xml"/><Relationship Id="rId195" Type="http://schemas.openxmlformats.org/officeDocument/2006/relationships/image" Target="../media/image2977.png"/><Relationship Id="rId209" Type="http://schemas.openxmlformats.org/officeDocument/2006/relationships/customXml" Target="../ink/ink3022.xml"/><Relationship Id="rId220" Type="http://schemas.openxmlformats.org/officeDocument/2006/relationships/image" Target="../media/image2988.png"/><Relationship Id="rId241" Type="http://schemas.openxmlformats.org/officeDocument/2006/relationships/customXml" Target="../ink/ink3038.xml"/><Relationship Id="rId15" Type="http://schemas.openxmlformats.org/officeDocument/2006/relationships/image" Target="../media/image2887.png"/><Relationship Id="rId36" Type="http://schemas.openxmlformats.org/officeDocument/2006/relationships/customXml" Target="../ink/ink2935.xml"/><Relationship Id="rId57" Type="http://schemas.openxmlformats.org/officeDocument/2006/relationships/image" Target="../media/image2908.png"/><Relationship Id="rId10" Type="http://schemas.openxmlformats.org/officeDocument/2006/relationships/customXml" Target="../ink/ink2922.xml"/><Relationship Id="rId31" Type="http://schemas.openxmlformats.org/officeDocument/2006/relationships/image" Target="../media/image2895.png"/><Relationship Id="rId52" Type="http://schemas.openxmlformats.org/officeDocument/2006/relationships/customXml" Target="../ink/ink2943.xml"/><Relationship Id="rId73" Type="http://schemas.openxmlformats.org/officeDocument/2006/relationships/image" Target="../media/image2916.png"/><Relationship Id="rId78" Type="http://schemas.openxmlformats.org/officeDocument/2006/relationships/customXml" Target="../ink/ink2956.xml"/><Relationship Id="rId94" Type="http://schemas.openxmlformats.org/officeDocument/2006/relationships/customXml" Target="../ink/ink2964.xml"/><Relationship Id="rId99" Type="http://schemas.openxmlformats.org/officeDocument/2006/relationships/image" Target="../media/image2929.png"/><Relationship Id="rId101" Type="http://schemas.openxmlformats.org/officeDocument/2006/relationships/image" Target="../media/image2930.png"/><Relationship Id="rId122" Type="http://schemas.openxmlformats.org/officeDocument/2006/relationships/customXml" Target="../ink/ink2978.xml"/><Relationship Id="rId143" Type="http://schemas.openxmlformats.org/officeDocument/2006/relationships/image" Target="../media/image2951.png"/><Relationship Id="rId148" Type="http://schemas.openxmlformats.org/officeDocument/2006/relationships/customXml" Target="../ink/ink2991.xml"/><Relationship Id="rId164" Type="http://schemas.openxmlformats.org/officeDocument/2006/relationships/customXml" Target="../ink/ink2999.xml"/><Relationship Id="rId169" Type="http://schemas.openxmlformats.org/officeDocument/2006/relationships/image" Target="../media/image2964.png"/><Relationship Id="rId185" Type="http://schemas.openxmlformats.org/officeDocument/2006/relationships/image" Target="../media/image2972.png"/><Relationship Id="rId4" Type="http://schemas.openxmlformats.org/officeDocument/2006/relationships/customXml" Target="../ink/ink2919.xml"/><Relationship Id="rId9" Type="http://schemas.openxmlformats.org/officeDocument/2006/relationships/image" Target="../media/image2884.png"/><Relationship Id="rId180" Type="http://schemas.openxmlformats.org/officeDocument/2006/relationships/customXml" Target="../ink/ink3007.xml"/><Relationship Id="rId210" Type="http://schemas.openxmlformats.org/officeDocument/2006/relationships/image" Target="../media/image2983.png"/><Relationship Id="rId215" Type="http://schemas.openxmlformats.org/officeDocument/2006/relationships/customXml" Target="../ink/ink3025.xml"/><Relationship Id="rId236" Type="http://schemas.openxmlformats.org/officeDocument/2006/relationships/image" Target="../media/image2996.png"/><Relationship Id="rId26" Type="http://schemas.openxmlformats.org/officeDocument/2006/relationships/customXml" Target="../ink/ink2930.xml"/><Relationship Id="rId231" Type="http://schemas.openxmlformats.org/officeDocument/2006/relationships/customXml" Target="../ink/ink3033.xml"/><Relationship Id="rId47" Type="http://schemas.openxmlformats.org/officeDocument/2006/relationships/image" Target="../media/image2903.png"/><Relationship Id="rId68" Type="http://schemas.openxmlformats.org/officeDocument/2006/relationships/customXml" Target="../ink/ink2951.xml"/><Relationship Id="rId89" Type="http://schemas.openxmlformats.org/officeDocument/2006/relationships/image" Target="../media/image2924.png"/><Relationship Id="rId112" Type="http://schemas.openxmlformats.org/officeDocument/2006/relationships/customXml" Target="../ink/ink2973.xml"/><Relationship Id="rId133" Type="http://schemas.openxmlformats.org/officeDocument/2006/relationships/image" Target="../media/image2946.png"/><Relationship Id="rId154" Type="http://schemas.openxmlformats.org/officeDocument/2006/relationships/customXml" Target="../ink/ink2994.xml"/><Relationship Id="rId175" Type="http://schemas.openxmlformats.org/officeDocument/2006/relationships/image" Target="../media/image2967.png"/><Relationship Id="rId196" Type="http://schemas.openxmlformats.org/officeDocument/2006/relationships/customXml" Target="../ink/ink3015.xml"/><Relationship Id="rId200" Type="http://schemas.openxmlformats.org/officeDocument/2006/relationships/customXml" Target="../ink/ink3017.xml"/><Relationship Id="rId16" Type="http://schemas.openxmlformats.org/officeDocument/2006/relationships/customXml" Target="../ink/ink2925.xml"/><Relationship Id="rId221" Type="http://schemas.openxmlformats.org/officeDocument/2006/relationships/customXml" Target="../ink/ink3028.xml"/><Relationship Id="rId242" Type="http://schemas.openxmlformats.org/officeDocument/2006/relationships/image" Target="../media/image2999.png"/><Relationship Id="rId37" Type="http://schemas.openxmlformats.org/officeDocument/2006/relationships/image" Target="../media/image2898.png"/><Relationship Id="rId58" Type="http://schemas.openxmlformats.org/officeDocument/2006/relationships/customXml" Target="../ink/ink2946.xml"/><Relationship Id="rId79" Type="http://schemas.openxmlformats.org/officeDocument/2006/relationships/image" Target="../media/image2919.png"/><Relationship Id="rId102" Type="http://schemas.openxmlformats.org/officeDocument/2006/relationships/customXml" Target="../ink/ink2968.xml"/><Relationship Id="rId123" Type="http://schemas.openxmlformats.org/officeDocument/2006/relationships/image" Target="../media/image2941.png"/><Relationship Id="rId144" Type="http://schemas.openxmlformats.org/officeDocument/2006/relationships/customXml" Target="../ink/ink2989.xml"/><Relationship Id="rId90" Type="http://schemas.openxmlformats.org/officeDocument/2006/relationships/customXml" Target="../ink/ink2962.xml"/><Relationship Id="rId165" Type="http://schemas.openxmlformats.org/officeDocument/2006/relationships/image" Target="../media/image2962.png"/><Relationship Id="rId186" Type="http://schemas.openxmlformats.org/officeDocument/2006/relationships/customXml" Target="../ink/ink3010.xml"/><Relationship Id="rId211" Type="http://schemas.openxmlformats.org/officeDocument/2006/relationships/customXml" Target="../ink/ink3023.xml"/><Relationship Id="rId232" Type="http://schemas.openxmlformats.org/officeDocument/2006/relationships/image" Target="../media/image2994.png"/><Relationship Id="rId27" Type="http://schemas.openxmlformats.org/officeDocument/2006/relationships/image" Target="../media/image2893.png"/><Relationship Id="rId48" Type="http://schemas.openxmlformats.org/officeDocument/2006/relationships/customXml" Target="../ink/ink2941.xml"/><Relationship Id="rId69" Type="http://schemas.openxmlformats.org/officeDocument/2006/relationships/image" Target="../media/image2914.png"/><Relationship Id="rId113" Type="http://schemas.openxmlformats.org/officeDocument/2006/relationships/image" Target="../media/image2936.png"/><Relationship Id="rId134" Type="http://schemas.openxmlformats.org/officeDocument/2006/relationships/customXml" Target="../ink/ink2984.xml"/><Relationship Id="rId80" Type="http://schemas.openxmlformats.org/officeDocument/2006/relationships/customXml" Target="../ink/ink2957.xml"/><Relationship Id="rId155" Type="http://schemas.openxmlformats.org/officeDocument/2006/relationships/image" Target="../media/image2957.png"/><Relationship Id="rId176" Type="http://schemas.openxmlformats.org/officeDocument/2006/relationships/customXml" Target="../ink/ink3005.xml"/><Relationship Id="rId197" Type="http://schemas.openxmlformats.org/officeDocument/2006/relationships/image" Target="../media/image2978.png"/><Relationship Id="rId201" Type="http://schemas.openxmlformats.org/officeDocument/2006/relationships/image" Target="../media/image2980.png"/><Relationship Id="rId222" Type="http://schemas.openxmlformats.org/officeDocument/2006/relationships/image" Target="../media/image2989.png"/><Relationship Id="rId243" Type="http://schemas.openxmlformats.org/officeDocument/2006/relationships/customXml" Target="../ink/ink3039.xml"/><Relationship Id="rId17" Type="http://schemas.openxmlformats.org/officeDocument/2006/relationships/image" Target="../media/image2888.png"/><Relationship Id="rId38" Type="http://schemas.openxmlformats.org/officeDocument/2006/relationships/customXml" Target="../ink/ink2936.xml"/><Relationship Id="rId59" Type="http://schemas.openxmlformats.org/officeDocument/2006/relationships/image" Target="../media/image2909.png"/><Relationship Id="rId103" Type="http://schemas.openxmlformats.org/officeDocument/2006/relationships/image" Target="../media/image2931.png"/><Relationship Id="rId124" Type="http://schemas.openxmlformats.org/officeDocument/2006/relationships/customXml" Target="../ink/ink2979.xml"/><Relationship Id="rId70" Type="http://schemas.openxmlformats.org/officeDocument/2006/relationships/customXml" Target="../ink/ink2952.xml"/><Relationship Id="rId91" Type="http://schemas.openxmlformats.org/officeDocument/2006/relationships/image" Target="../media/image2925.png"/><Relationship Id="rId145" Type="http://schemas.openxmlformats.org/officeDocument/2006/relationships/image" Target="../media/image2952.png"/><Relationship Id="rId166" Type="http://schemas.openxmlformats.org/officeDocument/2006/relationships/customXml" Target="../ink/ink3000.xml"/><Relationship Id="rId187" Type="http://schemas.openxmlformats.org/officeDocument/2006/relationships/image" Target="../media/image2973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984.png"/><Relationship Id="rId233" Type="http://schemas.openxmlformats.org/officeDocument/2006/relationships/customXml" Target="../ink/ink3034.xml"/><Relationship Id="rId28" Type="http://schemas.openxmlformats.org/officeDocument/2006/relationships/customXml" Target="../ink/ink2931.xml"/><Relationship Id="rId49" Type="http://schemas.openxmlformats.org/officeDocument/2006/relationships/image" Target="../media/image2904.png"/><Relationship Id="rId114" Type="http://schemas.openxmlformats.org/officeDocument/2006/relationships/customXml" Target="../ink/ink2974.xml"/><Relationship Id="rId60" Type="http://schemas.openxmlformats.org/officeDocument/2006/relationships/customXml" Target="../ink/ink2947.xml"/><Relationship Id="rId81" Type="http://schemas.openxmlformats.org/officeDocument/2006/relationships/image" Target="../media/image2920.png"/><Relationship Id="rId135" Type="http://schemas.openxmlformats.org/officeDocument/2006/relationships/image" Target="../media/image2947.png"/><Relationship Id="rId156" Type="http://schemas.openxmlformats.org/officeDocument/2006/relationships/customXml" Target="../ink/ink2995.xml"/><Relationship Id="rId177" Type="http://schemas.openxmlformats.org/officeDocument/2006/relationships/image" Target="../media/image2968.png"/><Relationship Id="rId198" Type="http://schemas.openxmlformats.org/officeDocument/2006/relationships/customXml" Target="../ink/ink3016.xml"/><Relationship Id="rId202" Type="http://schemas.openxmlformats.org/officeDocument/2006/relationships/customXml" Target="../ink/ink3018.xml"/><Relationship Id="rId223" Type="http://schemas.openxmlformats.org/officeDocument/2006/relationships/customXml" Target="../ink/ink3029.xml"/><Relationship Id="rId244" Type="http://schemas.openxmlformats.org/officeDocument/2006/relationships/image" Target="../media/image3000.png"/><Relationship Id="rId18" Type="http://schemas.openxmlformats.org/officeDocument/2006/relationships/customXml" Target="../ink/ink2926.xml"/><Relationship Id="rId39" Type="http://schemas.openxmlformats.org/officeDocument/2006/relationships/image" Target="../media/image2899.png"/><Relationship Id="rId50" Type="http://schemas.openxmlformats.org/officeDocument/2006/relationships/customXml" Target="../ink/ink2942.xml"/><Relationship Id="rId104" Type="http://schemas.openxmlformats.org/officeDocument/2006/relationships/customXml" Target="../ink/ink2969.xml"/><Relationship Id="rId125" Type="http://schemas.openxmlformats.org/officeDocument/2006/relationships/image" Target="../media/image2942.png"/><Relationship Id="rId146" Type="http://schemas.openxmlformats.org/officeDocument/2006/relationships/customXml" Target="../ink/ink2990.xml"/><Relationship Id="rId167" Type="http://schemas.openxmlformats.org/officeDocument/2006/relationships/image" Target="../media/image2963.png"/><Relationship Id="rId188" Type="http://schemas.openxmlformats.org/officeDocument/2006/relationships/customXml" Target="../ink/ink3011.xml"/><Relationship Id="rId71" Type="http://schemas.openxmlformats.org/officeDocument/2006/relationships/image" Target="../media/image2915.png"/><Relationship Id="rId92" Type="http://schemas.openxmlformats.org/officeDocument/2006/relationships/customXml" Target="../ink/ink2963.xml"/><Relationship Id="rId213" Type="http://schemas.openxmlformats.org/officeDocument/2006/relationships/customXml" Target="../ink/ink3024.xml"/><Relationship Id="rId234" Type="http://schemas.openxmlformats.org/officeDocument/2006/relationships/image" Target="../media/image2995.png"/><Relationship Id="rId2" Type="http://schemas.openxmlformats.org/officeDocument/2006/relationships/customXml" Target="../ink/ink2918.xml"/><Relationship Id="rId29" Type="http://schemas.openxmlformats.org/officeDocument/2006/relationships/image" Target="../media/image2894.png"/><Relationship Id="rId40" Type="http://schemas.openxmlformats.org/officeDocument/2006/relationships/customXml" Target="../ink/ink2937.xml"/><Relationship Id="rId115" Type="http://schemas.openxmlformats.org/officeDocument/2006/relationships/image" Target="../media/image2937.png"/><Relationship Id="rId136" Type="http://schemas.openxmlformats.org/officeDocument/2006/relationships/customXml" Target="../ink/ink2985.xml"/><Relationship Id="rId157" Type="http://schemas.openxmlformats.org/officeDocument/2006/relationships/image" Target="../media/image2958.png"/><Relationship Id="rId178" Type="http://schemas.openxmlformats.org/officeDocument/2006/relationships/customXml" Target="../ink/ink3006.xml"/><Relationship Id="rId61" Type="http://schemas.openxmlformats.org/officeDocument/2006/relationships/image" Target="../media/image2910.png"/><Relationship Id="rId82" Type="http://schemas.openxmlformats.org/officeDocument/2006/relationships/customXml" Target="../ink/ink2958.xml"/><Relationship Id="rId199" Type="http://schemas.openxmlformats.org/officeDocument/2006/relationships/image" Target="../media/image2979.png"/><Relationship Id="rId203" Type="http://schemas.openxmlformats.org/officeDocument/2006/relationships/image" Target="../media/image2981.png"/><Relationship Id="rId19" Type="http://schemas.openxmlformats.org/officeDocument/2006/relationships/image" Target="../media/image2889.png"/><Relationship Id="rId224" Type="http://schemas.openxmlformats.org/officeDocument/2006/relationships/image" Target="../media/image2990.png"/><Relationship Id="rId245" Type="http://schemas.openxmlformats.org/officeDocument/2006/relationships/customXml" Target="../ink/ink3040.xml"/><Relationship Id="rId30" Type="http://schemas.openxmlformats.org/officeDocument/2006/relationships/customXml" Target="../ink/ink2932.xml"/><Relationship Id="rId105" Type="http://schemas.openxmlformats.org/officeDocument/2006/relationships/image" Target="../media/image2932.png"/><Relationship Id="rId126" Type="http://schemas.openxmlformats.org/officeDocument/2006/relationships/customXml" Target="../ink/ink2980.xml"/><Relationship Id="rId147" Type="http://schemas.openxmlformats.org/officeDocument/2006/relationships/image" Target="../media/image2953.png"/><Relationship Id="rId168" Type="http://schemas.openxmlformats.org/officeDocument/2006/relationships/customXml" Target="../ink/ink3001.xml"/><Relationship Id="rId51" Type="http://schemas.openxmlformats.org/officeDocument/2006/relationships/image" Target="../media/image2905.png"/><Relationship Id="rId72" Type="http://schemas.openxmlformats.org/officeDocument/2006/relationships/customXml" Target="../ink/ink2953.xml"/><Relationship Id="rId93" Type="http://schemas.openxmlformats.org/officeDocument/2006/relationships/image" Target="../media/image2926.png"/><Relationship Id="rId189" Type="http://schemas.openxmlformats.org/officeDocument/2006/relationships/image" Target="../media/image2974.png"/><Relationship Id="rId3" Type="http://schemas.openxmlformats.org/officeDocument/2006/relationships/image" Target="../media/image2881.png"/><Relationship Id="rId214" Type="http://schemas.openxmlformats.org/officeDocument/2006/relationships/image" Target="../media/image2985.png"/><Relationship Id="rId235" Type="http://schemas.openxmlformats.org/officeDocument/2006/relationships/customXml" Target="../ink/ink3035.xml"/><Relationship Id="rId116" Type="http://schemas.openxmlformats.org/officeDocument/2006/relationships/customXml" Target="../ink/ink2975.xml"/><Relationship Id="rId137" Type="http://schemas.openxmlformats.org/officeDocument/2006/relationships/image" Target="../media/image2948.png"/><Relationship Id="rId158" Type="http://schemas.openxmlformats.org/officeDocument/2006/relationships/customXml" Target="../ink/ink2996.xml"/><Relationship Id="rId20" Type="http://schemas.openxmlformats.org/officeDocument/2006/relationships/customXml" Target="../ink/ink2927.xml"/><Relationship Id="rId41" Type="http://schemas.openxmlformats.org/officeDocument/2006/relationships/image" Target="../media/image2900.png"/><Relationship Id="rId62" Type="http://schemas.openxmlformats.org/officeDocument/2006/relationships/customXml" Target="../ink/ink2948.xml"/><Relationship Id="rId83" Type="http://schemas.openxmlformats.org/officeDocument/2006/relationships/image" Target="../media/image2921.png"/><Relationship Id="rId179" Type="http://schemas.openxmlformats.org/officeDocument/2006/relationships/image" Target="../media/image2969.png"/><Relationship Id="rId190" Type="http://schemas.openxmlformats.org/officeDocument/2006/relationships/customXml" Target="../ink/ink3012.xml"/><Relationship Id="rId204" Type="http://schemas.openxmlformats.org/officeDocument/2006/relationships/customXml" Target="../ink/ink3019.xml"/><Relationship Id="rId225" Type="http://schemas.openxmlformats.org/officeDocument/2006/relationships/customXml" Target="../ink/ink3030.xml"/><Relationship Id="rId246" Type="http://schemas.openxmlformats.org/officeDocument/2006/relationships/image" Target="../media/image3001.png"/><Relationship Id="rId106" Type="http://schemas.openxmlformats.org/officeDocument/2006/relationships/customXml" Target="../ink/ink2970.xml"/><Relationship Id="rId127" Type="http://schemas.openxmlformats.org/officeDocument/2006/relationships/image" Target="../media/image2943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59.png"/><Relationship Id="rId299" Type="http://schemas.openxmlformats.org/officeDocument/2006/relationships/image" Target="../media/image3150.png"/><Relationship Id="rId21" Type="http://schemas.openxmlformats.org/officeDocument/2006/relationships/image" Target="../media/image3011.png"/><Relationship Id="rId63" Type="http://schemas.openxmlformats.org/officeDocument/2006/relationships/image" Target="../media/image3032.png"/><Relationship Id="rId159" Type="http://schemas.openxmlformats.org/officeDocument/2006/relationships/image" Target="../media/image3080.png"/><Relationship Id="rId324" Type="http://schemas.openxmlformats.org/officeDocument/2006/relationships/customXml" Target="../ink/ink3202.xml"/><Relationship Id="rId366" Type="http://schemas.openxmlformats.org/officeDocument/2006/relationships/customXml" Target="../ink/ink3223.xml"/><Relationship Id="rId170" Type="http://schemas.openxmlformats.org/officeDocument/2006/relationships/customXml" Target="../ink/ink3125.xml"/><Relationship Id="rId226" Type="http://schemas.openxmlformats.org/officeDocument/2006/relationships/customXml" Target="../ink/ink3153.xml"/><Relationship Id="rId433" Type="http://schemas.openxmlformats.org/officeDocument/2006/relationships/image" Target="../media/image3217.png"/><Relationship Id="rId268" Type="http://schemas.openxmlformats.org/officeDocument/2006/relationships/customXml" Target="../ink/ink3174.xml"/><Relationship Id="rId475" Type="http://schemas.openxmlformats.org/officeDocument/2006/relationships/image" Target="../media/image3237.png"/><Relationship Id="rId32" Type="http://schemas.openxmlformats.org/officeDocument/2006/relationships/customXml" Target="../ink/ink3056.xml"/><Relationship Id="rId74" Type="http://schemas.openxmlformats.org/officeDocument/2006/relationships/customXml" Target="../ink/ink3077.xml"/><Relationship Id="rId128" Type="http://schemas.openxmlformats.org/officeDocument/2006/relationships/customXml" Target="../ink/ink3104.xml"/><Relationship Id="rId335" Type="http://schemas.openxmlformats.org/officeDocument/2006/relationships/image" Target="../media/image3168.png"/><Relationship Id="rId377" Type="http://schemas.openxmlformats.org/officeDocument/2006/relationships/image" Target="../media/image3189.png"/><Relationship Id="rId5" Type="http://schemas.openxmlformats.org/officeDocument/2006/relationships/image" Target="../media/image3003.png"/><Relationship Id="rId181" Type="http://schemas.openxmlformats.org/officeDocument/2006/relationships/image" Target="../media/image3091.png"/><Relationship Id="rId237" Type="http://schemas.openxmlformats.org/officeDocument/2006/relationships/image" Target="../media/image3119.png"/><Relationship Id="rId402" Type="http://schemas.openxmlformats.org/officeDocument/2006/relationships/customXml" Target="../ink/ink3241.xml"/><Relationship Id="rId279" Type="http://schemas.openxmlformats.org/officeDocument/2006/relationships/image" Target="../media/image3140.png"/><Relationship Id="rId444" Type="http://schemas.openxmlformats.org/officeDocument/2006/relationships/customXml" Target="../ink/ink3262.xml"/><Relationship Id="rId486" Type="http://schemas.openxmlformats.org/officeDocument/2006/relationships/customXml" Target="../ink/ink3283.xml"/><Relationship Id="rId43" Type="http://schemas.openxmlformats.org/officeDocument/2006/relationships/image" Target="../media/image3022.png"/><Relationship Id="rId139" Type="http://schemas.openxmlformats.org/officeDocument/2006/relationships/image" Target="../media/image3070.png"/><Relationship Id="rId290" Type="http://schemas.openxmlformats.org/officeDocument/2006/relationships/customXml" Target="../ink/ink3185.xml"/><Relationship Id="rId304" Type="http://schemas.openxmlformats.org/officeDocument/2006/relationships/customXml" Target="../ink/ink3192.xml"/><Relationship Id="rId346" Type="http://schemas.openxmlformats.org/officeDocument/2006/relationships/customXml" Target="../ink/ink3213.xml"/><Relationship Id="rId388" Type="http://schemas.openxmlformats.org/officeDocument/2006/relationships/customXml" Target="../ink/ink3234.xml"/><Relationship Id="rId85" Type="http://schemas.openxmlformats.org/officeDocument/2006/relationships/image" Target="../media/image3043.png"/><Relationship Id="rId150" Type="http://schemas.openxmlformats.org/officeDocument/2006/relationships/customXml" Target="../ink/ink3115.xml"/><Relationship Id="rId192" Type="http://schemas.openxmlformats.org/officeDocument/2006/relationships/customXml" Target="../ink/ink3136.xml"/><Relationship Id="rId206" Type="http://schemas.openxmlformats.org/officeDocument/2006/relationships/customXml" Target="../ink/ink3143.xml"/><Relationship Id="rId413" Type="http://schemas.openxmlformats.org/officeDocument/2006/relationships/image" Target="../media/image3207.png"/><Relationship Id="rId248" Type="http://schemas.openxmlformats.org/officeDocument/2006/relationships/customXml" Target="../ink/ink3164.xml"/><Relationship Id="rId455" Type="http://schemas.openxmlformats.org/officeDocument/2006/relationships/image" Target="../media/image3228.png"/><Relationship Id="rId12" Type="http://schemas.openxmlformats.org/officeDocument/2006/relationships/customXml" Target="../ink/ink3046.xml"/><Relationship Id="rId108" Type="http://schemas.openxmlformats.org/officeDocument/2006/relationships/customXml" Target="../ink/ink3094.xml"/><Relationship Id="rId315" Type="http://schemas.openxmlformats.org/officeDocument/2006/relationships/image" Target="../media/image3158.png"/><Relationship Id="rId357" Type="http://schemas.openxmlformats.org/officeDocument/2006/relationships/image" Target="../media/image3179.png"/><Relationship Id="rId54" Type="http://schemas.openxmlformats.org/officeDocument/2006/relationships/customXml" Target="../ink/ink3067.xml"/><Relationship Id="rId96" Type="http://schemas.openxmlformats.org/officeDocument/2006/relationships/customXml" Target="../ink/ink3088.xml"/><Relationship Id="rId161" Type="http://schemas.openxmlformats.org/officeDocument/2006/relationships/image" Target="../media/image3081.png"/><Relationship Id="rId217" Type="http://schemas.openxmlformats.org/officeDocument/2006/relationships/image" Target="../media/image3109.png"/><Relationship Id="rId399" Type="http://schemas.openxmlformats.org/officeDocument/2006/relationships/image" Target="../media/image3200.png"/><Relationship Id="rId259" Type="http://schemas.openxmlformats.org/officeDocument/2006/relationships/image" Target="../media/image3130.png"/><Relationship Id="rId424" Type="http://schemas.openxmlformats.org/officeDocument/2006/relationships/customXml" Target="../ink/ink3252.xml"/><Relationship Id="rId466" Type="http://schemas.openxmlformats.org/officeDocument/2006/relationships/customXml" Target="../ink/ink3273.xml"/><Relationship Id="rId23" Type="http://schemas.openxmlformats.org/officeDocument/2006/relationships/image" Target="../media/image3012.png"/><Relationship Id="rId119" Type="http://schemas.openxmlformats.org/officeDocument/2006/relationships/image" Target="../media/image3060.png"/><Relationship Id="rId270" Type="http://schemas.openxmlformats.org/officeDocument/2006/relationships/customXml" Target="../ink/ink3175.xml"/><Relationship Id="rId326" Type="http://schemas.openxmlformats.org/officeDocument/2006/relationships/customXml" Target="../ink/ink3203.xml"/><Relationship Id="rId65" Type="http://schemas.openxmlformats.org/officeDocument/2006/relationships/image" Target="../media/image3033.png"/><Relationship Id="rId130" Type="http://schemas.openxmlformats.org/officeDocument/2006/relationships/customXml" Target="../ink/ink3105.xml"/><Relationship Id="rId368" Type="http://schemas.openxmlformats.org/officeDocument/2006/relationships/customXml" Target="../ink/ink3224.xml"/><Relationship Id="rId172" Type="http://schemas.openxmlformats.org/officeDocument/2006/relationships/customXml" Target="../ink/ink3126.xml"/><Relationship Id="rId228" Type="http://schemas.openxmlformats.org/officeDocument/2006/relationships/customXml" Target="../ink/ink3154.xml"/><Relationship Id="rId435" Type="http://schemas.openxmlformats.org/officeDocument/2006/relationships/image" Target="../media/image3218.png"/><Relationship Id="rId477" Type="http://schemas.openxmlformats.org/officeDocument/2006/relationships/image" Target="../media/image3238.png"/><Relationship Id="rId281" Type="http://schemas.openxmlformats.org/officeDocument/2006/relationships/image" Target="../media/image3141.png"/><Relationship Id="rId337" Type="http://schemas.openxmlformats.org/officeDocument/2006/relationships/image" Target="../media/image3169.png"/><Relationship Id="rId34" Type="http://schemas.openxmlformats.org/officeDocument/2006/relationships/customXml" Target="../ink/ink3057.xml"/><Relationship Id="rId76" Type="http://schemas.openxmlformats.org/officeDocument/2006/relationships/customXml" Target="../ink/ink3078.xml"/><Relationship Id="rId141" Type="http://schemas.openxmlformats.org/officeDocument/2006/relationships/image" Target="../media/image3071.png"/><Relationship Id="rId379" Type="http://schemas.openxmlformats.org/officeDocument/2006/relationships/image" Target="../media/image3190.png"/><Relationship Id="rId7" Type="http://schemas.openxmlformats.org/officeDocument/2006/relationships/image" Target="../media/image3004.png"/><Relationship Id="rId183" Type="http://schemas.openxmlformats.org/officeDocument/2006/relationships/image" Target="../media/image3092.png"/><Relationship Id="rId239" Type="http://schemas.openxmlformats.org/officeDocument/2006/relationships/image" Target="../media/image3120.png"/><Relationship Id="rId390" Type="http://schemas.openxmlformats.org/officeDocument/2006/relationships/customXml" Target="../ink/ink3235.xml"/><Relationship Id="rId404" Type="http://schemas.openxmlformats.org/officeDocument/2006/relationships/customXml" Target="../ink/ink3242.xml"/><Relationship Id="rId446" Type="http://schemas.openxmlformats.org/officeDocument/2006/relationships/customXml" Target="../ink/ink3263.xml"/><Relationship Id="rId250" Type="http://schemas.openxmlformats.org/officeDocument/2006/relationships/customXml" Target="../ink/ink3165.xml"/><Relationship Id="rId292" Type="http://schemas.openxmlformats.org/officeDocument/2006/relationships/customXml" Target="../ink/ink3186.xml"/><Relationship Id="rId306" Type="http://schemas.openxmlformats.org/officeDocument/2006/relationships/customXml" Target="../ink/ink3193.xml"/><Relationship Id="rId488" Type="http://schemas.openxmlformats.org/officeDocument/2006/relationships/customXml" Target="../ink/ink3284.xml"/><Relationship Id="rId45" Type="http://schemas.openxmlformats.org/officeDocument/2006/relationships/image" Target="../media/image3023.png"/><Relationship Id="rId87" Type="http://schemas.openxmlformats.org/officeDocument/2006/relationships/image" Target="../media/image3044.png"/><Relationship Id="rId110" Type="http://schemas.openxmlformats.org/officeDocument/2006/relationships/customXml" Target="../ink/ink3095.xml"/><Relationship Id="rId348" Type="http://schemas.openxmlformats.org/officeDocument/2006/relationships/customXml" Target="../ink/ink3214.xml"/><Relationship Id="rId152" Type="http://schemas.openxmlformats.org/officeDocument/2006/relationships/customXml" Target="../ink/ink3116.xml"/><Relationship Id="rId194" Type="http://schemas.openxmlformats.org/officeDocument/2006/relationships/customXml" Target="../ink/ink3137.xml"/><Relationship Id="rId208" Type="http://schemas.openxmlformats.org/officeDocument/2006/relationships/customXml" Target="../ink/ink3144.xml"/><Relationship Id="rId415" Type="http://schemas.openxmlformats.org/officeDocument/2006/relationships/image" Target="../media/image3208.png"/><Relationship Id="rId457" Type="http://schemas.openxmlformats.org/officeDocument/2006/relationships/image" Target="../media/image3229.png"/><Relationship Id="rId261" Type="http://schemas.openxmlformats.org/officeDocument/2006/relationships/image" Target="../media/image3131.png"/><Relationship Id="rId14" Type="http://schemas.openxmlformats.org/officeDocument/2006/relationships/customXml" Target="../ink/ink3047.xml"/><Relationship Id="rId56" Type="http://schemas.openxmlformats.org/officeDocument/2006/relationships/customXml" Target="../ink/ink3068.xml"/><Relationship Id="rId317" Type="http://schemas.openxmlformats.org/officeDocument/2006/relationships/image" Target="../media/image3159.png"/><Relationship Id="rId359" Type="http://schemas.openxmlformats.org/officeDocument/2006/relationships/image" Target="../media/image3180.png"/><Relationship Id="rId98" Type="http://schemas.openxmlformats.org/officeDocument/2006/relationships/customXml" Target="../ink/ink3089.xml"/><Relationship Id="rId121" Type="http://schemas.openxmlformats.org/officeDocument/2006/relationships/image" Target="../media/image3061.png"/><Relationship Id="rId163" Type="http://schemas.openxmlformats.org/officeDocument/2006/relationships/image" Target="../media/image3082.png"/><Relationship Id="rId219" Type="http://schemas.openxmlformats.org/officeDocument/2006/relationships/image" Target="../media/image3110.png"/><Relationship Id="rId370" Type="http://schemas.openxmlformats.org/officeDocument/2006/relationships/customXml" Target="../ink/ink3225.xml"/><Relationship Id="rId426" Type="http://schemas.openxmlformats.org/officeDocument/2006/relationships/customXml" Target="../ink/ink3253.xml"/><Relationship Id="rId230" Type="http://schemas.openxmlformats.org/officeDocument/2006/relationships/customXml" Target="../ink/ink3155.xml"/><Relationship Id="rId468" Type="http://schemas.openxmlformats.org/officeDocument/2006/relationships/customXml" Target="../ink/ink3274.xml"/><Relationship Id="rId25" Type="http://schemas.openxmlformats.org/officeDocument/2006/relationships/image" Target="../media/image3013.png"/><Relationship Id="rId67" Type="http://schemas.openxmlformats.org/officeDocument/2006/relationships/image" Target="../media/image3034.png"/><Relationship Id="rId272" Type="http://schemas.openxmlformats.org/officeDocument/2006/relationships/customXml" Target="../ink/ink3176.xml"/><Relationship Id="rId328" Type="http://schemas.openxmlformats.org/officeDocument/2006/relationships/customXml" Target="../ink/ink3204.xml"/><Relationship Id="rId132" Type="http://schemas.openxmlformats.org/officeDocument/2006/relationships/customXml" Target="../ink/ink3106.xml"/><Relationship Id="rId174" Type="http://schemas.openxmlformats.org/officeDocument/2006/relationships/customXml" Target="../ink/ink3127.xml"/><Relationship Id="rId381" Type="http://schemas.openxmlformats.org/officeDocument/2006/relationships/image" Target="../media/image3191.png"/><Relationship Id="rId241" Type="http://schemas.openxmlformats.org/officeDocument/2006/relationships/image" Target="../media/image3121.png"/><Relationship Id="rId437" Type="http://schemas.openxmlformats.org/officeDocument/2006/relationships/image" Target="../media/image3219.png"/><Relationship Id="rId479" Type="http://schemas.openxmlformats.org/officeDocument/2006/relationships/image" Target="../media/image3239.png"/><Relationship Id="rId36" Type="http://schemas.openxmlformats.org/officeDocument/2006/relationships/customXml" Target="../ink/ink3058.xml"/><Relationship Id="rId283" Type="http://schemas.openxmlformats.org/officeDocument/2006/relationships/image" Target="../media/image3142.png"/><Relationship Id="rId339" Type="http://schemas.openxmlformats.org/officeDocument/2006/relationships/image" Target="../media/image3170.png"/><Relationship Id="rId78" Type="http://schemas.openxmlformats.org/officeDocument/2006/relationships/customXml" Target="../ink/ink3079.xml"/><Relationship Id="rId101" Type="http://schemas.openxmlformats.org/officeDocument/2006/relationships/image" Target="../media/image3051.png"/><Relationship Id="rId143" Type="http://schemas.openxmlformats.org/officeDocument/2006/relationships/image" Target="../media/image3072.png"/><Relationship Id="rId185" Type="http://schemas.openxmlformats.org/officeDocument/2006/relationships/image" Target="../media/image3093.png"/><Relationship Id="rId350" Type="http://schemas.openxmlformats.org/officeDocument/2006/relationships/customXml" Target="../ink/ink3215.xml"/><Relationship Id="rId406" Type="http://schemas.openxmlformats.org/officeDocument/2006/relationships/customXml" Target="../ink/ink3243.xml"/><Relationship Id="rId9" Type="http://schemas.openxmlformats.org/officeDocument/2006/relationships/image" Target="../media/image3005.png"/><Relationship Id="rId210" Type="http://schemas.openxmlformats.org/officeDocument/2006/relationships/customXml" Target="../ink/ink3145.xml"/><Relationship Id="rId392" Type="http://schemas.openxmlformats.org/officeDocument/2006/relationships/customXml" Target="../ink/ink3236.xml"/><Relationship Id="rId448" Type="http://schemas.openxmlformats.org/officeDocument/2006/relationships/customXml" Target="../ink/ink3264.xml"/><Relationship Id="rId252" Type="http://schemas.openxmlformats.org/officeDocument/2006/relationships/customXml" Target="../ink/ink3166.xml"/><Relationship Id="rId294" Type="http://schemas.openxmlformats.org/officeDocument/2006/relationships/customXml" Target="../ink/ink3187.xml"/><Relationship Id="rId308" Type="http://schemas.openxmlformats.org/officeDocument/2006/relationships/customXml" Target="../ink/ink3194.xml"/><Relationship Id="rId47" Type="http://schemas.openxmlformats.org/officeDocument/2006/relationships/image" Target="../media/image3024.png"/><Relationship Id="rId89" Type="http://schemas.openxmlformats.org/officeDocument/2006/relationships/image" Target="../media/image3045.png"/><Relationship Id="rId112" Type="http://schemas.openxmlformats.org/officeDocument/2006/relationships/customXml" Target="../ink/ink3096.xml"/><Relationship Id="rId154" Type="http://schemas.openxmlformats.org/officeDocument/2006/relationships/customXml" Target="../ink/ink3117.xml"/><Relationship Id="rId361" Type="http://schemas.openxmlformats.org/officeDocument/2006/relationships/image" Target="../media/image3181.png"/><Relationship Id="rId196" Type="http://schemas.openxmlformats.org/officeDocument/2006/relationships/customXml" Target="../ink/ink3138.xml"/><Relationship Id="rId417" Type="http://schemas.openxmlformats.org/officeDocument/2006/relationships/image" Target="../media/image3209.png"/><Relationship Id="rId459" Type="http://schemas.openxmlformats.org/officeDocument/2006/relationships/image" Target="../media/image3230.png"/><Relationship Id="rId16" Type="http://schemas.openxmlformats.org/officeDocument/2006/relationships/customXml" Target="../ink/ink3048.xml"/><Relationship Id="rId221" Type="http://schemas.openxmlformats.org/officeDocument/2006/relationships/image" Target="../media/image3111.png"/><Relationship Id="rId263" Type="http://schemas.openxmlformats.org/officeDocument/2006/relationships/image" Target="../media/image3132.png"/><Relationship Id="rId319" Type="http://schemas.openxmlformats.org/officeDocument/2006/relationships/image" Target="../media/image3160.png"/><Relationship Id="rId470" Type="http://schemas.openxmlformats.org/officeDocument/2006/relationships/customXml" Target="../ink/ink3275.xml"/><Relationship Id="rId58" Type="http://schemas.openxmlformats.org/officeDocument/2006/relationships/customXml" Target="../ink/ink3069.xml"/><Relationship Id="rId123" Type="http://schemas.openxmlformats.org/officeDocument/2006/relationships/image" Target="../media/image3062.png"/><Relationship Id="rId330" Type="http://schemas.openxmlformats.org/officeDocument/2006/relationships/customXml" Target="../ink/ink3205.xml"/><Relationship Id="rId165" Type="http://schemas.openxmlformats.org/officeDocument/2006/relationships/image" Target="../media/image3083.png"/><Relationship Id="rId372" Type="http://schemas.openxmlformats.org/officeDocument/2006/relationships/customXml" Target="../ink/ink3226.xml"/><Relationship Id="rId428" Type="http://schemas.openxmlformats.org/officeDocument/2006/relationships/customXml" Target="../ink/ink3254.xml"/><Relationship Id="rId232" Type="http://schemas.openxmlformats.org/officeDocument/2006/relationships/customXml" Target="../ink/ink3156.xml"/><Relationship Id="rId274" Type="http://schemas.openxmlformats.org/officeDocument/2006/relationships/customXml" Target="../ink/ink3177.xml"/><Relationship Id="rId481" Type="http://schemas.openxmlformats.org/officeDocument/2006/relationships/image" Target="../media/image3240.png"/><Relationship Id="rId27" Type="http://schemas.openxmlformats.org/officeDocument/2006/relationships/image" Target="../media/image3014.png"/><Relationship Id="rId69" Type="http://schemas.openxmlformats.org/officeDocument/2006/relationships/image" Target="../media/image3035.png"/><Relationship Id="rId134" Type="http://schemas.openxmlformats.org/officeDocument/2006/relationships/customXml" Target="../ink/ink3107.xml"/><Relationship Id="rId80" Type="http://schemas.openxmlformats.org/officeDocument/2006/relationships/customXml" Target="../ink/ink3080.xml"/><Relationship Id="rId176" Type="http://schemas.openxmlformats.org/officeDocument/2006/relationships/customXml" Target="../ink/ink3128.xml"/><Relationship Id="rId341" Type="http://schemas.openxmlformats.org/officeDocument/2006/relationships/image" Target="../media/image3171.png"/><Relationship Id="rId383" Type="http://schemas.openxmlformats.org/officeDocument/2006/relationships/image" Target="../media/image3192.png"/><Relationship Id="rId439" Type="http://schemas.openxmlformats.org/officeDocument/2006/relationships/image" Target="../media/image3220.png"/><Relationship Id="rId201" Type="http://schemas.openxmlformats.org/officeDocument/2006/relationships/image" Target="../media/image3101.png"/><Relationship Id="rId243" Type="http://schemas.openxmlformats.org/officeDocument/2006/relationships/image" Target="../media/image3122.png"/><Relationship Id="rId285" Type="http://schemas.openxmlformats.org/officeDocument/2006/relationships/image" Target="../media/image3143.png"/><Relationship Id="rId450" Type="http://schemas.openxmlformats.org/officeDocument/2006/relationships/customXml" Target="../ink/ink3265.xml"/><Relationship Id="rId38" Type="http://schemas.openxmlformats.org/officeDocument/2006/relationships/customXml" Target="../ink/ink3059.xml"/><Relationship Id="rId103" Type="http://schemas.openxmlformats.org/officeDocument/2006/relationships/image" Target="../media/image3052.png"/><Relationship Id="rId310" Type="http://schemas.openxmlformats.org/officeDocument/2006/relationships/customXml" Target="../ink/ink3195.xml"/><Relationship Id="rId91" Type="http://schemas.openxmlformats.org/officeDocument/2006/relationships/image" Target="../media/image3046.png"/><Relationship Id="rId145" Type="http://schemas.openxmlformats.org/officeDocument/2006/relationships/image" Target="../media/image3073.png"/><Relationship Id="rId187" Type="http://schemas.openxmlformats.org/officeDocument/2006/relationships/image" Target="../media/image3094.png"/><Relationship Id="rId352" Type="http://schemas.openxmlformats.org/officeDocument/2006/relationships/customXml" Target="../ink/ink3216.xml"/><Relationship Id="rId394" Type="http://schemas.openxmlformats.org/officeDocument/2006/relationships/customXml" Target="../ink/ink3237.xml"/><Relationship Id="rId408" Type="http://schemas.openxmlformats.org/officeDocument/2006/relationships/customXml" Target="../ink/ink3244.xml"/><Relationship Id="rId212" Type="http://schemas.openxmlformats.org/officeDocument/2006/relationships/customXml" Target="../ink/ink3146.xml"/><Relationship Id="rId254" Type="http://schemas.openxmlformats.org/officeDocument/2006/relationships/customXml" Target="../ink/ink3167.xml"/><Relationship Id="rId49" Type="http://schemas.openxmlformats.org/officeDocument/2006/relationships/image" Target="../media/image3025.png"/><Relationship Id="rId114" Type="http://schemas.openxmlformats.org/officeDocument/2006/relationships/customXml" Target="../ink/ink3097.xml"/><Relationship Id="rId296" Type="http://schemas.openxmlformats.org/officeDocument/2006/relationships/customXml" Target="../ink/ink3188.xml"/><Relationship Id="rId461" Type="http://schemas.openxmlformats.org/officeDocument/2006/relationships/image" Target="../media/image3231.png"/><Relationship Id="rId60" Type="http://schemas.openxmlformats.org/officeDocument/2006/relationships/customXml" Target="../ink/ink3070.xml"/><Relationship Id="rId156" Type="http://schemas.openxmlformats.org/officeDocument/2006/relationships/customXml" Target="../ink/ink3118.xml"/><Relationship Id="rId198" Type="http://schemas.openxmlformats.org/officeDocument/2006/relationships/customXml" Target="../ink/ink3139.xml"/><Relationship Id="rId321" Type="http://schemas.openxmlformats.org/officeDocument/2006/relationships/image" Target="../media/image3161.png"/><Relationship Id="rId363" Type="http://schemas.openxmlformats.org/officeDocument/2006/relationships/image" Target="../media/image3182.png"/><Relationship Id="rId419" Type="http://schemas.openxmlformats.org/officeDocument/2006/relationships/image" Target="../media/image3210.png"/><Relationship Id="rId223" Type="http://schemas.openxmlformats.org/officeDocument/2006/relationships/image" Target="../media/image3112.png"/><Relationship Id="rId430" Type="http://schemas.openxmlformats.org/officeDocument/2006/relationships/customXml" Target="../ink/ink3255.xml"/><Relationship Id="rId18" Type="http://schemas.openxmlformats.org/officeDocument/2006/relationships/customXml" Target="../ink/ink3049.xml"/><Relationship Id="rId265" Type="http://schemas.openxmlformats.org/officeDocument/2006/relationships/image" Target="../media/image3133.png"/><Relationship Id="rId472" Type="http://schemas.openxmlformats.org/officeDocument/2006/relationships/customXml" Target="../ink/ink3276.xml"/><Relationship Id="rId125" Type="http://schemas.openxmlformats.org/officeDocument/2006/relationships/image" Target="../media/image3063.png"/><Relationship Id="rId167" Type="http://schemas.openxmlformats.org/officeDocument/2006/relationships/image" Target="../media/image3084.png"/><Relationship Id="rId332" Type="http://schemas.openxmlformats.org/officeDocument/2006/relationships/customXml" Target="../ink/ink3206.xml"/><Relationship Id="rId374" Type="http://schemas.openxmlformats.org/officeDocument/2006/relationships/customXml" Target="../ink/ink3227.xml"/><Relationship Id="rId71" Type="http://schemas.openxmlformats.org/officeDocument/2006/relationships/image" Target="../media/image3036.png"/><Relationship Id="rId234" Type="http://schemas.openxmlformats.org/officeDocument/2006/relationships/customXml" Target="../ink/ink3157.xml"/><Relationship Id="rId2" Type="http://schemas.openxmlformats.org/officeDocument/2006/relationships/customXml" Target="../ink/ink3041.xml"/><Relationship Id="rId29" Type="http://schemas.openxmlformats.org/officeDocument/2006/relationships/image" Target="../media/image3015.png"/><Relationship Id="rId276" Type="http://schemas.openxmlformats.org/officeDocument/2006/relationships/customXml" Target="../ink/ink3178.xml"/><Relationship Id="rId441" Type="http://schemas.openxmlformats.org/officeDocument/2006/relationships/image" Target="../media/image3221.png"/><Relationship Id="rId483" Type="http://schemas.openxmlformats.org/officeDocument/2006/relationships/image" Target="../media/image3241.png"/><Relationship Id="rId40" Type="http://schemas.openxmlformats.org/officeDocument/2006/relationships/customXml" Target="../ink/ink3060.xml"/><Relationship Id="rId136" Type="http://schemas.openxmlformats.org/officeDocument/2006/relationships/customXml" Target="../ink/ink3108.xml"/><Relationship Id="rId178" Type="http://schemas.openxmlformats.org/officeDocument/2006/relationships/customXml" Target="../ink/ink3129.xml"/><Relationship Id="rId301" Type="http://schemas.openxmlformats.org/officeDocument/2006/relationships/image" Target="../media/image3151.png"/><Relationship Id="rId343" Type="http://schemas.openxmlformats.org/officeDocument/2006/relationships/image" Target="../media/image3172.png"/><Relationship Id="rId82" Type="http://schemas.openxmlformats.org/officeDocument/2006/relationships/customXml" Target="../ink/ink3081.xml"/><Relationship Id="rId203" Type="http://schemas.openxmlformats.org/officeDocument/2006/relationships/image" Target="../media/image3102.png"/><Relationship Id="rId385" Type="http://schemas.openxmlformats.org/officeDocument/2006/relationships/image" Target="../media/image3193.png"/><Relationship Id="rId245" Type="http://schemas.openxmlformats.org/officeDocument/2006/relationships/image" Target="../media/image3123.png"/><Relationship Id="rId287" Type="http://schemas.openxmlformats.org/officeDocument/2006/relationships/image" Target="../media/image3144.png"/><Relationship Id="rId410" Type="http://schemas.openxmlformats.org/officeDocument/2006/relationships/customXml" Target="../ink/ink3245.xml"/><Relationship Id="rId452" Type="http://schemas.openxmlformats.org/officeDocument/2006/relationships/customXml" Target="../ink/ink3266.xml"/><Relationship Id="rId105" Type="http://schemas.openxmlformats.org/officeDocument/2006/relationships/image" Target="../media/image3053.png"/><Relationship Id="rId147" Type="http://schemas.openxmlformats.org/officeDocument/2006/relationships/image" Target="../media/image3074.png"/><Relationship Id="rId312" Type="http://schemas.openxmlformats.org/officeDocument/2006/relationships/customXml" Target="../ink/ink3196.xml"/><Relationship Id="rId354" Type="http://schemas.openxmlformats.org/officeDocument/2006/relationships/customXml" Target="../ink/ink3217.xml"/><Relationship Id="rId51" Type="http://schemas.openxmlformats.org/officeDocument/2006/relationships/image" Target="../media/image3026.png"/><Relationship Id="rId93" Type="http://schemas.openxmlformats.org/officeDocument/2006/relationships/image" Target="../media/image3047.png"/><Relationship Id="rId189" Type="http://schemas.openxmlformats.org/officeDocument/2006/relationships/image" Target="../media/image3095.png"/><Relationship Id="rId396" Type="http://schemas.openxmlformats.org/officeDocument/2006/relationships/customXml" Target="../ink/ink3238.xml"/><Relationship Id="rId214" Type="http://schemas.openxmlformats.org/officeDocument/2006/relationships/customXml" Target="../ink/ink3147.xml"/><Relationship Id="rId256" Type="http://schemas.openxmlformats.org/officeDocument/2006/relationships/customXml" Target="../ink/ink3168.xml"/><Relationship Id="rId298" Type="http://schemas.openxmlformats.org/officeDocument/2006/relationships/customXml" Target="../ink/ink3189.xml"/><Relationship Id="rId421" Type="http://schemas.openxmlformats.org/officeDocument/2006/relationships/image" Target="../media/image3211.png"/><Relationship Id="rId463" Type="http://schemas.openxmlformats.org/officeDocument/2006/relationships/image" Target="../media/image3232.png"/><Relationship Id="rId116" Type="http://schemas.openxmlformats.org/officeDocument/2006/relationships/customXml" Target="../ink/ink3098.xml"/><Relationship Id="rId158" Type="http://schemas.openxmlformats.org/officeDocument/2006/relationships/customXml" Target="../ink/ink3119.xml"/><Relationship Id="rId323" Type="http://schemas.openxmlformats.org/officeDocument/2006/relationships/image" Target="../media/image3162.png"/><Relationship Id="rId20" Type="http://schemas.openxmlformats.org/officeDocument/2006/relationships/customXml" Target="../ink/ink3050.xml"/><Relationship Id="rId41" Type="http://schemas.openxmlformats.org/officeDocument/2006/relationships/image" Target="../media/image3021.png"/><Relationship Id="rId62" Type="http://schemas.openxmlformats.org/officeDocument/2006/relationships/customXml" Target="../ink/ink3071.xml"/><Relationship Id="rId83" Type="http://schemas.openxmlformats.org/officeDocument/2006/relationships/image" Target="../media/image3042.png"/><Relationship Id="rId179" Type="http://schemas.openxmlformats.org/officeDocument/2006/relationships/image" Target="../media/image3090.png"/><Relationship Id="rId365" Type="http://schemas.openxmlformats.org/officeDocument/2006/relationships/image" Target="../media/image3183.png"/><Relationship Id="rId386" Type="http://schemas.openxmlformats.org/officeDocument/2006/relationships/customXml" Target="../ink/ink3233.xml"/><Relationship Id="rId190" Type="http://schemas.openxmlformats.org/officeDocument/2006/relationships/customXml" Target="../ink/ink3135.xml"/><Relationship Id="rId204" Type="http://schemas.openxmlformats.org/officeDocument/2006/relationships/customXml" Target="../ink/ink3142.xml"/><Relationship Id="rId225" Type="http://schemas.openxmlformats.org/officeDocument/2006/relationships/image" Target="../media/image3113.png"/><Relationship Id="rId246" Type="http://schemas.openxmlformats.org/officeDocument/2006/relationships/customXml" Target="../ink/ink3163.xml"/><Relationship Id="rId267" Type="http://schemas.openxmlformats.org/officeDocument/2006/relationships/image" Target="../media/image3134.png"/><Relationship Id="rId288" Type="http://schemas.openxmlformats.org/officeDocument/2006/relationships/customXml" Target="../ink/ink3184.xml"/><Relationship Id="rId411" Type="http://schemas.openxmlformats.org/officeDocument/2006/relationships/image" Target="../media/image3206.png"/><Relationship Id="rId432" Type="http://schemas.openxmlformats.org/officeDocument/2006/relationships/customXml" Target="../ink/ink3256.xml"/><Relationship Id="rId453" Type="http://schemas.openxmlformats.org/officeDocument/2006/relationships/image" Target="../media/image3227.png"/><Relationship Id="rId474" Type="http://schemas.openxmlformats.org/officeDocument/2006/relationships/customXml" Target="../ink/ink3277.xml"/><Relationship Id="rId106" Type="http://schemas.openxmlformats.org/officeDocument/2006/relationships/customXml" Target="../ink/ink3093.xml"/><Relationship Id="rId127" Type="http://schemas.openxmlformats.org/officeDocument/2006/relationships/image" Target="../media/image3064.png"/><Relationship Id="rId313" Type="http://schemas.openxmlformats.org/officeDocument/2006/relationships/image" Target="../media/image3157.png"/><Relationship Id="rId10" Type="http://schemas.openxmlformats.org/officeDocument/2006/relationships/customXml" Target="../ink/ink3045.xml"/><Relationship Id="rId31" Type="http://schemas.openxmlformats.org/officeDocument/2006/relationships/image" Target="../media/image3016.png"/><Relationship Id="rId52" Type="http://schemas.openxmlformats.org/officeDocument/2006/relationships/customXml" Target="../ink/ink3066.xml"/><Relationship Id="rId73" Type="http://schemas.openxmlformats.org/officeDocument/2006/relationships/image" Target="../media/image3037.png"/><Relationship Id="rId94" Type="http://schemas.openxmlformats.org/officeDocument/2006/relationships/customXml" Target="../ink/ink3087.xml"/><Relationship Id="rId148" Type="http://schemas.openxmlformats.org/officeDocument/2006/relationships/customXml" Target="../ink/ink3114.xml"/><Relationship Id="rId169" Type="http://schemas.openxmlformats.org/officeDocument/2006/relationships/image" Target="../media/image3085.png"/><Relationship Id="rId334" Type="http://schemas.openxmlformats.org/officeDocument/2006/relationships/customXml" Target="../ink/ink3207.xml"/><Relationship Id="rId355" Type="http://schemas.openxmlformats.org/officeDocument/2006/relationships/image" Target="../media/image3178.png"/><Relationship Id="rId376" Type="http://schemas.openxmlformats.org/officeDocument/2006/relationships/customXml" Target="../ink/ink3228.xml"/><Relationship Id="rId397" Type="http://schemas.openxmlformats.org/officeDocument/2006/relationships/image" Target="../media/image3199.png"/><Relationship Id="rId4" Type="http://schemas.openxmlformats.org/officeDocument/2006/relationships/customXml" Target="../ink/ink3042.xml"/><Relationship Id="rId180" Type="http://schemas.openxmlformats.org/officeDocument/2006/relationships/customXml" Target="../ink/ink3130.xml"/><Relationship Id="rId215" Type="http://schemas.openxmlformats.org/officeDocument/2006/relationships/image" Target="../media/image3108.png"/><Relationship Id="rId236" Type="http://schemas.openxmlformats.org/officeDocument/2006/relationships/customXml" Target="../ink/ink3158.xml"/><Relationship Id="rId257" Type="http://schemas.openxmlformats.org/officeDocument/2006/relationships/image" Target="../media/image3129.png"/><Relationship Id="rId278" Type="http://schemas.openxmlformats.org/officeDocument/2006/relationships/customXml" Target="../ink/ink3179.xml"/><Relationship Id="rId401" Type="http://schemas.openxmlformats.org/officeDocument/2006/relationships/image" Target="../media/image3201.png"/><Relationship Id="rId422" Type="http://schemas.openxmlformats.org/officeDocument/2006/relationships/customXml" Target="../ink/ink3251.xml"/><Relationship Id="rId443" Type="http://schemas.openxmlformats.org/officeDocument/2006/relationships/image" Target="../media/image3222.png"/><Relationship Id="rId464" Type="http://schemas.openxmlformats.org/officeDocument/2006/relationships/customXml" Target="../ink/ink3272.xml"/><Relationship Id="rId303" Type="http://schemas.openxmlformats.org/officeDocument/2006/relationships/image" Target="../media/image3152.png"/><Relationship Id="rId485" Type="http://schemas.openxmlformats.org/officeDocument/2006/relationships/image" Target="../media/image3242.png"/><Relationship Id="rId42" Type="http://schemas.openxmlformats.org/officeDocument/2006/relationships/customXml" Target="../ink/ink3061.xml"/><Relationship Id="rId84" Type="http://schemas.openxmlformats.org/officeDocument/2006/relationships/customXml" Target="../ink/ink3082.xml"/><Relationship Id="rId138" Type="http://schemas.openxmlformats.org/officeDocument/2006/relationships/customXml" Target="../ink/ink3109.xml"/><Relationship Id="rId345" Type="http://schemas.openxmlformats.org/officeDocument/2006/relationships/image" Target="../media/image3173.png"/><Relationship Id="rId387" Type="http://schemas.openxmlformats.org/officeDocument/2006/relationships/image" Target="../media/image3194.png"/><Relationship Id="rId191" Type="http://schemas.openxmlformats.org/officeDocument/2006/relationships/image" Target="../media/image3096.png"/><Relationship Id="rId205" Type="http://schemas.openxmlformats.org/officeDocument/2006/relationships/image" Target="../media/image3103.png"/><Relationship Id="rId247" Type="http://schemas.openxmlformats.org/officeDocument/2006/relationships/image" Target="../media/image3124.png"/><Relationship Id="rId412" Type="http://schemas.openxmlformats.org/officeDocument/2006/relationships/customXml" Target="../ink/ink3246.xml"/><Relationship Id="rId107" Type="http://schemas.openxmlformats.org/officeDocument/2006/relationships/image" Target="../media/image3054.png"/><Relationship Id="rId289" Type="http://schemas.openxmlformats.org/officeDocument/2006/relationships/image" Target="../media/image3145.png"/><Relationship Id="rId454" Type="http://schemas.openxmlformats.org/officeDocument/2006/relationships/customXml" Target="../ink/ink3267.xml"/><Relationship Id="rId11" Type="http://schemas.openxmlformats.org/officeDocument/2006/relationships/image" Target="../media/image3006.png"/><Relationship Id="rId53" Type="http://schemas.openxmlformats.org/officeDocument/2006/relationships/image" Target="../media/image3027.png"/><Relationship Id="rId149" Type="http://schemas.openxmlformats.org/officeDocument/2006/relationships/image" Target="../media/image3075.png"/><Relationship Id="rId314" Type="http://schemas.openxmlformats.org/officeDocument/2006/relationships/customXml" Target="../ink/ink3197.xml"/><Relationship Id="rId356" Type="http://schemas.openxmlformats.org/officeDocument/2006/relationships/customXml" Target="../ink/ink3218.xml"/><Relationship Id="rId398" Type="http://schemas.openxmlformats.org/officeDocument/2006/relationships/customXml" Target="../ink/ink3239.xml"/><Relationship Id="rId95" Type="http://schemas.openxmlformats.org/officeDocument/2006/relationships/image" Target="../media/image3048.png"/><Relationship Id="rId160" Type="http://schemas.openxmlformats.org/officeDocument/2006/relationships/customXml" Target="../ink/ink3120.xml"/><Relationship Id="rId216" Type="http://schemas.openxmlformats.org/officeDocument/2006/relationships/customXml" Target="../ink/ink3148.xml"/><Relationship Id="rId423" Type="http://schemas.openxmlformats.org/officeDocument/2006/relationships/image" Target="../media/image3212.png"/><Relationship Id="rId258" Type="http://schemas.openxmlformats.org/officeDocument/2006/relationships/customXml" Target="../ink/ink3169.xml"/><Relationship Id="rId465" Type="http://schemas.openxmlformats.org/officeDocument/2006/relationships/image" Target="../media/image3233.png"/><Relationship Id="rId22" Type="http://schemas.openxmlformats.org/officeDocument/2006/relationships/customXml" Target="../ink/ink3051.xml"/><Relationship Id="rId64" Type="http://schemas.openxmlformats.org/officeDocument/2006/relationships/customXml" Target="../ink/ink3072.xml"/><Relationship Id="rId118" Type="http://schemas.openxmlformats.org/officeDocument/2006/relationships/customXml" Target="../ink/ink3099.xml"/><Relationship Id="rId325" Type="http://schemas.openxmlformats.org/officeDocument/2006/relationships/image" Target="../media/image3163.png"/><Relationship Id="rId367" Type="http://schemas.openxmlformats.org/officeDocument/2006/relationships/image" Target="../media/image3184.png"/><Relationship Id="rId171" Type="http://schemas.openxmlformats.org/officeDocument/2006/relationships/image" Target="../media/image3086.png"/><Relationship Id="rId227" Type="http://schemas.openxmlformats.org/officeDocument/2006/relationships/image" Target="../media/image3114.png"/><Relationship Id="rId269" Type="http://schemas.openxmlformats.org/officeDocument/2006/relationships/image" Target="../media/image3135.png"/><Relationship Id="rId434" Type="http://schemas.openxmlformats.org/officeDocument/2006/relationships/customXml" Target="../ink/ink3257.xml"/><Relationship Id="rId476" Type="http://schemas.openxmlformats.org/officeDocument/2006/relationships/customXml" Target="../ink/ink3278.xml"/><Relationship Id="rId33" Type="http://schemas.openxmlformats.org/officeDocument/2006/relationships/image" Target="../media/image3017.png"/><Relationship Id="rId129" Type="http://schemas.openxmlformats.org/officeDocument/2006/relationships/image" Target="../media/image3065.png"/><Relationship Id="rId280" Type="http://schemas.openxmlformats.org/officeDocument/2006/relationships/customXml" Target="../ink/ink3180.xml"/><Relationship Id="rId336" Type="http://schemas.openxmlformats.org/officeDocument/2006/relationships/customXml" Target="../ink/ink3208.xml"/><Relationship Id="rId75" Type="http://schemas.openxmlformats.org/officeDocument/2006/relationships/image" Target="../media/image3038.png"/><Relationship Id="rId140" Type="http://schemas.openxmlformats.org/officeDocument/2006/relationships/customXml" Target="../ink/ink3110.xml"/><Relationship Id="rId182" Type="http://schemas.openxmlformats.org/officeDocument/2006/relationships/customXml" Target="../ink/ink3131.xml"/><Relationship Id="rId378" Type="http://schemas.openxmlformats.org/officeDocument/2006/relationships/customXml" Target="../ink/ink3229.xml"/><Relationship Id="rId403" Type="http://schemas.openxmlformats.org/officeDocument/2006/relationships/image" Target="../media/image3202.png"/><Relationship Id="rId6" Type="http://schemas.openxmlformats.org/officeDocument/2006/relationships/customXml" Target="../ink/ink3043.xml"/><Relationship Id="rId238" Type="http://schemas.openxmlformats.org/officeDocument/2006/relationships/customXml" Target="../ink/ink3159.xml"/><Relationship Id="rId445" Type="http://schemas.openxmlformats.org/officeDocument/2006/relationships/image" Target="../media/image3223.png"/><Relationship Id="rId487" Type="http://schemas.openxmlformats.org/officeDocument/2006/relationships/image" Target="../media/image3243.png"/><Relationship Id="rId291" Type="http://schemas.openxmlformats.org/officeDocument/2006/relationships/image" Target="../media/image3146.png"/><Relationship Id="rId305" Type="http://schemas.openxmlformats.org/officeDocument/2006/relationships/image" Target="../media/image3153.png"/><Relationship Id="rId347" Type="http://schemas.openxmlformats.org/officeDocument/2006/relationships/image" Target="../media/image3174.png"/><Relationship Id="rId44" Type="http://schemas.openxmlformats.org/officeDocument/2006/relationships/customXml" Target="../ink/ink3062.xml"/><Relationship Id="rId86" Type="http://schemas.openxmlformats.org/officeDocument/2006/relationships/customXml" Target="../ink/ink3083.xml"/><Relationship Id="rId151" Type="http://schemas.openxmlformats.org/officeDocument/2006/relationships/image" Target="../media/image3076.png"/><Relationship Id="rId389" Type="http://schemas.openxmlformats.org/officeDocument/2006/relationships/image" Target="../media/image3195.png"/><Relationship Id="rId193" Type="http://schemas.openxmlformats.org/officeDocument/2006/relationships/image" Target="../media/image3097.png"/><Relationship Id="rId207" Type="http://schemas.openxmlformats.org/officeDocument/2006/relationships/image" Target="../media/image3104.png"/><Relationship Id="rId249" Type="http://schemas.openxmlformats.org/officeDocument/2006/relationships/image" Target="../media/image3125.png"/><Relationship Id="rId414" Type="http://schemas.openxmlformats.org/officeDocument/2006/relationships/customXml" Target="../ink/ink3247.xml"/><Relationship Id="rId456" Type="http://schemas.openxmlformats.org/officeDocument/2006/relationships/customXml" Target="../ink/ink3268.xml"/><Relationship Id="rId13" Type="http://schemas.openxmlformats.org/officeDocument/2006/relationships/image" Target="../media/image3007.png"/><Relationship Id="rId109" Type="http://schemas.openxmlformats.org/officeDocument/2006/relationships/image" Target="../media/image3055.png"/><Relationship Id="rId260" Type="http://schemas.openxmlformats.org/officeDocument/2006/relationships/customXml" Target="../ink/ink3170.xml"/><Relationship Id="rId316" Type="http://schemas.openxmlformats.org/officeDocument/2006/relationships/customXml" Target="../ink/ink3198.xml"/><Relationship Id="rId55" Type="http://schemas.openxmlformats.org/officeDocument/2006/relationships/image" Target="../media/image3028.png"/><Relationship Id="rId97" Type="http://schemas.openxmlformats.org/officeDocument/2006/relationships/image" Target="../media/image3049.png"/><Relationship Id="rId120" Type="http://schemas.openxmlformats.org/officeDocument/2006/relationships/customXml" Target="../ink/ink3100.xml"/><Relationship Id="rId358" Type="http://schemas.openxmlformats.org/officeDocument/2006/relationships/customXml" Target="../ink/ink3219.xml"/><Relationship Id="rId162" Type="http://schemas.openxmlformats.org/officeDocument/2006/relationships/customXml" Target="../ink/ink3121.xml"/><Relationship Id="rId218" Type="http://schemas.openxmlformats.org/officeDocument/2006/relationships/customXml" Target="../ink/ink3149.xml"/><Relationship Id="rId425" Type="http://schemas.openxmlformats.org/officeDocument/2006/relationships/image" Target="../media/image3213.png"/><Relationship Id="rId467" Type="http://schemas.openxmlformats.org/officeDocument/2006/relationships/image" Target="../media/image977.png"/><Relationship Id="rId271" Type="http://schemas.openxmlformats.org/officeDocument/2006/relationships/image" Target="../media/image3136.png"/><Relationship Id="rId24" Type="http://schemas.openxmlformats.org/officeDocument/2006/relationships/customXml" Target="../ink/ink3052.xml"/><Relationship Id="rId66" Type="http://schemas.openxmlformats.org/officeDocument/2006/relationships/customXml" Target="../ink/ink3073.xml"/><Relationship Id="rId131" Type="http://schemas.openxmlformats.org/officeDocument/2006/relationships/image" Target="../media/image3066.png"/><Relationship Id="rId327" Type="http://schemas.openxmlformats.org/officeDocument/2006/relationships/image" Target="../media/image3164.png"/><Relationship Id="rId369" Type="http://schemas.openxmlformats.org/officeDocument/2006/relationships/image" Target="../media/image3185.png"/><Relationship Id="rId173" Type="http://schemas.openxmlformats.org/officeDocument/2006/relationships/image" Target="../media/image3087.png"/><Relationship Id="rId229" Type="http://schemas.openxmlformats.org/officeDocument/2006/relationships/image" Target="../media/image3115.png"/><Relationship Id="rId380" Type="http://schemas.openxmlformats.org/officeDocument/2006/relationships/customXml" Target="../ink/ink3230.xml"/><Relationship Id="rId436" Type="http://schemas.openxmlformats.org/officeDocument/2006/relationships/customXml" Target="../ink/ink3258.xml"/><Relationship Id="rId240" Type="http://schemas.openxmlformats.org/officeDocument/2006/relationships/customXml" Target="../ink/ink3160.xml"/><Relationship Id="rId478" Type="http://schemas.openxmlformats.org/officeDocument/2006/relationships/customXml" Target="../ink/ink3279.xml"/><Relationship Id="rId35" Type="http://schemas.openxmlformats.org/officeDocument/2006/relationships/image" Target="../media/image3018.png"/><Relationship Id="rId77" Type="http://schemas.openxmlformats.org/officeDocument/2006/relationships/image" Target="../media/image3039.png"/><Relationship Id="rId100" Type="http://schemas.openxmlformats.org/officeDocument/2006/relationships/customXml" Target="../ink/ink3090.xml"/><Relationship Id="rId282" Type="http://schemas.openxmlformats.org/officeDocument/2006/relationships/customXml" Target="../ink/ink3181.xml"/><Relationship Id="rId338" Type="http://schemas.openxmlformats.org/officeDocument/2006/relationships/customXml" Target="../ink/ink3209.xml"/><Relationship Id="rId8" Type="http://schemas.openxmlformats.org/officeDocument/2006/relationships/customXml" Target="../ink/ink3044.xml"/><Relationship Id="rId142" Type="http://schemas.openxmlformats.org/officeDocument/2006/relationships/customXml" Target="../ink/ink3111.xml"/><Relationship Id="rId184" Type="http://schemas.openxmlformats.org/officeDocument/2006/relationships/customXml" Target="../ink/ink3132.xml"/><Relationship Id="rId391" Type="http://schemas.openxmlformats.org/officeDocument/2006/relationships/image" Target="../media/image3196.png"/><Relationship Id="rId405" Type="http://schemas.openxmlformats.org/officeDocument/2006/relationships/image" Target="../media/image3203.png"/><Relationship Id="rId447" Type="http://schemas.openxmlformats.org/officeDocument/2006/relationships/image" Target="../media/image3224.png"/><Relationship Id="rId251" Type="http://schemas.openxmlformats.org/officeDocument/2006/relationships/image" Target="../media/image3126.png"/><Relationship Id="rId489" Type="http://schemas.openxmlformats.org/officeDocument/2006/relationships/image" Target="../media/image3244.png"/><Relationship Id="rId46" Type="http://schemas.openxmlformats.org/officeDocument/2006/relationships/customXml" Target="../ink/ink3063.xml"/><Relationship Id="rId293" Type="http://schemas.openxmlformats.org/officeDocument/2006/relationships/image" Target="../media/image3147.png"/><Relationship Id="rId307" Type="http://schemas.openxmlformats.org/officeDocument/2006/relationships/image" Target="../media/image3154.png"/><Relationship Id="rId349" Type="http://schemas.openxmlformats.org/officeDocument/2006/relationships/image" Target="../media/image3175.png"/><Relationship Id="rId88" Type="http://schemas.openxmlformats.org/officeDocument/2006/relationships/customXml" Target="../ink/ink3084.xml"/><Relationship Id="rId111" Type="http://schemas.openxmlformats.org/officeDocument/2006/relationships/image" Target="../media/image3056.png"/><Relationship Id="rId153" Type="http://schemas.openxmlformats.org/officeDocument/2006/relationships/image" Target="../media/image3077.png"/><Relationship Id="rId195" Type="http://schemas.openxmlformats.org/officeDocument/2006/relationships/image" Target="../media/image3098.png"/><Relationship Id="rId209" Type="http://schemas.openxmlformats.org/officeDocument/2006/relationships/image" Target="../media/image3105.png"/><Relationship Id="rId360" Type="http://schemas.openxmlformats.org/officeDocument/2006/relationships/customXml" Target="../ink/ink3220.xml"/><Relationship Id="rId416" Type="http://schemas.openxmlformats.org/officeDocument/2006/relationships/customXml" Target="../ink/ink3248.xml"/><Relationship Id="rId220" Type="http://schemas.openxmlformats.org/officeDocument/2006/relationships/customXml" Target="../ink/ink3150.xml"/><Relationship Id="rId458" Type="http://schemas.openxmlformats.org/officeDocument/2006/relationships/customXml" Target="../ink/ink3269.xml"/><Relationship Id="rId15" Type="http://schemas.openxmlformats.org/officeDocument/2006/relationships/image" Target="../media/image3008.png"/><Relationship Id="rId57" Type="http://schemas.openxmlformats.org/officeDocument/2006/relationships/image" Target="../media/image3029.png"/><Relationship Id="rId262" Type="http://schemas.openxmlformats.org/officeDocument/2006/relationships/customXml" Target="../ink/ink3171.xml"/><Relationship Id="rId318" Type="http://schemas.openxmlformats.org/officeDocument/2006/relationships/customXml" Target="../ink/ink3199.xml"/><Relationship Id="rId99" Type="http://schemas.openxmlformats.org/officeDocument/2006/relationships/image" Target="../media/image3050.png"/><Relationship Id="rId122" Type="http://schemas.openxmlformats.org/officeDocument/2006/relationships/customXml" Target="../ink/ink3101.xml"/><Relationship Id="rId164" Type="http://schemas.openxmlformats.org/officeDocument/2006/relationships/customXml" Target="../ink/ink3122.xml"/><Relationship Id="rId371" Type="http://schemas.openxmlformats.org/officeDocument/2006/relationships/image" Target="../media/image3186.png"/><Relationship Id="rId427" Type="http://schemas.openxmlformats.org/officeDocument/2006/relationships/image" Target="../media/image3214.png"/><Relationship Id="rId469" Type="http://schemas.openxmlformats.org/officeDocument/2006/relationships/image" Target="../media/image3234.png"/><Relationship Id="rId26" Type="http://schemas.openxmlformats.org/officeDocument/2006/relationships/customXml" Target="../ink/ink3053.xml"/><Relationship Id="rId231" Type="http://schemas.openxmlformats.org/officeDocument/2006/relationships/image" Target="../media/image3116.png"/><Relationship Id="rId273" Type="http://schemas.openxmlformats.org/officeDocument/2006/relationships/image" Target="../media/image3137.png"/><Relationship Id="rId329" Type="http://schemas.openxmlformats.org/officeDocument/2006/relationships/image" Target="../media/image3165.png"/><Relationship Id="rId480" Type="http://schemas.openxmlformats.org/officeDocument/2006/relationships/customXml" Target="../ink/ink3280.xml"/><Relationship Id="rId68" Type="http://schemas.openxmlformats.org/officeDocument/2006/relationships/customXml" Target="../ink/ink3074.xml"/><Relationship Id="rId133" Type="http://schemas.openxmlformats.org/officeDocument/2006/relationships/image" Target="../media/image3067.png"/><Relationship Id="rId175" Type="http://schemas.openxmlformats.org/officeDocument/2006/relationships/image" Target="../media/image3088.png"/><Relationship Id="rId340" Type="http://schemas.openxmlformats.org/officeDocument/2006/relationships/customXml" Target="../ink/ink3210.xml"/><Relationship Id="rId200" Type="http://schemas.openxmlformats.org/officeDocument/2006/relationships/customXml" Target="../ink/ink3140.xml"/><Relationship Id="rId382" Type="http://schemas.openxmlformats.org/officeDocument/2006/relationships/customXml" Target="../ink/ink3231.xml"/><Relationship Id="rId438" Type="http://schemas.openxmlformats.org/officeDocument/2006/relationships/customXml" Target="../ink/ink3259.xml"/><Relationship Id="rId242" Type="http://schemas.openxmlformats.org/officeDocument/2006/relationships/customXml" Target="../ink/ink3161.xml"/><Relationship Id="rId284" Type="http://schemas.openxmlformats.org/officeDocument/2006/relationships/customXml" Target="../ink/ink3182.xml"/><Relationship Id="rId37" Type="http://schemas.openxmlformats.org/officeDocument/2006/relationships/image" Target="../media/image3019.png"/><Relationship Id="rId79" Type="http://schemas.openxmlformats.org/officeDocument/2006/relationships/image" Target="../media/image3040.png"/><Relationship Id="rId102" Type="http://schemas.openxmlformats.org/officeDocument/2006/relationships/customXml" Target="../ink/ink3091.xml"/><Relationship Id="rId144" Type="http://schemas.openxmlformats.org/officeDocument/2006/relationships/customXml" Target="../ink/ink3112.xml"/><Relationship Id="rId90" Type="http://schemas.openxmlformats.org/officeDocument/2006/relationships/customXml" Target="../ink/ink3085.xml"/><Relationship Id="rId186" Type="http://schemas.openxmlformats.org/officeDocument/2006/relationships/customXml" Target="../ink/ink3133.xml"/><Relationship Id="rId351" Type="http://schemas.openxmlformats.org/officeDocument/2006/relationships/image" Target="../media/image3176.png"/><Relationship Id="rId393" Type="http://schemas.openxmlformats.org/officeDocument/2006/relationships/image" Target="../media/image3197.png"/><Relationship Id="rId407" Type="http://schemas.openxmlformats.org/officeDocument/2006/relationships/image" Target="../media/image3204.png"/><Relationship Id="rId449" Type="http://schemas.openxmlformats.org/officeDocument/2006/relationships/image" Target="../media/image3225.png"/><Relationship Id="rId211" Type="http://schemas.openxmlformats.org/officeDocument/2006/relationships/image" Target="../media/image3106.png"/><Relationship Id="rId253" Type="http://schemas.openxmlformats.org/officeDocument/2006/relationships/image" Target="../media/image3127.png"/><Relationship Id="rId295" Type="http://schemas.openxmlformats.org/officeDocument/2006/relationships/image" Target="../media/image3148.png"/><Relationship Id="rId309" Type="http://schemas.openxmlformats.org/officeDocument/2006/relationships/image" Target="../media/image3155.png"/><Relationship Id="rId460" Type="http://schemas.openxmlformats.org/officeDocument/2006/relationships/customXml" Target="../ink/ink3270.xml"/><Relationship Id="rId48" Type="http://schemas.openxmlformats.org/officeDocument/2006/relationships/customXml" Target="../ink/ink3064.xml"/><Relationship Id="rId113" Type="http://schemas.openxmlformats.org/officeDocument/2006/relationships/image" Target="../media/image3057.png"/><Relationship Id="rId320" Type="http://schemas.openxmlformats.org/officeDocument/2006/relationships/customXml" Target="../ink/ink3200.xml"/><Relationship Id="rId155" Type="http://schemas.openxmlformats.org/officeDocument/2006/relationships/image" Target="../media/image3078.png"/><Relationship Id="rId197" Type="http://schemas.openxmlformats.org/officeDocument/2006/relationships/image" Target="../media/image3099.png"/><Relationship Id="rId362" Type="http://schemas.openxmlformats.org/officeDocument/2006/relationships/customXml" Target="../ink/ink3221.xml"/><Relationship Id="rId418" Type="http://schemas.openxmlformats.org/officeDocument/2006/relationships/customXml" Target="../ink/ink3249.xml"/><Relationship Id="rId222" Type="http://schemas.openxmlformats.org/officeDocument/2006/relationships/customXml" Target="../ink/ink3151.xml"/><Relationship Id="rId264" Type="http://schemas.openxmlformats.org/officeDocument/2006/relationships/customXml" Target="../ink/ink3172.xml"/><Relationship Id="rId471" Type="http://schemas.openxmlformats.org/officeDocument/2006/relationships/image" Target="../media/image3235.png"/><Relationship Id="rId17" Type="http://schemas.openxmlformats.org/officeDocument/2006/relationships/image" Target="../media/image3009.png"/><Relationship Id="rId59" Type="http://schemas.openxmlformats.org/officeDocument/2006/relationships/image" Target="../media/image3030.png"/><Relationship Id="rId124" Type="http://schemas.openxmlformats.org/officeDocument/2006/relationships/customXml" Target="../ink/ink3102.xml"/><Relationship Id="rId70" Type="http://schemas.openxmlformats.org/officeDocument/2006/relationships/customXml" Target="../ink/ink3075.xml"/><Relationship Id="rId166" Type="http://schemas.openxmlformats.org/officeDocument/2006/relationships/customXml" Target="../ink/ink3123.xml"/><Relationship Id="rId331" Type="http://schemas.openxmlformats.org/officeDocument/2006/relationships/image" Target="../media/image3166.png"/><Relationship Id="rId373" Type="http://schemas.openxmlformats.org/officeDocument/2006/relationships/image" Target="../media/image3187.png"/><Relationship Id="rId429" Type="http://schemas.openxmlformats.org/officeDocument/2006/relationships/image" Target="../media/image321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117.png"/><Relationship Id="rId440" Type="http://schemas.openxmlformats.org/officeDocument/2006/relationships/customXml" Target="../ink/ink3260.xml"/><Relationship Id="rId28" Type="http://schemas.openxmlformats.org/officeDocument/2006/relationships/customXml" Target="../ink/ink3054.xml"/><Relationship Id="rId275" Type="http://schemas.openxmlformats.org/officeDocument/2006/relationships/image" Target="../media/image3138.png"/><Relationship Id="rId300" Type="http://schemas.openxmlformats.org/officeDocument/2006/relationships/customXml" Target="../ink/ink3190.xml"/><Relationship Id="rId482" Type="http://schemas.openxmlformats.org/officeDocument/2006/relationships/customXml" Target="../ink/ink3281.xml"/><Relationship Id="rId81" Type="http://schemas.openxmlformats.org/officeDocument/2006/relationships/image" Target="../media/image3041.png"/><Relationship Id="rId135" Type="http://schemas.openxmlformats.org/officeDocument/2006/relationships/image" Target="../media/image3068.png"/><Relationship Id="rId177" Type="http://schemas.openxmlformats.org/officeDocument/2006/relationships/image" Target="../media/image3089.png"/><Relationship Id="rId342" Type="http://schemas.openxmlformats.org/officeDocument/2006/relationships/customXml" Target="../ink/ink3211.xml"/><Relationship Id="rId384" Type="http://schemas.openxmlformats.org/officeDocument/2006/relationships/customXml" Target="../ink/ink3232.xml"/><Relationship Id="rId202" Type="http://schemas.openxmlformats.org/officeDocument/2006/relationships/customXml" Target="../ink/ink3141.xml"/><Relationship Id="rId244" Type="http://schemas.openxmlformats.org/officeDocument/2006/relationships/customXml" Target="../ink/ink3162.xml"/><Relationship Id="rId39" Type="http://schemas.openxmlformats.org/officeDocument/2006/relationships/image" Target="../media/image3020.png"/><Relationship Id="rId286" Type="http://schemas.openxmlformats.org/officeDocument/2006/relationships/customXml" Target="../ink/ink3183.xml"/><Relationship Id="rId451" Type="http://schemas.openxmlformats.org/officeDocument/2006/relationships/image" Target="../media/image3226.png"/><Relationship Id="rId50" Type="http://schemas.openxmlformats.org/officeDocument/2006/relationships/customXml" Target="../ink/ink3065.xml"/><Relationship Id="rId104" Type="http://schemas.openxmlformats.org/officeDocument/2006/relationships/customXml" Target="../ink/ink3092.xml"/><Relationship Id="rId146" Type="http://schemas.openxmlformats.org/officeDocument/2006/relationships/customXml" Target="../ink/ink3113.xml"/><Relationship Id="rId188" Type="http://schemas.openxmlformats.org/officeDocument/2006/relationships/customXml" Target="../ink/ink3134.xml"/><Relationship Id="rId311" Type="http://schemas.openxmlformats.org/officeDocument/2006/relationships/image" Target="../media/image3156.png"/><Relationship Id="rId353" Type="http://schemas.openxmlformats.org/officeDocument/2006/relationships/image" Target="../media/image3177.png"/><Relationship Id="rId395" Type="http://schemas.openxmlformats.org/officeDocument/2006/relationships/image" Target="../media/image3198.png"/><Relationship Id="rId409" Type="http://schemas.openxmlformats.org/officeDocument/2006/relationships/image" Target="../media/image3205.png"/><Relationship Id="rId92" Type="http://schemas.openxmlformats.org/officeDocument/2006/relationships/customXml" Target="../ink/ink3086.xml"/><Relationship Id="rId213" Type="http://schemas.openxmlformats.org/officeDocument/2006/relationships/image" Target="../media/image3107.png"/><Relationship Id="rId420" Type="http://schemas.openxmlformats.org/officeDocument/2006/relationships/customXml" Target="../ink/ink3250.xml"/><Relationship Id="rId255" Type="http://schemas.openxmlformats.org/officeDocument/2006/relationships/image" Target="../media/image3128.png"/><Relationship Id="rId297" Type="http://schemas.openxmlformats.org/officeDocument/2006/relationships/image" Target="../media/image3149.png"/><Relationship Id="rId462" Type="http://schemas.openxmlformats.org/officeDocument/2006/relationships/customXml" Target="../ink/ink3271.xml"/><Relationship Id="rId115" Type="http://schemas.openxmlformats.org/officeDocument/2006/relationships/image" Target="../media/image3058.png"/><Relationship Id="rId157" Type="http://schemas.openxmlformats.org/officeDocument/2006/relationships/image" Target="../media/image3079.png"/><Relationship Id="rId322" Type="http://schemas.openxmlformats.org/officeDocument/2006/relationships/customXml" Target="../ink/ink3201.xml"/><Relationship Id="rId364" Type="http://schemas.openxmlformats.org/officeDocument/2006/relationships/customXml" Target="../ink/ink3222.xml"/><Relationship Id="rId61" Type="http://schemas.openxmlformats.org/officeDocument/2006/relationships/image" Target="../media/image3031.png"/><Relationship Id="rId199" Type="http://schemas.openxmlformats.org/officeDocument/2006/relationships/image" Target="../media/image3100.png"/><Relationship Id="rId19" Type="http://schemas.openxmlformats.org/officeDocument/2006/relationships/image" Target="../media/image3010.png"/><Relationship Id="rId224" Type="http://schemas.openxmlformats.org/officeDocument/2006/relationships/customXml" Target="../ink/ink3152.xml"/><Relationship Id="rId266" Type="http://schemas.openxmlformats.org/officeDocument/2006/relationships/customXml" Target="../ink/ink3173.xml"/><Relationship Id="rId431" Type="http://schemas.openxmlformats.org/officeDocument/2006/relationships/image" Target="../media/image3216.png"/><Relationship Id="rId473" Type="http://schemas.openxmlformats.org/officeDocument/2006/relationships/image" Target="../media/image3236.png"/><Relationship Id="rId30" Type="http://schemas.openxmlformats.org/officeDocument/2006/relationships/customXml" Target="../ink/ink3055.xml"/><Relationship Id="rId126" Type="http://schemas.openxmlformats.org/officeDocument/2006/relationships/customXml" Target="../ink/ink3103.xml"/><Relationship Id="rId168" Type="http://schemas.openxmlformats.org/officeDocument/2006/relationships/customXml" Target="../ink/ink3124.xml"/><Relationship Id="rId333" Type="http://schemas.openxmlformats.org/officeDocument/2006/relationships/image" Target="../media/image3167.png"/><Relationship Id="rId72" Type="http://schemas.openxmlformats.org/officeDocument/2006/relationships/customXml" Target="../ink/ink3076.xml"/><Relationship Id="rId375" Type="http://schemas.openxmlformats.org/officeDocument/2006/relationships/image" Target="../media/image3188.png"/><Relationship Id="rId3" Type="http://schemas.openxmlformats.org/officeDocument/2006/relationships/image" Target="../media/image3002.png"/><Relationship Id="rId235" Type="http://schemas.openxmlformats.org/officeDocument/2006/relationships/image" Target="../media/image3118.png"/><Relationship Id="rId277" Type="http://schemas.openxmlformats.org/officeDocument/2006/relationships/image" Target="../media/image3139.png"/><Relationship Id="rId400" Type="http://schemas.openxmlformats.org/officeDocument/2006/relationships/customXml" Target="../ink/ink3240.xml"/><Relationship Id="rId442" Type="http://schemas.openxmlformats.org/officeDocument/2006/relationships/customXml" Target="../ink/ink3261.xml"/><Relationship Id="rId484" Type="http://schemas.openxmlformats.org/officeDocument/2006/relationships/customXml" Target="../ink/ink3282.xml"/><Relationship Id="rId137" Type="http://schemas.openxmlformats.org/officeDocument/2006/relationships/image" Target="../media/image3069.png"/><Relationship Id="rId302" Type="http://schemas.openxmlformats.org/officeDocument/2006/relationships/customXml" Target="../ink/ink3191.xml"/><Relationship Id="rId344" Type="http://schemas.openxmlformats.org/officeDocument/2006/relationships/customXml" Target="../ink/ink321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02.png"/><Relationship Id="rId21" Type="http://schemas.openxmlformats.org/officeDocument/2006/relationships/image" Target="../media/image3254.png"/><Relationship Id="rId63" Type="http://schemas.openxmlformats.org/officeDocument/2006/relationships/image" Target="../media/image3275.png"/><Relationship Id="rId159" Type="http://schemas.openxmlformats.org/officeDocument/2006/relationships/image" Target="../media/image3323.png"/><Relationship Id="rId170" Type="http://schemas.openxmlformats.org/officeDocument/2006/relationships/customXml" Target="../ink/ink3369.xml"/><Relationship Id="rId226" Type="http://schemas.openxmlformats.org/officeDocument/2006/relationships/customXml" Target="../ink/ink3397.xml"/><Relationship Id="rId268" Type="http://schemas.openxmlformats.org/officeDocument/2006/relationships/customXml" Target="../ink/ink3418.xml"/><Relationship Id="rId32" Type="http://schemas.openxmlformats.org/officeDocument/2006/relationships/customXml" Target="../ink/ink3300.xml"/><Relationship Id="rId74" Type="http://schemas.openxmlformats.org/officeDocument/2006/relationships/customXml" Target="../ink/ink3321.xml"/><Relationship Id="rId128" Type="http://schemas.openxmlformats.org/officeDocument/2006/relationships/customXml" Target="../ink/ink3348.xml"/><Relationship Id="rId5" Type="http://schemas.openxmlformats.org/officeDocument/2006/relationships/image" Target="../media/image3246.png"/><Relationship Id="rId181" Type="http://schemas.openxmlformats.org/officeDocument/2006/relationships/image" Target="../media/image3334.png"/><Relationship Id="rId237" Type="http://schemas.openxmlformats.org/officeDocument/2006/relationships/image" Target="../media/image157.png"/><Relationship Id="rId279" Type="http://schemas.openxmlformats.org/officeDocument/2006/relationships/image" Target="../media/image3382.png"/><Relationship Id="rId43" Type="http://schemas.openxmlformats.org/officeDocument/2006/relationships/image" Target="../media/image3265.png"/><Relationship Id="rId139" Type="http://schemas.openxmlformats.org/officeDocument/2006/relationships/image" Target="../media/image3313.png"/><Relationship Id="rId85" Type="http://schemas.openxmlformats.org/officeDocument/2006/relationships/image" Target="../media/image3286.png"/><Relationship Id="rId150" Type="http://schemas.openxmlformats.org/officeDocument/2006/relationships/customXml" Target="../ink/ink3359.xml"/><Relationship Id="rId192" Type="http://schemas.openxmlformats.org/officeDocument/2006/relationships/customXml" Target="../ink/ink3380.xml"/><Relationship Id="rId206" Type="http://schemas.openxmlformats.org/officeDocument/2006/relationships/customXml" Target="../ink/ink3387.xml"/><Relationship Id="rId248" Type="http://schemas.openxmlformats.org/officeDocument/2006/relationships/customXml" Target="../ink/ink3408.xml"/><Relationship Id="rId269" Type="http://schemas.openxmlformats.org/officeDocument/2006/relationships/image" Target="../media/image3377.png"/><Relationship Id="rId12" Type="http://schemas.openxmlformats.org/officeDocument/2006/relationships/customXml" Target="../ink/ink3290.xml"/><Relationship Id="rId33" Type="http://schemas.openxmlformats.org/officeDocument/2006/relationships/image" Target="../media/image3260.png"/><Relationship Id="rId108" Type="http://schemas.openxmlformats.org/officeDocument/2006/relationships/customXml" Target="../ink/ink3338.xml"/><Relationship Id="rId129" Type="http://schemas.openxmlformats.org/officeDocument/2006/relationships/image" Target="../media/image3308.png"/><Relationship Id="rId280" Type="http://schemas.openxmlformats.org/officeDocument/2006/relationships/customXml" Target="../ink/ink3424.xml"/><Relationship Id="rId54" Type="http://schemas.openxmlformats.org/officeDocument/2006/relationships/customXml" Target="../ink/ink3311.xml"/><Relationship Id="rId75" Type="http://schemas.openxmlformats.org/officeDocument/2006/relationships/image" Target="../media/image3281.png"/><Relationship Id="rId96" Type="http://schemas.openxmlformats.org/officeDocument/2006/relationships/customXml" Target="../ink/ink3332.xml"/><Relationship Id="rId140" Type="http://schemas.openxmlformats.org/officeDocument/2006/relationships/customXml" Target="../ink/ink3354.xml"/><Relationship Id="rId161" Type="http://schemas.openxmlformats.org/officeDocument/2006/relationships/image" Target="../media/image3324.png"/><Relationship Id="rId182" Type="http://schemas.openxmlformats.org/officeDocument/2006/relationships/customXml" Target="../ink/ink3375.xml"/><Relationship Id="rId217" Type="http://schemas.openxmlformats.org/officeDocument/2006/relationships/image" Target="../media/image3352.png"/><Relationship Id="rId6" Type="http://schemas.openxmlformats.org/officeDocument/2006/relationships/customXml" Target="../ink/ink3287.xml"/><Relationship Id="rId238" Type="http://schemas.openxmlformats.org/officeDocument/2006/relationships/customXml" Target="../ink/ink3403.xml"/><Relationship Id="rId259" Type="http://schemas.openxmlformats.org/officeDocument/2006/relationships/image" Target="../media/image3372.png"/><Relationship Id="rId23" Type="http://schemas.openxmlformats.org/officeDocument/2006/relationships/image" Target="../media/image3255.png"/><Relationship Id="rId119" Type="http://schemas.openxmlformats.org/officeDocument/2006/relationships/image" Target="../media/image3303.png"/><Relationship Id="rId270" Type="http://schemas.openxmlformats.org/officeDocument/2006/relationships/customXml" Target="../ink/ink3419.xml"/><Relationship Id="rId44" Type="http://schemas.openxmlformats.org/officeDocument/2006/relationships/customXml" Target="../ink/ink3306.xml"/><Relationship Id="rId65" Type="http://schemas.openxmlformats.org/officeDocument/2006/relationships/image" Target="../media/image3276.png"/><Relationship Id="rId86" Type="http://schemas.openxmlformats.org/officeDocument/2006/relationships/customXml" Target="../ink/ink3327.xml"/><Relationship Id="rId130" Type="http://schemas.openxmlformats.org/officeDocument/2006/relationships/customXml" Target="../ink/ink3349.xml"/><Relationship Id="rId151" Type="http://schemas.openxmlformats.org/officeDocument/2006/relationships/image" Target="../media/image3319.png"/><Relationship Id="rId172" Type="http://schemas.openxmlformats.org/officeDocument/2006/relationships/customXml" Target="../ink/ink3370.xml"/><Relationship Id="rId193" Type="http://schemas.openxmlformats.org/officeDocument/2006/relationships/image" Target="../media/image3340.png"/><Relationship Id="rId207" Type="http://schemas.openxmlformats.org/officeDocument/2006/relationships/image" Target="../media/image3347.png"/><Relationship Id="rId228" Type="http://schemas.openxmlformats.org/officeDocument/2006/relationships/customXml" Target="../ink/ink3398.xml"/><Relationship Id="rId249" Type="http://schemas.openxmlformats.org/officeDocument/2006/relationships/image" Target="../media/image3367.png"/><Relationship Id="rId13" Type="http://schemas.openxmlformats.org/officeDocument/2006/relationships/image" Target="../media/image3250.png"/><Relationship Id="rId109" Type="http://schemas.openxmlformats.org/officeDocument/2006/relationships/image" Target="../media/image3298.png"/><Relationship Id="rId260" Type="http://schemas.openxmlformats.org/officeDocument/2006/relationships/customXml" Target="../ink/ink3414.xml"/><Relationship Id="rId281" Type="http://schemas.openxmlformats.org/officeDocument/2006/relationships/image" Target="../media/image3383.png"/><Relationship Id="rId34" Type="http://schemas.openxmlformats.org/officeDocument/2006/relationships/customXml" Target="../ink/ink3301.xml"/><Relationship Id="rId55" Type="http://schemas.openxmlformats.org/officeDocument/2006/relationships/image" Target="../media/image3271.png"/><Relationship Id="rId76" Type="http://schemas.openxmlformats.org/officeDocument/2006/relationships/customXml" Target="../ink/ink3322.xml"/><Relationship Id="rId97" Type="http://schemas.openxmlformats.org/officeDocument/2006/relationships/image" Target="../media/image3292.png"/><Relationship Id="rId120" Type="http://schemas.openxmlformats.org/officeDocument/2006/relationships/customXml" Target="../ink/ink3344.xml"/><Relationship Id="rId141" Type="http://schemas.openxmlformats.org/officeDocument/2006/relationships/image" Target="../media/image3314.png"/><Relationship Id="rId7" Type="http://schemas.openxmlformats.org/officeDocument/2006/relationships/image" Target="../media/image3247.png"/><Relationship Id="rId162" Type="http://schemas.openxmlformats.org/officeDocument/2006/relationships/customXml" Target="../ink/ink3365.xml"/><Relationship Id="rId183" Type="http://schemas.openxmlformats.org/officeDocument/2006/relationships/image" Target="../media/image3335.png"/><Relationship Id="rId218" Type="http://schemas.openxmlformats.org/officeDocument/2006/relationships/customXml" Target="../ink/ink3393.xml"/><Relationship Id="rId239" Type="http://schemas.openxmlformats.org/officeDocument/2006/relationships/image" Target="../media/image3362.png"/><Relationship Id="rId250" Type="http://schemas.openxmlformats.org/officeDocument/2006/relationships/customXml" Target="../ink/ink3409.xml"/><Relationship Id="rId271" Type="http://schemas.openxmlformats.org/officeDocument/2006/relationships/image" Target="../media/image3378.png"/><Relationship Id="rId24" Type="http://schemas.openxmlformats.org/officeDocument/2006/relationships/customXml" Target="../ink/ink3296.xml"/><Relationship Id="rId45" Type="http://schemas.openxmlformats.org/officeDocument/2006/relationships/image" Target="../media/image3266.png"/><Relationship Id="rId66" Type="http://schemas.openxmlformats.org/officeDocument/2006/relationships/customXml" Target="../ink/ink3317.xml"/><Relationship Id="rId87" Type="http://schemas.openxmlformats.org/officeDocument/2006/relationships/image" Target="../media/image3287.png"/><Relationship Id="rId110" Type="http://schemas.openxmlformats.org/officeDocument/2006/relationships/customXml" Target="../ink/ink3339.xml"/><Relationship Id="rId131" Type="http://schemas.openxmlformats.org/officeDocument/2006/relationships/image" Target="../media/image3309.png"/><Relationship Id="rId152" Type="http://schemas.openxmlformats.org/officeDocument/2006/relationships/customXml" Target="../ink/ink3360.xml"/><Relationship Id="rId173" Type="http://schemas.openxmlformats.org/officeDocument/2006/relationships/image" Target="../media/image3330.png"/><Relationship Id="rId194" Type="http://schemas.openxmlformats.org/officeDocument/2006/relationships/customXml" Target="../ink/ink3381.xml"/><Relationship Id="rId208" Type="http://schemas.openxmlformats.org/officeDocument/2006/relationships/customXml" Target="../ink/ink3388.xml"/><Relationship Id="rId229" Type="http://schemas.openxmlformats.org/officeDocument/2006/relationships/image" Target="../media/image3358.png"/><Relationship Id="rId240" Type="http://schemas.openxmlformats.org/officeDocument/2006/relationships/customXml" Target="../ink/ink3404.xml"/><Relationship Id="rId261" Type="http://schemas.openxmlformats.org/officeDocument/2006/relationships/image" Target="../media/image3373.png"/><Relationship Id="rId14" Type="http://schemas.openxmlformats.org/officeDocument/2006/relationships/customXml" Target="../ink/ink3291.xml"/><Relationship Id="rId35" Type="http://schemas.openxmlformats.org/officeDocument/2006/relationships/image" Target="../media/image3261.png"/><Relationship Id="rId56" Type="http://schemas.openxmlformats.org/officeDocument/2006/relationships/customXml" Target="../ink/ink3312.xml"/><Relationship Id="rId77" Type="http://schemas.openxmlformats.org/officeDocument/2006/relationships/image" Target="../media/image3282.png"/><Relationship Id="rId100" Type="http://schemas.openxmlformats.org/officeDocument/2006/relationships/customXml" Target="../ink/ink3334.xml"/><Relationship Id="rId282" Type="http://schemas.openxmlformats.org/officeDocument/2006/relationships/customXml" Target="../ink/ink3425.xml"/><Relationship Id="rId8" Type="http://schemas.openxmlformats.org/officeDocument/2006/relationships/customXml" Target="../ink/ink3288.xml"/><Relationship Id="rId98" Type="http://schemas.openxmlformats.org/officeDocument/2006/relationships/customXml" Target="../ink/ink3333.xml"/><Relationship Id="rId121" Type="http://schemas.openxmlformats.org/officeDocument/2006/relationships/image" Target="../media/image3304.png"/><Relationship Id="rId142" Type="http://schemas.openxmlformats.org/officeDocument/2006/relationships/customXml" Target="../ink/ink3355.xml"/><Relationship Id="rId163" Type="http://schemas.openxmlformats.org/officeDocument/2006/relationships/image" Target="../media/image3325.png"/><Relationship Id="rId184" Type="http://schemas.openxmlformats.org/officeDocument/2006/relationships/customXml" Target="../ink/ink3376.xml"/><Relationship Id="rId219" Type="http://schemas.openxmlformats.org/officeDocument/2006/relationships/image" Target="../media/image3353.png"/><Relationship Id="rId230" Type="http://schemas.openxmlformats.org/officeDocument/2006/relationships/customXml" Target="../ink/ink3399.xml"/><Relationship Id="rId251" Type="http://schemas.openxmlformats.org/officeDocument/2006/relationships/image" Target="../media/image3368.png"/><Relationship Id="rId25" Type="http://schemas.openxmlformats.org/officeDocument/2006/relationships/image" Target="../media/image3256.png"/><Relationship Id="rId46" Type="http://schemas.openxmlformats.org/officeDocument/2006/relationships/customXml" Target="../ink/ink3307.xml"/><Relationship Id="rId67" Type="http://schemas.openxmlformats.org/officeDocument/2006/relationships/image" Target="../media/image3277.png"/><Relationship Id="rId272" Type="http://schemas.openxmlformats.org/officeDocument/2006/relationships/customXml" Target="../ink/ink3420.xml"/><Relationship Id="rId88" Type="http://schemas.openxmlformats.org/officeDocument/2006/relationships/customXml" Target="../ink/ink3328.xml"/><Relationship Id="rId111" Type="http://schemas.openxmlformats.org/officeDocument/2006/relationships/image" Target="../media/image3299.png"/><Relationship Id="rId132" Type="http://schemas.openxmlformats.org/officeDocument/2006/relationships/customXml" Target="../ink/ink3350.xml"/><Relationship Id="rId153" Type="http://schemas.openxmlformats.org/officeDocument/2006/relationships/image" Target="../media/image3320.png"/><Relationship Id="rId174" Type="http://schemas.openxmlformats.org/officeDocument/2006/relationships/customXml" Target="../ink/ink3371.xml"/><Relationship Id="rId195" Type="http://schemas.openxmlformats.org/officeDocument/2006/relationships/image" Target="../media/image3341.png"/><Relationship Id="rId209" Type="http://schemas.openxmlformats.org/officeDocument/2006/relationships/image" Target="../media/image3348.png"/><Relationship Id="rId220" Type="http://schemas.openxmlformats.org/officeDocument/2006/relationships/customXml" Target="../ink/ink3394.xml"/><Relationship Id="rId241" Type="http://schemas.openxmlformats.org/officeDocument/2006/relationships/image" Target="../media/image3363.png"/><Relationship Id="rId15" Type="http://schemas.openxmlformats.org/officeDocument/2006/relationships/image" Target="../media/image3251.png"/><Relationship Id="rId36" Type="http://schemas.openxmlformats.org/officeDocument/2006/relationships/customXml" Target="../ink/ink3302.xml"/><Relationship Id="rId57" Type="http://schemas.openxmlformats.org/officeDocument/2006/relationships/image" Target="../media/image3272.png"/><Relationship Id="rId262" Type="http://schemas.openxmlformats.org/officeDocument/2006/relationships/customXml" Target="../ink/ink3415.xml"/><Relationship Id="rId283" Type="http://schemas.openxmlformats.org/officeDocument/2006/relationships/image" Target="../media/image3384.png"/><Relationship Id="rId78" Type="http://schemas.openxmlformats.org/officeDocument/2006/relationships/customXml" Target="../ink/ink3323.xml"/><Relationship Id="rId99" Type="http://schemas.openxmlformats.org/officeDocument/2006/relationships/image" Target="../media/image3293.png"/><Relationship Id="rId101" Type="http://schemas.openxmlformats.org/officeDocument/2006/relationships/image" Target="../media/image3294.png"/><Relationship Id="rId122" Type="http://schemas.openxmlformats.org/officeDocument/2006/relationships/customXml" Target="../ink/ink3345.xml"/><Relationship Id="rId143" Type="http://schemas.openxmlformats.org/officeDocument/2006/relationships/image" Target="../media/image3315.png"/><Relationship Id="rId164" Type="http://schemas.openxmlformats.org/officeDocument/2006/relationships/customXml" Target="../ink/ink3366.xml"/><Relationship Id="rId185" Type="http://schemas.openxmlformats.org/officeDocument/2006/relationships/image" Target="../media/image3336.png"/><Relationship Id="rId9" Type="http://schemas.openxmlformats.org/officeDocument/2006/relationships/image" Target="../media/image3248.png"/><Relationship Id="rId210" Type="http://schemas.openxmlformats.org/officeDocument/2006/relationships/customXml" Target="../ink/ink3389.xml"/><Relationship Id="rId26" Type="http://schemas.openxmlformats.org/officeDocument/2006/relationships/customXml" Target="../ink/ink3297.xml"/><Relationship Id="rId231" Type="http://schemas.openxmlformats.org/officeDocument/2006/relationships/image" Target="../media/image3359.png"/><Relationship Id="rId252" Type="http://schemas.openxmlformats.org/officeDocument/2006/relationships/customXml" Target="../ink/ink3410.xml"/><Relationship Id="rId273" Type="http://schemas.openxmlformats.org/officeDocument/2006/relationships/image" Target="../media/image3379.png"/><Relationship Id="rId47" Type="http://schemas.openxmlformats.org/officeDocument/2006/relationships/image" Target="../media/image3267.png"/><Relationship Id="rId68" Type="http://schemas.openxmlformats.org/officeDocument/2006/relationships/customXml" Target="../ink/ink3318.xml"/><Relationship Id="rId89" Type="http://schemas.openxmlformats.org/officeDocument/2006/relationships/image" Target="../media/image3288.png"/><Relationship Id="rId112" Type="http://schemas.openxmlformats.org/officeDocument/2006/relationships/customXml" Target="../ink/ink3340.xml"/><Relationship Id="rId133" Type="http://schemas.openxmlformats.org/officeDocument/2006/relationships/image" Target="../media/image3310.png"/><Relationship Id="rId154" Type="http://schemas.openxmlformats.org/officeDocument/2006/relationships/customXml" Target="../ink/ink3361.xml"/><Relationship Id="rId175" Type="http://schemas.openxmlformats.org/officeDocument/2006/relationships/image" Target="../media/image3331.png"/><Relationship Id="rId196" Type="http://schemas.openxmlformats.org/officeDocument/2006/relationships/customXml" Target="../ink/ink3382.xml"/><Relationship Id="rId200" Type="http://schemas.openxmlformats.org/officeDocument/2006/relationships/customXml" Target="../ink/ink3384.xml"/><Relationship Id="rId16" Type="http://schemas.openxmlformats.org/officeDocument/2006/relationships/customXml" Target="../ink/ink3292.xml"/><Relationship Id="rId221" Type="http://schemas.openxmlformats.org/officeDocument/2006/relationships/image" Target="../media/image3354.png"/><Relationship Id="rId242" Type="http://schemas.openxmlformats.org/officeDocument/2006/relationships/customXml" Target="../ink/ink3405.xml"/><Relationship Id="rId263" Type="http://schemas.openxmlformats.org/officeDocument/2006/relationships/image" Target="../media/image3374.png"/><Relationship Id="rId284" Type="http://schemas.openxmlformats.org/officeDocument/2006/relationships/customXml" Target="../ink/ink3426.xml"/><Relationship Id="rId37" Type="http://schemas.openxmlformats.org/officeDocument/2006/relationships/image" Target="../media/image3262.png"/><Relationship Id="rId58" Type="http://schemas.openxmlformats.org/officeDocument/2006/relationships/customXml" Target="../ink/ink3313.xml"/><Relationship Id="rId79" Type="http://schemas.openxmlformats.org/officeDocument/2006/relationships/image" Target="../media/image3283.png"/><Relationship Id="rId102" Type="http://schemas.openxmlformats.org/officeDocument/2006/relationships/customXml" Target="../ink/ink3335.xml"/><Relationship Id="rId123" Type="http://schemas.openxmlformats.org/officeDocument/2006/relationships/image" Target="../media/image3305.png"/><Relationship Id="rId144" Type="http://schemas.openxmlformats.org/officeDocument/2006/relationships/customXml" Target="../ink/ink3356.xml"/><Relationship Id="rId90" Type="http://schemas.openxmlformats.org/officeDocument/2006/relationships/customXml" Target="../ink/ink3329.xml"/><Relationship Id="rId165" Type="http://schemas.openxmlformats.org/officeDocument/2006/relationships/image" Target="../media/image3326.png"/><Relationship Id="rId186" Type="http://schemas.openxmlformats.org/officeDocument/2006/relationships/customXml" Target="../ink/ink3377.xml"/><Relationship Id="rId211" Type="http://schemas.openxmlformats.org/officeDocument/2006/relationships/image" Target="../media/image3349.png"/><Relationship Id="rId232" Type="http://schemas.openxmlformats.org/officeDocument/2006/relationships/customXml" Target="../ink/ink3400.xml"/><Relationship Id="rId253" Type="http://schemas.openxmlformats.org/officeDocument/2006/relationships/image" Target="../media/image3369.png"/><Relationship Id="rId274" Type="http://schemas.openxmlformats.org/officeDocument/2006/relationships/customXml" Target="../ink/ink3421.xml"/><Relationship Id="rId27" Type="http://schemas.openxmlformats.org/officeDocument/2006/relationships/image" Target="../media/image3257.png"/><Relationship Id="rId48" Type="http://schemas.openxmlformats.org/officeDocument/2006/relationships/customXml" Target="../ink/ink3308.xml"/><Relationship Id="rId69" Type="http://schemas.openxmlformats.org/officeDocument/2006/relationships/image" Target="../media/image3278.png"/><Relationship Id="rId113" Type="http://schemas.openxmlformats.org/officeDocument/2006/relationships/image" Target="../media/image3300.png"/><Relationship Id="rId134" Type="http://schemas.openxmlformats.org/officeDocument/2006/relationships/customXml" Target="../ink/ink3351.xml"/><Relationship Id="rId80" Type="http://schemas.openxmlformats.org/officeDocument/2006/relationships/customXml" Target="../ink/ink3324.xml"/><Relationship Id="rId155" Type="http://schemas.openxmlformats.org/officeDocument/2006/relationships/image" Target="../media/image3321.png"/><Relationship Id="rId176" Type="http://schemas.openxmlformats.org/officeDocument/2006/relationships/customXml" Target="../ink/ink3372.xml"/><Relationship Id="rId197" Type="http://schemas.openxmlformats.org/officeDocument/2006/relationships/image" Target="../media/image3342.png"/><Relationship Id="rId201" Type="http://schemas.openxmlformats.org/officeDocument/2006/relationships/image" Target="../media/image3344.png"/><Relationship Id="rId222" Type="http://schemas.openxmlformats.org/officeDocument/2006/relationships/customXml" Target="../ink/ink3395.xml"/><Relationship Id="rId243" Type="http://schemas.openxmlformats.org/officeDocument/2006/relationships/image" Target="../media/image3364.png"/><Relationship Id="rId264" Type="http://schemas.openxmlformats.org/officeDocument/2006/relationships/customXml" Target="../ink/ink3416.xml"/><Relationship Id="rId285" Type="http://schemas.openxmlformats.org/officeDocument/2006/relationships/image" Target="../media/image3385.png"/><Relationship Id="rId17" Type="http://schemas.openxmlformats.org/officeDocument/2006/relationships/image" Target="../media/image3252.png"/><Relationship Id="rId38" Type="http://schemas.openxmlformats.org/officeDocument/2006/relationships/customXml" Target="../ink/ink3303.xml"/><Relationship Id="rId59" Type="http://schemas.openxmlformats.org/officeDocument/2006/relationships/image" Target="../media/image3273.png"/><Relationship Id="rId103" Type="http://schemas.openxmlformats.org/officeDocument/2006/relationships/image" Target="../media/image3295.png"/><Relationship Id="rId124" Type="http://schemas.openxmlformats.org/officeDocument/2006/relationships/customXml" Target="../ink/ink3346.xml"/><Relationship Id="rId70" Type="http://schemas.openxmlformats.org/officeDocument/2006/relationships/customXml" Target="../ink/ink3319.xml"/><Relationship Id="rId91" Type="http://schemas.openxmlformats.org/officeDocument/2006/relationships/image" Target="../media/image3289.png"/><Relationship Id="rId145" Type="http://schemas.openxmlformats.org/officeDocument/2006/relationships/image" Target="../media/image3316.png"/><Relationship Id="rId166" Type="http://schemas.openxmlformats.org/officeDocument/2006/relationships/customXml" Target="../ink/ink3367.xml"/><Relationship Id="rId187" Type="http://schemas.openxmlformats.org/officeDocument/2006/relationships/image" Target="../media/image333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90.xml"/><Relationship Id="rId233" Type="http://schemas.openxmlformats.org/officeDocument/2006/relationships/image" Target="../media/image3360.png"/><Relationship Id="rId254" Type="http://schemas.openxmlformats.org/officeDocument/2006/relationships/customXml" Target="../ink/ink3411.xml"/><Relationship Id="rId28" Type="http://schemas.openxmlformats.org/officeDocument/2006/relationships/customXml" Target="../ink/ink3298.xml"/><Relationship Id="rId49" Type="http://schemas.openxmlformats.org/officeDocument/2006/relationships/image" Target="../media/image3268.png"/><Relationship Id="rId114" Type="http://schemas.openxmlformats.org/officeDocument/2006/relationships/customXml" Target="../ink/ink3341.xml"/><Relationship Id="rId275" Type="http://schemas.openxmlformats.org/officeDocument/2006/relationships/image" Target="../media/image3380.png"/><Relationship Id="rId60" Type="http://schemas.openxmlformats.org/officeDocument/2006/relationships/customXml" Target="../ink/ink3314.xml"/><Relationship Id="rId81" Type="http://schemas.openxmlformats.org/officeDocument/2006/relationships/image" Target="../media/image3284.png"/><Relationship Id="rId135" Type="http://schemas.openxmlformats.org/officeDocument/2006/relationships/image" Target="../media/image3311.png"/><Relationship Id="rId156" Type="http://schemas.openxmlformats.org/officeDocument/2006/relationships/customXml" Target="../ink/ink3362.xml"/><Relationship Id="rId177" Type="http://schemas.openxmlformats.org/officeDocument/2006/relationships/image" Target="../media/image3332.png"/><Relationship Id="rId198" Type="http://schemas.openxmlformats.org/officeDocument/2006/relationships/customXml" Target="../ink/ink3383.xml"/><Relationship Id="rId202" Type="http://schemas.openxmlformats.org/officeDocument/2006/relationships/customXml" Target="../ink/ink3385.xml"/><Relationship Id="rId223" Type="http://schemas.openxmlformats.org/officeDocument/2006/relationships/image" Target="../media/image3355.png"/><Relationship Id="rId244" Type="http://schemas.openxmlformats.org/officeDocument/2006/relationships/customXml" Target="../ink/ink3406.xml"/><Relationship Id="rId18" Type="http://schemas.openxmlformats.org/officeDocument/2006/relationships/customXml" Target="../ink/ink3293.xml"/><Relationship Id="rId39" Type="http://schemas.openxmlformats.org/officeDocument/2006/relationships/image" Target="../media/image3263.png"/><Relationship Id="rId265" Type="http://schemas.openxmlformats.org/officeDocument/2006/relationships/image" Target="../media/image3375.png"/><Relationship Id="rId286" Type="http://schemas.openxmlformats.org/officeDocument/2006/relationships/customXml" Target="../ink/ink3427.xml"/><Relationship Id="rId50" Type="http://schemas.openxmlformats.org/officeDocument/2006/relationships/customXml" Target="../ink/ink3309.xml"/><Relationship Id="rId104" Type="http://schemas.openxmlformats.org/officeDocument/2006/relationships/customXml" Target="../ink/ink3336.xml"/><Relationship Id="rId125" Type="http://schemas.openxmlformats.org/officeDocument/2006/relationships/image" Target="../media/image3306.png"/><Relationship Id="rId146" Type="http://schemas.openxmlformats.org/officeDocument/2006/relationships/customXml" Target="../ink/ink3357.xml"/><Relationship Id="rId167" Type="http://schemas.openxmlformats.org/officeDocument/2006/relationships/image" Target="../media/image3327.png"/><Relationship Id="rId188" Type="http://schemas.openxmlformats.org/officeDocument/2006/relationships/customXml" Target="../ink/ink3378.xml"/><Relationship Id="rId71" Type="http://schemas.openxmlformats.org/officeDocument/2006/relationships/image" Target="../media/image3279.png"/><Relationship Id="rId92" Type="http://schemas.openxmlformats.org/officeDocument/2006/relationships/customXml" Target="../ink/ink3330.xml"/><Relationship Id="rId213" Type="http://schemas.openxmlformats.org/officeDocument/2006/relationships/image" Target="../media/image3350.png"/><Relationship Id="rId234" Type="http://schemas.openxmlformats.org/officeDocument/2006/relationships/customXml" Target="../ink/ink3401.xml"/><Relationship Id="rId2" Type="http://schemas.openxmlformats.org/officeDocument/2006/relationships/customXml" Target="../ink/ink3285.xml"/><Relationship Id="rId29" Type="http://schemas.openxmlformats.org/officeDocument/2006/relationships/image" Target="../media/image3258.png"/><Relationship Id="rId255" Type="http://schemas.openxmlformats.org/officeDocument/2006/relationships/image" Target="../media/image3370.png"/><Relationship Id="rId276" Type="http://schemas.openxmlformats.org/officeDocument/2006/relationships/customXml" Target="../ink/ink3422.xml"/><Relationship Id="rId40" Type="http://schemas.openxmlformats.org/officeDocument/2006/relationships/customXml" Target="../ink/ink3304.xml"/><Relationship Id="rId115" Type="http://schemas.openxmlformats.org/officeDocument/2006/relationships/image" Target="../media/image3301.png"/><Relationship Id="rId136" Type="http://schemas.openxmlformats.org/officeDocument/2006/relationships/customXml" Target="../ink/ink3352.xml"/><Relationship Id="rId157" Type="http://schemas.openxmlformats.org/officeDocument/2006/relationships/image" Target="../media/image3322.png"/><Relationship Id="rId178" Type="http://schemas.openxmlformats.org/officeDocument/2006/relationships/customXml" Target="../ink/ink3373.xml"/><Relationship Id="rId61" Type="http://schemas.openxmlformats.org/officeDocument/2006/relationships/image" Target="../media/image3274.png"/><Relationship Id="rId82" Type="http://schemas.openxmlformats.org/officeDocument/2006/relationships/customXml" Target="../ink/ink3325.xml"/><Relationship Id="rId199" Type="http://schemas.openxmlformats.org/officeDocument/2006/relationships/image" Target="../media/image3343.png"/><Relationship Id="rId203" Type="http://schemas.openxmlformats.org/officeDocument/2006/relationships/image" Target="../media/image3345.png"/><Relationship Id="rId19" Type="http://schemas.openxmlformats.org/officeDocument/2006/relationships/image" Target="../media/image3253.png"/><Relationship Id="rId224" Type="http://schemas.openxmlformats.org/officeDocument/2006/relationships/customXml" Target="../ink/ink3396.xml"/><Relationship Id="rId245" Type="http://schemas.openxmlformats.org/officeDocument/2006/relationships/image" Target="../media/image3365.png"/><Relationship Id="rId266" Type="http://schemas.openxmlformats.org/officeDocument/2006/relationships/customXml" Target="../ink/ink3417.xml"/><Relationship Id="rId287" Type="http://schemas.openxmlformats.org/officeDocument/2006/relationships/image" Target="../media/image3386.png"/><Relationship Id="rId30" Type="http://schemas.openxmlformats.org/officeDocument/2006/relationships/customXml" Target="../ink/ink3299.xml"/><Relationship Id="rId105" Type="http://schemas.openxmlformats.org/officeDocument/2006/relationships/image" Target="../media/image3296.png"/><Relationship Id="rId126" Type="http://schemas.openxmlformats.org/officeDocument/2006/relationships/customXml" Target="../ink/ink3347.xml"/><Relationship Id="rId147" Type="http://schemas.openxmlformats.org/officeDocument/2006/relationships/image" Target="../media/image3317.png"/><Relationship Id="rId168" Type="http://schemas.openxmlformats.org/officeDocument/2006/relationships/customXml" Target="../ink/ink3368.xml"/><Relationship Id="rId51" Type="http://schemas.openxmlformats.org/officeDocument/2006/relationships/image" Target="../media/image3269.png"/><Relationship Id="rId72" Type="http://schemas.openxmlformats.org/officeDocument/2006/relationships/customXml" Target="../ink/ink3320.xml"/><Relationship Id="rId93" Type="http://schemas.openxmlformats.org/officeDocument/2006/relationships/image" Target="../media/image3290.png"/><Relationship Id="rId189" Type="http://schemas.openxmlformats.org/officeDocument/2006/relationships/image" Target="../media/image3338.png"/><Relationship Id="rId3" Type="http://schemas.openxmlformats.org/officeDocument/2006/relationships/image" Target="../media/image3245.png"/><Relationship Id="rId214" Type="http://schemas.openxmlformats.org/officeDocument/2006/relationships/customXml" Target="../ink/ink3391.xml"/><Relationship Id="rId235" Type="http://schemas.openxmlformats.org/officeDocument/2006/relationships/image" Target="../media/image3361.png"/><Relationship Id="rId256" Type="http://schemas.openxmlformats.org/officeDocument/2006/relationships/customXml" Target="../ink/ink3412.xml"/><Relationship Id="rId277" Type="http://schemas.openxmlformats.org/officeDocument/2006/relationships/image" Target="../media/image3381.png"/><Relationship Id="rId116" Type="http://schemas.openxmlformats.org/officeDocument/2006/relationships/customXml" Target="../ink/ink3342.xml"/><Relationship Id="rId137" Type="http://schemas.openxmlformats.org/officeDocument/2006/relationships/image" Target="../media/image3312.png"/><Relationship Id="rId158" Type="http://schemas.openxmlformats.org/officeDocument/2006/relationships/customXml" Target="../ink/ink3363.xml"/><Relationship Id="rId20" Type="http://schemas.openxmlformats.org/officeDocument/2006/relationships/customXml" Target="../ink/ink3294.xml"/><Relationship Id="rId41" Type="http://schemas.openxmlformats.org/officeDocument/2006/relationships/image" Target="../media/image3264.png"/><Relationship Id="rId62" Type="http://schemas.openxmlformats.org/officeDocument/2006/relationships/customXml" Target="../ink/ink3315.xml"/><Relationship Id="rId83" Type="http://schemas.openxmlformats.org/officeDocument/2006/relationships/image" Target="../media/image3285.png"/><Relationship Id="rId179" Type="http://schemas.openxmlformats.org/officeDocument/2006/relationships/image" Target="../media/image3333.png"/><Relationship Id="rId190" Type="http://schemas.openxmlformats.org/officeDocument/2006/relationships/customXml" Target="../ink/ink3379.xml"/><Relationship Id="rId204" Type="http://schemas.openxmlformats.org/officeDocument/2006/relationships/customXml" Target="../ink/ink3386.xml"/><Relationship Id="rId225" Type="http://schemas.openxmlformats.org/officeDocument/2006/relationships/image" Target="../media/image3356.png"/><Relationship Id="rId246" Type="http://schemas.openxmlformats.org/officeDocument/2006/relationships/customXml" Target="../ink/ink3407.xml"/><Relationship Id="rId267" Type="http://schemas.openxmlformats.org/officeDocument/2006/relationships/image" Target="../media/image3376.png"/><Relationship Id="rId288" Type="http://schemas.openxmlformats.org/officeDocument/2006/relationships/customXml" Target="../ink/ink3428.xml"/><Relationship Id="rId106" Type="http://schemas.openxmlformats.org/officeDocument/2006/relationships/customXml" Target="../ink/ink3337.xml"/><Relationship Id="rId127" Type="http://schemas.openxmlformats.org/officeDocument/2006/relationships/image" Target="../media/image3307.png"/><Relationship Id="rId10" Type="http://schemas.openxmlformats.org/officeDocument/2006/relationships/customXml" Target="../ink/ink3289.xml"/><Relationship Id="rId31" Type="http://schemas.openxmlformats.org/officeDocument/2006/relationships/image" Target="../media/image3259.png"/><Relationship Id="rId52" Type="http://schemas.openxmlformats.org/officeDocument/2006/relationships/customXml" Target="../ink/ink3310.xml"/><Relationship Id="rId73" Type="http://schemas.openxmlformats.org/officeDocument/2006/relationships/image" Target="../media/image3280.png"/><Relationship Id="rId94" Type="http://schemas.openxmlformats.org/officeDocument/2006/relationships/customXml" Target="../ink/ink3331.xml"/><Relationship Id="rId148" Type="http://schemas.openxmlformats.org/officeDocument/2006/relationships/customXml" Target="../ink/ink3358.xml"/><Relationship Id="rId169" Type="http://schemas.openxmlformats.org/officeDocument/2006/relationships/image" Target="../media/image3328.png"/><Relationship Id="rId4" Type="http://schemas.openxmlformats.org/officeDocument/2006/relationships/customXml" Target="../ink/ink3286.xml"/><Relationship Id="rId180" Type="http://schemas.openxmlformats.org/officeDocument/2006/relationships/customXml" Target="../ink/ink3374.xml"/><Relationship Id="rId215" Type="http://schemas.openxmlformats.org/officeDocument/2006/relationships/image" Target="../media/image3351.png"/><Relationship Id="rId236" Type="http://schemas.openxmlformats.org/officeDocument/2006/relationships/customXml" Target="../ink/ink3402.xml"/><Relationship Id="rId257" Type="http://schemas.openxmlformats.org/officeDocument/2006/relationships/image" Target="../media/image3371.png"/><Relationship Id="rId278" Type="http://schemas.openxmlformats.org/officeDocument/2006/relationships/customXml" Target="../ink/ink3423.xml"/><Relationship Id="rId42" Type="http://schemas.openxmlformats.org/officeDocument/2006/relationships/customXml" Target="../ink/ink3305.xml"/><Relationship Id="rId84" Type="http://schemas.openxmlformats.org/officeDocument/2006/relationships/customXml" Target="../ink/ink3326.xml"/><Relationship Id="rId138" Type="http://schemas.openxmlformats.org/officeDocument/2006/relationships/customXml" Target="../ink/ink3353.xml"/><Relationship Id="rId191" Type="http://schemas.openxmlformats.org/officeDocument/2006/relationships/image" Target="../media/image3339.png"/><Relationship Id="rId205" Type="http://schemas.openxmlformats.org/officeDocument/2006/relationships/image" Target="../media/image3346.png"/><Relationship Id="rId247" Type="http://schemas.openxmlformats.org/officeDocument/2006/relationships/image" Target="../media/image3366.png"/><Relationship Id="rId107" Type="http://schemas.openxmlformats.org/officeDocument/2006/relationships/image" Target="../media/image3297.png"/><Relationship Id="rId289" Type="http://schemas.openxmlformats.org/officeDocument/2006/relationships/image" Target="../media/image3387.png"/><Relationship Id="rId11" Type="http://schemas.openxmlformats.org/officeDocument/2006/relationships/image" Target="../media/image3249.png"/><Relationship Id="rId53" Type="http://schemas.openxmlformats.org/officeDocument/2006/relationships/image" Target="../media/image3270.png"/><Relationship Id="rId149" Type="http://schemas.openxmlformats.org/officeDocument/2006/relationships/image" Target="../media/image3318.png"/><Relationship Id="rId95" Type="http://schemas.openxmlformats.org/officeDocument/2006/relationships/image" Target="../media/image3291.png"/><Relationship Id="rId160" Type="http://schemas.openxmlformats.org/officeDocument/2006/relationships/customXml" Target="../ink/ink3364.xml"/><Relationship Id="rId216" Type="http://schemas.openxmlformats.org/officeDocument/2006/relationships/customXml" Target="../ink/ink3392.xml"/><Relationship Id="rId258" Type="http://schemas.openxmlformats.org/officeDocument/2006/relationships/customXml" Target="../ink/ink3413.xml"/><Relationship Id="rId22" Type="http://schemas.openxmlformats.org/officeDocument/2006/relationships/customXml" Target="../ink/ink3295.xml"/><Relationship Id="rId64" Type="http://schemas.openxmlformats.org/officeDocument/2006/relationships/customXml" Target="../ink/ink3316.xml"/><Relationship Id="rId118" Type="http://schemas.openxmlformats.org/officeDocument/2006/relationships/customXml" Target="../ink/ink3343.xml"/><Relationship Id="rId171" Type="http://schemas.openxmlformats.org/officeDocument/2006/relationships/image" Target="../media/image3329.png"/><Relationship Id="rId227" Type="http://schemas.openxmlformats.org/officeDocument/2006/relationships/image" Target="../media/image3357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45.png"/><Relationship Id="rId299" Type="http://schemas.openxmlformats.org/officeDocument/2006/relationships/image" Target="../media/image3534.png"/><Relationship Id="rId21" Type="http://schemas.openxmlformats.org/officeDocument/2006/relationships/image" Target="../media/image3397.png"/><Relationship Id="rId63" Type="http://schemas.openxmlformats.org/officeDocument/2006/relationships/image" Target="../media/image3418.png"/><Relationship Id="rId159" Type="http://schemas.openxmlformats.org/officeDocument/2006/relationships/image" Target="../media/image3466.png"/><Relationship Id="rId324" Type="http://schemas.openxmlformats.org/officeDocument/2006/relationships/customXml" Target="../ink/ink3590.xml"/><Relationship Id="rId366" Type="http://schemas.openxmlformats.org/officeDocument/2006/relationships/customXml" Target="../ink/ink3611.xml"/><Relationship Id="rId170" Type="http://schemas.openxmlformats.org/officeDocument/2006/relationships/customXml" Target="../ink/ink3513.xml"/><Relationship Id="rId226" Type="http://schemas.openxmlformats.org/officeDocument/2006/relationships/customXml" Target="../ink/ink3541.xml"/><Relationship Id="rId433" Type="http://schemas.openxmlformats.org/officeDocument/2006/relationships/image" Target="../media/image3601.png"/><Relationship Id="rId268" Type="http://schemas.openxmlformats.org/officeDocument/2006/relationships/customXml" Target="../ink/ink3562.xml"/><Relationship Id="rId32" Type="http://schemas.openxmlformats.org/officeDocument/2006/relationships/customXml" Target="../ink/ink3444.xml"/><Relationship Id="rId74" Type="http://schemas.openxmlformats.org/officeDocument/2006/relationships/customXml" Target="../ink/ink3465.xml"/><Relationship Id="rId128" Type="http://schemas.openxmlformats.org/officeDocument/2006/relationships/customXml" Target="../ink/ink3492.xml"/><Relationship Id="rId335" Type="http://schemas.openxmlformats.org/officeDocument/2006/relationships/image" Target="../media/image3552.png"/><Relationship Id="rId377" Type="http://schemas.openxmlformats.org/officeDocument/2006/relationships/image" Target="../media/image3573.png"/><Relationship Id="rId5" Type="http://schemas.openxmlformats.org/officeDocument/2006/relationships/image" Target="../media/image3389.png"/><Relationship Id="rId181" Type="http://schemas.openxmlformats.org/officeDocument/2006/relationships/image" Target="../media/image3477.png"/><Relationship Id="rId237" Type="http://schemas.openxmlformats.org/officeDocument/2006/relationships/image" Target="../media/image3503.png"/><Relationship Id="rId402" Type="http://schemas.openxmlformats.org/officeDocument/2006/relationships/customXml" Target="../ink/ink3629.xml"/><Relationship Id="rId279" Type="http://schemas.openxmlformats.org/officeDocument/2006/relationships/image" Target="../media/image3524.png"/><Relationship Id="rId444" Type="http://schemas.openxmlformats.org/officeDocument/2006/relationships/customXml" Target="../ink/ink3650.xml"/><Relationship Id="rId43" Type="http://schemas.openxmlformats.org/officeDocument/2006/relationships/image" Target="../media/image3408.png"/><Relationship Id="rId139" Type="http://schemas.openxmlformats.org/officeDocument/2006/relationships/image" Target="../media/image3456.png"/><Relationship Id="rId290" Type="http://schemas.openxmlformats.org/officeDocument/2006/relationships/customXml" Target="../ink/ink3573.xml"/><Relationship Id="rId304" Type="http://schemas.openxmlformats.org/officeDocument/2006/relationships/customXml" Target="../ink/ink3580.xml"/><Relationship Id="rId346" Type="http://schemas.openxmlformats.org/officeDocument/2006/relationships/customXml" Target="../ink/ink3601.xml"/><Relationship Id="rId388" Type="http://schemas.openxmlformats.org/officeDocument/2006/relationships/customXml" Target="../ink/ink3622.xml"/><Relationship Id="rId85" Type="http://schemas.openxmlformats.org/officeDocument/2006/relationships/image" Target="../media/image3429.png"/><Relationship Id="rId150" Type="http://schemas.openxmlformats.org/officeDocument/2006/relationships/customXml" Target="../ink/ink3503.xml"/><Relationship Id="rId192" Type="http://schemas.openxmlformats.org/officeDocument/2006/relationships/customXml" Target="../ink/ink3524.xml"/><Relationship Id="rId206" Type="http://schemas.openxmlformats.org/officeDocument/2006/relationships/customXml" Target="../ink/ink3531.xml"/><Relationship Id="rId413" Type="http://schemas.openxmlformats.org/officeDocument/2006/relationships/image" Target="../media/image3591.png"/><Relationship Id="rId248" Type="http://schemas.openxmlformats.org/officeDocument/2006/relationships/customXml" Target="../ink/ink3552.xml"/><Relationship Id="rId455" Type="http://schemas.openxmlformats.org/officeDocument/2006/relationships/image" Target="../media/image3612.png"/><Relationship Id="rId12" Type="http://schemas.openxmlformats.org/officeDocument/2006/relationships/customXml" Target="../ink/ink3434.xml"/><Relationship Id="rId108" Type="http://schemas.openxmlformats.org/officeDocument/2006/relationships/customXml" Target="../ink/ink3482.xml"/><Relationship Id="rId315" Type="http://schemas.openxmlformats.org/officeDocument/2006/relationships/image" Target="../media/image3542.png"/><Relationship Id="rId357" Type="http://schemas.openxmlformats.org/officeDocument/2006/relationships/image" Target="../media/image3563.png"/><Relationship Id="rId54" Type="http://schemas.openxmlformats.org/officeDocument/2006/relationships/customXml" Target="../ink/ink3455.xml"/><Relationship Id="rId96" Type="http://schemas.openxmlformats.org/officeDocument/2006/relationships/customXml" Target="../ink/ink3476.xml"/><Relationship Id="rId161" Type="http://schemas.openxmlformats.org/officeDocument/2006/relationships/image" Target="../media/image3467.png"/><Relationship Id="rId217" Type="http://schemas.openxmlformats.org/officeDocument/2006/relationships/image" Target="../media/image3493.png"/><Relationship Id="rId399" Type="http://schemas.openxmlformats.org/officeDocument/2006/relationships/image" Target="../media/image3584.png"/><Relationship Id="rId259" Type="http://schemas.openxmlformats.org/officeDocument/2006/relationships/image" Target="../media/image3514.png"/><Relationship Id="rId424" Type="http://schemas.openxmlformats.org/officeDocument/2006/relationships/customXml" Target="../ink/ink3640.xml"/><Relationship Id="rId23" Type="http://schemas.openxmlformats.org/officeDocument/2006/relationships/image" Target="../media/image3398.png"/><Relationship Id="rId119" Type="http://schemas.openxmlformats.org/officeDocument/2006/relationships/image" Target="../media/image3446.png"/><Relationship Id="rId270" Type="http://schemas.openxmlformats.org/officeDocument/2006/relationships/customXml" Target="../ink/ink3563.xml"/><Relationship Id="rId326" Type="http://schemas.openxmlformats.org/officeDocument/2006/relationships/customXml" Target="../ink/ink3591.xml"/><Relationship Id="rId65" Type="http://schemas.openxmlformats.org/officeDocument/2006/relationships/image" Target="../media/image3419.png"/><Relationship Id="rId130" Type="http://schemas.openxmlformats.org/officeDocument/2006/relationships/customXml" Target="../ink/ink3493.xml"/><Relationship Id="rId368" Type="http://schemas.openxmlformats.org/officeDocument/2006/relationships/customXml" Target="../ink/ink3612.xml"/><Relationship Id="rId172" Type="http://schemas.openxmlformats.org/officeDocument/2006/relationships/customXml" Target="../ink/ink3514.xml"/><Relationship Id="rId228" Type="http://schemas.openxmlformats.org/officeDocument/2006/relationships/customXml" Target="../ink/ink3542.xml"/><Relationship Id="rId435" Type="http://schemas.openxmlformats.org/officeDocument/2006/relationships/image" Target="../media/image3602.png"/><Relationship Id="rId281" Type="http://schemas.openxmlformats.org/officeDocument/2006/relationships/image" Target="../media/image3525.png"/><Relationship Id="rId337" Type="http://schemas.openxmlformats.org/officeDocument/2006/relationships/image" Target="../media/image3553.png"/><Relationship Id="rId34" Type="http://schemas.openxmlformats.org/officeDocument/2006/relationships/customXml" Target="../ink/ink3445.xml"/><Relationship Id="rId76" Type="http://schemas.openxmlformats.org/officeDocument/2006/relationships/customXml" Target="../ink/ink3466.xml"/><Relationship Id="rId141" Type="http://schemas.openxmlformats.org/officeDocument/2006/relationships/image" Target="../media/image3457.png"/><Relationship Id="rId379" Type="http://schemas.openxmlformats.org/officeDocument/2006/relationships/image" Target="../media/image3574.png"/><Relationship Id="rId7" Type="http://schemas.openxmlformats.org/officeDocument/2006/relationships/image" Target="../media/image3390.png"/><Relationship Id="rId183" Type="http://schemas.openxmlformats.org/officeDocument/2006/relationships/image" Target="../media/image3478.png"/><Relationship Id="rId239" Type="http://schemas.openxmlformats.org/officeDocument/2006/relationships/image" Target="../media/image3504.png"/><Relationship Id="rId390" Type="http://schemas.openxmlformats.org/officeDocument/2006/relationships/customXml" Target="../ink/ink3623.xml"/><Relationship Id="rId404" Type="http://schemas.openxmlformats.org/officeDocument/2006/relationships/customXml" Target="../ink/ink3630.xml"/><Relationship Id="rId446" Type="http://schemas.openxmlformats.org/officeDocument/2006/relationships/customXml" Target="../ink/ink3651.xml"/><Relationship Id="rId250" Type="http://schemas.openxmlformats.org/officeDocument/2006/relationships/customXml" Target="../ink/ink3553.xml"/><Relationship Id="rId292" Type="http://schemas.openxmlformats.org/officeDocument/2006/relationships/customXml" Target="../ink/ink3574.xml"/><Relationship Id="rId306" Type="http://schemas.openxmlformats.org/officeDocument/2006/relationships/customXml" Target="../ink/ink3581.xml"/><Relationship Id="rId45" Type="http://schemas.openxmlformats.org/officeDocument/2006/relationships/image" Target="../media/image3409.png"/><Relationship Id="rId87" Type="http://schemas.openxmlformats.org/officeDocument/2006/relationships/image" Target="../media/image3430.png"/><Relationship Id="rId110" Type="http://schemas.openxmlformats.org/officeDocument/2006/relationships/customXml" Target="../ink/ink3483.xml"/><Relationship Id="rId348" Type="http://schemas.openxmlformats.org/officeDocument/2006/relationships/customXml" Target="../ink/ink3602.xml"/><Relationship Id="rId152" Type="http://schemas.openxmlformats.org/officeDocument/2006/relationships/customXml" Target="../ink/ink3504.xml"/><Relationship Id="rId194" Type="http://schemas.openxmlformats.org/officeDocument/2006/relationships/customXml" Target="../ink/ink3525.xml"/><Relationship Id="rId208" Type="http://schemas.openxmlformats.org/officeDocument/2006/relationships/customXml" Target="../ink/ink3532.xml"/><Relationship Id="rId415" Type="http://schemas.openxmlformats.org/officeDocument/2006/relationships/image" Target="../media/image3592.png"/><Relationship Id="rId261" Type="http://schemas.openxmlformats.org/officeDocument/2006/relationships/image" Target="../media/image3515.png"/><Relationship Id="rId14" Type="http://schemas.openxmlformats.org/officeDocument/2006/relationships/customXml" Target="../ink/ink3435.xml"/><Relationship Id="rId56" Type="http://schemas.openxmlformats.org/officeDocument/2006/relationships/customXml" Target="../ink/ink3456.xml"/><Relationship Id="rId317" Type="http://schemas.openxmlformats.org/officeDocument/2006/relationships/image" Target="../media/image3543.png"/><Relationship Id="rId359" Type="http://schemas.openxmlformats.org/officeDocument/2006/relationships/image" Target="../media/image3564.png"/><Relationship Id="rId98" Type="http://schemas.openxmlformats.org/officeDocument/2006/relationships/customXml" Target="../ink/ink3477.xml"/><Relationship Id="rId121" Type="http://schemas.openxmlformats.org/officeDocument/2006/relationships/image" Target="../media/image3447.png"/><Relationship Id="rId163" Type="http://schemas.openxmlformats.org/officeDocument/2006/relationships/image" Target="../media/image3468.png"/><Relationship Id="rId219" Type="http://schemas.openxmlformats.org/officeDocument/2006/relationships/image" Target="../media/image3494.png"/><Relationship Id="rId370" Type="http://schemas.openxmlformats.org/officeDocument/2006/relationships/customXml" Target="../ink/ink3613.xml"/><Relationship Id="rId426" Type="http://schemas.openxmlformats.org/officeDocument/2006/relationships/customXml" Target="../ink/ink3641.xml"/><Relationship Id="rId230" Type="http://schemas.openxmlformats.org/officeDocument/2006/relationships/customXml" Target="../ink/ink3543.xml"/><Relationship Id="rId25" Type="http://schemas.openxmlformats.org/officeDocument/2006/relationships/image" Target="../media/image3399.png"/><Relationship Id="rId67" Type="http://schemas.openxmlformats.org/officeDocument/2006/relationships/image" Target="../media/image3420.png"/><Relationship Id="rId272" Type="http://schemas.openxmlformats.org/officeDocument/2006/relationships/customXml" Target="../ink/ink3564.xml"/><Relationship Id="rId328" Type="http://schemas.openxmlformats.org/officeDocument/2006/relationships/customXml" Target="../ink/ink3592.xml"/><Relationship Id="rId132" Type="http://schemas.openxmlformats.org/officeDocument/2006/relationships/customXml" Target="../ink/ink3494.xml"/><Relationship Id="rId174" Type="http://schemas.openxmlformats.org/officeDocument/2006/relationships/customXml" Target="../ink/ink3515.xml"/><Relationship Id="rId381" Type="http://schemas.openxmlformats.org/officeDocument/2006/relationships/image" Target="../media/image3575.png"/><Relationship Id="rId241" Type="http://schemas.openxmlformats.org/officeDocument/2006/relationships/image" Target="../media/image3505.png"/><Relationship Id="rId437" Type="http://schemas.openxmlformats.org/officeDocument/2006/relationships/image" Target="../media/image3603.png"/><Relationship Id="rId36" Type="http://schemas.openxmlformats.org/officeDocument/2006/relationships/customXml" Target="../ink/ink3446.xml"/><Relationship Id="rId283" Type="http://schemas.openxmlformats.org/officeDocument/2006/relationships/image" Target="../media/image3526.png"/><Relationship Id="rId339" Type="http://schemas.openxmlformats.org/officeDocument/2006/relationships/image" Target="../media/image3554.png"/><Relationship Id="rId78" Type="http://schemas.openxmlformats.org/officeDocument/2006/relationships/customXml" Target="../ink/ink3467.xml"/><Relationship Id="rId101" Type="http://schemas.openxmlformats.org/officeDocument/2006/relationships/image" Target="../media/image3437.png"/><Relationship Id="rId143" Type="http://schemas.openxmlformats.org/officeDocument/2006/relationships/image" Target="../media/image3458.png"/><Relationship Id="rId185" Type="http://schemas.openxmlformats.org/officeDocument/2006/relationships/image" Target="../media/image3479.png"/><Relationship Id="rId350" Type="http://schemas.openxmlformats.org/officeDocument/2006/relationships/customXml" Target="../ink/ink3603.xml"/><Relationship Id="rId406" Type="http://schemas.openxmlformats.org/officeDocument/2006/relationships/customXml" Target="../ink/ink3631.xml"/><Relationship Id="rId9" Type="http://schemas.openxmlformats.org/officeDocument/2006/relationships/image" Target="../media/image3391.png"/><Relationship Id="rId210" Type="http://schemas.openxmlformats.org/officeDocument/2006/relationships/customXml" Target="../ink/ink3533.xml"/><Relationship Id="rId392" Type="http://schemas.openxmlformats.org/officeDocument/2006/relationships/customXml" Target="../ink/ink3624.xml"/><Relationship Id="rId448" Type="http://schemas.openxmlformats.org/officeDocument/2006/relationships/customXml" Target="../ink/ink3652.xml"/><Relationship Id="rId252" Type="http://schemas.openxmlformats.org/officeDocument/2006/relationships/customXml" Target="../ink/ink3554.xml"/><Relationship Id="rId294" Type="http://schemas.openxmlformats.org/officeDocument/2006/relationships/customXml" Target="../ink/ink3575.xml"/><Relationship Id="rId308" Type="http://schemas.openxmlformats.org/officeDocument/2006/relationships/customXml" Target="../ink/ink3582.xml"/><Relationship Id="rId47" Type="http://schemas.openxmlformats.org/officeDocument/2006/relationships/image" Target="../media/image3410.png"/><Relationship Id="rId89" Type="http://schemas.openxmlformats.org/officeDocument/2006/relationships/image" Target="../media/image3431.png"/><Relationship Id="rId112" Type="http://schemas.openxmlformats.org/officeDocument/2006/relationships/customXml" Target="../ink/ink3484.xml"/><Relationship Id="rId154" Type="http://schemas.openxmlformats.org/officeDocument/2006/relationships/customXml" Target="../ink/ink3505.xml"/><Relationship Id="rId361" Type="http://schemas.openxmlformats.org/officeDocument/2006/relationships/image" Target="../media/image3565.png"/><Relationship Id="rId196" Type="http://schemas.openxmlformats.org/officeDocument/2006/relationships/customXml" Target="../ink/ink3526.xml"/><Relationship Id="rId417" Type="http://schemas.openxmlformats.org/officeDocument/2006/relationships/image" Target="../media/image3593.png"/><Relationship Id="rId16" Type="http://schemas.openxmlformats.org/officeDocument/2006/relationships/customXml" Target="../ink/ink3436.xml"/><Relationship Id="rId221" Type="http://schemas.openxmlformats.org/officeDocument/2006/relationships/image" Target="../media/image3495.png"/><Relationship Id="rId263" Type="http://schemas.openxmlformats.org/officeDocument/2006/relationships/image" Target="../media/image3516.png"/><Relationship Id="rId319" Type="http://schemas.openxmlformats.org/officeDocument/2006/relationships/image" Target="../media/image3544.png"/><Relationship Id="rId58" Type="http://schemas.openxmlformats.org/officeDocument/2006/relationships/customXml" Target="../ink/ink3457.xml"/><Relationship Id="rId123" Type="http://schemas.openxmlformats.org/officeDocument/2006/relationships/image" Target="../media/image3448.png"/><Relationship Id="rId330" Type="http://schemas.openxmlformats.org/officeDocument/2006/relationships/customXml" Target="../ink/ink3593.xml"/><Relationship Id="rId165" Type="http://schemas.openxmlformats.org/officeDocument/2006/relationships/image" Target="../media/image3469.png"/><Relationship Id="rId372" Type="http://schemas.openxmlformats.org/officeDocument/2006/relationships/customXml" Target="../ink/ink3614.xml"/><Relationship Id="rId428" Type="http://schemas.openxmlformats.org/officeDocument/2006/relationships/customXml" Target="../ink/ink3642.xml"/><Relationship Id="rId232" Type="http://schemas.openxmlformats.org/officeDocument/2006/relationships/customXml" Target="../ink/ink3544.xml"/><Relationship Id="rId274" Type="http://schemas.openxmlformats.org/officeDocument/2006/relationships/customXml" Target="../ink/ink3565.xml"/><Relationship Id="rId27" Type="http://schemas.openxmlformats.org/officeDocument/2006/relationships/image" Target="../media/image3400.png"/><Relationship Id="rId69" Type="http://schemas.openxmlformats.org/officeDocument/2006/relationships/image" Target="../media/image3421.png"/><Relationship Id="rId134" Type="http://schemas.openxmlformats.org/officeDocument/2006/relationships/customXml" Target="../ink/ink3495.xml"/><Relationship Id="rId80" Type="http://schemas.openxmlformats.org/officeDocument/2006/relationships/customXml" Target="../ink/ink3468.xml"/><Relationship Id="rId176" Type="http://schemas.openxmlformats.org/officeDocument/2006/relationships/customXml" Target="../ink/ink3516.xml"/><Relationship Id="rId341" Type="http://schemas.openxmlformats.org/officeDocument/2006/relationships/image" Target="../media/image3555.png"/><Relationship Id="rId383" Type="http://schemas.openxmlformats.org/officeDocument/2006/relationships/image" Target="../media/image3576.png"/><Relationship Id="rId439" Type="http://schemas.openxmlformats.org/officeDocument/2006/relationships/image" Target="../media/image3604.png"/><Relationship Id="rId201" Type="http://schemas.openxmlformats.org/officeDocument/2006/relationships/image" Target="../media/image3487.png"/><Relationship Id="rId243" Type="http://schemas.openxmlformats.org/officeDocument/2006/relationships/image" Target="../media/image3506.png"/><Relationship Id="rId285" Type="http://schemas.openxmlformats.org/officeDocument/2006/relationships/image" Target="../media/image3527.png"/><Relationship Id="rId450" Type="http://schemas.openxmlformats.org/officeDocument/2006/relationships/customXml" Target="../ink/ink3653.xml"/><Relationship Id="rId38" Type="http://schemas.openxmlformats.org/officeDocument/2006/relationships/customXml" Target="../ink/ink3447.xml"/><Relationship Id="rId103" Type="http://schemas.openxmlformats.org/officeDocument/2006/relationships/image" Target="../media/image3438.png"/><Relationship Id="rId310" Type="http://schemas.openxmlformats.org/officeDocument/2006/relationships/customXml" Target="../ink/ink3583.xml"/><Relationship Id="rId91" Type="http://schemas.openxmlformats.org/officeDocument/2006/relationships/image" Target="../media/image3432.png"/><Relationship Id="rId145" Type="http://schemas.openxmlformats.org/officeDocument/2006/relationships/image" Target="../media/image3459.png"/><Relationship Id="rId187" Type="http://schemas.openxmlformats.org/officeDocument/2006/relationships/image" Target="../media/image3480.png"/><Relationship Id="rId352" Type="http://schemas.openxmlformats.org/officeDocument/2006/relationships/customXml" Target="../ink/ink3604.xml"/><Relationship Id="rId394" Type="http://schemas.openxmlformats.org/officeDocument/2006/relationships/customXml" Target="../ink/ink3625.xml"/><Relationship Id="rId408" Type="http://schemas.openxmlformats.org/officeDocument/2006/relationships/customXml" Target="../ink/ink3632.xml"/><Relationship Id="rId212" Type="http://schemas.openxmlformats.org/officeDocument/2006/relationships/customXml" Target="../ink/ink3534.xml"/><Relationship Id="rId254" Type="http://schemas.openxmlformats.org/officeDocument/2006/relationships/customXml" Target="../ink/ink3555.xml"/><Relationship Id="rId49" Type="http://schemas.openxmlformats.org/officeDocument/2006/relationships/image" Target="../media/image3411.png"/><Relationship Id="rId114" Type="http://schemas.openxmlformats.org/officeDocument/2006/relationships/customXml" Target="../ink/ink3485.xml"/><Relationship Id="rId296" Type="http://schemas.openxmlformats.org/officeDocument/2006/relationships/customXml" Target="../ink/ink3576.xml"/><Relationship Id="rId60" Type="http://schemas.openxmlformats.org/officeDocument/2006/relationships/customXml" Target="../ink/ink3458.xml"/><Relationship Id="rId156" Type="http://schemas.openxmlformats.org/officeDocument/2006/relationships/customXml" Target="../ink/ink3506.xml"/><Relationship Id="rId198" Type="http://schemas.openxmlformats.org/officeDocument/2006/relationships/customXml" Target="../ink/ink3527.xml"/><Relationship Id="rId321" Type="http://schemas.openxmlformats.org/officeDocument/2006/relationships/image" Target="../media/image3545.png"/><Relationship Id="rId363" Type="http://schemas.openxmlformats.org/officeDocument/2006/relationships/image" Target="../media/image3566.png"/><Relationship Id="rId419" Type="http://schemas.openxmlformats.org/officeDocument/2006/relationships/image" Target="../media/image3594.png"/><Relationship Id="rId223" Type="http://schemas.openxmlformats.org/officeDocument/2006/relationships/image" Target="../media/image3496.png"/><Relationship Id="rId430" Type="http://schemas.openxmlformats.org/officeDocument/2006/relationships/customXml" Target="../ink/ink3643.xml"/><Relationship Id="rId18" Type="http://schemas.openxmlformats.org/officeDocument/2006/relationships/customXml" Target="../ink/ink3437.xml"/><Relationship Id="rId265" Type="http://schemas.openxmlformats.org/officeDocument/2006/relationships/image" Target="../media/image3517.png"/><Relationship Id="rId125" Type="http://schemas.openxmlformats.org/officeDocument/2006/relationships/image" Target="../media/image3449.png"/><Relationship Id="rId167" Type="http://schemas.openxmlformats.org/officeDocument/2006/relationships/image" Target="../media/image3470.png"/><Relationship Id="rId332" Type="http://schemas.openxmlformats.org/officeDocument/2006/relationships/customXml" Target="../ink/ink3594.xml"/><Relationship Id="rId374" Type="http://schemas.openxmlformats.org/officeDocument/2006/relationships/customXml" Target="../ink/ink3615.xml"/><Relationship Id="rId71" Type="http://schemas.openxmlformats.org/officeDocument/2006/relationships/image" Target="../media/image3422.png"/><Relationship Id="rId92" Type="http://schemas.openxmlformats.org/officeDocument/2006/relationships/customXml" Target="../ink/ink3474.xml"/><Relationship Id="rId213" Type="http://schemas.openxmlformats.org/officeDocument/2006/relationships/image" Target="../media/image2982.png"/><Relationship Id="rId234" Type="http://schemas.openxmlformats.org/officeDocument/2006/relationships/customXml" Target="../ink/ink3545.xml"/><Relationship Id="rId420" Type="http://schemas.openxmlformats.org/officeDocument/2006/relationships/customXml" Target="../ink/ink3638.xml"/><Relationship Id="rId2" Type="http://schemas.openxmlformats.org/officeDocument/2006/relationships/customXml" Target="../ink/ink3429.xml"/><Relationship Id="rId29" Type="http://schemas.openxmlformats.org/officeDocument/2006/relationships/image" Target="../media/image3401.png"/><Relationship Id="rId255" Type="http://schemas.openxmlformats.org/officeDocument/2006/relationships/image" Target="../media/image3512.png"/><Relationship Id="rId276" Type="http://schemas.openxmlformats.org/officeDocument/2006/relationships/customXml" Target="../ink/ink3566.xml"/><Relationship Id="rId297" Type="http://schemas.openxmlformats.org/officeDocument/2006/relationships/image" Target="../media/image3533.png"/><Relationship Id="rId441" Type="http://schemas.openxmlformats.org/officeDocument/2006/relationships/image" Target="../media/image3605.png"/><Relationship Id="rId40" Type="http://schemas.openxmlformats.org/officeDocument/2006/relationships/customXml" Target="../ink/ink3448.xml"/><Relationship Id="rId115" Type="http://schemas.openxmlformats.org/officeDocument/2006/relationships/image" Target="../media/image3444.png"/><Relationship Id="rId136" Type="http://schemas.openxmlformats.org/officeDocument/2006/relationships/customXml" Target="../ink/ink3496.xml"/><Relationship Id="rId157" Type="http://schemas.openxmlformats.org/officeDocument/2006/relationships/image" Target="../media/image3465.png"/><Relationship Id="rId178" Type="http://schemas.openxmlformats.org/officeDocument/2006/relationships/customXml" Target="../ink/ink3517.xml"/><Relationship Id="rId301" Type="http://schemas.openxmlformats.org/officeDocument/2006/relationships/image" Target="../media/image3535.png"/><Relationship Id="rId322" Type="http://schemas.openxmlformats.org/officeDocument/2006/relationships/customXml" Target="../ink/ink3589.xml"/><Relationship Id="rId343" Type="http://schemas.openxmlformats.org/officeDocument/2006/relationships/image" Target="../media/image3556.png"/><Relationship Id="rId364" Type="http://schemas.openxmlformats.org/officeDocument/2006/relationships/customXml" Target="../ink/ink3610.xml"/><Relationship Id="rId61" Type="http://schemas.openxmlformats.org/officeDocument/2006/relationships/image" Target="../media/image3417.png"/><Relationship Id="rId82" Type="http://schemas.openxmlformats.org/officeDocument/2006/relationships/customXml" Target="../ink/ink3469.xml"/><Relationship Id="rId199" Type="http://schemas.openxmlformats.org/officeDocument/2006/relationships/image" Target="../media/image3486.png"/><Relationship Id="rId203" Type="http://schemas.openxmlformats.org/officeDocument/2006/relationships/image" Target="../media/image157.png"/><Relationship Id="rId385" Type="http://schemas.openxmlformats.org/officeDocument/2006/relationships/image" Target="../media/image3577.png"/><Relationship Id="rId19" Type="http://schemas.openxmlformats.org/officeDocument/2006/relationships/image" Target="../media/image3396.png"/><Relationship Id="rId224" Type="http://schemas.openxmlformats.org/officeDocument/2006/relationships/customXml" Target="../ink/ink3540.xml"/><Relationship Id="rId245" Type="http://schemas.openxmlformats.org/officeDocument/2006/relationships/image" Target="../media/image3507.png"/><Relationship Id="rId266" Type="http://schemas.openxmlformats.org/officeDocument/2006/relationships/customXml" Target="../ink/ink3561.xml"/><Relationship Id="rId287" Type="http://schemas.openxmlformats.org/officeDocument/2006/relationships/image" Target="../media/image3528.png"/><Relationship Id="rId410" Type="http://schemas.openxmlformats.org/officeDocument/2006/relationships/customXml" Target="../ink/ink3633.xml"/><Relationship Id="rId431" Type="http://schemas.openxmlformats.org/officeDocument/2006/relationships/image" Target="../media/image3600.png"/><Relationship Id="rId452" Type="http://schemas.openxmlformats.org/officeDocument/2006/relationships/customXml" Target="../ink/ink3654.xml"/><Relationship Id="rId30" Type="http://schemas.openxmlformats.org/officeDocument/2006/relationships/customXml" Target="../ink/ink3443.xml"/><Relationship Id="rId105" Type="http://schemas.openxmlformats.org/officeDocument/2006/relationships/image" Target="../media/image3439.png"/><Relationship Id="rId126" Type="http://schemas.openxmlformats.org/officeDocument/2006/relationships/customXml" Target="../ink/ink3491.xml"/><Relationship Id="rId147" Type="http://schemas.openxmlformats.org/officeDocument/2006/relationships/image" Target="../media/image3460.png"/><Relationship Id="rId168" Type="http://schemas.openxmlformats.org/officeDocument/2006/relationships/customXml" Target="../ink/ink3512.xml"/><Relationship Id="rId312" Type="http://schemas.openxmlformats.org/officeDocument/2006/relationships/customXml" Target="../ink/ink3584.xml"/><Relationship Id="rId333" Type="http://schemas.openxmlformats.org/officeDocument/2006/relationships/image" Target="../media/image3551.png"/><Relationship Id="rId354" Type="http://schemas.openxmlformats.org/officeDocument/2006/relationships/customXml" Target="../ink/ink3605.xml"/><Relationship Id="rId51" Type="http://schemas.openxmlformats.org/officeDocument/2006/relationships/image" Target="../media/image3412.png"/><Relationship Id="rId72" Type="http://schemas.openxmlformats.org/officeDocument/2006/relationships/customXml" Target="../ink/ink3464.xml"/><Relationship Id="rId93" Type="http://schemas.openxmlformats.org/officeDocument/2006/relationships/image" Target="../media/image3433.png"/><Relationship Id="rId189" Type="http://schemas.openxmlformats.org/officeDocument/2006/relationships/image" Target="../media/image3481.png"/><Relationship Id="rId375" Type="http://schemas.openxmlformats.org/officeDocument/2006/relationships/image" Target="../media/image3572.png"/><Relationship Id="rId396" Type="http://schemas.openxmlformats.org/officeDocument/2006/relationships/customXml" Target="../ink/ink3626.xml"/><Relationship Id="rId3" Type="http://schemas.openxmlformats.org/officeDocument/2006/relationships/image" Target="../media/image3388.png"/><Relationship Id="rId214" Type="http://schemas.openxmlformats.org/officeDocument/2006/relationships/customXml" Target="../ink/ink3535.xml"/><Relationship Id="rId235" Type="http://schemas.openxmlformats.org/officeDocument/2006/relationships/image" Target="../media/image3502.png"/><Relationship Id="rId256" Type="http://schemas.openxmlformats.org/officeDocument/2006/relationships/customXml" Target="../ink/ink3556.xml"/><Relationship Id="rId277" Type="http://schemas.openxmlformats.org/officeDocument/2006/relationships/image" Target="../media/image3523.png"/><Relationship Id="rId298" Type="http://schemas.openxmlformats.org/officeDocument/2006/relationships/customXml" Target="../ink/ink3577.xml"/><Relationship Id="rId400" Type="http://schemas.openxmlformats.org/officeDocument/2006/relationships/customXml" Target="../ink/ink3628.xml"/><Relationship Id="rId421" Type="http://schemas.openxmlformats.org/officeDocument/2006/relationships/image" Target="../media/image3595.png"/><Relationship Id="rId442" Type="http://schemas.openxmlformats.org/officeDocument/2006/relationships/customXml" Target="../ink/ink3649.xml"/><Relationship Id="rId116" Type="http://schemas.openxmlformats.org/officeDocument/2006/relationships/customXml" Target="../ink/ink3486.xml"/><Relationship Id="rId137" Type="http://schemas.openxmlformats.org/officeDocument/2006/relationships/image" Target="../media/image3455.png"/><Relationship Id="rId158" Type="http://schemas.openxmlformats.org/officeDocument/2006/relationships/customXml" Target="../ink/ink3507.xml"/><Relationship Id="rId302" Type="http://schemas.openxmlformats.org/officeDocument/2006/relationships/customXml" Target="../ink/ink3579.xml"/><Relationship Id="rId323" Type="http://schemas.openxmlformats.org/officeDocument/2006/relationships/image" Target="../media/image3546.png"/><Relationship Id="rId344" Type="http://schemas.openxmlformats.org/officeDocument/2006/relationships/customXml" Target="../ink/ink3600.xml"/><Relationship Id="rId20" Type="http://schemas.openxmlformats.org/officeDocument/2006/relationships/customXml" Target="../ink/ink3438.xml"/><Relationship Id="rId41" Type="http://schemas.openxmlformats.org/officeDocument/2006/relationships/image" Target="../media/image3407.png"/><Relationship Id="rId62" Type="http://schemas.openxmlformats.org/officeDocument/2006/relationships/customXml" Target="../ink/ink3459.xml"/><Relationship Id="rId83" Type="http://schemas.openxmlformats.org/officeDocument/2006/relationships/image" Target="../media/image3428.png"/><Relationship Id="rId179" Type="http://schemas.openxmlformats.org/officeDocument/2006/relationships/image" Target="../media/image3476.png"/><Relationship Id="rId365" Type="http://schemas.openxmlformats.org/officeDocument/2006/relationships/image" Target="../media/image3567.png"/><Relationship Id="rId386" Type="http://schemas.openxmlformats.org/officeDocument/2006/relationships/customXml" Target="../ink/ink3621.xml"/><Relationship Id="rId190" Type="http://schemas.openxmlformats.org/officeDocument/2006/relationships/customXml" Target="../ink/ink3523.xml"/><Relationship Id="rId204" Type="http://schemas.openxmlformats.org/officeDocument/2006/relationships/customXml" Target="../ink/ink3530.xml"/><Relationship Id="rId225" Type="http://schemas.openxmlformats.org/officeDocument/2006/relationships/image" Target="../media/image3497.png"/><Relationship Id="rId246" Type="http://schemas.openxmlformats.org/officeDocument/2006/relationships/customXml" Target="../ink/ink3551.xml"/><Relationship Id="rId267" Type="http://schemas.openxmlformats.org/officeDocument/2006/relationships/image" Target="../media/image3518.png"/><Relationship Id="rId288" Type="http://schemas.openxmlformats.org/officeDocument/2006/relationships/customXml" Target="../ink/ink3572.xml"/><Relationship Id="rId411" Type="http://schemas.openxmlformats.org/officeDocument/2006/relationships/image" Target="../media/image3590.png"/><Relationship Id="rId432" Type="http://schemas.openxmlformats.org/officeDocument/2006/relationships/customXml" Target="../ink/ink3644.xml"/><Relationship Id="rId453" Type="http://schemas.openxmlformats.org/officeDocument/2006/relationships/image" Target="../media/image3611.png"/><Relationship Id="rId106" Type="http://schemas.openxmlformats.org/officeDocument/2006/relationships/customXml" Target="../ink/ink3481.xml"/><Relationship Id="rId127" Type="http://schemas.openxmlformats.org/officeDocument/2006/relationships/image" Target="../media/image3450.png"/><Relationship Id="rId313" Type="http://schemas.openxmlformats.org/officeDocument/2006/relationships/image" Target="../media/image3541.png"/><Relationship Id="rId10" Type="http://schemas.openxmlformats.org/officeDocument/2006/relationships/customXml" Target="../ink/ink3433.xml"/><Relationship Id="rId31" Type="http://schemas.openxmlformats.org/officeDocument/2006/relationships/image" Target="../media/image3402.png"/><Relationship Id="rId52" Type="http://schemas.openxmlformats.org/officeDocument/2006/relationships/customXml" Target="../ink/ink3454.xml"/><Relationship Id="rId73" Type="http://schemas.openxmlformats.org/officeDocument/2006/relationships/image" Target="../media/image3423.png"/><Relationship Id="rId94" Type="http://schemas.openxmlformats.org/officeDocument/2006/relationships/customXml" Target="../ink/ink3475.xml"/><Relationship Id="rId148" Type="http://schemas.openxmlformats.org/officeDocument/2006/relationships/customXml" Target="../ink/ink3502.xml"/><Relationship Id="rId169" Type="http://schemas.openxmlformats.org/officeDocument/2006/relationships/image" Target="../media/image3471.png"/><Relationship Id="rId334" Type="http://schemas.openxmlformats.org/officeDocument/2006/relationships/customXml" Target="../ink/ink3595.xml"/><Relationship Id="rId355" Type="http://schemas.openxmlformats.org/officeDocument/2006/relationships/image" Target="../media/image3562.png"/><Relationship Id="rId376" Type="http://schemas.openxmlformats.org/officeDocument/2006/relationships/customXml" Target="../ink/ink3616.xml"/><Relationship Id="rId397" Type="http://schemas.openxmlformats.org/officeDocument/2006/relationships/image" Target="../media/image3583.png"/><Relationship Id="rId4" Type="http://schemas.openxmlformats.org/officeDocument/2006/relationships/customXml" Target="../ink/ink3430.xml"/><Relationship Id="rId180" Type="http://schemas.openxmlformats.org/officeDocument/2006/relationships/customXml" Target="../ink/ink3518.xml"/><Relationship Id="rId215" Type="http://schemas.openxmlformats.org/officeDocument/2006/relationships/image" Target="../media/image3492.png"/><Relationship Id="rId236" Type="http://schemas.openxmlformats.org/officeDocument/2006/relationships/customXml" Target="../ink/ink3546.xml"/><Relationship Id="rId257" Type="http://schemas.openxmlformats.org/officeDocument/2006/relationships/image" Target="../media/image3513.png"/><Relationship Id="rId278" Type="http://schemas.openxmlformats.org/officeDocument/2006/relationships/customXml" Target="../ink/ink3567.xml"/><Relationship Id="rId401" Type="http://schemas.openxmlformats.org/officeDocument/2006/relationships/image" Target="../media/image3585.png"/><Relationship Id="rId422" Type="http://schemas.openxmlformats.org/officeDocument/2006/relationships/customXml" Target="../ink/ink3639.xml"/><Relationship Id="rId443" Type="http://schemas.openxmlformats.org/officeDocument/2006/relationships/image" Target="../media/image3606.png"/><Relationship Id="rId303" Type="http://schemas.openxmlformats.org/officeDocument/2006/relationships/image" Target="../media/image3536.png"/><Relationship Id="rId42" Type="http://schemas.openxmlformats.org/officeDocument/2006/relationships/customXml" Target="../ink/ink3449.xml"/><Relationship Id="rId84" Type="http://schemas.openxmlformats.org/officeDocument/2006/relationships/customXml" Target="../ink/ink3470.xml"/><Relationship Id="rId138" Type="http://schemas.openxmlformats.org/officeDocument/2006/relationships/customXml" Target="../ink/ink3497.xml"/><Relationship Id="rId345" Type="http://schemas.openxmlformats.org/officeDocument/2006/relationships/image" Target="../media/image3557.png"/><Relationship Id="rId387" Type="http://schemas.openxmlformats.org/officeDocument/2006/relationships/image" Target="../media/image3578.png"/><Relationship Id="rId191" Type="http://schemas.openxmlformats.org/officeDocument/2006/relationships/image" Target="../media/image3482.png"/><Relationship Id="rId205" Type="http://schemas.openxmlformats.org/officeDocument/2006/relationships/image" Target="../media/image3488.png"/><Relationship Id="rId247" Type="http://schemas.openxmlformats.org/officeDocument/2006/relationships/image" Target="../media/image3508.png"/><Relationship Id="rId412" Type="http://schemas.openxmlformats.org/officeDocument/2006/relationships/customXml" Target="../ink/ink3634.xml"/><Relationship Id="rId107" Type="http://schemas.openxmlformats.org/officeDocument/2006/relationships/image" Target="../media/image3440.png"/><Relationship Id="rId289" Type="http://schemas.openxmlformats.org/officeDocument/2006/relationships/image" Target="../media/image3529.png"/><Relationship Id="rId454" Type="http://schemas.openxmlformats.org/officeDocument/2006/relationships/customXml" Target="../ink/ink3655.xml"/><Relationship Id="rId11" Type="http://schemas.openxmlformats.org/officeDocument/2006/relationships/image" Target="../media/image3392.png"/><Relationship Id="rId53" Type="http://schemas.openxmlformats.org/officeDocument/2006/relationships/image" Target="../media/image3413.png"/><Relationship Id="rId149" Type="http://schemas.openxmlformats.org/officeDocument/2006/relationships/image" Target="../media/image3461.png"/><Relationship Id="rId314" Type="http://schemas.openxmlformats.org/officeDocument/2006/relationships/customXml" Target="../ink/ink3585.xml"/><Relationship Id="rId356" Type="http://schemas.openxmlformats.org/officeDocument/2006/relationships/customXml" Target="../ink/ink3606.xml"/><Relationship Id="rId398" Type="http://schemas.openxmlformats.org/officeDocument/2006/relationships/customXml" Target="../ink/ink3627.xml"/><Relationship Id="rId95" Type="http://schemas.openxmlformats.org/officeDocument/2006/relationships/image" Target="../media/image3434.png"/><Relationship Id="rId160" Type="http://schemas.openxmlformats.org/officeDocument/2006/relationships/customXml" Target="../ink/ink3508.xml"/><Relationship Id="rId216" Type="http://schemas.openxmlformats.org/officeDocument/2006/relationships/customXml" Target="../ink/ink3536.xml"/><Relationship Id="rId423" Type="http://schemas.openxmlformats.org/officeDocument/2006/relationships/image" Target="../media/image3596.png"/><Relationship Id="rId258" Type="http://schemas.openxmlformats.org/officeDocument/2006/relationships/customXml" Target="../ink/ink3557.xml"/><Relationship Id="rId22" Type="http://schemas.openxmlformats.org/officeDocument/2006/relationships/customXml" Target="../ink/ink3439.xml"/><Relationship Id="rId64" Type="http://schemas.openxmlformats.org/officeDocument/2006/relationships/customXml" Target="../ink/ink3460.xml"/><Relationship Id="rId118" Type="http://schemas.openxmlformats.org/officeDocument/2006/relationships/customXml" Target="../ink/ink3487.xml"/><Relationship Id="rId325" Type="http://schemas.openxmlformats.org/officeDocument/2006/relationships/image" Target="../media/image3547.png"/><Relationship Id="rId367" Type="http://schemas.openxmlformats.org/officeDocument/2006/relationships/image" Target="../media/image3568.png"/><Relationship Id="rId171" Type="http://schemas.openxmlformats.org/officeDocument/2006/relationships/image" Target="../media/image3472.png"/><Relationship Id="rId227" Type="http://schemas.openxmlformats.org/officeDocument/2006/relationships/image" Target="../media/image3498.png"/><Relationship Id="rId269" Type="http://schemas.openxmlformats.org/officeDocument/2006/relationships/image" Target="../media/image3519.png"/><Relationship Id="rId434" Type="http://schemas.openxmlformats.org/officeDocument/2006/relationships/customXml" Target="../ink/ink3645.xml"/><Relationship Id="rId33" Type="http://schemas.openxmlformats.org/officeDocument/2006/relationships/image" Target="../media/image3403.png"/><Relationship Id="rId129" Type="http://schemas.openxmlformats.org/officeDocument/2006/relationships/image" Target="../media/image3451.png"/><Relationship Id="rId280" Type="http://schemas.openxmlformats.org/officeDocument/2006/relationships/customXml" Target="../ink/ink3568.xml"/><Relationship Id="rId336" Type="http://schemas.openxmlformats.org/officeDocument/2006/relationships/customXml" Target="../ink/ink3596.xml"/><Relationship Id="rId75" Type="http://schemas.openxmlformats.org/officeDocument/2006/relationships/image" Target="../media/image3424.png"/><Relationship Id="rId140" Type="http://schemas.openxmlformats.org/officeDocument/2006/relationships/customXml" Target="../ink/ink3498.xml"/><Relationship Id="rId182" Type="http://schemas.openxmlformats.org/officeDocument/2006/relationships/customXml" Target="../ink/ink3519.xml"/><Relationship Id="rId378" Type="http://schemas.openxmlformats.org/officeDocument/2006/relationships/customXml" Target="../ink/ink3617.xml"/><Relationship Id="rId403" Type="http://schemas.openxmlformats.org/officeDocument/2006/relationships/image" Target="../media/image3586.png"/><Relationship Id="rId6" Type="http://schemas.openxmlformats.org/officeDocument/2006/relationships/customXml" Target="../ink/ink3431.xml"/><Relationship Id="rId238" Type="http://schemas.openxmlformats.org/officeDocument/2006/relationships/customXml" Target="../ink/ink3547.xml"/><Relationship Id="rId445" Type="http://schemas.openxmlformats.org/officeDocument/2006/relationships/image" Target="../media/image3607.png"/><Relationship Id="rId291" Type="http://schemas.openxmlformats.org/officeDocument/2006/relationships/image" Target="../media/image3530.png"/><Relationship Id="rId305" Type="http://schemas.openxmlformats.org/officeDocument/2006/relationships/image" Target="../media/image3537.png"/><Relationship Id="rId347" Type="http://schemas.openxmlformats.org/officeDocument/2006/relationships/image" Target="../media/image3558.png"/><Relationship Id="rId44" Type="http://schemas.openxmlformats.org/officeDocument/2006/relationships/customXml" Target="../ink/ink3450.xml"/><Relationship Id="rId86" Type="http://schemas.openxmlformats.org/officeDocument/2006/relationships/customXml" Target="../ink/ink3471.xml"/><Relationship Id="rId151" Type="http://schemas.openxmlformats.org/officeDocument/2006/relationships/image" Target="../media/image3462.png"/><Relationship Id="rId389" Type="http://schemas.openxmlformats.org/officeDocument/2006/relationships/image" Target="../media/image3579.png"/><Relationship Id="rId193" Type="http://schemas.openxmlformats.org/officeDocument/2006/relationships/image" Target="../media/image3483.png"/><Relationship Id="rId207" Type="http://schemas.openxmlformats.org/officeDocument/2006/relationships/image" Target="../media/image3489.png"/><Relationship Id="rId249" Type="http://schemas.openxmlformats.org/officeDocument/2006/relationships/image" Target="../media/image3509.png"/><Relationship Id="rId414" Type="http://schemas.openxmlformats.org/officeDocument/2006/relationships/customXml" Target="../ink/ink3635.xml"/><Relationship Id="rId13" Type="http://schemas.openxmlformats.org/officeDocument/2006/relationships/image" Target="../media/image3393.png"/><Relationship Id="rId109" Type="http://schemas.openxmlformats.org/officeDocument/2006/relationships/image" Target="../media/image3441.png"/><Relationship Id="rId260" Type="http://schemas.openxmlformats.org/officeDocument/2006/relationships/customXml" Target="../ink/ink3558.xml"/><Relationship Id="rId316" Type="http://schemas.openxmlformats.org/officeDocument/2006/relationships/customXml" Target="../ink/ink3586.xml"/><Relationship Id="rId55" Type="http://schemas.openxmlformats.org/officeDocument/2006/relationships/image" Target="../media/image3414.png"/><Relationship Id="rId97" Type="http://schemas.openxmlformats.org/officeDocument/2006/relationships/image" Target="../media/image3435.png"/><Relationship Id="rId120" Type="http://schemas.openxmlformats.org/officeDocument/2006/relationships/customXml" Target="../ink/ink3488.xml"/><Relationship Id="rId358" Type="http://schemas.openxmlformats.org/officeDocument/2006/relationships/customXml" Target="../ink/ink3607.xml"/><Relationship Id="rId162" Type="http://schemas.openxmlformats.org/officeDocument/2006/relationships/customXml" Target="../ink/ink3509.xml"/><Relationship Id="rId218" Type="http://schemas.openxmlformats.org/officeDocument/2006/relationships/customXml" Target="../ink/ink3537.xml"/><Relationship Id="rId425" Type="http://schemas.openxmlformats.org/officeDocument/2006/relationships/image" Target="../media/image3597.png"/><Relationship Id="rId271" Type="http://schemas.openxmlformats.org/officeDocument/2006/relationships/image" Target="../media/image3520.png"/><Relationship Id="rId24" Type="http://schemas.openxmlformats.org/officeDocument/2006/relationships/customXml" Target="../ink/ink3440.xml"/><Relationship Id="rId66" Type="http://schemas.openxmlformats.org/officeDocument/2006/relationships/customXml" Target="../ink/ink3461.xml"/><Relationship Id="rId131" Type="http://schemas.openxmlformats.org/officeDocument/2006/relationships/image" Target="../media/image3452.png"/><Relationship Id="rId327" Type="http://schemas.openxmlformats.org/officeDocument/2006/relationships/image" Target="../media/image3548.png"/><Relationship Id="rId369" Type="http://schemas.openxmlformats.org/officeDocument/2006/relationships/image" Target="../media/image3569.png"/><Relationship Id="rId173" Type="http://schemas.openxmlformats.org/officeDocument/2006/relationships/image" Target="../media/image3473.png"/><Relationship Id="rId229" Type="http://schemas.openxmlformats.org/officeDocument/2006/relationships/image" Target="../media/image3499.png"/><Relationship Id="rId380" Type="http://schemas.openxmlformats.org/officeDocument/2006/relationships/customXml" Target="../ink/ink3618.xml"/><Relationship Id="rId436" Type="http://schemas.openxmlformats.org/officeDocument/2006/relationships/customXml" Target="../ink/ink3646.xml"/><Relationship Id="rId240" Type="http://schemas.openxmlformats.org/officeDocument/2006/relationships/customXml" Target="../ink/ink3548.xml"/><Relationship Id="rId35" Type="http://schemas.openxmlformats.org/officeDocument/2006/relationships/image" Target="../media/image3404.png"/><Relationship Id="rId77" Type="http://schemas.openxmlformats.org/officeDocument/2006/relationships/image" Target="../media/image3425.png"/><Relationship Id="rId100" Type="http://schemas.openxmlformats.org/officeDocument/2006/relationships/customXml" Target="../ink/ink3478.xml"/><Relationship Id="rId282" Type="http://schemas.openxmlformats.org/officeDocument/2006/relationships/customXml" Target="../ink/ink3569.xml"/><Relationship Id="rId338" Type="http://schemas.openxmlformats.org/officeDocument/2006/relationships/customXml" Target="../ink/ink3597.xml"/><Relationship Id="rId8" Type="http://schemas.openxmlformats.org/officeDocument/2006/relationships/customXml" Target="../ink/ink3432.xml"/><Relationship Id="rId142" Type="http://schemas.openxmlformats.org/officeDocument/2006/relationships/customXml" Target="../ink/ink3499.xml"/><Relationship Id="rId184" Type="http://schemas.openxmlformats.org/officeDocument/2006/relationships/customXml" Target="../ink/ink3520.xml"/><Relationship Id="rId391" Type="http://schemas.openxmlformats.org/officeDocument/2006/relationships/image" Target="../media/image3580.png"/><Relationship Id="rId405" Type="http://schemas.openxmlformats.org/officeDocument/2006/relationships/image" Target="../media/image3587.png"/><Relationship Id="rId447" Type="http://schemas.openxmlformats.org/officeDocument/2006/relationships/image" Target="../media/image3608.png"/><Relationship Id="rId251" Type="http://schemas.openxmlformats.org/officeDocument/2006/relationships/image" Target="../media/image3510.png"/><Relationship Id="rId46" Type="http://schemas.openxmlformats.org/officeDocument/2006/relationships/customXml" Target="../ink/ink3451.xml"/><Relationship Id="rId293" Type="http://schemas.openxmlformats.org/officeDocument/2006/relationships/image" Target="../media/image3531.png"/><Relationship Id="rId307" Type="http://schemas.openxmlformats.org/officeDocument/2006/relationships/image" Target="../media/image3538.png"/><Relationship Id="rId349" Type="http://schemas.openxmlformats.org/officeDocument/2006/relationships/image" Target="../media/image3559.png"/><Relationship Id="rId88" Type="http://schemas.openxmlformats.org/officeDocument/2006/relationships/customXml" Target="../ink/ink3472.xml"/><Relationship Id="rId111" Type="http://schemas.openxmlformats.org/officeDocument/2006/relationships/image" Target="../media/image3442.png"/><Relationship Id="rId153" Type="http://schemas.openxmlformats.org/officeDocument/2006/relationships/image" Target="../media/image3463.png"/><Relationship Id="rId195" Type="http://schemas.openxmlformats.org/officeDocument/2006/relationships/image" Target="../media/image3484.png"/><Relationship Id="rId209" Type="http://schemas.openxmlformats.org/officeDocument/2006/relationships/image" Target="../media/image3490.png"/><Relationship Id="rId360" Type="http://schemas.openxmlformats.org/officeDocument/2006/relationships/customXml" Target="../ink/ink3608.xml"/><Relationship Id="rId416" Type="http://schemas.openxmlformats.org/officeDocument/2006/relationships/customXml" Target="../ink/ink3636.xml"/><Relationship Id="rId220" Type="http://schemas.openxmlformats.org/officeDocument/2006/relationships/customXml" Target="../ink/ink3538.xml"/><Relationship Id="rId15" Type="http://schemas.openxmlformats.org/officeDocument/2006/relationships/image" Target="../media/image3394.png"/><Relationship Id="rId57" Type="http://schemas.openxmlformats.org/officeDocument/2006/relationships/image" Target="../media/image3415.png"/><Relationship Id="rId262" Type="http://schemas.openxmlformats.org/officeDocument/2006/relationships/customXml" Target="../ink/ink3559.xml"/><Relationship Id="rId318" Type="http://schemas.openxmlformats.org/officeDocument/2006/relationships/customXml" Target="../ink/ink3587.xml"/><Relationship Id="rId99" Type="http://schemas.openxmlformats.org/officeDocument/2006/relationships/image" Target="../media/image3436.png"/><Relationship Id="rId122" Type="http://schemas.openxmlformats.org/officeDocument/2006/relationships/customXml" Target="../ink/ink3489.xml"/><Relationship Id="rId164" Type="http://schemas.openxmlformats.org/officeDocument/2006/relationships/customXml" Target="../ink/ink3510.xml"/><Relationship Id="rId371" Type="http://schemas.openxmlformats.org/officeDocument/2006/relationships/image" Target="../media/image3570.png"/><Relationship Id="rId427" Type="http://schemas.openxmlformats.org/officeDocument/2006/relationships/image" Target="../media/image3598.png"/><Relationship Id="rId26" Type="http://schemas.openxmlformats.org/officeDocument/2006/relationships/customXml" Target="../ink/ink3441.xml"/><Relationship Id="rId231" Type="http://schemas.openxmlformats.org/officeDocument/2006/relationships/image" Target="../media/image3500.png"/><Relationship Id="rId273" Type="http://schemas.openxmlformats.org/officeDocument/2006/relationships/image" Target="../media/image3521.png"/><Relationship Id="rId329" Type="http://schemas.openxmlformats.org/officeDocument/2006/relationships/image" Target="../media/image3549.png"/><Relationship Id="rId68" Type="http://schemas.openxmlformats.org/officeDocument/2006/relationships/customXml" Target="../ink/ink3462.xml"/><Relationship Id="rId133" Type="http://schemas.openxmlformats.org/officeDocument/2006/relationships/image" Target="../media/image3453.png"/><Relationship Id="rId175" Type="http://schemas.openxmlformats.org/officeDocument/2006/relationships/image" Target="../media/image3474.png"/><Relationship Id="rId340" Type="http://schemas.openxmlformats.org/officeDocument/2006/relationships/customXml" Target="../ink/ink3598.xml"/><Relationship Id="rId200" Type="http://schemas.openxmlformats.org/officeDocument/2006/relationships/customXml" Target="../ink/ink3528.xml"/><Relationship Id="rId382" Type="http://schemas.openxmlformats.org/officeDocument/2006/relationships/customXml" Target="../ink/ink3619.xml"/><Relationship Id="rId438" Type="http://schemas.openxmlformats.org/officeDocument/2006/relationships/customXml" Target="../ink/ink3647.xml"/><Relationship Id="rId242" Type="http://schemas.openxmlformats.org/officeDocument/2006/relationships/customXml" Target="../ink/ink3549.xml"/><Relationship Id="rId284" Type="http://schemas.openxmlformats.org/officeDocument/2006/relationships/customXml" Target="../ink/ink3570.xml"/><Relationship Id="rId37" Type="http://schemas.openxmlformats.org/officeDocument/2006/relationships/image" Target="../media/image3405.png"/><Relationship Id="rId79" Type="http://schemas.openxmlformats.org/officeDocument/2006/relationships/image" Target="../media/image3426.png"/><Relationship Id="rId102" Type="http://schemas.openxmlformats.org/officeDocument/2006/relationships/customXml" Target="../ink/ink3479.xml"/><Relationship Id="rId144" Type="http://schemas.openxmlformats.org/officeDocument/2006/relationships/customXml" Target="../ink/ink3500.xml"/><Relationship Id="rId90" Type="http://schemas.openxmlformats.org/officeDocument/2006/relationships/customXml" Target="../ink/ink3473.xml"/><Relationship Id="rId186" Type="http://schemas.openxmlformats.org/officeDocument/2006/relationships/customXml" Target="../ink/ink3521.xml"/><Relationship Id="rId351" Type="http://schemas.openxmlformats.org/officeDocument/2006/relationships/image" Target="../media/image3560.png"/><Relationship Id="rId393" Type="http://schemas.openxmlformats.org/officeDocument/2006/relationships/image" Target="../media/image3581.png"/><Relationship Id="rId407" Type="http://schemas.openxmlformats.org/officeDocument/2006/relationships/image" Target="../media/image3588.png"/><Relationship Id="rId449" Type="http://schemas.openxmlformats.org/officeDocument/2006/relationships/image" Target="../media/image3609.png"/><Relationship Id="rId211" Type="http://schemas.openxmlformats.org/officeDocument/2006/relationships/image" Target="../media/image3491.png"/><Relationship Id="rId253" Type="http://schemas.openxmlformats.org/officeDocument/2006/relationships/image" Target="../media/image3511.png"/><Relationship Id="rId295" Type="http://schemas.openxmlformats.org/officeDocument/2006/relationships/image" Target="../media/image3532.png"/><Relationship Id="rId309" Type="http://schemas.openxmlformats.org/officeDocument/2006/relationships/image" Target="../media/image3539.png"/><Relationship Id="rId48" Type="http://schemas.openxmlformats.org/officeDocument/2006/relationships/customXml" Target="../ink/ink3452.xml"/><Relationship Id="rId113" Type="http://schemas.openxmlformats.org/officeDocument/2006/relationships/image" Target="../media/image3443.png"/><Relationship Id="rId320" Type="http://schemas.openxmlformats.org/officeDocument/2006/relationships/customXml" Target="../ink/ink3588.xml"/><Relationship Id="rId155" Type="http://schemas.openxmlformats.org/officeDocument/2006/relationships/image" Target="../media/image3464.png"/><Relationship Id="rId197" Type="http://schemas.openxmlformats.org/officeDocument/2006/relationships/image" Target="../media/image3485.png"/><Relationship Id="rId362" Type="http://schemas.openxmlformats.org/officeDocument/2006/relationships/customXml" Target="../ink/ink3609.xml"/><Relationship Id="rId418" Type="http://schemas.openxmlformats.org/officeDocument/2006/relationships/customXml" Target="../ink/ink3637.xml"/><Relationship Id="rId222" Type="http://schemas.openxmlformats.org/officeDocument/2006/relationships/customXml" Target="../ink/ink3539.xml"/><Relationship Id="rId264" Type="http://schemas.openxmlformats.org/officeDocument/2006/relationships/customXml" Target="../ink/ink3560.xml"/><Relationship Id="rId17" Type="http://schemas.openxmlformats.org/officeDocument/2006/relationships/image" Target="../media/image3395.png"/><Relationship Id="rId59" Type="http://schemas.openxmlformats.org/officeDocument/2006/relationships/image" Target="../media/image3416.png"/><Relationship Id="rId124" Type="http://schemas.openxmlformats.org/officeDocument/2006/relationships/customXml" Target="../ink/ink3490.xml"/><Relationship Id="rId70" Type="http://schemas.openxmlformats.org/officeDocument/2006/relationships/customXml" Target="../ink/ink3463.xml"/><Relationship Id="rId166" Type="http://schemas.openxmlformats.org/officeDocument/2006/relationships/customXml" Target="../ink/ink3511.xml"/><Relationship Id="rId331" Type="http://schemas.openxmlformats.org/officeDocument/2006/relationships/image" Target="../media/image3550.png"/><Relationship Id="rId373" Type="http://schemas.openxmlformats.org/officeDocument/2006/relationships/image" Target="../media/image3571.png"/><Relationship Id="rId429" Type="http://schemas.openxmlformats.org/officeDocument/2006/relationships/image" Target="../media/image359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501.png"/><Relationship Id="rId440" Type="http://schemas.openxmlformats.org/officeDocument/2006/relationships/customXml" Target="../ink/ink3648.xml"/><Relationship Id="rId28" Type="http://schemas.openxmlformats.org/officeDocument/2006/relationships/customXml" Target="../ink/ink3442.xml"/><Relationship Id="rId275" Type="http://schemas.openxmlformats.org/officeDocument/2006/relationships/image" Target="../media/image3522.png"/><Relationship Id="rId300" Type="http://schemas.openxmlformats.org/officeDocument/2006/relationships/customXml" Target="../ink/ink3578.xml"/><Relationship Id="rId81" Type="http://schemas.openxmlformats.org/officeDocument/2006/relationships/image" Target="../media/image3427.png"/><Relationship Id="rId135" Type="http://schemas.openxmlformats.org/officeDocument/2006/relationships/image" Target="../media/image3454.png"/><Relationship Id="rId177" Type="http://schemas.openxmlformats.org/officeDocument/2006/relationships/image" Target="../media/image3475.png"/><Relationship Id="rId342" Type="http://schemas.openxmlformats.org/officeDocument/2006/relationships/customXml" Target="../ink/ink3599.xml"/><Relationship Id="rId384" Type="http://schemas.openxmlformats.org/officeDocument/2006/relationships/customXml" Target="../ink/ink3620.xml"/><Relationship Id="rId202" Type="http://schemas.openxmlformats.org/officeDocument/2006/relationships/customXml" Target="../ink/ink3529.xml"/><Relationship Id="rId244" Type="http://schemas.openxmlformats.org/officeDocument/2006/relationships/customXml" Target="../ink/ink3550.xml"/><Relationship Id="rId39" Type="http://schemas.openxmlformats.org/officeDocument/2006/relationships/image" Target="../media/image3406.png"/><Relationship Id="rId286" Type="http://schemas.openxmlformats.org/officeDocument/2006/relationships/customXml" Target="../ink/ink3571.xml"/><Relationship Id="rId451" Type="http://schemas.openxmlformats.org/officeDocument/2006/relationships/image" Target="../media/image3610.png"/><Relationship Id="rId50" Type="http://schemas.openxmlformats.org/officeDocument/2006/relationships/customXml" Target="../ink/ink3453.xml"/><Relationship Id="rId104" Type="http://schemas.openxmlformats.org/officeDocument/2006/relationships/customXml" Target="../ink/ink3480.xml"/><Relationship Id="rId146" Type="http://schemas.openxmlformats.org/officeDocument/2006/relationships/customXml" Target="../ink/ink3501.xml"/><Relationship Id="rId188" Type="http://schemas.openxmlformats.org/officeDocument/2006/relationships/customXml" Target="../ink/ink3522.xml"/><Relationship Id="rId311" Type="http://schemas.openxmlformats.org/officeDocument/2006/relationships/image" Target="../media/image3540.png"/><Relationship Id="rId353" Type="http://schemas.openxmlformats.org/officeDocument/2006/relationships/image" Target="../media/image3561.png"/><Relationship Id="rId395" Type="http://schemas.openxmlformats.org/officeDocument/2006/relationships/image" Target="../media/image3582.png"/><Relationship Id="rId409" Type="http://schemas.openxmlformats.org/officeDocument/2006/relationships/image" Target="../media/image3589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51.png"/><Relationship Id="rId21" Type="http://schemas.openxmlformats.org/officeDocument/2006/relationships/image" Target="../media/image36030.png"/><Relationship Id="rId324" Type="http://schemas.openxmlformats.org/officeDocument/2006/relationships/customXml" Target="../ink/ink3817.xml"/><Relationship Id="rId531" Type="http://schemas.openxmlformats.org/officeDocument/2006/relationships/image" Target="../media/image3855.png"/><Relationship Id="rId170" Type="http://schemas.openxmlformats.org/officeDocument/2006/relationships/customXml" Target="../ink/ink3740.xml"/><Relationship Id="rId268" Type="http://schemas.openxmlformats.org/officeDocument/2006/relationships/customXml" Target="../ink/ink3789.xml"/><Relationship Id="rId475" Type="http://schemas.openxmlformats.org/officeDocument/2006/relationships/image" Target="../media/image3827.png"/><Relationship Id="rId32" Type="http://schemas.openxmlformats.org/officeDocument/2006/relationships/customXml" Target="../ink/ink3671.xml"/><Relationship Id="rId128" Type="http://schemas.openxmlformats.org/officeDocument/2006/relationships/customXml" Target="../ink/ink3719.xml"/><Relationship Id="rId335" Type="http://schemas.openxmlformats.org/officeDocument/2006/relationships/image" Target="../media/image3758.png"/><Relationship Id="rId542" Type="http://schemas.openxmlformats.org/officeDocument/2006/relationships/customXml" Target="../ink/ink3926.xml"/><Relationship Id="rId181" Type="http://schemas.openxmlformats.org/officeDocument/2006/relationships/image" Target="../media/image349.png"/><Relationship Id="rId402" Type="http://schemas.openxmlformats.org/officeDocument/2006/relationships/customXml" Target="../ink/ink3856.xml"/><Relationship Id="rId279" Type="http://schemas.openxmlformats.org/officeDocument/2006/relationships/image" Target="../media/image3730.png"/><Relationship Id="rId486" Type="http://schemas.openxmlformats.org/officeDocument/2006/relationships/customXml" Target="../ink/ink3898.xml"/><Relationship Id="rId43" Type="http://schemas.openxmlformats.org/officeDocument/2006/relationships/image" Target="../media/image3614.png"/><Relationship Id="rId139" Type="http://schemas.openxmlformats.org/officeDocument/2006/relationships/image" Target="../media/image3662.png"/><Relationship Id="rId346" Type="http://schemas.openxmlformats.org/officeDocument/2006/relationships/customXml" Target="../ink/ink3828.xml"/><Relationship Id="rId192" Type="http://schemas.openxmlformats.org/officeDocument/2006/relationships/customXml" Target="../ink/ink3751.xml"/><Relationship Id="rId206" Type="http://schemas.openxmlformats.org/officeDocument/2006/relationships/customXml" Target="../ink/ink3758.xml"/><Relationship Id="rId413" Type="http://schemas.openxmlformats.org/officeDocument/2006/relationships/image" Target="../media/image3797.png"/><Relationship Id="rId248" Type="http://schemas.openxmlformats.org/officeDocument/2006/relationships/customXml" Target="../ink/ink3779.xml"/><Relationship Id="rId455" Type="http://schemas.openxmlformats.org/officeDocument/2006/relationships/image" Target="../media/image3817.png"/><Relationship Id="rId497" Type="http://schemas.openxmlformats.org/officeDocument/2006/relationships/image" Target="../media/image3838.png"/><Relationship Id="rId12" Type="http://schemas.openxmlformats.org/officeDocument/2006/relationships/customXml" Target="../ink/ink3661.xml"/><Relationship Id="rId108" Type="http://schemas.openxmlformats.org/officeDocument/2006/relationships/customXml" Target="../ink/ink3709.xml"/><Relationship Id="rId315" Type="http://schemas.openxmlformats.org/officeDocument/2006/relationships/image" Target="../media/image3748.png"/><Relationship Id="rId357" Type="http://schemas.openxmlformats.org/officeDocument/2006/relationships/image" Target="../media/image3769.png"/><Relationship Id="rId522" Type="http://schemas.openxmlformats.org/officeDocument/2006/relationships/customXml" Target="../ink/ink3916.xml"/><Relationship Id="rId54" Type="http://schemas.openxmlformats.org/officeDocument/2006/relationships/customXml" Target="../ink/ink3682.xml"/><Relationship Id="rId96" Type="http://schemas.openxmlformats.org/officeDocument/2006/relationships/customXml" Target="../ink/ink3703.xml"/><Relationship Id="rId161" Type="http://schemas.openxmlformats.org/officeDocument/2006/relationships/image" Target="../media/image3673.png"/><Relationship Id="rId217" Type="http://schemas.openxmlformats.org/officeDocument/2006/relationships/image" Target="../media/image3700.png"/><Relationship Id="rId399" Type="http://schemas.openxmlformats.org/officeDocument/2006/relationships/image" Target="../media/image3790.png"/><Relationship Id="rId259" Type="http://schemas.openxmlformats.org/officeDocument/2006/relationships/image" Target="../media/image3720.png"/><Relationship Id="rId424" Type="http://schemas.openxmlformats.org/officeDocument/2006/relationships/customXml" Target="../ink/ink3867.xml"/><Relationship Id="rId466" Type="http://schemas.openxmlformats.org/officeDocument/2006/relationships/customXml" Target="../ink/ink3888.xml"/><Relationship Id="rId23" Type="http://schemas.openxmlformats.org/officeDocument/2006/relationships/image" Target="../media/image36040.png"/><Relationship Id="rId119" Type="http://schemas.openxmlformats.org/officeDocument/2006/relationships/image" Target="../media/image3652.png"/><Relationship Id="rId270" Type="http://schemas.openxmlformats.org/officeDocument/2006/relationships/customXml" Target="../ink/ink3790.xml"/><Relationship Id="rId326" Type="http://schemas.openxmlformats.org/officeDocument/2006/relationships/customXml" Target="../ink/ink3818.xml"/><Relationship Id="rId533" Type="http://schemas.openxmlformats.org/officeDocument/2006/relationships/image" Target="../media/image3856.png"/><Relationship Id="rId65" Type="http://schemas.openxmlformats.org/officeDocument/2006/relationships/image" Target="../media/image3625.png"/><Relationship Id="rId130" Type="http://schemas.openxmlformats.org/officeDocument/2006/relationships/customXml" Target="../ink/ink3720.xml"/><Relationship Id="rId368" Type="http://schemas.openxmlformats.org/officeDocument/2006/relationships/customXml" Target="../ink/ink3839.xml"/><Relationship Id="rId172" Type="http://schemas.openxmlformats.org/officeDocument/2006/relationships/customXml" Target="../ink/ink3741.xml"/><Relationship Id="rId228" Type="http://schemas.openxmlformats.org/officeDocument/2006/relationships/customXml" Target="../ink/ink3769.xml"/><Relationship Id="rId435" Type="http://schemas.openxmlformats.org/officeDocument/2006/relationships/image" Target="../media/image3808.png"/><Relationship Id="rId477" Type="http://schemas.openxmlformats.org/officeDocument/2006/relationships/image" Target="../media/image3828.png"/><Relationship Id="rId281" Type="http://schemas.openxmlformats.org/officeDocument/2006/relationships/image" Target="../media/image3731.png"/><Relationship Id="rId337" Type="http://schemas.openxmlformats.org/officeDocument/2006/relationships/image" Target="../media/image3759.png"/><Relationship Id="rId502" Type="http://schemas.openxmlformats.org/officeDocument/2006/relationships/customXml" Target="../ink/ink3906.xml"/><Relationship Id="rId34" Type="http://schemas.openxmlformats.org/officeDocument/2006/relationships/customXml" Target="../ink/ink3672.xml"/><Relationship Id="rId76" Type="http://schemas.openxmlformats.org/officeDocument/2006/relationships/customXml" Target="../ink/ink3693.xml"/><Relationship Id="rId141" Type="http://schemas.openxmlformats.org/officeDocument/2006/relationships/image" Target="../media/image3663.png"/><Relationship Id="rId379" Type="http://schemas.openxmlformats.org/officeDocument/2006/relationships/image" Target="../media/image3780.png"/><Relationship Id="rId544" Type="http://schemas.openxmlformats.org/officeDocument/2006/relationships/customXml" Target="../ink/ink3927.xml"/><Relationship Id="rId7" Type="http://schemas.openxmlformats.org/officeDocument/2006/relationships/image" Target="../media/image35960.png"/><Relationship Id="rId183" Type="http://schemas.openxmlformats.org/officeDocument/2006/relationships/image" Target="../media/image3683.png"/><Relationship Id="rId239" Type="http://schemas.openxmlformats.org/officeDocument/2006/relationships/image" Target="../media/image105.png"/><Relationship Id="rId390" Type="http://schemas.openxmlformats.org/officeDocument/2006/relationships/customXml" Target="../ink/ink3850.xml"/><Relationship Id="rId404" Type="http://schemas.openxmlformats.org/officeDocument/2006/relationships/customXml" Target="../ink/ink3857.xml"/><Relationship Id="rId446" Type="http://schemas.openxmlformats.org/officeDocument/2006/relationships/customXml" Target="../ink/ink3878.xml"/><Relationship Id="rId250" Type="http://schemas.openxmlformats.org/officeDocument/2006/relationships/customXml" Target="../ink/ink3780.xml"/><Relationship Id="rId292" Type="http://schemas.openxmlformats.org/officeDocument/2006/relationships/customXml" Target="../ink/ink3801.xml"/><Relationship Id="rId306" Type="http://schemas.openxmlformats.org/officeDocument/2006/relationships/customXml" Target="../ink/ink3808.xml"/><Relationship Id="rId488" Type="http://schemas.openxmlformats.org/officeDocument/2006/relationships/customXml" Target="../ink/ink3899.xml"/><Relationship Id="rId45" Type="http://schemas.openxmlformats.org/officeDocument/2006/relationships/image" Target="../media/image3615.png"/><Relationship Id="rId87" Type="http://schemas.openxmlformats.org/officeDocument/2006/relationships/image" Target="../media/image3636.png"/><Relationship Id="rId110" Type="http://schemas.openxmlformats.org/officeDocument/2006/relationships/customXml" Target="../ink/ink3710.xml"/><Relationship Id="rId348" Type="http://schemas.openxmlformats.org/officeDocument/2006/relationships/customXml" Target="../ink/ink3829.xml"/><Relationship Id="rId513" Type="http://schemas.openxmlformats.org/officeDocument/2006/relationships/image" Target="../media/image3846.png"/><Relationship Id="rId152" Type="http://schemas.openxmlformats.org/officeDocument/2006/relationships/customXml" Target="../ink/ink3731.xml"/><Relationship Id="rId194" Type="http://schemas.openxmlformats.org/officeDocument/2006/relationships/customXml" Target="../ink/ink3752.xml"/><Relationship Id="rId208" Type="http://schemas.openxmlformats.org/officeDocument/2006/relationships/customXml" Target="../ink/ink3759.xml"/><Relationship Id="rId415" Type="http://schemas.openxmlformats.org/officeDocument/2006/relationships/image" Target="../media/image3798.png"/><Relationship Id="rId457" Type="http://schemas.openxmlformats.org/officeDocument/2006/relationships/image" Target="../media/image3818.png"/><Relationship Id="rId261" Type="http://schemas.openxmlformats.org/officeDocument/2006/relationships/image" Target="../media/image3721.png"/><Relationship Id="rId499" Type="http://schemas.openxmlformats.org/officeDocument/2006/relationships/image" Target="../media/image3839.png"/><Relationship Id="rId14" Type="http://schemas.openxmlformats.org/officeDocument/2006/relationships/customXml" Target="../ink/ink3662.xml"/><Relationship Id="rId56" Type="http://schemas.openxmlformats.org/officeDocument/2006/relationships/customXml" Target="../ink/ink3683.xml"/><Relationship Id="rId317" Type="http://schemas.openxmlformats.org/officeDocument/2006/relationships/image" Target="../media/image3749.png"/><Relationship Id="rId359" Type="http://schemas.openxmlformats.org/officeDocument/2006/relationships/image" Target="../media/image3770.png"/><Relationship Id="rId524" Type="http://schemas.openxmlformats.org/officeDocument/2006/relationships/customXml" Target="../ink/ink3917.xml"/><Relationship Id="rId98" Type="http://schemas.openxmlformats.org/officeDocument/2006/relationships/customXml" Target="../ink/ink3704.xml"/><Relationship Id="rId121" Type="http://schemas.openxmlformats.org/officeDocument/2006/relationships/image" Target="../media/image3653.png"/><Relationship Id="rId163" Type="http://schemas.openxmlformats.org/officeDocument/2006/relationships/image" Target="../media/image3674.png"/><Relationship Id="rId219" Type="http://schemas.openxmlformats.org/officeDocument/2006/relationships/image" Target="../media/image3701.png"/><Relationship Id="rId370" Type="http://schemas.openxmlformats.org/officeDocument/2006/relationships/customXml" Target="../ink/ink3840.xml"/><Relationship Id="rId426" Type="http://schemas.openxmlformats.org/officeDocument/2006/relationships/customXml" Target="../ink/ink3868.xml"/><Relationship Id="rId230" Type="http://schemas.openxmlformats.org/officeDocument/2006/relationships/customXml" Target="../ink/ink3770.xml"/><Relationship Id="rId468" Type="http://schemas.openxmlformats.org/officeDocument/2006/relationships/customXml" Target="../ink/ink3889.xml"/><Relationship Id="rId25" Type="http://schemas.openxmlformats.org/officeDocument/2006/relationships/image" Target="../media/image36050.png"/><Relationship Id="rId67" Type="http://schemas.openxmlformats.org/officeDocument/2006/relationships/image" Target="../media/image3626.png"/><Relationship Id="rId272" Type="http://schemas.openxmlformats.org/officeDocument/2006/relationships/customXml" Target="../ink/ink3791.xml"/><Relationship Id="rId328" Type="http://schemas.openxmlformats.org/officeDocument/2006/relationships/customXml" Target="../ink/ink3819.xml"/><Relationship Id="rId535" Type="http://schemas.openxmlformats.org/officeDocument/2006/relationships/image" Target="../media/image3857.png"/><Relationship Id="rId132" Type="http://schemas.openxmlformats.org/officeDocument/2006/relationships/customXml" Target="../ink/ink3721.xml"/><Relationship Id="rId174" Type="http://schemas.openxmlformats.org/officeDocument/2006/relationships/customXml" Target="../ink/ink3742.xml"/><Relationship Id="rId381" Type="http://schemas.openxmlformats.org/officeDocument/2006/relationships/image" Target="../media/image3781.png"/><Relationship Id="rId241" Type="http://schemas.openxmlformats.org/officeDocument/2006/relationships/image" Target="../media/image3711.png"/><Relationship Id="rId437" Type="http://schemas.openxmlformats.org/officeDocument/2006/relationships/image" Target="../media/image3809.png"/><Relationship Id="rId479" Type="http://schemas.openxmlformats.org/officeDocument/2006/relationships/image" Target="../media/image3829.png"/><Relationship Id="rId36" Type="http://schemas.openxmlformats.org/officeDocument/2006/relationships/customXml" Target="../ink/ink3673.xml"/><Relationship Id="rId283" Type="http://schemas.openxmlformats.org/officeDocument/2006/relationships/image" Target="../media/image3732.png"/><Relationship Id="rId339" Type="http://schemas.openxmlformats.org/officeDocument/2006/relationships/image" Target="../media/image3760.png"/><Relationship Id="rId490" Type="http://schemas.openxmlformats.org/officeDocument/2006/relationships/customXml" Target="../ink/ink3900.xml"/><Relationship Id="rId504" Type="http://schemas.openxmlformats.org/officeDocument/2006/relationships/customXml" Target="../ink/ink3907.xml"/><Relationship Id="rId78" Type="http://schemas.openxmlformats.org/officeDocument/2006/relationships/customXml" Target="../ink/ink3694.xml"/><Relationship Id="rId101" Type="http://schemas.openxmlformats.org/officeDocument/2006/relationships/image" Target="../media/image3643.png"/><Relationship Id="rId143" Type="http://schemas.openxmlformats.org/officeDocument/2006/relationships/image" Target="../media/image3664.png"/><Relationship Id="rId185" Type="http://schemas.openxmlformats.org/officeDocument/2006/relationships/image" Target="../media/image3684.png"/><Relationship Id="rId350" Type="http://schemas.openxmlformats.org/officeDocument/2006/relationships/customXml" Target="../ink/ink3830.xml"/><Relationship Id="rId406" Type="http://schemas.openxmlformats.org/officeDocument/2006/relationships/customXml" Target="../ink/ink3858.xml"/><Relationship Id="rId9" Type="http://schemas.openxmlformats.org/officeDocument/2006/relationships/image" Target="../media/image35970.png"/><Relationship Id="rId210" Type="http://schemas.openxmlformats.org/officeDocument/2006/relationships/customXml" Target="../ink/ink3760.xml"/><Relationship Id="rId392" Type="http://schemas.openxmlformats.org/officeDocument/2006/relationships/customXml" Target="../ink/ink3851.xml"/><Relationship Id="rId448" Type="http://schemas.openxmlformats.org/officeDocument/2006/relationships/customXml" Target="../ink/ink3879.xml"/><Relationship Id="rId252" Type="http://schemas.openxmlformats.org/officeDocument/2006/relationships/customXml" Target="../ink/ink3781.xml"/><Relationship Id="rId294" Type="http://schemas.openxmlformats.org/officeDocument/2006/relationships/customXml" Target="../ink/ink3802.xml"/><Relationship Id="rId308" Type="http://schemas.openxmlformats.org/officeDocument/2006/relationships/customXml" Target="../ink/ink3809.xml"/><Relationship Id="rId515" Type="http://schemas.openxmlformats.org/officeDocument/2006/relationships/image" Target="../media/image3847.png"/><Relationship Id="rId47" Type="http://schemas.openxmlformats.org/officeDocument/2006/relationships/image" Target="../media/image3616.png"/><Relationship Id="rId89" Type="http://schemas.openxmlformats.org/officeDocument/2006/relationships/image" Target="../media/image3637.png"/><Relationship Id="rId112" Type="http://schemas.openxmlformats.org/officeDocument/2006/relationships/customXml" Target="../ink/ink3711.xml"/><Relationship Id="rId154" Type="http://schemas.openxmlformats.org/officeDocument/2006/relationships/customXml" Target="../ink/ink3732.xml"/><Relationship Id="rId361" Type="http://schemas.openxmlformats.org/officeDocument/2006/relationships/image" Target="../media/image3771.png"/><Relationship Id="rId196" Type="http://schemas.openxmlformats.org/officeDocument/2006/relationships/customXml" Target="../ink/ink3753.xml"/><Relationship Id="rId417" Type="http://schemas.openxmlformats.org/officeDocument/2006/relationships/image" Target="../media/image3799.png"/><Relationship Id="rId459" Type="http://schemas.openxmlformats.org/officeDocument/2006/relationships/image" Target="../media/image3819.png"/><Relationship Id="rId16" Type="http://schemas.openxmlformats.org/officeDocument/2006/relationships/customXml" Target="../ink/ink3663.xml"/><Relationship Id="rId221" Type="http://schemas.openxmlformats.org/officeDocument/2006/relationships/image" Target="../media/image3702.png"/><Relationship Id="rId263" Type="http://schemas.openxmlformats.org/officeDocument/2006/relationships/image" Target="../media/image3722.png"/><Relationship Id="rId319" Type="http://schemas.openxmlformats.org/officeDocument/2006/relationships/image" Target="../media/image3750.png"/><Relationship Id="rId470" Type="http://schemas.openxmlformats.org/officeDocument/2006/relationships/customXml" Target="../ink/ink3890.xml"/><Relationship Id="rId526" Type="http://schemas.openxmlformats.org/officeDocument/2006/relationships/customXml" Target="../ink/ink3918.xml"/><Relationship Id="rId58" Type="http://schemas.openxmlformats.org/officeDocument/2006/relationships/customXml" Target="../ink/ink3684.xml"/><Relationship Id="rId123" Type="http://schemas.openxmlformats.org/officeDocument/2006/relationships/image" Target="../media/image3654.png"/><Relationship Id="rId330" Type="http://schemas.openxmlformats.org/officeDocument/2006/relationships/customXml" Target="../ink/ink3820.xml"/><Relationship Id="rId165" Type="http://schemas.openxmlformats.org/officeDocument/2006/relationships/image" Target="../media/image3675.png"/><Relationship Id="rId372" Type="http://schemas.openxmlformats.org/officeDocument/2006/relationships/customXml" Target="../ink/ink3841.xml"/><Relationship Id="rId428" Type="http://schemas.openxmlformats.org/officeDocument/2006/relationships/customXml" Target="../ink/ink3869.xml"/><Relationship Id="rId232" Type="http://schemas.openxmlformats.org/officeDocument/2006/relationships/customXml" Target="../ink/ink3771.xml"/><Relationship Id="rId274" Type="http://schemas.openxmlformats.org/officeDocument/2006/relationships/customXml" Target="../ink/ink3792.xml"/><Relationship Id="rId481" Type="http://schemas.openxmlformats.org/officeDocument/2006/relationships/image" Target="../media/image3830.png"/><Relationship Id="rId27" Type="http://schemas.openxmlformats.org/officeDocument/2006/relationships/image" Target="../media/image36060.png"/><Relationship Id="rId69" Type="http://schemas.openxmlformats.org/officeDocument/2006/relationships/image" Target="../media/image3627.png"/><Relationship Id="rId134" Type="http://schemas.openxmlformats.org/officeDocument/2006/relationships/customXml" Target="../ink/ink3722.xml"/><Relationship Id="rId537" Type="http://schemas.openxmlformats.org/officeDocument/2006/relationships/image" Target="../media/image3858.png"/><Relationship Id="rId80" Type="http://schemas.openxmlformats.org/officeDocument/2006/relationships/customXml" Target="../ink/ink3695.xml"/><Relationship Id="rId176" Type="http://schemas.openxmlformats.org/officeDocument/2006/relationships/customXml" Target="../ink/ink3743.xml"/><Relationship Id="rId341" Type="http://schemas.openxmlformats.org/officeDocument/2006/relationships/image" Target="../media/image3761.png"/><Relationship Id="rId383" Type="http://schemas.openxmlformats.org/officeDocument/2006/relationships/image" Target="../media/image3782.png"/><Relationship Id="rId439" Type="http://schemas.openxmlformats.org/officeDocument/2006/relationships/image" Target="../media/image3810.png"/><Relationship Id="rId201" Type="http://schemas.openxmlformats.org/officeDocument/2006/relationships/image" Target="../media/image3692.png"/><Relationship Id="rId243" Type="http://schemas.openxmlformats.org/officeDocument/2006/relationships/image" Target="../media/image3712.png"/><Relationship Id="rId285" Type="http://schemas.openxmlformats.org/officeDocument/2006/relationships/image" Target="../media/image3733.png"/><Relationship Id="rId450" Type="http://schemas.openxmlformats.org/officeDocument/2006/relationships/customXml" Target="../ink/ink3880.xml"/><Relationship Id="rId506" Type="http://schemas.openxmlformats.org/officeDocument/2006/relationships/customXml" Target="../ink/ink3908.xml"/><Relationship Id="rId38" Type="http://schemas.openxmlformats.org/officeDocument/2006/relationships/customXml" Target="../ink/ink3674.xml"/><Relationship Id="rId103" Type="http://schemas.openxmlformats.org/officeDocument/2006/relationships/image" Target="../media/image3644.png"/><Relationship Id="rId310" Type="http://schemas.openxmlformats.org/officeDocument/2006/relationships/customXml" Target="../ink/ink3810.xml"/><Relationship Id="rId492" Type="http://schemas.openxmlformats.org/officeDocument/2006/relationships/customXml" Target="../ink/ink3901.xml"/><Relationship Id="rId91" Type="http://schemas.openxmlformats.org/officeDocument/2006/relationships/image" Target="../media/image3638.png"/><Relationship Id="rId145" Type="http://schemas.openxmlformats.org/officeDocument/2006/relationships/image" Target="../media/image3665.png"/><Relationship Id="rId187" Type="http://schemas.openxmlformats.org/officeDocument/2006/relationships/image" Target="../media/image3685.png"/><Relationship Id="rId352" Type="http://schemas.openxmlformats.org/officeDocument/2006/relationships/customXml" Target="../ink/ink3831.xml"/><Relationship Id="rId394" Type="http://schemas.openxmlformats.org/officeDocument/2006/relationships/customXml" Target="../ink/ink3852.xml"/><Relationship Id="rId408" Type="http://schemas.openxmlformats.org/officeDocument/2006/relationships/customXml" Target="../ink/ink3859.xml"/><Relationship Id="rId212" Type="http://schemas.openxmlformats.org/officeDocument/2006/relationships/customXml" Target="../ink/ink3761.xml"/><Relationship Id="rId254" Type="http://schemas.openxmlformats.org/officeDocument/2006/relationships/customXml" Target="../ink/ink3782.xml"/><Relationship Id="rId49" Type="http://schemas.openxmlformats.org/officeDocument/2006/relationships/image" Target="../media/image3617.png"/><Relationship Id="rId114" Type="http://schemas.openxmlformats.org/officeDocument/2006/relationships/customXml" Target="../ink/ink3712.xml"/><Relationship Id="rId296" Type="http://schemas.openxmlformats.org/officeDocument/2006/relationships/customXml" Target="../ink/ink3803.xml"/><Relationship Id="rId461" Type="http://schemas.openxmlformats.org/officeDocument/2006/relationships/image" Target="../media/image3820.png"/><Relationship Id="rId517" Type="http://schemas.openxmlformats.org/officeDocument/2006/relationships/image" Target="../media/image3848.png"/><Relationship Id="rId60" Type="http://schemas.openxmlformats.org/officeDocument/2006/relationships/customXml" Target="../ink/ink3685.xml"/><Relationship Id="rId156" Type="http://schemas.openxmlformats.org/officeDocument/2006/relationships/customXml" Target="../ink/ink3733.xml"/><Relationship Id="rId198" Type="http://schemas.openxmlformats.org/officeDocument/2006/relationships/customXml" Target="../ink/ink3754.xml"/><Relationship Id="rId321" Type="http://schemas.openxmlformats.org/officeDocument/2006/relationships/image" Target="../media/image3751.png"/><Relationship Id="rId363" Type="http://schemas.openxmlformats.org/officeDocument/2006/relationships/image" Target="../media/image3772.png"/><Relationship Id="rId419" Type="http://schemas.openxmlformats.org/officeDocument/2006/relationships/image" Target="../media/image3800.png"/><Relationship Id="rId223" Type="http://schemas.openxmlformats.org/officeDocument/2006/relationships/image" Target="../media/image3703.png"/><Relationship Id="rId430" Type="http://schemas.openxmlformats.org/officeDocument/2006/relationships/customXml" Target="../ink/ink3870.xml"/><Relationship Id="rId18" Type="http://schemas.openxmlformats.org/officeDocument/2006/relationships/customXml" Target="../ink/ink3664.xml"/><Relationship Id="rId265" Type="http://schemas.openxmlformats.org/officeDocument/2006/relationships/image" Target="../media/image3723.png"/><Relationship Id="rId472" Type="http://schemas.openxmlformats.org/officeDocument/2006/relationships/customXml" Target="../ink/ink3891.xml"/><Relationship Id="rId528" Type="http://schemas.openxmlformats.org/officeDocument/2006/relationships/customXml" Target="../ink/ink3919.xml"/><Relationship Id="rId125" Type="http://schemas.openxmlformats.org/officeDocument/2006/relationships/image" Target="../media/image3655.png"/><Relationship Id="rId167" Type="http://schemas.openxmlformats.org/officeDocument/2006/relationships/image" Target="../media/image3676.png"/><Relationship Id="rId332" Type="http://schemas.openxmlformats.org/officeDocument/2006/relationships/customXml" Target="../ink/ink3821.xml"/><Relationship Id="rId374" Type="http://schemas.openxmlformats.org/officeDocument/2006/relationships/customXml" Target="../ink/ink3842.xml"/><Relationship Id="rId71" Type="http://schemas.openxmlformats.org/officeDocument/2006/relationships/image" Target="../media/image3628.png"/><Relationship Id="rId234" Type="http://schemas.openxmlformats.org/officeDocument/2006/relationships/customXml" Target="../ink/ink3772.xml"/><Relationship Id="rId2" Type="http://schemas.openxmlformats.org/officeDocument/2006/relationships/customXml" Target="../ink/ink3656.xml"/><Relationship Id="rId29" Type="http://schemas.openxmlformats.org/officeDocument/2006/relationships/image" Target="../media/image36070.png"/><Relationship Id="rId276" Type="http://schemas.openxmlformats.org/officeDocument/2006/relationships/customXml" Target="../ink/ink3793.xml"/><Relationship Id="rId441" Type="http://schemas.openxmlformats.org/officeDocument/2006/relationships/image" Target="../media/image3811.png"/><Relationship Id="rId483" Type="http://schemas.openxmlformats.org/officeDocument/2006/relationships/image" Target="../media/image3831.png"/><Relationship Id="rId539" Type="http://schemas.openxmlformats.org/officeDocument/2006/relationships/image" Target="../media/image3859.png"/><Relationship Id="rId40" Type="http://schemas.openxmlformats.org/officeDocument/2006/relationships/customXml" Target="../ink/ink3675.xml"/><Relationship Id="rId136" Type="http://schemas.openxmlformats.org/officeDocument/2006/relationships/customXml" Target="../ink/ink3723.xml"/><Relationship Id="rId178" Type="http://schemas.openxmlformats.org/officeDocument/2006/relationships/customXml" Target="../ink/ink3744.xml"/><Relationship Id="rId301" Type="http://schemas.openxmlformats.org/officeDocument/2006/relationships/image" Target="../media/image3741.png"/><Relationship Id="rId343" Type="http://schemas.openxmlformats.org/officeDocument/2006/relationships/image" Target="../media/image3762.png"/><Relationship Id="rId82" Type="http://schemas.openxmlformats.org/officeDocument/2006/relationships/customXml" Target="../ink/ink3696.xml"/><Relationship Id="rId203" Type="http://schemas.openxmlformats.org/officeDocument/2006/relationships/image" Target="../media/image3693.png"/><Relationship Id="rId385" Type="http://schemas.openxmlformats.org/officeDocument/2006/relationships/image" Target="../media/image3783.png"/><Relationship Id="rId245" Type="http://schemas.openxmlformats.org/officeDocument/2006/relationships/image" Target="../media/image3713.png"/><Relationship Id="rId287" Type="http://schemas.openxmlformats.org/officeDocument/2006/relationships/image" Target="../media/image3734.png"/><Relationship Id="rId410" Type="http://schemas.openxmlformats.org/officeDocument/2006/relationships/customXml" Target="../ink/ink3860.xml"/><Relationship Id="rId452" Type="http://schemas.openxmlformats.org/officeDocument/2006/relationships/customXml" Target="../ink/ink3881.xml"/><Relationship Id="rId494" Type="http://schemas.openxmlformats.org/officeDocument/2006/relationships/customXml" Target="../ink/ink3902.xml"/><Relationship Id="rId508" Type="http://schemas.openxmlformats.org/officeDocument/2006/relationships/customXml" Target="../ink/ink3909.xml"/><Relationship Id="rId105" Type="http://schemas.openxmlformats.org/officeDocument/2006/relationships/image" Target="../media/image3645.png"/><Relationship Id="rId147" Type="http://schemas.openxmlformats.org/officeDocument/2006/relationships/image" Target="../media/image3666.png"/><Relationship Id="rId312" Type="http://schemas.openxmlformats.org/officeDocument/2006/relationships/customXml" Target="../ink/ink3811.xml"/><Relationship Id="rId354" Type="http://schemas.openxmlformats.org/officeDocument/2006/relationships/customXml" Target="../ink/ink3832.xml"/><Relationship Id="rId51" Type="http://schemas.openxmlformats.org/officeDocument/2006/relationships/image" Target="../media/image3618.png"/><Relationship Id="rId93" Type="http://schemas.openxmlformats.org/officeDocument/2006/relationships/image" Target="../media/image3639.png"/><Relationship Id="rId189" Type="http://schemas.openxmlformats.org/officeDocument/2006/relationships/image" Target="../media/image3686.png"/><Relationship Id="rId396" Type="http://schemas.openxmlformats.org/officeDocument/2006/relationships/customXml" Target="../ink/ink3853.xml"/><Relationship Id="rId214" Type="http://schemas.openxmlformats.org/officeDocument/2006/relationships/customXml" Target="../ink/ink3762.xml"/><Relationship Id="rId256" Type="http://schemas.openxmlformats.org/officeDocument/2006/relationships/customXml" Target="../ink/ink3783.xml"/><Relationship Id="rId298" Type="http://schemas.openxmlformats.org/officeDocument/2006/relationships/customXml" Target="../ink/ink3804.xml"/><Relationship Id="rId421" Type="http://schemas.openxmlformats.org/officeDocument/2006/relationships/image" Target="../media/image3801.png"/><Relationship Id="rId463" Type="http://schemas.openxmlformats.org/officeDocument/2006/relationships/image" Target="../media/image3821.png"/><Relationship Id="rId519" Type="http://schemas.openxmlformats.org/officeDocument/2006/relationships/image" Target="../media/image3849.png"/><Relationship Id="rId116" Type="http://schemas.openxmlformats.org/officeDocument/2006/relationships/customXml" Target="../ink/ink3713.xml"/><Relationship Id="rId158" Type="http://schemas.openxmlformats.org/officeDocument/2006/relationships/customXml" Target="../ink/ink3734.xml"/><Relationship Id="rId323" Type="http://schemas.openxmlformats.org/officeDocument/2006/relationships/image" Target="../media/image3752.png"/><Relationship Id="rId530" Type="http://schemas.openxmlformats.org/officeDocument/2006/relationships/customXml" Target="../ink/ink3920.xml"/><Relationship Id="rId20" Type="http://schemas.openxmlformats.org/officeDocument/2006/relationships/customXml" Target="../ink/ink3665.xml"/><Relationship Id="rId62" Type="http://schemas.openxmlformats.org/officeDocument/2006/relationships/customXml" Target="../ink/ink3686.xml"/><Relationship Id="rId365" Type="http://schemas.openxmlformats.org/officeDocument/2006/relationships/image" Target="../media/image3773.png"/><Relationship Id="rId225" Type="http://schemas.openxmlformats.org/officeDocument/2006/relationships/image" Target="../media/image3704.png"/><Relationship Id="rId267" Type="http://schemas.openxmlformats.org/officeDocument/2006/relationships/image" Target="../media/image3724.png"/><Relationship Id="rId432" Type="http://schemas.openxmlformats.org/officeDocument/2006/relationships/customXml" Target="../ink/ink3871.xml"/><Relationship Id="rId474" Type="http://schemas.openxmlformats.org/officeDocument/2006/relationships/customXml" Target="../ink/ink3892.xml"/><Relationship Id="rId127" Type="http://schemas.openxmlformats.org/officeDocument/2006/relationships/image" Target="../media/image3656.png"/><Relationship Id="rId31" Type="http://schemas.openxmlformats.org/officeDocument/2006/relationships/image" Target="../media/image36080.png"/><Relationship Id="rId73" Type="http://schemas.openxmlformats.org/officeDocument/2006/relationships/image" Target="../media/image3629.png"/><Relationship Id="rId169" Type="http://schemas.openxmlformats.org/officeDocument/2006/relationships/image" Target="../media/image3677.png"/><Relationship Id="rId334" Type="http://schemas.openxmlformats.org/officeDocument/2006/relationships/customXml" Target="../ink/ink3822.xml"/><Relationship Id="rId376" Type="http://schemas.openxmlformats.org/officeDocument/2006/relationships/customXml" Target="../ink/ink3843.xml"/><Relationship Id="rId541" Type="http://schemas.openxmlformats.org/officeDocument/2006/relationships/image" Target="../media/image3860.png"/><Relationship Id="rId4" Type="http://schemas.openxmlformats.org/officeDocument/2006/relationships/customXml" Target="../ink/ink3657.xml"/><Relationship Id="rId180" Type="http://schemas.openxmlformats.org/officeDocument/2006/relationships/customXml" Target="../ink/ink3745.xml"/><Relationship Id="rId236" Type="http://schemas.openxmlformats.org/officeDocument/2006/relationships/customXml" Target="../ink/ink3773.xml"/><Relationship Id="rId278" Type="http://schemas.openxmlformats.org/officeDocument/2006/relationships/customXml" Target="../ink/ink3794.xml"/><Relationship Id="rId401" Type="http://schemas.openxmlformats.org/officeDocument/2006/relationships/image" Target="../media/image3791.png"/><Relationship Id="rId443" Type="http://schemas.openxmlformats.org/officeDocument/2006/relationships/image" Target="../media/image3812.png"/><Relationship Id="rId303" Type="http://schemas.openxmlformats.org/officeDocument/2006/relationships/image" Target="../media/image3742.png"/><Relationship Id="rId485" Type="http://schemas.openxmlformats.org/officeDocument/2006/relationships/image" Target="../media/image3832.png"/><Relationship Id="rId42" Type="http://schemas.openxmlformats.org/officeDocument/2006/relationships/customXml" Target="../ink/ink3676.xml"/><Relationship Id="rId84" Type="http://schemas.openxmlformats.org/officeDocument/2006/relationships/customXml" Target="../ink/ink3697.xml"/><Relationship Id="rId138" Type="http://schemas.openxmlformats.org/officeDocument/2006/relationships/customXml" Target="../ink/ink3724.xml"/><Relationship Id="rId345" Type="http://schemas.openxmlformats.org/officeDocument/2006/relationships/image" Target="../media/image3763.png"/><Relationship Id="rId387" Type="http://schemas.openxmlformats.org/officeDocument/2006/relationships/image" Target="../media/image3784.png"/><Relationship Id="rId510" Type="http://schemas.openxmlformats.org/officeDocument/2006/relationships/customXml" Target="../ink/ink3910.xml"/><Relationship Id="rId191" Type="http://schemas.openxmlformats.org/officeDocument/2006/relationships/image" Target="../media/image3687.png"/><Relationship Id="rId205" Type="http://schemas.openxmlformats.org/officeDocument/2006/relationships/image" Target="../media/image3694.png"/><Relationship Id="rId247" Type="http://schemas.openxmlformats.org/officeDocument/2006/relationships/image" Target="../media/image3714.png"/><Relationship Id="rId412" Type="http://schemas.openxmlformats.org/officeDocument/2006/relationships/customXml" Target="../ink/ink3861.xml"/><Relationship Id="rId107" Type="http://schemas.openxmlformats.org/officeDocument/2006/relationships/image" Target="../media/image3646.png"/><Relationship Id="rId289" Type="http://schemas.openxmlformats.org/officeDocument/2006/relationships/image" Target="../media/image3735.png"/><Relationship Id="rId454" Type="http://schemas.openxmlformats.org/officeDocument/2006/relationships/customXml" Target="../ink/ink3882.xml"/><Relationship Id="rId496" Type="http://schemas.openxmlformats.org/officeDocument/2006/relationships/customXml" Target="../ink/ink3903.xml"/><Relationship Id="rId11" Type="http://schemas.openxmlformats.org/officeDocument/2006/relationships/image" Target="../media/image35980.png"/><Relationship Id="rId53" Type="http://schemas.openxmlformats.org/officeDocument/2006/relationships/image" Target="../media/image3619.png"/><Relationship Id="rId149" Type="http://schemas.openxmlformats.org/officeDocument/2006/relationships/image" Target="../media/image3667.png"/><Relationship Id="rId314" Type="http://schemas.openxmlformats.org/officeDocument/2006/relationships/customXml" Target="../ink/ink3812.xml"/><Relationship Id="rId356" Type="http://schemas.openxmlformats.org/officeDocument/2006/relationships/customXml" Target="../ink/ink3833.xml"/><Relationship Id="rId398" Type="http://schemas.openxmlformats.org/officeDocument/2006/relationships/customXml" Target="../ink/ink3854.xml"/><Relationship Id="rId521" Type="http://schemas.openxmlformats.org/officeDocument/2006/relationships/image" Target="../media/image3850.png"/><Relationship Id="rId95" Type="http://schemas.openxmlformats.org/officeDocument/2006/relationships/image" Target="../media/image3640.png"/><Relationship Id="rId160" Type="http://schemas.openxmlformats.org/officeDocument/2006/relationships/customXml" Target="../ink/ink3735.xml"/><Relationship Id="rId216" Type="http://schemas.openxmlformats.org/officeDocument/2006/relationships/customXml" Target="../ink/ink3763.xml"/><Relationship Id="rId423" Type="http://schemas.openxmlformats.org/officeDocument/2006/relationships/image" Target="../media/image3802.png"/><Relationship Id="rId258" Type="http://schemas.openxmlformats.org/officeDocument/2006/relationships/customXml" Target="../ink/ink3784.xml"/><Relationship Id="rId465" Type="http://schemas.openxmlformats.org/officeDocument/2006/relationships/image" Target="../media/image3822.png"/><Relationship Id="rId22" Type="http://schemas.openxmlformats.org/officeDocument/2006/relationships/customXml" Target="../ink/ink3666.xml"/><Relationship Id="rId64" Type="http://schemas.openxmlformats.org/officeDocument/2006/relationships/customXml" Target="../ink/ink3687.xml"/><Relationship Id="rId118" Type="http://schemas.openxmlformats.org/officeDocument/2006/relationships/customXml" Target="../ink/ink3714.xml"/><Relationship Id="rId325" Type="http://schemas.openxmlformats.org/officeDocument/2006/relationships/image" Target="../media/image3753.png"/><Relationship Id="rId367" Type="http://schemas.openxmlformats.org/officeDocument/2006/relationships/image" Target="../media/image3774.png"/><Relationship Id="rId532" Type="http://schemas.openxmlformats.org/officeDocument/2006/relationships/customXml" Target="../ink/ink3921.xml"/><Relationship Id="rId171" Type="http://schemas.openxmlformats.org/officeDocument/2006/relationships/image" Target="../media/image3678.png"/><Relationship Id="rId227" Type="http://schemas.openxmlformats.org/officeDocument/2006/relationships/image" Target="../media/image3705.png"/><Relationship Id="rId269" Type="http://schemas.openxmlformats.org/officeDocument/2006/relationships/image" Target="../media/image3725.png"/><Relationship Id="rId434" Type="http://schemas.openxmlformats.org/officeDocument/2006/relationships/customXml" Target="../ink/ink3872.xml"/><Relationship Id="rId476" Type="http://schemas.openxmlformats.org/officeDocument/2006/relationships/customXml" Target="../ink/ink3893.xml"/><Relationship Id="rId33" Type="http://schemas.openxmlformats.org/officeDocument/2006/relationships/image" Target="../media/image36090.png"/><Relationship Id="rId129" Type="http://schemas.openxmlformats.org/officeDocument/2006/relationships/image" Target="../media/image3657.png"/><Relationship Id="rId280" Type="http://schemas.openxmlformats.org/officeDocument/2006/relationships/customXml" Target="../ink/ink3795.xml"/><Relationship Id="rId336" Type="http://schemas.openxmlformats.org/officeDocument/2006/relationships/customXml" Target="../ink/ink3823.xml"/><Relationship Id="rId501" Type="http://schemas.openxmlformats.org/officeDocument/2006/relationships/image" Target="../media/image3840.png"/><Relationship Id="rId543" Type="http://schemas.openxmlformats.org/officeDocument/2006/relationships/image" Target="../media/image3861.png"/><Relationship Id="rId75" Type="http://schemas.openxmlformats.org/officeDocument/2006/relationships/image" Target="../media/image3630.png"/><Relationship Id="rId140" Type="http://schemas.openxmlformats.org/officeDocument/2006/relationships/customXml" Target="../ink/ink3725.xml"/><Relationship Id="rId182" Type="http://schemas.openxmlformats.org/officeDocument/2006/relationships/customXml" Target="../ink/ink3746.xml"/><Relationship Id="rId378" Type="http://schemas.openxmlformats.org/officeDocument/2006/relationships/customXml" Target="../ink/ink3844.xml"/><Relationship Id="rId403" Type="http://schemas.openxmlformats.org/officeDocument/2006/relationships/image" Target="../media/image3792.png"/><Relationship Id="rId6" Type="http://schemas.openxmlformats.org/officeDocument/2006/relationships/customXml" Target="../ink/ink3658.xml"/><Relationship Id="rId238" Type="http://schemas.openxmlformats.org/officeDocument/2006/relationships/customXml" Target="../ink/ink3774.xml"/><Relationship Id="rId445" Type="http://schemas.openxmlformats.org/officeDocument/2006/relationships/image" Target="../media/image210.png"/><Relationship Id="rId487" Type="http://schemas.openxmlformats.org/officeDocument/2006/relationships/image" Target="../media/image3833.png"/><Relationship Id="rId291" Type="http://schemas.openxmlformats.org/officeDocument/2006/relationships/image" Target="../media/image3736.png"/><Relationship Id="rId305" Type="http://schemas.openxmlformats.org/officeDocument/2006/relationships/image" Target="../media/image3743.png"/><Relationship Id="rId347" Type="http://schemas.openxmlformats.org/officeDocument/2006/relationships/image" Target="../media/image3764.png"/><Relationship Id="rId512" Type="http://schemas.openxmlformats.org/officeDocument/2006/relationships/customXml" Target="../ink/ink3911.xml"/><Relationship Id="rId44" Type="http://schemas.openxmlformats.org/officeDocument/2006/relationships/customXml" Target="../ink/ink3677.xml"/><Relationship Id="rId86" Type="http://schemas.openxmlformats.org/officeDocument/2006/relationships/customXml" Target="../ink/ink3698.xml"/><Relationship Id="rId151" Type="http://schemas.openxmlformats.org/officeDocument/2006/relationships/image" Target="../media/image3668.png"/><Relationship Id="rId389" Type="http://schemas.openxmlformats.org/officeDocument/2006/relationships/image" Target="../media/image3785.png"/><Relationship Id="rId193" Type="http://schemas.openxmlformats.org/officeDocument/2006/relationships/image" Target="../media/image3688.png"/><Relationship Id="rId207" Type="http://schemas.openxmlformats.org/officeDocument/2006/relationships/image" Target="../media/image3695.png"/><Relationship Id="rId249" Type="http://schemas.openxmlformats.org/officeDocument/2006/relationships/image" Target="../media/image3715.png"/><Relationship Id="rId414" Type="http://schemas.openxmlformats.org/officeDocument/2006/relationships/customXml" Target="../ink/ink3862.xml"/><Relationship Id="rId456" Type="http://schemas.openxmlformats.org/officeDocument/2006/relationships/customXml" Target="../ink/ink3883.xml"/><Relationship Id="rId498" Type="http://schemas.openxmlformats.org/officeDocument/2006/relationships/customXml" Target="../ink/ink3904.xml"/><Relationship Id="rId13" Type="http://schemas.openxmlformats.org/officeDocument/2006/relationships/image" Target="../media/image35990.png"/><Relationship Id="rId109" Type="http://schemas.openxmlformats.org/officeDocument/2006/relationships/image" Target="../media/image3647.png"/><Relationship Id="rId260" Type="http://schemas.openxmlformats.org/officeDocument/2006/relationships/customXml" Target="../ink/ink3785.xml"/><Relationship Id="rId316" Type="http://schemas.openxmlformats.org/officeDocument/2006/relationships/customXml" Target="../ink/ink3813.xml"/><Relationship Id="rId523" Type="http://schemas.openxmlformats.org/officeDocument/2006/relationships/image" Target="../media/image3851.png"/><Relationship Id="rId55" Type="http://schemas.openxmlformats.org/officeDocument/2006/relationships/image" Target="../media/image3620.png"/><Relationship Id="rId97" Type="http://schemas.openxmlformats.org/officeDocument/2006/relationships/image" Target="../media/image3641.png"/><Relationship Id="rId120" Type="http://schemas.openxmlformats.org/officeDocument/2006/relationships/customXml" Target="../ink/ink3715.xml"/><Relationship Id="rId358" Type="http://schemas.openxmlformats.org/officeDocument/2006/relationships/customXml" Target="../ink/ink3834.xml"/><Relationship Id="rId162" Type="http://schemas.openxmlformats.org/officeDocument/2006/relationships/customXml" Target="../ink/ink3736.xml"/><Relationship Id="rId218" Type="http://schemas.openxmlformats.org/officeDocument/2006/relationships/customXml" Target="../ink/ink3764.xml"/><Relationship Id="rId425" Type="http://schemas.openxmlformats.org/officeDocument/2006/relationships/image" Target="../media/image3803.png"/><Relationship Id="rId467" Type="http://schemas.openxmlformats.org/officeDocument/2006/relationships/image" Target="../media/image3823.png"/><Relationship Id="rId271" Type="http://schemas.openxmlformats.org/officeDocument/2006/relationships/image" Target="../media/image3726.png"/><Relationship Id="rId24" Type="http://schemas.openxmlformats.org/officeDocument/2006/relationships/customXml" Target="../ink/ink3667.xml"/><Relationship Id="rId66" Type="http://schemas.openxmlformats.org/officeDocument/2006/relationships/customXml" Target="../ink/ink3688.xml"/><Relationship Id="rId131" Type="http://schemas.openxmlformats.org/officeDocument/2006/relationships/image" Target="../media/image3658.png"/><Relationship Id="rId327" Type="http://schemas.openxmlformats.org/officeDocument/2006/relationships/image" Target="../media/image3754.png"/><Relationship Id="rId369" Type="http://schemas.openxmlformats.org/officeDocument/2006/relationships/image" Target="../media/image3775.png"/><Relationship Id="rId534" Type="http://schemas.openxmlformats.org/officeDocument/2006/relationships/customXml" Target="../ink/ink3922.xml"/><Relationship Id="rId173" Type="http://schemas.openxmlformats.org/officeDocument/2006/relationships/image" Target="../media/image3679.png"/><Relationship Id="rId229" Type="http://schemas.openxmlformats.org/officeDocument/2006/relationships/image" Target="../media/image3706.png"/><Relationship Id="rId380" Type="http://schemas.openxmlformats.org/officeDocument/2006/relationships/customXml" Target="../ink/ink3845.xml"/><Relationship Id="rId436" Type="http://schemas.openxmlformats.org/officeDocument/2006/relationships/customXml" Target="../ink/ink3873.xml"/><Relationship Id="rId240" Type="http://schemas.openxmlformats.org/officeDocument/2006/relationships/customXml" Target="../ink/ink3775.xml"/><Relationship Id="rId478" Type="http://schemas.openxmlformats.org/officeDocument/2006/relationships/customXml" Target="../ink/ink3894.xml"/><Relationship Id="rId35" Type="http://schemas.openxmlformats.org/officeDocument/2006/relationships/image" Target="../media/image36100.png"/><Relationship Id="rId77" Type="http://schemas.openxmlformats.org/officeDocument/2006/relationships/image" Target="../media/image3631.png"/><Relationship Id="rId100" Type="http://schemas.openxmlformats.org/officeDocument/2006/relationships/customXml" Target="../ink/ink3705.xml"/><Relationship Id="rId282" Type="http://schemas.openxmlformats.org/officeDocument/2006/relationships/customXml" Target="../ink/ink3796.xml"/><Relationship Id="rId338" Type="http://schemas.openxmlformats.org/officeDocument/2006/relationships/customXml" Target="../ink/ink3824.xml"/><Relationship Id="rId503" Type="http://schemas.openxmlformats.org/officeDocument/2006/relationships/image" Target="../media/image3841.png"/><Relationship Id="rId545" Type="http://schemas.openxmlformats.org/officeDocument/2006/relationships/image" Target="../media/image3862.png"/><Relationship Id="rId8" Type="http://schemas.openxmlformats.org/officeDocument/2006/relationships/customXml" Target="../ink/ink3659.xml"/><Relationship Id="rId142" Type="http://schemas.openxmlformats.org/officeDocument/2006/relationships/customXml" Target="../ink/ink3726.xml"/><Relationship Id="rId184" Type="http://schemas.openxmlformats.org/officeDocument/2006/relationships/customXml" Target="../ink/ink3747.xml"/><Relationship Id="rId391" Type="http://schemas.openxmlformats.org/officeDocument/2006/relationships/image" Target="../media/image3786.png"/><Relationship Id="rId405" Type="http://schemas.openxmlformats.org/officeDocument/2006/relationships/image" Target="../media/image3793.png"/><Relationship Id="rId447" Type="http://schemas.openxmlformats.org/officeDocument/2006/relationships/image" Target="../media/image3813.png"/><Relationship Id="rId251" Type="http://schemas.openxmlformats.org/officeDocument/2006/relationships/image" Target="../media/image3716.png"/><Relationship Id="rId489" Type="http://schemas.openxmlformats.org/officeDocument/2006/relationships/image" Target="../media/image3834.png"/><Relationship Id="rId46" Type="http://schemas.openxmlformats.org/officeDocument/2006/relationships/customXml" Target="../ink/ink3678.xml"/><Relationship Id="rId293" Type="http://schemas.openxmlformats.org/officeDocument/2006/relationships/image" Target="../media/image3737.png"/><Relationship Id="rId307" Type="http://schemas.openxmlformats.org/officeDocument/2006/relationships/image" Target="../media/image3744.png"/><Relationship Id="rId349" Type="http://schemas.openxmlformats.org/officeDocument/2006/relationships/image" Target="../media/image3765.png"/><Relationship Id="rId514" Type="http://schemas.openxmlformats.org/officeDocument/2006/relationships/customXml" Target="../ink/ink3912.xml"/><Relationship Id="rId88" Type="http://schemas.openxmlformats.org/officeDocument/2006/relationships/customXml" Target="../ink/ink3699.xml"/><Relationship Id="rId111" Type="http://schemas.openxmlformats.org/officeDocument/2006/relationships/image" Target="../media/image3648.png"/><Relationship Id="rId153" Type="http://schemas.openxmlformats.org/officeDocument/2006/relationships/image" Target="../media/image3669.png"/><Relationship Id="rId195" Type="http://schemas.openxmlformats.org/officeDocument/2006/relationships/image" Target="../media/image3689.png"/><Relationship Id="rId209" Type="http://schemas.openxmlformats.org/officeDocument/2006/relationships/image" Target="../media/image3696.png"/><Relationship Id="rId360" Type="http://schemas.openxmlformats.org/officeDocument/2006/relationships/customXml" Target="../ink/ink3835.xml"/><Relationship Id="rId416" Type="http://schemas.openxmlformats.org/officeDocument/2006/relationships/customXml" Target="../ink/ink3863.xml"/><Relationship Id="rId220" Type="http://schemas.openxmlformats.org/officeDocument/2006/relationships/customXml" Target="../ink/ink3765.xml"/><Relationship Id="rId458" Type="http://schemas.openxmlformats.org/officeDocument/2006/relationships/customXml" Target="../ink/ink3884.xml"/><Relationship Id="rId15" Type="http://schemas.openxmlformats.org/officeDocument/2006/relationships/image" Target="../media/image36000.png"/><Relationship Id="rId57" Type="http://schemas.openxmlformats.org/officeDocument/2006/relationships/image" Target="../media/image3621.png"/><Relationship Id="rId262" Type="http://schemas.openxmlformats.org/officeDocument/2006/relationships/customXml" Target="../ink/ink3786.xml"/><Relationship Id="rId318" Type="http://schemas.openxmlformats.org/officeDocument/2006/relationships/customXml" Target="../ink/ink3814.xml"/><Relationship Id="rId525" Type="http://schemas.openxmlformats.org/officeDocument/2006/relationships/image" Target="../media/image3852.png"/><Relationship Id="rId99" Type="http://schemas.openxmlformats.org/officeDocument/2006/relationships/image" Target="../media/image3642.png"/><Relationship Id="rId122" Type="http://schemas.openxmlformats.org/officeDocument/2006/relationships/customXml" Target="../ink/ink3716.xml"/><Relationship Id="rId164" Type="http://schemas.openxmlformats.org/officeDocument/2006/relationships/customXml" Target="../ink/ink3737.xml"/><Relationship Id="rId371" Type="http://schemas.openxmlformats.org/officeDocument/2006/relationships/image" Target="../media/image3776.png"/><Relationship Id="rId427" Type="http://schemas.openxmlformats.org/officeDocument/2006/relationships/image" Target="../media/image3804.png"/><Relationship Id="rId469" Type="http://schemas.openxmlformats.org/officeDocument/2006/relationships/image" Target="../media/image3824.png"/><Relationship Id="rId26" Type="http://schemas.openxmlformats.org/officeDocument/2006/relationships/customXml" Target="../ink/ink3668.xml"/><Relationship Id="rId231" Type="http://schemas.openxmlformats.org/officeDocument/2006/relationships/image" Target="../media/image3707.png"/><Relationship Id="rId273" Type="http://schemas.openxmlformats.org/officeDocument/2006/relationships/image" Target="../media/image3727.png"/><Relationship Id="rId329" Type="http://schemas.openxmlformats.org/officeDocument/2006/relationships/image" Target="../media/image3755.png"/><Relationship Id="rId480" Type="http://schemas.openxmlformats.org/officeDocument/2006/relationships/customXml" Target="../ink/ink3895.xml"/><Relationship Id="rId536" Type="http://schemas.openxmlformats.org/officeDocument/2006/relationships/customXml" Target="../ink/ink3923.xml"/><Relationship Id="rId68" Type="http://schemas.openxmlformats.org/officeDocument/2006/relationships/customXml" Target="../ink/ink3689.xml"/><Relationship Id="rId133" Type="http://schemas.openxmlformats.org/officeDocument/2006/relationships/image" Target="../media/image3659.png"/><Relationship Id="rId175" Type="http://schemas.openxmlformats.org/officeDocument/2006/relationships/image" Target="../media/image3680.png"/><Relationship Id="rId340" Type="http://schemas.openxmlformats.org/officeDocument/2006/relationships/customXml" Target="../ink/ink3825.xml"/><Relationship Id="rId200" Type="http://schemas.openxmlformats.org/officeDocument/2006/relationships/customXml" Target="../ink/ink3755.xml"/><Relationship Id="rId382" Type="http://schemas.openxmlformats.org/officeDocument/2006/relationships/customXml" Target="../ink/ink3846.xml"/><Relationship Id="rId438" Type="http://schemas.openxmlformats.org/officeDocument/2006/relationships/customXml" Target="../ink/ink3874.xml"/><Relationship Id="rId242" Type="http://schemas.openxmlformats.org/officeDocument/2006/relationships/customXml" Target="../ink/ink3776.xml"/><Relationship Id="rId284" Type="http://schemas.openxmlformats.org/officeDocument/2006/relationships/customXml" Target="../ink/ink3797.xml"/><Relationship Id="rId491" Type="http://schemas.openxmlformats.org/officeDocument/2006/relationships/image" Target="../media/image3835.png"/><Relationship Id="rId505" Type="http://schemas.openxmlformats.org/officeDocument/2006/relationships/image" Target="../media/image3842.png"/><Relationship Id="rId37" Type="http://schemas.openxmlformats.org/officeDocument/2006/relationships/image" Target="../media/image36110.png"/><Relationship Id="rId79" Type="http://schemas.openxmlformats.org/officeDocument/2006/relationships/image" Target="../media/image3632.png"/><Relationship Id="rId102" Type="http://schemas.openxmlformats.org/officeDocument/2006/relationships/customXml" Target="../ink/ink3706.xml"/><Relationship Id="rId144" Type="http://schemas.openxmlformats.org/officeDocument/2006/relationships/customXml" Target="../ink/ink3727.xml"/><Relationship Id="rId90" Type="http://schemas.openxmlformats.org/officeDocument/2006/relationships/customXml" Target="../ink/ink3700.xml"/><Relationship Id="rId186" Type="http://schemas.openxmlformats.org/officeDocument/2006/relationships/customXml" Target="../ink/ink3748.xml"/><Relationship Id="rId351" Type="http://schemas.openxmlformats.org/officeDocument/2006/relationships/image" Target="../media/image3766.png"/><Relationship Id="rId393" Type="http://schemas.openxmlformats.org/officeDocument/2006/relationships/image" Target="../media/image3787.png"/><Relationship Id="rId407" Type="http://schemas.openxmlformats.org/officeDocument/2006/relationships/image" Target="../media/image3794.png"/><Relationship Id="rId449" Type="http://schemas.openxmlformats.org/officeDocument/2006/relationships/image" Target="../media/image3814.png"/><Relationship Id="rId211" Type="http://schemas.openxmlformats.org/officeDocument/2006/relationships/image" Target="../media/image3697.png"/><Relationship Id="rId253" Type="http://schemas.openxmlformats.org/officeDocument/2006/relationships/image" Target="../media/image3717.png"/><Relationship Id="rId295" Type="http://schemas.openxmlformats.org/officeDocument/2006/relationships/image" Target="../media/image3738.png"/><Relationship Id="rId309" Type="http://schemas.openxmlformats.org/officeDocument/2006/relationships/image" Target="../media/image3745.png"/><Relationship Id="rId460" Type="http://schemas.openxmlformats.org/officeDocument/2006/relationships/customXml" Target="../ink/ink3885.xml"/><Relationship Id="rId516" Type="http://schemas.openxmlformats.org/officeDocument/2006/relationships/customXml" Target="../ink/ink3913.xml"/><Relationship Id="rId48" Type="http://schemas.openxmlformats.org/officeDocument/2006/relationships/customXml" Target="../ink/ink3679.xml"/><Relationship Id="rId113" Type="http://schemas.openxmlformats.org/officeDocument/2006/relationships/image" Target="../media/image3649.png"/><Relationship Id="rId320" Type="http://schemas.openxmlformats.org/officeDocument/2006/relationships/customXml" Target="../ink/ink3815.xml"/><Relationship Id="rId155" Type="http://schemas.openxmlformats.org/officeDocument/2006/relationships/image" Target="../media/image3670.png"/><Relationship Id="rId197" Type="http://schemas.openxmlformats.org/officeDocument/2006/relationships/image" Target="../media/image3690.png"/><Relationship Id="rId362" Type="http://schemas.openxmlformats.org/officeDocument/2006/relationships/customXml" Target="../ink/ink3836.xml"/><Relationship Id="rId418" Type="http://schemas.openxmlformats.org/officeDocument/2006/relationships/customXml" Target="../ink/ink3864.xml"/><Relationship Id="rId222" Type="http://schemas.openxmlformats.org/officeDocument/2006/relationships/customXml" Target="../ink/ink3766.xml"/><Relationship Id="rId264" Type="http://schemas.openxmlformats.org/officeDocument/2006/relationships/customXml" Target="../ink/ink3787.xml"/><Relationship Id="rId471" Type="http://schemas.openxmlformats.org/officeDocument/2006/relationships/image" Target="../media/image3825.png"/><Relationship Id="rId17" Type="http://schemas.openxmlformats.org/officeDocument/2006/relationships/image" Target="../media/image36010.png"/><Relationship Id="rId59" Type="http://schemas.openxmlformats.org/officeDocument/2006/relationships/image" Target="../media/image3622.png"/><Relationship Id="rId124" Type="http://schemas.openxmlformats.org/officeDocument/2006/relationships/customXml" Target="../ink/ink3717.xml"/><Relationship Id="rId527" Type="http://schemas.openxmlformats.org/officeDocument/2006/relationships/image" Target="../media/image3853.png"/><Relationship Id="rId70" Type="http://schemas.openxmlformats.org/officeDocument/2006/relationships/customXml" Target="../ink/ink3690.xml"/><Relationship Id="rId166" Type="http://schemas.openxmlformats.org/officeDocument/2006/relationships/customXml" Target="../ink/ink3738.xml"/><Relationship Id="rId331" Type="http://schemas.openxmlformats.org/officeDocument/2006/relationships/image" Target="../media/image3756.png"/><Relationship Id="rId373" Type="http://schemas.openxmlformats.org/officeDocument/2006/relationships/image" Target="../media/image3777.png"/><Relationship Id="rId429" Type="http://schemas.openxmlformats.org/officeDocument/2006/relationships/image" Target="../media/image380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08.png"/><Relationship Id="rId440" Type="http://schemas.openxmlformats.org/officeDocument/2006/relationships/customXml" Target="../ink/ink3875.xml"/><Relationship Id="rId28" Type="http://schemas.openxmlformats.org/officeDocument/2006/relationships/customXml" Target="../ink/ink3669.xml"/><Relationship Id="rId275" Type="http://schemas.openxmlformats.org/officeDocument/2006/relationships/image" Target="../media/image3728.png"/><Relationship Id="rId300" Type="http://schemas.openxmlformats.org/officeDocument/2006/relationships/customXml" Target="../ink/ink3805.xml"/><Relationship Id="rId482" Type="http://schemas.openxmlformats.org/officeDocument/2006/relationships/customXml" Target="../ink/ink3896.xml"/><Relationship Id="rId538" Type="http://schemas.openxmlformats.org/officeDocument/2006/relationships/customXml" Target="../ink/ink3924.xml"/><Relationship Id="rId81" Type="http://schemas.openxmlformats.org/officeDocument/2006/relationships/image" Target="../media/image3633.png"/><Relationship Id="rId135" Type="http://schemas.openxmlformats.org/officeDocument/2006/relationships/image" Target="../media/image3660.png"/><Relationship Id="rId177" Type="http://schemas.openxmlformats.org/officeDocument/2006/relationships/image" Target="../media/image3681.png"/><Relationship Id="rId342" Type="http://schemas.openxmlformats.org/officeDocument/2006/relationships/customXml" Target="../ink/ink3826.xml"/><Relationship Id="rId384" Type="http://schemas.openxmlformats.org/officeDocument/2006/relationships/customXml" Target="../ink/ink3847.xml"/><Relationship Id="rId202" Type="http://schemas.openxmlformats.org/officeDocument/2006/relationships/customXml" Target="../ink/ink3756.xml"/><Relationship Id="rId244" Type="http://schemas.openxmlformats.org/officeDocument/2006/relationships/customXml" Target="../ink/ink3777.xml"/><Relationship Id="rId39" Type="http://schemas.openxmlformats.org/officeDocument/2006/relationships/image" Target="../media/image36120.png"/><Relationship Id="rId286" Type="http://schemas.openxmlformats.org/officeDocument/2006/relationships/customXml" Target="../ink/ink3798.xml"/><Relationship Id="rId451" Type="http://schemas.openxmlformats.org/officeDocument/2006/relationships/image" Target="../media/image3815.png"/><Relationship Id="rId493" Type="http://schemas.openxmlformats.org/officeDocument/2006/relationships/image" Target="../media/image3836.png"/><Relationship Id="rId507" Type="http://schemas.openxmlformats.org/officeDocument/2006/relationships/image" Target="../media/image3843.png"/><Relationship Id="rId50" Type="http://schemas.openxmlformats.org/officeDocument/2006/relationships/customXml" Target="../ink/ink3680.xml"/><Relationship Id="rId104" Type="http://schemas.openxmlformats.org/officeDocument/2006/relationships/customXml" Target="../ink/ink3707.xml"/><Relationship Id="rId146" Type="http://schemas.openxmlformats.org/officeDocument/2006/relationships/customXml" Target="../ink/ink3728.xml"/><Relationship Id="rId188" Type="http://schemas.openxmlformats.org/officeDocument/2006/relationships/customXml" Target="../ink/ink3749.xml"/><Relationship Id="rId311" Type="http://schemas.openxmlformats.org/officeDocument/2006/relationships/image" Target="../media/image3746.png"/><Relationship Id="rId353" Type="http://schemas.openxmlformats.org/officeDocument/2006/relationships/image" Target="../media/image3767.png"/><Relationship Id="rId395" Type="http://schemas.openxmlformats.org/officeDocument/2006/relationships/image" Target="../media/image3788.png"/><Relationship Id="rId409" Type="http://schemas.openxmlformats.org/officeDocument/2006/relationships/image" Target="../media/image3795.png"/><Relationship Id="rId92" Type="http://schemas.openxmlformats.org/officeDocument/2006/relationships/customXml" Target="../ink/ink3701.xml"/><Relationship Id="rId213" Type="http://schemas.openxmlformats.org/officeDocument/2006/relationships/image" Target="../media/image3698.png"/><Relationship Id="rId420" Type="http://schemas.openxmlformats.org/officeDocument/2006/relationships/customXml" Target="../ink/ink3865.xml"/><Relationship Id="rId255" Type="http://schemas.openxmlformats.org/officeDocument/2006/relationships/image" Target="../media/image3718.png"/><Relationship Id="rId297" Type="http://schemas.openxmlformats.org/officeDocument/2006/relationships/image" Target="../media/image3739.png"/><Relationship Id="rId462" Type="http://schemas.openxmlformats.org/officeDocument/2006/relationships/customXml" Target="../ink/ink3886.xml"/><Relationship Id="rId518" Type="http://schemas.openxmlformats.org/officeDocument/2006/relationships/customXml" Target="../ink/ink3914.xml"/><Relationship Id="rId115" Type="http://schemas.openxmlformats.org/officeDocument/2006/relationships/image" Target="../media/image3650.png"/><Relationship Id="rId157" Type="http://schemas.openxmlformats.org/officeDocument/2006/relationships/image" Target="../media/image3671.png"/><Relationship Id="rId322" Type="http://schemas.openxmlformats.org/officeDocument/2006/relationships/customXml" Target="../ink/ink3816.xml"/><Relationship Id="rId364" Type="http://schemas.openxmlformats.org/officeDocument/2006/relationships/customXml" Target="../ink/ink3837.xml"/><Relationship Id="rId61" Type="http://schemas.openxmlformats.org/officeDocument/2006/relationships/image" Target="../media/image3623.png"/><Relationship Id="rId199" Type="http://schemas.openxmlformats.org/officeDocument/2006/relationships/image" Target="../media/image3691.png"/><Relationship Id="rId19" Type="http://schemas.openxmlformats.org/officeDocument/2006/relationships/image" Target="../media/image36020.png"/><Relationship Id="rId224" Type="http://schemas.openxmlformats.org/officeDocument/2006/relationships/customXml" Target="../ink/ink3767.xml"/><Relationship Id="rId266" Type="http://schemas.openxmlformats.org/officeDocument/2006/relationships/customXml" Target="../ink/ink3788.xml"/><Relationship Id="rId431" Type="http://schemas.openxmlformats.org/officeDocument/2006/relationships/image" Target="../media/image3806.png"/><Relationship Id="rId473" Type="http://schemas.openxmlformats.org/officeDocument/2006/relationships/image" Target="../media/image3826.png"/><Relationship Id="rId529" Type="http://schemas.openxmlformats.org/officeDocument/2006/relationships/image" Target="../media/image3854.png"/><Relationship Id="rId30" Type="http://schemas.openxmlformats.org/officeDocument/2006/relationships/customXml" Target="../ink/ink3670.xml"/><Relationship Id="rId126" Type="http://schemas.openxmlformats.org/officeDocument/2006/relationships/customXml" Target="../ink/ink3718.xml"/><Relationship Id="rId168" Type="http://schemas.openxmlformats.org/officeDocument/2006/relationships/customXml" Target="../ink/ink3739.xml"/><Relationship Id="rId333" Type="http://schemas.openxmlformats.org/officeDocument/2006/relationships/image" Target="../media/image3757.png"/><Relationship Id="rId540" Type="http://schemas.openxmlformats.org/officeDocument/2006/relationships/customXml" Target="../ink/ink3925.xml"/><Relationship Id="rId72" Type="http://schemas.openxmlformats.org/officeDocument/2006/relationships/customXml" Target="../ink/ink3691.xml"/><Relationship Id="rId375" Type="http://schemas.openxmlformats.org/officeDocument/2006/relationships/image" Target="../media/image3778.png"/><Relationship Id="rId3" Type="http://schemas.openxmlformats.org/officeDocument/2006/relationships/image" Target="../media/image35940.png"/><Relationship Id="rId235" Type="http://schemas.openxmlformats.org/officeDocument/2006/relationships/image" Target="../media/image3709.png"/><Relationship Id="rId277" Type="http://schemas.openxmlformats.org/officeDocument/2006/relationships/image" Target="../media/image3729.png"/><Relationship Id="rId400" Type="http://schemas.openxmlformats.org/officeDocument/2006/relationships/customXml" Target="../ink/ink3855.xml"/><Relationship Id="rId442" Type="http://schemas.openxmlformats.org/officeDocument/2006/relationships/customXml" Target="../ink/ink3876.xml"/><Relationship Id="rId484" Type="http://schemas.openxmlformats.org/officeDocument/2006/relationships/customXml" Target="../ink/ink3897.xml"/><Relationship Id="rId137" Type="http://schemas.openxmlformats.org/officeDocument/2006/relationships/image" Target="../media/image3661.png"/><Relationship Id="rId302" Type="http://schemas.openxmlformats.org/officeDocument/2006/relationships/customXml" Target="../ink/ink3806.xml"/><Relationship Id="rId344" Type="http://schemas.openxmlformats.org/officeDocument/2006/relationships/customXml" Target="../ink/ink3827.xml"/><Relationship Id="rId41" Type="http://schemas.openxmlformats.org/officeDocument/2006/relationships/image" Target="../media/image3613.png"/><Relationship Id="rId83" Type="http://schemas.openxmlformats.org/officeDocument/2006/relationships/image" Target="../media/image3634.png"/><Relationship Id="rId179" Type="http://schemas.openxmlformats.org/officeDocument/2006/relationships/image" Target="../media/image3682.png"/><Relationship Id="rId386" Type="http://schemas.openxmlformats.org/officeDocument/2006/relationships/customXml" Target="../ink/ink3848.xml"/><Relationship Id="rId190" Type="http://schemas.openxmlformats.org/officeDocument/2006/relationships/customXml" Target="../ink/ink3750.xml"/><Relationship Id="rId204" Type="http://schemas.openxmlformats.org/officeDocument/2006/relationships/customXml" Target="../ink/ink3757.xml"/><Relationship Id="rId246" Type="http://schemas.openxmlformats.org/officeDocument/2006/relationships/customXml" Target="../ink/ink3778.xml"/><Relationship Id="rId288" Type="http://schemas.openxmlformats.org/officeDocument/2006/relationships/customXml" Target="../ink/ink3799.xml"/><Relationship Id="rId411" Type="http://schemas.openxmlformats.org/officeDocument/2006/relationships/image" Target="../media/image3796.png"/><Relationship Id="rId453" Type="http://schemas.openxmlformats.org/officeDocument/2006/relationships/image" Target="../media/image3816.png"/><Relationship Id="rId509" Type="http://schemas.openxmlformats.org/officeDocument/2006/relationships/image" Target="../media/image3844.png"/><Relationship Id="rId106" Type="http://schemas.openxmlformats.org/officeDocument/2006/relationships/customXml" Target="../ink/ink3708.xml"/><Relationship Id="rId313" Type="http://schemas.openxmlformats.org/officeDocument/2006/relationships/image" Target="../media/image3747.png"/><Relationship Id="rId495" Type="http://schemas.openxmlformats.org/officeDocument/2006/relationships/image" Target="../media/image3837.png"/><Relationship Id="rId10" Type="http://schemas.openxmlformats.org/officeDocument/2006/relationships/customXml" Target="../ink/ink3660.xml"/><Relationship Id="rId52" Type="http://schemas.openxmlformats.org/officeDocument/2006/relationships/customXml" Target="../ink/ink3681.xml"/><Relationship Id="rId94" Type="http://schemas.openxmlformats.org/officeDocument/2006/relationships/customXml" Target="../ink/ink3702.xml"/><Relationship Id="rId148" Type="http://schemas.openxmlformats.org/officeDocument/2006/relationships/customXml" Target="../ink/ink3729.xml"/><Relationship Id="rId355" Type="http://schemas.openxmlformats.org/officeDocument/2006/relationships/image" Target="../media/image3768.png"/><Relationship Id="rId397" Type="http://schemas.openxmlformats.org/officeDocument/2006/relationships/image" Target="../media/image3789.png"/><Relationship Id="rId520" Type="http://schemas.openxmlformats.org/officeDocument/2006/relationships/customXml" Target="../ink/ink3915.xml"/><Relationship Id="rId215" Type="http://schemas.openxmlformats.org/officeDocument/2006/relationships/image" Target="../media/image3699.png"/><Relationship Id="rId257" Type="http://schemas.openxmlformats.org/officeDocument/2006/relationships/image" Target="../media/image3719.png"/><Relationship Id="rId422" Type="http://schemas.openxmlformats.org/officeDocument/2006/relationships/customXml" Target="../ink/ink3866.xml"/><Relationship Id="rId464" Type="http://schemas.openxmlformats.org/officeDocument/2006/relationships/customXml" Target="../ink/ink3887.xml"/><Relationship Id="rId299" Type="http://schemas.openxmlformats.org/officeDocument/2006/relationships/image" Target="../media/image3740.png"/><Relationship Id="rId63" Type="http://schemas.openxmlformats.org/officeDocument/2006/relationships/image" Target="../media/image3624.png"/><Relationship Id="rId159" Type="http://schemas.openxmlformats.org/officeDocument/2006/relationships/image" Target="../media/image3672.png"/><Relationship Id="rId366" Type="http://schemas.openxmlformats.org/officeDocument/2006/relationships/customXml" Target="../ink/ink3838.xml"/><Relationship Id="rId226" Type="http://schemas.openxmlformats.org/officeDocument/2006/relationships/customXml" Target="../ink/ink3768.xml"/><Relationship Id="rId433" Type="http://schemas.openxmlformats.org/officeDocument/2006/relationships/image" Target="../media/image3807.png"/><Relationship Id="rId74" Type="http://schemas.openxmlformats.org/officeDocument/2006/relationships/customXml" Target="../ink/ink3692.xml"/><Relationship Id="rId377" Type="http://schemas.openxmlformats.org/officeDocument/2006/relationships/image" Target="../media/image3779.png"/><Relationship Id="rId500" Type="http://schemas.openxmlformats.org/officeDocument/2006/relationships/customXml" Target="../ink/ink3905.xml"/><Relationship Id="rId5" Type="http://schemas.openxmlformats.org/officeDocument/2006/relationships/image" Target="../media/image35950.png"/><Relationship Id="rId237" Type="http://schemas.openxmlformats.org/officeDocument/2006/relationships/image" Target="../media/image3710.png"/><Relationship Id="rId444" Type="http://schemas.openxmlformats.org/officeDocument/2006/relationships/customXml" Target="../ink/ink3877.xml"/><Relationship Id="rId290" Type="http://schemas.openxmlformats.org/officeDocument/2006/relationships/customXml" Target="../ink/ink3800.xml"/><Relationship Id="rId304" Type="http://schemas.openxmlformats.org/officeDocument/2006/relationships/customXml" Target="../ink/ink3807.xml"/><Relationship Id="rId388" Type="http://schemas.openxmlformats.org/officeDocument/2006/relationships/customXml" Target="../ink/ink3849.xml"/><Relationship Id="rId511" Type="http://schemas.openxmlformats.org/officeDocument/2006/relationships/image" Target="../media/image3845.png"/><Relationship Id="rId85" Type="http://schemas.openxmlformats.org/officeDocument/2006/relationships/image" Target="../media/image3635.png"/><Relationship Id="rId150" Type="http://schemas.openxmlformats.org/officeDocument/2006/relationships/customXml" Target="../ink/ink3730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217" Type="http://schemas.openxmlformats.org/officeDocument/2006/relationships/image" Target="../media/image108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291" Type="http://schemas.openxmlformats.org/officeDocument/2006/relationships/image" Target="../media/image145.png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28" Type="http://schemas.openxmlformats.org/officeDocument/2006/relationships/customXml" Target="../ink/ink114.xml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281" Type="http://schemas.openxmlformats.org/officeDocument/2006/relationships/image" Target="../media/image140.png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customXml" Target="../ink/ink109.xml"/><Relationship Id="rId239" Type="http://schemas.openxmlformats.org/officeDocument/2006/relationships/image" Target="../media/image119.png"/><Relationship Id="rId250" Type="http://schemas.openxmlformats.org/officeDocument/2006/relationships/customXml" Target="../ink/ink125.xml"/><Relationship Id="rId271" Type="http://schemas.openxmlformats.org/officeDocument/2006/relationships/image" Target="../media/image135.png"/><Relationship Id="rId292" Type="http://schemas.openxmlformats.org/officeDocument/2006/relationships/customXml" Target="../ink/ink146.xml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4.png"/><Relationship Id="rId240" Type="http://schemas.openxmlformats.org/officeDocument/2006/relationships/customXml" Target="../ink/ink120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219" Type="http://schemas.openxmlformats.org/officeDocument/2006/relationships/image" Target="../media/image109.png"/><Relationship Id="rId230" Type="http://schemas.openxmlformats.org/officeDocument/2006/relationships/customXml" Target="../ink/ink115.xml"/><Relationship Id="rId251" Type="http://schemas.openxmlformats.org/officeDocument/2006/relationships/image" Target="../media/image125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293" Type="http://schemas.openxmlformats.org/officeDocument/2006/relationships/image" Target="../media/image146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220" Type="http://schemas.openxmlformats.org/officeDocument/2006/relationships/customXml" Target="../ink/ink110.xml"/><Relationship Id="rId241" Type="http://schemas.openxmlformats.org/officeDocument/2006/relationships/image" Target="../media/image120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283" Type="http://schemas.openxmlformats.org/officeDocument/2006/relationships/image" Target="../media/image141.png"/><Relationship Id="rId78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64" Type="http://schemas.openxmlformats.org/officeDocument/2006/relationships/customXml" Target="../ink/ink82.xml"/><Relationship Id="rId185" Type="http://schemas.openxmlformats.org/officeDocument/2006/relationships/image" Target="../media/image92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52" Type="http://schemas.openxmlformats.org/officeDocument/2006/relationships/customXml" Target="../ink/ink126.xml"/><Relationship Id="rId273" Type="http://schemas.openxmlformats.org/officeDocument/2006/relationships/image" Target="../media/image136.png"/><Relationship Id="rId294" Type="http://schemas.openxmlformats.org/officeDocument/2006/relationships/customXml" Target="../ink/ink147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42" Type="http://schemas.openxmlformats.org/officeDocument/2006/relationships/customXml" Target="../ink/ink121.xml"/><Relationship Id="rId263" Type="http://schemas.openxmlformats.org/officeDocument/2006/relationships/image" Target="../media/image131.png"/><Relationship Id="rId284" Type="http://schemas.openxmlformats.org/officeDocument/2006/relationships/customXml" Target="../ink/ink142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customXml" Target="../ink/ink137.xml"/><Relationship Id="rId295" Type="http://schemas.openxmlformats.org/officeDocument/2006/relationships/image" Target="../media/image147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285" Type="http://schemas.openxmlformats.org/officeDocument/2006/relationships/image" Target="../media/image142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7.png"/><Relationship Id="rId296" Type="http://schemas.openxmlformats.org/officeDocument/2006/relationships/customXml" Target="../ink/ink148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20.png"/><Relationship Id="rId21" Type="http://schemas.openxmlformats.org/officeDocument/2006/relationships/image" Target="../media/image3872.png"/><Relationship Id="rId42" Type="http://schemas.openxmlformats.org/officeDocument/2006/relationships/customXml" Target="../ink/ink3948.xml"/><Relationship Id="rId63" Type="http://schemas.openxmlformats.org/officeDocument/2006/relationships/image" Target="../media/image3893.png"/><Relationship Id="rId84" Type="http://schemas.openxmlformats.org/officeDocument/2006/relationships/customXml" Target="../ink/ink3969.xml"/><Relationship Id="rId138" Type="http://schemas.openxmlformats.org/officeDocument/2006/relationships/customXml" Target="../ink/ink3996.xml"/><Relationship Id="rId159" Type="http://schemas.openxmlformats.org/officeDocument/2006/relationships/image" Target="../media/image3941.png"/><Relationship Id="rId170" Type="http://schemas.openxmlformats.org/officeDocument/2006/relationships/customXml" Target="../ink/ink4012.xml"/><Relationship Id="rId191" Type="http://schemas.openxmlformats.org/officeDocument/2006/relationships/image" Target="../media/image3957.png"/><Relationship Id="rId205" Type="http://schemas.openxmlformats.org/officeDocument/2006/relationships/image" Target="../media/image3964.png"/><Relationship Id="rId226" Type="http://schemas.openxmlformats.org/officeDocument/2006/relationships/customXml" Target="../ink/ink4040.xml"/><Relationship Id="rId107" Type="http://schemas.openxmlformats.org/officeDocument/2006/relationships/image" Target="../media/image3915.png"/><Relationship Id="rId11" Type="http://schemas.openxmlformats.org/officeDocument/2006/relationships/image" Target="../media/image3867.png"/><Relationship Id="rId32" Type="http://schemas.openxmlformats.org/officeDocument/2006/relationships/customXml" Target="../ink/ink3943.xml"/><Relationship Id="rId53" Type="http://schemas.openxmlformats.org/officeDocument/2006/relationships/image" Target="../media/image3888.png"/><Relationship Id="rId74" Type="http://schemas.openxmlformats.org/officeDocument/2006/relationships/customXml" Target="../ink/ink3964.xml"/><Relationship Id="rId128" Type="http://schemas.openxmlformats.org/officeDocument/2006/relationships/customXml" Target="../ink/ink3991.xml"/><Relationship Id="rId149" Type="http://schemas.openxmlformats.org/officeDocument/2006/relationships/image" Target="../media/image3936.png"/><Relationship Id="rId5" Type="http://schemas.openxmlformats.org/officeDocument/2006/relationships/image" Target="../media/image3864.png"/><Relationship Id="rId95" Type="http://schemas.openxmlformats.org/officeDocument/2006/relationships/image" Target="../media/image3909.png"/><Relationship Id="rId160" Type="http://schemas.openxmlformats.org/officeDocument/2006/relationships/customXml" Target="../ink/ink4007.xml"/><Relationship Id="rId181" Type="http://schemas.openxmlformats.org/officeDocument/2006/relationships/image" Target="../media/image3952.png"/><Relationship Id="rId216" Type="http://schemas.openxmlformats.org/officeDocument/2006/relationships/customXml" Target="../ink/ink4035.xml"/><Relationship Id="rId237" Type="http://schemas.openxmlformats.org/officeDocument/2006/relationships/image" Target="../media/image3980.png"/><Relationship Id="rId22" Type="http://schemas.openxmlformats.org/officeDocument/2006/relationships/customXml" Target="../ink/ink3938.xml"/><Relationship Id="rId43" Type="http://schemas.openxmlformats.org/officeDocument/2006/relationships/image" Target="../media/image3883.png"/><Relationship Id="rId64" Type="http://schemas.openxmlformats.org/officeDocument/2006/relationships/customXml" Target="../ink/ink3959.xml"/><Relationship Id="rId118" Type="http://schemas.openxmlformats.org/officeDocument/2006/relationships/customXml" Target="../ink/ink3986.xml"/><Relationship Id="rId139" Type="http://schemas.openxmlformats.org/officeDocument/2006/relationships/image" Target="../media/image3931.png"/><Relationship Id="rId85" Type="http://schemas.openxmlformats.org/officeDocument/2006/relationships/image" Target="../media/image3904.png"/><Relationship Id="rId150" Type="http://schemas.openxmlformats.org/officeDocument/2006/relationships/customXml" Target="../ink/ink4002.xml"/><Relationship Id="rId171" Type="http://schemas.openxmlformats.org/officeDocument/2006/relationships/image" Target="../media/image3947.png"/><Relationship Id="rId192" Type="http://schemas.openxmlformats.org/officeDocument/2006/relationships/customXml" Target="../ink/ink4023.xml"/><Relationship Id="rId206" Type="http://schemas.openxmlformats.org/officeDocument/2006/relationships/customXml" Target="../ink/ink4030.xml"/><Relationship Id="rId227" Type="http://schemas.openxmlformats.org/officeDocument/2006/relationships/image" Target="../media/image3975.png"/><Relationship Id="rId12" Type="http://schemas.openxmlformats.org/officeDocument/2006/relationships/customXml" Target="../ink/ink3933.xml"/><Relationship Id="rId33" Type="http://schemas.openxmlformats.org/officeDocument/2006/relationships/image" Target="../media/image3878.png"/><Relationship Id="rId108" Type="http://schemas.openxmlformats.org/officeDocument/2006/relationships/customXml" Target="../ink/ink3981.xml"/><Relationship Id="rId129" Type="http://schemas.openxmlformats.org/officeDocument/2006/relationships/image" Target="../media/image3926.png"/><Relationship Id="rId54" Type="http://schemas.openxmlformats.org/officeDocument/2006/relationships/customXml" Target="../ink/ink3954.xml"/><Relationship Id="rId75" Type="http://schemas.openxmlformats.org/officeDocument/2006/relationships/image" Target="../media/image3899.png"/><Relationship Id="rId96" Type="http://schemas.openxmlformats.org/officeDocument/2006/relationships/customXml" Target="../ink/ink3975.xml"/><Relationship Id="rId140" Type="http://schemas.openxmlformats.org/officeDocument/2006/relationships/customXml" Target="../ink/ink3997.xml"/><Relationship Id="rId161" Type="http://schemas.openxmlformats.org/officeDocument/2006/relationships/image" Target="../media/image3942.png"/><Relationship Id="rId182" Type="http://schemas.openxmlformats.org/officeDocument/2006/relationships/customXml" Target="../ink/ink4018.xml"/><Relationship Id="rId217" Type="http://schemas.openxmlformats.org/officeDocument/2006/relationships/image" Target="../media/image3970.png"/><Relationship Id="rId6" Type="http://schemas.openxmlformats.org/officeDocument/2006/relationships/customXml" Target="../ink/ink3930.xml"/><Relationship Id="rId23" Type="http://schemas.openxmlformats.org/officeDocument/2006/relationships/image" Target="../media/image3873.png"/><Relationship Id="rId119" Type="http://schemas.openxmlformats.org/officeDocument/2006/relationships/image" Target="../media/image3921.png"/><Relationship Id="rId44" Type="http://schemas.openxmlformats.org/officeDocument/2006/relationships/customXml" Target="../ink/ink3949.xml"/><Relationship Id="rId65" Type="http://schemas.openxmlformats.org/officeDocument/2006/relationships/image" Target="../media/image3894.png"/><Relationship Id="rId86" Type="http://schemas.openxmlformats.org/officeDocument/2006/relationships/customXml" Target="../ink/ink3970.xml"/><Relationship Id="rId130" Type="http://schemas.openxmlformats.org/officeDocument/2006/relationships/customXml" Target="../ink/ink3992.xml"/><Relationship Id="rId151" Type="http://schemas.openxmlformats.org/officeDocument/2006/relationships/image" Target="../media/image3937.png"/><Relationship Id="rId172" Type="http://schemas.openxmlformats.org/officeDocument/2006/relationships/customXml" Target="../ink/ink4013.xml"/><Relationship Id="rId193" Type="http://schemas.openxmlformats.org/officeDocument/2006/relationships/image" Target="../media/image3958.png"/><Relationship Id="rId207" Type="http://schemas.openxmlformats.org/officeDocument/2006/relationships/image" Target="../media/image3965.png"/><Relationship Id="rId228" Type="http://schemas.openxmlformats.org/officeDocument/2006/relationships/customXml" Target="../ink/ink4041.xml"/><Relationship Id="rId13" Type="http://schemas.openxmlformats.org/officeDocument/2006/relationships/image" Target="../media/image3868.png"/><Relationship Id="rId109" Type="http://schemas.openxmlformats.org/officeDocument/2006/relationships/image" Target="../media/image3916.png"/><Relationship Id="rId34" Type="http://schemas.openxmlformats.org/officeDocument/2006/relationships/customXml" Target="../ink/ink3944.xml"/><Relationship Id="rId55" Type="http://schemas.openxmlformats.org/officeDocument/2006/relationships/image" Target="../media/image3889.png"/><Relationship Id="rId76" Type="http://schemas.openxmlformats.org/officeDocument/2006/relationships/customXml" Target="../ink/ink3965.xml"/><Relationship Id="rId97" Type="http://schemas.openxmlformats.org/officeDocument/2006/relationships/image" Target="../media/image3910.png"/><Relationship Id="rId120" Type="http://schemas.openxmlformats.org/officeDocument/2006/relationships/customXml" Target="../ink/ink3987.xml"/><Relationship Id="rId141" Type="http://schemas.openxmlformats.org/officeDocument/2006/relationships/image" Target="../media/image3932.png"/><Relationship Id="rId7" Type="http://schemas.openxmlformats.org/officeDocument/2006/relationships/image" Target="../media/image3865.png"/><Relationship Id="rId162" Type="http://schemas.openxmlformats.org/officeDocument/2006/relationships/customXml" Target="../ink/ink4008.xml"/><Relationship Id="rId183" Type="http://schemas.openxmlformats.org/officeDocument/2006/relationships/image" Target="../media/image3953.png"/><Relationship Id="rId218" Type="http://schemas.openxmlformats.org/officeDocument/2006/relationships/customXml" Target="../ink/ink4036.xml"/><Relationship Id="rId24" Type="http://schemas.openxmlformats.org/officeDocument/2006/relationships/customXml" Target="../ink/ink3939.xml"/><Relationship Id="rId45" Type="http://schemas.openxmlformats.org/officeDocument/2006/relationships/image" Target="../media/image3884.png"/><Relationship Id="rId66" Type="http://schemas.openxmlformats.org/officeDocument/2006/relationships/customXml" Target="../ink/ink3960.xml"/><Relationship Id="rId87" Type="http://schemas.openxmlformats.org/officeDocument/2006/relationships/image" Target="../media/image3905.png"/><Relationship Id="rId110" Type="http://schemas.openxmlformats.org/officeDocument/2006/relationships/customXml" Target="../ink/ink3982.xml"/><Relationship Id="rId131" Type="http://schemas.openxmlformats.org/officeDocument/2006/relationships/image" Target="../media/image3927.png"/><Relationship Id="rId152" Type="http://schemas.openxmlformats.org/officeDocument/2006/relationships/customXml" Target="../ink/ink4003.xml"/><Relationship Id="rId173" Type="http://schemas.openxmlformats.org/officeDocument/2006/relationships/image" Target="../media/image3948.png"/><Relationship Id="rId194" Type="http://schemas.openxmlformats.org/officeDocument/2006/relationships/customXml" Target="../ink/ink4024.xml"/><Relationship Id="rId208" Type="http://schemas.openxmlformats.org/officeDocument/2006/relationships/customXml" Target="../ink/ink4031.xml"/><Relationship Id="rId229" Type="http://schemas.openxmlformats.org/officeDocument/2006/relationships/image" Target="../media/image3976.png"/><Relationship Id="rId14" Type="http://schemas.openxmlformats.org/officeDocument/2006/relationships/customXml" Target="../ink/ink3934.xml"/><Relationship Id="rId35" Type="http://schemas.openxmlformats.org/officeDocument/2006/relationships/image" Target="../media/image3879.png"/><Relationship Id="rId56" Type="http://schemas.openxmlformats.org/officeDocument/2006/relationships/customXml" Target="../ink/ink3955.xml"/><Relationship Id="rId77" Type="http://schemas.openxmlformats.org/officeDocument/2006/relationships/image" Target="../media/image3900.png"/><Relationship Id="rId100" Type="http://schemas.openxmlformats.org/officeDocument/2006/relationships/customXml" Target="../ink/ink3977.xml"/><Relationship Id="rId8" Type="http://schemas.openxmlformats.org/officeDocument/2006/relationships/customXml" Target="../ink/ink3931.xml"/><Relationship Id="rId98" Type="http://schemas.openxmlformats.org/officeDocument/2006/relationships/customXml" Target="../ink/ink3976.xml"/><Relationship Id="rId121" Type="http://schemas.openxmlformats.org/officeDocument/2006/relationships/image" Target="../media/image3922.png"/><Relationship Id="rId142" Type="http://schemas.openxmlformats.org/officeDocument/2006/relationships/customXml" Target="../ink/ink3998.xml"/><Relationship Id="rId163" Type="http://schemas.openxmlformats.org/officeDocument/2006/relationships/image" Target="../media/image3943.png"/><Relationship Id="rId184" Type="http://schemas.openxmlformats.org/officeDocument/2006/relationships/customXml" Target="../ink/ink4019.xml"/><Relationship Id="rId219" Type="http://schemas.openxmlformats.org/officeDocument/2006/relationships/image" Target="../media/image3971.png"/><Relationship Id="rId230" Type="http://schemas.openxmlformats.org/officeDocument/2006/relationships/customXml" Target="../ink/ink4042.xml"/><Relationship Id="rId25" Type="http://schemas.openxmlformats.org/officeDocument/2006/relationships/image" Target="../media/image3874.png"/><Relationship Id="rId46" Type="http://schemas.openxmlformats.org/officeDocument/2006/relationships/customXml" Target="../ink/ink3950.xml"/><Relationship Id="rId67" Type="http://schemas.openxmlformats.org/officeDocument/2006/relationships/image" Target="../media/image3895.png"/><Relationship Id="rId88" Type="http://schemas.openxmlformats.org/officeDocument/2006/relationships/customXml" Target="../ink/ink3971.xml"/><Relationship Id="rId111" Type="http://schemas.openxmlformats.org/officeDocument/2006/relationships/image" Target="../media/image3917.png"/><Relationship Id="rId132" Type="http://schemas.openxmlformats.org/officeDocument/2006/relationships/customXml" Target="../ink/ink3993.xml"/><Relationship Id="rId153" Type="http://schemas.openxmlformats.org/officeDocument/2006/relationships/image" Target="../media/image3938.png"/><Relationship Id="rId174" Type="http://schemas.openxmlformats.org/officeDocument/2006/relationships/customXml" Target="../ink/ink4014.xml"/><Relationship Id="rId195" Type="http://schemas.openxmlformats.org/officeDocument/2006/relationships/image" Target="../media/image3959.png"/><Relationship Id="rId209" Type="http://schemas.openxmlformats.org/officeDocument/2006/relationships/image" Target="../media/image3966.png"/><Relationship Id="rId190" Type="http://schemas.openxmlformats.org/officeDocument/2006/relationships/customXml" Target="../ink/ink4022.xml"/><Relationship Id="rId204" Type="http://schemas.openxmlformats.org/officeDocument/2006/relationships/customXml" Target="../ink/ink4029.xml"/><Relationship Id="rId220" Type="http://schemas.openxmlformats.org/officeDocument/2006/relationships/customXml" Target="../ink/ink4037.xml"/><Relationship Id="rId225" Type="http://schemas.openxmlformats.org/officeDocument/2006/relationships/image" Target="../media/image3974.png"/><Relationship Id="rId15" Type="http://schemas.openxmlformats.org/officeDocument/2006/relationships/image" Target="../media/image3869.png"/><Relationship Id="rId36" Type="http://schemas.openxmlformats.org/officeDocument/2006/relationships/customXml" Target="../ink/ink3945.xml"/><Relationship Id="rId57" Type="http://schemas.openxmlformats.org/officeDocument/2006/relationships/image" Target="../media/image3890.png"/><Relationship Id="rId106" Type="http://schemas.openxmlformats.org/officeDocument/2006/relationships/customXml" Target="../ink/ink3980.xml"/><Relationship Id="rId127" Type="http://schemas.openxmlformats.org/officeDocument/2006/relationships/image" Target="../media/image3925.png"/><Relationship Id="rId10" Type="http://schemas.openxmlformats.org/officeDocument/2006/relationships/customXml" Target="../ink/ink3932.xml"/><Relationship Id="rId31" Type="http://schemas.openxmlformats.org/officeDocument/2006/relationships/image" Target="../media/image3877.png"/><Relationship Id="rId52" Type="http://schemas.openxmlformats.org/officeDocument/2006/relationships/customXml" Target="../ink/ink3953.xml"/><Relationship Id="rId73" Type="http://schemas.openxmlformats.org/officeDocument/2006/relationships/image" Target="../media/image3898.png"/><Relationship Id="rId78" Type="http://schemas.openxmlformats.org/officeDocument/2006/relationships/customXml" Target="../ink/ink3966.xml"/><Relationship Id="rId94" Type="http://schemas.openxmlformats.org/officeDocument/2006/relationships/customXml" Target="../ink/ink3974.xml"/><Relationship Id="rId99" Type="http://schemas.openxmlformats.org/officeDocument/2006/relationships/image" Target="../media/image3911.png"/><Relationship Id="rId101" Type="http://schemas.openxmlformats.org/officeDocument/2006/relationships/image" Target="../media/image3912.png"/><Relationship Id="rId122" Type="http://schemas.openxmlformats.org/officeDocument/2006/relationships/customXml" Target="../ink/ink3988.xml"/><Relationship Id="rId143" Type="http://schemas.openxmlformats.org/officeDocument/2006/relationships/image" Target="../media/image3933.png"/><Relationship Id="rId148" Type="http://schemas.openxmlformats.org/officeDocument/2006/relationships/customXml" Target="../ink/ink4001.xml"/><Relationship Id="rId164" Type="http://schemas.openxmlformats.org/officeDocument/2006/relationships/customXml" Target="../ink/ink4009.xml"/><Relationship Id="rId169" Type="http://schemas.openxmlformats.org/officeDocument/2006/relationships/image" Target="../media/image3946.png"/><Relationship Id="rId185" Type="http://schemas.openxmlformats.org/officeDocument/2006/relationships/image" Target="../media/image3954.png"/><Relationship Id="rId4" Type="http://schemas.openxmlformats.org/officeDocument/2006/relationships/customXml" Target="../ink/ink3929.xml"/><Relationship Id="rId9" Type="http://schemas.openxmlformats.org/officeDocument/2006/relationships/image" Target="../media/image3866.png"/><Relationship Id="rId180" Type="http://schemas.openxmlformats.org/officeDocument/2006/relationships/customXml" Target="../ink/ink4017.xml"/><Relationship Id="rId210" Type="http://schemas.openxmlformats.org/officeDocument/2006/relationships/customXml" Target="../ink/ink4032.xml"/><Relationship Id="rId215" Type="http://schemas.openxmlformats.org/officeDocument/2006/relationships/image" Target="../media/image3969.png"/><Relationship Id="rId236" Type="http://schemas.openxmlformats.org/officeDocument/2006/relationships/customXml" Target="../ink/ink4045.xml"/><Relationship Id="rId26" Type="http://schemas.openxmlformats.org/officeDocument/2006/relationships/customXml" Target="../ink/ink3940.xml"/><Relationship Id="rId231" Type="http://schemas.openxmlformats.org/officeDocument/2006/relationships/image" Target="../media/image3977.png"/><Relationship Id="rId47" Type="http://schemas.openxmlformats.org/officeDocument/2006/relationships/image" Target="../media/image3885.png"/><Relationship Id="rId68" Type="http://schemas.openxmlformats.org/officeDocument/2006/relationships/customXml" Target="../ink/ink3961.xml"/><Relationship Id="rId89" Type="http://schemas.openxmlformats.org/officeDocument/2006/relationships/image" Target="../media/image3906.png"/><Relationship Id="rId112" Type="http://schemas.openxmlformats.org/officeDocument/2006/relationships/customXml" Target="../ink/ink3983.xml"/><Relationship Id="rId133" Type="http://schemas.openxmlformats.org/officeDocument/2006/relationships/image" Target="../media/image3928.png"/><Relationship Id="rId154" Type="http://schemas.openxmlformats.org/officeDocument/2006/relationships/customXml" Target="../ink/ink4004.xml"/><Relationship Id="rId175" Type="http://schemas.openxmlformats.org/officeDocument/2006/relationships/image" Target="../media/image3949.png"/><Relationship Id="rId196" Type="http://schemas.openxmlformats.org/officeDocument/2006/relationships/customXml" Target="../ink/ink4025.xml"/><Relationship Id="rId200" Type="http://schemas.openxmlformats.org/officeDocument/2006/relationships/customXml" Target="../ink/ink4027.xml"/><Relationship Id="rId16" Type="http://schemas.openxmlformats.org/officeDocument/2006/relationships/customXml" Target="../ink/ink3935.xml"/><Relationship Id="rId221" Type="http://schemas.openxmlformats.org/officeDocument/2006/relationships/image" Target="../media/image3972.png"/><Relationship Id="rId37" Type="http://schemas.openxmlformats.org/officeDocument/2006/relationships/image" Target="../media/image3880.png"/><Relationship Id="rId58" Type="http://schemas.openxmlformats.org/officeDocument/2006/relationships/customXml" Target="../ink/ink3956.xml"/><Relationship Id="rId79" Type="http://schemas.openxmlformats.org/officeDocument/2006/relationships/image" Target="../media/image3901.png"/><Relationship Id="rId102" Type="http://schemas.openxmlformats.org/officeDocument/2006/relationships/customXml" Target="../ink/ink3978.xml"/><Relationship Id="rId123" Type="http://schemas.openxmlformats.org/officeDocument/2006/relationships/image" Target="../media/image3923.png"/><Relationship Id="rId144" Type="http://schemas.openxmlformats.org/officeDocument/2006/relationships/customXml" Target="../ink/ink3999.xml"/><Relationship Id="rId90" Type="http://schemas.openxmlformats.org/officeDocument/2006/relationships/customXml" Target="../ink/ink3972.xml"/><Relationship Id="rId165" Type="http://schemas.openxmlformats.org/officeDocument/2006/relationships/image" Target="../media/image3944.png"/><Relationship Id="rId186" Type="http://schemas.openxmlformats.org/officeDocument/2006/relationships/customXml" Target="../ink/ink4020.xml"/><Relationship Id="rId211" Type="http://schemas.openxmlformats.org/officeDocument/2006/relationships/image" Target="../media/image3967.png"/><Relationship Id="rId232" Type="http://schemas.openxmlformats.org/officeDocument/2006/relationships/customXml" Target="../ink/ink4043.xml"/><Relationship Id="rId27" Type="http://schemas.openxmlformats.org/officeDocument/2006/relationships/image" Target="../media/image3875.png"/><Relationship Id="rId48" Type="http://schemas.openxmlformats.org/officeDocument/2006/relationships/customXml" Target="../ink/ink3951.xml"/><Relationship Id="rId69" Type="http://schemas.openxmlformats.org/officeDocument/2006/relationships/image" Target="../media/image3896.png"/><Relationship Id="rId113" Type="http://schemas.openxmlformats.org/officeDocument/2006/relationships/image" Target="../media/image3918.png"/><Relationship Id="rId134" Type="http://schemas.openxmlformats.org/officeDocument/2006/relationships/customXml" Target="../ink/ink3994.xml"/><Relationship Id="rId80" Type="http://schemas.openxmlformats.org/officeDocument/2006/relationships/customXml" Target="../ink/ink3967.xml"/><Relationship Id="rId155" Type="http://schemas.openxmlformats.org/officeDocument/2006/relationships/image" Target="../media/image3939.png"/><Relationship Id="rId176" Type="http://schemas.openxmlformats.org/officeDocument/2006/relationships/customXml" Target="../ink/ink4015.xml"/><Relationship Id="rId197" Type="http://schemas.openxmlformats.org/officeDocument/2006/relationships/image" Target="../media/image3960.png"/><Relationship Id="rId201" Type="http://schemas.openxmlformats.org/officeDocument/2006/relationships/image" Target="../media/image3962.png"/><Relationship Id="rId222" Type="http://schemas.openxmlformats.org/officeDocument/2006/relationships/customXml" Target="../ink/ink4038.xml"/><Relationship Id="rId17" Type="http://schemas.openxmlformats.org/officeDocument/2006/relationships/image" Target="../media/image3870.png"/><Relationship Id="rId38" Type="http://schemas.openxmlformats.org/officeDocument/2006/relationships/customXml" Target="../ink/ink3946.xml"/><Relationship Id="rId59" Type="http://schemas.openxmlformats.org/officeDocument/2006/relationships/image" Target="../media/image3891.png"/><Relationship Id="rId103" Type="http://schemas.openxmlformats.org/officeDocument/2006/relationships/image" Target="../media/image3913.png"/><Relationship Id="rId124" Type="http://schemas.openxmlformats.org/officeDocument/2006/relationships/customXml" Target="../ink/ink3989.xml"/><Relationship Id="rId70" Type="http://schemas.openxmlformats.org/officeDocument/2006/relationships/customXml" Target="../ink/ink3962.xml"/><Relationship Id="rId91" Type="http://schemas.openxmlformats.org/officeDocument/2006/relationships/image" Target="../media/image3907.png"/><Relationship Id="rId145" Type="http://schemas.openxmlformats.org/officeDocument/2006/relationships/image" Target="../media/image3934.png"/><Relationship Id="rId166" Type="http://schemas.openxmlformats.org/officeDocument/2006/relationships/customXml" Target="../ink/ink4010.xml"/><Relationship Id="rId187" Type="http://schemas.openxmlformats.org/officeDocument/2006/relationships/image" Target="../media/image395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033.xml"/><Relationship Id="rId233" Type="http://schemas.openxmlformats.org/officeDocument/2006/relationships/image" Target="../media/image3978.png"/><Relationship Id="rId28" Type="http://schemas.openxmlformats.org/officeDocument/2006/relationships/customXml" Target="../ink/ink3941.xml"/><Relationship Id="rId49" Type="http://schemas.openxmlformats.org/officeDocument/2006/relationships/image" Target="../media/image3886.png"/><Relationship Id="rId114" Type="http://schemas.openxmlformats.org/officeDocument/2006/relationships/customXml" Target="../ink/ink3984.xml"/><Relationship Id="rId60" Type="http://schemas.openxmlformats.org/officeDocument/2006/relationships/customXml" Target="../ink/ink3957.xml"/><Relationship Id="rId81" Type="http://schemas.openxmlformats.org/officeDocument/2006/relationships/image" Target="../media/image3902.png"/><Relationship Id="rId135" Type="http://schemas.openxmlformats.org/officeDocument/2006/relationships/image" Target="../media/image3929.png"/><Relationship Id="rId156" Type="http://schemas.openxmlformats.org/officeDocument/2006/relationships/customXml" Target="../ink/ink4005.xml"/><Relationship Id="rId177" Type="http://schemas.openxmlformats.org/officeDocument/2006/relationships/image" Target="../media/image3950.png"/><Relationship Id="rId198" Type="http://schemas.openxmlformats.org/officeDocument/2006/relationships/customXml" Target="../ink/ink4026.xml"/><Relationship Id="rId202" Type="http://schemas.openxmlformats.org/officeDocument/2006/relationships/customXml" Target="../ink/ink4028.xml"/><Relationship Id="rId223" Type="http://schemas.openxmlformats.org/officeDocument/2006/relationships/image" Target="../media/image3973.png"/><Relationship Id="rId18" Type="http://schemas.openxmlformats.org/officeDocument/2006/relationships/customXml" Target="../ink/ink3936.xml"/><Relationship Id="rId39" Type="http://schemas.openxmlformats.org/officeDocument/2006/relationships/image" Target="../media/image3881.png"/><Relationship Id="rId50" Type="http://schemas.openxmlformats.org/officeDocument/2006/relationships/customXml" Target="../ink/ink3952.xml"/><Relationship Id="rId104" Type="http://schemas.openxmlformats.org/officeDocument/2006/relationships/customXml" Target="../ink/ink3979.xml"/><Relationship Id="rId125" Type="http://schemas.openxmlformats.org/officeDocument/2006/relationships/image" Target="../media/image3924.png"/><Relationship Id="rId146" Type="http://schemas.openxmlformats.org/officeDocument/2006/relationships/customXml" Target="../ink/ink4000.xml"/><Relationship Id="rId167" Type="http://schemas.openxmlformats.org/officeDocument/2006/relationships/image" Target="../media/image3945.png"/><Relationship Id="rId188" Type="http://schemas.openxmlformats.org/officeDocument/2006/relationships/customXml" Target="../ink/ink4021.xml"/><Relationship Id="rId71" Type="http://schemas.openxmlformats.org/officeDocument/2006/relationships/image" Target="../media/image3897.png"/><Relationship Id="rId92" Type="http://schemas.openxmlformats.org/officeDocument/2006/relationships/customXml" Target="../ink/ink3973.xml"/><Relationship Id="rId213" Type="http://schemas.openxmlformats.org/officeDocument/2006/relationships/image" Target="../media/image3968.png"/><Relationship Id="rId234" Type="http://schemas.openxmlformats.org/officeDocument/2006/relationships/customXml" Target="../ink/ink4044.xml"/><Relationship Id="rId2" Type="http://schemas.openxmlformats.org/officeDocument/2006/relationships/customXml" Target="../ink/ink3928.xml"/><Relationship Id="rId29" Type="http://schemas.openxmlformats.org/officeDocument/2006/relationships/image" Target="../media/image3876.png"/><Relationship Id="rId40" Type="http://schemas.openxmlformats.org/officeDocument/2006/relationships/customXml" Target="../ink/ink3947.xml"/><Relationship Id="rId115" Type="http://schemas.openxmlformats.org/officeDocument/2006/relationships/image" Target="../media/image3919.png"/><Relationship Id="rId136" Type="http://schemas.openxmlformats.org/officeDocument/2006/relationships/customXml" Target="../ink/ink3995.xml"/><Relationship Id="rId157" Type="http://schemas.openxmlformats.org/officeDocument/2006/relationships/image" Target="../media/image3940.png"/><Relationship Id="rId178" Type="http://schemas.openxmlformats.org/officeDocument/2006/relationships/customXml" Target="../ink/ink4016.xml"/><Relationship Id="rId61" Type="http://schemas.openxmlformats.org/officeDocument/2006/relationships/image" Target="../media/image3892.png"/><Relationship Id="rId82" Type="http://schemas.openxmlformats.org/officeDocument/2006/relationships/customXml" Target="../ink/ink3968.xml"/><Relationship Id="rId199" Type="http://schemas.openxmlformats.org/officeDocument/2006/relationships/image" Target="../media/image3961.png"/><Relationship Id="rId203" Type="http://schemas.openxmlformats.org/officeDocument/2006/relationships/image" Target="../media/image3963.png"/><Relationship Id="rId19" Type="http://schemas.openxmlformats.org/officeDocument/2006/relationships/image" Target="../media/image3871.png"/><Relationship Id="rId224" Type="http://schemas.openxmlformats.org/officeDocument/2006/relationships/customXml" Target="../ink/ink4039.xml"/><Relationship Id="rId30" Type="http://schemas.openxmlformats.org/officeDocument/2006/relationships/customXml" Target="../ink/ink3942.xml"/><Relationship Id="rId105" Type="http://schemas.openxmlformats.org/officeDocument/2006/relationships/image" Target="../media/image3914.png"/><Relationship Id="rId126" Type="http://schemas.openxmlformats.org/officeDocument/2006/relationships/customXml" Target="../ink/ink3990.xml"/><Relationship Id="rId147" Type="http://schemas.openxmlformats.org/officeDocument/2006/relationships/image" Target="../media/image3935.png"/><Relationship Id="rId168" Type="http://schemas.openxmlformats.org/officeDocument/2006/relationships/customXml" Target="../ink/ink4011.xml"/><Relationship Id="rId51" Type="http://schemas.openxmlformats.org/officeDocument/2006/relationships/image" Target="../media/image3887.png"/><Relationship Id="rId72" Type="http://schemas.openxmlformats.org/officeDocument/2006/relationships/customXml" Target="../ink/ink3963.xml"/><Relationship Id="rId93" Type="http://schemas.openxmlformats.org/officeDocument/2006/relationships/image" Target="../media/image3908.png"/><Relationship Id="rId189" Type="http://schemas.openxmlformats.org/officeDocument/2006/relationships/image" Target="../media/image3956.png"/><Relationship Id="rId3" Type="http://schemas.openxmlformats.org/officeDocument/2006/relationships/image" Target="../media/image3863.png"/><Relationship Id="rId214" Type="http://schemas.openxmlformats.org/officeDocument/2006/relationships/customXml" Target="../ink/ink4034.xml"/><Relationship Id="rId235" Type="http://schemas.openxmlformats.org/officeDocument/2006/relationships/image" Target="../media/image3979.png"/><Relationship Id="rId116" Type="http://schemas.openxmlformats.org/officeDocument/2006/relationships/customXml" Target="../ink/ink3985.xml"/><Relationship Id="rId137" Type="http://schemas.openxmlformats.org/officeDocument/2006/relationships/image" Target="../media/image3930.png"/><Relationship Id="rId158" Type="http://schemas.openxmlformats.org/officeDocument/2006/relationships/customXml" Target="../ink/ink4006.xml"/><Relationship Id="rId20" Type="http://schemas.openxmlformats.org/officeDocument/2006/relationships/customXml" Target="../ink/ink3937.xml"/><Relationship Id="rId41" Type="http://schemas.openxmlformats.org/officeDocument/2006/relationships/image" Target="../media/image3882.png"/><Relationship Id="rId62" Type="http://schemas.openxmlformats.org/officeDocument/2006/relationships/customXml" Target="../ink/ink3958.xml"/><Relationship Id="rId83" Type="http://schemas.openxmlformats.org/officeDocument/2006/relationships/image" Target="../media/image3903.png"/><Relationship Id="rId179" Type="http://schemas.openxmlformats.org/officeDocument/2006/relationships/image" Target="../media/image3951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94.png"/><Relationship Id="rId21" Type="http://schemas.openxmlformats.org/officeDocument/2006/relationships/image" Target="../media/image39460.png"/><Relationship Id="rId324" Type="http://schemas.openxmlformats.org/officeDocument/2006/relationships/customXml" Target="../ink/ink4207.xml"/><Relationship Id="rId531" Type="http://schemas.openxmlformats.org/officeDocument/2006/relationships/image" Target="../media/image4199.png"/><Relationship Id="rId170" Type="http://schemas.openxmlformats.org/officeDocument/2006/relationships/customXml" Target="../ink/ink4130.xml"/><Relationship Id="rId268" Type="http://schemas.openxmlformats.org/officeDocument/2006/relationships/customXml" Target="../ink/ink4179.xml"/><Relationship Id="rId475" Type="http://schemas.openxmlformats.org/officeDocument/2006/relationships/image" Target="../media/image4172.png"/><Relationship Id="rId32" Type="http://schemas.openxmlformats.org/officeDocument/2006/relationships/customXml" Target="../ink/ink4061.xml"/><Relationship Id="rId128" Type="http://schemas.openxmlformats.org/officeDocument/2006/relationships/customXml" Target="../ink/ink4109.xml"/><Relationship Id="rId335" Type="http://schemas.openxmlformats.org/officeDocument/2006/relationships/image" Target="../media/image4102.png"/><Relationship Id="rId542" Type="http://schemas.openxmlformats.org/officeDocument/2006/relationships/customXml" Target="../ink/ink4316.xml"/><Relationship Id="rId181" Type="http://schemas.openxmlformats.org/officeDocument/2006/relationships/image" Target="../media/image4026.png"/><Relationship Id="rId402" Type="http://schemas.openxmlformats.org/officeDocument/2006/relationships/customXml" Target="../ink/ink4246.xml"/><Relationship Id="rId279" Type="http://schemas.openxmlformats.org/officeDocument/2006/relationships/image" Target="../media/image4074.png"/><Relationship Id="rId486" Type="http://schemas.openxmlformats.org/officeDocument/2006/relationships/customXml" Target="../ink/ink4288.xml"/><Relationship Id="rId43" Type="http://schemas.openxmlformats.org/officeDocument/2006/relationships/image" Target="../media/image39570.png"/><Relationship Id="rId139" Type="http://schemas.openxmlformats.org/officeDocument/2006/relationships/image" Target="../media/image4005.png"/><Relationship Id="rId346" Type="http://schemas.openxmlformats.org/officeDocument/2006/relationships/customXml" Target="../ink/ink4218.xml"/><Relationship Id="rId192" Type="http://schemas.openxmlformats.org/officeDocument/2006/relationships/customXml" Target="../ink/ink4141.xml"/><Relationship Id="rId206" Type="http://schemas.openxmlformats.org/officeDocument/2006/relationships/customXml" Target="../ink/ink4148.xml"/><Relationship Id="rId413" Type="http://schemas.openxmlformats.org/officeDocument/2006/relationships/image" Target="../media/image4141.png"/><Relationship Id="rId497" Type="http://schemas.openxmlformats.org/officeDocument/2006/relationships/image" Target="../media/image157.png"/><Relationship Id="rId12" Type="http://schemas.openxmlformats.org/officeDocument/2006/relationships/customXml" Target="../ink/ink4051.xml"/><Relationship Id="rId108" Type="http://schemas.openxmlformats.org/officeDocument/2006/relationships/customXml" Target="../ink/ink4099.xml"/><Relationship Id="rId315" Type="http://schemas.openxmlformats.org/officeDocument/2006/relationships/image" Target="../media/image4092.png"/><Relationship Id="rId357" Type="http://schemas.openxmlformats.org/officeDocument/2006/relationships/image" Target="../media/image4113.png"/><Relationship Id="rId522" Type="http://schemas.openxmlformats.org/officeDocument/2006/relationships/customXml" Target="../ink/ink4306.xml"/><Relationship Id="rId54" Type="http://schemas.openxmlformats.org/officeDocument/2006/relationships/customXml" Target="../ink/ink4072.xml"/><Relationship Id="rId96" Type="http://schemas.openxmlformats.org/officeDocument/2006/relationships/customXml" Target="../ink/ink4093.xml"/><Relationship Id="rId161" Type="http://schemas.openxmlformats.org/officeDocument/2006/relationships/image" Target="../media/image4016.png"/><Relationship Id="rId217" Type="http://schemas.openxmlformats.org/officeDocument/2006/relationships/image" Target="../media/image4043.png"/><Relationship Id="rId399" Type="http://schemas.openxmlformats.org/officeDocument/2006/relationships/image" Target="../media/image4134.png"/><Relationship Id="rId259" Type="http://schemas.openxmlformats.org/officeDocument/2006/relationships/image" Target="../media/image4064.png"/><Relationship Id="rId424" Type="http://schemas.openxmlformats.org/officeDocument/2006/relationships/customXml" Target="../ink/ink4257.xml"/><Relationship Id="rId466" Type="http://schemas.openxmlformats.org/officeDocument/2006/relationships/customXml" Target="../ink/ink4278.xml"/><Relationship Id="rId23" Type="http://schemas.openxmlformats.org/officeDocument/2006/relationships/image" Target="../media/image39470.png"/><Relationship Id="rId119" Type="http://schemas.openxmlformats.org/officeDocument/2006/relationships/image" Target="../media/image3995.png"/><Relationship Id="rId270" Type="http://schemas.openxmlformats.org/officeDocument/2006/relationships/customXml" Target="../ink/ink4180.xml"/><Relationship Id="rId326" Type="http://schemas.openxmlformats.org/officeDocument/2006/relationships/customXml" Target="../ink/ink4208.xml"/><Relationship Id="rId533" Type="http://schemas.openxmlformats.org/officeDocument/2006/relationships/image" Target="../media/image4200.png"/><Relationship Id="rId65" Type="http://schemas.openxmlformats.org/officeDocument/2006/relationships/image" Target="../media/image39680.png"/><Relationship Id="rId130" Type="http://schemas.openxmlformats.org/officeDocument/2006/relationships/customXml" Target="../ink/ink4110.xml"/><Relationship Id="rId368" Type="http://schemas.openxmlformats.org/officeDocument/2006/relationships/customXml" Target="../ink/ink4229.xml"/><Relationship Id="rId172" Type="http://schemas.openxmlformats.org/officeDocument/2006/relationships/customXml" Target="../ink/ink4131.xml"/><Relationship Id="rId228" Type="http://schemas.openxmlformats.org/officeDocument/2006/relationships/customXml" Target="../ink/ink4159.xml"/><Relationship Id="rId435" Type="http://schemas.openxmlformats.org/officeDocument/2006/relationships/image" Target="../media/image4152.png"/><Relationship Id="rId477" Type="http://schemas.openxmlformats.org/officeDocument/2006/relationships/image" Target="../media/image4173.png"/><Relationship Id="rId281" Type="http://schemas.openxmlformats.org/officeDocument/2006/relationships/image" Target="../media/image4075.png"/><Relationship Id="rId337" Type="http://schemas.openxmlformats.org/officeDocument/2006/relationships/image" Target="../media/image4103.png"/><Relationship Id="rId502" Type="http://schemas.openxmlformats.org/officeDocument/2006/relationships/customXml" Target="../ink/ink4296.xml"/><Relationship Id="rId34" Type="http://schemas.openxmlformats.org/officeDocument/2006/relationships/customXml" Target="../ink/ink4062.xml"/><Relationship Id="rId76" Type="http://schemas.openxmlformats.org/officeDocument/2006/relationships/customXml" Target="../ink/ink4083.xml"/><Relationship Id="rId141" Type="http://schemas.openxmlformats.org/officeDocument/2006/relationships/image" Target="../media/image4006.png"/><Relationship Id="rId379" Type="http://schemas.openxmlformats.org/officeDocument/2006/relationships/image" Target="../media/image4124.png"/><Relationship Id="rId544" Type="http://schemas.openxmlformats.org/officeDocument/2006/relationships/customXml" Target="../ink/ink4317.xml"/><Relationship Id="rId7" Type="http://schemas.openxmlformats.org/officeDocument/2006/relationships/image" Target="../media/image39390.png"/><Relationship Id="rId183" Type="http://schemas.openxmlformats.org/officeDocument/2006/relationships/image" Target="../media/image274.png"/><Relationship Id="rId239" Type="http://schemas.openxmlformats.org/officeDocument/2006/relationships/image" Target="../media/image4054.png"/><Relationship Id="rId390" Type="http://schemas.openxmlformats.org/officeDocument/2006/relationships/customXml" Target="../ink/ink4240.xml"/><Relationship Id="rId404" Type="http://schemas.openxmlformats.org/officeDocument/2006/relationships/customXml" Target="../ink/ink4247.xml"/><Relationship Id="rId446" Type="http://schemas.openxmlformats.org/officeDocument/2006/relationships/customXml" Target="../ink/ink4268.xml"/><Relationship Id="rId250" Type="http://schemas.openxmlformats.org/officeDocument/2006/relationships/customXml" Target="../ink/ink4170.xml"/><Relationship Id="rId292" Type="http://schemas.openxmlformats.org/officeDocument/2006/relationships/customXml" Target="../ink/ink4191.xml"/><Relationship Id="rId306" Type="http://schemas.openxmlformats.org/officeDocument/2006/relationships/customXml" Target="../ink/ink4198.xml"/><Relationship Id="rId488" Type="http://schemas.openxmlformats.org/officeDocument/2006/relationships/customXml" Target="../ink/ink4289.xml"/><Relationship Id="rId45" Type="http://schemas.openxmlformats.org/officeDocument/2006/relationships/image" Target="../media/image39580.png"/><Relationship Id="rId87" Type="http://schemas.openxmlformats.org/officeDocument/2006/relationships/image" Target="../media/image39790.png"/><Relationship Id="rId110" Type="http://schemas.openxmlformats.org/officeDocument/2006/relationships/customXml" Target="../ink/ink4100.xml"/><Relationship Id="rId348" Type="http://schemas.openxmlformats.org/officeDocument/2006/relationships/customXml" Target="../ink/ink4219.xml"/><Relationship Id="rId513" Type="http://schemas.openxmlformats.org/officeDocument/2006/relationships/image" Target="../media/image4190.png"/><Relationship Id="rId152" Type="http://schemas.openxmlformats.org/officeDocument/2006/relationships/customXml" Target="../ink/ink4121.xml"/><Relationship Id="rId194" Type="http://schemas.openxmlformats.org/officeDocument/2006/relationships/customXml" Target="../ink/ink4142.xml"/><Relationship Id="rId208" Type="http://schemas.openxmlformats.org/officeDocument/2006/relationships/customXml" Target="../ink/ink4149.xml"/><Relationship Id="rId415" Type="http://schemas.openxmlformats.org/officeDocument/2006/relationships/image" Target="../media/image4142.png"/><Relationship Id="rId457" Type="http://schemas.openxmlformats.org/officeDocument/2006/relationships/image" Target="../media/image4163.png"/><Relationship Id="rId261" Type="http://schemas.openxmlformats.org/officeDocument/2006/relationships/image" Target="../media/image4065.png"/><Relationship Id="rId499" Type="http://schemas.openxmlformats.org/officeDocument/2006/relationships/image" Target="../media/image4183.png"/><Relationship Id="rId14" Type="http://schemas.openxmlformats.org/officeDocument/2006/relationships/customXml" Target="../ink/ink4052.xml"/><Relationship Id="rId56" Type="http://schemas.openxmlformats.org/officeDocument/2006/relationships/customXml" Target="../ink/ink4073.xml"/><Relationship Id="rId317" Type="http://schemas.openxmlformats.org/officeDocument/2006/relationships/image" Target="../media/image4093.png"/><Relationship Id="rId359" Type="http://schemas.openxmlformats.org/officeDocument/2006/relationships/image" Target="../media/image4114.png"/><Relationship Id="rId524" Type="http://schemas.openxmlformats.org/officeDocument/2006/relationships/customXml" Target="../ink/ink4307.xml"/><Relationship Id="rId98" Type="http://schemas.openxmlformats.org/officeDocument/2006/relationships/customXml" Target="../ink/ink4094.xml"/><Relationship Id="rId121" Type="http://schemas.openxmlformats.org/officeDocument/2006/relationships/image" Target="../media/image3996.png"/><Relationship Id="rId163" Type="http://schemas.openxmlformats.org/officeDocument/2006/relationships/image" Target="../media/image4017.png"/><Relationship Id="rId219" Type="http://schemas.openxmlformats.org/officeDocument/2006/relationships/image" Target="../media/image4044.png"/><Relationship Id="rId370" Type="http://schemas.openxmlformats.org/officeDocument/2006/relationships/customXml" Target="../ink/ink4230.xml"/><Relationship Id="rId426" Type="http://schemas.openxmlformats.org/officeDocument/2006/relationships/customXml" Target="../ink/ink4258.xml"/><Relationship Id="rId230" Type="http://schemas.openxmlformats.org/officeDocument/2006/relationships/customXml" Target="../ink/ink4160.xml"/><Relationship Id="rId468" Type="http://schemas.openxmlformats.org/officeDocument/2006/relationships/customXml" Target="../ink/ink4279.xml"/><Relationship Id="rId25" Type="http://schemas.openxmlformats.org/officeDocument/2006/relationships/image" Target="../media/image39480.png"/><Relationship Id="rId67" Type="http://schemas.openxmlformats.org/officeDocument/2006/relationships/image" Target="../media/image39690.png"/><Relationship Id="rId272" Type="http://schemas.openxmlformats.org/officeDocument/2006/relationships/customXml" Target="../ink/ink4181.xml"/><Relationship Id="rId328" Type="http://schemas.openxmlformats.org/officeDocument/2006/relationships/customXml" Target="../ink/ink4209.xml"/><Relationship Id="rId535" Type="http://schemas.openxmlformats.org/officeDocument/2006/relationships/image" Target="../media/image4201.png"/><Relationship Id="rId132" Type="http://schemas.openxmlformats.org/officeDocument/2006/relationships/customXml" Target="../ink/ink4111.xml"/><Relationship Id="rId174" Type="http://schemas.openxmlformats.org/officeDocument/2006/relationships/customXml" Target="../ink/ink4132.xml"/><Relationship Id="rId381" Type="http://schemas.openxmlformats.org/officeDocument/2006/relationships/image" Target="../media/image4125.png"/><Relationship Id="rId241" Type="http://schemas.openxmlformats.org/officeDocument/2006/relationships/image" Target="../media/image4055.png"/><Relationship Id="rId437" Type="http://schemas.openxmlformats.org/officeDocument/2006/relationships/image" Target="../media/image4153.png"/><Relationship Id="rId479" Type="http://schemas.openxmlformats.org/officeDocument/2006/relationships/image" Target="../media/image4174.png"/><Relationship Id="rId36" Type="http://schemas.openxmlformats.org/officeDocument/2006/relationships/customXml" Target="../ink/ink4063.xml"/><Relationship Id="rId283" Type="http://schemas.openxmlformats.org/officeDocument/2006/relationships/image" Target="../media/image4076.png"/><Relationship Id="rId339" Type="http://schemas.openxmlformats.org/officeDocument/2006/relationships/image" Target="../media/image4104.png"/><Relationship Id="rId490" Type="http://schemas.openxmlformats.org/officeDocument/2006/relationships/customXml" Target="../ink/ink4290.xml"/><Relationship Id="rId504" Type="http://schemas.openxmlformats.org/officeDocument/2006/relationships/customXml" Target="../ink/ink4297.xml"/><Relationship Id="rId546" Type="http://schemas.openxmlformats.org/officeDocument/2006/relationships/customXml" Target="../ink/ink4318.xml"/><Relationship Id="rId78" Type="http://schemas.openxmlformats.org/officeDocument/2006/relationships/customXml" Target="../ink/ink4084.xml"/><Relationship Id="rId101" Type="http://schemas.openxmlformats.org/officeDocument/2006/relationships/image" Target="../media/image3986.png"/><Relationship Id="rId143" Type="http://schemas.openxmlformats.org/officeDocument/2006/relationships/image" Target="../media/image4007.png"/><Relationship Id="rId185" Type="http://schemas.openxmlformats.org/officeDocument/2006/relationships/image" Target="../media/image4027.png"/><Relationship Id="rId350" Type="http://schemas.openxmlformats.org/officeDocument/2006/relationships/customXml" Target="../ink/ink4220.xml"/><Relationship Id="rId406" Type="http://schemas.openxmlformats.org/officeDocument/2006/relationships/customXml" Target="../ink/ink4248.xml"/><Relationship Id="rId9" Type="http://schemas.openxmlformats.org/officeDocument/2006/relationships/image" Target="../media/image39400.png"/><Relationship Id="rId210" Type="http://schemas.openxmlformats.org/officeDocument/2006/relationships/customXml" Target="../ink/ink4150.xml"/><Relationship Id="rId392" Type="http://schemas.openxmlformats.org/officeDocument/2006/relationships/customXml" Target="../ink/ink4241.xml"/><Relationship Id="rId448" Type="http://schemas.openxmlformats.org/officeDocument/2006/relationships/customXml" Target="../ink/ink4269.xml"/><Relationship Id="rId252" Type="http://schemas.openxmlformats.org/officeDocument/2006/relationships/customXml" Target="../ink/ink4171.xml"/><Relationship Id="rId294" Type="http://schemas.openxmlformats.org/officeDocument/2006/relationships/customXml" Target="../ink/ink4192.xml"/><Relationship Id="rId308" Type="http://schemas.openxmlformats.org/officeDocument/2006/relationships/customXml" Target="../ink/ink4199.xml"/><Relationship Id="rId515" Type="http://schemas.openxmlformats.org/officeDocument/2006/relationships/image" Target="../media/image4191.png"/><Relationship Id="rId47" Type="http://schemas.openxmlformats.org/officeDocument/2006/relationships/image" Target="../media/image39590.png"/><Relationship Id="rId89" Type="http://schemas.openxmlformats.org/officeDocument/2006/relationships/image" Target="../media/image39800.png"/><Relationship Id="rId112" Type="http://schemas.openxmlformats.org/officeDocument/2006/relationships/customXml" Target="../ink/ink4101.xml"/><Relationship Id="rId154" Type="http://schemas.openxmlformats.org/officeDocument/2006/relationships/customXml" Target="../ink/ink4122.xml"/><Relationship Id="rId361" Type="http://schemas.openxmlformats.org/officeDocument/2006/relationships/image" Target="../media/image4115.png"/><Relationship Id="rId196" Type="http://schemas.openxmlformats.org/officeDocument/2006/relationships/customXml" Target="../ink/ink4143.xml"/><Relationship Id="rId417" Type="http://schemas.openxmlformats.org/officeDocument/2006/relationships/image" Target="../media/image4143.png"/><Relationship Id="rId459" Type="http://schemas.openxmlformats.org/officeDocument/2006/relationships/image" Target="../media/image4164.png"/><Relationship Id="rId16" Type="http://schemas.openxmlformats.org/officeDocument/2006/relationships/customXml" Target="../ink/ink4053.xml"/><Relationship Id="rId221" Type="http://schemas.openxmlformats.org/officeDocument/2006/relationships/image" Target="../media/image4045.png"/><Relationship Id="rId263" Type="http://schemas.openxmlformats.org/officeDocument/2006/relationships/image" Target="../media/image4066.png"/><Relationship Id="rId319" Type="http://schemas.openxmlformats.org/officeDocument/2006/relationships/image" Target="../media/image4094.png"/><Relationship Id="rId470" Type="http://schemas.openxmlformats.org/officeDocument/2006/relationships/customXml" Target="../ink/ink4280.xml"/><Relationship Id="rId526" Type="http://schemas.openxmlformats.org/officeDocument/2006/relationships/customXml" Target="../ink/ink4308.xml"/><Relationship Id="rId58" Type="http://schemas.openxmlformats.org/officeDocument/2006/relationships/customXml" Target="../ink/ink4074.xml"/><Relationship Id="rId123" Type="http://schemas.openxmlformats.org/officeDocument/2006/relationships/image" Target="../media/image3997.png"/><Relationship Id="rId330" Type="http://schemas.openxmlformats.org/officeDocument/2006/relationships/customXml" Target="../ink/ink4210.xml"/><Relationship Id="rId165" Type="http://schemas.openxmlformats.org/officeDocument/2006/relationships/image" Target="../media/image4018.png"/><Relationship Id="rId372" Type="http://schemas.openxmlformats.org/officeDocument/2006/relationships/customXml" Target="../ink/ink4231.xml"/><Relationship Id="rId428" Type="http://schemas.openxmlformats.org/officeDocument/2006/relationships/customXml" Target="../ink/ink4259.xml"/><Relationship Id="rId232" Type="http://schemas.openxmlformats.org/officeDocument/2006/relationships/customXml" Target="../ink/ink4161.xml"/><Relationship Id="rId274" Type="http://schemas.openxmlformats.org/officeDocument/2006/relationships/customXml" Target="../ink/ink4182.xml"/><Relationship Id="rId481" Type="http://schemas.openxmlformats.org/officeDocument/2006/relationships/image" Target="../media/image4175.png"/><Relationship Id="rId27" Type="http://schemas.openxmlformats.org/officeDocument/2006/relationships/image" Target="../media/image39490.png"/><Relationship Id="rId69" Type="http://schemas.openxmlformats.org/officeDocument/2006/relationships/image" Target="../media/image39700.png"/><Relationship Id="rId134" Type="http://schemas.openxmlformats.org/officeDocument/2006/relationships/customXml" Target="../ink/ink4112.xml"/><Relationship Id="rId537" Type="http://schemas.openxmlformats.org/officeDocument/2006/relationships/image" Target="../media/image4202.png"/><Relationship Id="rId80" Type="http://schemas.openxmlformats.org/officeDocument/2006/relationships/customXml" Target="../ink/ink4085.xml"/><Relationship Id="rId176" Type="http://schemas.openxmlformats.org/officeDocument/2006/relationships/customXml" Target="../ink/ink4133.xml"/><Relationship Id="rId341" Type="http://schemas.openxmlformats.org/officeDocument/2006/relationships/image" Target="../media/image4105.png"/><Relationship Id="rId383" Type="http://schemas.openxmlformats.org/officeDocument/2006/relationships/image" Target="../media/image4126.png"/><Relationship Id="rId439" Type="http://schemas.openxmlformats.org/officeDocument/2006/relationships/image" Target="../media/image4154.png"/><Relationship Id="rId201" Type="http://schemas.openxmlformats.org/officeDocument/2006/relationships/image" Target="../media/image4035.png"/><Relationship Id="rId243" Type="http://schemas.openxmlformats.org/officeDocument/2006/relationships/image" Target="../media/image4056.png"/><Relationship Id="rId285" Type="http://schemas.openxmlformats.org/officeDocument/2006/relationships/image" Target="../media/image4077.png"/><Relationship Id="rId450" Type="http://schemas.openxmlformats.org/officeDocument/2006/relationships/customXml" Target="../ink/ink4270.xml"/><Relationship Id="rId506" Type="http://schemas.openxmlformats.org/officeDocument/2006/relationships/customXml" Target="../ink/ink4298.xml"/><Relationship Id="rId38" Type="http://schemas.openxmlformats.org/officeDocument/2006/relationships/customXml" Target="../ink/ink4064.xml"/><Relationship Id="rId103" Type="http://schemas.openxmlformats.org/officeDocument/2006/relationships/image" Target="../media/image3987.png"/><Relationship Id="rId310" Type="http://schemas.openxmlformats.org/officeDocument/2006/relationships/customXml" Target="../ink/ink4200.xml"/><Relationship Id="rId492" Type="http://schemas.openxmlformats.org/officeDocument/2006/relationships/customXml" Target="../ink/ink4291.xml"/><Relationship Id="rId548" Type="http://schemas.openxmlformats.org/officeDocument/2006/relationships/customXml" Target="../ink/ink4319.xml"/><Relationship Id="rId91" Type="http://schemas.openxmlformats.org/officeDocument/2006/relationships/image" Target="../media/image3981.png"/><Relationship Id="rId145" Type="http://schemas.openxmlformats.org/officeDocument/2006/relationships/image" Target="../media/image4008.png"/><Relationship Id="rId187" Type="http://schemas.openxmlformats.org/officeDocument/2006/relationships/image" Target="../media/image4028.png"/><Relationship Id="rId352" Type="http://schemas.openxmlformats.org/officeDocument/2006/relationships/customXml" Target="../ink/ink4221.xml"/><Relationship Id="rId394" Type="http://schemas.openxmlformats.org/officeDocument/2006/relationships/customXml" Target="../ink/ink4242.xml"/><Relationship Id="rId408" Type="http://schemas.openxmlformats.org/officeDocument/2006/relationships/customXml" Target="../ink/ink4249.xml"/><Relationship Id="rId212" Type="http://schemas.openxmlformats.org/officeDocument/2006/relationships/customXml" Target="../ink/ink4151.xml"/><Relationship Id="rId254" Type="http://schemas.openxmlformats.org/officeDocument/2006/relationships/customXml" Target="../ink/ink4172.xml"/><Relationship Id="rId49" Type="http://schemas.openxmlformats.org/officeDocument/2006/relationships/image" Target="../media/image39600.png"/><Relationship Id="rId114" Type="http://schemas.openxmlformats.org/officeDocument/2006/relationships/customXml" Target="../ink/ink4102.xml"/><Relationship Id="rId296" Type="http://schemas.openxmlformats.org/officeDocument/2006/relationships/customXml" Target="../ink/ink4193.xml"/><Relationship Id="rId461" Type="http://schemas.openxmlformats.org/officeDocument/2006/relationships/image" Target="../media/image4165.png"/><Relationship Id="rId517" Type="http://schemas.openxmlformats.org/officeDocument/2006/relationships/image" Target="../media/image4192.png"/><Relationship Id="rId60" Type="http://schemas.openxmlformats.org/officeDocument/2006/relationships/customXml" Target="../ink/ink4075.xml"/><Relationship Id="rId156" Type="http://schemas.openxmlformats.org/officeDocument/2006/relationships/customXml" Target="../ink/ink4123.xml"/><Relationship Id="rId198" Type="http://schemas.openxmlformats.org/officeDocument/2006/relationships/customXml" Target="../ink/ink4144.xml"/><Relationship Id="rId321" Type="http://schemas.openxmlformats.org/officeDocument/2006/relationships/image" Target="../media/image4095.png"/><Relationship Id="rId363" Type="http://schemas.openxmlformats.org/officeDocument/2006/relationships/image" Target="../media/image4116.png"/><Relationship Id="rId419" Type="http://schemas.openxmlformats.org/officeDocument/2006/relationships/image" Target="../media/image4144.png"/><Relationship Id="rId223" Type="http://schemas.openxmlformats.org/officeDocument/2006/relationships/image" Target="../media/image4046.png"/><Relationship Id="rId430" Type="http://schemas.openxmlformats.org/officeDocument/2006/relationships/customXml" Target="../ink/ink4260.xml"/><Relationship Id="rId18" Type="http://schemas.openxmlformats.org/officeDocument/2006/relationships/customXml" Target="../ink/ink4054.xml"/><Relationship Id="rId265" Type="http://schemas.openxmlformats.org/officeDocument/2006/relationships/image" Target="../media/image4067.png"/><Relationship Id="rId472" Type="http://schemas.openxmlformats.org/officeDocument/2006/relationships/customXml" Target="../ink/ink4281.xml"/><Relationship Id="rId528" Type="http://schemas.openxmlformats.org/officeDocument/2006/relationships/customXml" Target="../ink/ink4309.xml"/><Relationship Id="rId125" Type="http://schemas.openxmlformats.org/officeDocument/2006/relationships/image" Target="../media/image3998.png"/><Relationship Id="rId167" Type="http://schemas.openxmlformats.org/officeDocument/2006/relationships/image" Target="../media/image4019.png"/><Relationship Id="rId332" Type="http://schemas.openxmlformats.org/officeDocument/2006/relationships/customXml" Target="../ink/ink4211.xml"/><Relationship Id="rId374" Type="http://schemas.openxmlformats.org/officeDocument/2006/relationships/customXml" Target="../ink/ink4232.xml"/><Relationship Id="rId71" Type="http://schemas.openxmlformats.org/officeDocument/2006/relationships/image" Target="../media/image39710.png"/><Relationship Id="rId234" Type="http://schemas.openxmlformats.org/officeDocument/2006/relationships/customXml" Target="../ink/ink4162.xml"/><Relationship Id="rId2" Type="http://schemas.openxmlformats.org/officeDocument/2006/relationships/customXml" Target="../ink/ink4046.xml"/><Relationship Id="rId29" Type="http://schemas.openxmlformats.org/officeDocument/2006/relationships/image" Target="../media/image39500.png"/><Relationship Id="rId276" Type="http://schemas.openxmlformats.org/officeDocument/2006/relationships/customXml" Target="../ink/ink4183.xml"/><Relationship Id="rId441" Type="http://schemas.openxmlformats.org/officeDocument/2006/relationships/image" Target="../media/image4155.png"/><Relationship Id="rId483" Type="http://schemas.openxmlformats.org/officeDocument/2006/relationships/image" Target="../media/image4176.png"/><Relationship Id="rId539" Type="http://schemas.openxmlformats.org/officeDocument/2006/relationships/image" Target="../media/image4203.png"/><Relationship Id="rId40" Type="http://schemas.openxmlformats.org/officeDocument/2006/relationships/customXml" Target="../ink/ink4065.xml"/><Relationship Id="rId136" Type="http://schemas.openxmlformats.org/officeDocument/2006/relationships/customXml" Target="../ink/ink4113.xml"/><Relationship Id="rId178" Type="http://schemas.openxmlformats.org/officeDocument/2006/relationships/customXml" Target="../ink/ink4134.xml"/><Relationship Id="rId301" Type="http://schemas.openxmlformats.org/officeDocument/2006/relationships/image" Target="../media/image4085.png"/><Relationship Id="rId343" Type="http://schemas.openxmlformats.org/officeDocument/2006/relationships/image" Target="../media/image4106.png"/><Relationship Id="rId82" Type="http://schemas.openxmlformats.org/officeDocument/2006/relationships/customXml" Target="../ink/ink4086.xml"/><Relationship Id="rId203" Type="http://schemas.openxmlformats.org/officeDocument/2006/relationships/image" Target="../media/image4036.png"/><Relationship Id="rId385" Type="http://schemas.openxmlformats.org/officeDocument/2006/relationships/image" Target="../media/image4127.png"/><Relationship Id="rId245" Type="http://schemas.openxmlformats.org/officeDocument/2006/relationships/image" Target="../media/image4057.png"/><Relationship Id="rId287" Type="http://schemas.openxmlformats.org/officeDocument/2006/relationships/image" Target="../media/image4078.png"/><Relationship Id="rId410" Type="http://schemas.openxmlformats.org/officeDocument/2006/relationships/customXml" Target="../ink/ink4250.xml"/><Relationship Id="rId452" Type="http://schemas.openxmlformats.org/officeDocument/2006/relationships/customXml" Target="../ink/ink4271.xml"/><Relationship Id="rId494" Type="http://schemas.openxmlformats.org/officeDocument/2006/relationships/customXml" Target="../ink/ink4292.xml"/><Relationship Id="rId508" Type="http://schemas.openxmlformats.org/officeDocument/2006/relationships/customXml" Target="../ink/ink4299.xml"/><Relationship Id="rId105" Type="http://schemas.openxmlformats.org/officeDocument/2006/relationships/image" Target="../media/image3988.png"/><Relationship Id="rId147" Type="http://schemas.openxmlformats.org/officeDocument/2006/relationships/image" Target="../media/image4009.png"/><Relationship Id="rId312" Type="http://schemas.openxmlformats.org/officeDocument/2006/relationships/customXml" Target="../ink/ink4201.xml"/><Relationship Id="rId354" Type="http://schemas.openxmlformats.org/officeDocument/2006/relationships/customXml" Target="../ink/ink4222.xml"/><Relationship Id="rId51" Type="http://schemas.openxmlformats.org/officeDocument/2006/relationships/image" Target="../media/image39610.png"/><Relationship Id="rId93" Type="http://schemas.openxmlformats.org/officeDocument/2006/relationships/image" Target="../media/image3982.png"/><Relationship Id="rId189" Type="http://schemas.openxmlformats.org/officeDocument/2006/relationships/image" Target="../media/image4029.png"/><Relationship Id="rId396" Type="http://schemas.openxmlformats.org/officeDocument/2006/relationships/customXml" Target="../ink/ink4243.xml"/><Relationship Id="rId214" Type="http://schemas.openxmlformats.org/officeDocument/2006/relationships/customXml" Target="../ink/ink4152.xml"/><Relationship Id="rId256" Type="http://schemas.openxmlformats.org/officeDocument/2006/relationships/customXml" Target="../ink/ink4173.xml"/><Relationship Id="rId298" Type="http://schemas.openxmlformats.org/officeDocument/2006/relationships/customXml" Target="../ink/ink4194.xml"/><Relationship Id="rId421" Type="http://schemas.openxmlformats.org/officeDocument/2006/relationships/image" Target="../media/image4145.png"/><Relationship Id="rId463" Type="http://schemas.openxmlformats.org/officeDocument/2006/relationships/image" Target="../media/image4166.png"/><Relationship Id="rId519" Type="http://schemas.openxmlformats.org/officeDocument/2006/relationships/image" Target="../media/image4193.png"/><Relationship Id="rId116" Type="http://schemas.openxmlformats.org/officeDocument/2006/relationships/customXml" Target="../ink/ink4103.xml"/><Relationship Id="rId158" Type="http://schemas.openxmlformats.org/officeDocument/2006/relationships/customXml" Target="../ink/ink4124.xml"/><Relationship Id="rId323" Type="http://schemas.openxmlformats.org/officeDocument/2006/relationships/image" Target="../media/image4096.png"/><Relationship Id="rId530" Type="http://schemas.openxmlformats.org/officeDocument/2006/relationships/customXml" Target="../ink/ink4310.xml"/><Relationship Id="rId20" Type="http://schemas.openxmlformats.org/officeDocument/2006/relationships/customXml" Target="../ink/ink4055.xml"/><Relationship Id="rId62" Type="http://schemas.openxmlformats.org/officeDocument/2006/relationships/customXml" Target="../ink/ink4076.xml"/><Relationship Id="rId365" Type="http://schemas.openxmlformats.org/officeDocument/2006/relationships/image" Target="../media/image4117.png"/><Relationship Id="rId225" Type="http://schemas.openxmlformats.org/officeDocument/2006/relationships/image" Target="../media/image4047.png"/><Relationship Id="rId267" Type="http://schemas.openxmlformats.org/officeDocument/2006/relationships/image" Target="../media/image4068.png"/><Relationship Id="rId432" Type="http://schemas.openxmlformats.org/officeDocument/2006/relationships/customXml" Target="../ink/ink4261.xml"/><Relationship Id="rId474" Type="http://schemas.openxmlformats.org/officeDocument/2006/relationships/customXml" Target="../ink/ink4282.xml"/><Relationship Id="rId127" Type="http://schemas.openxmlformats.org/officeDocument/2006/relationships/image" Target="../media/image3999.png"/><Relationship Id="rId31" Type="http://schemas.openxmlformats.org/officeDocument/2006/relationships/image" Target="../media/image39510.png"/><Relationship Id="rId73" Type="http://schemas.openxmlformats.org/officeDocument/2006/relationships/image" Target="../media/image39720.png"/><Relationship Id="rId169" Type="http://schemas.openxmlformats.org/officeDocument/2006/relationships/image" Target="../media/image4020.png"/><Relationship Id="rId334" Type="http://schemas.openxmlformats.org/officeDocument/2006/relationships/customXml" Target="../ink/ink4212.xml"/><Relationship Id="rId376" Type="http://schemas.openxmlformats.org/officeDocument/2006/relationships/customXml" Target="../ink/ink4233.xml"/><Relationship Id="rId541" Type="http://schemas.openxmlformats.org/officeDocument/2006/relationships/image" Target="../media/image4204.png"/><Relationship Id="rId4" Type="http://schemas.openxmlformats.org/officeDocument/2006/relationships/customXml" Target="../ink/ink4047.xml"/><Relationship Id="rId180" Type="http://schemas.openxmlformats.org/officeDocument/2006/relationships/customXml" Target="../ink/ink4135.xml"/><Relationship Id="rId236" Type="http://schemas.openxmlformats.org/officeDocument/2006/relationships/customXml" Target="../ink/ink4163.xml"/><Relationship Id="rId278" Type="http://schemas.openxmlformats.org/officeDocument/2006/relationships/customXml" Target="../ink/ink4184.xml"/><Relationship Id="rId401" Type="http://schemas.openxmlformats.org/officeDocument/2006/relationships/image" Target="../media/image4135.png"/><Relationship Id="rId443" Type="http://schemas.openxmlformats.org/officeDocument/2006/relationships/image" Target="../media/image4156.png"/><Relationship Id="rId303" Type="http://schemas.openxmlformats.org/officeDocument/2006/relationships/image" Target="../media/image4086.png"/><Relationship Id="rId485" Type="http://schemas.openxmlformats.org/officeDocument/2006/relationships/image" Target="../media/image4177.png"/><Relationship Id="rId42" Type="http://schemas.openxmlformats.org/officeDocument/2006/relationships/customXml" Target="../ink/ink4066.xml"/><Relationship Id="rId84" Type="http://schemas.openxmlformats.org/officeDocument/2006/relationships/customXml" Target="../ink/ink4087.xml"/><Relationship Id="rId138" Type="http://schemas.openxmlformats.org/officeDocument/2006/relationships/customXml" Target="../ink/ink4114.xml"/><Relationship Id="rId345" Type="http://schemas.openxmlformats.org/officeDocument/2006/relationships/image" Target="../media/image4107.png"/><Relationship Id="rId387" Type="http://schemas.openxmlformats.org/officeDocument/2006/relationships/image" Target="../media/image4128.png"/><Relationship Id="rId510" Type="http://schemas.openxmlformats.org/officeDocument/2006/relationships/customXml" Target="../ink/ink4300.xml"/><Relationship Id="rId191" Type="http://schemas.openxmlformats.org/officeDocument/2006/relationships/image" Target="../media/image4030.png"/><Relationship Id="rId205" Type="http://schemas.openxmlformats.org/officeDocument/2006/relationships/image" Target="../media/image4037.png"/><Relationship Id="rId247" Type="http://schemas.openxmlformats.org/officeDocument/2006/relationships/image" Target="../media/image4058.png"/><Relationship Id="rId412" Type="http://schemas.openxmlformats.org/officeDocument/2006/relationships/customXml" Target="../ink/ink4251.xml"/><Relationship Id="rId107" Type="http://schemas.openxmlformats.org/officeDocument/2006/relationships/image" Target="../media/image3989.png"/><Relationship Id="rId289" Type="http://schemas.openxmlformats.org/officeDocument/2006/relationships/image" Target="../media/image4079.png"/><Relationship Id="rId454" Type="http://schemas.openxmlformats.org/officeDocument/2006/relationships/customXml" Target="../ink/ink4272.xml"/><Relationship Id="rId496" Type="http://schemas.openxmlformats.org/officeDocument/2006/relationships/customXml" Target="../ink/ink4293.xml"/><Relationship Id="rId11" Type="http://schemas.openxmlformats.org/officeDocument/2006/relationships/image" Target="../media/image39410.png"/><Relationship Id="rId53" Type="http://schemas.openxmlformats.org/officeDocument/2006/relationships/image" Target="../media/image39620.png"/><Relationship Id="rId149" Type="http://schemas.openxmlformats.org/officeDocument/2006/relationships/image" Target="../media/image4010.png"/><Relationship Id="rId314" Type="http://schemas.openxmlformats.org/officeDocument/2006/relationships/customXml" Target="../ink/ink4202.xml"/><Relationship Id="rId356" Type="http://schemas.openxmlformats.org/officeDocument/2006/relationships/customXml" Target="../ink/ink4223.xml"/><Relationship Id="rId398" Type="http://schemas.openxmlformats.org/officeDocument/2006/relationships/customXml" Target="../ink/ink4244.xml"/><Relationship Id="rId521" Type="http://schemas.openxmlformats.org/officeDocument/2006/relationships/image" Target="../media/image4194.png"/><Relationship Id="rId95" Type="http://schemas.openxmlformats.org/officeDocument/2006/relationships/image" Target="../media/image3983.png"/><Relationship Id="rId160" Type="http://schemas.openxmlformats.org/officeDocument/2006/relationships/customXml" Target="../ink/ink4125.xml"/><Relationship Id="rId216" Type="http://schemas.openxmlformats.org/officeDocument/2006/relationships/customXml" Target="../ink/ink4153.xml"/><Relationship Id="rId423" Type="http://schemas.openxmlformats.org/officeDocument/2006/relationships/image" Target="../media/image4146.png"/><Relationship Id="rId258" Type="http://schemas.openxmlformats.org/officeDocument/2006/relationships/customXml" Target="../ink/ink4174.xml"/><Relationship Id="rId465" Type="http://schemas.openxmlformats.org/officeDocument/2006/relationships/image" Target="../media/image4167.png"/><Relationship Id="rId22" Type="http://schemas.openxmlformats.org/officeDocument/2006/relationships/customXml" Target="../ink/ink4056.xml"/><Relationship Id="rId64" Type="http://schemas.openxmlformats.org/officeDocument/2006/relationships/customXml" Target="../ink/ink4077.xml"/><Relationship Id="rId118" Type="http://schemas.openxmlformats.org/officeDocument/2006/relationships/customXml" Target="../ink/ink4104.xml"/><Relationship Id="rId325" Type="http://schemas.openxmlformats.org/officeDocument/2006/relationships/image" Target="../media/image4097.png"/><Relationship Id="rId367" Type="http://schemas.openxmlformats.org/officeDocument/2006/relationships/image" Target="../media/image4118.png"/><Relationship Id="rId532" Type="http://schemas.openxmlformats.org/officeDocument/2006/relationships/customXml" Target="../ink/ink4311.xml"/><Relationship Id="rId171" Type="http://schemas.openxmlformats.org/officeDocument/2006/relationships/image" Target="../media/image4021.png"/><Relationship Id="rId227" Type="http://schemas.openxmlformats.org/officeDocument/2006/relationships/image" Target="../media/image4048.png"/><Relationship Id="rId269" Type="http://schemas.openxmlformats.org/officeDocument/2006/relationships/image" Target="../media/image4069.png"/><Relationship Id="rId434" Type="http://schemas.openxmlformats.org/officeDocument/2006/relationships/customXml" Target="../ink/ink4262.xml"/><Relationship Id="rId476" Type="http://schemas.openxmlformats.org/officeDocument/2006/relationships/customXml" Target="../ink/ink4283.xml"/><Relationship Id="rId33" Type="http://schemas.openxmlformats.org/officeDocument/2006/relationships/image" Target="../media/image39520.png"/><Relationship Id="rId129" Type="http://schemas.openxmlformats.org/officeDocument/2006/relationships/image" Target="../media/image4000.png"/><Relationship Id="rId280" Type="http://schemas.openxmlformats.org/officeDocument/2006/relationships/customXml" Target="../ink/ink4185.xml"/><Relationship Id="rId336" Type="http://schemas.openxmlformats.org/officeDocument/2006/relationships/customXml" Target="../ink/ink4213.xml"/><Relationship Id="rId501" Type="http://schemas.openxmlformats.org/officeDocument/2006/relationships/image" Target="../media/image4184.png"/><Relationship Id="rId543" Type="http://schemas.openxmlformats.org/officeDocument/2006/relationships/image" Target="../media/image4205.png"/><Relationship Id="rId75" Type="http://schemas.openxmlformats.org/officeDocument/2006/relationships/image" Target="../media/image39730.png"/><Relationship Id="rId140" Type="http://schemas.openxmlformats.org/officeDocument/2006/relationships/customXml" Target="../ink/ink4115.xml"/><Relationship Id="rId182" Type="http://schemas.openxmlformats.org/officeDocument/2006/relationships/customXml" Target="../ink/ink4136.xml"/><Relationship Id="rId378" Type="http://schemas.openxmlformats.org/officeDocument/2006/relationships/customXml" Target="../ink/ink4234.xml"/><Relationship Id="rId403" Type="http://schemas.openxmlformats.org/officeDocument/2006/relationships/image" Target="../media/image4136.png"/><Relationship Id="rId6" Type="http://schemas.openxmlformats.org/officeDocument/2006/relationships/customXml" Target="../ink/ink4048.xml"/><Relationship Id="rId238" Type="http://schemas.openxmlformats.org/officeDocument/2006/relationships/customXml" Target="../ink/ink4164.xml"/><Relationship Id="rId445" Type="http://schemas.openxmlformats.org/officeDocument/2006/relationships/image" Target="../media/image4157.png"/><Relationship Id="rId487" Type="http://schemas.openxmlformats.org/officeDocument/2006/relationships/image" Target="../media/image4178.png"/><Relationship Id="rId291" Type="http://schemas.openxmlformats.org/officeDocument/2006/relationships/image" Target="../media/image4080.png"/><Relationship Id="rId305" Type="http://schemas.openxmlformats.org/officeDocument/2006/relationships/image" Target="../media/image4087.png"/><Relationship Id="rId347" Type="http://schemas.openxmlformats.org/officeDocument/2006/relationships/image" Target="../media/image4108.png"/><Relationship Id="rId512" Type="http://schemas.openxmlformats.org/officeDocument/2006/relationships/customXml" Target="../ink/ink4301.xml"/><Relationship Id="rId44" Type="http://schemas.openxmlformats.org/officeDocument/2006/relationships/customXml" Target="../ink/ink4067.xml"/><Relationship Id="rId86" Type="http://schemas.openxmlformats.org/officeDocument/2006/relationships/customXml" Target="../ink/ink4088.xml"/><Relationship Id="rId151" Type="http://schemas.openxmlformats.org/officeDocument/2006/relationships/image" Target="../media/image4011.png"/><Relationship Id="rId389" Type="http://schemas.openxmlformats.org/officeDocument/2006/relationships/image" Target="../media/image4129.png"/><Relationship Id="rId193" Type="http://schemas.openxmlformats.org/officeDocument/2006/relationships/image" Target="../media/image4031.png"/><Relationship Id="rId207" Type="http://schemas.openxmlformats.org/officeDocument/2006/relationships/image" Target="../media/image4038.png"/><Relationship Id="rId249" Type="http://schemas.openxmlformats.org/officeDocument/2006/relationships/image" Target="../media/image4059.png"/><Relationship Id="rId414" Type="http://schemas.openxmlformats.org/officeDocument/2006/relationships/customXml" Target="../ink/ink4252.xml"/><Relationship Id="rId456" Type="http://schemas.openxmlformats.org/officeDocument/2006/relationships/customXml" Target="../ink/ink4273.xml"/><Relationship Id="rId498" Type="http://schemas.openxmlformats.org/officeDocument/2006/relationships/customXml" Target="../ink/ink4294.xml"/><Relationship Id="rId13" Type="http://schemas.openxmlformats.org/officeDocument/2006/relationships/image" Target="../media/image39420.png"/><Relationship Id="rId109" Type="http://schemas.openxmlformats.org/officeDocument/2006/relationships/image" Target="../media/image3990.png"/><Relationship Id="rId260" Type="http://schemas.openxmlformats.org/officeDocument/2006/relationships/customXml" Target="../ink/ink4175.xml"/><Relationship Id="rId316" Type="http://schemas.openxmlformats.org/officeDocument/2006/relationships/customXml" Target="../ink/ink4203.xml"/><Relationship Id="rId523" Type="http://schemas.openxmlformats.org/officeDocument/2006/relationships/image" Target="../media/image4195.png"/><Relationship Id="rId55" Type="http://schemas.openxmlformats.org/officeDocument/2006/relationships/image" Target="../media/image39630.png"/><Relationship Id="rId97" Type="http://schemas.openxmlformats.org/officeDocument/2006/relationships/image" Target="../media/image3984.png"/><Relationship Id="rId120" Type="http://schemas.openxmlformats.org/officeDocument/2006/relationships/customXml" Target="../ink/ink4105.xml"/><Relationship Id="rId358" Type="http://schemas.openxmlformats.org/officeDocument/2006/relationships/customXml" Target="../ink/ink4224.xml"/><Relationship Id="rId162" Type="http://schemas.openxmlformats.org/officeDocument/2006/relationships/customXml" Target="../ink/ink4126.xml"/><Relationship Id="rId218" Type="http://schemas.openxmlformats.org/officeDocument/2006/relationships/customXml" Target="../ink/ink4154.xml"/><Relationship Id="rId425" Type="http://schemas.openxmlformats.org/officeDocument/2006/relationships/image" Target="../media/image4147.png"/><Relationship Id="rId467" Type="http://schemas.openxmlformats.org/officeDocument/2006/relationships/image" Target="../media/image4168.png"/><Relationship Id="rId271" Type="http://schemas.openxmlformats.org/officeDocument/2006/relationships/image" Target="../media/image4070.png"/><Relationship Id="rId24" Type="http://schemas.openxmlformats.org/officeDocument/2006/relationships/customXml" Target="../ink/ink4057.xml"/><Relationship Id="rId66" Type="http://schemas.openxmlformats.org/officeDocument/2006/relationships/customXml" Target="../ink/ink4078.xml"/><Relationship Id="rId131" Type="http://schemas.openxmlformats.org/officeDocument/2006/relationships/image" Target="../media/image4001.png"/><Relationship Id="rId327" Type="http://schemas.openxmlformats.org/officeDocument/2006/relationships/image" Target="../media/image4098.png"/><Relationship Id="rId369" Type="http://schemas.openxmlformats.org/officeDocument/2006/relationships/image" Target="../media/image4119.png"/><Relationship Id="rId534" Type="http://schemas.openxmlformats.org/officeDocument/2006/relationships/customXml" Target="../ink/ink4312.xml"/><Relationship Id="rId173" Type="http://schemas.openxmlformats.org/officeDocument/2006/relationships/image" Target="../media/image4022.png"/><Relationship Id="rId229" Type="http://schemas.openxmlformats.org/officeDocument/2006/relationships/image" Target="../media/image4049.png"/><Relationship Id="rId380" Type="http://schemas.openxmlformats.org/officeDocument/2006/relationships/customXml" Target="../ink/ink4235.xml"/><Relationship Id="rId436" Type="http://schemas.openxmlformats.org/officeDocument/2006/relationships/customXml" Target="../ink/ink4263.xml"/><Relationship Id="rId240" Type="http://schemas.openxmlformats.org/officeDocument/2006/relationships/customXml" Target="../ink/ink4165.xml"/><Relationship Id="rId478" Type="http://schemas.openxmlformats.org/officeDocument/2006/relationships/customXml" Target="../ink/ink4284.xml"/><Relationship Id="rId35" Type="http://schemas.openxmlformats.org/officeDocument/2006/relationships/image" Target="../media/image39530.png"/><Relationship Id="rId77" Type="http://schemas.openxmlformats.org/officeDocument/2006/relationships/image" Target="../media/image39740.png"/><Relationship Id="rId100" Type="http://schemas.openxmlformats.org/officeDocument/2006/relationships/customXml" Target="../ink/ink4095.xml"/><Relationship Id="rId282" Type="http://schemas.openxmlformats.org/officeDocument/2006/relationships/customXml" Target="../ink/ink4186.xml"/><Relationship Id="rId338" Type="http://schemas.openxmlformats.org/officeDocument/2006/relationships/customXml" Target="../ink/ink4214.xml"/><Relationship Id="rId503" Type="http://schemas.openxmlformats.org/officeDocument/2006/relationships/image" Target="../media/image4185.png"/><Relationship Id="rId545" Type="http://schemas.openxmlformats.org/officeDocument/2006/relationships/image" Target="../media/image4206.png"/><Relationship Id="rId8" Type="http://schemas.openxmlformats.org/officeDocument/2006/relationships/customXml" Target="../ink/ink4049.xml"/><Relationship Id="rId142" Type="http://schemas.openxmlformats.org/officeDocument/2006/relationships/customXml" Target="../ink/ink4116.xml"/><Relationship Id="rId184" Type="http://schemas.openxmlformats.org/officeDocument/2006/relationships/customXml" Target="../ink/ink4137.xml"/><Relationship Id="rId391" Type="http://schemas.openxmlformats.org/officeDocument/2006/relationships/image" Target="../media/image4130.png"/><Relationship Id="rId405" Type="http://schemas.openxmlformats.org/officeDocument/2006/relationships/image" Target="../media/image4137.png"/><Relationship Id="rId447" Type="http://schemas.openxmlformats.org/officeDocument/2006/relationships/image" Target="../media/image4158.png"/><Relationship Id="rId251" Type="http://schemas.openxmlformats.org/officeDocument/2006/relationships/image" Target="../media/image4060.png"/><Relationship Id="rId489" Type="http://schemas.openxmlformats.org/officeDocument/2006/relationships/image" Target="../media/image4179.png"/><Relationship Id="rId46" Type="http://schemas.openxmlformats.org/officeDocument/2006/relationships/customXml" Target="../ink/ink4068.xml"/><Relationship Id="rId293" Type="http://schemas.openxmlformats.org/officeDocument/2006/relationships/image" Target="../media/image4081.png"/><Relationship Id="rId307" Type="http://schemas.openxmlformats.org/officeDocument/2006/relationships/image" Target="../media/image4088.png"/><Relationship Id="rId349" Type="http://schemas.openxmlformats.org/officeDocument/2006/relationships/image" Target="../media/image4109.png"/><Relationship Id="rId514" Type="http://schemas.openxmlformats.org/officeDocument/2006/relationships/customXml" Target="../ink/ink4302.xml"/><Relationship Id="rId88" Type="http://schemas.openxmlformats.org/officeDocument/2006/relationships/customXml" Target="../ink/ink4089.xml"/><Relationship Id="rId111" Type="http://schemas.openxmlformats.org/officeDocument/2006/relationships/image" Target="../media/image3991.png"/><Relationship Id="rId153" Type="http://schemas.openxmlformats.org/officeDocument/2006/relationships/image" Target="../media/image4012.png"/><Relationship Id="rId195" Type="http://schemas.openxmlformats.org/officeDocument/2006/relationships/image" Target="../media/image4032.png"/><Relationship Id="rId209" Type="http://schemas.openxmlformats.org/officeDocument/2006/relationships/image" Target="../media/image4039.png"/><Relationship Id="rId360" Type="http://schemas.openxmlformats.org/officeDocument/2006/relationships/customXml" Target="../ink/ink4225.xml"/><Relationship Id="rId416" Type="http://schemas.openxmlformats.org/officeDocument/2006/relationships/customXml" Target="../ink/ink4253.xml"/><Relationship Id="rId220" Type="http://schemas.openxmlformats.org/officeDocument/2006/relationships/customXml" Target="../ink/ink4155.xml"/><Relationship Id="rId458" Type="http://schemas.openxmlformats.org/officeDocument/2006/relationships/customXml" Target="../ink/ink4274.xml"/><Relationship Id="rId15" Type="http://schemas.openxmlformats.org/officeDocument/2006/relationships/image" Target="../media/image39430.png"/><Relationship Id="rId57" Type="http://schemas.openxmlformats.org/officeDocument/2006/relationships/image" Target="../media/image39640.png"/><Relationship Id="rId262" Type="http://schemas.openxmlformats.org/officeDocument/2006/relationships/customXml" Target="../ink/ink4176.xml"/><Relationship Id="rId318" Type="http://schemas.openxmlformats.org/officeDocument/2006/relationships/customXml" Target="../ink/ink4204.xml"/><Relationship Id="rId525" Type="http://schemas.openxmlformats.org/officeDocument/2006/relationships/image" Target="../media/image4196.png"/><Relationship Id="rId99" Type="http://schemas.openxmlformats.org/officeDocument/2006/relationships/image" Target="../media/image3985.png"/><Relationship Id="rId122" Type="http://schemas.openxmlformats.org/officeDocument/2006/relationships/customXml" Target="../ink/ink4106.xml"/><Relationship Id="rId164" Type="http://schemas.openxmlformats.org/officeDocument/2006/relationships/customXml" Target="../ink/ink4127.xml"/><Relationship Id="rId371" Type="http://schemas.openxmlformats.org/officeDocument/2006/relationships/image" Target="../media/image4120.png"/><Relationship Id="rId427" Type="http://schemas.openxmlformats.org/officeDocument/2006/relationships/image" Target="../media/image4148.png"/><Relationship Id="rId469" Type="http://schemas.openxmlformats.org/officeDocument/2006/relationships/image" Target="../media/image4169.png"/><Relationship Id="rId26" Type="http://schemas.openxmlformats.org/officeDocument/2006/relationships/customXml" Target="../ink/ink4058.xml"/><Relationship Id="rId231" Type="http://schemas.openxmlformats.org/officeDocument/2006/relationships/image" Target="../media/image4050.png"/><Relationship Id="rId273" Type="http://schemas.openxmlformats.org/officeDocument/2006/relationships/image" Target="../media/image4071.png"/><Relationship Id="rId329" Type="http://schemas.openxmlformats.org/officeDocument/2006/relationships/image" Target="../media/image4099.png"/><Relationship Id="rId480" Type="http://schemas.openxmlformats.org/officeDocument/2006/relationships/customXml" Target="../ink/ink4285.xml"/><Relationship Id="rId536" Type="http://schemas.openxmlformats.org/officeDocument/2006/relationships/customXml" Target="../ink/ink4313.xml"/><Relationship Id="rId68" Type="http://schemas.openxmlformats.org/officeDocument/2006/relationships/customXml" Target="../ink/ink4079.xml"/><Relationship Id="rId133" Type="http://schemas.openxmlformats.org/officeDocument/2006/relationships/image" Target="../media/image4002.png"/><Relationship Id="rId175" Type="http://schemas.openxmlformats.org/officeDocument/2006/relationships/image" Target="../media/image4023.png"/><Relationship Id="rId340" Type="http://schemas.openxmlformats.org/officeDocument/2006/relationships/customXml" Target="../ink/ink4215.xml"/><Relationship Id="rId200" Type="http://schemas.openxmlformats.org/officeDocument/2006/relationships/customXml" Target="../ink/ink4145.xml"/><Relationship Id="rId382" Type="http://schemas.openxmlformats.org/officeDocument/2006/relationships/customXml" Target="../ink/ink4236.xml"/><Relationship Id="rId438" Type="http://schemas.openxmlformats.org/officeDocument/2006/relationships/customXml" Target="../ink/ink4264.xml"/><Relationship Id="rId242" Type="http://schemas.openxmlformats.org/officeDocument/2006/relationships/customXml" Target="../ink/ink4166.xml"/><Relationship Id="rId284" Type="http://schemas.openxmlformats.org/officeDocument/2006/relationships/customXml" Target="../ink/ink4187.xml"/><Relationship Id="rId491" Type="http://schemas.openxmlformats.org/officeDocument/2006/relationships/image" Target="../media/image4180.png"/><Relationship Id="rId505" Type="http://schemas.openxmlformats.org/officeDocument/2006/relationships/image" Target="../media/image4186.png"/><Relationship Id="rId37" Type="http://schemas.openxmlformats.org/officeDocument/2006/relationships/image" Target="../media/image39540.png"/><Relationship Id="rId79" Type="http://schemas.openxmlformats.org/officeDocument/2006/relationships/image" Target="../media/image39750.png"/><Relationship Id="rId102" Type="http://schemas.openxmlformats.org/officeDocument/2006/relationships/customXml" Target="../ink/ink4096.xml"/><Relationship Id="rId144" Type="http://schemas.openxmlformats.org/officeDocument/2006/relationships/customXml" Target="../ink/ink4117.xml"/><Relationship Id="rId547" Type="http://schemas.openxmlformats.org/officeDocument/2006/relationships/image" Target="../media/image4207.png"/><Relationship Id="rId90" Type="http://schemas.openxmlformats.org/officeDocument/2006/relationships/customXml" Target="../ink/ink4090.xml"/><Relationship Id="rId186" Type="http://schemas.openxmlformats.org/officeDocument/2006/relationships/customXml" Target="../ink/ink4138.xml"/><Relationship Id="rId351" Type="http://schemas.openxmlformats.org/officeDocument/2006/relationships/image" Target="../media/image4110.png"/><Relationship Id="rId393" Type="http://schemas.openxmlformats.org/officeDocument/2006/relationships/image" Target="../media/image4131.png"/><Relationship Id="rId407" Type="http://schemas.openxmlformats.org/officeDocument/2006/relationships/image" Target="../media/image4138.png"/><Relationship Id="rId449" Type="http://schemas.openxmlformats.org/officeDocument/2006/relationships/image" Target="../media/image4159.png"/><Relationship Id="rId211" Type="http://schemas.openxmlformats.org/officeDocument/2006/relationships/image" Target="../media/image4040.png"/><Relationship Id="rId253" Type="http://schemas.openxmlformats.org/officeDocument/2006/relationships/image" Target="../media/image4061.png"/><Relationship Id="rId295" Type="http://schemas.openxmlformats.org/officeDocument/2006/relationships/image" Target="../media/image4082.png"/><Relationship Id="rId309" Type="http://schemas.openxmlformats.org/officeDocument/2006/relationships/image" Target="../media/image4089.png"/><Relationship Id="rId460" Type="http://schemas.openxmlformats.org/officeDocument/2006/relationships/customXml" Target="../ink/ink4275.xml"/><Relationship Id="rId516" Type="http://schemas.openxmlformats.org/officeDocument/2006/relationships/customXml" Target="../ink/ink4303.xml"/><Relationship Id="rId48" Type="http://schemas.openxmlformats.org/officeDocument/2006/relationships/customXml" Target="../ink/ink4069.xml"/><Relationship Id="rId113" Type="http://schemas.openxmlformats.org/officeDocument/2006/relationships/image" Target="../media/image3992.png"/><Relationship Id="rId320" Type="http://schemas.openxmlformats.org/officeDocument/2006/relationships/customXml" Target="../ink/ink4205.xml"/><Relationship Id="rId155" Type="http://schemas.openxmlformats.org/officeDocument/2006/relationships/image" Target="../media/image4013.png"/><Relationship Id="rId197" Type="http://schemas.openxmlformats.org/officeDocument/2006/relationships/image" Target="../media/image4033.png"/><Relationship Id="rId362" Type="http://schemas.openxmlformats.org/officeDocument/2006/relationships/customXml" Target="../ink/ink4226.xml"/><Relationship Id="rId418" Type="http://schemas.openxmlformats.org/officeDocument/2006/relationships/customXml" Target="../ink/ink4254.xml"/><Relationship Id="rId222" Type="http://schemas.openxmlformats.org/officeDocument/2006/relationships/customXml" Target="../ink/ink4156.xml"/><Relationship Id="rId264" Type="http://schemas.openxmlformats.org/officeDocument/2006/relationships/customXml" Target="../ink/ink4177.xml"/><Relationship Id="rId471" Type="http://schemas.openxmlformats.org/officeDocument/2006/relationships/image" Target="../media/image4170.png"/><Relationship Id="rId17" Type="http://schemas.openxmlformats.org/officeDocument/2006/relationships/image" Target="../media/image39440.png"/><Relationship Id="rId59" Type="http://schemas.openxmlformats.org/officeDocument/2006/relationships/image" Target="../media/image39650.png"/><Relationship Id="rId124" Type="http://schemas.openxmlformats.org/officeDocument/2006/relationships/customXml" Target="../ink/ink4107.xml"/><Relationship Id="rId527" Type="http://schemas.openxmlformats.org/officeDocument/2006/relationships/image" Target="../media/image4197.png"/><Relationship Id="rId70" Type="http://schemas.openxmlformats.org/officeDocument/2006/relationships/customXml" Target="../ink/ink4080.xml"/><Relationship Id="rId166" Type="http://schemas.openxmlformats.org/officeDocument/2006/relationships/customXml" Target="../ink/ink4128.xml"/><Relationship Id="rId331" Type="http://schemas.openxmlformats.org/officeDocument/2006/relationships/image" Target="../media/image4100.png"/><Relationship Id="rId373" Type="http://schemas.openxmlformats.org/officeDocument/2006/relationships/image" Target="../media/image4121.png"/><Relationship Id="rId429" Type="http://schemas.openxmlformats.org/officeDocument/2006/relationships/image" Target="../media/image414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051.png"/><Relationship Id="rId440" Type="http://schemas.openxmlformats.org/officeDocument/2006/relationships/customXml" Target="../ink/ink4265.xml"/><Relationship Id="rId28" Type="http://schemas.openxmlformats.org/officeDocument/2006/relationships/customXml" Target="../ink/ink4059.xml"/><Relationship Id="rId275" Type="http://schemas.openxmlformats.org/officeDocument/2006/relationships/image" Target="../media/image4072.png"/><Relationship Id="rId300" Type="http://schemas.openxmlformats.org/officeDocument/2006/relationships/customXml" Target="../ink/ink4195.xml"/><Relationship Id="rId482" Type="http://schemas.openxmlformats.org/officeDocument/2006/relationships/customXml" Target="../ink/ink4286.xml"/><Relationship Id="rId538" Type="http://schemas.openxmlformats.org/officeDocument/2006/relationships/customXml" Target="../ink/ink4314.xml"/><Relationship Id="rId81" Type="http://schemas.openxmlformats.org/officeDocument/2006/relationships/image" Target="../media/image39760.png"/><Relationship Id="rId135" Type="http://schemas.openxmlformats.org/officeDocument/2006/relationships/image" Target="../media/image4003.png"/><Relationship Id="rId177" Type="http://schemas.openxmlformats.org/officeDocument/2006/relationships/image" Target="../media/image4024.png"/><Relationship Id="rId342" Type="http://schemas.openxmlformats.org/officeDocument/2006/relationships/customXml" Target="../ink/ink4216.xml"/><Relationship Id="rId384" Type="http://schemas.openxmlformats.org/officeDocument/2006/relationships/customXml" Target="../ink/ink4237.xml"/><Relationship Id="rId202" Type="http://schemas.openxmlformats.org/officeDocument/2006/relationships/customXml" Target="../ink/ink4146.xml"/><Relationship Id="rId244" Type="http://schemas.openxmlformats.org/officeDocument/2006/relationships/customXml" Target="../ink/ink4167.xml"/><Relationship Id="rId39" Type="http://schemas.openxmlformats.org/officeDocument/2006/relationships/image" Target="../media/image39550.png"/><Relationship Id="rId286" Type="http://schemas.openxmlformats.org/officeDocument/2006/relationships/customXml" Target="../ink/ink4188.xml"/><Relationship Id="rId451" Type="http://schemas.openxmlformats.org/officeDocument/2006/relationships/image" Target="../media/image4160.png"/><Relationship Id="rId493" Type="http://schemas.openxmlformats.org/officeDocument/2006/relationships/image" Target="../media/image4181.png"/><Relationship Id="rId507" Type="http://schemas.openxmlformats.org/officeDocument/2006/relationships/image" Target="../media/image4187.png"/><Relationship Id="rId549" Type="http://schemas.openxmlformats.org/officeDocument/2006/relationships/image" Target="../media/image4208.png"/><Relationship Id="rId50" Type="http://schemas.openxmlformats.org/officeDocument/2006/relationships/customXml" Target="../ink/ink4070.xml"/><Relationship Id="rId104" Type="http://schemas.openxmlformats.org/officeDocument/2006/relationships/customXml" Target="../ink/ink4097.xml"/><Relationship Id="rId146" Type="http://schemas.openxmlformats.org/officeDocument/2006/relationships/customXml" Target="../ink/ink4118.xml"/><Relationship Id="rId188" Type="http://schemas.openxmlformats.org/officeDocument/2006/relationships/customXml" Target="../ink/ink4139.xml"/><Relationship Id="rId311" Type="http://schemas.openxmlformats.org/officeDocument/2006/relationships/image" Target="../media/image4090.png"/><Relationship Id="rId353" Type="http://schemas.openxmlformats.org/officeDocument/2006/relationships/image" Target="../media/image4111.png"/><Relationship Id="rId395" Type="http://schemas.openxmlformats.org/officeDocument/2006/relationships/image" Target="../media/image4132.png"/><Relationship Id="rId409" Type="http://schemas.openxmlformats.org/officeDocument/2006/relationships/image" Target="../media/image4139.png"/><Relationship Id="rId92" Type="http://schemas.openxmlformats.org/officeDocument/2006/relationships/customXml" Target="../ink/ink4091.xml"/><Relationship Id="rId213" Type="http://schemas.openxmlformats.org/officeDocument/2006/relationships/image" Target="../media/image4041.png"/><Relationship Id="rId420" Type="http://schemas.openxmlformats.org/officeDocument/2006/relationships/customXml" Target="../ink/ink4255.xml"/><Relationship Id="rId255" Type="http://schemas.openxmlformats.org/officeDocument/2006/relationships/image" Target="../media/image4062.png"/><Relationship Id="rId297" Type="http://schemas.openxmlformats.org/officeDocument/2006/relationships/image" Target="../media/image4083.png"/><Relationship Id="rId462" Type="http://schemas.openxmlformats.org/officeDocument/2006/relationships/customXml" Target="../ink/ink4276.xml"/><Relationship Id="rId518" Type="http://schemas.openxmlformats.org/officeDocument/2006/relationships/customXml" Target="../ink/ink4304.xml"/><Relationship Id="rId115" Type="http://schemas.openxmlformats.org/officeDocument/2006/relationships/image" Target="../media/image3993.png"/><Relationship Id="rId157" Type="http://schemas.openxmlformats.org/officeDocument/2006/relationships/image" Target="../media/image4014.png"/><Relationship Id="rId322" Type="http://schemas.openxmlformats.org/officeDocument/2006/relationships/customXml" Target="../ink/ink4206.xml"/><Relationship Id="rId364" Type="http://schemas.openxmlformats.org/officeDocument/2006/relationships/customXml" Target="../ink/ink4227.xml"/><Relationship Id="rId61" Type="http://schemas.openxmlformats.org/officeDocument/2006/relationships/image" Target="../media/image39660.png"/><Relationship Id="rId199" Type="http://schemas.openxmlformats.org/officeDocument/2006/relationships/image" Target="../media/image4034.png"/><Relationship Id="rId19" Type="http://schemas.openxmlformats.org/officeDocument/2006/relationships/image" Target="../media/image39450.png"/><Relationship Id="rId224" Type="http://schemas.openxmlformats.org/officeDocument/2006/relationships/customXml" Target="../ink/ink4157.xml"/><Relationship Id="rId266" Type="http://schemas.openxmlformats.org/officeDocument/2006/relationships/customXml" Target="../ink/ink4178.xml"/><Relationship Id="rId431" Type="http://schemas.openxmlformats.org/officeDocument/2006/relationships/image" Target="../media/image4150.png"/><Relationship Id="rId473" Type="http://schemas.openxmlformats.org/officeDocument/2006/relationships/image" Target="../media/image4171.png"/><Relationship Id="rId529" Type="http://schemas.openxmlformats.org/officeDocument/2006/relationships/image" Target="../media/image4198.png"/><Relationship Id="rId30" Type="http://schemas.openxmlformats.org/officeDocument/2006/relationships/customXml" Target="../ink/ink4060.xml"/><Relationship Id="rId126" Type="http://schemas.openxmlformats.org/officeDocument/2006/relationships/customXml" Target="../ink/ink4108.xml"/><Relationship Id="rId168" Type="http://schemas.openxmlformats.org/officeDocument/2006/relationships/customXml" Target="../ink/ink4129.xml"/><Relationship Id="rId333" Type="http://schemas.openxmlformats.org/officeDocument/2006/relationships/image" Target="../media/image4101.png"/><Relationship Id="rId540" Type="http://schemas.openxmlformats.org/officeDocument/2006/relationships/customXml" Target="../ink/ink4315.xml"/><Relationship Id="rId72" Type="http://schemas.openxmlformats.org/officeDocument/2006/relationships/customXml" Target="../ink/ink4081.xml"/><Relationship Id="rId375" Type="http://schemas.openxmlformats.org/officeDocument/2006/relationships/image" Target="../media/image4122.png"/><Relationship Id="rId3" Type="http://schemas.openxmlformats.org/officeDocument/2006/relationships/image" Target="../media/image39370.png"/><Relationship Id="rId235" Type="http://schemas.openxmlformats.org/officeDocument/2006/relationships/image" Target="../media/image4052.png"/><Relationship Id="rId277" Type="http://schemas.openxmlformats.org/officeDocument/2006/relationships/image" Target="../media/image4073.png"/><Relationship Id="rId400" Type="http://schemas.openxmlformats.org/officeDocument/2006/relationships/customXml" Target="../ink/ink4245.xml"/><Relationship Id="rId442" Type="http://schemas.openxmlformats.org/officeDocument/2006/relationships/customXml" Target="../ink/ink4266.xml"/><Relationship Id="rId484" Type="http://schemas.openxmlformats.org/officeDocument/2006/relationships/customXml" Target="../ink/ink4287.xml"/><Relationship Id="rId137" Type="http://schemas.openxmlformats.org/officeDocument/2006/relationships/image" Target="../media/image4004.png"/><Relationship Id="rId302" Type="http://schemas.openxmlformats.org/officeDocument/2006/relationships/customXml" Target="../ink/ink4196.xml"/><Relationship Id="rId344" Type="http://schemas.openxmlformats.org/officeDocument/2006/relationships/customXml" Target="../ink/ink4217.xml"/><Relationship Id="rId41" Type="http://schemas.openxmlformats.org/officeDocument/2006/relationships/image" Target="../media/image39560.png"/><Relationship Id="rId83" Type="http://schemas.openxmlformats.org/officeDocument/2006/relationships/image" Target="../media/image39770.png"/><Relationship Id="rId179" Type="http://schemas.openxmlformats.org/officeDocument/2006/relationships/image" Target="../media/image4025.png"/><Relationship Id="rId386" Type="http://schemas.openxmlformats.org/officeDocument/2006/relationships/customXml" Target="../ink/ink4238.xml"/><Relationship Id="rId190" Type="http://schemas.openxmlformats.org/officeDocument/2006/relationships/customXml" Target="../ink/ink4140.xml"/><Relationship Id="rId204" Type="http://schemas.openxmlformats.org/officeDocument/2006/relationships/customXml" Target="../ink/ink4147.xml"/><Relationship Id="rId246" Type="http://schemas.openxmlformats.org/officeDocument/2006/relationships/customXml" Target="../ink/ink4168.xml"/><Relationship Id="rId288" Type="http://schemas.openxmlformats.org/officeDocument/2006/relationships/customXml" Target="../ink/ink4189.xml"/><Relationship Id="rId411" Type="http://schemas.openxmlformats.org/officeDocument/2006/relationships/image" Target="../media/image4140.png"/><Relationship Id="rId453" Type="http://schemas.openxmlformats.org/officeDocument/2006/relationships/image" Target="../media/image4161.png"/><Relationship Id="rId509" Type="http://schemas.openxmlformats.org/officeDocument/2006/relationships/image" Target="../media/image4188.png"/><Relationship Id="rId106" Type="http://schemas.openxmlformats.org/officeDocument/2006/relationships/customXml" Target="../ink/ink4098.xml"/><Relationship Id="rId313" Type="http://schemas.openxmlformats.org/officeDocument/2006/relationships/image" Target="../media/image4091.png"/><Relationship Id="rId495" Type="http://schemas.openxmlformats.org/officeDocument/2006/relationships/image" Target="../media/image4182.png"/><Relationship Id="rId10" Type="http://schemas.openxmlformats.org/officeDocument/2006/relationships/customXml" Target="../ink/ink4050.xml"/><Relationship Id="rId52" Type="http://schemas.openxmlformats.org/officeDocument/2006/relationships/customXml" Target="../ink/ink4071.xml"/><Relationship Id="rId94" Type="http://schemas.openxmlformats.org/officeDocument/2006/relationships/customXml" Target="../ink/ink4092.xml"/><Relationship Id="rId148" Type="http://schemas.openxmlformats.org/officeDocument/2006/relationships/customXml" Target="../ink/ink4119.xml"/><Relationship Id="rId355" Type="http://schemas.openxmlformats.org/officeDocument/2006/relationships/image" Target="../media/image4112.png"/><Relationship Id="rId397" Type="http://schemas.openxmlformats.org/officeDocument/2006/relationships/image" Target="../media/image4133.png"/><Relationship Id="rId520" Type="http://schemas.openxmlformats.org/officeDocument/2006/relationships/customXml" Target="../ink/ink4305.xml"/><Relationship Id="rId215" Type="http://schemas.openxmlformats.org/officeDocument/2006/relationships/image" Target="../media/image4042.png"/><Relationship Id="rId257" Type="http://schemas.openxmlformats.org/officeDocument/2006/relationships/image" Target="../media/image4063.png"/><Relationship Id="rId422" Type="http://schemas.openxmlformats.org/officeDocument/2006/relationships/customXml" Target="../ink/ink4256.xml"/><Relationship Id="rId464" Type="http://schemas.openxmlformats.org/officeDocument/2006/relationships/customXml" Target="../ink/ink4277.xml"/><Relationship Id="rId299" Type="http://schemas.openxmlformats.org/officeDocument/2006/relationships/image" Target="../media/image4084.png"/><Relationship Id="rId63" Type="http://schemas.openxmlformats.org/officeDocument/2006/relationships/image" Target="../media/image39670.png"/><Relationship Id="rId159" Type="http://schemas.openxmlformats.org/officeDocument/2006/relationships/image" Target="../media/image4015.png"/><Relationship Id="rId366" Type="http://schemas.openxmlformats.org/officeDocument/2006/relationships/customXml" Target="../ink/ink4228.xml"/><Relationship Id="rId226" Type="http://schemas.openxmlformats.org/officeDocument/2006/relationships/customXml" Target="../ink/ink4158.xml"/><Relationship Id="rId433" Type="http://schemas.openxmlformats.org/officeDocument/2006/relationships/image" Target="../media/image4151.png"/><Relationship Id="rId74" Type="http://schemas.openxmlformats.org/officeDocument/2006/relationships/customXml" Target="../ink/ink4082.xml"/><Relationship Id="rId377" Type="http://schemas.openxmlformats.org/officeDocument/2006/relationships/image" Target="../media/image4123.png"/><Relationship Id="rId500" Type="http://schemas.openxmlformats.org/officeDocument/2006/relationships/customXml" Target="../ink/ink4295.xml"/><Relationship Id="rId5" Type="http://schemas.openxmlformats.org/officeDocument/2006/relationships/image" Target="../media/image39380.png"/><Relationship Id="rId237" Type="http://schemas.openxmlformats.org/officeDocument/2006/relationships/image" Target="../media/image4053.png"/><Relationship Id="rId444" Type="http://schemas.openxmlformats.org/officeDocument/2006/relationships/customXml" Target="../ink/ink4267.xml"/><Relationship Id="rId290" Type="http://schemas.openxmlformats.org/officeDocument/2006/relationships/customXml" Target="../ink/ink4190.xml"/><Relationship Id="rId304" Type="http://schemas.openxmlformats.org/officeDocument/2006/relationships/customXml" Target="../ink/ink4197.xml"/><Relationship Id="rId388" Type="http://schemas.openxmlformats.org/officeDocument/2006/relationships/customXml" Target="../ink/ink4239.xml"/><Relationship Id="rId511" Type="http://schemas.openxmlformats.org/officeDocument/2006/relationships/image" Target="../media/image4189.png"/><Relationship Id="rId85" Type="http://schemas.openxmlformats.org/officeDocument/2006/relationships/image" Target="../media/image39780.png"/><Relationship Id="rId150" Type="http://schemas.openxmlformats.org/officeDocument/2006/relationships/customXml" Target="../ink/ink4120.xml"/><Relationship Id="rId248" Type="http://schemas.openxmlformats.org/officeDocument/2006/relationships/customXml" Target="../ink/ink4169.xml"/><Relationship Id="rId455" Type="http://schemas.openxmlformats.org/officeDocument/2006/relationships/image" Target="../media/image4162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64.png"/><Relationship Id="rId671" Type="http://schemas.openxmlformats.org/officeDocument/2006/relationships/customXml" Target="../ink/ink4655.xml"/><Relationship Id="rId21" Type="http://schemas.openxmlformats.org/officeDocument/2006/relationships/image" Target="../media/image4216.png"/><Relationship Id="rId324" Type="http://schemas.openxmlformats.org/officeDocument/2006/relationships/customXml" Target="../ink/ink4481.xml"/><Relationship Id="rId531" Type="http://schemas.openxmlformats.org/officeDocument/2006/relationships/customXml" Target="../ink/ink4585.xml"/><Relationship Id="rId629" Type="http://schemas.openxmlformats.org/officeDocument/2006/relationships/customXml" Target="../ink/ink4634.xml"/><Relationship Id="rId170" Type="http://schemas.openxmlformats.org/officeDocument/2006/relationships/customXml" Target="../ink/ink4404.xml"/><Relationship Id="rId268" Type="http://schemas.openxmlformats.org/officeDocument/2006/relationships/customXml" Target="../ink/ink4453.xml"/><Relationship Id="rId475" Type="http://schemas.openxmlformats.org/officeDocument/2006/relationships/customXml" Target="../ink/ink4557.xml"/><Relationship Id="rId682" Type="http://schemas.openxmlformats.org/officeDocument/2006/relationships/image" Target="../media/image4542.png"/><Relationship Id="rId32" Type="http://schemas.openxmlformats.org/officeDocument/2006/relationships/customXml" Target="../ink/ink4335.xml"/><Relationship Id="rId128" Type="http://schemas.openxmlformats.org/officeDocument/2006/relationships/customXml" Target="../ink/ink4383.xml"/><Relationship Id="rId335" Type="http://schemas.openxmlformats.org/officeDocument/2006/relationships/image" Target="../media/image4372.png"/><Relationship Id="rId542" Type="http://schemas.openxmlformats.org/officeDocument/2006/relationships/image" Target="../media/image4473.png"/><Relationship Id="rId181" Type="http://schemas.openxmlformats.org/officeDocument/2006/relationships/image" Target="../media/image4296.png"/><Relationship Id="rId402" Type="http://schemas.openxmlformats.org/officeDocument/2006/relationships/customXml" Target="../ink/ink4520.xml"/><Relationship Id="rId279" Type="http://schemas.openxmlformats.org/officeDocument/2006/relationships/image" Target="../media/image4344.png"/><Relationship Id="rId486" Type="http://schemas.openxmlformats.org/officeDocument/2006/relationships/image" Target="../media/image4445.png"/><Relationship Id="rId43" Type="http://schemas.openxmlformats.org/officeDocument/2006/relationships/image" Target="../media/image4227.png"/><Relationship Id="rId139" Type="http://schemas.openxmlformats.org/officeDocument/2006/relationships/image" Target="../media/image4275.png"/><Relationship Id="rId346" Type="http://schemas.openxmlformats.org/officeDocument/2006/relationships/customXml" Target="../ink/ink4492.xml"/><Relationship Id="rId553" Type="http://schemas.openxmlformats.org/officeDocument/2006/relationships/customXml" Target="../ink/ink4596.xml"/><Relationship Id="rId192" Type="http://schemas.openxmlformats.org/officeDocument/2006/relationships/customXml" Target="../ink/ink4415.xml"/><Relationship Id="rId206" Type="http://schemas.openxmlformats.org/officeDocument/2006/relationships/customXml" Target="../ink/ink4422.xml"/><Relationship Id="rId413" Type="http://schemas.openxmlformats.org/officeDocument/2006/relationships/image" Target="../media/image4411.png"/><Relationship Id="rId497" Type="http://schemas.openxmlformats.org/officeDocument/2006/relationships/customXml" Target="../ink/ink4568.xml"/><Relationship Id="rId620" Type="http://schemas.openxmlformats.org/officeDocument/2006/relationships/image" Target="../media/image4511.png"/><Relationship Id="rId357" Type="http://schemas.openxmlformats.org/officeDocument/2006/relationships/image" Target="../media/image4383.png"/><Relationship Id="rId54" Type="http://schemas.openxmlformats.org/officeDocument/2006/relationships/customXml" Target="../ink/ink4346.xml"/><Relationship Id="rId217" Type="http://schemas.openxmlformats.org/officeDocument/2006/relationships/image" Target="../media/image4314.png"/><Relationship Id="rId564" Type="http://schemas.openxmlformats.org/officeDocument/2006/relationships/image" Target="../media/image4484.png"/><Relationship Id="rId424" Type="http://schemas.openxmlformats.org/officeDocument/2006/relationships/image" Target="../media/image4416.png"/><Relationship Id="rId631" Type="http://schemas.openxmlformats.org/officeDocument/2006/relationships/customXml" Target="../ink/ink4635.xml"/><Relationship Id="rId270" Type="http://schemas.openxmlformats.org/officeDocument/2006/relationships/customXml" Target="../ink/ink4454.xml"/><Relationship Id="rId65" Type="http://schemas.openxmlformats.org/officeDocument/2006/relationships/image" Target="../media/image4238.png"/><Relationship Id="rId130" Type="http://schemas.openxmlformats.org/officeDocument/2006/relationships/customXml" Target="../ink/ink4384.xml"/><Relationship Id="rId368" Type="http://schemas.openxmlformats.org/officeDocument/2006/relationships/customXml" Target="../ink/ink4503.xml"/><Relationship Id="rId575" Type="http://schemas.openxmlformats.org/officeDocument/2006/relationships/customXml" Target="../ink/ink4607.xml"/><Relationship Id="rId228" Type="http://schemas.openxmlformats.org/officeDocument/2006/relationships/customXml" Target="../ink/ink4433.xml"/><Relationship Id="rId435" Type="http://schemas.openxmlformats.org/officeDocument/2006/relationships/customXml" Target="../ink/ink4537.xml"/><Relationship Id="rId642" Type="http://schemas.openxmlformats.org/officeDocument/2006/relationships/image" Target="../media/image4522.png"/><Relationship Id="rId281" Type="http://schemas.openxmlformats.org/officeDocument/2006/relationships/image" Target="../media/image4345.png"/><Relationship Id="rId502" Type="http://schemas.openxmlformats.org/officeDocument/2006/relationships/image" Target="../media/image4453.png"/><Relationship Id="rId76" Type="http://schemas.openxmlformats.org/officeDocument/2006/relationships/customXml" Target="../ink/ink4357.xml"/><Relationship Id="rId141" Type="http://schemas.openxmlformats.org/officeDocument/2006/relationships/image" Target="../media/image4276.png"/><Relationship Id="rId379" Type="http://schemas.openxmlformats.org/officeDocument/2006/relationships/image" Target="../media/image4394.png"/><Relationship Id="rId586" Type="http://schemas.openxmlformats.org/officeDocument/2006/relationships/image" Target="../media/image4495.png"/><Relationship Id="rId7" Type="http://schemas.openxmlformats.org/officeDocument/2006/relationships/image" Target="../media/image4209.png"/><Relationship Id="rId239" Type="http://schemas.openxmlformats.org/officeDocument/2006/relationships/image" Target="../media/image4325.png"/><Relationship Id="rId446" Type="http://schemas.openxmlformats.org/officeDocument/2006/relationships/image" Target="../media/image4426.png"/><Relationship Id="rId653" Type="http://schemas.openxmlformats.org/officeDocument/2006/relationships/customXml" Target="../ink/ink4646.xml"/><Relationship Id="rId292" Type="http://schemas.openxmlformats.org/officeDocument/2006/relationships/customXml" Target="../ink/ink4465.xml"/><Relationship Id="rId306" Type="http://schemas.openxmlformats.org/officeDocument/2006/relationships/customXml" Target="../ink/ink4472.xml"/><Relationship Id="rId87" Type="http://schemas.openxmlformats.org/officeDocument/2006/relationships/image" Target="../media/image4249.png"/><Relationship Id="rId513" Type="http://schemas.openxmlformats.org/officeDocument/2006/relationships/customXml" Target="../ink/ink4576.xml"/><Relationship Id="rId597" Type="http://schemas.openxmlformats.org/officeDocument/2006/relationships/customXml" Target="../ink/ink4618.xml"/><Relationship Id="rId152" Type="http://schemas.openxmlformats.org/officeDocument/2006/relationships/customXml" Target="../ink/ink4395.xml"/><Relationship Id="rId457" Type="http://schemas.openxmlformats.org/officeDocument/2006/relationships/customXml" Target="../ink/ink4548.xml"/><Relationship Id="rId664" Type="http://schemas.openxmlformats.org/officeDocument/2006/relationships/image" Target="../media/image4533.png"/><Relationship Id="rId14" Type="http://schemas.openxmlformats.org/officeDocument/2006/relationships/customXml" Target="../ink/ink4326.xml"/><Relationship Id="rId317" Type="http://schemas.openxmlformats.org/officeDocument/2006/relationships/image" Target="../media/image4363.png"/><Relationship Id="rId524" Type="http://schemas.openxmlformats.org/officeDocument/2006/relationships/image" Target="../media/image4464.png"/><Relationship Id="rId98" Type="http://schemas.openxmlformats.org/officeDocument/2006/relationships/customXml" Target="../ink/ink4368.xml"/><Relationship Id="rId163" Type="http://schemas.openxmlformats.org/officeDocument/2006/relationships/image" Target="../media/image4287.png"/><Relationship Id="rId370" Type="http://schemas.openxmlformats.org/officeDocument/2006/relationships/customXml" Target="../ink/ink4504.xml"/><Relationship Id="rId230" Type="http://schemas.openxmlformats.org/officeDocument/2006/relationships/customXml" Target="../ink/ink4434.xml"/><Relationship Id="rId468" Type="http://schemas.openxmlformats.org/officeDocument/2006/relationships/image" Target="../media/image4436.png"/><Relationship Id="rId675" Type="http://schemas.openxmlformats.org/officeDocument/2006/relationships/customXml" Target="../ink/ink4657.xml"/><Relationship Id="rId25" Type="http://schemas.openxmlformats.org/officeDocument/2006/relationships/image" Target="../media/image4218.png"/><Relationship Id="rId328" Type="http://schemas.openxmlformats.org/officeDocument/2006/relationships/customXml" Target="../ink/ink4483.xml"/><Relationship Id="rId535" Type="http://schemas.openxmlformats.org/officeDocument/2006/relationships/customXml" Target="../ink/ink4587.xml"/><Relationship Id="rId174" Type="http://schemas.openxmlformats.org/officeDocument/2006/relationships/customXml" Target="../ink/ink4406.xml"/><Relationship Id="rId381" Type="http://schemas.openxmlformats.org/officeDocument/2006/relationships/image" Target="../media/image4395.png"/><Relationship Id="rId602" Type="http://schemas.openxmlformats.org/officeDocument/2006/relationships/image" Target="../media/image4502.png"/><Relationship Id="rId241" Type="http://schemas.openxmlformats.org/officeDocument/2006/relationships/image" Target="../media/image4326.png"/><Relationship Id="rId479" Type="http://schemas.openxmlformats.org/officeDocument/2006/relationships/customXml" Target="../ink/ink4559.xml"/><Relationship Id="rId36" Type="http://schemas.openxmlformats.org/officeDocument/2006/relationships/customXml" Target="../ink/ink4337.xml"/><Relationship Id="rId339" Type="http://schemas.openxmlformats.org/officeDocument/2006/relationships/image" Target="../media/image4374.png"/><Relationship Id="rId546" Type="http://schemas.openxmlformats.org/officeDocument/2006/relationships/image" Target="../media/image4475.png"/><Relationship Id="rId101" Type="http://schemas.openxmlformats.org/officeDocument/2006/relationships/image" Target="../media/image4256.png"/><Relationship Id="rId185" Type="http://schemas.openxmlformats.org/officeDocument/2006/relationships/image" Target="../media/image4298.png"/><Relationship Id="rId406" Type="http://schemas.openxmlformats.org/officeDocument/2006/relationships/customXml" Target="../ink/ink4522.xml"/><Relationship Id="rId392" Type="http://schemas.openxmlformats.org/officeDocument/2006/relationships/customXml" Target="../ink/ink4515.xml"/><Relationship Id="rId613" Type="http://schemas.openxmlformats.org/officeDocument/2006/relationships/customXml" Target="../ink/ink4626.xml"/><Relationship Id="rId252" Type="http://schemas.openxmlformats.org/officeDocument/2006/relationships/customXml" Target="../ink/ink4445.xml"/><Relationship Id="rId47" Type="http://schemas.openxmlformats.org/officeDocument/2006/relationships/image" Target="../media/image4229.png"/><Relationship Id="rId112" Type="http://schemas.openxmlformats.org/officeDocument/2006/relationships/customXml" Target="../ink/ink4375.xml"/><Relationship Id="rId557" Type="http://schemas.openxmlformats.org/officeDocument/2006/relationships/customXml" Target="../ink/ink4598.xml"/><Relationship Id="rId196" Type="http://schemas.openxmlformats.org/officeDocument/2006/relationships/customXml" Target="../ink/ink4417.xml"/><Relationship Id="rId417" Type="http://schemas.openxmlformats.org/officeDocument/2006/relationships/customXml" Target="../ink/ink4528.xml"/><Relationship Id="rId624" Type="http://schemas.openxmlformats.org/officeDocument/2006/relationships/image" Target="../media/image4513.png"/><Relationship Id="rId263" Type="http://schemas.openxmlformats.org/officeDocument/2006/relationships/image" Target="../media/image4336.png"/><Relationship Id="rId470" Type="http://schemas.openxmlformats.org/officeDocument/2006/relationships/image" Target="../media/image4437.png"/><Relationship Id="rId58" Type="http://schemas.openxmlformats.org/officeDocument/2006/relationships/customXml" Target="../ink/ink4348.xml"/><Relationship Id="rId123" Type="http://schemas.openxmlformats.org/officeDocument/2006/relationships/image" Target="../media/image4267.png"/><Relationship Id="rId330" Type="http://schemas.openxmlformats.org/officeDocument/2006/relationships/customXml" Target="../ink/ink4484.xml"/><Relationship Id="rId568" Type="http://schemas.openxmlformats.org/officeDocument/2006/relationships/image" Target="../media/image4486.png"/><Relationship Id="rId428" Type="http://schemas.openxmlformats.org/officeDocument/2006/relationships/image" Target="../media/image4417.png"/><Relationship Id="rId635" Type="http://schemas.openxmlformats.org/officeDocument/2006/relationships/customXml" Target="../ink/ink4637.xml"/><Relationship Id="rId274" Type="http://schemas.openxmlformats.org/officeDocument/2006/relationships/customXml" Target="../ink/ink4456.xml"/><Relationship Id="rId481" Type="http://schemas.openxmlformats.org/officeDocument/2006/relationships/customXml" Target="../ink/ink4560.xml"/><Relationship Id="rId69" Type="http://schemas.openxmlformats.org/officeDocument/2006/relationships/image" Target="../media/image4240.png"/><Relationship Id="rId134" Type="http://schemas.openxmlformats.org/officeDocument/2006/relationships/customXml" Target="../ink/ink4386.xml"/><Relationship Id="rId579" Type="http://schemas.openxmlformats.org/officeDocument/2006/relationships/customXml" Target="../ink/ink4609.xml"/><Relationship Id="rId341" Type="http://schemas.openxmlformats.org/officeDocument/2006/relationships/image" Target="../media/image4375.png"/><Relationship Id="rId439" Type="http://schemas.openxmlformats.org/officeDocument/2006/relationships/customXml" Target="../ink/ink4539.xml"/><Relationship Id="rId646" Type="http://schemas.openxmlformats.org/officeDocument/2006/relationships/image" Target="../media/image4524.png"/><Relationship Id="rId201" Type="http://schemas.openxmlformats.org/officeDocument/2006/relationships/image" Target="../media/image4306.png"/><Relationship Id="rId285" Type="http://schemas.openxmlformats.org/officeDocument/2006/relationships/image" Target="../media/image4347.png"/><Relationship Id="rId506" Type="http://schemas.openxmlformats.org/officeDocument/2006/relationships/image" Target="../media/image4455.png"/><Relationship Id="rId492" Type="http://schemas.openxmlformats.org/officeDocument/2006/relationships/image" Target="../media/image4448.png"/><Relationship Id="rId91" Type="http://schemas.openxmlformats.org/officeDocument/2006/relationships/image" Target="../media/image4251.png"/><Relationship Id="rId145" Type="http://schemas.openxmlformats.org/officeDocument/2006/relationships/image" Target="../media/image4278.png"/><Relationship Id="rId187" Type="http://schemas.openxmlformats.org/officeDocument/2006/relationships/image" Target="../media/image4299.png"/><Relationship Id="rId352" Type="http://schemas.openxmlformats.org/officeDocument/2006/relationships/customXml" Target="../ink/ink4495.xml"/><Relationship Id="rId394" Type="http://schemas.openxmlformats.org/officeDocument/2006/relationships/customXml" Target="../ink/ink4516.xml"/><Relationship Id="rId408" Type="http://schemas.openxmlformats.org/officeDocument/2006/relationships/customXml" Target="../ink/ink4523.xml"/><Relationship Id="rId615" Type="http://schemas.openxmlformats.org/officeDocument/2006/relationships/customXml" Target="../ink/ink4627.xml"/><Relationship Id="rId212" Type="http://schemas.openxmlformats.org/officeDocument/2006/relationships/customXml" Target="../ink/ink4425.xml"/><Relationship Id="rId254" Type="http://schemas.openxmlformats.org/officeDocument/2006/relationships/customXml" Target="../ink/ink4446.xml"/><Relationship Id="rId657" Type="http://schemas.openxmlformats.org/officeDocument/2006/relationships/customXml" Target="../ink/ink4648.xml"/><Relationship Id="rId49" Type="http://schemas.openxmlformats.org/officeDocument/2006/relationships/image" Target="../media/image4230.png"/><Relationship Id="rId114" Type="http://schemas.openxmlformats.org/officeDocument/2006/relationships/customXml" Target="../ink/ink4376.xml"/><Relationship Id="rId296" Type="http://schemas.openxmlformats.org/officeDocument/2006/relationships/customXml" Target="../ink/ink4467.xml"/><Relationship Id="rId461" Type="http://schemas.openxmlformats.org/officeDocument/2006/relationships/customXml" Target="../ink/ink4550.xml"/><Relationship Id="rId517" Type="http://schemas.openxmlformats.org/officeDocument/2006/relationships/customXml" Target="../ink/ink4578.xml"/><Relationship Id="rId559" Type="http://schemas.openxmlformats.org/officeDocument/2006/relationships/customXml" Target="../ink/ink4599.xml"/><Relationship Id="rId60" Type="http://schemas.openxmlformats.org/officeDocument/2006/relationships/customXml" Target="../ink/ink4349.xml"/><Relationship Id="rId156" Type="http://schemas.openxmlformats.org/officeDocument/2006/relationships/customXml" Target="../ink/ink4397.xml"/><Relationship Id="rId198" Type="http://schemas.openxmlformats.org/officeDocument/2006/relationships/customXml" Target="../ink/ink4418.xml"/><Relationship Id="rId321" Type="http://schemas.openxmlformats.org/officeDocument/2006/relationships/image" Target="../media/image4365.png"/><Relationship Id="rId363" Type="http://schemas.openxmlformats.org/officeDocument/2006/relationships/image" Target="../media/image4386.png"/><Relationship Id="rId419" Type="http://schemas.openxmlformats.org/officeDocument/2006/relationships/customXml" Target="../ink/ink4529.xml"/><Relationship Id="rId570" Type="http://schemas.openxmlformats.org/officeDocument/2006/relationships/image" Target="../media/image4487.png"/><Relationship Id="rId626" Type="http://schemas.openxmlformats.org/officeDocument/2006/relationships/image" Target="../media/image4514.png"/><Relationship Id="rId223" Type="http://schemas.openxmlformats.org/officeDocument/2006/relationships/image" Target="../media/image4317.png"/><Relationship Id="rId430" Type="http://schemas.openxmlformats.org/officeDocument/2006/relationships/image" Target="../media/image4418.png"/><Relationship Id="rId668" Type="http://schemas.openxmlformats.org/officeDocument/2006/relationships/image" Target="../media/image4535.png"/><Relationship Id="rId18" Type="http://schemas.openxmlformats.org/officeDocument/2006/relationships/customXml" Target="../ink/ink4328.xml"/><Relationship Id="rId265" Type="http://schemas.openxmlformats.org/officeDocument/2006/relationships/image" Target="../media/image4337.png"/><Relationship Id="rId472" Type="http://schemas.openxmlformats.org/officeDocument/2006/relationships/image" Target="../media/image4438.png"/><Relationship Id="rId528" Type="http://schemas.openxmlformats.org/officeDocument/2006/relationships/image" Target="../media/image4466.png"/><Relationship Id="rId125" Type="http://schemas.openxmlformats.org/officeDocument/2006/relationships/image" Target="../media/image4268.png"/><Relationship Id="rId167" Type="http://schemas.openxmlformats.org/officeDocument/2006/relationships/image" Target="../media/image4289.png"/><Relationship Id="rId332" Type="http://schemas.openxmlformats.org/officeDocument/2006/relationships/customXml" Target="../ink/ink4485.xml"/><Relationship Id="rId374" Type="http://schemas.openxmlformats.org/officeDocument/2006/relationships/customXml" Target="../ink/ink4506.xml"/><Relationship Id="rId581" Type="http://schemas.openxmlformats.org/officeDocument/2006/relationships/customXml" Target="../ink/ink4610.xml"/><Relationship Id="rId71" Type="http://schemas.openxmlformats.org/officeDocument/2006/relationships/image" Target="../media/image4241.png"/><Relationship Id="rId234" Type="http://schemas.openxmlformats.org/officeDocument/2006/relationships/customXml" Target="../ink/ink4436.xml"/><Relationship Id="rId637" Type="http://schemas.openxmlformats.org/officeDocument/2006/relationships/customXml" Target="../ink/ink4638.xml"/><Relationship Id="rId679" Type="http://schemas.openxmlformats.org/officeDocument/2006/relationships/customXml" Target="../ink/ink4659.xml"/><Relationship Id="rId2" Type="http://schemas.openxmlformats.org/officeDocument/2006/relationships/customXml" Target="../ink/ink4320.xml"/><Relationship Id="rId29" Type="http://schemas.openxmlformats.org/officeDocument/2006/relationships/image" Target="../media/image4220.png"/><Relationship Id="rId276" Type="http://schemas.openxmlformats.org/officeDocument/2006/relationships/customXml" Target="../ink/ink4457.xml"/><Relationship Id="rId441" Type="http://schemas.openxmlformats.org/officeDocument/2006/relationships/customXml" Target="../ink/ink4540.xml"/><Relationship Id="rId483" Type="http://schemas.openxmlformats.org/officeDocument/2006/relationships/customXml" Target="../ink/ink4561.xml"/><Relationship Id="rId539" Type="http://schemas.openxmlformats.org/officeDocument/2006/relationships/customXml" Target="../ink/ink4589.xml"/><Relationship Id="rId40" Type="http://schemas.openxmlformats.org/officeDocument/2006/relationships/customXml" Target="../ink/ink4339.xml"/><Relationship Id="rId136" Type="http://schemas.openxmlformats.org/officeDocument/2006/relationships/customXml" Target="../ink/ink4387.xml"/><Relationship Id="rId178" Type="http://schemas.openxmlformats.org/officeDocument/2006/relationships/customXml" Target="../ink/ink4408.xml"/><Relationship Id="rId301" Type="http://schemas.openxmlformats.org/officeDocument/2006/relationships/image" Target="../media/image4355.png"/><Relationship Id="rId343" Type="http://schemas.openxmlformats.org/officeDocument/2006/relationships/image" Target="../media/image4376.png"/><Relationship Id="rId550" Type="http://schemas.openxmlformats.org/officeDocument/2006/relationships/image" Target="../media/image4477.png"/><Relationship Id="rId82" Type="http://schemas.openxmlformats.org/officeDocument/2006/relationships/customXml" Target="../ink/ink4360.xml"/><Relationship Id="rId203" Type="http://schemas.openxmlformats.org/officeDocument/2006/relationships/image" Target="../media/image4307.png"/><Relationship Id="rId385" Type="http://schemas.openxmlformats.org/officeDocument/2006/relationships/image" Target="../media/image4397.png"/><Relationship Id="rId592" Type="http://schemas.openxmlformats.org/officeDocument/2006/relationships/image" Target="../media/image4498.png"/><Relationship Id="rId606" Type="http://schemas.openxmlformats.org/officeDocument/2006/relationships/image" Target="../media/image4504.png"/><Relationship Id="rId648" Type="http://schemas.openxmlformats.org/officeDocument/2006/relationships/image" Target="../media/image4525.png"/><Relationship Id="rId245" Type="http://schemas.openxmlformats.org/officeDocument/2006/relationships/image" Target="../media/image4328.png"/><Relationship Id="rId287" Type="http://schemas.openxmlformats.org/officeDocument/2006/relationships/image" Target="../media/image4348.png"/><Relationship Id="rId410" Type="http://schemas.openxmlformats.org/officeDocument/2006/relationships/customXml" Target="../ink/ink4524.xml"/><Relationship Id="rId452" Type="http://schemas.openxmlformats.org/officeDocument/2006/relationships/image" Target="../media/image3537.png"/><Relationship Id="rId494" Type="http://schemas.openxmlformats.org/officeDocument/2006/relationships/image" Target="../media/image4449.png"/><Relationship Id="rId508" Type="http://schemas.openxmlformats.org/officeDocument/2006/relationships/image" Target="../media/image4456.png"/><Relationship Id="rId105" Type="http://schemas.openxmlformats.org/officeDocument/2006/relationships/image" Target="../media/image4258.png"/><Relationship Id="rId147" Type="http://schemas.openxmlformats.org/officeDocument/2006/relationships/image" Target="../media/image4279.png"/><Relationship Id="rId312" Type="http://schemas.openxmlformats.org/officeDocument/2006/relationships/customXml" Target="../ink/ink4475.xml"/><Relationship Id="rId354" Type="http://schemas.openxmlformats.org/officeDocument/2006/relationships/customXml" Target="../ink/ink4496.xml"/><Relationship Id="rId51" Type="http://schemas.openxmlformats.org/officeDocument/2006/relationships/image" Target="../media/image4231.png"/><Relationship Id="rId93" Type="http://schemas.openxmlformats.org/officeDocument/2006/relationships/image" Target="../media/image4252.png"/><Relationship Id="rId189" Type="http://schemas.openxmlformats.org/officeDocument/2006/relationships/image" Target="../media/image4300.png"/><Relationship Id="rId396" Type="http://schemas.openxmlformats.org/officeDocument/2006/relationships/customXml" Target="../ink/ink4517.xml"/><Relationship Id="rId561" Type="http://schemas.openxmlformats.org/officeDocument/2006/relationships/customXml" Target="../ink/ink4600.xml"/><Relationship Id="rId617" Type="http://schemas.openxmlformats.org/officeDocument/2006/relationships/customXml" Target="../ink/ink4628.xml"/><Relationship Id="rId659" Type="http://schemas.openxmlformats.org/officeDocument/2006/relationships/customXml" Target="../ink/ink4649.xml"/><Relationship Id="rId214" Type="http://schemas.openxmlformats.org/officeDocument/2006/relationships/customXml" Target="../ink/ink4426.xml"/><Relationship Id="rId256" Type="http://schemas.openxmlformats.org/officeDocument/2006/relationships/customXml" Target="../ink/ink4447.xml"/><Relationship Id="rId298" Type="http://schemas.openxmlformats.org/officeDocument/2006/relationships/customXml" Target="../ink/ink4468.xml"/><Relationship Id="rId421" Type="http://schemas.openxmlformats.org/officeDocument/2006/relationships/customXml" Target="../ink/ink4530.xml"/><Relationship Id="rId463" Type="http://schemas.openxmlformats.org/officeDocument/2006/relationships/customXml" Target="../ink/ink4551.xml"/><Relationship Id="rId519" Type="http://schemas.openxmlformats.org/officeDocument/2006/relationships/customXml" Target="../ink/ink4579.xml"/><Relationship Id="rId670" Type="http://schemas.openxmlformats.org/officeDocument/2006/relationships/image" Target="../media/image4536.png"/><Relationship Id="rId116" Type="http://schemas.openxmlformats.org/officeDocument/2006/relationships/customXml" Target="../ink/ink4377.xml"/><Relationship Id="rId158" Type="http://schemas.openxmlformats.org/officeDocument/2006/relationships/customXml" Target="../ink/ink4398.xml"/><Relationship Id="rId323" Type="http://schemas.openxmlformats.org/officeDocument/2006/relationships/image" Target="../media/image4366.png"/><Relationship Id="rId530" Type="http://schemas.openxmlformats.org/officeDocument/2006/relationships/image" Target="../media/image4467.png"/><Relationship Id="rId20" Type="http://schemas.openxmlformats.org/officeDocument/2006/relationships/customXml" Target="../ink/ink4329.xml"/><Relationship Id="rId62" Type="http://schemas.openxmlformats.org/officeDocument/2006/relationships/customXml" Target="../ink/ink4350.xml"/><Relationship Id="rId365" Type="http://schemas.openxmlformats.org/officeDocument/2006/relationships/image" Target="../media/image4387.png"/><Relationship Id="rId572" Type="http://schemas.openxmlformats.org/officeDocument/2006/relationships/image" Target="../media/image4488.png"/><Relationship Id="rId628" Type="http://schemas.openxmlformats.org/officeDocument/2006/relationships/image" Target="../media/image4515.png"/><Relationship Id="rId225" Type="http://schemas.openxmlformats.org/officeDocument/2006/relationships/image" Target="../media/image4318.png"/><Relationship Id="rId267" Type="http://schemas.openxmlformats.org/officeDocument/2006/relationships/image" Target="../media/image4338.png"/><Relationship Id="rId432" Type="http://schemas.openxmlformats.org/officeDocument/2006/relationships/image" Target="../media/image4419.png"/><Relationship Id="rId474" Type="http://schemas.openxmlformats.org/officeDocument/2006/relationships/image" Target="../media/image4439.png"/><Relationship Id="rId127" Type="http://schemas.openxmlformats.org/officeDocument/2006/relationships/image" Target="../media/image4269.png"/><Relationship Id="rId681" Type="http://schemas.openxmlformats.org/officeDocument/2006/relationships/customXml" Target="../ink/ink4660.xml"/><Relationship Id="rId31" Type="http://schemas.openxmlformats.org/officeDocument/2006/relationships/image" Target="../media/image4221.png"/><Relationship Id="rId73" Type="http://schemas.openxmlformats.org/officeDocument/2006/relationships/image" Target="../media/image4242.png"/><Relationship Id="rId169" Type="http://schemas.openxmlformats.org/officeDocument/2006/relationships/image" Target="../media/image4290.png"/><Relationship Id="rId334" Type="http://schemas.openxmlformats.org/officeDocument/2006/relationships/customXml" Target="../ink/ink4486.xml"/><Relationship Id="rId376" Type="http://schemas.openxmlformats.org/officeDocument/2006/relationships/customXml" Target="../ink/ink4507.xml"/><Relationship Id="rId541" Type="http://schemas.openxmlformats.org/officeDocument/2006/relationships/customXml" Target="../ink/ink4590.xml"/><Relationship Id="rId583" Type="http://schemas.openxmlformats.org/officeDocument/2006/relationships/customXml" Target="../ink/ink4611.xml"/><Relationship Id="rId639" Type="http://schemas.openxmlformats.org/officeDocument/2006/relationships/customXml" Target="../ink/ink4639.xml"/><Relationship Id="rId4" Type="http://schemas.openxmlformats.org/officeDocument/2006/relationships/customXml" Target="../ink/ink4321.xml"/><Relationship Id="rId180" Type="http://schemas.openxmlformats.org/officeDocument/2006/relationships/customXml" Target="../ink/ink4409.xml"/><Relationship Id="rId236" Type="http://schemas.openxmlformats.org/officeDocument/2006/relationships/customXml" Target="../ink/ink4437.xml"/><Relationship Id="rId278" Type="http://schemas.openxmlformats.org/officeDocument/2006/relationships/customXml" Target="../ink/ink4458.xml"/><Relationship Id="rId401" Type="http://schemas.openxmlformats.org/officeDocument/2006/relationships/image" Target="../media/image4405.png"/><Relationship Id="rId443" Type="http://schemas.openxmlformats.org/officeDocument/2006/relationships/customXml" Target="../ink/ink4541.xml"/><Relationship Id="rId650" Type="http://schemas.openxmlformats.org/officeDocument/2006/relationships/image" Target="../media/image4526.png"/><Relationship Id="rId303" Type="http://schemas.openxmlformats.org/officeDocument/2006/relationships/image" Target="../media/image4356.png"/><Relationship Id="rId485" Type="http://schemas.openxmlformats.org/officeDocument/2006/relationships/customXml" Target="../ink/ink4562.xml"/><Relationship Id="rId42" Type="http://schemas.openxmlformats.org/officeDocument/2006/relationships/customXml" Target="../ink/ink4340.xml"/><Relationship Id="rId84" Type="http://schemas.openxmlformats.org/officeDocument/2006/relationships/customXml" Target="../ink/ink4361.xml"/><Relationship Id="rId138" Type="http://schemas.openxmlformats.org/officeDocument/2006/relationships/customXml" Target="../ink/ink4388.xml"/><Relationship Id="rId345" Type="http://schemas.openxmlformats.org/officeDocument/2006/relationships/image" Target="../media/image4377.png"/><Relationship Id="rId387" Type="http://schemas.openxmlformats.org/officeDocument/2006/relationships/image" Target="../media/image4398.png"/><Relationship Id="rId510" Type="http://schemas.openxmlformats.org/officeDocument/2006/relationships/image" Target="../media/image4457.png"/><Relationship Id="rId552" Type="http://schemas.openxmlformats.org/officeDocument/2006/relationships/image" Target="../media/image4478.png"/><Relationship Id="rId594" Type="http://schemas.openxmlformats.org/officeDocument/2006/relationships/image" Target="../media/image4499.png"/><Relationship Id="rId608" Type="http://schemas.openxmlformats.org/officeDocument/2006/relationships/image" Target="../media/image4505.png"/><Relationship Id="rId191" Type="http://schemas.openxmlformats.org/officeDocument/2006/relationships/image" Target="../media/image4301.png"/><Relationship Id="rId205" Type="http://schemas.openxmlformats.org/officeDocument/2006/relationships/image" Target="../media/image4308.png"/><Relationship Id="rId247" Type="http://schemas.openxmlformats.org/officeDocument/2006/relationships/image" Target="../media/image157.png"/><Relationship Id="rId412" Type="http://schemas.openxmlformats.org/officeDocument/2006/relationships/customXml" Target="../ink/ink4525.xml"/><Relationship Id="rId107" Type="http://schemas.openxmlformats.org/officeDocument/2006/relationships/image" Target="../media/image4259.png"/><Relationship Id="rId289" Type="http://schemas.openxmlformats.org/officeDocument/2006/relationships/image" Target="../media/image4349.png"/><Relationship Id="rId454" Type="http://schemas.openxmlformats.org/officeDocument/2006/relationships/image" Target="../media/image4429.png"/><Relationship Id="rId496" Type="http://schemas.openxmlformats.org/officeDocument/2006/relationships/image" Target="../media/image4450.png"/><Relationship Id="rId661" Type="http://schemas.openxmlformats.org/officeDocument/2006/relationships/customXml" Target="../ink/ink4650.xml"/><Relationship Id="rId11" Type="http://schemas.openxmlformats.org/officeDocument/2006/relationships/image" Target="../media/image4211.png"/><Relationship Id="rId53" Type="http://schemas.openxmlformats.org/officeDocument/2006/relationships/image" Target="../media/image4232.png"/><Relationship Id="rId149" Type="http://schemas.openxmlformats.org/officeDocument/2006/relationships/image" Target="../media/image4280.png"/><Relationship Id="rId314" Type="http://schemas.openxmlformats.org/officeDocument/2006/relationships/customXml" Target="../ink/ink4476.xml"/><Relationship Id="rId356" Type="http://schemas.openxmlformats.org/officeDocument/2006/relationships/customXml" Target="../ink/ink4497.xml"/><Relationship Id="rId398" Type="http://schemas.openxmlformats.org/officeDocument/2006/relationships/customXml" Target="../ink/ink4518.xml"/><Relationship Id="rId521" Type="http://schemas.openxmlformats.org/officeDocument/2006/relationships/customXml" Target="../ink/ink4580.xml"/><Relationship Id="rId563" Type="http://schemas.openxmlformats.org/officeDocument/2006/relationships/customXml" Target="../ink/ink4601.xml"/><Relationship Id="rId619" Type="http://schemas.openxmlformats.org/officeDocument/2006/relationships/customXml" Target="../ink/ink4629.xml"/><Relationship Id="rId95" Type="http://schemas.openxmlformats.org/officeDocument/2006/relationships/image" Target="../media/image4253.png"/><Relationship Id="rId160" Type="http://schemas.openxmlformats.org/officeDocument/2006/relationships/customXml" Target="../ink/ink4399.xml"/><Relationship Id="rId216" Type="http://schemas.openxmlformats.org/officeDocument/2006/relationships/customXml" Target="../ink/ink4427.xml"/><Relationship Id="rId423" Type="http://schemas.openxmlformats.org/officeDocument/2006/relationships/customXml" Target="../ink/ink4531.xml"/><Relationship Id="rId258" Type="http://schemas.openxmlformats.org/officeDocument/2006/relationships/customXml" Target="../ink/ink4448.xml"/><Relationship Id="rId465" Type="http://schemas.openxmlformats.org/officeDocument/2006/relationships/customXml" Target="../ink/ink4552.xml"/><Relationship Id="rId630" Type="http://schemas.openxmlformats.org/officeDocument/2006/relationships/image" Target="../media/image4516.png"/><Relationship Id="rId672" Type="http://schemas.openxmlformats.org/officeDocument/2006/relationships/image" Target="../media/image4537.png"/><Relationship Id="rId22" Type="http://schemas.openxmlformats.org/officeDocument/2006/relationships/customXml" Target="../ink/ink4330.xml"/><Relationship Id="rId64" Type="http://schemas.openxmlformats.org/officeDocument/2006/relationships/customXml" Target="../ink/ink4351.xml"/><Relationship Id="rId118" Type="http://schemas.openxmlformats.org/officeDocument/2006/relationships/customXml" Target="../ink/ink4378.xml"/><Relationship Id="rId325" Type="http://schemas.openxmlformats.org/officeDocument/2006/relationships/image" Target="../media/image4367.png"/><Relationship Id="rId367" Type="http://schemas.openxmlformats.org/officeDocument/2006/relationships/image" Target="../media/image4388.png"/><Relationship Id="rId532" Type="http://schemas.openxmlformats.org/officeDocument/2006/relationships/image" Target="../media/image4468.png"/><Relationship Id="rId574" Type="http://schemas.openxmlformats.org/officeDocument/2006/relationships/image" Target="../media/image4489.png"/><Relationship Id="rId171" Type="http://schemas.openxmlformats.org/officeDocument/2006/relationships/image" Target="../media/image4291.png"/><Relationship Id="rId227" Type="http://schemas.openxmlformats.org/officeDocument/2006/relationships/image" Target="../media/image4319.png"/><Relationship Id="rId269" Type="http://schemas.openxmlformats.org/officeDocument/2006/relationships/image" Target="../media/image4339.png"/><Relationship Id="rId434" Type="http://schemas.openxmlformats.org/officeDocument/2006/relationships/image" Target="../media/image4420.png"/><Relationship Id="rId476" Type="http://schemas.openxmlformats.org/officeDocument/2006/relationships/image" Target="../media/image4440.png"/><Relationship Id="rId641" Type="http://schemas.openxmlformats.org/officeDocument/2006/relationships/customXml" Target="../ink/ink4640.xml"/><Relationship Id="rId33" Type="http://schemas.openxmlformats.org/officeDocument/2006/relationships/image" Target="../media/image4222.png"/><Relationship Id="rId129" Type="http://schemas.openxmlformats.org/officeDocument/2006/relationships/image" Target="../media/image4270.png"/><Relationship Id="rId280" Type="http://schemas.openxmlformats.org/officeDocument/2006/relationships/customXml" Target="../ink/ink4459.xml"/><Relationship Id="rId336" Type="http://schemas.openxmlformats.org/officeDocument/2006/relationships/customXml" Target="../ink/ink4487.xml"/><Relationship Id="rId501" Type="http://schemas.openxmlformats.org/officeDocument/2006/relationships/customXml" Target="../ink/ink4570.xml"/><Relationship Id="rId543" Type="http://schemas.openxmlformats.org/officeDocument/2006/relationships/customXml" Target="../ink/ink4591.xml"/><Relationship Id="rId75" Type="http://schemas.openxmlformats.org/officeDocument/2006/relationships/image" Target="../media/image4243.png"/><Relationship Id="rId140" Type="http://schemas.openxmlformats.org/officeDocument/2006/relationships/customXml" Target="../ink/ink4389.xml"/><Relationship Id="rId182" Type="http://schemas.openxmlformats.org/officeDocument/2006/relationships/customXml" Target="../ink/ink4410.xml"/><Relationship Id="rId378" Type="http://schemas.openxmlformats.org/officeDocument/2006/relationships/customXml" Target="../ink/ink4508.xml"/><Relationship Id="rId403" Type="http://schemas.openxmlformats.org/officeDocument/2006/relationships/image" Target="../media/image4406.png"/><Relationship Id="rId585" Type="http://schemas.openxmlformats.org/officeDocument/2006/relationships/customXml" Target="../ink/ink4612.xml"/><Relationship Id="rId6" Type="http://schemas.openxmlformats.org/officeDocument/2006/relationships/customXml" Target="../ink/ink4322.xml"/><Relationship Id="rId238" Type="http://schemas.openxmlformats.org/officeDocument/2006/relationships/customXml" Target="../ink/ink4438.xml"/><Relationship Id="rId445" Type="http://schemas.openxmlformats.org/officeDocument/2006/relationships/customXml" Target="../ink/ink4542.xml"/><Relationship Id="rId487" Type="http://schemas.openxmlformats.org/officeDocument/2006/relationships/customXml" Target="../ink/ink4563.xml"/><Relationship Id="rId610" Type="http://schemas.openxmlformats.org/officeDocument/2006/relationships/image" Target="../media/image4506.png"/><Relationship Id="rId652" Type="http://schemas.openxmlformats.org/officeDocument/2006/relationships/image" Target="../media/image4527.png"/><Relationship Id="rId291" Type="http://schemas.openxmlformats.org/officeDocument/2006/relationships/image" Target="../media/image4350.png"/><Relationship Id="rId305" Type="http://schemas.openxmlformats.org/officeDocument/2006/relationships/image" Target="../media/image4357.png"/><Relationship Id="rId347" Type="http://schemas.openxmlformats.org/officeDocument/2006/relationships/image" Target="../media/image4378.png"/><Relationship Id="rId512" Type="http://schemas.openxmlformats.org/officeDocument/2006/relationships/image" Target="../media/image4458.png"/><Relationship Id="rId44" Type="http://schemas.openxmlformats.org/officeDocument/2006/relationships/customXml" Target="../ink/ink4341.xml"/><Relationship Id="rId86" Type="http://schemas.openxmlformats.org/officeDocument/2006/relationships/customXml" Target="../ink/ink4362.xml"/><Relationship Id="rId151" Type="http://schemas.openxmlformats.org/officeDocument/2006/relationships/image" Target="../media/image4281.png"/><Relationship Id="rId389" Type="http://schemas.openxmlformats.org/officeDocument/2006/relationships/image" Target="../media/image4399.png"/><Relationship Id="rId554" Type="http://schemas.openxmlformats.org/officeDocument/2006/relationships/image" Target="../media/image4479.png"/><Relationship Id="rId596" Type="http://schemas.openxmlformats.org/officeDocument/2006/relationships/image" Target="../media/image4500.png"/><Relationship Id="rId193" Type="http://schemas.openxmlformats.org/officeDocument/2006/relationships/image" Target="../media/image4302.png"/><Relationship Id="rId207" Type="http://schemas.openxmlformats.org/officeDocument/2006/relationships/image" Target="../media/image4309.png"/><Relationship Id="rId249" Type="http://schemas.openxmlformats.org/officeDocument/2006/relationships/image" Target="../media/image4329.png"/><Relationship Id="rId414" Type="http://schemas.openxmlformats.org/officeDocument/2006/relationships/customXml" Target="../ink/ink4526.xml"/><Relationship Id="rId456" Type="http://schemas.openxmlformats.org/officeDocument/2006/relationships/image" Target="../media/image4430.png"/><Relationship Id="rId498" Type="http://schemas.openxmlformats.org/officeDocument/2006/relationships/image" Target="../media/image4451.png"/><Relationship Id="rId621" Type="http://schemas.openxmlformats.org/officeDocument/2006/relationships/customXml" Target="../ink/ink4630.xml"/><Relationship Id="rId663" Type="http://schemas.openxmlformats.org/officeDocument/2006/relationships/customXml" Target="../ink/ink4651.xml"/><Relationship Id="rId13" Type="http://schemas.openxmlformats.org/officeDocument/2006/relationships/image" Target="../media/image4212.png"/><Relationship Id="rId109" Type="http://schemas.openxmlformats.org/officeDocument/2006/relationships/image" Target="../media/image4260.png"/><Relationship Id="rId260" Type="http://schemas.openxmlformats.org/officeDocument/2006/relationships/customXml" Target="../ink/ink4449.xml"/><Relationship Id="rId316" Type="http://schemas.openxmlformats.org/officeDocument/2006/relationships/customXml" Target="../ink/ink4477.xml"/><Relationship Id="rId523" Type="http://schemas.openxmlformats.org/officeDocument/2006/relationships/customXml" Target="../ink/ink4581.xml"/><Relationship Id="rId55" Type="http://schemas.openxmlformats.org/officeDocument/2006/relationships/image" Target="../media/image4233.png"/><Relationship Id="rId97" Type="http://schemas.openxmlformats.org/officeDocument/2006/relationships/image" Target="../media/image4254.png"/><Relationship Id="rId120" Type="http://schemas.openxmlformats.org/officeDocument/2006/relationships/customXml" Target="../ink/ink4379.xml"/><Relationship Id="rId358" Type="http://schemas.openxmlformats.org/officeDocument/2006/relationships/customXml" Target="../ink/ink4498.xml"/><Relationship Id="rId565" Type="http://schemas.openxmlformats.org/officeDocument/2006/relationships/customXml" Target="../ink/ink4602.xml"/><Relationship Id="rId162" Type="http://schemas.openxmlformats.org/officeDocument/2006/relationships/customXml" Target="../ink/ink4400.xml"/><Relationship Id="rId218" Type="http://schemas.openxmlformats.org/officeDocument/2006/relationships/customXml" Target="../ink/ink4428.xml"/><Relationship Id="rId425" Type="http://schemas.openxmlformats.org/officeDocument/2006/relationships/customXml" Target="../ink/ink4532.xml"/><Relationship Id="rId467" Type="http://schemas.openxmlformats.org/officeDocument/2006/relationships/customXml" Target="../ink/ink4553.xml"/><Relationship Id="rId632" Type="http://schemas.openxmlformats.org/officeDocument/2006/relationships/image" Target="../media/image4517.png"/><Relationship Id="rId271" Type="http://schemas.openxmlformats.org/officeDocument/2006/relationships/image" Target="../media/image4340.png"/><Relationship Id="rId674" Type="http://schemas.openxmlformats.org/officeDocument/2006/relationships/image" Target="../media/image4538.png"/><Relationship Id="rId24" Type="http://schemas.openxmlformats.org/officeDocument/2006/relationships/customXml" Target="../ink/ink4331.xml"/><Relationship Id="rId66" Type="http://schemas.openxmlformats.org/officeDocument/2006/relationships/customXml" Target="../ink/ink4352.xml"/><Relationship Id="rId131" Type="http://schemas.openxmlformats.org/officeDocument/2006/relationships/image" Target="../media/image4271.png"/><Relationship Id="rId327" Type="http://schemas.openxmlformats.org/officeDocument/2006/relationships/image" Target="../media/image4368.png"/><Relationship Id="rId369" Type="http://schemas.openxmlformats.org/officeDocument/2006/relationships/image" Target="../media/image4389.png"/><Relationship Id="rId534" Type="http://schemas.openxmlformats.org/officeDocument/2006/relationships/image" Target="../media/image4469.png"/><Relationship Id="rId576" Type="http://schemas.openxmlformats.org/officeDocument/2006/relationships/image" Target="../media/image4490.png"/><Relationship Id="rId173" Type="http://schemas.openxmlformats.org/officeDocument/2006/relationships/image" Target="../media/image4292.png"/><Relationship Id="rId229" Type="http://schemas.openxmlformats.org/officeDocument/2006/relationships/image" Target="../media/image4320.png"/><Relationship Id="rId380" Type="http://schemas.openxmlformats.org/officeDocument/2006/relationships/customXml" Target="../ink/ink4509.xml"/><Relationship Id="rId436" Type="http://schemas.openxmlformats.org/officeDocument/2006/relationships/image" Target="../media/image4421.png"/><Relationship Id="rId601" Type="http://schemas.openxmlformats.org/officeDocument/2006/relationships/customXml" Target="../ink/ink4620.xml"/><Relationship Id="rId643" Type="http://schemas.openxmlformats.org/officeDocument/2006/relationships/customXml" Target="../ink/ink4641.xml"/><Relationship Id="rId240" Type="http://schemas.openxmlformats.org/officeDocument/2006/relationships/customXml" Target="../ink/ink4439.xml"/><Relationship Id="rId478" Type="http://schemas.openxmlformats.org/officeDocument/2006/relationships/image" Target="../media/image4441.png"/><Relationship Id="rId35" Type="http://schemas.openxmlformats.org/officeDocument/2006/relationships/image" Target="../media/image4223.png"/><Relationship Id="rId77" Type="http://schemas.openxmlformats.org/officeDocument/2006/relationships/image" Target="../media/image4244.png"/><Relationship Id="rId100" Type="http://schemas.openxmlformats.org/officeDocument/2006/relationships/customXml" Target="../ink/ink4369.xml"/><Relationship Id="rId282" Type="http://schemas.openxmlformats.org/officeDocument/2006/relationships/customXml" Target="../ink/ink4460.xml"/><Relationship Id="rId338" Type="http://schemas.openxmlformats.org/officeDocument/2006/relationships/customXml" Target="../ink/ink4488.xml"/><Relationship Id="rId503" Type="http://schemas.openxmlformats.org/officeDocument/2006/relationships/customXml" Target="../ink/ink4571.xml"/><Relationship Id="rId545" Type="http://schemas.openxmlformats.org/officeDocument/2006/relationships/customXml" Target="../ink/ink4592.xml"/><Relationship Id="rId587" Type="http://schemas.openxmlformats.org/officeDocument/2006/relationships/customXml" Target="../ink/ink4613.xml"/><Relationship Id="rId8" Type="http://schemas.openxmlformats.org/officeDocument/2006/relationships/customXml" Target="../ink/ink4323.xml"/><Relationship Id="rId142" Type="http://schemas.openxmlformats.org/officeDocument/2006/relationships/customXml" Target="../ink/ink4390.xml"/><Relationship Id="rId184" Type="http://schemas.openxmlformats.org/officeDocument/2006/relationships/customXml" Target="../ink/ink4411.xml"/><Relationship Id="rId391" Type="http://schemas.openxmlformats.org/officeDocument/2006/relationships/image" Target="../media/image4400.png"/><Relationship Id="rId405" Type="http://schemas.openxmlformats.org/officeDocument/2006/relationships/image" Target="../media/image4407.png"/><Relationship Id="rId447" Type="http://schemas.openxmlformats.org/officeDocument/2006/relationships/customXml" Target="../ink/ink4543.xml"/><Relationship Id="rId612" Type="http://schemas.openxmlformats.org/officeDocument/2006/relationships/image" Target="../media/image4507.png"/><Relationship Id="rId251" Type="http://schemas.openxmlformats.org/officeDocument/2006/relationships/image" Target="../media/image4330.png"/><Relationship Id="rId489" Type="http://schemas.openxmlformats.org/officeDocument/2006/relationships/customXml" Target="../ink/ink4564.xml"/><Relationship Id="rId654" Type="http://schemas.openxmlformats.org/officeDocument/2006/relationships/image" Target="../media/image4528.png"/><Relationship Id="rId46" Type="http://schemas.openxmlformats.org/officeDocument/2006/relationships/customXml" Target="../ink/ink4342.xml"/><Relationship Id="rId293" Type="http://schemas.openxmlformats.org/officeDocument/2006/relationships/image" Target="../media/image4351.png"/><Relationship Id="rId307" Type="http://schemas.openxmlformats.org/officeDocument/2006/relationships/image" Target="../media/image4358.png"/><Relationship Id="rId349" Type="http://schemas.openxmlformats.org/officeDocument/2006/relationships/image" Target="../media/image4379.png"/><Relationship Id="rId514" Type="http://schemas.openxmlformats.org/officeDocument/2006/relationships/image" Target="../media/image4459.png"/><Relationship Id="rId556" Type="http://schemas.openxmlformats.org/officeDocument/2006/relationships/image" Target="../media/image4480.png"/><Relationship Id="rId88" Type="http://schemas.openxmlformats.org/officeDocument/2006/relationships/customXml" Target="../ink/ink4363.xml"/><Relationship Id="rId111" Type="http://schemas.openxmlformats.org/officeDocument/2006/relationships/image" Target="../media/image4261.png"/><Relationship Id="rId153" Type="http://schemas.openxmlformats.org/officeDocument/2006/relationships/image" Target="../media/image4282.png"/><Relationship Id="rId195" Type="http://schemas.openxmlformats.org/officeDocument/2006/relationships/image" Target="../media/image4303.png"/><Relationship Id="rId209" Type="http://schemas.openxmlformats.org/officeDocument/2006/relationships/image" Target="../media/image4310.png"/><Relationship Id="rId360" Type="http://schemas.openxmlformats.org/officeDocument/2006/relationships/customXml" Target="../ink/ink4499.xml"/><Relationship Id="rId416" Type="http://schemas.openxmlformats.org/officeDocument/2006/relationships/customXml" Target="../ink/ink4527.xml"/><Relationship Id="rId598" Type="http://schemas.openxmlformats.org/officeDocument/2006/relationships/image" Target="../media/image4501.png"/><Relationship Id="rId220" Type="http://schemas.openxmlformats.org/officeDocument/2006/relationships/customXml" Target="../ink/ink4429.xml"/><Relationship Id="rId458" Type="http://schemas.openxmlformats.org/officeDocument/2006/relationships/image" Target="../media/image4431.png"/><Relationship Id="rId623" Type="http://schemas.openxmlformats.org/officeDocument/2006/relationships/customXml" Target="../ink/ink4631.xml"/><Relationship Id="rId665" Type="http://schemas.openxmlformats.org/officeDocument/2006/relationships/customXml" Target="../ink/ink4652.xml"/><Relationship Id="rId15" Type="http://schemas.openxmlformats.org/officeDocument/2006/relationships/image" Target="../media/image4213.png"/><Relationship Id="rId57" Type="http://schemas.openxmlformats.org/officeDocument/2006/relationships/image" Target="../media/image4234.png"/><Relationship Id="rId262" Type="http://schemas.openxmlformats.org/officeDocument/2006/relationships/customXml" Target="../ink/ink4450.xml"/><Relationship Id="rId318" Type="http://schemas.openxmlformats.org/officeDocument/2006/relationships/customXml" Target="../ink/ink4478.xml"/><Relationship Id="rId525" Type="http://schemas.openxmlformats.org/officeDocument/2006/relationships/customXml" Target="../ink/ink4582.xml"/><Relationship Id="rId567" Type="http://schemas.openxmlformats.org/officeDocument/2006/relationships/customXml" Target="../ink/ink4603.xml"/><Relationship Id="rId99" Type="http://schemas.openxmlformats.org/officeDocument/2006/relationships/image" Target="../media/image4255.png"/><Relationship Id="rId122" Type="http://schemas.openxmlformats.org/officeDocument/2006/relationships/customXml" Target="../ink/ink4380.xml"/><Relationship Id="rId164" Type="http://schemas.openxmlformats.org/officeDocument/2006/relationships/customXml" Target="../ink/ink4401.xml"/><Relationship Id="rId371" Type="http://schemas.openxmlformats.org/officeDocument/2006/relationships/image" Target="../media/image4390.png"/><Relationship Id="rId427" Type="http://schemas.openxmlformats.org/officeDocument/2006/relationships/customXml" Target="../ink/ink4533.xml"/><Relationship Id="rId469" Type="http://schemas.openxmlformats.org/officeDocument/2006/relationships/customXml" Target="../ink/ink4554.xml"/><Relationship Id="rId634" Type="http://schemas.openxmlformats.org/officeDocument/2006/relationships/image" Target="../media/image4518.png"/><Relationship Id="rId676" Type="http://schemas.openxmlformats.org/officeDocument/2006/relationships/image" Target="../media/image4539.png"/><Relationship Id="rId26" Type="http://schemas.openxmlformats.org/officeDocument/2006/relationships/customXml" Target="../ink/ink4332.xml"/><Relationship Id="rId231" Type="http://schemas.openxmlformats.org/officeDocument/2006/relationships/image" Target="../media/image4321.png"/><Relationship Id="rId273" Type="http://schemas.openxmlformats.org/officeDocument/2006/relationships/image" Target="../media/image4341.png"/><Relationship Id="rId329" Type="http://schemas.openxmlformats.org/officeDocument/2006/relationships/image" Target="../media/image4369.png"/><Relationship Id="rId480" Type="http://schemas.openxmlformats.org/officeDocument/2006/relationships/image" Target="../media/image4442.png"/><Relationship Id="rId536" Type="http://schemas.openxmlformats.org/officeDocument/2006/relationships/image" Target="../media/image4470.png"/><Relationship Id="rId68" Type="http://schemas.openxmlformats.org/officeDocument/2006/relationships/customXml" Target="../ink/ink4353.xml"/><Relationship Id="rId133" Type="http://schemas.openxmlformats.org/officeDocument/2006/relationships/image" Target="../media/image4272.png"/><Relationship Id="rId175" Type="http://schemas.openxmlformats.org/officeDocument/2006/relationships/image" Target="../media/image4293.png"/><Relationship Id="rId340" Type="http://schemas.openxmlformats.org/officeDocument/2006/relationships/customXml" Target="../ink/ink4489.xml"/><Relationship Id="rId578" Type="http://schemas.openxmlformats.org/officeDocument/2006/relationships/image" Target="../media/image4491.png"/><Relationship Id="rId200" Type="http://schemas.openxmlformats.org/officeDocument/2006/relationships/customXml" Target="../ink/ink4419.xml"/><Relationship Id="rId382" Type="http://schemas.openxmlformats.org/officeDocument/2006/relationships/customXml" Target="../ink/ink4510.xml"/><Relationship Id="rId438" Type="http://schemas.openxmlformats.org/officeDocument/2006/relationships/image" Target="../media/image4422.png"/><Relationship Id="rId603" Type="http://schemas.openxmlformats.org/officeDocument/2006/relationships/customXml" Target="../ink/ink4621.xml"/><Relationship Id="rId645" Type="http://schemas.openxmlformats.org/officeDocument/2006/relationships/customXml" Target="../ink/ink4642.xml"/><Relationship Id="rId242" Type="http://schemas.openxmlformats.org/officeDocument/2006/relationships/customXml" Target="../ink/ink4440.xml"/><Relationship Id="rId284" Type="http://schemas.openxmlformats.org/officeDocument/2006/relationships/customXml" Target="../ink/ink4461.xml"/><Relationship Id="rId491" Type="http://schemas.openxmlformats.org/officeDocument/2006/relationships/customXml" Target="../ink/ink4565.xml"/><Relationship Id="rId505" Type="http://schemas.openxmlformats.org/officeDocument/2006/relationships/customXml" Target="../ink/ink4572.xml"/><Relationship Id="rId37" Type="http://schemas.openxmlformats.org/officeDocument/2006/relationships/image" Target="../media/image4224.png"/><Relationship Id="rId79" Type="http://schemas.openxmlformats.org/officeDocument/2006/relationships/image" Target="../media/image4245.png"/><Relationship Id="rId102" Type="http://schemas.openxmlformats.org/officeDocument/2006/relationships/customXml" Target="../ink/ink4370.xml"/><Relationship Id="rId144" Type="http://schemas.openxmlformats.org/officeDocument/2006/relationships/customXml" Target="../ink/ink4391.xml"/><Relationship Id="rId547" Type="http://schemas.openxmlformats.org/officeDocument/2006/relationships/customXml" Target="../ink/ink4593.xml"/><Relationship Id="rId589" Type="http://schemas.openxmlformats.org/officeDocument/2006/relationships/customXml" Target="../ink/ink4614.xml"/><Relationship Id="rId90" Type="http://schemas.openxmlformats.org/officeDocument/2006/relationships/customXml" Target="../ink/ink4364.xml"/><Relationship Id="rId186" Type="http://schemas.openxmlformats.org/officeDocument/2006/relationships/customXml" Target="../ink/ink4412.xml"/><Relationship Id="rId351" Type="http://schemas.openxmlformats.org/officeDocument/2006/relationships/image" Target="../media/image4380.png"/><Relationship Id="rId393" Type="http://schemas.openxmlformats.org/officeDocument/2006/relationships/image" Target="../media/image4401.png"/><Relationship Id="rId407" Type="http://schemas.openxmlformats.org/officeDocument/2006/relationships/image" Target="../media/image4408.png"/><Relationship Id="rId449" Type="http://schemas.openxmlformats.org/officeDocument/2006/relationships/customXml" Target="../ink/ink4544.xml"/><Relationship Id="rId614" Type="http://schemas.openxmlformats.org/officeDocument/2006/relationships/image" Target="../media/image4508.png"/><Relationship Id="rId656" Type="http://schemas.openxmlformats.org/officeDocument/2006/relationships/image" Target="../media/image4529.png"/><Relationship Id="rId211" Type="http://schemas.openxmlformats.org/officeDocument/2006/relationships/image" Target="../media/image4311.png"/><Relationship Id="rId253" Type="http://schemas.openxmlformats.org/officeDocument/2006/relationships/image" Target="../media/image4331.png"/><Relationship Id="rId295" Type="http://schemas.openxmlformats.org/officeDocument/2006/relationships/image" Target="../media/image4352.png"/><Relationship Id="rId309" Type="http://schemas.openxmlformats.org/officeDocument/2006/relationships/image" Target="../media/image4359.png"/><Relationship Id="rId460" Type="http://schemas.openxmlformats.org/officeDocument/2006/relationships/image" Target="../media/image4432.png"/><Relationship Id="rId516" Type="http://schemas.openxmlformats.org/officeDocument/2006/relationships/image" Target="../media/image4460.png"/><Relationship Id="rId48" Type="http://schemas.openxmlformats.org/officeDocument/2006/relationships/customXml" Target="../ink/ink4343.xml"/><Relationship Id="rId113" Type="http://schemas.openxmlformats.org/officeDocument/2006/relationships/image" Target="../media/image4262.png"/><Relationship Id="rId320" Type="http://schemas.openxmlformats.org/officeDocument/2006/relationships/customXml" Target="../ink/ink4479.xml"/><Relationship Id="rId558" Type="http://schemas.openxmlformats.org/officeDocument/2006/relationships/image" Target="../media/image4481.png"/><Relationship Id="rId155" Type="http://schemas.openxmlformats.org/officeDocument/2006/relationships/image" Target="../media/image4283.png"/><Relationship Id="rId197" Type="http://schemas.openxmlformats.org/officeDocument/2006/relationships/image" Target="../media/image4304.png"/><Relationship Id="rId362" Type="http://schemas.openxmlformats.org/officeDocument/2006/relationships/customXml" Target="../ink/ink4500.xml"/><Relationship Id="rId418" Type="http://schemas.openxmlformats.org/officeDocument/2006/relationships/image" Target="../media/image4413.png"/><Relationship Id="rId625" Type="http://schemas.openxmlformats.org/officeDocument/2006/relationships/customXml" Target="../ink/ink4632.xml"/><Relationship Id="rId222" Type="http://schemas.openxmlformats.org/officeDocument/2006/relationships/customXml" Target="../ink/ink4430.xml"/><Relationship Id="rId264" Type="http://schemas.openxmlformats.org/officeDocument/2006/relationships/customXml" Target="../ink/ink4451.xml"/><Relationship Id="rId471" Type="http://schemas.openxmlformats.org/officeDocument/2006/relationships/customXml" Target="../ink/ink4555.xml"/><Relationship Id="rId667" Type="http://schemas.openxmlformats.org/officeDocument/2006/relationships/customXml" Target="../ink/ink4653.xml"/><Relationship Id="rId17" Type="http://schemas.openxmlformats.org/officeDocument/2006/relationships/image" Target="../media/image4214.png"/><Relationship Id="rId59" Type="http://schemas.openxmlformats.org/officeDocument/2006/relationships/image" Target="../media/image4235.png"/><Relationship Id="rId124" Type="http://schemas.openxmlformats.org/officeDocument/2006/relationships/customXml" Target="../ink/ink4381.xml"/><Relationship Id="rId527" Type="http://schemas.openxmlformats.org/officeDocument/2006/relationships/customXml" Target="../ink/ink4583.xml"/><Relationship Id="rId569" Type="http://schemas.openxmlformats.org/officeDocument/2006/relationships/customXml" Target="../ink/ink4604.xml"/><Relationship Id="rId70" Type="http://schemas.openxmlformats.org/officeDocument/2006/relationships/customXml" Target="../ink/ink4354.xml"/><Relationship Id="rId166" Type="http://schemas.openxmlformats.org/officeDocument/2006/relationships/customXml" Target="../ink/ink4402.xml"/><Relationship Id="rId331" Type="http://schemas.openxmlformats.org/officeDocument/2006/relationships/image" Target="../media/image4370.png"/><Relationship Id="rId373" Type="http://schemas.openxmlformats.org/officeDocument/2006/relationships/image" Target="../media/image4391.png"/><Relationship Id="rId429" Type="http://schemas.openxmlformats.org/officeDocument/2006/relationships/customXml" Target="../ink/ink4534.xml"/><Relationship Id="rId580" Type="http://schemas.openxmlformats.org/officeDocument/2006/relationships/image" Target="../media/image4492.png"/><Relationship Id="rId636" Type="http://schemas.openxmlformats.org/officeDocument/2006/relationships/image" Target="../media/image451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322.png"/><Relationship Id="rId440" Type="http://schemas.openxmlformats.org/officeDocument/2006/relationships/image" Target="../media/image4423.png"/><Relationship Id="rId678" Type="http://schemas.openxmlformats.org/officeDocument/2006/relationships/image" Target="../media/image4540.png"/><Relationship Id="rId28" Type="http://schemas.openxmlformats.org/officeDocument/2006/relationships/customXml" Target="../ink/ink4333.xml"/><Relationship Id="rId275" Type="http://schemas.openxmlformats.org/officeDocument/2006/relationships/image" Target="../media/image4342.png"/><Relationship Id="rId300" Type="http://schemas.openxmlformats.org/officeDocument/2006/relationships/customXml" Target="../ink/ink4469.xml"/><Relationship Id="rId482" Type="http://schemas.openxmlformats.org/officeDocument/2006/relationships/image" Target="../media/image4443.png"/><Relationship Id="rId538" Type="http://schemas.openxmlformats.org/officeDocument/2006/relationships/image" Target="../media/image4471.png"/><Relationship Id="rId81" Type="http://schemas.openxmlformats.org/officeDocument/2006/relationships/image" Target="../media/image4246.png"/><Relationship Id="rId135" Type="http://schemas.openxmlformats.org/officeDocument/2006/relationships/image" Target="../media/image4273.png"/><Relationship Id="rId177" Type="http://schemas.openxmlformats.org/officeDocument/2006/relationships/image" Target="../media/image4294.png"/><Relationship Id="rId342" Type="http://schemas.openxmlformats.org/officeDocument/2006/relationships/customXml" Target="../ink/ink4490.xml"/><Relationship Id="rId384" Type="http://schemas.openxmlformats.org/officeDocument/2006/relationships/customXml" Target="../ink/ink4511.xml"/><Relationship Id="rId591" Type="http://schemas.openxmlformats.org/officeDocument/2006/relationships/customXml" Target="../ink/ink4615.xml"/><Relationship Id="rId605" Type="http://schemas.openxmlformats.org/officeDocument/2006/relationships/customXml" Target="../ink/ink4622.xml"/><Relationship Id="rId202" Type="http://schemas.openxmlformats.org/officeDocument/2006/relationships/customXml" Target="../ink/ink4420.xml"/><Relationship Id="rId244" Type="http://schemas.openxmlformats.org/officeDocument/2006/relationships/customXml" Target="../ink/ink4441.xml"/><Relationship Id="rId647" Type="http://schemas.openxmlformats.org/officeDocument/2006/relationships/customXml" Target="../ink/ink4643.xml"/><Relationship Id="rId39" Type="http://schemas.openxmlformats.org/officeDocument/2006/relationships/image" Target="../media/image4225.png"/><Relationship Id="rId286" Type="http://schemas.openxmlformats.org/officeDocument/2006/relationships/customXml" Target="../ink/ink4462.xml"/><Relationship Id="rId451" Type="http://schemas.openxmlformats.org/officeDocument/2006/relationships/customXml" Target="../ink/ink4545.xml"/><Relationship Id="rId493" Type="http://schemas.openxmlformats.org/officeDocument/2006/relationships/customXml" Target="../ink/ink4566.xml"/><Relationship Id="rId507" Type="http://schemas.openxmlformats.org/officeDocument/2006/relationships/customXml" Target="../ink/ink4573.xml"/><Relationship Id="rId549" Type="http://schemas.openxmlformats.org/officeDocument/2006/relationships/customXml" Target="../ink/ink4594.xml"/><Relationship Id="rId50" Type="http://schemas.openxmlformats.org/officeDocument/2006/relationships/customXml" Target="../ink/ink4344.xml"/><Relationship Id="rId104" Type="http://schemas.openxmlformats.org/officeDocument/2006/relationships/customXml" Target="../ink/ink4371.xml"/><Relationship Id="rId146" Type="http://schemas.openxmlformats.org/officeDocument/2006/relationships/customXml" Target="../ink/ink4392.xml"/><Relationship Id="rId188" Type="http://schemas.openxmlformats.org/officeDocument/2006/relationships/customXml" Target="../ink/ink4413.xml"/><Relationship Id="rId311" Type="http://schemas.openxmlformats.org/officeDocument/2006/relationships/image" Target="../media/image4360.png"/><Relationship Id="rId353" Type="http://schemas.openxmlformats.org/officeDocument/2006/relationships/image" Target="../media/image4381.png"/><Relationship Id="rId395" Type="http://schemas.openxmlformats.org/officeDocument/2006/relationships/image" Target="../media/image4402.png"/><Relationship Id="rId409" Type="http://schemas.openxmlformats.org/officeDocument/2006/relationships/image" Target="../media/image4409.png"/><Relationship Id="rId560" Type="http://schemas.openxmlformats.org/officeDocument/2006/relationships/image" Target="../media/image4482.png"/><Relationship Id="rId92" Type="http://schemas.openxmlformats.org/officeDocument/2006/relationships/customXml" Target="../ink/ink4365.xml"/><Relationship Id="rId213" Type="http://schemas.openxmlformats.org/officeDocument/2006/relationships/image" Target="../media/image4312.png"/><Relationship Id="rId420" Type="http://schemas.openxmlformats.org/officeDocument/2006/relationships/image" Target="../media/image4414.png"/><Relationship Id="rId616" Type="http://schemas.openxmlformats.org/officeDocument/2006/relationships/image" Target="../media/image4509.png"/><Relationship Id="rId658" Type="http://schemas.openxmlformats.org/officeDocument/2006/relationships/image" Target="../media/image4530.png"/><Relationship Id="rId255" Type="http://schemas.openxmlformats.org/officeDocument/2006/relationships/image" Target="../media/image4332.png"/><Relationship Id="rId297" Type="http://schemas.openxmlformats.org/officeDocument/2006/relationships/image" Target="../media/image4353.png"/><Relationship Id="rId462" Type="http://schemas.openxmlformats.org/officeDocument/2006/relationships/image" Target="../media/image4433.png"/><Relationship Id="rId518" Type="http://schemas.openxmlformats.org/officeDocument/2006/relationships/image" Target="../media/image4461.png"/><Relationship Id="rId115" Type="http://schemas.openxmlformats.org/officeDocument/2006/relationships/image" Target="../media/image4263.png"/><Relationship Id="rId157" Type="http://schemas.openxmlformats.org/officeDocument/2006/relationships/image" Target="../media/image4284.png"/><Relationship Id="rId322" Type="http://schemas.openxmlformats.org/officeDocument/2006/relationships/customXml" Target="../ink/ink4480.xml"/><Relationship Id="rId364" Type="http://schemas.openxmlformats.org/officeDocument/2006/relationships/customXml" Target="../ink/ink4501.xml"/><Relationship Id="rId61" Type="http://schemas.openxmlformats.org/officeDocument/2006/relationships/image" Target="../media/image4236.png"/><Relationship Id="rId199" Type="http://schemas.openxmlformats.org/officeDocument/2006/relationships/image" Target="../media/image4305.png"/><Relationship Id="rId571" Type="http://schemas.openxmlformats.org/officeDocument/2006/relationships/customXml" Target="../ink/ink4605.xml"/><Relationship Id="rId627" Type="http://schemas.openxmlformats.org/officeDocument/2006/relationships/customXml" Target="../ink/ink4633.xml"/><Relationship Id="rId669" Type="http://schemas.openxmlformats.org/officeDocument/2006/relationships/customXml" Target="../ink/ink4654.xml"/><Relationship Id="rId19" Type="http://schemas.openxmlformats.org/officeDocument/2006/relationships/image" Target="../media/image4215.png"/><Relationship Id="rId224" Type="http://schemas.openxmlformats.org/officeDocument/2006/relationships/customXml" Target="../ink/ink4431.xml"/><Relationship Id="rId266" Type="http://schemas.openxmlformats.org/officeDocument/2006/relationships/customXml" Target="../ink/ink4452.xml"/><Relationship Id="rId431" Type="http://schemas.openxmlformats.org/officeDocument/2006/relationships/customXml" Target="../ink/ink4535.xml"/><Relationship Id="rId473" Type="http://schemas.openxmlformats.org/officeDocument/2006/relationships/customXml" Target="../ink/ink4556.xml"/><Relationship Id="rId529" Type="http://schemas.openxmlformats.org/officeDocument/2006/relationships/customXml" Target="../ink/ink4584.xml"/><Relationship Id="rId680" Type="http://schemas.openxmlformats.org/officeDocument/2006/relationships/image" Target="../media/image4541.png"/><Relationship Id="rId30" Type="http://schemas.openxmlformats.org/officeDocument/2006/relationships/customXml" Target="../ink/ink4334.xml"/><Relationship Id="rId126" Type="http://schemas.openxmlformats.org/officeDocument/2006/relationships/customXml" Target="../ink/ink4382.xml"/><Relationship Id="rId168" Type="http://schemas.openxmlformats.org/officeDocument/2006/relationships/customXml" Target="../ink/ink4403.xml"/><Relationship Id="rId333" Type="http://schemas.openxmlformats.org/officeDocument/2006/relationships/image" Target="../media/image4371.png"/><Relationship Id="rId540" Type="http://schemas.openxmlformats.org/officeDocument/2006/relationships/image" Target="../media/image4472.png"/><Relationship Id="rId72" Type="http://schemas.openxmlformats.org/officeDocument/2006/relationships/customXml" Target="../ink/ink4355.xml"/><Relationship Id="rId375" Type="http://schemas.openxmlformats.org/officeDocument/2006/relationships/image" Target="../media/image4392.png"/><Relationship Id="rId582" Type="http://schemas.openxmlformats.org/officeDocument/2006/relationships/image" Target="../media/image4493.png"/><Relationship Id="rId638" Type="http://schemas.openxmlformats.org/officeDocument/2006/relationships/image" Target="../media/image4520.png"/><Relationship Id="rId3" Type="http://schemas.openxmlformats.org/officeDocument/2006/relationships/image" Target="../media/image42070.png"/><Relationship Id="rId235" Type="http://schemas.openxmlformats.org/officeDocument/2006/relationships/image" Target="../media/image4323.png"/><Relationship Id="rId277" Type="http://schemas.openxmlformats.org/officeDocument/2006/relationships/image" Target="../media/image4343.png"/><Relationship Id="rId400" Type="http://schemas.openxmlformats.org/officeDocument/2006/relationships/customXml" Target="../ink/ink4519.xml"/><Relationship Id="rId442" Type="http://schemas.openxmlformats.org/officeDocument/2006/relationships/image" Target="../media/image4424.png"/><Relationship Id="rId484" Type="http://schemas.openxmlformats.org/officeDocument/2006/relationships/image" Target="../media/image4444.png"/><Relationship Id="rId137" Type="http://schemas.openxmlformats.org/officeDocument/2006/relationships/image" Target="../media/image4274.png"/><Relationship Id="rId302" Type="http://schemas.openxmlformats.org/officeDocument/2006/relationships/customXml" Target="../ink/ink4470.xml"/><Relationship Id="rId344" Type="http://schemas.openxmlformats.org/officeDocument/2006/relationships/customXml" Target="../ink/ink4491.xml"/><Relationship Id="rId41" Type="http://schemas.openxmlformats.org/officeDocument/2006/relationships/image" Target="../media/image4226.png"/><Relationship Id="rId83" Type="http://schemas.openxmlformats.org/officeDocument/2006/relationships/image" Target="../media/image4247.png"/><Relationship Id="rId179" Type="http://schemas.openxmlformats.org/officeDocument/2006/relationships/image" Target="../media/image4295.png"/><Relationship Id="rId386" Type="http://schemas.openxmlformats.org/officeDocument/2006/relationships/customXml" Target="../ink/ink4512.xml"/><Relationship Id="rId551" Type="http://schemas.openxmlformats.org/officeDocument/2006/relationships/customXml" Target="../ink/ink4595.xml"/><Relationship Id="rId593" Type="http://schemas.openxmlformats.org/officeDocument/2006/relationships/customXml" Target="../ink/ink4616.xml"/><Relationship Id="rId607" Type="http://schemas.openxmlformats.org/officeDocument/2006/relationships/customXml" Target="../ink/ink4623.xml"/><Relationship Id="rId649" Type="http://schemas.openxmlformats.org/officeDocument/2006/relationships/customXml" Target="../ink/ink4644.xml"/><Relationship Id="rId190" Type="http://schemas.openxmlformats.org/officeDocument/2006/relationships/customXml" Target="../ink/ink4414.xml"/><Relationship Id="rId204" Type="http://schemas.openxmlformats.org/officeDocument/2006/relationships/customXml" Target="../ink/ink4421.xml"/><Relationship Id="rId246" Type="http://schemas.openxmlformats.org/officeDocument/2006/relationships/customXml" Target="../ink/ink4442.xml"/><Relationship Id="rId288" Type="http://schemas.openxmlformats.org/officeDocument/2006/relationships/customXml" Target="../ink/ink4463.xml"/><Relationship Id="rId411" Type="http://schemas.openxmlformats.org/officeDocument/2006/relationships/image" Target="../media/image4410.png"/><Relationship Id="rId453" Type="http://schemas.openxmlformats.org/officeDocument/2006/relationships/customXml" Target="../ink/ink4546.xml"/><Relationship Id="rId509" Type="http://schemas.openxmlformats.org/officeDocument/2006/relationships/customXml" Target="../ink/ink4574.xml"/><Relationship Id="rId660" Type="http://schemas.openxmlformats.org/officeDocument/2006/relationships/image" Target="../media/image4531.png"/><Relationship Id="rId106" Type="http://schemas.openxmlformats.org/officeDocument/2006/relationships/customXml" Target="../ink/ink4372.xml"/><Relationship Id="rId313" Type="http://schemas.openxmlformats.org/officeDocument/2006/relationships/image" Target="../media/image4361.png"/><Relationship Id="rId495" Type="http://schemas.openxmlformats.org/officeDocument/2006/relationships/customXml" Target="../ink/ink4567.xml"/><Relationship Id="rId10" Type="http://schemas.openxmlformats.org/officeDocument/2006/relationships/customXml" Target="../ink/ink4324.xml"/><Relationship Id="rId52" Type="http://schemas.openxmlformats.org/officeDocument/2006/relationships/customXml" Target="../ink/ink4345.xml"/><Relationship Id="rId94" Type="http://schemas.openxmlformats.org/officeDocument/2006/relationships/customXml" Target="../ink/ink4366.xml"/><Relationship Id="rId148" Type="http://schemas.openxmlformats.org/officeDocument/2006/relationships/customXml" Target="../ink/ink4393.xml"/><Relationship Id="rId355" Type="http://schemas.openxmlformats.org/officeDocument/2006/relationships/image" Target="../media/image4382.png"/><Relationship Id="rId397" Type="http://schemas.openxmlformats.org/officeDocument/2006/relationships/image" Target="../media/image4403.png"/><Relationship Id="rId520" Type="http://schemas.openxmlformats.org/officeDocument/2006/relationships/image" Target="../media/image4462.png"/><Relationship Id="rId562" Type="http://schemas.openxmlformats.org/officeDocument/2006/relationships/image" Target="../media/image4483.png"/><Relationship Id="rId618" Type="http://schemas.openxmlformats.org/officeDocument/2006/relationships/image" Target="../media/image4510.png"/><Relationship Id="rId215" Type="http://schemas.openxmlformats.org/officeDocument/2006/relationships/image" Target="../media/image4313.png"/><Relationship Id="rId257" Type="http://schemas.openxmlformats.org/officeDocument/2006/relationships/image" Target="../media/image4333.png"/><Relationship Id="rId422" Type="http://schemas.openxmlformats.org/officeDocument/2006/relationships/image" Target="../media/image4415.png"/><Relationship Id="rId464" Type="http://schemas.openxmlformats.org/officeDocument/2006/relationships/image" Target="../media/image4434.png"/><Relationship Id="rId299" Type="http://schemas.openxmlformats.org/officeDocument/2006/relationships/image" Target="../media/image4354.png"/><Relationship Id="rId63" Type="http://schemas.openxmlformats.org/officeDocument/2006/relationships/image" Target="../media/image4237.png"/><Relationship Id="rId159" Type="http://schemas.openxmlformats.org/officeDocument/2006/relationships/image" Target="../media/image4285.png"/><Relationship Id="rId366" Type="http://schemas.openxmlformats.org/officeDocument/2006/relationships/customXml" Target="../ink/ink4502.xml"/><Relationship Id="rId573" Type="http://schemas.openxmlformats.org/officeDocument/2006/relationships/customXml" Target="../ink/ink4606.xml"/><Relationship Id="rId226" Type="http://schemas.openxmlformats.org/officeDocument/2006/relationships/customXml" Target="../ink/ink4432.xml"/><Relationship Id="rId433" Type="http://schemas.openxmlformats.org/officeDocument/2006/relationships/customXml" Target="../ink/ink4536.xml"/><Relationship Id="rId640" Type="http://schemas.openxmlformats.org/officeDocument/2006/relationships/image" Target="../media/image4521.png"/><Relationship Id="rId74" Type="http://schemas.openxmlformats.org/officeDocument/2006/relationships/customXml" Target="../ink/ink4356.xml"/><Relationship Id="rId377" Type="http://schemas.openxmlformats.org/officeDocument/2006/relationships/image" Target="../media/image4393.png"/><Relationship Id="rId500" Type="http://schemas.openxmlformats.org/officeDocument/2006/relationships/image" Target="../media/image4452.png"/><Relationship Id="rId584" Type="http://schemas.openxmlformats.org/officeDocument/2006/relationships/image" Target="../media/image4494.png"/><Relationship Id="rId5" Type="http://schemas.openxmlformats.org/officeDocument/2006/relationships/image" Target="../media/image42080.png"/><Relationship Id="rId237" Type="http://schemas.openxmlformats.org/officeDocument/2006/relationships/image" Target="../media/image4324.png"/><Relationship Id="rId444" Type="http://schemas.openxmlformats.org/officeDocument/2006/relationships/image" Target="../media/image4425.png"/><Relationship Id="rId651" Type="http://schemas.openxmlformats.org/officeDocument/2006/relationships/customXml" Target="../ink/ink4645.xml"/><Relationship Id="rId290" Type="http://schemas.openxmlformats.org/officeDocument/2006/relationships/customXml" Target="../ink/ink4464.xml"/><Relationship Id="rId304" Type="http://schemas.openxmlformats.org/officeDocument/2006/relationships/customXml" Target="../ink/ink4471.xml"/><Relationship Id="rId388" Type="http://schemas.openxmlformats.org/officeDocument/2006/relationships/customXml" Target="../ink/ink4513.xml"/><Relationship Id="rId511" Type="http://schemas.openxmlformats.org/officeDocument/2006/relationships/customXml" Target="../ink/ink4575.xml"/><Relationship Id="rId609" Type="http://schemas.openxmlformats.org/officeDocument/2006/relationships/customXml" Target="../ink/ink4624.xml"/><Relationship Id="rId85" Type="http://schemas.openxmlformats.org/officeDocument/2006/relationships/image" Target="../media/image4248.png"/><Relationship Id="rId150" Type="http://schemas.openxmlformats.org/officeDocument/2006/relationships/customXml" Target="../ink/ink4394.xml"/><Relationship Id="rId595" Type="http://schemas.openxmlformats.org/officeDocument/2006/relationships/customXml" Target="../ink/ink4617.xml"/><Relationship Id="rId248" Type="http://schemas.openxmlformats.org/officeDocument/2006/relationships/customXml" Target="../ink/ink4443.xml"/><Relationship Id="rId455" Type="http://schemas.openxmlformats.org/officeDocument/2006/relationships/customXml" Target="../ink/ink4547.xml"/><Relationship Id="rId662" Type="http://schemas.openxmlformats.org/officeDocument/2006/relationships/image" Target="../media/image4532.png"/><Relationship Id="rId12" Type="http://schemas.openxmlformats.org/officeDocument/2006/relationships/customXml" Target="../ink/ink4325.xml"/><Relationship Id="rId108" Type="http://schemas.openxmlformats.org/officeDocument/2006/relationships/customXml" Target="../ink/ink4373.xml"/><Relationship Id="rId315" Type="http://schemas.openxmlformats.org/officeDocument/2006/relationships/image" Target="../media/image4362.png"/><Relationship Id="rId522" Type="http://schemas.openxmlformats.org/officeDocument/2006/relationships/image" Target="../media/image4463.png"/><Relationship Id="rId96" Type="http://schemas.openxmlformats.org/officeDocument/2006/relationships/customXml" Target="../ink/ink4367.xml"/><Relationship Id="rId161" Type="http://schemas.openxmlformats.org/officeDocument/2006/relationships/image" Target="../media/image4286.png"/><Relationship Id="rId399" Type="http://schemas.openxmlformats.org/officeDocument/2006/relationships/image" Target="../media/image4404.png"/><Relationship Id="rId259" Type="http://schemas.openxmlformats.org/officeDocument/2006/relationships/image" Target="../media/image4334.png"/><Relationship Id="rId466" Type="http://schemas.openxmlformats.org/officeDocument/2006/relationships/image" Target="../media/image4435.png"/><Relationship Id="rId673" Type="http://schemas.openxmlformats.org/officeDocument/2006/relationships/customXml" Target="../ink/ink4656.xml"/><Relationship Id="rId23" Type="http://schemas.openxmlformats.org/officeDocument/2006/relationships/image" Target="../media/image4217.png"/><Relationship Id="rId119" Type="http://schemas.openxmlformats.org/officeDocument/2006/relationships/image" Target="../media/image4265.png"/><Relationship Id="rId326" Type="http://schemas.openxmlformats.org/officeDocument/2006/relationships/customXml" Target="../ink/ink4482.xml"/><Relationship Id="rId533" Type="http://schemas.openxmlformats.org/officeDocument/2006/relationships/customXml" Target="../ink/ink4586.xml"/><Relationship Id="rId172" Type="http://schemas.openxmlformats.org/officeDocument/2006/relationships/customXml" Target="../ink/ink4405.xml"/><Relationship Id="rId477" Type="http://schemas.openxmlformats.org/officeDocument/2006/relationships/customXml" Target="../ink/ink4558.xml"/><Relationship Id="rId600" Type="http://schemas.openxmlformats.org/officeDocument/2006/relationships/image" Target="../media/image405.png"/><Relationship Id="rId337" Type="http://schemas.openxmlformats.org/officeDocument/2006/relationships/image" Target="../media/image4373.png"/><Relationship Id="rId34" Type="http://schemas.openxmlformats.org/officeDocument/2006/relationships/customXml" Target="../ink/ink4336.xml"/><Relationship Id="rId544" Type="http://schemas.openxmlformats.org/officeDocument/2006/relationships/image" Target="../media/image4474.png"/><Relationship Id="rId183" Type="http://schemas.openxmlformats.org/officeDocument/2006/relationships/image" Target="../media/image4297.png"/><Relationship Id="rId390" Type="http://schemas.openxmlformats.org/officeDocument/2006/relationships/customXml" Target="../ink/ink4514.xml"/><Relationship Id="rId404" Type="http://schemas.openxmlformats.org/officeDocument/2006/relationships/customXml" Target="../ink/ink4521.xml"/><Relationship Id="rId611" Type="http://schemas.openxmlformats.org/officeDocument/2006/relationships/customXml" Target="../ink/ink4625.xml"/><Relationship Id="rId250" Type="http://schemas.openxmlformats.org/officeDocument/2006/relationships/customXml" Target="../ink/ink4444.xml"/><Relationship Id="rId488" Type="http://schemas.openxmlformats.org/officeDocument/2006/relationships/image" Target="../media/image4446.png"/><Relationship Id="rId45" Type="http://schemas.openxmlformats.org/officeDocument/2006/relationships/image" Target="../media/image4228.png"/><Relationship Id="rId110" Type="http://schemas.openxmlformats.org/officeDocument/2006/relationships/customXml" Target="../ink/ink4374.xml"/><Relationship Id="rId348" Type="http://schemas.openxmlformats.org/officeDocument/2006/relationships/customXml" Target="../ink/ink4493.xml"/><Relationship Id="rId555" Type="http://schemas.openxmlformats.org/officeDocument/2006/relationships/customXml" Target="../ink/ink4597.xml"/><Relationship Id="rId194" Type="http://schemas.openxmlformats.org/officeDocument/2006/relationships/customXml" Target="../ink/ink4416.xml"/><Relationship Id="rId208" Type="http://schemas.openxmlformats.org/officeDocument/2006/relationships/customXml" Target="../ink/ink4423.xml"/><Relationship Id="rId415" Type="http://schemas.openxmlformats.org/officeDocument/2006/relationships/image" Target="../media/image4412.png"/><Relationship Id="rId622" Type="http://schemas.openxmlformats.org/officeDocument/2006/relationships/image" Target="../media/image4512.png"/><Relationship Id="rId261" Type="http://schemas.openxmlformats.org/officeDocument/2006/relationships/image" Target="../media/image4335.png"/><Relationship Id="rId499" Type="http://schemas.openxmlformats.org/officeDocument/2006/relationships/customXml" Target="../ink/ink4569.xml"/><Relationship Id="rId56" Type="http://schemas.openxmlformats.org/officeDocument/2006/relationships/customXml" Target="../ink/ink4347.xml"/><Relationship Id="rId359" Type="http://schemas.openxmlformats.org/officeDocument/2006/relationships/image" Target="../media/image4384.png"/><Relationship Id="rId566" Type="http://schemas.openxmlformats.org/officeDocument/2006/relationships/image" Target="../media/image4485.png"/><Relationship Id="rId121" Type="http://schemas.openxmlformats.org/officeDocument/2006/relationships/image" Target="../media/image4266.png"/><Relationship Id="rId219" Type="http://schemas.openxmlformats.org/officeDocument/2006/relationships/image" Target="../media/image4315.png"/><Relationship Id="rId426" Type="http://schemas.openxmlformats.org/officeDocument/2006/relationships/image" Target="../media/image71.png"/><Relationship Id="rId633" Type="http://schemas.openxmlformats.org/officeDocument/2006/relationships/customXml" Target="../ink/ink4636.xml"/><Relationship Id="rId67" Type="http://schemas.openxmlformats.org/officeDocument/2006/relationships/image" Target="../media/image4239.png"/><Relationship Id="rId272" Type="http://schemas.openxmlformats.org/officeDocument/2006/relationships/customXml" Target="../ink/ink4455.xml"/><Relationship Id="rId577" Type="http://schemas.openxmlformats.org/officeDocument/2006/relationships/customXml" Target="../ink/ink4608.xml"/><Relationship Id="rId132" Type="http://schemas.openxmlformats.org/officeDocument/2006/relationships/customXml" Target="../ink/ink4385.xml"/><Relationship Id="rId437" Type="http://schemas.openxmlformats.org/officeDocument/2006/relationships/customXml" Target="../ink/ink4538.xml"/><Relationship Id="rId644" Type="http://schemas.openxmlformats.org/officeDocument/2006/relationships/image" Target="../media/image4523.png"/><Relationship Id="rId283" Type="http://schemas.openxmlformats.org/officeDocument/2006/relationships/image" Target="../media/image4346.png"/><Relationship Id="rId490" Type="http://schemas.openxmlformats.org/officeDocument/2006/relationships/image" Target="../media/image4447.png"/><Relationship Id="rId504" Type="http://schemas.openxmlformats.org/officeDocument/2006/relationships/image" Target="../media/image4454.png"/><Relationship Id="rId78" Type="http://schemas.openxmlformats.org/officeDocument/2006/relationships/customXml" Target="../ink/ink4358.xml"/><Relationship Id="rId143" Type="http://schemas.openxmlformats.org/officeDocument/2006/relationships/image" Target="../media/image4277.png"/><Relationship Id="rId350" Type="http://schemas.openxmlformats.org/officeDocument/2006/relationships/customXml" Target="../ink/ink4494.xml"/><Relationship Id="rId588" Type="http://schemas.openxmlformats.org/officeDocument/2006/relationships/image" Target="../media/image4496.png"/><Relationship Id="rId9" Type="http://schemas.openxmlformats.org/officeDocument/2006/relationships/image" Target="../media/image4210.png"/><Relationship Id="rId210" Type="http://schemas.openxmlformats.org/officeDocument/2006/relationships/customXml" Target="../ink/ink4424.xml"/><Relationship Id="rId448" Type="http://schemas.openxmlformats.org/officeDocument/2006/relationships/image" Target="../media/image4427.png"/><Relationship Id="rId655" Type="http://schemas.openxmlformats.org/officeDocument/2006/relationships/customXml" Target="../ink/ink4647.xml"/><Relationship Id="rId294" Type="http://schemas.openxmlformats.org/officeDocument/2006/relationships/customXml" Target="../ink/ink4466.xml"/><Relationship Id="rId308" Type="http://schemas.openxmlformats.org/officeDocument/2006/relationships/customXml" Target="../ink/ink4473.xml"/><Relationship Id="rId515" Type="http://schemas.openxmlformats.org/officeDocument/2006/relationships/customXml" Target="../ink/ink4577.xml"/><Relationship Id="rId89" Type="http://schemas.openxmlformats.org/officeDocument/2006/relationships/image" Target="../media/image4250.png"/><Relationship Id="rId154" Type="http://schemas.openxmlformats.org/officeDocument/2006/relationships/customXml" Target="../ink/ink4396.xml"/><Relationship Id="rId361" Type="http://schemas.openxmlformats.org/officeDocument/2006/relationships/image" Target="../media/image4385.png"/><Relationship Id="rId599" Type="http://schemas.openxmlformats.org/officeDocument/2006/relationships/customXml" Target="../ink/ink4619.xml"/><Relationship Id="rId459" Type="http://schemas.openxmlformats.org/officeDocument/2006/relationships/customXml" Target="../ink/ink4549.xml"/><Relationship Id="rId666" Type="http://schemas.openxmlformats.org/officeDocument/2006/relationships/image" Target="../media/image4534.png"/><Relationship Id="rId16" Type="http://schemas.openxmlformats.org/officeDocument/2006/relationships/customXml" Target="../ink/ink4327.xml"/><Relationship Id="rId221" Type="http://schemas.openxmlformats.org/officeDocument/2006/relationships/image" Target="../media/image4316.png"/><Relationship Id="rId319" Type="http://schemas.openxmlformats.org/officeDocument/2006/relationships/image" Target="../media/image4364.png"/><Relationship Id="rId526" Type="http://schemas.openxmlformats.org/officeDocument/2006/relationships/image" Target="../media/image4465.png"/><Relationship Id="rId165" Type="http://schemas.openxmlformats.org/officeDocument/2006/relationships/image" Target="../media/image4288.png"/><Relationship Id="rId372" Type="http://schemas.openxmlformats.org/officeDocument/2006/relationships/customXml" Target="../ink/ink4505.xml"/><Relationship Id="rId677" Type="http://schemas.openxmlformats.org/officeDocument/2006/relationships/customXml" Target="../ink/ink4658.xml"/><Relationship Id="rId232" Type="http://schemas.openxmlformats.org/officeDocument/2006/relationships/customXml" Target="../ink/ink4435.xml"/><Relationship Id="rId27" Type="http://schemas.openxmlformats.org/officeDocument/2006/relationships/image" Target="../media/image4219.png"/><Relationship Id="rId537" Type="http://schemas.openxmlformats.org/officeDocument/2006/relationships/customXml" Target="../ink/ink4588.xml"/><Relationship Id="rId80" Type="http://schemas.openxmlformats.org/officeDocument/2006/relationships/customXml" Target="../ink/ink4359.xml"/><Relationship Id="rId176" Type="http://schemas.openxmlformats.org/officeDocument/2006/relationships/customXml" Target="../ink/ink4407.xml"/><Relationship Id="rId383" Type="http://schemas.openxmlformats.org/officeDocument/2006/relationships/image" Target="../media/image4396.png"/><Relationship Id="rId590" Type="http://schemas.openxmlformats.org/officeDocument/2006/relationships/image" Target="../media/image4497.png"/><Relationship Id="rId604" Type="http://schemas.openxmlformats.org/officeDocument/2006/relationships/image" Target="../media/image4503.png"/><Relationship Id="rId243" Type="http://schemas.openxmlformats.org/officeDocument/2006/relationships/image" Target="../media/image4327.png"/><Relationship Id="rId450" Type="http://schemas.openxmlformats.org/officeDocument/2006/relationships/image" Target="../media/image4428.png"/><Relationship Id="rId38" Type="http://schemas.openxmlformats.org/officeDocument/2006/relationships/customXml" Target="../ink/ink4338.xml"/><Relationship Id="rId103" Type="http://schemas.openxmlformats.org/officeDocument/2006/relationships/image" Target="../media/image4257.png"/><Relationship Id="rId310" Type="http://schemas.openxmlformats.org/officeDocument/2006/relationships/customXml" Target="../ink/ink4474.xml"/><Relationship Id="rId548" Type="http://schemas.openxmlformats.org/officeDocument/2006/relationships/image" Target="../media/image4476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98.png"/><Relationship Id="rId299" Type="http://schemas.openxmlformats.org/officeDocument/2006/relationships/image" Target="../media/image4689.png"/><Relationship Id="rId21" Type="http://schemas.openxmlformats.org/officeDocument/2006/relationships/image" Target="../media/image4552.png"/><Relationship Id="rId63" Type="http://schemas.openxmlformats.org/officeDocument/2006/relationships/image" Target="../media/image4572.png"/><Relationship Id="rId159" Type="http://schemas.openxmlformats.org/officeDocument/2006/relationships/image" Target="../media/image4619.png"/><Relationship Id="rId324" Type="http://schemas.openxmlformats.org/officeDocument/2006/relationships/customXml" Target="../ink/ink4822.xml"/><Relationship Id="rId366" Type="http://schemas.openxmlformats.org/officeDocument/2006/relationships/customXml" Target="../ink/ink4843.xml"/><Relationship Id="rId170" Type="http://schemas.openxmlformats.org/officeDocument/2006/relationships/customXml" Target="../ink/ink4745.xml"/><Relationship Id="rId226" Type="http://schemas.openxmlformats.org/officeDocument/2006/relationships/customXml" Target="../ink/ink4773.xml"/><Relationship Id="rId433" Type="http://schemas.openxmlformats.org/officeDocument/2006/relationships/image" Target="../media/image4755.png"/><Relationship Id="rId268" Type="http://schemas.openxmlformats.org/officeDocument/2006/relationships/customXml" Target="../ink/ink4794.xml"/><Relationship Id="rId32" Type="http://schemas.openxmlformats.org/officeDocument/2006/relationships/customXml" Target="../ink/ink4676.xml"/><Relationship Id="rId74" Type="http://schemas.openxmlformats.org/officeDocument/2006/relationships/customXml" Target="../ink/ink4697.xml"/><Relationship Id="rId128" Type="http://schemas.openxmlformats.org/officeDocument/2006/relationships/customXml" Target="../ink/ink4724.xml"/><Relationship Id="rId335" Type="http://schemas.openxmlformats.org/officeDocument/2006/relationships/image" Target="../media/image4707.png"/><Relationship Id="rId377" Type="http://schemas.openxmlformats.org/officeDocument/2006/relationships/image" Target="../media/image4728.png"/><Relationship Id="rId5" Type="http://schemas.openxmlformats.org/officeDocument/2006/relationships/image" Target="../media/image4544.png"/><Relationship Id="rId181" Type="http://schemas.openxmlformats.org/officeDocument/2006/relationships/image" Target="../media/image4630.png"/><Relationship Id="rId237" Type="http://schemas.openxmlformats.org/officeDocument/2006/relationships/image" Target="../media/image4658.png"/><Relationship Id="rId402" Type="http://schemas.openxmlformats.org/officeDocument/2006/relationships/customXml" Target="../ink/ink4861.xml"/><Relationship Id="rId279" Type="http://schemas.openxmlformats.org/officeDocument/2006/relationships/image" Target="../media/image4679.png"/><Relationship Id="rId444" Type="http://schemas.openxmlformats.org/officeDocument/2006/relationships/customXml" Target="../ink/ink4882.xml"/><Relationship Id="rId43" Type="http://schemas.openxmlformats.org/officeDocument/2006/relationships/image" Target="../media/image4562.png"/><Relationship Id="rId139" Type="http://schemas.openxmlformats.org/officeDocument/2006/relationships/image" Target="../media/image4609.png"/><Relationship Id="rId290" Type="http://schemas.openxmlformats.org/officeDocument/2006/relationships/customXml" Target="../ink/ink4805.xml"/><Relationship Id="rId304" Type="http://schemas.openxmlformats.org/officeDocument/2006/relationships/customXml" Target="../ink/ink4812.xml"/><Relationship Id="rId346" Type="http://schemas.openxmlformats.org/officeDocument/2006/relationships/customXml" Target="../ink/ink4833.xml"/><Relationship Id="rId388" Type="http://schemas.openxmlformats.org/officeDocument/2006/relationships/customXml" Target="../ink/ink4854.xml"/><Relationship Id="rId85" Type="http://schemas.openxmlformats.org/officeDocument/2006/relationships/image" Target="../media/image4583.png"/><Relationship Id="rId150" Type="http://schemas.openxmlformats.org/officeDocument/2006/relationships/customXml" Target="../ink/ink4735.xml"/><Relationship Id="rId192" Type="http://schemas.openxmlformats.org/officeDocument/2006/relationships/customXml" Target="../ink/ink4756.xml"/><Relationship Id="rId206" Type="http://schemas.openxmlformats.org/officeDocument/2006/relationships/customXml" Target="../ink/ink4763.xml"/><Relationship Id="rId413" Type="http://schemas.openxmlformats.org/officeDocument/2006/relationships/image" Target="../media/image4745.png"/><Relationship Id="rId248" Type="http://schemas.openxmlformats.org/officeDocument/2006/relationships/customXml" Target="../ink/ink4784.xml"/><Relationship Id="rId455" Type="http://schemas.openxmlformats.org/officeDocument/2006/relationships/image" Target="../media/image4766.png"/><Relationship Id="rId12" Type="http://schemas.openxmlformats.org/officeDocument/2006/relationships/customXml" Target="../ink/ink4666.xml"/><Relationship Id="rId108" Type="http://schemas.openxmlformats.org/officeDocument/2006/relationships/customXml" Target="../ink/ink4714.xml"/><Relationship Id="rId315" Type="http://schemas.openxmlformats.org/officeDocument/2006/relationships/image" Target="../media/image4697.png"/><Relationship Id="rId357" Type="http://schemas.openxmlformats.org/officeDocument/2006/relationships/image" Target="../media/image4718.png"/><Relationship Id="rId54" Type="http://schemas.openxmlformats.org/officeDocument/2006/relationships/customXml" Target="../ink/ink4687.xml"/><Relationship Id="rId96" Type="http://schemas.openxmlformats.org/officeDocument/2006/relationships/customXml" Target="../ink/ink4708.xml"/><Relationship Id="rId161" Type="http://schemas.openxmlformats.org/officeDocument/2006/relationships/image" Target="../media/image4620.png"/><Relationship Id="rId217" Type="http://schemas.openxmlformats.org/officeDocument/2006/relationships/image" Target="../media/image4648.png"/><Relationship Id="rId399" Type="http://schemas.openxmlformats.org/officeDocument/2006/relationships/image" Target="../media/image4738.png"/><Relationship Id="rId259" Type="http://schemas.openxmlformats.org/officeDocument/2006/relationships/image" Target="../media/image4669.png"/><Relationship Id="rId424" Type="http://schemas.openxmlformats.org/officeDocument/2006/relationships/customXml" Target="../ink/ink4872.xml"/><Relationship Id="rId23" Type="http://schemas.openxmlformats.org/officeDocument/2006/relationships/image" Target="../media/image2088.png"/><Relationship Id="rId119" Type="http://schemas.openxmlformats.org/officeDocument/2006/relationships/image" Target="../media/image4599.png"/><Relationship Id="rId270" Type="http://schemas.openxmlformats.org/officeDocument/2006/relationships/customXml" Target="../ink/ink4795.xml"/><Relationship Id="rId326" Type="http://schemas.openxmlformats.org/officeDocument/2006/relationships/customXml" Target="../ink/ink4823.xml"/><Relationship Id="rId65" Type="http://schemas.openxmlformats.org/officeDocument/2006/relationships/image" Target="../media/image4573.png"/><Relationship Id="rId130" Type="http://schemas.openxmlformats.org/officeDocument/2006/relationships/customXml" Target="../ink/ink4725.xml"/><Relationship Id="rId368" Type="http://schemas.openxmlformats.org/officeDocument/2006/relationships/customXml" Target="../ink/ink4844.xml"/><Relationship Id="rId172" Type="http://schemas.openxmlformats.org/officeDocument/2006/relationships/customXml" Target="../ink/ink4746.xml"/><Relationship Id="rId228" Type="http://schemas.openxmlformats.org/officeDocument/2006/relationships/customXml" Target="../ink/ink4774.xml"/><Relationship Id="rId435" Type="http://schemas.openxmlformats.org/officeDocument/2006/relationships/image" Target="../media/image4756.png"/><Relationship Id="rId281" Type="http://schemas.openxmlformats.org/officeDocument/2006/relationships/image" Target="../media/image4680.png"/><Relationship Id="rId337" Type="http://schemas.openxmlformats.org/officeDocument/2006/relationships/image" Target="../media/image4708.png"/><Relationship Id="rId34" Type="http://schemas.openxmlformats.org/officeDocument/2006/relationships/customXml" Target="../ink/ink4677.xml"/><Relationship Id="rId76" Type="http://schemas.openxmlformats.org/officeDocument/2006/relationships/customXml" Target="../ink/ink4698.xml"/><Relationship Id="rId141" Type="http://schemas.openxmlformats.org/officeDocument/2006/relationships/image" Target="../media/image4610.png"/><Relationship Id="rId379" Type="http://schemas.openxmlformats.org/officeDocument/2006/relationships/image" Target="../media/image4729.png"/><Relationship Id="rId7" Type="http://schemas.openxmlformats.org/officeDocument/2006/relationships/image" Target="../media/image4545.png"/><Relationship Id="rId183" Type="http://schemas.openxmlformats.org/officeDocument/2006/relationships/image" Target="../media/image4631.png"/><Relationship Id="rId239" Type="http://schemas.openxmlformats.org/officeDocument/2006/relationships/image" Target="../media/image4659.png"/><Relationship Id="rId390" Type="http://schemas.openxmlformats.org/officeDocument/2006/relationships/customXml" Target="../ink/ink4855.xml"/><Relationship Id="rId404" Type="http://schemas.openxmlformats.org/officeDocument/2006/relationships/customXml" Target="../ink/ink4862.xml"/><Relationship Id="rId446" Type="http://schemas.openxmlformats.org/officeDocument/2006/relationships/customXml" Target="../ink/ink4883.xml"/><Relationship Id="rId250" Type="http://schemas.openxmlformats.org/officeDocument/2006/relationships/customXml" Target="../ink/ink4785.xml"/><Relationship Id="rId292" Type="http://schemas.openxmlformats.org/officeDocument/2006/relationships/customXml" Target="../ink/ink4806.xml"/><Relationship Id="rId306" Type="http://schemas.openxmlformats.org/officeDocument/2006/relationships/customXml" Target="../ink/ink4813.xml"/><Relationship Id="rId45" Type="http://schemas.openxmlformats.org/officeDocument/2006/relationships/image" Target="../media/image4563.png"/><Relationship Id="rId87" Type="http://schemas.openxmlformats.org/officeDocument/2006/relationships/image" Target="../media/image4584.png"/><Relationship Id="rId110" Type="http://schemas.openxmlformats.org/officeDocument/2006/relationships/customXml" Target="../ink/ink4715.xml"/><Relationship Id="rId348" Type="http://schemas.openxmlformats.org/officeDocument/2006/relationships/customXml" Target="../ink/ink4834.xml"/><Relationship Id="rId152" Type="http://schemas.openxmlformats.org/officeDocument/2006/relationships/customXml" Target="../ink/ink4736.xml"/><Relationship Id="rId194" Type="http://schemas.openxmlformats.org/officeDocument/2006/relationships/customXml" Target="../ink/ink4757.xml"/><Relationship Id="rId208" Type="http://schemas.openxmlformats.org/officeDocument/2006/relationships/customXml" Target="../ink/ink4764.xml"/><Relationship Id="rId415" Type="http://schemas.openxmlformats.org/officeDocument/2006/relationships/image" Target="../media/image4746.png"/><Relationship Id="rId457" Type="http://schemas.openxmlformats.org/officeDocument/2006/relationships/image" Target="../media/image4767.png"/><Relationship Id="rId261" Type="http://schemas.openxmlformats.org/officeDocument/2006/relationships/image" Target="../media/image4670.png"/><Relationship Id="rId14" Type="http://schemas.openxmlformats.org/officeDocument/2006/relationships/customXml" Target="../ink/ink4667.xml"/><Relationship Id="rId56" Type="http://schemas.openxmlformats.org/officeDocument/2006/relationships/customXml" Target="../ink/ink4688.xml"/><Relationship Id="rId317" Type="http://schemas.openxmlformats.org/officeDocument/2006/relationships/image" Target="../media/image4698.png"/><Relationship Id="rId359" Type="http://schemas.openxmlformats.org/officeDocument/2006/relationships/image" Target="../media/image4719.png"/><Relationship Id="rId98" Type="http://schemas.openxmlformats.org/officeDocument/2006/relationships/customXml" Target="../ink/ink4709.xml"/><Relationship Id="rId121" Type="http://schemas.openxmlformats.org/officeDocument/2006/relationships/image" Target="../media/image4600.png"/><Relationship Id="rId163" Type="http://schemas.openxmlformats.org/officeDocument/2006/relationships/image" Target="../media/image4621.png"/><Relationship Id="rId219" Type="http://schemas.openxmlformats.org/officeDocument/2006/relationships/image" Target="../media/image4649.png"/><Relationship Id="rId370" Type="http://schemas.openxmlformats.org/officeDocument/2006/relationships/customXml" Target="../ink/ink4845.xml"/><Relationship Id="rId426" Type="http://schemas.openxmlformats.org/officeDocument/2006/relationships/customXml" Target="../ink/ink4873.xml"/><Relationship Id="rId230" Type="http://schemas.openxmlformats.org/officeDocument/2006/relationships/customXml" Target="../ink/ink4775.xml"/><Relationship Id="rId25" Type="http://schemas.openxmlformats.org/officeDocument/2006/relationships/image" Target="../media/image4553.png"/><Relationship Id="rId67" Type="http://schemas.openxmlformats.org/officeDocument/2006/relationships/image" Target="../media/image4574.png"/><Relationship Id="rId272" Type="http://schemas.openxmlformats.org/officeDocument/2006/relationships/customXml" Target="../ink/ink4796.xml"/><Relationship Id="rId328" Type="http://schemas.openxmlformats.org/officeDocument/2006/relationships/customXml" Target="../ink/ink4824.xml"/><Relationship Id="rId132" Type="http://schemas.openxmlformats.org/officeDocument/2006/relationships/customXml" Target="../ink/ink4726.xml"/><Relationship Id="rId174" Type="http://schemas.openxmlformats.org/officeDocument/2006/relationships/customXml" Target="../ink/ink4747.xml"/><Relationship Id="rId381" Type="http://schemas.openxmlformats.org/officeDocument/2006/relationships/image" Target="../media/image3537.png"/><Relationship Id="rId241" Type="http://schemas.openxmlformats.org/officeDocument/2006/relationships/image" Target="../media/image4660.png"/><Relationship Id="rId437" Type="http://schemas.openxmlformats.org/officeDocument/2006/relationships/image" Target="../media/image4757.png"/><Relationship Id="rId36" Type="http://schemas.openxmlformats.org/officeDocument/2006/relationships/customXml" Target="../ink/ink4678.xml"/><Relationship Id="rId283" Type="http://schemas.openxmlformats.org/officeDocument/2006/relationships/image" Target="../media/image4681.png"/><Relationship Id="rId339" Type="http://schemas.openxmlformats.org/officeDocument/2006/relationships/image" Target="../media/image4709.png"/><Relationship Id="rId78" Type="http://schemas.openxmlformats.org/officeDocument/2006/relationships/customXml" Target="../ink/ink4699.xml"/><Relationship Id="rId101" Type="http://schemas.openxmlformats.org/officeDocument/2006/relationships/image" Target="../media/image4590.png"/><Relationship Id="rId143" Type="http://schemas.openxmlformats.org/officeDocument/2006/relationships/image" Target="../media/image4611.png"/><Relationship Id="rId185" Type="http://schemas.openxmlformats.org/officeDocument/2006/relationships/image" Target="../media/image4632.png"/><Relationship Id="rId350" Type="http://schemas.openxmlformats.org/officeDocument/2006/relationships/customXml" Target="../ink/ink4835.xml"/><Relationship Id="rId406" Type="http://schemas.openxmlformats.org/officeDocument/2006/relationships/customXml" Target="../ink/ink4863.xml"/><Relationship Id="rId9" Type="http://schemas.openxmlformats.org/officeDocument/2006/relationships/image" Target="../media/image4546.png"/><Relationship Id="rId210" Type="http://schemas.openxmlformats.org/officeDocument/2006/relationships/customXml" Target="../ink/ink4765.xml"/><Relationship Id="rId392" Type="http://schemas.openxmlformats.org/officeDocument/2006/relationships/customXml" Target="../ink/ink4856.xml"/><Relationship Id="rId448" Type="http://schemas.openxmlformats.org/officeDocument/2006/relationships/customXml" Target="../ink/ink4884.xml"/><Relationship Id="rId252" Type="http://schemas.openxmlformats.org/officeDocument/2006/relationships/customXml" Target="../ink/ink4786.xml"/><Relationship Id="rId294" Type="http://schemas.openxmlformats.org/officeDocument/2006/relationships/customXml" Target="../ink/ink4807.xml"/><Relationship Id="rId308" Type="http://schemas.openxmlformats.org/officeDocument/2006/relationships/customXml" Target="../ink/ink4814.xml"/><Relationship Id="rId47" Type="http://schemas.openxmlformats.org/officeDocument/2006/relationships/image" Target="../media/image4564.png"/><Relationship Id="rId89" Type="http://schemas.openxmlformats.org/officeDocument/2006/relationships/image" Target="../media/image4585.png"/><Relationship Id="rId112" Type="http://schemas.openxmlformats.org/officeDocument/2006/relationships/customXml" Target="../ink/ink4716.xml"/><Relationship Id="rId154" Type="http://schemas.openxmlformats.org/officeDocument/2006/relationships/customXml" Target="../ink/ink4737.xml"/><Relationship Id="rId361" Type="http://schemas.openxmlformats.org/officeDocument/2006/relationships/image" Target="../media/image4720.png"/><Relationship Id="rId196" Type="http://schemas.openxmlformats.org/officeDocument/2006/relationships/customXml" Target="../ink/ink4758.xml"/><Relationship Id="rId417" Type="http://schemas.openxmlformats.org/officeDocument/2006/relationships/image" Target="../media/image4747.png"/><Relationship Id="rId16" Type="http://schemas.openxmlformats.org/officeDocument/2006/relationships/customXml" Target="../ink/ink4668.xml"/><Relationship Id="rId221" Type="http://schemas.openxmlformats.org/officeDocument/2006/relationships/image" Target="../media/image4650.png"/><Relationship Id="rId263" Type="http://schemas.openxmlformats.org/officeDocument/2006/relationships/image" Target="../media/image4671.png"/><Relationship Id="rId319" Type="http://schemas.openxmlformats.org/officeDocument/2006/relationships/image" Target="../media/image4699.png"/><Relationship Id="rId58" Type="http://schemas.openxmlformats.org/officeDocument/2006/relationships/customXml" Target="../ink/ink4689.xml"/><Relationship Id="rId123" Type="http://schemas.openxmlformats.org/officeDocument/2006/relationships/image" Target="../media/image4601.png"/><Relationship Id="rId330" Type="http://schemas.openxmlformats.org/officeDocument/2006/relationships/customXml" Target="../ink/ink4825.xml"/><Relationship Id="rId165" Type="http://schemas.openxmlformats.org/officeDocument/2006/relationships/image" Target="../media/image4622.png"/><Relationship Id="rId372" Type="http://schemas.openxmlformats.org/officeDocument/2006/relationships/customXml" Target="../ink/ink4846.xml"/><Relationship Id="rId428" Type="http://schemas.openxmlformats.org/officeDocument/2006/relationships/customXml" Target="../ink/ink4874.xml"/><Relationship Id="rId232" Type="http://schemas.openxmlformats.org/officeDocument/2006/relationships/customXml" Target="../ink/ink4776.xml"/><Relationship Id="rId274" Type="http://schemas.openxmlformats.org/officeDocument/2006/relationships/customXml" Target="../ink/ink4797.xml"/><Relationship Id="rId27" Type="http://schemas.openxmlformats.org/officeDocument/2006/relationships/image" Target="../media/image4554.png"/><Relationship Id="rId69" Type="http://schemas.openxmlformats.org/officeDocument/2006/relationships/image" Target="../media/image4575.png"/><Relationship Id="rId134" Type="http://schemas.openxmlformats.org/officeDocument/2006/relationships/customXml" Target="../ink/ink4727.xml"/><Relationship Id="rId80" Type="http://schemas.openxmlformats.org/officeDocument/2006/relationships/customXml" Target="../ink/ink4700.xml"/><Relationship Id="rId176" Type="http://schemas.openxmlformats.org/officeDocument/2006/relationships/customXml" Target="../ink/ink4748.xml"/><Relationship Id="rId341" Type="http://schemas.openxmlformats.org/officeDocument/2006/relationships/image" Target="../media/image4710.png"/><Relationship Id="rId383" Type="http://schemas.openxmlformats.org/officeDocument/2006/relationships/image" Target="../media/image4730.png"/><Relationship Id="rId439" Type="http://schemas.openxmlformats.org/officeDocument/2006/relationships/image" Target="../media/image4758.png"/><Relationship Id="rId201" Type="http://schemas.openxmlformats.org/officeDocument/2006/relationships/image" Target="../media/image4640.png"/><Relationship Id="rId243" Type="http://schemas.openxmlformats.org/officeDocument/2006/relationships/image" Target="../media/image4661.png"/><Relationship Id="rId285" Type="http://schemas.openxmlformats.org/officeDocument/2006/relationships/image" Target="../media/image4682.png"/><Relationship Id="rId450" Type="http://schemas.openxmlformats.org/officeDocument/2006/relationships/customXml" Target="../ink/ink4885.xml"/><Relationship Id="rId38" Type="http://schemas.openxmlformats.org/officeDocument/2006/relationships/customXml" Target="../ink/ink4679.xml"/><Relationship Id="rId103" Type="http://schemas.openxmlformats.org/officeDocument/2006/relationships/image" Target="../media/image4591.png"/><Relationship Id="rId310" Type="http://schemas.openxmlformats.org/officeDocument/2006/relationships/customXml" Target="../ink/ink4815.xml"/><Relationship Id="rId91" Type="http://schemas.openxmlformats.org/officeDocument/2006/relationships/image" Target="../media/image4586.png"/><Relationship Id="rId145" Type="http://schemas.openxmlformats.org/officeDocument/2006/relationships/image" Target="../media/image4612.png"/><Relationship Id="rId187" Type="http://schemas.openxmlformats.org/officeDocument/2006/relationships/image" Target="../media/image4633.png"/><Relationship Id="rId352" Type="http://schemas.openxmlformats.org/officeDocument/2006/relationships/customXml" Target="../ink/ink4836.xml"/><Relationship Id="rId394" Type="http://schemas.openxmlformats.org/officeDocument/2006/relationships/customXml" Target="../ink/ink4857.xml"/><Relationship Id="rId408" Type="http://schemas.openxmlformats.org/officeDocument/2006/relationships/customXml" Target="../ink/ink4864.xml"/><Relationship Id="rId212" Type="http://schemas.openxmlformats.org/officeDocument/2006/relationships/customXml" Target="../ink/ink4766.xml"/><Relationship Id="rId254" Type="http://schemas.openxmlformats.org/officeDocument/2006/relationships/customXml" Target="../ink/ink4787.xml"/><Relationship Id="rId49" Type="http://schemas.openxmlformats.org/officeDocument/2006/relationships/image" Target="../media/image4565.png"/><Relationship Id="rId114" Type="http://schemas.openxmlformats.org/officeDocument/2006/relationships/customXml" Target="../ink/ink4717.xml"/><Relationship Id="rId296" Type="http://schemas.openxmlformats.org/officeDocument/2006/relationships/customXml" Target="../ink/ink4808.xml"/><Relationship Id="rId60" Type="http://schemas.openxmlformats.org/officeDocument/2006/relationships/customXml" Target="../ink/ink4690.xml"/><Relationship Id="rId156" Type="http://schemas.openxmlformats.org/officeDocument/2006/relationships/customXml" Target="../ink/ink4738.xml"/><Relationship Id="rId198" Type="http://schemas.openxmlformats.org/officeDocument/2006/relationships/customXml" Target="../ink/ink4759.xml"/><Relationship Id="rId321" Type="http://schemas.openxmlformats.org/officeDocument/2006/relationships/image" Target="../media/image4700.png"/><Relationship Id="rId363" Type="http://schemas.openxmlformats.org/officeDocument/2006/relationships/image" Target="../media/image4721.png"/><Relationship Id="rId419" Type="http://schemas.openxmlformats.org/officeDocument/2006/relationships/image" Target="../media/image4748.png"/><Relationship Id="rId223" Type="http://schemas.openxmlformats.org/officeDocument/2006/relationships/image" Target="../media/image4651.png"/><Relationship Id="rId430" Type="http://schemas.openxmlformats.org/officeDocument/2006/relationships/customXml" Target="../ink/ink4875.xml"/><Relationship Id="rId18" Type="http://schemas.openxmlformats.org/officeDocument/2006/relationships/customXml" Target="../ink/ink4669.xml"/><Relationship Id="rId265" Type="http://schemas.openxmlformats.org/officeDocument/2006/relationships/image" Target="../media/image4672.png"/><Relationship Id="rId125" Type="http://schemas.openxmlformats.org/officeDocument/2006/relationships/image" Target="../media/image4602.png"/><Relationship Id="rId167" Type="http://schemas.openxmlformats.org/officeDocument/2006/relationships/image" Target="../media/image4623.png"/><Relationship Id="rId332" Type="http://schemas.openxmlformats.org/officeDocument/2006/relationships/customXml" Target="../ink/ink4826.xml"/><Relationship Id="rId374" Type="http://schemas.openxmlformats.org/officeDocument/2006/relationships/customXml" Target="../ink/ink4847.xml"/><Relationship Id="rId71" Type="http://schemas.openxmlformats.org/officeDocument/2006/relationships/image" Target="../media/image4576.png"/><Relationship Id="rId234" Type="http://schemas.openxmlformats.org/officeDocument/2006/relationships/customXml" Target="../ink/ink4777.xml"/><Relationship Id="rId2" Type="http://schemas.openxmlformats.org/officeDocument/2006/relationships/customXml" Target="../ink/ink4661.xml"/><Relationship Id="rId29" Type="http://schemas.openxmlformats.org/officeDocument/2006/relationships/image" Target="../media/image4555.png"/><Relationship Id="rId255" Type="http://schemas.openxmlformats.org/officeDocument/2006/relationships/image" Target="../media/image4667.png"/><Relationship Id="rId276" Type="http://schemas.openxmlformats.org/officeDocument/2006/relationships/customXml" Target="../ink/ink4798.xml"/><Relationship Id="rId297" Type="http://schemas.openxmlformats.org/officeDocument/2006/relationships/image" Target="../media/image4688.png"/><Relationship Id="rId441" Type="http://schemas.openxmlformats.org/officeDocument/2006/relationships/image" Target="../media/image4759.png"/><Relationship Id="rId40" Type="http://schemas.openxmlformats.org/officeDocument/2006/relationships/customXml" Target="../ink/ink4680.xml"/><Relationship Id="rId115" Type="http://schemas.openxmlformats.org/officeDocument/2006/relationships/image" Target="../media/image4597.png"/><Relationship Id="rId136" Type="http://schemas.openxmlformats.org/officeDocument/2006/relationships/customXml" Target="../ink/ink4728.xml"/><Relationship Id="rId157" Type="http://schemas.openxmlformats.org/officeDocument/2006/relationships/image" Target="../media/image4618.png"/><Relationship Id="rId178" Type="http://schemas.openxmlformats.org/officeDocument/2006/relationships/customXml" Target="../ink/ink4749.xml"/><Relationship Id="rId301" Type="http://schemas.openxmlformats.org/officeDocument/2006/relationships/image" Target="../media/image4690.png"/><Relationship Id="rId322" Type="http://schemas.openxmlformats.org/officeDocument/2006/relationships/customXml" Target="../ink/ink4821.xml"/><Relationship Id="rId343" Type="http://schemas.openxmlformats.org/officeDocument/2006/relationships/image" Target="../media/image4711.png"/><Relationship Id="rId364" Type="http://schemas.openxmlformats.org/officeDocument/2006/relationships/customXml" Target="../ink/ink4842.xml"/><Relationship Id="rId61" Type="http://schemas.openxmlformats.org/officeDocument/2006/relationships/image" Target="../media/image4571.png"/><Relationship Id="rId82" Type="http://schemas.openxmlformats.org/officeDocument/2006/relationships/customXml" Target="../ink/ink4701.xml"/><Relationship Id="rId199" Type="http://schemas.openxmlformats.org/officeDocument/2006/relationships/image" Target="../media/image4639.png"/><Relationship Id="rId203" Type="http://schemas.openxmlformats.org/officeDocument/2006/relationships/image" Target="../media/image4641.png"/><Relationship Id="rId385" Type="http://schemas.openxmlformats.org/officeDocument/2006/relationships/image" Target="../media/image4731.png"/><Relationship Id="rId19" Type="http://schemas.openxmlformats.org/officeDocument/2006/relationships/image" Target="../media/image4551.png"/><Relationship Id="rId224" Type="http://schemas.openxmlformats.org/officeDocument/2006/relationships/customXml" Target="../ink/ink4772.xml"/><Relationship Id="rId245" Type="http://schemas.openxmlformats.org/officeDocument/2006/relationships/image" Target="../media/image4662.png"/><Relationship Id="rId266" Type="http://schemas.openxmlformats.org/officeDocument/2006/relationships/customXml" Target="../ink/ink4793.xml"/><Relationship Id="rId287" Type="http://schemas.openxmlformats.org/officeDocument/2006/relationships/image" Target="../media/image4683.png"/><Relationship Id="rId410" Type="http://schemas.openxmlformats.org/officeDocument/2006/relationships/customXml" Target="../ink/ink4865.xml"/><Relationship Id="rId431" Type="http://schemas.openxmlformats.org/officeDocument/2006/relationships/image" Target="../media/image4754.png"/><Relationship Id="rId452" Type="http://schemas.openxmlformats.org/officeDocument/2006/relationships/customXml" Target="../ink/ink4886.xml"/><Relationship Id="rId30" Type="http://schemas.openxmlformats.org/officeDocument/2006/relationships/customXml" Target="../ink/ink4675.xml"/><Relationship Id="rId105" Type="http://schemas.openxmlformats.org/officeDocument/2006/relationships/image" Target="../media/image4592.png"/><Relationship Id="rId126" Type="http://schemas.openxmlformats.org/officeDocument/2006/relationships/customXml" Target="../ink/ink4723.xml"/><Relationship Id="rId147" Type="http://schemas.openxmlformats.org/officeDocument/2006/relationships/image" Target="../media/image4613.png"/><Relationship Id="rId168" Type="http://schemas.openxmlformats.org/officeDocument/2006/relationships/customXml" Target="../ink/ink4744.xml"/><Relationship Id="rId312" Type="http://schemas.openxmlformats.org/officeDocument/2006/relationships/customXml" Target="../ink/ink4816.xml"/><Relationship Id="rId333" Type="http://schemas.openxmlformats.org/officeDocument/2006/relationships/image" Target="../media/image4706.png"/><Relationship Id="rId354" Type="http://schemas.openxmlformats.org/officeDocument/2006/relationships/customXml" Target="../ink/ink4837.xml"/><Relationship Id="rId51" Type="http://schemas.openxmlformats.org/officeDocument/2006/relationships/image" Target="../media/image4566.png"/><Relationship Id="rId72" Type="http://schemas.openxmlformats.org/officeDocument/2006/relationships/customXml" Target="../ink/ink4696.xml"/><Relationship Id="rId93" Type="http://schemas.openxmlformats.org/officeDocument/2006/relationships/image" Target="../media/image4587.png"/><Relationship Id="rId189" Type="http://schemas.openxmlformats.org/officeDocument/2006/relationships/image" Target="../media/image4634.png"/><Relationship Id="rId375" Type="http://schemas.openxmlformats.org/officeDocument/2006/relationships/image" Target="../media/image4727.png"/><Relationship Id="rId396" Type="http://schemas.openxmlformats.org/officeDocument/2006/relationships/customXml" Target="../ink/ink4858.xml"/><Relationship Id="rId3" Type="http://schemas.openxmlformats.org/officeDocument/2006/relationships/image" Target="../media/image4543.png"/><Relationship Id="rId214" Type="http://schemas.openxmlformats.org/officeDocument/2006/relationships/customXml" Target="../ink/ink4767.xml"/><Relationship Id="rId235" Type="http://schemas.openxmlformats.org/officeDocument/2006/relationships/image" Target="../media/image4657.png"/><Relationship Id="rId256" Type="http://schemas.openxmlformats.org/officeDocument/2006/relationships/customXml" Target="../ink/ink4788.xml"/><Relationship Id="rId277" Type="http://schemas.openxmlformats.org/officeDocument/2006/relationships/image" Target="../media/image4678.png"/><Relationship Id="rId298" Type="http://schemas.openxmlformats.org/officeDocument/2006/relationships/customXml" Target="../ink/ink4809.xml"/><Relationship Id="rId400" Type="http://schemas.openxmlformats.org/officeDocument/2006/relationships/customXml" Target="../ink/ink4860.xml"/><Relationship Id="rId421" Type="http://schemas.openxmlformats.org/officeDocument/2006/relationships/image" Target="../media/image4749.png"/><Relationship Id="rId442" Type="http://schemas.openxmlformats.org/officeDocument/2006/relationships/customXml" Target="../ink/ink4881.xml"/><Relationship Id="rId116" Type="http://schemas.openxmlformats.org/officeDocument/2006/relationships/customXml" Target="../ink/ink4718.xml"/><Relationship Id="rId137" Type="http://schemas.openxmlformats.org/officeDocument/2006/relationships/image" Target="../media/image4608.png"/><Relationship Id="rId158" Type="http://schemas.openxmlformats.org/officeDocument/2006/relationships/customXml" Target="../ink/ink4739.xml"/><Relationship Id="rId302" Type="http://schemas.openxmlformats.org/officeDocument/2006/relationships/customXml" Target="../ink/ink4811.xml"/><Relationship Id="rId323" Type="http://schemas.openxmlformats.org/officeDocument/2006/relationships/image" Target="../media/image4701.png"/><Relationship Id="rId344" Type="http://schemas.openxmlformats.org/officeDocument/2006/relationships/customXml" Target="../ink/ink4832.xml"/><Relationship Id="rId20" Type="http://schemas.openxmlformats.org/officeDocument/2006/relationships/customXml" Target="../ink/ink4670.xml"/><Relationship Id="rId41" Type="http://schemas.openxmlformats.org/officeDocument/2006/relationships/image" Target="../media/image4561.png"/><Relationship Id="rId62" Type="http://schemas.openxmlformats.org/officeDocument/2006/relationships/customXml" Target="../ink/ink4691.xml"/><Relationship Id="rId83" Type="http://schemas.openxmlformats.org/officeDocument/2006/relationships/image" Target="../media/image4582.png"/><Relationship Id="rId179" Type="http://schemas.openxmlformats.org/officeDocument/2006/relationships/image" Target="../media/image4629.png"/><Relationship Id="rId365" Type="http://schemas.openxmlformats.org/officeDocument/2006/relationships/image" Target="../media/image4722.png"/><Relationship Id="rId386" Type="http://schemas.openxmlformats.org/officeDocument/2006/relationships/customXml" Target="../ink/ink4853.xml"/><Relationship Id="rId190" Type="http://schemas.openxmlformats.org/officeDocument/2006/relationships/customXml" Target="../ink/ink4755.xml"/><Relationship Id="rId204" Type="http://schemas.openxmlformats.org/officeDocument/2006/relationships/customXml" Target="../ink/ink4762.xml"/><Relationship Id="rId225" Type="http://schemas.openxmlformats.org/officeDocument/2006/relationships/image" Target="../media/image4652.png"/><Relationship Id="rId246" Type="http://schemas.openxmlformats.org/officeDocument/2006/relationships/customXml" Target="../ink/ink4783.xml"/><Relationship Id="rId267" Type="http://schemas.openxmlformats.org/officeDocument/2006/relationships/image" Target="../media/image4673.png"/><Relationship Id="rId288" Type="http://schemas.openxmlformats.org/officeDocument/2006/relationships/customXml" Target="../ink/ink4804.xml"/><Relationship Id="rId411" Type="http://schemas.openxmlformats.org/officeDocument/2006/relationships/image" Target="../media/image4744.png"/><Relationship Id="rId432" Type="http://schemas.openxmlformats.org/officeDocument/2006/relationships/customXml" Target="../ink/ink4876.xml"/><Relationship Id="rId453" Type="http://schemas.openxmlformats.org/officeDocument/2006/relationships/image" Target="../media/image4765.png"/><Relationship Id="rId106" Type="http://schemas.openxmlformats.org/officeDocument/2006/relationships/customXml" Target="../ink/ink4713.xml"/><Relationship Id="rId127" Type="http://schemas.openxmlformats.org/officeDocument/2006/relationships/image" Target="../media/image4603.png"/><Relationship Id="rId313" Type="http://schemas.openxmlformats.org/officeDocument/2006/relationships/image" Target="../media/image4696.png"/><Relationship Id="rId10" Type="http://schemas.openxmlformats.org/officeDocument/2006/relationships/customXml" Target="../ink/ink4665.xml"/><Relationship Id="rId31" Type="http://schemas.openxmlformats.org/officeDocument/2006/relationships/image" Target="../media/image4556.png"/><Relationship Id="rId52" Type="http://schemas.openxmlformats.org/officeDocument/2006/relationships/customXml" Target="../ink/ink4686.xml"/><Relationship Id="rId73" Type="http://schemas.openxmlformats.org/officeDocument/2006/relationships/image" Target="../media/image4577.png"/><Relationship Id="rId94" Type="http://schemas.openxmlformats.org/officeDocument/2006/relationships/customXml" Target="../ink/ink4707.xml"/><Relationship Id="rId148" Type="http://schemas.openxmlformats.org/officeDocument/2006/relationships/customXml" Target="../ink/ink4734.xml"/><Relationship Id="rId169" Type="http://schemas.openxmlformats.org/officeDocument/2006/relationships/image" Target="../media/image4624.png"/><Relationship Id="rId334" Type="http://schemas.openxmlformats.org/officeDocument/2006/relationships/customXml" Target="../ink/ink4827.xml"/><Relationship Id="rId355" Type="http://schemas.openxmlformats.org/officeDocument/2006/relationships/image" Target="../media/image4717.png"/><Relationship Id="rId376" Type="http://schemas.openxmlformats.org/officeDocument/2006/relationships/customXml" Target="../ink/ink4848.xml"/><Relationship Id="rId397" Type="http://schemas.openxmlformats.org/officeDocument/2006/relationships/image" Target="../media/image4737.png"/><Relationship Id="rId4" Type="http://schemas.openxmlformats.org/officeDocument/2006/relationships/customXml" Target="../ink/ink4662.xml"/><Relationship Id="rId180" Type="http://schemas.openxmlformats.org/officeDocument/2006/relationships/customXml" Target="../ink/ink4750.xml"/><Relationship Id="rId215" Type="http://schemas.openxmlformats.org/officeDocument/2006/relationships/image" Target="../media/image4647.png"/><Relationship Id="rId236" Type="http://schemas.openxmlformats.org/officeDocument/2006/relationships/customXml" Target="../ink/ink4778.xml"/><Relationship Id="rId257" Type="http://schemas.openxmlformats.org/officeDocument/2006/relationships/image" Target="../media/image4668.png"/><Relationship Id="rId278" Type="http://schemas.openxmlformats.org/officeDocument/2006/relationships/customXml" Target="../ink/ink4799.xml"/><Relationship Id="rId401" Type="http://schemas.openxmlformats.org/officeDocument/2006/relationships/image" Target="../media/image4739.png"/><Relationship Id="rId422" Type="http://schemas.openxmlformats.org/officeDocument/2006/relationships/customXml" Target="../ink/ink4871.xml"/><Relationship Id="rId443" Type="http://schemas.openxmlformats.org/officeDocument/2006/relationships/image" Target="../media/image4760.png"/><Relationship Id="rId303" Type="http://schemas.openxmlformats.org/officeDocument/2006/relationships/image" Target="../media/image4691.png"/><Relationship Id="rId42" Type="http://schemas.openxmlformats.org/officeDocument/2006/relationships/customXml" Target="../ink/ink4681.xml"/><Relationship Id="rId84" Type="http://schemas.openxmlformats.org/officeDocument/2006/relationships/customXml" Target="../ink/ink4702.xml"/><Relationship Id="rId138" Type="http://schemas.openxmlformats.org/officeDocument/2006/relationships/customXml" Target="../ink/ink4729.xml"/><Relationship Id="rId345" Type="http://schemas.openxmlformats.org/officeDocument/2006/relationships/image" Target="../media/image4712.png"/><Relationship Id="rId387" Type="http://schemas.openxmlformats.org/officeDocument/2006/relationships/image" Target="../media/image4732.png"/><Relationship Id="rId191" Type="http://schemas.openxmlformats.org/officeDocument/2006/relationships/image" Target="../media/image4635.png"/><Relationship Id="rId205" Type="http://schemas.openxmlformats.org/officeDocument/2006/relationships/image" Target="../media/image4642.png"/><Relationship Id="rId247" Type="http://schemas.openxmlformats.org/officeDocument/2006/relationships/image" Target="../media/image4663.png"/><Relationship Id="rId412" Type="http://schemas.openxmlformats.org/officeDocument/2006/relationships/customXml" Target="../ink/ink4866.xml"/><Relationship Id="rId107" Type="http://schemas.openxmlformats.org/officeDocument/2006/relationships/image" Target="../media/image4593.png"/><Relationship Id="rId289" Type="http://schemas.openxmlformats.org/officeDocument/2006/relationships/image" Target="../media/image4684.png"/><Relationship Id="rId454" Type="http://schemas.openxmlformats.org/officeDocument/2006/relationships/customXml" Target="../ink/ink4887.xml"/><Relationship Id="rId11" Type="http://schemas.openxmlformats.org/officeDocument/2006/relationships/image" Target="../media/image4547.png"/><Relationship Id="rId53" Type="http://schemas.openxmlformats.org/officeDocument/2006/relationships/image" Target="../media/image4567.png"/><Relationship Id="rId149" Type="http://schemas.openxmlformats.org/officeDocument/2006/relationships/image" Target="../media/image4614.png"/><Relationship Id="rId314" Type="http://schemas.openxmlformats.org/officeDocument/2006/relationships/customXml" Target="../ink/ink4817.xml"/><Relationship Id="rId356" Type="http://schemas.openxmlformats.org/officeDocument/2006/relationships/customXml" Target="../ink/ink4838.xml"/><Relationship Id="rId398" Type="http://schemas.openxmlformats.org/officeDocument/2006/relationships/customXml" Target="../ink/ink4859.xml"/><Relationship Id="rId95" Type="http://schemas.openxmlformats.org/officeDocument/2006/relationships/image" Target="../media/image157.png"/><Relationship Id="rId160" Type="http://schemas.openxmlformats.org/officeDocument/2006/relationships/customXml" Target="../ink/ink4740.xml"/><Relationship Id="rId216" Type="http://schemas.openxmlformats.org/officeDocument/2006/relationships/customXml" Target="../ink/ink4768.xml"/><Relationship Id="rId423" Type="http://schemas.openxmlformats.org/officeDocument/2006/relationships/image" Target="../media/image4750.png"/><Relationship Id="rId258" Type="http://schemas.openxmlformats.org/officeDocument/2006/relationships/customXml" Target="../ink/ink4789.xml"/><Relationship Id="rId22" Type="http://schemas.openxmlformats.org/officeDocument/2006/relationships/customXml" Target="../ink/ink4671.xml"/><Relationship Id="rId64" Type="http://schemas.openxmlformats.org/officeDocument/2006/relationships/customXml" Target="../ink/ink4692.xml"/><Relationship Id="rId118" Type="http://schemas.openxmlformats.org/officeDocument/2006/relationships/customXml" Target="../ink/ink4719.xml"/><Relationship Id="rId325" Type="http://schemas.openxmlformats.org/officeDocument/2006/relationships/image" Target="../media/image4702.png"/><Relationship Id="rId367" Type="http://schemas.openxmlformats.org/officeDocument/2006/relationships/image" Target="../media/image4723.png"/><Relationship Id="rId171" Type="http://schemas.openxmlformats.org/officeDocument/2006/relationships/image" Target="../media/image4625.png"/><Relationship Id="rId227" Type="http://schemas.openxmlformats.org/officeDocument/2006/relationships/image" Target="../media/image4653.png"/><Relationship Id="rId269" Type="http://schemas.openxmlformats.org/officeDocument/2006/relationships/image" Target="../media/image4674.png"/><Relationship Id="rId434" Type="http://schemas.openxmlformats.org/officeDocument/2006/relationships/customXml" Target="../ink/ink4877.xml"/><Relationship Id="rId33" Type="http://schemas.openxmlformats.org/officeDocument/2006/relationships/image" Target="../media/image4557.png"/><Relationship Id="rId129" Type="http://schemas.openxmlformats.org/officeDocument/2006/relationships/image" Target="../media/image4604.png"/><Relationship Id="rId280" Type="http://schemas.openxmlformats.org/officeDocument/2006/relationships/customXml" Target="../ink/ink4800.xml"/><Relationship Id="rId336" Type="http://schemas.openxmlformats.org/officeDocument/2006/relationships/customXml" Target="../ink/ink4828.xml"/><Relationship Id="rId75" Type="http://schemas.openxmlformats.org/officeDocument/2006/relationships/image" Target="../media/image4578.png"/><Relationship Id="rId140" Type="http://schemas.openxmlformats.org/officeDocument/2006/relationships/customXml" Target="../ink/ink4730.xml"/><Relationship Id="rId182" Type="http://schemas.openxmlformats.org/officeDocument/2006/relationships/customXml" Target="../ink/ink4751.xml"/><Relationship Id="rId378" Type="http://schemas.openxmlformats.org/officeDocument/2006/relationships/customXml" Target="../ink/ink4849.xml"/><Relationship Id="rId403" Type="http://schemas.openxmlformats.org/officeDocument/2006/relationships/image" Target="../media/image4740.png"/><Relationship Id="rId6" Type="http://schemas.openxmlformats.org/officeDocument/2006/relationships/customXml" Target="../ink/ink4663.xml"/><Relationship Id="rId238" Type="http://schemas.openxmlformats.org/officeDocument/2006/relationships/customXml" Target="../ink/ink4779.xml"/><Relationship Id="rId445" Type="http://schemas.openxmlformats.org/officeDocument/2006/relationships/image" Target="../media/image4761.png"/><Relationship Id="rId291" Type="http://schemas.openxmlformats.org/officeDocument/2006/relationships/image" Target="../media/image4685.png"/><Relationship Id="rId305" Type="http://schemas.openxmlformats.org/officeDocument/2006/relationships/image" Target="../media/image4692.png"/><Relationship Id="rId347" Type="http://schemas.openxmlformats.org/officeDocument/2006/relationships/image" Target="../media/image4713.png"/><Relationship Id="rId44" Type="http://schemas.openxmlformats.org/officeDocument/2006/relationships/customXml" Target="../ink/ink4682.xml"/><Relationship Id="rId86" Type="http://schemas.openxmlformats.org/officeDocument/2006/relationships/customXml" Target="../ink/ink4703.xml"/><Relationship Id="rId151" Type="http://schemas.openxmlformats.org/officeDocument/2006/relationships/image" Target="../media/image4615.png"/><Relationship Id="rId389" Type="http://schemas.openxmlformats.org/officeDocument/2006/relationships/image" Target="../media/image4733.png"/><Relationship Id="rId193" Type="http://schemas.openxmlformats.org/officeDocument/2006/relationships/image" Target="../media/image4636.png"/><Relationship Id="rId207" Type="http://schemas.openxmlformats.org/officeDocument/2006/relationships/image" Target="../media/image4643.png"/><Relationship Id="rId249" Type="http://schemas.openxmlformats.org/officeDocument/2006/relationships/image" Target="../media/image4664.png"/><Relationship Id="rId414" Type="http://schemas.openxmlformats.org/officeDocument/2006/relationships/customXml" Target="../ink/ink4867.xml"/><Relationship Id="rId456" Type="http://schemas.openxmlformats.org/officeDocument/2006/relationships/customXml" Target="../ink/ink4888.xml"/><Relationship Id="rId13" Type="http://schemas.openxmlformats.org/officeDocument/2006/relationships/image" Target="../media/image4548.png"/><Relationship Id="rId109" Type="http://schemas.openxmlformats.org/officeDocument/2006/relationships/image" Target="../media/image4594.png"/><Relationship Id="rId260" Type="http://schemas.openxmlformats.org/officeDocument/2006/relationships/customXml" Target="../ink/ink4790.xml"/><Relationship Id="rId316" Type="http://schemas.openxmlformats.org/officeDocument/2006/relationships/customXml" Target="../ink/ink4818.xml"/><Relationship Id="rId55" Type="http://schemas.openxmlformats.org/officeDocument/2006/relationships/image" Target="../media/image4568.png"/><Relationship Id="rId97" Type="http://schemas.openxmlformats.org/officeDocument/2006/relationships/image" Target="../media/image4588.png"/><Relationship Id="rId120" Type="http://schemas.openxmlformats.org/officeDocument/2006/relationships/customXml" Target="../ink/ink4720.xml"/><Relationship Id="rId358" Type="http://schemas.openxmlformats.org/officeDocument/2006/relationships/customXml" Target="../ink/ink4839.xml"/><Relationship Id="rId162" Type="http://schemas.openxmlformats.org/officeDocument/2006/relationships/customXml" Target="../ink/ink4741.xml"/><Relationship Id="rId218" Type="http://schemas.openxmlformats.org/officeDocument/2006/relationships/customXml" Target="../ink/ink4769.xml"/><Relationship Id="rId425" Type="http://schemas.openxmlformats.org/officeDocument/2006/relationships/image" Target="../media/image4751.png"/><Relationship Id="rId271" Type="http://schemas.openxmlformats.org/officeDocument/2006/relationships/image" Target="../media/image4675.png"/><Relationship Id="rId24" Type="http://schemas.openxmlformats.org/officeDocument/2006/relationships/customXml" Target="../ink/ink4672.xml"/><Relationship Id="rId66" Type="http://schemas.openxmlformats.org/officeDocument/2006/relationships/customXml" Target="../ink/ink4693.xml"/><Relationship Id="rId131" Type="http://schemas.openxmlformats.org/officeDocument/2006/relationships/image" Target="../media/image4605.png"/><Relationship Id="rId327" Type="http://schemas.openxmlformats.org/officeDocument/2006/relationships/image" Target="../media/image4703.png"/><Relationship Id="rId369" Type="http://schemas.openxmlformats.org/officeDocument/2006/relationships/image" Target="../media/image4724.png"/><Relationship Id="rId173" Type="http://schemas.openxmlformats.org/officeDocument/2006/relationships/image" Target="../media/image4626.png"/><Relationship Id="rId229" Type="http://schemas.openxmlformats.org/officeDocument/2006/relationships/image" Target="../media/image4654.png"/><Relationship Id="rId380" Type="http://schemas.openxmlformats.org/officeDocument/2006/relationships/customXml" Target="../ink/ink4850.xml"/><Relationship Id="rId436" Type="http://schemas.openxmlformats.org/officeDocument/2006/relationships/customXml" Target="../ink/ink4878.xml"/><Relationship Id="rId240" Type="http://schemas.openxmlformats.org/officeDocument/2006/relationships/customXml" Target="../ink/ink4780.xml"/><Relationship Id="rId35" Type="http://schemas.openxmlformats.org/officeDocument/2006/relationships/image" Target="../media/image4558.png"/><Relationship Id="rId77" Type="http://schemas.openxmlformats.org/officeDocument/2006/relationships/image" Target="../media/image4579.png"/><Relationship Id="rId100" Type="http://schemas.openxmlformats.org/officeDocument/2006/relationships/customXml" Target="../ink/ink4710.xml"/><Relationship Id="rId282" Type="http://schemas.openxmlformats.org/officeDocument/2006/relationships/customXml" Target="../ink/ink4801.xml"/><Relationship Id="rId338" Type="http://schemas.openxmlformats.org/officeDocument/2006/relationships/customXml" Target="../ink/ink4829.xml"/><Relationship Id="rId8" Type="http://schemas.openxmlformats.org/officeDocument/2006/relationships/customXml" Target="../ink/ink4664.xml"/><Relationship Id="rId142" Type="http://schemas.openxmlformats.org/officeDocument/2006/relationships/customXml" Target="../ink/ink4731.xml"/><Relationship Id="rId184" Type="http://schemas.openxmlformats.org/officeDocument/2006/relationships/customXml" Target="../ink/ink4752.xml"/><Relationship Id="rId391" Type="http://schemas.openxmlformats.org/officeDocument/2006/relationships/image" Target="../media/image4734.png"/><Relationship Id="rId405" Type="http://schemas.openxmlformats.org/officeDocument/2006/relationships/image" Target="../media/image4741.png"/><Relationship Id="rId447" Type="http://schemas.openxmlformats.org/officeDocument/2006/relationships/image" Target="../media/image4762.png"/><Relationship Id="rId251" Type="http://schemas.openxmlformats.org/officeDocument/2006/relationships/image" Target="../media/image4665.png"/><Relationship Id="rId46" Type="http://schemas.openxmlformats.org/officeDocument/2006/relationships/customXml" Target="../ink/ink4683.xml"/><Relationship Id="rId293" Type="http://schemas.openxmlformats.org/officeDocument/2006/relationships/image" Target="../media/image4686.png"/><Relationship Id="rId307" Type="http://schemas.openxmlformats.org/officeDocument/2006/relationships/image" Target="../media/image4693.png"/><Relationship Id="rId349" Type="http://schemas.openxmlformats.org/officeDocument/2006/relationships/image" Target="../media/image4714.png"/><Relationship Id="rId88" Type="http://schemas.openxmlformats.org/officeDocument/2006/relationships/customXml" Target="../ink/ink4704.xml"/><Relationship Id="rId111" Type="http://schemas.openxmlformats.org/officeDocument/2006/relationships/image" Target="../media/image4595.png"/><Relationship Id="rId153" Type="http://schemas.openxmlformats.org/officeDocument/2006/relationships/image" Target="../media/image4616.png"/><Relationship Id="rId195" Type="http://schemas.openxmlformats.org/officeDocument/2006/relationships/image" Target="../media/image4637.png"/><Relationship Id="rId209" Type="http://schemas.openxmlformats.org/officeDocument/2006/relationships/image" Target="../media/image4644.png"/><Relationship Id="rId360" Type="http://schemas.openxmlformats.org/officeDocument/2006/relationships/customXml" Target="../ink/ink4840.xml"/><Relationship Id="rId416" Type="http://schemas.openxmlformats.org/officeDocument/2006/relationships/customXml" Target="../ink/ink4868.xml"/><Relationship Id="rId220" Type="http://schemas.openxmlformats.org/officeDocument/2006/relationships/customXml" Target="../ink/ink4770.xml"/><Relationship Id="rId15" Type="http://schemas.openxmlformats.org/officeDocument/2006/relationships/image" Target="../media/image4549.png"/><Relationship Id="rId57" Type="http://schemas.openxmlformats.org/officeDocument/2006/relationships/image" Target="../media/image4569.png"/><Relationship Id="rId262" Type="http://schemas.openxmlformats.org/officeDocument/2006/relationships/customXml" Target="../ink/ink4791.xml"/><Relationship Id="rId318" Type="http://schemas.openxmlformats.org/officeDocument/2006/relationships/customXml" Target="../ink/ink4819.xml"/><Relationship Id="rId99" Type="http://schemas.openxmlformats.org/officeDocument/2006/relationships/image" Target="../media/image4589.png"/><Relationship Id="rId122" Type="http://schemas.openxmlformats.org/officeDocument/2006/relationships/customXml" Target="../ink/ink4721.xml"/><Relationship Id="rId164" Type="http://schemas.openxmlformats.org/officeDocument/2006/relationships/customXml" Target="../ink/ink4742.xml"/><Relationship Id="rId371" Type="http://schemas.openxmlformats.org/officeDocument/2006/relationships/image" Target="../media/image4725.png"/><Relationship Id="rId427" Type="http://schemas.openxmlformats.org/officeDocument/2006/relationships/image" Target="../media/image4752.png"/><Relationship Id="rId26" Type="http://schemas.openxmlformats.org/officeDocument/2006/relationships/customXml" Target="../ink/ink4673.xml"/><Relationship Id="rId231" Type="http://schemas.openxmlformats.org/officeDocument/2006/relationships/image" Target="../media/image4655.png"/><Relationship Id="rId273" Type="http://schemas.openxmlformats.org/officeDocument/2006/relationships/image" Target="../media/image4676.png"/><Relationship Id="rId329" Type="http://schemas.openxmlformats.org/officeDocument/2006/relationships/image" Target="../media/image4704.png"/><Relationship Id="rId68" Type="http://schemas.openxmlformats.org/officeDocument/2006/relationships/customXml" Target="../ink/ink4694.xml"/><Relationship Id="rId133" Type="http://schemas.openxmlformats.org/officeDocument/2006/relationships/image" Target="../media/image4606.png"/><Relationship Id="rId175" Type="http://schemas.openxmlformats.org/officeDocument/2006/relationships/image" Target="../media/image4627.png"/><Relationship Id="rId340" Type="http://schemas.openxmlformats.org/officeDocument/2006/relationships/customXml" Target="../ink/ink4830.xml"/><Relationship Id="rId200" Type="http://schemas.openxmlformats.org/officeDocument/2006/relationships/customXml" Target="../ink/ink4760.xml"/><Relationship Id="rId382" Type="http://schemas.openxmlformats.org/officeDocument/2006/relationships/customXml" Target="../ink/ink4851.xml"/><Relationship Id="rId438" Type="http://schemas.openxmlformats.org/officeDocument/2006/relationships/customXml" Target="../ink/ink4879.xml"/><Relationship Id="rId242" Type="http://schemas.openxmlformats.org/officeDocument/2006/relationships/customXml" Target="../ink/ink4781.xml"/><Relationship Id="rId284" Type="http://schemas.openxmlformats.org/officeDocument/2006/relationships/customXml" Target="../ink/ink4802.xml"/><Relationship Id="rId37" Type="http://schemas.openxmlformats.org/officeDocument/2006/relationships/image" Target="../media/image4559.png"/><Relationship Id="rId79" Type="http://schemas.openxmlformats.org/officeDocument/2006/relationships/image" Target="../media/image4580.png"/><Relationship Id="rId102" Type="http://schemas.openxmlformats.org/officeDocument/2006/relationships/customXml" Target="../ink/ink4711.xml"/><Relationship Id="rId144" Type="http://schemas.openxmlformats.org/officeDocument/2006/relationships/customXml" Target="../ink/ink4732.xml"/><Relationship Id="rId90" Type="http://schemas.openxmlformats.org/officeDocument/2006/relationships/customXml" Target="../ink/ink4705.xml"/><Relationship Id="rId186" Type="http://schemas.openxmlformats.org/officeDocument/2006/relationships/customXml" Target="../ink/ink4753.xml"/><Relationship Id="rId351" Type="http://schemas.openxmlformats.org/officeDocument/2006/relationships/image" Target="../media/image4715.png"/><Relationship Id="rId393" Type="http://schemas.openxmlformats.org/officeDocument/2006/relationships/image" Target="../media/image4735.png"/><Relationship Id="rId407" Type="http://schemas.openxmlformats.org/officeDocument/2006/relationships/image" Target="../media/image4742.png"/><Relationship Id="rId449" Type="http://schemas.openxmlformats.org/officeDocument/2006/relationships/image" Target="../media/image4763.png"/><Relationship Id="rId211" Type="http://schemas.openxmlformats.org/officeDocument/2006/relationships/image" Target="../media/image4645.png"/><Relationship Id="rId253" Type="http://schemas.openxmlformats.org/officeDocument/2006/relationships/image" Target="../media/image4666.png"/><Relationship Id="rId295" Type="http://schemas.openxmlformats.org/officeDocument/2006/relationships/image" Target="../media/image4687.png"/><Relationship Id="rId309" Type="http://schemas.openxmlformats.org/officeDocument/2006/relationships/image" Target="../media/image4694.png"/><Relationship Id="rId48" Type="http://schemas.openxmlformats.org/officeDocument/2006/relationships/customXml" Target="../ink/ink4684.xml"/><Relationship Id="rId113" Type="http://schemas.openxmlformats.org/officeDocument/2006/relationships/image" Target="../media/image4596.png"/><Relationship Id="rId320" Type="http://schemas.openxmlformats.org/officeDocument/2006/relationships/customXml" Target="../ink/ink4820.xml"/><Relationship Id="rId155" Type="http://schemas.openxmlformats.org/officeDocument/2006/relationships/image" Target="../media/image4617.png"/><Relationship Id="rId197" Type="http://schemas.openxmlformats.org/officeDocument/2006/relationships/image" Target="../media/image4638.png"/><Relationship Id="rId362" Type="http://schemas.openxmlformats.org/officeDocument/2006/relationships/customXml" Target="../ink/ink4841.xml"/><Relationship Id="rId418" Type="http://schemas.openxmlformats.org/officeDocument/2006/relationships/customXml" Target="../ink/ink4869.xml"/><Relationship Id="rId222" Type="http://schemas.openxmlformats.org/officeDocument/2006/relationships/customXml" Target="../ink/ink4771.xml"/><Relationship Id="rId264" Type="http://schemas.openxmlformats.org/officeDocument/2006/relationships/customXml" Target="../ink/ink4792.xml"/><Relationship Id="rId17" Type="http://schemas.openxmlformats.org/officeDocument/2006/relationships/image" Target="../media/image4550.png"/><Relationship Id="rId59" Type="http://schemas.openxmlformats.org/officeDocument/2006/relationships/image" Target="../media/image4570.png"/><Relationship Id="rId124" Type="http://schemas.openxmlformats.org/officeDocument/2006/relationships/customXml" Target="../ink/ink4722.xml"/><Relationship Id="rId70" Type="http://schemas.openxmlformats.org/officeDocument/2006/relationships/customXml" Target="../ink/ink4695.xml"/><Relationship Id="rId166" Type="http://schemas.openxmlformats.org/officeDocument/2006/relationships/customXml" Target="../ink/ink4743.xml"/><Relationship Id="rId331" Type="http://schemas.openxmlformats.org/officeDocument/2006/relationships/image" Target="../media/image4705.png"/><Relationship Id="rId373" Type="http://schemas.openxmlformats.org/officeDocument/2006/relationships/image" Target="../media/image4726.png"/><Relationship Id="rId429" Type="http://schemas.openxmlformats.org/officeDocument/2006/relationships/image" Target="../media/image475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56.png"/><Relationship Id="rId440" Type="http://schemas.openxmlformats.org/officeDocument/2006/relationships/customXml" Target="../ink/ink4880.xml"/><Relationship Id="rId28" Type="http://schemas.openxmlformats.org/officeDocument/2006/relationships/customXml" Target="../ink/ink4674.xml"/><Relationship Id="rId275" Type="http://schemas.openxmlformats.org/officeDocument/2006/relationships/image" Target="../media/image4677.png"/><Relationship Id="rId300" Type="http://schemas.openxmlformats.org/officeDocument/2006/relationships/customXml" Target="../ink/ink4810.xml"/><Relationship Id="rId81" Type="http://schemas.openxmlformats.org/officeDocument/2006/relationships/image" Target="../media/image4581.png"/><Relationship Id="rId135" Type="http://schemas.openxmlformats.org/officeDocument/2006/relationships/image" Target="../media/image4607.png"/><Relationship Id="rId177" Type="http://schemas.openxmlformats.org/officeDocument/2006/relationships/image" Target="../media/image4628.png"/><Relationship Id="rId342" Type="http://schemas.openxmlformats.org/officeDocument/2006/relationships/customXml" Target="../ink/ink4831.xml"/><Relationship Id="rId384" Type="http://schemas.openxmlformats.org/officeDocument/2006/relationships/customXml" Target="../ink/ink4852.xml"/><Relationship Id="rId202" Type="http://schemas.openxmlformats.org/officeDocument/2006/relationships/customXml" Target="../ink/ink4761.xml"/><Relationship Id="rId244" Type="http://schemas.openxmlformats.org/officeDocument/2006/relationships/customXml" Target="../ink/ink4782.xml"/><Relationship Id="rId39" Type="http://schemas.openxmlformats.org/officeDocument/2006/relationships/image" Target="../media/image4560.png"/><Relationship Id="rId286" Type="http://schemas.openxmlformats.org/officeDocument/2006/relationships/customXml" Target="../ink/ink4803.xml"/><Relationship Id="rId451" Type="http://schemas.openxmlformats.org/officeDocument/2006/relationships/image" Target="../media/image4764.png"/><Relationship Id="rId50" Type="http://schemas.openxmlformats.org/officeDocument/2006/relationships/customXml" Target="../ink/ink4685.xml"/><Relationship Id="rId104" Type="http://schemas.openxmlformats.org/officeDocument/2006/relationships/customXml" Target="../ink/ink4712.xml"/><Relationship Id="rId146" Type="http://schemas.openxmlformats.org/officeDocument/2006/relationships/customXml" Target="../ink/ink4733.xml"/><Relationship Id="rId188" Type="http://schemas.openxmlformats.org/officeDocument/2006/relationships/customXml" Target="../ink/ink4754.xml"/><Relationship Id="rId311" Type="http://schemas.openxmlformats.org/officeDocument/2006/relationships/image" Target="../media/image4695.png"/><Relationship Id="rId353" Type="http://schemas.openxmlformats.org/officeDocument/2006/relationships/image" Target="../media/image4716.png"/><Relationship Id="rId395" Type="http://schemas.openxmlformats.org/officeDocument/2006/relationships/image" Target="../media/image4736.png"/><Relationship Id="rId409" Type="http://schemas.openxmlformats.org/officeDocument/2006/relationships/image" Target="../media/image4743.png"/><Relationship Id="rId92" Type="http://schemas.openxmlformats.org/officeDocument/2006/relationships/customXml" Target="../ink/ink4706.xml"/><Relationship Id="rId213" Type="http://schemas.openxmlformats.org/officeDocument/2006/relationships/image" Target="../media/image4646.png"/><Relationship Id="rId420" Type="http://schemas.openxmlformats.org/officeDocument/2006/relationships/customXml" Target="../ink/ink4870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22.png"/><Relationship Id="rId299" Type="http://schemas.openxmlformats.org/officeDocument/2006/relationships/image" Target="../media/image4912.png"/><Relationship Id="rId21" Type="http://schemas.openxmlformats.org/officeDocument/2006/relationships/image" Target="../media/image4775.png"/><Relationship Id="rId63" Type="http://schemas.openxmlformats.org/officeDocument/2006/relationships/image" Target="../media/image4796.png"/><Relationship Id="rId159" Type="http://schemas.openxmlformats.org/officeDocument/2006/relationships/image" Target="../media/image4843.png"/><Relationship Id="rId324" Type="http://schemas.openxmlformats.org/officeDocument/2006/relationships/customXml" Target="../ink/ink5050.xml"/><Relationship Id="rId366" Type="http://schemas.openxmlformats.org/officeDocument/2006/relationships/customXml" Target="../ink/ink5071.xml"/><Relationship Id="rId170" Type="http://schemas.openxmlformats.org/officeDocument/2006/relationships/customXml" Target="../ink/ink4973.xml"/><Relationship Id="rId226" Type="http://schemas.openxmlformats.org/officeDocument/2006/relationships/customXml" Target="../ink/ink5001.xml"/><Relationship Id="rId433" Type="http://schemas.openxmlformats.org/officeDocument/2006/relationships/image" Target="../media/image4979.png"/><Relationship Id="rId268" Type="http://schemas.openxmlformats.org/officeDocument/2006/relationships/customXml" Target="../ink/ink5022.xml"/><Relationship Id="rId32" Type="http://schemas.openxmlformats.org/officeDocument/2006/relationships/customXml" Target="../ink/ink4904.xml"/><Relationship Id="rId74" Type="http://schemas.openxmlformats.org/officeDocument/2006/relationships/customXml" Target="../ink/ink4925.xml"/><Relationship Id="rId128" Type="http://schemas.openxmlformats.org/officeDocument/2006/relationships/customXml" Target="../ink/ink4952.xml"/><Relationship Id="rId335" Type="http://schemas.openxmlformats.org/officeDocument/2006/relationships/image" Target="../media/image4930.png"/><Relationship Id="rId377" Type="http://schemas.openxmlformats.org/officeDocument/2006/relationships/image" Target="../media/image4951.png"/><Relationship Id="rId5" Type="http://schemas.openxmlformats.org/officeDocument/2006/relationships/image" Target="../media/image4768.png"/><Relationship Id="rId181" Type="http://schemas.openxmlformats.org/officeDocument/2006/relationships/image" Target="../media/image4854.png"/><Relationship Id="rId237" Type="http://schemas.openxmlformats.org/officeDocument/2006/relationships/image" Target="../media/image4882.png"/><Relationship Id="rId402" Type="http://schemas.openxmlformats.org/officeDocument/2006/relationships/customXml" Target="../ink/ink5089.xml"/><Relationship Id="rId279" Type="http://schemas.openxmlformats.org/officeDocument/2006/relationships/image" Target="../media/image4902.png"/><Relationship Id="rId444" Type="http://schemas.openxmlformats.org/officeDocument/2006/relationships/customXml" Target="../ink/ink5110.xml"/><Relationship Id="rId43" Type="http://schemas.openxmlformats.org/officeDocument/2006/relationships/image" Target="../media/image4786.png"/><Relationship Id="rId139" Type="http://schemas.openxmlformats.org/officeDocument/2006/relationships/image" Target="../media/image4833.png"/><Relationship Id="rId290" Type="http://schemas.openxmlformats.org/officeDocument/2006/relationships/customXml" Target="../ink/ink5033.xml"/><Relationship Id="rId304" Type="http://schemas.openxmlformats.org/officeDocument/2006/relationships/customXml" Target="../ink/ink5040.xml"/><Relationship Id="rId346" Type="http://schemas.openxmlformats.org/officeDocument/2006/relationships/customXml" Target="../ink/ink5061.xml"/><Relationship Id="rId388" Type="http://schemas.openxmlformats.org/officeDocument/2006/relationships/customXml" Target="../ink/ink5082.xml"/><Relationship Id="rId85" Type="http://schemas.openxmlformats.org/officeDocument/2006/relationships/image" Target="../media/image4806.png"/><Relationship Id="rId150" Type="http://schemas.openxmlformats.org/officeDocument/2006/relationships/customXml" Target="../ink/ink4963.xml"/><Relationship Id="rId192" Type="http://schemas.openxmlformats.org/officeDocument/2006/relationships/customXml" Target="../ink/ink4984.xml"/><Relationship Id="rId206" Type="http://schemas.openxmlformats.org/officeDocument/2006/relationships/customXml" Target="../ink/ink4991.xml"/><Relationship Id="rId413" Type="http://schemas.openxmlformats.org/officeDocument/2006/relationships/image" Target="../media/image4969.png"/><Relationship Id="rId248" Type="http://schemas.openxmlformats.org/officeDocument/2006/relationships/customXml" Target="../ink/ink5012.xml"/><Relationship Id="rId455" Type="http://schemas.openxmlformats.org/officeDocument/2006/relationships/image" Target="../media/image4990.png"/><Relationship Id="rId12" Type="http://schemas.openxmlformats.org/officeDocument/2006/relationships/customXml" Target="../ink/ink4894.xml"/><Relationship Id="rId108" Type="http://schemas.openxmlformats.org/officeDocument/2006/relationships/customXml" Target="../ink/ink4942.xml"/><Relationship Id="rId315" Type="http://schemas.openxmlformats.org/officeDocument/2006/relationships/image" Target="../media/image4920.png"/><Relationship Id="rId357" Type="http://schemas.openxmlformats.org/officeDocument/2006/relationships/image" Target="../media/image4941.png"/><Relationship Id="rId54" Type="http://schemas.openxmlformats.org/officeDocument/2006/relationships/customXml" Target="../ink/ink4915.xml"/><Relationship Id="rId96" Type="http://schemas.openxmlformats.org/officeDocument/2006/relationships/customXml" Target="../ink/ink4936.xml"/><Relationship Id="rId161" Type="http://schemas.openxmlformats.org/officeDocument/2006/relationships/image" Target="../media/image4844.png"/><Relationship Id="rId217" Type="http://schemas.openxmlformats.org/officeDocument/2006/relationships/image" Target="../media/image4872.png"/><Relationship Id="rId399" Type="http://schemas.openxmlformats.org/officeDocument/2006/relationships/image" Target="../media/image4962.png"/><Relationship Id="rId259" Type="http://schemas.openxmlformats.org/officeDocument/2006/relationships/image" Target="../media/image4893.png"/><Relationship Id="rId424" Type="http://schemas.openxmlformats.org/officeDocument/2006/relationships/customXml" Target="../ink/ink5100.xml"/><Relationship Id="rId466" Type="http://schemas.openxmlformats.org/officeDocument/2006/relationships/customXml" Target="../ink/ink5121.xml"/><Relationship Id="rId23" Type="http://schemas.openxmlformats.org/officeDocument/2006/relationships/image" Target="../media/image4776.png"/><Relationship Id="rId119" Type="http://schemas.openxmlformats.org/officeDocument/2006/relationships/image" Target="../media/image4823.png"/><Relationship Id="rId270" Type="http://schemas.openxmlformats.org/officeDocument/2006/relationships/customXml" Target="../ink/ink5023.xml"/><Relationship Id="rId326" Type="http://schemas.openxmlformats.org/officeDocument/2006/relationships/customXml" Target="../ink/ink5051.xml"/><Relationship Id="rId65" Type="http://schemas.openxmlformats.org/officeDocument/2006/relationships/image" Target="../media/image4797.png"/><Relationship Id="rId130" Type="http://schemas.openxmlformats.org/officeDocument/2006/relationships/customXml" Target="../ink/ink4953.xml"/><Relationship Id="rId368" Type="http://schemas.openxmlformats.org/officeDocument/2006/relationships/customXml" Target="../ink/ink5072.xml"/><Relationship Id="rId172" Type="http://schemas.openxmlformats.org/officeDocument/2006/relationships/customXml" Target="../ink/ink4974.xml"/><Relationship Id="rId228" Type="http://schemas.openxmlformats.org/officeDocument/2006/relationships/customXml" Target="../ink/ink5002.xml"/><Relationship Id="rId435" Type="http://schemas.openxmlformats.org/officeDocument/2006/relationships/image" Target="../media/image4980.png"/><Relationship Id="rId281" Type="http://schemas.openxmlformats.org/officeDocument/2006/relationships/image" Target="../media/image4903.png"/><Relationship Id="rId337" Type="http://schemas.openxmlformats.org/officeDocument/2006/relationships/image" Target="../media/image4931.png"/><Relationship Id="rId34" Type="http://schemas.openxmlformats.org/officeDocument/2006/relationships/customXml" Target="../ink/ink4905.xml"/><Relationship Id="rId76" Type="http://schemas.openxmlformats.org/officeDocument/2006/relationships/customXml" Target="../ink/ink4926.xml"/><Relationship Id="rId141" Type="http://schemas.openxmlformats.org/officeDocument/2006/relationships/image" Target="../media/image4834.png"/><Relationship Id="rId379" Type="http://schemas.openxmlformats.org/officeDocument/2006/relationships/image" Target="../media/image4952.png"/><Relationship Id="rId7" Type="http://schemas.openxmlformats.org/officeDocument/2006/relationships/image" Target="../media/image4769.png"/><Relationship Id="rId183" Type="http://schemas.openxmlformats.org/officeDocument/2006/relationships/image" Target="../media/image4855.png"/><Relationship Id="rId239" Type="http://schemas.openxmlformats.org/officeDocument/2006/relationships/image" Target="../media/image4883.png"/><Relationship Id="rId390" Type="http://schemas.openxmlformats.org/officeDocument/2006/relationships/customXml" Target="../ink/ink5083.xml"/><Relationship Id="rId404" Type="http://schemas.openxmlformats.org/officeDocument/2006/relationships/customXml" Target="../ink/ink5090.xml"/><Relationship Id="rId446" Type="http://schemas.openxmlformats.org/officeDocument/2006/relationships/customXml" Target="../ink/ink5111.xml"/><Relationship Id="rId250" Type="http://schemas.openxmlformats.org/officeDocument/2006/relationships/customXml" Target="../ink/ink5013.xml"/><Relationship Id="rId292" Type="http://schemas.openxmlformats.org/officeDocument/2006/relationships/customXml" Target="../ink/ink5034.xml"/><Relationship Id="rId306" Type="http://schemas.openxmlformats.org/officeDocument/2006/relationships/customXml" Target="../ink/ink5041.xml"/><Relationship Id="rId45" Type="http://schemas.openxmlformats.org/officeDocument/2006/relationships/image" Target="../media/image4787.png"/><Relationship Id="rId87" Type="http://schemas.openxmlformats.org/officeDocument/2006/relationships/image" Target="../media/image4807.png"/><Relationship Id="rId110" Type="http://schemas.openxmlformats.org/officeDocument/2006/relationships/customXml" Target="../ink/ink4943.xml"/><Relationship Id="rId348" Type="http://schemas.openxmlformats.org/officeDocument/2006/relationships/customXml" Target="../ink/ink5062.xml"/><Relationship Id="rId152" Type="http://schemas.openxmlformats.org/officeDocument/2006/relationships/customXml" Target="../ink/ink4964.xml"/><Relationship Id="rId194" Type="http://schemas.openxmlformats.org/officeDocument/2006/relationships/customXml" Target="../ink/ink4985.xml"/><Relationship Id="rId208" Type="http://schemas.openxmlformats.org/officeDocument/2006/relationships/customXml" Target="../ink/ink4992.xml"/><Relationship Id="rId415" Type="http://schemas.openxmlformats.org/officeDocument/2006/relationships/image" Target="../media/image4970.png"/><Relationship Id="rId457" Type="http://schemas.openxmlformats.org/officeDocument/2006/relationships/image" Target="../media/image4991.png"/><Relationship Id="rId261" Type="http://schemas.openxmlformats.org/officeDocument/2006/relationships/image" Target="../media/image4894.png"/><Relationship Id="rId14" Type="http://schemas.openxmlformats.org/officeDocument/2006/relationships/customXml" Target="../ink/ink4895.xml"/><Relationship Id="rId56" Type="http://schemas.openxmlformats.org/officeDocument/2006/relationships/customXml" Target="../ink/ink4916.xml"/><Relationship Id="rId317" Type="http://schemas.openxmlformats.org/officeDocument/2006/relationships/image" Target="../media/image4921.png"/><Relationship Id="rId359" Type="http://schemas.openxmlformats.org/officeDocument/2006/relationships/image" Target="../media/image4942.png"/><Relationship Id="rId98" Type="http://schemas.openxmlformats.org/officeDocument/2006/relationships/customXml" Target="../ink/ink4937.xml"/><Relationship Id="rId121" Type="http://schemas.openxmlformats.org/officeDocument/2006/relationships/image" Target="../media/image4824.png"/><Relationship Id="rId163" Type="http://schemas.openxmlformats.org/officeDocument/2006/relationships/image" Target="../media/image4845.png"/><Relationship Id="rId219" Type="http://schemas.openxmlformats.org/officeDocument/2006/relationships/image" Target="../media/image4873.png"/><Relationship Id="rId370" Type="http://schemas.openxmlformats.org/officeDocument/2006/relationships/customXml" Target="../ink/ink5073.xml"/><Relationship Id="rId426" Type="http://schemas.openxmlformats.org/officeDocument/2006/relationships/customXml" Target="../ink/ink5101.xml"/><Relationship Id="rId230" Type="http://schemas.openxmlformats.org/officeDocument/2006/relationships/customXml" Target="../ink/ink5003.xml"/><Relationship Id="rId468" Type="http://schemas.openxmlformats.org/officeDocument/2006/relationships/customXml" Target="../ink/ink5122.xml"/><Relationship Id="rId25" Type="http://schemas.openxmlformats.org/officeDocument/2006/relationships/image" Target="../media/image4777.png"/><Relationship Id="rId67" Type="http://schemas.openxmlformats.org/officeDocument/2006/relationships/image" Target="../media/image4798.png"/><Relationship Id="rId272" Type="http://schemas.openxmlformats.org/officeDocument/2006/relationships/customXml" Target="../ink/ink5024.xml"/><Relationship Id="rId328" Type="http://schemas.openxmlformats.org/officeDocument/2006/relationships/customXml" Target="../ink/ink5052.xml"/><Relationship Id="rId132" Type="http://schemas.openxmlformats.org/officeDocument/2006/relationships/customXml" Target="../ink/ink4954.xml"/><Relationship Id="rId174" Type="http://schemas.openxmlformats.org/officeDocument/2006/relationships/customXml" Target="../ink/ink4975.xml"/><Relationship Id="rId381" Type="http://schemas.openxmlformats.org/officeDocument/2006/relationships/image" Target="../media/image4953.png"/><Relationship Id="rId241" Type="http://schemas.openxmlformats.org/officeDocument/2006/relationships/image" Target="../media/image4884.png"/><Relationship Id="rId437" Type="http://schemas.openxmlformats.org/officeDocument/2006/relationships/image" Target="../media/image4981.png"/><Relationship Id="rId36" Type="http://schemas.openxmlformats.org/officeDocument/2006/relationships/customXml" Target="../ink/ink4906.xml"/><Relationship Id="rId283" Type="http://schemas.openxmlformats.org/officeDocument/2006/relationships/image" Target="../media/image4904.png"/><Relationship Id="rId339" Type="http://schemas.openxmlformats.org/officeDocument/2006/relationships/image" Target="../media/image4932.png"/><Relationship Id="rId78" Type="http://schemas.openxmlformats.org/officeDocument/2006/relationships/customXml" Target="../ink/ink4927.xml"/><Relationship Id="rId101" Type="http://schemas.openxmlformats.org/officeDocument/2006/relationships/image" Target="../media/image4814.png"/><Relationship Id="rId143" Type="http://schemas.openxmlformats.org/officeDocument/2006/relationships/image" Target="../media/image4835.png"/><Relationship Id="rId185" Type="http://schemas.openxmlformats.org/officeDocument/2006/relationships/image" Target="../media/image4856.png"/><Relationship Id="rId350" Type="http://schemas.openxmlformats.org/officeDocument/2006/relationships/customXml" Target="../ink/ink5063.xml"/><Relationship Id="rId406" Type="http://schemas.openxmlformats.org/officeDocument/2006/relationships/customXml" Target="../ink/ink5091.xml"/><Relationship Id="rId9" Type="http://schemas.openxmlformats.org/officeDocument/2006/relationships/image" Target="../media/image4770.png"/><Relationship Id="rId210" Type="http://schemas.openxmlformats.org/officeDocument/2006/relationships/customXml" Target="../ink/ink4993.xml"/><Relationship Id="rId392" Type="http://schemas.openxmlformats.org/officeDocument/2006/relationships/customXml" Target="../ink/ink5084.xml"/><Relationship Id="rId448" Type="http://schemas.openxmlformats.org/officeDocument/2006/relationships/customXml" Target="../ink/ink5112.xml"/><Relationship Id="rId252" Type="http://schemas.openxmlformats.org/officeDocument/2006/relationships/customXml" Target="../ink/ink5014.xml"/><Relationship Id="rId294" Type="http://schemas.openxmlformats.org/officeDocument/2006/relationships/customXml" Target="../ink/ink5035.xml"/><Relationship Id="rId308" Type="http://schemas.openxmlformats.org/officeDocument/2006/relationships/customXml" Target="../ink/ink5042.xml"/><Relationship Id="rId47" Type="http://schemas.openxmlformats.org/officeDocument/2006/relationships/image" Target="../media/image4788.png"/><Relationship Id="rId89" Type="http://schemas.openxmlformats.org/officeDocument/2006/relationships/image" Target="../media/image4808.png"/><Relationship Id="rId112" Type="http://schemas.openxmlformats.org/officeDocument/2006/relationships/customXml" Target="../ink/ink4944.xml"/><Relationship Id="rId154" Type="http://schemas.openxmlformats.org/officeDocument/2006/relationships/customXml" Target="../ink/ink4965.xml"/><Relationship Id="rId361" Type="http://schemas.openxmlformats.org/officeDocument/2006/relationships/image" Target="../media/image4943.png"/><Relationship Id="rId196" Type="http://schemas.openxmlformats.org/officeDocument/2006/relationships/customXml" Target="../ink/ink4986.xml"/><Relationship Id="rId417" Type="http://schemas.openxmlformats.org/officeDocument/2006/relationships/image" Target="../media/image4971.png"/><Relationship Id="rId459" Type="http://schemas.openxmlformats.org/officeDocument/2006/relationships/image" Target="../media/image4992.png"/><Relationship Id="rId16" Type="http://schemas.openxmlformats.org/officeDocument/2006/relationships/customXml" Target="../ink/ink4896.xml"/><Relationship Id="rId221" Type="http://schemas.openxmlformats.org/officeDocument/2006/relationships/image" Target="../media/image4874.png"/><Relationship Id="rId263" Type="http://schemas.openxmlformats.org/officeDocument/2006/relationships/image" Target="../media/image4895.png"/><Relationship Id="rId319" Type="http://schemas.openxmlformats.org/officeDocument/2006/relationships/image" Target="../media/image4922.png"/><Relationship Id="rId58" Type="http://schemas.openxmlformats.org/officeDocument/2006/relationships/customXml" Target="../ink/ink4917.xml"/><Relationship Id="rId123" Type="http://schemas.openxmlformats.org/officeDocument/2006/relationships/image" Target="../media/image4825.png"/><Relationship Id="rId330" Type="http://schemas.openxmlformats.org/officeDocument/2006/relationships/customXml" Target="../ink/ink5053.xml"/><Relationship Id="rId165" Type="http://schemas.openxmlformats.org/officeDocument/2006/relationships/image" Target="../media/image4846.png"/><Relationship Id="rId372" Type="http://schemas.openxmlformats.org/officeDocument/2006/relationships/customXml" Target="../ink/ink5074.xml"/><Relationship Id="rId428" Type="http://schemas.openxmlformats.org/officeDocument/2006/relationships/customXml" Target="../ink/ink5102.xml"/><Relationship Id="rId232" Type="http://schemas.openxmlformats.org/officeDocument/2006/relationships/customXml" Target="../ink/ink5004.xml"/><Relationship Id="rId274" Type="http://schemas.openxmlformats.org/officeDocument/2006/relationships/customXml" Target="../ink/ink5025.xml"/><Relationship Id="rId27" Type="http://schemas.openxmlformats.org/officeDocument/2006/relationships/image" Target="../media/image4778.png"/><Relationship Id="rId69" Type="http://schemas.openxmlformats.org/officeDocument/2006/relationships/image" Target="../media/image4799.png"/><Relationship Id="rId134" Type="http://schemas.openxmlformats.org/officeDocument/2006/relationships/customXml" Target="../ink/ink4955.xml"/><Relationship Id="rId80" Type="http://schemas.openxmlformats.org/officeDocument/2006/relationships/customXml" Target="../ink/ink4928.xml"/><Relationship Id="rId176" Type="http://schemas.openxmlformats.org/officeDocument/2006/relationships/customXml" Target="../ink/ink4976.xml"/><Relationship Id="rId341" Type="http://schemas.openxmlformats.org/officeDocument/2006/relationships/image" Target="../media/image4933.png"/><Relationship Id="rId383" Type="http://schemas.openxmlformats.org/officeDocument/2006/relationships/image" Target="../media/image4954.png"/><Relationship Id="rId439" Type="http://schemas.openxmlformats.org/officeDocument/2006/relationships/image" Target="../media/image4982.png"/><Relationship Id="rId201" Type="http://schemas.openxmlformats.org/officeDocument/2006/relationships/image" Target="../media/image4864.png"/><Relationship Id="rId243" Type="http://schemas.openxmlformats.org/officeDocument/2006/relationships/image" Target="../media/image4885.png"/><Relationship Id="rId285" Type="http://schemas.openxmlformats.org/officeDocument/2006/relationships/image" Target="../media/image4905.png"/><Relationship Id="rId450" Type="http://schemas.openxmlformats.org/officeDocument/2006/relationships/customXml" Target="../ink/ink5113.xml"/><Relationship Id="rId38" Type="http://schemas.openxmlformats.org/officeDocument/2006/relationships/customXml" Target="../ink/ink4907.xml"/><Relationship Id="rId103" Type="http://schemas.openxmlformats.org/officeDocument/2006/relationships/image" Target="../media/image4815.png"/><Relationship Id="rId310" Type="http://schemas.openxmlformats.org/officeDocument/2006/relationships/customXml" Target="../ink/ink5043.xml"/><Relationship Id="rId91" Type="http://schemas.openxmlformats.org/officeDocument/2006/relationships/image" Target="../media/image4809.png"/><Relationship Id="rId145" Type="http://schemas.openxmlformats.org/officeDocument/2006/relationships/image" Target="../media/image4836.png"/><Relationship Id="rId187" Type="http://schemas.openxmlformats.org/officeDocument/2006/relationships/image" Target="../media/image4857.png"/><Relationship Id="rId352" Type="http://schemas.openxmlformats.org/officeDocument/2006/relationships/customXml" Target="../ink/ink5064.xml"/><Relationship Id="rId394" Type="http://schemas.openxmlformats.org/officeDocument/2006/relationships/customXml" Target="../ink/ink5085.xml"/><Relationship Id="rId408" Type="http://schemas.openxmlformats.org/officeDocument/2006/relationships/customXml" Target="../ink/ink5092.xml"/><Relationship Id="rId212" Type="http://schemas.openxmlformats.org/officeDocument/2006/relationships/customXml" Target="../ink/ink4994.xml"/><Relationship Id="rId254" Type="http://schemas.openxmlformats.org/officeDocument/2006/relationships/customXml" Target="../ink/ink5015.xml"/><Relationship Id="rId49" Type="http://schemas.openxmlformats.org/officeDocument/2006/relationships/image" Target="../media/image4789.png"/><Relationship Id="rId114" Type="http://schemas.openxmlformats.org/officeDocument/2006/relationships/customXml" Target="../ink/ink4945.xml"/><Relationship Id="rId296" Type="http://schemas.openxmlformats.org/officeDocument/2006/relationships/customXml" Target="../ink/ink5036.xml"/><Relationship Id="rId461" Type="http://schemas.openxmlformats.org/officeDocument/2006/relationships/image" Target="../media/image4993.png"/><Relationship Id="rId60" Type="http://schemas.openxmlformats.org/officeDocument/2006/relationships/customXml" Target="../ink/ink4918.xml"/><Relationship Id="rId156" Type="http://schemas.openxmlformats.org/officeDocument/2006/relationships/customXml" Target="../ink/ink4966.xml"/><Relationship Id="rId198" Type="http://schemas.openxmlformats.org/officeDocument/2006/relationships/customXml" Target="../ink/ink4987.xml"/><Relationship Id="rId321" Type="http://schemas.openxmlformats.org/officeDocument/2006/relationships/image" Target="../media/image4923.png"/><Relationship Id="rId363" Type="http://schemas.openxmlformats.org/officeDocument/2006/relationships/image" Target="../media/image4944.png"/><Relationship Id="rId419" Type="http://schemas.openxmlformats.org/officeDocument/2006/relationships/image" Target="../media/image4972.png"/><Relationship Id="rId223" Type="http://schemas.openxmlformats.org/officeDocument/2006/relationships/image" Target="../media/image4875.png"/><Relationship Id="rId430" Type="http://schemas.openxmlformats.org/officeDocument/2006/relationships/customXml" Target="../ink/ink5103.xml"/><Relationship Id="rId18" Type="http://schemas.openxmlformats.org/officeDocument/2006/relationships/customXml" Target="../ink/ink4897.xml"/><Relationship Id="rId265" Type="http://schemas.openxmlformats.org/officeDocument/2006/relationships/image" Target="../media/image1149.png"/><Relationship Id="rId125" Type="http://schemas.openxmlformats.org/officeDocument/2006/relationships/image" Target="../media/image4826.png"/><Relationship Id="rId167" Type="http://schemas.openxmlformats.org/officeDocument/2006/relationships/image" Target="../media/image4847.png"/><Relationship Id="rId332" Type="http://schemas.openxmlformats.org/officeDocument/2006/relationships/customXml" Target="../ink/ink5054.xml"/><Relationship Id="rId374" Type="http://schemas.openxmlformats.org/officeDocument/2006/relationships/customXml" Target="../ink/ink5075.xml"/><Relationship Id="rId71" Type="http://schemas.openxmlformats.org/officeDocument/2006/relationships/image" Target="../media/image4800.png"/><Relationship Id="rId234" Type="http://schemas.openxmlformats.org/officeDocument/2006/relationships/customXml" Target="../ink/ink5005.xml"/><Relationship Id="rId2" Type="http://schemas.openxmlformats.org/officeDocument/2006/relationships/customXml" Target="../ink/ink4889.xml"/><Relationship Id="rId29" Type="http://schemas.openxmlformats.org/officeDocument/2006/relationships/image" Target="../media/image4779.png"/><Relationship Id="rId276" Type="http://schemas.openxmlformats.org/officeDocument/2006/relationships/customXml" Target="../ink/ink5026.xml"/><Relationship Id="rId441" Type="http://schemas.openxmlformats.org/officeDocument/2006/relationships/image" Target="../media/image4983.png"/><Relationship Id="rId40" Type="http://schemas.openxmlformats.org/officeDocument/2006/relationships/customXml" Target="../ink/ink4908.xml"/><Relationship Id="rId136" Type="http://schemas.openxmlformats.org/officeDocument/2006/relationships/customXml" Target="../ink/ink4956.xml"/><Relationship Id="rId178" Type="http://schemas.openxmlformats.org/officeDocument/2006/relationships/customXml" Target="../ink/ink4977.xml"/><Relationship Id="rId301" Type="http://schemas.openxmlformats.org/officeDocument/2006/relationships/image" Target="../media/image4913.png"/><Relationship Id="rId343" Type="http://schemas.openxmlformats.org/officeDocument/2006/relationships/image" Target="../media/image4934.png"/><Relationship Id="rId82" Type="http://schemas.openxmlformats.org/officeDocument/2006/relationships/customXml" Target="../ink/ink4929.xml"/><Relationship Id="rId203" Type="http://schemas.openxmlformats.org/officeDocument/2006/relationships/image" Target="../media/image4865.png"/><Relationship Id="rId385" Type="http://schemas.openxmlformats.org/officeDocument/2006/relationships/image" Target="../media/image4955.png"/><Relationship Id="rId19" Type="http://schemas.openxmlformats.org/officeDocument/2006/relationships/image" Target="../media/image4774.png"/><Relationship Id="rId224" Type="http://schemas.openxmlformats.org/officeDocument/2006/relationships/customXml" Target="../ink/ink5000.xml"/><Relationship Id="rId245" Type="http://schemas.openxmlformats.org/officeDocument/2006/relationships/image" Target="../media/image4886.png"/><Relationship Id="rId266" Type="http://schemas.openxmlformats.org/officeDocument/2006/relationships/customXml" Target="../ink/ink5021.xml"/><Relationship Id="rId287" Type="http://schemas.openxmlformats.org/officeDocument/2006/relationships/image" Target="../media/image4906.png"/><Relationship Id="rId410" Type="http://schemas.openxmlformats.org/officeDocument/2006/relationships/customXml" Target="../ink/ink5093.xml"/><Relationship Id="rId431" Type="http://schemas.openxmlformats.org/officeDocument/2006/relationships/image" Target="../media/image4978.png"/><Relationship Id="rId452" Type="http://schemas.openxmlformats.org/officeDocument/2006/relationships/customXml" Target="../ink/ink5114.xml"/><Relationship Id="rId30" Type="http://schemas.openxmlformats.org/officeDocument/2006/relationships/customXml" Target="../ink/ink4903.xml"/><Relationship Id="rId105" Type="http://schemas.openxmlformats.org/officeDocument/2006/relationships/image" Target="../media/image4816.png"/><Relationship Id="rId126" Type="http://schemas.openxmlformats.org/officeDocument/2006/relationships/customXml" Target="../ink/ink4951.xml"/><Relationship Id="rId147" Type="http://schemas.openxmlformats.org/officeDocument/2006/relationships/image" Target="../media/image4837.png"/><Relationship Id="rId168" Type="http://schemas.openxmlformats.org/officeDocument/2006/relationships/customXml" Target="../ink/ink4972.xml"/><Relationship Id="rId312" Type="http://schemas.openxmlformats.org/officeDocument/2006/relationships/customXml" Target="../ink/ink5044.xml"/><Relationship Id="rId333" Type="http://schemas.openxmlformats.org/officeDocument/2006/relationships/image" Target="../media/image4929.png"/><Relationship Id="rId354" Type="http://schemas.openxmlformats.org/officeDocument/2006/relationships/customXml" Target="../ink/ink5065.xml"/><Relationship Id="rId51" Type="http://schemas.openxmlformats.org/officeDocument/2006/relationships/image" Target="../media/image4790.png"/><Relationship Id="rId72" Type="http://schemas.openxmlformats.org/officeDocument/2006/relationships/customXml" Target="../ink/ink4924.xml"/><Relationship Id="rId93" Type="http://schemas.openxmlformats.org/officeDocument/2006/relationships/image" Target="../media/image4810.png"/><Relationship Id="rId189" Type="http://schemas.openxmlformats.org/officeDocument/2006/relationships/image" Target="../media/image4858.png"/><Relationship Id="rId375" Type="http://schemas.openxmlformats.org/officeDocument/2006/relationships/image" Target="../media/image4950.png"/><Relationship Id="rId396" Type="http://schemas.openxmlformats.org/officeDocument/2006/relationships/customXml" Target="../ink/ink5086.xml"/><Relationship Id="rId3" Type="http://schemas.openxmlformats.org/officeDocument/2006/relationships/image" Target="../media/image47670.png"/><Relationship Id="rId214" Type="http://schemas.openxmlformats.org/officeDocument/2006/relationships/customXml" Target="../ink/ink4995.xml"/><Relationship Id="rId235" Type="http://schemas.openxmlformats.org/officeDocument/2006/relationships/image" Target="../media/image4881.png"/><Relationship Id="rId256" Type="http://schemas.openxmlformats.org/officeDocument/2006/relationships/customXml" Target="../ink/ink5016.xml"/><Relationship Id="rId277" Type="http://schemas.openxmlformats.org/officeDocument/2006/relationships/image" Target="../media/image4901.png"/><Relationship Id="rId298" Type="http://schemas.openxmlformats.org/officeDocument/2006/relationships/customXml" Target="../ink/ink5037.xml"/><Relationship Id="rId400" Type="http://schemas.openxmlformats.org/officeDocument/2006/relationships/customXml" Target="../ink/ink5088.xml"/><Relationship Id="rId421" Type="http://schemas.openxmlformats.org/officeDocument/2006/relationships/image" Target="../media/image4973.png"/><Relationship Id="rId442" Type="http://schemas.openxmlformats.org/officeDocument/2006/relationships/customXml" Target="../ink/ink5109.xml"/><Relationship Id="rId463" Type="http://schemas.openxmlformats.org/officeDocument/2006/relationships/image" Target="../media/image4994.png"/><Relationship Id="rId116" Type="http://schemas.openxmlformats.org/officeDocument/2006/relationships/customXml" Target="../ink/ink4946.xml"/><Relationship Id="rId137" Type="http://schemas.openxmlformats.org/officeDocument/2006/relationships/image" Target="../media/image4832.png"/><Relationship Id="rId158" Type="http://schemas.openxmlformats.org/officeDocument/2006/relationships/customXml" Target="../ink/ink4967.xml"/><Relationship Id="rId302" Type="http://schemas.openxmlformats.org/officeDocument/2006/relationships/customXml" Target="../ink/ink5039.xml"/><Relationship Id="rId323" Type="http://schemas.openxmlformats.org/officeDocument/2006/relationships/image" Target="../media/image4924.png"/><Relationship Id="rId344" Type="http://schemas.openxmlformats.org/officeDocument/2006/relationships/customXml" Target="../ink/ink5060.xml"/><Relationship Id="rId20" Type="http://schemas.openxmlformats.org/officeDocument/2006/relationships/customXml" Target="../ink/ink4898.xml"/><Relationship Id="rId41" Type="http://schemas.openxmlformats.org/officeDocument/2006/relationships/image" Target="../media/image4785.png"/><Relationship Id="rId62" Type="http://schemas.openxmlformats.org/officeDocument/2006/relationships/customXml" Target="../ink/ink4919.xml"/><Relationship Id="rId83" Type="http://schemas.openxmlformats.org/officeDocument/2006/relationships/image" Target="../media/image4805.png"/><Relationship Id="rId179" Type="http://schemas.openxmlformats.org/officeDocument/2006/relationships/image" Target="../media/image4853.png"/><Relationship Id="rId365" Type="http://schemas.openxmlformats.org/officeDocument/2006/relationships/image" Target="../media/image4945.png"/><Relationship Id="rId386" Type="http://schemas.openxmlformats.org/officeDocument/2006/relationships/customXml" Target="../ink/ink5081.xml"/><Relationship Id="rId190" Type="http://schemas.openxmlformats.org/officeDocument/2006/relationships/customXml" Target="../ink/ink4983.xml"/><Relationship Id="rId204" Type="http://schemas.openxmlformats.org/officeDocument/2006/relationships/customXml" Target="../ink/ink4990.xml"/><Relationship Id="rId225" Type="http://schemas.openxmlformats.org/officeDocument/2006/relationships/image" Target="../media/image4876.png"/><Relationship Id="rId246" Type="http://schemas.openxmlformats.org/officeDocument/2006/relationships/customXml" Target="../ink/ink5011.xml"/><Relationship Id="rId267" Type="http://schemas.openxmlformats.org/officeDocument/2006/relationships/image" Target="../media/image4896.png"/><Relationship Id="rId288" Type="http://schemas.openxmlformats.org/officeDocument/2006/relationships/customXml" Target="../ink/ink5032.xml"/><Relationship Id="rId411" Type="http://schemas.openxmlformats.org/officeDocument/2006/relationships/image" Target="../media/image4968.png"/><Relationship Id="rId432" Type="http://schemas.openxmlformats.org/officeDocument/2006/relationships/customXml" Target="../ink/ink5104.xml"/><Relationship Id="rId453" Type="http://schemas.openxmlformats.org/officeDocument/2006/relationships/image" Target="../media/image4989.png"/><Relationship Id="rId106" Type="http://schemas.openxmlformats.org/officeDocument/2006/relationships/customXml" Target="../ink/ink4941.xml"/><Relationship Id="rId127" Type="http://schemas.openxmlformats.org/officeDocument/2006/relationships/image" Target="../media/image4827.png"/><Relationship Id="rId313" Type="http://schemas.openxmlformats.org/officeDocument/2006/relationships/image" Target="../media/image4919.png"/><Relationship Id="rId10" Type="http://schemas.openxmlformats.org/officeDocument/2006/relationships/customXml" Target="../ink/ink4893.xml"/><Relationship Id="rId31" Type="http://schemas.openxmlformats.org/officeDocument/2006/relationships/image" Target="../media/image4780.png"/><Relationship Id="rId52" Type="http://schemas.openxmlformats.org/officeDocument/2006/relationships/customXml" Target="../ink/ink4914.xml"/><Relationship Id="rId73" Type="http://schemas.openxmlformats.org/officeDocument/2006/relationships/image" Target="../media/image4801.png"/><Relationship Id="rId94" Type="http://schemas.openxmlformats.org/officeDocument/2006/relationships/customXml" Target="../ink/ink4935.xml"/><Relationship Id="rId148" Type="http://schemas.openxmlformats.org/officeDocument/2006/relationships/customXml" Target="../ink/ink4962.xml"/><Relationship Id="rId169" Type="http://schemas.openxmlformats.org/officeDocument/2006/relationships/image" Target="../media/image4848.png"/><Relationship Id="rId334" Type="http://schemas.openxmlformats.org/officeDocument/2006/relationships/customXml" Target="../ink/ink5055.xml"/><Relationship Id="rId355" Type="http://schemas.openxmlformats.org/officeDocument/2006/relationships/image" Target="../media/image4940.png"/><Relationship Id="rId376" Type="http://schemas.openxmlformats.org/officeDocument/2006/relationships/customXml" Target="../ink/ink5076.xml"/><Relationship Id="rId397" Type="http://schemas.openxmlformats.org/officeDocument/2006/relationships/image" Target="../media/image4961.png"/><Relationship Id="rId4" Type="http://schemas.openxmlformats.org/officeDocument/2006/relationships/customXml" Target="../ink/ink4890.xml"/><Relationship Id="rId180" Type="http://schemas.openxmlformats.org/officeDocument/2006/relationships/customXml" Target="../ink/ink4978.xml"/><Relationship Id="rId215" Type="http://schemas.openxmlformats.org/officeDocument/2006/relationships/image" Target="../media/image4871.png"/><Relationship Id="rId236" Type="http://schemas.openxmlformats.org/officeDocument/2006/relationships/customXml" Target="../ink/ink5006.xml"/><Relationship Id="rId257" Type="http://schemas.openxmlformats.org/officeDocument/2006/relationships/image" Target="../media/image4892.png"/><Relationship Id="rId278" Type="http://schemas.openxmlformats.org/officeDocument/2006/relationships/customXml" Target="../ink/ink5027.xml"/><Relationship Id="rId401" Type="http://schemas.openxmlformats.org/officeDocument/2006/relationships/image" Target="../media/image4963.png"/><Relationship Id="rId422" Type="http://schemas.openxmlformats.org/officeDocument/2006/relationships/customXml" Target="../ink/ink5099.xml"/><Relationship Id="rId443" Type="http://schemas.openxmlformats.org/officeDocument/2006/relationships/image" Target="../media/image4984.png"/><Relationship Id="rId464" Type="http://schemas.openxmlformats.org/officeDocument/2006/relationships/customXml" Target="../ink/ink5120.xml"/><Relationship Id="rId303" Type="http://schemas.openxmlformats.org/officeDocument/2006/relationships/image" Target="../media/image4914.png"/><Relationship Id="rId42" Type="http://schemas.openxmlformats.org/officeDocument/2006/relationships/customXml" Target="../ink/ink4909.xml"/><Relationship Id="rId84" Type="http://schemas.openxmlformats.org/officeDocument/2006/relationships/customXml" Target="../ink/ink4930.xml"/><Relationship Id="rId138" Type="http://schemas.openxmlformats.org/officeDocument/2006/relationships/customXml" Target="../ink/ink4957.xml"/><Relationship Id="rId345" Type="http://schemas.openxmlformats.org/officeDocument/2006/relationships/image" Target="../media/image4935.png"/><Relationship Id="rId387" Type="http://schemas.openxmlformats.org/officeDocument/2006/relationships/image" Target="../media/image4956.png"/><Relationship Id="rId191" Type="http://schemas.openxmlformats.org/officeDocument/2006/relationships/image" Target="../media/image4859.png"/><Relationship Id="rId205" Type="http://schemas.openxmlformats.org/officeDocument/2006/relationships/image" Target="../media/image4866.png"/><Relationship Id="rId247" Type="http://schemas.openxmlformats.org/officeDocument/2006/relationships/image" Target="../media/image4887.png"/><Relationship Id="rId412" Type="http://schemas.openxmlformats.org/officeDocument/2006/relationships/customXml" Target="../ink/ink5094.xml"/><Relationship Id="rId107" Type="http://schemas.openxmlformats.org/officeDocument/2006/relationships/image" Target="../media/image4817.png"/><Relationship Id="rId289" Type="http://schemas.openxmlformats.org/officeDocument/2006/relationships/image" Target="../media/image4907.png"/><Relationship Id="rId454" Type="http://schemas.openxmlformats.org/officeDocument/2006/relationships/customXml" Target="../ink/ink5115.xml"/><Relationship Id="rId11" Type="http://schemas.openxmlformats.org/officeDocument/2006/relationships/image" Target="../media/image157.png"/><Relationship Id="rId53" Type="http://schemas.openxmlformats.org/officeDocument/2006/relationships/image" Target="../media/image4791.png"/><Relationship Id="rId149" Type="http://schemas.openxmlformats.org/officeDocument/2006/relationships/image" Target="../media/image4838.png"/><Relationship Id="rId314" Type="http://schemas.openxmlformats.org/officeDocument/2006/relationships/customXml" Target="../ink/ink5045.xml"/><Relationship Id="rId356" Type="http://schemas.openxmlformats.org/officeDocument/2006/relationships/customXml" Target="../ink/ink5066.xml"/><Relationship Id="rId398" Type="http://schemas.openxmlformats.org/officeDocument/2006/relationships/customXml" Target="../ink/ink5087.xml"/><Relationship Id="rId95" Type="http://schemas.openxmlformats.org/officeDocument/2006/relationships/image" Target="../media/image4811.png"/><Relationship Id="rId160" Type="http://schemas.openxmlformats.org/officeDocument/2006/relationships/customXml" Target="../ink/ink4968.xml"/><Relationship Id="rId216" Type="http://schemas.openxmlformats.org/officeDocument/2006/relationships/customXml" Target="../ink/ink4996.xml"/><Relationship Id="rId423" Type="http://schemas.openxmlformats.org/officeDocument/2006/relationships/image" Target="../media/image4974.png"/><Relationship Id="rId258" Type="http://schemas.openxmlformats.org/officeDocument/2006/relationships/customXml" Target="../ink/ink5017.xml"/><Relationship Id="rId465" Type="http://schemas.openxmlformats.org/officeDocument/2006/relationships/image" Target="../media/image4995.png"/><Relationship Id="rId22" Type="http://schemas.openxmlformats.org/officeDocument/2006/relationships/customXml" Target="../ink/ink4899.xml"/><Relationship Id="rId64" Type="http://schemas.openxmlformats.org/officeDocument/2006/relationships/customXml" Target="../ink/ink4920.xml"/><Relationship Id="rId118" Type="http://schemas.openxmlformats.org/officeDocument/2006/relationships/customXml" Target="../ink/ink4947.xml"/><Relationship Id="rId325" Type="http://schemas.openxmlformats.org/officeDocument/2006/relationships/image" Target="../media/image4925.png"/><Relationship Id="rId367" Type="http://schemas.openxmlformats.org/officeDocument/2006/relationships/image" Target="../media/image4946.png"/><Relationship Id="rId171" Type="http://schemas.openxmlformats.org/officeDocument/2006/relationships/image" Target="../media/image4849.png"/><Relationship Id="rId227" Type="http://schemas.openxmlformats.org/officeDocument/2006/relationships/image" Target="../media/image4877.png"/><Relationship Id="rId269" Type="http://schemas.openxmlformats.org/officeDocument/2006/relationships/image" Target="../media/image4897.png"/><Relationship Id="rId434" Type="http://schemas.openxmlformats.org/officeDocument/2006/relationships/customXml" Target="../ink/ink5105.xml"/><Relationship Id="rId33" Type="http://schemas.openxmlformats.org/officeDocument/2006/relationships/image" Target="../media/image4781.png"/><Relationship Id="rId129" Type="http://schemas.openxmlformats.org/officeDocument/2006/relationships/image" Target="../media/image4828.png"/><Relationship Id="rId280" Type="http://schemas.openxmlformats.org/officeDocument/2006/relationships/customXml" Target="../ink/ink5028.xml"/><Relationship Id="rId336" Type="http://schemas.openxmlformats.org/officeDocument/2006/relationships/customXml" Target="../ink/ink5056.xml"/><Relationship Id="rId75" Type="http://schemas.openxmlformats.org/officeDocument/2006/relationships/image" Target="../media/image4802.png"/><Relationship Id="rId140" Type="http://schemas.openxmlformats.org/officeDocument/2006/relationships/customXml" Target="../ink/ink4958.xml"/><Relationship Id="rId182" Type="http://schemas.openxmlformats.org/officeDocument/2006/relationships/customXml" Target="../ink/ink4979.xml"/><Relationship Id="rId378" Type="http://schemas.openxmlformats.org/officeDocument/2006/relationships/customXml" Target="../ink/ink5077.xml"/><Relationship Id="rId403" Type="http://schemas.openxmlformats.org/officeDocument/2006/relationships/image" Target="../media/image4964.png"/><Relationship Id="rId6" Type="http://schemas.openxmlformats.org/officeDocument/2006/relationships/customXml" Target="../ink/ink4891.xml"/><Relationship Id="rId238" Type="http://schemas.openxmlformats.org/officeDocument/2006/relationships/customXml" Target="../ink/ink5007.xml"/><Relationship Id="rId445" Type="http://schemas.openxmlformats.org/officeDocument/2006/relationships/image" Target="../media/image4985.png"/><Relationship Id="rId291" Type="http://schemas.openxmlformats.org/officeDocument/2006/relationships/image" Target="../media/image4908.png"/><Relationship Id="rId305" Type="http://schemas.openxmlformats.org/officeDocument/2006/relationships/image" Target="../media/image4915.png"/><Relationship Id="rId347" Type="http://schemas.openxmlformats.org/officeDocument/2006/relationships/image" Target="../media/image4936.png"/><Relationship Id="rId44" Type="http://schemas.openxmlformats.org/officeDocument/2006/relationships/customXml" Target="../ink/ink4910.xml"/><Relationship Id="rId86" Type="http://schemas.openxmlformats.org/officeDocument/2006/relationships/customXml" Target="../ink/ink4931.xml"/><Relationship Id="rId151" Type="http://schemas.openxmlformats.org/officeDocument/2006/relationships/image" Target="../media/image4839.png"/><Relationship Id="rId389" Type="http://schemas.openxmlformats.org/officeDocument/2006/relationships/image" Target="../media/image4957.png"/><Relationship Id="rId193" Type="http://schemas.openxmlformats.org/officeDocument/2006/relationships/image" Target="../media/image4860.png"/><Relationship Id="rId207" Type="http://schemas.openxmlformats.org/officeDocument/2006/relationships/image" Target="../media/image4867.png"/><Relationship Id="rId249" Type="http://schemas.openxmlformats.org/officeDocument/2006/relationships/image" Target="../media/image4888.png"/><Relationship Id="rId414" Type="http://schemas.openxmlformats.org/officeDocument/2006/relationships/customXml" Target="../ink/ink5095.xml"/><Relationship Id="rId456" Type="http://schemas.openxmlformats.org/officeDocument/2006/relationships/customXml" Target="../ink/ink5116.xml"/><Relationship Id="rId13" Type="http://schemas.openxmlformats.org/officeDocument/2006/relationships/image" Target="../media/image4771.png"/><Relationship Id="rId109" Type="http://schemas.openxmlformats.org/officeDocument/2006/relationships/image" Target="../media/image4818.png"/><Relationship Id="rId260" Type="http://schemas.openxmlformats.org/officeDocument/2006/relationships/customXml" Target="../ink/ink5018.xml"/><Relationship Id="rId316" Type="http://schemas.openxmlformats.org/officeDocument/2006/relationships/customXml" Target="../ink/ink5046.xml"/><Relationship Id="rId55" Type="http://schemas.openxmlformats.org/officeDocument/2006/relationships/image" Target="../media/image4792.png"/><Relationship Id="rId97" Type="http://schemas.openxmlformats.org/officeDocument/2006/relationships/image" Target="../media/image4812.png"/><Relationship Id="rId120" Type="http://schemas.openxmlformats.org/officeDocument/2006/relationships/customXml" Target="../ink/ink4948.xml"/><Relationship Id="rId358" Type="http://schemas.openxmlformats.org/officeDocument/2006/relationships/customXml" Target="../ink/ink5067.xml"/><Relationship Id="rId162" Type="http://schemas.openxmlformats.org/officeDocument/2006/relationships/customXml" Target="../ink/ink4969.xml"/><Relationship Id="rId218" Type="http://schemas.openxmlformats.org/officeDocument/2006/relationships/customXml" Target="../ink/ink4997.xml"/><Relationship Id="rId425" Type="http://schemas.openxmlformats.org/officeDocument/2006/relationships/image" Target="../media/image4975.png"/><Relationship Id="rId467" Type="http://schemas.openxmlformats.org/officeDocument/2006/relationships/image" Target="../media/image4996.png"/><Relationship Id="rId271" Type="http://schemas.openxmlformats.org/officeDocument/2006/relationships/image" Target="../media/image4898.png"/><Relationship Id="rId24" Type="http://schemas.openxmlformats.org/officeDocument/2006/relationships/customXml" Target="../ink/ink4900.xml"/><Relationship Id="rId66" Type="http://schemas.openxmlformats.org/officeDocument/2006/relationships/customXml" Target="../ink/ink4921.xml"/><Relationship Id="rId131" Type="http://schemas.openxmlformats.org/officeDocument/2006/relationships/image" Target="../media/image4829.png"/><Relationship Id="rId327" Type="http://schemas.openxmlformats.org/officeDocument/2006/relationships/image" Target="../media/image4926.png"/><Relationship Id="rId369" Type="http://schemas.openxmlformats.org/officeDocument/2006/relationships/image" Target="../media/image4947.png"/><Relationship Id="rId173" Type="http://schemas.openxmlformats.org/officeDocument/2006/relationships/image" Target="../media/image4850.png"/><Relationship Id="rId229" Type="http://schemas.openxmlformats.org/officeDocument/2006/relationships/image" Target="../media/image4878.png"/><Relationship Id="rId380" Type="http://schemas.openxmlformats.org/officeDocument/2006/relationships/customXml" Target="../ink/ink5078.xml"/><Relationship Id="rId436" Type="http://schemas.openxmlformats.org/officeDocument/2006/relationships/customXml" Target="../ink/ink5106.xml"/><Relationship Id="rId240" Type="http://schemas.openxmlformats.org/officeDocument/2006/relationships/customXml" Target="../ink/ink5008.xml"/><Relationship Id="rId35" Type="http://schemas.openxmlformats.org/officeDocument/2006/relationships/image" Target="../media/image4782.png"/><Relationship Id="rId77" Type="http://schemas.openxmlformats.org/officeDocument/2006/relationships/image" Target="../media/image4803.png"/><Relationship Id="rId100" Type="http://schemas.openxmlformats.org/officeDocument/2006/relationships/customXml" Target="../ink/ink4938.xml"/><Relationship Id="rId282" Type="http://schemas.openxmlformats.org/officeDocument/2006/relationships/customXml" Target="../ink/ink5029.xml"/><Relationship Id="rId338" Type="http://schemas.openxmlformats.org/officeDocument/2006/relationships/customXml" Target="../ink/ink5057.xml"/><Relationship Id="rId8" Type="http://schemas.openxmlformats.org/officeDocument/2006/relationships/customXml" Target="../ink/ink4892.xml"/><Relationship Id="rId142" Type="http://schemas.openxmlformats.org/officeDocument/2006/relationships/customXml" Target="../ink/ink4959.xml"/><Relationship Id="rId184" Type="http://schemas.openxmlformats.org/officeDocument/2006/relationships/customXml" Target="../ink/ink4980.xml"/><Relationship Id="rId391" Type="http://schemas.openxmlformats.org/officeDocument/2006/relationships/image" Target="../media/image4958.png"/><Relationship Id="rId405" Type="http://schemas.openxmlformats.org/officeDocument/2006/relationships/image" Target="../media/image4965.png"/><Relationship Id="rId447" Type="http://schemas.openxmlformats.org/officeDocument/2006/relationships/image" Target="../media/image4986.png"/><Relationship Id="rId251" Type="http://schemas.openxmlformats.org/officeDocument/2006/relationships/image" Target="../media/image4889.png"/><Relationship Id="rId46" Type="http://schemas.openxmlformats.org/officeDocument/2006/relationships/customXml" Target="../ink/ink4911.xml"/><Relationship Id="rId293" Type="http://schemas.openxmlformats.org/officeDocument/2006/relationships/image" Target="../media/image4909.png"/><Relationship Id="rId307" Type="http://schemas.openxmlformats.org/officeDocument/2006/relationships/image" Target="../media/image4916.png"/><Relationship Id="rId349" Type="http://schemas.openxmlformats.org/officeDocument/2006/relationships/image" Target="../media/image4937.png"/><Relationship Id="rId88" Type="http://schemas.openxmlformats.org/officeDocument/2006/relationships/customXml" Target="../ink/ink4932.xml"/><Relationship Id="rId111" Type="http://schemas.openxmlformats.org/officeDocument/2006/relationships/image" Target="../media/image4819.png"/><Relationship Id="rId153" Type="http://schemas.openxmlformats.org/officeDocument/2006/relationships/image" Target="../media/image4840.png"/><Relationship Id="rId195" Type="http://schemas.openxmlformats.org/officeDocument/2006/relationships/image" Target="../media/image4861.png"/><Relationship Id="rId209" Type="http://schemas.openxmlformats.org/officeDocument/2006/relationships/image" Target="../media/image4868.png"/><Relationship Id="rId360" Type="http://schemas.openxmlformats.org/officeDocument/2006/relationships/customXml" Target="../ink/ink5068.xml"/><Relationship Id="rId416" Type="http://schemas.openxmlformats.org/officeDocument/2006/relationships/customXml" Target="../ink/ink5096.xml"/><Relationship Id="rId220" Type="http://schemas.openxmlformats.org/officeDocument/2006/relationships/customXml" Target="../ink/ink4998.xml"/><Relationship Id="rId458" Type="http://schemas.openxmlformats.org/officeDocument/2006/relationships/customXml" Target="../ink/ink5117.xml"/><Relationship Id="rId15" Type="http://schemas.openxmlformats.org/officeDocument/2006/relationships/image" Target="../media/image4772.png"/><Relationship Id="rId57" Type="http://schemas.openxmlformats.org/officeDocument/2006/relationships/image" Target="../media/image4793.png"/><Relationship Id="rId262" Type="http://schemas.openxmlformats.org/officeDocument/2006/relationships/customXml" Target="../ink/ink5019.xml"/><Relationship Id="rId318" Type="http://schemas.openxmlformats.org/officeDocument/2006/relationships/customXml" Target="../ink/ink5047.xml"/><Relationship Id="rId99" Type="http://schemas.openxmlformats.org/officeDocument/2006/relationships/image" Target="../media/image4813.png"/><Relationship Id="rId122" Type="http://schemas.openxmlformats.org/officeDocument/2006/relationships/customXml" Target="../ink/ink4949.xml"/><Relationship Id="rId164" Type="http://schemas.openxmlformats.org/officeDocument/2006/relationships/customXml" Target="../ink/ink4970.xml"/><Relationship Id="rId371" Type="http://schemas.openxmlformats.org/officeDocument/2006/relationships/image" Target="../media/image4948.png"/><Relationship Id="rId427" Type="http://schemas.openxmlformats.org/officeDocument/2006/relationships/image" Target="../media/image4976.png"/><Relationship Id="rId469" Type="http://schemas.openxmlformats.org/officeDocument/2006/relationships/image" Target="../media/image4997.png"/><Relationship Id="rId26" Type="http://schemas.openxmlformats.org/officeDocument/2006/relationships/customXml" Target="../ink/ink4901.xml"/><Relationship Id="rId231" Type="http://schemas.openxmlformats.org/officeDocument/2006/relationships/image" Target="../media/image4879.png"/><Relationship Id="rId273" Type="http://schemas.openxmlformats.org/officeDocument/2006/relationships/image" Target="../media/image4899.png"/><Relationship Id="rId329" Type="http://schemas.openxmlformats.org/officeDocument/2006/relationships/image" Target="../media/image4927.png"/><Relationship Id="rId68" Type="http://schemas.openxmlformats.org/officeDocument/2006/relationships/customXml" Target="../ink/ink4922.xml"/><Relationship Id="rId133" Type="http://schemas.openxmlformats.org/officeDocument/2006/relationships/image" Target="../media/image4830.png"/><Relationship Id="rId175" Type="http://schemas.openxmlformats.org/officeDocument/2006/relationships/image" Target="../media/image4851.png"/><Relationship Id="rId340" Type="http://schemas.openxmlformats.org/officeDocument/2006/relationships/customXml" Target="../ink/ink5058.xml"/><Relationship Id="rId200" Type="http://schemas.openxmlformats.org/officeDocument/2006/relationships/customXml" Target="../ink/ink4988.xml"/><Relationship Id="rId382" Type="http://schemas.openxmlformats.org/officeDocument/2006/relationships/customXml" Target="../ink/ink5079.xml"/><Relationship Id="rId438" Type="http://schemas.openxmlformats.org/officeDocument/2006/relationships/customXml" Target="../ink/ink5107.xml"/><Relationship Id="rId242" Type="http://schemas.openxmlformats.org/officeDocument/2006/relationships/customXml" Target="../ink/ink5009.xml"/><Relationship Id="rId284" Type="http://schemas.openxmlformats.org/officeDocument/2006/relationships/customXml" Target="../ink/ink5030.xml"/><Relationship Id="rId37" Type="http://schemas.openxmlformats.org/officeDocument/2006/relationships/image" Target="../media/image4783.png"/><Relationship Id="rId79" Type="http://schemas.openxmlformats.org/officeDocument/2006/relationships/image" Target="../media/image349.png"/><Relationship Id="rId102" Type="http://schemas.openxmlformats.org/officeDocument/2006/relationships/customXml" Target="../ink/ink4939.xml"/><Relationship Id="rId144" Type="http://schemas.openxmlformats.org/officeDocument/2006/relationships/customXml" Target="../ink/ink4960.xml"/><Relationship Id="rId90" Type="http://schemas.openxmlformats.org/officeDocument/2006/relationships/customXml" Target="../ink/ink4933.xml"/><Relationship Id="rId186" Type="http://schemas.openxmlformats.org/officeDocument/2006/relationships/customXml" Target="../ink/ink4981.xml"/><Relationship Id="rId351" Type="http://schemas.openxmlformats.org/officeDocument/2006/relationships/image" Target="../media/image4938.png"/><Relationship Id="rId393" Type="http://schemas.openxmlformats.org/officeDocument/2006/relationships/image" Target="../media/image4959.png"/><Relationship Id="rId407" Type="http://schemas.openxmlformats.org/officeDocument/2006/relationships/image" Target="../media/image4966.png"/><Relationship Id="rId449" Type="http://schemas.openxmlformats.org/officeDocument/2006/relationships/image" Target="../media/image4987.png"/><Relationship Id="rId211" Type="http://schemas.openxmlformats.org/officeDocument/2006/relationships/image" Target="../media/image4869.png"/><Relationship Id="rId253" Type="http://schemas.openxmlformats.org/officeDocument/2006/relationships/image" Target="../media/image4890.png"/><Relationship Id="rId295" Type="http://schemas.openxmlformats.org/officeDocument/2006/relationships/image" Target="../media/image4910.png"/><Relationship Id="rId309" Type="http://schemas.openxmlformats.org/officeDocument/2006/relationships/image" Target="../media/image4917.png"/><Relationship Id="rId460" Type="http://schemas.openxmlformats.org/officeDocument/2006/relationships/customXml" Target="../ink/ink5118.xml"/><Relationship Id="rId48" Type="http://schemas.openxmlformats.org/officeDocument/2006/relationships/customXml" Target="../ink/ink4912.xml"/><Relationship Id="rId113" Type="http://schemas.openxmlformats.org/officeDocument/2006/relationships/image" Target="../media/image4820.png"/><Relationship Id="rId320" Type="http://schemas.openxmlformats.org/officeDocument/2006/relationships/customXml" Target="../ink/ink5048.xml"/><Relationship Id="rId155" Type="http://schemas.openxmlformats.org/officeDocument/2006/relationships/image" Target="../media/image4841.png"/><Relationship Id="rId197" Type="http://schemas.openxmlformats.org/officeDocument/2006/relationships/image" Target="../media/image4862.png"/><Relationship Id="rId362" Type="http://schemas.openxmlformats.org/officeDocument/2006/relationships/customXml" Target="../ink/ink5069.xml"/><Relationship Id="rId418" Type="http://schemas.openxmlformats.org/officeDocument/2006/relationships/customXml" Target="../ink/ink5097.xml"/><Relationship Id="rId222" Type="http://schemas.openxmlformats.org/officeDocument/2006/relationships/customXml" Target="../ink/ink4999.xml"/><Relationship Id="rId264" Type="http://schemas.openxmlformats.org/officeDocument/2006/relationships/customXml" Target="../ink/ink5020.xml"/><Relationship Id="rId17" Type="http://schemas.openxmlformats.org/officeDocument/2006/relationships/image" Target="../media/image4773.png"/><Relationship Id="rId59" Type="http://schemas.openxmlformats.org/officeDocument/2006/relationships/image" Target="../media/image4794.png"/><Relationship Id="rId124" Type="http://schemas.openxmlformats.org/officeDocument/2006/relationships/customXml" Target="../ink/ink4950.xml"/><Relationship Id="rId70" Type="http://schemas.openxmlformats.org/officeDocument/2006/relationships/customXml" Target="../ink/ink4923.xml"/><Relationship Id="rId166" Type="http://schemas.openxmlformats.org/officeDocument/2006/relationships/customXml" Target="../ink/ink4971.xml"/><Relationship Id="rId331" Type="http://schemas.openxmlformats.org/officeDocument/2006/relationships/image" Target="../media/image4928.png"/><Relationship Id="rId373" Type="http://schemas.openxmlformats.org/officeDocument/2006/relationships/image" Target="../media/image4949.png"/><Relationship Id="rId429" Type="http://schemas.openxmlformats.org/officeDocument/2006/relationships/image" Target="../media/image497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880.png"/><Relationship Id="rId440" Type="http://schemas.openxmlformats.org/officeDocument/2006/relationships/customXml" Target="../ink/ink5108.xml"/><Relationship Id="rId28" Type="http://schemas.openxmlformats.org/officeDocument/2006/relationships/customXml" Target="../ink/ink4902.xml"/><Relationship Id="rId275" Type="http://schemas.openxmlformats.org/officeDocument/2006/relationships/image" Target="../media/image4900.png"/><Relationship Id="rId300" Type="http://schemas.openxmlformats.org/officeDocument/2006/relationships/customXml" Target="../ink/ink5038.xml"/><Relationship Id="rId81" Type="http://schemas.openxmlformats.org/officeDocument/2006/relationships/image" Target="../media/image4804.png"/><Relationship Id="rId135" Type="http://schemas.openxmlformats.org/officeDocument/2006/relationships/image" Target="../media/image4831.png"/><Relationship Id="rId177" Type="http://schemas.openxmlformats.org/officeDocument/2006/relationships/image" Target="../media/image4852.png"/><Relationship Id="rId342" Type="http://schemas.openxmlformats.org/officeDocument/2006/relationships/customXml" Target="../ink/ink5059.xml"/><Relationship Id="rId384" Type="http://schemas.openxmlformats.org/officeDocument/2006/relationships/customXml" Target="../ink/ink5080.xml"/><Relationship Id="rId202" Type="http://schemas.openxmlformats.org/officeDocument/2006/relationships/customXml" Target="../ink/ink4989.xml"/><Relationship Id="rId244" Type="http://schemas.openxmlformats.org/officeDocument/2006/relationships/customXml" Target="../ink/ink5010.xml"/><Relationship Id="rId39" Type="http://schemas.openxmlformats.org/officeDocument/2006/relationships/image" Target="../media/image4784.png"/><Relationship Id="rId286" Type="http://schemas.openxmlformats.org/officeDocument/2006/relationships/customXml" Target="../ink/ink5031.xml"/><Relationship Id="rId451" Type="http://schemas.openxmlformats.org/officeDocument/2006/relationships/image" Target="../media/image4988.png"/><Relationship Id="rId50" Type="http://schemas.openxmlformats.org/officeDocument/2006/relationships/customXml" Target="../ink/ink4913.xml"/><Relationship Id="rId104" Type="http://schemas.openxmlformats.org/officeDocument/2006/relationships/customXml" Target="../ink/ink4940.xml"/><Relationship Id="rId146" Type="http://schemas.openxmlformats.org/officeDocument/2006/relationships/customXml" Target="../ink/ink4961.xml"/><Relationship Id="rId188" Type="http://schemas.openxmlformats.org/officeDocument/2006/relationships/customXml" Target="../ink/ink4982.xml"/><Relationship Id="rId311" Type="http://schemas.openxmlformats.org/officeDocument/2006/relationships/image" Target="../media/image4918.png"/><Relationship Id="rId353" Type="http://schemas.openxmlformats.org/officeDocument/2006/relationships/image" Target="../media/image4939.png"/><Relationship Id="rId395" Type="http://schemas.openxmlformats.org/officeDocument/2006/relationships/image" Target="../media/image4960.png"/><Relationship Id="rId409" Type="http://schemas.openxmlformats.org/officeDocument/2006/relationships/image" Target="../media/image4967.png"/><Relationship Id="rId92" Type="http://schemas.openxmlformats.org/officeDocument/2006/relationships/customXml" Target="../ink/ink4934.xml"/><Relationship Id="rId213" Type="http://schemas.openxmlformats.org/officeDocument/2006/relationships/image" Target="../media/image4870.png"/><Relationship Id="rId420" Type="http://schemas.openxmlformats.org/officeDocument/2006/relationships/customXml" Target="../ink/ink5098.xml"/><Relationship Id="rId255" Type="http://schemas.openxmlformats.org/officeDocument/2006/relationships/image" Target="../media/image4891.png"/><Relationship Id="rId297" Type="http://schemas.openxmlformats.org/officeDocument/2006/relationships/image" Target="../media/image4911.png"/><Relationship Id="rId462" Type="http://schemas.openxmlformats.org/officeDocument/2006/relationships/customXml" Target="../ink/ink5119.xml"/><Relationship Id="rId115" Type="http://schemas.openxmlformats.org/officeDocument/2006/relationships/image" Target="../media/image4821.png"/><Relationship Id="rId157" Type="http://schemas.openxmlformats.org/officeDocument/2006/relationships/image" Target="../media/image4842.png"/><Relationship Id="rId322" Type="http://schemas.openxmlformats.org/officeDocument/2006/relationships/customXml" Target="../ink/ink5049.xml"/><Relationship Id="rId364" Type="http://schemas.openxmlformats.org/officeDocument/2006/relationships/customXml" Target="../ink/ink5070.xml"/><Relationship Id="rId61" Type="http://schemas.openxmlformats.org/officeDocument/2006/relationships/image" Target="../media/image4795.png"/><Relationship Id="rId199" Type="http://schemas.openxmlformats.org/officeDocument/2006/relationships/image" Target="../media/image4863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49.png"/><Relationship Id="rId299" Type="http://schemas.openxmlformats.org/officeDocument/2006/relationships/image" Target="../media/image5139.png"/><Relationship Id="rId21" Type="http://schemas.openxmlformats.org/officeDocument/2006/relationships/image" Target="../media/image5004.png"/><Relationship Id="rId63" Type="http://schemas.openxmlformats.org/officeDocument/2006/relationships/image" Target="../media/image5025.png"/><Relationship Id="rId159" Type="http://schemas.openxmlformats.org/officeDocument/2006/relationships/image" Target="../media/image5069.png"/><Relationship Id="rId324" Type="http://schemas.openxmlformats.org/officeDocument/2006/relationships/customXml" Target="../ink/ink5284.xml"/><Relationship Id="rId366" Type="http://schemas.openxmlformats.org/officeDocument/2006/relationships/image" Target="../media/image5171.png"/><Relationship Id="rId170" Type="http://schemas.openxmlformats.org/officeDocument/2006/relationships/customXml" Target="../ink/ink5207.xml"/><Relationship Id="rId226" Type="http://schemas.openxmlformats.org/officeDocument/2006/relationships/customXml" Target="../ink/ink5235.xml"/><Relationship Id="rId433" Type="http://schemas.openxmlformats.org/officeDocument/2006/relationships/customXml" Target="../ink/ink5339.xml"/><Relationship Id="rId268" Type="http://schemas.openxmlformats.org/officeDocument/2006/relationships/customXml" Target="../ink/ink5256.xml"/><Relationship Id="rId32" Type="http://schemas.openxmlformats.org/officeDocument/2006/relationships/customXml" Target="../ink/ink5138.xml"/><Relationship Id="rId74" Type="http://schemas.openxmlformats.org/officeDocument/2006/relationships/customXml" Target="../ink/ink5159.xml"/><Relationship Id="rId128" Type="http://schemas.openxmlformats.org/officeDocument/2006/relationships/customXml" Target="../ink/ink5186.xml"/><Relationship Id="rId335" Type="http://schemas.openxmlformats.org/officeDocument/2006/relationships/customXml" Target="../ink/ink5290.xml"/><Relationship Id="rId377" Type="http://schemas.openxmlformats.org/officeDocument/2006/relationships/customXml" Target="../ink/ink5311.xml"/><Relationship Id="rId5" Type="http://schemas.openxmlformats.org/officeDocument/2006/relationships/image" Target="../media/image49960.png"/><Relationship Id="rId181" Type="http://schemas.openxmlformats.org/officeDocument/2006/relationships/image" Target="../media/image5080.png"/><Relationship Id="rId237" Type="http://schemas.openxmlformats.org/officeDocument/2006/relationships/image" Target="../media/image5108.png"/><Relationship Id="rId402" Type="http://schemas.openxmlformats.org/officeDocument/2006/relationships/image" Target="../media/image5189.png"/><Relationship Id="rId279" Type="http://schemas.openxmlformats.org/officeDocument/2006/relationships/image" Target="../media/image5129.png"/><Relationship Id="rId444" Type="http://schemas.openxmlformats.org/officeDocument/2006/relationships/image" Target="../media/image5210.png"/><Relationship Id="rId43" Type="http://schemas.openxmlformats.org/officeDocument/2006/relationships/image" Target="../media/image5015.png"/><Relationship Id="rId139" Type="http://schemas.openxmlformats.org/officeDocument/2006/relationships/image" Target="../media/image5060.png"/><Relationship Id="rId290" Type="http://schemas.openxmlformats.org/officeDocument/2006/relationships/customXml" Target="../ink/ink5267.xml"/><Relationship Id="rId304" Type="http://schemas.openxmlformats.org/officeDocument/2006/relationships/customXml" Target="../ink/ink5274.xml"/><Relationship Id="rId346" Type="http://schemas.openxmlformats.org/officeDocument/2006/relationships/image" Target="../media/image5161.png"/><Relationship Id="rId388" Type="http://schemas.openxmlformats.org/officeDocument/2006/relationships/image" Target="../media/image5182.png"/><Relationship Id="rId85" Type="http://schemas.openxmlformats.org/officeDocument/2006/relationships/image" Target="../media/image5036.png"/><Relationship Id="rId150" Type="http://schemas.openxmlformats.org/officeDocument/2006/relationships/customXml" Target="../ink/ink5197.xml"/><Relationship Id="rId192" Type="http://schemas.openxmlformats.org/officeDocument/2006/relationships/customXml" Target="../ink/ink5218.xml"/><Relationship Id="rId206" Type="http://schemas.openxmlformats.org/officeDocument/2006/relationships/customXml" Target="../ink/ink5225.xml"/><Relationship Id="rId413" Type="http://schemas.openxmlformats.org/officeDocument/2006/relationships/customXml" Target="../ink/ink5329.xml"/><Relationship Id="rId248" Type="http://schemas.openxmlformats.org/officeDocument/2006/relationships/customXml" Target="../ink/ink5246.xml"/><Relationship Id="rId12" Type="http://schemas.openxmlformats.org/officeDocument/2006/relationships/customXml" Target="../ink/ink5128.xml"/><Relationship Id="rId108" Type="http://schemas.openxmlformats.org/officeDocument/2006/relationships/customXml" Target="../ink/ink5176.xml"/><Relationship Id="rId315" Type="http://schemas.openxmlformats.org/officeDocument/2006/relationships/image" Target="../media/image5147.png"/><Relationship Id="rId357" Type="http://schemas.openxmlformats.org/officeDocument/2006/relationships/customXml" Target="../ink/ink5301.xml"/><Relationship Id="rId54" Type="http://schemas.openxmlformats.org/officeDocument/2006/relationships/customXml" Target="../ink/ink5149.xml"/><Relationship Id="rId96" Type="http://schemas.openxmlformats.org/officeDocument/2006/relationships/customXml" Target="../ink/ink5170.xml"/><Relationship Id="rId161" Type="http://schemas.openxmlformats.org/officeDocument/2006/relationships/image" Target="../media/image5070.png"/><Relationship Id="rId217" Type="http://schemas.openxmlformats.org/officeDocument/2006/relationships/image" Target="../media/image5098.png"/><Relationship Id="rId399" Type="http://schemas.openxmlformats.org/officeDocument/2006/relationships/customXml" Target="../ink/ink5322.xml"/><Relationship Id="rId259" Type="http://schemas.openxmlformats.org/officeDocument/2006/relationships/image" Target="../media/image5119.png"/><Relationship Id="rId424" Type="http://schemas.openxmlformats.org/officeDocument/2006/relationships/image" Target="../media/image5200.png"/><Relationship Id="rId23" Type="http://schemas.openxmlformats.org/officeDocument/2006/relationships/image" Target="../media/image5005.png"/><Relationship Id="rId119" Type="http://schemas.openxmlformats.org/officeDocument/2006/relationships/image" Target="../media/image5050.png"/><Relationship Id="rId270" Type="http://schemas.openxmlformats.org/officeDocument/2006/relationships/customXml" Target="../ink/ink5257.xml"/><Relationship Id="rId326" Type="http://schemas.openxmlformats.org/officeDocument/2006/relationships/image" Target="../media/image5151.png"/><Relationship Id="rId65" Type="http://schemas.openxmlformats.org/officeDocument/2006/relationships/image" Target="../media/image5026.png"/><Relationship Id="rId130" Type="http://schemas.openxmlformats.org/officeDocument/2006/relationships/customXml" Target="../ink/ink5187.xml"/><Relationship Id="rId368" Type="http://schemas.openxmlformats.org/officeDocument/2006/relationships/image" Target="../media/image5172.png"/><Relationship Id="rId172" Type="http://schemas.openxmlformats.org/officeDocument/2006/relationships/customXml" Target="../ink/ink5208.xml"/><Relationship Id="rId228" Type="http://schemas.openxmlformats.org/officeDocument/2006/relationships/customXml" Target="../ink/ink5236.xml"/><Relationship Id="rId435" Type="http://schemas.openxmlformats.org/officeDocument/2006/relationships/customXml" Target="../ink/ink5340.xml"/><Relationship Id="rId281" Type="http://schemas.openxmlformats.org/officeDocument/2006/relationships/image" Target="../media/image5130.png"/><Relationship Id="rId337" Type="http://schemas.openxmlformats.org/officeDocument/2006/relationships/customXml" Target="../ink/ink5291.xml"/><Relationship Id="rId34" Type="http://schemas.openxmlformats.org/officeDocument/2006/relationships/customXml" Target="../ink/ink5139.xml"/><Relationship Id="rId76" Type="http://schemas.openxmlformats.org/officeDocument/2006/relationships/customXml" Target="../ink/ink5160.xml"/><Relationship Id="rId141" Type="http://schemas.openxmlformats.org/officeDocument/2006/relationships/image" Target="../media/image1149.png"/><Relationship Id="rId379" Type="http://schemas.openxmlformats.org/officeDocument/2006/relationships/customXml" Target="../ink/ink5312.xml"/><Relationship Id="rId7" Type="http://schemas.openxmlformats.org/officeDocument/2006/relationships/image" Target="../media/image49970.png"/><Relationship Id="rId183" Type="http://schemas.openxmlformats.org/officeDocument/2006/relationships/image" Target="../media/image5081.png"/><Relationship Id="rId239" Type="http://schemas.openxmlformats.org/officeDocument/2006/relationships/image" Target="../media/image5109.png"/><Relationship Id="rId390" Type="http://schemas.openxmlformats.org/officeDocument/2006/relationships/image" Target="../media/image5183.png"/><Relationship Id="rId404" Type="http://schemas.openxmlformats.org/officeDocument/2006/relationships/image" Target="../media/image5190.png"/><Relationship Id="rId446" Type="http://schemas.openxmlformats.org/officeDocument/2006/relationships/image" Target="../media/image5211.png"/><Relationship Id="rId250" Type="http://schemas.openxmlformats.org/officeDocument/2006/relationships/customXml" Target="../ink/ink5247.xml"/><Relationship Id="rId292" Type="http://schemas.openxmlformats.org/officeDocument/2006/relationships/customXml" Target="../ink/ink5268.xml"/><Relationship Id="rId306" Type="http://schemas.openxmlformats.org/officeDocument/2006/relationships/customXml" Target="../ink/ink5275.xml"/><Relationship Id="rId45" Type="http://schemas.openxmlformats.org/officeDocument/2006/relationships/image" Target="../media/image5016.png"/><Relationship Id="rId87" Type="http://schemas.openxmlformats.org/officeDocument/2006/relationships/image" Target="../media/image5037.png"/><Relationship Id="rId110" Type="http://schemas.openxmlformats.org/officeDocument/2006/relationships/customXml" Target="../ink/ink5177.xml"/><Relationship Id="rId348" Type="http://schemas.openxmlformats.org/officeDocument/2006/relationships/image" Target="../media/image5162.png"/><Relationship Id="rId152" Type="http://schemas.openxmlformats.org/officeDocument/2006/relationships/customXml" Target="../ink/ink5198.xml"/><Relationship Id="rId194" Type="http://schemas.openxmlformats.org/officeDocument/2006/relationships/customXml" Target="../ink/ink5219.xml"/><Relationship Id="rId208" Type="http://schemas.openxmlformats.org/officeDocument/2006/relationships/customXml" Target="../ink/ink5226.xml"/><Relationship Id="rId415" Type="http://schemas.openxmlformats.org/officeDocument/2006/relationships/customXml" Target="../ink/ink5330.xml"/><Relationship Id="rId261" Type="http://schemas.openxmlformats.org/officeDocument/2006/relationships/image" Target="../media/image5120.png"/><Relationship Id="rId14" Type="http://schemas.openxmlformats.org/officeDocument/2006/relationships/customXml" Target="../ink/ink5129.xml"/><Relationship Id="rId56" Type="http://schemas.openxmlformats.org/officeDocument/2006/relationships/customXml" Target="../ink/ink5150.xml"/><Relationship Id="rId317" Type="http://schemas.openxmlformats.org/officeDocument/2006/relationships/image" Target="../media/image5148.png"/><Relationship Id="rId359" Type="http://schemas.openxmlformats.org/officeDocument/2006/relationships/customXml" Target="../ink/ink5302.xml"/><Relationship Id="rId98" Type="http://schemas.openxmlformats.org/officeDocument/2006/relationships/customXml" Target="../ink/ink5171.xml"/><Relationship Id="rId121" Type="http://schemas.openxmlformats.org/officeDocument/2006/relationships/image" Target="../media/image5051.png"/><Relationship Id="rId163" Type="http://schemas.openxmlformats.org/officeDocument/2006/relationships/image" Target="../media/image5071.png"/><Relationship Id="rId219" Type="http://schemas.openxmlformats.org/officeDocument/2006/relationships/image" Target="../media/image5099.png"/><Relationship Id="rId370" Type="http://schemas.openxmlformats.org/officeDocument/2006/relationships/image" Target="../media/image5173.png"/><Relationship Id="rId426" Type="http://schemas.openxmlformats.org/officeDocument/2006/relationships/image" Target="../media/image5201.png"/><Relationship Id="rId230" Type="http://schemas.openxmlformats.org/officeDocument/2006/relationships/customXml" Target="../ink/ink5237.xml"/><Relationship Id="rId25" Type="http://schemas.openxmlformats.org/officeDocument/2006/relationships/image" Target="../media/image5006.png"/><Relationship Id="rId67" Type="http://schemas.openxmlformats.org/officeDocument/2006/relationships/image" Target="../media/image5027.png"/><Relationship Id="rId272" Type="http://schemas.openxmlformats.org/officeDocument/2006/relationships/customXml" Target="../ink/ink5258.xml"/><Relationship Id="rId328" Type="http://schemas.openxmlformats.org/officeDocument/2006/relationships/image" Target="../media/image5152.png"/><Relationship Id="rId132" Type="http://schemas.openxmlformats.org/officeDocument/2006/relationships/customXml" Target="../ink/ink5188.xml"/><Relationship Id="rId174" Type="http://schemas.openxmlformats.org/officeDocument/2006/relationships/customXml" Target="../ink/ink5209.xml"/><Relationship Id="rId381" Type="http://schemas.openxmlformats.org/officeDocument/2006/relationships/customXml" Target="../ink/ink5313.xml"/><Relationship Id="rId241" Type="http://schemas.openxmlformats.org/officeDocument/2006/relationships/image" Target="../media/image5110.png"/><Relationship Id="rId437" Type="http://schemas.openxmlformats.org/officeDocument/2006/relationships/customXml" Target="../ink/ink5341.xml"/><Relationship Id="rId36" Type="http://schemas.openxmlformats.org/officeDocument/2006/relationships/customXml" Target="../ink/ink5140.xml"/><Relationship Id="rId283" Type="http://schemas.openxmlformats.org/officeDocument/2006/relationships/image" Target="../media/image5131.png"/><Relationship Id="rId339" Type="http://schemas.openxmlformats.org/officeDocument/2006/relationships/customXml" Target="../ink/ink5292.xml"/><Relationship Id="rId78" Type="http://schemas.openxmlformats.org/officeDocument/2006/relationships/customXml" Target="../ink/ink5161.xml"/><Relationship Id="rId101" Type="http://schemas.openxmlformats.org/officeDocument/2006/relationships/image" Target="../media/image5043.png"/><Relationship Id="rId143" Type="http://schemas.openxmlformats.org/officeDocument/2006/relationships/image" Target="../media/image5061.png"/><Relationship Id="rId185" Type="http://schemas.openxmlformats.org/officeDocument/2006/relationships/image" Target="../media/image5082.png"/><Relationship Id="rId350" Type="http://schemas.openxmlformats.org/officeDocument/2006/relationships/image" Target="../media/image5163.png"/><Relationship Id="rId406" Type="http://schemas.openxmlformats.org/officeDocument/2006/relationships/image" Target="../media/image5191.png"/><Relationship Id="rId9" Type="http://schemas.openxmlformats.org/officeDocument/2006/relationships/image" Target="../media/image4998.png"/><Relationship Id="rId210" Type="http://schemas.openxmlformats.org/officeDocument/2006/relationships/customXml" Target="../ink/ink5227.xml"/><Relationship Id="rId392" Type="http://schemas.openxmlformats.org/officeDocument/2006/relationships/image" Target="../media/image5184.png"/><Relationship Id="rId252" Type="http://schemas.openxmlformats.org/officeDocument/2006/relationships/customXml" Target="../ink/ink5248.xml"/><Relationship Id="rId294" Type="http://schemas.openxmlformats.org/officeDocument/2006/relationships/customXml" Target="../ink/ink5269.xml"/><Relationship Id="rId308" Type="http://schemas.openxmlformats.org/officeDocument/2006/relationships/customXml" Target="../ink/ink5276.xml"/><Relationship Id="rId47" Type="http://schemas.openxmlformats.org/officeDocument/2006/relationships/image" Target="../media/image5017.png"/><Relationship Id="rId89" Type="http://schemas.openxmlformats.org/officeDocument/2006/relationships/image" Target="../media/image5038.png"/><Relationship Id="rId112" Type="http://schemas.openxmlformats.org/officeDocument/2006/relationships/customXml" Target="../ink/ink5178.xml"/><Relationship Id="rId154" Type="http://schemas.openxmlformats.org/officeDocument/2006/relationships/customXml" Target="../ink/ink5199.xml"/><Relationship Id="rId361" Type="http://schemas.openxmlformats.org/officeDocument/2006/relationships/customXml" Target="../ink/ink5303.xml"/><Relationship Id="rId196" Type="http://schemas.openxmlformats.org/officeDocument/2006/relationships/customXml" Target="../ink/ink5220.xml"/><Relationship Id="rId417" Type="http://schemas.openxmlformats.org/officeDocument/2006/relationships/customXml" Target="../ink/ink5331.xml"/><Relationship Id="rId16" Type="http://schemas.openxmlformats.org/officeDocument/2006/relationships/customXml" Target="../ink/ink5130.xml"/><Relationship Id="rId221" Type="http://schemas.openxmlformats.org/officeDocument/2006/relationships/image" Target="../media/image5100.png"/><Relationship Id="rId263" Type="http://schemas.openxmlformats.org/officeDocument/2006/relationships/image" Target="../media/image5121.png"/><Relationship Id="rId319" Type="http://schemas.openxmlformats.org/officeDocument/2006/relationships/image" Target="../media/image974.png"/><Relationship Id="rId58" Type="http://schemas.openxmlformats.org/officeDocument/2006/relationships/customXml" Target="../ink/ink5151.xml"/><Relationship Id="rId123" Type="http://schemas.openxmlformats.org/officeDocument/2006/relationships/image" Target="../media/image5052.png"/><Relationship Id="rId330" Type="http://schemas.openxmlformats.org/officeDocument/2006/relationships/image" Target="../media/image5153.png"/><Relationship Id="rId165" Type="http://schemas.openxmlformats.org/officeDocument/2006/relationships/image" Target="../media/image5072.png"/><Relationship Id="rId372" Type="http://schemas.openxmlformats.org/officeDocument/2006/relationships/image" Target="../media/image5174.png"/><Relationship Id="rId428" Type="http://schemas.openxmlformats.org/officeDocument/2006/relationships/image" Target="../media/image5202.png"/><Relationship Id="rId232" Type="http://schemas.openxmlformats.org/officeDocument/2006/relationships/customXml" Target="../ink/ink5238.xml"/><Relationship Id="rId274" Type="http://schemas.openxmlformats.org/officeDocument/2006/relationships/customXml" Target="../ink/ink5259.xml"/><Relationship Id="rId27" Type="http://schemas.openxmlformats.org/officeDocument/2006/relationships/image" Target="../media/image5007.png"/><Relationship Id="rId69" Type="http://schemas.openxmlformats.org/officeDocument/2006/relationships/image" Target="../media/image5028.png"/><Relationship Id="rId134" Type="http://schemas.openxmlformats.org/officeDocument/2006/relationships/customXml" Target="../ink/ink5189.xml"/><Relationship Id="rId80" Type="http://schemas.openxmlformats.org/officeDocument/2006/relationships/customXml" Target="../ink/ink5162.xml"/><Relationship Id="rId176" Type="http://schemas.openxmlformats.org/officeDocument/2006/relationships/customXml" Target="../ink/ink5210.xml"/><Relationship Id="rId341" Type="http://schemas.openxmlformats.org/officeDocument/2006/relationships/customXml" Target="../ink/ink5293.xml"/><Relationship Id="rId383" Type="http://schemas.openxmlformats.org/officeDocument/2006/relationships/customXml" Target="../ink/ink5314.xml"/><Relationship Id="rId439" Type="http://schemas.openxmlformats.org/officeDocument/2006/relationships/customXml" Target="../ink/ink5342.xml"/><Relationship Id="rId201" Type="http://schemas.openxmlformats.org/officeDocument/2006/relationships/image" Target="../media/image5090.png"/><Relationship Id="rId243" Type="http://schemas.openxmlformats.org/officeDocument/2006/relationships/image" Target="../media/image5111.png"/><Relationship Id="rId285" Type="http://schemas.openxmlformats.org/officeDocument/2006/relationships/image" Target="../media/image5132.png"/><Relationship Id="rId38" Type="http://schemas.openxmlformats.org/officeDocument/2006/relationships/customXml" Target="../ink/ink5141.xml"/><Relationship Id="rId103" Type="http://schemas.openxmlformats.org/officeDocument/2006/relationships/image" Target="../media/image5044.png"/><Relationship Id="rId310" Type="http://schemas.openxmlformats.org/officeDocument/2006/relationships/customXml" Target="../ink/ink5277.xml"/><Relationship Id="rId91" Type="http://schemas.openxmlformats.org/officeDocument/2006/relationships/image" Target="../media/image2739.png"/><Relationship Id="rId145" Type="http://schemas.openxmlformats.org/officeDocument/2006/relationships/image" Target="../media/image5062.png"/><Relationship Id="rId187" Type="http://schemas.openxmlformats.org/officeDocument/2006/relationships/image" Target="../media/image5083.png"/><Relationship Id="rId352" Type="http://schemas.openxmlformats.org/officeDocument/2006/relationships/image" Target="../media/image5164.png"/><Relationship Id="rId394" Type="http://schemas.openxmlformats.org/officeDocument/2006/relationships/image" Target="../media/image5185.png"/><Relationship Id="rId408" Type="http://schemas.openxmlformats.org/officeDocument/2006/relationships/image" Target="../media/image5192.png"/><Relationship Id="rId212" Type="http://schemas.openxmlformats.org/officeDocument/2006/relationships/customXml" Target="../ink/ink5228.xml"/><Relationship Id="rId254" Type="http://schemas.openxmlformats.org/officeDocument/2006/relationships/customXml" Target="../ink/ink5249.xml"/><Relationship Id="rId49" Type="http://schemas.openxmlformats.org/officeDocument/2006/relationships/image" Target="../media/image5018.png"/><Relationship Id="rId114" Type="http://schemas.openxmlformats.org/officeDocument/2006/relationships/customXml" Target="../ink/ink5179.xml"/><Relationship Id="rId296" Type="http://schemas.openxmlformats.org/officeDocument/2006/relationships/customXml" Target="../ink/ink5270.xml"/><Relationship Id="rId60" Type="http://schemas.openxmlformats.org/officeDocument/2006/relationships/customXml" Target="../ink/ink5152.xml"/><Relationship Id="rId156" Type="http://schemas.openxmlformats.org/officeDocument/2006/relationships/customXml" Target="../ink/ink5200.xml"/><Relationship Id="rId198" Type="http://schemas.openxmlformats.org/officeDocument/2006/relationships/customXml" Target="../ink/ink5221.xml"/><Relationship Id="rId321" Type="http://schemas.openxmlformats.org/officeDocument/2006/relationships/image" Target="../media/image5149.png"/><Relationship Id="rId363" Type="http://schemas.openxmlformats.org/officeDocument/2006/relationships/customXml" Target="../ink/ink5304.xml"/><Relationship Id="rId419" Type="http://schemas.openxmlformats.org/officeDocument/2006/relationships/customXml" Target="../ink/ink5332.xml"/><Relationship Id="rId223" Type="http://schemas.openxmlformats.org/officeDocument/2006/relationships/image" Target="../media/image5101.png"/><Relationship Id="rId430" Type="http://schemas.openxmlformats.org/officeDocument/2006/relationships/image" Target="../media/image5203.png"/><Relationship Id="rId18" Type="http://schemas.openxmlformats.org/officeDocument/2006/relationships/customXml" Target="../ink/ink5131.xml"/><Relationship Id="rId39" Type="http://schemas.openxmlformats.org/officeDocument/2006/relationships/image" Target="../media/image5013.png"/><Relationship Id="rId265" Type="http://schemas.openxmlformats.org/officeDocument/2006/relationships/image" Target="../media/image5122.png"/><Relationship Id="rId286" Type="http://schemas.openxmlformats.org/officeDocument/2006/relationships/customXml" Target="../ink/ink5265.xml"/><Relationship Id="rId50" Type="http://schemas.openxmlformats.org/officeDocument/2006/relationships/customXml" Target="../ink/ink5147.xml"/><Relationship Id="rId104" Type="http://schemas.openxmlformats.org/officeDocument/2006/relationships/customXml" Target="../ink/ink5174.xml"/><Relationship Id="rId125" Type="http://schemas.openxmlformats.org/officeDocument/2006/relationships/image" Target="../media/image5053.png"/><Relationship Id="rId146" Type="http://schemas.openxmlformats.org/officeDocument/2006/relationships/customXml" Target="../ink/ink5195.xml"/><Relationship Id="rId167" Type="http://schemas.openxmlformats.org/officeDocument/2006/relationships/image" Target="../media/image5073.png"/><Relationship Id="rId188" Type="http://schemas.openxmlformats.org/officeDocument/2006/relationships/customXml" Target="../ink/ink5216.xml"/><Relationship Id="rId311" Type="http://schemas.openxmlformats.org/officeDocument/2006/relationships/image" Target="../media/image5145.png"/><Relationship Id="rId332" Type="http://schemas.openxmlformats.org/officeDocument/2006/relationships/image" Target="../media/image5154.png"/><Relationship Id="rId353" Type="http://schemas.openxmlformats.org/officeDocument/2006/relationships/customXml" Target="../ink/ink5299.xml"/><Relationship Id="rId374" Type="http://schemas.openxmlformats.org/officeDocument/2006/relationships/image" Target="../media/image5175.png"/><Relationship Id="rId395" Type="http://schemas.openxmlformats.org/officeDocument/2006/relationships/customXml" Target="../ink/ink5320.xml"/><Relationship Id="rId409" Type="http://schemas.openxmlformats.org/officeDocument/2006/relationships/customXml" Target="../ink/ink5327.xml"/><Relationship Id="rId71" Type="http://schemas.openxmlformats.org/officeDocument/2006/relationships/image" Target="../media/image5029.png"/><Relationship Id="rId92" Type="http://schemas.openxmlformats.org/officeDocument/2006/relationships/customXml" Target="../ink/ink5168.xml"/><Relationship Id="rId213" Type="http://schemas.openxmlformats.org/officeDocument/2006/relationships/image" Target="../media/image5096.png"/><Relationship Id="rId234" Type="http://schemas.openxmlformats.org/officeDocument/2006/relationships/customXml" Target="../ink/ink5239.xml"/><Relationship Id="rId420" Type="http://schemas.openxmlformats.org/officeDocument/2006/relationships/image" Target="../media/image5198.png"/><Relationship Id="rId2" Type="http://schemas.openxmlformats.org/officeDocument/2006/relationships/customXml" Target="../ink/ink5123.xml"/><Relationship Id="rId29" Type="http://schemas.openxmlformats.org/officeDocument/2006/relationships/image" Target="../media/image5008.png"/><Relationship Id="rId255" Type="http://schemas.openxmlformats.org/officeDocument/2006/relationships/image" Target="../media/image5117.png"/><Relationship Id="rId276" Type="http://schemas.openxmlformats.org/officeDocument/2006/relationships/customXml" Target="../ink/ink5260.xml"/><Relationship Id="rId297" Type="http://schemas.openxmlformats.org/officeDocument/2006/relationships/image" Target="../media/image5138.png"/><Relationship Id="rId441" Type="http://schemas.openxmlformats.org/officeDocument/2006/relationships/customXml" Target="../ink/ink5343.xml"/><Relationship Id="rId40" Type="http://schemas.openxmlformats.org/officeDocument/2006/relationships/customXml" Target="../ink/ink5142.xml"/><Relationship Id="rId115" Type="http://schemas.openxmlformats.org/officeDocument/2006/relationships/image" Target="../media/image5048.png"/><Relationship Id="rId136" Type="http://schemas.openxmlformats.org/officeDocument/2006/relationships/customXml" Target="../ink/ink5190.xml"/><Relationship Id="rId157" Type="http://schemas.openxmlformats.org/officeDocument/2006/relationships/image" Target="../media/image5068.png"/><Relationship Id="rId178" Type="http://schemas.openxmlformats.org/officeDocument/2006/relationships/customXml" Target="../ink/ink5211.xml"/><Relationship Id="rId301" Type="http://schemas.openxmlformats.org/officeDocument/2006/relationships/image" Target="../media/image5140.png"/><Relationship Id="rId322" Type="http://schemas.openxmlformats.org/officeDocument/2006/relationships/customXml" Target="../ink/ink5283.xml"/><Relationship Id="rId343" Type="http://schemas.openxmlformats.org/officeDocument/2006/relationships/customXml" Target="../ink/ink5294.xml"/><Relationship Id="rId364" Type="http://schemas.openxmlformats.org/officeDocument/2006/relationships/image" Target="../media/image5170.png"/><Relationship Id="rId61" Type="http://schemas.openxmlformats.org/officeDocument/2006/relationships/image" Target="../media/image5024.png"/><Relationship Id="rId82" Type="http://schemas.openxmlformats.org/officeDocument/2006/relationships/customXml" Target="../ink/ink5163.xml"/><Relationship Id="rId199" Type="http://schemas.openxmlformats.org/officeDocument/2006/relationships/image" Target="../media/image5089.png"/><Relationship Id="rId203" Type="http://schemas.openxmlformats.org/officeDocument/2006/relationships/image" Target="../media/image5091.png"/><Relationship Id="rId385" Type="http://schemas.openxmlformats.org/officeDocument/2006/relationships/customXml" Target="../ink/ink5315.xml"/><Relationship Id="rId19" Type="http://schemas.openxmlformats.org/officeDocument/2006/relationships/image" Target="../media/image5003.png"/><Relationship Id="rId224" Type="http://schemas.openxmlformats.org/officeDocument/2006/relationships/customXml" Target="../ink/ink5234.xml"/><Relationship Id="rId245" Type="http://schemas.openxmlformats.org/officeDocument/2006/relationships/image" Target="../media/image5112.png"/><Relationship Id="rId266" Type="http://schemas.openxmlformats.org/officeDocument/2006/relationships/customXml" Target="../ink/ink5255.xml"/><Relationship Id="rId287" Type="http://schemas.openxmlformats.org/officeDocument/2006/relationships/image" Target="../media/image5133.png"/><Relationship Id="rId410" Type="http://schemas.openxmlformats.org/officeDocument/2006/relationships/image" Target="../media/image5193.png"/><Relationship Id="rId431" Type="http://schemas.openxmlformats.org/officeDocument/2006/relationships/customXml" Target="../ink/ink5338.xml"/><Relationship Id="rId30" Type="http://schemas.openxmlformats.org/officeDocument/2006/relationships/customXml" Target="../ink/ink5137.xml"/><Relationship Id="rId105" Type="http://schemas.openxmlformats.org/officeDocument/2006/relationships/image" Target="../media/image5045.png"/><Relationship Id="rId126" Type="http://schemas.openxmlformats.org/officeDocument/2006/relationships/customXml" Target="../ink/ink5185.xml"/><Relationship Id="rId147" Type="http://schemas.openxmlformats.org/officeDocument/2006/relationships/image" Target="../media/image5063.png"/><Relationship Id="rId168" Type="http://schemas.openxmlformats.org/officeDocument/2006/relationships/customXml" Target="../ink/ink5206.xml"/><Relationship Id="rId312" Type="http://schemas.openxmlformats.org/officeDocument/2006/relationships/customXml" Target="../ink/ink5278.xml"/><Relationship Id="rId333" Type="http://schemas.openxmlformats.org/officeDocument/2006/relationships/customXml" Target="../ink/ink5289.xml"/><Relationship Id="rId354" Type="http://schemas.openxmlformats.org/officeDocument/2006/relationships/image" Target="../media/image5165.png"/><Relationship Id="rId51" Type="http://schemas.openxmlformats.org/officeDocument/2006/relationships/image" Target="../media/image5019.png"/><Relationship Id="rId72" Type="http://schemas.openxmlformats.org/officeDocument/2006/relationships/customXml" Target="../ink/ink5158.xml"/><Relationship Id="rId93" Type="http://schemas.openxmlformats.org/officeDocument/2006/relationships/image" Target="../media/image5039.png"/><Relationship Id="rId189" Type="http://schemas.openxmlformats.org/officeDocument/2006/relationships/image" Target="../media/image5084.png"/><Relationship Id="rId375" Type="http://schemas.openxmlformats.org/officeDocument/2006/relationships/customXml" Target="../ink/ink5310.xml"/><Relationship Id="rId396" Type="http://schemas.openxmlformats.org/officeDocument/2006/relationships/image" Target="../media/image5186.png"/><Relationship Id="rId3" Type="http://schemas.openxmlformats.org/officeDocument/2006/relationships/image" Target="../media/image49950.png"/><Relationship Id="rId214" Type="http://schemas.openxmlformats.org/officeDocument/2006/relationships/customXml" Target="../ink/ink5229.xml"/><Relationship Id="rId235" Type="http://schemas.openxmlformats.org/officeDocument/2006/relationships/image" Target="../media/image5107.png"/><Relationship Id="rId256" Type="http://schemas.openxmlformats.org/officeDocument/2006/relationships/customXml" Target="../ink/ink5250.xml"/><Relationship Id="rId277" Type="http://schemas.openxmlformats.org/officeDocument/2006/relationships/image" Target="../media/image5128.png"/><Relationship Id="rId298" Type="http://schemas.openxmlformats.org/officeDocument/2006/relationships/customXml" Target="../ink/ink5271.xml"/><Relationship Id="rId400" Type="http://schemas.openxmlformats.org/officeDocument/2006/relationships/image" Target="../media/image5188.png"/><Relationship Id="rId421" Type="http://schemas.openxmlformats.org/officeDocument/2006/relationships/customXml" Target="../ink/ink5333.xml"/><Relationship Id="rId442" Type="http://schemas.openxmlformats.org/officeDocument/2006/relationships/image" Target="../media/image5209.png"/><Relationship Id="rId116" Type="http://schemas.openxmlformats.org/officeDocument/2006/relationships/customXml" Target="../ink/ink5180.xml"/><Relationship Id="rId137" Type="http://schemas.openxmlformats.org/officeDocument/2006/relationships/image" Target="../media/image5059.png"/><Relationship Id="rId158" Type="http://schemas.openxmlformats.org/officeDocument/2006/relationships/customXml" Target="../ink/ink5201.xml"/><Relationship Id="rId302" Type="http://schemas.openxmlformats.org/officeDocument/2006/relationships/customXml" Target="../ink/ink5273.xml"/><Relationship Id="rId323" Type="http://schemas.openxmlformats.org/officeDocument/2006/relationships/image" Target="../media/image5150.png"/><Relationship Id="rId344" Type="http://schemas.openxmlformats.org/officeDocument/2006/relationships/image" Target="../media/image5160.png"/><Relationship Id="rId20" Type="http://schemas.openxmlformats.org/officeDocument/2006/relationships/customXml" Target="../ink/ink5132.xml"/><Relationship Id="rId41" Type="http://schemas.openxmlformats.org/officeDocument/2006/relationships/image" Target="../media/image5014.png"/><Relationship Id="rId62" Type="http://schemas.openxmlformats.org/officeDocument/2006/relationships/customXml" Target="../ink/ink5153.xml"/><Relationship Id="rId83" Type="http://schemas.openxmlformats.org/officeDocument/2006/relationships/image" Target="../media/image5035.png"/><Relationship Id="rId179" Type="http://schemas.openxmlformats.org/officeDocument/2006/relationships/image" Target="../media/image5079.png"/><Relationship Id="rId365" Type="http://schemas.openxmlformats.org/officeDocument/2006/relationships/customXml" Target="../ink/ink5305.xml"/><Relationship Id="rId386" Type="http://schemas.openxmlformats.org/officeDocument/2006/relationships/image" Target="../media/image5181.png"/><Relationship Id="rId190" Type="http://schemas.openxmlformats.org/officeDocument/2006/relationships/customXml" Target="../ink/ink5217.xml"/><Relationship Id="rId204" Type="http://schemas.openxmlformats.org/officeDocument/2006/relationships/customXml" Target="../ink/ink5224.xml"/><Relationship Id="rId225" Type="http://schemas.openxmlformats.org/officeDocument/2006/relationships/image" Target="../media/image5102.png"/><Relationship Id="rId246" Type="http://schemas.openxmlformats.org/officeDocument/2006/relationships/customXml" Target="../ink/ink5245.xml"/><Relationship Id="rId267" Type="http://schemas.openxmlformats.org/officeDocument/2006/relationships/image" Target="../media/image5123.png"/><Relationship Id="rId288" Type="http://schemas.openxmlformats.org/officeDocument/2006/relationships/customXml" Target="../ink/ink5266.xml"/><Relationship Id="rId411" Type="http://schemas.openxmlformats.org/officeDocument/2006/relationships/customXml" Target="../ink/ink5328.xml"/><Relationship Id="rId432" Type="http://schemas.openxmlformats.org/officeDocument/2006/relationships/image" Target="../media/image5204.png"/><Relationship Id="rId106" Type="http://schemas.openxmlformats.org/officeDocument/2006/relationships/customXml" Target="../ink/ink5175.xml"/><Relationship Id="rId127" Type="http://schemas.openxmlformats.org/officeDocument/2006/relationships/image" Target="../media/image5054.png"/><Relationship Id="rId313" Type="http://schemas.openxmlformats.org/officeDocument/2006/relationships/image" Target="../media/image5146.png"/><Relationship Id="rId10" Type="http://schemas.openxmlformats.org/officeDocument/2006/relationships/customXml" Target="../ink/ink5127.xml"/><Relationship Id="rId31" Type="http://schemas.openxmlformats.org/officeDocument/2006/relationships/image" Target="../media/image5009.png"/><Relationship Id="rId52" Type="http://schemas.openxmlformats.org/officeDocument/2006/relationships/customXml" Target="../ink/ink5148.xml"/><Relationship Id="rId73" Type="http://schemas.openxmlformats.org/officeDocument/2006/relationships/image" Target="../media/image5030.png"/><Relationship Id="rId94" Type="http://schemas.openxmlformats.org/officeDocument/2006/relationships/customXml" Target="../ink/ink5169.xml"/><Relationship Id="rId148" Type="http://schemas.openxmlformats.org/officeDocument/2006/relationships/customXml" Target="../ink/ink5196.xml"/><Relationship Id="rId169" Type="http://schemas.openxmlformats.org/officeDocument/2006/relationships/image" Target="../media/image5074.png"/><Relationship Id="rId334" Type="http://schemas.openxmlformats.org/officeDocument/2006/relationships/image" Target="../media/image5155.png"/><Relationship Id="rId355" Type="http://schemas.openxmlformats.org/officeDocument/2006/relationships/customXml" Target="../ink/ink5300.xml"/><Relationship Id="rId376" Type="http://schemas.openxmlformats.org/officeDocument/2006/relationships/image" Target="../media/image5176.png"/><Relationship Id="rId397" Type="http://schemas.openxmlformats.org/officeDocument/2006/relationships/customXml" Target="../ink/ink5321.xml"/><Relationship Id="rId4" Type="http://schemas.openxmlformats.org/officeDocument/2006/relationships/customXml" Target="../ink/ink5124.xml"/><Relationship Id="rId180" Type="http://schemas.openxmlformats.org/officeDocument/2006/relationships/customXml" Target="../ink/ink5212.xml"/><Relationship Id="rId215" Type="http://schemas.openxmlformats.org/officeDocument/2006/relationships/image" Target="../media/image5097.png"/><Relationship Id="rId236" Type="http://schemas.openxmlformats.org/officeDocument/2006/relationships/customXml" Target="../ink/ink5240.xml"/><Relationship Id="rId257" Type="http://schemas.openxmlformats.org/officeDocument/2006/relationships/image" Target="../media/image5118.png"/><Relationship Id="rId278" Type="http://schemas.openxmlformats.org/officeDocument/2006/relationships/customXml" Target="../ink/ink5261.xml"/><Relationship Id="rId401" Type="http://schemas.openxmlformats.org/officeDocument/2006/relationships/customXml" Target="../ink/ink5323.xml"/><Relationship Id="rId422" Type="http://schemas.openxmlformats.org/officeDocument/2006/relationships/image" Target="../media/image5199.png"/><Relationship Id="rId443" Type="http://schemas.openxmlformats.org/officeDocument/2006/relationships/customXml" Target="../ink/ink5344.xml"/><Relationship Id="rId303" Type="http://schemas.openxmlformats.org/officeDocument/2006/relationships/image" Target="../media/image5141.png"/><Relationship Id="rId42" Type="http://schemas.openxmlformats.org/officeDocument/2006/relationships/customXml" Target="../ink/ink5143.xml"/><Relationship Id="rId84" Type="http://schemas.openxmlformats.org/officeDocument/2006/relationships/customXml" Target="../ink/ink5164.xml"/><Relationship Id="rId138" Type="http://schemas.openxmlformats.org/officeDocument/2006/relationships/customXml" Target="../ink/ink5191.xml"/><Relationship Id="rId345" Type="http://schemas.openxmlformats.org/officeDocument/2006/relationships/customXml" Target="../ink/ink5295.xml"/><Relationship Id="rId387" Type="http://schemas.openxmlformats.org/officeDocument/2006/relationships/customXml" Target="../ink/ink5316.xml"/><Relationship Id="rId191" Type="http://schemas.openxmlformats.org/officeDocument/2006/relationships/image" Target="../media/image5085.png"/><Relationship Id="rId205" Type="http://schemas.openxmlformats.org/officeDocument/2006/relationships/image" Target="../media/image5092.png"/><Relationship Id="rId247" Type="http://schemas.openxmlformats.org/officeDocument/2006/relationships/image" Target="../media/image5113.png"/><Relationship Id="rId412" Type="http://schemas.openxmlformats.org/officeDocument/2006/relationships/image" Target="../media/image5194.png"/><Relationship Id="rId107" Type="http://schemas.openxmlformats.org/officeDocument/2006/relationships/image" Target="../media/image2088.png"/><Relationship Id="rId289" Type="http://schemas.openxmlformats.org/officeDocument/2006/relationships/image" Target="../media/image5134.png"/><Relationship Id="rId11" Type="http://schemas.openxmlformats.org/officeDocument/2006/relationships/image" Target="../media/image4999.png"/><Relationship Id="rId53" Type="http://schemas.openxmlformats.org/officeDocument/2006/relationships/image" Target="../media/image5020.png"/><Relationship Id="rId149" Type="http://schemas.openxmlformats.org/officeDocument/2006/relationships/image" Target="../media/image5064.png"/><Relationship Id="rId314" Type="http://schemas.openxmlformats.org/officeDocument/2006/relationships/customXml" Target="../ink/ink5279.xml"/><Relationship Id="rId356" Type="http://schemas.openxmlformats.org/officeDocument/2006/relationships/image" Target="../media/image5166.png"/><Relationship Id="rId398" Type="http://schemas.openxmlformats.org/officeDocument/2006/relationships/image" Target="../media/image5187.png"/><Relationship Id="rId95" Type="http://schemas.openxmlformats.org/officeDocument/2006/relationships/image" Target="../media/image5040.png"/><Relationship Id="rId160" Type="http://schemas.openxmlformats.org/officeDocument/2006/relationships/customXml" Target="../ink/ink5202.xml"/><Relationship Id="rId216" Type="http://schemas.openxmlformats.org/officeDocument/2006/relationships/customXml" Target="../ink/ink5230.xml"/><Relationship Id="rId423" Type="http://schemas.openxmlformats.org/officeDocument/2006/relationships/customXml" Target="../ink/ink5334.xml"/><Relationship Id="rId258" Type="http://schemas.openxmlformats.org/officeDocument/2006/relationships/customXml" Target="../ink/ink5251.xml"/><Relationship Id="rId22" Type="http://schemas.openxmlformats.org/officeDocument/2006/relationships/customXml" Target="../ink/ink5133.xml"/><Relationship Id="rId64" Type="http://schemas.openxmlformats.org/officeDocument/2006/relationships/customXml" Target="../ink/ink5154.xml"/><Relationship Id="rId118" Type="http://schemas.openxmlformats.org/officeDocument/2006/relationships/customXml" Target="../ink/ink5181.xml"/><Relationship Id="rId325" Type="http://schemas.openxmlformats.org/officeDocument/2006/relationships/customXml" Target="../ink/ink5285.xml"/><Relationship Id="rId367" Type="http://schemas.openxmlformats.org/officeDocument/2006/relationships/customXml" Target="../ink/ink5306.xml"/><Relationship Id="rId171" Type="http://schemas.openxmlformats.org/officeDocument/2006/relationships/image" Target="../media/image5075.png"/><Relationship Id="rId227" Type="http://schemas.openxmlformats.org/officeDocument/2006/relationships/image" Target="../media/image5103.png"/><Relationship Id="rId269" Type="http://schemas.openxmlformats.org/officeDocument/2006/relationships/image" Target="../media/image5124.png"/><Relationship Id="rId434" Type="http://schemas.openxmlformats.org/officeDocument/2006/relationships/image" Target="../media/image5205.png"/><Relationship Id="rId33" Type="http://schemas.openxmlformats.org/officeDocument/2006/relationships/image" Target="../media/image5010.png"/><Relationship Id="rId129" Type="http://schemas.openxmlformats.org/officeDocument/2006/relationships/image" Target="../media/image5055.png"/><Relationship Id="rId280" Type="http://schemas.openxmlformats.org/officeDocument/2006/relationships/customXml" Target="../ink/ink5262.xml"/><Relationship Id="rId336" Type="http://schemas.openxmlformats.org/officeDocument/2006/relationships/image" Target="../media/image5156.png"/><Relationship Id="rId75" Type="http://schemas.openxmlformats.org/officeDocument/2006/relationships/image" Target="../media/image5031.png"/><Relationship Id="rId140" Type="http://schemas.openxmlformats.org/officeDocument/2006/relationships/customXml" Target="../ink/ink5192.xml"/><Relationship Id="rId182" Type="http://schemas.openxmlformats.org/officeDocument/2006/relationships/customXml" Target="../ink/ink5213.xml"/><Relationship Id="rId378" Type="http://schemas.openxmlformats.org/officeDocument/2006/relationships/image" Target="../media/image5177.png"/><Relationship Id="rId403" Type="http://schemas.openxmlformats.org/officeDocument/2006/relationships/customXml" Target="../ink/ink5324.xml"/><Relationship Id="rId6" Type="http://schemas.openxmlformats.org/officeDocument/2006/relationships/customXml" Target="../ink/ink5125.xml"/><Relationship Id="rId238" Type="http://schemas.openxmlformats.org/officeDocument/2006/relationships/customXml" Target="../ink/ink5241.xml"/><Relationship Id="rId445" Type="http://schemas.openxmlformats.org/officeDocument/2006/relationships/customXml" Target="../ink/ink5345.xml"/><Relationship Id="rId291" Type="http://schemas.openxmlformats.org/officeDocument/2006/relationships/image" Target="../media/image5135.png"/><Relationship Id="rId305" Type="http://schemas.openxmlformats.org/officeDocument/2006/relationships/image" Target="../media/image5142.png"/><Relationship Id="rId347" Type="http://schemas.openxmlformats.org/officeDocument/2006/relationships/customXml" Target="../ink/ink5296.xml"/><Relationship Id="rId44" Type="http://schemas.openxmlformats.org/officeDocument/2006/relationships/customXml" Target="../ink/ink5144.xml"/><Relationship Id="rId86" Type="http://schemas.openxmlformats.org/officeDocument/2006/relationships/customXml" Target="../ink/ink5165.xml"/><Relationship Id="rId151" Type="http://schemas.openxmlformats.org/officeDocument/2006/relationships/image" Target="../media/image5065.png"/><Relationship Id="rId389" Type="http://schemas.openxmlformats.org/officeDocument/2006/relationships/customXml" Target="../ink/ink5317.xml"/><Relationship Id="rId193" Type="http://schemas.openxmlformats.org/officeDocument/2006/relationships/image" Target="../media/image5086.png"/><Relationship Id="rId207" Type="http://schemas.openxmlformats.org/officeDocument/2006/relationships/image" Target="../media/image5093.png"/><Relationship Id="rId249" Type="http://schemas.openxmlformats.org/officeDocument/2006/relationships/image" Target="../media/image5114.png"/><Relationship Id="rId414" Type="http://schemas.openxmlformats.org/officeDocument/2006/relationships/image" Target="../media/image5195.png"/><Relationship Id="rId13" Type="http://schemas.openxmlformats.org/officeDocument/2006/relationships/image" Target="../media/image5000.png"/><Relationship Id="rId109" Type="http://schemas.openxmlformats.org/officeDocument/2006/relationships/image" Target="../media/image157.png"/><Relationship Id="rId260" Type="http://schemas.openxmlformats.org/officeDocument/2006/relationships/customXml" Target="../ink/ink5252.xml"/><Relationship Id="rId316" Type="http://schemas.openxmlformats.org/officeDocument/2006/relationships/customXml" Target="../ink/ink5280.xml"/><Relationship Id="rId55" Type="http://schemas.openxmlformats.org/officeDocument/2006/relationships/image" Target="../media/image5021.png"/><Relationship Id="rId97" Type="http://schemas.openxmlformats.org/officeDocument/2006/relationships/image" Target="../media/image5041.png"/><Relationship Id="rId120" Type="http://schemas.openxmlformats.org/officeDocument/2006/relationships/customXml" Target="../ink/ink5182.xml"/><Relationship Id="rId358" Type="http://schemas.openxmlformats.org/officeDocument/2006/relationships/image" Target="../media/image5167.png"/><Relationship Id="rId162" Type="http://schemas.openxmlformats.org/officeDocument/2006/relationships/customXml" Target="../ink/ink5203.xml"/><Relationship Id="rId218" Type="http://schemas.openxmlformats.org/officeDocument/2006/relationships/customXml" Target="../ink/ink5231.xml"/><Relationship Id="rId425" Type="http://schemas.openxmlformats.org/officeDocument/2006/relationships/customXml" Target="../ink/ink5335.xml"/><Relationship Id="rId271" Type="http://schemas.openxmlformats.org/officeDocument/2006/relationships/image" Target="../media/image5125.png"/><Relationship Id="rId24" Type="http://schemas.openxmlformats.org/officeDocument/2006/relationships/customXml" Target="../ink/ink5134.xml"/><Relationship Id="rId66" Type="http://schemas.openxmlformats.org/officeDocument/2006/relationships/customXml" Target="../ink/ink5155.xml"/><Relationship Id="rId131" Type="http://schemas.openxmlformats.org/officeDocument/2006/relationships/image" Target="../media/image5056.png"/><Relationship Id="rId327" Type="http://schemas.openxmlformats.org/officeDocument/2006/relationships/customXml" Target="../ink/ink5286.xml"/><Relationship Id="rId369" Type="http://schemas.openxmlformats.org/officeDocument/2006/relationships/customXml" Target="../ink/ink5307.xml"/><Relationship Id="rId173" Type="http://schemas.openxmlformats.org/officeDocument/2006/relationships/image" Target="../media/image5076.png"/><Relationship Id="rId229" Type="http://schemas.openxmlformats.org/officeDocument/2006/relationships/image" Target="../media/image5104.png"/><Relationship Id="rId380" Type="http://schemas.openxmlformats.org/officeDocument/2006/relationships/image" Target="../media/image5178.png"/><Relationship Id="rId436" Type="http://schemas.openxmlformats.org/officeDocument/2006/relationships/image" Target="../media/image5206.png"/><Relationship Id="rId240" Type="http://schemas.openxmlformats.org/officeDocument/2006/relationships/customXml" Target="../ink/ink5242.xml"/><Relationship Id="rId35" Type="http://schemas.openxmlformats.org/officeDocument/2006/relationships/image" Target="../media/image5011.png"/><Relationship Id="rId77" Type="http://schemas.openxmlformats.org/officeDocument/2006/relationships/image" Target="../media/image5032.png"/><Relationship Id="rId100" Type="http://schemas.openxmlformats.org/officeDocument/2006/relationships/customXml" Target="../ink/ink5172.xml"/><Relationship Id="rId282" Type="http://schemas.openxmlformats.org/officeDocument/2006/relationships/customXml" Target="../ink/ink5263.xml"/><Relationship Id="rId338" Type="http://schemas.openxmlformats.org/officeDocument/2006/relationships/image" Target="../media/image5157.png"/><Relationship Id="rId8" Type="http://schemas.openxmlformats.org/officeDocument/2006/relationships/customXml" Target="../ink/ink5126.xml"/><Relationship Id="rId142" Type="http://schemas.openxmlformats.org/officeDocument/2006/relationships/customXml" Target="../ink/ink5193.xml"/><Relationship Id="rId184" Type="http://schemas.openxmlformats.org/officeDocument/2006/relationships/customXml" Target="../ink/ink5214.xml"/><Relationship Id="rId391" Type="http://schemas.openxmlformats.org/officeDocument/2006/relationships/customXml" Target="../ink/ink5318.xml"/><Relationship Id="rId405" Type="http://schemas.openxmlformats.org/officeDocument/2006/relationships/customXml" Target="../ink/ink5325.xml"/><Relationship Id="rId251" Type="http://schemas.openxmlformats.org/officeDocument/2006/relationships/image" Target="../media/image5115.png"/><Relationship Id="rId46" Type="http://schemas.openxmlformats.org/officeDocument/2006/relationships/customXml" Target="../ink/ink5145.xml"/><Relationship Id="rId293" Type="http://schemas.openxmlformats.org/officeDocument/2006/relationships/image" Target="../media/image5136.png"/><Relationship Id="rId307" Type="http://schemas.openxmlformats.org/officeDocument/2006/relationships/image" Target="../media/image5143.png"/><Relationship Id="rId349" Type="http://schemas.openxmlformats.org/officeDocument/2006/relationships/customXml" Target="../ink/ink5297.xml"/><Relationship Id="rId88" Type="http://schemas.openxmlformats.org/officeDocument/2006/relationships/customXml" Target="../ink/ink5166.xml"/><Relationship Id="rId111" Type="http://schemas.openxmlformats.org/officeDocument/2006/relationships/image" Target="../media/image5046.png"/><Relationship Id="rId153" Type="http://schemas.openxmlformats.org/officeDocument/2006/relationships/image" Target="../media/image5066.png"/><Relationship Id="rId195" Type="http://schemas.openxmlformats.org/officeDocument/2006/relationships/image" Target="../media/image5087.png"/><Relationship Id="rId209" Type="http://schemas.openxmlformats.org/officeDocument/2006/relationships/image" Target="../media/image5094.png"/><Relationship Id="rId360" Type="http://schemas.openxmlformats.org/officeDocument/2006/relationships/image" Target="../media/image5168.png"/><Relationship Id="rId416" Type="http://schemas.openxmlformats.org/officeDocument/2006/relationships/image" Target="../media/image5196.png"/><Relationship Id="rId220" Type="http://schemas.openxmlformats.org/officeDocument/2006/relationships/customXml" Target="../ink/ink5232.xml"/><Relationship Id="rId15" Type="http://schemas.openxmlformats.org/officeDocument/2006/relationships/image" Target="../media/image5001.png"/><Relationship Id="rId57" Type="http://schemas.openxmlformats.org/officeDocument/2006/relationships/image" Target="../media/image5022.png"/><Relationship Id="rId262" Type="http://schemas.openxmlformats.org/officeDocument/2006/relationships/customXml" Target="../ink/ink5253.xml"/><Relationship Id="rId318" Type="http://schemas.openxmlformats.org/officeDocument/2006/relationships/customXml" Target="../ink/ink5281.xml"/><Relationship Id="rId99" Type="http://schemas.openxmlformats.org/officeDocument/2006/relationships/image" Target="../media/image5042.png"/><Relationship Id="rId122" Type="http://schemas.openxmlformats.org/officeDocument/2006/relationships/customXml" Target="../ink/ink5183.xml"/><Relationship Id="rId164" Type="http://schemas.openxmlformats.org/officeDocument/2006/relationships/customXml" Target="../ink/ink5204.xml"/><Relationship Id="rId371" Type="http://schemas.openxmlformats.org/officeDocument/2006/relationships/customXml" Target="../ink/ink5308.xml"/><Relationship Id="rId427" Type="http://schemas.openxmlformats.org/officeDocument/2006/relationships/customXml" Target="../ink/ink5336.xml"/><Relationship Id="rId26" Type="http://schemas.openxmlformats.org/officeDocument/2006/relationships/customXml" Target="../ink/ink5135.xml"/><Relationship Id="rId231" Type="http://schemas.openxmlformats.org/officeDocument/2006/relationships/image" Target="../media/image5105.png"/><Relationship Id="rId273" Type="http://schemas.openxmlformats.org/officeDocument/2006/relationships/image" Target="../media/image5126.png"/><Relationship Id="rId329" Type="http://schemas.openxmlformats.org/officeDocument/2006/relationships/customXml" Target="../ink/ink5287.xml"/><Relationship Id="rId68" Type="http://schemas.openxmlformats.org/officeDocument/2006/relationships/customXml" Target="../ink/ink5156.xml"/><Relationship Id="rId133" Type="http://schemas.openxmlformats.org/officeDocument/2006/relationships/image" Target="../media/image5057.png"/><Relationship Id="rId175" Type="http://schemas.openxmlformats.org/officeDocument/2006/relationships/image" Target="../media/image5077.png"/><Relationship Id="rId340" Type="http://schemas.openxmlformats.org/officeDocument/2006/relationships/image" Target="../media/image5158.png"/><Relationship Id="rId200" Type="http://schemas.openxmlformats.org/officeDocument/2006/relationships/customXml" Target="../ink/ink5222.xml"/><Relationship Id="rId382" Type="http://schemas.openxmlformats.org/officeDocument/2006/relationships/image" Target="../media/image5179.png"/><Relationship Id="rId438" Type="http://schemas.openxmlformats.org/officeDocument/2006/relationships/image" Target="../media/image5207.png"/><Relationship Id="rId242" Type="http://schemas.openxmlformats.org/officeDocument/2006/relationships/customXml" Target="../ink/ink5243.xml"/><Relationship Id="rId284" Type="http://schemas.openxmlformats.org/officeDocument/2006/relationships/customXml" Target="../ink/ink5264.xml"/><Relationship Id="rId37" Type="http://schemas.openxmlformats.org/officeDocument/2006/relationships/image" Target="../media/image5012.png"/><Relationship Id="rId79" Type="http://schemas.openxmlformats.org/officeDocument/2006/relationships/image" Target="../media/image5033.png"/><Relationship Id="rId102" Type="http://schemas.openxmlformats.org/officeDocument/2006/relationships/customXml" Target="../ink/ink5173.xml"/><Relationship Id="rId144" Type="http://schemas.openxmlformats.org/officeDocument/2006/relationships/customXml" Target="../ink/ink5194.xml"/><Relationship Id="rId90" Type="http://schemas.openxmlformats.org/officeDocument/2006/relationships/customXml" Target="../ink/ink5167.xml"/><Relationship Id="rId186" Type="http://schemas.openxmlformats.org/officeDocument/2006/relationships/customXml" Target="../ink/ink5215.xml"/><Relationship Id="rId351" Type="http://schemas.openxmlformats.org/officeDocument/2006/relationships/customXml" Target="../ink/ink5298.xml"/><Relationship Id="rId393" Type="http://schemas.openxmlformats.org/officeDocument/2006/relationships/customXml" Target="../ink/ink5319.xml"/><Relationship Id="rId407" Type="http://schemas.openxmlformats.org/officeDocument/2006/relationships/customXml" Target="../ink/ink5326.xml"/><Relationship Id="rId211" Type="http://schemas.openxmlformats.org/officeDocument/2006/relationships/image" Target="../media/image5095.png"/><Relationship Id="rId253" Type="http://schemas.openxmlformats.org/officeDocument/2006/relationships/image" Target="../media/image5116.png"/><Relationship Id="rId295" Type="http://schemas.openxmlformats.org/officeDocument/2006/relationships/image" Target="../media/image5137.png"/><Relationship Id="rId309" Type="http://schemas.openxmlformats.org/officeDocument/2006/relationships/image" Target="../media/image5144.png"/><Relationship Id="rId48" Type="http://schemas.openxmlformats.org/officeDocument/2006/relationships/customXml" Target="../ink/ink5146.xml"/><Relationship Id="rId113" Type="http://schemas.openxmlformats.org/officeDocument/2006/relationships/image" Target="../media/image5047.png"/><Relationship Id="rId320" Type="http://schemas.openxmlformats.org/officeDocument/2006/relationships/customXml" Target="../ink/ink5282.xml"/><Relationship Id="rId155" Type="http://schemas.openxmlformats.org/officeDocument/2006/relationships/image" Target="../media/image5067.png"/><Relationship Id="rId197" Type="http://schemas.openxmlformats.org/officeDocument/2006/relationships/image" Target="../media/image5088.png"/><Relationship Id="rId362" Type="http://schemas.openxmlformats.org/officeDocument/2006/relationships/image" Target="../media/image5169.png"/><Relationship Id="rId418" Type="http://schemas.openxmlformats.org/officeDocument/2006/relationships/image" Target="../media/image5197.png"/><Relationship Id="rId222" Type="http://schemas.openxmlformats.org/officeDocument/2006/relationships/customXml" Target="../ink/ink5233.xml"/><Relationship Id="rId264" Type="http://schemas.openxmlformats.org/officeDocument/2006/relationships/customXml" Target="../ink/ink5254.xml"/><Relationship Id="rId17" Type="http://schemas.openxmlformats.org/officeDocument/2006/relationships/image" Target="../media/image5002.png"/><Relationship Id="rId59" Type="http://schemas.openxmlformats.org/officeDocument/2006/relationships/image" Target="../media/image5023.png"/><Relationship Id="rId124" Type="http://schemas.openxmlformats.org/officeDocument/2006/relationships/customXml" Target="../ink/ink5184.xml"/><Relationship Id="rId70" Type="http://schemas.openxmlformats.org/officeDocument/2006/relationships/customXml" Target="../ink/ink5157.xml"/><Relationship Id="rId166" Type="http://schemas.openxmlformats.org/officeDocument/2006/relationships/customXml" Target="../ink/ink5205.xml"/><Relationship Id="rId331" Type="http://schemas.openxmlformats.org/officeDocument/2006/relationships/customXml" Target="../ink/ink5288.xml"/><Relationship Id="rId373" Type="http://schemas.openxmlformats.org/officeDocument/2006/relationships/customXml" Target="../ink/ink5309.xml"/><Relationship Id="rId429" Type="http://schemas.openxmlformats.org/officeDocument/2006/relationships/customXml" Target="../ink/ink533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106.png"/><Relationship Id="rId440" Type="http://schemas.openxmlformats.org/officeDocument/2006/relationships/image" Target="../media/image5208.png"/><Relationship Id="rId28" Type="http://schemas.openxmlformats.org/officeDocument/2006/relationships/customXml" Target="../ink/ink5136.xml"/><Relationship Id="rId275" Type="http://schemas.openxmlformats.org/officeDocument/2006/relationships/image" Target="../media/image5127.png"/><Relationship Id="rId300" Type="http://schemas.openxmlformats.org/officeDocument/2006/relationships/customXml" Target="../ink/ink5272.xml"/><Relationship Id="rId81" Type="http://schemas.openxmlformats.org/officeDocument/2006/relationships/image" Target="../media/image5034.png"/><Relationship Id="rId135" Type="http://schemas.openxmlformats.org/officeDocument/2006/relationships/image" Target="../media/image5058.png"/><Relationship Id="rId177" Type="http://schemas.openxmlformats.org/officeDocument/2006/relationships/image" Target="../media/image5078.png"/><Relationship Id="rId342" Type="http://schemas.openxmlformats.org/officeDocument/2006/relationships/image" Target="../media/image5159.png"/><Relationship Id="rId384" Type="http://schemas.openxmlformats.org/officeDocument/2006/relationships/image" Target="../media/image5180.png"/><Relationship Id="rId202" Type="http://schemas.openxmlformats.org/officeDocument/2006/relationships/customXml" Target="../ink/ink5223.xml"/><Relationship Id="rId244" Type="http://schemas.openxmlformats.org/officeDocument/2006/relationships/customXml" Target="../ink/ink5244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64.png"/><Relationship Id="rId299" Type="http://schemas.openxmlformats.org/officeDocument/2006/relationships/image" Target="../media/image5355.png"/><Relationship Id="rId21" Type="http://schemas.openxmlformats.org/officeDocument/2006/relationships/image" Target="../media/image5217.png"/><Relationship Id="rId63" Type="http://schemas.openxmlformats.org/officeDocument/2006/relationships/image" Target="../media/image5237.png"/><Relationship Id="rId159" Type="http://schemas.openxmlformats.org/officeDocument/2006/relationships/image" Target="../media/image5285.png"/><Relationship Id="rId324" Type="http://schemas.openxmlformats.org/officeDocument/2006/relationships/customXml" Target="../ink/ink5507.xml"/><Relationship Id="rId366" Type="http://schemas.openxmlformats.org/officeDocument/2006/relationships/customXml" Target="../ink/ink5528.xml"/><Relationship Id="rId170" Type="http://schemas.openxmlformats.org/officeDocument/2006/relationships/customXml" Target="../ink/ink5430.xml"/><Relationship Id="rId226" Type="http://schemas.openxmlformats.org/officeDocument/2006/relationships/customXml" Target="../ink/ink5458.xml"/><Relationship Id="rId268" Type="http://schemas.openxmlformats.org/officeDocument/2006/relationships/customXml" Target="../ink/ink5479.xml"/><Relationship Id="rId32" Type="http://schemas.openxmlformats.org/officeDocument/2006/relationships/customXml" Target="../ink/ink5361.xml"/><Relationship Id="rId74" Type="http://schemas.openxmlformats.org/officeDocument/2006/relationships/customXml" Target="../ink/ink5382.xml"/><Relationship Id="rId128" Type="http://schemas.openxmlformats.org/officeDocument/2006/relationships/customXml" Target="../ink/ink5409.xml"/><Relationship Id="rId335" Type="http://schemas.openxmlformats.org/officeDocument/2006/relationships/image" Target="../media/image5373.png"/><Relationship Id="rId377" Type="http://schemas.openxmlformats.org/officeDocument/2006/relationships/image" Target="../media/image5394.png"/><Relationship Id="rId5" Type="http://schemas.openxmlformats.org/officeDocument/2006/relationships/image" Target="../media/image52110.png"/><Relationship Id="rId181" Type="http://schemas.openxmlformats.org/officeDocument/2006/relationships/image" Target="../media/image5296.png"/><Relationship Id="rId237" Type="http://schemas.openxmlformats.org/officeDocument/2006/relationships/image" Target="../media/image5324.png"/><Relationship Id="rId402" Type="http://schemas.openxmlformats.org/officeDocument/2006/relationships/customXml" Target="../ink/ink5546.xml"/><Relationship Id="rId279" Type="http://schemas.openxmlformats.org/officeDocument/2006/relationships/image" Target="../media/image5345.png"/><Relationship Id="rId43" Type="http://schemas.openxmlformats.org/officeDocument/2006/relationships/image" Target="../media/image5227.png"/><Relationship Id="rId139" Type="http://schemas.openxmlformats.org/officeDocument/2006/relationships/image" Target="../media/image5275.png"/><Relationship Id="rId290" Type="http://schemas.openxmlformats.org/officeDocument/2006/relationships/customXml" Target="../ink/ink5490.xml"/><Relationship Id="rId304" Type="http://schemas.openxmlformats.org/officeDocument/2006/relationships/customXml" Target="../ink/ink5497.xml"/><Relationship Id="rId346" Type="http://schemas.openxmlformats.org/officeDocument/2006/relationships/customXml" Target="../ink/ink5518.xml"/><Relationship Id="rId388" Type="http://schemas.openxmlformats.org/officeDocument/2006/relationships/customXml" Target="../ink/ink5539.xml"/><Relationship Id="rId85" Type="http://schemas.openxmlformats.org/officeDocument/2006/relationships/image" Target="../media/image5248.png"/><Relationship Id="rId150" Type="http://schemas.openxmlformats.org/officeDocument/2006/relationships/customXml" Target="../ink/ink5420.xml"/><Relationship Id="rId192" Type="http://schemas.openxmlformats.org/officeDocument/2006/relationships/customXml" Target="../ink/ink5441.xml"/><Relationship Id="rId206" Type="http://schemas.openxmlformats.org/officeDocument/2006/relationships/customXml" Target="../ink/ink5448.xml"/><Relationship Id="rId413" Type="http://schemas.openxmlformats.org/officeDocument/2006/relationships/image" Target="../media/image5412.png"/><Relationship Id="rId248" Type="http://schemas.openxmlformats.org/officeDocument/2006/relationships/customXml" Target="../ink/ink5469.xml"/><Relationship Id="rId12" Type="http://schemas.openxmlformats.org/officeDocument/2006/relationships/customXml" Target="../ink/ink5351.xml"/><Relationship Id="rId108" Type="http://schemas.openxmlformats.org/officeDocument/2006/relationships/customXml" Target="../ink/ink5399.xml"/><Relationship Id="rId315" Type="http://schemas.openxmlformats.org/officeDocument/2006/relationships/image" Target="../media/image5363.png"/><Relationship Id="rId357" Type="http://schemas.openxmlformats.org/officeDocument/2006/relationships/image" Target="../media/image5384.png"/><Relationship Id="rId54" Type="http://schemas.openxmlformats.org/officeDocument/2006/relationships/customXml" Target="../ink/ink5372.xml"/><Relationship Id="rId96" Type="http://schemas.openxmlformats.org/officeDocument/2006/relationships/customXml" Target="../ink/ink5393.xml"/><Relationship Id="rId161" Type="http://schemas.openxmlformats.org/officeDocument/2006/relationships/image" Target="../media/image5286.png"/><Relationship Id="rId217" Type="http://schemas.openxmlformats.org/officeDocument/2006/relationships/image" Target="../media/image5314.png"/><Relationship Id="rId399" Type="http://schemas.openxmlformats.org/officeDocument/2006/relationships/image" Target="../media/image5405.png"/><Relationship Id="rId259" Type="http://schemas.openxmlformats.org/officeDocument/2006/relationships/image" Target="../media/image5335.png"/><Relationship Id="rId23" Type="http://schemas.openxmlformats.org/officeDocument/2006/relationships/image" Target="../media/image5218.png"/><Relationship Id="rId119" Type="http://schemas.openxmlformats.org/officeDocument/2006/relationships/image" Target="../media/image5265.png"/><Relationship Id="rId270" Type="http://schemas.openxmlformats.org/officeDocument/2006/relationships/customXml" Target="../ink/ink5480.xml"/><Relationship Id="rId326" Type="http://schemas.openxmlformats.org/officeDocument/2006/relationships/customXml" Target="../ink/ink5508.xml"/><Relationship Id="rId65" Type="http://schemas.openxmlformats.org/officeDocument/2006/relationships/image" Target="../media/image5238.png"/><Relationship Id="rId130" Type="http://schemas.openxmlformats.org/officeDocument/2006/relationships/customXml" Target="../ink/ink5410.xml"/><Relationship Id="rId368" Type="http://schemas.openxmlformats.org/officeDocument/2006/relationships/customXml" Target="../ink/ink5529.xml"/><Relationship Id="rId172" Type="http://schemas.openxmlformats.org/officeDocument/2006/relationships/customXml" Target="../ink/ink5431.xml"/><Relationship Id="rId228" Type="http://schemas.openxmlformats.org/officeDocument/2006/relationships/customXml" Target="../ink/ink5459.xml"/><Relationship Id="rId281" Type="http://schemas.openxmlformats.org/officeDocument/2006/relationships/image" Target="../media/image5346.png"/><Relationship Id="rId337" Type="http://schemas.openxmlformats.org/officeDocument/2006/relationships/image" Target="../media/image5374.png"/><Relationship Id="rId34" Type="http://schemas.openxmlformats.org/officeDocument/2006/relationships/customXml" Target="../ink/ink5362.xml"/><Relationship Id="rId76" Type="http://schemas.openxmlformats.org/officeDocument/2006/relationships/customXml" Target="../ink/ink5383.xml"/><Relationship Id="rId141" Type="http://schemas.openxmlformats.org/officeDocument/2006/relationships/image" Target="../media/image5276.png"/><Relationship Id="rId379" Type="http://schemas.openxmlformats.org/officeDocument/2006/relationships/image" Target="../media/image5395.png"/><Relationship Id="rId7" Type="http://schemas.openxmlformats.org/officeDocument/2006/relationships/image" Target="../media/image5212.png"/><Relationship Id="rId183" Type="http://schemas.openxmlformats.org/officeDocument/2006/relationships/image" Target="../media/image5297.png"/><Relationship Id="rId239" Type="http://schemas.openxmlformats.org/officeDocument/2006/relationships/image" Target="../media/image5325.png"/><Relationship Id="rId390" Type="http://schemas.openxmlformats.org/officeDocument/2006/relationships/customXml" Target="../ink/ink5540.xml"/><Relationship Id="rId404" Type="http://schemas.openxmlformats.org/officeDocument/2006/relationships/customXml" Target="../ink/ink5547.xml"/><Relationship Id="rId250" Type="http://schemas.openxmlformats.org/officeDocument/2006/relationships/customXml" Target="../ink/ink5470.xml"/><Relationship Id="rId292" Type="http://schemas.openxmlformats.org/officeDocument/2006/relationships/customXml" Target="../ink/ink5491.xml"/><Relationship Id="rId306" Type="http://schemas.openxmlformats.org/officeDocument/2006/relationships/customXml" Target="../ink/ink5498.xml"/><Relationship Id="rId45" Type="http://schemas.openxmlformats.org/officeDocument/2006/relationships/image" Target="../media/image5228.png"/><Relationship Id="rId87" Type="http://schemas.openxmlformats.org/officeDocument/2006/relationships/image" Target="../media/image5249.png"/><Relationship Id="rId110" Type="http://schemas.openxmlformats.org/officeDocument/2006/relationships/customXml" Target="../ink/ink5400.xml"/><Relationship Id="rId348" Type="http://schemas.openxmlformats.org/officeDocument/2006/relationships/customXml" Target="../ink/ink5519.xml"/><Relationship Id="rId152" Type="http://schemas.openxmlformats.org/officeDocument/2006/relationships/customXml" Target="../ink/ink5421.xml"/><Relationship Id="rId194" Type="http://schemas.openxmlformats.org/officeDocument/2006/relationships/customXml" Target="../ink/ink5442.xml"/><Relationship Id="rId208" Type="http://schemas.openxmlformats.org/officeDocument/2006/relationships/customXml" Target="../ink/ink5449.xml"/><Relationship Id="rId415" Type="http://schemas.openxmlformats.org/officeDocument/2006/relationships/image" Target="../media/image5413.png"/><Relationship Id="rId261" Type="http://schemas.openxmlformats.org/officeDocument/2006/relationships/image" Target="../media/image5336.png"/><Relationship Id="rId14" Type="http://schemas.openxmlformats.org/officeDocument/2006/relationships/customXml" Target="../ink/ink5352.xml"/><Relationship Id="rId56" Type="http://schemas.openxmlformats.org/officeDocument/2006/relationships/customXml" Target="../ink/ink5373.xml"/><Relationship Id="rId317" Type="http://schemas.openxmlformats.org/officeDocument/2006/relationships/image" Target="../media/image5364.png"/><Relationship Id="rId359" Type="http://schemas.openxmlformats.org/officeDocument/2006/relationships/image" Target="../media/image5385.png"/><Relationship Id="rId98" Type="http://schemas.openxmlformats.org/officeDocument/2006/relationships/customXml" Target="../ink/ink5394.xml"/><Relationship Id="rId121" Type="http://schemas.openxmlformats.org/officeDocument/2006/relationships/image" Target="../media/image5266.png"/><Relationship Id="rId163" Type="http://schemas.openxmlformats.org/officeDocument/2006/relationships/image" Target="../media/image5287.png"/><Relationship Id="rId219" Type="http://schemas.openxmlformats.org/officeDocument/2006/relationships/image" Target="../media/image5315.png"/><Relationship Id="rId370" Type="http://schemas.openxmlformats.org/officeDocument/2006/relationships/customXml" Target="../ink/ink5530.xml"/><Relationship Id="rId230" Type="http://schemas.openxmlformats.org/officeDocument/2006/relationships/customXml" Target="../ink/ink5460.xml"/><Relationship Id="rId25" Type="http://schemas.openxmlformats.org/officeDocument/2006/relationships/image" Target="../media/image5219.png"/><Relationship Id="rId67" Type="http://schemas.openxmlformats.org/officeDocument/2006/relationships/image" Target="../media/image5239.png"/><Relationship Id="rId272" Type="http://schemas.openxmlformats.org/officeDocument/2006/relationships/customXml" Target="../ink/ink5481.xml"/><Relationship Id="rId328" Type="http://schemas.openxmlformats.org/officeDocument/2006/relationships/customXml" Target="../ink/ink5509.xml"/><Relationship Id="rId132" Type="http://schemas.openxmlformats.org/officeDocument/2006/relationships/customXml" Target="../ink/ink5411.xml"/><Relationship Id="rId174" Type="http://schemas.openxmlformats.org/officeDocument/2006/relationships/customXml" Target="../ink/ink5432.xml"/><Relationship Id="rId381" Type="http://schemas.openxmlformats.org/officeDocument/2006/relationships/image" Target="../media/image5396.png"/><Relationship Id="rId241" Type="http://schemas.openxmlformats.org/officeDocument/2006/relationships/image" Target="../media/image5326.png"/><Relationship Id="rId36" Type="http://schemas.openxmlformats.org/officeDocument/2006/relationships/customXml" Target="../ink/ink5363.xml"/><Relationship Id="rId283" Type="http://schemas.openxmlformats.org/officeDocument/2006/relationships/image" Target="../media/image5347.png"/><Relationship Id="rId339" Type="http://schemas.openxmlformats.org/officeDocument/2006/relationships/image" Target="../media/image5375.png"/><Relationship Id="rId78" Type="http://schemas.openxmlformats.org/officeDocument/2006/relationships/customXml" Target="../ink/ink5384.xml"/><Relationship Id="rId101" Type="http://schemas.openxmlformats.org/officeDocument/2006/relationships/image" Target="../media/image5256.png"/><Relationship Id="rId143" Type="http://schemas.openxmlformats.org/officeDocument/2006/relationships/image" Target="../media/image5277.png"/><Relationship Id="rId185" Type="http://schemas.openxmlformats.org/officeDocument/2006/relationships/image" Target="../media/image5298.png"/><Relationship Id="rId350" Type="http://schemas.openxmlformats.org/officeDocument/2006/relationships/customXml" Target="../ink/ink5520.xml"/><Relationship Id="rId406" Type="http://schemas.openxmlformats.org/officeDocument/2006/relationships/customXml" Target="../ink/ink5548.xml"/><Relationship Id="rId9" Type="http://schemas.openxmlformats.org/officeDocument/2006/relationships/image" Target="../media/image5213.png"/><Relationship Id="rId210" Type="http://schemas.openxmlformats.org/officeDocument/2006/relationships/customXml" Target="../ink/ink5450.xml"/><Relationship Id="rId392" Type="http://schemas.openxmlformats.org/officeDocument/2006/relationships/customXml" Target="../ink/ink5541.xml"/><Relationship Id="rId252" Type="http://schemas.openxmlformats.org/officeDocument/2006/relationships/customXml" Target="../ink/ink5471.xml"/><Relationship Id="rId294" Type="http://schemas.openxmlformats.org/officeDocument/2006/relationships/customXml" Target="../ink/ink5492.xml"/><Relationship Id="rId308" Type="http://schemas.openxmlformats.org/officeDocument/2006/relationships/customXml" Target="../ink/ink5499.xml"/><Relationship Id="rId47" Type="http://schemas.openxmlformats.org/officeDocument/2006/relationships/image" Target="../media/image5229.png"/><Relationship Id="rId89" Type="http://schemas.openxmlformats.org/officeDocument/2006/relationships/image" Target="../media/image5250.png"/><Relationship Id="rId112" Type="http://schemas.openxmlformats.org/officeDocument/2006/relationships/customXml" Target="../ink/ink5401.xml"/><Relationship Id="rId154" Type="http://schemas.openxmlformats.org/officeDocument/2006/relationships/customXml" Target="../ink/ink5422.xml"/><Relationship Id="rId361" Type="http://schemas.openxmlformats.org/officeDocument/2006/relationships/image" Target="../media/image5386.png"/><Relationship Id="rId196" Type="http://schemas.openxmlformats.org/officeDocument/2006/relationships/customXml" Target="../ink/ink5443.xml"/><Relationship Id="rId417" Type="http://schemas.openxmlformats.org/officeDocument/2006/relationships/image" Target="../media/image5414.png"/><Relationship Id="rId16" Type="http://schemas.openxmlformats.org/officeDocument/2006/relationships/customXml" Target="../ink/ink5353.xml"/><Relationship Id="rId221" Type="http://schemas.openxmlformats.org/officeDocument/2006/relationships/image" Target="../media/image5316.png"/><Relationship Id="rId263" Type="http://schemas.openxmlformats.org/officeDocument/2006/relationships/image" Target="../media/image5337.png"/><Relationship Id="rId319" Type="http://schemas.openxmlformats.org/officeDocument/2006/relationships/image" Target="../media/image5365.png"/><Relationship Id="rId58" Type="http://schemas.openxmlformats.org/officeDocument/2006/relationships/customXml" Target="../ink/ink5374.xml"/><Relationship Id="rId123" Type="http://schemas.openxmlformats.org/officeDocument/2006/relationships/image" Target="../media/image5267.png"/><Relationship Id="rId330" Type="http://schemas.openxmlformats.org/officeDocument/2006/relationships/customXml" Target="../ink/ink5510.xml"/><Relationship Id="rId165" Type="http://schemas.openxmlformats.org/officeDocument/2006/relationships/image" Target="../media/image5288.png"/><Relationship Id="rId372" Type="http://schemas.openxmlformats.org/officeDocument/2006/relationships/customXml" Target="../ink/ink5531.xml"/><Relationship Id="rId232" Type="http://schemas.openxmlformats.org/officeDocument/2006/relationships/customXml" Target="../ink/ink5461.xml"/><Relationship Id="rId274" Type="http://schemas.openxmlformats.org/officeDocument/2006/relationships/customXml" Target="../ink/ink5482.xml"/><Relationship Id="rId27" Type="http://schemas.openxmlformats.org/officeDocument/2006/relationships/image" Target="../media/image5220.png"/><Relationship Id="rId69" Type="http://schemas.openxmlformats.org/officeDocument/2006/relationships/image" Target="../media/image5240.png"/><Relationship Id="rId134" Type="http://schemas.openxmlformats.org/officeDocument/2006/relationships/customXml" Target="../ink/ink5412.xml"/><Relationship Id="rId80" Type="http://schemas.openxmlformats.org/officeDocument/2006/relationships/customXml" Target="../ink/ink5385.xml"/><Relationship Id="rId176" Type="http://schemas.openxmlformats.org/officeDocument/2006/relationships/customXml" Target="../ink/ink5433.xml"/><Relationship Id="rId341" Type="http://schemas.openxmlformats.org/officeDocument/2006/relationships/image" Target="../media/image5376.png"/><Relationship Id="rId383" Type="http://schemas.openxmlformats.org/officeDocument/2006/relationships/image" Target="../media/image5397.png"/><Relationship Id="rId201" Type="http://schemas.openxmlformats.org/officeDocument/2006/relationships/image" Target="../media/image5306.png"/><Relationship Id="rId222" Type="http://schemas.openxmlformats.org/officeDocument/2006/relationships/customXml" Target="../ink/ink5456.xml"/><Relationship Id="rId243" Type="http://schemas.openxmlformats.org/officeDocument/2006/relationships/image" Target="../media/image5327.png"/><Relationship Id="rId264" Type="http://schemas.openxmlformats.org/officeDocument/2006/relationships/customXml" Target="../ink/ink5477.xml"/><Relationship Id="rId285" Type="http://schemas.openxmlformats.org/officeDocument/2006/relationships/image" Target="../media/image5348.png"/><Relationship Id="rId17" Type="http://schemas.openxmlformats.org/officeDocument/2006/relationships/image" Target="../media/image5215.png"/><Relationship Id="rId38" Type="http://schemas.openxmlformats.org/officeDocument/2006/relationships/customXml" Target="../ink/ink5364.xml"/><Relationship Id="rId59" Type="http://schemas.openxmlformats.org/officeDocument/2006/relationships/image" Target="../media/image5235.png"/><Relationship Id="rId103" Type="http://schemas.openxmlformats.org/officeDocument/2006/relationships/image" Target="../media/image5257.png"/><Relationship Id="rId124" Type="http://schemas.openxmlformats.org/officeDocument/2006/relationships/customXml" Target="../ink/ink5407.xml"/><Relationship Id="rId310" Type="http://schemas.openxmlformats.org/officeDocument/2006/relationships/customXml" Target="../ink/ink5500.xml"/><Relationship Id="rId70" Type="http://schemas.openxmlformats.org/officeDocument/2006/relationships/customXml" Target="../ink/ink5380.xml"/><Relationship Id="rId91" Type="http://schemas.openxmlformats.org/officeDocument/2006/relationships/image" Target="../media/image5251.png"/><Relationship Id="rId145" Type="http://schemas.openxmlformats.org/officeDocument/2006/relationships/image" Target="../media/image5278.png"/><Relationship Id="rId166" Type="http://schemas.openxmlformats.org/officeDocument/2006/relationships/customXml" Target="../ink/ink5428.xml"/><Relationship Id="rId187" Type="http://schemas.openxmlformats.org/officeDocument/2006/relationships/image" Target="../media/image5299.png"/><Relationship Id="rId331" Type="http://schemas.openxmlformats.org/officeDocument/2006/relationships/image" Target="../media/image5371.png"/><Relationship Id="rId352" Type="http://schemas.openxmlformats.org/officeDocument/2006/relationships/customXml" Target="../ink/ink5521.xml"/><Relationship Id="rId373" Type="http://schemas.openxmlformats.org/officeDocument/2006/relationships/image" Target="../media/image5392.png"/><Relationship Id="rId394" Type="http://schemas.openxmlformats.org/officeDocument/2006/relationships/customXml" Target="../ink/ink5542.xml"/><Relationship Id="rId408" Type="http://schemas.openxmlformats.org/officeDocument/2006/relationships/customXml" Target="../ink/ink554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451.xml"/><Relationship Id="rId233" Type="http://schemas.openxmlformats.org/officeDocument/2006/relationships/image" Target="../media/image5322.png"/><Relationship Id="rId254" Type="http://schemas.openxmlformats.org/officeDocument/2006/relationships/customXml" Target="../ink/ink5472.xml"/><Relationship Id="rId28" Type="http://schemas.openxmlformats.org/officeDocument/2006/relationships/customXml" Target="../ink/ink5359.xml"/><Relationship Id="rId49" Type="http://schemas.openxmlformats.org/officeDocument/2006/relationships/image" Target="../media/image5230.png"/><Relationship Id="rId114" Type="http://schemas.openxmlformats.org/officeDocument/2006/relationships/customXml" Target="../ink/ink5402.xml"/><Relationship Id="rId275" Type="http://schemas.openxmlformats.org/officeDocument/2006/relationships/image" Target="../media/image5343.png"/><Relationship Id="rId296" Type="http://schemas.openxmlformats.org/officeDocument/2006/relationships/customXml" Target="../ink/ink5493.xml"/><Relationship Id="rId300" Type="http://schemas.openxmlformats.org/officeDocument/2006/relationships/customXml" Target="../ink/ink5495.xml"/><Relationship Id="rId60" Type="http://schemas.openxmlformats.org/officeDocument/2006/relationships/customXml" Target="../ink/ink5375.xml"/><Relationship Id="rId81" Type="http://schemas.openxmlformats.org/officeDocument/2006/relationships/image" Target="../media/image5246.png"/><Relationship Id="rId135" Type="http://schemas.openxmlformats.org/officeDocument/2006/relationships/image" Target="../media/image5273.png"/><Relationship Id="rId156" Type="http://schemas.openxmlformats.org/officeDocument/2006/relationships/customXml" Target="../ink/ink5423.xml"/><Relationship Id="rId177" Type="http://schemas.openxmlformats.org/officeDocument/2006/relationships/image" Target="../media/image5294.png"/><Relationship Id="rId198" Type="http://schemas.openxmlformats.org/officeDocument/2006/relationships/customXml" Target="../ink/ink5444.xml"/><Relationship Id="rId321" Type="http://schemas.openxmlformats.org/officeDocument/2006/relationships/image" Target="../media/image5366.png"/><Relationship Id="rId342" Type="http://schemas.openxmlformats.org/officeDocument/2006/relationships/customXml" Target="../ink/ink5516.xml"/><Relationship Id="rId363" Type="http://schemas.openxmlformats.org/officeDocument/2006/relationships/image" Target="../media/image5387.png"/><Relationship Id="rId384" Type="http://schemas.openxmlformats.org/officeDocument/2006/relationships/customXml" Target="../ink/ink5537.xml"/><Relationship Id="rId419" Type="http://schemas.openxmlformats.org/officeDocument/2006/relationships/image" Target="../media/image5415.png"/><Relationship Id="rId202" Type="http://schemas.openxmlformats.org/officeDocument/2006/relationships/customXml" Target="../ink/ink5446.xml"/><Relationship Id="rId223" Type="http://schemas.openxmlformats.org/officeDocument/2006/relationships/image" Target="../media/image5317.png"/><Relationship Id="rId244" Type="http://schemas.openxmlformats.org/officeDocument/2006/relationships/customXml" Target="../ink/ink5467.xml"/><Relationship Id="rId18" Type="http://schemas.openxmlformats.org/officeDocument/2006/relationships/customXml" Target="../ink/ink5354.xml"/><Relationship Id="rId39" Type="http://schemas.openxmlformats.org/officeDocument/2006/relationships/image" Target="../media/image5225.png"/><Relationship Id="rId265" Type="http://schemas.openxmlformats.org/officeDocument/2006/relationships/image" Target="../media/image5338.png"/><Relationship Id="rId286" Type="http://schemas.openxmlformats.org/officeDocument/2006/relationships/customXml" Target="../ink/ink5488.xml"/><Relationship Id="rId50" Type="http://schemas.openxmlformats.org/officeDocument/2006/relationships/customXml" Target="../ink/ink5370.xml"/><Relationship Id="rId104" Type="http://schemas.openxmlformats.org/officeDocument/2006/relationships/customXml" Target="../ink/ink5397.xml"/><Relationship Id="rId125" Type="http://schemas.openxmlformats.org/officeDocument/2006/relationships/image" Target="../media/image5268.png"/><Relationship Id="rId146" Type="http://schemas.openxmlformats.org/officeDocument/2006/relationships/customXml" Target="../ink/ink5418.xml"/><Relationship Id="rId167" Type="http://schemas.openxmlformats.org/officeDocument/2006/relationships/image" Target="../media/image5289.png"/><Relationship Id="rId188" Type="http://schemas.openxmlformats.org/officeDocument/2006/relationships/customXml" Target="../ink/ink5439.xml"/><Relationship Id="rId311" Type="http://schemas.openxmlformats.org/officeDocument/2006/relationships/image" Target="../media/image5361.png"/><Relationship Id="rId332" Type="http://schemas.openxmlformats.org/officeDocument/2006/relationships/customXml" Target="../ink/ink5511.xml"/><Relationship Id="rId353" Type="http://schemas.openxmlformats.org/officeDocument/2006/relationships/image" Target="../media/image5382.png"/><Relationship Id="rId374" Type="http://schemas.openxmlformats.org/officeDocument/2006/relationships/customXml" Target="../ink/ink5532.xml"/><Relationship Id="rId395" Type="http://schemas.openxmlformats.org/officeDocument/2006/relationships/image" Target="../media/image5403.png"/><Relationship Id="rId409" Type="http://schemas.openxmlformats.org/officeDocument/2006/relationships/image" Target="../media/image5410.png"/><Relationship Id="rId71" Type="http://schemas.openxmlformats.org/officeDocument/2006/relationships/image" Target="../media/image5241.png"/><Relationship Id="rId92" Type="http://schemas.openxmlformats.org/officeDocument/2006/relationships/customXml" Target="../ink/ink5391.xml"/><Relationship Id="rId213" Type="http://schemas.openxmlformats.org/officeDocument/2006/relationships/image" Target="../media/image5312.png"/><Relationship Id="rId234" Type="http://schemas.openxmlformats.org/officeDocument/2006/relationships/customXml" Target="../ink/ink5462.xml"/><Relationship Id="rId2" Type="http://schemas.openxmlformats.org/officeDocument/2006/relationships/customXml" Target="../ink/ink5346.xml"/><Relationship Id="rId29" Type="http://schemas.openxmlformats.org/officeDocument/2006/relationships/image" Target="../media/image5221.png"/><Relationship Id="rId255" Type="http://schemas.openxmlformats.org/officeDocument/2006/relationships/image" Target="../media/image5333.png"/><Relationship Id="rId276" Type="http://schemas.openxmlformats.org/officeDocument/2006/relationships/customXml" Target="../ink/ink5483.xml"/><Relationship Id="rId297" Type="http://schemas.openxmlformats.org/officeDocument/2006/relationships/image" Target="../media/image5354.png"/><Relationship Id="rId40" Type="http://schemas.openxmlformats.org/officeDocument/2006/relationships/customXml" Target="../ink/ink5365.xml"/><Relationship Id="rId115" Type="http://schemas.openxmlformats.org/officeDocument/2006/relationships/image" Target="../media/image5263.png"/><Relationship Id="rId136" Type="http://schemas.openxmlformats.org/officeDocument/2006/relationships/customXml" Target="../ink/ink5413.xml"/><Relationship Id="rId157" Type="http://schemas.openxmlformats.org/officeDocument/2006/relationships/image" Target="../media/image5284.png"/><Relationship Id="rId178" Type="http://schemas.openxmlformats.org/officeDocument/2006/relationships/customXml" Target="../ink/ink5434.xml"/><Relationship Id="rId301" Type="http://schemas.openxmlformats.org/officeDocument/2006/relationships/image" Target="../media/image5356.png"/><Relationship Id="rId322" Type="http://schemas.openxmlformats.org/officeDocument/2006/relationships/customXml" Target="../ink/ink5506.xml"/><Relationship Id="rId343" Type="http://schemas.openxmlformats.org/officeDocument/2006/relationships/image" Target="../media/image5377.png"/><Relationship Id="rId364" Type="http://schemas.openxmlformats.org/officeDocument/2006/relationships/customXml" Target="../ink/ink5527.xml"/><Relationship Id="rId61" Type="http://schemas.openxmlformats.org/officeDocument/2006/relationships/image" Target="../media/image5236.png"/><Relationship Id="rId82" Type="http://schemas.openxmlformats.org/officeDocument/2006/relationships/customXml" Target="../ink/ink5386.xml"/><Relationship Id="rId199" Type="http://schemas.openxmlformats.org/officeDocument/2006/relationships/image" Target="../media/image5305.png"/><Relationship Id="rId203" Type="http://schemas.openxmlformats.org/officeDocument/2006/relationships/image" Target="../media/image5307.png"/><Relationship Id="rId385" Type="http://schemas.openxmlformats.org/officeDocument/2006/relationships/image" Target="../media/image5398.png"/><Relationship Id="rId19" Type="http://schemas.openxmlformats.org/officeDocument/2006/relationships/image" Target="../media/image5216.png"/><Relationship Id="rId224" Type="http://schemas.openxmlformats.org/officeDocument/2006/relationships/customXml" Target="../ink/ink5457.xml"/><Relationship Id="rId245" Type="http://schemas.openxmlformats.org/officeDocument/2006/relationships/image" Target="../media/image5328.png"/><Relationship Id="rId266" Type="http://schemas.openxmlformats.org/officeDocument/2006/relationships/customXml" Target="../ink/ink5478.xml"/><Relationship Id="rId287" Type="http://schemas.openxmlformats.org/officeDocument/2006/relationships/image" Target="../media/image5349.png"/><Relationship Id="rId410" Type="http://schemas.openxmlformats.org/officeDocument/2006/relationships/customXml" Target="../ink/ink5550.xml"/><Relationship Id="rId30" Type="http://schemas.openxmlformats.org/officeDocument/2006/relationships/customXml" Target="../ink/ink5360.xml"/><Relationship Id="rId105" Type="http://schemas.openxmlformats.org/officeDocument/2006/relationships/image" Target="../media/image5258.png"/><Relationship Id="rId126" Type="http://schemas.openxmlformats.org/officeDocument/2006/relationships/customXml" Target="../ink/ink5408.xml"/><Relationship Id="rId147" Type="http://schemas.openxmlformats.org/officeDocument/2006/relationships/image" Target="../media/image5279.png"/><Relationship Id="rId168" Type="http://schemas.openxmlformats.org/officeDocument/2006/relationships/customXml" Target="../ink/ink5429.xml"/><Relationship Id="rId312" Type="http://schemas.openxmlformats.org/officeDocument/2006/relationships/customXml" Target="../ink/ink5501.xml"/><Relationship Id="rId333" Type="http://schemas.openxmlformats.org/officeDocument/2006/relationships/image" Target="../media/image5372.png"/><Relationship Id="rId354" Type="http://schemas.openxmlformats.org/officeDocument/2006/relationships/customXml" Target="../ink/ink5522.xml"/><Relationship Id="rId51" Type="http://schemas.openxmlformats.org/officeDocument/2006/relationships/image" Target="../media/image5231.png"/><Relationship Id="rId72" Type="http://schemas.openxmlformats.org/officeDocument/2006/relationships/customXml" Target="../ink/ink5381.xml"/><Relationship Id="rId93" Type="http://schemas.openxmlformats.org/officeDocument/2006/relationships/image" Target="../media/image5252.png"/><Relationship Id="rId189" Type="http://schemas.openxmlformats.org/officeDocument/2006/relationships/image" Target="../media/image5300.png"/><Relationship Id="rId375" Type="http://schemas.openxmlformats.org/officeDocument/2006/relationships/image" Target="../media/image5393.png"/><Relationship Id="rId396" Type="http://schemas.openxmlformats.org/officeDocument/2006/relationships/customXml" Target="../ink/ink5543.xml"/><Relationship Id="rId3" Type="http://schemas.openxmlformats.org/officeDocument/2006/relationships/image" Target="../media/image52100.png"/><Relationship Id="rId214" Type="http://schemas.openxmlformats.org/officeDocument/2006/relationships/customXml" Target="../ink/ink5452.xml"/><Relationship Id="rId235" Type="http://schemas.openxmlformats.org/officeDocument/2006/relationships/image" Target="../media/image5323.png"/><Relationship Id="rId256" Type="http://schemas.openxmlformats.org/officeDocument/2006/relationships/customXml" Target="../ink/ink5473.xml"/><Relationship Id="rId277" Type="http://schemas.openxmlformats.org/officeDocument/2006/relationships/image" Target="../media/image5344.png"/><Relationship Id="rId298" Type="http://schemas.openxmlformats.org/officeDocument/2006/relationships/customXml" Target="../ink/ink5494.xml"/><Relationship Id="rId400" Type="http://schemas.openxmlformats.org/officeDocument/2006/relationships/customXml" Target="../ink/ink5545.xml"/><Relationship Id="rId116" Type="http://schemas.openxmlformats.org/officeDocument/2006/relationships/customXml" Target="../ink/ink5403.xml"/><Relationship Id="rId137" Type="http://schemas.openxmlformats.org/officeDocument/2006/relationships/image" Target="../media/image5274.png"/><Relationship Id="rId158" Type="http://schemas.openxmlformats.org/officeDocument/2006/relationships/customXml" Target="../ink/ink5424.xml"/><Relationship Id="rId302" Type="http://schemas.openxmlformats.org/officeDocument/2006/relationships/customXml" Target="../ink/ink5496.xml"/><Relationship Id="rId323" Type="http://schemas.openxmlformats.org/officeDocument/2006/relationships/image" Target="../media/image5367.png"/><Relationship Id="rId344" Type="http://schemas.openxmlformats.org/officeDocument/2006/relationships/customXml" Target="../ink/ink5517.xml"/><Relationship Id="rId20" Type="http://schemas.openxmlformats.org/officeDocument/2006/relationships/customXml" Target="../ink/ink5355.xml"/><Relationship Id="rId41" Type="http://schemas.openxmlformats.org/officeDocument/2006/relationships/image" Target="../media/image5226.png"/><Relationship Id="rId62" Type="http://schemas.openxmlformats.org/officeDocument/2006/relationships/customXml" Target="../ink/ink5376.xml"/><Relationship Id="rId83" Type="http://schemas.openxmlformats.org/officeDocument/2006/relationships/image" Target="../media/image5247.png"/><Relationship Id="rId179" Type="http://schemas.openxmlformats.org/officeDocument/2006/relationships/image" Target="../media/image5295.png"/><Relationship Id="rId365" Type="http://schemas.openxmlformats.org/officeDocument/2006/relationships/image" Target="../media/image5388.png"/><Relationship Id="rId386" Type="http://schemas.openxmlformats.org/officeDocument/2006/relationships/customXml" Target="../ink/ink5538.xml"/><Relationship Id="rId190" Type="http://schemas.openxmlformats.org/officeDocument/2006/relationships/customXml" Target="../ink/ink5440.xml"/><Relationship Id="rId204" Type="http://schemas.openxmlformats.org/officeDocument/2006/relationships/customXml" Target="../ink/ink5447.xml"/><Relationship Id="rId225" Type="http://schemas.openxmlformats.org/officeDocument/2006/relationships/image" Target="../media/image5318.png"/><Relationship Id="rId246" Type="http://schemas.openxmlformats.org/officeDocument/2006/relationships/customXml" Target="../ink/ink5468.xml"/><Relationship Id="rId267" Type="http://schemas.openxmlformats.org/officeDocument/2006/relationships/image" Target="../media/image5339.png"/><Relationship Id="rId288" Type="http://schemas.openxmlformats.org/officeDocument/2006/relationships/customXml" Target="../ink/ink5489.xml"/><Relationship Id="rId411" Type="http://schemas.openxmlformats.org/officeDocument/2006/relationships/image" Target="../media/image5411.png"/><Relationship Id="rId106" Type="http://schemas.openxmlformats.org/officeDocument/2006/relationships/customXml" Target="../ink/ink5398.xml"/><Relationship Id="rId127" Type="http://schemas.openxmlformats.org/officeDocument/2006/relationships/image" Target="../media/image5269.png"/><Relationship Id="rId313" Type="http://schemas.openxmlformats.org/officeDocument/2006/relationships/image" Target="../media/image5362.png"/><Relationship Id="rId10" Type="http://schemas.openxmlformats.org/officeDocument/2006/relationships/customXml" Target="../ink/ink5350.xml"/><Relationship Id="rId31" Type="http://schemas.openxmlformats.org/officeDocument/2006/relationships/image" Target="../media/image5222.png"/><Relationship Id="rId52" Type="http://schemas.openxmlformats.org/officeDocument/2006/relationships/customXml" Target="../ink/ink5371.xml"/><Relationship Id="rId73" Type="http://schemas.openxmlformats.org/officeDocument/2006/relationships/image" Target="../media/image5242.png"/><Relationship Id="rId94" Type="http://schemas.openxmlformats.org/officeDocument/2006/relationships/customXml" Target="../ink/ink5392.xml"/><Relationship Id="rId148" Type="http://schemas.openxmlformats.org/officeDocument/2006/relationships/customXml" Target="../ink/ink5419.xml"/><Relationship Id="rId169" Type="http://schemas.openxmlformats.org/officeDocument/2006/relationships/image" Target="../media/image5290.png"/><Relationship Id="rId334" Type="http://schemas.openxmlformats.org/officeDocument/2006/relationships/customXml" Target="../ink/ink5512.xml"/><Relationship Id="rId355" Type="http://schemas.openxmlformats.org/officeDocument/2006/relationships/image" Target="../media/image5383.png"/><Relationship Id="rId376" Type="http://schemas.openxmlformats.org/officeDocument/2006/relationships/customXml" Target="../ink/ink5533.xml"/><Relationship Id="rId397" Type="http://schemas.openxmlformats.org/officeDocument/2006/relationships/image" Target="../media/image5404.png"/><Relationship Id="rId4" Type="http://schemas.openxmlformats.org/officeDocument/2006/relationships/customXml" Target="../ink/ink5347.xml"/><Relationship Id="rId180" Type="http://schemas.openxmlformats.org/officeDocument/2006/relationships/customXml" Target="../ink/ink5435.xml"/><Relationship Id="rId215" Type="http://schemas.openxmlformats.org/officeDocument/2006/relationships/image" Target="../media/image5313.png"/><Relationship Id="rId236" Type="http://schemas.openxmlformats.org/officeDocument/2006/relationships/customXml" Target="../ink/ink5463.xml"/><Relationship Id="rId257" Type="http://schemas.openxmlformats.org/officeDocument/2006/relationships/image" Target="../media/image5334.png"/><Relationship Id="rId278" Type="http://schemas.openxmlformats.org/officeDocument/2006/relationships/customXml" Target="../ink/ink5484.xml"/><Relationship Id="rId401" Type="http://schemas.openxmlformats.org/officeDocument/2006/relationships/image" Target="../media/image5406.png"/><Relationship Id="rId303" Type="http://schemas.openxmlformats.org/officeDocument/2006/relationships/image" Target="../media/image5357.png"/><Relationship Id="rId42" Type="http://schemas.openxmlformats.org/officeDocument/2006/relationships/customXml" Target="../ink/ink5366.xml"/><Relationship Id="rId84" Type="http://schemas.openxmlformats.org/officeDocument/2006/relationships/customXml" Target="../ink/ink5387.xml"/><Relationship Id="rId138" Type="http://schemas.openxmlformats.org/officeDocument/2006/relationships/customXml" Target="../ink/ink5414.xml"/><Relationship Id="rId345" Type="http://schemas.openxmlformats.org/officeDocument/2006/relationships/image" Target="../media/image5378.png"/><Relationship Id="rId387" Type="http://schemas.openxmlformats.org/officeDocument/2006/relationships/image" Target="../media/image5399.png"/><Relationship Id="rId191" Type="http://schemas.openxmlformats.org/officeDocument/2006/relationships/image" Target="../media/image5301.png"/><Relationship Id="rId205" Type="http://schemas.openxmlformats.org/officeDocument/2006/relationships/image" Target="../media/image5308.png"/><Relationship Id="rId247" Type="http://schemas.openxmlformats.org/officeDocument/2006/relationships/image" Target="../media/image5329.png"/><Relationship Id="rId412" Type="http://schemas.openxmlformats.org/officeDocument/2006/relationships/customXml" Target="../ink/ink5551.xml"/><Relationship Id="rId107" Type="http://schemas.openxmlformats.org/officeDocument/2006/relationships/image" Target="../media/image5259.png"/><Relationship Id="rId289" Type="http://schemas.openxmlformats.org/officeDocument/2006/relationships/image" Target="../media/image5350.png"/><Relationship Id="rId11" Type="http://schemas.openxmlformats.org/officeDocument/2006/relationships/image" Target="../media/image349.png"/><Relationship Id="rId53" Type="http://schemas.openxmlformats.org/officeDocument/2006/relationships/image" Target="../media/image5232.png"/><Relationship Id="rId149" Type="http://schemas.openxmlformats.org/officeDocument/2006/relationships/image" Target="../media/image5280.png"/><Relationship Id="rId314" Type="http://schemas.openxmlformats.org/officeDocument/2006/relationships/customXml" Target="../ink/ink5502.xml"/><Relationship Id="rId356" Type="http://schemas.openxmlformats.org/officeDocument/2006/relationships/customXml" Target="../ink/ink5523.xml"/><Relationship Id="rId398" Type="http://schemas.openxmlformats.org/officeDocument/2006/relationships/customXml" Target="../ink/ink5544.xml"/><Relationship Id="rId95" Type="http://schemas.openxmlformats.org/officeDocument/2006/relationships/image" Target="../media/image5253.png"/><Relationship Id="rId160" Type="http://schemas.openxmlformats.org/officeDocument/2006/relationships/customXml" Target="../ink/ink5425.xml"/><Relationship Id="rId216" Type="http://schemas.openxmlformats.org/officeDocument/2006/relationships/customXml" Target="../ink/ink5453.xml"/><Relationship Id="rId258" Type="http://schemas.openxmlformats.org/officeDocument/2006/relationships/customXml" Target="../ink/ink5474.xml"/><Relationship Id="rId22" Type="http://schemas.openxmlformats.org/officeDocument/2006/relationships/customXml" Target="../ink/ink5356.xml"/><Relationship Id="rId64" Type="http://schemas.openxmlformats.org/officeDocument/2006/relationships/customXml" Target="../ink/ink5377.xml"/><Relationship Id="rId118" Type="http://schemas.openxmlformats.org/officeDocument/2006/relationships/customXml" Target="../ink/ink5404.xml"/><Relationship Id="rId325" Type="http://schemas.openxmlformats.org/officeDocument/2006/relationships/image" Target="../media/image5368.png"/><Relationship Id="rId367" Type="http://schemas.openxmlformats.org/officeDocument/2006/relationships/image" Target="../media/image5389.png"/><Relationship Id="rId171" Type="http://schemas.openxmlformats.org/officeDocument/2006/relationships/image" Target="../media/image5291.png"/><Relationship Id="rId227" Type="http://schemas.openxmlformats.org/officeDocument/2006/relationships/image" Target="../media/image5319.png"/><Relationship Id="rId269" Type="http://schemas.openxmlformats.org/officeDocument/2006/relationships/image" Target="../media/image5340.png"/><Relationship Id="rId33" Type="http://schemas.openxmlformats.org/officeDocument/2006/relationships/image" Target="../media/image5223.png"/><Relationship Id="rId129" Type="http://schemas.openxmlformats.org/officeDocument/2006/relationships/image" Target="../media/image5270.png"/><Relationship Id="rId280" Type="http://schemas.openxmlformats.org/officeDocument/2006/relationships/customXml" Target="../ink/ink5485.xml"/><Relationship Id="rId336" Type="http://schemas.openxmlformats.org/officeDocument/2006/relationships/customXml" Target="../ink/ink5513.xml"/><Relationship Id="rId75" Type="http://schemas.openxmlformats.org/officeDocument/2006/relationships/image" Target="../media/image5243.png"/><Relationship Id="rId140" Type="http://schemas.openxmlformats.org/officeDocument/2006/relationships/customXml" Target="../ink/ink5415.xml"/><Relationship Id="rId182" Type="http://schemas.openxmlformats.org/officeDocument/2006/relationships/customXml" Target="../ink/ink5436.xml"/><Relationship Id="rId378" Type="http://schemas.openxmlformats.org/officeDocument/2006/relationships/customXml" Target="../ink/ink5534.xml"/><Relationship Id="rId403" Type="http://schemas.openxmlformats.org/officeDocument/2006/relationships/image" Target="../media/image5407.png"/><Relationship Id="rId6" Type="http://schemas.openxmlformats.org/officeDocument/2006/relationships/customXml" Target="../ink/ink5348.xml"/><Relationship Id="rId238" Type="http://schemas.openxmlformats.org/officeDocument/2006/relationships/customXml" Target="../ink/ink5464.xml"/><Relationship Id="rId291" Type="http://schemas.openxmlformats.org/officeDocument/2006/relationships/image" Target="../media/image5351.png"/><Relationship Id="rId305" Type="http://schemas.openxmlformats.org/officeDocument/2006/relationships/image" Target="../media/image5358.png"/><Relationship Id="rId347" Type="http://schemas.openxmlformats.org/officeDocument/2006/relationships/image" Target="../media/image5379.png"/><Relationship Id="rId44" Type="http://schemas.openxmlformats.org/officeDocument/2006/relationships/customXml" Target="../ink/ink5367.xml"/><Relationship Id="rId86" Type="http://schemas.openxmlformats.org/officeDocument/2006/relationships/customXml" Target="../ink/ink5388.xml"/><Relationship Id="rId151" Type="http://schemas.openxmlformats.org/officeDocument/2006/relationships/image" Target="../media/image5281.png"/><Relationship Id="rId389" Type="http://schemas.openxmlformats.org/officeDocument/2006/relationships/image" Target="../media/image5400.png"/><Relationship Id="rId193" Type="http://schemas.openxmlformats.org/officeDocument/2006/relationships/image" Target="../media/image5302.png"/><Relationship Id="rId207" Type="http://schemas.openxmlformats.org/officeDocument/2006/relationships/image" Target="../media/image5309.png"/><Relationship Id="rId249" Type="http://schemas.openxmlformats.org/officeDocument/2006/relationships/image" Target="../media/image5330.png"/><Relationship Id="rId414" Type="http://schemas.openxmlformats.org/officeDocument/2006/relationships/customXml" Target="../ink/ink5552.xml"/><Relationship Id="rId13" Type="http://schemas.openxmlformats.org/officeDocument/2006/relationships/image" Target="../media/image3387.png"/><Relationship Id="rId109" Type="http://schemas.openxmlformats.org/officeDocument/2006/relationships/image" Target="../media/image5260.png"/><Relationship Id="rId260" Type="http://schemas.openxmlformats.org/officeDocument/2006/relationships/customXml" Target="../ink/ink5475.xml"/><Relationship Id="rId316" Type="http://schemas.openxmlformats.org/officeDocument/2006/relationships/customXml" Target="../ink/ink5503.xml"/><Relationship Id="rId55" Type="http://schemas.openxmlformats.org/officeDocument/2006/relationships/image" Target="../media/image5233.png"/><Relationship Id="rId97" Type="http://schemas.openxmlformats.org/officeDocument/2006/relationships/image" Target="../media/image5254.png"/><Relationship Id="rId120" Type="http://schemas.openxmlformats.org/officeDocument/2006/relationships/customXml" Target="../ink/ink5405.xml"/><Relationship Id="rId358" Type="http://schemas.openxmlformats.org/officeDocument/2006/relationships/customXml" Target="../ink/ink5524.xml"/><Relationship Id="rId162" Type="http://schemas.openxmlformats.org/officeDocument/2006/relationships/customXml" Target="../ink/ink5426.xml"/><Relationship Id="rId218" Type="http://schemas.openxmlformats.org/officeDocument/2006/relationships/customXml" Target="../ink/ink5454.xml"/><Relationship Id="rId271" Type="http://schemas.openxmlformats.org/officeDocument/2006/relationships/image" Target="../media/image5341.png"/><Relationship Id="rId24" Type="http://schemas.openxmlformats.org/officeDocument/2006/relationships/customXml" Target="../ink/ink5357.xml"/><Relationship Id="rId66" Type="http://schemas.openxmlformats.org/officeDocument/2006/relationships/customXml" Target="../ink/ink5378.xml"/><Relationship Id="rId131" Type="http://schemas.openxmlformats.org/officeDocument/2006/relationships/image" Target="../media/image5271.png"/><Relationship Id="rId327" Type="http://schemas.openxmlformats.org/officeDocument/2006/relationships/image" Target="../media/image5369.png"/><Relationship Id="rId369" Type="http://schemas.openxmlformats.org/officeDocument/2006/relationships/image" Target="../media/image5390.png"/><Relationship Id="rId173" Type="http://schemas.openxmlformats.org/officeDocument/2006/relationships/image" Target="../media/image5292.png"/><Relationship Id="rId229" Type="http://schemas.openxmlformats.org/officeDocument/2006/relationships/image" Target="../media/image5320.png"/><Relationship Id="rId380" Type="http://schemas.openxmlformats.org/officeDocument/2006/relationships/customXml" Target="../ink/ink5535.xml"/><Relationship Id="rId240" Type="http://schemas.openxmlformats.org/officeDocument/2006/relationships/customXml" Target="../ink/ink5465.xml"/><Relationship Id="rId35" Type="http://schemas.openxmlformats.org/officeDocument/2006/relationships/image" Target="../media/image5224.png"/><Relationship Id="rId77" Type="http://schemas.openxmlformats.org/officeDocument/2006/relationships/image" Target="../media/image5244.png"/><Relationship Id="rId100" Type="http://schemas.openxmlformats.org/officeDocument/2006/relationships/customXml" Target="../ink/ink5395.xml"/><Relationship Id="rId282" Type="http://schemas.openxmlformats.org/officeDocument/2006/relationships/customXml" Target="../ink/ink5486.xml"/><Relationship Id="rId338" Type="http://schemas.openxmlformats.org/officeDocument/2006/relationships/customXml" Target="../ink/ink5514.xml"/><Relationship Id="rId8" Type="http://schemas.openxmlformats.org/officeDocument/2006/relationships/customXml" Target="../ink/ink5349.xml"/><Relationship Id="rId142" Type="http://schemas.openxmlformats.org/officeDocument/2006/relationships/customXml" Target="../ink/ink5416.xml"/><Relationship Id="rId184" Type="http://schemas.openxmlformats.org/officeDocument/2006/relationships/customXml" Target="../ink/ink5437.xml"/><Relationship Id="rId391" Type="http://schemas.openxmlformats.org/officeDocument/2006/relationships/image" Target="../media/image5401.png"/><Relationship Id="rId405" Type="http://schemas.openxmlformats.org/officeDocument/2006/relationships/image" Target="../media/image5408.png"/><Relationship Id="rId251" Type="http://schemas.openxmlformats.org/officeDocument/2006/relationships/image" Target="../media/image5331.png"/><Relationship Id="rId46" Type="http://schemas.openxmlformats.org/officeDocument/2006/relationships/customXml" Target="../ink/ink5368.xml"/><Relationship Id="rId293" Type="http://schemas.openxmlformats.org/officeDocument/2006/relationships/image" Target="../media/image5352.png"/><Relationship Id="rId307" Type="http://schemas.openxmlformats.org/officeDocument/2006/relationships/image" Target="../media/image5359.png"/><Relationship Id="rId349" Type="http://schemas.openxmlformats.org/officeDocument/2006/relationships/image" Target="../media/image5380.png"/><Relationship Id="rId88" Type="http://schemas.openxmlformats.org/officeDocument/2006/relationships/customXml" Target="../ink/ink5389.xml"/><Relationship Id="rId111" Type="http://schemas.openxmlformats.org/officeDocument/2006/relationships/image" Target="../media/image5261.png"/><Relationship Id="rId153" Type="http://schemas.openxmlformats.org/officeDocument/2006/relationships/image" Target="../media/image5282.png"/><Relationship Id="rId195" Type="http://schemas.openxmlformats.org/officeDocument/2006/relationships/image" Target="../media/image5303.png"/><Relationship Id="rId209" Type="http://schemas.openxmlformats.org/officeDocument/2006/relationships/image" Target="../media/image5310.png"/><Relationship Id="rId360" Type="http://schemas.openxmlformats.org/officeDocument/2006/relationships/customXml" Target="../ink/ink5525.xml"/><Relationship Id="rId416" Type="http://schemas.openxmlformats.org/officeDocument/2006/relationships/customXml" Target="../ink/ink5553.xml"/><Relationship Id="rId220" Type="http://schemas.openxmlformats.org/officeDocument/2006/relationships/customXml" Target="../ink/ink5455.xml"/><Relationship Id="rId15" Type="http://schemas.openxmlformats.org/officeDocument/2006/relationships/image" Target="../media/image5214.png"/><Relationship Id="rId57" Type="http://schemas.openxmlformats.org/officeDocument/2006/relationships/image" Target="../media/image5234.png"/><Relationship Id="rId262" Type="http://schemas.openxmlformats.org/officeDocument/2006/relationships/customXml" Target="../ink/ink5476.xml"/><Relationship Id="rId318" Type="http://schemas.openxmlformats.org/officeDocument/2006/relationships/customXml" Target="../ink/ink5504.xml"/><Relationship Id="rId99" Type="http://schemas.openxmlformats.org/officeDocument/2006/relationships/image" Target="../media/image5255.png"/><Relationship Id="rId122" Type="http://schemas.openxmlformats.org/officeDocument/2006/relationships/customXml" Target="../ink/ink5406.xml"/><Relationship Id="rId164" Type="http://schemas.openxmlformats.org/officeDocument/2006/relationships/customXml" Target="../ink/ink5427.xml"/><Relationship Id="rId371" Type="http://schemas.openxmlformats.org/officeDocument/2006/relationships/image" Target="../media/image5391.png"/><Relationship Id="rId26" Type="http://schemas.openxmlformats.org/officeDocument/2006/relationships/customXml" Target="../ink/ink5358.xml"/><Relationship Id="rId231" Type="http://schemas.openxmlformats.org/officeDocument/2006/relationships/image" Target="../media/image5321.png"/><Relationship Id="rId273" Type="http://schemas.openxmlformats.org/officeDocument/2006/relationships/image" Target="../media/image5342.png"/><Relationship Id="rId329" Type="http://schemas.openxmlformats.org/officeDocument/2006/relationships/image" Target="../media/image5370.png"/><Relationship Id="rId68" Type="http://schemas.openxmlformats.org/officeDocument/2006/relationships/customXml" Target="../ink/ink5379.xml"/><Relationship Id="rId133" Type="http://schemas.openxmlformats.org/officeDocument/2006/relationships/image" Target="../media/image5272.png"/><Relationship Id="rId175" Type="http://schemas.openxmlformats.org/officeDocument/2006/relationships/image" Target="../media/image5293.png"/><Relationship Id="rId340" Type="http://schemas.openxmlformats.org/officeDocument/2006/relationships/customXml" Target="../ink/ink5515.xml"/><Relationship Id="rId200" Type="http://schemas.openxmlformats.org/officeDocument/2006/relationships/customXml" Target="../ink/ink5445.xml"/><Relationship Id="rId382" Type="http://schemas.openxmlformats.org/officeDocument/2006/relationships/customXml" Target="../ink/ink5536.xml"/><Relationship Id="rId242" Type="http://schemas.openxmlformats.org/officeDocument/2006/relationships/customXml" Target="../ink/ink5466.xml"/><Relationship Id="rId284" Type="http://schemas.openxmlformats.org/officeDocument/2006/relationships/customXml" Target="../ink/ink5487.xml"/><Relationship Id="rId37" Type="http://schemas.openxmlformats.org/officeDocument/2006/relationships/image" Target="../media/image1449.png"/><Relationship Id="rId79" Type="http://schemas.openxmlformats.org/officeDocument/2006/relationships/image" Target="../media/image5245.png"/><Relationship Id="rId102" Type="http://schemas.openxmlformats.org/officeDocument/2006/relationships/customXml" Target="../ink/ink5396.xml"/><Relationship Id="rId144" Type="http://schemas.openxmlformats.org/officeDocument/2006/relationships/customXml" Target="../ink/ink5417.xml"/><Relationship Id="rId90" Type="http://schemas.openxmlformats.org/officeDocument/2006/relationships/customXml" Target="../ink/ink5390.xml"/><Relationship Id="rId186" Type="http://schemas.openxmlformats.org/officeDocument/2006/relationships/customXml" Target="../ink/ink5438.xml"/><Relationship Id="rId351" Type="http://schemas.openxmlformats.org/officeDocument/2006/relationships/image" Target="../media/image5381.png"/><Relationship Id="rId393" Type="http://schemas.openxmlformats.org/officeDocument/2006/relationships/image" Target="../media/image5402.png"/><Relationship Id="rId407" Type="http://schemas.openxmlformats.org/officeDocument/2006/relationships/image" Target="../media/image5409.png"/><Relationship Id="rId211" Type="http://schemas.openxmlformats.org/officeDocument/2006/relationships/image" Target="../media/image5311.png"/><Relationship Id="rId253" Type="http://schemas.openxmlformats.org/officeDocument/2006/relationships/image" Target="../media/image5332.png"/><Relationship Id="rId295" Type="http://schemas.openxmlformats.org/officeDocument/2006/relationships/image" Target="../media/image5353.png"/><Relationship Id="rId309" Type="http://schemas.openxmlformats.org/officeDocument/2006/relationships/image" Target="../media/image5360.png"/><Relationship Id="rId48" Type="http://schemas.openxmlformats.org/officeDocument/2006/relationships/customXml" Target="../ink/ink5369.xml"/><Relationship Id="rId113" Type="http://schemas.openxmlformats.org/officeDocument/2006/relationships/image" Target="../media/image5262.png"/><Relationship Id="rId320" Type="http://schemas.openxmlformats.org/officeDocument/2006/relationships/customXml" Target="../ink/ink5505.xml"/><Relationship Id="rId155" Type="http://schemas.openxmlformats.org/officeDocument/2006/relationships/image" Target="../media/image5283.png"/><Relationship Id="rId197" Type="http://schemas.openxmlformats.org/officeDocument/2006/relationships/image" Target="../media/image5304.png"/><Relationship Id="rId362" Type="http://schemas.openxmlformats.org/officeDocument/2006/relationships/customXml" Target="../ink/ink5526.xml"/><Relationship Id="rId418" Type="http://schemas.openxmlformats.org/officeDocument/2006/relationships/customXml" Target="../ink/ink5554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73.png"/><Relationship Id="rId299" Type="http://schemas.openxmlformats.org/officeDocument/2006/relationships/image" Target="../media/image5564.png"/><Relationship Id="rId21" Type="http://schemas.openxmlformats.org/officeDocument/2006/relationships/image" Target="../media/image5425.png"/><Relationship Id="rId63" Type="http://schemas.openxmlformats.org/officeDocument/2006/relationships/image" Target="../media/image5446.png"/><Relationship Id="rId159" Type="http://schemas.openxmlformats.org/officeDocument/2006/relationships/image" Target="../media/image5494.png"/><Relationship Id="rId324" Type="http://schemas.openxmlformats.org/officeDocument/2006/relationships/customXml" Target="../ink/ink5716.xml"/><Relationship Id="rId170" Type="http://schemas.openxmlformats.org/officeDocument/2006/relationships/customXml" Target="../ink/ink5639.xml"/><Relationship Id="rId226" Type="http://schemas.openxmlformats.org/officeDocument/2006/relationships/customXml" Target="../ink/ink5667.xml"/><Relationship Id="rId268" Type="http://schemas.openxmlformats.org/officeDocument/2006/relationships/customXml" Target="../ink/ink5688.xml"/><Relationship Id="rId32" Type="http://schemas.openxmlformats.org/officeDocument/2006/relationships/customXml" Target="../ink/ink5570.xml"/><Relationship Id="rId74" Type="http://schemas.openxmlformats.org/officeDocument/2006/relationships/customXml" Target="../ink/ink5591.xml"/><Relationship Id="rId128" Type="http://schemas.openxmlformats.org/officeDocument/2006/relationships/customXml" Target="../ink/ink5618.xml"/><Relationship Id="rId335" Type="http://schemas.openxmlformats.org/officeDocument/2006/relationships/image" Target="../media/image5582.png"/><Relationship Id="rId5" Type="http://schemas.openxmlformats.org/officeDocument/2006/relationships/image" Target="../media/image5417.png"/><Relationship Id="rId181" Type="http://schemas.openxmlformats.org/officeDocument/2006/relationships/image" Target="../media/image5505.png"/><Relationship Id="rId237" Type="http://schemas.openxmlformats.org/officeDocument/2006/relationships/image" Target="../media/image5533.png"/><Relationship Id="rId279" Type="http://schemas.openxmlformats.org/officeDocument/2006/relationships/image" Target="../media/image5554.png"/><Relationship Id="rId43" Type="http://schemas.openxmlformats.org/officeDocument/2006/relationships/image" Target="../media/image5436.png"/><Relationship Id="rId139" Type="http://schemas.openxmlformats.org/officeDocument/2006/relationships/image" Target="../media/image5484.png"/><Relationship Id="rId290" Type="http://schemas.openxmlformats.org/officeDocument/2006/relationships/customXml" Target="../ink/ink5699.xml"/><Relationship Id="rId304" Type="http://schemas.openxmlformats.org/officeDocument/2006/relationships/customXml" Target="../ink/ink5706.xml"/><Relationship Id="rId346" Type="http://schemas.openxmlformats.org/officeDocument/2006/relationships/customXml" Target="../ink/ink5727.xml"/><Relationship Id="rId85" Type="http://schemas.openxmlformats.org/officeDocument/2006/relationships/image" Target="../media/image5457.png"/><Relationship Id="rId150" Type="http://schemas.openxmlformats.org/officeDocument/2006/relationships/customXml" Target="../ink/ink5629.xml"/><Relationship Id="rId192" Type="http://schemas.openxmlformats.org/officeDocument/2006/relationships/customXml" Target="../ink/ink5650.xml"/><Relationship Id="rId206" Type="http://schemas.openxmlformats.org/officeDocument/2006/relationships/customXml" Target="../ink/ink5657.xml"/><Relationship Id="rId248" Type="http://schemas.openxmlformats.org/officeDocument/2006/relationships/customXml" Target="../ink/ink5678.xml"/><Relationship Id="rId12" Type="http://schemas.openxmlformats.org/officeDocument/2006/relationships/customXml" Target="../ink/ink5560.xml"/><Relationship Id="rId108" Type="http://schemas.openxmlformats.org/officeDocument/2006/relationships/customXml" Target="../ink/ink5608.xml"/><Relationship Id="rId315" Type="http://schemas.openxmlformats.org/officeDocument/2006/relationships/image" Target="../media/image5572.png"/><Relationship Id="rId54" Type="http://schemas.openxmlformats.org/officeDocument/2006/relationships/customXml" Target="../ink/ink5581.xml"/><Relationship Id="rId96" Type="http://schemas.openxmlformats.org/officeDocument/2006/relationships/customXml" Target="../ink/ink5602.xml"/><Relationship Id="rId161" Type="http://schemas.openxmlformats.org/officeDocument/2006/relationships/image" Target="../media/image5495.png"/><Relationship Id="rId217" Type="http://schemas.openxmlformats.org/officeDocument/2006/relationships/image" Target="../media/image5523.png"/><Relationship Id="rId259" Type="http://schemas.openxmlformats.org/officeDocument/2006/relationships/image" Target="../media/image5544.png"/><Relationship Id="rId23" Type="http://schemas.openxmlformats.org/officeDocument/2006/relationships/image" Target="../media/image5426.png"/><Relationship Id="rId119" Type="http://schemas.openxmlformats.org/officeDocument/2006/relationships/image" Target="../media/image5474.png"/><Relationship Id="rId270" Type="http://schemas.openxmlformats.org/officeDocument/2006/relationships/customXml" Target="../ink/ink5689.xml"/><Relationship Id="rId326" Type="http://schemas.openxmlformats.org/officeDocument/2006/relationships/customXml" Target="../ink/ink5717.xml"/><Relationship Id="rId65" Type="http://schemas.openxmlformats.org/officeDocument/2006/relationships/image" Target="../media/image5447.png"/><Relationship Id="rId130" Type="http://schemas.openxmlformats.org/officeDocument/2006/relationships/customXml" Target="../ink/ink5619.xml"/><Relationship Id="rId172" Type="http://schemas.openxmlformats.org/officeDocument/2006/relationships/customXml" Target="../ink/ink5640.xml"/><Relationship Id="rId228" Type="http://schemas.openxmlformats.org/officeDocument/2006/relationships/customXml" Target="../ink/ink5668.xml"/><Relationship Id="rId281" Type="http://schemas.openxmlformats.org/officeDocument/2006/relationships/image" Target="../media/image5555.png"/><Relationship Id="rId337" Type="http://schemas.openxmlformats.org/officeDocument/2006/relationships/image" Target="../media/image5583.png"/><Relationship Id="rId34" Type="http://schemas.openxmlformats.org/officeDocument/2006/relationships/customXml" Target="../ink/ink5571.xml"/><Relationship Id="rId76" Type="http://schemas.openxmlformats.org/officeDocument/2006/relationships/customXml" Target="../ink/ink5592.xml"/><Relationship Id="rId141" Type="http://schemas.openxmlformats.org/officeDocument/2006/relationships/image" Target="../media/image5485.png"/><Relationship Id="rId7" Type="http://schemas.openxmlformats.org/officeDocument/2006/relationships/image" Target="../media/image5418.png"/><Relationship Id="rId183" Type="http://schemas.openxmlformats.org/officeDocument/2006/relationships/image" Target="../media/image5506.png"/><Relationship Id="rId239" Type="http://schemas.openxmlformats.org/officeDocument/2006/relationships/image" Target="../media/image5534.png"/><Relationship Id="rId250" Type="http://schemas.openxmlformats.org/officeDocument/2006/relationships/customXml" Target="../ink/ink5679.xml"/><Relationship Id="rId292" Type="http://schemas.openxmlformats.org/officeDocument/2006/relationships/customXml" Target="../ink/ink5700.xml"/><Relationship Id="rId306" Type="http://schemas.openxmlformats.org/officeDocument/2006/relationships/customXml" Target="../ink/ink5707.xml"/><Relationship Id="rId45" Type="http://schemas.openxmlformats.org/officeDocument/2006/relationships/image" Target="../media/image5437.png"/><Relationship Id="rId87" Type="http://schemas.openxmlformats.org/officeDocument/2006/relationships/image" Target="../media/image5458.png"/><Relationship Id="rId110" Type="http://schemas.openxmlformats.org/officeDocument/2006/relationships/customXml" Target="../ink/ink5609.xml"/><Relationship Id="rId152" Type="http://schemas.openxmlformats.org/officeDocument/2006/relationships/customXml" Target="../ink/ink5630.xml"/><Relationship Id="rId194" Type="http://schemas.openxmlformats.org/officeDocument/2006/relationships/customXml" Target="../ink/ink5651.xml"/><Relationship Id="rId208" Type="http://schemas.openxmlformats.org/officeDocument/2006/relationships/customXml" Target="../ink/ink5658.xml"/><Relationship Id="rId261" Type="http://schemas.openxmlformats.org/officeDocument/2006/relationships/image" Target="../media/image5545.png"/><Relationship Id="rId14" Type="http://schemas.openxmlformats.org/officeDocument/2006/relationships/customXml" Target="../ink/ink5561.xml"/><Relationship Id="rId35" Type="http://schemas.openxmlformats.org/officeDocument/2006/relationships/image" Target="../media/image5432.png"/><Relationship Id="rId56" Type="http://schemas.openxmlformats.org/officeDocument/2006/relationships/customXml" Target="../ink/ink5582.xml"/><Relationship Id="rId77" Type="http://schemas.openxmlformats.org/officeDocument/2006/relationships/image" Target="../media/image5453.png"/><Relationship Id="rId100" Type="http://schemas.openxmlformats.org/officeDocument/2006/relationships/customXml" Target="../ink/ink5604.xml"/><Relationship Id="rId282" Type="http://schemas.openxmlformats.org/officeDocument/2006/relationships/customXml" Target="../ink/ink5695.xml"/><Relationship Id="rId317" Type="http://schemas.openxmlformats.org/officeDocument/2006/relationships/image" Target="../media/image5573.png"/><Relationship Id="rId338" Type="http://schemas.openxmlformats.org/officeDocument/2006/relationships/customXml" Target="../ink/ink5723.xml"/><Relationship Id="rId8" Type="http://schemas.openxmlformats.org/officeDocument/2006/relationships/customXml" Target="../ink/ink5558.xml"/><Relationship Id="rId98" Type="http://schemas.openxmlformats.org/officeDocument/2006/relationships/customXml" Target="../ink/ink5603.xml"/><Relationship Id="rId121" Type="http://schemas.openxmlformats.org/officeDocument/2006/relationships/image" Target="../media/image5475.png"/><Relationship Id="rId142" Type="http://schemas.openxmlformats.org/officeDocument/2006/relationships/customXml" Target="../ink/ink5625.xml"/><Relationship Id="rId163" Type="http://schemas.openxmlformats.org/officeDocument/2006/relationships/image" Target="../media/image5496.png"/><Relationship Id="rId184" Type="http://schemas.openxmlformats.org/officeDocument/2006/relationships/customXml" Target="../ink/ink5646.xml"/><Relationship Id="rId219" Type="http://schemas.openxmlformats.org/officeDocument/2006/relationships/image" Target="../media/image5524.png"/><Relationship Id="rId230" Type="http://schemas.openxmlformats.org/officeDocument/2006/relationships/customXml" Target="../ink/ink5669.xml"/><Relationship Id="rId251" Type="http://schemas.openxmlformats.org/officeDocument/2006/relationships/image" Target="../media/image5540.png"/><Relationship Id="rId25" Type="http://schemas.openxmlformats.org/officeDocument/2006/relationships/image" Target="../media/image5427.png"/><Relationship Id="rId46" Type="http://schemas.openxmlformats.org/officeDocument/2006/relationships/customXml" Target="../ink/ink5577.xml"/><Relationship Id="rId67" Type="http://schemas.openxmlformats.org/officeDocument/2006/relationships/image" Target="../media/image5448.png"/><Relationship Id="rId272" Type="http://schemas.openxmlformats.org/officeDocument/2006/relationships/customXml" Target="../ink/ink5690.xml"/><Relationship Id="rId293" Type="http://schemas.openxmlformats.org/officeDocument/2006/relationships/image" Target="../media/image5561.png"/><Relationship Id="rId307" Type="http://schemas.openxmlformats.org/officeDocument/2006/relationships/image" Target="../media/image5568.png"/><Relationship Id="rId328" Type="http://schemas.openxmlformats.org/officeDocument/2006/relationships/customXml" Target="../ink/ink5718.xml"/><Relationship Id="rId88" Type="http://schemas.openxmlformats.org/officeDocument/2006/relationships/customXml" Target="../ink/ink5598.xml"/><Relationship Id="rId111" Type="http://schemas.openxmlformats.org/officeDocument/2006/relationships/image" Target="../media/image5470.png"/><Relationship Id="rId132" Type="http://schemas.openxmlformats.org/officeDocument/2006/relationships/customXml" Target="../ink/ink5620.xml"/><Relationship Id="rId153" Type="http://schemas.openxmlformats.org/officeDocument/2006/relationships/image" Target="../media/image5491.png"/><Relationship Id="rId174" Type="http://schemas.openxmlformats.org/officeDocument/2006/relationships/customXml" Target="../ink/ink5641.xml"/><Relationship Id="rId195" Type="http://schemas.openxmlformats.org/officeDocument/2006/relationships/image" Target="../media/image5512.png"/><Relationship Id="rId209" Type="http://schemas.openxmlformats.org/officeDocument/2006/relationships/image" Target="../media/image5519.png"/><Relationship Id="rId220" Type="http://schemas.openxmlformats.org/officeDocument/2006/relationships/customXml" Target="../ink/ink5664.xml"/><Relationship Id="rId241" Type="http://schemas.openxmlformats.org/officeDocument/2006/relationships/image" Target="../media/image5535.png"/><Relationship Id="rId15" Type="http://schemas.openxmlformats.org/officeDocument/2006/relationships/image" Target="../media/image5422.png"/><Relationship Id="rId36" Type="http://schemas.openxmlformats.org/officeDocument/2006/relationships/customXml" Target="../ink/ink5572.xml"/><Relationship Id="rId57" Type="http://schemas.openxmlformats.org/officeDocument/2006/relationships/image" Target="../media/image5443.png"/><Relationship Id="rId262" Type="http://schemas.openxmlformats.org/officeDocument/2006/relationships/customXml" Target="../ink/ink5685.xml"/><Relationship Id="rId283" Type="http://schemas.openxmlformats.org/officeDocument/2006/relationships/image" Target="../media/image5556.png"/><Relationship Id="rId318" Type="http://schemas.openxmlformats.org/officeDocument/2006/relationships/customXml" Target="../ink/ink5713.xml"/><Relationship Id="rId339" Type="http://schemas.openxmlformats.org/officeDocument/2006/relationships/image" Target="../media/image5584.png"/><Relationship Id="rId78" Type="http://schemas.openxmlformats.org/officeDocument/2006/relationships/customXml" Target="../ink/ink5593.xml"/><Relationship Id="rId99" Type="http://schemas.openxmlformats.org/officeDocument/2006/relationships/image" Target="../media/image5464.png"/><Relationship Id="rId101" Type="http://schemas.openxmlformats.org/officeDocument/2006/relationships/image" Target="../media/image5465.png"/><Relationship Id="rId122" Type="http://schemas.openxmlformats.org/officeDocument/2006/relationships/customXml" Target="../ink/ink5615.xml"/><Relationship Id="rId143" Type="http://schemas.openxmlformats.org/officeDocument/2006/relationships/image" Target="../media/image5486.png"/><Relationship Id="rId164" Type="http://schemas.openxmlformats.org/officeDocument/2006/relationships/customXml" Target="../ink/ink5636.xml"/><Relationship Id="rId185" Type="http://schemas.openxmlformats.org/officeDocument/2006/relationships/image" Target="../media/image5507.png"/><Relationship Id="rId9" Type="http://schemas.openxmlformats.org/officeDocument/2006/relationships/image" Target="../media/image5419.png"/><Relationship Id="rId210" Type="http://schemas.openxmlformats.org/officeDocument/2006/relationships/customXml" Target="../ink/ink5659.xml"/><Relationship Id="rId26" Type="http://schemas.openxmlformats.org/officeDocument/2006/relationships/customXml" Target="../ink/ink5567.xml"/><Relationship Id="rId231" Type="http://schemas.openxmlformats.org/officeDocument/2006/relationships/image" Target="../media/image5530.png"/><Relationship Id="rId252" Type="http://schemas.openxmlformats.org/officeDocument/2006/relationships/customXml" Target="../ink/ink5680.xml"/><Relationship Id="rId273" Type="http://schemas.openxmlformats.org/officeDocument/2006/relationships/image" Target="../media/image5551.png"/><Relationship Id="rId294" Type="http://schemas.openxmlformats.org/officeDocument/2006/relationships/customXml" Target="../ink/ink5701.xml"/><Relationship Id="rId308" Type="http://schemas.openxmlformats.org/officeDocument/2006/relationships/customXml" Target="../ink/ink5708.xml"/><Relationship Id="rId329" Type="http://schemas.openxmlformats.org/officeDocument/2006/relationships/image" Target="../media/image5579.png"/><Relationship Id="rId47" Type="http://schemas.openxmlformats.org/officeDocument/2006/relationships/image" Target="../media/image5438.png"/><Relationship Id="rId68" Type="http://schemas.openxmlformats.org/officeDocument/2006/relationships/customXml" Target="../ink/ink5588.xml"/><Relationship Id="rId89" Type="http://schemas.openxmlformats.org/officeDocument/2006/relationships/image" Target="../media/image5459.png"/><Relationship Id="rId112" Type="http://schemas.openxmlformats.org/officeDocument/2006/relationships/customXml" Target="../ink/ink5610.xml"/><Relationship Id="rId133" Type="http://schemas.openxmlformats.org/officeDocument/2006/relationships/image" Target="../media/image5481.png"/><Relationship Id="rId154" Type="http://schemas.openxmlformats.org/officeDocument/2006/relationships/customXml" Target="../ink/ink5631.xml"/><Relationship Id="rId175" Type="http://schemas.openxmlformats.org/officeDocument/2006/relationships/image" Target="../media/image5502.png"/><Relationship Id="rId340" Type="http://schemas.openxmlformats.org/officeDocument/2006/relationships/customXml" Target="../ink/ink5724.xml"/><Relationship Id="rId196" Type="http://schemas.openxmlformats.org/officeDocument/2006/relationships/customXml" Target="../ink/ink5652.xml"/><Relationship Id="rId200" Type="http://schemas.openxmlformats.org/officeDocument/2006/relationships/customXml" Target="../ink/ink5654.xml"/><Relationship Id="rId16" Type="http://schemas.openxmlformats.org/officeDocument/2006/relationships/customXml" Target="../ink/ink5562.xml"/><Relationship Id="rId221" Type="http://schemas.openxmlformats.org/officeDocument/2006/relationships/image" Target="../media/image5525.png"/><Relationship Id="rId242" Type="http://schemas.openxmlformats.org/officeDocument/2006/relationships/customXml" Target="../ink/ink5675.xml"/><Relationship Id="rId263" Type="http://schemas.openxmlformats.org/officeDocument/2006/relationships/image" Target="../media/image5546.png"/><Relationship Id="rId284" Type="http://schemas.openxmlformats.org/officeDocument/2006/relationships/customXml" Target="../ink/ink5696.xml"/><Relationship Id="rId319" Type="http://schemas.openxmlformats.org/officeDocument/2006/relationships/image" Target="../media/image5574.png"/><Relationship Id="rId37" Type="http://schemas.openxmlformats.org/officeDocument/2006/relationships/image" Target="../media/image5433.png"/><Relationship Id="rId58" Type="http://schemas.openxmlformats.org/officeDocument/2006/relationships/customXml" Target="../ink/ink5583.xml"/><Relationship Id="rId79" Type="http://schemas.openxmlformats.org/officeDocument/2006/relationships/image" Target="../media/image5454.png"/><Relationship Id="rId102" Type="http://schemas.openxmlformats.org/officeDocument/2006/relationships/customXml" Target="../ink/ink5605.xml"/><Relationship Id="rId123" Type="http://schemas.openxmlformats.org/officeDocument/2006/relationships/image" Target="../media/image5476.png"/><Relationship Id="rId144" Type="http://schemas.openxmlformats.org/officeDocument/2006/relationships/customXml" Target="../ink/ink5626.xml"/><Relationship Id="rId330" Type="http://schemas.openxmlformats.org/officeDocument/2006/relationships/customXml" Target="../ink/ink5719.xml"/><Relationship Id="rId90" Type="http://schemas.openxmlformats.org/officeDocument/2006/relationships/customXml" Target="../ink/ink5599.xml"/><Relationship Id="rId165" Type="http://schemas.openxmlformats.org/officeDocument/2006/relationships/image" Target="../media/image5497.png"/><Relationship Id="rId186" Type="http://schemas.openxmlformats.org/officeDocument/2006/relationships/customXml" Target="../ink/ink5647.xml"/><Relationship Id="rId211" Type="http://schemas.openxmlformats.org/officeDocument/2006/relationships/image" Target="../media/image5520.png"/><Relationship Id="rId232" Type="http://schemas.openxmlformats.org/officeDocument/2006/relationships/customXml" Target="../ink/ink5670.xml"/><Relationship Id="rId253" Type="http://schemas.openxmlformats.org/officeDocument/2006/relationships/image" Target="../media/image5541.png"/><Relationship Id="rId274" Type="http://schemas.openxmlformats.org/officeDocument/2006/relationships/customXml" Target="../ink/ink5691.xml"/><Relationship Id="rId295" Type="http://schemas.openxmlformats.org/officeDocument/2006/relationships/image" Target="../media/image5562.png"/><Relationship Id="rId309" Type="http://schemas.openxmlformats.org/officeDocument/2006/relationships/image" Target="../media/image5569.png"/><Relationship Id="rId27" Type="http://schemas.openxmlformats.org/officeDocument/2006/relationships/image" Target="../media/image5428.png"/><Relationship Id="rId48" Type="http://schemas.openxmlformats.org/officeDocument/2006/relationships/customXml" Target="../ink/ink5578.xml"/><Relationship Id="rId69" Type="http://schemas.openxmlformats.org/officeDocument/2006/relationships/image" Target="../media/image5449.png"/><Relationship Id="rId113" Type="http://schemas.openxmlformats.org/officeDocument/2006/relationships/image" Target="../media/image5471.png"/><Relationship Id="rId134" Type="http://schemas.openxmlformats.org/officeDocument/2006/relationships/customXml" Target="../ink/ink5621.xml"/><Relationship Id="rId320" Type="http://schemas.openxmlformats.org/officeDocument/2006/relationships/customXml" Target="../ink/ink5714.xml"/><Relationship Id="rId80" Type="http://schemas.openxmlformats.org/officeDocument/2006/relationships/customXml" Target="../ink/ink5594.xml"/><Relationship Id="rId155" Type="http://schemas.openxmlformats.org/officeDocument/2006/relationships/image" Target="../media/image5492.png"/><Relationship Id="rId176" Type="http://schemas.openxmlformats.org/officeDocument/2006/relationships/customXml" Target="../ink/ink5642.xml"/><Relationship Id="rId197" Type="http://schemas.openxmlformats.org/officeDocument/2006/relationships/image" Target="../media/image5513.png"/><Relationship Id="rId341" Type="http://schemas.openxmlformats.org/officeDocument/2006/relationships/image" Target="../media/image5585.png"/><Relationship Id="rId201" Type="http://schemas.openxmlformats.org/officeDocument/2006/relationships/image" Target="../media/image5515.png"/><Relationship Id="rId222" Type="http://schemas.openxmlformats.org/officeDocument/2006/relationships/customXml" Target="../ink/ink5665.xml"/><Relationship Id="rId243" Type="http://schemas.openxmlformats.org/officeDocument/2006/relationships/image" Target="../media/image5536.png"/><Relationship Id="rId264" Type="http://schemas.openxmlformats.org/officeDocument/2006/relationships/customXml" Target="../ink/ink5686.xml"/><Relationship Id="rId285" Type="http://schemas.openxmlformats.org/officeDocument/2006/relationships/image" Target="../media/image5557.png"/><Relationship Id="rId17" Type="http://schemas.openxmlformats.org/officeDocument/2006/relationships/image" Target="../media/image5423.png"/><Relationship Id="rId38" Type="http://schemas.openxmlformats.org/officeDocument/2006/relationships/customXml" Target="../ink/ink5573.xml"/><Relationship Id="rId59" Type="http://schemas.openxmlformats.org/officeDocument/2006/relationships/image" Target="../media/image5444.png"/><Relationship Id="rId103" Type="http://schemas.openxmlformats.org/officeDocument/2006/relationships/image" Target="../media/image5466.png"/><Relationship Id="rId124" Type="http://schemas.openxmlformats.org/officeDocument/2006/relationships/customXml" Target="../ink/ink5616.xml"/><Relationship Id="rId310" Type="http://schemas.openxmlformats.org/officeDocument/2006/relationships/customXml" Target="../ink/ink5709.xml"/><Relationship Id="rId70" Type="http://schemas.openxmlformats.org/officeDocument/2006/relationships/customXml" Target="../ink/ink5589.xml"/><Relationship Id="rId91" Type="http://schemas.openxmlformats.org/officeDocument/2006/relationships/image" Target="../media/image5460.png"/><Relationship Id="rId145" Type="http://schemas.openxmlformats.org/officeDocument/2006/relationships/image" Target="../media/image5487.png"/><Relationship Id="rId166" Type="http://schemas.openxmlformats.org/officeDocument/2006/relationships/customXml" Target="../ink/ink5637.xml"/><Relationship Id="rId187" Type="http://schemas.openxmlformats.org/officeDocument/2006/relationships/image" Target="../media/image5508.png"/><Relationship Id="rId331" Type="http://schemas.openxmlformats.org/officeDocument/2006/relationships/image" Target="../media/image558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660.xml"/><Relationship Id="rId233" Type="http://schemas.openxmlformats.org/officeDocument/2006/relationships/image" Target="../media/image5531.png"/><Relationship Id="rId254" Type="http://schemas.openxmlformats.org/officeDocument/2006/relationships/customXml" Target="../ink/ink5681.xml"/><Relationship Id="rId28" Type="http://schemas.openxmlformats.org/officeDocument/2006/relationships/customXml" Target="../ink/ink5568.xml"/><Relationship Id="rId49" Type="http://schemas.openxmlformats.org/officeDocument/2006/relationships/image" Target="../media/image5439.png"/><Relationship Id="rId114" Type="http://schemas.openxmlformats.org/officeDocument/2006/relationships/customXml" Target="../ink/ink5611.xml"/><Relationship Id="rId275" Type="http://schemas.openxmlformats.org/officeDocument/2006/relationships/image" Target="../media/image5552.png"/><Relationship Id="rId296" Type="http://schemas.openxmlformats.org/officeDocument/2006/relationships/customXml" Target="../ink/ink5702.xml"/><Relationship Id="rId300" Type="http://schemas.openxmlformats.org/officeDocument/2006/relationships/customXml" Target="../ink/ink5704.xml"/><Relationship Id="rId60" Type="http://schemas.openxmlformats.org/officeDocument/2006/relationships/customXml" Target="../ink/ink5584.xml"/><Relationship Id="rId81" Type="http://schemas.openxmlformats.org/officeDocument/2006/relationships/image" Target="../media/image5455.png"/><Relationship Id="rId135" Type="http://schemas.openxmlformats.org/officeDocument/2006/relationships/image" Target="../media/image5482.png"/><Relationship Id="rId156" Type="http://schemas.openxmlformats.org/officeDocument/2006/relationships/customXml" Target="../ink/ink5632.xml"/><Relationship Id="rId177" Type="http://schemas.openxmlformats.org/officeDocument/2006/relationships/image" Target="../media/image5503.png"/><Relationship Id="rId198" Type="http://schemas.openxmlformats.org/officeDocument/2006/relationships/customXml" Target="../ink/ink5653.xml"/><Relationship Id="rId321" Type="http://schemas.openxmlformats.org/officeDocument/2006/relationships/image" Target="../media/image5575.png"/><Relationship Id="rId342" Type="http://schemas.openxmlformats.org/officeDocument/2006/relationships/customXml" Target="../ink/ink5725.xml"/><Relationship Id="rId202" Type="http://schemas.openxmlformats.org/officeDocument/2006/relationships/customXml" Target="../ink/ink5655.xml"/><Relationship Id="rId223" Type="http://schemas.openxmlformats.org/officeDocument/2006/relationships/image" Target="../media/image5526.png"/><Relationship Id="rId244" Type="http://schemas.openxmlformats.org/officeDocument/2006/relationships/customXml" Target="../ink/ink5676.xml"/><Relationship Id="rId18" Type="http://schemas.openxmlformats.org/officeDocument/2006/relationships/customXml" Target="../ink/ink5563.xml"/><Relationship Id="rId39" Type="http://schemas.openxmlformats.org/officeDocument/2006/relationships/image" Target="../media/image5434.png"/><Relationship Id="rId265" Type="http://schemas.openxmlformats.org/officeDocument/2006/relationships/image" Target="../media/image5547.png"/><Relationship Id="rId286" Type="http://schemas.openxmlformats.org/officeDocument/2006/relationships/customXml" Target="../ink/ink5697.xml"/><Relationship Id="rId50" Type="http://schemas.openxmlformats.org/officeDocument/2006/relationships/customXml" Target="../ink/ink5579.xml"/><Relationship Id="rId104" Type="http://schemas.openxmlformats.org/officeDocument/2006/relationships/customXml" Target="../ink/ink5606.xml"/><Relationship Id="rId125" Type="http://schemas.openxmlformats.org/officeDocument/2006/relationships/image" Target="../media/image5477.png"/><Relationship Id="rId146" Type="http://schemas.openxmlformats.org/officeDocument/2006/relationships/customXml" Target="../ink/ink5627.xml"/><Relationship Id="rId167" Type="http://schemas.openxmlformats.org/officeDocument/2006/relationships/image" Target="../media/image5498.png"/><Relationship Id="rId188" Type="http://schemas.openxmlformats.org/officeDocument/2006/relationships/customXml" Target="../ink/ink5648.xml"/><Relationship Id="rId311" Type="http://schemas.openxmlformats.org/officeDocument/2006/relationships/image" Target="../media/image5570.png"/><Relationship Id="rId332" Type="http://schemas.openxmlformats.org/officeDocument/2006/relationships/customXml" Target="../ink/ink5720.xml"/><Relationship Id="rId71" Type="http://schemas.openxmlformats.org/officeDocument/2006/relationships/image" Target="../media/image5450.png"/><Relationship Id="rId92" Type="http://schemas.openxmlformats.org/officeDocument/2006/relationships/customXml" Target="../ink/ink5600.xml"/><Relationship Id="rId213" Type="http://schemas.openxmlformats.org/officeDocument/2006/relationships/image" Target="../media/image5521.png"/><Relationship Id="rId234" Type="http://schemas.openxmlformats.org/officeDocument/2006/relationships/customXml" Target="../ink/ink5671.xml"/><Relationship Id="rId2" Type="http://schemas.openxmlformats.org/officeDocument/2006/relationships/customXml" Target="../ink/ink5555.xml"/><Relationship Id="rId29" Type="http://schemas.openxmlformats.org/officeDocument/2006/relationships/image" Target="../media/image5429.png"/><Relationship Id="rId255" Type="http://schemas.openxmlformats.org/officeDocument/2006/relationships/image" Target="../media/image5542.png"/><Relationship Id="rId276" Type="http://schemas.openxmlformats.org/officeDocument/2006/relationships/customXml" Target="../ink/ink5692.xml"/><Relationship Id="rId297" Type="http://schemas.openxmlformats.org/officeDocument/2006/relationships/image" Target="../media/image5563.png"/><Relationship Id="rId40" Type="http://schemas.openxmlformats.org/officeDocument/2006/relationships/customXml" Target="../ink/ink5574.xml"/><Relationship Id="rId115" Type="http://schemas.openxmlformats.org/officeDocument/2006/relationships/image" Target="../media/image5472.png"/><Relationship Id="rId136" Type="http://schemas.openxmlformats.org/officeDocument/2006/relationships/customXml" Target="../ink/ink5622.xml"/><Relationship Id="rId157" Type="http://schemas.openxmlformats.org/officeDocument/2006/relationships/image" Target="../media/image5493.png"/><Relationship Id="rId178" Type="http://schemas.openxmlformats.org/officeDocument/2006/relationships/customXml" Target="../ink/ink5643.xml"/><Relationship Id="rId301" Type="http://schemas.openxmlformats.org/officeDocument/2006/relationships/image" Target="../media/image5565.png"/><Relationship Id="rId322" Type="http://schemas.openxmlformats.org/officeDocument/2006/relationships/customXml" Target="../ink/ink5715.xml"/><Relationship Id="rId343" Type="http://schemas.openxmlformats.org/officeDocument/2006/relationships/image" Target="../media/image5586.png"/><Relationship Id="rId61" Type="http://schemas.openxmlformats.org/officeDocument/2006/relationships/image" Target="../media/image5445.png"/><Relationship Id="rId82" Type="http://schemas.openxmlformats.org/officeDocument/2006/relationships/customXml" Target="../ink/ink5595.xml"/><Relationship Id="rId199" Type="http://schemas.openxmlformats.org/officeDocument/2006/relationships/image" Target="../media/image5514.png"/><Relationship Id="rId203" Type="http://schemas.openxmlformats.org/officeDocument/2006/relationships/image" Target="../media/image5516.png"/><Relationship Id="rId19" Type="http://schemas.openxmlformats.org/officeDocument/2006/relationships/image" Target="../media/image5424.png"/><Relationship Id="rId224" Type="http://schemas.openxmlformats.org/officeDocument/2006/relationships/customXml" Target="../ink/ink5666.xml"/><Relationship Id="rId245" Type="http://schemas.openxmlformats.org/officeDocument/2006/relationships/image" Target="../media/image5537.png"/><Relationship Id="rId266" Type="http://schemas.openxmlformats.org/officeDocument/2006/relationships/customXml" Target="../ink/ink5687.xml"/><Relationship Id="rId287" Type="http://schemas.openxmlformats.org/officeDocument/2006/relationships/image" Target="../media/image5558.png"/><Relationship Id="rId30" Type="http://schemas.openxmlformats.org/officeDocument/2006/relationships/customXml" Target="../ink/ink5569.xml"/><Relationship Id="rId105" Type="http://schemas.openxmlformats.org/officeDocument/2006/relationships/image" Target="../media/image5467.png"/><Relationship Id="rId126" Type="http://schemas.openxmlformats.org/officeDocument/2006/relationships/customXml" Target="../ink/ink5617.xml"/><Relationship Id="rId147" Type="http://schemas.openxmlformats.org/officeDocument/2006/relationships/image" Target="../media/image5488.png"/><Relationship Id="rId168" Type="http://schemas.openxmlformats.org/officeDocument/2006/relationships/customXml" Target="../ink/ink5638.xml"/><Relationship Id="rId312" Type="http://schemas.openxmlformats.org/officeDocument/2006/relationships/customXml" Target="../ink/ink5710.xml"/><Relationship Id="rId333" Type="http://schemas.openxmlformats.org/officeDocument/2006/relationships/image" Target="../media/image5581.png"/><Relationship Id="rId51" Type="http://schemas.openxmlformats.org/officeDocument/2006/relationships/image" Target="../media/image5440.png"/><Relationship Id="rId72" Type="http://schemas.openxmlformats.org/officeDocument/2006/relationships/customXml" Target="../ink/ink5590.xml"/><Relationship Id="rId93" Type="http://schemas.openxmlformats.org/officeDocument/2006/relationships/image" Target="../media/image5461.png"/><Relationship Id="rId189" Type="http://schemas.openxmlformats.org/officeDocument/2006/relationships/image" Target="../media/image5509.png"/><Relationship Id="rId3" Type="http://schemas.openxmlformats.org/officeDocument/2006/relationships/image" Target="../media/image5416.png"/><Relationship Id="rId214" Type="http://schemas.openxmlformats.org/officeDocument/2006/relationships/customXml" Target="../ink/ink5661.xml"/><Relationship Id="rId235" Type="http://schemas.openxmlformats.org/officeDocument/2006/relationships/image" Target="../media/image5532.png"/><Relationship Id="rId256" Type="http://schemas.openxmlformats.org/officeDocument/2006/relationships/customXml" Target="../ink/ink5682.xml"/><Relationship Id="rId277" Type="http://schemas.openxmlformats.org/officeDocument/2006/relationships/image" Target="../media/image5553.png"/><Relationship Id="rId298" Type="http://schemas.openxmlformats.org/officeDocument/2006/relationships/customXml" Target="../ink/ink5703.xml"/><Relationship Id="rId116" Type="http://schemas.openxmlformats.org/officeDocument/2006/relationships/customXml" Target="../ink/ink5612.xml"/><Relationship Id="rId137" Type="http://schemas.openxmlformats.org/officeDocument/2006/relationships/image" Target="../media/image5483.png"/><Relationship Id="rId158" Type="http://schemas.openxmlformats.org/officeDocument/2006/relationships/customXml" Target="../ink/ink5633.xml"/><Relationship Id="rId302" Type="http://schemas.openxmlformats.org/officeDocument/2006/relationships/customXml" Target="../ink/ink5705.xml"/><Relationship Id="rId323" Type="http://schemas.openxmlformats.org/officeDocument/2006/relationships/image" Target="../media/image5576.png"/><Relationship Id="rId344" Type="http://schemas.openxmlformats.org/officeDocument/2006/relationships/customXml" Target="../ink/ink5726.xml"/><Relationship Id="rId20" Type="http://schemas.openxmlformats.org/officeDocument/2006/relationships/customXml" Target="../ink/ink5564.xml"/><Relationship Id="rId41" Type="http://schemas.openxmlformats.org/officeDocument/2006/relationships/image" Target="../media/image5435.png"/><Relationship Id="rId62" Type="http://schemas.openxmlformats.org/officeDocument/2006/relationships/customXml" Target="../ink/ink5585.xml"/><Relationship Id="rId83" Type="http://schemas.openxmlformats.org/officeDocument/2006/relationships/image" Target="../media/image5456.png"/><Relationship Id="rId179" Type="http://schemas.openxmlformats.org/officeDocument/2006/relationships/image" Target="../media/image5504.png"/><Relationship Id="rId190" Type="http://schemas.openxmlformats.org/officeDocument/2006/relationships/customXml" Target="../ink/ink5649.xml"/><Relationship Id="rId204" Type="http://schemas.openxmlformats.org/officeDocument/2006/relationships/customXml" Target="../ink/ink5656.xml"/><Relationship Id="rId225" Type="http://schemas.openxmlformats.org/officeDocument/2006/relationships/image" Target="../media/image5527.png"/><Relationship Id="rId246" Type="http://schemas.openxmlformats.org/officeDocument/2006/relationships/customXml" Target="../ink/ink5677.xml"/><Relationship Id="rId267" Type="http://schemas.openxmlformats.org/officeDocument/2006/relationships/image" Target="../media/image5548.png"/><Relationship Id="rId288" Type="http://schemas.openxmlformats.org/officeDocument/2006/relationships/customXml" Target="../ink/ink5698.xml"/><Relationship Id="rId106" Type="http://schemas.openxmlformats.org/officeDocument/2006/relationships/customXml" Target="../ink/ink5607.xml"/><Relationship Id="rId127" Type="http://schemas.openxmlformats.org/officeDocument/2006/relationships/image" Target="../media/image5478.png"/><Relationship Id="rId313" Type="http://schemas.openxmlformats.org/officeDocument/2006/relationships/image" Target="../media/image5571.png"/><Relationship Id="rId10" Type="http://schemas.openxmlformats.org/officeDocument/2006/relationships/customXml" Target="../ink/ink5559.xml"/><Relationship Id="rId31" Type="http://schemas.openxmlformats.org/officeDocument/2006/relationships/image" Target="../media/image5430.png"/><Relationship Id="rId52" Type="http://schemas.openxmlformats.org/officeDocument/2006/relationships/customXml" Target="../ink/ink5580.xml"/><Relationship Id="rId73" Type="http://schemas.openxmlformats.org/officeDocument/2006/relationships/image" Target="../media/image5451.png"/><Relationship Id="rId94" Type="http://schemas.openxmlformats.org/officeDocument/2006/relationships/customXml" Target="../ink/ink5601.xml"/><Relationship Id="rId148" Type="http://schemas.openxmlformats.org/officeDocument/2006/relationships/customXml" Target="../ink/ink5628.xml"/><Relationship Id="rId169" Type="http://schemas.openxmlformats.org/officeDocument/2006/relationships/image" Target="../media/image5499.png"/><Relationship Id="rId334" Type="http://schemas.openxmlformats.org/officeDocument/2006/relationships/customXml" Target="../ink/ink5721.xml"/><Relationship Id="rId4" Type="http://schemas.openxmlformats.org/officeDocument/2006/relationships/customXml" Target="../ink/ink5556.xml"/><Relationship Id="rId180" Type="http://schemas.openxmlformats.org/officeDocument/2006/relationships/customXml" Target="../ink/ink5644.xml"/><Relationship Id="rId215" Type="http://schemas.openxmlformats.org/officeDocument/2006/relationships/image" Target="../media/image5522.png"/><Relationship Id="rId236" Type="http://schemas.openxmlformats.org/officeDocument/2006/relationships/customXml" Target="../ink/ink5672.xml"/><Relationship Id="rId257" Type="http://schemas.openxmlformats.org/officeDocument/2006/relationships/image" Target="../media/image5543.png"/><Relationship Id="rId278" Type="http://schemas.openxmlformats.org/officeDocument/2006/relationships/customXml" Target="../ink/ink5693.xml"/><Relationship Id="rId303" Type="http://schemas.openxmlformats.org/officeDocument/2006/relationships/image" Target="../media/image5566.png"/><Relationship Id="rId42" Type="http://schemas.openxmlformats.org/officeDocument/2006/relationships/customXml" Target="../ink/ink5575.xml"/><Relationship Id="rId84" Type="http://schemas.openxmlformats.org/officeDocument/2006/relationships/customXml" Target="../ink/ink5596.xml"/><Relationship Id="rId138" Type="http://schemas.openxmlformats.org/officeDocument/2006/relationships/customXml" Target="../ink/ink5623.xml"/><Relationship Id="rId345" Type="http://schemas.openxmlformats.org/officeDocument/2006/relationships/image" Target="../media/image5587.png"/><Relationship Id="rId191" Type="http://schemas.openxmlformats.org/officeDocument/2006/relationships/image" Target="../media/image5510.png"/><Relationship Id="rId205" Type="http://schemas.openxmlformats.org/officeDocument/2006/relationships/image" Target="../media/image5517.png"/><Relationship Id="rId247" Type="http://schemas.openxmlformats.org/officeDocument/2006/relationships/image" Target="../media/image5538.png"/><Relationship Id="rId107" Type="http://schemas.openxmlformats.org/officeDocument/2006/relationships/image" Target="../media/image5468.png"/><Relationship Id="rId289" Type="http://schemas.openxmlformats.org/officeDocument/2006/relationships/image" Target="../media/image5559.png"/><Relationship Id="rId11" Type="http://schemas.openxmlformats.org/officeDocument/2006/relationships/image" Target="../media/image5420.png"/><Relationship Id="rId53" Type="http://schemas.openxmlformats.org/officeDocument/2006/relationships/image" Target="../media/image5441.png"/><Relationship Id="rId149" Type="http://schemas.openxmlformats.org/officeDocument/2006/relationships/image" Target="../media/image5489.png"/><Relationship Id="rId314" Type="http://schemas.openxmlformats.org/officeDocument/2006/relationships/customXml" Target="../ink/ink5711.xml"/><Relationship Id="rId95" Type="http://schemas.openxmlformats.org/officeDocument/2006/relationships/image" Target="../media/image5462.png"/><Relationship Id="rId160" Type="http://schemas.openxmlformats.org/officeDocument/2006/relationships/customXml" Target="../ink/ink5634.xml"/><Relationship Id="rId216" Type="http://schemas.openxmlformats.org/officeDocument/2006/relationships/customXml" Target="../ink/ink5662.xml"/><Relationship Id="rId258" Type="http://schemas.openxmlformats.org/officeDocument/2006/relationships/customXml" Target="../ink/ink5683.xml"/><Relationship Id="rId22" Type="http://schemas.openxmlformats.org/officeDocument/2006/relationships/customXml" Target="../ink/ink5565.xml"/><Relationship Id="rId64" Type="http://schemas.openxmlformats.org/officeDocument/2006/relationships/customXml" Target="../ink/ink5586.xml"/><Relationship Id="rId118" Type="http://schemas.openxmlformats.org/officeDocument/2006/relationships/customXml" Target="../ink/ink5613.xml"/><Relationship Id="rId325" Type="http://schemas.openxmlformats.org/officeDocument/2006/relationships/image" Target="../media/image5577.png"/><Relationship Id="rId171" Type="http://schemas.openxmlformats.org/officeDocument/2006/relationships/image" Target="../media/image5500.png"/><Relationship Id="rId227" Type="http://schemas.openxmlformats.org/officeDocument/2006/relationships/image" Target="../media/image5528.png"/><Relationship Id="rId269" Type="http://schemas.openxmlformats.org/officeDocument/2006/relationships/image" Target="../media/image5549.png"/><Relationship Id="rId33" Type="http://schemas.openxmlformats.org/officeDocument/2006/relationships/image" Target="../media/image5431.png"/><Relationship Id="rId129" Type="http://schemas.openxmlformats.org/officeDocument/2006/relationships/image" Target="../media/image5479.png"/><Relationship Id="rId280" Type="http://schemas.openxmlformats.org/officeDocument/2006/relationships/customXml" Target="../ink/ink5694.xml"/><Relationship Id="rId336" Type="http://schemas.openxmlformats.org/officeDocument/2006/relationships/customXml" Target="../ink/ink5722.xml"/><Relationship Id="rId75" Type="http://schemas.openxmlformats.org/officeDocument/2006/relationships/image" Target="../media/image5452.png"/><Relationship Id="rId140" Type="http://schemas.openxmlformats.org/officeDocument/2006/relationships/customXml" Target="../ink/ink5624.xml"/><Relationship Id="rId182" Type="http://schemas.openxmlformats.org/officeDocument/2006/relationships/customXml" Target="../ink/ink5645.xml"/><Relationship Id="rId6" Type="http://schemas.openxmlformats.org/officeDocument/2006/relationships/customXml" Target="../ink/ink5557.xml"/><Relationship Id="rId238" Type="http://schemas.openxmlformats.org/officeDocument/2006/relationships/customXml" Target="../ink/ink5673.xml"/><Relationship Id="rId291" Type="http://schemas.openxmlformats.org/officeDocument/2006/relationships/image" Target="../media/image5560.png"/><Relationship Id="rId305" Type="http://schemas.openxmlformats.org/officeDocument/2006/relationships/image" Target="../media/image5567.png"/><Relationship Id="rId347" Type="http://schemas.openxmlformats.org/officeDocument/2006/relationships/image" Target="../media/image5588.png"/><Relationship Id="rId44" Type="http://schemas.openxmlformats.org/officeDocument/2006/relationships/customXml" Target="../ink/ink5576.xml"/><Relationship Id="rId86" Type="http://schemas.openxmlformats.org/officeDocument/2006/relationships/customXml" Target="../ink/ink5597.xml"/><Relationship Id="rId151" Type="http://schemas.openxmlformats.org/officeDocument/2006/relationships/image" Target="../media/image5490.png"/><Relationship Id="rId193" Type="http://schemas.openxmlformats.org/officeDocument/2006/relationships/image" Target="../media/image5511.png"/><Relationship Id="rId207" Type="http://schemas.openxmlformats.org/officeDocument/2006/relationships/image" Target="../media/image5518.png"/><Relationship Id="rId249" Type="http://schemas.openxmlformats.org/officeDocument/2006/relationships/image" Target="../media/image5539.png"/><Relationship Id="rId13" Type="http://schemas.openxmlformats.org/officeDocument/2006/relationships/image" Target="../media/image5421.png"/><Relationship Id="rId109" Type="http://schemas.openxmlformats.org/officeDocument/2006/relationships/image" Target="../media/image5469.png"/><Relationship Id="rId260" Type="http://schemas.openxmlformats.org/officeDocument/2006/relationships/customXml" Target="../ink/ink5684.xml"/><Relationship Id="rId316" Type="http://schemas.openxmlformats.org/officeDocument/2006/relationships/customXml" Target="../ink/ink5712.xml"/><Relationship Id="rId55" Type="http://schemas.openxmlformats.org/officeDocument/2006/relationships/image" Target="../media/image5442.png"/><Relationship Id="rId97" Type="http://schemas.openxmlformats.org/officeDocument/2006/relationships/image" Target="../media/image5463.png"/><Relationship Id="rId120" Type="http://schemas.openxmlformats.org/officeDocument/2006/relationships/customXml" Target="../ink/ink5614.xml"/><Relationship Id="rId162" Type="http://schemas.openxmlformats.org/officeDocument/2006/relationships/customXml" Target="../ink/ink5635.xml"/><Relationship Id="rId218" Type="http://schemas.openxmlformats.org/officeDocument/2006/relationships/customXml" Target="../ink/ink5663.xml"/><Relationship Id="rId271" Type="http://schemas.openxmlformats.org/officeDocument/2006/relationships/image" Target="../media/image5550.png"/><Relationship Id="rId24" Type="http://schemas.openxmlformats.org/officeDocument/2006/relationships/customXml" Target="../ink/ink5566.xml"/><Relationship Id="rId66" Type="http://schemas.openxmlformats.org/officeDocument/2006/relationships/customXml" Target="../ink/ink5587.xml"/><Relationship Id="rId131" Type="http://schemas.openxmlformats.org/officeDocument/2006/relationships/image" Target="../media/image5480.png"/><Relationship Id="rId327" Type="http://schemas.openxmlformats.org/officeDocument/2006/relationships/image" Target="../media/image5578.png"/><Relationship Id="rId173" Type="http://schemas.openxmlformats.org/officeDocument/2006/relationships/image" Target="../media/image5501.png"/><Relationship Id="rId229" Type="http://schemas.openxmlformats.org/officeDocument/2006/relationships/image" Target="../media/image5529.png"/><Relationship Id="rId240" Type="http://schemas.openxmlformats.org/officeDocument/2006/relationships/customXml" Target="../ink/ink5674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46.png"/><Relationship Id="rId299" Type="http://schemas.openxmlformats.org/officeDocument/2006/relationships/image" Target="../media/image5735.png"/><Relationship Id="rId21" Type="http://schemas.openxmlformats.org/officeDocument/2006/relationships/image" Target="../media/image5598.png"/><Relationship Id="rId63" Type="http://schemas.openxmlformats.org/officeDocument/2006/relationships/image" Target="../media/image5619.png"/><Relationship Id="rId159" Type="http://schemas.openxmlformats.org/officeDocument/2006/relationships/image" Target="../media/image5667.png"/><Relationship Id="rId324" Type="http://schemas.openxmlformats.org/officeDocument/2006/relationships/customXml" Target="../ink/ink5889.xml"/><Relationship Id="rId366" Type="http://schemas.openxmlformats.org/officeDocument/2006/relationships/customXml" Target="../ink/ink5910.xml"/><Relationship Id="rId170" Type="http://schemas.openxmlformats.org/officeDocument/2006/relationships/customXml" Target="../ink/ink5812.xml"/><Relationship Id="rId226" Type="http://schemas.openxmlformats.org/officeDocument/2006/relationships/customXml" Target="../ink/ink5840.xml"/><Relationship Id="rId268" Type="http://schemas.openxmlformats.org/officeDocument/2006/relationships/customXml" Target="../ink/ink5861.xml"/><Relationship Id="rId32" Type="http://schemas.openxmlformats.org/officeDocument/2006/relationships/customXml" Target="../ink/ink5743.xml"/><Relationship Id="rId74" Type="http://schemas.openxmlformats.org/officeDocument/2006/relationships/customXml" Target="../ink/ink5764.xml"/><Relationship Id="rId128" Type="http://schemas.openxmlformats.org/officeDocument/2006/relationships/customXml" Target="../ink/ink5791.xml"/><Relationship Id="rId335" Type="http://schemas.openxmlformats.org/officeDocument/2006/relationships/image" Target="../media/image5753.png"/><Relationship Id="rId377" Type="http://schemas.openxmlformats.org/officeDocument/2006/relationships/image" Target="../media/image5774.png"/><Relationship Id="rId5" Type="http://schemas.openxmlformats.org/officeDocument/2006/relationships/image" Target="../media/image5590.png"/><Relationship Id="rId181" Type="http://schemas.openxmlformats.org/officeDocument/2006/relationships/image" Target="../media/image5678.png"/><Relationship Id="rId237" Type="http://schemas.openxmlformats.org/officeDocument/2006/relationships/image" Target="../media/image5705.png"/><Relationship Id="rId279" Type="http://schemas.openxmlformats.org/officeDocument/2006/relationships/image" Target="../media/image5726.png"/><Relationship Id="rId43" Type="http://schemas.openxmlformats.org/officeDocument/2006/relationships/image" Target="../media/image5609.png"/><Relationship Id="rId139" Type="http://schemas.openxmlformats.org/officeDocument/2006/relationships/image" Target="../media/image5657.png"/><Relationship Id="rId290" Type="http://schemas.openxmlformats.org/officeDocument/2006/relationships/customXml" Target="../ink/ink5872.xml"/><Relationship Id="rId304" Type="http://schemas.openxmlformats.org/officeDocument/2006/relationships/customXml" Target="../ink/ink5879.xml"/><Relationship Id="rId346" Type="http://schemas.openxmlformats.org/officeDocument/2006/relationships/customXml" Target="../ink/ink5900.xml"/><Relationship Id="rId85" Type="http://schemas.openxmlformats.org/officeDocument/2006/relationships/image" Target="../media/image5630.png"/><Relationship Id="rId150" Type="http://schemas.openxmlformats.org/officeDocument/2006/relationships/customXml" Target="../ink/ink5802.xml"/><Relationship Id="rId192" Type="http://schemas.openxmlformats.org/officeDocument/2006/relationships/customXml" Target="../ink/ink5823.xml"/><Relationship Id="rId206" Type="http://schemas.openxmlformats.org/officeDocument/2006/relationships/customXml" Target="../ink/ink5830.xml"/><Relationship Id="rId248" Type="http://schemas.openxmlformats.org/officeDocument/2006/relationships/customXml" Target="../ink/ink5851.xml"/><Relationship Id="rId12" Type="http://schemas.openxmlformats.org/officeDocument/2006/relationships/customXml" Target="../ink/ink5733.xml"/><Relationship Id="rId108" Type="http://schemas.openxmlformats.org/officeDocument/2006/relationships/customXml" Target="../ink/ink5781.xml"/><Relationship Id="rId315" Type="http://schemas.openxmlformats.org/officeDocument/2006/relationships/image" Target="../media/image5743.png"/><Relationship Id="rId357" Type="http://schemas.openxmlformats.org/officeDocument/2006/relationships/image" Target="../media/image5764.png"/><Relationship Id="rId54" Type="http://schemas.openxmlformats.org/officeDocument/2006/relationships/customXml" Target="../ink/ink5754.xml"/><Relationship Id="rId96" Type="http://schemas.openxmlformats.org/officeDocument/2006/relationships/customXml" Target="../ink/ink5775.xml"/><Relationship Id="rId161" Type="http://schemas.openxmlformats.org/officeDocument/2006/relationships/image" Target="../media/image5668.png"/><Relationship Id="rId217" Type="http://schemas.openxmlformats.org/officeDocument/2006/relationships/image" Target="../media/image5696.png"/><Relationship Id="rId259" Type="http://schemas.openxmlformats.org/officeDocument/2006/relationships/image" Target="../media/image5716.png"/><Relationship Id="rId23" Type="http://schemas.openxmlformats.org/officeDocument/2006/relationships/image" Target="../media/image5599.png"/><Relationship Id="rId119" Type="http://schemas.openxmlformats.org/officeDocument/2006/relationships/image" Target="../media/image5647.png"/><Relationship Id="rId270" Type="http://schemas.openxmlformats.org/officeDocument/2006/relationships/customXml" Target="../ink/ink5862.xml"/><Relationship Id="rId326" Type="http://schemas.openxmlformats.org/officeDocument/2006/relationships/customXml" Target="../ink/ink5890.xml"/><Relationship Id="rId65" Type="http://schemas.openxmlformats.org/officeDocument/2006/relationships/image" Target="../media/image5620.png"/><Relationship Id="rId130" Type="http://schemas.openxmlformats.org/officeDocument/2006/relationships/customXml" Target="../ink/ink5792.xml"/><Relationship Id="rId368" Type="http://schemas.openxmlformats.org/officeDocument/2006/relationships/customXml" Target="../ink/ink5911.xml"/><Relationship Id="rId172" Type="http://schemas.openxmlformats.org/officeDocument/2006/relationships/customXml" Target="../ink/ink5813.xml"/><Relationship Id="rId228" Type="http://schemas.openxmlformats.org/officeDocument/2006/relationships/customXml" Target="../ink/ink5841.xml"/><Relationship Id="rId281" Type="http://schemas.openxmlformats.org/officeDocument/2006/relationships/image" Target="../media/image5727.png"/><Relationship Id="rId337" Type="http://schemas.openxmlformats.org/officeDocument/2006/relationships/image" Target="../media/image5754.png"/><Relationship Id="rId34" Type="http://schemas.openxmlformats.org/officeDocument/2006/relationships/customXml" Target="../ink/ink5744.xml"/><Relationship Id="rId76" Type="http://schemas.openxmlformats.org/officeDocument/2006/relationships/customXml" Target="../ink/ink5765.xml"/><Relationship Id="rId141" Type="http://schemas.openxmlformats.org/officeDocument/2006/relationships/image" Target="../media/image5658.png"/><Relationship Id="rId379" Type="http://schemas.openxmlformats.org/officeDocument/2006/relationships/image" Target="../media/image5775.png"/><Relationship Id="rId7" Type="http://schemas.openxmlformats.org/officeDocument/2006/relationships/image" Target="../media/image5591.png"/><Relationship Id="rId183" Type="http://schemas.openxmlformats.org/officeDocument/2006/relationships/image" Target="../media/image5679.png"/><Relationship Id="rId239" Type="http://schemas.openxmlformats.org/officeDocument/2006/relationships/image" Target="../media/image5706.png"/><Relationship Id="rId250" Type="http://schemas.openxmlformats.org/officeDocument/2006/relationships/customXml" Target="../ink/ink5852.xml"/><Relationship Id="rId292" Type="http://schemas.openxmlformats.org/officeDocument/2006/relationships/customXml" Target="../ink/ink5873.xml"/><Relationship Id="rId306" Type="http://schemas.openxmlformats.org/officeDocument/2006/relationships/customXml" Target="../ink/ink5880.xml"/><Relationship Id="rId45" Type="http://schemas.openxmlformats.org/officeDocument/2006/relationships/image" Target="../media/image5610.png"/><Relationship Id="rId87" Type="http://schemas.openxmlformats.org/officeDocument/2006/relationships/image" Target="../media/image5631.png"/><Relationship Id="rId110" Type="http://schemas.openxmlformats.org/officeDocument/2006/relationships/customXml" Target="../ink/ink5782.xml"/><Relationship Id="rId348" Type="http://schemas.openxmlformats.org/officeDocument/2006/relationships/customXml" Target="../ink/ink5901.xml"/><Relationship Id="rId152" Type="http://schemas.openxmlformats.org/officeDocument/2006/relationships/customXml" Target="../ink/ink5803.xml"/><Relationship Id="rId194" Type="http://schemas.openxmlformats.org/officeDocument/2006/relationships/customXml" Target="../ink/ink5824.xml"/><Relationship Id="rId208" Type="http://schemas.openxmlformats.org/officeDocument/2006/relationships/customXml" Target="../ink/ink5831.xml"/><Relationship Id="rId261" Type="http://schemas.openxmlformats.org/officeDocument/2006/relationships/image" Target="../media/image5717.png"/><Relationship Id="rId14" Type="http://schemas.openxmlformats.org/officeDocument/2006/relationships/customXml" Target="../ink/ink5734.xml"/><Relationship Id="rId56" Type="http://schemas.openxmlformats.org/officeDocument/2006/relationships/customXml" Target="../ink/ink5755.xml"/><Relationship Id="rId317" Type="http://schemas.openxmlformats.org/officeDocument/2006/relationships/image" Target="../media/image5744.png"/><Relationship Id="rId359" Type="http://schemas.openxmlformats.org/officeDocument/2006/relationships/image" Target="../media/image5765.png"/><Relationship Id="rId98" Type="http://schemas.openxmlformats.org/officeDocument/2006/relationships/customXml" Target="../ink/ink5776.xml"/><Relationship Id="rId121" Type="http://schemas.openxmlformats.org/officeDocument/2006/relationships/image" Target="../media/image5648.png"/><Relationship Id="rId163" Type="http://schemas.openxmlformats.org/officeDocument/2006/relationships/image" Target="../media/image5669.png"/><Relationship Id="rId219" Type="http://schemas.openxmlformats.org/officeDocument/2006/relationships/image" Target="../media/image5697.png"/><Relationship Id="rId370" Type="http://schemas.openxmlformats.org/officeDocument/2006/relationships/customXml" Target="../ink/ink5912.xml"/><Relationship Id="rId230" Type="http://schemas.openxmlformats.org/officeDocument/2006/relationships/customXml" Target="../ink/ink5842.xml"/><Relationship Id="rId25" Type="http://schemas.openxmlformats.org/officeDocument/2006/relationships/image" Target="../media/image5600.png"/><Relationship Id="rId67" Type="http://schemas.openxmlformats.org/officeDocument/2006/relationships/image" Target="../media/image5621.png"/><Relationship Id="rId272" Type="http://schemas.openxmlformats.org/officeDocument/2006/relationships/customXml" Target="../ink/ink5863.xml"/><Relationship Id="rId328" Type="http://schemas.openxmlformats.org/officeDocument/2006/relationships/customXml" Target="../ink/ink5891.xml"/><Relationship Id="rId132" Type="http://schemas.openxmlformats.org/officeDocument/2006/relationships/customXml" Target="../ink/ink5793.xml"/><Relationship Id="rId174" Type="http://schemas.openxmlformats.org/officeDocument/2006/relationships/customXml" Target="../ink/ink5814.xml"/><Relationship Id="rId241" Type="http://schemas.openxmlformats.org/officeDocument/2006/relationships/image" Target="../media/image5707.png"/><Relationship Id="rId36" Type="http://schemas.openxmlformats.org/officeDocument/2006/relationships/customXml" Target="../ink/ink5745.xml"/><Relationship Id="rId283" Type="http://schemas.openxmlformats.org/officeDocument/2006/relationships/image" Target="../media/image5728.png"/><Relationship Id="rId339" Type="http://schemas.openxmlformats.org/officeDocument/2006/relationships/image" Target="../media/image5755.png"/><Relationship Id="rId78" Type="http://schemas.openxmlformats.org/officeDocument/2006/relationships/customXml" Target="../ink/ink5766.xml"/><Relationship Id="rId101" Type="http://schemas.openxmlformats.org/officeDocument/2006/relationships/image" Target="../media/image5638.png"/><Relationship Id="rId143" Type="http://schemas.openxmlformats.org/officeDocument/2006/relationships/image" Target="../media/image5659.png"/><Relationship Id="rId185" Type="http://schemas.openxmlformats.org/officeDocument/2006/relationships/image" Target="../media/image5680.png"/><Relationship Id="rId350" Type="http://schemas.openxmlformats.org/officeDocument/2006/relationships/customXml" Target="../ink/ink5902.xml"/><Relationship Id="rId9" Type="http://schemas.openxmlformats.org/officeDocument/2006/relationships/image" Target="../media/image5592.png"/><Relationship Id="rId210" Type="http://schemas.openxmlformats.org/officeDocument/2006/relationships/customXml" Target="../ink/ink5832.xml"/><Relationship Id="rId26" Type="http://schemas.openxmlformats.org/officeDocument/2006/relationships/customXml" Target="../ink/ink5740.xml"/><Relationship Id="rId231" Type="http://schemas.openxmlformats.org/officeDocument/2006/relationships/image" Target="../media/image5702.png"/><Relationship Id="rId252" Type="http://schemas.openxmlformats.org/officeDocument/2006/relationships/customXml" Target="../ink/ink5853.xml"/><Relationship Id="rId273" Type="http://schemas.openxmlformats.org/officeDocument/2006/relationships/image" Target="../media/image5723.png"/><Relationship Id="rId294" Type="http://schemas.openxmlformats.org/officeDocument/2006/relationships/customXml" Target="../ink/ink5874.xml"/><Relationship Id="rId308" Type="http://schemas.openxmlformats.org/officeDocument/2006/relationships/customXml" Target="../ink/ink5881.xml"/><Relationship Id="rId329" Type="http://schemas.openxmlformats.org/officeDocument/2006/relationships/image" Target="../media/image5750.png"/><Relationship Id="rId47" Type="http://schemas.openxmlformats.org/officeDocument/2006/relationships/image" Target="../media/image5611.png"/><Relationship Id="rId68" Type="http://schemas.openxmlformats.org/officeDocument/2006/relationships/customXml" Target="../ink/ink5761.xml"/><Relationship Id="rId89" Type="http://schemas.openxmlformats.org/officeDocument/2006/relationships/image" Target="../media/image5632.png"/><Relationship Id="rId112" Type="http://schemas.openxmlformats.org/officeDocument/2006/relationships/customXml" Target="../ink/ink5783.xml"/><Relationship Id="rId133" Type="http://schemas.openxmlformats.org/officeDocument/2006/relationships/image" Target="../media/image5654.png"/><Relationship Id="rId154" Type="http://schemas.openxmlformats.org/officeDocument/2006/relationships/customXml" Target="../ink/ink5804.xml"/><Relationship Id="rId175" Type="http://schemas.openxmlformats.org/officeDocument/2006/relationships/image" Target="../media/image5675.png"/><Relationship Id="rId340" Type="http://schemas.openxmlformats.org/officeDocument/2006/relationships/customXml" Target="../ink/ink5897.xml"/><Relationship Id="rId361" Type="http://schemas.openxmlformats.org/officeDocument/2006/relationships/image" Target="../media/image5766.png"/><Relationship Id="rId196" Type="http://schemas.openxmlformats.org/officeDocument/2006/relationships/customXml" Target="../ink/ink5825.xml"/><Relationship Id="rId200" Type="http://schemas.openxmlformats.org/officeDocument/2006/relationships/customXml" Target="../ink/ink5827.xml"/><Relationship Id="rId16" Type="http://schemas.openxmlformats.org/officeDocument/2006/relationships/customXml" Target="../ink/ink5735.xml"/><Relationship Id="rId221" Type="http://schemas.openxmlformats.org/officeDocument/2006/relationships/image" Target="../media/image5698.png"/><Relationship Id="rId242" Type="http://schemas.openxmlformats.org/officeDocument/2006/relationships/customXml" Target="../ink/ink5848.xml"/><Relationship Id="rId263" Type="http://schemas.openxmlformats.org/officeDocument/2006/relationships/image" Target="../media/image5718.png"/><Relationship Id="rId284" Type="http://schemas.openxmlformats.org/officeDocument/2006/relationships/customXml" Target="../ink/ink5869.xml"/><Relationship Id="rId319" Type="http://schemas.openxmlformats.org/officeDocument/2006/relationships/image" Target="../media/image5745.png"/><Relationship Id="rId37" Type="http://schemas.openxmlformats.org/officeDocument/2006/relationships/image" Target="../media/image5606.png"/><Relationship Id="rId58" Type="http://schemas.openxmlformats.org/officeDocument/2006/relationships/customXml" Target="../ink/ink5756.xml"/><Relationship Id="rId79" Type="http://schemas.openxmlformats.org/officeDocument/2006/relationships/image" Target="../media/image5627.png"/><Relationship Id="rId102" Type="http://schemas.openxmlformats.org/officeDocument/2006/relationships/customXml" Target="../ink/ink5778.xml"/><Relationship Id="rId123" Type="http://schemas.openxmlformats.org/officeDocument/2006/relationships/image" Target="../media/image5649.png"/><Relationship Id="rId144" Type="http://schemas.openxmlformats.org/officeDocument/2006/relationships/customXml" Target="../ink/ink5799.xml"/><Relationship Id="rId330" Type="http://schemas.openxmlformats.org/officeDocument/2006/relationships/customXml" Target="../ink/ink5892.xml"/><Relationship Id="rId90" Type="http://schemas.openxmlformats.org/officeDocument/2006/relationships/customXml" Target="../ink/ink5772.xml"/><Relationship Id="rId165" Type="http://schemas.openxmlformats.org/officeDocument/2006/relationships/image" Target="../media/image5670.png"/><Relationship Id="rId186" Type="http://schemas.openxmlformats.org/officeDocument/2006/relationships/customXml" Target="../ink/ink5820.xml"/><Relationship Id="rId351" Type="http://schemas.openxmlformats.org/officeDocument/2006/relationships/image" Target="../media/image5761.png"/><Relationship Id="rId372" Type="http://schemas.openxmlformats.org/officeDocument/2006/relationships/customXml" Target="../ink/ink5913.xml"/><Relationship Id="rId211" Type="http://schemas.openxmlformats.org/officeDocument/2006/relationships/image" Target="../media/image5693.png"/><Relationship Id="rId232" Type="http://schemas.openxmlformats.org/officeDocument/2006/relationships/customXml" Target="../ink/ink5843.xml"/><Relationship Id="rId253" Type="http://schemas.openxmlformats.org/officeDocument/2006/relationships/image" Target="../media/image5713.png"/><Relationship Id="rId274" Type="http://schemas.openxmlformats.org/officeDocument/2006/relationships/customXml" Target="../ink/ink5864.xml"/><Relationship Id="rId295" Type="http://schemas.openxmlformats.org/officeDocument/2006/relationships/image" Target="../media/image157.png"/><Relationship Id="rId309" Type="http://schemas.openxmlformats.org/officeDocument/2006/relationships/image" Target="../media/image5740.png"/><Relationship Id="rId27" Type="http://schemas.openxmlformats.org/officeDocument/2006/relationships/image" Target="../media/image5601.png"/><Relationship Id="rId48" Type="http://schemas.openxmlformats.org/officeDocument/2006/relationships/customXml" Target="../ink/ink5751.xml"/><Relationship Id="rId69" Type="http://schemas.openxmlformats.org/officeDocument/2006/relationships/image" Target="../media/image5622.png"/><Relationship Id="rId113" Type="http://schemas.openxmlformats.org/officeDocument/2006/relationships/image" Target="../media/image5644.png"/><Relationship Id="rId134" Type="http://schemas.openxmlformats.org/officeDocument/2006/relationships/customXml" Target="../ink/ink5794.xml"/><Relationship Id="rId320" Type="http://schemas.openxmlformats.org/officeDocument/2006/relationships/customXml" Target="../ink/ink5887.xml"/><Relationship Id="rId80" Type="http://schemas.openxmlformats.org/officeDocument/2006/relationships/customXml" Target="../ink/ink5767.xml"/><Relationship Id="rId155" Type="http://schemas.openxmlformats.org/officeDocument/2006/relationships/image" Target="../media/image5665.png"/><Relationship Id="rId176" Type="http://schemas.openxmlformats.org/officeDocument/2006/relationships/customXml" Target="../ink/ink5815.xml"/><Relationship Id="rId197" Type="http://schemas.openxmlformats.org/officeDocument/2006/relationships/image" Target="../media/image5686.png"/><Relationship Id="rId341" Type="http://schemas.openxmlformats.org/officeDocument/2006/relationships/image" Target="../media/image5756.png"/><Relationship Id="rId362" Type="http://schemas.openxmlformats.org/officeDocument/2006/relationships/customXml" Target="../ink/ink5908.xml"/><Relationship Id="rId201" Type="http://schemas.openxmlformats.org/officeDocument/2006/relationships/image" Target="../media/image5688.png"/><Relationship Id="rId222" Type="http://schemas.openxmlformats.org/officeDocument/2006/relationships/customXml" Target="../ink/ink5838.xml"/><Relationship Id="rId243" Type="http://schemas.openxmlformats.org/officeDocument/2006/relationships/image" Target="../media/image5708.png"/><Relationship Id="rId264" Type="http://schemas.openxmlformats.org/officeDocument/2006/relationships/customXml" Target="../ink/ink5859.xml"/><Relationship Id="rId285" Type="http://schemas.openxmlformats.org/officeDocument/2006/relationships/image" Target="../media/image5729.png"/><Relationship Id="rId17" Type="http://schemas.openxmlformats.org/officeDocument/2006/relationships/image" Target="../media/image5596.png"/><Relationship Id="rId38" Type="http://schemas.openxmlformats.org/officeDocument/2006/relationships/customXml" Target="../ink/ink5746.xml"/><Relationship Id="rId59" Type="http://schemas.openxmlformats.org/officeDocument/2006/relationships/image" Target="../media/image5617.png"/><Relationship Id="rId103" Type="http://schemas.openxmlformats.org/officeDocument/2006/relationships/image" Target="../media/image5639.png"/><Relationship Id="rId124" Type="http://schemas.openxmlformats.org/officeDocument/2006/relationships/customXml" Target="../ink/ink5789.xml"/><Relationship Id="rId310" Type="http://schemas.openxmlformats.org/officeDocument/2006/relationships/customXml" Target="../ink/ink5882.xml"/><Relationship Id="rId70" Type="http://schemas.openxmlformats.org/officeDocument/2006/relationships/customXml" Target="../ink/ink5762.xml"/><Relationship Id="rId91" Type="http://schemas.openxmlformats.org/officeDocument/2006/relationships/image" Target="../media/image5633.png"/><Relationship Id="rId145" Type="http://schemas.openxmlformats.org/officeDocument/2006/relationships/image" Target="../media/image5660.png"/><Relationship Id="rId166" Type="http://schemas.openxmlformats.org/officeDocument/2006/relationships/customXml" Target="../ink/ink5810.xml"/><Relationship Id="rId187" Type="http://schemas.openxmlformats.org/officeDocument/2006/relationships/image" Target="../media/image5681.png"/><Relationship Id="rId331" Type="http://schemas.openxmlformats.org/officeDocument/2006/relationships/image" Target="../media/image5751.png"/><Relationship Id="rId352" Type="http://schemas.openxmlformats.org/officeDocument/2006/relationships/customXml" Target="../ink/ink5903.xml"/><Relationship Id="rId373" Type="http://schemas.openxmlformats.org/officeDocument/2006/relationships/image" Target="../media/image577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33.xml"/><Relationship Id="rId233" Type="http://schemas.openxmlformats.org/officeDocument/2006/relationships/image" Target="../media/image5703.png"/><Relationship Id="rId254" Type="http://schemas.openxmlformats.org/officeDocument/2006/relationships/customXml" Target="../ink/ink5854.xml"/><Relationship Id="rId28" Type="http://schemas.openxmlformats.org/officeDocument/2006/relationships/customXml" Target="../ink/ink5741.xml"/><Relationship Id="rId49" Type="http://schemas.openxmlformats.org/officeDocument/2006/relationships/image" Target="../media/image5612.png"/><Relationship Id="rId114" Type="http://schemas.openxmlformats.org/officeDocument/2006/relationships/customXml" Target="../ink/ink5784.xml"/><Relationship Id="rId275" Type="http://schemas.openxmlformats.org/officeDocument/2006/relationships/image" Target="../media/image5724.png"/><Relationship Id="rId296" Type="http://schemas.openxmlformats.org/officeDocument/2006/relationships/customXml" Target="../ink/ink5875.xml"/><Relationship Id="rId300" Type="http://schemas.openxmlformats.org/officeDocument/2006/relationships/customXml" Target="../ink/ink5877.xml"/><Relationship Id="rId60" Type="http://schemas.openxmlformats.org/officeDocument/2006/relationships/customXml" Target="../ink/ink5757.xml"/><Relationship Id="rId81" Type="http://schemas.openxmlformats.org/officeDocument/2006/relationships/image" Target="../media/image5628.png"/><Relationship Id="rId135" Type="http://schemas.openxmlformats.org/officeDocument/2006/relationships/image" Target="../media/image5655.png"/><Relationship Id="rId156" Type="http://schemas.openxmlformats.org/officeDocument/2006/relationships/customXml" Target="../ink/ink5805.xml"/><Relationship Id="rId177" Type="http://schemas.openxmlformats.org/officeDocument/2006/relationships/image" Target="../media/image5676.png"/><Relationship Id="rId198" Type="http://schemas.openxmlformats.org/officeDocument/2006/relationships/customXml" Target="../ink/ink5826.xml"/><Relationship Id="rId321" Type="http://schemas.openxmlformats.org/officeDocument/2006/relationships/image" Target="../media/image5746.png"/><Relationship Id="rId342" Type="http://schemas.openxmlformats.org/officeDocument/2006/relationships/customXml" Target="../ink/ink5898.xml"/><Relationship Id="rId363" Type="http://schemas.openxmlformats.org/officeDocument/2006/relationships/image" Target="../media/image5767.png"/><Relationship Id="rId202" Type="http://schemas.openxmlformats.org/officeDocument/2006/relationships/customXml" Target="../ink/ink5828.xml"/><Relationship Id="rId223" Type="http://schemas.openxmlformats.org/officeDocument/2006/relationships/image" Target="../media/image5324.png"/><Relationship Id="rId244" Type="http://schemas.openxmlformats.org/officeDocument/2006/relationships/customXml" Target="../ink/ink5849.xml"/><Relationship Id="rId18" Type="http://schemas.openxmlformats.org/officeDocument/2006/relationships/customXml" Target="../ink/ink5736.xml"/><Relationship Id="rId39" Type="http://schemas.openxmlformats.org/officeDocument/2006/relationships/image" Target="../media/image5607.png"/><Relationship Id="rId265" Type="http://schemas.openxmlformats.org/officeDocument/2006/relationships/image" Target="../media/image5719.png"/><Relationship Id="rId286" Type="http://schemas.openxmlformats.org/officeDocument/2006/relationships/customXml" Target="../ink/ink5870.xml"/><Relationship Id="rId50" Type="http://schemas.openxmlformats.org/officeDocument/2006/relationships/customXml" Target="../ink/ink5752.xml"/><Relationship Id="rId104" Type="http://schemas.openxmlformats.org/officeDocument/2006/relationships/customXml" Target="../ink/ink5779.xml"/><Relationship Id="rId125" Type="http://schemas.openxmlformats.org/officeDocument/2006/relationships/image" Target="../media/image5650.png"/><Relationship Id="rId146" Type="http://schemas.openxmlformats.org/officeDocument/2006/relationships/customXml" Target="../ink/ink5800.xml"/><Relationship Id="rId167" Type="http://schemas.openxmlformats.org/officeDocument/2006/relationships/image" Target="../media/image5671.png"/><Relationship Id="rId188" Type="http://schemas.openxmlformats.org/officeDocument/2006/relationships/customXml" Target="../ink/ink5821.xml"/><Relationship Id="rId311" Type="http://schemas.openxmlformats.org/officeDocument/2006/relationships/image" Target="../media/image5741.png"/><Relationship Id="rId332" Type="http://schemas.openxmlformats.org/officeDocument/2006/relationships/customXml" Target="../ink/ink5893.xml"/><Relationship Id="rId353" Type="http://schemas.openxmlformats.org/officeDocument/2006/relationships/image" Target="../media/image5762.png"/><Relationship Id="rId374" Type="http://schemas.openxmlformats.org/officeDocument/2006/relationships/customXml" Target="../ink/ink5914.xml"/><Relationship Id="rId71" Type="http://schemas.openxmlformats.org/officeDocument/2006/relationships/image" Target="../media/image5623.png"/><Relationship Id="rId92" Type="http://schemas.openxmlformats.org/officeDocument/2006/relationships/customXml" Target="../ink/ink5773.xml"/><Relationship Id="rId213" Type="http://schemas.openxmlformats.org/officeDocument/2006/relationships/image" Target="../media/image5694.png"/><Relationship Id="rId234" Type="http://schemas.openxmlformats.org/officeDocument/2006/relationships/customXml" Target="../ink/ink5844.xml"/><Relationship Id="rId2" Type="http://schemas.openxmlformats.org/officeDocument/2006/relationships/customXml" Target="../ink/ink5728.xml"/><Relationship Id="rId29" Type="http://schemas.openxmlformats.org/officeDocument/2006/relationships/image" Target="../media/image5602.png"/><Relationship Id="rId255" Type="http://schemas.openxmlformats.org/officeDocument/2006/relationships/image" Target="../media/image5714.png"/><Relationship Id="rId276" Type="http://schemas.openxmlformats.org/officeDocument/2006/relationships/customXml" Target="../ink/ink5865.xml"/><Relationship Id="rId297" Type="http://schemas.openxmlformats.org/officeDocument/2006/relationships/image" Target="../media/image5734.png"/><Relationship Id="rId40" Type="http://schemas.openxmlformats.org/officeDocument/2006/relationships/customXml" Target="../ink/ink5747.xml"/><Relationship Id="rId115" Type="http://schemas.openxmlformats.org/officeDocument/2006/relationships/image" Target="../media/image5645.png"/><Relationship Id="rId136" Type="http://schemas.openxmlformats.org/officeDocument/2006/relationships/customXml" Target="../ink/ink5795.xml"/><Relationship Id="rId157" Type="http://schemas.openxmlformats.org/officeDocument/2006/relationships/image" Target="../media/image5666.png"/><Relationship Id="rId178" Type="http://schemas.openxmlformats.org/officeDocument/2006/relationships/customXml" Target="../ink/ink5816.xml"/><Relationship Id="rId301" Type="http://schemas.openxmlformats.org/officeDocument/2006/relationships/image" Target="../media/image5736.png"/><Relationship Id="rId322" Type="http://schemas.openxmlformats.org/officeDocument/2006/relationships/customXml" Target="../ink/ink5888.xml"/><Relationship Id="rId343" Type="http://schemas.openxmlformats.org/officeDocument/2006/relationships/image" Target="../media/image5757.png"/><Relationship Id="rId364" Type="http://schemas.openxmlformats.org/officeDocument/2006/relationships/customXml" Target="../ink/ink5909.xml"/><Relationship Id="rId61" Type="http://schemas.openxmlformats.org/officeDocument/2006/relationships/image" Target="../media/image5618.png"/><Relationship Id="rId82" Type="http://schemas.openxmlformats.org/officeDocument/2006/relationships/customXml" Target="../ink/ink5768.xml"/><Relationship Id="rId199" Type="http://schemas.openxmlformats.org/officeDocument/2006/relationships/image" Target="../media/image5687.png"/><Relationship Id="rId203" Type="http://schemas.openxmlformats.org/officeDocument/2006/relationships/image" Target="../media/image5689.png"/><Relationship Id="rId19" Type="http://schemas.openxmlformats.org/officeDocument/2006/relationships/image" Target="../media/image5597.png"/><Relationship Id="rId224" Type="http://schemas.openxmlformats.org/officeDocument/2006/relationships/customXml" Target="../ink/ink5839.xml"/><Relationship Id="rId245" Type="http://schemas.openxmlformats.org/officeDocument/2006/relationships/image" Target="../media/image5709.png"/><Relationship Id="rId266" Type="http://schemas.openxmlformats.org/officeDocument/2006/relationships/customXml" Target="../ink/ink5860.xml"/><Relationship Id="rId287" Type="http://schemas.openxmlformats.org/officeDocument/2006/relationships/image" Target="../media/image5730.png"/><Relationship Id="rId30" Type="http://schemas.openxmlformats.org/officeDocument/2006/relationships/customXml" Target="../ink/ink5742.xml"/><Relationship Id="rId105" Type="http://schemas.openxmlformats.org/officeDocument/2006/relationships/image" Target="../media/image5640.png"/><Relationship Id="rId126" Type="http://schemas.openxmlformats.org/officeDocument/2006/relationships/customXml" Target="../ink/ink5790.xml"/><Relationship Id="rId147" Type="http://schemas.openxmlformats.org/officeDocument/2006/relationships/image" Target="../media/image5661.png"/><Relationship Id="rId168" Type="http://schemas.openxmlformats.org/officeDocument/2006/relationships/customXml" Target="../ink/ink5811.xml"/><Relationship Id="rId312" Type="http://schemas.openxmlformats.org/officeDocument/2006/relationships/customXml" Target="../ink/ink5883.xml"/><Relationship Id="rId333" Type="http://schemas.openxmlformats.org/officeDocument/2006/relationships/image" Target="../media/image5752.png"/><Relationship Id="rId354" Type="http://schemas.openxmlformats.org/officeDocument/2006/relationships/customXml" Target="../ink/ink5904.xml"/><Relationship Id="rId51" Type="http://schemas.openxmlformats.org/officeDocument/2006/relationships/image" Target="../media/image5613.png"/><Relationship Id="rId72" Type="http://schemas.openxmlformats.org/officeDocument/2006/relationships/customXml" Target="../ink/ink5763.xml"/><Relationship Id="rId93" Type="http://schemas.openxmlformats.org/officeDocument/2006/relationships/image" Target="../media/image5634.png"/><Relationship Id="rId189" Type="http://schemas.openxmlformats.org/officeDocument/2006/relationships/image" Target="../media/image5682.png"/><Relationship Id="rId375" Type="http://schemas.openxmlformats.org/officeDocument/2006/relationships/image" Target="../media/image5773.png"/><Relationship Id="rId3" Type="http://schemas.openxmlformats.org/officeDocument/2006/relationships/image" Target="../media/image5589.png"/><Relationship Id="rId214" Type="http://schemas.openxmlformats.org/officeDocument/2006/relationships/customXml" Target="../ink/ink5834.xml"/><Relationship Id="rId235" Type="http://schemas.openxmlformats.org/officeDocument/2006/relationships/image" Target="../media/image5704.png"/><Relationship Id="rId256" Type="http://schemas.openxmlformats.org/officeDocument/2006/relationships/customXml" Target="../ink/ink5855.xml"/><Relationship Id="rId277" Type="http://schemas.openxmlformats.org/officeDocument/2006/relationships/image" Target="../media/image5725.png"/><Relationship Id="rId298" Type="http://schemas.openxmlformats.org/officeDocument/2006/relationships/customXml" Target="../ink/ink5876.xml"/><Relationship Id="rId116" Type="http://schemas.openxmlformats.org/officeDocument/2006/relationships/customXml" Target="../ink/ink5785.xml"/><Relationship Id="rId137" Type="http://schemas.openxmlformats.org/officeDocument/2006/relationships/image" Target="../media/image5656.png"/><Relationship Id="rId158" Type="http://schemas.openxmlformats.org/officeDocument/2006/relationships/customXml" Target="../ink/ink5806.xml"/><Relationship Id="rId302" Type="http://schemas.openxmlformats.org/officeDocument/2006/relationships/customXml" Target="../ink/ink5878.xml"/><Relationship Id="rId323" Type="http://schemas.openxmlformats.org/officeDocument/2006/relationships/image" Target="../media/image5747.png"/><Relationship Id="rId344" Type="http://schemas.openxmlformats.org/officeDocument/2006/relationships/customXml" Target="../ink/ink5899.xml"/><Relationship Id="rId20" Type="http://schemas.openxmlformats.org/officeDocument/2006/relationships/customXml" Target="../ink/ink5737.xml"/><Relationship Id="rId41" Type="http://schemas.openxmlformats.org/officeDocument/2006/relationships/image" Target="../media/image5608.png"/><Relationship Id="rId62" Type="http://schemas.openxmlformats.org/officeDocument/2006/relationships/customXml" Target="../ink/ink5758.xml"/><Relationship Id="rId83" Type="http://schemas.openxmlformats.org/officeDocument/2006/relationships/image" Target="../media/image5629.png"/><Relationship Id="rId179" Type="http://schemas.openxmlformats.org/officeDocument/2006/relationships/image" Target="../media/image5677.png"/><Relationship Id="rId365" Type="http://schemas.openxmlformats.org/officeDocument/2006/relationships/image" Target="../media/image5768.png"/><Relationship Id="rId190" Type="http://schemas.openxmlformats.org/officeDocument/2006/relationships/customXml" Target="../ink/ink5822.xml"/><Relationship Id="rId204" Type="http://schemas.openxmlformats.org/officeDocument/2006/relationships/customXml" Target="../ink/ink5829.xml"/><Relationship Id="rId225" Type="http://schemas.openxmlformats.org/officeDocument/2006/relationships/image" Target="../media/image5699.png"/><Relationship Id="rId246" Type="http://schemas.openxmlformats.org/officeDocument/2006/relationships/customXml" Target="../ink/ink5850.xml"/><Relationship Id="rId267" Type="http://schemas.openxmlformats.org/officeDocument/2006/relationships/image" Target="../media/image5720.png"/><Relationship Id="rId288" Type="http://schemas.openxmlformats.org/officeDocument/2006/relationships/customXml" Target="../ink/ink5871.xml"/><Relationship Id="rId106" Type="http://schemas.openxmlformats.org/officeDocument/2006/relationships/customXml" Target="../ink/ink5780.xml"/><Relationship Id="rId127" Type="http://schemas.openxmlformats.org/officeDocument/2006/relationships/image" Target="../media/image5651.png"/><Relationship Id="rId313" Type="http://schemas.openxmlformats.org/officeDocument/2006/relationships/image" Target="../media/image5742.png"/><Relationship Id="rId10" Type="http://schemas.openxmlformats.org/officeDocument/2006/relationships/customXml" Target="../ink/ink5732.xml"/><Relationship Id="rId31" Type="http://schemas.openxmlformats.org/officeDocument/2006/relationships/image" Target="../media/image5603.png"/><Relationship Id="rId52" Type="http://schemas.openxmlformats.org/officeDocument/2006/relationships/customXml" Target="../ink/ink5753.xml"/><Relationship Id="rId73" Type="http://schemas.openxmlformats.org/officeDocument/2006/relationships/image" Target="../media/image5624.png"/><Relationship Id="rId94" Type="http://schemas.openxmlformats.org/officeDocument/2006/relationships/customXml" Target="../ink/ink5774.xml"/><Relationship Id="rId148" Type="http://schemas.openxmlformats.org/officeDocument/2006/relationships/customXml" Target="../ink/ink5801.xml"/><Relationship Id="rId169" Type="http://schemas.openxmlformats.org/officeDocument/2006/relationships/image" Target="../media/image5672.png"/><Relationship Id="rId334" Type="http://schemas.openxmlformats.org/officeDocument/2006/relationships/customXml" Target="../ink/ink5894.xml"/><Relationship Id="rId355" Type="http://schemas.openxmlformats.org/officeDocument/2006/relationships/image" Target="../media/image5763.png"/><Relationship Id="rId376" Type="http://schemas.openxmlformats.org/officeDocument/2006/relationships/customXml" Target="../ink/ink5915.xml"/><Relationship Id="rId4" Type="http://schemas.openxmlformats.org/officeDocument/2006/relationships/customXml" Target="../ink/ink5729.xml"/><Relationship Id="rId180" Type="http://schemas.openxmlformats.org/officeDocument/2006/relationships/customXml" Target="../ink/ink5817.xml"/><Relationship Id="rId215" Type="http://schemas.openxmlformats.org/officeDocument/2006/relationships/image" Target="../media/image5695.png"/><Relationship Id="rId236" Type="http://schemas.openxmlformats.org/officeDocument/2006/relationships/customXml" Target="../ink/ink5845.xml"/><Relationship Id="rId257" Type="http://schemas.openxmlformats.org/officeDocument/2006/relationships/image" Target="../media/image5715.png"/><Relationship Id="rId278" Type="http://schemas.openxmlformats.org/officeDocument/2006/relationships/customXml" Target="../ink/ink5866.xml"/><Relationship Id="rId303" Type="http://schemas.openxmlformats.org/officeDocument/2006/relationships/image" Target="../media/image5737.png"/><Relationship Id="rId42" Type="http://schemas.openxmlformats.org/officeDocument/2006/relationships/customXml" Target="../ink/ink5748.xml"/><Relationship Id="rId84" Type="http://schemas.openxmlformats.org/officeDocument/2006/relationships/customXml" Target="../ink/ink5769.xml"/><Relationship Id="rId138" Type="http://schemas.openxmlformats.org/officeDocument/2006/relationships/customXml" Target="../ink/ink5796.xml"/><Relationship Id="rId345" Type="http://schemas.openxmlformats.org/officeDocument/2006/relationships/image" Target="../media/image5758.png"/><Relationship Id="rId191" Type="http://schemas.openxmlformats.org/officeDocument/2006/relationships/image" Target="../media/image5683.png"/><Relationship Id="rId205" Type="http://schemas.openxmlformats.org/officeDocument/2006/relationships/image" Target="../media/image5690.png"/><Relationship Id="rId247" Type="http://schemas.openxmlformats.org/officeDocument/2006/relationships/image" Target="../media/image5710.png"/><Relationship Id="rId107" Type="http://schemas.openxmlformats.org/officeDocument/2006/relationships/image" Target="../media/image5641.png"/><Relationship Id="rId289" Type="http://schemas.openxmlformats.org/officeDocument/2006/relationships/image" Target="../media/image5731.png"/><Relationship Id="rId11" Type="http://schemas.openxmlformats.org/officeDocument/2006/relationships/image" Target="../media/image5593.png"/><Relationship Id="rId53" Type="http://schemas.openxmlformats.org/officeDocument/2006/relationships/image" Target="../media/image5614.png"/><Relationship Id="rId149" Type="http://schemas.openxmlformats.org/officeDocument/2006/relationships/image" Target="../media/image5662.png"/><Relationship Id="rId314" Type="http://schemas.openxmlformats.org/officeDocument/2006/relationships/customXml" Target="../ink/ink5884.xml"/><Relationship Id="rId356" Type="http://schemas.openxmlformats.org/officeDocument/2006/relationships/customXml" Target="../ink/ink5905.xml"/><Relationship Id="rId95" Type="http://schemas.openxmlformats.org/officeDocument/2006/relationships/image" Target="../media/image5635.png"/><Relationship Id="rId160" Type="http://schemas.openxmlformats.org/officeDocument/2006/relationships/customXml" Target="../ink/ink5807.xml"/><Relationship Id="rId216" Type="http://schemas.openxmlformats.org/officeDocument/2006/relationships/customXml" Target="../ink/ink5835.xml"/><Relationship Id="rId258" Type="http://schemas.openxmlformats.org/officeDocument/2006/relationships/customXml" Target="../ink/ink5856.xml"/><Relationship Id="rId22" Type="http://schemas.openxmlformats.org/officeDocument/2006/relationships/customXml" Target="../ink/ink5738.xml"/><Relationship Id="rId64" Type="http://schemas.openxmlformats.org/officeDocument/2006/relationships/customXml" Target="../ink/ink5759.xml"/><Relationship Id="rId118" Type="http://schemas.openxmlformats.org/officeDocument/2006/relationships/customXml" Target="../ink/ink5786.xml"/><Relationship Id="rId325" Type="http://schemas.openxmlformats.org/officeDocument/2006/relationships/image" Target="../media/image5748.png"/><Relationship Id="rId367" Type="http://schemas.openxmlformats.org/officeDocument/2006/relationships/image" Target="../media/image5769.png"/><Relationship Id="rId171" Type="http://schemas.openxmlformats.org/officeDocument/2006/relationships/image" Target="../media/image5673.png"/><Relationship Id="rId227" Type="http://schemas.openxmlformats.org/officeDocument/2006/relationships/image" Target="../media/image5700.png"/><Relationship Id="rId269" Type="http://schemas.openxmlformats.org/officeDocument/2006/relationships/image" Target="../media/image5721.png"/><Relationship Id="rId33" Type="http://schemas.openxmlformats.org/officeDocument/2006/relationships/image" Target="../media/image5604.png"/><Relationship Id="rId129" Type="http://schemas.openxmlformats.org/officeDocument/2006/relationships/image" Target="../media/image5652.png"/><Relationship Id="rId280" Type="http://schemas.openxmlformats.org/officeDocument/2006/relationships/customXml" Target="../ink/ink5867.xml"/><Relationship Id="rId336" Type="http://schemas.openxmlformats.org/officeDocument/2006/relationships/customXml" Target="../ink/ink5895.xml"/><Relationship Id="rId75" Type="http://schemas.openxmlformats.org/officeDocument/2006/relationships/image" Target="../media/image5625.png"/><Relationship Id="rId140" Type="http://schemas.openxmlformats.org/officeDocument/2006/relationships/customXml" Target="../ink/ink5797.xml"/><Relationship Id="rId182" Type="http://schemas.openxmlformats.org/officeDocument/2006/relationships/customXml" Target="../ink/ink5818.xml"/><Relationship Id="rId378" Type="http://schemas.openxmlformats.org/officeDocument/2006/relationships/customXml" Target="../ink/ink5916.xml"/><Relationship Id="rId6" Type="http://schemas.openxmlformats.org/officeDocument/2006/relationships/customXml" Target="../ink/ink5730.xml"/><Relationship Id="rId238" Type="http://schemas.openxmlformats.org/officeDocument/2006/relationships/customXml" Target="../ink/ink5846.xml"/><Relationship Id="rId291" Type="http://schemas.openxmlformats.org/officeDocument/2006/relationships/image" Target="../media/image5732.png"/><Relationship Id="rId305" Type="http://schemas.openxmlformats.org/officeDocument/2006/relationships/image" Target="../media/image5738.png"/><Relationship Id="rId347" Type="http://schemas.openxmlformats.org/officeDocument/2006/relationships/image" Target="../media/image5759.png"/><Relationship Id="rId44" Type="http://schemas.openxmlformats.org/officeDocument/2006/relationships/customXml" Target="../ink/ink5749.xml"/><Relationship Id="rId86" Type="http://schemas.openxmlformats.org/officeDocument/2006/relationships/customXml" Target="../ink/ink5770.xml"/><Relationship Id="rId151" Type="http://schemas.openxmlformats.org/officeDocument/2006/relationships/image" Target="../media/image5663.png"/><Relationship Id="rId193" Type="http://schemas.openxmlformats.org/officeDocument/2006/relationships/image" Target="../media/image5684.png"/><Relationship Id="rId207" Type="http://schemas.openxmlformats.org/officeDocument/2006/relationships/image" Target="../media/image5691.png"/><Relationship Id="rId249" Type="http://schemas.openxmlformats.org/officeDocument/2006/relationships/image" Target="../media/image5711.png"/><Relationship Id="rId13" Type="http://schemas.openxmlformats.org/officeDocument/2006/relationships/image" Target="../media/image5594.png"/><Relationship Id="rId109" Type="http://schemas.openxmlformats.org/officeDocument/2006/relationships/image" Target="../media/image5642.png"/><Relationship Id="rId260" Type="http://schemas.openxmlformats.org/officeDocument/2006/relationships/customXml" Target="../ink/ink5857.xml"/><Relationship Id="rId316" Type="http://schemas.openxmlformats.org/officeDocument/2006/relationships/customXml" Target="../ink/ink5885.xml"/><Relationship Id="rId55" Type="http://schemas.openxmlformats.org/officeDocument/2006/relationships/image" Target="../media/image5615.png"/><Relationship Id="rId97" Type="http://schemas.openxmlformats.org/officeDocument/2006/relationships/image" Target="../media/image5636.png"/><Relationship Id="rId120" Type="http://schemas.openxmlformats.org/officeDocument/2006/relationships/customXml" Target="../ink/ink5787.xml"/><Relationship Id="rId358" Type="http://schemas.openxmlformats.org/officeDocument/2006/relationships/customXml" Target="../ink/ink5906.xml"/><Relationship Id="rId162" Type="http://schemas.openxmlformats.org/officeDocument/2006/relationships/customXml" Target="../ink/ink5808.xml"/><Relationship Id="rId218" Type="http://schemas.openxmlformats.org/officeDocument/2006/relationships/customXml" Target="../ink/ink5836.xml"/><Relationship Id="rId271" Type="http://schemas.openxmlformats.org/officeDocument/2006/relationships/image" Target="../media/image5722.png"/><Relationship Id="rId24" Type="http://schemas.openxmlformats.org/officeDocument/2006/relationships/customXml" Target="../ink/ink5739.xml"/><Relationship Id="rId66" Type="http://schemas.openxmlformats.org/officeDocument/2006/relationships/customXml" Target="../ink/ink5760.xml"/><Relationship Id="rId131" Type="http://schemas.openxmlformats.org/officeDocument/2006/relationships/image" Target="../media/image5653.png"/><Relationship Id="rId327" Type="http://schemas.openxmlformats.org/officeDocument/2006/relationships/image" Target="../media/image5749.png"/><Relationship Id="rId369" Type="http://schemas.openxmlformats.org/officeDocument/2006/relationships/image" Target="../media/image5770.png"/><Relationship Id="rId173" Type="http://schemas.openxmlformats.org/officeDocument/2006/relationships/image" Target="../media/image5674.png"/><Relationship Id="rId229" Type="http://schemas.openxmlformats.org/officeDocument/2006/relationships/image" Target="../media/image5701.png"/><Relationship Id="rId240" Type="http://schemas.openxmlformats.org/officeDocument/2006/relationships/customXml" Target="../ink/ink5847.xml"/><Relationship Id="rId35" Type="http://schemas.openxmlformats.org/officeDocument/2006/relationships/image" Target="../media/image5605.png"/><Relationship Id="rId77" Type="http://schemas.openxmlformats.org/officeDocument/2006/relationships/image" Target="../media/image5626.png"/><Relationship Id="rId100" Type="http://schemas.openxmlformats.org/officeDocument/2006/relationships/customXml" Target="../ink/ink5777.xml"/><Relationship Id="rId282" Type="http://schemas.openxmlformats.org/officeDocument/2006/relationships/customXml" Target="../ink/ink5868.xml"/><Relationship Id="rId338" Type="http://schemas.openxmlformats.org/officeDocument/2006/relationships/customXml" Target="../ink/ink5896.xml"/><Relationship Id="rId8" Type="http://schemas.openxmlformats.org/officeDocument/2006/relationships/customXml" Target="../ink/ink5731.xml"/><Relationship Id="rId142" Type="http://schemas.openxmlformats.org/officeDocument/2006/relationships/customXml" Target="../ink/ink5798.xml"/><Relationship Id="rId184" Type="http://schemas.openxmlformats.org/officeDocument/2006/relationships/customXml" Target="../ink/ink5819.xml"/><Relationship Id="rId251" Type="http://schemas.openxmlformats.org/officeDocument/2006/relationships/image" Target="../media/image5712.png"/><Relationship Id="rId46" Type="http://schemas.openxmlformats.org/officeDocument/2006/relationships/customXml" Target="../ink/ink5750.xml"/><Relationship Id="rId293" Type="http://schemas.openxmlformats.org/officeDocument/2006/relationships/image" Target="../media/image5733.png"/><Relationship Id="rId307" Type="http://schemas.openxmlformats.org/officeDocument/2006/relationships/image" Target="../media/image5739.png"/><Relationship Id="rId349" Type="http://schemas.openxmlformats.org/officeDocument/2006/relationships/image" Target="../media/image5760.png"/><Relationship Id="rId88" Type="http://schemas.openxmlformats.org/officeDocument/2006/relationships/customXml" Target="../ink/ink5771.xml"/><Relationship Id="rId111" Type="http://schemas.openxmlformats.org/officeDocument/2006/relationships/image" Target="../media/image5643.png"/><Relationship Id="rId153" Type="http://schemas.openxmlformats.org/officeDocument/2006/relationships/image" Target="../media/image5664.png"/><Relationship Id="rId195" Type="http://schemas.openxmlformats.org/officeDocument/2006/relationships/image" Target="../media/image5685.png"/><Relationship Id="rId209" Type="http://schemas.openxmlformats.org/officeDocument/2006/relationships/image" Target="../media/image5692.png"/><Relationship Id="rId360" Type="http://schemas.openxmlformats.org/officeDocument/2006/relationships/customXml" Target="../ink/ink5907.xml"/><Relationship Id="rId220" Type="http://schemas.openxmlformats.org/officeDocument/2006/relationships/customXml" Target="../ink/ink5837.xml"/><Relationship Id="rId15" Type="http://schemas.openxmlformats.org/officeDocument/2006/relationships/image" Target="../media/image5595.png"/><Relationship Id="rId57" Type="http://schemas.openxmlformats.org/officeDocument/2006/relationships/image" Target="../media/image5616.png"/><Relationship Id="rId262" Type="http://schemas.openxmlformats.org/officeDocument/2006/relationships/customXml" Target="../ink/ink5858.xml"/><Relationship Id="rId318" Type="http://schemas.openxmlformats.org/officeDocument/2006/relationships/customXml" Target="../ink/ink5886.xml"/><Relationship Id="rId99" Type="http://schemas.openxmlformats.org/officeDocument/2006/relationships/image" Target="../media/image5637.png"/><Relationship Id="rId122" Type="http://schemas.openxmlformats.org/officeDocument/2006/relationships/customXml" Target="../ink/ink5788.xml"/><Relationship Id="rId164" Type="http://schemas.openxmlformats.org/officeDocument/2006/relationships/customXml" Target="../ink/ink5809.xml"/><Relationship Id="rId371" Type="http://schemas.openxmlformats.org/officeDocument/2006/relationships/image" Target="../media/image577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7.png"/><Relationship Id="rId299" Type="http://schemas.openxmlformats.org/officeDocument/2006/relationships/image" Target="../media/image298.png"/><Relationship Id="rId21" Type="http://schemas.openxmlformats.org/officeDocument/2006/relationships/image" Target="../media/image159.png"/><Relationship Id="rId63" Type="http://schemas.openxmlformats.org/officeDocument/2006/relationships/image" Target="../media/image180.png"/><Relationship Id="rId159" Type="http://schemas.openxmlformats.org/officeDocument/2006/relationships/image" Target="../media/image228.png"/><Relationship Id="rId324" Type="http://schemas.openxmlformats.org/officeDocument/2006/relationships/customXml" Target="../ink/ink311.xml"/><Relationship Id="rId366" Type="http://schemas.openxmlformats.org/officeDocument/2006/relationships/image" Target="../media/image331.png"/><Relationship Id="rId170" Type="http://schemas.openxmlformats.org/officeDocument/2006/relationships/customXml" Target="../ink/ink234.xml"/><Relationship Id="rId226" Type="http://schemas.openxmlformats.org/officeDocument/2006/relationships/customXml" Target="../ink/ink262.xml"/><Relationship Id="rId433" Type="http://schemas.openxmlformats.org/officeDocument/2006/relationships/customXml" Target="../ink/ink366.xml"/><Relationship Id="rId268" Type="http://schemas.openxmlformats.org/officeDocument/2006/relationships/customXml" Target="../ink/ink283.xml"/><Relationship Id="rId475" Type="http://schemas.openxmlformats.org/officeDocument/2006/relationships/customXml" Target="../ink/ink387.xml"/><Relationship Id="rId32" Type="http://schemas.openxmlformats.org/officeDocument/2006/relationships/customXml" Target="../ink/ink165.xml"/><Relationship Id="rId74" Type="http://schemas.openxmlformats.org/officeDocument/2006/relationships/customXml" Target="../ink/ink186.xml"/><Relationship Id="rId128" Type="http://schemas.openxmlformats.org/officeDocument/2006/relationships/customXml" Target="../ink/ink213.xml"/><Relationship Id="rId335" Type="http://schemas.openxmlformats.org/officeDocument/2006/relationships/image" Target="../media/image316.png"/><Relationship Id="rId377" Type="http://schemas.openxmlformats.org/officeDocument/2006/relationships/customXml" Target="../ink/ink338.xml"/><Relationship Id="rId5" Type="http://schemas.openxmlformats.org/officeDocument/2006/relationships/image" Target="../media/image151.png"/><Relationship Id="rId181" Type="http://schemas.openxmlformats.org/officeDocument/2006/relationships/image" Target="../media/image239.png"/><Relationship Id="rId237" Type="http://schemas.openxmlformats.org/officeDocument/2006/relationships/image" Target="../media/image267.png"/><Relationship Id="rId402" Type="http://schemas.openxmlformats.org/officeDocument/2006/relationships/image" Target="../media/image349.png"/><Relationship Id="rId279" Type="http://schemas.openxmlformats.org/officeDocument/2006/relationships/image" Target="../media/image288.png"/><Relationship Id="rId444" Type="http://schemas.openxmlformats.org/officeDocument/2006/relationships/image" Target="../media/image370.png"/><Relationship Id="rId43" Type="http://schemas.openxmlformats.org/officeDocument/2006/relationships/image" Target="../media/image170.png"/><Relationship Id="rId139" Type="http://schemas.openxmlformats.org/officeDocument/2006/relationships/image" Target="../media/image218.png"/><Relationship Id="rId290" Type="http://schemas.openxmlformats.org/officeDocument/2006/relationships/customXml" Target="../ink/ink294.xml"/><Relationship Id="rId304" Type="http://schemas.openxmlformats.org/officeDocument/2006/relationships/customXml" Target="../ink/ink301.xml"/><Relationship Id="rId346" Type="http://schemas.openxmlformats.org/officeDocument/2006/relationships/image" Target="../media/image321.png"/><Relationship Id="rId388" Type="http://schemas.openxmlformats.org/officeDocument/2006/relationships/image" Target="../media/image342.png"/><Relationship Id="rId85" Type="http://schemas.openxmlformats.org/officeDocument/2006/relationships/image" Target="../media/image191.png"/><Relationship Id="rId150" Type="http://schemas.openxmlformats.org/officeDocument/2006/relationships/customXml" Target="../ink/ink224.xml"/><Relationship Id="rId192" Type="http://schemas.openxmlformats.org/officeDocument/2006/relationships/customXml" Target="../ink/ink245.xml"/><Relationship Id="rId206" Type="http://schemas.openxmlformats.org/officeDocument/2006/relationships/customXml" Target="../ink/ink252.xml"/><Relationship Id="rId413" Type="http://schemas.openxmlformats.org/officeDocument/2006/relationships/customXml" Target="../ink/ink356.xml"/><Relationship Id="rId248" Type="http://schemas.openxmlformats.org/officeDocument/2006/relationships/customXml" Target="../ink/ink273.xml"/><Relationship Id="rId455" Type="http://schemas.openxmlformats.org/officeDocument/2006/relationships/customXml" Target="../ink/ink377.xml"/><Relationship Id="rId12" Type="http://schemas.openxmlformats.org/officeDocument/2006/relationships/customXml" Target="../ink/ink155.xml"/><Relationship Id="rId108" Type="http://schemas.openxmlformats.org/officeDocument/2006/relationships/customXml" Target="../ink/ink203.xml"/><Relationship Id="rId315" Type="http://schemas.openxmlformats.org/officeDocument/2006/relationships/image" Target="../media/image306.png"/><Relationship Id="rId357" Type="http://schemas.openxmlformats.org/officeDocument/2006/relationships/customXml" Target="../ink/ink328.xml"/><Relationship Id="rId54" Type="http://schemas.openxmlformats.org/officeDocument/2006/relationships/customXml" Target="../ink/ink176.xml"/><Relationship Id="rId96" Type="http://schemas.openxmlformats.org/officeDocument/2006/relationships/customXml" Target="../ink/ink197.xml"/><Relationship Id="rId161" Type="http://schemas.openxmlformats.org/officeDocument/2006/relationships/image" Target="../media/image229.png"/><Relationship Id="rId217" Type="http://schemas.openxmlformats.org/officeDocument/2006/relationships/image" Target="../media/image257.png"/><Relationship Id="rId399" Type="http://schemas.openxmlformats.org/officeDocument/2006/relationships/customXml" Target="../ink/ink349.xml"/><Relationship Id="rId259" Type="http://schemas.openxmlformats.org/officeDocument/2006/relationships/image" Target="../media/image278.png"/><Relationship Id="rId424" Type="http://schemas.openxmlformats.org/officeDocument/2006/relationships/image" Target="../media/image360.png"/><Relationship Id="rId466" Type="http://schemas.openxmlformats.org/officeDocument/2006/relationships/image" Target="../media/image381.png"/><Relationship Id="rId23" Type="http://schemas.openxmlformats.org/officeDocument/2006/relationships/image" Target="../media/image160.png"/><Relationship Id="rId119" Type="http://schemas.openxmlformats.org/officeDocument/2006/relationships/image" Target="../media/image208.png"/><Relationship Id="rId270" Type="http://schemas.openxmlformats.org/officeDocument/2006/relationships/customXml" Target="../ink/ink284.xml"/><Relationship Id="rId326" Type="http://schemas.openxmlformats.org/officeDocument/2006/relationships/customXml" Target="../ink/ink312.xml"/><Relationship Id="rId65" Type="http://schemas.openxmlformats.org/officeDocument/2006/relationships/image" Target="../media/image181.png"/><Relationship Id="rId130" Type="http://schemas.openxmlformats.org/officeDocument/2006/relationships/customXml" Target="../ink/ink214.xml"/><Relationship Id="rId368" Type="http://schemas.openxmlformats.org/officeDocument/2006/relationships/image" Target="../media/image332.png"/><Relationship Id="rId172" Type="http://schemas.openxmlformats.org/officeDocument/2006/relationships/customXml" Target="../ink/ink235.xml"/><Relationship Id="rId228" Type="http://schemas.openxmlformats.org/officeDocument/2006/relationships/customXml" Target="../ink/ink263.xml"/><Relationship Id="rId435" Type="http://schemas.openxmlformats.org/officeDocument/2006/relationships/customXml" Target="../ink/ink367.xml"/><Relationship Id="rId477" Type="http://schemas.openxmlformats.org/officeDocument/2006/relationships/customXml" Target="../ink/ink388.xml"/><Relationship Id="rId281" Type="http://schemas.openxmlformats.org/officeDocument/2006/relationships/image" Target="../media/image289.png"/><Relationship Id="rId337" Type="http://schemas.openxmlformats.org/officeDocument/2006/relationships/image" Target="../media/image317.png"/><Relationship Id="rId34" Type="http://schemas.openxmlformats.org/officeDocument/2006/relationships/customXml" Target="../ink/ink166.xml"/><Relationship Id="rId76" Type="http://schemas.openxmlformats.org/officeDocument/2006/relationships/customXml" Target="../ink/ink187.xml"/><Relationship Id="rId141" Type="http://schemas.openxmlformats.org/officeDocument/2006/relationships/image" Target="../media/image219.png"/><Relationship Id="rId379" Type="http://schemas.openxmlformats.org/officeDocument/2006/relationships/customXml" Target="../ink/ink339.xml"/><Relationship Id="rId7" Type="http://schemas.openxmlformats.org/officeDocument/2006/relationships/image" Target="../media/image152.png"/><Relationship Id="rId183" Type="http://schemas.openxmlformats.org/officeDocument/2006/relationships/image" Target="../media/image240.png"/><Relationship Id="rId239" Type="http://schemas.openxmlformats.org/officeDocument/2006/relationships/image" Target="../media/image268.png"/><Relationship Id="rId390" Type="http://schemas.openxmlformats.org/officeDocument/2006/relationships/image" Target="../media/image343.png"/><Relationship Id="rId404" Type="http://schemas.openxmlformats.org/officeDocument/2006/relationships/image" Target="../media/image350.png"/><Relationship Id="rId446" Type="http://schemas.openxmlformats.org/officeDocument/2006/relationships/image" Target="../media/image371.png"/><Relationship Id="rId250" Type="http://schemas.openxmlformats.org/officeDocument/2006/relationships/customXml" Target="../ink/ink274.xml"/><Relationship Id="rId292" Type="http://schemas.openxmlformats.org/officeDocument/2006/relationships/customXml" Target="../ink/ink295.xml"/><Relationship Id="rId306" Type="http://schemas.openxmlformats.org/officeDocument/2006/relationships/customXml" Target="../ink/ink302.xml"/><Relationship Id="rId45" Type="http://schemas.openxmlformats.org/officeDocument/2006/relationships/image" Target="../media/image171.png"/><Relationship Id="rId87" Type="http://schemas.openxmlformats.org/officeDocument/2006/relationships/image" Target="../media/image192.png"/><Relationship Id="rId110" Type="http://schemas.openxmlformats.org/officeDocument/2006/relationships/customXml" Target="../ink/ink204.xml"/><Relationship Id="rId348" Type="http://schemas.openxmlformats.org/officeDocument/2006/relationships/image" Target="../media/image322.png"/><Relationship Id="rId152" Type="http://schemas.openxmlformats.org/officeDocument/2006/relationships/customXml" Target="../ink/ink225.xml"/><Relationship Id="rId194" Type="http://schemas.openxmlformats.org/officeDocument/2006/relationships/customXml" Target="../ink/ink246.xml"/><Relationship Id="rId208" Type="http://schemas.openxmlformats.org/officeDocument/2006/relationships/customXml" Target="../ink/ink253.xml"/><Relationship Id="rId415" Type="http://schemas.openxmlformats.org/officeDocument/2006/relationships/customXml" Target="../ink/ink357.xml"/><Relationship Id="rId457" Type="http://schemas.openxmlformats.org/officeDocument/2006/relationships/customXml" Target="../ink/ink378.xml"/><Relationship Id="rId261" Type="http://schemas.openxmlformats.org/officeDocument/2006/relationships/image" Target="../media/image279.png"/><Relationship Id="rId14" Type="http://schemas.openxmlformats.org/officeDocument/2006/relationships/customXml" Target="../ink/ink156.xml"/><Relationship Id="rId56" Type="http://schemas.openxmlformats.org/officeDocument/2006/relationships/customXml" Target="../ink/ink177.xml"/><Relationship Id="rId317" Type="http://schemas.openxmlformats.org/officeDocument/2006/relationships/image" Target="../media/image307.png"/><Relationship Id="rId359" Type="http://schemas.openxmlformats.org/officeDocument/2006/relationships/customXml" Target="../ink/ink329.xml"/><Relationship Id="rId98" Type="http://schemas.openxmlformats.org/officeDocument/2006/relationships/customXml" Target="../ink/ink198.xml"/><Relationship Id="rId121" Type="http://schemas.openxmlformats.org/officeDocument/2006/relationships/image" Target="../media/image209.png"/><Relationship Id="rId163" Type="http://schemas.openxmlformats.org/officeDocument/2006/relationships/image" Target="../media/image230.png"/><Relationship Id="rId219" Type="http://schemas.openxmlformats.org/officeDocument/2006/relationships/image" Target="../media/image258.png"/><Relationship Id="rId370" Type="http://schemas.openxmlformats.org/officeDocument/2006/relationships/image" Target="../media/image333.png"/><Relationship Id="rId426" Type="http://schemas.openxmlformats.org/officeDocument/2006/relationships/image" Target="../media/image361.png"/><Relationship Id="rId230" Type="http://schemas.openxmlformats.org/officeDocument/2006/relationships/customXml" Target="../ink/ink264.xml"/><Relationship Id="rId468" Type="http://schemas.openxmlformats.org/officeDocument/2006/relationships/image" Target="../media/image382.png"/><Relationship Id="rId25" Type="http://schemas.openxmlformats.org/officeDocument/2006/relationships/image" Target="../media/image161.png"/><Relationship Id="rId67" Type="http://schemas.openxmlformats.org/officeDocument/2006/relationships/image" Target="../media/image182.png"/><Relationship Id="rId272" Type="http://schemas.openxmlformats.org/officeDocument/2006/relationships/customXml" Target="../ink/ink285.xml"/><Relationship Id="rId328" Type="http://schemas.openxmlformats.org/officeDocument/2006/relationships/customXml" Target="../ink/ink313.xml"/><Relationship Id="rId132" Type="http://schemas.openxmlformats.org/officeDocument/2006/relationships/customXml" Target="../ink/ink215.xml"/><Relationship Id="rId174" Type="http://schemas.openxmlformats.org/officeDocument/2006/relationships/customXml" Target="../ink/ink236.xml"/><Relationship Id="rId381" Type="http://schemas.openxmlformats.org/officeDocument/2006/relationships/customXml" Target="../ink/ink340.xml"/><Relationship Id="rId241" Type="http://schemas.openxmlformats.org/officeDocument/2006/relationships/image" Target="../media/image269.png"/><Relationship Id="rId437" Type="http://schemas.openxmlformats.org/officeDocument/2006/relationships/customXml" Target="../ink/ink368.xml"/><Relationship Id="rId479" Type="http://schemas.openxmlformats.org/officeDocument/2006/relationships/customXml" Target="../ink/ink389.xml"/><Relationship Id="rId36" Type="http://schemas.openxmlformats.org/officeDocument/2006/relationships/customXml" Target="../ink/ink167.xml"/><Relationship Id="rId283" Type="http://schemas.openxmlformats.org/officeDocument/2006/relationships/image" Target="../media/image290.png"/><Relationship Id="rId339" Type="http://schemas.openxmlformats.org/officeDocument/2006/relationships/image" Target="../media/image318.png"/><Relationship Id="rId78" Type="http://schemas.openxmlformats.org/officeDocument/2006/relationships/customXml" Target="../ink/ink188.xml"/><Relationship Id="rId101" Type="http://schemas.openxmlformats.org/officeDocument/2006/relationships/image" Target="../media/image199.png"/><Relationship Id="rId143" Type="http://schemas.openxmlformats.org/officeDocument/2006/relationships/image" Target="../media/image220.png"/><Relationship Id="rId185" Type="http://schemas.openxmlformats.org/officeDocument/2006/relationships/image" Target="../media/image241.png"/><Relationship Id="rId350" Type="http://schemas.openxmlformats.org/officeDocument/2006/relationships/image" Target="../media/image323.png"/><Relationship Id="rId406" Type="http://schemas.openxmlformats.org/officeDocument/2006/relationships/image" Target="../media/image351.png"/><Relationship Id="rId9" Type="http://schemas.openxmlformats.org/officeDocument/2006/relationships/image" Target="../media/image153.png"/><Relationship Id="rId210" Type="http://schemas.openxmlformats.org/officeDocument/2006/relationships/customXml" Target="../ink/ink254.xml"/><Relationship Id="rId392" Type="http://schemas.openxmlformats.org/officeDocument/2006/relationships/image" Target="../media/image344.png"/><Relationship Id="rId448" Type="http://schemas.openxmlformats.org/officeDocument/2006/relationships/image" Target="../media/image372.png"/><Relationship Id="rId252" Type="http://schemas.openxmlformats.org/officeDocument/2006/relationships/customXml" Target="../ink/ink275.xml"/><Relationship Id="rId294" Type="http://schemas.openxmlformats.org/officeDocument/2006/relationships/customXml" Target="../ink/ink296.xml"/><Relationship Id="rId308" Type="http://schemas.openxmlformats.org/officeDocument/2006/relationships/customXml" Target="../ink/ink303.xml"/><Relationship Id="rId47" Type="http://schemas.openxmlformats.org/officeDocument/2006/relationships/image" Target="../media/image172.png"/><Relationship Id="rId89" Type="http://schemas.openxmlformats.org/officeDocument/2006/relationships/image" Target="../media/image193.png"/><Relationship Id="rId112" Type="http://schemas.openxmlformats.org/officeDocument/2006/relationships/customXml" Target="../ink/ink205.xml"/><Relationship Id="rId154" Type="http://schemas.openxmlformats.org/officeDocument/2006/relationships/customXml" Target="../ink/ink226.xml"/><Relationship Id="rId361" Type="http://schemas.openxmlformats.org/officeDocument/2006/relationships/customXml" Target="../ink/ink330.xml"/><Relationship Id="rId196" Type="http://schemas.openxmlformats.org/officeDocument/2006/relationships/customXml" Target="../ink/ink247.xml"/><Relationship Id="rId417" Type="http://schemas.openxmlformats.org/officeDocument/2006/relationships/customXml" Target="../ink/ink358.xml"/><Relationship Id="rId459" Type="http://schemas.openxmlformats.org/officeDocument/2006/relationships/customXml" Target="../ink/ink379.xml"/><Relationship Id="rId16" Type="http://schemas.openxmlformats.org/officeDocument/2006/relationships/customXml" Target="../ink/ink157.xml"/><Relationship Id="rId221" Type="http://schemas.openxmlformats.org/officeDocument/2006/relationships/image" Target="../media/image259.png"/><Relationship Id="rId263" Type="http://schemas.openxmlformats.org/officeDocument/2006/relationships/image" Target="../media/image280.png"/><Relationship Id="rId319" Type="http://schemas.openxmlformats.org/officeDocument/2006/relationships/image" Target="../media/image308.png"/><Relationship Id="rId470" Type="http://schemas.openxmlformats.org/officeDocument/2006/relationships/image" Target="../media/image383.png"/><Relationship Id="rId58" Type="http://schemas.openxmlformats.org/officeDocument/2006/relationships/customXml" Target="../ink/ink178.xml"/><Relationship Id="rId123" Type="http://schemas.openxmlformats.org/officeDocument/2006/relationships/image" Target="../media/image210.png"/><Relationship Id="rId330" Type="http://schemas.openxmlformats.org/officeDocument/2006/relationships/customXml" Target="../ink/ink314.xml"/><Relationship Id="rId165" Type="http://schemas.openxmlformats.org/officeDocument/2006/relationships/image" Target="../media/image231.png"/><Relationship Id="rId372" Type="http://schemas.openxmlformats.org/officeDocument/2006/relationships/image" Target="../media/image334.png"/><Relationship Id="rId428" Type="http://schemas.openxmlformats.org/officeDocument/2006/relationships/image" Target="../media/image362.png"/><Relationship Id="rId232" Type="http://schemas.openxmlformats.org/officeDocument/2006/relationships/customXml" Target="../ink/ink265.xml"/><Relationship Id="rId274" Type="http://schemas.openxmlformats.org/officeDocument/2006/relationships/customXml" Target="../ink/ink286.xml"/><Relationship Id="rId481" Type="http://schemas.openxmlformats.org/officeDocument/2006/relationships/customXml" Target="../ink/ink390.xml"/><Relationship Id="rId27" Type="http://schemas.openxmlformats.org/officeDocument/2006/relationships/image" Target="../media/image162.png"/><Relationship Id="rId69" Type="http://schemas.openxmlformats.org/officeDocument/2006/relationships/image" Target="../media/image183.png"/><Relationship Id="rId134" Type="http://schemas.openxmlformats.org/officeDocument/2006/relationships/customXml" Target="../ink/ink216.xml"/><Relationship Id="rId80" Type="http://schemas.openxmlformats.org/officeDocument/2006/relationships/customXml" Target="../ink/ink189.xml"/><Relationship Id="rId176" Type="http://schemas.openxmlformats.org/officeDocument/2006/relationships/customXml" Target="../ink/ink237.xml"/><Relationship Id="rId341" Type="http://schemas.openxmlformats.org/officeDocument/2006/relationships/image" Target="../media/image319.png"/><Relationship Id="rId383" Type="http://schemas.openxmlformats.org/officeDocument/2006/relationships/customXml" Target="../ink/ink341.xml"/><Relationship Id="rId439" Type="http://schemas.openxmlformats.org/officeDocument/2006/relationships/customXml" Target="../ink/ink369.xml"/><Relationship Id="rId201" Type="http://schemas.openxmlformats.org/officeDocument/2006/relationships/image" Target="../media/image249.png"/><Relationship Id="rId243" Type="http://schemas.openxmlformats.org/officeDocument/2006/relationships/image" Target="../media/image270.png"/><Relationship Id="rId285" Type="http://schemas.openxmlformats.org/officeDocument/2006/relationships/image" Target="../media/image291.png"/><Relationship Id="rId450" Type="http://schemas.openxmlformats.org/officeDocument/2006/relationships/image" Target="../media/image373.png"/><Relationship Id="rId38" Type="http://schemas.openxmlformats.org/officeDocument/2006/relationships/customXml" Target="../ink/ink168.xml"/><Relationship Id="rId103" Type="http://schemas.openxmlformats.org/officeDocument/2006/relationships/image" Target="../media/image200.png"/><Relationship Id="rId310" Type="http://schemas.openxmlformats.org/officeDocument/2006/relationships/customXml" Target="../ink/ink304.xml"/><Relationship Id="rId91" Type="http://schemas.openxmlformats.org/officeDocument/2006/relationships/image" Target="../media/image194.png"/><Relationship Id="rId145" Type="http://schemas.openxmlformats.org/officeDocument/2006/relationships/image" Target="../media/image221.png"/><Relationship Id="rId187" Type="http://schemas.openxmlformats.org/officeDocument/2006/relationships/image" Target="../media/image242.png"/><Relationship Id="rId352" Type="http://schemas.openxmlformats.org/officeDocument/2006/relationships/image" Target="../media/image324.png"/><Relationship Id="rId394" Type="http://schemas.openxmlformats.org/officeDocument/2006/relationships/image" Target="../media/image345.png"/><Relationship Id="rId408" Type="http://schemas.openxmlformats.org/officeDocument/2006/relationships/image" Target="../media/image352.png"/><Relationship Id="rId212" Type="http://schemas.openxmlformats.org/officeDocument/2006/relationships/customXml" Target="../ink/ink255.xml"/><Relationship Id="rId254" Type="http://schemas.openxmlformats.org/officeDocument/2006/relationships/customXml" Target="../ink/ink276.xml"/><Relationship Id="rId49" Type="http://schemas.openxmlformats.org/officeDocument/2006/relationships/image" Target="../media/image173.png"/><Relationship Id="rId114" Type="http://schemas.openxmlformats.org/officeDocument/2006/relationships/customXml" Target="../ink/ink206.xml"/><Relationship Id="rId296" Type="http://schemas.openxmlformats.org/officeDocument/2006/relationships/customXml" Target="../ink/ink297.xml"/><Relationship Id="rId461" Type="http://schemas.openxmlformats.org/officeDocument/2006/relationships/customXml" Target="../ink/ink380.xml"/><Relationship Id="rId60" Type="http://schemas.openxmlformats.org/officeDocument/2006/relationships/customXml" Target="../ink/ink179.xml"/><Relationship Id="rId156" Type="http://schemas.openxmlformats.org/officeDocument/2006/relationships/customXml" Target="../ink/ink227.xml"/><Relationship Id="rId198" Type="http://schemas.openxmlformats.org/officeDocument/2006/relationships/customXml" Target="../ink/ink248.xml"/><Relationship Id="rId321" Type="http://schemas.openxmlformats.org/officeDocument/2006/relationships/image" Target="../media/image309.png"/><Relationship Id="rId363" Type="http://schemas.openxmlformats.org/officeDocument/2006/relationships/customXml" Target="../ink/ink331.xml"/><Relationship Id="rId419" Type="http://schemas.openxmlformats.org/officeDocument/2006/relationships/customXml" Target="../ink/ink359.xml"/><Relationship Id="rId223" Type="http://schemas.openxmlformats.org/officeDocument/2006/relationships/image" Target="../media/image260.png"/><Relationship Id="rId430" Type="http://schemas.openxmlformats.org/officeDocument/2006/relationships/image" Target="../media/image363.png"/><Relationship Id="rId18" Type="http://schemas.openxmlformats.org/officeDocument/2006/relationships/customXml" Target="../ink/ink158.xml"/><Relationship Id="rId265" Type="http://schemas.openxmlformats.org/officeDocument/2006/relationships/image" Target="../media/image281.png"/><Relationship Id="rId472" Type="http://schemas.openxmlformats.org/officeDocument/2006/relationships/image" Target="../media/image384.png"/><Relationship Id="rId125" Type="http://schemas.openxmlformats.org/officeDocument/2006/relationships/image" Target="../media/image211.png"/><Relationship Id="rId167" Type="http://schemas.openxmlformats.org/officeDocument/2006/relationships/image" Target="../media/image232.png"/><Relationship Id="rId332" Type="http://schemas.openxmlformats.org/officeDocument/2006/relationships/customXml" Target="../ink/ink315.xml"/><Relationship Id="rId374" Type="http://schemas.openxmlformats.org/officeDocument/2006/relationships/image" Target="../media/image335.png"/><Relationship Id="rId71" Type="http://schemas.openxmlformats.org/officeDocument/2006/relationships/image" Target="../media/image184.png"/><Relationship Id="rId234" Type="http://schemas.openxmlformats.org/officeDocument/2006/relationships/customXml" Target="../ink/ink266.xml"/><Relationship Id="rId2" Type="http://schemas.openxmlformats.org/officeDocument/2006/relationships/customXml" Target="../ink/ink150.xml"/><Relationship Id="rId29" Type="http://schemas.openxmlformats.org/officeDocument/2006/relationships/image" Target="../media/image163.png"/><Relationship Id="rId276" Type="http://schemas.openxmlformats.org/officeDocument/2006/relationships/customXml" Target="../ink/ink287.xml"/><Relationship Id="rId441" Type="http://schemas.openxmlformats.org/officeDocument/2006/relationships/customXml" Target="../ink/ink370.xml"/><Relationship Id="rId40" Type="http://schemas.openxmlformats.org/officeDocument/2006/relationships/customXml" Target="../ink/ink169.xml"/><Relationship Id="rId136" Type="http://schemas.openxmlformats.org/officeDocument/2006/relationships/customXml" Target="../ink/ink217.xml"/><Relationship Id="rId178" Type="http://schemas.openxmlformats.org/officeDocument/2006/relationships/customXml" Target="../ink/ink238.xml"/><Relationship Id="rId301" Type="http://schemas.openxmlformats.org/officeDocument/2006/relationships/image" Target="../media/image299.png"/><Relationship Id="rId343" Type="http://schemas.openxmlformats.org/officeDocument/2006/relationships/image" Target="../media/image320.png"/><Relationship Id="rId82" Type="http://schemas.openxmlformats.org/officeDocument/2006/relationships/customXml" Target="../ink/ink190.xml"/><Relationship Id="rId203" Type="http://schemas.openxmlformats.org/officeDocument/2006/relationships/image" Target="../media/image250.png"/><Relationship Id="rId385" Type="http://schemas.openxmlformats.org/officeDocument/2006/relationships/customXml" Target="../ink/ink342.xml"/><Relationship Id="rId245" Type="http://schemas.openxmlformats.org/officeDocument/2006/relationships/image" Target="../media/image271.png"/><Relationship Id="rId287" Type="http://schemas.openxmlformats.org/officeDocument/2006/relationships/image" Target="../media/image292.png"/><Relationship Id="rId410" Type="http://schemas.openxmlformats.org/officeDocument/2006/relationships/image" Target="../media/image353.png"/><Relationship Id="rId452" Type="http://schemas.openxmlformats.org/officeDocument/2006/relationships/image" Target="../media/image374.png"/><Relationship Id="rId105" Type="http://schemas.openxmlformats.org/officeDocument/2006/relationships/image" Target="../media/image201.png"/><Relationship Id="rId147" Type="http://schemas.openxmlformats.org/officeDocument/2006/relationships/image" Target="../media/image222.png"/><Relationship Id="rId312" Type="http://schemas.openxmlformats.org/officeDocument/2006/relationships/customXml" Target="../ink/ink305.xml"/><Relationship Id="rId354" Type="http://schemas.openxmlformats.org/officeDocument/2006/relationships/image" Target="../media/image325.png"/><Relationship Id="rId51" Type="http://schemas.openxmlformats.org/officeDocument/2006/relationships/image" Target="../media/image174.png"/><Relationship Id="rId93" Type="http://schemas.openxmlformats.org/officeDocument/2006/relationships/image" Target="../media/image195.png"/><Relationship Id="rId189" Type="http://schemas.openxmlformats.org/officeDocument/2006/relationships/image" Target="../media/image243.png"/><Relationship Id="rId396" Type="http://schemas.openxmlformats.org/officeDocument/2006/relationships/image" Target="../media/image346.png"/><Relationship Id="rId3" Type="http://schemas.openxmlformats.org/officeDocument/2006/relationships/image" Target="../media/image150.png"/><Relationship Id="rId214" Type="http://schemas.openxmlformats.org/officeDocument/2006/relationships/customXml" Target="../ink/ink256.xml"/><Relationship Id="rId235" Type="http://schemas.openxmlformats.org/officeDocument/2006/relationships/image" Target="../media/image266.png"/><Relationship Id="rId256" Type="http://schemas.openxmlformats.org/officeDocument/2006/relationships/customXml" Target="../ink/ink277.xml"/><Relationship Id="rId277" Type="http://schemas.openxmlformats.org/officeDocument/2006/relationships/image" Target="../media/image287.png"/><Relationship Id="rId298" Type="http://schemas.openxmlformats.org/officeDocument/2006/relationships/customXml" Target="../ink/ink298.xml"/><Relationship Id="rId400" Type="http://schemas.openxmlformats.org/officeDocument/2006/relationships/image" Target="../media/image348.png"/><Relationship Id="rId421" Type="http://schemas.openxmlformats.org/officeDocument/2006/relationships/customXml" Target="../ink/ink360.xml"/><Relationship Id="rId442" Type="http://schemas.openxmlformats.org/officeDocument/2006/relationships/image" Target="../media/image369.png"/><Relationship Id="rId463" Type="http://schemas.openxmlformats.org/officeDocument/2006/relationships/customXml" Target="../ink/ink381.xml"/><Relationship Id="rId116" Type="http://schemas.openxmlformats.org/officeDocument/2006/relationships/customXml" Target="../ink/ink207.xml"/><Relationship Id="rId137" Type="http://schemas.openxmlformats.org/officeDocument/2006/relationships/image" Target="../media/image217.png"/><Relationship Id="rId158" Type="http://schemas.openxmlformats.org/officeDocument/2006/relationships/customXml" Target="../ink/ink228.xml"/><Relationship Id="rId302" Type="http://schemas.openxmlformats.org/officeDocument/2006/relationships/customXml" Target="../ink/ink300.xml"/><Relationship Id="rId323" Type="http://schemas.openxmlformats.org/officeDocument/2006/relationships/image" Target="../media/image310.png"/><Relationship Id="rId344" Type="http://schemas.openxmlformats.org/officeDocument/2006/relationships/customXml" Target="../ink/ink321.xml"/><Relationship Id="rId20" Type="http://schemas.openxmlformats.org/officeDocument/2006/relationships/customXml" Target="../ink/ink159.xml"/><Relationship Id="rId41" Type="http://schemas.openxmlformats.org/officeDocument/2006/relationships/image" Target="../media/image169.png"/><Relationship Id="rId62" Type="http://schemas.openxmlformats.org/officeDocument/2006/relationships/customXml" Target="../ink/ink180.xml"/><Relationship Id="rId83" Type="http://schemas.openxmlformats.org/officeDocument/2006/relationships/image" Target="../media/image190.png"/><Relationship Id="rId179" Type="http://schemas.openxmlformats.org/officeDocument/2006/relationships/image" Target="../media/image238.png"/><Relationship Id="rId365" Type="http://schemas.openxmlformats.org/officeDocument/2006/relationships/customXml" Target="../ink/ink332.xml"/><Relationship Id="rId386" Type="http://schemas.openxmlformats.org/officeDocument/2006/relationships/image" Target="../media/image341.png"/><Relationship Id="rId190" Type="http://schemas.openxmlformats.org/officeDocument/2006/relationships/customXml" Target="../ink/ink244.xml"/><Relationship Id="rId204" Type="http://schemas.openxmlformats.org/officeDocument/2006/relationships/customXml" Target="../ink/ink251.xml"/><Relationship Id="rId225" Type="http://schemas.openxmlformats.org/officeDocument/2006/relationships/image" Target="../media/image261.png"/><Relationship Id="rId246" Type="http://schemas.openxmlformats.org/officeDocument/2006/relationships/customXml" Target="../ink/ink272.xml"/><Relationship Id="rId267" Type="http://schemas.openxmlformats.org/officeDocument/2006/relationships/image" Target="../media/image282.png"/><Relationship Id="rId288" Type="http://schemas.openxmlformats.org/officeDocument/2006/relationships/customXml" Target="../ink/ink293.xml"/><Relationship Id="rId411" Type="http://schemas.openxmlformats.org/officeDocument/2006/relationships/customXml" Target="../ink/ink355.xml"/><Relationship Id="rId432" Type="http://schemas.openxmlformats.org/officeDocument/2006/relationships/image" Target="../media/image364.png"/><Relationship Id="rId453" Type="http://schemas.openxmlformats.org/officeDocument/2006/relationships/customXml" Target="../ink/ink376.xml"/><Relationship Id="rId474" Type="http://schemas.openxmlformats.org/officeDocument/2006/relationships/image" Target="../media/image385.png"/><Relationship Id="rId106" Type="http://schemas.openxmlformats.org/officeDocument/2006/relationships/customXml" Target="../ink/ink202.xml"/><Relationship Id="rId127" Type="http://schemas.openxmlformats.org/officeDocument/2006/relationships/image" Target="../media/image212.png"/><Relationship Id="rId313" Type="http://schemas.openxmlformats.org/officeDocument/2006/relationships/image" Target="../media/image305.png"/><Relationship Id="rId10" Type="http://schemas.openxmlformats.org/officeDocument/2006/relationships/customXml" Target="../ink/ink154.xml"/><Relationship Id="rId31" Type="http://schemas.openxmlformats.org/officeDocument/2006/relationships/image" Target="../media/image164.png"/><Relationship Id="rId52" Type="http://schemas.openxmlformats.org/officeDocument/2006/relationships/customXml" Target="../ink/ink175.xml"/><Relationship Id="rId73" Type="http://schemas.openxmlformats.org/officeDocument/2006/relationships/image" Target="../media/image185.png"/><Relationship Id="rId94" Type="http://schemas.openxmlformats.org/officeDocument/2006/relationships/customXml" Target="../ink/ink196.xml"/><Relationship Id="rId148" Type="http://schemas.openxmlformats.org/officeDocument/2006/relationships/customXml" Target="../ink/ink223.xml"/><Relationship Id="rId169" Type="http://schemas.openxmlformats.org/officeDocument/2006/relationships/image" Target="../media/image233.png"/><Relationship Id="rId334" Type="http://schemas.openxmlformats.org/officeDocument/2006/relationships/customXml" Target="../ink/ink316.xml"/><Relationship Id="rId355" Type="http://schemas.openxmlformats.org/officeDocument/2006/relationships/customXml" Target="../ink/ink327.xml"/><Relationship Id="rId376" Type="http://schemas.openxmlformats.org/officeDocument/2006/relationships/image" Target="../media/image336.png"/><Relationship Id="rId397" Type="http://schemas.openxmlformats.org/officeDocument/2006/relationships/customXml" Target="../ink/ink348.xml"/><Relationship Id="rId4" Type="http://schemas.openxmlformats.org/officeDocument/2006/relationships/customXml" Target="../ink/ink151.xml"/><Relationship Id="rId180" Type="http://schemas.openxmlformats.org/officeDocument/2006/relationships/customXml" Target="../ink/ink239.xml"/><Relationship Id="rId215" Type="http://schemas.openxmlformats.org/officeDocument/2006/relationships/image" Target="../media/image256.png"/><Relationship Id="rId236" Type="http://schemas.openxmlformats.org/officeDocument/2006/relationships/customXml" Target="../ink/ink267.xml"/><Relationship Id="rId257" Type="http://schemas.openxmlformats.org/officeDocument/2006/relationships/image" Target="../media/image277.png"/><Relationship Id="rId278" Type="http://schemas.openxmlformats.org/officeDocument/2006/relationships/customXml" Target="../ink/ink288.xml"/><Relationship Id="rId401" Type="http://schemas.openxmlformats.org/officeDocument/2006/relationships/customXml" Target="../ink/ink350.xml"/><Relationship Id="rId422" Type="http://schemas.openxmlformats.org/officeDocument/2006/relationships/image" Target="../media/image359.png"/><Relationship Id="rId443" Type="http://schemas.openxmlformats.org/officeDocument/2006/relationships/customXml" Target="../ink/ink371.xml"/><Relationship Id="rId464" Type="http://schemas.openxmlformats.org/officeDocument/2006/relationships/image" Target="../media/image380.png"/><Relationship Id="rId303" Type="http://schemas.openxmlformats.org/officeDocument/2006/relationships/image" Target="../media/image300.png"/><Relationship Id="rId42" Type="http://schemas.openxmlformats.org/officeDocument/2006/relationships/customXml" Target="../ink/ink170.xml"/><Relationship Id="rId84" Type="http://schemas.openxmlformats.org/officeDocument/2006/relationships/customXml" Target="../ink/ink191.xml"/><Relationship Id="rId138" Type="http://schemas.openxmlformats.org/officeDocument/2006/relationships/customXml" Target="../ink/ink218.xml"/><Relationship Id="rId345" Type="http://schemas.openxmlformats.org/officeDocument/2006/relationships/customXml" Target="../ink/ink322.xml"/><Relationship Id="rId387" Type="http://schemas.openxmlformats.org/officeDocument/2006/relationships/customXml" Target="../ink/ink343.xml"/><Relationship Id="rId191" Type="http://schemas.openxmlformats.org/officeDocument/2006/relationships/image" Target="../media/image244.png"/><Relationship Id="rId205" Type="http://schemas.openxmlformats.org/officeDocument/2006/relationships/image" Target="../media/image251.png"/><Relationship Id="rId247" Type="http://schemas.openxmlformats.org/officeDocument/2006/relationships/image" Target="../media/image272.png"/><Relationship Id="rId412" Type="http://schemas.openxmlformats.org/officeDocument/2006/relationships/image" Target="../media/image354.png"/><Relationship Id="rId107" Type="http://schemas.openxmlformats.org/officeDocument/2006/relationships/image" Target="../media/image202.png"/><Relationship Id="rId289" Type="http://schemas.openxmlformats.org/officeDocument/2006/relationships/image" Target="../media/image293.png"/><Relationship Id="rId454" Type="http://schemas.openxmlformats.org/officeDocument/2006/relationships/image" Target="../media/image375.png"/><Relationship Id="rId11" Type="http://schemas.openxmlformats.org/officeDocument/2006/relationships/image" Target="../media/image154.png"/><Relationship Id="rId53" Type="http://schemas.openxmlformats.org/officeDocument/2006/relationships/image" Target="../media/image175.png"/><Relationship Id="rId149" Type="http://schemas.openxmlformats.org/officeDocument/2006/relationships/image" Target="../media/image223.png"/><Relationship Id="rId314" Type="http://schemas.openxmlformats.org/officeDocument/2006/relationships/customXml" Target="../ink/ink306.xml"/><Relationship Id="rId356" Type="http://schemas.openxmlformats.org/officeDocument/2006/relationships/image" Target="../media/image326.png"/><Relationship Id="rId398" Type="http://schemas.openxmlformats.org/officeDocument/2006/relationships/image" Target="../media/image347.png"/><Relationship Id="rId95" Type="http://schemas.openxmlformats.org/officeDocument/2006/relationships/image" Target="../media/image196.png"/><Relationship Id="rId160" Type="http://schemas.openxmlformats.org/officeDocument/2006/relationships/customXml" Target="../ink/ink229.xml"/><Relationship Id="rId216" Type="http://schemas.openxmlformats.org/officeDocument/2006/relationships/customXml" Target="../ink/ink257.xml"/><Relationship Id="rId423" Type="http://schemas.openxmlformats.org/officeDocument/2006/relationships/customXml" Target="../ink/ink361.xml"/><Relationship Id="rId258" Type="http://schemas.openxmlformats.org/officeDocument/2006/relationships/customXml" Target="../ink/ink278.xml"/><Relationship Id="rId465" Type="http://schemas.openxmlformats.org/officeDocument/2006/relationships/customXml" Target="../ink/ink382.xml"/><Relationship Id="rId22" Type="http://schemas.openxmlformats.org/officeDocument/2006/relationships/customXml" Target="../ink/ink160.xml"/><Relationship Id="rId64" Type="http://schemas.openxmlformats.org/officeDocument/2006/relationships/customXml" Target="../ink/ink181.xml"/><Relationship Id="rId118" Type="http://schemas.openxmlformats.org/officeDocument/2006/relationships/customXml" Target="../ink/ink208.xml"/><Relationship Id="rId325" Type="http://schemas.openxmlformats.org/officeDocument/2006/relationships/image" Target="../media/image311.png"/><Relationship Id="rId367" Type="http://schemas.openxmlformats.org/officeDocument/2006/relationships/customXml" Target="../ink/ink333.xml"/><Relationship Id="rId171" Type="http://schemas.openxmlformats.org/officeDocument/2006/relationships/image" Target="../media/image234.png"/><Relationship Id="rId227" Type="http://schemas.openxmlformats.org/officeDocument/2006/relationships/image" Target="../media/image262.png"/><Relationship Id="rId269" Type="http://schemas.openxmlformats.org/officeDocument/2006/relationships/image" Target="../media/image283.png"/><Relationship Id="rId434" Type="http://schemas.openxmlformats.org/officeDocument/2006/relationships/image" Target="../media/image365.png"/><Relationship Id="rId476" Type="http://schemas.openxmlformats.org/officeDocument/2006/relationships/image" Target="../media/image386.png"/><Relationship Id="rId33" Type="http://schemas.openxmlformats.org/officeDocument/2006/relationships/image" Target="../media/image165.png"/><Relationship Id="rId129" Type="http://schemas.openxmlformats.org/officeDocument/2006/relationships/image" Target="../media/image213.png"/><Relationship Id="rId280" Type="http://schemas.openxmlformats.org/officeDocument/2006/relationships/customXml" Target="../ink/ink289.xml"/><Relationship Id="rId336" Type="http://schemas.openxmlformats.org/officeDocument/2006/relationships/customXml" Target="../ink/ink317.xml"/><Relationship Id="rId75" Type="http://schemas.openxmlformats.org/officeDocument/2006/relationships/image" Target="../media/image186.png"/><Relationship Id="rId140" Type="http://schemas.openxmlformats.org/officeDocument/2006/relationships/customXml" Target="../ink/ink219.xml"/><Relationship Id="rId182" Type="http://schemas.openxmlformats.org/officeDocument/2006/relationships/customXml" Target="../ink/ink240.xml"/><Relationship Id="rId378" Type="http://schemas.openxmlformats.org/officeDocument/2006/relationships/image" Target="../media/image337.png"/><Relationship Id="rId403" Type="http://schemas.openxmlformats.org/officeDocument/2006/relationships/customXml" Target="../ink/ink351.xml"/><Relationship Id="rId6" Type="http://schemas.openxmlformats.org/officeDocument/2006/relationships/customXml" Target="../ink/ink152.xml"/><Relationship Id="rId238" Type="http://schemas.openxmlformats.org/officeDocument/2006/relationships/customXml" Target="../ink/ink268.xml"/><Relationship Id="rId445" Type="http://schemas.openxmlformats.org/officeDocument/2006/relationships/customXml" Target="../ink/ink372.xml"/><Relationship Id="rId291" Type="http://schemas.openxmlformats.org/officeDocument/2006/relationships/image" Target="../media/image294.png"/><Relationship Id="rId305" Type="http://schemas.openxmlformats.org/officeDocument/2006/relationships/image" Target="../media/image301.png"/><Relationship Id="rId347" Type="http://schemas.openxmlformats.org/officeDocument/2006/relationships/customXml" Target="../ink/ink323.xml"/><Relationship Id="rId44" Type="http://schemas.openxmlformats.org/officeDocument/2006/relationships/customXml" Target="../ink/ink171.xml"/><Relationship Id="rId86" Type="http://schemas.openxmlformats.org/officeDocument/2006/relationships/customXml" Target="../ink/ink192.xml"/><Relationship Id="rId151" Type="http://schemas.openxmlformats.org/officeDocument/2006/relationships/image" Target="../media/image224.png"/><Relationship Id="rId389" Type="http://schemas.openxmlformats.org/officeDocument/2006/relationships/customXml" Target="../ink/ink344.xml"/><Relationship Id="rId193" Type="http://schemas.openxmlformats.org/officeDocument/2006/relationships/image" Target="../media/image245.png"/><Relationship Id="rId207" Type="http://schemas.openxmlformats.org/officeDocument/2006/relationships/image" Target="../media/image252.png"/><Relationship Id="rId249" Type="http://schemas.openxmlformats.org/officeDocument/2006/relationships/image" Target="../media/image273.png"/><Relationship Id="rId414" Type="http://schemas.openxmlformats.org/officeDocument/2006/relationships/image" Target="../media/image355.png"/><Relationship Id="rId456" Type="http://schemas.openxmlformats.org/officeDocument/2006/relationships/image" Target="../media/image376.png"/><Relationship Id="rId13" Type="http://schemas.openxmlformats.org/officeDocument/2006/relationships/image" Target="../media/image155.png"/><Relationship Id="rId109" Type="http://schemas.openxmlformats.org/officeDocument/2006/relationships/image" Target="../media/image203.png"/><Relationship Id="rId260" Type="http://schemas.openxmlformats.org/officeDocument/2006/relationships/customXml" Target="../ink/ink279.xml"/><Relationship Id="rId316" Type="http://schemas.openxmlformats.org/officeDocument/2006/relationships/customXml" Target="../ink/ink307.xml"/><Relationship Id="rId55" Type="http://schemas.openxmlformats.org/officeDocument/2006/relationships/image" Target="../media/image176.png"/><Relationship Id="rId97" Type="http://schemas.openxmlformats.org/officeDocument/2006/relationships/image" Target="../media/image197.png"/><Relationship Id="rId120" Type="http://schemas.openxmlformats.org/officeDocument/2006/relationships/customXml" Target="../ink/ink209.xml"/><Relationship Id="rId358" Type="http://schemas.openxmlformats.org/officeDocument/2006/relationships/image" Target="../media/image327.png"/><Relationship Id="rId162" Type="http://schemas.openxmlformats.org/officeDocument/2006/relationships/customXml" Target="../ink/ink230.xml"/><Relationship Id="rId218" Type="http://schemas.openxmlformats.org/officeDocument/2006/relationships/customXml" Target="../ink/ink258.xml"/><Relationship Id="rId425" Type="http://schemas.openxmlformats.org/officeDocument/2006/relationships/customXml" Target="../ink/ink362.xml"/><Relationship Id="rId467" Type="http://schemas.openxmlformats.org/officeDocument/2006/relationships/customXml" Target="../ink/ink383.xml"/><Relationship Id="rId271" Type="http://schemas.openxmlformats.org/officeDocument/2006/relationships/image" Target="../media/image284.png"/><Relationship Id="rId24" Type="http://schemas.openxmlformats.org/officeDocument/2006/relationships/customXml" Target="../ink/ink161.xml"/><Relationship Id="rId66" Type="http://schemas.openxmlformats.org/officeDocument/2006/relationships/customXml" Target="../ink/ink182.xml"/><Relationship Id="rId131" Type="http://schemas.openxmlformats.org/officeDocument/2006/relationships/image" Target="../media/image214.png"/><Relationship Id="rId327" Type="http://schemas.openxmlformats.org/officeDocument/2006/relationships/image" Target="../media/image312.png"/><Relationship Id="rId369" Type="http://schemas.openxmlformats.org/officeDocument/2006/relationships/customXml" Target="../ink/ink334.xml"/><Relationship Id="rId173" Type="http://schemas.openxmlformats.org/officeDocument/2006/relationships/image" Target="../media/image235.png"/><Relationship Id="rId229" Type="http://schemas.openxmlformats.org/officeDocument/2006/relationships/image" Target="../media/image263.png"/><Relationship Id="rId380" Type="http://schemas.openxmlformats.org/officeDocument/2006/relationships/image" Target="../media/image338.png"/><Relationship Id="rId436" Type="http://schemas.openxmlformats.org/officeDocument/2006/relationships/image" Target="../media/image366.png"/><Relationship Id="rId240" Type="http://schemas.openxmlformats.org/officeDocument/2006/relationships/customXml" Target="../ink/ink269.xml"/><Relationship Id="rId478" Type="http://schemas.openxmlformats.org/officeDocument/2006/relationships/image" Target="../media/image387.png"/><Relationship Id="rId35" Type="http://schemas.openxmlformats.org/officeDocument/2006/relationships/image" Target="../media/image166.png"/><Relationship Id="rId77" Type="http://schemas.openxmlformats.org/officeDocument/2006/relationships/image" Target="../media/image187.png"/><Relationship Id="rId100" Type="http://schemas.openxmlformats.org/officeDocument/2006/relationships/customXml" Target="../ink/ink199.xml"/><Relationship Id="rId282" Type="http://schemas.openxmlformats.org/officeDocument/2006/relationships/customXml" Target="../ink/ink290.xml"/><Relationship Id="rId338" Type="http://schemas.openxmlformats.org/officeDocument/2006/relationships/customXml" Target="../ink/ink318.xml"/><Relationship Id="rId8" Type="http://schemas.openxmlformats.org/officeDocument/2006/relationships/customXml" Target="../ink/ink153.xml"/><Relationship Id="rId142" Type="http://schemas.openxmlformats.org/officeDocument/2006/relationships/customXml" Target="../ink/ink220.xml"/><Relationship Id="rId184" Type="http://schemas.openxmlformats.org/officeDocument/2006/relationships/customXml" Target="../ink/ink241.xml"/><Relationship Id="rId391" Type="http://schemas.openxmlformats.org/officeDocument/2006/relationships/customXml" Target="../ink/ink345.xml"/><Relationship Id="rId405" Type="http://schemas.openxmlformats.org/officeDocument/2006/relationships/customXml" Target="../ink/ink352.xml"/><Relationship Id="rId447" Type="http://schemas.openxmlformats.org/officeDocument/2006/relationships/customXml" Target="../ink/ink373.xml"/><Relationship Id="rId251" Type="http://schemas.openxmlformats.org/officeDocument/2006/relationships/image" Target="../media/image274.png"/><Relationship Id="rId46" Type="http://schemas.openxmlformats.org/officeDocument/2006/relationships/customXml" Target="../ink/ink172.xml"/><Relationship Id="rId293" Type="http://schemas.openxmlformats.org/officeDocument/2006/relationships/image" Target="../media/image295.png"/><Relationship Id="rId307" Type="http://schemas.openxmlformats.org/officeDocument/2006/relationships/image" Target="../media/image302.png"/><Relationship Id="rId349" Type="http://schemas.openxmlformats.org/officeDocument/2006/relationships/customXml" Target="../ink/ink324.xml"/><Relationship Id="rId88" Type="http://schemas.openxmlformats.org/officeDocument/2006/relationships/customXml" Target="../ink/ink193.xml"/><Relationship Id="rId111" Type="http://schemas.openxmlformats.org/officeDocument/2006/relationships/image" Target="../media/image204.png"/><Relationship Id="rId153" Type="http://schemas.openxmlformats.org/officeDocument/2006/relationships/image" Target="../media/image225.png"/><Relationship Id="rId195" Type="http://schemas.openxmlformats.org/officeDocument/2006/relationships/image" Target="../media/image246.png"/><Relationship Id="rId209" Type="http://schemas.openxmlformats.org/officeDocument/2006/relationships/image" Target="../media/image253.png"/><Relationship Id="rId360" Type="http://schemas.openxmlformats.org/officeDocument/2006/relationships/image" Target="../media/image328.png"/><Relationship Id="rId416" Type="http://schemas.openxmlformats.org/officeDocument/2006/relationships/image" Target="../media/image356.png"/><Relationship Id="rId220" Type="http://schemas.openxmlformats.org/officeDocument/2006/relationships/customXml" Target="../ink/ink259.xml"/><Relationship Id="rId458" Type="http://schemas.openxmlformats.org/officeDocument/2006/relationships/image" Target="../media/image377.png"/><Relationship Id="rId15" Type="http://schemas.openxmlformats.org/officeDocument/2006/relationships/image" Target="../media/image156.png"/><Relationship Id="rId57" Type="http://schemas.openxmlformats.org/officeDocument/2006/relationships/image" Target="../media/image177.png"/><Relationship Id="rId262" Type="http://schemas.openxmlformats.org/officeDocument/2006/relationships/customXml" Target="../ink/ink280.xml"/><Relationship Id="rId318" Type="http://schemas.openxmlformats.org/officeDocument/2006/relationships/customXml" Target="../ink/ink308.xml"/><Relationship Id="rId99" Type="http://schemas.openxmlformats.org/officeDocument/2006/relationships/image" Target="../media/image198.png"/><Relationship Id="rId122" Type="http://schemas.openxmlformats.org/officeDocument/2006/relationships/customXml" Target="../ink/ink210.xml"/><Relationship Id="rId164" Type="http://schemas.openxmlformats.org/officeDocument/2006/relationships/customXml" Target="../ink/ink231.xml"/><Relationship Id="rId371" Type="http://schemas.openxmlformats.org/officeDocument/2006/relationships/customXml" Target="../ink/ink335.xml"/><Relationship Id="rId427" Type="http://schemas.openxmlformats.org/officeDocument/2006/relationships/customXml" Target="../ink/ink363.xml"/><Relationship Id="rId469" Type="http://schemas.openxmlformats.org/officeDocument/2006/relationships/customXml" Target="../ink/ink384.xml"/><Relationship Id="rId26" Type="http://schemas.openxmlformats.org/officeDocument/2006/relationships/customXml" Target="../ink/ink162.xml"/><Relationship Id="rId231" Type="http://schemas.openxmlformats.org/officeDocument/2006/relationships/image" Target="../media/image264.png"/><Relationship Id="rId273" Type="http://schemas.openxmlformats.org/officeDocument/2006/relationships/image" Target="../media/image285.png"/><Relationship Id="rId329" Type="http://schemas.openxmlformats.org/officeDocument/2006/relationships/image" Target="../media/image313.png"/><Relationship Id="rId480" Type="http://schemas.openxmlformats.org/officeDocument/2006/relationships/image" Target="../media/image388.png"/><Relationship Id="rId68" Type="http://schemas.openxmlformats.org/officeDocument/2006/relationships/customXml" Target="../ink/ink183.xml"/><Relationship Id="rId133" Type="http://schemas.openxmlformats.org/officeDocument/2006/relationships/image" Target="../media/image215.png"/><Relationship Id="rId175" Type="http://schemas.openxmlformats.org/officeDocument/2006/relationships/image" Target="../media/image236.png"/><Relationship Id="rId340" Type="http://schemas.openxmlformats.org/officeDocument/2006/relationships/customXml" Target="../ink/ink319.xml"/><Relationship Id="rId200" Type="http://schemas.openxmlformats.org/officeDocument/2006/relationships/customXml" Target="../ink/ink249.xml"/><Relationship Id="rId382" Type="http://schemas.openxmlformats.org/officeDocument/2006/relationships/image" Target="../media/image339.png"/><Relationship Id="rId438" Type="http://schemas.openxmlformats.org/officeDocument/2006/relationships/image" Target="../media/image367.png"/><Relationship Id="rId242" Type="http://schemas.openxmlformats.org/officeDocument/2006/relationships/customXml" Target="../ink/ink270.xml"/><Relationship Id="rId284" Type="http://schemas.openxmlformats.org/officeDocument/2006/relationships/customXml" Target="../ink/ink291.xml"/><Relationship Id="rId37" Type="http://schemas.openxmlformats.org/officeDocument/2006/relationships/image" Target="../media/image167.png"/><Relationship Id="rId79" Type="http://schemas.openxmlformats.org/officeDocument/2006/relationships/image" Target="../media/image188.png"/><Relationship Id="rId102" Type="http://schemas.openxmlformats.org/officeDocument/2006/relationships/customXml" Target="../ink/ink200.xml"/><Relationship Id="rId144" Type="http://schemas.openxmlformats.org/officeDocument/2006/relationships/customXml" Target="../ink/ink221.xml"/><Relationship Id="rId90" Type="http://schemas.openxmlformats.org/officeDocument/2006/relationships/customXml" Target="../ink/ink194.xml"/><Relationship Id="rId186" Type="http://schemas.openxmlformats.org/officeDocument/2006/relationships/customXml" Target="../ink/ink242.xml"/><Relationship Id="rId351" Type="http://schemas.openxmlformats.org/officeDocument/2006/relationships/customXml" Target="../ink/ink325.xml"/><Relationship Id="rId393" Type="http://schemas.openxmlformats.org/officeDocument/2006/relationships/customXml" Target="../ink/ink346.xml"/><Relationship Id="rId407" Type="http://schemas.openxmlformats.org/officeDocument/2006/relationships/customXml" Target="../ink/ink353.xml"/><Relationship Id="rId449" Type="http://schemas.openxmlformats.org/officeDocument/2006/relationships/customXml" Target="../ink/ink374.xml"/><Relationship Id="rId211" Type="http://schemas.openxmlformats.org/officeDocument/2006/relationships/image" Target="../media/image254.png"/><Relationship Id="rId253" Type="http://schemas.openxmlformats.org/officeDocument/2006/relationships/image" Target="../media/image275.png"/><Relationship Id="rId295" Type="http://schemas.openxmlformats.org/officeDocument/2006/relationships/image" Target="../media/image296.png"/><Relationship Id="rId309" Type="http://schemas.openxmlformats.org/officeDocument/2006/relationships/image" Target="../media/image303.png"/><Relationship Id="rId460" Type="http://schemas.openxmlformats.org/officeDocument/2006/relationships/image" Target="../media/image378.png"/><Relationship Id="rId48" Type="http://schemas.openxmlformats.org/officeDocument/2006/relationships/customXml" Target="../ink/ink173.xml"/><Relationship Id="rId113" Type="http://schemas.openxmlformats.org/officeDocument/2006/relationships/image" Target="../media/image205.png"/><Relationship Id="rId320" Type="http://schemas.openxmlformats.org/officeDocument/2006/relationships/customXml" Target="../ink/ink309.xml"/><Relationship Id="rId155" Type="http://schemas.openxmlformats.org/officeDocument/2006/relationships/image" Target="../media/image226.png"/><Relationship Id="rId197" Type="http://schemas.openxmlformats.org/officeDocument/2006/relationships/image" Target="../media/image247.png"/><Relationship Id="rId362" Type="http://schemas.openxmlformats.org/officeDocument/2006/relationships/image" Target="../media/image329.png"/><Relationship Id="rId418" Type="http://schemas.openxmlformats.org/officeDocument/2006/relationships/image" Target="../media/image357.png"/><Relationship Id="rId222" Type="http://schemas.openxmlformats.org/officeDocument/2006/relationships/customXml" Target="../ink/ink260.xml"/><Relationship Id="rId264" Type="http://schemas.openxmlformats.org/officeDocument/2006/relationships/customXml" Target="../ink/ink281.xml"/><Relationship Id="rId471" Type="http://schemas.openxmlformats.org/officeDocument/2006/relationships/customXml" Target="../ink/ink385.xml"/><Relationship Id="rId17" Type="http://schemas.openxmlformats.org/officeDocument/2006/relationships/image" Target="../media/image157.png"/><Relationship Id="rId59" Type="http://schemas.openxmlformats.org/officeDocument/2006/relationships/image" Target="../media/image178.png"/><Relationship Id="rId124" Type="http://schemas.openxmlformats.org/officeDocument/2006/relationships/customXml" Target="../ink/ink211.xml"/><Relationship Id="rId70" Type="http://schemas.openxmlformats.org/officeDocument/2006/relationships/customXml" Target="../ink/ink184.xml"/><Relationship Id="rId166" Type="http://schemas.openxmlformats.org/officeDocument/2006/relationships/customXml" Target="../ink/ink232.xml"/><Relationship Id="rId331" Type="http://schemas.openxmlformats.org/officeDocument/2006/relationships/image" Target="../media/image314.png"/><Relationship Id="rId373" Type="http://schemas.openxmlformats.org/officeDocument/2006/relationships/customXml" Target="../ink/ink336.xml"/><Relationship Id="rId429" Type="http://schemas.openxmlformats.org/officeDocument/2006/relationships/customXml" Target="../ink/ink36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5.png"/><Relationship Id="rId440" Type="http://schemas.openxmlformats.org/officeDocument/2006/relationships/image" Target="../media/image368.png"/><Relationship Id="rId28" Type="http://schemas.openxmlformats.org/officeDocument/2006/relationships/customXml" Target="../ink/ink163.xml"/><Relationship Id="rId275" Type="http://schemas.openxmlformats.org/officeDocument/2006/relationships/image" Target="../media/image286.png"/><Relationship Id="rId300" Type="http://schemas.openxmlformats.org/officeDocument/2006/relationships/customXml" Target="../ink/ink299.xml"/><Relationship Id="rId482" Type="http://schemas.openxmlformats.org/officeDocument/2006/relationships/image" Target="../media/image389.png"/><Relationship Id="rId81" Type="http://schemas.openxmlformats.org/officeDocument/2006/relationships/image" Target="../media/image189.png"/><Relationship Id="rId135" Type="http://schemas.openxmlformats.org/officeDocument/2006/relationships/image" Target="../media/image216.png"/><Relationship Id="rId177" Type="http://schemas.openxmlformats.org/officeDocument/2006/relationships/image" Target="../media/image237.png"/><Relationship Id="rId342" Type="http://schemas.openxmlformats.org/officeDocument/2006/relationships/customXml" Target="../ink/ink320.xml"/><Relationship Id="rId384" Type="http://schemas.openxmlformats.org/officeDocument/2006/relationships/image" Target="../media/image340.png"/><Relationship Id="rId202" Type="http://schemas.openxmlformats.org/officeDocument/2006/relationships/customXml" Target="../ink/ink250.xml"/><Relationship Id="rId244" Type="http://schemas.openxmlformats.org/officeDocument/2006/relationships/customXml" Target="../ink/ink271.xml"/><Relationship Id="rId39" Type="http://schemas.openxmlformats.org/officeDocument/2006/relationships/image" Target="../media/image168.png"/><Relationship Id="rId286" Type="http://schemas.openxmlformats.org/officeDocument/2006/relationships/customXml" Target="../ink/ink292.xml"/><Relationship Id="rId451" Type="http://schemas.openxmlformats.org/officeDocument/2006/relationships/customXml" Target="../ink/ink375.xml"/><Relationship Id="rId50" Type="http://schemas.openxmlformats.org/officeDocument/2006/relationships/customXml" Target="../ink/ink174.xml"/><Relationship Id="rId104" Type="http://schemas.openxmlformats.org/officeDocument/2006/relationships/customXml" Target="../ink/ink201.xml"/><Relationship Id="rId146" Type="http://schemas.openxmlformats.org/officeDocument/2006/relationships/customXml" Target="../ink/ink222.xml"/><Relationship Id="rId188" Type="http://schemas.openxmlformats.org/officeDocument/2006/relationships/customXml" Target="../ink/ink243.xml"/><Relationship Id="rId311" Type="http://schemas.openxmlformats.org/officeDocument/2006/relationships/image" Target="../media/image304.png"/><Relationship Id="rId353" Type="http://schemas.openxmlformats.org/officeDocument/2006/relationships/customXml" Target="../ink/ink326.xml"/><Relationship Id="rId395" Type="http://schemas.openxmlformats.org/officeDocument/2006/relationships/customXml" Target="../ink/ink347.xml"/><Relationship Id="rId409" Type="http://schemas.openxmlformats.org/officeDocument/2006/relationships/customXml" Target="../ink/ink354.xml"/><Relationship Id="rId92" Type="http://schemas.openxmlformats.org/officeDocument/2006/relationships/customXml" Target="../ink/ink195.xml"/><Relationship Id="rId213" Type="http://schemas.openxmlformats.org/officeDocument/2006/relationships/image" Target="../media/image255.png"/><Relationship Id="rId420" Type="http://schemas.openxmlformats.org/officeDocument/2006/relationships/image" Target="../media/image358.png"/><Relationship Id="rId255" Type="http://schemas.openxmlformats.org/officeDocument/2006/relationships/image" Target="../media/image276.png"/><Relationship Id="rId297" Type="http://schemas.openxmlformats.org/officeDocument/2006/relationships/image" Target="../media/image297.png"/><Relationship Id="rId462" Type="http://schemas.openxmlformats.org/officeDocument/2006/relationships/image" Target="../media/image379.png"/><Relationship Id="rId115" Type="http://schemas.openxmlformats.org/officeDocument/2006/relationships/image" Target="../media/image206.png"/><Relationship Id="rId157" Type="http://schemas.openxmlformats.org/officeDocument/2006/relationships/image" Target="../media/image227.png"/><Relationship Id="rId322" Type="http://schemas.openxmlformats.org/officeDocument/2006/relationships/customXml" Target="../ink/ink310.xml"/><Relationship Id="rId364" Type="http://schemas.openxmlformats.org/officeDocument/2006/relationships/image" Target="../media/image330.png"/><Relationship Id="rId61" Type="http://schemas.openxmlformats.org/officeDocument/2006/relationships/image" Target="../media/image179.png"/><Relationship Id="rId199" Type="http://schemas.openxmlformats.org/officeDocument/2006/relationships/image" Target="../media/image248.png"/><Relationship Id="rId19" Type="http://schemas.openxmlformats.org/officeDocument/2006/relationships/image" Target="../media/image158.png"/><Relationship Id="rId224" Type="http://schemas.openxmlformats.org/officeDocument/2006/relationships/customXml" Target="../ink/ink261.xml"/><Relationship Id="rId266" Type="http://schemas.openxmlformats.org/officeDocument/2006/relationships/customXml" Target="../ink/ink282.xml"/><Relationship Id="rId431" Type="http://schemas.openxmlformats.org/officeDocument/2006/relationships/customXml" Target="../ink/ink365.xml"/><Relationship Id="rId473" Type="http://schemas.openxmlformats.org/officeDocument/2006/relationships/customXml" Target="../ink/ink386.xml"/><Relationship Id="rId30" Type="http://schemas.openxmlformats.org/officeDocument/2006/relationships/customXml" Target="../ink/ink164.xml"/><Relationship Id="rId126" Type="http://schemas.openxmlformats.org/officeDocument/2006/relationships/customXml" Target="../ink/ink212.xml"/><Relationship Id="rId168" Type="http://schemas.openxmlformats.org/officeDocument/2006/relationships/customXml" Target="../ink/ink233.xml"/><Relationship Id="rId333" Type="http://schemas.openxmlformats.org/officeDocument/2006/relationships/image" Target="../media/image315.png"/><Relationship Id="rId72" Type="http://schemas.openxmlformats.org/officeDocument/2006/relationships/customXml" Target="../ink/ink185.xml"/><Relationship Id="rId375" Type="http://schemas.openxmlformats.org/officeDocument/2006/relationships/customXml" Target="../ink/ink33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7.png"/><Relationship Id="rId21" Type="http://schemas.openxmlformats.org/officeDocument/2006/relationships/image" Target="../media/image399.png"/><Relationship Id="rId324" Type="http://schemas.openxmlformats.org/officeDocument/2006/relationships/image" Target="../media/image549.png"/><Relationship Id="rId170" Type="http://schemas.openxmlformats.org/officeDocument/2006/relationships/customXml" Target="../ink/ink475.xml"/><Relationship Id="rId268" Type="http://schemas.openxmlformats.org/officeDocument/2006/relationships/customXml" Target="../ink/ink524.xml"/><Relationship Id="rId475" Type="http://schemas.openxmlformats.org/officeDocument/2006/relationships/customXml" Target="../ink/ink628.xml"/><Relationship Id="rId32" Type="http://schemas.openxmlformats.org/officeDocument/2006/relationships/customXml" Target="../ink/ink406.xml"/><Relationship Id="rId74" Type="http://schemas.openxmlformats.org/officeDocument/2006/relationships/customXml" Target="../ink/ink427.xml"/><Relationship Id="rId128" Type="http://schemas.openxmlformats.org/officeDocument/2006/relationships/customXml" Target="../ink/ink454.xml"/><Relationship Id="rId335" Type="http://schemas.openxmlformats.org/officeDocument/2006/relationships/customXml" Target="../ink/ink558.xml"/><Relationship Id="rId377" Type="http://schemas.openxmlformats.org/officeDocument/2006/relationships/customXml" Target="../ink/ink579.xml"/><Relationship Id="rId500" Type="http://schemas.openxmlformats.org/officeDocument/2006/relationships/image" Target="../media/image637.png"/><Relationship Id="rId5" Type="http://schemas.openxmlformats.org/officeDocument/2006/relationships/image" Target="../media/image391.png"/><Relationship Id="rId181" Type="http://schemas.openxmlformats.org/officeDocument/2006/relationships/image" Target="../media/image479.png"/><Relationship Id="rId237" Type="http://schemas.openxmlformats.org/officeDocument/2006/relationships/image" Target="../media/image506.png"/><Relationship Id="rId402" Type="http://schemas.openxmlformats.org/officeDocument/2006/relationships/image" Target="../media/image588.png"/><Relationship Id="rId279" Type="http://schemas.openxmlformats.org/officeDocument/2006/relationships/customXml" Target="../ink/ink530.xml"/><Relationship Id="rId444" Type="http://schemas.openxmlformats.org/officeDocument/2006/relationships/image" Target="../media/image609.png"/><Relationship Id="rId486" Type="http://schemas.openxmlformats.org/officeDocument/2006/relationships/image" Target="../media/image630.png"/><Relationship Id="rId43" Type="http://schemas.openxmlformats.org/officeDocument/2006/relationships/image" Target="../media/image410.png"/><Relationship Id="rId139" Type="http://schemas.openxmlformats.org/officeDocument/2006/relationships/image" Target="../media/image458.png"/><Relationship Id="rId290" Type="http://schemas.openxmlformats.org/officeDocument/2006/relationships/image" Target="../media/image532.png"/><Relationship Id="rId304" Type="http://schemas.openxmlformats.org/officeDocument/2006/relationships/image" Target="../media/image539.png"/><Relationship Id="rId346" Type="http://schemas.openxmlformats.org/officeDocument/2006/relationships/image" Target="../media/image560.png"/><Relationship Id="rId388" Type="http://schemas.openxmlformats.org/officeDocument/2006/relationships/image" Target="../media/image581.png"/><Relationship Id="rId511" Type="http://schemas.openxmlformats.org/officeDocument/2006/relationships/customXml" Target="../ink/ink646.xml"/><Relationship Id="rId85" Type="http://schemas.openxmlformats.org/officeDocument/2006/relationships/image" Target="../media/image431.png"/><Relationship Id="rId150" Type="http://schemas.openxmlformats.org/officeDocument/2006/relationships/customXml" Target="../ink/ink465.xml"/><Relationship Id="rId192" Type="http://schemas.openxmlformats.org/officeDocument/2006/relationships/customXml" Target="../ink/ink486.xml"/><Relationship Id="rId206" Type="http://schemas.openxmlformats.org/officeDocument/2006/relationships/customXml" Target="../ink/ink493.xml"/><Relationship Id="rId413" Type="http://schemas.openxmlformats.org/officeDocument/2006/relationships/customXml" Target="../ink/ink597.xml"/><Relationship Id="rId248" Type="http://schemas.openxmlformats.org/officeDocument/2006/relationships/customXml" Target="../ink/ink514.xml"/><Relationship Id="rId455" Type="http://schemas.openxmlformats.org/officeDocument/2006/relationships/customXml" Target="../ink/ink618.xml"/><Relationship Id="rId497" Type="http://schemas.openxmlformats.org/officeDocument/2006/relationships/customXml" Target="../ink/ink639.xml"/><Relationship Id="rId12" Type="http://schemas.openxmlformats.org/officeDocument/2006/relationships/customXml" Target="../ink/ink396.xml"/><Relationship Id="rId108" Type="http://schemas.openxmlformats.org/officeDocument/2006/relationships/customXml" Target="../ink/ink444.xml"/><Relationship Id="rId315" Type="http://schemas.openxmlformats.org/officeDocument/2006/relationships/customXml" Target="../ink/ink548.xml"/><Relationship Id="rId357" Type="http://schemas.openxmlformats.org/officeDocument/2006/relationships/customXml" Target="../ink/ink569.xml"/><Relationship Id="rId522" Type="http://schemas.openxmlformats.org/officeDocument/2006/relationships/image" Target="../media/image648.png"/><Relationship Id="rId54" Type="http://schemas.openxmlformats.org/officeDocument/2006/relationships/customXml" Target="../ink/ink417.xml"/><Relationship Id="rId96" Type="http://schemas.openxmlformats.org/officeDocument/2006/relationships/customXml" Target="../ink/ink438.xml"/><Relationship Id="rId161" Type="http://schemas.openxmlformats.org/officeDocument/2006/relationships/image" Target="../media/image469.png"/><Relationship Id="rId217" Type="http://schemas.openxmlformats.org/officeDocument/2006/relationships/image" Target="../media/image496.png"/><Relationship Id="rId399" Type="http://schemas.openxmlformats.org/officeDocument/2006/relationships/customXml" Target="../ink/ink590.xml"/><Relationship Id="rId259" Type="http://schemas.openxmlformats.org/officeDocument/2006/relationships/image" Target="../media/image517.png"/><Relationship Id="rId424" Type="http://schemas.openxmlformats.org/officeDocument/2006/relationships/image" Target="../media/image599.png"/><Relationship Id="rId466" Type="http://schemas.openxmlformats.org/officeDocument/2006/relationships/image" Target="../media/image620.png"/><Relationship Id="rId23" Type="http://schemas.openxmlformats.org/officeDocument/2006/relationships/image" Target="../media/image400.png"/><Relationship Id="rId119" Type="http://schemas.openxmlformats.org/officeDocument/2006/relationships/image" Target="../media/image448.png"/><Relationship Id="rId270" Type="http://schemas.openxmlformats.org/officeDocument/2006/relationships/image" Target="../media/image522.png"/><Relationship Id="rId326" Type="http://schemas.openxmlformats.org/officeDocument/2006/relationships/image" Target="../media/image550.png"/><Relationship Id="rId65" Type="http://schemas.openxmlformats.org/officeDocument/2006/relationships/image" Target="../media/image421.png"/><Relationship Id="rId130" Type="http://schemas.openxmlformats.org/officeDocument/2006/relationships/customXml" Target="../ink/ink455.xml"/><Relationship Id="rId368" Type="http://schemas.openxmlformats.org/officeDocument/2006/relationships/image" Target="../media/image571.png"/><Relationship Id="rId172" Type="http://schemas.openxmlformats.org/officeDocument/2006/relationships/customXml" Target="../ink/ink476.xml"/><Relationship Id="rId228" Type="http://schemas.openxmlformats.org/officeDocument/2006/relationships/customXml" Target="../ink/ink504.xml"/><Relationship Id="rId435" Type="http://schemas.openxmlformats.org/officeDocument/2006/relationships/customXml" Target="../ink/ink608.xml"/><Relationship Id="rId477" Type="http://schemas.openxmlformats.org/officeDocument/2006/relationships/customXml" Target="../ink/ink629.xml"/><Relationship Id="rId281" Type="http://schemas.openxmlformats.org/officeDocument/2006/relationships/customXml" Target="../ink/ink531.xml"/><Relationship Id="rId337" Type="http://schemas.openxmlformats.org/officeDocument/2006/relationships/customXml" Target="../ink/ink559.xml"/><Relationship Id="rId502" Type="http://schemas.openxmlformats.org/officeDocument/2006/relationships/image" Target="../media/image638.png"/><Relationship Id="rId34" Type="http://schemas.openxmlformats.org/officeDocument/2006/relationships/customXml" Target="../ink/ink407.xml"/><Relationship Id="rId76" Type="http://schemas.openxmlformats.org/officeDocument/2006/relationships/customXml" Target="../ink/ink428.xml"/><Relationship Id="rId141" Type="http://schemas.openxmlformats.org/officeDocument/2006/relationships/image" Target="../media/image459.png"/><Relationship Id="rId379" Type="http://schemas.openxmlformats.org/officeDocument/2006/relationships/customXml" Target="../ink/ink580.xml"/><Relationship Id="rId7" Type="http://schemas.openxmlformats.org/officeDocument/2006/relationships/image" Target="../media/image392.png"/><Relationship Id="rId183" Type="http://schemas.openxmlformats.org/officeDocument/2006/relationships/image" Target="../media/image480.png"/><Relationship Id="rId239" Type="http://schemas.openxmlformats.org/officeDocument/2006/relationships/image" Target="../media/image507.png"/><Relationship Id="rId390" Type="http://schemas.openxmlformats.org/officeDocument/2006/relationships/image" Target="../media/image582.png"/><Relationship Id="rId404" Type="http://schemas.openxmlformats.org/officeDocument/2006/relationships/image" Target="../media/image589.png"/><Relationship Id="rId446" Type="http://schemas.openxmlformats.org/officeDocument/2006/relationships/image" Target="../media/image610.png"/><Relationship Id="rId250" Type="http://schemas.openxmlformats.org/officeDocument/2006/relationships/customXml" Target="../ink/ink515.xml"/><Relationship Id="rId292" Type="http://schemas.openxmlformats.org/officeDocument/2006/relationships/image" Target="../media/image533.png"/><Relationship Id="rId306" Type="http://schemas.openxmlformats.org/officeDocument/2006/relationships/image" Target="../media/image540.png"/><Relationship Id="rId488" Type="http://schemas.openxmlformats.org/officeDocument/2006/relationships/image" Target="../media/image631.png"/><Relationship Id="rId45" Type="http://schemas.openxmlformats.org/officeDocument/2006/relationships/image" Target="../media/image411.png"/><Relationship Id="rId87" Type="http://schemas.openxmlformats.org/officeDocument/2006/relationships/image" Target="../media/image432.png"/><Relationship Id="rId110" Type="http://schemas.openxmlformats.org/officeDocument/2006/relationships/customXml" Target="../ink/ink445.xml"/><Relationship Id="rId348" Type="http://schemas.openxmlformats.org/officeDocument/2006/relationships/image" Target="../media/image561.png"/><Relationship Id="rId513" Type="http://schemas.openxmlformats.org/officeDocument/2006/relationships/customXml" Target="../ink/ink647.xml"/><Relationship Id="rId152" Type="http://schemas.openxmlformats.org/officeDocument/2006/relationships/customXml" Target="../ink/ink466.xml"/><Relationship Id="rId194" Type="http://schemas.openxmlformats.org/officeDocument/2006/relationships/customXml" Target="../ink/ink487.xml"/><Relationship Id="rId208" Type="http://schemas.openxmlformats.org/officeDocument/2006/relationships/customXml" Target="../ink/ink494.xml"/><Relationship Id="rId415" Type="http://schemas.openxmlformats.org/officeDocument/2006/relationships/customXml" Target="../ink/ink598.xml"/><Relationship Id="rId457" Type="http://schemas.openxmlformats.org/officeDocument/2006/relationships/customXml" Target="../ink/ink619.xml"/><Relationship Id="rId261" Type="http://schemas.openxmlformats.org/officeDocument/2006/relationships/image" Target="../media/image518.png"/><Relationship Id="rId499" Type="http://schemas.openxmlformats.org/officeDocument/2006/relationships/customXml" Target="../ink/ink640.xml"/><Relationship Id="rId14" Type="http://schemas.openxmlformats.org/officeDocument/2006/relationships/customXml" Target="../ink/ink397.xml"/><Relationship Id="rId56" Type="http://schemas.openxmlformats.org/officeDocument/2006/relationships/customXml" Target="../ink/ink418.xml"/><Relationship Id="rId317" Type="http://schemas.openxmlformats.org/officeDocument/2006/relationships/customXml" Target="../ink/ink549.xml"/><Relationship Id="rId359" Type="http://schemas.openxmlformats.org/officeDocument/2006/relationships/customXml" Target="../ink/ink570.xml"/><Relationship Id="rId524" Type="http://schemas.openxmlformats.org/officeDocument/2006/relationships/image" Target="../media/image649.png"/><Relationship Id="rId98" Type="http://schemas.openxmlformats.org/officeDocument/2006/relationships/customXml" Target="../ink/ink439.xml"/><Relationship Id="rId121" Type="http://schemas.openxmlformats.org/officeDocument/2006/relationships/image" Target="../media/image449.png"/><Relationship Id="rId163" Type="http://schemas.openxmlformats.org/officeDocument/2006/relationships/image" Target="../media/image470.png"/><Relationship Id="rId219" Type="http://schemas.openxmlformats.org/officeDocument/2006/relationships/image" Target="../media/image497.png"/><Relationship Id="rId370" Type="http://schemas.openxmlformats.org/officeDocument/2006/relationships/image" Target="../media/image572.png"/><Relationship Id="rId426" Type="http://schemas.openxmlformats.org/officeDocument/2006/relationships/image" Target="../media/image600.png"/><Relationship Id="rId230" Type="http://schemas.openxmlformats.org/officeDocument/2006/relationships/customXml" Target="../ink/ink505.xml"/><Relationship Id="rId468" Type="http://schemas.openxmlformats.org/officeDocument/2006/relationships/image" Target="../media/image621.png"/><Relationship Id="rId25" Type="http://schemas.openxmlformats.org/officeDocument/2006/relationships/image" Target="../media/image401.png"/><Relationship Id="rId67" Type="http://schemas.openxmlformats.org/officeDocument/2006/relationships/image" Target="../media/image422.png"/><Relationship Id="rId272" Type="http://schemas.openxmlformats.org/officeDocument/2006/relationships/image" Target="../media/image523.png"/><Relationship Id="rId328" Type="http://schemas.openxmlformats.org/officeDocument/2006/relationships/image" Target="../media/image551.png"/><Relationship Id="rId132" Type="http://schemas.openxmlformats.org/officeDocument/2006/relationships/customXml" Target="../ink/ink456.xml"/><Relationship Id="rId174" Type="http://schemas.openxmlformats.org/officeDocument/2006/relationships/customXml" Target="../ink/ink477.xml"/><Relationship Id="rId381" Type="http://schemas.openxmlformats.org/officeDocument/2006/relationships/customXml" Target="../ink/ink581.xml"/><Relationship Id="rId241" Type="http://schemas.openxmlformats.org/officeDocument/2006/relationships/image" Target="../media/image508.png"/><Relationship Id="rId437" Type="http://schemas.openxmlformats.org/officeDocument/2006/relationships/customXml" Target="../ink/ink609.xml"/><Relationship Id="rId479" Type="http://schemas.openxmlformats.org/officeDocument/2006/relationships/customXml" Target="../ink/ink630.xml"/><Relationship Id="rId36" Type="http://schemas.openxmlformats.org/officeDocument/2006/relationships/customXml" Target="../ink/ink408.xml"/><Relationship Id="rId283" Type="http://schemas.openxmlformats.org/officeDocument/2006/relationships/customXml" Target="../ink/ink532.xml"/><Relationship Id="rId339" Type="http://schemas.openxmlformats.org/officeDocument/2006/relationships/customXml" Target="../ink/ink560.xml"/><Relationship Id="rId490" Type="http://schemas.openxmlformats.org/officeDocument/2006/relationships/image" Target="../media/image632.png"/><Relationship Id="rId504" Type="http://schemas.openxmlformats.org/officeDocument/2006/relationships/image" Target="../media/image639.png"/><Relationship Id="rId78" Type="http://schemas.openxmlformats.org/officeDocument/2006/relationships/customXml" Target="../ink/ink429.xml"/><Relationship Id="rId101" Type="http://schemas.openxmlformats.org/officeDocument/2006/relationships/image" Target="../media/image439.png"/><Relationship Id="rId143" Type="http://schemas.openxmlformats.org/officeDocument/2006/relationships/image" Target="../media/image460.png"/><Relationship Id="rId185" Type="http://schemas.openxmlformats.org/officeDocument/2006/relationships/image" Target="../media/image481.png"/><Relationship Id="rId350" Type="http://schemas.openxmlformats.org/officeDocument/2006/relationships/image" Target="../media/image562.png"/><Relationship Id="rId406" Type="http://schemas.openxmlformats.org/officeDocument/2006/relationships/image" Target="../media/image590.png"/><Relationship Id="rId9" Type="http://schemas.openxmlformats.org/officeDocument/2006/relationships/image" Target="../media/image393.png"/><Relationship Id="rId210" Type="http://schemas.openxmlformats.org/officeDocument/2006/relationships/customXml" Target="../ink/ink495.xml"/><Relationship Id="rId392" Type="http://schemas.openxmlformats.org/officeDocument/2006/relationships/image" Target="../media/image583.png"/><Relationship Id="rId448" Type="http://schemas.openxmlformats.org/officeDocument/2006/relationships/image" Target="../media/image611.png"/><Relationship Id="rId252" Type="http://schemas.openxmlformats.org/officeDocument/2006/relationships/customXml" Target="../ink/ink516.xml"/><Relationship Id="rId294" Type="http://schemas.openxmlformats.org/officeDocument/2006/relationships/image" Target="../media/image534.png"/><Relationship Id="rId308" Type="http://schemas.openxmlformats.org/officeDocument/2006/relationships/image" Target="../media/image541.png"/><Relationship Id="rId515" Type="http://schemas.openxmlformats.org/officeDocument/2006/relationships/customXml" Target="../ink/ink648.xml"/><Relationship Id="rId47" Type="http://schemas.openxmlformats.org/officeDocument/2006/relationships/image" Target="../media/image412.png"/><Relationship Id="rId89" Type="http://schemas.openxmlformats.org/officeDocument/2006/relationships/image" Target="../media/image433.png"/><Relationship Id="rId112" Type="http://schemas.openxmlformats.org/officeDocument/2006/relationships/customXml" Target="../ink/ink446.xml"/><Relationship Id="rId154" Type="http://schemas.openxmlformats.org/officeDocument/2006/relationships/customXml" Target="../ink/ink467.xml"/><Relationship Id="rId361" Type="http://schemas.openxmlformats.org/officeDocument/2006/relationships/customXml" Target="../ink/ink571.xml"/><Relationship Id="rId196" Type="http://schemas.openxmlformats.org/officeDocument/2006/relationships/customXml" Target="../ink/ink488.xml"/><Relationship Id="rId417" Type="http://schemas.openxmlformats.org/officeDocument/2006/relationships/customXml" Target="../ink/ink599.xml"/><Relationship Id="rId459" Type="http://schemas.openxmlformats.org/officeDocument/2006/relationships/customXml" Target="../ink/ink620.xml"/><Relationship Id="rId16" Type="http://schemas.openxmlformats.org/officeDocument/2006/relationships/customXml" Target="../ink/ink398.xml"/><Relationship Id="rId221" Type="http://schemas.openxmlformats.org/officeDocument/2006/relationships/image" Target="../media/image498.png"/><Relationship Id="rId263" Type="http://schemas.openxmlformats.org/officeDocument/2006/relationships/image" Target="../media/image519.png"/><Relationship Id="rId319" Type="http://schemas.openxmlformats.org/officeDocument/2006/relationships/customXml" Target="../ink/ink550.xml"/><Relationship Id="rId470" Type="http://schemas.openxmlformats.org/officeDocument/2006/relationships/image" Target="../media/image622.png"/><Relationship Id="rId58" Type="http://schemas.openxmlformats.org/officeDocument/2006/relationships/customXml" Target="../ink/ink419.xml"/><Relationship Id="rId123" Type="http://schemas.openxmlformats.org/officeDocument/2006/relationships/image" Target="../media/image450.png"/><Relationship Id="rId330" Type="http://schemas.openxmlformats.org/officeDocument/2006/relationships/image" Target="../media/image552.png"/><Relationship Id="rId165" Type="http://schemas.openxmlformats.org/officeDocument/2006/relationships/image" Target="../media/image471.png"/><Relationship Id="rId372" Type="http://schemas.openxmlformats.org/officeDocument/2006/relationships/image" Target="../media/image573.png"/><Relationship Id="rId428" Type="http://schemas.openxmlformats.org/officeDocument/2006/relationships/image" Target="../media/image601.png"/><Relationship Id="rId232" Type="http://schemas.openxmlformats.org/officeDocument/2006/relationships/customXml" Target="../ink/ink506.xml"/><Relationship Id="rId274" Type="http://schemas.openxmlformats.org/officeDocument/2006/relationships/image" Target="../media/image524.png"/><Relationship Id="rId481" Type="http://schemas.openxmlformats.org/officeDocument/2006/relationships/customXml" Target="../ink/ink631.xml"/><Relationship Id="rId27" Type="http://schemas.openxmlformats.org/officeDocument/2006/relationships/image" Target="../media/image402.png"/><Relationship Id="rId69" Type="http://schemas.openxmlformats.org/officeDocument/2006/relationships/image" Target="../media/image423.png"/><Relationship Id="rId134" Type="http://schemas.openxmlformats.org/officeDocument/2006/relationships/customXml" Target="../ink/ink457.xml"/><Relationship Id="rId80" Type="http://schemas.openxmlformats.org/officeDocument/2006/relationships/customXml" Target="../ink/ink430.xml"/><Relationship Id="rId176" Type="http://schemas.openxmlformats.org/officeDocument/2006/relationships/customXml" Target="../ink/ink478.xml"/><Relationship Id="rId341" Type="http://schemas.openxmlformats.org/officeDocument/2006/relationships/customXml" Target="../ink/ink561.xml"/><Relationship Id="rId383" Type="http://schemas.openxmlformats.org/officeDocument/2006/relationships/customXml" Target="../ink/ink582.xml"/><Relationship Id="rId439" Type="http://schemas.openxmlformats.org/officeDocument/2006/relationships/customXml" Target="../ink/ink610.xml"/><Relationship Id="rId201" Type="http://schemas.openxmlformats.org/officeDocument/2006/relationships/image" Target="../media/image489.png"/><Relationship Id="rId243" Type="http://schemas.openxmlformats.org/officeDocument/2006/relationships/image" Target="../media/image509.png"/><Relationship Id="rId285" Type="http://schemas.openxmlformats.org/officeDocument/2006/relationships/customXml" Target="../ink/ink533.xml"/><Relationship Id="rId450" Type="http://schemas.openxmlformats.org/officeDocument/2006/relationships/image" Target="../media/image612.png"/><Relationship Id="rId506" Type="http://schemas.openxmlformats.org/officeDocument/2006/relationships/image" Target="../media/image640.png"/><Relationship Id="rId38" Type="http://schemas.openxmlformats.org/officeDocument/2006/relationships/customXml" Target="../ink/ink409.xml"/><Relationship Id="rId103" Type="http://schemas.openxmlformats.org/officeDocument/2006/relationships/image" Target="../media/image440.png"/><Relationship Id="rId310" Type="http://schemas.openxmlformats.org/officeDocument/2006/relationships/image" Target="../media/image542.png"/><Relationship Id="rId492" Type="http://schemas.openxmlformats.org/officeDocument/2006/relationships/image" Target="../media/image633.png"/><Relationship Id="rId91" Type="http://schemas.openxmlformats.org/officeDocument/2006/relationships/image" Target="../media/image434.png"/><Relationship Id="rId145" Type="http://schemas.openxmlformats.org/officeDocument/2006/relationships/image" Target="../media/image461.png"/><Relationship Id="rId187" Type="http://schemas.openxmlformats.org/officeDocument/2006/relationships/image" Target="../media/image482.png"/><Relationship Id="rId352" Type="http://schemas.openxmlformats.org/officeDocument/2006/relationships/image" Target="../media/image563.png"/><Relationship Id="rId394" Type="http://schemas.openxmlformats.org/officeDocument/2006/relationships/image" Target="../media/image584.png"/><Relationship Id="rId408" Type="http://schemas.openxmlformats.org/officeDocument/2006/relationships/image" Target="../media/image591.png"/><Relationship Id="rId212" Type="http://schemas.openxmlformats.org/officeDocument/2006/relationships/customXml" Target="../ink/ink496.xml"/><Relationship Id="rId254" Type="http://schemas.openxmlformats.org/officeDocument/2006/relationships/customXml" Target="../ink/ink517.xml"/><Relationship Id="rId49" Type="http://schemas.openxmlformats.org/officeDocument/2006/relationships/image" Target="../media/image413.png"/><Relationship Id="rId114" Type="http://schemas.openxmlformats.org/officeDocument/2006/relationships/customXml" Target="../ink/ink447.xml"/><Relationship Id="rId296" Type="http://schemas.openxmlformats.org/officeDocument/2006/relationships/image" Target="../media/image535.png"/><Relationship Id="rId461" Type="http://schemas.openxmlformats.org/officeDocument/2006/relationships/customXml" Target="../ink/ink621.xml"/><Relationship Id="rId517" Type="http://schemas.openxmlformats.org/officeDocument/2006/relationships/customXml" Target="../ink/ink649.xml"/><Relationship Id="rId60" Type="http://schemas.openxmlformats.org/officeDocument/2006/relationships/customXml" Target="../ink/ink420.xml"/><Relationship Id="rId156" Type="http://schemas.openxmlformats.org/officeDocument/2006/relationships/customXml" Target="../ink/ink468.xml"/><Relationship Id="rId198" Type="http://schemas.openxmlformats.org/officeDocument/2006/relationships/customXml" Target="../ink/ink489.xml"/><Relationship Id="rId321" Type="http://schemas.openxmlformats.org/officeDocument/2006/relationships/customXml" Target="../ink/ink551.xml"/><Relationship Id="rId363" Type="http://schemas.openxmlformats.org/officeDocument/2006/relationships/customXml" Target="../ink/ink572.xml"/><Relationship Id="rId419" Type="http://schemas.openxmlformats.org/officeDocument/2006/relationships/customXml" Target="../ink/ink600.xml"/><Relationship Id="rId223" Type="http://schemas.openxmlformats.org/officeDocument/2006/relationships/image" Target="../media/image499.png"/><Relationship Id="rId430" Type="http://schemas.openxmlformats.org/officeDocument/2006/relationships/image" Target="../media/image602.png"/><Relationship Id="rId18" Type="http://schemas.openxmlformats.org/officeDocument/2006/relationships/customXml" Target="../ink/ink399.xml"/><Relationship Id="rId265" Type="http://schemas.openxmlformats.org/officeDocument/2006/relationships/image" Target="../media/image520.png"/><Relationship Id="rId472" Type="http://schemas.openxmlformats.org/officeDocument/2006/relationships/image" Target="../media/image623.png"/><Relationship Id="rId125" Type="http://schemas.openxmlformats.org/officeDocument/2006/relationships/image" Target="../media/image451.png"/><Relationship Id="rId167" Type="http://schemas.openxmlformats.org/officeDocument/2006/relationships/image" Target="../media/image472.png"/><Relationship Id="rId332" Type="http://schemas.openxmlformats.org/officeDocument/2006/relationships/image" Target="../media/image553.png"/><Relationship Id="rId374" Type="http://schemas.openxmlformats.org/officeDocument/2006/relationships/image" Target="../media/image574.png"/><Relationship Id="rId71" Type="http://schemas.openxmlformats.org/officeDocument/2006/relationships/image" Target="../media/image424.png"/><Relationship Id="rId234" Type="http://schemas.openxmlformats.org/officeDocument/2006/relationships/customXml" Target="../ink/ink507.xml"/><Relationship Id="rId2" Type="http://schemas.openxmlformats.org/officeDocument/2006/relationships/customXml" Target="../ink/ink391.xml"/><Relationship Id="rId29" Type="http://schemas.openxmlformats.org/officeDocument/2006/relationships/image" Target="../media/image403.png"/><Relationship Id="rId276" Type="http://schemas.openxmlformats.org/officeDocument/2006/relationships/image" Target="../media/image525.png"/><Relationship Id="rId441" Type="http://schemas.openxmlformats.org/officeDocument/2006/relationships/customXml" Target="../ink/ink611.xml"/><Relationship Id="rId483" Type="http://schemas.openxmlformats.org/officeDocument/2006/relationships/customXml" Target="../ink/ink632.xml"/><Relationship Id="rId40" Type="http://schemas.openxmlformats.org/officeDocument/2006/relationships/customXml" Target="../ink/ink410.xml"/><Relationship Id="rId136" Type="http://schemas.openxmlformats.org/officeDocument/2006/relationships/customXml" Target="../ink/ink458.xml"/><Relationship Id="rId178" Type="http://schemas.openxmlformats.org/officeDocument/2006/relationships/customXml" Target="../ink/ink479.xml"/><Relationship Id="rId301" Type="http://schemas.openxmlformats.org/officeDocument/2006/relationships/customXml" Target="../ink/ink541.xml"/><Relationship Id="rId343" Type="http://schemas.openxmlformats.org/officeDocument/2006/relationships/customXml" Target="../ink/ink562.xml"/><Relationship Id="rId82" Type="http://schemas.openxmlformats.org/officeDocument/2006/relationships/customXml" Target="../ink/ink431.xml"/><Relationship Id="rId203" Type="http://schemas.openxmlformats.org/officeDocument/2006/relationships/image" Target="../media/image490.png"/><Relationship Id="rId385" Type="http://schemas.openxmlformats.org/officeDocument/2006/relationships/customXml" Target="../ink/ink583.xml"/><Relationship Id="rId245" Type="http://schemas.openxmlformats.org/officeDocument/2006/relationships/image" Target="../media/image510.png"/><Relationship Id="rId287" Type="http://schemas.openxmlformats.org/officeDocument/2006/relationships/customXml" Target="../ink/ink534.xml"/><Relationship Id="rId410" Type="http://schemas.openxmlformats.org/officeDocument/2006/relationships/image" Target="../media/image592.png"/><Relationship Id="rId452" Type="http://schemas.openxmlformats.org/officeDocument/2006/relationships/image" Target="../media/image613.png"/><Relationship Id="rId494" Type="http://schemas.openxmlformats.org/officeDocument/2006/relationships/image" Target="../media/image634.png"/><Relationship Id="rId508" Type="http://schemas.openxmlformats.org/officeDocument/2006/relationships/image" Target="../media/image641.png"/><Relationship Id="rId105" Type="http://schemas.openxmlformats.org/officeDocument/2006/relationships/image" Target="../media/image441.png"/><Relationship Id="rId147" Type="http://schemas.openxmlformats.org/officeDocument/2006/relationships/image" Target="../media/image462.png"/><Relationship Id="rId312" Type="http://schemas.openxmlformats.org/officeDocument/2006/relationships/image" Target="../media/image543.png"/><Relationship Id="rId354" Type="http://schemas.openxmlformats.org/officeDocument/2006/relationships/image" Target="../media/image564.png"/><Relationship Id="rId51" Type="http://schemas.openxmlformats.org/officeDocument/2006/relationships/image" Target="../media/image414.png"/><Relationship Id="rId93" Type="http://schemas.openxmlformats.org/officeDocument/2006/relationships/image" Target="../media/image435.png"/><Relationship Id="rId189" Type="http://schemas.openxmlformats.org/officeDocument/2006/relationships/image" Target="../media/image483.png"/><Relationship Id="rId396" Type="http://schemas.openxmlformats.org/officeDocument/2006/relationships/image" Target="../media/image585.png"/><Relationship Id="rId214" Type="http://schemas.openxmlformats.org/officeDocument/2006/relationships/customXml" Target="../ink/ink497.xml"/><Relationship Id="rId256" Type="http://schemas.openxmlformats.org/officeDocument/2006/relationships/customXml" Target="../ink/ink518.xml"/><Relationship Id="rId298" Type="http://schemas.openxmlformats.org/officeDocument/2006/relationships/image" Target="../media/image536.png"/><Relationship Id="rId421" Type="http://schemas.openxmlformats.org/officeDocument/2006/relationships/customXml" Target="../ink/ink601.xml"/><Relationship Id="rId463" Type="http://schemas.openxmlformats.org/officeDocument/2006/relationships/customXml" Target="../ink/ink622.xml"/><Relationship Id="rId519" Type="http://schemas.openxmlformats.org/officeDocument/2006/relationships/customXml" Target="../ink/ink650.xml"/><Relationship Id="rId116" Type="http://schemas.openxmlformats.org/officeDocument/2006/relationships/customXml" Target="../ink/ink448.xml"/><Relationship Id="rId158" Type="http://schemas.openxmlformats.org/officeDocument/2006/relationships/customXml" Target="../ink/ink469.xml"/><Relationship Id="rId323" Type="http://schemas.openxmlformats.org/officeDocument/2006/relationships/customXml" Target="../ink/ink552.xml"/><Relationship Id="rId20" Type="http://schemas.openxmlformats.org/officeDocument/2006/relationships/customXml" Target="../ink/ink400.xml"/><Relationship Id="rId62" Type="http://schemas.openxmlformats.org/officeDocument/2006/relationships/customXml" Target="../ink/ink421.xml"/><Relationship Id="rId365" Type="http://schemas.openxmlformats.org/officeDocument/2006/relationships/customXml" Target="../ink/ink573.xml"/><Relationship Id="rId225" Type="http://schemas.openxmlformats.org/officeDocument/2006/relationships/image" Target="../media/image500.png"/><Relationship Id="rId267" Type="http://schemas.openxmlformats.org/officeDocument/2006/relationships/image" Target="../media/image521.png"/><Relationship Id="rId432" Type="http://schemas.openxmlformats.org/officeDocument/2006/relationships/image" Target="../media/image603.png"/><Relationship Id="rId474" Type="http://schemas.openxmlformats.org/officeDocument/2006/relationships/image" Target="../media/image624.png"/><Relationship Id="rId127" Type="http://schemas.openxmlformats.org/officeDocument/2006/relationships/image" Target="../media/image452.png"/><Relationship Id="rId31" Type="http://schemas.openxmlformats.org/officeDocument/2006/relationships/image" Target="../media/image404.png"/><Relationship Id="rId73" Type="http://schemas.openxmlformats.org/officeDocument/2006/relationships/image" Target="../media/image425.png"/><Relationship Id="rId169" Type="http://schemas.openxmlformats.org/officeDocument/2006/relationships/image" Target="../media/image473.png"/><Relationship Id="rId334" Type="http://schemas.openxmlformats.org/officeDocument/2006/relationships/image" Target="../media/image554.png"/><Relationship Id="rId376" Type="http://schemas.openxmlformats.org/officeDocument/2006/relationships/image" Target="../media/image575.png"/><Relationship Id="rId4" Type="http://schemas.openxmlformats.org/officeDocument/2006/relationships/customXml" Target="../ink/ink392.xml"/><Relationship Id="rId180" Type="http://schemas.openxmlformats.org/officeDocument/2006/relationships/customXml" Target="../ink/ink480.xml"/><Relationship Id="rId236" Type="http://schemas.openxmlformats.org/officeDocument/2006/relationships/customXml" Target="../ink/ink508.xml"/><Relationship Id="rId278" Type="http://schemas.openxmlformats.org/officeDocument/2006/relationships/image" Target="../media/image526.png"/><Relationship Id="rId401" Type="http://schemas.openxmlformats.org/officeDocument/2006/relationships/customXml" Target="../ink/ink591.xml"/><Relationship Id="rId443" Type="http://schemas.openxmlformats.org/officeDocument/2006/relationships/customXml" Target="../ink/ink612.xml"/><Relationship Id="rId303" Type="http://schemas.openxmlformats.org/officeDocument/2006/relationships/customXml" Target="../ink/ink542.xml"/><Relationship Id="rId485" Type="http://schemas.openxmlformats.org/officeDocument/2006/relationships/customXml" Target="../ink/ink633.xml"/><Relationship Id="rId42" Type="http://schemas.openxmlformats.org/officeDocument/2006/relationships/customXml" Target="../ink/ink411.xml"/><Relationship Id="rId84" Type="http://schemas.openxmlformats.org/officeDocument/2006/relationships/customXml" Target="../ink/ink432.xml"/><Relationship Id="rId138" Type="http://schemas.openxmlformats.org/officeDocument/2006/relationships/customXml" Target="../ink/ink459.xml"/><Relationship Id="rId345" Type="http://schemas.openxmlformats.org/officeDocument/2006/relationships/customXml" Target="../ink/ink563.xml"/><Relationship Id="rId387" Type="http://schemas.openxmlformats.org/officeDocument/2006/relationships/customXml" Target="../ink/ink584.xml"/><Relationship Id="rId510" Type="http://schemas.openxmlformats.org/officeDocument/2006/relationships/image" Target="../media/image642.png"/><Relationship Id="rId191" Type="http://schemas.openxmlformats.org/officeDocument/2006/relationships/image" Target="../media/image484.png"/><Relationship Id="rId205" Type="http://schemas.openxmlformats.org/officeDocument/2006/relationships/image" Target="../media/image491.png"/><Relationship Id="rId247" Type="http://schemas.openxmlformats.org/officeDocument/2006/relationships/image" Target="../media/image511.png"/><Relationship Id="rId412" Type="http://schemas.openxmlformats.org/officeDocument/2006/relationships/image" Target="../media/image593.png"/><Relationship Id="rId107" Type="http://schemas.openxmlformats.org/officeDocument/2006/relationships/image" Target="../media/image442.png"/><Relationship Id="rId289" Type="http://schemas.openxmlformats.org/officeDocument/2006/relationships/customXml" Target="../ink/ink535.xml"/><Relationship Id="rId454" Type="http://schemas.openxmlformats.org/officeDocument/2006/relationships/image" Target="../media/image614.png"/><Relationship Id="rId496" Type="http://schemas.openxmlformats.org/officeDocument/2006/relationships/image" Target="../media/image635.png"/><Relationship Id="rId11" Type="http://schemas.openxmlformats.org/officeDocument/2006/relationships/image" Target="../media/image394.png"/><Relationship Id="rId53" Type="http://schemas.openxmlformats.org/officeDocument/2006/relationships/image" Target="../media/image415.png"/><Relationship Id="rId149" Type="http://schemas.openxmlformats.org/officeDocument/2006/relationships/image" Target="../media/image463.png"/><Relationship Id="rId314" Type="http://schemas.openxmlformats.org/officeDocument/2006/relationships/image" Target="../media/image544.png"/><Relationship Id="rId356" Type="http://schemas.openxmlformats.org/officeDocument/2006/relationships/image" Target="../media/image565.png"/><Relationship Id="rId398" Type="http://schemas.openxmlformats.org/officeDocument/2006/relationships/image" Target="../media/image586.png"/><Relationship Id="rId521" Type="http://schemas.openxmlformats.org/officeDocument/2006/relationships/customXml" Target="../ink/ink651.xml"/><Relationship Id="rId95" Type="http://schemas.openxmlformats.org/officeDocument/2006/relationships/image" Target="../media/image436.png"/><Relationship Id="rId160" Type="http://schemas.openxmlformats.org/officeDocument/2006/relationships/customXml" Target="../ink/ink470.xml"/><Relationship Id="rId216" Type="http://schemas.openxmlformats.org/officeDocument/2006/relationships/customXml" Target="../ink/ink498.xml"/><Relationship Id="rId423" Type="http://schemas.openxmlformats.org/officeDocument/2006/relationships/customXml" Target="../ink/ink602.xml"/><Relationship Id="rId258" Type="http://schemas.openxmlformats.org/officeDocument/2006/relationships/customXml" Target="../ink/ink519.xml"/><Relationship Id="rId465" Type="http://schemas.openxmlformats.org/officeDocument/2006/relationships/customXml" Target="../ink/ink623.xml"/><Relationship Id="rId22" Type="http://schemas.openxmlformats.org/officeDocument/2006/relationships/customXml" Target="../ink/ink401.xml"/><Relationship Id="rId64" Type="http://schemas.openxmlformats.org/officeDocument/2006/relationships/customXml" Target="../ink/ink422.xml"/><Relationship Id="rId118" Type="http://schemas.openxmlformats.org/officeDocument/2006/relationships/customXml" Target="../ink/ink449.xml"/><Relationship Id="rId325" Type="http://schemas.openxmlformats.org/officeDocument/2006/relationships/customXml" Target="../ink/ink553.xml"/><Relationship Id="rId367" Type="http://schemas.openxmlformats.org/officeDocument/2006/relationships/customXml" Target="../ink/ink574.xml"/><Relationship Id="rId171" Type="http://schemas.openxmlformats.org/officeDocument/2006/relationships/image" Target="../media/image474.png"/><Relationship Id="rId227" Type="http://schemas.openxmlformats.org/officeDocument/2006/relationships/image" Target="../media/image501.png"/><Relationship Id="rId269" Type="http://schemas.openxmlformats.org/officeDocument/2006/relationships/customXml" Target="../ink/ink525.xml"/><Relationship Id="rId434" Type="http://schemas.openxmlformats.org/officeDocument/2006/relationships/image" Target="../media/image604.png"/><Relationship Id="rId476" Type="http://schemas.openxmlformats.org/officeDocument/2006/relationships/image" Target="../media/image625.png"/><Relationship Id="rId33" Type="http://schemas.openxmlformats.org/officeDocument/2006/relationships/image" Target="../media/image405.png"/><Relationship Id="rId129" Type="http://schemas.openxmlformats.org/officeDocument/2006/relationships/image" Target="../media/image453.png"/><Relationship Id="rId280" Type="http://schemas.openxmlformats.org/officeDocument/2006/relationships/image" Target="../media/image527.png"/><Relationship Id="rId336" Type="http://schemas.openxmlformats.org/officeDocument/2006/relationships/image" Target="../media/image555.png"/><Relationship Id="rId501" Type="http://schemas.openxmlformats.org/officeDocument/2006/relationships/customXml" Target="../ink/ink641.xml"/><Relationship Id="rId75" Type="http://schemas.openxmlformats.org/officeDocument/2006/relationships/image" Target="../media/image426.png"/><Relationship Id="rId140" Type="http://schemas.openxmlformats.org/officeDocument/2006/relationships/customXml" Target="../ink/ink460.xml"/><Relationship Id="rId182" Type="http://schemas.openxmlformats.org/officeDocument/2006/relationships/customXml" Target="../ink/ink481.xml"/><Relationship Id="rId378" Type="http://schemas.openxmlformats.org/officeDocument/2006/relationships/image" Target="../media/image576.png"/><Relationship Id="rId403" Type="http://schemas.openxmlformats.org/officeDocument/2006/relationships/customXml" Target="../ink/ink592.xml"/><Relationship Id="rId6" Type="http://schemas.openxmlformats.org/officeDocument/2006/relationships/customXml" Target="../ink/ink393.xml"/><Relationship Id="rId238" Type="http://schemas.openxmlformats.org/officeDocument/2006/relationships/customXml" Target="../ink/ink509.xml"/><Relationship Id="rId445" Type="http://schemas.openxmlformats.org/officeDocument/2006/relationships/customXml" Target="../ink/ink613.xml"/><Relationship Id="rId487" Type="http://schemas.openxmlformats.org/officeDocument/2006/relationships/customXml" Target="../ink/ink634.xml"/><Relationship Id="rId291" Type="http://schemas.openxmlformats.org/officeDocument/2006/relationships/customXml" Target="../ink/ink536.xml"/><Relationship Id="rId305" Type="http://schemas.openxmlformats.org/officeDocument/2006/relationships/customXml" Target="../ink/ink543.xml"/><Relationship Id="rId347" Type="http://schemas.openxmlformats.org/officeDocument/2006/relationships/customXml" Target="../ink/ink564.xml"/><Relationship Id="rId512" Type="http://schemas.openxmlformats.org/officeDocument/2006/relationships/image" Target="../media/image643.png"/><Relationship Id="rId44" Type="http://schemas.openxmlformats.org/officeDocument/2006/relationships/customXml" Target="../ink/ink412.xml"/><Relationship Id="rId86" Type="http://schemas.openxmlformats.org/officeDocument/2006/relationships/customXml" Target="../ink/ink433.xml"/><Relationship Id="rId151" Type="http://schemas.openxmlformats.org/officeDocument/2006/relationships/image" Target="../media/image464.png"/><Relationship Id="rId389" Type="http://schemas.openxmlformats.org/officeDocument/2006/relationships/customXml" Target="../ink/ink585.xml"/><Relationship Id="rId193" Type="http://schemas.openxmlformats.org/officeDocument/2006/relationships/image" Target="../media/image485.png"/><Relationship Id="rId207" Type="http://schemas.openxmlformats.org/officeDocument/2006/relationships/image" Target="../media/image492.png"/><Relationship Id="rId249" Type="http://schemas.openxmlformats.org/officeDocument/2006/relationships/image" Target="../media/image512.png"/><Relationship Id="rId414" Type="http://schemas.openxmlformats.org/officeDocument/2006/relationships/image" Target="../media/image594.png"/><Relationship Id="rId456" Type="http://schemas.openxmlformats.org/officeDocument/2006/relationships/image" Target="../media/image615.png"/><Relationship Id="rId498" Type="http://schemas.openxmlformats.org/officeDocument/2006/relationships/image" Target="../media/image636.png"/><Relationship Id="rId13" Type="http://schemas.openxmlformats.org/officeDocument/2006/relationships/image" Target="../media/image395.png"/><Relationship Id="rId109" Type="http://schemas.openxmlformats.org/officeDocument/2006/relationships/image" Target="../media/image443.png"/><Relationship Id="rId260" Type="http://schemas.openxmlformats.org/officeDocument/2006/relationships/customXml" Target="../ink/ink520.xml"/><Relationship Id="rId316" Type="http://schemas.openxmlformats.org/officeDocument/2006/relationships/image" Target="../media/image545.png"/><Relationship Id="rId523" Type="http://schemas.openxmlformats.org/officeDocument/2006/relationships/customXml" Target="../ink/ink652.xml"/><Relationship Id="rId55" Type="http://schemas.openxmlformats.org/officeDocument/2006/relationships/image" Target="../media/image416.png"/><Relationship Id="rId97" Type="http://schemas.openxmlformats.org/officeDocument/2006/relationships/image" Target="../media/image437.png"/><Relationship Id="rId120" Type="http://schemas.openxmlformats.org/officeDocument/2006/relationships/customXml" Target="../ink/ink450.xml"/><Relationship Id="rId358" Type="http://schemas.openxmlformats.org/officeDocument/2006/relationships/image" Target="../media/image566.png"/><Relationship Id="rId162" Type="http://schemas.openxmlformats.org/officeDocument/2006/relationships/customXml" Target="../ink/ink471.xml"/><Relationship Id="rId218" Type="http://schemas.openxmlformats.org/officeDocument/2006/relationships/customXml" Target="../ink/ink499.xml"/><Relationship Id="rId425" Type="http://schemas.openxmlformats.org/officeDocument/2006/relationships/customXml" Target="../ink/ink603.xml"/><Relationship Id="rId467" Type="http://schemas.openxmlformats.org/officeDocument/2006/relationships/customXml" Target="../ink/ink624.xml"/><Relationship Id="rId271" Type="http://schemas.openxmlformats.org/officeDocument/2006/relationships/customXml" Target="../ink/ink526.xml"/><Relationship Id="rId24" Type="http://schemas.openxmlformats.org/officeDocument/2006/relationships/customXml" Target="../ink/ink402.xml"/><Relationship Id="rId66" Type="http://schemas.openxmlformats.org/officeDocument/2006/relationships/customXml" Target="../ink/ink423.xml"/><Relationship Id="rId131" Type="http://schemas.openxmlformats.org/officeDocument/2006/relationships/image" Target="../media/image454.png"/><Relationship Id="rId327" Type="http://schemas.openxmlformats.org/officeDocument/2006/relationships/customXml" Target="../ink/ink554.xml"/><Relationship Id="rId369" Type="http://schemas.openxmlformats.org/officeDocument/2006/relationships/customXml" Target="../ink/ink575.xml"/><Relationship Id="rId173" Type="http://schemas.openxmlformats.org/officeDocument/2006/relationships/image" Target="../media/image475.png"/><Relationship Id="rId229" Type="http://schemas.openxmlformats.org/officeDocument/2006/relationships/image" Target="../media/image502.png"/><Relationship Id="rId380" Type="http://schemas.openxmlformats.org/officeDocument/2006/relationships/image" Target="../media/image577.png"/><Relationship Id="rId436" Type="http://schemas.openxmlformats.org/officeDocument/2006/relationships/image" Target="../media/image605.png"/><Relationship Id="rId240" Type="http://schemas.openxmlformats.org/officeDocument/2006/relationships/customXml" Target="../ink/ink510.xml"/><Relationship Id="rId478" Type="http://schemas.openxmlformats.org/officeDocument/2006/relationships/image" Target="../media/image626.png"/><Relationship Id="rId35" Type="http://schemas.openxmlformats.org/officeDocument/2006/relationships/image" Target="../media/image406.png"/><Relationship Id="rId77" Type="http://schemas.openxmlformats.org/officeDocument/2006/relationships/image" Target="../media/image427.png"/><Relationship Id="rId100" Type="http://schemas.openxmlformats.org/officeDocument/2006/relationships/customXml" Target="../ink/ink440.xml"/><Relationship Id="rId282" Type="http://schemas.openxmlformats.org/officeDocument/2006/relationships/image" Target="../media/image528.png"/><Relationship Id="rId338" Type="http://schemas.openxmlformats.org/officeDocument/2006/relationships/image" Target="../media/image556.png"/><Relationship Id="rId503" Type="http://schemas.openxmlformats.org/officeDocument/2006/relationships/customXml" Target="../ink/ink642.xml"/><Relationship Id="rId8" Type="http://schemas.openxmlformats.org/officeDocument/2006/relationships/customXml" Target="../ink/ink394.xml"/><Relationship Id="rId142" Type="http://schemas.openxmlformats.org/officeDocument/2006/relationships/customXml" Target="../ink/ink461.xml"/><Relationship Id="rId184" Type="http://schemas.openxmlformats.org/officeDocument/2006/relationships/customXml" Target="../ink/ink482.xml"/><Relationship Id="rId391" Type="http://schemas.openxmlformats.org/officeDocument/2006/relationships/customXml" Target="../ink/ink586.xml"/><Relationship Id="rId405" Type="http://schemas.openxmlformats.org/officeDocument/2006/relationships/customXml" Target="../ink/ink593.xml"/><Relationship Id="rId447" Type="http://schemas.openxmlformats.org/officeDocument/2006/relationships/customXml" Target="../ink/ink614.xml"/><Relationship Id="rId251" Type="http://schemas.openxmlformats.org/officeDocument/2006/relationships/image" Target="../media/image513.png"/><Relationship Id="rId489" Type="http://schemas.openxmlformats.org/officeDocument/2006/relationships/customXml" Target="../ink/ink635.xml"/><Relationship Id="rId46" Type="http://schemas.openxmlformats.org/officeDocument/2006/relationships/customXml" Target="../ink/ink413.xml"/><Relationship Id="rId293" Type="http://schemas.openxmlformats.org/officeDocument/2006/relationships/customXml" Target="../ink/ink537.xml"/><Relationship Id="rId307" Type="http://schemas.openxmlformats.org/officeDocument/2006/relationships/customXml" Target="../ink/ink544.xml"/><Relationship Id="rId349" Type="http://schemas.openxmlformats.org/officeDocument/2006/relationships/customXml" Target="../ink/ink565.xml"/><Relationship Id="rId514" Type="http://schemas.openxmlformats.org/officeDocument/2006/relationships/image" Target="../media/image644.png"/><Relationship Id="rId88" Type="http://schemas.openxmlformats.org/officeDocument/2006/relationships/customXml" Target="../ink/ink434.xml"/><Relationship Id="rId111" Type="http://schemas.openxmlformats.org/officeDocument/2006/relationships/image" Target="../media/image444.png"/><Relationship Id="rId153" Type="http://schemas.openxmlformats.org/officeDocument/2006/relationships/image" Target="../media/image465.png"/><Relationship Id="rId195" Type="http://schemas.openxmlformats.org/officeDocument/2006/relationships/image" Target="../media/image486.png"/><Relationship Id="rId209" Type="http://schemas.openxmlformats.org/officeDocument/2006/relationships/image" Target="../media/image493.png"/><Relationship Id="rId360" Type="http://schemas.openxmlformats.org/officeDocument/2006/relationships/image" Target="../media/image567.png"/><Relationship Id="rId416" Type="http://schemas.openxmlformats.org/officeDocument/2006/relationships/image" Target="../media/image595.png"/><Relationship Id="rId220" Type="http://schemas.openxmlformats.org/officeDocument/2006/relationships/customXml" Target="../ink/ink500.xml"/><Relationship Id="rId458" Type="http://schemas.openxmlformats.org/officeDocument/2006/relationships/image" Target="../media/image616.png"/><Relationship Id="rId15" Type="http://schemas.openxmlformats.org/officeDocument/2006/relationships/image" Target="../media/image396.png"/><Relationship Id="rId57" Type="http://schemas.openxmlformats.org/officeDocument/2006/relationships/image" Target="../media/image417.png"/><Relationship Id="rId262" Type="http://schemas.openxmlformats.org/officeDocument/2006/relationships/customXml" Target="../ink/ink521.xml"/><Relationship Id="rId318" Type="http://schemas.openxmlformats.org/officeDocument/2006/relationships/image" Target="../media/image546.png"/><Relationship Id="rId99" Type="http://schemas.openxmlformats.org/officeDocument/2006/relationships/image" Target="../media/image438.png"/><Relationship Id="rId122" Type="http://schemas.openxmlformats.org/officeDocument/2006/relationships/customXml" Target="../ink/ink451.xml"/><Relationship Id="rId164" Type="http://schemas.openxmlformats.org/officeDocument/2006/relationships/customXml" Target="../ink/ink472.xml"/><Relationship Id="rId371" Type="http://schemas.openxmlformats.org/officeDocument/2006/relationships/customXml" Target="../ink/ink576.xml"/><Relationship Id="rId427" Type="http://schemas.openxmlformats.org/officeDocument/2006/relationships/customXml" Target="../ink/ink604.xml"/><Relationship Id="rId469" Type="http://schemas.openxmlformats.org/officeDocument/2006/relationships/customXml" Target="../ink/ink625.xml"/><Relationship Id="rId26" Type="http://schemas.openxmlformats.org/officeDocument/2006/relationships/customXml" Target="../ink/ink403.xml"/><Relationship Id="rId231" Type="http://schemas.openxmlformats.org/officeDocument/2006/relationships/image" Target="../media/image503.png"/><Relationship Id="rId273" Type="http://schemas.openxmlformats.org/officeDocument/2006/relationships/customXml" Target="../ink/ink527.xml"/><Relationship Id="rId329" Type="http://schemas.openxmlformats.org/officeDocument/2006/relationships/customXml" Target="../ink/ink555.xml"/><Relationship Id="rId480" Type="http://schemas.openxmlformats.org/officeDocument/2006/relationships/image" Target="../media/image627.png"/><Relationship Id="rId68" Type="http://schemas.openxmlformats.org/officeDocument/2006/relationships/customXml" Target="../ink/ink424.xml"/><Relationship Id="rId133" Type="http://schemas.openxmlformats.org/officeDocument/2006/relationships/image" Target="../media/image455.png"/><Relationship Id="rId175" Type="http://schemas.openxmlformats.org/officeDocument/2006/relationships/image" Target="../media/image476.png"/><Relationship Id="rId340" Type="http://schemas.openxmlformats.org/officeDocument/2006/relationships/image" Target="../media/image557.png"/><Relationship Id="rId200" Type="http://schemas.openxmlformats.org/officeDocument/2006/relationships/customXml" Target="../ink/ink490.xml"/><Relationship Id="rId382" Type="http://schemas.openxmlformats.org/officeDocument/2006/relationships/image" Target="../media/image578.png"/><Relationship Id="rId438" Type="http://schemas.openxmlformats.org/officeDocument/2006/relationships/image" Target="../media/image606.png"/><Relationship Id="rId242" Type="http://schemas.openxmlformats.org/officeDocument/2006/relationships/customXml" Target="../ink/ink511.xml"/><Relationship Id="rId284" Type="http://schemas.openxmlformats.org/officeDocument/2006/relationships/image" Target="../media/image529.png"/><Relationship Id="rId491" Type="http://schemas.openxmlformats.org/officeDocument/2006/relationships/customXml" Target="../ink/ink636.xml"/><Relationship Id="rId505" Type="http://schemas.openxmlformats.org/officeDocument/2006/relationships/customXml" Target="../ink/ink643.xml"/><Relationship Id="rId37" Type="http://schemas.openxmlformats.org/officeDocument/2006/relationships/image" Target="../media/image407.png"/><Relationship Id="rId79" Type="http://schemas.openxmlformats.org/officeDocument/2006/relationships/image" Target="../media/image428.png"/><Relationship Id="rId102" Type="http://schemas.openxmlformats.org/officeDocument/2006/relationships/customXml" Target="../ink/ink441.xml"/><Relationship Id="rId144" Type="http://schemas.openxmlformats.org/officeDocument/2006/relationships/customXml" Target="../ink/ink462.xml"/><Relationship Id="rId90" Type="http://schemas.openxmlformats.org/officeDocument/2006/relationships/customXml" Target="../ink/ink435.xml"/><Relationship Id="rId186" Type="http://schemas.openxmlformats.org/officeDocument/2006/relationships/customXml" Target="../ink/ink483.xml"/><Relationship Id="rId351" Type="http://schemas.openxmlformats.org/officeDocument/2006/relationships/customXml" Target="../ink/ink566.xml"/><Relationship Id="rId393" Type="http://schemas.openxmlformats.org/officeDocument/2006/relationships/customXml" Target="../ink/ink587.xml"/><Relationship Id="rId407" Type="http://schemas.openxmlformats.org/officeDocument/2006/relationships/customXml" Target="../ink/ink594.xml"/><Relationship Id="rId449" Type="http://schemas.openxmlformats.org/officeDocument/2006/relationships/customXml" Target="../ink/ink615.xml"/><Relationship Id="rId211" Type="http://schemas.openxmlformats.org/officeDocument/2006/relationships/image" Target="../media/image494.png"/><Relationship Id="rId253" Type="http://schemas.openxmlformats.org/officeDocument/2006/relationships/image" Target="../media/image514.png"/><Relationship Id="rId295" Type="http://schemas.openxmlformats.org/officeDocument/2006/relationships/customXml" Target="../ink/ink538.xml"/><Relationship Id="rId309" Type="http://schemas.openxmlformats.org/officeDocument/2006/relationships/customXml" Target="../ink/ink545.xml"/><Relationship Id="rId460" Type="http://schemas.openxmlformats.org/officeDocument/2006/relationships/image" Target="../media/image617.png"/><Relationship Id="rId516" Type="http://schemas.openxmlformats.org/officeDocument/2006/relationships/image" Target="../media/image645.png"/><Relationship Id="rId48" Type="http://schemas.openxmlformats.org/officeDocument/2006/relationships/customXml" Target="../ink/ink414.xml"/><Relationship Id="rId113" Type="http://schemas.openxmlformats.org/officeDocument/2006/relationships/image" Target="../media/image445.png"/><Relationship Id="rId320" Type="http://schemas.openxmlformats.org/officeDocument/2006/relationships/image" Target="../media/image547.png"/><Relationship Id="rId155" Type="http://schemas.openxmlformats.org/officeDocument/2006/relationships/image" Target="../media/image466.png"/><Relationship Id="rId197" Type="http://schemas.openxmlformats.org/officeDocument/2006/relationships/image" Target="../media/image487.png"/><Relationship Id="rId362" Type="http://schemas.openxmlformats.org/officeDocument/2006/relationships/image" Target="../media/image568.png"/><Relationship Id="rId418" Type="http://schemas.openxmlformats.org/officeDocument/2006/relationships/image" Target="../media/image596.png"/><Relationship Id="rId222" Type="http://schemas.openxmlformats.org/officeDocument/2006/relationships/customXml" Target="../ink/ink501.xml"/><Relationship Id="rId264" Type="http://schemas.openxmlformats.org/officeDocument/2006/relationships/customXml" Target="../ink/ink522.xml"/><Relationship Id="rId471" Type="http://schemas.openxmlformats.org/officeDocument/2006/relationships/customXml" Target="../ink/ink626.xml"/><Relationship Id="rId17" Type="http://schemas.openxmlformats.org/officeDocument/2006/relationships/image" Target="../media/image397.png"/><Relationship Id="rId59" Type="http://schemas.openxmlformats.org/officeDocument/2006/relationships/image" Target="../media/image418.png"/><Relationship Id="rId124" Type="http://schemas.openxmlformats.org/officeDocument/2006/relationships/customXml" Target="../ink/ink452.xml"/><Relationship Id="rId70" Type="http://schemas.openxmlformats.org/officeDocument/2006/relationships/customXml" Target="../ink/ink425.xml"/><Relationship Id="rId166" Type="http://schemas.openxmlformats.org/officeDocument/2006/relationships/customXml" Target="../ink/ink473.xml"/><Relationship Id="rId331" Type="http://schemas.openxmlformats.org/officeDocument/2006/relationships/customXml" Target="../ink/ink556.xml"/><Relationship Id="rId373" Type="http://schemas.openxmlformats.org/officeDocument/2006/relationships/customXml" Target="../ink/ink577.xml"/><Relationship Id="rId429" Type="http://schemas.openxmlformats.org/officeDocument/2006/relationships/customXml" Target="../ink/ink60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04.png"/><Relationship Id="rId440" Type="http://schemas.openxmlformats.org/officeDocument/2006/relationships/image" Target="../media/image607.png"/><Relationship Id="rId28" Type="http://schemas.openxmlformats.org/officeDocument/2006/relationships/customXml" Target="../ink/ink404.xml"/><Relationship Id="rId275" Type="http://schemas.openxmlformats.org/officeDocument/2006/relationships/customXml" Target="../ink/ink528.xml"/><Relationship Id="rId300" Type="http://schemas.openxmlformats.org/officeDocument/2006/relationships/image" Target="../media/image537.png"/><Relationship Id="rId482" Type="http://schemas.openxmlformats.org/officeDocument/2006/relationships/image" Target="../media/image628.png"/><Relationship Id="rId81" Type="http://schemas.openxmlformats.org/officeDocument/2006/relationships/image" Target="../media/image429.png"/><Relationship Id="rId135" Type="http://schemas.openxmlformats.org/officeDocument/2006/relationships/image" Target="../media/image456.png"/><Relationship Id="rId177" Type="http://schemas.openxmlformats.org/officeDocument/2006/relationships/image" Target="../media/image477.png"/><Relationship Id="rId342" Type="http://schemas.openxmlformats.org/officeDocument/2006/relationships/image" Target="../media/image558.png"/><Relationship Id="rId384" Type="http://schemas.openxmlformats.org/officeDocument/2006/relationships/image" Target="../media/image579.png"/><Relationship Id="rId202" Type="http://schemas.openxmlformats.org/officeDocument/2006/relationships/customXml" Target="../ink/ink491.xml"/><Relationship Id="rId244" Type="http://schemas.openxmlformats.org/officeDocument/2006/relationships/customXml" Target="../ink/ink512.xml"/><Relationship Id="rId39" Type="http://schemas.openxmlformats.org/officeDocument/2006/relationships/image" Target="../media/image408.png"/><Relationship Id="rId286" Type="http://schemas.openxmlformats.org/officeDocument/2006/relationships/image" Target="../media/image530.png"/><Relationship Id="rId451" Type="http://schemas.openxmlformats.org/officeDocument/2006/relationships/customXml" Target="../ink/ink616.xml"/><Relationship Id="rId493" Type="http://schemas.openxmlformats.org/officeDocument/2006/relationships/customXml" Target="../ink/ink637.xml"/><Relationship Id="rId507" Type="http://schemas.openxmlformats.org/officeDocument/2006/relationships/customXml" Target="../ink/ink644.xml"/><Relationship Id="rId50" Type="http://schemas.openxmlformats.org/officeDocument/2006/relationships/customXml" Target="../ink/ink415.xml"/><Relationship Id="rId104" Type="http://schemas.openxmlformats.org/officeDocument/2006/relationships/customXml" Target="../ink/ink442.xml"/><Relationship Id="rId146" Type="http://schemas.openxmlformats.org/officeDocument/2006/relationships/customXml" Target="../ink/ink463.xml"/><Relationship Id="rId188" Type="http://schemas.openxmlformats.org/officeDocument/2006/relationships/customXml" Target="../ink/ink484.xml"/><Relationship Id="rId311" Type="http://schemas.openxmlformats.org/officeDocument/2006/relationships/customXml" Target="../ink/ink546.xml"/><Relationship Id="rId353" Type="http://schemas.openxmlformats.org/officeDocument/2006/relationships/customXml" Target="../ink/ink567.xml"/><Relationship Id="rId395" Type="http://schemas.openxmlformats.org/officeDocument/2006/relationships/customXml" Target="../ink/ink588.xml"/><Relationship Id="rId409" Type="http://schemas.openxmlformats.org/officeDocument/2006/relationships/customXml" Target="../ink/ink595.xml"/><Relationship Id="rId92" Type="http://schemas.openxmlformats.org/officeDocument/2006/relationships/customXml" Target="../ink/ink436.xml"/><Relationship Id="rId213" Type="http://schemas.openxmlformats.org/officeDocument/2006/relationships/image" Target="../media/image157.png"/><Relationship Id="rId420" Type="http://schemas.openxmlformats.org/officeDocument/2006/relationships/image" Target="../media/image597.png"/><Relationship Id="rId255" Type="http://schemas.openxmlformats.org/officeDocument/2006/relationships/image" Target="../media/image515.png"/><Relationship Id="rId297" Type="http://schemas.openxmlformats.org/officeDocument/2006/relationships/customXml" Target="../ink/ink539.xml"/><Relationship Id="rId462" Type="http://schemas.openxmlformats.org/officeDocument/2006/relationships/image" Target="../media/image618.png"/><Relationship Id="rId518" Type="http://schemas.openxmlformats.org/officeDocument/2006/relationships/image" Target="../media/image646.png"/><Relationship Id="rId115" Type="http://schemas.openxmlformats.org/officeDocument/2006/relationships/image" Target="../media/image446.png"/><Relationship Id="rId157" Type="http://schemas.openxmlformats.org/officeDocument/2006/relationships/image" Target="../media/image467.png"/><Relationship Id="rId322" Type="http://schemas.openxmlformats.org/officeDocument/2006/relationships/image" Target="../media/image548.png"/><Relationship Id="rId364" Type="http://schemas.openxmlformats.org/officeDocument/2006/relationships/image" Target="../media/image569.png"/><Relationship Id="rId61" Type="http://schemas.openxmlformats.org/officeDocument/2006/relationships/image" Target="../media/image419.png"/><Relationship Id="rId199" Type="http://schemas.openxmlformats.org/officeDocument/2006/relationships/image" Target="../media/image488.png"/><Relationship Id="rId19" Type="http://schemas.openxmlformats.org/officeDocument/2006/relationships/image" Target="../media/image398.png"/><Relationship Id="rId224" Type="http://schemas.openxmlformats.org/officeDocument/2006/relationships/customXml" Target="../ink/ink502.xml"/><Relationship Id="rId266" Type="http://schemas.openxmlformats.org/officeDocument/2006/relationships/customXml" Target="../ink/ink523.xml"/><Relationship Id="rId431" Type="http://schemas.openxmlformats.org/officeDocument/2006/relationships/customXml" Target="../ink/ink606.xml"/><Relationship Id="rId473" Type="http://schemas.openxmlformats.org/officeDocument/2006/relationships/customXml" Target="../ink/ink627.xml"/><Relationship Id="rId30" Type="http://schemas.openxmlformats.org/officeDocument/2006/relationships/customXml" Target="../ink/ink405.xml"/><Relationship Id="rId126" Type="http://schemas.openxmlformats.org/officeDocument/2006/relationships/customXml" Target="../ink/ink453.xml"/><Relationship Id="rId168" Type="http://schemas.openxmlformats.org/officeDocument/2006/relationships/customXml" Target="../ink/ink474.xml"/><Relationship Id="rId333" Type="http://schemas.openxmlformats.org/officeDocument/2006/relationships/customXml" Target="../ink/ink557.xml"/><Relationship Id="rId72" Type="http://schemas.openxmlformats.org/officeDocument/2006/relationships/customXml" Target="../ink/ink426.xml"/><Relationship Id="rId375" Type="http://schemas.openxmlformats.org/officeDocument/2006/relationships/customXml" Target="../ink/ink578.xml"/><Relationship Id="rId3" Type="http://schemas.openxmlformats.org/officeDocument/2006/relationships/image" Target="../media/image390.png"/><Relationship Id="rId235" Type="http://schemas.openxmlformats.org/officeDocument/2006/relationships/image" Target="../media/image505.png"/><Relationship Id="rId277" Type="http://schemas.openxmlformats.org/officeDocument/2006/relationships/customXml" Target="../ink/ink529.xml"/><Relationship Id="rId400" Type="http://schemas.openxmlformats.org/officeDocument/2006/relationships/image" Target="../media/image587.png"/><Relationship Id="rId442" Type="http://schemas.openxmlformats.org/officeDocument/2006/relationships/image" Target="../media/image608.png"/><Relationship Id="rId484" Type="http://schemas.openxmlformats.org/officeDocument/2006/relationships/image" Target="../media/image629.png"/><Relationship Id="rId137" Type="http://schemas.openxmlformats.org/officeDocument/2006/relationships/image" Target="../media/image457.png"/><Relationship Id="rId302" Type="http://schemas.openxmlformats.org/officeDocument/2006/relationships/image" Target="../media/image538.png"/><Relationship Id="rId344" Type="http://schemas.openxmlformats.org/officeDocument/2006/relationships/image" Target="../media/image559.png"/><Relationship Id="rId41" Type="http://schemas.openxmlformats.org/officeDocument/2006/relationships/image" Target="../media/image409.png"/><Relationship Id="rId83" Type="http://schemas.openxmlformats.org/officeDocument/2006/relationships/image" Target="../media/image430.png"/><Relationship Id="rId179" Type="http://schemas.openxmlformats.org/officeDocument/2006/relationships/image" Target="../media/image478.png"/><Relationship Id="rId386" Type="http://schemas.openxmlformats.org/officeDocument/2006/relationships/image" Target="../media/image580.png"/><Relationship Id="rId190" Type="http://schemas.openxmlformats.org/officeDocument/2006/relationships/customXml" Target="../ink/ink485.xml"/><Relationship Id="rId204" Type="http://schemas.openxmlformats.org/officeDocument/2006/relationships/customXml" Target="../ink/ink492.xml"/><Relationship Id="rId246" Type="http://schemas.openxmlformats.org/officeDocument/2006/relationships/customXml" Target="../ink/ink513.xml"/><Relationship Id="rId288" Type="http://schemas.openxmlformats.org/officeDocument/2006/relationships/image" Target="../media/image531.png"/><Relationship Id="rId411" Type="http://schemas.openxmlformats.org/officeDocument/2006/relationships/customXml" Target="../ink/ink596.xml"/><Relationship Id="rId453" Type="http://schemas.openxmlformats.org/officeDocument/2006/relationships/customXml" Target="../ink/ink617.xml"/><Relationship Id="rId509" Type="http://schemas.openxmlformats.org/officeDocument/2006/relationships/customXml" Target="../ink/ink645.xml"/><Relationship Id="rId106" Type="http://schemas.openxmlformats.org/officeDocument/2006/relationships/customXml" Target="../ink/ink443.xml"/><Relationship Id="rId313" Type="http://schemas.openxmlformats.org/officeDocument/2006/relationships/customXml" Target="../ink/ink547.xml"/><Relationship Id="rId495" Type="http://schemas.openxmlformats.org/officeDocument/2006/relationships/customXml" Target="../ink/ink638.xml"/><Relationship Id="rId10" Type="http://schemas.openxmlformats.org/officeDocument/2006/relationships/customXml" Target="../ink/ink395.xml"/><Relationship Id="rId52" Type="http://schemas.openxmlformats.org/officeDocument/2006/relationships/customXml" Target="../ink/ink416.xml"/><Relationship Id="rId94" Type="http://schemas.openxmlformats.org/officeDocument/2006/relationships/customXml" Target="../ink/ink437.xml"/><Relationship Id="rId148" Type="http://schemas.openxmlformats.org/officeDocument/2006/relationships/customXml" Target="../ink/ink464.xml"/><Relationship Id="rId355" Type="http://schemas.openxmlformats.org/officeDocument/2006/relationships/customXml" Target="../ink/ink568.xml"/><Relationship Id="rId397" Type="http://schemas.openxmlformats.org/officeDocument/2006/relationships/customXml" Target="../ink/ink589.xml"/><Relationship Id="rId520" Type="http://schemas.openxmlformats.org/officeDocument/2006/relationships/image" Target="../media/image647.png"/><Relationship Id="rId215" Type="http://schemas.openxmlformats.org/officeDocument/2006/relationships/image" Target="../media/image495.png"/><Relationship Id="rId257" Type="http://schemas.openxmlformats.org/officeDocument/2006/relationships/image" Target="../media/image516.png"/><Relationship Id="rId422" Type="http://schemas.openxmlformats.org/officeDocument/2006/relationships/image" Target="../media/image598.png"/><Relationship Id="rId464" Type="http://schemas.openxmlformats.org/officeDocument/2006/relationships/image" Target="../media/image619.png"/><Relationship Id="rId299" Type="http://schemas.openxmlformats.org/officeDocument/2006/relationships/customXml" Target="../ink/ink540.xml"/><Relationship Id="rId63" Type="http://schemas.openxmlformats.org/officeDocument/2006/relationships/image" Target="../media/image420.png"/><Relationship Id="rId159" Type="http://schemas.openxmlformats.org/officeDocument/2006/relationships/image" Target="../media/image468.png"/><Relationship Id="rId366" Type="http://schemas.openxmlformats.org/officeDocument/2006/relationships/image" Target="../media/image570.png"/><Relationship Id="rId226" Type="http://schemas.openxmlformats.org/officeDocument/2006/relationships/customXml" Target="../ink/ink503.xml"/><Relationship Id="rId433" Type="http://schemas.openxmlformats.org/officeDocument/2006/relationships/customXml" Target="../ink/ink607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5.png"/><Relationship Id="rId671" Type="http://schemas.openxmlformats.org/officeDocument/2006/relationships/image" Target="../media/image981.png"/><Relationship Id="rId21" Type="http://schemas.openxmlformats.org/officeDocument/2006/relationships/image" Target="../media/image657.png"/><Relationship Id="rId324" Type="http://schemas.openxmlformats.org/officeDocument/2006/relationships/customXml" Target="../ink/ink814.xml"/><Relationship Id="rId531" Type="http://schemas.openxmlformats.org/officeDocument/2006/relationships/image" Target="../media/image912.png"/><Relationship Id="rId629" Type="http://schemas.openxmlformats.org/officeDocument/2006/relationships/image" Target="../media/image961.png"/><Relationship Id="rId170" Type="http://schemas.openxmlformats.org/officeDocument/2006/relationships/customXml" Target="../ink/ink737.xml"/><Relationship Id="rId268" Type="http://schemas.openxmlformats.org/officeDocument/2006/relationships/customXml" Target="../ink/ink786.xml"/><Relationship Id="rId475" Type="http://schemas.openxmlformats.org/officeDocument/2006/relationships/image" Target="../media/image884.png"/><Relationship Id="rId682" Type="http://schemas.openxmlformats.org/officeDocument/2006/relationships/customXml" Target="../ink/ink993.xml"/><Relationship Id="rId32" Type="http://schemas.openxmlformats.org/officeDocument/2006/relationships/customXml" Target="../ink/ink668.xml"/><Relationship Id="rId128" Type="http://schemas.openxmlformats.org/officeDocument/2006/relationships/customXml" Target="../ink/ink716.xml"/><Relationship Id="rId335" Type="http://schemas.openxmlformats.org/officeDocument/2006/relationships/image" Target="../media/image814.png"/><Relationship Id="rId542" Type="http://schemas.openxmlformats.org/officeDocument/2006/relationships/customXml" Target="../ink/ink923.xml"/><Relationship Id="rId181" Type="http://schemas.openxmlformats.org/officeDocument/2006/relationships/image" Target="../media/image737.png"/><Relationship Id="rId402" Type="http://schemas.openxmlformats.org/officeDocument/2006/relationships/customXml" Target="../ink/ink853.xml"/><Relationship Id="rId279" Type="http://schemas.openxmlformats.org/officeDocument/2006/relationships/image" Target="../media/image786.png"/><Relationship Id="rId486" Type="http://schemas.openxmlformats.org/officeDocument/2006/relationships/customXml" Target="../ink/ink895.xml"/><Relationship Id="rId43" Type="http://schemas.openxmlformats.org/officeDocument/2006/relationships/image" Target="../media/image668.png"/><Relationship Id="rId139" Type="http://schemas.openxmlformats.org/officeDocument/2006/relationships/image" Target="../media/image716.png"/><Relationship Id="rId346" Type="http://schemas.openxmlformats.org/officeDocument/2006/relationships/customXml" Target="../ink/ink825.xml"/><Relationship Id="rId553" Type="http://schemas.openxmlformats.org/officeDocument/2006/relationships/image" Target="../media/image923.png"/><Relationship Id="rId192" Type="http://schemas.openxmlformats.org/officeDocument/2006/relationships/customXml" Target="../ink/ink748.xml"/><Relationship Id="rId206" Type="http://schemas.openxmlformats.org/officeDocument/2006/relationships/customXml" Target="../ink/ink755.xml"/><Relationship Id="rId413" Type="http://schemas.openxmlformats.org/officeDocument/2006/relationships/image" Target="../media/image853.png"/><Relationship Id="rId497" Type="http://schemas.openxmlformats.org/officeDocument/2006/relationships/image" Target="../media/image895.png"/><Relationship Id="rId620" Type="http://schemas.openxmlformats.org/officeDocument/2006/relationships/customXml" Target="../ink/ink962.xml"/><Relationship Id="rId357" Type="http://schemas.openxmlformats.org/officeDocument/2006/relationships/image" Target="../media/image825.png"/><Relationship Id="rId54" Type="http://schemas.openxmlformats.org/officeDocument/2006/relationships/customXml" Target="../ink/ink679.xml"/><Relationship Id="rId217" Type="http://schemas.openxmlformats.org/officeDocument/2006/relationships/image" Target="../media/image755.png"/><Relationship Id="rId564" Type="http://schemas.openxmlformats.org/officeDocument/2006/relationships/customXml" Target="../ink/ink934.xml"/><Relationship Id="rId424" Type="http://schemas.openxmlformats.org/officeDocument/2006/relationships/customXml" Target="../ink/ink864.xml"/><Relationship Id="rId631" Type="http://schemas.openxmlformats.org/officeDocument/2006/relationships/image" Target="../media/image962.png"/><Relationship Id="rId270" Type="http://schemas.openxmlformats.org/officeDocument/2006/relationships/customXml" Target="../ink/ink787.xml"/><Relationship Id="rId65" Type="http://schemas.openxmlformats.org/officeDocument/2006/relationships/image" Target="../media/image679.png"/><Relationship Id="rId130" Type="http://schemas.openxmlformats.org/officeDocument/2006/relationships/customXml" Target="../ink/ink717.xml"/><Relationship Id="rId368" Type="http://schemas.openxmlformats.org/officeDocument/2006/relationships/customXml" Target="../ink/ink836.xml"/><Relationship Id="rId575" Type="http://schemas.openxmlformats.org/officeDocument/2006/relationships/image" Target="../media/image934.png"/><Relationship Id="rId228" Type="http://schemas.openxmlformats.org/officeDocument/2006/relationships/customXml" Target="../ink/ink766.xml"/><Relationship Id="rId435" Type="http://schemas.openxmlformats.org/officeDocument/2006/relationships/image" Target="../media/image864.png"/><Relationship Id="rId642" Type="http://schemas.openxmlformats.org/officeDocument/2006/relationships/customXml" Target="../ink/ink973.xml"/><Relationship Id="rId281" Type="http://schemas.openxmlformats.org/officeDocument/2006/relationships/image" Target="../media/image787.png"/><Relationship Id="rId502" Type="http://schemas.openxmlformats.org/officeDocument/2006/relationships/customXml" Target="../ink/ink903.xml"/><Relationship Id="rId76" Type="http://schemas.openxmlformats.org/officeDocument/2006/relationships/customXml" Target="../ink/ink690.xml"/><Relationship Id="rId141" Type="http://schemas.openxmlformats.org/officeDocument/2006/relationships/image" Target="../media/image717.png"/><Relationship Id="rId379" Type="http://schemas.openxmlformats.org/officeDocument/2006/relationships/image" Target="../media/image836.png"/><Relationship Id="rId586" Type="http://schemas.openxmlformats.org/officeDocument/2006/relationships/customXml" Target="../ink/ink945.xml"/><Relationship Id="rId7" Type="http://schemas.openxmlformats.org/officeDocument/2006/relationships/image" Target="../media/image650.png"/><Relationship Id="rId239" Type="http://schemas.openxmlformats.org/officeDocument/2006/relationships/image" Target="../media/image766.png"/><Relationship Id="rId446" Type="http://schemas.openxmlformats.org/officeDocument/2006/relationships/customXml" Target="../ink/ink875.xml"/><Relationship Id="rId653" Type="http://schemas.openxmlformats.org/officeDocument/2006/relationships/image" Target="../media/image972.png"/><Relationship Id="rId292" Type="http://schemas.openxmlformats.org/officeDocument/2006/relationships/customXml" Target="../ink/ink798.xml"/><Relationship Id="rId306" Type="http://schemas.openxmlformats.org/officeDocument/2006/relationships/customXml" Target="../ink/ink805.xml"/><Relationship Id="rId87" Type="http://schemas.openxmlformats.org/officeDocument/2006/relationships/image" Target="../media/image690.png"/><Relationship Id="rId513" Type="http://schemas.openxmlformats.org/officeDocument/2006/relationships/image" Target="../media/image903.png"/><Relationship Id="rId597" Type="http://schemas.openxmlformats.org/officeDocument/2006/relationships/image" Target="../media/image945.png"/><Relationship Id="rId152" Type="http://schemas.openxmlformats.org/officeDocument/2006/relationships/customXml" Target="../ink/ink728.xml"/><Relationship Id="rId457" Type="http://schemas.openxmlformats.org/officeDocument/2006/relationships/image" Target="../media/image875.png"/><Relationship Id="rId664" Type="http://schemas.openxmlformats.org/officeDocument/2006/relationships/customXml" Target="../ink/ink984.xml"/><Relationship Id="rId14" Type="http://schemas.openxmlformats.org/officeDocument/2006/relationships/customXml" Target="../ink/ink659.xml"/><Relationship Id="rId317" Type="http://schemas.openxmlformats.org/officeDocument/2006/relationships/image" Target="../media/image805.png"/><Relationship Id="rId524" Type="http://schemas.openxmlformats.org/officeDocument/2006/relationships/customXml" Target="../ink/ink914.xml"/><Relationship Id="rId98" Type="http://schemas.openxmlformats.org/officeDocument/2006/relationships/customXml" Target="../ink/ink701.xml"/><Relationship Id="rId163" Type="http://schemas.openxmlformats.org/officeDocument/2006/relationships/image" Target="../media/image728.png"/><Relationship Id="rId370" Type="http://schemas.openxmlformats.org/officeDocument/2006/relationships/customXml" Target="../ink/ink837.xml"/><Relationship Id="rId230" Type="http://schemas.openxmlformats.org/officeDocument/2006/relationships/customXml" Target="../ink/ink767.xml"/><Relationship Id="rId468" Type="http://schemas.openxmlformats.org/officeDocument/2006/relationships/customXml" Target="../ink/ink886.xml"/><Relationship Id="rId675" Type="http://schemas.openxmlformats.org/officeDocument/2006/relationships/image" Target="../media/image983.png"/><Relationship Id="rId25" Type="http://schemas.openxmlformats.org/officeDocument/2006/relationships/image" Target="../media/image659.png"/><Relationship Id="rId328" Type="http://schemas.openxmlformats.org/officeDocument/2006/relationships/customXml" Target="../ink/ink816.xml"/><Relationship Id="rId535" Type="http://schemas.openxmlformats.org/officeDocument/2006/relationships/image" Target="../media/image914.png"/><Relationship Id="rId174" Type="http://schemas.openxmlformats.org/officeDocument/2006/relationships/customXml" Target="../ink/ink739.xml"/><Relationship Id="rId381" Type="http://schemas.openxmlformats.org/officeDocument/2006/relationships/image" Target="../media/image837.png"/><Relationship Id="rId602" Type="http://schemas.openxmlformats.org/officeDocument/2006/relationships/customXml" Target="../ink/ink953.xml"/><Relationship Id="rId241" Type="http://schemas.openxmlformats.org/officeDocument/2006/relationships/image" Target="../media/image767.png"/><Relationship Id="rId479" Type="http://schemas.openxmlformats.org/officeDocument/2006/relationships/image" Target="../media/image886.png"/><Relationship Id="rId36" Type="http://schemas.openxmlformats.org/officeDocument/2006/relationships/customXml" Target="../ink/ink670.xml"/><Relationship Id="rId339" Type="http://schemas.openxmlformats.org/officeDocument/2006/relationships/image" Target="../media/image816.png"/><Relationship Id="rId546" Type="http://schemas.openxmlformats.org/officeDocument/2006/relationships/customXml" Target="../ink/ink925.xml"/><Relationship Id="rId101" Type="http://schemas.openxmlformats.org/officeDocument/2006/relationships/image" Target="../media/image697.png"/><Relationship Id="rId185" Type="http://schemas.openxmlformats.org/officeDocument/2006/relationships/image" Target="../media/image739.png"/><Relationship Id="rId406" Type="http://schemas.openxmlformats.org/officeDocument/2006/relationships/customXml" Target="../ink/ink855.xml"/><Relationship Id="rId392" Type="http://schemas.openxmlformats.org/officeDocument/2006/relationships/customXml" Target="../ink/ink848.xml"/><Relationship Id="rId613" Type="http://schemas.openxmlformats.org/officeDocument/2006/relationships/image" Target="../media/image953.png"/><Relationship Id="rId252" Type="http://schemas.openxmlformats.org/officeDocument/2006/relationships/customXml" Target="../ink/ink778.xml"/><Relationship Id="rId47" Type="http://schemas.openxmlformats.org/officeDocument/2006/relationships/image" Target="../media/image670.png"/><Relationship Id="rId112" Type="http://schemas.openxmlformats.org/officeDocument/2006/relationships/customXml" Target="../ink/ink708.xml"/><Relationship Id="rId557" Type="http://schemas.openxmlformats.org/officeDocument/2006/relationships/image" Target="../media/image925.png"/><Relationship Id="rId196" Type="http://schemas.openxmlformats.org/officeDocument/2006/relationships/customXml" Target="../ink/ink750.xml"/><Relationship Id="rId417" Type="http://schemas.openxmlformats.org/officeDocument/2006/relationships/image" Target="../media/image855.png"/><Relationship Id="rId624" Type="http://schemas.openxmlformats.org/officeDocument/2006/relationships/customXml" Target="../ink/ink964.xml"/><Relationship Id="rId263" Type="http://schemas.openxmlformats.org/officeDocument/2006/relationships/image" Target="../media/image778.png"/><Relationship Id="rId470" Type="http://schemas.openxmlformats.org/officeDocument/2006/relationships/customXml" Target="../ink/ink887.xml"/><Relationship Id="rId58" Type="http://schemas.openxmlformats.org/officeDocument/2006/relationships/customXml" Target="../ink/ink681.xml"/><Relationship Id="rId123" Type="http://schemas.openxmlformats.org/officeDocument/2006/relationships/image" Target="../media/image708.png"/><Relationship Id="rId330" Type="http://schemas.openxmlformats.org/officeDocument/2006/relationships/customXml" Target="../ink/ink817.xml"/><Relationship Id="rId568" Type="http://schemas.openxmlformats.org/officeDocument/2006/relationships/customXml" Target="../ink/ink936.xml"/><Relationship Id="rId428" Type="http://schemas.openxmlformats.org/officeDocument/2006/relationships/customXml" Target="../ink/ink866.xml"/><Relationship Id="rId635" Type="http://schemas.openxmlformats.org/officeDocument/2006/relationships/image" Target="../media/image964.png"/><Relationship Id="rId274" Type="http://schemas.openxmlformats.org/officeDocument/2006/relationships/customXml" Target="../ink/ink789.xml"/><Relationship Id="rId481" Type="http://schemas.openxmlformats.org/officeDocument/2006/relationships/image" Target="../media/image887.png"/><Relationship Id="rId69" Type="http://schemas.openxmlformats.org/officeDocument/2006/relationships/image" Target="../media/image681.png"/><Relationship Id="rId134" Type="http://schemas.openxmlformats.org/officeDocument/2006/relationships/customXml" Target="../ink/ink719.xml"/><Relationship Id="rId579" Type="http://schemas.openxmlformats.org/officeDocument/2006/relationships/image" Target="../media/image936.png"/><Relationship Id="rId341" Type="http://schemas.openxmlformats.org/officeDocument/2006/relationships/image" Target="../media/image817.png"/><Relationship Id="rId439" Type="http://schemas.openxmlformats.org/officeDocument/2006/relationships/image" Target="../media/image866.png"/><Relationship Id="rId646" Type="http://schemas.openxmlformats.org/officeDocument/2006/relationships/customXml" Target="../ink/ink975.xml"/><Relationship Id="rId201" Type="http://schemas.openxmlformats.org/officeDocument/2006/relationships/image" Target="../media/image747.png"/><Relationship Id="rId285" Type="http://schemas.openxmlformats.org/officeDocument/2006/relationships/image" Target="../media/image789.png"/><Relationship Id="rId506" Type="http://schemas.openxmlformats.org/officeDocument/2006/relationships/customXml" Target="../ink/ink905.xml"/><Relationship Id="rId492" Type="http://schemas.openxmlformats.org/officeDocument/2006/relationships/customXml" Target="../ink/ink898.xml"/><Relationship Id="rId91" Type="http://schemas.openxmlformats.org/officeDocument/2006/relationships/image" Target="../media/image692.png"/><Relationship Id="rId145" Type="http://schemas.openxmlformats.org/officeDocument/2006/relationships/image" Target="../media/image719.png"/><Relationship Id="rId187" Type="http://schemas.openxmlformats.org/officeDocument/2006/relationships/image" Target="../media/image740.png"/><Relationship Id="rId352" Type="http://schemas.openxmlformats.org/officeDocument/2006/relationships/customXml" Target="../ink/ink828.xml"/><Relationship Id="rId394" Type="http://schemas.openxmlformats.org/officeDocument/2006/relationships/customXml" Target="../ink/ink849.xml"/><Relationship Id="rId408" Type="http://schemas.openxmlformats.org/officeDocument/2006/relationships/customXml" Target="../ink/ink856.xml"/><Relationship Id="rId615" Type="http://schemas.openxmlformats.org/officeDocument/2006/relationships/image" Target="../media/image954.png"/><Relationship Id="rId212" Type="http://schemas.openxmlformats.org/officeDocument/2006/relationships/customXml" Target="../ink/ink758.xml"/><Relationship Id="rId254" Type="http://schemas.openxmlformats.org/officeDocument/2006/relationships/customXml" Target="../ink/ink779.xml"/><Relationship Id="rId657" Type="http://schemas.openxmlformats.org/officeDocument/2006/relationships/image" Target="../media/image974.png"/><Relationship Id="rId49" Type="http://schemas.openxmlformats.org/officeDocument/2006/relationships/image" Target="../media/image671.png"/><Relationship Id="rId114" Type="http://schemas.openxmlformats.org/officeDocument/2006/relationships/customXml" Target="../ink/ink709.xml"/><Relationship Id="rId296" Type="http://schemas.openxmlformats.org/officeDocument/2006/relationships/customXml" Target="../ink/ink800.xml"/><Relationship Id="rId461" Type="http://schemas.openxmlformats.org/officeDocument/2006/relationships/image" Target="../media/image877.png"/><Relationship Id="rId517" Type="http://schemas.openxmlformats.org/officeDocument/2006/relationships/image" Target="../media/image905.png"/><Relationship Id="rId559" Type="http://schemas.openxmlformats.org/officeDocument/2006/relationships/image" Target="../media/image926.png"/><Relationship Id="rId60" Type="http://schemas.openxmlformats.org/officeDocument/2006/relationships/customXml" Target="../ink/ink682.xml"/><Relationship Id="rId156" Type="http://schemas.openxmlformats.org/officeDocument/2006/relationships/customXml" Target="../ink/ink730.xml"/><Relationship Id="rId198" Type="http://schemas.openxmlformats.org/officeDocument/2006/relationships/customXml" Target="../ink/ink751.xml"/><Relationship Id="rId321" Type="http://schemas.openxmlformats.org/officeDocument/2006/relationships/image" Target="../media/image807.png"/><Relationship Id="rId363" Type="http://schemas.openxmlformats.org/officeDocument/2006/relationships/image" Target="../media/image828.png"/><Relationship Id="rId419" Type="http://schemas.openxmlformats.org/officeDocument/2006/relationships/image" Target="../media/image856.png"/><Relationship Id="rId570" Type="http://schemas.openxmlformats.org/officeDocument/2006/relationships/customXml" Target="../ink/ink937.xml"/><Relationship Id="rId626" Type="http://schemas.openxmlformats.org/officeDocument/2006/relationships/customXml" Target="../ink/ink965.xml"/><Relationship Id="rId223" Type="http://schemas.openxmlformats.org/officeDocument/2006/relationships/image" Target="../media/image758.png"/><Relationship Id="rId430" Type="http://schemas.openxmlformats.org/officeDocument/2006/relationships/customXml" Target="../ink/ink867.xml"/><Relationship Id="rId668" Type="http://schemas.openxmlformats.org/officeDocument/2006/relationships/customXml" Target="../ink/ink986.xml"/><Relationship Id="rId18" Type="http://schemas.openxmlformats.org/officeDocument/2006/relationships/customXml" Target="../ink/ink661.xml"/><Relationship Id="rId265" Type="http://schemas.openxmlformats.org/officeDocument/2006/relationships/image" Target="../media/image779.png"/><Relationship Id="rId472" Type="http://schemas.openxmlformats.org/officeDocument/2006/relationships/customXml" Target="../ink/ink888.xml"/><Relationship Id="rId528" Type="http://schemas.openxmlformats.org/officeDocument/2006/relationships/customXml" Target="../ink/ink916.xml"/><Relationship Id="rId125" Type="http://schemas.openxmlformats.org/officeDocument/2006/relationships/image" Target="../media/image709.png"/><Relationship Id="rId167" Type="http://schemas.openxmlformats.org/officeDocument/2006/relationships/image" Target="../media/image730.png"/><Relationship Id="rId332" Type="http://schemas.openxmlformats.org/officeDocument/2006/relationships/customXml" Target="../ink/ink818.xml"/><Relationship Id="rId374" Type="http://schemas.openxmlformats.org/officeDocument/2006/relationships/customXml" Target="../ink/ink839.xml"/><Relationship Id="rId581" Type="http://schemas.openxmlformats.org/officeDocument/2006/relationships/image" Target="../media/image937.png"/><Relationship Id="rId71" Type="http://schemas.openxmlformats.org/officeDocument/2006/relationships/image" Target="../media/image682.png"/><Relationship Id="rId234" Type="http://schemas.openxmlformats.org/officeDocument/2006/relationships/customXml" Target="../ink/ink769.xml"/><Relationship Id="rId637" Type="http://schemas.openxmlformats.org/officeDocument/2006/relationships/image" Target="../media/image965.png"/><Relationship Id="rId679" Type="http://schemas.openxmlformats.org/officeDocument/2006/relationships/image" Target="../media/image985.png"/><Relationship Id="rId2" Type="http://schemas.openxmlformats.org/officeDocument/2006/relationships/customXml" Target="../ink/ink653.xml"/><Relationship Id="rId29" Type="http://schemas.openxmlformats.org/officeDocument/2006/relationships/image" Target="../media/image661.png"/><Relationship Id="rId276" Type="http://schemas.openxmlformats.org/officeDocument/2006/relationships/customXml" Target="../ink/ink790.xml"/><Relationship Id="rId441" Type="http://schemas.openxmlformats.org/officeDocument/2006/relationships/image" Target="../media/image867.png"/><Relationship Id="rId483" Type="http://schemas.openxmlformats.org/officeDocument/2006/relationships/image" Target="../media/image888.png"/><Relationship Id="rId539" Type="http://schemas.openxmlformats.org/officeDocument/2006/relationships/image" Target="../media/image916.png"/><Relationship Id="rId40" Type="http://schemas.openxmlformats.org/officeDocument/2006/relationships/customXml" Target="../ink/ink672.xml"/><Relationship Id="rId136" Type="http://schemas.openxmlformats.org/officeDocument/2006/relationships/customXml" Target="../ink/ink720.xml"/><Relationship Id="rId178" Type="http://schemas.openxmlformats.org/officeDocument/2006/relationships/customXml" Target="../ink/ink741.xml"/><Relationship Id="rId301" Type="http://schemas.openxmlformats.org/officeDocument/2006/relationships/image" Target="../media/image797.png"/><Relationship Id="rId343" Type="http://schemas.openxmlformats.org/officeDocument/2006/relationships/image" Target="../media/image818.png"/><Relationship Id="rId550" Type="http://schemas.openxmlformats.org/officeDocument/2006/relationships/customXml" Target="../ink/ink927.xml"/><Relationship Id="rId82" Type="http://schemas.openxmlformats.org/officeDocument/2006/relationships/customXml" Target="../ink/ink693.xml"/><Relationship Id="rId203" Type="http://schemas.openxmlformats.org/officeDocument/2006/relationships/image" Target="../media/image748.png"/><Relationship Id="rId385" Type="http://schemas.openxmlformats.org/officeDocument/2006/relationships/image" Target="../media/image839.png"/><Relationship Id="rId592" Type="http://schemas.openxmlformats.org/officeDocument/2006/relationships/customXml" Target="../ink/ink948.xml"/><Relationship Id="rId606" Type="http://schemas.openxmlformats.org/officeDocument/2006/relationships/customXml" Target="../ink/ink955.xml"/><Relationship Id="rId648" Type="http://schemas.openxmlformats.org/officeDocument/2006/relationships/customXml" Target="../ink/ink976.xml"/><Relationship Id="rId245" Type="http://schemas.openxmlformats.org/officeDocument/2006/relationships/image" Target="../media/image769.png"/><Relationship Id="rId287" Type="http://schemas.openxmlformats.org/officeDocument/2006/relationships/image" Target="../media/image790.png"/><Relationship Id="rId410" Type="http://schemas.openxmlformats.org/officeDocument/2006/relationships/customXml" Target="../ink/ink857.xml"/><Relationship Id="rId452" Type="http://schemas.openxmlformats.org/officeDocument/2006/relationships/customXml" Target="../ink/ink878.xml"/><Relationship Id="rId494" Type="http://schemas.openxmlformats.org/officeDocument/2006/relationships/customXml" Target="../ink/ink899.xml"/><Relationship Id="rId508" Type="http://schemas.openxmlformats.org/officeDocument/2006/relationships/customXml" Target="../ink/ink906.xml"/><Relationship Id="rId105" Type="http://schemas.openxmlformats.org/officeDocument/2006/relationships/image" Target="../media/image699.png"/><Relationship Id="rId147" Type="http://schemas.openxmlformats.org/officeDocument/2006/relationships/image" Target="../media/image720.png"/><Relationship Id="rId312" Type="http://schemas.openxmlformats.org/officeDocument/2006/relationships/customXml" Target="../ink/ink808.xml"/><Relationship Id="rId354" Type="http://schemas.openxmlformats.org/officeDocument/2006/relationships/customXml" Target="../ink/ink829.xml"/><Relationship Id="rId51" Type="http://schemas.openxmlformats.org/officeDocument/2006/relationships/image" Target="../media/image672.png"/><Relationship Id="rId93" Type="http://schemas.openxmlformats.org/officeDocument/2006/relationships/image" Target="../media/image693.png"/><Relationship Id="rId189" Type="http://schemas.openxmlformats.org/officeDocument/2006/relationships/image" Target="../media/image741.png"/><Relationship Id="rId396" Type="http://schemas.openxmlformats.org/officeDocument/2006/relationships/customXml" Target="../ink/ink850.xml"/><Relationship Id="rId561" Type="http://schemas.openxmlformats.org/officeDocument/2006/relationships/image" Target="../media/image927.png"/><Relationship Id="rId617" Type="http://schemas.openxmlformats.org/officeDocument/2006/relationships/image" Target="../media/image955.png"/><Relationship Id="rId659" Type="http://schemas.openxmlformats.org/officeDocument/2006/relationships/image" Target="../media/image975.png"/><Relationship Id="rId214" Type="http://schemas.openxmlformats.org/officeDocument/2006/relationships/customXml" Target="../ink/ink759.xml"/><Relationship Id="rId256" Type="http://schemas.openxmlformats.org/officeDocument/2006/relationships/customXml" Target="../ink/ink780.xml"/><Relationship Id="rId298" Type="http://schemas.openxmlformats.org/officeDocument/2006/relationships/customXml" Target="../ink/ink801.xml"/><Relationship Id="rId421" Type="http://schemas.openxmlformats.org/officeDocument/2006/relationships/image" Target="../media/image857.png"/><Relationship Id="rId463" Type="http://schemas.openxmlformats.org/officeDocument/2006/relationships/image" Target="../media/image878.png"/><Relationship Id="rId519" Type="http://schemas.openxmlformats.org/officeDocument/2006/relationships/image" Target="../media/image906.png"/><Relationship Id="rId670" Type="http://schemas.openxmlformats.org/officeDocument/2006/relationships/customXml" Target="../ink/ink987.xml"/><Relationship Id="rId116" Type="http://schemas.openxmlformats.org/officeDocument/2006/relationships/customXml" Target="../ink/ink710.xml"/><Relationship Id="rId158" Type="http://schemas.openxmlformats.org/officeDocument/2006/relationships/customXml" Target="../ink/ink731.xml"/><Relationship Id="rId323" Type="http://schemas.openxmlformats.org/officeDocument/2006/relationships/image" Target="../media/image808.png"/><Relationship Id="rId530" Type="http://schemas.openxmlformats.org/officeDocument/2006/relationships/customXml" Target="../ink/ink917.xml"/><Relationship Id="rId20" Type="http://schemas.openxmlformats.org/officeDocument/2006/relationships/customXml" Target="../ink/ink662.xml"/><Relationship Id="rId62" Type="http://schemas.openxmlformats.org/officeDocument/2006/relationships/customXml" Target="../ink/ink683.xml"/><Relationship Id="rId365" Type="http://schemas.openxmlformats.org/officeDocument/2006/relationships/image" Target="../media/image829.png"/><Relationship Id="rId572" Type="http://schemas.openxmlformats.org/officeDocument/2006/relationships/customXml" Target="../ink/ink938.xml"/><Relationship Id="rId628" Type="http://schemas.openxmlformats.org/officeDocument/2006/relationships/customXml" Target="../ink/ink966.xml"/><Relationship Id="rId225" Type="http://schemas.openxmlformats.org/officeDocument/2006/relationships/image" Target="../media/image759.png"/><Relationship Id="rId267" Type="http://schemas.openxmlformats.org/officeDocument/2006/relationships/image" Target="../media/image780.png"/><Relationship Id="rId432" Type="http://schemas.openxmlformats.org/officeDocument/2006/relationships/customXml" Target="../ink/ink868.xml"/><Relationship Id="rId474" Type="http://schemas.openxmlformats.org/officeDocument/2006/relationships/customXml" Target="../ink/ink889.xml"/><Relationship Id="rId127" Type="http://schemas.openxmlformats.org/officeDocument/2006/relationships/image" Target="../media/image710.png"/><Relationship Id="rId681" Type="http://schemas.openxmlformats.org/officeDocument/2006/relationships/image" Target="../media/image157.png"/><Relationship Id="rId31" Type="http://schemas.openxmlformats.org/officeDocument/2006/relationships/image" Target="../media/image662.png"/><Relationship Id="rId73" Type="http://schemas.openxmlformats.org/officeDocument/2006/relationships/image" Target="../media/image683.png"/><Relationship Id="rId169" Type="http://schemas.openxmlformats.org/officeDocument/2006/relationships/image" Target="../media/image731.png"/><Relationship Id="rId334" Type="http://schemas.openxmlformats.org/officeDocument/2006/relationships/customXml" Target="../ink/ink819.xml"/><Relationship Id="rId376" Type="http://schemas.openxmlformats.org/officeDocument/2006/relationships/customXml" Target="../ink/ink840.xml"/><Relationship Id="rId541" Type="http://schemas.openxmlformats.org/officeDocument/2006/relationships/image" Target="../media/image917.png"/><Relationship Id="rId583" Type="http://schemas.openxmlformats.org/officeDocument/2006/relationships/image" Target="../media/image938.png"/><Relationship Id="rId639" Type="http://schemas.openxmlformats.org/officeDocument/2006/relationships/image" Target="../media/image966.png"/><Relationship Id="rId4" Type="http://schemas.openxmlformats.org/officeDocument/2006/relationships/customXml" Target="../ink/ink654.xml"/><Relationship Id="rId180" Type="http://schemas.openxmlformats.org/officeDocument/2006/relationships/customXml" Target="../ink/ink742.xml"/><Relationship Id="rId236" Type="http://schemas.openxmlformats.org/officeDocument/2006/relationships/customXml" Target="../ink/ink770.xml"/><Relationship Id="rId278" Type="http://schemas.openxmlformats.org/officeDocument/2006/relationships/customXml" Target="../ink/ink791.xml"/><Relationship Id="rId401" Type="http://schemas.openxmlformats.org/officeDocument/2006/relationships/image" Target="../media/image847.png"/><Relationship Id="rId443" Type="http://schemas.openxmlformats.org/officeDocument/2006/relationships/image" Target="../media/image868.png"/><Relationship Id="rId650" Type="http://schemas.openxmlformats.org/officeDocument/2006/relationships/customXml" Target="../ink/ink977.xml"/><Relationship Id="rId303" Type="http://schemas.openxmlformats.org/officeDocument/2006/relationships/image" Target="../media/image798.png"/><Relationship Id="rId485" Type="http://schemas.openxmlformats.org/officeDocument/2006/relationships/image" Target="../media/image889.png"/><Relationship Id="rId42" Type="http://schemas.openxmlformats.org/officeDocument/2006/relationships/customXml" Target="../ink/ink673.xml"/><Relationship Id="rId84" Type="http://schemas.openxmlformats.org/officeDocument/2006/relationships/customXml" Target="../ink/ink694.xml"/><Relationship Id="rId138" Type="http://schemas.openxmlformats.org/officeDocument/2006/relationships/customXml" Target="../ink/ink721.xml"/><Relationship Id="rId345" Type="http://schemas.openxmlformats.org/officeDocument/2006/relationships/image" Target="../media/image819.png"/><Relationship Id="rId387" Type="http://schemas.openxmlformats.org/officeDocument/2006/relationships/image" Target="../media/image840.png"/><Relationship Id="rId510" Type="http://schemas.openxmlformats.org/officeDocument/2006/relationships/customXml" Target="../ink/ink907.xml"/><Relationship Id="rId552" Type="http://schemas.openxmlformats.org/officeDocument/2006/relationships/customXml" Target="../ink/ink928.xml"/><Relationship Id="rId594" Type="http://schemas.openxmlformats.org/officeDocument/2006/relationships/customXml" Target="../ink/ink949.xml"/><Relationship Id="rId608" Type="http://schemas.openxmlformats.org/officeDocument/2006/relationships/customXml" Target="../ink/ink956.xml"/><Relationship Id="rId191" Type="http://schemas.openxmlformats.org/officeDocument/2006/relationships/image" Target="../media/image742.png"/><Relationship Id="rId205" Type="http://schemas.openxmlformats.org/officeDocument/2006/relationships/image" Target="../media/image749.png"/><Relationship Id="rId247" Type="http://schemas.openxmlformats.org/officeDocument/2006/relationships/image" Target="../media/image770.png"/><Relationship Id="rId412" Type="http://schemas.openxmlformats.org/officeDocument/2006/relationships/customXml" Target="../ink/ink858.xml"/><Relationship Id="rId107" Type="http://schemas.openxmlformats.org/officeDocument/2006/relationships/image" Target="../media/image700.png"/><Relationship Id="rId289" Type="http://schemas.openxmlformats.org/officeDocument/2006/relationships/image" Target="../media/image791.png"/><Relationship Id="rId454" Type="http://schemas.openxmlformats.org/officeDocument/2006/relationships/customXml" Target="../ink/ink879.xml"/><Relationship Id="rId496" Type="http://schemas.openxmlformats.org/officeDocument/2006/relationships/customXml" Target="../ink/ink900.xml"/><Relationship Id="rId661" Type="http://schemas.openxmlformats.org/officeDocument/2006/relationships/image" Target="../media/image976.png"/><Relationship Id="rId11" Type="http://schemas.openxmlformats.org/officeDocument/2006/relationships/image" Target="../media/image652.png"/><Relationship Id="rId53" Type="http://schemas.openxmlformats.org/officeDocument/2006/relationships/image" Target="../media/image673.png"/><Relationship Id="rId149" Type="http://schemas.openxmlformats.org/officeDocument/2006/relationships/image" Target="../media/image721.png"/><Relationship Id="rId314" Type="http://schemas.openxmlformats.org/officeDocument/2006/relationships/customXml" Target="../ink/ink809.xml"/><Relationship Id="rId356" Type="http://schemas.openxmlformats.org/officeDocument/2006/relationships/customXml" Target="../ink/ink830.xml"/><Relationship Id="rId398" Type="http://schemas.openxmlformats.org/officeDocument/2006/relationships/customXml" Target="../ink/ink851.xml"/><Relationship Id="rId521" Type="http://schemas.openxmlformats.org/officeDocument/2006/relationships/image" Target="../media/image907.png"/><Relationship Id="rId563" Type="http://schemas.openxmlformats.org/officeDocument/2006/relationships/image" Target="../media/image928.png"/><Relationship Id="rId619" Type="http://schemas.openxmlformats.org/officeDocument/2006/relationships/image" Target="../media/image956.png"/><Relationship Id="rId95" Type="http://schemas.openxmlformats.org/officeDocument/2006/relationships/image" Target="../media/image694.png"/><Relationship Id="rId160" Type="http://schemas.openxmlformats.org/officeDocument/2006/relationships/customXml" Target="../ink/ink732.xml"/><Relationship Id="rId216" Type="http://schemas.openxmlformats.org/officeDocument/2006/relationships/customXml" Target="../ink/ink760.xml"/><Relationship Id="rId423" Type="http://schemas.openxmlformats.org/officeDocument/2006/relationships/image" Target="../media/image858.png"/><Relationship Id="rId258" Type="http://schemas.openxmlformats.org/officeDocument/2006/relationships/customXml" Target="../ink/ink781.xml"/><Relationship Id="rId465" Type="http://schemas.openxmlformats.org/officeDocument/2006/relationships/image" Target="../media/image879.png"/><Relationship Id="rId630" Type="http://schemas.openxmlformats.org/officeDocument/2006/relationships/customXml" Target="../ink/ink967.xml"/><Relationship Id="rId672" Type="http://schemas.openxmlformats.org/officeDocument/2006/relationships/customXml" Target="../ink/ink988.xml"/><Relationship Id="rId22" Type="http://schemas.openxmlformats.org/officeDocument/2006/relationships/customXml" Target="../ink/ink663.xml"/><Relationship Id="rId64" Type="http://schemas.openxmlformats.org/officeDocument/2006/relationships/customXml" Target="../ink/ink684.xml"/><Relationship Id="rId118" Type="http://schemas.openxmlformats.org/officeDocument/2006/relationships/customXml" Target="../ink/ink711.xml"/><Relationship Id="rId325" Type="http://schemas.openxmlformats.org/officeDocument/2006/relationships/image" Target="../media/image809.png"/><Relationship Id="rId367" Type="http://schemas.openxmlformats.org/officeDocument/2006/relationships/image" Target="../media/image830.png"/><Relationship Id="rId532" Type="http://schemas.openxmlformats.org/officeDocument/2006/relationships/customXml" Target="../ink/ink918.xml"/><Relationship Id="rId574" Type="http://schemas.openxmlformats.org/officeDocument/2006/relationships/customXml" Target="../ink/ink939.xml"/><Relationship Id="rId171" Type="http://schemas.openxmlformats.org/officeDocument/2006/relationships/image" Target="../media/image732.png"/><Relationship Id="rId227" Type="http://schemas.openxmlformats.org/officeDocument/2006/relationships/image" Target="../media/image760.png"/><Relationship Id="rId269" Type="http://schemas.openxmlformats.org/officeDocument/2006/relationships/image" Target="../media/image781.png"/><Relationship Id="rId434" Type="http://schemas.openxmlformats.org/officeDocument/2006/relationships/customXml" Target="../ink/ink869.xml"/><Relationship Id="rId476" Type="http://schemas.openxmlformats.org/officeDocument/2006/relationships/customXml" Target="../ink/ink890.xml"/><Relationship Id="rId641" Type="http://schemas.openxmlformats.org/officeDocument/2006/relationships/image" Target="../media/image967.png"/><Relationship Id="rId683" Type="http://schemas.openxmlformats.org/officeDocument/2006/relationships/image" Target="../media/image986.png"/><Relationship Id="rId33" Type="http://schemas.openxmlformats.org/officeDocument/2006/relationships/image" Target="../media/image663.png"/><Relationship Id="rId129" Type="http://schemas.openxmlformats.org/officeDocument/2006/relationships/image" Target="../media/image711.png"/><Relationship Id="rId280" Type="http://schemas.openxmlformats.org/officeDocument/2006/relationships/customXml" Target="../ink/ink792.xml"/><Relationship Id="rId336" Type="http://schemas.openxmlformats.org/officeDocument/2006/relationships/customXml" Target="../ink/ink820.xml"/><Relationship Id="rId501" Type="http://schemas.openxmlformats.org/officeDocument/2006/relationships/image" Target="../media/image897.png"/><Relationship Id="rId543" Type="http://schemas.openxmlformats.org/officeDocument/2006/relationships/image" Target="../media/image918.png"/><Relationship Id="rId75" Type="http://schemas.openxmlformats.org/officeDocument/2006/relationships/image" Target="../media/image684.png"/><Relationship Id="rId140" Type="http://schemas.openxmlformats.org/officeDocument/2006/relationships/customXml" Target="../ink/ink722.xml"/><Relationship Id="rId182" Type="http://schemas.openxmlformats.org/officeDocument/2006/relationships/customXml" Target="../ink/ink743.xml"/><Relationship Id="rId378" Type="http://schemas.openxmlformats.org/officeDocument/2006/relationships/customXml" Target="../ink/ink841.xml"/><Relationship Id="rId403" Type="http://schemas.openxmlformats.org/officeDocument/2006/relationships/image" Target="../media/image848.png"/><Relationship Id="rId585" Type="http://schemas.openxmlformats.org/officeDocument/2006/relationships/image" Target="../media/image939.png"/><Relationship Id="rId6" Type="http://schemas.openxmlformats.org/officeDocument/2006/relationships/customXml" Target="../ink/ink655.xml"/><Relationship Id="rId238" Type="http://schemas.openxmlformats.org/officeDocument/2006/relationships/customXml" Target="../ink/ink771.xml"/><Relationship Id="rId445" Type="http://schemas.openxmlformats.org/officeDocument/2006/relationships/image" Target="../media/image869.png"/><Relationship Id="rId487" Type="http://schemas.openxmlformats.org/officeDocument/2006/relationships/image" Target="../media/image890.png"/><Relationship Id="rId610" Type="http://schemas.openxmlformats.org/officeDocument/2006/relationships/customXml" Target="../ink/ink957.xml"/><Relationship Id="rId652" Type="http://schemas.openxmlformats.org/officeDocument/2006/relationships/customXml" Target="../ink/ink978.xml"/><Relationship Id="rId291" Type="http://schemas.openxmlformats.org/officeDocument/2006/relationships/image" Target="../media/image792.png"/><Relationship Id="rId305" Type="http://schemas.openxmlformats.org/officeDocument/2006/relationships/image" Target="../media/image799.png"/><Relationship Id="rId347" Type="http://schemas.openxmlformats.org/officeDocument/2006/relationships/image" Target="../media/image820.png"/><Relationship Id="rId512" Type="http://schemas.openxmlformats.org/officeDocument/2006/relationships/customXml" Target="../ink/ink908.xml"/><Relationship Id="rId44" Type="http://schemas.openxmlformats.org/officeDocument/2006/relationships/customXml" Target="../ink/ink674.xml"/><Relationship Id="rId86" Type="http://schemas.openxmlformats.org/officeDocument/2006/relationships/customXml" Target="../ink/ink695.xml"/><Relationship Id="rId151" Type="http://schemas.openxmlformats.org/officeDocument/2006/relationships/image" Target="../media/image722.png"/><Relationship Id="rId389" Type="http://schemas.openxmlformats.org/officeDocument/2006/relationships/image" Target="../media/image841.png"/><Relationship Id="rId554" Type="http://schemas.openxmlformats.org/officeDocument/2006/relationships/customXml" Target="../ink/ink929.xml"/><Relationship Id="rId596" Type="http://schemas.openxmlformats.org/officeDocument/2006/relationships/customXml" Target="../ink/ink950.xml"/><Relationship Id="rId193" Type="http://schemas.openxmlformats.org/officeDocument/2006/relationships/image" Target="../media/image743.png"/><Relationship Id="rId207" Type="http://schemas.openxmlformats.org/officeDocument/2006/relationships/image" Target="../media/image750.png"/><Relationship Id="rId249" Type="http://schemas.openxmlformats.org/officeDocument/2006/relationships/image" Target="../media/image771.png"/><Relationship Id="rId414" Type="http://schemas.openxmlformats.org/officeDocument/2006/relationships/customXml" Target="../ink/ink859.xml"/><Relationship Id="rId456" Type="http://schemas.openxmlformats.org/officeDocument/2006/relationships/customXml" Target="../ink/ink880.xml"/><Relationship Id="rId498" Type="http://schemas.openxmlformats.org/officeDocument/2006/relationships/customXml" Target="../ink/ink901.xml"/><Relationship Id="rId621" Type="http://schemas.openxmlformats.org/officeDocument/2006/relationships/image" Target="../media/image957.png"/><Relationship Id="rId663" Type="http://schemas.openxmlformats.org/officeDocument/2006/relationships/image" Target="../media/image977.png"/><Relationship Id="rId13" Type="http://schemas.openxmlformats.org/officeDocument/2006/relationships/image" Target="../media/image653.png"/><Relationship Id="rId109" Type="http://schemas.openxmlformats.org/officeDocument/2006/relationships/image" Target="../media/image701.png"/><Relationship Id="rId260" Type="http://schemas.openxmlformats.org/officeDocument/2006/relationships/customXml" Target="../ink/ink782.xml"/><Relationship Id="rId316" Type="http://schemas.openxmlformats.org/officeDocument/2006/relationships/customXml" Target="../ink/ink810.xml"/><Relationship Id="rId523" Type="http://schemas.openxmlformats.org/officeDocument/2006/relationships/image" Target="../media/image908.png"/><Relationship Id="rId55" Type="http://schemas.openxmlformats.org/officeDocument/2006/relationships/image" Target="../media/image674.png"/><Relationship Id="rId97" Type="http://schemas.openxmlformats.org/officeDocument/2006/relationships/image" Target="../media/image695.png"/><Relationship Id="rId120" Type="http://schemas.openxmlformats.org/officeDocument/2006/relationships/customXml" Target="../ink/ink712.xml"/><Relationship Id="rId358" Type="http://schemas.openxmlformats.org/officeDocument/2006/relationships/customXml" Target="../ink/ink831.xml"/><Relationship Id="rId565" Type="http://schemas.openxmlformats.org/officeDocument/2006/relationships/image" Target="../media/image929.png"/><Relationship Id="rId162" Type="http://schemas.openxmlformats.org/officeDocument/2006/relationships/customXml" Target="../ink/ink733.xml"/><Relationship Id="rId218" Type="http://schemas.openxmlformats.org/officeDocument/2006/relationships/customXml" Target="../ink/ink761.xml"/><Relationship Id="rId425" Type="http://schemas.openxmlformats.org/officeDocument/2006/relationships/image" Target="../media/image859.png"/><Relationship Id="rId467" Type="http://schemas.openxmlformats.org/officeDocument/2006/relationships/image" Target="../media/image880.png"/><Relationship Id="rId632" Type="http://schemas.openxmlformats.org/officeDocument/2006/relationships/customXml" Target="../ink/ink968.xml"/><Relationship Id="rId271" Type="http://schemas.openxmlformats.org/officeDocument/2006/relationships/image" Target="../media/image782.png"/><Relationship Id="rId674" Type="http://schemas.openxmlformats.org/officeDocument/2006/relationships/customXml" Target="../ink/ink989.xml"/><Relationship Id="rId24" Type="http://schemas.openxmlformats.org/officeDocument/2006/relationships/customXml" Target="../ink/ink664.xml"/><Relationship Id="rId66" Type="http://schemas.openxmlformats.org/officeDocument/2006/relationships/customXml" Target="../ink/ink685.xml"/><Relationship Id="rId131" Type="http://schemas.openxmlformats.org/officeDocument/2006/relationships/image" Target="../media/image712.png"/><Relationship Id="rId327" Type="http://schemas.openxmlformats.org/officeDocument/2006/relationships/image" Target="../media/image810.png"/><Relationship Id="rId369" Type="http://schemas.openxmlformats.org/officeDocument/2006/relationships/image" Target="../media/image831.png"/><Relationship Id="rId534" Type="http://schemas.openxmlformats.org/officeDocument/2006/relationships/customXml" Target="../ink/ink919.xml"/><Relationship Id="rId576" Type="http://schemas.openxmlformats.org/officeDocument/2006/relationships/customXml" Target="../ink/ink940.xml"/><Relationship Id="rId173" Type="http://schemas.openxmlformats.org/officeDocument/2006/relationships/image" Target="../media/image733.png"/><Relationship Id="rId229" Type="http://schemas.openxmlformats.org/officeDocument/2006/relationships/image" Target="../media/image761.png"/><Relationship Id="rId380" Type="http://schemas.openxmlformats.org/officeDocument/2006/relationships/customXml" Target="../ink/ink842.xml"/><Relationship Id="rId436" Type="http://schemas.openxmlformats.org/officeDocument/2006/relationships/customXml" Target="../ink/ink870.xml"/><Relationship Id="rId601" Type="http://schemas.openxmlformats.org/officeDocument/2006/relationships/image" Target="../media/image947.png"/><Relationship Id="rId643" Type="http://schemas.openxmlformats.org/officeDocument/2006/relationships/image" Target="../media/image968.png"/><Relationship Id="rId240" Type="http://schemas.openxmlformats.org/officeDocument/2006/relationships/customXml" Target="../ink/ink772.xml"/><Relationship Id="rId478" Type="http://schemas.openxmlformats.org/officeDocument/2006/relationships/customXml" Target="../ink/ink891.xml"/><Relationship Id="rId35" Type="http://schemas.openxmlformats.org/officeDocument/2006/relationships/image" Target="../media/image664.png"/><Relationship Id="rId77" Type="http://schemas.openxmlformats.org/officeDocument/2006/relationships/image" Target="../media/image685.png"/><Relationship Id="rId100" Type="http://schemas.openxmlformats.org/officeDocument/2006/relationships/customXml" Target="../ink/ink702.xml"/><Relationship Id="rId282" Type="http://schemas.openxmlformats.org/officeDocument/2006/relationships/customXml" Target="../ink/ink793.xml"/><Relationship Id="rId338" Type="http://schemas.openxmlformats.org/officeDocument/2006/relationships/customXml" Target="../ink/ink821.xml"/><Relationship Id="rId503" Type="http://schemas.openxmlformats.org/officeDocument/2006/relationships/image" Target="../media/image898.png"/><Relationship Id="rId545" Type="http://schemas.openxmlformats.org/officeDocument/2006/relationships/image" Target="../media/image919.png"/><Relationship Id="rId587" Type="http://schemas.openxmlformats.org/officeDocument/2006/relationships/image" Target="../media/image940.png"/><Relationship Id="rId8" Type="http://schemas.openxmlformats.org/officeDocument/2006/relationships/customXml" Target="../ink/ink656.xml"/><Relationship Id="rId142" Type="http://schemas.openxmlformats.org/officeDocument/2006/relationships/customXml" Target="../ink/ink723.xml"/><Relationship Id="rId184" Type="http://schemas.openxmlformats.org/officeDocument/2006/relationships/customXml" Target="../ink/ink744.xml"/><Relationship Id="rId391" Type="http://schemas.openxmlformats.org/officeDocument/2006/relationships/image" Target="../media/image842.png"/><Relationship Id="rId405" Type="http://schemas.openxmlformats.org/officeDocument/2006/relationships/image" Target="../media/image849.png"/><Relationship Id="rId447" Type="http://schemas.openxmlformats.org/officeDocument/2006/relationships/image" Target="../media/image870.png"/><Relationship Id="rId612" Type="http://schemas.openxmlformats.org/officeDocument/2006/relationships/customXml" Target="../ink/ink958.xml"/><Relationship Id="rId251" Type="http://schemas.openxmlformats.org/officeDocument/2006/relationships/image" Target="../media/image772.png"/><Relationship Id="rId489" Type="http://schemas.openxmlformats.org/officeDocument/2006/relationships/image" Target="../media/image891.png"/><Relationship Id="rId654" Type="http://schemas.openxmlformats.org/officeDocument/2006/relationships/customXml" Target="../ink/ink979.xml"/><Relationship Id="rId46" Type="http://schemas.openxmlformats.org/officeDocument/2006/relationships/customXml" Target="../ink/ink675.xml"/><Relationship Id="rId293" Type="http://schemas.openxmlformats.org/officeDocument/2006/relationships/image" Target="../media/image793.png"/><Relationship Id="rId307" Type="http://schemas.openxmlformats.org/officeDocument/2006/relationships/image" Target="../media/image800.png"/><Relationship Id="rId349" Type="http://schemas.openxmlformats.org/officeDocument/2006/relationships/image" Target="../media/image821.png"/><Relationship Id="rId514" Type="http://schemas.openxmlformats.org/officeDocument/2006/relationships/customXml" Target="../ink/ink909.xml"/><Relationship Id="rId556" Type="http://schemas.openxmlformats.org/officeDocument/2006/relationships/customXml" Target="../ink/ink930.xml"/><Relationship Id="rId88" Type="http://schemas.openxmlformats.org/officeDocument/2006/relationships/customXml" Target="../ink/ink696.xml"/><Relationship Id="rId111" Type="http://schemas.openxmlformats.org/officeDocument/2006/relationships/image" Target="../media/image702.png"/><Relationship Id="rId153" Type="http://schemas.openxmlformats.org/officeDocument/2006/relationships/image" Target="../media/image723.png"/><Relationship Id="rId195" Type="http://schemas.openxmlformats.org/officeDocument/2006/relationships/image" Target="../media/image744.png"/><Relationship Id="rId209" Type="http://schemas.openxmlformats.org/officeDocument/2006/relationships/image" Target="../media/image751.png"/><Relationship Id="rId360" Type="http://schemas.openxmlformats.org/officeDocument/2006/relationships/customXml" Target="../ink/ink832.xml"/><Relationship Id="rId416" Type="http://schemas.openxmlformats.org/officeDocument/2006/relationships/customXml" Target="../ink/ink860.xml"/><Relationship Id="rId598" Type="http://schemas.openxmlformats.org/officeDocument/2006/relationships/customXml" Target="../ink/ink951.xml"/><Relationship Id="rId220" Type="http://schemas.openxmlformats.org/officeDocument/2006/relationships/customXml" Target="../ink/ink762.xml"/><Relationship Id="rId458" Type="http://schemas.openxmlformats.org/officeDocument/2006/relationships/customXml" Target="../ink/ink881.xml"/><Relationship Id="rId623" Type="http://schemas.openxmlformats.org/officeDocument/2006/relationships/image" Target="../media/image958.png"/><Relationship Id="rId665" Type="http://schemas.openxmlformats.org/officeDocument/2006/relationships/image" Target="../media/image978.png"/><Relationship Id="rId15" Type="http://schemas.openxmlformats.org/officeDocument/2006/relationships/image" Target="../media/image654.png"/><Relationship Id="rId57" Type="http://schemas.openxmlformats.org/officeDocument/2006/relationships/image" Target="../media/image675.png"/><Relationship Id="rId262" Type="http://schemas.openxmlformats.org/officeDocument/2006/relationships/customXml" Target="../ink/ink783.xml"/><Relationship Id="rId318" Type="http://schemas.openxmlformats.org/officeDocument/2006/relationships/customXml" Target="../ink/ink811.xml"/><Relationship Id="rId525" Type="http://schemas.openxmlformats.org/officeDocument/2006/relationships/image" Target="../media/image909.png"/><Relationship Id="rId567" Type="http://schemas.openxmlformats.org/officeDocument/2006/relationships/image" Target="../media/image930.png"/><Relationship Id="rId99" Type="http://schemas.openxmlformats.org/officeDocument/2006/relationships/image" Target="../media/image696.png"/><Relationship Id="rId122" Type="http://schemas.openxmlformats.org/officeDocument/2006/relationships/customXml" Target="../ink/ink713.xml"/><Relationship Id="rId164" Type="http://schemas.openxmlformats.org/officeDocument/2006/relationships/customXml" Target="../ink/ink734.xml"/><Relationship Id="rId371" Type="http://schemas.openxmlformats.org/officeDocument/2006/relationships/image" Target="../media/image832.png"/><Relationship Id="rId427" Type="http://schemas.openxmlformats.org/officeDocument/2006/relationships/image" Target="../media/image860.png"/><Relationship Id="rId469" Type="http://schemas.openxmlformats.org/officeDocument/2006/relationships/image" Target="../media/image881.png"/><Relationship Id="rId634" Type="http://schemas.openxmlformats.org/officeDocument/2006/relationships/customXml" Target="../ink/ink969.xml"/><Relationship Id="rId676" Type="http://schemas.openxmlformats.org/officeDocument/2006/relationships/customXml" Target="../ink/ink990.xml"/><Relationship Id="rId26" Type="http://schemas.openxmlformats.org/officeDocument/2006/relationships/customXml" Target="../ink/ink665.xml"/><Relationship Id="rId231" Type="http://schemas.openxmlformats.org/officeDocument/2006/relationships/image" Target="../media/image762.png"/><Relationship Id="rId273" Type="http://schemas.openxmlformats.org/officeDocument/2006/relationships/image" Target="../media/image783.png"/><Relationship Id="rId329" Type="http://schemas.openxmlformats.org/officeDocument/2006/relationships/image" Target="../media/image811.png"/><Relationship Id="rId480" Type="http://schemas.openxmlformats.org/officeDocument/2006/relationships/customXml" Target="../ink/ink892.xml"/><Relationship Id="rId536" Type="http://schemas.openxmlformats.org/officeDocument/2006/relationships/customXml" Target="../ink/ink920.xml"/><Relationship Id="rId68" Type="http://schemas.openxmlformats.org/officeDocument/2006/relationships/customXml" Target="../ink/ink686.xml"/><Relationship Id="rId133" Type="http://schemas.openxmlformats.org/officeDocument/2006/relationships/image" Target="../media/image713.png"/><Relationship Id="rId175" Type="http://schemas.openxmlformats.org/officeDocument/2006/relationships/image" Target="../media/image734.png"/><Relationship Id="rId340" Type="http://schemas.openxmlformats.org/officeDocument/2006/relationships/customXml" Target="../ink/ink822.xml"/><Relationship Id="rId578" Type="http://schemas.openxmlformats.org/officeDocument/2006/relationships/customXml" Target="../ink/ink941.xml"/><Relationship Id="rId200" Type="http://schemas.openxmlformats.org/officeDocument/2006/relationships/customXml" Target="../ink/ink752.xml"/><Relationship Id="rId382" Type="http://schemas.openxmlformats.org/officeDocument/2006/relationships/customXml" Target="../ink/ink843.xml"/><Relationship Id="rId438" Type="http://schemas.openxmlformats.org/officeDocument/2006/relationships/customXml" Target="../ink/ink871.xml"/><Relationship Id="rId603" Type="http://schemas.openxmlformats.org/officeDocument/2006/relationships/image" Target="../media/image948.png"/><Relationship Id="rId645" Type="http://schemas.openxmlformats.org/officeDocument/2006/relationships/image" Target="../media/image969.png"/><Relationship Id="rId242" Type="http://schemas.openxmlformats.org/officeDocument/2006/relationships/customXml" Target="../ink/ink773.xml"/><Relationship Id="rId284" Type="http://schemas.openxmlformats.org/officeDocument/2006/relationships/customXml" Target="../ink/ink794.xml"/><Relationship Id="rId491" Type="http://schemas.openxmlformats.org/officeDocument/2006/relationships/image" Target="../media/image892.png"/><Relationship Id="rId505" Type="http://schemas.openxmlformats.org/officeDocument/2006/relationships/image" Target="../media/image899.png"/><Relationship Id="rId37" Type="http://schemas.openxmlformats.org/officeDocument/2006/relationships/image" Target="../media/image665.png"/><Relationship Id="rId79" Type="http://schemas.openxmlformats.org/officeDocument/2006/relationships/image" Target="../media/image686.png"/><Relationship Id="rId102" Type="http://schemas.openxmlformats.org/officeDocument/2006/relationships/customXml" Target="../ink/ink703.xml"/><Relationship Id="rId144" Type="http://schemas.openxmlformats.org/officeDocument/2006/relationships/customXml" Target="../ink/ink724.xml"/><Relationship Id="rId547" Type="http://schemas.openxmlformats.org/officeDocument/2006/relationships/image" Target="../media/image920.png"/><Relationship Id="rId589" Type="http://schemas.openxmlformats.org/officeDocument/2006/relationships/image" Target="../media/image941.png"/><Relationship Id="rId90" Type="http://schemas.openxmlformats.org/officeDocument/2006/relationships/customXml" Target="../ink/ink697.xml"/><Relationship Id="rId186" Type="http://schemas.openxmlformats.org/officeDocument/2006/relationships/customXml" Target="../ink/ink745.xml"/><Relationship Id="rId351" Type="http://schemas.openxmlformats.org/officeDocument/2006/relationships/image" Target="../media/image822.png"/><Relationship Id="rId393" Type="http://schemas.openxmlformats.org/officeDocument/2006/relationships/image" Target="../media/image843.png"/><Relationship Id="rId407" Type="http://schemas.openxmlformats.org/officeDocument/2006/relationships/image" Target="../media/image850.png"/><Relationship Id="rId449" Type="http://schemas.openxmlformats.org/officeDocument/2006/relationships/image" Target="../media/image871.png"/><Relationship Id="rId614" Type="http://schemas.openxmlformats.org/officeDocument/2006/relationships/customXml" Target="../ink/ink959.xml"/><Relationship Id="rId656" Type="http://schemas.openxmlformats.org/officeDocument/2006/relationships/customXml" Target="../ink/ink980.xml"/><Relationship Id="rId211" Type="http://schemas.openxmlformats.org/officeDocument/2006/relationships/image" Target="../media/image752.png"/><Relationship Id="rId253" Type="http://schemas.openxmlformats.org/officeDocument/2006/relationships/image" Target="../media/image773.png"/><Relationship Id="rId295" Type="http://schemas.openxmlformats.org/officeDocument/2006/relationships/image" Target="../media/image794.png"/><Relationship Id="rId309" Type="http://schemas.openxmlformats.org/officeDocument/2006/relationships/image" Target="../media/image801.png"/><Relationship Id="rId460" Type="http://schemas.openxmlformats.org/officeDocument/2006/relationships/customXml" Target="../ink/ink882.xml"/><Relationship Id="rId516" Type="http://schemas.openxmlformats.org/officeDocument/2006/relationships/customXml" Target="../ink/ink910.xml"/><Relationship Id="rId48" Type="http://schemas.openxmlformats.org/officeDocument/2006/relationships/customXml" Target="../ink/ink676.xml"/><Relationship Id="rId113" Type="http://schemas.openxmlformats.org/officeDocument/2006/relationships/image" Target="../media/image703.png"/><Relationship Id="rId320" Type="http://schemas.openxmlformats.org/officeDocument/2006/relationships/customXml" Target="../ink/ink812.xml"/><Relationship Id="rId558" Type="http://schemas.openxmlformats.org/officeDocument/2006/relationships/customXml" Target="../ink/ink931.xml"/><Relationship Id="rId155" Type="http://schemas.openxmlformats.org/officeDocument/2006/relationships/image" Target="../media/image724.png"/><Relationship Id="rId197" Type="http://schemas.openxmlformats.org/officeDocument/2006/relationships/image" Target="../media/image745.png"/><Relationship Id="rId362" Type="http://schemas.openxmlformats.org/officeDocument/2006/relationships/customXml" Target="../ink/ink833.xml"/><Relationship Id="rId418" Type="http://schemas.openxmlformats.org/officeDocument/2006/relationships/customXml" Target="../ink/ink861.xml"/><Relationship Id="rId625" Type="http://schemas.openxmlformats.org/officeDocument/2006/relationships/image" Target="../media/image959.png"/><Relationship Id="rId222" Type="http://schemas.openxmlformats.org/officeDocument/2006/relationships/customXml" Target="../ink/ink763.xml"/><Relationship Id="rId264" Type="http://schemas.openxmlformats.org/officeDocument/2006/relationships/customXml" Target="../ink/ink784.xml"/><Relationship Id="rId471" Type="http://schemas.openxmlformats.org/officeDocument/2006/relationships/image" Target="../media/image882.png"/><Relationship Id="rId667" Type="http://schemas.openxmlformats.org/officeDocument/2006/relationships/image" Target="../media/image979.png"/><Relationship Id="rId17" Type="http://schemas.openxmlformats.org/officeDocument/2006/relationships/image" Target="../media/image655.png"/><Relationship Id="rId59" Type="http://schemas.openxmlformats.org/officeDocument/2006/relationships/image" Target="../media/image676.png"/><Relationship Id="rId124" Type="http://schemas.openxmlformats.org/officeDocument/2006/relationships/customXml" Target="../ink/ink714.xml"/><Relationship Id="rId527" Type="http://schemas.openxmlformats.org/officeDocument/2006/relationships/image" Target="../media/image910.png"/><Relationship Id="rId569" Type="http://schemas.openxmlformats.org/officeDocument/2006/relationships/image" Target="../media/image931.png"/><Relationship Id="rId70" Type="http://schemas.openxmlformats.org/officeDocument/2006/relationships/customXml" Target="../ink/ink687.xml"/><Relationship Id="rId166" Type="http://schemas.openxmlformats.org/officeDocument/2006/relationships/customXml" Target="../ink/ink735.xml"/><Relationship Id="rId331" Type="http://schemas.openxmlformats.org/officeDocument/2006/relationships/image" Target="../media/image812.png"/><Relationship Id="rId373" Type="http://schemas.openxmlformats.org/officeDocument/2006/relationships/image" Target="../media/image833.png"/><Relationship Id="rId429" Type="http://schemas.openxmlformats.org/officeDocument/2006/relationships/image" Target="../media/image861.png"/><Relationship Id="rId580" Type="http://schemas.openxmlformats.org/officeDocument/2006/relationships/customXml" Target="../ink/ink942.xml"/><Relationship Id="rId636" Type="http://schemas.openxmlformats.org/officeDocument/2006/relationships/customXml" Target="../ink/ink97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63.png"/><Relationship Id="rId440" Type="http://schemas.openxmlformats.org/officeDocument/2006/relationships/customXml" Target="../ink/ink872.xml"/><Relationship Id="rId678" Type="http://schemas.openxmlformats.org/officeDocument/2006/relationships/customXml" Target="../ink/ink991.xml"/><Relationship Id="rId28" Type="http://schemas.openxmlformats.org/officeDocument/2006/relationships/customXml" Target="../ink/ink666.xml"/><Relationship Id="rId275" Type="http://schemas.openxmlformats.org/officeDocument/2006/relationships/image" Target="../media/image784.png"/><Relationship Id="rId300" Type="http://schemas.openxmlformats.org/officeDocument/2006/relationships/customXml" Target="../ink/ink802.xml"/><Relationship Id="rId482" Type="http://schemas.openxmlformats.org/officeDocument/2006/relationships/customXml" Target="../ink/ink893.xml"/><Relationship Id="rId538" Type="http://schemas.openxmlformats.org/officeDocument/2006/relationships/customXml" Target="../ink/ink921.xml"/><Relationship Id="rId81" Type="http://schemas.openxmlformats.org/officeDocument/2006/relationships/image" Target="../media/image687.png"/><Relationship Id="rId135" Type="http://schemas.openxmlformats.org/officeDocument/2006/relationships/image" Target="../media/image714.png"/><Relationship Id="rId177" Type="http://schemas.openxmlformats.org/officeDocument/2006/relationships/image" Target="../media/image735.png"/><Relationship Id="rId342" Type="http://schemas.openxmlformats.org/officeDocument/2006/relationships/customXml" Target="../ink/ink823.xml"/><Relationship Id="rId384" Type="http://schemas.openxmlformats.org/officeDocument/2006/relationships/customXml" Target="../ink/ink844.xml"/><Relationship Id="rId591" Type="http://schemas.openxmlformats.org/officeDocument/2006/relationships/image" Target="../media/image942.png"/><Relationship Id="rId605" Type="http://schemas.openxmlformats.org/officeDocument/2006/relationships/image" Target="../media/image949.png"/><Relationship Id="rId202" Type="http://schemas.openxmlformats.org/officeDocument/2006/relationships/customXml" Target="../ink/ink753.xml"/><Relationship Id="rId244" Type="http://schemas.openxmlformats.org/officeDocument/2006/relationships/customXml" Target="../ink/ink774.xml"/><Relationship Id="rId647" Type="http://schemas.openxmlformats.org/officeDocument/2006/relationships/image" Target="../media/image970.png"/><Relationship Id="rId39" Type="http://schemas.openxmlformats.org/officeDocument/2006/relationships/image" Target="../media/image666.png"/><Relationship Id="rId286" Type="http://schemas.openxmlformats.org/officeDocument/2006/relationships/customXml" Target="../ink/ink795.xml"/><Relationship Id="rId451" Type="http://schemas.openxmlformats.org/officeDocument/2006/relationships/image" Target="../media/image872.png"/><Relationship Id="rId493" Type="http://schemas.openxmlformats.org/officeDocument/2006/relationships/image" Target="../media/image893.png"/><Relationship Id="rId507" Type="http://schemas.openxmlformats.org/officeDocument/2006/relationships/image" Target="../media/image900.png"/><Relationship Id="rId549" Type="http://schemas.openxmlformats.org/officeDocument/2006/relationships/image" Target="../media/image921.png"/><Relationship Id="rId50" Type="http://schemas.openxmlformats.org/officeDocument/2006/relationships/customXml" Target="../ink/ink677.xml"/><Relationship Id="rId104" Type="http://schemas.openxmlformats.org/officeDocument/2006/relationships/customXml" Target="../ink/ink704.xml"/><Relationship Id="rId146" Type="http://schemas.openxmlformats.org/officeDocument/2006/relationships/customXml" Target="../ink/ink725.xml"/><Relationship Id="rId188" Type="http://schemas.openxmlformats.org/officeDocument/2006/relationships/customXml" Target="../ink/ink746.xml"/><Relationship Id="rId311" Type="http://schemas.openxmlformats.org/officeDocument/2006/relationships/image" Target="../media/image802.png"/><Relationship Id="rId353" Type="http://schemas.openxmlformats.org/officeDocument/2006/relationships/image" Target="../media/image823.png"/><Relationship Id="rId395" Type="http://schemas.openxmlformats.org/officeDocument/2006/relationships/image" Target="../media/image844.png"/><Relationship Id="rId409" Type="http://schemas.openxmlformats.org/officeDocument/2006/relationships/image" Target="../media/image851.png"/><Relationship Id="rId560" Type="http://schemas.openxmlformats.org/officeDocument/2006/relationships/customXml" Target="../ink/ink932.xml"/><Relationship Id="rId92" Type="http://schemas.openxmlformats.org/officeDocument/2006/relationships/customXml" Target="../ink/ink698.xml"/><Relationship Id="rId213" Type="http://schemas.openxmlformats.org/officeDocument/2006/relationships/image" Target="../media/image753.png"/><Relationship Id="rId420" Type="http://schemas.openxmlformats.org/officeDocument/2006/relationships/customXml" Target="../ink/ink862.xml"/><Relationship Id="rId616" Type="http://schemas.openxmlformats.org/officeDocument/2006/relationships/customXml" Target="../ink/ink960.xml"/><Relationship Id="rId658" Type="http://schemas.openxmlformats.org/officeDocument/2006/relationships/customXml" Target="../ink/ink981.xml"/><Relationship Id="rId255" Type="http://schemas.openxmlformats.org/officeDocument/2006/relationships/image" Target="../media/image774.png"/><Relationship Id="rId297" Type="http://schemas.openxmlformats.org/officeDocument/2006/relationships/image" Target="../media/image795.png"/><Relationship Id="rId462" Type="http://schemas.openxmlformats.org/officeDocument/2006/relationships/customXml" Target="../ink/ink883.xml"/><Relationship Id="rId518" Type="http://schemas.openxmlformats.org/officeDocument/2006/relationships/customXml" Target="../ink/ink911.xml"/><Relationship Id="rId115" Type="http://schemas.openxmlformats.org/officeDocument/2006/relationships/image" Target="../media/image704.png"/><Relationship Id="rId157" Type="http://schemas.openxmlformats.org/officeDocument/2006/relationships/image" Target="../media/image725.png"/><Relationship Id="rId322" Type="http://schemas.openxmlformats.org/officeDocument/2006/relationships/customXml" Target="../ink/ink813.xml"/><Relationship Id="rId364" Type="http://schemas.openxmlformats.org/officeDocument/2006/relationships/customXml" Target="../ink/ink834.xml"/><Relationship Id="rId61" Type="http://schemas.openxmlformats.org/officeDocument/2006/relationships/image" Target="../media/image677.png"/><Relationship Id="rId199" Type="http://schemas.openxmlformats.org/officeDocument/2006/relationships/image" Target="../media/image746.png"/><Relationship Id="rId571" Type="http://schemas.openxmlformats.org/officeDocument/2006/relationships/image" Target="../media/image932.png"/><Relationship Id="rId627" Type="http://schemas.openxmlformats.org/officeDocument/2006/relationships/image" Target="../media/image960.png"/><Relationship Id="rId669" Type="http://schemas.openxmlformats.org/officeDocument/2006/relationships/image" Target="../media/image980.png"/><Relationship Id="rId19" Type="http://schemas.openxmlformats.org/officeDocument/2006/relationships/image" Target="../media/image656.png"/><Relationship Id="rId224" Type="http://schemas.openxmlformats.org/officeDocument/2006/relationships/customXml" Target="../ink/ink764.xml"/><Relationship Id="rId266" Type="http://schemas.openxmlformats.org/officeDocument/2006/relationships/customXml" Target="../ink/ink785.xml"/><Relationship Id="rId431" Type="http://schemas.openxmlformats.org/officeDocument/2006/relationships/image" Target="../media/image862.png"/><Relationship Id="rId473" Type="http://schemas.openxmlformats.org/officeDocument/2006/relationships/image" Target="../media/image883.png"/><Relationship Id="rId529" Type="http://schemas.openxmlformats.org/officeDocument/2006/relationships/image" Target="../media/image911.png"/><Relationship Id="rId680" Type="http://schemas.openxmlformats.org/officeDocument/2006/relationships/customXml" Target="../ink/ink992.xml"/><Relationship Id="rId30" Type="http://schemas.openxmlformats.org/officeDocument/2006/relationships/customXml" Target="../ink/ink667.xml"/><Relationship Id="rId126" Type="http://schemas.openxmlformats.org/officeDocument/2006/relationships/customXml" Target="../ink/ink715.xml"/><Relationship Id="rId168" Type="http://schemas.openxmlformats.org/officeDocument/2006/relationships/customXml" Target="../ink/ink736.xml"/><Relationship Id="rId333" Type="http://schemas.openxmlformats.org/officeDocument/2006/relationships/image" Target="../media/image813.png"/><Relationship Id="rId540" Type="http://schemas.openxmlformats.org/officeDocument/2006/relationships/customXml" Target="../ink/ink922.xml"/><Relationship Id="rId72" Type="http://schemas.openxmlformats.org/officeDocument/2006/relationships/customXml" Target="../ink/ink688.xml"/><Relationship Id="rId375" Type="http://schemas.openxmlformats.org/officeDocument/2006/relationships/image" Target="../media/image834.png"/><Relationship Id="rId582" Type="http://schemas.openxmlformats.org/officeDocument/2006/relationships/customXml" Target="../ink/ink943.xml"/><Relationship Id="rId638" Type="http://schemas.openxmlformats.org/officeDocument/2006/relationships/customXml" Target="../ink/ink971.xml"/><Relationship Id="rId3" Type="http://schemas.openxmlformats.org/officeDocument/2006/relationships/image" Target="../media/image6480.png"/><Relationship Id="rId235" Type="http://schemas.openxmlformats.org/officeDocument/2006/relationships/image" Target="../media/image764.png"/><Relationship Id="rId277" Type="http://schemas.openxmlformats.org/officeDocument/2006/relationships/image" Target="../media/image785.png"/><Relationship Id="rId400" Type="http://schemas.openxmlformats.org/officeDocument/2006/relationships/customXml" Target="../ink/ink852.xml"/><Relationship Id="rId442" Type="http://schemas.openxmlformats.org/officeDocument/2006/relationships/customXml" Target="../ink/ink873.xml"/><Relationship Id="rId484" Type="http://schemas.openxmlformats.org/officeDocument/2006/relationships/customXml" Target="../ink/ink894.xml"/><Relationship Id="rId137" Type="http://schemas.openxmlformats.org/officeDocument/2006/relationships/image" Target="../media/image715.png"/><Relationship Id="rId302" Type="http://schemas.openxmlformats.org/officeDocument/2006/relationships/customXml" Target="../ink/ink803.xml"/><Relationship Id="rId344" Type="http://schemas.openxmlformats.org/officeDocument/2006/relationships/customXml" Target="../ink/ink824.xml"/><Relationship Id="rId41" Type="http://schemas.openxmlformats.org/officeDocument/2006/relationships/image" Target="../media/image667.png"/><Relationship Id="rId83" Type="http://schemas.openxmlformats.org/officeDocument/2006/relationships/image" Target="../media/image688.png"/><Relationship Id="rId179" Type="http://schemas.openxmlformats.org/officeDocument/2006/relationships/image" Target="../media/image736.png"/><Relationship Id="rId386" Type="http://schemas.openxmlformats.org/officeDocument/2006/relationships/customXml" Target="../ink/ink845.xml"/><Relationship Id="rId551" Type="http://schemas.openxmlformats.org/officeDocument/2006/relationships/image" Target="../media/image922.png"/><Relationship Id="rId593" Type="http://schemas.openxmlformats.org/officeDocument/2006/relationships/image" Target="../media/image943.png"/><Relationship Id="rId607" Type="http://schemas.openxmlformats.org/officeDocument/2006/relationships/image" Target="../media/image950.png"/><Relationship Id="rId649" Type="http://schemas.openxmlformats.org/officeDocument/2006/relationships/image" Target="../media/image71.png"/><Relationship Id="rId190" Type="http://schemas.openxmlformats.org/officeDocument/2006/relationships/customXml" Target="../ink/ink747.xml"/><Relationship Id="rId204" Type="http://schemas.openxmlformats.org/officeDocument/2006/relationships/customXml" Target="../ink/ink754.xml"/><Relationship Id="rId246" Type="http://schemas.openxmlformats.org/officeDocument/2006/relationships/customXml" Target="../ink/ink775.xml"/><Relationship Id="rId288" Type="http://schemas.openxmlformats.org/officeDocument/2006/relationships/customXml" Target="../ink/ink796.xml"/><Relationship Id="rId411" Type="http://schemas.openxmlformats.org/officeDocument/2006/relationships/image" Target="../media/image852.png"/><Relationship Id="rId453" Type="http://schemas.openxmlformats.org/officeDocument/2006/relationships/image" Target="../media/image873.png"/><Relationship Id="rId509" Type="http://schemas.openxmlformats.org/officeDocument/2006/relationships/image" Target="../media/image901.png"/><Relationship Id="rId660" Type="http://schemas.openxmlformats.org/officeDocument/2006/relationships/customXml" Target="../ink/ink982.xml"/><Relationship Id="rId106" Type="http://schemas.openxmlformats.org/officeDocument/2006/relationships/customXml" Target="../ink/ink705.xml"/><Relationship Id="rId313" Type="http://schemas.openxmlformats.org/officeDocument/2006/relationships/image" Target="../media/image803.png"/><Relationship Id="rId495" Type="http://schemas.openxmlformats.org/officeDocument/2006/relationships/image" Target="../media/image894.png"/><Relationship Id="rId10" Type="http://schemas.openxmlformats.org/officeDocument/2006/relationships/customXml" Target="../ink/ink657.xml"/><Relationship Id="rId52" Type="http://schemas.openxmlformats.org/officeDocument/2006/relationships/customXml" Target="../ink/ink678.xml"/><Relationship Id="rId94" Type="http://schemas.openxmlformats.org/officeDocument/2006/relationships/customXml" Target="../ink/ink699.xml"/><Relationship Id="rId148" Type="http://schemas.openxmlformats.org/officeDocument/2006/relationships/customXml" Target="../ink/ink726.xml"/><Relationship Id="rId355" Type="http://schemas.openxmlformats.org/officeDocument/2006/relationships/image" Target="../media/image824.png"/><Relationship Id="rId397" Type="http://schemas.openxmlformats.org/officeDocument/2006/relationships/image" Target="../media/image845.png"/><Relationship Id="rId520" Type="http://schemas.openxmlformats.org/officeDocument/2006/relationships/customXml" Target="../ink/ink912.xml"/><Relationship Id="rId562" Type="http://schemas.openxmlformats.org/officeDocument/2006/relationships/customXml" Target="../ink/ink933.xml"/><Relationship Id="rId618" Type="http://schemas.openxmlformats.org/officeDocument/2006/relationships/customXml" Target="../ink/ink961.xml"/><Relationship Id="rId215" Type="http://schemas.openxmlformats.org/officeDocument/2006/relationships/image" Target="../media/image754.png"/><Relationship Id="rId257" Type="http://schemas.openxmlformats.org/officeDocument/2006/relationships/image" Target="../media/image775.png"/><Relationship Id="rId422" Type="http://schemas.openxmlformats.org/officeDocument/2006/relationships/customXml" Target="../ink/ink863.xml"/><Relationship Id="rId464" Type="http://schemas.openxmlformats.org/officeDocument/2006/relationships/customXml" Target="../ink/ink884.xml"/><Relationship Id="rId299" Type="http://schemas.openxmlformats.org/officeDocument/2006/relationships/image" Target="../media/image796.png"/><Relationship Id="rId63" Type="http://schemas.openxmlformats.org/officeDocument/2006/relationships/image" Target="../media/image678.png"/><Relationship Id="rId159" Type="http://schemas.openxmlformats.org/officeDocument/2006/relationships/image" Target="../media/image726.png"/><Relationship Id="rId366" Type="http://schemas.openxmlformats.org/officeDocument/2006/relationships/customXml" Target="../ink/ink835.xml"/><Relationship Id="rId573" Type="http://schemas.openxmlformats.org/officeDocument/2006/relationships/image" Target="../media/image933.png"/><Relationship Id="rId226" Type="http://schemas.openxmlformats.org/officeDocument/2006/relationships/customXml" Target="../ink/ink765.xml"/><Relationship Id="rId433" Type="http://schemas.openxmlformats.org/officeDocument/2006/relationships/image" Target="../media/image863.png"/><Relationship Id="rId640" Type="http://schemas.openxmlformats.org/officeDocument/2006/relationships/customXml" Target="../ink/ink972.xml"/><Relationship Id="rId74" Type="http://schemas.openxmlformats.org/officeDocument/2006/relationships/customXml" Target="../ink/ink689.xml"/><Relationship Id="rId377" Type="http://schemas.openxmlformats.org/officeDocument/2006/relationships/image" Target="../media/image835.png"/><Relationship Id="rId500" Type="http://schemas.openxmlformats.org/officeDocument/2006/relationships/customXml" Target="../ink/ink902.xml"/><Relationship Id="rId584" Type="http://schemas.openxmlformats.org/officeDocument/2006/relationships/customXml" Target="../ink/ink944.xml"/><Relationship Id="rId5" Type="http://schemas.openxmlformats.org/officeDocument/2006/relationships/image" Target="../media/image6490.png"/><Relationship Id="rId237" Type="http://schemas.openxmlformats.org/officeDocument/2006/relationships/image" Target="../media/image765.png"/><Relationship Id="rId444" Type="http://schemas.openxmlformats.org/officeDocument/2006/relationships/customXml" Target="../ink/ink874.xml"/><Relationship Id="rId651" Type="http://schemas.openxmlformats.org/officeDocument/2006/relationships/image" Target="../media/image971.png"/><Relationship Id="rId290" Type="http://schemas.openxmlformats.org/officeDocument/2006/relationships/customXml" Target="../ink/ink797.xml"/><Relationship Id="rId304" Type="http://schemas.openxmlformats.org/officeDocument/2006/relationships/customXml" Target="../ink/ink804.xml"/><Relationship Id="rId388" Type="http://schemas.openxmlformats.org/officeDocument/2006/relationships/customXml" Target="../ink/ink846.xml"/><Relationship Id="rId511" Type="http://schemas.openxmlformats.org/officeDocument/2006/relationships/image" Target="../media/image902.png"/><Relationship Id="rId609" Type="http://schemas.openxmlformats.org/officeDocument/2006/relationships/image" Target="../media/image951.png"/><Relationship Id="rId85" Type="http://schemas.openxmlformats.org/officeDocument/2006/relationships/image" Target="../media/image689.png"/><Relationship Id="rId150" Type="http://schemas.openxmlformats.org/officeDocument/2006/relationships/customXml" Target="../ink/ink727.xml"/><Relationship Id="rId595" Type="http://schemas.openxmlformats.org/officeDocument/2006/relationships/image" Target="../media/image944.png"/><Relationship Id="rId248" Type="http://schemas.openxmlformats.org/officeDocument/2006/relationships/customXml" Target="../ink/ink776.xml"/><Relationship Id="rId455" Type="http://schemas.openxmlformats.org/officeDocument/2006/relationships/image" Target="../media/image874.png"/><Relationship Id="rId662" Type="http://schemas.openxmlformats.org/officeDocument/2006/relationships/customXml" Target="../ink/ink983.xml"/><Relationship Id="rId12" Type="http://schemas.openxmlformats.org/officeDocument/2006/relationships/customXml" Target="../ink/ink658.xml"/><Relationship Id="rId108" Type="http://schemas.openxmlformats.org/officeDocument/2006/relationships/customXml" Target="../ink/ink706.xml"/><Relationship Id="rId315" Type="http://schemas.openxmlformats.org/officeDocument/2006/relationships/image" Target="../media/image804.png"/><Relationship Id="rId522" Type="http://schemas.openxmlformats.org/officeDocument/2006/relationships/customXml" Target="../ink/ink913.xml"/><Relationship Id="rId96" Type="http://schemas.openxmlformats.org/officeDocument/2006/relationships/customXml" Target="../ink/ink700.xml"/><Relationship Id="rId161" Type="http://schemas.openxmlformats.org/officeDocument/2006/relationships/image" Target="../media/image727.png"/><Relationship Id="rId399" Type="http://schemas.openxmlformats.org/officeDocument/2006/relationships/image" Target="../media/image846.png"/><Relationship Id="rId259" Type="http://schemas.openxmlformats.org/officeDocument/2006/relationships/image" Target="../media/image776.png"/><Relationship Id="rId466" Type="http://schemas.openxmlformats.org/officeDocument/2006/relationships/customXml" Target="../ink/ink885.xml"/><Relationship Id="rId673" Type="http://schemas.openxmlformats.org/officeDocument/2006/relationships/image" Target="../media/image982.png"/><Relationship Id="rId23" Type="http://schemas.openxmlformats.org/officeDocument/2006/relationships/image" Target="../media/image658.png"/><Relationship Id="rId119" Type="http://schemas.openxmlformats.org/officeDocument/2006/relationships/image" Target="../media/image706.png"/><Relationship Id="rId326" Type="http://schemas.openxmlformats.org/officeDocument/2006/relationships/customXml" Target="../ink/ink815.xml"/><Relationship Id="rId533" Type="http://schemas.openxmlformats.org/officeDocument/2006/relationships/image" Target="../media/image913.png"/><Relationship Id="rId172" Type="http://schemas.openxmlformats.org/officeDocument/2006/relationships/customXml" Target="../ink/ink738.xml"/><Relationship Id="rId477" Type="http://schemas.openxmlformats.org/officeDocument/2006/relationships/image" Target="../media/image885.png"/><Relationship Id="rId600" Type="http://schemas.openxmlformats.org/officeDocument/2006/relationships/customXml" Target="../ink/ink952.xml"/><Relationship Id="rId337" Type="http://schemas.openxmlformats.org/officeDocument/2006/relationships/image" Target="../media/image815.png"/><Relationship Id="rId34" Type="http://schemas.openxmlformats.org/officeDocument/2006/relationships/customXml" Target="../ink/ink669.xml"/><Relationship Id="rId544" Type="http://schemas.openxmlformats.org/officeDocument/2006/relationships/customXml" Target="../ink/ink924.xml"/><Relationship Id="rId183" Type="http://schemas.openxmlformats.org/officeDocument/2006/relationships/image" Target="../media/image738.png"/><Relationship Id="rId390" Type="http://schemas.openxmlformats.org/officeDocument/2006/relationships/customXml" Target="../ink/ink847.xml"/><Relationship Id="rId404" Type="http://schemas.openxmlformats.org/officeDocument/2006/relationships/customXml" Target="../ink/ink854.xml"/><Relationship Id="rId611" Type="http://schemas.openxmlformats.org/officeDocument/2006/relationships/image" Target="../media/image952.png"/><Relationship Id="rId250" Type="http://schemas.openxmlformats.org/officeDocument/2006/relationships/customXml" Target="../ink/ink777.xml"/><Relationship Id="rId488" Type="http://schemas.openxmlformats.org/officeDocument/2006/relationships/customXml" Target="../ink/ink896.xml"/><Relationship Id="rId45" Type="http://schemas.openxmlformats.org/officeDocument/2006/relationships/image" Target="../media/image669.png"/><Relationship Id="rId110" Type="http://schemas.openxmlformats.org/officeDocument/2006/relationships/customXml" Target="../ink/ink707.xml"/><Relationship Id="rId348" Type="http://schemas.openxmlformats.org/officeDocument/2006/relationships/customXml" Target="../ink/ink826.xml"/><Relationship Id="rId555" Type="http://schemas.openxmlformats.org/officeDocument/2006/relationships/image" Target="../media/image924.png"/><Relationship Id="rId194" Type="http://schemas.openxmlformats.org/officeDocument/2006/relationships/customXml" Target="../ink/ink749.xml"/><Relationship Id="rId208" Type="http://schemas.openxmlformats.org/officeDocument/2006/relationships/customXml" Target="../ink/ink756.xml"/><Relationship Id="rId415" Type="http://schemas.openxmlformats.org/officeDocument/2006/relationships/image" Target="../media/image854.png"/><Relationship Id="rId622" Type="http://schemas.openxmlformats.org/officeDocument/2006/relationships/customXml" Target="../ink/ink963.xml"/><Relationship Id="rId261" Type="http://schemas.openxmlformats.org/officeDocument/2006/relationships/image" Target="../media/image777.png"/><Relationship Id="rId499" Type="http://schemas.openxmlformats.org/officeDocument/2006/relationships/image" Target="../media/image896.png"/><Relationship Id="rId56" Type="http://schemas.openxmlformats.org/officeDocument/2006/relationships/customXml" Target="../ink/ink680.xml"/><Relationship Id="rId359" Type="http://schemas.openxmlformats.org/officeDocument/2006/relationships/image" Target="../media/image826.png"/><Relationship Id="rId566" Type="http://schemas.openxmlformats.org/officeDocument/2006/relationships/customXml" Target="../ink/ink935.xml"/><Relationship Id="rId121" Type="http://schemas.openxmlformats.org/officeDocument/2006/relationships/image" Target="../media/image707.png"/><Relationship Id="rId219" Type="http://schemas.openxmlformats.org/officeDocument/2006/relationships/image" Target="../media/image756.png"/><Relationship Id="rId426" Type="http://schemas.openxmlformats.org/officeDocument/2006/relationships/customXml" Target="../ink/ink865.xml"/><Relationship Id="rId633" Type="http://schemas.openxmlformats.org/officeDocument/2006/relationships/image" Target="../media/image963.png"/><Relationship Id="rId67" Type="http://schemas.openxmlformats.org/officeDocument/2006/relationships/image" Target="../media/image680.png"/><Relationship Id="rId272" Type="http://schemas.openxmlformats.org/officeDocument/2006/relationships/customXml" Target="../ink/ink788.xml"/><Relationship Id="rId577" Type="http://schemas.openxmlformats.org/officeDocument/2006/relationships/image" Target="../media/image935.png"/><Relationship Id="rId132" Type="http://schemas.openxmlformats.org/officeDocument/2006/relationships/customXml" Target="../ink/ink718.xml"/><Relationship Id="rId437" Type="http://schemas.openxmlformats.org/officeDocument/2006/relationships/image" Target="../media/image865.png"/><Relationship Id="rId644" Type="http://schemas.openxmlformats.org/officeDocument/2006/relationships/customXml" Target="../ink/ink974.xml"/><Relationship Id="rId283" Type="http://schemas.openxmlformats.org/officeDocument/2006/relationships/image" Target="../media/image788.png"/><Relationship Id="rId490" Type="http://schemas.openxmlformats.org/officeDocument/2006/relationships/customXml" Target="../ink/ink897.xml"/><Relationship Id="rId504" Type="http://schemas.openxmlformats.org/officeDocument/2006/relationships/customXml" Target="../ink/ink904.xml"/><Relationship Id="rId78" Type="http://schemas.openxmlformats.org/officeDocument/2006/relationships/customXml" Target="../ink/ink691.xml"/><Relationship Id="rId143" Type="http://schemas.openxmlformats.org/officeDocument/2006/relationships/image" Target="../media/image718.png"/><Relationship Id="rId350" Type="http://schemas.openxmlformats.org/officeDocument/2006/relationships/customXml" Target="../ink/ink827.xml"/><Relationship Id="rId588" Type="http://schemas.openxmlformats.org/officeDocument/2006/relationships/customXml" Target="../ink/ink946.xml"/><Relationship Id="rId9" Type="http://schemas.openxmlformats.org/officeDocument/2006/relationships/image" Target="../media/image651.png"/><Relationship Id="rId210" Type="http://schemas.openxmlformats.org/officeDocument/2006/relationships/customXml" Target="../ink/ink757.xml"/><Relationship Id="rId448" Type="http://schemas.openxmlformats.org/officeDocument/2006/relationships/customXml" Target="../ink/ink876.xml"/><Relationship Id="rId655" Type="http://schemas.openxmlformats.org/officeDocument/2006/relationships/image" Target="../media/image973.png"/><Relationship Id="rId294" Type="http://schemas.openxmlformats.org/officeDocument/2006/relationships/customXml" Target="../ink/ink799.xml"/><Relationship Id="rId308" Type="http://schemas.openxmlformats.org/officeDocument/2006/relationships/customXml" Target="../ink/ink806.xml"/><Relationship Id="rId515" Type="http://schemas.openxmlformats.org/officeDocument/2006/relationships/image" Target="../media/image904.png"/><Relationship Id="rId89" Type="http://schemas.openxmlformats.org/officeDocument/2006/relationships/image" Target="../media/image691.png"/><Relationship Id="rId154" Type="http://schemas.openxmlformats.org/officeDocument/2006/relationships/customXml" Target="../ink/ink729.xml"/><Relationship Id="rId361" Type="http://schemas.openxmlformats.org/officeDocument/2006/relationships/image" Target="../media/image827.png"/><Relationship Id="rId599" Type="http://schemas.openxmlformats.org/officeDocument/2006/relationships/image" Target="../media/image946.png"/><Relationship Id="rId459" Type="http://schemas.openxmlformats.org/officeDocument/2006/relationships/image" Target="../media/image876.png"/><Relationship Id="rId666" Type="http://schemas.openxmlformats.org/officeDocument/2006/relationships/customXml" Target="../ink/ink985.xml"/><Relationship Id="rId16" Type="http://schemas.openxmlformats.org/officeDocument/2006/relationships/customXml" Target="../ink/ink660.xml"/><Relationship Id="rId221" Type="http://schemas.openxmlformats.org/officeDocument/2006/relationships/image" Target="../media/image757.png"/><Relationship Id="rId319" Type="http://schemas.openxmlformats.org/officeDocument/2006/relationships/image" Target="../media/image806.png"/><Relationship Id="rId526" Type="http://schemas.openxmlformats.org/officeDocument/2006/relationships/customXml" Target="../ink/ink915.xml"/><Relationship Id="rId165" Type="http://schemas.openxmlformats.org/officeDocument/2006/relationships/image" Target="../media/image729.png"/><Relationship Id="rId372" Type="http://schemas.openxmlformats.org/officeDocument/2006/relationships/customXml" Target="../ink/ink838.xml"/><Relationship Id="rId677" Type="http://schemas.openxmlformats.org/officeDocument/2006/relationships/image" Target="../media/image984.png"/><Relationship Id="rId232" Type="http://schemas.openxmlformats.org/officeDocument/2006/relationships/customXml" Target="../ink/ink768.xml"/><Relationship Id="rId27" Type="http://schemas.openxmlformats.org/officeDocument/2006/relationships/image" Target="../media/image660.png"/><Relationship Id="rId537" Type="http://schemas.openxmlformats.org/officeDocument/2006/relationships/image" Target="../media/image915.png"/><Relationship Id="rId80" Type="http://schemas.openxmlformats.org/officeDocument/2006/relationships/customXml" Target="../ink/ink692.xml"/><Relationship Id="rId176" Type="http://schemas.openxmlformats.org/officeDocument/2006/relationships/customXml" Target="../ink/ink740.xml"/><Relationship Id="rId383" Type="http://schemas.openxmlformats.org/officeDocument/2006/relationships/image" Target="../media/image838.png"/><Relationship Id="rId590" Type="http://schemas.openxmlformats.org/officeDocument/2006/relationships/customXml" Target="../ink/ink947.xml"/><Relationship Id="rId604" Type="http://schemas.openxmlformats.org/officeDocument/2006/relationships/customXml" Target="../ink/ink954.xml"/><Relationship Id="rId243" Type="http://schemas.openxmlformats.org/officeDocument/2006/relationships/image" Target="../media/image768.png"/><Relationship Id="rId450" Type="http://schemas.openxmlformats.org/officeDocument/2006/relationships/customXml" Target="../ink/ink877.xml"/><Relationship Id="rId38" Type="http://schemas.openxmlformats.org/officeDocument/2006/relationships/customXml" Target="../ink/ink671.xml"/><Relationship Id="rId103" Type="http://schemas.openxmlformats.org/officeDocument/2006/relationships/image" Target="../media/image698.png"/><Relationship Id="rId310" Type="http://schemas.openxmlformats.org/officeDocument/2006/relationships/customXml" Target="../ink/ink807.xml"/><Relationship Id="rId548" Type="http://schemas.openxmlformats.org/officeDocument/2006/relationships/customXml" Target="../ink/ink926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2.xml"/><Relationship Id="rId21" Type="http://schemas.openxmlformats.org/officeDocument/2006/relationships/image" Target="../media/image995.png"/><Relationship Id="rId324" Type="http://schemas.openxmlformats.org/officeDocument/2006/relationships/image" Target="../media/image1144.png"/><Relationship Id="rId531" Type="http://schemas.openxmlformats.org/officeDocument/2006/relationships/image" Target="../media/image1247.png"/><Relationship Id="rId170" Type="http://schemas.openxmlformats.org/officeDocument/2006/relationships/customXml" Target="../ink/ink1079.xml"/><Relationship Id="rId268" Type="http://schemas.openxmlformats.org/officeDocument/2006/relationships/customXml" Target="../ink/ink1128.xml"/><Relationship Id="rId475" Type="http://schemas.openxmlformats.org/officeDocument/2006/relationships/image" Target="../media/image1219.png"/><Relationship Id="rId32" Type="http://schemas.openxmlformats.org/officeDocument/2006/relationships/customXml" Target="../ink/ink1009.xml"/><Relationship Id="rId128" Type="http://schemas.openxmlformats.org/officeDocument/2006/relationships/image" Target="../media/image1047.png"/><Relationship Id="rId335" Type="http://schemas.openxmlformats.org/officeDocument/2006/relationships/customXml" Target="../ink/ink1162.xml"/><Relationship Id="rId181" Type="http://schemas.openxmlformats.org/officeDocument/2006/relationships/image" Target="../media/image1073.png"/><Relationship Id="rId402" Type="http://schemas.openxmlformats.org/officeDocument/2006/relationships/image" Target="../media/image1183.png"/><Relationship Id="rId279" Type="http://schemas.openxmlformats.org/officeDocument/2006/relationships/image" Target="../media/image1122.png"/><Relationship Id="rId444" Type="http://schemas.openxmlformats.org/officeDocument/2006/relationships/customXml" Target="../ink/ink1217.xml"/><Relationship Id="rId486" Type="http://schemas.openxmlformats.org/officeDocument/2006/relationships/customXml" Target="../ink/ink1238.xml"/><Relationship Id="rId43" Type="http://schemas.openxmlformats.org/officeDocument/2006/relationships/image" Target="../media/image1005.png"/><Relationship Id="rId139" Type="http://schemas.openxmlformats.org/officeDocument/2006/relationships/image" Target="../media/image1052.png"/><Relationship Id="rId290" Type="http://schemas.openxmlformats.org/officeDocument/2006/relationships/customXml" Target="../ink/ink1139.xml"/><Relationship Id="rId304" Type="http://schemas.openxmlformats.org/officeDocument/2006/relationships/customXml" Target="../ink/ink1146.xml"/><Relationship Id="rId346" Type="http://schemas.openxmlformats.org/officeDocument/2006/relationships/image" Target="../media/image1155.png"/><Relationship Id="rId388" Type="http://schemas.openxmlformats.org/officeDocument/2006/relationships/image" Target="../media/image1176.png"/><Relationship Id="rId511" Type="http://schemas.openxmlformats.org/officeDocument/2006/relationships/image" Target="../media/image1237.png"/><Relationship Id="rId85" Type="http://schemas.openxmlformats.org/officeDocument/2006/relationships/image" Target="../media/image1026.png"/><Relationship Id="rId150" Type="http://schemas.openxmlformats.org/officeDocument/2006/relationships/customXml" Target="../ink/ink1069.xml"/><Relationship Id="rId192" Type="http://schemas.openxmlformats.org/officeDocument/2006/relationships/customXml" Target="../ink/ink1090.xml"/><Relationship Id="rId206" Type="http://schemas.openxmlformats.org/officeDocument/2006/relationships/customXml" Target="../ink/ink1097.xml"/><Relationship Id="rId413" Type="http://schemas.openxmlformats.org/officeDocument/2006/relationships/image" Target="../media/image1188.png"/><Relationship Id="rId248" Type="http://schemas.openxmlformats.org/officeDocument/2006/relationships/customXml" Target="../ink/ink1118.xml"/><Relationship Id="rId455" Type="http://schemas.openxmlformats.org/officeDocument/2006/relationships/image" Target="../media/image1209.png"/><Relationship Id="rId497" Type="http://schemas.openxmlformats.org/officeDocument/2006/relationships/image" Target="../media/image1230.png"/><Relationship Id="rId12" Type="http://schemas.openxmlformats.org/officeDocument/2006/relationships/customXml" Target="../ink/ink999.xml"/><Relationship Id="rId108" Type="http://schemas.openxmlformats.org/officeDocument/2006/relationships/image" Target="../media/image1037.png"/><Relationship Id="rId315" Type="http://schemas.openxmlformats.org/officeDocument/2006/relationships/image" Target="../media/image1140.png"/><Relationship Id="rId357" Type="http://schemas.openxmlformats.org/officeDocument/2006/relationships/customXml" Target="../ink/ink1173.xml"/><Relationship Id="rId522" Type="http://schemas.openxmlformats.org/officeDocument/2006/relationships/customXml" Target="../ink/ink1256.xml"/><Relationship Id="rId54" Type="http://schemas.openxmlformats.org/officeDocument/2006/relationships/customXml" Target="../ink/ink1020.xml"/><Relationship Id="rId96" Type="http://schemas.openxmlformats.org/officeDocument/2006/relationships/customXml" Target="../ink/ink1041.xml"/><Relationship Id="rId161" Type="http://schemas.openxmlformats.org/officeDocument/2006/relationships/image" Target="../media/image1063.png"/><Relationship Id="rId217" Type="http://schemas.openxmlformats.org/officeDocument/2006/relationships/image" Target="../media/image1091.png"/><Relationship Id="rId399" Type="http://schemas.openxmlformats.org/officeDocument/2006/relationships/customXml" Target="../ink/ink1194.xml"/><Relationship Id="rId259" Type="http://schemas.openxmlformats.org/officeDocument/2006/relationships/image" Target="../media/image1112.png"/><Relationship Id="rId424" Type="http://schemas.openxmlformats.org/officeDocument/2006/relationships/customXml" Target="../ink/ink1207.xml"/><Relationship Id="rId466" Type="http://schemas.openxmlformats.org/officeDocument/2006/relationships/customXml" Target="../ink/ink1228.xml"/><Relationship Id="rId23" Type="http://schemas.openxmlformats.org/officeDocument/2006/relationships/image" Target="../media/image996.png"/><Relationship Id="rId119" Type="http://schemas.openxmlformats.org/officeDocument/2006/relationships/customXml" Target="../ink/ink1053.xml"/><Relationship Id="rId270" Type="http://schemas.openxmlformats.org/officeDocument/2006/relationships/customXml" Target="../ink/ink1129.xml"/><Relationship Id="rId326" Type="http://schemas.openxmlformats.org/officeDocument/2006/relationships/image" Target="../media/image1145.png"/><Relationship Id="rId533" Type="http://schemas.openxmlformats.org/officeDocument/2006/relationships/image" Target="../media/image1248.png"/><Relationship Id="rId65" Type="http://schemas.openxmlformats.org/officeDocument/2006/relationships/image" Target="../media/image1016.png"/><Relationship Id="rId130" Type="http://schemas.openxmlformats.org/officeDocument/2006/relationships/customXml" Target="../ink/ink1059.xml"/><Relationship Id="rId368" Type="http://schemas.openxmlformats.org/officeDocument/2006/relationships/image" Target="../media/image1166.png"/><Relationship Id="rId172" Type="http://schemas.openxmlformats.org/officeDocument/2006/relationships/customXml" Target="../ink/ink1080.xml"/><Relationship Id="rId228" Type="http://schemas.openxmlformats.org/officeDocument/2006/relationships/customXml" Target="../ink/ink1108.xml"/><Relationship Id="rId435" Type="http://schemas.openxmlformats.org/officeDocument/2006/relationships/image" Target="../media/image1199.png"/><Relationship Id="rId477" Type="http://schemas.openxmlformats.org/officeDocument/2006/relationships/image" Target="../media/image1220.png"/><Relationship Id="rId281" Type="http://schemas.openxmlformats.org/officeDocument/2006/relationships/image" Target="../media/image1123.png"/><Relationship Id="rId337" Type="http://schemas.openxmlformats.org/officeDocument/2006/relationships/customXml" Target="../ink/ink1163.xml"/><Relationship Id="rId502" Type="http://schemas.openxmlformats.org/officeDocument/2006/relationships/customXml" Target="../ink/ink1246.xml"/><Relationship Id="rId34" Type="http://schemas.openxmlformats.org/officeDocument/2006/relationships/customXml" Target="../ink/ink1010.xml"/><Relationship Id="rId76" Type="http://schemas.openxmlformats.org/officeDocument/2006/relationships/customXml" Target="../ink/ink1031.xml"/><Relationship Id="rId141" Type="http://schemas.openxmlformats.org/officeDocument/2006/relationships/image" Target="../media/image1053.png"/><Relationship Id="rId379" Type="http://schemas.openxmlformats.org/officeDocument/2006/relationships/customXml" Target="../ink/ink1184.xml"/><Relationship Id="rId7" Type="http://schemas.openxmlformats.org/officeDocument/2006/relationships/image" Target="../media/image988.png"/><Relationship Id="rId183" Type="http://schemas.openxmlformats.org/officeDocument/2006/relationships/image" Target="../media/image1074.png"/><Relationship Id="rId239" Type="http://schemas.openxmlformats.org/officeDocument/2006/relationships/image" Target="../media/image1102.png"/><Relationship Id="rId390" Type="http://schemas.openxmlformats.org/officeDocument/2006/relationships/image" Target="../media/image1177.png"/><Relationship Id="rId404" Type="http://schemas.openxmlformats.org/officeDocument/2006/relationships/image" Target="../media/image1184.png"/><Relationship Id="rId446" Type="http://schemas.openxmlformats.org/officeDocument/2006/relationships/customXml" Target="../ink/ink1218.xml"/><Relationship Id="rId250" Type="http://schemas.openxmlformats.org/officeDocument/2006/relationships/customXml" Target="../ink/ink1119.xml"/><Relationship Id="rId292" Type="http://schemas.openxmlformats.org/officeDocument/2006/relationships/customXml" Target="../ink/ink1140.xml"/><Relationship Id="rId306" Type="http://schemas.openxmlformats.org/officeDocument/2006/relationships/customXml" Target="../ink/ink1147.xml"/><Relationship Id="rId488" Type="http://schemas.openxmlformats.org/officeDocument/2006/relationships/customXml" Target="../ink/ink1239.xml"/><Relationship Id="rId45" Type="http://schemas.openxmlformats.org/officeDocument/2006/relationships/image" Target="../media/image1006.png"/><Relationship Id="rId87" Type="http://schemas.openxmlformats.org/officeDocument/2006/relationships/image" Target="../media/image1027.png"/><Relationship Id="rId110" Type="http://schemas.openxmlformats.org/officeDocument/2006/relationships/image" Target="../media/image1038.png"/><Relationship Id="rId348" Type="http://schemas.openxmlformats.org/officeDocument/2006/relationships/image" Target="../media/image1156.png"/><Relationship Id="rId513" Type="http://schemas.openxmlformats.org/officeDocument/2006/relationships/image" Target="../media/image1238.png"/><Relationship Id="rId152" Type="http://schemas.openxmlformats.org/officeDocument/2006/relationships/customXml" Target="../ink/ink1070.xml"/><Relationship Id="rId194" Type="http://schemas.openxmlformats.org/officeDocument/2006/relationships/customXml" Target="../ink/ink1091.xml"/><Relationship Id="rId208" Type="http://schemas.openxmlformats.org/officeDocument/2006/relationships/customXml" Target="../ink/ink1098.xml"/><Relationship Id="rId415" Type="http://schemas.openxmlformats.org/officeDocument/2006/relationships/image" Target="../media/image1189.png"/><Relationship Id="rId457" Type="http://schemas.openxmlformats.org/officeDocument/2006/relationships/image" Target="../media/image1210.png"/><Relationship Id="rId261" Type="http://schemas.openxmlformats.org/officeDocument/2006/relationships/image" Target="../media/image1113.png"/><Relationship Id="rId499" Type="http://schemas.openxmlformats.org/officeDocument/2006/relationships/image" Target="../media/image1231.png"/><Relationship Id="rId14" Type="http://schemas.openxmlformats.org/officeDocument/2006/relationships/customXml" Target="../ink/ink1000.xml"/><Relationship Id="rId56" Type="http://schemas.openxmlformats.org/officeDocument/2006/relationships/customXml" Target="../ink/ink1021.xml"/><Relationship Id="rId317" Type="http://schemas.openxmlformats.org/officeDocument/2006/relationships/image" Target="../media/image1141.png"/><Relationship Id="rId359" Type="http://schemas.openxmlformats.org/officeDocument/2006/relationships/customXml" Target="../ink/ink1174.xml"/><Relationship Id="rId524" Type="http://schemas.openxmlformats.org/officeDocument/2006/relationships/customXml" Target="../ink/ink1257.xml"/><Relationship Id="rId98" Type="http://schemas.openxmlformats.org/officeDocument/2006/relationships/customXml" Target="../ink/ink1042.xml"/><Relationship Id="rId121" Type="http://schemas.openxmlformats.org/officeDocument/2006/relationships/customXml" Target="../ink/ink1054.xml"/><Relationship Id="rId163" Type="http://schemas.openxmlformats.org/officeDocument/2006/relationships/image" Target="../media/image1064.png"/><Relationship Id="rId219" Type="http://schemas.openxmlformats.org/officeDocument/2006/relationships/image" Target="../media/image1092.png"/><Relationship Id="rId370" Type="http://schemas.openxmlformats.org/officeDocument/2006/relationships/image" Target="../media/image1167.png"/><Relationship Id="rId426" Type="http://schemas.openxmlformats.org/officeDocument/2006/relationships/customXml" Target="../ink/ink1208.xml"/><Relationship Id="rId230" Type="http://schemas.openxmlformats.org/officeDocument/2006/relationships/customXml" Target="../ink/ink1109.xml"/><Relationship Id="rId468" Type="http://schemas.openxmlformats.org/officeDocument/2006/relationships/customXml" Target="../ink/ink1229.xml"/><Relationship Id="rId25" Type="http://schemas.openxmlformats.org/officeDocument/2006/relationships/image" Target="../media/image997.png"/><Relationship Id="rId67" Type="http://schemas.openxmlformats.org/officeDocument/2006/relationships/image" Target="../media/image1017.png"/><Relationship Id="rId272" Type="http://schemas.openxmlformats.org/officeDocument/2006/relationships/customXml" Target="../ink/ink1130.xml"/><Relationship Id="rId328" Type="http://schemas.openxmlformats.org/officeDocument/2006/relationships/image" Target="../media/image1146.png"/><Relationship Id="rId535" Type="http://schemas.openxmlformats.org/officeDocument/2006/relationships/image" Target="../media/image1249.png"/><Relationship Id="rId132" Type="http://schemas.openxmlformats.org/officeDocument/2006/relationships/customXml" Target="../ink/ink1060.xml"/><Relationship Id="rId174" Type="http://schemas.openxmlformats.org/officeDocument/2006/relationships/customXml" Target="../ink/ink1081.xml"/><Relationship Id="rId381" Type="http://schemas.openxmlformats.org/officeDocument/2006/relationships/customXml" Target="../ink/ink1185.xml"/><Relationship Id="rId241" Type="http://schemas.openxmlformats.org/officeDocument/2006/relationships/image" Target="../media/image1103.png"/><Relationship Id="rId437" Type="http://schemas.openxmlformats.org/officeDocument/2006/relationships/image" Target="../media/image1200.png"/><Relationship Id="rId479" Type="http://schemas.openxmlformats.org/officeDocument/2006/relationships/image" Target="../media/image1221.png"/><Relationship Id="rId36" Type="http://schemas.openxmlformats.org/officeDocument/2006/relationships/customXml" Target="../ink/ink1011.xml"/><Relationship Id="rId283" Type="http://schemas.openxmlformats.org/officeDocument/2006/relationships/image" Target="../media/image1124.png"/><Relationship Id="rId339" Type="http://schemas.openxmlformats.org/officeDocument/2006/relationships/customXml" Target="../ink/ink1164.xml"/><Relationship Id="rId490" Type="http://schemas.openxmlformats.org/officeDocument/2006/relationships/customXml" Target="../ink/ink1240.xml"/><Relationship Id="rId504" Type="http://schemas.openxmlformats.org/officeDocument/2006/relationships/customXml" Target="../ink/ink1247.xml"/><Relationship Id="rId78" Type="http://schemas.openxmlformats.org/officeDocument/2006/relationships/customXml" Target="../ink/ink1032.xml"/><Relationship Id="rId101" Type="http://schemas.openxmlformats.org/officeDocument/2006/relationships/image" Target="../media/image1034.png"/><Relationship Id="rId143" Type="http://schemas.openxmlformats.org/officeDocument/2006/relationships/image" Target="../media/image1054.png"/><Relationship Id="rId185" Type="http://schemas.openxmlformats.org/officeDocument/2006/relationships/image" Target="../media/image1075.png"/><Relationship Id="rId350" Type="http://schemas.openxmlformats.org/officeDocument/2006/relationships/image" Target="../media/image1157.png"/><Relationship Id="rId406" Type="http://schemas.openxmlformats.org/officeDocument/2006/relationships/image" Target="../media/image1185.png"/><Relationship Id="rId9" Type="http://schemas.openxmlformats.org/officeDocument/2006/relationships/image" Target="../media/image989.png"/><Relationship Id="rId210" Type="http://schemas.openxmlformats.org/officeDocument/2006/relationships/customXml" Target="../ink/ink1099.xml"/><Relationship Id="rId392" Type="http://schemas.openxmlformats.org/officeDocument/2006/relationships/image" Target="../media/image1178.png"/><Relationship Id="rId448" Type="http://schemas.openxmlformats.org/officeDocument/2006/relationships/customXml" Target="../ink/ink1219.xml"/><Relationship Id="rId252" Type="http://schemas.openxmlformats.org/officeDocument/2006/relationships/customXml" Target="../ink/ink1120.xml"/><Relationship Id="rId294" Type="http://schemas.openxmlformats.org/officeDocument/2006/relationships/customXml" Target="../ink/ink1141.xml"/><Relationship Id="rId308" Type="http://schemas.openxmlformats.org/officeDocument/2006/relationships/customXml" Target="../ink/ink1148.xml"/><Relationship Id="rId515" Type="http://schemas.openxmlformats.org/officeDocument/2006/relationships/image" Target="../media/image1239.png"/><Relationship Id="rId47" Type="http://schemas.openxmlformats.org/officeDocument/2006/relationships/image" Target="../media/image1007.png"/><Relationship Id="rId89" Type="http://schemas.openxmlformats.org/officeDocument/2006/relationships/image" Target="../media/image1028.png"/><Relationship Id="rId112" Type="http://schemas.openxmlformats.org/officeDocument/2006/relationships/image" Target="../media/image1039.png"/><Relationship Id="rId154" Type="http://schemas.openxmlformats.org/officeDocument/2006/relationships/customXml" Target="../ink/ink1071.xml"/><Relationship Id="rId361" Type="http://schemas.openxmlformats.org/officeDocument/2006/relationships/customXml" Target="../ink/ink1175.xml"/><Relationship Id="rId196" Type="http://schemas.openxmlformats.org/officeDocument/2006/relationships/customXml" Target="../ink/ink1092.xml"/><Relationship Id="rId417" Type="http://schemas.openxmlformats.org/officeDocument/2006/relationships/image" Target="../media/image1190.png"/><Relationship Id="rId459" Type="http://schemas.openxmlformats.org/officeDocument/2006/relationships/image" Target="../media/image1211.png"/><Relationship Id="rId16" Type="http://schemas.openxmlformats.org/officeDocument/2006/relationships/customXml" Target="../ink/ink1001.xml"/><Relationship Id="rId221" Type="http://schemas.openxmlformats.org/officeDocument/2006/relationships/image" Target="../media/image1093.png"/><Relationship Id="rId263" Type="http://schemas.openxmlformats.org/officeDocument/2006/relationships/image" Target="../media/image1114.png"/><Relationship Id="rId319" Type="http://schemas.openxmlformats.org/officeDocument/2006/relationships/customXml" Target="../ink/ink1154.xml"/><Relationship Id="rId470" Type="http://schemas.openxmlformats.org/officeDocument/2006/relationships/customXml" Target="../ink/ink1230.xml"/><Relationship Id="rId526" Type="http://schemas.openxmlformats.org/officeDocument/2006/relationships/customXml" Target="../ink/ink1258.xml"/><Relationship Id="rId58" Type="http://schemas.openxmlformats.org/officeDocument/2006/relationships/customXml" Target="../ink/ink1022.xml"/><Relationship Id="rId123" Type="http://schemas.openxmlformats.org/officeDocument/2006/relationships/customXml" Target="../ink/ink1055.xml"/><Relationship Id="rId330" Type="http://schemas.openxmlformats.org/officeDocument/2006/relationships/image" Target="../media/image1147.png"/><Relationship Id="rId165" Type="http://schemas.openxmlformats.org/officeDocument/2006/relationships/image" Target="../media/image1065.png"/><Relationship Id="rId372" Type="http://schemas.openxmlformats.org/officeDocument/2006/relationships/image" Target="../media/image1168.png"/><Relationship Id="rId428" Type="http://schemas.openxmlformats.org/officeDocument/2006/relationships/customXml" Target="../ink/ink1209.xml"/><Relationship Id="rId232" Type="http://schemas.openxmlformats.org/officeDocument/2006/relationships/customXml" Target="../ink/ink1110.xml"/><Relationship Id="rId274" Type="http://schemas.openxmlformats.org/officeDocument/2006/relationships/customXml" Target="../ink/ink1131.xml"/><Relationship Id="rId481" Type="http://schemas.openxmlformats.org/officeDocument/2006/relationships/image" Target="../media/image1222.png"/><Relationship Id="rId27" Type="http://schemas.openxmlformats.org/officeDocument/2006/relationships/image" Target="../media/image998.png"/><Relationship Id="rId69" Type="http://schemas.openxmlformats.org/officeDocument/2006/relationships/image" Target="../media/image1018.png"/><Relationship Id="rId134" Type="http://schemas.openxmlformats.org/officeDocument/2006/relationships/customXml" Target="../ink/ink1061.xml"/><Relationship Id="rId80" Type="http://schemas.openxmlformats.org/officeDocument/2006/relationships/customXml" Target="../ink/ink1033.xml"/><Relationship Id="rId176" Type="http://schemas.openxmlformats.org/officeDocument/2006/relationships/customXml" Target="../ink/ink1082.xml"/><Relationship Id="rId341" Type="http://schemas.openxmlformats.org/officeDocument/2006/relationships/customXml" Target="../ink/ink1165.xml"/><Relationship Id="rId383" Type="http://schemas.openxmlformats.org/officeDocument/2006/relationships/customXml" Target="../ink/ink1186.xml"/><Relationship Id="rId439" Type="http://schemas.openxmlformats.org/officeDocument/2006/relationships/image" Target="../media/image1201.png"/><Relationship Id="rId201" Type="http://schemas.openxmlformats.org/officeDocument/2006/relationships/image" Target="../media/image1083.png"/><Relationship Id="rId243" Type="http://schemas.openxmlformats.org/officeDocument/2006/relationships/image" Target="../media/image1104.png"/><Relationship Id="rId285" Type="http://schemas.openxmlformats.org/officeDocument/2006/relationships/image" Target="../media/image1125.png"/><Relationship Id="rId450" Type="http://schemas.openxmlformats.org/officeDocument/2006/relationships/customXml" Target="../ink/ink1220.xml"/><Relationship Id="rId506" Type="http://schemas.openxmlformats.org/officeDocument/2006/relationships/customXml" Target="../ink/ink1248.xml"/><Relationship Id="rId38" Type="http://schemas.openxmlformats.org/officeDocument/2006/relationships/customXml" Target="../ink/ink1012.xml"/><Relationship Id="rId103" Type="http://schemas.openxmlformats.org/officeDocument/2006/relationships/image" Target="../media/image1035.png"/><Relationship Id="rId310" Type="http://schemas.openxmlformats.org/officeDocument/2006/relationships/customXml" Target="../ink/ink1149.xml"/><Relationship Id="rId492" Type="http://schemas.openxmlformats.org/officeDocument/2006/relationships/customXml" Target="../ink/ink1241.xml"/><Relationship Id="rId91" Type="http://schemas.openxmlformats.org/officeDocument/2006/relationships/image" Target="../media/image1029.png"/><Relationship Id="rId145" Type="http://schemas.openxmlformats.org/officeDocument/2006/relationships/image" Target="../media/image1055.png"/><Relationship Id="rId187" Type="http://schemas.openxmlformats.org/officeDocument/2006/relationships/image" Target="../media/image1076.png"/><Relationship Id="rId352" Type="http://schemas.openxmlformats.org/officeDocument/2006/relationships/image" Target="../media/image1158.png"/><Relationship Id="rId394" Type="http://schemas.openxmlformats.org/officeDocument/2006/relationships/image" Target="../media/image1179.png"/><Relationship Id="rId408" Type="http://schemas.openxmlformats.org/officeDocument/2006/relationships/image" Target="../media/image1186.png"/><Relationship Id="rId212" Type="http://schemas.openxmlformats.org/officeDocument/2006/relationships/customXml" Target="../ink/ink1100.xml"/><Relationship Id="rId254" Type="http://schemas.openxmlformats.org/officeDocument/2006/relationships/customXml" Target="../ink/ink1121.xml"/><Relationship Id="rId49" Type="http://schemas.openxmlformats.org/officeDocument/2006/relationships/image" Target="../media/image1008.png"/><Relationship Id="rId114" Type="http://schemas.openxmlformats.org/officeDocument/2006/relationships/image" Target="../media/image1040.png"/><Relationship Id="rId296" Type="http://schemas.openxmlformats.org/officeDocument/2006/relationships/customXml" Target="../ink/ink1142.xml"/><Relationship Id="rId461" Type="http://schemas.openxmlformats.org/officeDocument/2006/relationships/image" Target="../media/image1212.png"/><Relationship Id="rId517" Type="http://schemas.openxmlformats.org/officeDocument/2006/relationships/image" Target="../media/image1240.png"/><Relationship Id="rId60" Type="http://schemas.openxmlformats.org/officeDocument/2006/relationships/customXml" Target="../ink/ink1023.xml"/><Relationship Id="rId156" Type="http://schemas.openxmlformats.org/officeDocument/2006/relationships/customXml" Target="../ink/ink1072.xml"/><Relationship Id="rId198" Type="http://schemas.openxmlformats.org/officeDocument/2006/relationships/customXml" Target="../ink/ink1093.xml"/><Relationship Id="rId321" Type="http://schemas.openxmlformats.org/officeDocument/2006/relationships/customXml" Target="../ink/ink1155.xml"/><Relationship Id="rId363" Type="http://schemas.openxmlformats.org/officeDocument/2006/relationships/customXml" Target="../ink/ink1176.xml"/><Relationship Id="rId419" Type="http://schemas.openxmlformats.org/officeDocument/2006/relationships/image" Target="../media/image1191.png"/><Relationship Id="rId223" Type="http://schemas.openxmlformats.org/officeDocument/2006/relationships/image" Target="../media/image1094.png"/><Relationship Id="rId430" Type="http://schemas.openxmlformats.org/officeDocument/2006/relationships/customXml" Target="../ink/ink1210.xml"/><Relationship Id="rId18" Type="http://schemas.openxmlformats.org/officeDocument/2006/relationships/customXml" Target="../ink/ink1002.xml"/><Relationship Id="rId265" Type="http://schemas.openxmlformats.org/officeDocument/2006/relationships/image" Target="../media/image1115.png"/><Relationship Id="rId472" Type="http://schemas.openxmlformats.org/officeDocument/2006/relationships/customXml" Target="../ink/ink1231.xml"/><Relationship Id="rId528" Type="http://schemas.openxmlformats.org/officeDocument/2006/relationships/customXml" Target="../ink/ink1259.xml"/><Relationship Id="rId125" Type="http://schemas.openxmlformats.org/officeDocument/2006/relationships/customXml" Target="../ink/ink1056.xml"/><Relationship Id="rId167" Type="http://schemas.openxmlformats.org/officeDocument/2006/relationships/image" Target="../media/image1066.png"/><Relationship Id="rId332" Type="http://schemas.openxmlformats.org/officeDocument/2006/relationships/image" Target="../media/image1148.png"/><Relationship Id="rId374" Type="http://schemas.openxmlformats.org/officeDocument/2006/relationships/image" Target="../media/image1169.png"/><Relationship Id="rId71" Type="http://schemas.openxmlformats.org/officeDocument/2006/relationships/image" Target="../media/image1019.png"/><Relationship Id="rId234" Type="http://schemas.openxmlformats.org/officeDocument/2006/relationships/customXml" Target="../ink/ink1111.xml"/><Relationship Id="rId2" Type="http://schemas.openxmlformats.org/officeDocument/2006/relationships/customXml" Target="../ink/ink994.xml"/><Relationship Id="rId29" Type="http://schemas.openxmlformats.org/officeDocument/2006/relationships/image" Target="../media/image999.png"/><Relationship Id="rId276" Type="http://schemas.openxmlformats.org/officeDocument/2006/relationships/customXml" Target="../ink/ink1132.xml"/><Relationship Id="rId441" Type="http://schemas.openxmlformats.org/officeDocument/2006/relationships/image" Target="../media/image1202.png"/><Relationship Id="rId483" Type="http://schemas.openxmlformats.org/officeDocument/2006/relationships/image" Target="../media/image1223.png"/><Relationship Id="rId40" Type="http://schemas.openxmlformats.org/officeDocument/2006/relationships/customXml" Target="../ink/ink1013.xml"/><Relationship Id="rId136" Type="http://schemas.openxmlformats.org/officeDocument/2006/relationships/customXml" Target="../ink/ink1062.xml"/><Relationship Id="rId178" Type="http://schemas.openxmlformats.org/officeDocument/2006/relationships/customXml" Target="../ink/ink1083.xml"/><Relationship Id="rId301" Type="http://schemas.openxmlformats.org/officeDocument/2006/relationships/image" Target="../media/image1133.png"/><Relationship Id="rId343" Type="http://schemas.openxmlformats.org/officeDocument/2006/relationships/customXml" Target="../ink/ink1166.xml"/><Relationship Id="rId82" Type="http://schemas.openxmlformats.org/officeDocument/2006/relationships/customXml" Target="../ink/ink1034.xml"/><Relationship Id="rId203" Type="http://schemas.openxmlformats.org/officeDocument/2006/relationships/image" Target="../media/image1084.png"/><Relationship Id="rId385" Type="http://schemas.openxmlformats.org/officeDocument/2006/relationships/customXml" Target="../ink/ink1187.xml"/><Relationship Id="rId245" Type="http://schemas.openxmlformats.org/officeDocument/2006/relationships/image" Target="../media/image1105.png"/><Relationship Id="rId287" Type="http://schemas.openxmlformats.org/officeDocument/2006/relationships/image" Target="../media/image1126.png"/><Relationship Id="rId410" Type="http://schemas.openxmlformats.org/officeDocument/2006/relationships/customXml" Target="../ink/ink1200.xml"/><Relationship Id="rId452" Type="http://schemas.openxmlformats.org/officeDocument/2006/relationships/customXml" Target="../ink/ink1221.xml"/><Relationship Id="rId494" Type="http://schemas.openxmlformats.org/officeDocument/2006/relationships/customXml" Target="../ink/ink1242.xml"/><Relationship Id="rId508" Type="http://schemas.openxmlformats.org/officeDocument/2006/relationships/customXml" Target="../ink/ink1249.xml"/><Relationship Id="rId105" Type="http://schemas.openxmlformats.org/officeDocument/2006/relationships/customXml" Target="../ink/ink1046.xml"/><Relationship Id="rId147" Type="http://schemas.openxmlformats.org/officeDocument/2006/relationships/image" Target="../media/image1056.png"/><Relationship Id="rId312" Type="http://schemas.openxmlformats.org/officeDocument/2006/relationships/customXml" Target="../ink/ink1150.xml"/><Relationship Id="rId354" Type="http://schemas.openxmlformats.org/officeDocument/2006/relationships/image" Target="../media/image1159.png"/><Relationship Id="rId51" Type="http://schemas.openxmlformats.org/officeDocument/2006/relationships/image" Target="../media/image1009.png"/><Relationship Id="rId93" Type="http://schemas.openxmlformats.org/officeDocument/2006/relationships/image" Target="../media/image1030.png"/><Relationship Id="rId189" Type="http://schemas.openxmlformats.org/officeDocument/2006/relationships/image" Target="../media/image1077.png"/><Relationship Id="rId396" Type="http://schemas.openxmlformats.org/officeDocument/2006/relationships/image" Target="../media/image1180.png"/><Relationship Id="rId214" Type="http://schemas.openxmlformats.org/officeDocument/2006/relationships/customXml" Target="../ink/ink1101.xml"/><Relationship Id="rId256" Type="http://schemas.openxmlformats.org/officeDocument/2006/relationships/customXml" Target="../ink/ink1122.xml"/><Relationship Id="rId298" Type="http://schemas.openxmlformats.org/officeDocument/2006/relationships/customXml" Target="../ink/ink1143.xml"/><Relationship Id="rId421" Type="http://schemas.openxmlformats.org/officeDocument/2006/relationships/image" Target="../media/image1192.png"/><Relationship Id="rId463" Type="http://schemas.openxmlformats.org/officeDocument/2006/relationships/image" Target="../media/image1213.png"/><Relationship Id="rId519" Type="http://schemas.openxmlformats.org/officeDocument/2006/relationships/image" Target="../media/image1241.png"/><Relationship Id="rId116" Type="http://schemas.openxmlformats.org/officeDocument/2006/relationships/image" Target="../media/image1041.png"/><Relationship Id="rId158" Type="http://schemas.openxmlformats.org/officeDocument/2006/relationships/customXml" Target="../ink/ink1073.xml"/><Relationship Id="rId323" Type="http://schemas.openxmlformats.org/officeDocument/2006/relationships/customXml" Target="../ink/ink1156.xml"/><Relationship Id="rId530" Type="http://schemas.openxmlformats.org/officeDocument/2006/relationships/customXml" Target="../ink/ink1260.xml"/><Relationship Id="rId20" Type="http://schemas.openxmlformats.org/officeDocument/2006/relationships/customXml" Target="../ink/ink1003.xml"/><Relationship Id="rId62" Type="http://schemas.openxmlformats.org/officeDocument/2006/relationships/customXml" Target="../ink/ink1024.xml"/><Relationship Id="rId365" Type="http://schemas.openxmlformats.org/officeDocument/2006/relationships/customXml" Target="../ink/ink1177.xml"/><Relationship Id="rId225" Type="http://schemas.openxmlformats.org/officeDocument/2006/relationships/image" Target="../media/image1095.png"/><Relationship Id="rId267" Type="http://schemas.openxmlformats.org/officeDocument/2006/relationships/image" Target="../media/image1116.png"/><Relationship Id="rId432" Type="http://schemas.openxmlformats.org/officeDocument/2006/relationships/customXml" Target="../ink/ink1211.xml"/><Relationship Id="rId474" Type="http://schemas.openxmlformats.org/officeDocument/2006/relationships/customXml" Target="../ink/ink1232.xml"/><Relationship Id="rId127" Type="http://schemas.openxmlformats.org/officeDocument/2006/relationships/customXml" Target="../ink/ink1057.xml"/><Relationship Id="rId31" Type="http://schemas.openxmlformats.org/officeDocument/2006/relationships/image" Target="../media/image157.png"/><Relationship Id="rId73" Type="http://schemas.openxmlformats.org/officeDocument/2006/relationships/image" Target="../media/image1020.png"/><Relationship Id="rId169" Type="http://schemas.openxmlformats.org/officeDocument/2006/relationships/image" Target="../media/image1067.png"/><Relationship Id="rId334" Type="http://schemas.openxmlformats.org/officeDocument/2006/relationships/image" Target="../media/image1149.png"/><Relationship Id="rId376" Type="http://schemas.openxmlformats.org/officeDocument/2006/relationships/image" Target="../media/image1170.png"/><Relationship Id="rId4" Type="http://schemas.openxmlformats.org/officeDocument/2006/relationships/customXml" Target="../ink/ink995.xml"/><Relationship Id="rId180" Type="http://schemas.openxmlformats.org/officeDocument/2006/relationships/customXml" Target="../ink/ink1084.xml"/><Relationship Id="rId236" Type="http://schemas.openxmlformats.org/officeDocument/2006/relationships/customXml" Target="../ink/ink1112.xml"/><Relationship Id="rId278" Type="http://schemas.openxmlformats.org/officeDocument/2006/relationships/customXml" Target="../ink/ink1133.xml"/><Relationship Id="rId401" Type="http://schemas.openxmlformats.org/officeDocument/2006/relationships/customXml" Target="../ink/ink1195.xml"/><Relationship Id="rId443" Type="http://schemas.openxmlformats.org/officeDocument/2006/relationships/image" Target="../media/image1203.png"/><Relationship Id="rId303" Type="http://schemas.openxmlformats.org/officeDocument/2006/relationships/image" Target="../media/image1134.png"/><Relationship Id="rId485" Type="http://schemas.openxmlformats.org/officeDocument/2006/relationships/image" Target="../media/image1224.png"/><Relationship Id="rId42" Type="http://schemas.openxmlformats.org/officeDocument/2006/relationships/customXml" Target="../ink/ink1014.xml"/><Relationship Id="rId84" Type="http://schemas.openxmlformats.org/officeDocument/2006/relationships/customXml" Target="../ink/ink1035.xml"/><Relationship Id="rId138" Type="http://schemas.openxmlformats.org/officeDocument/2006/relationships/customXml" Target="../ink/ink1063.xml"/><Relationship Id="rId345" Type="http://schemas.openxmlformats.org/officeDocument/2006/relationships/customXml" Target="../ink/ink1167.xml"/><Relationship Id="rId387" Type="http://schemas.openxmlformats.org/officeDocument/2006/relationships/customXml" Target="../ink/ink1188.xml"/><Relationship Id="rId510" Type="http://schemas.openxmlformats.org/officeDocument/2006/relationships/customXml" Target="../ink/ink1250.xml"/><Relationship Id="rId191" Type="http://schemas.openxmlformats.org/officeDocument/2006/relationships/image" Target="../media/image1078.png"/><Relationship Id="rId205" Type="http://schemas.openxmlformats.org/officeDocument/2006/relationships/image" Target="../media/image1085.png"/><Relationship Id="rId247" Type="http://schemas.openxmlformats.org/officeDocument/2006/relationships/image" Target="../media/image1106.png"/><Relationship Id="rId412" Type="http://schemas.openxmlformats.org/officeDocument/2006/relationships/customXml" Target="../ink/ink1201.xml"/><Relationship Id="rId107" Type="http://schemas.openxmlformats.org/officeDocument/2006/relationships/customXml" Target="../ink/ink1047.xml"/><Relationship Id="rId289" Type="http://schemas.openxmlformats.org/officeDocument/2006/relationships/image" Target="../media/image1127.png"/><Relationship Id="rId454" Type="http://schemas.openxmlformats.org/officeDocument/2006/relationships/customXml" Target="../ink/ink1222.xml"/><Relationship Id="rId496" Type="http://schemas.openxmlformats.org/officeDocument/2006/relationships/customXml" Target="../ink/ink1243.xml"/><Relationship Id="rId11" Type="http://schemas.openxmlformats.org/officeDocument/2006/relationships/image" Target="../media/image990.png"/><Relationship Id="rId53" Type="http://schemas.openxmlformats.org/officeDocument/2006/relationships/image" Target="../media/image1010.png"/><Relationship Id="rId149" Type="http://schemas.openxmlformats.org/officeDocument/2006/relationships/image" Target="../media/image1057.png"/><Relationship Id="rId314" Type="http://schemas.openxmlformats.org/officeDocument/2006/relationships/customXml" Target="../ink/ink1151.xml"/><Relationship Id="rId356" Type="http://schemas.openxmlformats.org/officeDocument/2006/relationships/image" Target="../media/image1160.png"/><Relationship Id="rId398" Type="http://schemas.openxmlformats.org/officeDocument/2006/relationships/image" Target="../media/image1181.png"/><Relationship Id="rId521" Type="http://schemas.openxmlformats.org/officeDocument/2006/relationships/image" Target="../media/image1242.png"/><Relationship Id="rId95" Type="http://schemas.openxmlformats.org/officeDocument/2006/relationships/image" Target="../media/image1031.png"/><Relationship Id="rId160" Type="http://schemas.openxmlformats.org/officeDocument/2006/relationships/customXml" Target="../ink/ink1074.xml"/><Relationship Id="rId216" Type="http://schemas.openxmlformats.org/officeDocument/2006/relationships/customXml" Target="../ink/ink1102.xml"/><Relationship Id="rId423" Type="http://schemas.openxmlformats.org/officeDocument/2006/relationships/image" Target="../media/image1193.png"/><Relationship Id="rId258" Type="http://schemas.openxmlformats.org/officeDocument/2006/relationships/customXml" Target="../ink/ink1123.xml"/><Relationship Id="rId465" Type="http://schemas.openxmlformats.org/officeDocument/2006/relationships/image" Target="../media/image1214.png"/><Relationship Id="rId22" Type="http://schemas.openxmlformats.org/officeDocument/2006/relationships/customXml" Target="../ink/ink1004.xml"/><Relationship Id="rId64" Type="http://schemas.openxmlformats.org/officeDocument/2006/relationships/customXml" Target="../ink/ink1025.xml"/><Relationship Id="rId118" Type="http://schemas.openxmlformats.org/officeDocument/2006/relationships/image" Target="../media/image1042.png"/><Relationship Id="rId325" Type="http://schemas.openxmlformats.org/officeDocument/2006/relationships/customXml" Target="../ink/ink1157.xml"/><Relationship Id="rId367" Type="http://schemas.openxmlformats.org/officeDocument/2006/relationships/customXml" Target="../ink/ink1178.xml"/><Relationship Id="rId532" Type="http://schemas.openxmlformats.org/officeDocument/2006/relationships/customXml" Target="../ink/ink1261.xml"/><Relationship Id="rId171" Type="http://schemas.openxmlformats.org/officeDocument/2006/relationships/image" Target="../media/image1068.png"/><Relationship Id="rId227" Type="http://schemas.openxmlformats.org/officeDocument/2006/relationships/image" Target="../media/image1096.png"/><Relationship Id="rId269" Type="http://schemas.openxmlformats.org/officeDocument/2006/relationships/image" Target="../media/image1117.png"/><Relationship Id="rId434" Type="http://schemas.openxmlformats.org/officeDocument/2006/relationships/customXml" Target="../ink/ink1212.xml"/><Relationship Id="rId476" Type="http://schemas.openxmlformats.org/officeDocument/2006/relationships/customXml" Target="../ink/ink1233.xml"/><Relationship Id="rId33" Type="http://schemas.openxmlformats.org/officeDocument/2006/relationships/image" Target="../media/image1000.png"/><Relationship Id="rId129" Type="http://schemas.openxmlformats.org/officeDocument/2006/relationships/customXml" Target="../ink/ink1058.xml"/><Relationship Id="rId280" Type="http://schemas.openxmlformats.org/officeDocument/2006/relationships/customXml" Target="../ink/ink1134.xml"/><Relationship Id="rId336" Type="http://schemas.openxmlformats.org/officeDocument/2006/relationships/image" Target="../media/image1150.png"/><Relationship Id="rId501" Type="http://schemas.openxmlformats.org/officeDocument/2006/relationships/image" Target="../media/image1232.png"/><Relationship Id="rId75" Type="http://schemas.openxmlformats.org/officeDocument/2006/relationships/image" Target="../media/image1021.png"/><Relationship Id="rId140" Type="http://schemas.openxmlformats.org/officeDocument/2006/relationships/customXml" Target="../ink/ink1064.xml"/><Relationship Id="rId182" Type="http://schemas.openxmlformats.org/officeDocument/2006/relationships/customXml" Target="../ink/ink1085.xml"/><Relationship Id="rId378" Type="http://schemas.openxmlformats.org/officeDocument/2006/relationships/image" Target="../media/image1171.png"/><Relationship Id="rId403" Type="http://schemas.openxmlformats.org/officeDocument/2006/relationships/customXml" Target="../ink/ink1196.xml"/><Relationship Id="rId6" Type="http://schemas.openxmlformats.org/officeDocument/2006/relationships/customXml" Target="../ink/ink996.xml"/><Relationship Id="rId238" Type="http://schemas.openxmlformats.org/officeDocument/2006/relationships/customXml" Target="../ink/ink1113.xml"/><Relationship Id="rId445" Type="http://schemas.openxmlformats.org/officeDocument/2006/relationships/image" Target="../media/image1204.png"/><Relationship Id="rId487" Type="http://schemas.openxmlformats.org/officeDocument/2006/relationships/image" Target="../media/image1225.png"/><Relationship Id="rId291" Type="http://schemas.openxmlformats.org/officeDocument/2006/relationships/image" Target="../media/image1128.png"/><Relationship Id="rId305" Type="http://schemas.openxmlformats.org/officeDocument/2006/relationships/image" Target="../media/image1135.png"/><Relationship Id="rId347" Type="http://schemas.openxmlformats.org/officeDocument/2006/relationships/customXml" Target="../ink/ink1168.xml"/><Relationship Id="rId512" Type="http://schemas.openxmlformats.org/officeDocument/2006/relationships/customXml" Target="../ink/ink1251.xml"/><Relationship Id="rId44" Type="http://schemas.openxmlformats.org/officeDocument/2006/relationships/customXml" Target="../ink/ink1015.xml"/><Relationship Id="rId86" Type="http://schemas.openxmlformats.org/officeDocument/2006/relationships/customXml" Target="../ink/ink1036.xml"/><Relationship Id="rId151" Type="http://schemas.openxmlformats.org/officeDocument/2006/relationships/image" Target="../media/image1058.png"/><Relationship Id="rId389" Type="http://schemas.openxmlformats.org/officeDocument/2006/relationships/customXml" Target="../ink/ink1189.xml"/><Relationship Id="rId193" Type="http://schemas.openxmlformats.org/officeDocument/2006/relationships/image" Target="../media/image1079.png"/><Relationship Id="rId207" Type="http://schemas.openxmlformats.org/officeDocument/2006/relationships/image" Target="../media/image1086.png"/><Relationship Id="rId249" Type="http://schemas.openxmlformats.org/officeDocument/2006/relationships/image" Target="../media/image1107.png"/><Relationship Id="rId414" Type="http://schemas.openxmlformats.org/officeDocument/2006/relationships/customXml" Target="../ink/ink1202.xml"/><Relationship Id="rId456" Type="http://schemas.openxmlformats.org/officeDocument/2006/relationships/customXml" Target="../ink/ink1223.xml"/><Relationship Id="rId498" Type="http://schemas.openxmlformats.org/officeDocument/2006/relationships/customXml" Target="../ink/ink1244.xml"/><Relationship Id="rId13" Type="http://schemas.openxmlformats.org/officeDocument/2006/relationships/image" Target="../media/image991.png"/><Relationship Id="rId109" Type="http://schemas.openxmlformats.org/officeDocument/2006/relationships/customXml" Target="../ink/ink1048.xml"/><Relationship Id="rId260" Type="http://schemas.openxmlformats.org/officeDocument/2006/relationships/customXml" Target="../ink/ink1124.xml"/><Relationship Id="rId316" Type="http://schemas.openxmlformats.org/officeDocument/2006/relationships/customXml" Target="../ink/ink1152.xml"/><Relationship Id="rId523" Type="http://schemas.openxmlformats.org/officeDocument/2006/relationships/image" Target="../media/image1243.png"/><Relationship Id="rId55" Type="http://schemas.openxmlformats.org/officeDocument/2006/relationships/image" Target="../media/image1011.png"/><Relationship Id="rId97" Type="http://schemas.openxmlformats.org/officeDocument/2006/relationships/image" Target="../media/image1032.png"/><Relationship Id="rId120" Type="http://schemas.openxmlformats.org/officeDocument/2006/relationships/image" Target="../media/image1043.png"/><Relationship Id="rId358" Type="http://schemas.openxmlformats.org/officeDocument/2006/relationships/image" Target="../media/image1161.png"/><Relationship Id="rId162" Type="http://schemas.openxmlformats.org/officeDocument/2006/relationships/customXml" Target="../ink/ink1075.xml"/><Relationship Id="rId218" Type="http://schemas.openxmlformats.org/officeDocument/2006/relationships/customXml" Target="../ink/ink1103.xml"/><Relationship Id="rId425" Type="http://schemas.openxmlformats.org/officeDocument/2006/relationships/image" Target="../media/image1194.png"/><Relationship Id="rId467" Type="http://schemas.openxmlformats.org/officeDocument/2006/relationships/image" Target="../media/image1215.png"/><Relationship Id="rId271" Type="http://schemas.openxmlformats.org/officeDocument/2006/relationships/image" Target="../media/image1118.png"/><Relationship Id="rId24" Type="http://schemas.openxmlformats.org/officeDocument/2006/relationships/customXml" Target="../ink/ink1005.xml"/><Relationship Id="rId66" Type="http://schemas.openxmlformats.org/officeDocument/2006/relationships/customXml" Target="../ink/ink1026.xml"/><Relationship Id="rId131" Type="http://schemas.openxmlformats.org/officeDocument/2006/relationships/image" Target="../media/image1048.png"/><Relationship Id="rId327" Type="http://schemas.openxmlformats.org/officeDocument/2006/relationships/customXml" Target="../ink/ink1158.xml"/><Relationship Id="rId369" Type="http://schemas.openxmlformats.org/officeDocument/2006/relationships/customXml" Target="../ink/ink1179.xml"/><Relationship Id="rId534" Type="http://schemas.openxmlformats.org/officeDocument/2006/relationships/customXml" Target="../ink/ink1262.xml"/><Relationship Id="rId173" Type="http://schemas.openxmlformats.org/officeDocument/2006/relationships/image" Target="../media/image1069.png"/><Relationship Id="rId229" Type="http://schemas.openxmlformats.org/officeDocument/2006/relationships/image" Target="../media/image1097.png"/><Relationship Id="rId380" Type="http://schemas.openxmlformats.org/officeDocument/2006/relationships/image" Target="../media/image1172.png"/><Relationship Id="rId436" Type="http://schemas.openxmlformats.org/officeDocument/2006/relationships/customXml" Target="../ink/ink1213.xml"/><Relationship Id="rId240" Type="http://schemas.openxmlformats.org/officeDocument/2006/relationships/customXml" Target="../ink/ink1114.xml"/><Relationship Id="rId478" Type="http://schemas.openxmlformats.org/officeDocument/2006/relationships/customXml" Target="../ink/ink1234.xml"/><Relationship Id="rId35" Type="http://schemas.openxmlformats.org/officeDocument/2006/relationships/image" Target="../media/image1001.png"/><Relationship Id="rId77" Type="http://schemas.openxmlformats.org/officeDocument/2006/relationships/image" Target="../media/image1022.png"/><Relationship Id="rId100" Type="http://schemas.openxmlformats.org/officeDocument/2006/relationships/customXml" Target="../ink/ink1043.xml"/><Relationship Id="rId282" Type="http://schemas.openxmlformats.org/officeDocument/2006/relationships/customXml" Target="../ink/ink1135.xml"/><Relationship Id="rId338" Type="http://schemas.openxmlformats.org/officeDocument/2006/relationships/image" Target="../media/image1151.png"/><Relationship Id="rId503" Type="http://schemas.openxmlformats.org/officeDocument/2006/relationships/image" Target="../media/image1233.png"/><Relationship Id="rId8" Type="http://schemas.openxmlformats.org/officeDocument/2006/relationships/customXml" Target="../ink/ink997.xml"/><Relationship Id="rId142" Type="http://schemas.openxmlformats.org/officeDocument/2006/relationships/customXml" Target="../ink/ink1065.xml"/><Relationship Id="rId184" Type="http://schemas.openxmlformats.org/officeDocument/2006/relationships/customXml" Target="../ink/ink1086.xml"/><Relationship Id="rId391" Type="http://schemas.openxmlformats.org/officeDocument/2006/relationships/customXml" Target="../ink/ink1190.xml"/><Relationship Id="rId405" Type="http://schemas.openxmlformats.org/officeDocument/2006/relationships/customXml" Target="../ink/ink1197.xml"/><Relationship Id="rId447" Type="http://schemas.openxmlformats.org/officeDocument/2006/relationships/image" Target="../media/image1205.png"/><Relationship Id="rId251" Type="http://schemas.openxmlformats.org/officeDocument/2006/relationships/image" Target="../media/image1108.png"/><Relationship Id="rId489" Type="http://schemas.openxmlformats.org/officeDocument/2006/relationships/image" Target="../media/image1226.png"/><Relationship Id="rId46" Type="http://schemas.openxmlformats.org/officeDocument/2006/relationships/customXml" Target="../ink/ink1016.xml"/><Relationship Id="rId293" Type="http://schemas.openxmlformats.org/officeDocument/2006/relationships/image" Target="../media/image1129.png"/><Relationship Id="rId307" Type="http://schemas.openxmlformats.org/officeDocument/2006/relationships/image" Target="../media/image1136.png"/><Relationship Id="rId349" Type="http://schemas.openxmlformats.org/officeDocument/2006/relationships/customXml" Target="../ink/ink1169.xml"/><Relationship Id="rId514" Type="http://schemas.openxmlformats.org/officeDocument/2006/relationships/customXml" Target="../ink/ink1252.xml"/><Relationship Id="rId88" Type="http://schemas.openxmlformats.org/officeDocument/2006/relationships/customXml" Target="../ink/ink1037.xml"/><Relationship Id="rId111" Type="http://schemas.openxmlformats.org/officeDocument/2006/relationships/customXml" Target="../ink/ink1049.xml"/><Relationship Id="rId153" Type="http://schemas.openxmlformats.org/officeDocument/2006/relationships/image" Target="../media/image1059.png"/><Relationship Id="rId195" Type="http://schemas.openxmlformats.org/officeDocument/2006/relationships/image" Target="../media/image1080.png"/><Relationship Id="rId209" Type="http://schemas.openxmlformats.org/officeDocument/2006/relationships/image" Target="../media/image1087.png"/><Relationship Id="rId360" Type="http://schemas.openxmlformats.org/officeDocument/2006/relationships/image" Target="../media/image1162.png"/><Relationship Id="rId416" Type="http://schemas.openxmlformats.org/officeDocument/2006/relationships/customXml" Target="../ink/ink1203.xml"/><Relationship Id="rId220" Type="http://schemas.openxmlformats.org/officeDocument/2006/relationships/customXml" Target="../ink/ink1104.xml"/><Relationship Id="rId458" Type="http://schemas.openxmlformats.org/officeDocument/2006/relationships/customXml" Target="../ink/ink1224.xml"/><Relationship Id="rId15" Type="http://schemas.openxmlformats.org/officeDocument/2006/relationships/image" Target="../media/image992.png"/><Relationship Id="rId57" Type="http://schemas.openxmlformats.org/officeDocument/2006/relationships/image" Target="../media/image1012.png"/><Relationship Id="rId262" Type="http://schemas.openxmlformats.org/officeDocument/2006/relationships/customXml" Target="../ink/ink1125.xml"/><Relationship Id="rId318" Type="http://schemas.openxmlformats.org/officeDocument/2006/relationships/customXml" Target="../ink/ink1153.xml"/><Relationship Id="rId525" Type="http://schemas.openxmlformats.org/officeDocument/2006/relationships/image" Target="../media/image1244.png"/><Relationship Id="rId99" Type="http://schemas.openxmlformats.org/officeDocument/2006/relationships/image" Target="../media/image1033.png"/><Relationship Id="rId122" Type="http://schemas.openxmlformats.org/officeDocument/2006/relationships/image" Target="../media/image1044.png"/><Relationship Id="rId164" Type="http://schemas.openxmlformats.org/officeDocument/2006/relationships/customXml" Target="../ink/ink1076.xml"/><Relationship Id="rId371" Type="http://schemas.openxmlformats.org/officeDocument/2006/relationships/customXml" Target="../ink/ink1180.xml"/><Relationship Id="rId427" Type="http://schemas.openxmlformats.org/officeDocument/2006/relationships/image" Target="../media/image1195.png"/><Relationship Id="rId469" Type="http://schemas.openxmlformats.org/officeDocument/2006/relationships/image" Target="../media/image1216.png"/><Relationship Id="rId26" Type="http://schemas.openxmlformats.org/officeDocument/2006/relationships/customXml" Target="../ink/ink1006.xml"/><Relationship Id="rId231" Type="http://schemas.openxmlformats.org/officeDocument/2006/relationships/image" Target="../media/image1098.png"/><Relationship Id="rId273" Type="http://schemas.openxmlformats.org/officeDocument/2006/relationships/image" Target="../media/image1119.png"/><Relationship Id="rId329" Type="http://schemas.openxmlformats.org/officeDocument/2006/relationships/customXml" Target="../ink/ink1159.xml"/><Relationship Id="rId480" Type="http://schemas.openxmlformats.org/officeDocument/2006/relationships/customXml" Target="../ink/ink1235.xml"/><Relationship Id="rId68" Type="http://schemas.openxmlformats.org/officeDocument/2006/relationships/customXml" Target="../ink/ink1027.xml"/><Relationship Id="rId133" Type="http://schemas.openxmlformats.org/officeDocument/2006/relationships/image" Target="../media/image1049.png"/><Relationship Id="rId175" Type="http://schemas.openxmlformats.org/officeDocument/2006/relationships/image" Target="../media/image1070.png"/><Relationship Id="rId340" Type="http://schemas.openxmlformats.org/officeDocument/2006/relationships/image" Target="../media/image1152.png"/><Relationship Id="rId200" Type="http://schemas.openxmlformats.org/officeDocument/2006/relationships/customXml" Target="../ink/ink1094.xml"/><Relationship Id="rId382" Type="http://schemas.openxmlformats.org/officeDocument/2006/relationships/image" Target="../media/image1173.png"/><Relationship Id="rId438" Type="http://schemas.openxmlformats.org/officeDocument/2006/relationships/customXml" Target="../ink/ink1214.xml"/><Relationship Id="rId242" Type="http://schemas.openxmlformats.org/officeDocument/2006/relationships/customXml" Target="../ink/ink1115.xml"/><Relationship Id="rId284" Type="http://schemas.openxmlformats.org/officeDocument/2006/relationships/customXml" Target="../ink/ink1136.xml"/><Relationship Id="rId491" Type="http://schemas.openxmlformats.org/officeDocument/2006/relationships/image" Target="../media/image1227.png"/><Relationship Id="rId505" Type="http://schemas.openxmlformats.org/officeDocument/2006/relationships/image" Target="../media/image1234.png"/><Relationship Id="rId37" Type="http://schemas.openxmlformats.org/officeDocument/2006/relationships/image" Target="../media/image1002.png"/><Relationship Id="rId79" Type="http://schemas.openxmlformats.org/officeDocument/2006/relationships/image" Target="../media/image1023.png"/><Relationship Id="rId102" Type="http://schemas.openxmlformats.org/officeDocument/2006/relationships/customXml" Target="../ink/ink1044.xml"/><Relationship Id="rId144" Type="http://schemas.openxmlformats.org/officeDocument/2006/relationships/customXml" Target="../ink/ink1066.xml"/><Relationship Id="rId90" Type="http://schemas.openxmlformats.org/officeDocument/2006/relationships/customXml" Target="../ink/ink1038.xml"/><Relationship Id="rId186" Type="http://schemas.openxmlformats.org/officeDocument/2006/relationships/customXml" Target="../ink/ink1087.xml"/><Relationship Id="rId351" Type="http://schemas.openxmlformats.org/officeDocument/2006/relationships/customXml" Target="../ink/ink1170.xml"/><Relationship Id="rId393" Type="http://schemas.openxmlformats.org/officeDocument/2006/relationships/customXml" Target="../ink/ink1191.xml"/><Relationship Id="rId407" Type="http://schemas.openxmlformats.org/officeDocument/2006/relationships/customXml" Target="../ink/ink1198.xml"/><Relationship Id="rId449" Type="http://schemas.openxmlformats.org/officeDocument/2006/relationships/image" Target="../media/image1206.png"/><Relationship Id="rId211" Type="http://schemas.openxmlformats.org/officeDocument/2006/relationships/image" Target="../media/image1088.png"/><Relationship Id="rId253" Type="http://schemas.openxmlformats.org/officeDocument/2006/relationships/image" Target="../media/image1109.png"/><Relationship Id="rId295" Type="http://schemas.openxmlformats.org/officeDocument/2006/relationships/image" Target="../media/image1130.png"/><Relationship Id="rId309" Type="http://schemas.openxmlformats.org/officeDocument/2006/relationships/image" Target="../media/image1137.png"/><Relationship Id="rId460" Type="http://schemas.openxmlformats.org/officeDocument/2006/relationships/customXml" Target="../ink/ink1225.xml"/><Relationship Id="rId516" Type="http://schemas.openxmlformats.org/officeDocument/2006/relationships/customXml" Target="../ink/ink1253.xml"/><Relationship Id="rId48" Type="http://schemas.openxmlformats.org/officeDocument/2006/relationships/customXml" Target="../ink/ink1017.xml"/><Relationship Id="rId113" Type="http://schemas.openxmlformats.org/officeDocument/2006/relationships/customXml" Target="../ink/ink1050.xml"/><Relationship Id="rId320" Type="http://schemas.openxmlformats.org/officeDocument/2006/relationships/image" Target="../media/image1142.png"/><Relationship Id="rId155" Type="http://schemas.openxmlformats.org/officeDocument/2006/relationships/image" Target="../media/image1060.png"/><Relationship Id="rId197" Type="http://schemas.openxmlformats.org/officeDocument/2006/relationships/image" Target="../media/image1081.png"/><Relationship Id="rId362" Type="http://schemas.openxmlformats.org/officeDocument/2006/relationships/image" Target="../media/image1163.png"/><Relationship Id="rId418" Type="http://schemas.openxmlformats.org/officeDocument/2006/relationships/customXml" Target="../ink/ink1204.xml"/><Relationship Id="rId222" Type="http://schemas.openxmlformats.org/officeDocument/2006/relationships/customXml" Target="../ink/ink1105.xml"/><Relationship Id="rId264" Type="http://schemas.openxmlformats.org/officeDocument/2006/relationships/customXml" Target="../ink/ink1126.xml"/><Relationship Id="rId471" Type="http://schemas.openxmlformats.org/officeDocument/2006/relationships/image" Target="../media/image1217.png"/><Relationship Id="rId17" Type="http://schemas.openxmlformats.org/officeDocument/2006/relationships/image" Target="../media/image993.png"/><Relationship Id="rId59" Type="http://schemas.openxmlformats.org/officeDocument/2006/relationships/image" Target="../media/image1013.png"/><Relationship Id="rId124" Type="http://schemas.openxmlformats.org/officeDocument/2006/relationships/image" Target="../media/image1045.png"/><Relationship Id="rId527" Type="http://schemas.openxmlformats.org/officeDocument/2006/relationships/image" Target="../media/image1245.png"/><Relationship Id="rId70" Type="http://schemas.openxmlformats.org/officeDocument/2006/relationships/customXml" Target="../ink/ink1028.xml"/><Relationship Id="rId166" Type="http://schemas.openxmlformats.org/officeDocument/2006/relationships/customXml" Target="../ink/ink1077.xml"/><Relationship Id="rId331" Type="http://schemas.openxmlformats.org/officeDocument/2006/relationships/customXml" Target="../ink/ink1160.xml"/><Relationship Id="rId373" Type="http://schemas.openxmlformats.org/officeDocument/2006/relationships/customXml" Target="../ink/ink1181.xml"/><Relationship Id="rId429" Type="http://schemas.openxmlformats.org/officeDocument/2006/relationships/image" Target="../media/image119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99.png"/><Relationship Id="rId440" Type="http://schemas.openxmlformats.org/officeDocument/2006/relationships/customXml" Target="../ink/ink1215.xml"/><Relationship Id="rId28" Type="http://schemas.openxmlformats.org/officeDocument/2006/relationships/customXml" Target="../ink/ink1007.xml"/><Relationship Id="rId275" Type="http://schemas.openxmlformats.org/officeDocument/2006/relationships/image" Target="../media/image1120.png"/><Relationship Id="rId300" Type="http://schemas.openxmlformats.org/officeDocument/2006/relationships/customXml" Target="../ink/ink1144.xml"/><Relationship Id="rId482" Type="http://schemas.openxmlformats.org/officeDocument/2006/relationships/customXml" Target="../ink/ink1236.xml"/><Relationship Id="rId81" Type="http://schemas.openxmlformats.org/officeDocument/2006/relationships/image" Target="../media/image1024.png"/><Relationship Id="rId135" Type="http://schemas.openxmlformats.org/officeDocument/2006/relationships/image" Target="../media/image1050.png"/><Relationship Id="rId177" Type="http://schemas.openxmlformats.org/officeDocument/2006/relationships/image" Target="../media/image1071.png"/><Relationship Id="rId342" Type="http://schemas.openxmlformats.org/officeDocument/2006/relationships/image" Target="../media/image1153.png"/><Relationship Id="rId384" Type="http://schemas.openxmlformats.org/officeDocument/2006/relationships/image" Target="../media/image1174.png"/><Relationship Id="rId202" Type="http://schemas.openxmlformats.org/officeDocument/2006/relationships/customXml" Target="../ink/ink1095.xml"/><Relationship Id="rId244" Type="http://schemas.openxmlformats.org/officeDocument/2006/relationships/customXml" Target="../ink/ink1116.xml"/><Relationship Id="rId39" Type="http://schemas.openxmlformats.org/officeDocument/2006/relationships/image" Target="../media/image1003.png"/><Relationship Id="rId286" Type="http://schemas.openxmlformats.org/officeDocument/2006/relationships/customXml" Target="../ink/ink1137.xml"/><Relationship Id="rId451" Type="http://schemas.openxmlformats.org/officeDocument/2006/relationships/image" Target="../media/image1207.png"/><Relationship Id="rId493" Type="http://schemas.openxmlformats.org/officeDocument/2006/relationships/image" Target="../media/image1228.png"/><Relationship Id="rId507" Type="http://schemas.openxmlformats.org/officeDocument/2006/relationships/image" Target="../media/image1235.png"/><Relationship Id="rId50" Type="http://schemas.openxmlformats.org/officeDocument/2006/relationships/customXml" Target="../ink/ink1018.xml"/><Relationship Id="rId104" Type="http://schemas.openxmlformats.org/officeDocument/2006/relationships/customXml" Target="../ink/ink1045.xml"/><Relationship Id="rId146" Type="http://schemas.openxmlformats.org/officeDocument/2006/relationships/customXml" Target="../ink/ink1067.xml"/><Relationship Id="rId188" Type="http://schemas.openxmlformats.org/officeDocument/2006/relationships/customXml" Target="../ink/ink1088.xml"/><Relationship Id="rId311" Type="http://schemas.openxmlformats.org/officeDocument/2006/relationships/image" Target="../media/image1138.png"/><Relationship Id="rId353" Type="http://schemas.openxmlformats.org/officeDocument/2006/relationships/customXml" Target="../ink/ink1171.xml"/><Relationship Id="rId395" Type="http://schemas.openxmlformats.org/officeDocument/2006/relationships/customXml" Target="../ink/ink1192.xml"/><Relationship Id="rId409" Type="http://schemas.openxmlformats.org/officeDocument/2006/relationships/customXml" Target="../ink/ink1199.xml"/><Relationship Id="rId92" Type="http://schemas.openxmlformats.org/officeDocument/2006/relationships/customXml" Target="../ink/ink1039.xml"/><Relationship Id="rId213" Type="http://schemas.openxmlformats.org/officeDocument/2006/relationships/image" Target="../media/image1089.png"/><Relationship Id="rId420" Type="http://schemas.openxmlformats.org/officeDocument/2006/relationships/customXml" Target="../ink/ink1205.xml"/><Relationship Id="rId255" Type="http://schemas.openxmlformats.org/officeDocument/2006/relationships/image" Target="../media/image1110.png"/><Relationship Id="rId297" Type="http://schemas.openxmlformats.org/officeDocument/2006/relationships/image" Target="../media/image1131.png"/><Relationship Id="rId462" Type="http://schemas.openxmlformats.org/officeDocument/2006/relationships/customXml" Target="../ink/ink1226.xml"/><Relationship Id="rId518" Type="http://schemas.openxmlformats.org/officeDocument/2006/relationships/customXml" Target="../ink/ink1254.xml"/><Relationship Id="rId115" Type="http://schemas.openxmlformats.org/officeDocument/2006/relationships/customXml" Target="../ink/ink1051.xml"/><Relationship Id="rId157" Type="http://schemas.openxmlformats.org/officeDocument/2006/relationships/image" Target="../media/image1061.png"/><Relationship Id="rId322" Type="http://schemas.openxmlformats.org/officeDocument/2006/relationships/image" Target="../media/image1143.png"/><Relationship Id="rId364" Type="http://schemas.openxmlformats.org/officeDocument/2006/relationships/image" Target="../media/image1164.png"/><Relationship Id="rId61" Type="http://schemas.openxmlformats.org/officeDocument/2006/relationships/image" Target="../media/image1014.png"/><Relationship Id="rId199" Type="http://schemas.openxmlformats.org/officeDocument/2006/relationships/image" Target="../media/image1082.png"/><Relationship Id="rId19" Type="http://schemas.openxmlformats.org/officeDocument/2006/relationships/image" Target="../media/image994.png"/><Relationship Id="rId224" Type="http://schemas.openxmlformats.org/officeDocument/2006/relationships/customXml" Target="../ink/ink1106.xml"/><Relationship Id="rId266" Type="http://schemas.openxmlformats.org/officeDocument/2006/relationships/customXml" Target="../ink/ink1127.xml"/><Relationship Id="rId431" Type="http://schemas.openxmlformats.org/officeDocument/2006/relationships/image" Target="../media/image1197.png"/><Relationship Id="rId473" Type="http://schemas.openxmlformats.org/officeDocument/2006/relationships/image" Target="../media/image1218.png"/><Relationship Id="rId529" Type="http://schemas.openxmlformats.org/officeDocument/2006/relationships/image" Target="../media/image1246.png"/><Relationship Id="rId30" Type="http://schemas.openxmlformats.org/officeDocument/2006/relationships/customXml" Target="../ink/ink1008.xml"/><Relationship Id="rId126" Type="http://schemas.openxmlformats.org/officeDocument/2006/relationships/image" Target="../media/image1046.png"/><Relationship Id="rId168" Type="http://schemas.openxmlformats.org/officeDocument/2006/relationships/customXml" Target="../ink/ink1078.xml"/><Relationship Id="rId333" Type="http://schemas.openxmlformats.org/officeDocument/2006/relationships/customXml" Target="../ink/ink1161.xml"/><Relationship Id="rId72" Type="http://schemas.openxmlformats.org/officeDocument/2006/relationships/customXml" Target="../ink/ink1029.xml"/><Relationship Id="rId375" Type="http://schemas.openxmlformats.org/officeDocument/2006/relationships/customXml" Target="../ink/ink1182.xml"/><Relationship Id="rId3" Type="http://schemas.openxmlformats.org/officeDocument/2006/relationships/image" Target="../media/image9860.png"/><Relationship Id="rId235" Type="http://schemas.openxmlformats.org/officeDocument/2006/relationships/image" Target="../media/image1100.png"/><Relationship Id="rId277" Type="http://schemas.openxmlformats.org/officeDocument/2006/relationships/image" Target="../media/image1121.png"/><Relationship Id="rId400" Type="http://schemas.openxmlformats.org/officeDocument/2006/relationships/image" Target="../media/image1182.png"/><Relationship Id="rId442" Type="http://schemas.openxmlformats.org/officeDocument/2006/relationships/customXml" Target="../ink/ink1216.xml"/><Relationship Id="rId484" Type="http://schemas.openxmlformats.org/officeDocument/2006/relationships/customXml" Target="../ink/ink1237.xml"/><Relationship Id="rId137" Type="http://schemas.openxmlformats.org/officeDocument/2006/relationships/image" Target="../media/image1051.png"/><Relationship Id="rId302" Type="http://schemas.openxmlformats.org/officeDocument/2006/relationships/customXml" Target="../ink/ink1145.xml"/><Relationship Id="rId344" Type="http://schemas.openxmlformats.org/officeDocument/2006/relationships/image" Target="../media/image1154.png"/><Relationship Id="rId41" Type="http://schemas.openxmlformats.org/officeDocument/2006/relationships/image" Target="../media/image1004.png"/><Relationship Id="rId83" Type="http://schemas.openxmlformats.org/officeDocument/2006/relationships/image" Target="../media/image1025.png"/><Relationship Id="rId179" Type="http://schemas.openxmlformats.org/officeDocument/2006/relationships/image" Target="../media/image1072.png"/><Relationship Id="rId386" Type="http://schemas.openxmlformats.org/officeDocument/2006/relationships/image" Target="../media/image1175.png"/><Relationship Id="rId190" Type="http://schemas.openxmlformats.org/officeDocument/2006/relationships/customXml" Target="../ink/ink1089.xml"/><Relationship Id="rId204" Type="http://schemas.openxmlformats.org/officeDocument/2006/relationships/customXml" Target="../ink/ink1096.xml"/><Relationship Id="rId246" Type="http://schemas.openxmlformats.org/officeDocument/2006/relationships/customXml" Target="../ink/ink1117.xml"/><Relationship Id="rId288" Type="http://schemas.openxmlformats.org/officeDocument/2006/relationships/customXml" Target="../ink/ink1138.xml"/><Relationship Id="rId411" Type="http://schemas.openxmlformats.org/officeDocument/2006/relationships/image" Target="../media/image1187.png"/><Relationship Id="rId453" Type="http://schemas.openxmlformats.org/officeDocument/2006/relationships/image" Target="../media/image1208.png"/><Relationship Id="rId509" Type="http://schemas.openxmlformats.org/officeDocument/2006/relationships/image" Target="../media/image1236.png"/><Relationship Id="rId106" Type="http://schemas.openxmlformats.org/officeDocument/2006/relationships/image" Target="../media/image1036.png"/><Relationship Id="rId313" Type="http://schemas.openxmlformats.org/officeDocument/2006/relationships/image" Target="../media/image1139.png"/><Relationship Id="rId495" Type="http://schemas.openxmlformats.org/officeDocument/2006/relationships/image" Target="../media/image1229.png"/><Relationship Id="rId10" Type="http://schemas.openxmlformats.org/officeDocument/2006/relationships/customXml" Target="../ink/ink998.xml"/><Relationship Id="rId52" Type="http://schemas.openxmlformats.org/officeDocument/2006/relationships/customXml" Target="../ink/ink1019.xml"/><Relationship Id="rId94" Type="http://schemas.openxmlformats.org/officeDocument/2006/relationships/customXml" Target="../ink/ink1040.xml"/><Relationship Id="rId148" Type="http://schemas.openxmlformats.org/officeDocument/2006/relationships/customXml" Target="../ink/ink1068.xml"/><Relationship Id="rId355" Type="http://schemas.openxmlformats.org/officeDocument/2006/relationships/customXml" Target="../ink/ink1172.xml"/><Relationship Id="rId397" Type="http://schemas.openxmlformats.org/officeDocument/2006/relationships/customXml" Target="../ink/ink1193.xml"/><Relationship Id="rId520" Type="http://schemas.openxmlformats.org/officeDocument/2006/relationships/customXml" Target="../ink/ink1255.xml"/><Relationship Id="rId215" Type="http://schemas.openxmlformats.org/officeDocument/2006/relationships/image" Target="../media/image1090.png"/><Relationship Id="rId257" Type="http://schemas.openxmlformats.org/officeDocument/2006/relationships/image" Target="../media/image1111.png"/><Relationship Id="rId422" Type="http://schemas.openxmlformats.org/officeDocument/2006/relationships/customXml" Target="../ink/ink1206.xml"/><Relationship Id="rId464" Type="http://schemas.openxmlformats.org/officeDocument/2006/relationships/customXml" Target="../ink/ink1227.xml"/><Relationship Id="rId299" Type="http://schemas.openxmlformats.org/officeDocument/2006/relationships/image" Target="../media/image1132.png"/><Relationship Id="rId63" Type="http://schemas.openxmlformats.org/officeDocument/2006/relationships/image" Target="../media/image1015.png"/><Relationship Id="rId159" Type="http://schemas.openxmlformats.org/officeDocument/2006/relationships/image" Target="../media/image1062.png"/><Relationship Id="rId366" Type="http://schemas.openxmlformats.org/officeDocument/2006/relationships/image" Target="../media/image1165.png"/><Relationship Id="rId226" Type="http://schemas.openxmlformats.org/officeDocument/2006/relationships/customXml" Target="../ink/ink1107.xml"/><Relationship Id="rId433" Type="http://schemas.openxmlformats.org/officeDocument/2006/relationships/image" Target="../media/image1198.png"/><Relationship Id="rId74" Type="http://schemas.openxmlformats.org/officeDocument/2006/relationships/customXml" Target="../ink/ink1030.xml"/><Relationship Id="rId377" Type="http://schemas.openxmlformats.org/officeDocument/2006/relationships/customXml" Target="../ink/ink1183.xml"/><Relationship Id="rId500" Type="http://schemas.openxmlformats.org/officeDocument/2006/relationships/customXml" Target="../ink/ink1245.xml"/><Relationship Id="rId5" Type="http://schemas.openxmlformats.org/officeDocument/2006/relationships/image" Target="../media/image987.png"/><Relationship Id="rId237" Type="http://schemas.openxmlformats.org/officeDocument/2006/relationships/image" Target="../media/image1101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6.png"/><Relationship Id="rId299" Type="http://schemas.openxmlformats.org/officeDocument/2006/relationships/image" Target="../media/image1397.png"/><Relationship Id="rId21" Type="http://schemas.openxmlformats.org/officeDocument/2006/relationships/image" Target="../media/image1259.png"/><Relationship Id="rId63" Type="http://schemas.openxmlformats.org/officeDocument/2006/relationships/image" Target="../media/image1279.png"/><Relationship Id="rId159" Type="http://schemas.openxmlformats.org/officeDocument/2006/relationships/image" Target="../media/image1327.png"/><Relationship Id="rId324" Type="http://schemas.openxmlformats.org/officeDocument/2006/relationships/customXml" Target="../ink/ink1424.xml"/><Relationship Id="rId366" Type="http://schemas.openxmlformats.org/officeDocument/2006/relationships/customXml" Target="../ink/ink1445.xml"/><Relationship Id="rId170" Type="http://schemas.openxmlformats.org/officeDocument/2006/relationships/customXml" Target="../ink/ink1347.xml"/><Relationship Id="rId226" Type="http://schemas.openxmlformats.org/officeDocument/2006/relationships/customXml" Target="../ink/ink1375.xml"/><Relationship Id="rId268" Type="http://schemas.openxmlformats.org/officeDocument/2006/relationships/customXml" Target="../ink/ink1396.xml"/><Relationship Id="rId32" Type="http://schemas.openxmlformats.org/officeDocument/2006/relationships/customXml" Target="../ink/ink1278.xml"/><Relationship Id="rId74" Type="http://schemas.openxmlformats.org/officeDocument/2006/relationships/customXml" Target="../ink/ink1299.xml"/><Relationship Id="rId128" Type="http://schemas.openxmlformats.org/officeDocument/2006/relationships/customXml" Target="../ink/ink1326.xml"/><Relationship Id="rId335" Type="http://schemas.openxmlformats.org/officeDocument/2006/relationships/image" Target="../media/image1415.png"/><Relationship Id="rId377" Type="http://schemas.openxmlformats.org/officeDocument/2006/relationships/image" Target="../media/image1436.png"/><Relationship Id="rId5" Type="http://schemas.openxmlformats.org/officeDocument/2006/relationships/image" Target="../media/image1251.png"/><Relationship Id="rId181" Type="http://schemas.openxmlformats.org/officeDocument/2006/relationships/image" Target="../media/image1338.png"/><Relationship Id="rId237" Type="http://schemas.openxmlformats.org/officeDocument/2006/relationships/image" Target="../media/image1366.png"/><Relationship Id="rId402" Type="http://schemas.openxmlformats.org/officeDocument/2006/relationships/customXml" Target="../ink/ink1463.xml"/><Relationship Id="rId279" Type="http://schemas.openxmlformats.org/officeDocument/2006/relationships/image" Target="../media/image1387.png"/><Relationship Id="rId43" Type="http://schemas.openxmlformats.org/officeDocument/2006/relationships/image" Target="../media/image1270.png"/><Relationship Id="rId139" Type="http://schemas.openxmlformats.org/officeDocument/2006/relationships/image" Target="../media/image1317.png"/><Relationship Id="rId290" Type="http://schemas.openxmlformats.org/officeDocument/2006/relationships/customXml" Target="../ink/ink1407.xml"/><Relationship Id="rId304" Type="http://schemas.openxmlformats.org/officeDocument/2006/relationships/customXml" Target="../ink/ink1414.xml"/><Relationship Id="rId346" Type="http://schemas.openxmlformats.org/officeDocument/2006/relationships/customXml" Target="../ink/ink1435.xml"/><Relationship Id="rId388" Type="http://schemas.openxmlformats.org/officeDocument/2006/relationships/customXml" Target="../ink/ink1456.xml"/><Relationship Id="rId85" Type="http://schemas.openxmlformats.org/officeDocument/2006/relationships/image" Target="../media/image1290.png"/><Relationship Id="rId150" Type="http://schemas.openxmlformats.org/officeDocument/2006/relationships/customXml" Target="../ink/ink1337.xml"/><Relationship Id="rId192" Type="http://schemas.openxmlformats.org/officeDocument/2006/relationships/customXml" Target="../ink/ink1358.xml"/><Relationship Id="rId206" Type="http://schemas.openxmlformats.org/officeDocument/2006/relationships/customXml" Target="../ink/ink1365.xml"/><Relationship Id="rId248" Type="http://schemas.openxmlformats.org/officeDocument/2006/relationships/customXml" Target="../ink/ink1386.xml"/><Relationship Id="rId12" Type="http://schemas.openxmlformats.org/officeDocument/2006/relationships/customXml" Target="../ink/ink1268.xml"/><Relationship Id="rId108" Type="http://schemas.openxmlformats.org/officeDocument/2006/relationships/customXml" Target="../ink/ink1316.xml"/><Relationship Id="rId315" Type="http://schemas.openxmlformats.org/officeDocument/2006/relationships/image" Target="../media/image1405.png"/><Relationship Id="rId357" Type="http://schemas.openxmlformats.org/officeDocument/2006/relationships/image" Target="../media/image1426.png"/><Relationship Id="rId54" Type="http://schemas.openxmlformats.org/officeDocument/2006/relationships/customXml" Target="../ink/ink1289.xml"/><Relationship Id="rId96" Type="http://schemas.openxmlformats.org/officeDocument/2006/relationships/customXml" Target="../ink/ink1310.xml"/><Relationship Id="rId161" Type="http://schemas.openxmlformats.org/officeDocument/2006/relationships/image" Target="../media/image1328.png"/><Relationship Id="rId217" Type="http://schemas.openxmlformats.org/officeDocument/2006/relationships/image" Target="../media/image1356.png"/><Relationship Id="rId399" Type="http://schemas.openxmlformats.org/officeDocument/2006/relationships/image" Target="../media/image1447.png"/><Relationship Id="rId259" Type="http://schemas.openxmlformats.org/officeDocument/2006/relationships/image" Target="../media/image1377.png"/><Relationship Id="rId23" Type="http://schemas.openxmlformats.org/officeDocument/2006/relationships/image" Target="../media/image1260.png"/><Relationship Id="rId119" Type="http://schemas.openxmlformats.org/officeDocument/2006/relationships/image" Target="../media/image1307.png"/><Relationship Id="rId270" Type="http://schemas.openxmlformats.org/officeDocument/2006/relationships/customXml" Target="../ink/ink1397.xml"/><Relationship Id="rId326" Type="http://schemas.openxmlformats.org/officeDocument/2006/relationships/customXml" Target="../ink/ink1425.xml"/><Relationship Id="rId65" Type="http://schemas.openxmlformats.org/officeDocument/2006/relationships/image" Target="../media/image1280.png"/><Relationship Id="rId130" Type="http://schemas.openxmlformats.org/officeDocument/2006/relationships/customXml" Target="../ink/ink1327.xml"/><Relationship Id="rId368" Type="http://schemas.openxmlformats.org/officeDocument/2006/relationships/customXml" Target="../ink/ink1446.xml"/><Relationship Id="rId172" Type="http://schemas.openxmlformats.org/officeDocument/2006/relationships/customXml" Target="../ink/ink1348.xml"/><Relationship Id="rId228" Type="http://schemas.openxmlformats.org/officeDocument/2006/relationships/customXml" Target="../ink/ink1376.xml"/><Relationship Id="rId281" Type="http://schemas.openxmlformats.org/officeDocument/2006/relationships/image" Target="../media/image1388.png"/><Relationship Id="rId337" Type="http://schemas.openxmlformats.org/officeDocument/2006/relationships/image" Target="../media/image1416.png"/><Relationship Id="rId34" Type="http://schemas.openxmlformats.org/officeDocument/2006/relationships/customXml" Target="../ink/ink1279.xml"/><Relationship Id="rId76" Type="http://schemas.openxmlformats.org/officeDocument/2006/relationships/customXml" Target="../ink/ink1300.xml"/><Relationship Id="rId141" Type="http://schemas.openxmlformats.org/officeDocument/2006/relationships/image" Target="../media/image1318.png"/><Relationship Id="rId379" Type="http://schemas.openxmlformats.org/officeDocument/2006/relationships/image" Target="../media/image1437.png"/><Relationship Id="rId7" Type="http://schemas.openxmlformats.org/officeDocument/2006/relationships/image" Target="../media/image1252.png"/><Relationship Id="rId183" Type="http://schemas.openxmlformats.org/officeDocument/2006/relationships/image" Target="../media/image1339.png"/><Relationship Id="rId239" Type="http://schemas.openxmlformats.org/officeDocument/2006/relationships/image" Target="../media/image1367.png"/><Relationship Id="rId390" Type="http://schemas.openxmlformats.org/officeDocument/2006/relationships/customXml" Target="../ink/ink1457.xml"/><Relationship Id="rId404" Type="http://schemas.openxmlformats.org/officeDocument/2006/relationships/customXml" Target="../ink/ink1464.xml"/><Relationship Id="rId250" Type="http://schemas.openxmlformats.org/officeDocument/2006/relationships/customXml" Target="../ink/ink1387.xml"/><Relationship Id="rId292" Type="http://schemas.openxmlformats.org/officeDocument/2006/relationships/customXml" Target="../ink/ink1408.xml"/><Relationship Id="rId306" Type="http://schemas.openxmlformats.org/officeDocument/2006/relationships/customXml" Target="../ink/ink1415.xml"/><Relationship Id="rId45" Type="http://schemas.openxmlformats.org/officeDocument/2006/relationships/image" Target="../media/image1271.png"/><Relationship Id="rId87" Type="http://schemas.openxmlformats.org/officeDocument/2006/relationships/image" Target="../media/image1291.png"/><Relationship Id="rId110" Type="http://schemas.openxmlformats.org/officeDocument/2006/relationships/customXml" Target="../ink/ink1317.xml"/><Relationship Id="rId348" Type="http://schemas.openxmlformats.org/officeDocument/2006/relationships/customXml" Target="../ink/ink1436.xml"/><Relationship Id="rId152" Type="http://schemas.openxmlformats.org/officeDocument/2006/relationships/customXml" Target="../ink/ink1338.xml"/><Relationship Id="rId194" Type="http://schemas.openxmlformats.org/officeDocument/2006/relationships/customXml" Target="../ink/ink1359.xml"/><Relationship Id="rId208" Type="http://schemas.openxmlformats.org/officeDocument/2006/relationships/customXml" Target="../ink/ink1366.xml"/><Relationship Id="rId261" Type="http://schemas.openxmlformats.org/officeDocument/2006/relationships/image" Target="../media/image1378.png"/><Relationship Id="rId14" Type="http://schemas.openxmlformats.org/officeDocument/2006/relationships/customXml" Target="../ink/ink1269.xml"/><Relationship Id="rId56" Type="http://schemas.openxmlformats.org/officeDocument/2006/relationships/customXml" Target="../ink/ink1290.xml"/><Relationship Id="rId317" Type="http://schemas.openxmlformats.org/officeDocument/2006/relationships/image" Target="../media/image1406.png"/><Relationship Id="rId359" Type="http://schemas.openxmlformats.org/officeDocument/2006/relationships/image" Target="../media/image1427.png"/><Relationship Id="rId98" Type="http://schemas.openxmlformats.org/officeDocument/2006/relationships/customXml" Target="../ink/ink1311.xml"/><Relationship Id="rId121" Type="http://schemas.openxmlformats.org/officeDocument/2006/relationships/image" Target="../media/image1308.png"/><Relationship Id="rId163" Type="http://schemas.openxmlformats.org/officeDocument/2006/relationships/image" Target="../media/image1329.png"/><Relationship Id="rId219" Type="http://schemas.openxmlformats.org/officeDocument/2006/relationships/image" Target="../media/image1357.png"/><Relationship Id="rId370" Type="http://schemas.openxmlformats.org/officeDocument/2006/relationships/customXml" Target="../ink/ink1447.xml"/><Relationship Id="rId230" Type="http://schemas.openxmlformats.org/officeDocument/2006/relationships/customXml" Target="../ink/ink1377.xml"/><Relationship Id="rId25" Type="http://schemas.openxmlformats.org/officeDocument/2006/relationships/image" Target="../media/image1261.png"/><Relationship Id="rId67" Type="http://schemas.openxmlformats.org/officeDocument/2006/relationships/image" Target="../media/image1281.png"/><Relationship Id="rId272" Type="http://schemas.openxmlformats.org/officeDocument/2006/relationships/customXml" Target="../ink/ink1398.xml"/><Relationship Id="rId328" Type="http://schemas.openxmlformats.org/officeDocument/2006/relationships/customXml" Target="../ink/ink1426.xml"/><Relationship Id="rId132" Type="http://schemas.openxmlformats.org/officeDocument/2006/relationships/customXml" Target="../ink/ink1328.xml"/><Relationship Id="rId174" Type="http://schemas.openxmlformats.org/officeDocument/2006/relationships/customXml" Target="../ink/ink1349.xml"/><Relationship Id="rId381" Type="http://schemas.openxmlformats.org/officeDocument/2006/relationships/image" Target="../media/image1438.png"/><Relationship Id="rId241" Type="http://schemas.openxmlformats.org/officeDocument/2006/relationships/image" Target="../media/image1368.png"/><Relationship Id="rId36" Type="http://schemas.openxmlformats.org/officeDocument/2006/relationships/customXml" Target="../ink/ink1280.xml"/><Relationship Id="rId283" Type="http://schemas.openxmlformats.org/officeDocument/2006/relationships/image" Target="../media/image1389.png"/><Relationship Id="rId339" Type="http://schemas.openxmlformats.org/officeDocument/2006/relationships/image" Target="../media/image1417.png"/><Relationship Id="rId78" Type="http://schemas.openxmlformats.org/officeDocument/2006/relationships/customXml" Target="../ink/ink1301.xml"/><Relationship Id="rId101" Type="http://schemas.openxmlformats.org/officeDocument/2006/relationships/image" Target="../media/image1298.png"/><Relationship Id="rId143" Type="http://schemas.openxmlformats.org/officeDocument/2006/relationships/image" Target="../media/image1319.png"/><Relationship Id="rId185" Type="http://schemas.openxmlformats.org/officeDocument/2006/relationships/image" Target="../media/image1340.png"/><Relationship Id="rId350" Type="http://schemas.openxmlformats.org/officeDocument/2006/relationships/customXml" Target="../ink/ink1437.xml"/><Relationship Id="rId406" Type="http://schemas.openxmlformats.org/officeDocument/2006/relationships/customXml" Target="../ink/ink1465.xml"/><Relationship Id="rId9" Type="http://schemas.openxmlformats.org/officeDocument/2006/relationships/image" Target="../media/image1253.png"/><Relationship Id="rId210" Type="http://schemas.openxmlformats.org/officeDocument/2006/relationships/customXml" Target="../ink/ink1367.xml"/><Relationship Id="rId392" Type="http://schemas.openxmlformats.org/officeDocument/2006/relationships/customXml" Target="../ink/ink1458.xml"/><Relationship Id="rId252" Type="http://schemas.openxmlformats.org/officeDocument/2006/relationships/customXml" Target="../ink/ink1388.xml"/><Relationship Id="rId294" Type="http://schemas.openxmlformats.org/officeDocument/2006/relationships/customXml" Target="../ink/ink1409.xml"/><Relationship Id="rId308" Type="http://schemas.openxmlformats.org/officeDocument/2006/relationships/customXml" Target="../ink/ink1416.xml"/><Relationship Id="rId47" Type="http://schemas.openxmlformats.org/officeDocument/2006/relationships/image" Target="../media/image157.png"/><Relationship Id="rId89" Type="http://schemas.openxmlformats.org/officeDocument/2006/relationships/image" Target="../media/image1292.png"/><Relationship Id="rId112" Type="http://schemas.openxmlformats.org/officeDocument/2006/relationships/customXml" Target="../ink/ink1318.xml"/><Relationship Id="rId154" Type="http://schemas.openxmlformats.org/officeDocument/2006/relationships/customXml" Target="../ink/ink1339.xml"/><Relationship Id="rId361" Type="http://schemas.openxmlformats.org/officeDocument/2006/relationships/image" Target="../media/image1428.png"/><Relationship Id="rId196" Type="http://schemas.openxmlformats.org/officeDocument/2006/relationships/customXml" Target="../ink/ink1360.xml"/><Relationship Id="rId16" Type="http://schemas.openxmlformats.org/officeDocument/2006/relationships/customXml" Target="../ink/ink1270.xml"/><Relationship Id="rId221" Type="http://schemas.openxmlformats.org/officeDocument/2006/relationships/image" Target="../media/image1358.png"/><Relationship Id="rId263" Type="http://schemas.openxmlformats.org/officeDocument/2006/relationships/image" Target="../media/image1379.png"/><Relationship Id="rId319" Type="http://schemas.openxmlformats.org/officeDocument/2006/relationships/image" Target="../media/image1407.png"/><Relationship Id="rId58" Type="http://schemas.openxmlformats.org/officeDocument/2006/relationships/customXml" Target="../ink/ink1291.xml"/><Relationship Id="rId123" Type="http://schemas.openxmlformats.org/officeDocument/2006/relationships/image" Target="../media/image1309.png"/><Relationship Id="rId330" Type="http://schemas.openxmlformats.org/officeDocument/2006/relationships/customXml" Target="../ink/ink1427.xml"/><Relationship Id="rId165" Type="http://schemas.openxmlformats.org/officeDocument/2006/relationships/image" Target="../media/image1330.png"/><Relationship Id="rId372" Type="http://schemas.openxmlformats.org/officeDocument/2006/relationships/customXml" Target="../ink/ink1448.xml"/><Relationship Id="rId232" Type="http://schemas.openxmlformats.org/officeDocument/2006/relationships/customXml" Target="../ink/ink1378.xml"/><Relationship Id="rId274" Type="http://schemas.openxmlformats.org/officeDocument/2006/relationships/customXml" Target="../ink/ink1399.xml"/><Relationship Id="rId27" Type="http://schemas.openxmlformats.org/officeDocument/2006/relationships/image" Target="../media/image1262.png"/><Relationship Id="rId48" Type="http://schemas.openxmlformats.org/officeDocument/2006/relationships/customXml" Target="../ink/ink1286.xml"/><Relationship Id="rId69" Type="http://schemas.openxmlformats.org/officeDocument/2006/relationships/image" Target="../media/image1282.png"/><Relationship Id="rId113" Type="http://schemas.openxmlformats.org/officeDocument/2006/relationships/image" Target="../media/image1304.png"/><Relationship Id="rId134" Type="http://schemas.openxmlformats.org/officeDocument/2006/relationships/customXml" Target="../ink/ink1329.xml"/><Relationship Id="rId320" Type="http://schemas.openxmlformats.org/officeDocument/2006/relationships/customXml" Target="../ink/ink1422.xml"/><Relationship Id="rId80" Type="http://schemas.openxmlformats.org/officeDocument/2006/relationships/customXml" Target="../ink/ink1302.xml"/><Relationship Id="rId155" Type="http://schemas.openxmlformats.org/officeDocument/2006/relationships/image" Target="../media/image1325.png"/><Relationship Id="rId176" Type="http://schemas.openxmlformats.org/officeDocument/2006/relationships/customXml" Target="../ink/ink1350.xml"/><Relationship Id="rId197" Type="http://schemas.openxmlformats.org/officeDocument/2006/relationships/image" Target="../media/image1346.png"/><Relationship Id="rId341" Type="http://schemas.openxmlformats.org/officeDocument/2006/relationships/image" Target="../media/image1418.png"/><Relationship Id="rId362" Type="http://schemas.openxmlformats.org/officeDocument/2006/relationships/customXml" Target="../ink/ink1443.xml"/><Relationship Id="rId383" Type="http://schemas.openxmlformats.org/officeDocument/2006/relationships/image" Target="../media/image1439.png"/><Relationship Id="rId201" Type="http://schemas.openxmlformats.org/officeDocument/2006/relationships/image" Target="../media/image1348.png"/><Relationship Id="rId222" Type="http://schemas.openxmlformats.org/officeDocument/2006/relationships/customXml" Target="../ink/ink1373.xml"/><Relationship Id="rId243" Type="http://schemas.openxmlformats.org/officeDocument/2006/relationships/image" Target="../media/image1369.png"/><Relationship Id="rId264" Type="http://schemas.openxmlformats.org/officeDocument/2006/relationships/customXml" Target="../ink/ink1394.xml"/><Relationship Id="rId285" Type="http://schemas.openxmlformats.org/officeDocument/2006/relationships/image" Target="../media/image1390.png"/><Relationship Id="rId17" Type="http://schemas.openxmlformats.org/officeDocument/2006/relationships/image" Target="../media/image1257.png"/><Relationship Id="rId38" Type="http://schemas.openxmlformats.org/officeDocument/2006/relationships/customXml" Target="../ink/ink1281.xml"/><Relationship Id="rId59" Type="http://schemas.openxmlformats.org/officeDocument/2006/relationships/image" Target="../media/image1277.png"/><Relationship Id="rId103" Type="http://schemas.openxmlformats.org/officeDocument/2006/relationships/image" Target="../media/image1299.png"/><Relationship Id="rId124" Type="http://schemas.openxmlformats.org/officeDocument/2006/relationships/customXml" Target="../ink/ink1324.xml"/><Relationship Id="rId310" Type="http://schemas.openxmlformats.org/officeDocument/2006/relationships/customXml" Target="../ink/ink1417.xml"/><Relationship Id="rId70" Type="http://schemas.openxmlformats.org/officeDocument/2006/relationships/customXml" Target="../ink/ink1297.xml"/><Relationship Id="rId91" Type="http://schemas.openxmlformats.org/officeDocument/2006/relationships/image" Target="../media/image1293.png"/><Relationship Id="rId145" Type="http://schemas.openxmlformats.org/officeDocument/2006/relationships/image" Target="../media/image1320.png"/><Relationship Id="rId166" Type="http://schemas.openxmlformats.org/officeDocument/2006/relationships/customXml" Target="../ink/ink1345.xml"/><Relationship Id="rId187" Type="http://schemas.openxmlformats.org/officeDocument/2006/relationships/image" Target="../media/image1341.png"/><Relationship Id="rId331" Type="http://schemas.openxmlformats.org/officeDocument/2006/relationships/image" Target="../media/image1413.png"/><Relationship Id="rId352" Type="http://schemas.openxmlformats.org/officeDocument/2006/relationships/customXml" Target="../ink/ink1438.xml"/><Relationship Id="rId373" Type="http://schemas.openxmlformats.org/officeDocument/2006/relationships/image" Target="../media/image1434.png"/><Relationship Id="rId394" Type="http://schemas.openxmlformats.org/officeDocument/2006/relationships/customXml" Target="../ink/ink1459.xml"/><Relationship Id="rId408" Type="http://schemas.openxmlformats.org/officeDocument/2006/relationships/customXml" Target="../ink/ink146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68.xml"/><Relationship Id="rId233" Type="http://schemas.openxmlformats.org/officeDocument/2006/relationships/image" Target="../media/image1364.png"/><Relationship Id="rId254" Type="http://schemas.openxmlformats.org/officeDocument/2006/relationships/customXml" Target="../ink/ink1389.xml"/><Relationship Id="rId28" Type="http://schemas.openxmlformats.org/officeDocument/2006/relationships/customXml" Target="../ink/ink1276.xml"/><Relationship Id="rId49" Type="http://schemas.openxmlformats.org/officeDocument/2006/relationships/image" Target="../media/image1272.png"/><Relationship Id="rId114" Type="http://schemas.openxmlformats.org/officeDocument/2006/relationships/customXml" Target="../ink/ink1319.xml"/><Relationship Id="rId275" Type="http://schemas.openxmlformats.org/officeDocument/2006/relationships/image" Target="../media/image1385.png"/><Relationship Id="rId296" Type="http://schemas.openxmlformats.org/officeDocument/2006/relationships/customXml" Target="../ink/ink1410.xml"/><Relationship Id="rId300" Type="http://schemas.openxmlformats.org/officeDocument/2006/relationships/customXml" Target="../ink/ink1412.xml"/><Relationship Id="rId60" Type="http://schemas.openxmlformats.org/officeDocument/2006/relationships/customXml" Target="../ink/ink1292.xml"/><Relationship Id="rId81" Type="http://schemas.openxmlformats.org/officeDocument/2006/relationships/image" Target="../media/image1288.png"/><Relationship Id="rId135" Type="http://schemas.openxmlformats.org/officeDocument/2006/relationships/image" Target="../media/image1315.png"/><Relationship Id="rId156" Type="http://schemas.openxmlformats.org/officeDocument/2006/relationships/customXml" Target="../ink/ink1340.xml"/><Relationship Id="rId177" Type="http://schemas.openxmlformats.org/officeDocument/2006/relationships/image" Target="../media/image1336.png"/><Relationship Id="rId198" Type="http://schemas.openxmlformats.org/officeDocument/2006/relationships/customXml" Target="../ink/ink1361.xml"/><Relationship Id="rId321" Type="http://schemas.openxmlformats.org/officeDocument/2006/relationships/image" Target="../media/image1408.png"/><Relationship Id="rId342" Type="http://schemas.openxmlformats.org/officeDocument/2006/relationships/customXml" Target="../ink/ink1433.xml"/><Relationship Id="rId363" Type="http://schemas.openxmlformats.org/officeDocument/2006/relationships/image" Target="../media/image1429.png"/><Relationship Id="rId384" Type="http://schemas.openxmlformats.org/officeDocument/2006/relationships/customXml" Target="../ink/ink1454.xml"/><Relationship Id="rId202" Type="http://schemas.openxmlformats.org/officeDocument/2006/relationships/customXml" Target="../ink/ink1363.xml"/><Relationship Id="rId223" Type="http://schemas.openxmlformats.org/officeDocument/2006/relationships/image" Target="../media/image1359.png"/><Relationship Id="rId244" Type="http://schemas.openxmlformats.org/officeDocument/2006/relationships/customXml" Target="../ink/ink1384.xml"/><Relationship Id="rId18" Type="http://schemas.openxmlformats.org/officeDocument/2006/relationships/customXml" Target="../ink/ink1271.xml"/><Relationship Id="rId39" Type="http://schemas.openxmlformats.org/officeDocument/2006/relationships/image" Target="../media/image1268.png"/><Relationship Id="rId265" Type="http://schemas.openxmlformats.org/officeDocument/2006/relationships/image" Target="../media/image1380.png"/><Relationship Id="rId286" Type="http://schemas.openxmlformats.org/officeDocument/2006/relationships/customXml" Target="../ink/ink1405.xml"/><Relationship Id="rId50" Type="http://schemas.openxmlformats.org/officeDocument/2006/relationships/customXml" Target="../ink/ink1287.xml"/><Relationship Id="rId104" Type="http://schemas.openxmlformats.org/officeDocument/2006/relationships/customXml" Target="../ink/ink1314.xml"/><Relationship Id="rId125" Type="http://schemas.openxmlformats.org/officeDocument/2006/relationships/image" Target="../media/image1310.png"/><Relationship Id="rId146" Type="http://schemas.openxmlformats.org/officeDocument/2006/relationships/customXml" Target="../ink/ink1335.xml"/><Relationship Id="rId167" Type="http://schemas.openxmlformats.org/officeDocument/2006/relationships/image" Target="../media/image1331.png"/><Relationship Id="rId188" Type="http://schemas.openxmlformats.org/officeDocument/2006/relationships/customXml" Target="../ink/ink1356.xml"/><Relationship Id="rId311" Type="http://schemas.openxmlformats.org/officeDocument/2006/relationships/image" Target="../media/image1403.png"/><Relationship Id="rId332" Type="http://schemas.openxmlformats.org/officeDocument/2006/relationships/customXml" Target="../ink/ink1428.xml"/><Relationship Id="rId353" Type="http://schemas.openxmlformats.org/officeDocument/2006/relationships/image" Target="../media/image1424.png"/><Relationship Id="rId374" Type="http://schemas.openxmlformats.org/officeDocument/2006/relationships/customXml" Target="../ink/ink1449.xml"/><Relationship Id="rId395" Type="http://schemas.openxmlformats.org/officeDocument/2006/relationships/image" Target="../media/image1445.png"/><Relationship Id="rId409" Type="http://schemas.openxmlformats.org/officeDocument/2006/relationships/image" Target="../media/image1452.png"/><Relationship Id="rId71" Type="http://schemas.openxmlformats.org/officeDocument/2006/relationships/image" Target="../media/image1283.png"/><Relationship Id="rId92" Type="http://schemas.openxmlformats.org/officeDocument/2006/relationships/customXml" Target="../ink/ink1308.xml"/><Relationship Id="rId213" Type="http://schemas.openxmlformats.org/officeDocument/2006/relationships/image" Target="../media/image1354.png"/><Relationship Id="rId234" Type="http://schemas.openxmlformats.org/officeDocument/2006/relationships/customXml" Target="../ink/ink1379.xml"/><Relationship Id="rId2" Type="http://schemas.openxmlformats.org/officeDocument/2006/relationships/customXml" Target="../ink/ink1263.xml"/><Relationship Id="rId29" Type="http://schemas.openxmlformats.org/officeDocument/2006/relationships/image" Target="../media/image1263.png"/><Relationship Id="rId255" Type="http://schemas.openxmlformats.org/officeDocument/2006/relationships/image" Target="../media/image1375.png"/><Relationship Id="rId276" Type="http://schemas.openxmlformats.org/officeDocument/2006/relationships/customXml" Target="../ink/ink1400.xml"/><Relationship Id="rId297" Type="http://schemas.openxmlformats.org/officeDocument/2006/relationships/image" Target="../media/image1396.png"/><Relationship Id="rId40" Type="http://schemas.openxmlformats.org/officeDocument/2006/relationships/customXml" Target="../ink/ink1282.xml"/><Relationship Id="rId115" Type="http://schemas.openxmlformats.org/officeDocument/2006/relationships/image" Target="../media/image1305.png"/><Relationship Id="rId136" Type="http://schemas.openxmlformats.org/officeDocument/2006/relationships/customXml" Target="../ink/ink1330.xml"/><Relationship Id="rId157" Type="http://schemas.openxmlformats.org/officeDocument/2006/relationships/image" Target="../media/image1326.png"/><Relationship Id="rId178" Type="http://schemas.openxmlformats.org/officeDocument/2006/relationships/customXml" Target="../ink/ink1351.xml"/><Relationship Id="rId301" Type="http://schemas.openxmlformats.org/officeDocument/2006/relationships/image" Target="../media/image1398.png"/><Relationship Id="rId322" Type="http://schemas.openxmlformats.org/officeDocument/2006/relationships/customXml" Target="../ink/ink1423.xml"/><Relationship Id="rId343" Type="http://schemas.openxmlformats.org/officeDocument/2006/relationships/image" Target="../media/image1419.png"/><Relationship Id="rId364" Type="http://schemas.openxmlformats.org/officeDocument/2006/relationships/customXml" Target="../ink/ink1444.xml"/><Relationship Id="rId61" Type="http://schemas.openxmlformats.org/officeDocument/2006/relationships/image" Target="../media/image1278.png"/><Relationship Id="rId82" Type="http://schemas.openxmlformats.org/officeDocument/2006/relationships/customXml" Target="../ink/ink1303.xml"/><Relationship Id="rId199" Type="http://schemas.openxmlformats.org/officeDocument/2006/relationships/image" Target="../media/image1347.png"/><Relationship Id="rId203" Type="http://schemas.openxmlformats.org/officeDocument/2006/relationships/image" Target="../media/image1349.png"/><Relationship Id="rId385" Type="http://schemas.openxmlformats.org/officeDocument/2006/relationships/image" Target="../media/image1440.png"/><Relationship Id="rId19" Type="http://schemas.openxmlformats.org/officeDocument/2006/relationships/image" Target="../media/image1258.png"/><Relationship Id="rId224" Type="http://schemas.openxmlformats.org/officeDocument/2006/relationships/customXml" Target="../ink/ink1374.xml"/><Relationship Id="rId245" Type="http://schemas.openxmlformats.org/officeDocument/2006/relationships/image" Target="../media/image1370.png"/><Relationship Id="rId266" Type="http://schemas.openxmlformats.org/officeDocument/2006/relationships/customXml" Target="../ink/ink1395.xml"/><Relationship Id="rId287" Type="http://schemas.openxmlformats.org/officeDocument/2006/relationships/image" Target="../media/image1391.png"/><Relationship Id="rId30" Type="http://schemas.openxmlformats.org/officeDocument/2006/relationships/customXml" Target="../ink/ink1277.xml"/><Relationship Id="rId105" Type="http://schemas.openxmlformats.org/officeDocument/2006/relationships/image" Target="../media/image1300.png"/><Relationship Id="rId126" Type="http://schemas.openxmlformats.org/officeDocument/2006/relationships/customXml" Target="../ink/ink1325.xml"/><Relationship Id="rId147" Type="http://schemas.openxmlformats.org/officeDocument/2006/relationships/image" Target="../media/image1321.png"/><Relationship Id="rId168" Type="http://schemas.openxmlformats.org/officeDocument/2006/relationships/customXml" Target="../ink/ink1346.xml"/><Relationship Id="rId312" Type="http://schemas.openxmlformats.org/officeDocument/2006/relationships/customXml" Target="../ink/ink1418.xml"/><Relationship Id="rId333" Type="http://schemas.openxmlformats.org/officeDocument/2006/relationships/image" Target="../media/image1414.png"/><Relationship Id="rId354" Type="http://schemas.openxmlformats.org/officeDocument/2006/relationships/customXml" Target="../ink/ink1439.xml"/><Relationship Id="rId51" Type="http://schemas.openxmlformats.org/officeDocument/2006/relationships/image" Target="../media/image1273.png"/><Relationship Id="rId72" Type="http://schemas.openxmlformats.org/officeDocument/2006/relationships/customXml" Target="../ink/ink1298.xml"/><Relationship Id="rId93" Type="http://schemas.openxmlformats.org/officeDocument/2006/relationships/image" Target="../media/image1294.png"/><Relationship Id="rId189" Type="http://schemas.openxmlformats.org/officeDocument/2006/relationships/image" Target="../media/image1342.png"/><Relationship Id="rId375" Type="http://schemas.openxmlformats.org/officeDocument/2006/relationships/image" Target="../media/image1435.png"/><Relationship Id="rId396" Type="http://schemas.openxmlformats.org/officeDocument/2006/relationships/customXml" Target="../ink/ink1460.xml"/><Relationship Id="rId3" Type="http://schemas.openxmlformats.org/officeDocument/2006/relationships/image" Target="../media/image1250.png"/><Relationship Id="rId214" Type="http://schemas.openxmlformats.org/officeDocument/2006/relationships/customXml" Target="../ink/ink1369.xml"/><Relationship Id="rId235" Type="http://schemas.openxmlformats.org/officeDocument/2006/relationships/image" Target="../media/image1365.png"/><Relationship Id="rId256" Type="http://schemas.openxmlformats.org/officeDocument/2006/relationships/customXml" Target="../ink/ink1390.xml"/><Relationship Id="rId277" Type="http://schemas.openxmlformats.org/officeDocument/2006/relationships/image" Target="../media/image1386.png"/><Relationship Id="rId298" Type="http://schemas.openxmlformats.org/officeDocument/2006/relationships/customXml" Target="../ink/ink1411.xml"/><Relationship Id="rId400" Type="http://schemas.openxmlformats.org/officeDocument/2006/relationships/customXml" Target="../ink/ink1462.xml"/><Relationship Id="rId116" Type="http://schemas.openxmlformats.org/officeDocument/2006/relationships/customXml" Target="../ink/ink1320.xml"/><Relationship Id="rId137" Type="http://schemas.openxmlformats.org/officeDocument/2006/relationships/image" Target="../media/image1316.png"/><Relationship Id="rId158" Type="http://schemas.openxmlformats.org/officeDocument/2006/relationships/customXml" Target="../ink/ink1341.xml"/><Relationship Id="rId302" Type="http://schemas.openxmlformats.org/officeDocument/2006/relationships/customXml" Target="../ink/ink1413.xml"/><Relationship Id="rId323" Type="http://schemas.openxmlformats.org/officeDocument/2006/relationships/image" Target="../media/image1409.png"/><Relationship Id="rId344" Type="http://schemas.openxmlformats.org/officeDocument/2006/relationships/customXml" Target="../ink/ink1434.xml"/><Relationship Id="rId20" Type="http://schemas.openxmlformats.org/officeDocument/2006/relationships/customXml" Target="../ink/ink1272.xml"/><Relationship Id="rId41" Type="http://schemas.openxmlformats.org/officeDocument/2006/relationships/image" Target="../media/image1269.png"/><Relationship Id="rId62" Type="http://schemas.openxmlformats.org/officeDocument/2006/relationships/customXml" Target="../ink/ink1293.xml"/><Relationship Id="rId83" Type="http://schemas.openxmlformats.org/officeDocument/2006/relationships/image" Target="../media/image1289.png"/><Relationship Id="rId179" Type="http://schemas.openxmlformats.org/officeDocument/2006/relationships/image" Target="../media/image1337.png"/><Relationship Id="rId365" Type="http://schemas.openxmlformats.org/officeDocument/2006/relationships/image" Target="../media/image1430.png"/><Relationship Id="rId386" Type="http://schemas.openxmlformats.org/officeDocument/2006/relationships/customXml" Target="../ink/ink1455.xml"/><Relationship Id="rId190" Type="http://schemas.openxmlformats.org/officeDocument/2006/relationships/customXml" Target="../ink/ink1357.xml"/><Relationship Id="rId204" Type="http://schemas.openxmlformats.org/officeDocument/2006/relationships/customXml" Target="../ink/ink1364.xml"/><Relationship Id="rId225" Type="http://schemas.openxmlformats.org/officeDocument/2006/relationships/image" Target="../media/image1360.png"/><Relationship Id="rId246" Type="http://schemas.openxmlformats.org/officeDocument/2006/relationships/customXml" Target="../ink/ink1385.xml"/><Relationship Id="rId267" Type="http://schemas.openxmlformats.org/officeDocument/2006/relationships/image" Target="../media/image1381.png"/><Relationship Id="rId288" Type="http://schemas.openxmlformats.org/officeDocument/2006/relationships/customXml" Target="../ink/ink1406.xml"/><Relationship Id="rId106" Type="http://schemas.openxmlformats.org/officeDocument/2006/relationships/customXml" Target="../ink/ink1315.xml"/><Relationship Id="rId127" Type="http://schemas.openxmlformats.org/officeDocument/2006/relationships/image" Target="../media/image1311.png"/><Relationship Id="rId313" Type="http://schemas.openxmlformats.org/officeDocument/2006/relationships/image" Target="../media/image1404.png"/><Relationship Id="rId10" Type="http://schemas.openxmlformats.org/officeDocument/2006/relationships/customXml" Target="../ink/ink1267.xml"/><Relationship Id="rId31" Type="http://schemas.openxmlformats.org/officeDocument/2006/relationships/image" Target="../media/image1264.png"/><Relationship Id="rId52" Type="http://schemas.openxmlformats.org/officeDocument/2006/relationships/customXml" Target="../ink/ink1288.xml"/><Relationship Id="rId73" Type="http://schemas.openxmlformats.org/officeDocument/2006/relationships/image" Target="../media/image1284.png"/><Relationship Id="rId94" Type="http://schemas.openxmlformats.org/officeDocument/2006/relationships/customXml" Target="../ink/ink1309.xml"/><Relationship Id="rId148" Type="http://schemas.openxmlformats.org/officeDocument/2006/relationships/customXml" Target="../ink/ink1336.xml"/><Relationship Id="rId169" Type="http://schemas.openxmlformats.org/officeDocument/2006/relationships/image" Target="../media/image1332.png"/><Relationship Id="rId334" Type="http://schemas.openxmlformats.org/officeDocument/2006/relationships/customXml" Target="../ink/ink1429.xml"/><Relationship Id="rId355" Type="http://schemas.openxmlformats.org/officeDocument/2006/relationships/image" Target="../media/image1425.png"/><Relationship Id="rId376" Type="http://schemas.openxmlformats.org/officeDocument/2006/relationships/customXml" Target="../ink/ink1450.xml"/><Relationship Id="rId397" Type="http://schemas.openxmlformats.org/officeDocument/2006/relationships/image" Target="../media/image1446.png"/><Relationship Id="rId4" Type="http://schemas.openxmlformats.org/officeDocument/2006/relationships/customXml" Target="../ink/ink1264.xml"/><Relationship Id="rId180" Type="http://schemas.openxmlformats.org/officeDocument/2006/relationships/customXml" Target="../ink/ink1352.xml"/><Relationship Id="rId215" Type="http://schemas.openxmlformats.org/officeDocument/2006/relationships/image" Target="../media/image1355.png"/><Relationship Id="rId236" Type="http://schemas.openxmlformats.org/officeDocument/2006/relationships/customXml" Target="../ink/ink1380.xml"/><Relationship Id="rId257" Type="http://schemas.openxmlformats.org/officeDocument/2006/relationships/image" Target="../media/image1376.png"/><Relationship Id="rId278" Type="http://schemas.openxmlformats.org/officeDocument/2006/relationships/customXml" Target="../ink/ink1401.xml"/><Relationship Id="rId401" Type="http://schemas.openxmlformats.org/officeDocument/2006/relationships/image" Target="../media/image1448.png"/><Relationship Id="rId303" Type="http://schemas.openxmlformats.org/officeDocument/2006/relationships/image" Target="../media/image1399.png"/><Relationship Id="rId42" Type="http://schemas.openxmlformats.org/officeDocument/2006/relationships/customXml" Target="../ink/ink1283.xml"/><Relationship Id="rId84" Type="http://schemas.openxmlformats.org/officeDocument/2006/relationships/customXml" Target="../ink/ink1304.xml"/><Relationship Id="rId138" Type="http://schemas.openxmlformats.org/officeDocument/2006/relationships/customXml" Target="../ink/ink1331.xml"/><Relationship Id="rId345" Type="http://schemas.openxmlformats.org/officeDocument/2006/relationships/image" Target="../media/image1420.png"/><Relationship Id="rId387" Type="http://schemas.openxmlformats.org/officeDocument/2006/relationships/image" Target="../media/image1441.png"/><Relationship Id="rId191" Type="http://schemas.openxmlformats.org/officeDocument/2006/relationships/image" Target="../media/image1343.png"/><Relationship Id="rId205" Type="http://schemas.openxmlformats.org/officeDocument/2006/relationships/image" Target="../media/image1350.png"/><Relationship Id="rId247" Type="http://schemas.openxmlformats.org/officeDocument/2006/relationships/image" Target="../media/image1371.png"/><Relationship Id="rId107" Type="http://schemas.openxmlformats.org/officeDocument/2006/relationships/image" Target="../media/image1301.png"/><Relationship Id="rId289" Type="http://schemas.openxmlformats.org/officeDocument/2006/relationships/image" Target="../media/image1392.png"/><Relationship Id="rId11" Type="http://schemas.openxmlformats.org/officeDocument/2006/relationships/image" Target="../media/image1254.png"/><Relationship Id="rId53" Type="http://schemas.openxmlformats.org/officeDocument/2006/relationships/image" Target="../media/image1274.png"/><Relationship Id="rId149" Type="http://schemas.openxmlformats.org/officeDocument/2006/relationships/image" Target="../media/image1322.png"/><Relationship Id="rId314" Type="http://schemas.openxmlformats.org/officeDocument/2006/relationships/customXml" Target="../ink/ink1419.xml"/><Relationship Id="rId356" Type="http://schemas.openxmlformats.org/officeDocument/2006/relationships/customXml" Target="../ink/ink1440.xml"/><Relationship Id="rId398" Type="http://schemas.openxmlformats.org/officeDocument/2006/relationships/customXml" Target="../ink/ink1461.xml"/><Relationship Id="rId95" Type="http://schemas.openxmlformats.org/officeDocument/2006/relationships/image" Target="../media/image1295.png"/><Relationship Id="rId160" Type="http://schemas.openxmlformats.org/officeDocument/2006/relationships/customXml" Target="../ink/ink1342.xml"/><Relationship Id="rId216" Type="http://schemas.openxmlformats.org/officeDocument/2006/relationships/customXml" Target="../ink/ink1370.xml"/><Relationship Id="rId258" Type="http://schemas.openxmlformats.org/officeDocument/2006/relationships/customXml" Target="../ink/ink1391.xml"/><Relationship Id="rId22" Type="http://schemas.openxmlformats.org/officeDocument/2006/relationships/customXml" Target="../ink/ink1273.xml"/><Relationship Id="rId64" Type="http://schemas.openxmlformats.org/officeDocument/2006/relationships/customXml" Target="../ink/ink1294.xml"/><Relationship Id="rId118" Type="http://schemas.openxmlformats.org/officeDocument/2006/relationships/customXml" Target="../ink/ink1321.xml"/><Relationship Id="rId325" Type="http://schemas.openxmlformats.org/officeDocument/2006/relationships/image" Target="../media/image1410.png"/><Relationship Id="rId367" Type="http://schemas.openxmlformats.org/officeDocument/2006/relationships/image" Target="../media/image1431.png"/><Relationship Id="rId171" Type="http://schemas.openxmlformats.org/officeDocument/2006/relationships/image" Target="../media/image1333.png"/><Relationship Id="rId227" Type="http://schemas.openxmlformats.org/officeDocument/2006/relationships/image" Target="../media/image1361.png"/><Relationship Id="rId269" Type="http://schemas.openxmlformats.org/officeDocument/2006/relationships/image" Target="../media/image1382.png"/><Relationship Id="rId33" Type="http://schemas.openxmlformats.org/officeDocument/2006/relationships/image" Target="../media/image1265.png"/><Relationship Id="rId129" Type="http://schemas.openxmlformats.org/officeDocument/2006/relationships/image" Target="../media/image1312.png"/><Relationship Id="rId280" Type="http://schemas.openxmlformats.org/officeDocument/2006/relationships/customXml" Target="../ink/ink1402.xml"/><Relationship Id="rId336" Type="http://schemas.openxmlformats.org/officeDocument/2006/relationships/customXml" Target="../ink/ink1430.xml"/><Relationship Id="rId75" Type="http://schemas.openxmlformats.org/officeDocument/2006/relationships/image" Target="../media/image1285.png"/><Relationship Id="rId140" Type="http://schemas.openxmlformats.org/officeDocument/2006/relationships/customXml" Target="../ink/ink1332.xml"/><Relationship Id="rId182" Type="http://schemas.openxmlformats.org/officeDocument/2006/relationships/customXml" Target="../ink/ink1353.xml"/><Relationship Id="rId378" Type="http://schemas.openxmlformats.org/officeDocument/2006/relationships/customXml" Target="../ink/ink1451.xml"/><Relationship Id="rId403" Type="http://schemas.openxmlformats.org/officeDocument/2006/relationships/image" Target="../media/image1449.png"/><Relationship Id="rId6" Type="http://schemas.openxmlformats.org/officeDocument/2006/relationships/customXml" Target="../ink/ink1265.xml"/><Relationship Id="rId238" Type="http://schemas.openxmlformats.org/officeDocument/2006/relationships/customXml" Target="../ink/ink1381.xml"/><Relationship Id="rId291" Type="http://schemas.openxmlformats.org/officeDocument/2006/relationships/image" Target="../media/image1393.png"/><Relationship Id="rId305" Type="http://schemas.openxmlformats.org/officeDocument/2006/relationships/image" Target="../media/image1400.png"/><Relationship Id="rId347" Type="http://schemas.openxmlformats.org/officeDocument/2006/relationships/image" Target="../media/image1421.png"/><Relationship Id="rId44" Type="http://schemas.openxmlformats.org/officeDocument/2006/relationships/customXml" Target="../ink/ink1284.xml"/><Relationship Id="rId86" Type="http://schemas.openxmlformats.org/officeDocument/2006/relationships/customXml" Target="../ink/ink1305.xml"/><Relationship Id="rId151" Type="http://schemas.openxmlformats.org/officeDocument/2006/relationships/image" Target="../media/image1323.png"/><Relationship Id="rId389" Type="http://schemas.openxmlformats.org/officeDocument/2006/relationships/image" Target="../media/image1442.png"/><Relationship Id="rId193" Type="http://schemas.openxmlformats.org/officeDocument/2006/relationships/image" Target="../media/image1344.png"/><Relationship Id="rId207" Type="http://schemas.openxmlformats.org/officeDocument/2006/relationships/image" Target="../media/image1351.png"/><Relationship Id="rId249" Type="http://schemas.openxmlformats.org/officeDocument/2006/relationships/image" Target="../media/image1372.png"/><Relationship Id="rId13" Type="http://schemas.openxmlformats.org/officeDocument/2006/relationships/image" Target="../media/image1255.png"/><Relationship Id="rId109" Type="http://schemas.openxmlformats.org/officeDocument/2006/relationships/image" Target="../media/image1302.png"/><Relationship Id="rId260" Type="http://schemas.openxmlformats.org/officeDocument/2006/relationships/customXml" Target="../ink/ink1392.xml"/><Relationship Id="rId316" Type="http://schemas.openxmlformats.org/officeDocument/2006/relationships/customXml" Target="../ink/ink1420.xml"/><Relationship Id="rId55" Type="http://schemas.openxmlformats.org/officeDocument/2006/relationships/image" Target="../media/image1275.png"/><Relationship Id="rId97" Type="http://schemas.openxmlformats.org/officeDocument/2006/relationships/image" Target="../media/image1296.png"/><Relationship Id="rId120" Type="http://schemas.openxmlformats.org/officeDocument/2006/relationships/customXml" Target="../ink/ink1322.xml"/><Relationship Id="rId358" Type="http://schemas.openxmlformats.org/officeDocument/2006/relationships/customXml" Target="../ink/ink1441.xml"/><Relationship Id="rId162" Type="http://schemas.openxmlformats.org/officeDocument/2006/relationships/customXml" Target="../ink/ink1343.xml"/><Relationship Id="rId218" Type="http://schemas.openxmlformats.org/officeDocument/2006/relationships/customXml" Target="../ink/ink1371.xml"/><Relationship Id="rId271" Type="http://schemas.openxmlformats.org/officeDocument/2006/relationships/image" Target="../media/image1383.png"/><Relationship Id="rId24" Type="http://schemas.openxmlformats.org/officeDocument/2006/relationships/customXml" Target="../ink/ink1274.xml"/><Relationship Id="rId66" Type="http://schemas.openxmlformats.org/officeDocument/2006/relationships/customXml" Target="../ink/ink1295.xml"/><Relationship Id="rId131" Type="http://schemas.openxmlformats.org/officeDocument/2006/relationships/image" Target="../media/image1313.png"/><Relationship Id="rId327" Type="http://schemas.openxmlformats.org/officeDocument/2006/relationships/image" Target="../media/image1411.png"/><Relationship Id="rId369" Type="http://schemas.openxmlformats.org/officeDocument/2006/relationships/image" Target="../media/image1432.png"/><Relationship Id="rId173" Type="http://schemas.openxmlformats.org/officeDocument/2006/relationships/image" Target="../media/image1334.png"/><Relationship Id="rId229" Type="http://schemas.openxmlformats.org/officeDocument/2006/relationships/image" Target="../media/image1362.png"/><Relationship Id="rId380" Type="http://schemas.openxmlformats.org/officeDocument/2006/relationships/customXml" Target="../ink/ink1452.xml"/><Relationship Id="rId240" Type="http://schemas.openxmlformats.org/officeDocument/2006/relationships/customXml" Target="../ink/ink1382.xml"/><Relationship Id="rId35" Type="http://schemas.openxmlformats.org/officeDocument/2006/relationships/image" Target="../media/image1266.png"/><Relationship Id="rId77" Type="http://schemas.openxmlformats.org/officeDocument/2006/relationships/image" Target="../media/image1286.png"/><Relationship Id="rId100" Type="http://schemas.openxmlformats.org/officeDocument/2006/relationships/customXml" Target="../ink/ink1312.xml"/><Relationship Id="rId282" Type="http://schemas.openxmlformats.org/officeDocument/2006/relationships/customXml" Target="../ink/ink1403.xml"/><Relationship Id="rId338" Type="http://schemas.openxmlformats.org/officeDocument/2006/relationships/customXml" Target="../ink/ink1431.xml"/><Relationship Id="rId8" Type="http://schemas.openxmlformats.org/officeDocument/2006/relationships/customXml" Target="../ink/ink1266.xml"/><Relationship Id="rId142" Type="http://schemas.openxmlformats.org/officeDocument/2006/relationships/customXml" Target="../ink/ink1333.xml"/><Relationship Id="rId184" Type="http://schemas.openxmlformats.org/officeDocument/2006/relationships/customXml" Target="../ink/ink1354.xml"/><Relationship Id="rId391" Type="http://schemas.openxmlformats.org/officeDocument/2006/relationships/image" Target="../media/image1443.png"/><Relationship Id="rId405" Type="http://schemas.openxmlformats.org/officeDocument/2006/relationships/image" Target="../media/image1450.png"/><Relationship Id="rId251" Type="http://schemas.openxmlformats.org/officeDocument/2006/relationships/image" Target="../media/image1373.png"/><Relationship Id="rId46" Type="http://schemas.openxmlformats.org/officeDocument/2006/relationships/customXml" Target="../ink/ink1285.xml"/><Relationship Id="rId293" Type="http://schemas.openxmlformats.org/officeDocument/2006/relationships/image" Target="../media/image1394.png"/><Relationship Id="rId307" Type="http://schemas.openxmlformats.org/officeDocument/2006/relationships/image" Target="../media/image1401.png"/><Relationship Id="rId349" Type="http://schemas.openxmlformats.org/officeDocument/2006/relationships/image" Target="../media/image1422.png"/><Relationship Id="rId88" Type="http://schemas.openxmlformats.org/officeDocument/2006/relationships/customXml" Target="../ink/ink1306.xml"/><Relationship Id="rId111" Type="http://schemas.openxmlformats.org/officeDocument/2006/relationships/image" Target="../media/image1303.png"/><Relationship Id="rId153" Type="http://schemas.openxmlformats.org/officeDocument/2006/relationships/image" Target="../media/image1324.png"/><Relationship Id="rId195" Type="http://schemas.openxmlformats.org/officeDocument/2006/relationships/image" Target="../media/image1345.png"/><Relationship Id="rId209" Type="http://schemas.openxmlformats.org/officeDocument/2006/relationships/image" Target="../media/image1352.png"/><Relationship Id="rId360" Type="http://schemas.openxmlformats.org/officeDocument/2006/relationships/customXml" Target="../ink/ink1442.xml"/><Relationship Id="rId220" Type="http://schemas.openxmlformats.org/officeDocument/2006/relationships/customXml" Target="../ink/ink1372.xml"/><Relationship Id="rId15" Type="http://schemas.openxmlformats.org/officeDocument/2006/relationships/image" Target="../media/image1256.png"/><Relationship Id="rId57" Type="http://schemas.openxmlformats.org/officeDocument/2006/relationships/image" Target="../media/image1276.png"/><Relationship Id="rId262" Type="http://schemas.openxmlformats.org/officeDocument/2006/relationships/customXml" Target="../ink/ink1393.xml"/><Relationship Id="rId318" Type="http://schemas.openxmlformats.org/officeDocument/2006/relationships/customXml" Target="../ink/ink1421.xml"/><Relationship Id="rId99" Type="http://schemas.openxmlformats.org/officeDocument/2006/relationships/image" Target="../media/image1297.png"/><Relationship Id="rId122" Type="http://schemas.openxmlformats.org/officeDocument/2006/relationships/customXml" Target="../ink/ink1323.xml"/><Relationship Id="rId164" Type="http://schemas.openxmlformats.org/officeDocument/2006/relationships/customXml" Target="../ink/ink1344.xml"/><Relationship Id="rId371" Type="http://schemas.openxmlformats.org/officeDocument/2006/relationships/image" Target="../media/image1433.png"/><Relationship Id="rId26" Type="http://schemas.openxmlformats.org/officeDocument/2006/relationships/customXml" Target="../ink/ink1275.xml"/><Relationship Id="rId231" Type="http://schemas.openxmlformats.org/officeDocument/2006/relationships/image" Target="../media/image1363.png"/><Relationship Id="rId273" Type="http://schemas.openxmlformats.org/officeDocument/2006/relationships/image" Target="../media/image1384.png"/><Relationship Id="rId329" Type="http://schemas.openxmlformats.org/officeDocument/2006/relationships/image" Target="../media/image1412.png"/><Relationship Id="rId68" Type="http://schemas.openxmlformats.org/officeDocument/2006/relationships/customXml" Target="../ink/ink1296.xml"/><Relationship Id="rId133" Type="http://schemas.openxmlformats.org/officeDocument/2006/relationships/image" Target="../media/image1314.png"/><Relationship Id="rId175" Type="http://schemas.openxmlformats.org/officeDocument/2006/relationships/image" Target="../media/image1335.png"/><Relationship Id="rId340" Type="http://schemas.openxmlformats.org/officeDocument/2006/relationships/customXml" Target="../ink/ink1432.xml"/><Relationship Id="rId200" Type="http://schemas.openxmlformats.org/officeDocument/2006/relationships/customXml" Target="../ink/ink1362.xml"/><Relationship Id="rId382" Type="http://schemas.openxmlformats.org/officeDocument/2006/relationships/customXml" Target="../ink/ink1453.xml"/><Relationship Id="rId242" Type="http://schemas.openxmlformats.org/officeDocument/2006/relationships/customXml" Target="../ink/ink1383.xml"/><Relationship Id="rId284" Type="http://schemas.openxmlformats.org/officeDocument/2006/relationships/customXml" Target="../ink/ink1404.xml"/><Relationship Id="rId37" Type="http://schemas.openxmlformats.org/officeDocument/2006/relationships/image" Target="../media/image1267.png"/><Relationship Id="rId79" Type="http://schemas.openxmlformats.org/officeDocument/2006/relationships/image" Target="../media/image1287.png"/><Relationship Id="rId102" Type="http://schemas.openxmlformats.org/officeDocument/2006/relationships/customXml" Target="../ink/ink1313.xml"/><Relationship Id="rId144" Type="http://schemas.openxmlformats.org/officeDocument/2006/relationships/customXml" Target="../ink/ink1334.xml"/><Relationship Id="rId90" Type="http://schemas.openxmlformats.org/officeDocument/2006/relationships/customXml" Target="../ink/ink1307.xml"/><Relationship Id="rId186" Type="http://schemas.openxmlformats.org/officeDocument/2006/relationships/customXml" Target="../ink/ink1355.xml"/><Relationship Id="rId351" Type="http://schemas.openxmlformats.org/officeDocument/2006/relationships/image" Target="../media/image1423.png"/><Relationship Id="rId393" Type="http://schemas.openxmlformats.org/officeDocument/2006/relationships/image" Target="../media/image1444.png"/><Relationship Id="rId407" Type="http://schemas.openxmlformats.org/officeDocument/2006/relationships/image" Target="../media/image1451.png"/><Relationship Id="rId211" Type="http://schemas.openxmlformats.org/officeDocument/2006/relationships/image" Target="../media/image1353.png"/><Relationship Id="rId253" Type="http://schemas.openxmlformats.org/officeDocument/2006/relationships/image" Target="../media/image1374.png"/><Relationship Id="rId295" Type="http://schemas.openxmlformats.org/officeDocument/2006/relationships/image" Target="../media/image1395.png"/><Relationship Id="rId309" Type="http://schemas.openxmlformats.org/officeDocument/2006/relationships/image" Target="../media/image1402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10.png"/><Relationship Id="rId21" Type="http://schemas.openxmlformats.org/officeDocument/2006/relationships/image" Target="../media/image1462.png"/><Relationship Id="rId42" Type="http://schemas.openxmlformats.org/officeDocument/2006/relationships/customXml" Target="../ink/ink1487.xml"/><Relationship Id="rId63" Type="http://schemas.openxmlformats.org/officeDocument/2006/relationships/image" Target="../media/image1483.png"/><Relationship Id="rId84" Type="http://schemas.openxmlformats.org/officeDocument/2006/relationships/customXml" Target="../ink/ink1508.xml"/><Relationship Id="rId138" Type="http://schemas.openxmlformats.org/officeDocument/2006/relationships/customXml" Target="../ink/ink1535.xml"/><Relationship Id="rId159" Type="http://schemas.openxmlformats.org/officeDocument/2006/relationships/image" Target="../media/image1531.png"/><Relationship Id="rId107" Type="http://schemas.openxmlformats.org/officeDocument/2006/relationships/image" Target="../media/image1505.png"/><Relationship Id="rId11" Type="http://schemas.openxmlformats.org/officeDocument/2006/relationships/image" Target="../media/image1457.png"/><Relationship Id="rId32" Type="http://schemas.openxmlformats.org/officeDocument/2006/relationships/customXml" Target="../ink/ink1482.xml"/><Relationship Id="rId53" Type="http://schemas.openxmlformats.org/officeDocument/2006/relationships/image" Target="../media/image1478.png"/><Relationship Id="rId74" Type="http://schemas.openxmlformats.org/officeDocument/2006/relationships/customXml" Target="../ink/ink1503.xml"/><Relationship Id="rId128" Type="http://schemas.openxmlformats.org/officeDocument/2006/relationships/customXml" Target="../ink/ink1530.xml"/><Relationship Id="rId149" Type="http://schemas.openxmlformats.org/officeDocument/2006/relationships/image" Target="../media/image1526.png"/><Relationship Id="rId5" Type="http://schemas.openxmlformats.org/officeDocument/2006/relationships/image" Target="../media/image1454.png"/><Relationship Id="rId95" Type="http://schemas.openxmlformats.org/officeDocument/2006/relationships/image" Target="../media/image1499.png"/><Relationship Id="rId160" Type="http://schemas.openxmlformats.org/officeDocument/2006/relationships/customXml" Target="../ink/ink1546.xml"/><Relationship Id="rId22" Type="http://schemas.openxmlformats.org/officeDocument/2006/relationships/customXml" Target="../ink/ink1477.xml"/><Relationship Id="rId43" Type="http://schemas.openxmlformats.org/officeDocument/2006/relationships/image" Target="../media/image1473.png"/><Relationship Id="rId64" Type="http://schemas.openxmlformats.org/officeDocument/2006/relationships/customXml" Target="../ink/ink1498.xml"/><Relationship Id="rId118" Type="http://schemas.openxmlformats.org/officeDocument/2006/relationships/customXml" Target="../ink/ink1525.xml"/><Relationship Id="rId139" Type="http://schemas.openxmlformats.org/officeDocument/2006/relationships/image" Target="../media/image1521.png"/><Relationship Id="rId85" Type="http://schemas.openxmlformats.org/officeDocument/2006/relationships/image" Target="../media/image1494.png"/><Relationship Id="rId150" Type="http://schemas.openxmlformats.org/officeDocument/2006/relationships/customXml" Target="../ink/ink1541.xml"/><Relationship Id="rId12" Type="http://schemas.openxmlformats.org/officeDocument/2006/relationships/customXml" Target="../ink/ink1472.xml"/><Relationship Id="rId17" Type="http://schemas.openxmlformats.org/officeDocument/2006/relationships/image" Target="../media/image1460.png"/><Relationship Id="rId33" Type="http://schemas.openxmlformats.org/officeDocument/2006/relationships/image" Target="../media/image1468.png"/><Relationship Id="rId38" Type="http://schemas.openxmlformats.org/officeDocument/2006/relationships/customXml" Target="../ink/ink1485.xml"/><Relationship Id="rId59" Type="http://schemas.openxmlformats.org/officeDocument/2006/relationships/image" Target="../media/image1481.png"/><Relationship Id="rId103" Type="http://schemas.openxmlformats.org/officeDocument/2006/relationships/image" Target="../media/image1503.png"/><Relationship Id="rId108" Type="http://schemas.openxmlformats.org/officeDocument/2006/relationships/customXml" Target="../ink/ink1520.xml"/><Relationship Id="rId124" Type="http://schemas.openxmlformats.org/officeDocument/2006/relationships/customXml" Target="../ink/ink1528.xml"/><Relationship Id="rId129" Type="http://schemas.openxmlformats.org/officeDocument/2006/relationships/image" Target="../media/image1516.png"/><Relationship Id="rId54" Type="http://schemas.openxmlformats.org/officeDocument/2006/relationships/customXml" Target="../ink/ink1493.xml"/><Relationship Id="rId70" Type="http://schemas.openxmlformats.org/officeDocument/2006/relationships/customXml" Target="../ink/ink1501.xml"/><Relationship Id="rId75" Type="http://schemas.openxmlformats.org/officeDocument/2006/relationships/image" Target="../media/image1489.png"/><Relationship Id="rId91" Type="http://schemas.openxmlformats.org/officeDocument/2006/relationships/image" Target="../media/image1497.png"/><Relationship Id="rId96" Type="http://schemas.openxmlformats.org/officeDocument/2006/relationships/customXml" Target="../ink/ink1514.xml"/><Relationship Id="rId140" Type="http://schemas.openxmlformats.org/officeDocument/2006/relationships/customXml" Target="../ink/ink1536.xml"/><Relationship Id="rId145" Type="http://schemas.openxmlformats.org/officeDocument/2006/relationships/image" Target="../media/image1524.png"/><Relationship Id="rId161" Type="http://schemas.openxmlformats.org/officeDocument/2006/relationships/image" Target="../media/image15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69.xml"/><Relationship Id="rId23" Type="http://schemas.openxmlformats.org/officeDocument/2006/relationships/image" Target="../media/image1463.png"/><Relationship Id="rId28" Type="http://schemas.openxmlformats.org/officeDocument/2006/relationships/customXml" Target="../ink/ink1480.xml"/><Relationship Id="rId49" Type="http://schemas.openxmlformats.org/officeDocument/2006/relationships/image" Target="../media/image1476.png"/><Relationship Id="rId114" Type="http://schemas.openxmlformats.org/officeDocument/2006/relationships/customXml" Target="../ink/ink1523.xml"/><Relationship Id="rId119" Type="http://schemas.openxmlformats.org/officeDocument/2006/relationships/image" Target="../media/image1511.png"/><Relationship Id="rId44" Type="http://schemas.openxmlformats.org/officeDocument/2006/relationships/customXml" Target="../ink/ink1488.xml"/><Relationship Id="rId60" Type="http://schemas.openxmlformats.org/officeDocument/2006/relationships/customXml" Target="../ink/ink1496.xml"/><Relationship Id="rId65" Type="http://schemas.openxmlformats.org/officeDocument/2006/relationships/image" Target="../media/image1484.png"/><Relationship Id="rId81" Type="http://schemas.openxmlformats.org/officeDocument/2006/relationships/image" Target="../media/image1492.png"/><Relationship Id="rId86" Type="http://schemas.openxmlformats.org/officeDocument/2006/relationships/customXml" Target="../ink/ink1509.xml"/><Relationship Id="rId130" Type="http://schemas.openxmlformats.org/officeDocument/2006/relationships/customXml" Target="../ink/ink1531.xml"/><Relationship Id="rId135" Type="http://schemas.openxmlformats.org/officeDocument/2006/relationships/image" Target="../media/image1519.png"/><Relationship Id="rId151" Type="http://schemas.openxmlformats.org/officeDocument/2006/relationships/image" Target="../media/image1527.png"/><Relationship Id="rId156" Type="http://schemas.openxmlformats.org/officeDocument/2006/relationships/customXml" Target="../ink/ink1544.xml"/><Relationship Id="rId13" Type="http://schemas.openxmlformats.org/officeDocument/2006/relationships/image" Target="../media/image1458.png"/><Relationship Id="rId18" Type="http://schemas.openxmlformats.org/officeDocument/2006/relationships/customXml" Target="../ink/ink1475.xml"/><Relationship Id="rId39" Type="http://schemas.openxmlformats.org/officeDocument/2006/relationships/image" Target="../media/image1471.png"/><Relationship Id="rId109" Type="http://schemas.openxmlformats.org/officeDocument/2006/relationships/image" Target="../media/image1506.png"/><Relationship Id="rId34" Type="http://schemas.openxmlformats.org/officeDocument/2006/relationships/customXml" Target="../ink/ink1483.xml"/><Relationship Id="rId50" Type="http://schemas.openxmlformats.org/officeDocument/2006/relationships/customXml" Target="../ink/ink1491.xml"/><Relationship Id="rId55" Type="http://schemas.openxmlformats.org/officeDocument/2006/relationships/image" Target="../media/image1479.png"/><Relationship Id="rId76" Type="http://schemas.openxmlformats.org/officeDocument/2006/relationships/customXml" Target="../ink/ink1504.xml"/><Relationship Id="rId97" Type="http://schemas.openxmlformats.org/officeDocument/2006/relationships/image" Target="../media/image1500.png"/><Relationship Id="rId104" Type="http://schemas.openxmlformats.org/officeDocument/2006/relationships/customXml" Target="../ink/ink1518.xml"/><Relationship Id="rId120" Type="http://schemas.openxmlformats.org/officeDocument/2006/relationships/customXml" Target="../ink/ink1526.xml"/><Relationship Id="rId125" Type="http://schemas.openxmlformats.org/officeDocument/2006/relationships/image" Target="../media/image1514.png"/><Relationship Id="rId141" Type="http://schemas.openxmlformats.org/officeDocument/2006/relationships/image" Target="../media/image1522.png"/><Relationship Id="rId146" Type="http://schemas.openxmlformats.org/officeDocument/2006/relationships/customXml" Target="../ink/ink1539.xml"/><Relationship Id="rId7" Type="http://schemas.openxmlformats.org/officeDocument/2006/relationships/image" Target="../media/image1455.png"/><Relationship Id="rId71" Type="http://schemas.openxmlformats.org/officeDocument/2006/relationships/image" Target="../media/image1487.png"/><Relationship Id="rId92" Type="http://schemas.openxmlformats.org/officeDocument/2006/relationships/customXml" Target="../ink/ink1512.xml"/><Relationship Id="rId162" Type="http://schemas.openxmlformats.org/officeDocument/2006/relationships/customXml" Target="../ink/ink1547.xml"/><Relationship Id="rId2" Type="http://schemas.openxmlformats.org/officeDocument/2006/relationships/customXml" Target="../ink/ink1467.xml"/><Relationship Id="rId29" Type="http://schemas.openxmlformats.org/officeDocument/2006/relationships/image" Target="../media/image1466.png"/><Relationship Id="rId24" Type="http://schemas.openxmlformats.org/officeDocument/2006/relationships/customXml" Target="../ink/ink1478.xml"/><Relationship Id="rId40" Type="http://schemas.openxmlformats.org/officeDocument/2006/relationships/customXml" Target="../ink/ink1486.xml"/><Relationship Id="rId45" Type="http://schemas.openxmlformats.org/officeDocument/2006/relationships/image" Target="../media/image1474.png"/><Relationship Id="rId66" Type="http://schemas.openxmlformats.org/officeDocument/2006/relationships/customXml" Target="../ink/ink1499.xml"/><Relationship Id="rId87" Type="http://schemas.openxmlformats.org/officeDocument/2006/relationships/image" Target="../media/image1495.png"/><Relationship Id="rId110" Type="http://schemas.openxmlformats.org/officeDocument/2006/relationships/customXml" Target="../ink/ink1521.xml"/><Relationship Id="rId115" Type="http://schemas.openxmlformats.org/officeDocument/2006/relationships/image" Target="../media/image1509.png"/><Relationship Id="rId131" Type="http://schemas.openxmlformats.org/officeDocument/2006/relationships/image" Target="../media/image1517.png"/><Relationship Id="rId136" Type="http://schemas.openxmlformats.org/officeDocument/2006/relationships/customXml" Target="../ink/ink1534.xml"/><Relationship Id="rId157" Type="http://schemas.openxmlformats.org/officeDocument/2006/relationships/image" Target="../media/image1530.png"/><Relationship Id="rId61" Type="http://schemas.openxmlformats.org/officeDocument/2006/relationships/image" Target="../media/image1482.png"/><Relationship Id="rId82" Type="http://schemas.openxmlformats.org/officeDocument/2006/relationships/customXml" Target="../ink/ink1507.xml"/><Relationship Id="rId152" Type="http://schemas.openxmlformats.org/officeDocument/2006/relationships/customXml" Target="../ink/ink1542.xml"/><Relationship Id="rId19" Type="http://schemas.openxmlformats.org/officeDocument/2006/relationships/image" Target="../media/image1461.png"/><Relationship Id="rId14" Type="http://schemas.openxmlformats.org/officeDocument/2006/relationships/customXml" Target="../ink/ink1473.xml"/><Relationship Id="rId30" Type="http://schemas.openxmlformats.org/officeDocument/2006/relationships/customXml" Target="../ink/ink1481.xml"/><Relationship Id="rId35" Type="http://schemas.openxmlformats.org/officeDocument/2006/relationships/image" Target="../media/image1469.png"/><Relationship Id="rId56" Type="http://schemas.openxmlformats.org/officeDocument/2006/relationships/customXml" Target="../ink/ink1494.xml"/><Relationship Id="rId77" Type="http://schemas.openxmlformats.org/officeDocument/2006/relationships/image" Target="../media/image1490.png"/><Relationship Id="rId100" Type="http://schemas.openxmlformats.org/officeDocument/2006/relationships/customXml" Target="../ink/ink1516.xml"/><Relationship Id="rId105" Type="http://schemas.openxmlformats.org/officeDocument/2006/relationships/image" Target="../media/image1504.png"/><Relationship Id="rId126" Type="http://schemas.openxmlformats.org/officeDocument/2006/relationships/customXml" Target="../ink/ink1529.xml"/><Relationship Id="rId147" Type="http://schemas.openxmlformats.org/officeDocument/2006/relationships/image" Target="../media/image1525.png"/><Relationship Id="rId8" Type="http://schemas.openxmlformats.org/officeDocument/2006/relationships/customXml" Target="../ink/ink1470.xml"/><Relationship Id="rId51" Type="http://schemas.openxmlformats.org/officeDocument/2006/relationships/image" Target="../media/image1477.png"/><Relationship Id="rId72" Type="http://schemas.openxmlformats.org/officeDocument/2006/relationships/customXml" Target="../ink/ink1502.xml"/><Relationship Id="rId93" Type="http://schemas.openxmlformats.org/officeDocument/2006/relationships/image" Target="../media/image1498.png"/><Relationship Id="rId98" Type="http://schemas.openxmlformats.org/officeDocument/2006/relationships/customXml" Target="../ink/ink1515.xml"/><Relationship Id="rId121" Type="http://schemas.openxmlformats.org/officeDocument/2006/relationships/image" Target="../media/image1512.png"/><Relationship Id="rId142" Type="http://schemas.openxmlformats.org/officeDocument/2006/relationships/customXml" Target="../ink/ink1537.xml"/><Relationship Id="rId163" Type="http://schemas.openxmlformats.org/officeDocument/2006/relationships/image" Target="../media/image1533.png"/><Relationship Id="rId3" Type="http://schemas.openxmlformats.org/officeDocument/2006/relationships/image" Target="../media/image1453.png"/><Relationship Id="rId25" Type="http://schemas.openxmlformats.org/officeDocument/2006/relationships/image" Target="../media/image1464.png"/><Relationship Id="rId46" Type="http://schemas.openxmlformats.org/officeDocument/2006/relationships/customXml" Target="../ink/ink1489.xml"/><Relationship Id="rId67" Type="http://schemas.openxmlformats.org/officeDocument/2006/relationships/image" Target="../media/image1485.png"/><Relationship Id="rId116" Type="http://schemas.openxmlformats.org/officeDocument/2006/relationships/customXml" Target="../ink/ink1524.xml"/><Relationship Id="rId137" Type="http://schemas.openxmlformats.org/officeDocument/2006/relationships/image" Target="../media/image1520.png"/><Relationship Id="rId158" Type="http://schemas.openxmlformats.org/officeDocument/2006/relationships/customXml" Target="../ink/ink1545.xml"/><Relationship Id="rId20" Type="http://schemas.openxmlformats.org/officeDocument/2006/relationships/customXml" Target="../ink/ink1476.xml"/><Relationship Id="rId41" Type="http://schemas.openxmlformats.org/officeDocument/2006/relationships/image" Target="../media/image1472.png"/><Relationship Id="rId62" Type="http://schemas.openxmlformats.org/officeDocument/2006/relationships/customXml" Target="../ink/ink1497.xml"/><Relationship Id="rId83" Type="http://schemas.openxmlformats.org/officeDocument/2006/relationships/image" Target="../media/image1493.png"/><Relationship Id="rId88" Type="http://schemas.openxmlformats.org/officeDocument/2006/relationships/customXml" Target="../ink/ink1510.xml"/><Relationship Id="rId111" Type="http://schemas.openxmlformats.org/officeDocument/2006/relationships/image" Target="../media/image1507.png"/><Relationship Id="rId132" Type="http://schemas.openxmlformats.org/officeDocument/2006/relationships/customXml" Target="../ink/ink1532.xml"/><Relationship Id="rId153" Type="http://schemas.openxmlformats.org/officeDocument/2006/relationships/image" Target="../media/image1528.png"/><Relationship Id="rId15" Type="http://schemas.openxmlformats.org/officeDocument/2006/relationships/image" Target="../media/image1459.png"/><Relationship Id="rId36" Type="http://schemas.openxmlformats.org/officeDocument/2006/relationships/customXml" Target="../ink/ink1484.xml"/><Relationship Id="rId57" Type="http://schemas.openxmlformats.org/officeDocument/2006/relationships/image" Target="../media/image1480.png"/><Relationship Id="rId106" Type="http://schemas.openxmlformats.org/officeDocument/2006/relationships/customXml" Target="../ink/ink1519.xml"/><Relationship Id="rId127" Type="http://schemas.openxmlformats.org/officeDocument/2006/relationships/image" Target="../media/image1515.png"/><Relationship Id="rId10" Type="http://schemas.openxmlformats.org/officeDocument/2006/relationships/customXml" Target="../ink/ink1471.xml"/><Relationship Id="rId31" Type="http://schemas.openxmlformats.org/officeDocument/2006/relationships/image" Target="../media/image1467.png"/><Relationship Id="rId52" Type="http://schemas.openxmlformats.org/officeDocument/2006/relationships/customXml" Target="../ink/ink1492.xml"/><Relationship Id="rId73" Type="http://schemas.openxmlformats.org/officeDocument/2006/relationships/image" Target="../media/image1488.png"/><Relationship Id="rId78" Type="http://schemas.openxmlformats.org/officeDocument/2006/relationships/customXml" Target="../ink/ink1505.xml"/><Relationship Id="rId94" Type="http://schemas.openxmlformats.org/officeDocument/2006/relationships/customXml" Target="../ink/ink1513.xml"/><Relationship Id="rId99" Type="http://schemas.openxmlformats.org/officeDocument/2006/relationships/image" Target="../media/image1501.png"/><Relationship Id="rId101" Type="http://schemas.openxmlformats.org/officeDocument/2006/relationships/image" Target="../media/image1502.png"/><Relationship Id="rId122" Type="http://schemas.openxmlformats.org/officeDocument/2006/relationships/customXml" Target="../ink/ink1527.xml"/><Relationship Id="rId143" Type="http://schemas.openxmlformats.org/officeDocument/2006/relationships/image" Target="../media/image1523.png"/><Relationship Id="rId148" Type="http://schemas.openxmlformats.org/officeDocument/2006/relationships/customXml" Target="../ink/ink1540.xml"/><Relationship Id="rId164" Type="http://schemas.openxmlformats.org/officeDocument/2006/relationships/customXml" Target="../ink/ink1548.xml"/><Relationship Id="rId4" Type="http://schemas.openxmlformats.org/officeDocument/2006/relationships/customXml" Target="../ink/ink1468.xml"/><Relationship Id="rId9" Type="http://schemas.openxmlformats.org/officeDocument/2006/relationships/image" Target="../media/image1456.png"/><Relationship Id="rId26" Type="http://schemas.openxmlformats.org/officeDocument/2006/relationships/customXml" Target="../ink/ink1479.xml"/><Relationship Id="rId47" Type="http://schemas.openxmlformats.org/officeDocument/2006/relationships/image" Target="../media/image1475.png"/><Relationship Id="rId68" Type="http://schemas.openxmlformats.org/officeDocument/2006/relationships/customXml" Target="../ink/ink1500.xml"/><Relationship Id="rId89" Type="http://schemas.openxmlformats.org/officeDocument/2006/relationships/image" Target="../media/image1496.png"/><Relationship Id="rId112" Type="http://schemas.openxmlformats.org/officeDocument/2006/relationships/customXml" Target="../ink/ink1522.xml"/><Relationship Id="rId133" Type="http://schemas.openxmlformats.org/officeDocument/2006/relationships/image" Target="../media/image1518.png"/><Relationship Id="rId154" Type="http://schemas.openxmlformats.org/officeDocument/2006/relationships/customXml" Target="../ink/ink1543.xml"/><Relationship Id="rId16" Type="http://schemas.openxmlformats.org/officeDocument/2006/relationships/customXml" Target="../ink/ink1474.xml"/><Relationship Id="rId37" Type="http://schemas.openxmlformats.org/officeDocument/2006/relationships/image" Target="../media/image1470.png"/><Relationship Id="rId58" Type="http://schemas.openxmlformats.org/officeDocument/2006/relationships/customXml" Target="../ink/ink1495.xml"/><Relationship Id="rId79" Type="http://schemas.openxmlformats.org/officeDocument/2006/relationships/image" Target="../media/image1491.png"/><Relationship Id="rId102" Type="http://schemas.openxmlformats.org/officeDocument/2006/relationships/customXml" Target="../ink/ink1517.xml"/><Relationship Id="rId123" Type="http://schemas.openxmlformats.org/officeDocument/2006/relationships/image" Target="../media/image1513.png"/><Relationship Id="rId144" Type="http://schemas.openxmlformats.org/officeDocument/2006/relationships/customXml" Target="../ink/ink1538.xml"/><Relationship Id="rId90" Type="http://schemas.openxmlformats.org/officeDocument/2006/relationships/customXml" Target="../ink/ink1511.xml"/><Relationship Id="rId165" Type="http://schemas.openxmlformats.org/officeDocument/2006/relationships/image" Target="../media/image1534.png"/><Relationship Id="rId27" Type="http://schemas.openxmlformats.org/officeDocument/2006/relationships/image" Target="../media/image1465.png"/><Relationship Id="rId48" Type="http://schemas.openxmlformats.org/officeDocument/2006/relationships/customXml" Target="../ink/ink1490.xml"/><Relationship Id="rId69" Type="http://schemas.openxmlformats.org/officeDocument/2006/relationships/image" Target="../media/image1486.png"/><Relationship Id="rId113" Type="http://schemas.openxmlformats.org/officeDocument/2006/relationships/image" Target="../media/image1508.png"/><Relationship Id="rId134" Type="http://schemas.openxmlformats.org/officeDocument/2006/relationships/customXml" Target="../ink/ink1533.xml"/><Relationship Id="rId80" Type="http://schemas.openxmlformats.org/officeDocument/2006/relationships/customXml" Target="../ink/ink1506.xml"/><Relationship Id="rId155" Type="http://schemas.openxmlformats.org/officeDocument/2006/relationships/image" Target="../media/image1529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92.png"/><Relationship Id="rId299" Type="http://schemas.openxmlformats.org/officeDocument/2006/relationships/image" Target="../media/image1682.png"/><Relationship Id="rId21" Type="http://schemas.openxmlformats.org/officeDocument/2006/relationships/image" Target="../media/image1544.png"/><Relationship Id="rId63" Type="http://schemas.openxmlformats.org/officeDocument/2006/relationships/image" Target="../media/image1565.png"/><Relationship Id="rId159" Type="http://schemas.openxmlformats.org/officeDocument/2006/relationships/image" Target="../media/image1613.png"/><Relationship Id="rId324" Type="http://schemas.openxmlformats.org/officeDocument/2006/relationships/customXml" Target="../ink/ink1710.xml"/><Relationship Id="rId366" Type="http://schemas.openxmlformats.org/officeDocument/2006/relationships/customXml" Target="../ink/ink1731.xml"/><Relationship Id="rId170" Type="http://schemas.openxmlformats.org/officeDocument/2006/relationships/customXml" Target="../ink/ink1633.xml"/><Relationship Id="rId226" Type="http://schemas.openxmlformats.org/officeDocument/2006/relationships/customXml" Target="../ink/ink1661.xml"/><Relationship Id="rId433" Type="http://schemas.openxmlformats.org/officeDocument/2006/relationships/image" Target="../media/image1749.png"/><Relationship Id="rId268" Type="http://schemas.openxmlformats.org/officeDocument/2006/relationships/customXml" Target="../ink/ink1682.xml"/><Relationship Id="rId475" Type="http://schemas.openxmlformats.org/officeDocument/2006/relationships/image" Target="../media/image1770.png"/><Relationship Id="rId32" Type="http://schemas.openxmlformats.org/officeDocument/2006/relationships/customXml" Target="../ink/ink1564.xml"/><Relationship Id="rId74" Type="http://schemas.openxmlformats.org/officeDocument/2006/relationships/customXml" Target="../ink/ink1585.xml"/><Relationship Id="rId128" Type="http://schemas.openxmlformats.org/officeDocument/2006/relationships/customXml" Target="../ink/ink1612.xml"/><Relationship Id="rId335" Type="http://schemas.openxmlformats.org/officeDocument/2006/relationships/image" Target="../media/image1700.png"/><Relationship Id="rId377" Type="http://schemas.openxmlformats.org/officeDocument/2006/relationships/image" Target="../media/image1721.png"/><Relationship Id="rId5" Type="http://schemas.openxmlformats.org/officeDocument/2006/relationships/image" Target="../media/image1536.png"/><Relationship Id="rId181" Type="http://schemas.openxmlformats.org/officeDocument/2006/relationships/image" Target="../media/image1624.png"/><Relationship Id="rId237" Type="http://schemas.openxmlformats.org/officeDocument/2006/relationships/image" Target="../media/image1651.png"/><Relationship Id="rId402" Type="http://schemas.openxmlformats.org/officeDocument/2006/relationships/customXml" Target="../ink/ink1749.xml"/><Relationship Id="rId279" Type="http://schemas.openxmlformats.org/officeDocument/2006/relationships/image" Target="../media/image1672.png"/><Relationship Id="rId444" Type="http://schemas.openxmlformats.org/officeDocument/2006/relationships/customXml" Target="../ink/ink1770.xml"/><Relationship Id="rId43" Type="http://schemas.openxmlformats.org/officeDocument/2006/relationships/image" Target="../media/image1555.png"/><Relationship Id="rId139" Type="http://schemas.openxmlformats.org/officeDocument/2006/relationships/image" Target="../media/image1603.png"/><Relationship Id="rId290" Type="http://schemas.openxmlformats.org/officeDocument/2006/relationships/customXml" Target="../ink/ink1693.xml"/><Relationship Id="rId304" Type="http://schemas.openxmlformats.org/officeDocument/2006/relationships/customXml" Target="../ink/ink1700.xml"/><Relationship Id="rId346" Type="http://schemas.openxmlformats.org/officeDocument/2006/relationships/customXml" Target="../ink/ink1721.xml"/><Relationship Id="rId388" Type="http://schemas.openxmlformats.org/officeDocument/2006/relationships/customXml" Target="../ink/ink1742.xml"/><Relationship Id="rId85" Type="http://schemas.openxmlformats.org/officeDocument/2006/relationships/image" Target="../media/image1576.png"/><Relationship Id="rId150" Type="http://schemas.openxmlformats.org/officeDocument/2006/relationships/customXml" Target="../ink/ink1623.xml"/><Relationship Id="rId192" Type="http://schemas.openxmlformats.org/officeDocument/2006/relationships/customXml" Target="../ink/ink1644.xml"/><Relationship Id="rId206" Type="http://schemas.openxmlformats.org/officeDocument/2006/relationships/customXml" Target="../ink/ink1651.xml"/><Relationship Id="rId413" Type="http://schemas.openxmlformats.org/officeDocument/2006/relationships/image" Target="../media/image1739.png"/><Relationship Id="rId248" Type="http://schemas.openxmlformats.org/officeDocument/2006/relationships/customXml" Target="../ink/ink1672.xml"/><Relationship Id="rId455" Type="http://schemas.openxmlformats.org/officeDocument/2006/relationships/image" Target="../media/image1760.png"/><Relationship Id="rId12" Type="http://schemas.openxmlformats.org/officeDocument/2006/relationships/customXml" Target="../ink/ink1554.xml"/><Relationship Id="rId108" Type="http://schemas.openxmlformats.org/officeDocument/2006/relationships/customXml" Target="../ink/ink1602.xml"/><Relationship Id="rId315" Type="http://schemas.openxmlformats.org/officeDocument/2006/relationships/image" Target="../media/image1690.png"/><Relationship Id="rId357" Type="http://schemas.openxmlformats.org/officeDocument/2006/relationships/image" Target="../media/image1711.png"/><Relationship Id="rId54" Type="http://schemas.openxmlformats.org/officeDocument/2006/relationships/customXml" Target="../ink/ink1575.xml"/><Relationship Id="rId96" Type="http://schemas.openxmlformats.org/officeDocument/2006/relationships/customXml" Target="../ink/ink1596.xml"/><Relationship Id="rId161" Type="http://schemas.openxmlformats.org/officeDocument/2006/relationships/image" Target="../media/image1614.png"/><Relationship Id="rId217" Type="http://schemas.openxmlformats.org/officeDocument/2006/relationships/image" Target="../media/image1641.png"/><Relationship Id="rId399" Type="http://schemas.openxmlformats.org/officeDocument/2006/relationships/image" Target="../media/image1732.png"/><Relationship Id="rId259" Type="http://schemas.openxmlformats.org/officeDocument/2006/relationships/image" Target="../media/image1662.png"/><Relationship Id="rId424" Type="http://schemas.openxmlformats.org/officeDocument/2006/relationships/customXml" Target="../ink/ink1760.xml"/><Relationship Id="rId466" Type="http://schemas.openxmlformats.org/officeDocument/2006/relationships/customXml" Target="../ink/ink1781.xml"/><Relationship Id="rId23" Type="http://schemas.openxmlformats.org/officeDocument/2006/relationships/image" Target="../media/image1545.png"/><Relationship Id="rId119" Type="http://schemas.openxmlformats.org/officeDocument/2006/relationships/image" Target="../media/image1593.png"/><Relationship Id="rId270" Type="http://schemas.openxmlformats.org/officeDocument/2006/relationships/customXml" Target="../ink/ink1683.xml"/><Relationship Id="rId326" Type="http://schemas.openxmlformats.org/officeDocument/2006/relationships/customXml" Target="../ink/ink1711.xml"/><Relationship Id="rId65" Type="http://schemas.openxmlformats.org/officeDocument/2006/relationships/image" Target="../media/image1566.png"/><Relationship Id="rId130" Type="http://schemas.openxmlformats.org/officeDocument/2006/relationships/customXml" Target="../ink/ink1613.xml"/><Relationship Id="rId368" Type="http://schemas.openxmlformats.org/officeDocument/2006/relationships/customXml" Target="../ink/ink1732.xml"/><Relationship Id="rId172" Type="http://schemas.openxmlformats.org/officeDocument/2006/relationships/customXml" Target="../ink/ink1634.xml"/><Relationship Id="rId228" Type="http://schemas.openxmlformats.org/officeDocument/2006/relationships/customXml" Target="../ink/ink1662.xml"/><Relationship Id="rId435" Type="http://schemas.openxmlformats.org/officeDocument/2006/relationships/image" Target="../media/image1750.png"/><Relationship Id="rId477" Type="http://schemas.openxmlformats.org/officeDocument/2006/relationships/image" Target="../media/image1771.png"/><Relationship Id="rId281" Type="http://schemas.openxmlformats.org/officeDocument/2006/relationships/image" Target="../media/image1673.png"/><Relationship Id="rId337" Type="http://schemas.openxmlformats.org/officeDocument/2006/relationships/image" Target="../media/image1701.png"/><Relationship Id="rId34" Type="http://schemas.openxmlformats.org/officeDocument/2006/relationships/customXml" Target="../ink/ink1565.xml"/><Relationship Id="rId76" Type="http://schemas.openxmlformats.org/officeDocument/2006/relationships/customXml" Target="../ink/ink1586.xml"/><Relationship Id="rId141" Type="http://schemas.openxmlformats.org/officeDocument/2006/relationships/image" Target="../media/image1604.png"/><Relationship Id="rId379" Type="http://schemas.openxmlformats.org/officeDocument/2006/relationships/image" Target="../media/image1722.png"/><Relationship Id="rId7" Type="http://schemas.openxmlformats.org/officeDocument/2006/relationships/image" Target="../media/image1537.png"/><Relationship Id="rId183" Type="http://schemas.openxmlformats.org/officeDocument/2006/relationships/image" Target="../media/image1625.png"/><Relationship Id="rId239" Type="http://schemas.openxmlformats.org/officeDocument/2006/relationships/image" Target="../media/image1652.png"/><Relationship Id="rId390" Type="http://schemas.openxmlformats.org/officeDocument/2006/relationships/customXml" Target="../ink/ink1743.xml"/><Relationship Id="rId404" Type="http://schemas.openxmlformats.org/officeDocument/2006/relationships/customXml" Target="../ink/ink1750.xml"/><Relationship Id="rId446" Type="http://schemas.openxmlformats.org/officeDocument/2006/relationships/customXml" Target="../ink/ink1771.xml"/><Relationship Id="rId250" Type="http://schemas.openxmlformats.org/officeDocument/2006/relationships/customXml" Target="../ink/ink1673.xml"/><Relationship Id="rId292" Type="http://schemas.openxmlformats.org/officeDocument/2006/relationships/customXml" Target="../ink/ink1694.xml"/><Relationship Id="rId306" Type="http://schemas.openxmlformats.org/officeDocument/2006/relationships/customXml" Target="../ink/ink1701.xml"/><Relationship Id="rId45" Type="http://schemas.openxmlformats.org/officeDocument/2006/relationships/image" Target="../media/image1556.png"/><Relationship Id="rId87" Type="http://schemas.openxmlformats.org/officeDocument/2006/relationships/image" Target="../media/image1577.png"/><Relationship Id="rId110" Type="http://schemas.openxmlformats.org/officeDocument/2006/relationships/customXml" Target="../ink/ink1603.xml"/><Relationship Id="rId348" Type="http://schemas.openxmlformats.org/officeDocument/2006/relationships/customXml" Target="../ink/ink1722.xml"/><Relationship Id="rId152" Type="http://schemas.openxmlformats.org/officeDocument/2006/relationships/customXml" Target="../ink/ink1624.xml"/><Relationship Id="rId194" Type="http://schemas.openxmlformats.org/officeDocument/2006/relationships/customXml" Target="../ink/ink1645.xml"/><Relationship Id="rId208" Type="http://schemas.openxmlformats.org/officeDocument/2006/relationships/customXml" Target="../ink/ink1652.xml"/><Relationship Id="rId415" Type="http://schemas.openxmlformats.org/officeDocument/2006/relationships/image" Target="../media/image1740.png"/><Relationship Id="rId457" Type="http://schemas.openxmlformats.org/officeDocument/2006/relationships/image" Target="../media/image1761.png"/><Relationship Id="rId261" Type="http://schemas.openxmlformats.org/officeDocument/2006/relationships/image" Target="../media/image1663.png"/><Relationship Id="rId14" Type="http://schemas.openxmlformats.org/officeDocument/2006/relationships/customXml" Target="../ink/ink1555.xml"/><Relationship Id="rId56" Type="http://schemas.openxmlformats.org/officeDocument/2006/relationships/customXml" Target="../ink/ink1576.xml"/><Relationship Id="rId317" Type="http://schemas.openxmlformats.org/officeDocument/2006/relationships/image" Target="../media/image1691.png"/><Relationship Id="rId359" Type="http://schemas.openxmlformats.org/officeDocument/2006/relationships/image" Target="../media/image1712.png"/><Relationship Id="rId98" Type="http://schemas.openxmlformats.org/officeDocument/2006/relationships/customXml" Target="../ink/ink1597.xml"/><Relationship Id="rId121" Type="http://schemas.openxmlformats.org/officeDocument/2006/relationships/image" Target="../media/image1594.png"/><Relationship Id="rId163" Type="http://schemas.openxmlformats.org/officeDocument/2006/relationships/image" Target="../media/image1615.png"/><Relationship Id="rId219" Type="http://schemas.openxmlformats.org/officeDocument/2006/relationships/image" Target="../media/image1642.png"/><Relationship Id="rId370" Type="http://schemas.openxmlformats.org/officeDocument/2006/relationships/customXml" Target="../ink/ink1733.xml"/><Relationship Id="rId426" Type="http://schemas.openxmlformats.org/officeDocument/2006/relationships/customXml" Target="../ink/ink1761.xml"/><Relationship Id="rId230" Type="http://schemas.openxmlformats.org/officeDocument/2006/relationships/customXml" Target="../ink/ink1663.xml"/><Relationship Id="rId468" Type="http://schemas.openxmlformats.org/officeDocument/2006/relationships/customXml" Target="../ink/ink1782.xml"/><Relationship Id="rId25" Type="http://schemas.openxmlformats.org/officeDocument/2006/relationships/image" Target="../media/image1546.png"/><Relationship Id="rId67" Type="http://schemas.openxmlformats.org/officeDocument/2006/relationships/image" Target="../media/image1567.png"/><Relationship Id="rId272" Type="http://schemas.openxmlformats.org/officeDocument/2006/relationships/customXml" Target="../ink/ink1684.xml"/><Relationship Id="rId328" Type="http://schemas.openxmlformats.org/officeDocument/2006/relationships/customXml" Target="../ink/ink1712.xml"/><Relationship Id="rId132" Type="http://schemas.openxmlformats.org/officeDocument/2006/relationships/customXml" Target="../ink/ink1614.xml"/><Relationship Id="rId174" Type="http://schemas.openxmlformats.org/officeDocument/2006/relationships/customXml" Target="../ink/ink1635.xml"/><Relationship Id="rId381" Type="http://schemas.openxmlformats.org/officeDocument/2006/relationships/image" Target="../media/image1723.png"/><Relationship Id="rId241" Type="http://schemas.openxmlformats.org/officeDocument/2006/relationships/image" Target="../media/image1653.png"/><Relationship Id="rId437" Type="http://schemas.openxmlformats.org/officeDocument/2006/relationships/image" Target="../media/image1751.png"/><Relationship Id="rId36" Type="http://schemas.openxmlformats.org/officeDocument/2006/relationships/customXml" Target="../ink/ink1566.xml"/><Relationship Id="rId283" Type="http://schemas.openxmlformats.org/officeDocument/2006/relationships/image" Target="../media/image1674.png"/><Relationship Id="rId339" Type="http://schemas.openxmlformats.org/officeDocument/2006/relationships/image" Target="../media/image1702.png"/><Relationship Id="rId78" Type="http://schemas.openxmlformats.org/officeDocument/2006/relationships/customXml" Target="../ink/ink1587.xml"/><Relationship Id="rId101" Type="http://schemas.openxmlformats.org/officeDocument/2006/relationships/image" Target="../media/image1584.png"/><Relationship Id="rId143" Type="http://schemas.openxmlformats.org/officeDocument/2006/relationships/image" Target="../media/image1605.png"/><Relationship Id="rId185" Type="http://schemas.openxmlformats.org/officeDocument/2006/relationships/image" Target="../media/image1626.png"/><Relationship Id="rId350" Type="http://schemas.openxmlformats.org/officeDocument/2006/relationships/customXml" Target="../ink/ink1723.xml"/><Relationship Id="rId406" Type="http://schemas.openxmlformats.org/officeDocument/2006/relationships/customXml" Target="../ink/ink1751.xml"/><Relationship Id="rId9" Type="http://schemas.openxmlformats.org/officeDocument/2006/relationships/image" Target="../media/image1538.png"/><Relationship Id="rId210" Type="http://schemas.openxmlformats.org/officeDocument/2006/relationships/customXml" Target="../ink/ink1653.xml"/><Relationship Id="rId392" Type="http://schemas.openxmlformats.org/officeDocument/2006/relationships/customXml" Target="../ink/ink1744.xml"/><Relationship Id="rId448" Type="http://schemas.openxmlformats.org/officeDocument/2006/relationships/customXml" Target="../ink/ink1772.xml"/><Relationship Id="rId252" Type="http://schemas.openxmlformats.org/officeDocument/2006/relationships/customXml" Target="../ink/ink1674.xml"/><Relationship Id="rId294" Type="http://schemas.openxmlformats.org/officeDocument/2006/relationships/customXml" Target="../ink/ink1695.xml"/><Relationship Id="rId308" Type="http://schemas.openxmlformats.org/officeDocument/2006/relationships/customXml" Target="../ink/ink1702.xml"/><Relationship Id="rId47" Type="http://schemas.openxmlformats.org/officeDocument/2006/relationships/image" Target="../media/image1557.png"/><Relationship Id="rId89" Type="http://schemas.openxmlformats.org/officeDocument/2006/relationships/image" Target="../media/image1578.png"/><Relationship Id="rId112" Type="http://schemas.openxmlformats.org/officeDocument/2006/relationships/customXml" Target="../ink/ink1604.xml"/><Relationship Id="rId154" Type="http://schemas.openxmlformats.org/officeDocument/2006/relationships/customXml" Target="../ink/ink1625.xml"/><Relationship Id="rId361" Type="http://schemas.openxmlformats.org/officeDocument/2006/relationships/image" Target="../media/image1713.png"/><Relationship Id="rId196" Type="http://schemas.openxmlformats.org/officeDocument/2006/relationships/customXml" Target="../ink/ink1646.xml"/><Relationship Id="rId417" Type="http://schemas.openxmlformats.org/officeDocument/2006/relationships/image" Target="../media/image1741.png"/><Relationship Id="rId459" Type="http://schemas.openxmlformats.org/officeDocument/2006/relationships/image" Target="../media/image1762.png"/><Relationship Id="rId16" Type="http://schemas.openxmlformats.org/officeDocument/2006/relationships/customXml" Target="../ink/ink1556.xml"/><Relationship Id="rId221" Type="http://schemas.openxmlformats.org/officeDocument/2006/relationships/image" Target="../media/image1643.png"/><Relationship Id="rId263" Type="http://schemas.openxmlformats.org/officeDocument/2006/relationships/image" Target="../media/image1664.png"/><Relationship Id="rId319" Type="http://schemas.openxmlformats.org/officeDocument/2006/relationships/image" Target="../media/image1692.png"/><Relationship Id="rId470" Type="http://schemas.openxmlformats.org/officeDocument/2006/relationships/customXml" Target="../ink/ink1783.xml"/><Relationship Id="rId58" Type="http://schemas.openxmlformats.org/officeDocument/2006/relationships/customXml" Target="../ink/ink1577.xml"/><Relationship Id="rId123" Type="http://schemas.openxmlformats.org/officeDocument/2006/relationships/image" Target="../media/image1595.png"/><Relationship Id="rId330" Type="http://schemas.openxmlformats.org/officeDocument/2006/relationships/customXml" Target="../ink/ink1713.xml"/><Relationship Id="rId165" Type="http://schemas.openxmlformats.org/officeDocument/2006/relationships/image" Target="../media/image1616.png"/><Relationship Id="rId372" Type="http://schemas.openxmlformats.org/officeDocument/2006/relationships/customXml" Target="../ink/ink1734.xml"/><Relationship Id="rId428" Type="http://schemas.openxmlformats.org/officeDocument/2006/relationships/customXml" Target="../ink/ink1762.xml"/><Relationship Id="rId232" Type="http://schemas.openxmlformats.org/officeDocument/2006/relationships/customXml" Target="../ink/ink1664.xml"/><Relationship Id="rId274" Type="http://schemas.openxmlformats.org/officeDocument/2006/relationships/customXml" Target="../ink/ink1685.xml"/><Relationship Id="rId27" Type="http://schemas.openxmlformats.org/officeDocument/2006/relationships/image" Target="../media/image1547.png"/><Relationship Id="rId69" Type="http://schemas.openxmlformats.org/officeDocument/2006/relationships/image" Target="../media/image1568.png"/><Relationship Id="rId134" Type="http://schemas.openxmlformats.org/officeDocument/2006/relationships/customXml" Target="../ink/ink1615.xml"/><Relationship Id="rId80" Type="http://schemas.openxmlformats.org/officeDocument/2006/relationships/customXml" Target="../ink/ink1588.xml"/><Relationship Id="rId176" Type="http://schemas.openxmlformats.org/officeDocument/2006/relationships/customXml" Target="../ink/ink1636.xml"/><Relationship Id="rId341" Type="http://schemas.openxmlformats.org/officeDocument/2006/relationships/image" Target="../media/image1703.png"/><Relationship Id="rId383" Type="http://schemas.openxmlformats.org/officeDocument/2006/relationships/image" Target="../media/image1724.png"/><Relationship Id="rId439" Type="http://schemas.openxmlformats.org/officeDocument/2006/relationships/image" Target="../media/image1752.png"/><Relationship Id="rId201" Type="http://schemas.openxmlformats.org/officeDocument/2006/relationships/image" Target="../media/image1633.png"/><Relationship Id="rId243" Type="http://schemas.openxmlformats.org/officeDocument/2006/relationships/image" Target="../media/image1654.png"/><Relationship Id="rId285" Type="http://schemas.openxmlformats.org/officeDocument/2006/relationships/image" Target="../media/image1675.png"/><Relationship Id="rId450" Type="http://schemas.openxmlformats.org/officeDocument/2006/relationships/customXml" Target="../ink/ink1773.xml"/><Relationship Id="rId38" Type="http://schemas.openxmlformats.org/officeDocument/2006/relationships/customXml" Target="../ink/ink1567.xml"/><Relationship Id="rId103" Type="http://schemas.openxmlformats.org/officeDocument/2006/relationships/image" Target="../media/image1585.png"/><Relationship Id="rId310" Type="http://schemas.openxmlformats.org/officeDocument/2006/relationships/customXml" Target="../ink/ink1703.xml"/><Relationship Id="rId91" Type="http://schemas.openxmlformats.org/officeDocument/2006/relationships/image" Target="../media/image1579.png"/><Relationship Id="rId145" Type="http://schemas.openxmlformats.org/officeDocument/2006/relationships/image" Target="../media/image1606.png"/><Relationship Id="rId187" Type="http://schemas.openxmlformats.org/officeDocument/2006/relationships/image" Target="../media/image1627.png"/><Relationship Id="rId352" Type="http://schemas.openxmlformats.org/officeDocument/2006/relationships/customXml" Target="../ink/ink1724.xml"/><Relationship Id="rId394" Type="http://schemas.openxmlformats.org/officeDocument/2006/relationships/customXml" Target="../ink/ink1745.xml"/><Relationship Id="rId408" Type="http://schemas.openxmlformats.org/officeDocument/2006/relationships/customXml" Target="../ink/ink1752.xml"/><Relationship Id="rId212" Type="http://schemas.openxmlformats.org/officeDocument/2006/relationships/customXml" Target="../ink/ink1654.xml"/><Relationship Id="rId254" Type="http://schemas.openxmlformats.org/officeDocument/2006/relationships/customXml" Target="../ink/ink1675.xml"/><Relationship Id="rId49" Type="http://schemas.openxmlformats.org/officeDocument/2006/relationships/image" Target="../media/image1558.png"/><Relationship Id="rId114" Type="http://schemas.openxmlformats.org/officeDocument/2006/relationships/customXml" Target="../ink/ink1605.xml"/><Relationship Id="rId296" Type="http://schemas.openxmlformats.org/officeDocument/2006/relationships/customXml" Target="../ink/ink1696.xml"/><Relationship Id="rId461" Type="http://schemas.openxmlformats.org/officeDocument/2006/relationships/image" Target="../media/image1763.png"/><Relationship Id="rId60" Type="http://schemas.openxmlformats.org/officeDocument/2006/relationships/customXml" Target="../ink/ink1578.xml"/><Relationship Id="rId156" Type="http://schemas.openxmlformats.org/officeDocument/2006/relationships/customXml" Target="../ink/ink1626.xml"/><Relationship Id="rId198" Type="http://schemas.openxmlformats.org/officeDocument/2006/relationships/customXml" Target="../ink/ink1647.xml"/><Relationship Id="rId321" Type="http://schemas.openxmlformats.org/officeDocument/2006/relationships/image" Target="../media/image1693.png"/><Relationship Id="rId363" Type="http://schemas.openxmlformats.org/officeDocument/2006/relationships/image" Target="../media/image1714.png"/><Relationship Id="rId419" Type="http://schemas.openxmlformats.org/officeDocument/2006/relationships/image" Target="../media/image1742.png"/><Relationship Id="rId223" Type="http://schemas.openxmlformats.org/officeDocument/2006/relationships/image" Target="../media/image1644.png"/><Relationship Id="rId430" Type="http://schemas.openxmlformats.org/officeDocument/2006/relationships/customXml" Target="../ink/ink1763.xml"/><Relationship Id="rId18" Type="http://schemas.openxmlformats.org/officeDocument/2006/relationships/customXml" Target="../ink/ink1557.xml"/><Relationship Id="rId265" Type="http://schemas.openxmlformats.org/officeDocument/2006/relationships/image" Target="../media/image1665.png"/><Relationship Id="rId472" Type="http://schemas.openxmlformats.org/officeDocument/2006/relationships/customXml" Target="../ink/ink1784.xml"/><Relationship Id="rId125" Type="http://schemas.openxmlformats.org/officeDocument/2006/relationships/image" Target="../media/image1596.png"/><Relationship Id="rId167" Type="http://schemas.openxmlformats.org/officeDocument/2006/relationships/image" Target="../media/image1617.png"/><Relationship Id="rId332" Type="http://schemas.openxmlformats.org/officeDocument/2006/relationships/customXml" Target="../ink/ink1714.xml"/><Relationship Id="rId374" Type="http://schemas.openxmlformats.org/officeDocument/2006/relationships/customXml" Target="../ink/ink1735.xml"/><Relationship Id="rId71" Type="http://schemas.openxmlformats.org/officeDocument/2006/relationships/image" Target="../media/image1569.png"/><Relationship Id="rId234" Type="http://schemas.openxmlformats.org/officeDocument/2006/relationships/customXml" Target="../ink/ink1665.xml"/><Relationship Id="rId2" Type="http://schemas.openxmlformats.org/officeDocument/2006/relationships/customXml" Target="../ink/ink1549.xml"/><Relationship Id="rId29" Type="http://schemas.openxmlformats.org/officeDocument/2006/relationships/image" Target="../media/image1548.png"/><Relationship Id="rId276" Type="http://schemas.openxmlformats.org/officeDocument/2006/relationships/customXml" Target="../ink/ink1686.xml"/><Relationship Id="rId441" Type="http://schemas.openxmlformats.org/officeDocument/2006/relationships/image" Target="../media/image1753.png"/><Relationship Id="rId40" Type="http://schemas.openxmlformats.org/officeDocument/2006/relationships/customXml" Target="../ink/ink1568.xml"/><Relationship Id="rId136" Type="http://schemas.openxmlformats.org/officeDocument/2006/relationships/customXml" Target="../ink/ink1616.xml"/><Relationship Id="rId178" Type="http://schemas.openxmlformats.org/officeDocument/2006/relationships/customXml" Target="../ink/ink1637.xml"/><Relationship Id="rId301" Type="http://schemas.openxmlformats.org/officeDocument/2006/relationships/image" Target="../media/image1683.png"/><Relationship Id="rId343" Type="http://schemas.openxmlformats.org/officeDocument/2006/relationships/image" Target="../media/image1704.png"/><Relationship Id="rId82" Type="http://schemas.openxmlformats.org/officeDocument/2006/relationships/customXml" Target="../ink/ink1589.xml"/><Relationship Id="rId203" Type="http://schemas.openxmlformats.org/officeDocument/2006/relationships/image" Target="../media/image1634.png"/><Relationship Id="rId385" Type="http://schemas.openxmlformats.org/officeDocument/2006/relationships/image" Target="../media/image1725.png"/><Relationship Id="rId245" Type="http://schemas.openxmlformats.org/officeDocument/2006/relationships/image" Target="../media/image1655.png"/><Relationship Id="rId287" Type="http://schemas.openxmlformats.org/officeDocument/2006/relationships/image" Target="../media/image1676.png"/><Relationship Id="rId410" Type="http://schemas.openxmlformats.org/officeDocument/2006/relationships/customXml" Target="../ink/ink1753.xml"/><Relationship Id="rId452" Type="http://schemas.openxmlformats.org/officeDocument/2006/relationships/customXml" Target="../ink/ink1774.xml"/><Relationship Id="rId105" Type="http://schemas.openxmlformats.org/officeDocument/2006/relationships/image" Target="../media/image1586.png"/><Relationship Id="rId147" Type="http://schemas.openxmlformats.org/officeDocument/2006/relationships/image" Target="../media/image1607.png"/><Relationship Id="rId312" Type="http://schemas.openxmlformats.org/officeDocument/2006/relationships/customXml" Target="../ink/ink1704.xml"/><Relationship Id="rId354" Type="http://schemas.openxmlformats.org/officeDocument/2006/relationships/customXml" Target="../ink/ink1725.xml"/><Relationship Id="rId51" Type="http://schemas.openxmlformats.org/officeDocument/2006/relationships/image" Target="../media/image1559.png"/><Relationship Id="rId72" Type="http://schemas.openxmlformats.org/officeDocument/2006/relationships/customXml" Target="../ink/ink1584.xml"/><Relationship Id="rId93" Type="http://schemas.openxmlformats.org/officeDocument/2006/relationships/image" Target="../media/image1580.png"/><Relationship Id="rId189" Type="http://schemas.openxmlformats.org/officeDocument/2006/relationships/image" Target="../media/image1628.png"/><Relationship Id="rId375" Type="http://schemas.openxmlformats.org/officeDocument/2006/relationships/image" Target="../media/image1720.png"/><Relationship Id="rId396" Type="http://schemas.openxmlformats.org/officeDocument/2006/relationships/customXml" Target="../ink/ink1746.xml"/><Relationship Id="rId3" Type="http://schemas.openxmlformats.org/officeDocument/2006/relationships/image" Target="../media/image1535.png"/><Relationship Id="rId214" Type="http://schemas.openxmlformats.org/officeDocument/2006/relationships/customXml" Target="../ink/ink1655.xml"/><Relationship Id="rId235" Type="http://schemas.openxmlformats.org/officeDocument/2006/relationships/image" Target="../media/image1650.png"/><Relationship Id="rId256" Type="http://schemas.openxmlformats.org/officeDocument/2006/relationships/customXml" Target="../ink/ink1676.xml"/><Relationship Id="rId277" Type="http://schemas.openxmlformats.org/officeDocument/2006/relationships/image" Target="../media/image1671.png"/><Relationship Id="rId298" Type="http://schemas.openxmlformats.org/officeDocument/2006/relationships/customXml" Target="../ink/ink1697.xml"/><Relationship Id="rId400" Type="http://schemas.openxmlformats.org/officeDocument/2006/relationships/customXml" Target="../ink/ink1748.xml"/><Relationship Id="rId421" Type="http://schemas.openxmlformats.org/officeDocument/2006/relationships/image" Target="../media/image1743.png"/><Relationship Id="rId442" Type="http://schemas.openxmlformats.org/officeDocument/2006/relationships/customXml" Target="../ink/ink1769.xml"/><Relationship Id="rId463" Type="http://schemas.openxmlformats.org/officeDocument/2006/relationships/image" Target="../media/image1764.png"/><Relationship Id="rId116" Type="http://schemas.openxmlformats.org/officeDocument/2006/relationships/customXml" Target="../ink/ink1606.xml"/><Relationship Id="rId137" Type="http://schemas.openxmlformats.org/officeDocument/2006/relationships/image" Target="../media/image1602.png"/><Relationship Id="rId158" Type="http://schemas.openxmlformats.org/officeDocument/2006/relationships/customXml" Target="../ink/ink1627.xml"/><Relationship Id="rId302" Type="http://schemas.openxmlformats.org/officeDocument/2006/relationships/customXml" Target="../ink/ink1699.xml"/><Relationship Id="rId323" Type="http://schemas.openxmlformats.org/officeDocument/2006/relationships/image" Target="../media/image1694.png"/><Relationship Id="rId344" Type="http://schemas.openxmlformats.org/officeDocument/2006/relationships/customXml" Target="../ink/ink1720.xml"/><Relationship Id="rId20" Type="http://schemas.openxmlformats.org/officeDocument/2006/relationships/customXml" Target="../ink/ink1558.xml"/><Relationship Id="rId41" Type="http://schemas.openxmlformats.org/officeDocument/2006/relationships/image" Target="../media/image1554.png"/><Relationship Id="rId62" Type="http://schemas.openxmlformats.org/officeDocument/2006/relationships/customXml" Target="../ink/ink1579.xml"/><Relationship Id="rId83" Type="http://schemas.openxmlformats.org/officeDocument/2006/relationships/image" Target="../media/image1575.png"/><Relationship Id="rId179" Type="http://schemas.openxmlformats.org/officeDocument/2006/relationships/image" Target="../media/image1623.png"/><Relationship Id="rId365" Type="http://schemas.openxmlformats.org/officeDocument/2006/relationships/image" Target="../media/image1715.png"/><Relationship Id="rId386" Type="http://schemas.openxmlformats.org/officeDocument/2006/relationships/customXml" Target="../ink/ink1741.xml"/><Relationship Id="rId190" Type="http://schemas.openxmlformats.org/officeDocument/2006/relationships/customXml" Target="../ink/ink1643.xml"/><Relationship Id="rId204" Type="http://schemas.openxmlformats.org/officeDocument/2006/relationships/customXml" Target="../ink/ink1650.xml"/><Relationship Id="rId225" Type="http://schemas.openxmlformats.org/officeDocument/2006/relationships/image" Target="../media/image1645.png"/><Relationship Id="rId246" Type="http://schemas.openxmlformats.org/officeDocument/2006/relationships/customXml" Target="../ink/ink1671.xml"/><Relationship Id="rId267" Type="http://schemas.openxmlformats.org/officeDocument/2006/relationships/image" Target="../media/image1666.png"/><Relationship Id="rId288" Type="http://schemas.openxmlformats.org/officeDocument/2006/relationships/customXml" Target="../ink/ink1692.xml"/><Relationship Id="rId411" Type="http://schemas.openxmlformats.org/officeDocument/2006/relationships/image" Target="../media/image1738.png"/><Relationship Id="rId432" Type="http://schemas.openxmlformats.org/officeDocument/2006/relationships/customXml" Target="../ink/ink1764.xml"/><Relationship Id="rId453" Type="http://schemas.openxmlformats.org/officeDocument/2006/relationships/image" Target="../media/image1759.png"/><Relationship Id="rId474" Type="http://schemas.openxmlformats.org/officeDocument/2006/relationships/customXml" Target="../ink/ink1785.xml"/><Relationship Id="rId106" Type="http://schemas.openxmlformats.org/officeDocument/2006/relationships/customXml" Target="../ink/ink1601.xml"/><Relationship Id="rId127" Type="http://schemas.openxmlformats.org/officeDocument/2006/relationships/image" Target="../media/image1597.png"/><Relationship Id="rId313" Type="http://schemas.openxmlformats.org/officeDocument/2006/relationships/image" Target="../media/image1689.png"/><Relationship Id="rId10" Type="http://schemas.openxmlformats.org/officeDocument/2006/relationships/customXml" Target="../ink/ink1553.xml"/><Relationship Id="rId31" Type="http://schemas.openxmlformats.org/officeDocument/2006/relationships/image" Target="../media/image1549.png"/><Relationship Id="rId52" Type="http://schemas.openxmlformats.org/officeDocument/2006/relationships/customXml" Target="../ink/ink1574.xml"/><Relationship Id="rId73" Type="http://schemas.openxmlformats.org/officeDocument/2006/relationships/image" Target="../media/image1570.png"/><Relationship Id="rId94" Type="http://schemas.openxmlformats.org/officeDocument/2006/relationships/customXml" Target="../ink/ink1595.xml"/><Relationship Id="rId148" Type="http://schemas.openxmlformats.org/officeDocument/2006/relationships/customXml" Target="../ink/ink1622.xml"/><Relationship Id="rId169" Type="http://schemas.openxmlformats.org/officeDocument/2006/relationships/image" Target="../media/image1618.png"/><Relationship Id="rId334" Type="http://schemas.openxmlformats.org/officeDocument/2006/relationships/customXml" Target="../ink/ink1715.xml"/><Relationship Id="rId355" Type="http://schemas.openxmlformats.org/officeDocument/2006/relationships/image" Target="../media/image1710.png"/><Relationship Id="rId376" Type="http://schemas.openxmlformats.org/officeDocument/2006/relationships/customXml" Target="../ink/ink1736.xml"/><Relationship Id="rId397" Type="http://schemas.openxmlformats.org/officeDocument/2006/relationships/image" Target="../media/image1731.png"/><Relationship Id="rId4" Type="http://schemas.openxmlformats.org/officeDocument/2006/relationships/customXml" Target="../ink/ink1550.xml"/><Relationship Id="rId180" Type="http://schemas.openxmlformats.org/officeDocument/2006/relationships/customXml" Target="../ink/ink1638.xml"/><Relationship Id="rId215" Type="http://schemas.openxmlformats.org/officeDocument/2006/relationships/image" Target="../media/image1640.png"/><Relationship Id="rId236" Type="http://schemas.openxmlformats.org/officeDocument/2006/relationships/customXml" Target="../ink/ink1666.xml"/><Relationship Id="rId257" Type="http://schemas.openxmlformats.org/officeDocument/2006/relationships/image" Target="../media/image1661.png"/><Relationship Id="rId278" Type="http://schemas.openxmlformats.org/officeDocument/2006/relationships/customXml" Target="../ink/ink1687.xml"/><Relationship Id="rId401" Type="http://schemas.openxmlformats.org/officeDocument/2006/relationships/image" Target="../media/image1733.png"/><Relationship Id="rId422" Type="http://schemas.openxmlformats.org/officeDocument/2006/relationships/customXml" Target="../ink/ink1759.xml"/><Relationship Id="rId443" Type="http://schemas.openxmlformats.org/officeDocument/2006/relationships/image" Target="../media/image1754.png"/><Relationship Id="rId464" Type="http://schemas.openxmlformats.org/officeDocument/2006/relationships/customXml" Target="../ink/ink1780.xml"/><Relationship Id="rId303" Type="http://schemas.openxmlformats.org/officeDocument/2006/relationships/image" Target="../media/image1684.png"/><Relationship Id="rId42" Type="http://schemas.openxmlformats.org/officeDocument/2006/relationships/customXml" Target="../ink/ink1569.xml"/><Relationship Id="rId84" Type="http://schemas.openxmlformats.org/officeDocument/2006/relationships/customXml" Target="../ink/ink1590.xml"/><Relationship Id="rId138" Type="http://schemas.openxmlformats.org/officeDocument/2006/relationships/customXml" Target="../ink/ink1617.xml"/><Relationship Id="rId345" Type="http://schemas.openxmlformats.org/officeDocument/2006/relationships/image" Target="../media/image1705.png"/><Relationship Id="rId387" Type="http://schemas.openxmlformats.org/officeDocument/2006/relationships/image" Target="../media/image1726.png"/><Relationship Id="rId191" Type="http://schemas.openxmlformats.org/officeDocument/2006/relationships/image" Target="../media/image1629.png"/><Relationship Id="rId205" Type="http://schemas.openxmlformats.org/officeDocument/2006/relationships/image" Target="../media/image1635.png"/><Relationship Id="rId247" Type="http://schemas.openxmlformats.org/officeDocument/2006/relationships/image" Target="../media/image1656.png"/><Relationship Id="rId412" Type="http://schemas.openxmlformats.org/officeDocument/2006/relationships/customXml" Target="../ink/ink1754.xml"/><Relationship Id="rId107" Type="http://schemas.openxmlformats.org/officeDocument/2006/relationships/image" Target="../media/image1587.png"/><Relationship Id="rId289" Type="http://schemas.openxmlformats.org/officeDocument/2006/relationships/image" Target="../media/image1677.png"/><Relationship Id="rId454" Type="http://schemas.openxmlformats.org/officeDocument/2006/relationships/customXml" Target="../ink/ink1775.xml"/><Relationship Id="rId11" Type="http://schemas.openxmlformats.org/officeDocument/2006/relationships/image" Target="../media/image1539.png"/><Relationship Id="rId53" Type="http://schemas.openxmlformats.org/officeDocument/2006/relationships/image" Target="../media/image1560.png"/><Relationship Id="rId149" Type="http://schemas.openxmlformats.org/officeDocument/2006/relationships/image" Target="../media/image1608.png"/><Relationship Id="rId314" Type="http://schemas.openxmlformats.org/officeDocument/2006/relationships/customXml" Target="../ink/ink1705.xml"/><Relationship Id="rId356" Type="http://schemas.openxmlformats.org/officeDocument/2006/relationships/customXml" Target="../ink/ink1726.xml"/><Relationship Id="rId398" Type="http://schemas.openxmlformats.org/officeDocument/2006/relationships/customXml" Target="../ink/ink1747.xml"/><Relationship Id="rId95" Type="http://schemas.openxmlformats.org/officeDocument/2006/relationships/image" Target="../media/image1581.png"/><Relationship Id="rId160" Type="http://schemas.openxmlformats.org/officeDocument/2006/relationships/customXml" Target="../ink/ink1628.xml"/><Relationship Id="rId216" Type="http://schemas.openxmlformats.org/officeDocument/2006/relationships/customXml" Target="../ink/ink1656.xml"/><Relationship Id="rId423" Type="http://schemas.openxmlformats.org/officeDocument/2006/relationships/image" Target="../media/image1744.png"/><Relationship Id="rId258" Type="http://schemas.openxmlformats.org/officeDocument/2006/relationships/customXml" Target="../ink/ink1677.xml"/><Relationship Id="rId465" Type="http://schemas.openxmlformats.org/officeDocument/2006/relationships/image" Target="../media/image1765.png"/><Relationship Id="rId22" Type="http://schemas.openxmlformats.org/officeDocument/2006/relationships/customXml" Target="../ink/ink1559.xml"/><Relationship Id="rId64" Type="http://schemas.openxmlformats.org/officeDocument/2006/relationships/customXml" Target="../ink/ink1580.xml"/><Relationship Id="rId118" Type="http://schemas.openxmlformats.org/officeDocument/2006/relationships/customXml" Target="../ink/ink1607.xml"/><Relationship Id="rId325" Type="http://schemas.openxmlformats.org/officeDocument/2006/relationships/image" Target="../media/image1695.png"/><Relationship Id="rId367" Type="http://schemas.openxmlformats.org/officeDocument/2006/relationships/image" Target="../media/image1716.png"/><Relationship Id="rId171" Type="http://schemas.openxmlformats.org/officeDocument/2006/relationships/image" Target="../media/image1619.png"/><Relationship Id="rId227" Type="http://schemas.openxmlformats.org/officeDocument/2006/relationships/image" Target="../media/image1646.png"/><Relationship Id="rId269" Type="http://schemas.openxmlformats.org/officeDocument/2006/relationships/image" Target="../media/image1667.png"/><Relationship Id="rId434" Type="http://schemas.openxmlformats.org/officeDocument/2006/relationships/customXml" Target="../ink/ink1765.xml"/><Relationship Id="rId476" Type="http://schemas.openxmlformats.org/officeDocument/2006/relationships/customXml" Target="../ink/ink1786.xml"/><Relationship Id="rId33" Type="http://schemas.openxmlformats.org/officeDocument/2006/relationships/image" Target="../media/image1550.png"/><Relationship Id="rId129" Type="http://schemas.openxmlformats.org/officeDocument/2006/relationships/image" Target="../media/image1598.png"/><Relationship Id="rId280" Type="http://schemas.openxmlformats.org/officeDocument/2006/relationships/customXml" Target="../ink/ink1688.xml"/><Relationship Id="rId336" Type="http://schemas.openxmlformats.org/officeDocument/2006/relationships/customXml" Target="../ink/ink1716.xml"/><Relationship Id="rId75" Type="http://schemas.openxmlformats.org/officeDocument/2006/relationships/image" Target="../media/image1571.png"/><Relationship Id="rId140" Type="http://schemas.openxmlformats.org/officeDocument/2006/relationships/customXml" Target="../ink/ink1618.xml"/><Relationship Id="rId182" Type="http://schemas.openxmlformats.org/officeDocument/2006/relationships/customXml" Target="../ink/ink1639.xml"/><Relationship Id="rId378" Type="http://schemas.openxmlformats.org/officeDocument/2006/relationships/customXml" Target="../ink/ink1737.xml"/><Relationship Id="rId403" Type="http://schemas.openxmlformats.org/officeDocument/2006/relationships/image" Target="../media/image1734.png"/><Relationship Id="rId6" Type="http://schemas.openxmlformats.org/officeDocument/2006/relationships/customXml" Target="../ink/ink1551.xml"/><Relationship Id="rId238" Type="http://schemas.openxmlformats.org/officeDocument/2006/relationships/customXml" Target="../ink/ink1667.xml"/><Relationship Id="rId445" Type="http://schemas.openxmlformats.org/officeDocument/2006/relationships/image" Target="../media/image1755.png"/><Relationship Id="rId291" Type="http://schemas.openxmlformats.org/officeDocument/2006/relationships/image" Target="../media/image1678.png"/><Relationship Id="rId305" Type="http://schemas.openxmlformats.org/officeDocument/2006/relationships/image" Target="../media/image1685.png"/><Relationship Id="rId347" Type="http://schemas.openxmlformats.org/officeDocument/2006/relationships/image" Target="../media/image1706.png"/><Relationship Id="rId44" Type="http://schemas.openxmlformats.org/officeDocument/2006/relationships/customXml" Target="../ink/ink1570.xml"/><Relationship Id="rId86" Type="http://schemas.openxmlformats.org/officeDocument/2006/relationships/customXml" Target="../ink/ink1591.xml"/><Relationship Id="rId151" Type="http://schemas.openxmlformats.org/officeDocument/2006/relationships/image" Target="../media/image1609.png"/><Relationship Id="rId389" Type="http://schemas.openxmlformats.org/officeDocument/2006/relationships/image" Target="../media/image1727.png"/><Relationship Id="rId193" Type="http://schemas.openxmlformats.org/officeDocument/2006/relationships/image" Target="../media/image1630.png"/><Relationship Id="rId207" Type="http://schemas.openxmlformats.org/officeDocument/2006/relationships/image" Target="../media/image1636.png"/><Relationship Id="rId249" Type="http://schemas.openxmlformats.org/officeDocument/2006/relationships/image" Target="../media/image1657.png"/><Relationship Id="rId414" Type="http://schemas.openxmlformats.org/officeDocument/2006/relationships/customXml" Target="../ink/ink1755.xml"/><Relationship Id="rId456" Type="http://schemas.openxmlformats.org/officeDocument/2006/relationships/customXml" Target="../ink/ink1776.xml"/><Relationship Id="rId13" Type="http://schemas.openxmlformats.org/officeDocument/2006/relationships/image" Target="../media/image1540.png"/><Relationship Id="rId109" Type="http://schemas.openxmlformats.org/officeDocument/2006/relationships/image" Target="../media/image1588.png"/><Relationship Id="rId260" Type="http://schemas.openxmlformats.org/officeDocument/2006/relationships/customXml" Target="../ink/ink1678.xml"/><Relationship Id="rId316" Type="http://schemas.openxmlformats.org/officeDocument/2006/relationships/customXml" Target="../ink/ink1706.xml"/><Relationship Id="rId55" Type="http://schemas.openxmlformats.org/officeDocument/2006/relationships/image" Target="../media/image1561.png"/><Relationship Id="rId97" Type="http://schemas.openxmlformats.org/officeDocument/2006/relationships/image" Target="../media/image1582.png"/><Relationship Id="rId120" Type="http://schemas.openxmlformats.org/officeDocument/2006/relationships/customXml" Target="../ink/ink1608.xml"/><Relationship Id="rId358" Type="http://schemas.openxmlformats.org/officeDocument/2006/relationships/customXml" Target="../ink/ink1727.xml"/><Relationship Id="rId162" Type="http://schemas.openxmlformats.org/officeDocument/2006/relationships/customXml" Target="../ink/ink1629.xml"/><Relationship Id="rId218" Type="http://schemas.openxmlformats.org/officeDocument/2006/relationships/customXml" Target="../ink/ink1657.xml"/><Relationship Id="rId425" Type="http://schemas.openxmlformats.org/officeDocument/2006/relationships/image" Target="../media/image1745.png"/><Relationship Id="rId467" Type="http://schemas.openxmlformats.org/officeDocument/2006/relationships/image" Target="../media/image1766.png"/><Relationship Id="rId271" Type="http://schemas.openxmlformats.org/officeDocument/2006/relationships/image" Target="../media/image1668.png"/><Relationship Id="rId24" Type="http://schemas.openxmlformats.org/officeDocument/2006/relationships/customXml" Target="../ink/ink1560.xml"/><Relationship Id="rId66" Type="http://schemas.openxmlformats.org/officeDocument/2006/relationships/customXml" Target="../ink/ink1581.xml"/><Relationship Id="rId131" Type="http://schemas.openxmlformats.org/officeDocument/2006/relationships/image" Target="../media/image1599.png"/><Relationship Id="rId327" Type="http://schemas.openxmlformats.org/officeDocument/2006/relationships/image" Target="../media/image1696.png"/><Relationship Id="rId369" Type="http://schemas.openxmlformats.org/officeDocument/2006/relationships/image" Target="../media/image1717.png"/><Relationship Id="rId173" Type="http://schemas.openxmlformats.org/officeDocument/2006/relationships/image" Target="../media/image1620.png"/><Relationship Id="rId229" Type="http://schemas.openxmlformats.org/officeDocument/2006/relationships/image" Target="../media/image1647.png"/><Relationship Id="rId380" Type="http://schemas.openxmlformats.org/officeDocument/2006/relationships/customXml" Target="../ink/ink1738.xml"/><Relationship Id="rId436" Type="http://schemas.openxmlformats.org/officeDocument/2006/relationships/customXml" Target="../ink/ink1766.xml"/><Relationship Id="rId240" Type="http://schemas.openxmlformats.org/officeDocument/2006/relationships/customXml" Target="../ink/ink1668.xml"/><Relationship Id="rId35" Type="http://schemas.openxmlformats.org/officeDocument/2006/relationships/image" Target="../media/image1551.png"/><Relationship Id="rId77" Type="http://schemas.openxmlformats.org/officeDocument/2006/relationships/image" Target="../media/image1572.png"/><Relationship Id="rId100" Type="http://schemas.openxmlformats.org/officeDocument/2006/relationships/customXml" Target="../ink/ink1598.xml"/><Relationship Id="rId282" Type="http://schemas.openxmlformats.org/officeDocument/2006/relationships/customXml" Target="../ink/ink1689.xml"/><Relationship Id="rId338" Type="http://schemas.openxmlformats.org/officeDocument/2006/relationships/customXml" Target="../ink/ink1717.xml"/><Relationship Id="rId8" Type="http://schemas.openxmlformats.org/officeDocument/2006/relationships/customXml" Target="../ink/ink1552.xml"/><Relationship Id="rId142" Type="http://schemas.openxmlformats.org/officeDocument/2006/relationships/customXml" Target="../ink/ink1619.xml"/><Relationship Id="rId184" Type="http://schemas.openxmlformats.org/officeDocument/2006/relationships/customXml" Target="../ink/ink1640.xml"/><Relationship Id="rId391" Type="http://schemas.openxmlformats.org/officeDocument/2006/relationships/image" Target="../media/image1728.png"/><Relationship Id="rId405" Type="http://schemas.openxmlformats.org/officeDocument/2006/relationships/image" Target="../media/image1735.png"/><Relationship Id="rId447" Type="http://schemas.openxmlformats.org/officeDocument/2006/relationships/image" Target="../media/image1756.png"/><Relationship Id="rId251" Type="http://schemas.openxmlformats.org/officeDocument/2006/relationships/image" Target="../media/image1658.png"/><Relationship Id="rId46" Type="http://schemas.openxmlformats.org/officeDocument/2006/relationships/customXml" Target="../ink/ink1571.xml"/><Relationship Id="rId293" Type="http://schemas.openxmlformats.org/officeDocument/2006/relationships/image" Target="../media/image1679.png"/><Relationship Id="rId307" Type="http://schemas.openxmlformats.org/officeDocument/2006/relationships/image" Target="../media/image1686.png"/><Relationship Id="rId349" Type="http://schemas.openxmlformats.org/officeDocument/2006/relationships/image" Target="../media/image1707.png"/><Relationship Id="rId88" Type="http://schemas.openxmlformats.org/officeDocument/2006/relationships/customXml" Target="../ink/ink1592.xml"/><Relationship Id="rId111" Type="http://schemas.openxmlformats.org/officeDocument/2006/relationships/image" Target="../media/image1589.png"/><Relationship Id="rId153" Type="http://schemas.openxmlformats.org/officeDocument/2006/relationships/image" Target="../media/image1610.png"/><Relationship Id="rId195" Type="http://schemas.openxmlformats.org/officeDocument/2006/relationships/image" Target="../media/image157.png"/><Relationship Id="rId209" Type="http://schemas.openxmlformats.org/officeDocument/2006/relationships/image" Target="../media/image1637.png"/><Relationship Id="rId360" Type="http://schemas.openxmlformats.org/officeDocument/2006/relationships/customXml" Target="../ink/ink1728.xml"/><Relationship Id="rId416" Type="http://schemas.openxmlformats.org/officeDocument/2006/relationships/customXml" Target="../ink/ink1756.xml"/><Relationship Id="rId220" Type="http://schemas.openxmlformats.org/officeDocument/2006/relationships/customXml" Target="../ink/ink1658.xml"/><Relationship Id="rId458" Type="http://schemas.openxmlformats.org/officeDocument/2006/relationships/customXml" Target="../ink/ink1777.xml"/><Relationship Id="rId15" Type="http://schemas.openxmlformats.org/officeDocument/2006/relationships/image" Target="../media/image1541.png"/><Relationship Id="rId57" Type="http://schemas.openxmlformats.org/officeDocument/2006/relationships/image" Target="../media/image1562.png"/><Relationship Id="rId262" Type="http://schemas.openxmlformats.org/officeDocument/2006/relationships/customXml" Target="../ink/ink1679.xml"/><Relationship Id="rId318" Type="http://schemas.openxmlformats.org/officeDocument/2006/relationships/customXml" Target="../ink/ink1707.xml"/><Relationship Id="rId99" Type="http://schemas.openxmlformats.org/officeDocument/2006/relationships/image" Target="../media/image1583.png"/><Relationship Id="rId122" Type="http://schemas.openxmlformats.org/officeDocument/2006/relationships/customXml" Target="../ink/ink1609.xml"/><Relationship Id="rId164" Type="http://schemas.openxmlformats.org/officeDocument/2006/relationships/customXml" Target="../ink/ink1630.xml"/><Relationship Id="rId371" Type="http://schemas.openxmlformats.org/officeDocument/2006/relationships/image" Target="../media/image1718.png"/><Relationship Id="rId427" Type="http://schemas.openxmlformats.org/officeDocument/2006/relationships/image" Target="../media/image1746.png"/><Relationship Id="rId469" Type="http://schemas.openxmlformats.org/officeDocument/2006/relationships/image" Target="../media/image1767.png"/><Relationship Id="rId26" Type="http://schemas.openxmlformats.org/officeDocument/2006/relationships/customXml" Target="../ink/ink1561.xml"/><Relationship Id="rId231" Type="http://schemas.openxmlformats.org/officeDocument/2006/relationships/image" Target="../media/image1648.png"/><Relationship Id="rId273" Type="http://schemas.openxmlformats.org/officeDocument/2006/relationships/image" Target="../media/image1669.png"/><Relationship Id="rId329" Type="http://schemas.openxmlformats.org/officeDocument/2006/relationships/image" Target="../media/image1697.png"/><Relationship Id="rId68" Type="http://schemas.openxmlformats.org/officeDocument/2006/relationships/customXml" Target="../ink/ink1582.xml"/><Relationship Id="rId133" Type="http://schemas.openxmlformats.org/officeDocument/2006/relationships/image" Target="../media/image1600.png"/><Relationship Id="rId175" Type="http://schemas.openxmlformats.org/officeDocument/2006/relationships/image" Target="../media/image1621.png"/><Relationship Id="rId340" Type="http://schemas.openxmlformats.org/officeDocument/2006/relationships/customXml" Target="../ink/ink1718.xml"/><Relationship Id="rId200" Type="http://schemas.openxmlformats.org/officeDocument/2006/relationships/customXml" Target="../ink/ink1648.xml"/><Relationship Id="rId382" Type="http://schemas.openxmlformats.org/officeDocument/2006/relationships/customXml" Target="../ink/ink1739.xml"/><Relationship Id="rId438" Type="http://schemas.openxmlformats.org/officeDocument/2006/relationships/customXml" Target="../ink/ink1767.xml"/><Relationship Id="rId242" Type="http://schemas.openxmlformats.org/officeDocument/2006/relationships/customXml" Target="../ink/ink1669.xml"/><Relationship Id="rId284" Type="http://schemas.openxmlformats.org/officeDocument/2006/relationships/customXml" Target="../ink/ink1690.xml"/><Relationship Id="rId37" Type="http://schemas.openxmlformats.org/officeDocument/2006/relationships/image" Target="../media/image1552.png"/><Relationship Id="rId79" Type="http://schemas.openxmlformats.org/officeDocument/2006/relationships/image" Target="../media/image1573.png"/><Relationship Id="rId102" Type="http://schemas.openxmlformats.org/officeDocument/2006/relationships/customXml" Target="../ink/ink1599.xml"/><Relationship Id="rId144" Type="http://schemas.openxmlformats.org/officeDocument/2006/relationships/customXml" Target="../ink/ink1620.xml"/><Relationship Id="rId90" Type="http://schemas.openxmlformats.org/officeDocument/2006/relationships/customXml" Target="../ink/ink1593.xml"/><Relationship Id="rId186" Type="http://schemas.openxmlformats.org/officeDocument/2006/relationships/customXml" Target="../ink/ink1641.xml"/><Relationship Id="rId351" Type="http://schemas.openxmlformats.org/officeDocument/2006/relationships/image" Target="../media/image1708.png"/><Relationship Id="rId393" Type="http://schemas.openxmlformats.org/officeDocument/2006/relationships/image" Target="../media/image1729.png"/><Relationship Id="rId407" Type="http://schemas.openxmlformats.org/officeDocument/2006/relationships/image" Target="../media/image1736.png"/><Relationship Id="rId449" Type="http://schemas.openxmlformats.org/officeDocument/2006/relationships/image" Target="../media/image1757.png"/><Relationship Id="rId211" Type="http://schemas.openxmlformats.org/officeDocument/2006/relationships/image" Target="../media/image1638.png"/><Relationship Id="rId253" Type="http://schemas.openxmlformats.org/officeDocument/2006/relationships/image" Target="../media/image1659.png"/><Relationship Id="rId295" Type="http://schemas.openxmlformats.org/officeDocument/2006/relationships/image" Target="../media/image1680.png"/><Relationship Id="rId309" Type="http://schemas.openxmlformats.org/officeDocument/2006/relationships/image" Target="../media/image1687.png"/><Relationship Id="rId460" Type="http://schemas.openxmlformats.org/officeDocument/2006/relationships/customXml" Target="../ink/ink1778.xml"/><Relationship Id="rId48" Type="http://schemas.openxmlformats.org/officeDocument/2006/relationships/customXml" Target="../ink/ink1572.xml"/><Relationship Id="rId113" Type="http://schemas.openxmlformats.org/officeDocument/2006/relationships/image" Target="../media/image1590.png"/><Relationship Id="rId320" Type="http://schemas.openxmlformats.org/officeDocument/2006/relationships/customXml" Target="../ink/ink1708.xml"/><Relationship Id="rId155" Type="http://schemas.openxmlformats.org/officeDocument/2006/relationships/image" Target="../media/image1611.png"/><Relationship Id="rId197" Type="http://schemas.openxmlformats.org/officeDocument/2006/relationships/image" Target="../media/image1631.png"/><Relationship Id="rId362" Type="http://schemas.openxmlformats.org/officeDocument/2006/relationships/customXml" Target="../ink/ink1729.xml"/><Relationship Id="rId418" Type="http://schemas.openxmlformats.org/officeDocument/2006/relationships/customXml" Target="../ink/ink1757.xml"/><Relationship Id="rId222" Type="http://schemas.openxmlformats.org/officeDocument/2006/relationships/customXml" Target="../ink/ink1659.xml"/><Relationship Id="rId264" Type="http://schemas.openxmlformats.org/officeDocument/2006/relationships/customXml" Target="../ink/ink1680.xml"/><Relationship Id="rId471" Type="http://schemas.openxmlformats.org/officeDocument/2006/relationships/image" Target="../media/image1768.png"/><Relationship Id="rId17" Type="http://schemas.openxmlformats.org/officeDocument/2006/relationships/image" Target="../media/image1542.png"/><Relationship Id="rId59" Type="http://schemas.openxmlformats.org/officeDocument/2006/relationships/image" Target="../media/image1563.png"/><Relationship Id="rId124" Type="http://schemas.openxmlformats.org/officeDocument/2006/relationships/customXml" Target="../ink/ink1610.xml"/><Relationship Id="rId70" Type="http://schemas.openxmlformats.org/officeDocument/2006/relationships/customXml" Target="../ink/ink1583.xml"/><Relationship Id="rId166" Type="http://schemas.openxmlformats.org/officeDocument/2006/relationships/customXml" Target="../ink/ink1631.xml"/><Relationship Id="rId331" Type="http://schemas.openxmlformats.org/officeDocument/2006/relationships/image" Target="../media/image1698.png"/><Relationship Id="rId373" Type="http://schemas.openxmlformats.org/officeDocument/2006/relationships/image" Target="../media/image1719.png"/><Relationship Id="rId429" Type="http://schemas.openxmlformats.org/officeDocument/2006/relationships/image" Target="../media/image174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649.png"/><Relationship Id="rId440" Type="http://schemas.openxmlformats.org/officeDocument/2006/relationships/customXml" Target="../ink/ink1768.xml"/><Relationship Id="rId28" Type="http://schemas.openxmlformats.org/officeDocument/2006/relationships/customXml" Target="../ink/ink1562.xml"/><Relationship Id="rId275" Type="http://schemas.openxmlformats.org/officeDocument/2006/relationships/image" Target="../media/image1670.png"/><Relationship Id="rId300" Type="http://schemas.openxmlformats.org/officeDocument/2006/relationships/customXml" Target="../ink/ink1698.xml"/><Relationship Id="rId81" Type="http://schemas.openxmlformats.org/officeDocument/2006/relationships/image" Target="../media/image1574.png"/><Relationship Id="rId135" Type="http://schemas.openxmlformats.org/officeDocument/2006/relationships/image" Target="../media/image1601.png"/><Relationship Id="rId177" Type="http://schemas.openxmlformats.org/officeDocument/2006/relationships/image" Target="../media/image1622.png"/><Relationship Id="rId342" Type="http://schemas.openxmlformats.org/officeDocument/2006/relationships/customXml" Target="../ink/ink1719.xml"/><Relationship Id="rId384" Type="http://schemas.openxmlformats.org/officeDocument/2006/relationships/customXml" Target="../ink/ink1740.xml"/><Relationship Id="rId202" Type="http://schemas.openxmlformats.org/officeDocument/2006/relationships/customXml" Target="../ink/ink1649.xml"/><Relationship Id="rId244" Type="http://schemas.openxmlformats.org/officeDocument/2006/relationships/customXml" Target="../ink/ink1670.xml"/><Relationship Id="rId39" Type="http://schemas.openxmlformats.org/officeDocument/2006/relationships/image" Target="../media/image1553.png"/><Relationship Id="rId286" Type="http://schemas.openxmlformats.org/officeDocument/2006/relationships/customXml" Target="../ink/ink1691.xml"/><Relationship Id="rId451" Type="http://schemas.openxmlformats.org/officeDocument/2006/relationships/image" Target="../media/image1758.png"/><Relationship Id="rId50" Type="http://schemas.openxmlformats.org/officeDocument/2006/relationships/customXml" Target="../ink/ink1573.xml"/><Relationship Id="rId104" Type="http://schemas.openxmlformats.org/officeDocument/2006/relationships/customXml" Target="../ink/ink1600.xml"/><Relationship Id="rId146" Type="http://schemas.openxmlformats.org/officeDocument/2006/relationships/customXml" Target="../ink/ink1621.xml"/><Relationship Id="rId188" Type="http://schemas.openxmlformats.org/officeDocument/2006/relationships/customXml" Target="../ink/ink1642.xml"/><Relationship Id="rId311" Type="http://schemas.openxmlformats.org/officeDocument/2006/relationships/image" Target="../media/image1688.png"/><Relationship Id="rId353" Type="http://schemas.openxmlformats.org/officeDocument/2006/relationships/image" Target="../media/image1709.png"/><Relationship Id="rId395" Type="http://schemas.openxmlformats.org/officeDocument/2006/relationships/image" Target="../media/image1730.png"/><Relationship Id="rId409" Type="http://schemas.openxmlformats.org/officeDocument/2006/relationships/image" Target="../media/image1737.png"/><Relationship Id="rId92" Type="http://schemas.openxmlformats.org/officeDocument/2006/relationships/customXml" Target="../ink/ink1594.xml"/><Relationship Id="rId213" Type="http://schemas.openxmlformats.org/officeDocument/2006/relationships/image" Target="../media/image1639.png"/><Relationship Id="rId420" Type="http://schemas.openxmlformats.org/officeDocument/2006/relationships/customXml" Target="../ink/ink1758.xml"/><Relationship Id="rId255" Type="http://schemas.openxmlformats.org/officeDocument/2006/relationships/image" Target="../media/image1660.png"/><Relationship Id="rId297" Type="http://schemas.openxmlformats.org/officeDocument/2006/relationships/image" Target="../media/image1681.png"/><Relationship Id="rId462" Type="http://schemas.openxmlformats.org/officeDocument/2006/relationships/customXml" Target="../ink/ink1779.xml"/><Relationship Id="rId115" Type="http://schemas.openxmlformats.org/officeDocument/2006/relationships/image" Target="../media/image1591.png"/><Relationship Id="rId157" Type="http://schemas.openxmlformats.org/officeDocument/2006/relationships/image" Target="../media/image1612.png"/><Relationship Id="rId322" Type="http://schemas.openxmlformats.org/officeDocument/2006/relationships/customXml" Target="../ink/ink1709.xml"/><Relationship Id="rId364" Type="http://schemas.openxmlformats.org/officeDocument/2006/relationships/customXml" Target="../ink/ink1730.xml"/><Relationship Id="rId61" Type="http://schemas.openxmlformats.org/officeDocument/2006/relationships/image" Target="../media/image1564.png"/><Relationship Id="rId199" Type="http://schemas.openxmlformats.org/officeDocument/2006/relationships/image" Target="../media/image1632.png"/><Relationship Id="rId19" Type="http://schemas.openxmlformats.org/officeDocument/2006/relationships/image" Target="../media/image1543.png"/><Relationship Id="rId224" Type="http://schemas.openxmlformats.org/officeDocument/2006/relationships/customXml" Target="../ink/ink1660.xml"/><Relationship Id="rId266" Type="http://schemas.openxmlformats.org/officeDocument/2006/relationships/customXml" Target="../ink/ink1681.xml"/><Relationship Id="rId431" Type="http://schemas.openxmlformats.org/officeDocument/2006/relationships/image" Target="../media/image1748.png"/><Relationship Id="rId473" Type="http://schemas.openxmlformats.org/officeDocument/2006/relationships/image" Target="../media/image1769.png"/><Relationship Id="rId30" Type="http://schemas.openxmlformats.org/officeDocument/2006/relationships/customXml" Target="../ink/ink1563.xml"/><Relationship Id="rId126" Type="http://schemas.openxmlformats.org/officeDocument/2006/relationships/customXml" Target="../ink/ink1611.xml"/><Relationship Id="rId168" Type="http://schemas.openxmlformats.org/officeDocument/2006/relationships/customXml" Target="../ink/ink1632.xml"/><Relationship Id="rId333" Type="http://schemas.openxmlformats.org/officeDocument/2006/relationships/image" Target="../media/image16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3233-16D0-46A3-9927-595F6383B4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9C63A-510A-4C2B-B644-FADAB52367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2.6 Jointly Distributed Random Variables</a:t>
            </a:r>
          </a:p>
          <a:p>
            <a:r>
              <a:rPr lang="en-US" dirty="0"/>
              <a:t>03/01/2021</a:t>
            </a:r>
          </a:p>
        </p:txBody>
      </p:sp>
    </p:spTree>
    <p:extLst>
      <p:ext uri="{BB962C8B-B14F-4D97-AF65-F5344CB8AC3E}">
        <p14:creationId xmlns:p14="http://schemas.microsoft.com/office/powerpoint/2010/main" val="3741120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251809BF-30DC-4462-8873-27A7F2B4017D}"/>
              </a:ext>
            </a:extLst>
          </p:cNvPr>
          <p:cNvGrpSpPr/>
          <p:nvPr/>
        </p:nvGrpSpPr>
        <p:grpSpPr>
          <a:xfrm>
            <a:off x="8383399" y="8638"/>
            <a:ext cx="744480" cy="585720"/>
            <a:chOff x="8383399" y="8638"/>
            <a:chExt cx="74448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AAF9D6-B4CE-4948-9B52-F702E1E7B6FD}"/>
                    </a:ext>
                  </a:extLst>
                </p14:cNvPr>
                <p14:cNvContentPartPr/>
                <p14:nvPr/>
              </p14:nvContentPartPr>
              <p14:xfrm>
                <a:off x="8383399" y="380518"/>
                <a:ext cx="191880" cy="167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AAF9D6-B4CE-4948-9B52-F702E1E7B6F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74759" y="371878"/>
                  <a:ext cx="209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9F0A40E-1037-4D21-8296-6249FC7ECBA8}"/>
                    </a:ext>
                  </a:extLst>
                </p14:cNvPr>
                <p14:cNvContentPartPr/>
                <p14:nvPr/>
              </p14:nvContentPartPr>
              <p14:xfrm>
                <a:off x="8731519" y="8638"/>
                <a:ext cx="396360" cy="585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9F0A40E-1037-4D21-8296-6249FC7ECB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22519" y="-2"/>
                  <a:ext cx="41400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532E2B-E86C-45AF-B42B-D659A088F851}"/>
                    </a:ext>
                  </a:extLst>
                </p14:cNvPr>
                <p14:cNvContentPartPr/>
                <p14:nvPr/>
              </p14:nvContentPartPr>
              <p14:xfrm>
                <a:off x="8751319" y="363958"/>
                <a:ext cx="252360" cy="36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532E2B-E86C-45AF-B42B-D659A088F8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42319" y="354958"/>
                  <a:ext cx="27000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16D2B4E-F651-482C-A33C-3D68D282AD92}"/>
              </a:ext>
            </a:extLst>
          </p:cNvPr>
          <p:cNvGrpSpPr/>
          <p:nvPr/>
        </p:nvGrpSpPr>
        <p:grpSpPr>
          <a:xfrm>
            <a:off x="9441799" y="142558"/>
            <a:ext cx="503640" cy="484200"/>
            <a:chOff x="9441799" y="142558"/>
            <a:chExt cx="50364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A95D7D-87C0-4649-BFF6-DA904142EFC9}"/>
                    </a:ext>
                  </a:extLst>
                </p14:cNvPr>
                <p14:cNvContentPartPr/>
                <p14:nvPr/>
              </p14:nvContentPartPr>
              <p14:xfrm>
                <a:off x="9441799" y="142558"/>
                <a:ext cx="120960" cy="208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A95D7D-87C0-4649-BFF6-DA904142EF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33159" y="133558"/>
                  <a:ext cx="138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ADBC21-298F-4118-B415-5A50129D25B4}"/>
                    </a:ext>
                  </a:extLst>
                </p14:cNvPr>
                <p14:cNvContentPartPr/>
                <p14:nvPr/>
              </p14:nvContentPartPr>
              <p14:xfrm>
                <a:off x="9452239" y="163798"/>
                <a:ext cx="493200" cy="462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ADBC21-298F-4118-B415-5A50129D25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3239" y="154798"/>
                  <a:ext cx="510840" cy="48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E196AC1-CD20-4766-BD79-03FD1F9449E4}"/>
                  </a:ext>
                </a:extLst>
              </p14:cNvPr>
              <p14:cNvContentPartPr/>
              <p14:nvPr/>
            </p14:nvContentPartPr>
            <p14:xfrm>
              <a:off x="9774079" y="586078"/>
              <a:ext cx="73080" cy="1904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E196AC1-CD20-4766-BD79-03FD1F9449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65079" y="577438"/>
                <a:ext cx="9072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6866530D-D2C1-4592-90CA-1A9C6E09E91F}"/>
              </a:ext>
            </a:extLst>
          </p:cNvPr>
          <p:cNvGrpSpPr/>
          <p:nvPr/>
        </p:nvGrpSpPr>
        <p:grpSpPr>
          <a:xfrm>
            <a:off x="308959" y="90358"/>
            <a:ext cx="7772760" cy="1413360"/>
            <a:chOff x="308959" y="90358"/>
            <a:chExt cx="7772760" cy="14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07FD2B9-4726-46C1-92C0-5785A097E79B}"/>
                    </a:ext>
                  </a:extLst>
                </p14:cNvPr>
                <p14:cNvContentPartPr/>
                <p14:nvPr/>
              </p14:nvContentPartPr>
              <p14:xfrm>
                <a:off x="308959" y="286198"/>
                <a:ext cx="636120" cy="433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07FD2B9-4726-46C1-92C0-5785A097E79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0319" y="277198"/>
                  <a:ext cx="653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2AD46C2-BA2E-4A5E-8FF1-D5E10902985B}"/>
                    </a:ext>
                  </a:extLst>
                </p14:cNvPr>
                <p14:cNvContentPartPr/>
                <p14:nvPr/>
              </p14:nvContentPartPr>
              <p14:xfrm>
                <a:off x="380959" y="515158"/>
                <a:ext cx="220320" cy="91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2AD46C2-BA2E-4A5E-8FF1-D5E1090298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2319" y="506158"/>
                  <a:ext cx="237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50A6D25-4684-4957-861B-38E9C33F0FD0}"/>
                    </a:ext>
                  </a:extLst>
                </p14:cNvPr>
                <p14:cNvContentPartPr/>
                <p14:nvPr/>
              </p14:nvContentPartPr>
              <p14:xfrm>
                <a:off x="799999" y="464758"/>
                <a:ext cx="182160" cy="177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50A6D25-4684-4957-861B-38E9C33F0F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1359" y="455758"/>
                  <a:ext cx="199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FBC5FC3-9DC0-497E-ADBA-0EC55BD68DCA}"/>
                    </a:ext>
                  </a:extLst>
                </p14:cNvPr>
                <p14:cNvContentPartPr/>
                <p14:nvPr/>
              </p14:nvContentPartPr>
              <p14:xfrm>
                <a:off x="743839" y="429118"/>
                <a:ext cx="238320" cy="231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FBC5FC3-9DC0-497E-ADBA-0EC55BD68D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5199" y="420478"/>
                  <a:ext cx="255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10CBA3-5BC7-4E0E-89E1-F37384088C0D}"/>
                    </a:ext>
                  </a:extLst>
                </p14:cNvPr>
                <p14:cNvContentPartPr/>
                <p14:nvPr/>
              </p14:nvContentPartPr>
              <p14:xfrm>
                <a:off x="1075759" y="476278"/>
                <a:ext cx="11160" cy="159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10CBA3-5BC7-4E0E-89E1-F37384088C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6759" y="467278"/>
                  <a:ext cx="28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2261AC-8E3D-4D08-A539-6638DBC894AA}"/>
                    </a:ext>
                  </a:extLst>
                </p14:cNvPr>
                <p14:cNvContentPartPr/>
                <p14:nvPr/>
              </p14:nvContentPartPr>
              <p14:xfrm>
                <a:off x="1629079" y="181438"/>
                <a:ext cx="669960" cy="456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2261AC-8E3D-4D08-A539-6638DBC894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20439" y="172798"/>
                  <a:ext cx="6876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6D0406-5F39-4C33-B85E-BEC6DFDCF286}"/>
                    </a:ext>
                  </a:extLst>
                </p14:cNvPr>
                <p14:cNvContentPartPr/>
                <p14:nvPr/>
              </p14:nvContentPartPr>
              <p14:xfrm>
                <a:off x="1677679" y="469798"/>
                <a:ext cx="145800" cy="38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6D0406-5F39-4C33-B85E-BEC6DFDCF2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68679" y="461158"/>
                  <a:ext cx="163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7DCD6B-A68A-4E29-9BB0-7AC1B6615BC7}"/>
                    </a:ext>
                  </a:extLst>
                </p14:cNvPr>
                <p14:cNvContentPartPr/>
                <p14:nvPr/>
              </p14:nvContentPartPr>
              <p14:xfrm>
                <a:off x="1841479" y="498238"/>
                <a:ext cx="145800" cy="10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7DCD6B-A68A-4E29-9BB0-7AC1B6615BC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839" y="489238"/>
                  <a:ext cx="163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B22639-8DEF-4B2B-B183-94FA81DE1F37}"/>
                    </a:ext>
                  </a:extLst>
                </p14:cNvPr>
                <p14:cNvContentPartPr/>
                <p14:nvPr/>
              </p14:nvContentPartPr>
              <p14:xfrm>
                <a:off x="2039119" y="477718"/>
                <a:ext cx="148320" cy="123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B22639-8DEF-4B2B-B183-94FA81DE1F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30479" y="469078"/>
                  <a:ext cx="165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5AFF14A-EFA3-45DC-BF9A-FB582A81E833}"/>
                    </a:ext>
                  </a:extLst>
                </p14:cNvPr>
                <p14:cNvContentPartPr/>
                <p14:nvPr/>
              </p14:nvContentPartPr>
              <p14:xfrm>
                <a:off x="2300119" y="487798"/>
                <a:ext cx="179640" cy="145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5AFF14A-EFA3-45DC-BF9A-FB582A81E8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1119" y="479158"/>
                  <a:ext cx="197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AF70AA-172B-48EC-9078-B2DC7675DE41}"/>
                    </a:ext>
                  </a:extLst>
                </p14:cNvPr>
                <p14:cNvContentPartPr/>
                <p14:nvPr/>
              </p14:nvContentPartPr>
              <p14:xfrm>
                <a:off x="2414599" y="295198"/>
                <a:ext cx="196920" cy="294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AF70AA-172B-48EC-9078-B2DC7675DE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05959" y="286198"/>
                  <a:ext cx="2145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97CD52-2C4A-49D0-8D15-462D951FA628}"/>
                    </a:ext>
                  </a:extLst>
                </p14:cNvPr>
                <p14:cNvContentPartPr/>
                <p14:nvPr/>
              </p14:nvContentPartPr>
              <p14:xfrm>
                <a:off x="2827519" y="112678"/>
                <a:ext cx="326880" cy="488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97CD52-2C4A-49D0-8D15-462D951FA6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18519" y="103678"/>
                  <a:ext cx="3445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808639-3F14-4509-9972-84394876FA4A}"/>
                    </a:ext>
                  </a:extLst>
                </p14:cNvPr>
                <p14:cNvContentPartPr/>
                <p14:nvPr/>
              </p14:nvContentPartPr>
              <p14:xfrm>
                <a:off x="2796919" y="342358"/>
                <a:ext cx="317880" cy="10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808639-3F14-4509-9972-84394876FA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88279" y="333358"/>
                  <a:ext cx="335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E83060-AB2D-4F1D-87E7-16E6A93BDE7E}"/>
                    </a:ext>
                  </a:extLst>
                </p14:cNvPr>
                <p14:cNvContentPartPr/>
                <p14:nvPr/>
              </p14:nvContentPartPr>
              <p14:xfrm>
                <a:off x="3148279" y="108358"/>
                <a:ext cx="307080" cy="44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E83060-AB2D-4F1D-87E7-16E6A93BDE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39639" y="99358"/>
                  <a:ext cx="324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80618C-7E76-4632-AB2A-B21484EFAADF}"/>
                    </a:ext>
                  </a:extLst>
                </p14:cNvPr>
                <p14:cNvContentPartPr/>
                <p14:nvPr/>
              </p14:nvContentPartPr>
              <p14:xfrm>
                <a:off x="3405679" y="377998"/>
                <a:ext cx="209880" cy="189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80618C-7E76-4632-AB2A-B21484EFAAD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97039" y="368998"/>
                  <a:ext cx="227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7FD642-1CBC-4D87-BB8A-7601228DBF3B}"/>
                    </a:ext>
                  </a:extLst>
                </p14:cNvPr>
                <p14:cNvContentPartPr/>
                <p14:nvPr/>
              </p14:nvContentPartPr>
              <p14:xfrm>
                <a:off x="4001839" y="383758"/>
                <a:ext cx="418680" cy="187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7FD642-1CBC-4D87-BB8A-7601228DBF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92839" y="374758"/>
                  <a:ext cx="436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D6EBDA-6DEF-4495-A305-5C0390C2D94E}"/>
                    </a:ext>
                  </a:extLst>
                </p14:cNvPr>
                <p14:cNvContentPartPr/>
                <p14:nvPr/>
              </p14:nvContentPartPr>
              <p14:xfrm>
                <a:off x="4479919" y="386278"/>
                <a:ext cx="265680" cy="193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D6EBDA-6DEF-4495-A305-5C0390C2D9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70919" y="377638"/>
                  <a:ext cx="283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7412F9-ECC3-4360-A68B-86AED50BEE9B}"/>
                    </a:ext>
                  </a:extLst>
                </p14:cNvPr>
                <p14:cNvContentPartPr/>
                <p14:nvPr/>
              </p14:nvContentPartPr>
              <p14:xfrm>
                <a:off x="4698799" y="365758"/>
                <a:ext cx="272520" cy="199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7412F9-ECC3-4360-A68B-86AED50BEE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90159" y="357118"/>
                  <a:ext cx="290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3CDAF8-D2DC-4246-852F-1EE5F5FE4A82}"/>
                    </a:ext>
                  </a:extLst>
                </p14:cNvPr>
                <p14:cNvContentPartPr/>
                <p14:nvPr/>
              </p14:nvContentPartPr>
              <p14:xfrm>
                <a:off x="4901479" y="448918"/>
                <a:ext cx="245880" cy="599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3CDAF8-D2DC-4246-852F-1EE5F5FE4A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92839" y="440278"/>
                  <a:ext cx="26352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4709D49-5E18-4FAA-AF54-A2666C3CDA2E}"/>
                    </a:ext>
                  </a:extLst>
                </p14:cNvPr>
                <p14:cNvContentPartPr/>
                <p14:nvPr/>
              </p14:nvContentPartPr>
              <p14:xfrm>
                <a:off x="5195599" y="388438"/>
                <a:ext cx="154800" cy="11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4709D49-5E18-4FAA-AF54-A2666C3CDA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86959" y="379438"/>
                  <a:ext cx="172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B1198F-27CA-422F-BAF9-BA7E975F9124}"/>
                    </a:ext>
                  </a:extLst>
                </p14:cNvPr>
                <p14:cNvContentPartPr/>
                <p14:nvPr/>
              </p14:nvContentPartPr>
              <p14:xfrm>
                <a:off x="5385679" y="373318"/>
                <a:ext cx="136440" cy="123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B1198F-27CA-422F-BAF9-BA7E975F91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77039" y="364318"/>
                  <a:ext cx="154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F437DA2-FF02-4AE2-8202-7C0FC7E29D7F}"/>
                    </a:ext>
                  </a:extLst>
                </p14:cNvPr>
                <p14:cNvContentPartPr/>
                <p14:nvPr/>
              </p14:nvContentPartPr>
              <p14:xfrm>
                <a:off x="5592319" y="382318"/>
                <a:ext cx="165240" cy="138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F437DA2-FF02-4AE2-8202-7C0FC7E29D7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83319" y="373678"/>
                  <a:ext cx="182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DEA9C3-BEBD-425D-8D35-337588B9D6C1}"/>
                    </a:ext>
                  </a:extLst>
                </p14:cNvPr>
                <p14:cNvContentPartPr/>
                <p14:nvPr/>
              </p14:nvContentPartPr>
              <p14:xfrm>
                <a:off x="5865919" y="186118"/>
                <a:ext cx="208440" cy="382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DEA9C3-BEBD-425D-8D35-337588B9D6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57279" y="177118"/>
                  <a:ext cx="2260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26AB21-904A-4DD6-8CFE-EE9C8521B19E}"/>
                    </a:ext>
                  </a:extLst>
                </p14:cNvPr>
                <p14:cNvContentPartPr/>
                <p14:nvPr/>
              </p14:nvContentPartPr>
              <p14:xfrm>
                <a:off x="6323119" y="333718"/>
                <a:ext cx="280080" cy="15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26AB21-904A-4DD6-8CFE-EE9C8521B1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14479" y="324718"/>
                  <a:ext cx="297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895EAFC-0A6C-4F98-A458-788F6BE305D5}"/>
                    </a:ext>
                  </a:extLst>
                </p14:cNvPr>
                <p14:cNvContentPartPr/>
                <p14:nvPr/>
              </p14:nvContentPartPr>
              <p14:xfrm>
                <a:off x="6526879" y="119518"/>
                <a:ext cx="310320" cy="309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895EAFC-0A6C-4F98-A458-788F6BE305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17879" y="110878"/>
                  <a:ext cx="327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CD59AA-493A-4342-80BB-2FC3E37476C9}"/>
                    </a:ext>
                  </a:extLst>
                </p14:cNvPr>
                <p14:cNvContentPartPr/>
                <p14:nvPr/>
              </p14:nvContentPartPr>
              <p14:xfrm>
                <a:off x="6678799" y="324358"/>
                <a:ext cx="164160" cy="141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CD59AA-493A-4342-80BB-2FC3E37476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70159" y="315358"/>
                  <a:ext cx="181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266E21-FD1A-45DE-85A8-CF18451D03EC}"/>
                    </a:ext>
                  </a:extLst>
                </p14:cNvPr>
                <p14:cNvContentPartPr/>
                <p14:nvPr/>
              </p14:nvContentPartPr>
              <p14:xfrm>
                <a:off x="6857719" y="362518"/>
                <a:ext cx="230760" cy="125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266E21-FD1A-45DE-85A8-CF18451D03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48719" y="353878"/>
                  <a:ext cx="248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0BC3A2-2104-4BCF-805B-E4197CE2A181}"/>
                    </a:ext>
                  </a:extLst>
                </p14:cNvPr>
                <p14:cNvContentPartPr/>
                <p14:nvPr/>
              </p14:nvContentPartPr>
              <p14:xfrm>
                <a:off x="7130599" y="325078"/>
                <a:ext cx="191160" cy="206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0BC3A2-2104-4BCF-805B-E4197CE2A1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21959" y="316078"/>
                  <a:ext cx="208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E4CFB44-75CF-4A33-8F4A-472B22E272E9}"/>
                    </a:ext>
                  </a:extLst>
                </p14:cNvPr>
                <p14:cNvContentPartPr/>
                <p14:nvPr/>
              </p14:nvContentPartPr>
              <p14:xfrm>
                <a:off x="7366759" y="418318"/>
                <a:ext cx="85320" cy="97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E4CFB44-75CF-4A33-8F4A-472B22E272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57759" y="409318"/>
                  <a:ext cx="102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6CF09AE-A3DB-405D-A3B1-524170C47779}"/>
                    </a:ext>
                  </a:extLst>
                </p14:cNvPr>
                <p14:cNvContentPartPr/>
                <p14:nvPr/>
              </p14:nvContentPartPr>
              <p14:xfrm>
                <a:off x="7598239" y="90358"/>
                <a:ext cx="334440" cy="453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6CF09AE-A3DB-405D-A3B1-524170C477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89239" y="81358"/>
                  <a:ext cx="3520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D737051-2B99-4E13-9479-F5F5FE9CA2A5}"/>
                    </a:ext>
                  </a:extLst>
                </p14:cNvPr>
                <p14:cNvContentPartPr/>
                <p14:nvPr/>
              </p14:nvContentPartPr>
              <p14:xfrm>
                <a:off x="7584199" y="331918"/>
                <a:ext cx="360000" cy="17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D737051-2B99-4E13-9479-F5F5FE9CA2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75199" y="323278"/>
                  <a:ext cx="377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88160B4-108F-400B-BCF9-5643956F1FD6}"/>
                    </a:ext>
                  </a:extLst>
                </p14:cNvPr>
                <p14:cNvContentPartPr/>
                <p14:nvPr/>
              </p14:nvContentPartPr>
              <p14:xfrm>
                <a:off x="7775359" y="355678"/>
                <a:ext cx="306360" cy="39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88160B4-108F-400B-BCF9-5643956F1F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66719" y="346678"/>
                  <a:ext cx="3240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DC4E08-BF3E-4EE3-8716-5C4017ADC316}"/>
                    </a:ext>
                  </a:extLst>
                </p14:cNvPr>
                <p14:cNvContentPartPr/>
                <p14:nvPr/>
              </p14:nvContentPartPr>
              <p14:xfrm>
                <a:off x="378799" y="1216798"/>
                <a:ext cx="306720" cy="22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DC4E08-BF3E-4EE3-8716-5C4017ADC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0159" y="1207798"/>
                  <a:ext cx="324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882882-9267-4390-9B4B-BB0D5FE15F0E}"/>
                    </a:ext>
                  </a:extLst>
                </p14:cNvPr>
                <p14:cNvContentPartPr/>
                <p14:nvPr/>
              </p14:nvContentPartPr>
              <p14:xfrm>
                <a:off x="493999" y="949318"/>
                <a:ext cx="397800" cy="44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882882-9267-4390-9B4B-BB0D5FE15F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4999" y="940678"/>
                  <a:ext cx="4154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EAAF2BD-0C87-43B8-A587-AA6250E89567}"/>
                    </a:ext>
                  </a:extLst>
                </p14:cNvPr>
                <p14:cNvContentPartPr/>
                <p14:nvPr/>
              </p14:nvContentPartPr>
              <p14:xfrm>
                <a:off x="726919" y="1191238"/>
                <a:ext cx="244800" cy="225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EAAF2BD-0C87-43B8-A587-AA6250E895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7919" y="1182598"/>
                  <a:ext cx="262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E1C39D-DCBE-4F87-A3C5-4974D170F709}"/>
                    </a:ext>
                  </a:extLst>
                </p14:cNvPr>
                <p14:cNvContentPartPr/>
                <p14:nvPr/>
              </p14:nvContentPartPr>
              <p14:xfrm>
                <a:off x="963439" y="1196638"/>
                <a:ext cx="241560" cy="197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E1C39D-DCBE-4F87-A3C5-4974D170F70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4799" y="1187638"/>
                  <a:ext cx="259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2E61D7-9F23-4B9F-BE50-053CB4677BBE}"/>
                    </a:ext>
                  </a:extLst>
                </p14:cNvPr>
                <p14:cNvContentPartPr/>
                <p14:nvPr/>
              </p14:nvContentPartPr>
              <p14:xfrm>
                <a:off x="1296439" y="1189078"/>
                <a:ext cx="160920" cy="19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2E61D7-9F23-4B9F-BE50-053CB4677B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87439" y="1180438"/>
                  <a:ext cx="178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8F559AD-CD0E-40EE-BA39-D0CD010F0903}"/>
                    </a:ext>
                  </a:extLst>
                </p14:cNvPr>
                <p14:cNvContentPartPr/>
                <p14:nvPr/>
              </p14:nvContentPartPr>
              <p14:xfrm>
                <a:off x="1595599" y="893158"/>
                <a:ext cx="308880" cy="49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8F559AD-CD0E-40EE-BA39-D0CD010F090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86959" y="884518"/>
                  <a:ext cx="3265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FBD85F-3D2C-4321-A6D5-1E94F31F7EAA}"/>
                    </a:ext>
                  </a:extLst>
                </p14:cNvPr>
                <p14:cNvContentPartPr/>
                <p14:nvPr/>
              </p14:nvContentPartPr>
              <p14:xfrm>
                <a:off x="1612159" y="1158118"/>
                <a:ext cx="255960" cy="3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FBD85F-3D2C-4321-A6D5-1E94F31F7E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03159" y="1149118"/>
                  <a:ext cx="273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B7430A6-9A79-4664-8381-3E71101C3CE5}"/>
                    </a:ext>
                  </a:extLst>
                </p14:cNvPr>
                <p14:cNvContentPartPr/>
                <p14:nvPr/>
              </p14:nvContentPartPr>
              <p14:xfrm>
                <a:off x="1894759" y="1171438"/>
                <a:ext cx="176760" cy="191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B7430A6-9A79-4664-8381-3E71101C3CE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85759" y="1162438"/>
                  <a:ext cx="194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C2897A6-02D7-463F-BD19-147CED3E730F}"/>
                    </a:ext>
                  </a:extLst>
                </p14:cNvPr>
                <p14:cNvContentPartPr/>
                <p14:nvPr/>
              </p14:nvContentPartPr>
              <p14:xfrm>
                <a:off x="2120119" y="1204198"/>
                <a:ext cx="264600" cy="180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C2897A6-02D7-463F-BD19-147CED3E73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11479" y="1195198"/>
                  <a:ext cx="28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AB6A9EE-D963-4EFD-A715-0947EB2617C1}"/>
                    </a:ext>
                  </a:extLst>
                </p14:cNvPr>
                <p14:cNvContentPartPr/>
                <p14:nvPr/>
              </p14:nvContentPartPr>
              <p14:xfrm>
                <a:off x="2328559" y="995398"/>
                <a:ext cx="256680" cy="381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AB6A9EE-D963-4EFD-A715-0947EB2617C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19559" y="986398"/>
                  <a:ext cx="2743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1621FE-2367-445A-999B-8CD8D049AE72}"/>
                    </a:ext>
                  </a:extLst>
                </p14:cNvPr>
                <p14:cNvContentPartPr/>
                <p14:nvPr/>
              </p14:nvContentPartPr>
              <p14:xfrm>
                <a:off x="2905999" y="662038"/>
                <a:ext cx="491760" cy="685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1621FE-2367-445A-999B-8CD8D049AE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96999" y="653038"/>
                  <a:ext cx="50940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7625E0B-324D-4899-AFEA-009018C4A8BA}"/>
                    </a:ext>
                  </a:extLst>
                </p14:cNvPr>
                <p14:cNvContentPartPr/>
                <p14:nvPr/>
              </p14:nvContentPartPr>
              <p14:xfrm>
                <a:off x="2890159" y="1132558"/>
                <a:ext cx="254160" cy="73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7625E0B-324D-4899-AFEA-009018C4A8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81159" y="1123558"/>
                  <a:ext cx="271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DCC34D2-7696-4CC7-9CCD-4CDE02197CD1}"/>
                    </a:ext>
                  </a:extLst>
                </p14:cNvPr>
                <p14:cNvContentPartPr/>
                <p14:nvPr/>
              </p14:nvContentPartPr>
              <p14:xfrm>
                <a:off x="3210199" y="1203838"/>
                <a:ext cx="62280" cy="101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DCC34D2-7696-4CC7-9CCD-4CDE02197C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01199" y="1195198"/>
                  <a:ext cx="79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B8F239F-7C9B-4740-A6FC-87BD66787541}"/>
                    </a:ext>
                  </a:extLst>
                </p14:cNvPr>
                <p14:cNvContentPartPr/>
                <p14:nvPr/>
              </p14:nvContentPartPr>
              <p14:xfrm>
                <a:off x="3168079" y="1172518"/>
                <a:ext cx="301320" cy="331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B8F239F-7C9B-4740-A6FC-87BD6678754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59439" y="1163878"/>
                  <a:ext cx="3189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7617546-0E86-4D80-BF40-DCC759FC424E}"/>
                    </a:ext>
                  </a:extLst>
                </p14:cNvPr>
                <p14:cNvContentPartPr/>
                <p14:nvPr/>
              </p14:nvContentPartPr>
              <p14:xfrm>
                <a:off x="3645439" y="959038"/>
                <a:ext cx="174960" cy="226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7617546-0E86-4D80-BF40-DCC759FC42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6439" y="950038"/>
                  <a:ext cx="192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35C6646-204B-4D00-AE71-726FD3A29AEA}"/>
                    </a:ext>
                  </a:extLst>
                </p14:cNvPr>
                <p14:cNvContentPartPr/>
                <p14:nvPr/>
              </p14:nvContentPartPr>
              <p14:xfrm>
                <a:off x="3814639" y="1029598"/>
                <a:ext cx="94320" cy="130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35C6646-204B-4D00-AE71-726FD3A29AE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05639" y="1020598"/>
                  <a:ext cx="111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79CCAC2-71B8-4E49-8CD9-25032E808387}"/>
                    </a:ext>
                  </a:extLst>
                </p14:cNvPr>
                <p14:cNvContentPartPr/>
                <p14:nvPr/>
              </p14:nvContentPartPr>
              <p14:xfrm>
                <a:off x="3722479" y="969118"/>
                <a:ext cx="253080" cy="404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79CCAC2-71B8-4E49-8CD9-25032E80838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13479" y="960478"/>
                  <a:ext cx="2707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FE0270-E554-4CDD-940C-5A730DDEE669}"/>
                    </a:ext>
                  </a:extLst>
                </p14:cNvPr>
                <p14:cNvContentPartPr/>
                <p14:nvPr/>
              </p14:nvContentPartPr>
              <p14:xfrm>
                <a:off x="3985279" y="820078"/>
                <a:ext cx="111240" cy="421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FE0270-E554-4CDD-940C-5A730DDEE6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76279" y="811438"/>
                  <a:ext cx="1288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16DA066-3AE6-4FB5-8942-6570C34B27C0}"/>
                    </a:ext>
                  </a:extLst>
                </p14:cNvPr>
                <p14:cNvContentPartPr/>
                <p14:nvPr/>
              </p14:nvContentPartPr>
              <p14:xfrm>
                <a:off x="4424479" y="1021318"/>
                <a:ext cx="68400" cy="126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16DA066-3AE6-4FB5-8942-6570C34B27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15479" y="1012318"/>
                  <a:ext cx="86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9033B59-247C-448D-B517-1D23A68D16DF}"/>
                    </a:ext>
                  </a:extLst>
                </p14:cNvPr>
                <p14:cNvContentPartPr/>
                <p14:nvPr/>
              </p14:nvContentPartPr>
              <p14:xfrm>
                <a:off x="4617799" y="999718"/>
                <a:ext cx="146520" cy="174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9033B59-247C-448D-B517-1D23A68D16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09159" y="990718"/>
                  <a:ext cx="164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5E737A9-E2AB-40DA-B3A7-C2843B9755D7}"/>
                    </a:ext>
                  </a:extLst>
                </p14:cNvPr>
                <p14:cNvContentPartPr/>
                <p14:nvPr/>
              </p14:nvContentPartPr>
              <p14:xfrm>
                <a:off x="5307199" y="764998"/>
                <a:ext cx="240840" cy="418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5E737A9-E2AB-40DA-B3A7-C2843B9755D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98559" y="756358"/>
                  <a:ext cx="258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1D7F040-44F6-4D6B-A861-5B646F226E65}"/>
                    </a:ext>
                  </a:extLst>
                </p14:cNvPr>
                <p14:cNvContentPartPr/>
                <p14:nvPr/>
              </p14:nvContentPartPr>
              <p14:xfrm>
                <a:off x="5277319" y="921958"/>
                <a:ext cx="322920" cy="63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1D7F040-44F6-4D6B-A861-5B646F226E6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68319" y="913318"/>
                  <a:ext cx="340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3E0BB88-EF0D-42AB-981B-28EE4367C1E0}"/>
                    </a:ext>
                  </a:extLst>
                </p14:cNvPr>
                <p14:cNvContentPartPr/>
                <p14:nvPr/>
              </p14:nvContentPartPr>
              <p14:xfrm>
                <a:off x="5600599" y="665638"/>
                <a:ext cx="278280" cy="465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3E0BB88-EF0D-42AB-981B-28EE4367C1E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91959" y="656638"/>
                  <a:ext cx="2959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95FFCA6-8083-45FB-B12B-EE7617582302}"/>
                    </a:ext>
                  </a:extLst>
                </p14:cNvPr>
                <p14:cNvContentPartPr/>
                <p14:nvPr/>
              </p14:nvContentPartPr>
              <p14:xfrm>
                <a:off x="5856199" y="960838"/>
                <a:ext cx="228240" cy="174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95FFCA6-8083-45FB-B12B-EE76175823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47559" y="952198"/>
                  <a:ext cx="2458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CFC329C-B60C-4C21-BC9B-8D072267E1CF}"/>
              </a:ext>
            </a:extLst>
          </p:cNvPr>
          <p:cNvGrpSpPr/>
          <p:nvPr/>
        </p:nvGrpSpPr>
        <p:grpSpPr>
          <a:xfrm>
            <a:off x="6339679" y="891358"/>
            <a:ext cx="2007720" cy="472320"/>
            <a:chOff x="6339679" y="891358"/>
            <a:chExt cx="200772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DE75920-1DD0-4228-BF54-BEDE42F6BEE1}"/>
                    </a:ext>
                  </a:extLst>
                </p14:cNvPr>
                <p14:cNvContentPartPr/>
                <p14:nvPr/>
              </p14:nvContentPartPr>
              <p14:xfrm>
                <a:off x="6339679" y="1065958"/>
                <a:ext cx="214920" cy="297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DE75920-1DD0-4228-BF54-BEDE42F6BEE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30679" y="1057318"/>
                  <a:ext cx="232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DA2AB4-2753-4DE5-9386-898770189E1B}"/>
                    </a:ext>
                  </a:extLst>
                </p14:cNvPr>
                <p14:cNvContentPartPr/>
                <p14:nvPr/>
              </p14:nvContentPartPr>
              <p14:xfrm>
                <a:off x="6525799" y="891358"/>
                <a:ext cx="269640" cy="241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DA2AB4-2753-4DE5-9386-898770189E1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16799" y="882358"/>
                  <a:ext cx="287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61409F1-FF12-4D64-A63D-8E4686CD82C1}"/>
                    </a:ext>
                  </a:extLst>
                </p14:cNvPr>
                <p14:cNvContentPartPr/>
                <p14:nvPr/>
              </p14:nvContentPartPr>
              <p14:xfrm>
                <a:off x="6832159" y="925918"/>
                <a:ext cx="197640" cy="226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61409F1-FF12-4D64-A63D-8E4686CD82C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3159" y="917278"/>
                  <a:ext cx="215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E67B86A-136F-4DC2-867F-580851772465}"/>
                    </a:ext>
                  </a:extLst>
                </p14:cNvPr>
                <p14:cNvContentPartPr/>
                <p14:nvPr/>
              </p14:nvContentPartPr>
              <p14:xfrm>
                <a:off x="7038439" y="960838"/>
                <a:ext cx="160200" cy="198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E67B86A-136F-4DC2-867F-58085177246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29439" y="951838"/>
                  <a:ext cx="177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33E497-D160-4732-A372-9D074E6CB027}"/>
                    </a:ext>
                  </a:extLst>
                </p14:cNvPr>
                <p14:cNvContentPartPr/>
                <p14:nvPr/>
              </p14:nvContentPartPr>
              <p14:xfrm>
                <a:off x="7279999" y="946798"/>
                <a:ext cx="270720" cy="202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33E497-D160-4732-A372-9D074E6CB02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70999" y="938158"/>
                  <a:ext cx="288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60AA912-4F58-4764-A4FF-96BB23C2AB09}"/>
                    </a:ext>
                  </a:extLst>
                </p14:cNvPr>
                <p14:cNvContentPartPr/>
                <p14:nvPr/>
              </p14:nvContentPartPr>
              <p14:xfrm>
                <a:off x="7510759" y="919438"/>
                <a:ext cx="201960" cy="229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60AA912-4F58-4764-A4FF-96BB23C2AB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02119" y="910798"/>
                  <a:ext cx="219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265966C-B38C-445C-BE15-2474ACC2B5E4}"/>
                    </a:ext>
                  </a:extLst>
                </p14:cNvPr>
                <p14:cNvContentPartPr/>
                <p14:nvPr/>
              </p14:nvContentPartPr>
              <p14:xfrm>
                <a:off x="7714519" y="977038"/>
                <a:ext cx="142920" cy="165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265966C-B38C-445C-BE15-2474ACC2B5E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05879" y="968398"/>
                  <a:ext cx="160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F539B25-7B72-4BEC-A822-40AB0FF77B27}"/>
                    </a:ext>
                  </a:extLst>
                </p14:cNvPr>
                <p14:cNvContentPartPr/>
                <p14:nvPr/>
              </p14:nvContentPartPr>
              <p14:xfrm>
                <a:off x="7938079" y="979918"/>
                <a:ext cx="212760" cy="155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F539B25-7B72-4BEC-A822-40AB0FF77B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29439" y="971278"/>
                  <a:ext cx="230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FB6404A-927C-40D7-9894-AC8CD42A4F00}"/>
                    </a:ext>
                  </a:extLst>
                </p14:cNvPr>
                <p14:cNvContentPartPr/>
                <p14:nvPr/>
              </p14:nvContentPartPr>
              <p14:xfrm>
                <a:off x="8169559" y="920158"/>
                <a:ext cx="177840" cy="232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FB6404A-927C-40D7-9894-AC8CD42A4F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60919" y="911158"/>
                  <a:ext cx="19548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5B82C05-13E9-411F-B4D9-5D6BAABFCEB3}"/>
              </a:ext>
            </a:extLst>
          </p:cNvPr>
          <p:cNvGrpSpPr/>
          <p:nvPr/>
        </p:nvGrpSpPr>
        <p:grpSpPr>
          <a:xfrm>
            <a:off x="8687599" y="743038"/>
            <a:ext cx="1938960" cy="542160"/>
            <a:chOff x="8687599" y="743038"/>
            <a:chExt cx="193896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999439-5C70-40BE-9736-F46950FD7744}"/>
                    </a:ext>
                  </a:extLst>
                </p14:cNvPr>
                <p14:cNvContentPartPr/>
                <p14:nvPr/>
              </p14:nvContentPartPr>
              <p14:xfrm>
                <a:off x="8687599" y="909358"/>
                <a:ext cx="292680" cy="236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999439-5C70-40BE-9736-F46950FD774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78959" y="900358"/>
                  <a:ext cx="310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5B8EB4-45AD-432A-9AA0-2FB5BBE0DB32}"/>
                    </a:ext>
                  </a:extLst>
                </p14:cNvPr>
                <p14:cNvContentPartPr/>
                <p14:nvPr/>
              </p14:nvContentPartPr>
              <p14:xfrm>
                <a:off x="9079639" y="902158"/>
                <a:ext cx="129240" cy="201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5B8EB4-45AD-432A-9AA0-2FB5BBE0DB3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70639" y="893518"/>
                  <a:ext cx="146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7B267B2-AE09-4046-8705-E82359766754}"/>
                    </a:ext>
                  </a:extLst>
                </p14:cNvPr>
                <p14:cNvContentPartPr/>
                <p14:nvPr/>
              </p14:nvContentPartPr>
              <p14:xfrm>
                <a:off x="9043639" y="910438"/>
                <a:ext cx="200880" cy="219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7B267B2-AE09-4046-8705-E8235976675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34999" y="901798"/>
                  <a:ext cx="218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7DCE842-A2ED-4EEF-9968-E0BB62E8A1EF}"/>
                    </a:ext>
                  </a:extLst>
                </p14:cNvPr>
                <p14:cNvContentPartPr/>
                <p14:nvPr/>
              </p14:nvContentPartPr>
              <p14:xfrm>
                <a:off x="9293479" y="988558"/>
                <a:ext cx="183240" cy="156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7DCE842-A2ED-4EEF-9968-E0BB62E8A1E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84839" y="979558"/>
                  <a:ext cx="200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34F11D0-577C-4264-B28E-7CE9CDB40195}"/>
                    </a:ext>
                  </a:extLst>
                </p14:cNvPr>
                <p14:cNvContentPartPr/>
                <p14:nvPr/>
              </p14:nvContentPartPr>
              <p14:xfrm>
                <a:off x="9515239" y="1032478"/>
                <a:ext cx="262440" cy="101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34F11D0-577C-4264-B28E-7CE9CDB4019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06239" y="1023478"/>
                  <a:ext cx="280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E3B89B7-ECA1-4370-BB69-06407D13B7E5}"/>
                    </a:ext>
                  </a:extLst>
                </p14:cNvPr>
                <p14:cNvContentPartPr/>
                <p14:nvPr/>
              </p14:nvContentPartPr>
              <p14:xfrm>
                <a:off x="9751399" y="924838"/>
                <a:ext cx="484920" cy="360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E3B89B7-ECA1-4370-BB69-06407D13B7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42399" y="915838"/>
                  <a:ext cx="5025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283F98-1859-427A-A36F-ADF517A5A3A3}"/>
                    </a:ext>
                  </a:extLst>
                </p14:cNvPr>
                <p14:cNvContentPartPr/>
                <p14:nvPr/>
              </p14:nvContentPartPr>
              <p14:xfrm>
                <a:off x="10207159" y="743038"/>
                <a:ext cx="276840" cy="372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283F98-1859-427A-A36F-ADF517A5A3A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98159" y="734038"/>
                  <a:ext cx="294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A69E9A-1AE0-41C6-AE46-72FC70F167B6}"/>
                    </a:ext>
                  </a:extLst>
                </p14:cNvPr>
                <p14:cNvContentPartPr/>
                <p14:nvPr/>
              </p14:nvContentPartPr>
              <p14:xfrm>
                <a:off x="10392559" y="950758"/>
                <a:ext cx="234000" cy="187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A69E9A-1AE0-41C6-AE46-72FC70F167B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83559" y="942118"/>
                  <a:ext cx="25164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E65B95F-C11C-4A92-BBD1-6195D076281A}"/>
                  </a:ext>
                </a:extLst>
              </p14:cNvPr>
              <p14:cNvContentPartPr/>
              <p14:nvPr/>
            </p14:nvContentPartPr>
            <p14:xfrm>
              <a:off x="11002039" y="889558"/>
              <a:ext cx="67320" cy="16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E65B95F-C11C-4A92-BBD1-6195D076281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993039" y="880918"/>
                <a:ext cx="849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968F33F-19EB-4CC5-A311-61D785771B26}"/>
                  </a:ext>
                </a:extLst>
              </p14:cNvPr>
              <p14:cNvContentPartPr/>
              <p14:nvPr/>
            </p14:nvContentPartPr>
            <p14:xfrm>
              <a:off x="10958479" y="1138318"/>
              <a:ext cx="20160" cy="13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968F33F-19EB-4CC5-A311-61D785771B2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949839" y="1129318"/>
                <a:ext cx="3780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87FCC1E-6989-4332-B107-AC60464581F0}"/>
              </a:ext>
            </a:extLst>
          </p:cNvPr>
          <p:cNvGrpSpPr/>
          <p:nvPr/>
        </p:nvGrpSpPr>
        <p:grpSpPr>
          <a:xfrm>
            <a:off x="779839" y="1565998"/>
            <a:ext cx="2745720" cy="1197360"/>
            <a:chOff x="779839" y="1565998"/>
            <a:chExt cx="2745720" cy="11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2F88163-7C42-453E-B4C1-0ADA4DB63E31}"/>
                    </a:ext>
                  </a:extLst>
                </p14:cNvPr>
                <p14:cNvContentPartPr/>
                <p14:nvPr/>
              </p14:nvContentPartPr>
              <p14:xfrm>
                <a:off x="816199" y="1565998"/>
                <a:ext cx="407880" cy="671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2F88163-7C42-453E-B4C1-0ADA4DB63E3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7199" y="1556998"/>
                  <a:ext cx="4255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174A205-4945-432D-B018-265459AEE572}"/>
                    </a:ext>
                  </a:extLst>
                </p14:cNvPr>
                <p14:cNvContentPartPr/>
                <p14:nvPr/>
              </p14:nvContentPartPr>
              <p14:xfrm>
                <a:off x="779839" y="2013118"/>
                <a:ext cx="278280" cy="94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174A205-4945-432D-B018-265459AEE5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0839" y="2004478"/>
                  <a:ext cx="295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1FB2316-721A-4FF2-83D9-B774B6C3A1AC}"/>
                    </a:ext>
                  </a:extLst>
                </p14:cNvPr>
                <p14:cNvContentPartPr/>
                <p14:nvPr/>
              </p14:nvContentPartPr>
              <p14:xfrm>
                <a:off x="1229479" y="1918798"/>
                <a:ext cx="104400" cy="239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1FB2316-721A-4FF2-83D9-B774B6C3A1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20479" y="1910158"/>
                  <a:ext cx="122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3DD45F-7B7E-4DAE-9403-35D134BA59AE}"/>
                    </a:ext>
                  </a:extLst>
                </p14:cNvPr>
                <p14:cNvContentPartPr/>
                <p14:nvPr/>
              </p14:nvContentPartPr>
              <p14:xfrm>
                <a:off x="1419919" y="1949398"/>
                <a:ext cx="96480" cy="190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3DD45F-7B7E-4DAE-9403-35D134BA59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11279" y="1940758"/>
                  <a:ext cx="114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184011F-DEC7-4DB9-8F77-786290DEA60F}"/>
                    </a:ext>
                  </a:extLst>
                </p14:cNvPr>
                <p14:cNvContentPartPr/>
                <p14:nvPr/>
              </p14:nvContentPartPr>
              <p14:xfrm>
                <a:off x="1359439" y="1916278"/>
                <a:ext cx="207720" cy="252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184011F-DEC7-4DB9-8F77-786290DEA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50439" y="1907278"/>
                  <a:ext cx="225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12299A4-AFE1-45CB-BB2A-D4206273FD74}"/>
                    </a:ext>
                  </a:extLst>
                </p14:cNvPr>
                <p14:cNvContentPartPr/>
                <p14:nvPr/>
              </p14:nvContentPartPr>
              <p14:xfrm>
                <a:off x="1594159" y="2127238"/>
                <a:ext cx="41040" cy="187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12299A4-AFE1-45CB-BB2A-D4206273FD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85159" y="2118598"/>
                  <a:ext cx="58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64C9E00-9C4D-4874-8F45-C7127551A38A}"/>
                    </a:ext>
                  </a:extLst>
                </p14:cNvPr>
                <p14:cNvContentPartPr/>
                <p14:nvPr/>
              </p14:nvContentPartPr>
              <p14:xfrm>
                <a:off x="1800799" y="1990798"/>
                <a:ext cx="64080" cy="166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64C9E00-9C4D-4874-8F45-C7127551A38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92159" y="1982158"/>
                  <a:ext cx="81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6DFC4A7-44C1-48CE-8E24-6A15FA78BC71}"/>
                    </a:ext>
                  </a:extLst>
                </p14:cNvPr>
                <p14:cNvContentPartPr/>
                <p14:nvPr/>
              </p14:nvContentPartPr>
              <p14:xfrm>
                <a:off x="1746439" y="1929598"/>
                <a:ext cx="253080" cy="470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6DFC4A7-44C1-48CE-8E24-6A15FA78BC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37799" y="1920598"/>
                  <a:ext cx="2707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54A087F-38F0-40A3-AEEA-436A99A241A0}"/>
                    </a:ext>
                  </a:extLst>
                </p14:cNvPr>
                <p14:cNvContentPartPr/>
                <p14:nvPr/>
              </p14:nvContentPartPr>
              <p14:xfrm>
                <a:off x="2043799" y="1774798"/>
                <a:ext cx="430200" cy="429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54A087F-38F0-40A3-AEEA-436A99A241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34799" y="1765798"/>
                  <a:ext cx="4478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8EB12D1-30A5-4497-BEF1-0D4DE8B77C8F}"/>
                    </a:ext>
                  </a:extLst>
                </p14:cNvPr>
                <p14:cNvContentPartPr/>
                <p14:nvPr/>
              </p14:nvContentPartPr>
              <p14:xfrm>
                <a:off x="2333239" y="2041918"/>
                <a:ext cx="157320" cy="46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8EB12D1-30A5-4497-BEF1-0D4DE8B77C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24599" y="2032918"/>
                  <a:ext cx="174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4E2BC99-A23A-4F51-A66E-CBB5168DECFA}"/>
                    </a:ext>
                  </a:extLst>
                </p14:cNvPr>
                <p14:cNvContentPartPr/>
                <p14:nvPr/>
              </p14:nvContentPartPr>
              <p14:xfrm>
                <a:off x="2669839" y="1583278"/>
                <a:ext cx="855720" cy="1180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4E2BC99-A23A-4F51-A66E-CBB5168DEC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61199" y="1574278"/>
                  <a:ext cx="873360" cy="11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B7B5A7-1750-444C-8B4A-BCBA23EE7685}"/>
              </a:ext>
            </a:extLst>
          </p:cNvPr>
          <p:cNvGrpSpPr/>
          <p:nvPr/>
        </p:nvGrpSpPr>
        <p:grpSpPr>
          <a:xfrm>
            <a:off x="3772159" y="1675798"/>
            <a:ext cx="519840" cy="493920"/>
            <a:chOff x="3772159" y="1675798"/>
            <a:chExt cx="51984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37654D-CC2E-4B83-89F7-7236A026F465}"/>
                    </a:ext>
                  </a:extLst>
                </p14:cNvPr>
                <p14:cNvContentPartPr/>
                <p14:nvPr/>
              </p14:nvContentPartPr>
              <p14:xfrm>
                <a:off x="3779719" y="1702798"/>
                <a:ext cx="191160" cy="254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37654D-CC2E-4B83-89F7-7236A026F46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71079" y="1693798"/>
                  <a:ext cx="208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AE6B9AA-C6AD-4FA7-952D-49FD150A7777}"/>
                    </a:ext>
                  </a:extLst>
                </p14:cNvPr>
                <p14:cNvContentPartPr/>
                <p14:nvPr/>
              </p14:nvContentPartPr>
              <p14:xfrm>
                <a:off x="3772159" y="1675798"/>
                <a:ext cx="227520" cy="224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AE6B9AA-C6AD-4FA7-952D-49FD150A777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63159" y="1667158"/>
                  <a:ext cx="245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3387DD5-F0F5-4F02-B281-230CA4C2F4DB}"/>
                    </a:ext>
                  </a:extLst>
                </p14:cNvPr>
                <p14:cNvContentPartPr/>
                <p14:nvPr/>
              </p14:nvContentPartPr>
              <p14:xfrm>
                <a:off x="4120279" y="1781638"/>
                <a:ext cx="126000" cy="152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3387DD5-F0F5-4F02-B281-230CA4C2F4D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11639" y="1772998"/>
                  <a:ext cx="143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60E85E5-218F-48FC-888E-043C4964CAAA}"/>
                    </a:ext>
                  </a:extLst>
                </p14:cNvPr>
                <p14:cNvContentPartPr/>
                <p14:nvPr/>
              </p14:nvContentPartPr>
              <p14:xfrm>
                <a:off x="4103719" y="1736998"/>
                <a:ext cx="188280" cy="432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60E85E5-218F-48FC-888E-043C4964CAA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95079" y="1728358"/>
                  <a:ext cx="205920" cy="45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4EB7644-3EBE-4537-9DDB-3C2A5F3BA6F5}"/>
                  </a:ext>
                </a:extLst>
              </p14:cNvPr>
              <p14:cNvContentPartPr/>
              <p14:nvPr/>
            </p14:nvContentPartPr>
            <p14:xfrm>
              <a:off x="3902479" y="2438278"/>
              <a:ext cx="232560" cy="2084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4EB7644-3EBE-4537-9DDB-3C2A5F3BA6F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893839" y="2429638"/>
                <a:ext cx="25020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20BCD43-F11C-4C03-99D3-C657A660F7D8}"/>
              </a:ext>
            </a:extLst>
          </p:cNvPr>
          <p:cNvGrpSpPr/>
          <p:nvPr/>
        </p:nvGrpSpPr>
        <p:grpSpPr>
          <a:xfrm>
            <a:off x="812959" y="3024718"/>
            <a:ext cx="1500480" cy="868320"/>
            <a:chOff x="812959" y="3024718"/>
            <a:chExt cx="1500480" cy="86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7EDA22E-FBBB-4DC7-9539-0A580A2E89B5}"/>
                    </a:ext>
                  </a:extLst>
                </p14:cNvPr>
                <p14:cNvContentPartPr/>
                <p14:nvPr/>
              </p14:nvContentPartPr>
              <p14:xfrm>
                <a:off x="817999" y="3024718"/>
                <a:ext cx="315360" cy="687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7EDA22E-FBBB-4DC7-9539-0A580A2E89B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8999" y="3015718"/>
                  <a:ext cx="33300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DEDA797-2B86-4AC6-A6DB-6E0F3431B8CB}"/>
                    </a:ext>
                  </a:extLst>
                </p14:cNvPr>
                <p14:cNvContentPartPr/>
                <p14:nvPr/>
              </p14:nvContentPartPr>
              <p14:xfrm>
                <a:off x="812959" y="3534118"/>
                <a:ext cx="166320" cy="41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DEDA797-2B86-4AC6-A6DB-6E0F3431B8C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3959" y="3525478"/>
                  <a:ext cx="183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75EA83D-7DB1-4413-A4ED-A88139D7F4D9}"/>
                    </a:ext>
                  </a:extLst>
                </p14:cNvPr>
                <p14:cNvContentPartPr/>
                <p14:nvPr/>
              </p14:nvContentPartPr>
              <p14:xfrm>
                <a:off x="1038679" y="3629158"/>
                <a:ext cx="76320" cy="92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75EA83D-7DB1-4413-A4ED-A88139D7F4D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9679" y="3620518"/>
                  <a:ext cx="93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9474B0-1FC8-4362-B4B4-DA32D6150D4A}"/>
                    </a:ext>
                  </a:extLst>
                </p14:cNvPr>
                <p14:cNvContentPartPr/>
                <p14:nvPr/>
              </p14:nvContentPartPr>
              <p14:xfrm>
                <a:off x="1007719" y="3634558"/>
                <a:ext cx="230040" cy="258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9474B0-1FC8-4362-B4B4-DA32D6150D4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9079" y="3625558"/>
                  <a:ext cx="247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130202F-D985-44C8-A67F-508EF759D92B}"/>
                    </a:ext>
                  </a:extLst>
                </p14:cNvPr>
                <p14:cNvContentPartPr/>
                <p14:nvPr/>
              </p14:nvContentPartPr>
              <p14:xfrm>
                <a:off x="1438279" y="3327478"/>
                <a:ext cx="123120" cy="20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130202F-D985-44C8-A67F-508EF759D92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29279" y="3318838"/>
                  <a:ext cx="140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9FB0F6-C34A-4776-BADA-2F2C06AAF954}"/>
                    </a:ext>
                  </a:extLst>
                </p14:cNvPr>
                <p14:cNvContentPartPr/>
                <p14:nvPr/>
              </p14:nvContentPartPr>
              <p14:xfrm>
                <a:off x="1587679" y="3416398"/>
                <a:ext cx="65160" cy="96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9FB0F6-C34A-4776-BADA-2F2C06AAF95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79039" y="3407398"/>
                  <a:ext cx="82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CCF6D8A-2F86-4B20-A8A6-3010983C25E2}"/>
                    </a:ext>
                  </a:extLst>
                </p14:cNvPr>
                <p14:cNvContentPartPr/>
                <p14:nvPr/>
              </p14:nvContentPartPr>
              <p14:xfrm>
                <a:off x="1528279" y="3358798"/>
                <a:ext cx="219600" cy="435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CCF6D8A-2F86-4B20-A8A6-3010983C25E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19639" y="3349798"/>
                  <a:ext cx="2372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3D7F6C8-4608-44C3-9488-2B267B5477D6}"/>
                    </a:ext>
                  </a:extLst>
                </p14:cNvPr>
                <p14:cNvContentPartPr/>
                <p14:nvPr/>
              </p14:nvContentPartPr>
              <p14:xfrm>
                <a:off x="1838959" y="3185998"/>
                <a:ext cx="117000" cy="399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3D7F6C8-4608-44C3-9488-2B267B5477D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29959" y="3177358"/>
                  <a:ext cx="1346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4E710E0-A15F-4673-A08E-13EF0ECE3D7E}"/>
                    </a:ext>
                  </a:extLst>
                </p14:cNvPr>
                <p14:cNvContentPartPr/>
                <p14:nvPr/>
              </p14:nvContentPartPr>
              <p14:xfrm>
                <a:off x="2157919" y="3333238"/>
                <a:ext cx="155520" cy="126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4E710E0-A15F-4673-A08E-13EF0ECE3D7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49279" y="3324598"/>
                  <a:ext cx="173160" cy="14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A7728EF-7337-4152-9338-52E54069E795}"/>
                  </a:ext>
                </a:extLst>
              </p14:cNvPr>
              <p14:cNvContentPartPr/>
              <p14:nvPr/>
            </p14:nvContentPartPr>
            <p14:xfrm>
              <a:off x="2715199" y="4110838"/>
              <a:ext cx="176760" cy="156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A7728EF-7337-4152-9338-52E54069E79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706199" y="4101838"/>
                <a:ext cx="1944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DAB2F4B-3AAD-44E5-A309-C047E4732092}"/>
                  </a:ext>
                </a:extLst>
              </p14:cNvPr>
              <p14:cNvContentPartPr/>
              <p14:nvPr/>
            </p14:nvContentPartPr>
            <p14:xfrm>
              <a:off x="3224959" y="2825638"/>
              <a:ext cx="74880" cy="197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DAB2F4B-3AAD-44E5-A309-C047E473209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215959" y="2816998"/>
                <a:ext cx="9252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DF64EE8-0FFD-465E-A3CC-459951DCA0F8}"/>
              </a:ext>
            </a:extLst>
          </p:cNvPr>
          <p:cNvGrpSpPr/>
          <p:nvPr/>
        </p:nvGrpSpPr>
        <p:grpSpPr>
          <a:xfrm>
            <a:off x="2825719" y="3048838"/>
            <a:ext cx="1460160" cy="850680"/>
            <a:chOff x="2825719" y="3048838"/>
            <a:chExt cx="1460160" cy="85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A25E818-B194-453F-BC40-05619165DD4A}"/>
                    </a:ext>
                  </a:extLst>
                </p14:cNvPr>
                <p14:cNvContentPartPr/>
                <p14:nvPr/>
              </p14:nvContentPartPr>
              <p14:xfrm>
                <a:off x="2825719" y="3048838"/>
                <a:ext cx="229320" cy="850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A25E818-B194-453F-BC40-05619165DD4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16719" y="3040198"/>
                  <a:ext cx="24696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B86167E-1B79-44E2-9AF5-6879D98BF091}"/>
                    </a:ext>
                  </a:extLst>
                </p14:cNvPr>
                <p14:cNvContentPartPr/>
                <p14:nvPr/>
              </p14:nvContentPartPr>
              <p14:xfrm>
                <a:off x="3239719" y="3288598"/>
                <a:ext cx="194400" cy="207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B86167E-1B79-44E2-9AF5-6879D98BF09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30719" y="3279958"/>
                  <a:ext cx="212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E86AFEA-2FAA-4AFB-BBB4-F96A712DDF02}"/>
                    </a:ext>
                  </a:extLst>
                </p14:cNvPr>
                <p14:cNvContentPartPr/>
                <p14:nvPr/>
              </p14:nvContentPartPr>
              <p14:xfrm>
                <a:off x="3219559" y="3265198"/>
                <a:ext cx="209520" cy="212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E86AFEA-2FAA-4AFB-BBB4-F96A712DDF0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10919" y="3256198"/>
                  <a:ext cx="227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CA020CF-5302-4FE6-A8AC-ED1AB378375B}"/>
                    </a:ext>
                  </a:extLst>
                </p14:cNvPr>
                <p14:cNvContentPartPr/>
                <p14:nvPr/>
              </p14:nvContentPartPr>
              <p14:xfrm>
                <a:off x="3533119" y="3321358"/>
                <a:ext cx="108720" cy="139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CA020CF-5302-4FE6-A8AC-ED1AB37837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24119" y="3312358"/>
                  <a:ext cx="126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9C70574-60E9-4C08-945B-C1C393D70EA3}"/>
                    </a:ext>
                  </a:extLst>
                </p14:cNvPr>
                <p14:cNvContentPartPr/>
                <p14:nvPr/>
              </p14:nvContentPartPr>
              <p14:xfrm>
                <a:off x="3547159" y="3250438"/>
                <a:ext cx="166680" cy="489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9C70574-60E9-4C08-945B-C1C393D70E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38159" y="3241798"/>
                  <a:ext cx="1843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904AEC-BE81-4655-B86D-B0725FBDBA73}"/>
                    </a:ext>
                  </a:extLst>
                </p14:cNvPr>
                <p14:cNvContentPartPr/>
                <p14:nvPr/>
              </p14:nvContentPartPr>
              <p14:xfrm>
                <a:off x="3831919" y="3346198"/>
                <a:ext cx="165600" cy="181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904AEC-BE81-4655-B86D-B0725FBDBA7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23279" y="3337558"/>
                  <a:ext cx="183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0A0C8E-9AF5-44A0-A076-445F1D0D308D}"/>
                    </a:ext>
                  </a:extLst>
                </p14:cNvPr>
                <p14:cNvContentPartPr/>
                <p14:nvPr/>
              </p14:nvContentPartPr>
              <p14:xfrm>
                <a:off x="3940999" y="3184918"/>
                <a:ext cx="180720" cy="317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0A0C8E-9AF5-44A0-A076-445F1D0D308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32359" y="3176278"/>
                  <a:ext cx="198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F315883-6E85-42F9-A2B7-7CF292A20BAA}"/>
                    </a:ext>
                  </a:extLst>
                </p14:cNvPr>
                <p14:cNvContentPartPr/>
                <p14:nvPr/>
              </p14:nvContentPartPr>
              <p14:xfrm>
                <a:off x="4109119" y="3323158"/>
                <a:ext cx="169920" cy="212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F315883-6E85-42F9-A2B7-7CF292A20BA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00119" y="3314518"/>
                  <a:ext cx="187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B302E6D-A06D-4AE2-9E8A-9260005CEE39}"/>
                    </a:ext>
                  </a:extLst>
                </p14:cNvPr>
                <p14:cNvContentPartPr/>
                <p14:nvPr/>
              </p14:nvContentPartPr>
              <p14:xfrm>
                <a:off x="4090039" y="3303358"/>
                <a:ext cx="195840" cy="204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B302E6D-A06D-4AE2-9E8A-9260005CEE3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81399" y="3294718"/>
                  <a:ext cx="2134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1BE3C59-CD15-4342-A9D3-C8D5784580E9}"/>
              </a:ext>
            </a:extLst>
          </p:cNvPr>
          <p:cNvGrpSpPr/>
          <p:nvPr/>
        </p:nvGrpSpPr>
        <p:grpSpPr>
          <a:xfrm>
            <a:off x="4587919" y="3284998"/>
            <a:ext cx="242280" cy="145800"/>
            <a:chOff x="4587919" y="3284998"/>
            <a:chExt cx="24228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AC235A0-20AA-43F6-B94F-48952C792473}"/>
                    </a:ext>
                  </a:extLst>
                </p14:cNvPr>
                <p14:cNvContentPartPr/>
                <p14:nvPr/>
              </p14:nvContentPartPr>
              <p14:xfrm>
                <a:off x="4587919" y="3284998"/>
                <a:ext cx="217080" cy="52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AC235A0-20AA-43F6-B94F-48952C79247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78919" y="3275998"/>
                  <a:ext cx="234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F2AA086-5A4A-47CB-85DE-8CF9C545031F}"/>
                    </a:ext>
                  </a:extLst>
                </p14:cNvPr>
                <p14:cNvContentPartPr/>
                <p14:nvPr/>
              </p14:nvContentPartPr>
              <p14:xfrm>
                <a:off x="4599439" y="3392998"/>
                <a:ext cx="230760" cy="37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F2AA086-5A4A-47CB-85DE-8CF9C545031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90439" y="3383998"/>
                  <a:ext cx="24840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F91BB22F-0115-438D-B989-10AAD71BE35B}"/>
              </a:ext>
            </a:extLst>
          </p:cNvPr>
          <p:cNvGrpSpPr/>
          <p:nvPr/>
        </p:nvGrpSpPr>
        <p:grpSpPr>
          <a:xfrm>
            <a:off x="5366959" y="3001678"/>
            <a:ext cx="707400" cy="1014120"/>
            <a:chOff x="5366959" y="3001678"/>
            <a:chExt cx="707400" cy="10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B8B4CD3-B229-4373-B5F8-8DF55922919D}"/>
                    </a:ext>
                  </a:extLst>
                </p14:cNvPr>
                <p14:cNvContentPartPr/>
                <p14:nvPr/>
              </p14:nvContentPartPr>
              <p14:xfrm>
                <a:off x="5390359" y="3206878"/>
                <a:ext cx="186480" cy="237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B8B4CD3-B229-4373-B5F8-8DF55922919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81359" y="3197878"/>
                  <a:ext cx="204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8883860-7631-4CF6-BB9B-FB2F5CFB9FB8}"/>
                    </a:ext>
                  </a:extLst>
                </p14:cNvPr>
                <p14:cNvContentPartPr/>
                <p14:nvPr/>
              </p14:nvContentPartPr>
              <p14:xfrm>
                <a:off x="5366959" y="3178798"/>
                <a:ext cx="221040" cy="214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8883860-7631-4CF6-BB9B-FB2F5CFB9FB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58319" y="3169798"/>
                  <a:ext cx="238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12A2977-2C8F-4D57-849F-09E4777E481E}"/>
                    </a:ext>
                  </a:extLst>
                </p14:cNvPr>
                <p14:cNvContentPartPr/>
                <p14:nvPr/>
              </p14:nvContentPartPr>
              <p14:xfrm>
                <a:off x="5697439" y="3001678"/>
                <a:ext cx="177480" cy="177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12A2977-2C8F-4D57-849F-09E4777E481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88799" y="2993038"/>
                  <a:ext cx="195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0374524-5065-4BCF-8527-B4A2FCC598FA}"/>
                    </a:ext>
                  </a:extLst>
                </p14:cNvPr>
                <p14:cNvContentPartPr/>
                <p14:nvPr/>
              </p14:nvContentPartPr>
              <p14:xfrm>
                <a:off x="5886439" y="3201838"/>
                <a:ext cx="88920" cy="114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0374524-5065-4BCF-8527-B4A2FCC598F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77439" y="3193198"/>
                  <a:ext cx="106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0CD0868-347D-4635-A357-CE8C295F33DB}"/>
                    </a:ext>
                  </a:extLst>
                </p14:cNvPr>
                <p14:cNvContentPartPr/>
                <p14:nvPr/>
              </p14:nvContentPartPr>
              <p14:xfrm>
                <a:off x="5868799" y="3130558"/>
                <a:ext cx="205560" cy="425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0CD0868-347D-4635-A357-CE8C295F33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60159" y="3121558"/>
                  <a:ext cx="2232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79A1074-0B5F-4EB2-85BE-4F56AEC49A85}"/>
                    </a:ext>
                  </a:extLst>
                </p14:cNvPr>
                <p14:cNvContentPartPr/>
                <p14:nvPr/>
              </p14:nvContentPartPr>
              <p14:xfrm>
                <a:off x="5370559" y="3604318"/>
                <a:ext cx="691560" cy="122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79A1074-0B5F-4EB2-85BE-4F56AEC49A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61559" y="3595318"/>
                  <a:ext cx="709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743F2E0-3593-4D17-A81D-2E11653990F1}"/>
                    </a:ext>
                  </a:extLst>
                </p14:cNvPr>
                <p14:cNvContentPartPr/>
                <p14:nvPr/>
              </p14:nvContentPartPr>
              <p14:xfrm>
                <a:off x="5506279" y="3795838"/>
                <a:ext cx="354240" cy="219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743F2E0-3593-4D17-A81D-2E11653990F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97279" y="3787198"/>
                  <a:ext cx="37188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4575F7C-FB05-429B-81FF-8D7635048623}"/>
              </a:ext>
            </a:extLst>
          </p:cNvPr>
          <p:cNvGrpSpPr/>
          <p:nvPr/>
        </p:nvGrpSpPr>
        <p:grpSpPr>
          <a:xfrm>
            <a:off x="6322759" y="2850478"/>
            <a:ext cx="722160" cy="1006920"/>
            <a:chOff x="6322759" y="2850478"/>
            <a:chExt cx="722160" cy="10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EACE3DC-15F5-485F-A5C5-30032E6F8849}"/>
                    </a:ext>
                  </a:extLst>
                </p14:cNvPr>
                <p14:cNvContentPartPr/>
                <p14:nvPr/>
              </p14:nvContentPartPr>
              <p14:xfrm>
                <a:off x="6322759" y="3096358"/>
                <a:ext cx="250200" cy="761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EACE3DC-15F5-485F-A5C5-30032E6F884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13759" y="3087358"/>
                  <a:ext cx="26784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49F357C-C8D5-4A28-BEC6-9E008ACC4EBF}"/>
                    </a:ext>
                  </a:extLst>
                </p14:cNvPr>
                <p14:cNvContentPartPr/>
                <p14:nvPr/>
              </p14:nvContentPartPr>
              <p14:xfrm>
                <a:off x="6764479" y="2850478"/>
                <a:ext cx="70560" cy="201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49F357C-C8D5-4A28-BEC6-9E008ACC4EB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755839" y="2841838"/>
                  <a:ext cx="88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A65F2CA-511D-4B5A-8E2F-D781D526B4E1}"/>
                    </a:ext>
                  </a:extLst>
                </p14:cNvPr>
                <p14:cNvContentPartPr/>
                <p14:nvPr/>
              </p14:nvContentPartPr>
              <p14:xfrm>
                <a:off x="6797599" y="3275278"/>
                <a:ext cx="233280" cy="70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A65F2CA-511D-4B5A-8E2F-D781D526B4E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788959" y="3266638"/>
                  <a:ext cx="250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587ECC-A2A6-4DC9-97AD-E6C81B678096}"/>
                    </a:ext>
                  </a:extLst>
                </p14:cNvPr>
                <p14:cNvContentPartPr/>
                <p14:nvPr/>
              </p14:nvContentPartPr>
              <p14:xfrm>
                <a:off x="6809119" y="3412438"/>
                <a:ext cx="235800" cy="27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587ECC-A2A6-4DC9-97AD-E6C81B67809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00479" y="3403798"/>
                  <a:ext cx="2534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84C47AA-A073-4174-80C9-D68BC562C7A6}"/>
              </a:ext>
            </a:extLst>
          </p:cNvPr>
          <p:cNvGrpSpPr/>
          <p:nvPr/>
        </p:nvGrpSpPr>
        <p:grpSpPr>
          <a:xfrm>
            <a:off x="7521559" y="2998438"/>
            <a:ext cx="487080" cy="789480"/>
            <a:chOff x="7521559" y="2998438"/>
            <a:chExt cx="48708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C8D7AE4-7858-4A74-8894-60E13A988884}"/>
                    </a:ext>
                  </a:extLst>
                </p14:cNvPr>
                <p14:cNvContentPartPr/>
                <p14:nvPr/>
              </p14:nvContentPartPr>
              <p14:xfrm>
                <a:off x="7699399" y="3056038"/>
                <a:ext cx="108720" cy="173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C8D7AE4-7858-4A74-8894-60E13A98888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90759" y="3047398"/>
                  <a:ext cx="126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A227D58-7B6C-4693-9377-163B47A7972B}"/>
                    </a:ext>
                  </a:extLst>
                </p14:cNvPr>
                <p14:cNvContentPartPr/>
                <p14:nvPr/>
              </p14:nvContentPartPr>
              <p14:xfrm>
                <a:off x="7706599" y="2998438"/>
                <a:ext cx="201960" cy="448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A227D58-7B6C-4693-9377-163B47A7972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97599" y="2989798"/>
                  <a:ext cx="2196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464E2D4-9B88-48DF-BB26-6E4E5E25CB5D}"/>
                    </a:ext>
                  </a:extLst>
                </p14:cNvPr>
                <p14:cNvContentPartPr/>
                <p14:nvPr/>
              </p14:nvContentPartPr>
              <p14:xfrm>
                <a:off x="7521559" y="3434038"/>
                <a:ext cx="487080" cy="61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464E2D4-9B88-48DF-BB26-6E4E5E25CB5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12919" y="3425398"/>
                  <a:ext cx="504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5565119-3378-4ADC-BA93-60394A62734B}"/>
                    </a:ext>
                  </a:extLst>
                </p14:cNvPr>
                <p14:cNvContentPartPr/>
                <p14:nvPr/>
              </p14:nvContentPartPr>
              <p14:xfrm>
                <a:off x="7567639" y="3526918"/>
                <a:ext cx="412920" cy="261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5565119-3378-4ADC-BA93-60394A62734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58639" y="3517918"/>
                  <a:ext cx="43056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75DB7BD-3312-4B5D-BBA3-203D98D96D14}"/>
              </a:ext>
            </a:extLst>
          </p:cNvPr>
          <p:cNvGrpSpPr/>
          <p:nvPr/>
        </p:nvGrpSpPr>
        <p:grpSpPr>
          <a:xfrm>
            <a:off x="634399" y="4739758"/>
            <a:ext cx="915480" cy="509040"/>
            <a:chOff x="634399" y="4739758"/>
            <a:chExt cx="91548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0B4D43E-2211-4490-B7BB-ADFEF6ED44EF}"/>
                    </a:ext>
                  </a:extLst>
                </p14:cNvPr>
                <p14:cNvContentPartPr/>
                <p14:nvPr/>
              </p14:nvContentPartPr>
              <p14:xfrm>
                <a:off x="634399" y="4816798"/>
                <a:ext cx="385560" cy="432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0B4D43E-2211-4490-B7BB-ADFEF6ED44E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5399" y="4808158"/>
                  <a:ext cx="4032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3603FB4-6B0F-4ECC-BB1E-C1525FF01E67}"/>
                    </a:ext>
                  </a:extLst>
                </p14:cNvPr>
                <p14:cNvContentPartPr/>
                <p14:nvPr/>
              </p14:nvContentPartPr>
              <p14:xfrm>
                <a:off x="751759" y="5070238"/>
                <a:ext cx="180360" cy="37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3603FB4-6B0F-4ECC-BB1E-C1525FF01E6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2759" y="5061238"/>
                  <a:ext cx="198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71D6EAB-C390-4A68-A92F-B2CCA52A7693}"/>
                    </a:ext>
                  </a:extLst>
                </p14:cNvPr>
                <p14:cNvContentPartPr/>
                <p14:nvPr/>
              </p14:nvContentPartPr>
              <p14:xfrm>
                <a:off x="1026439" y="4739758"/>
                <a:ext cx="228600" cy="485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71D6EAB-C390-4A68-A92F-B2CCA52A769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17799" y="4730758"/>
                  <a:ext cx="2462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C30AF62-83D7-465B-9177-CAB96370B89D}"/>
                    </a:ext>
                  </a:extLst>
                </p14:cNvPr>
                <p14:cNvContentPartPr/>
                <p14:nvPr/>
              </p14:nvContentPartPr>
              <p14:xfrm>
                <a:off x="1139479" y="4959358"/>
                <a:ext cx="221040" cy="248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C30AF62-83D7-465B-9177-CAB96370B8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30479" y="4950718"/>
                  <a:ext cx="238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6D312FE-635D-43F9-B6A8-DD4EB59B0BB6}"/>
                    </a:ext>
                  </a:extLst>
                </p14:cNvPr>
                <p14:cNvContentPartPr/>
                <p14:nvPr/>
              </p14:nvContentPartPr>
              <p14:xfrm>
                <a:off x="1426399" y="4976278"/>
                <a:ext cx="123480" cy="210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6D312FE-635D-43F9-B6A8-DD4EB59B0BB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417399" y="4967278"/>
                  <a:ext cx="14112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A696270-F560-44B4-8226-E53E45AA00E2}"/>
              </a:ext>
            </a:extLst>
          </p:cNvPr>
          <p:cNvGrpSpPr/>
          <p:nvPr/>
        </p:nvGrpSpPr>
        <p:grpSpPr>
          <a:xfrm>
            <a:off x="1963519" y="4497478"/>
            <a:ext cx="1466640" cy="783360"/>
            <a:chOff x="1963519" y="4497478"/>
            <a:chExt cx="1466640" cy="78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EFB09BB-CCD0-4C8F-9D9B-96ECA49572DF}"/>
                    </a:ext>
                  </a:extLst>
                </p14:cNvPr>
                <p14:cNvContentPartPr/>
                <p14:nvPr/>
              </p14:nvContentPartPr>
              <p14:xfrm>
                <a:off x="2069359" y="4497478"/>
                <a:ext cx="302760" cy="663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EFB09BB-CCD0-4C8F-9D9B-96ECA49572D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060359" y="4488838"/>
                  <a:ext cx="32040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C68914F-5088-4814-ADDE-7C2AA3EE9561}"/>
                    </a:ext>
                  </a:extLst>
                </p14:cNvPr>
                <p14:cNvContentPartPr/>
                <p14:nvPr/>
              </p14:nvContentPartPr>
              <p14:xfrm>
                <a:off x="1963519" y="5015158"/>
                <a:ext cx="335520" cy="47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C68914F-5088-4814-ADDE-7C2AA3EE956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54879" y="5006518"/>
                  <a:ext cx="353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00B3F19-205E-4597-85FD-893F9565F32E}"/>
                    </a:ext>
                  </a:extLst>
                </p14:cNvPr>
                <p14:cNvContentPartPr/>
                <p14:nvPr/>
              </p14:nvContentPartPr>
              <p14:xfrm>
                <a:off x="2277799" y="5116318"/>
                <a:ext cx="108720" cy="1645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00B3F19-205E-4597-85FD-893F9565F32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69159" y="5107678"/>
                  <a:ext cx="126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1EC675F-236D-4672-B6A3-89C9719DA2B8}"/>
                    </a:ext>
                  </a:extLst>
                </p14:cNvPr>
                <p14:cNvContentPartPr/>
                <p14:nvPr/>
              </p14:nvContentPartPr>
              <p14:xfrm>
                <a:off x="2225239" y="5084998"/>
                <a:ext cx="213840" cy="187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1EC675F-236D-4672-B6A3-89C9719DA2B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216239" y="5075998"/>
                  <a:ext cx="231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56375DF-36D0-4107-B508-77133E9CEA25}"/>
                    </a:ext>
                  </a:extLst>
                </p14:cNvPr>
                <p14:cNvContentPartPr/>
                <p14:nvPr/>
              </p14:nvContentPartPr>
              <p14:xfrm>
                <a:off x="2593159" y="4814278"/>
                <a:ext cx="126360" cy="239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56375DF-36D0-4107-B508-77133E9CEA2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584519" y="4805638"/>
                  <a:ext cx="144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402B0CA-24D3-4A8A-911E-E88965E923A1}"/>
                    </a:ext>
                  </a:extLst>
                </p14:cNvPr>
                <p14:cNvContentPartPr/>
                <p14:nvPr/>
              </p14:nvContentPartPr>
              <p14:xfrm>
                <a:off x="2731399" y="4882678"/>
                <a:ext cx="194760" cy="157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402B0CA-24D3-4A8A-911E-E88965E923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22399" y="4873678"/>
                  <a:ext cx="212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48A5308-5F9C-4F6B-9EF1-6439A5DC1247}"/>
                    </a:ext>
                  </a:extLst>
                </p14:cNvPr>
                <p14:cNvContentPartPr/>
                <p14:nvPr/>
              </p14:nvContentPartPr>
              <p14:xfrm>
                <a:off x="2702959" y="4898518"/>
                <a:ext cx="163800" cy="153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48A5308-5F9C-4F6B-9EF1-6439A5DC124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94319" y="4889518"/>
                  <a:ext cx="181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BCE19F7-A3B2-4E02-8494-2085C7F07435}"/>
                    </a:ext>
                  </a:extLst>
                </p14:cNvPr>
                <p14:cNvContentPartPr/>
                <p14:nvPr/>
              </p14:nvContentPartPr>
              <p14:xfrm>
                <a:off x="2937319" y="4704478"/>
                <a:ext cx="180720" cy="383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BCE19F7-A3B2-4E02-8494-2085C7F0743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28319" y="4695838"/>
                  <a:ext cx="198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A42C872-F8F7-4E02-A34C-C26C4D878890}"/>
                    </a:ext>
                  </a:extLst>
                </p14:cNvPr>
                <p14:cNvContentPartPr/>
                <p14:nvPr/>
              </p14:nvContentPartPr>
              <p14:xfrm>
                <a:off x="3289039" y="4879438"/>
                <a:ext cx="141120" cy="21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A42C872-F8F7-4E02-A34C-C26C4D87889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80399" y="4870798"/>
                  <a:ext cx="158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3C6FD20-6B95-4978-9ECB-31DC77583AED}"/>
                    </a:ext>
                  </a:extLst>
                </p14:cNvPr>
                <p14:cNvContentPartPr/>
                <p14:nvPr/>
              </p14:nvContentPartPr>
              <p14:xfrm>
                <a:off x="3275359" y="4983118"/>
                <a:ext cx="136800" cy="30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3C6FD20-6B95-4978-9ECB-31DC77583A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66359" y="4974478"/>
                  <a:ext cx="1544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601B8B5-8C65-4139-9071-02DBA792C2C2}"/>
              </a:ext>
            </a:extLst>
          </p:cNvPr>
          <p:cNvGrpSpPr/>
          <p:nvPr/>
        </p:nvGrpSpPr>
        <p:grpSpPr>
          <a:xfrm>
            <a:off x="3636439" y="4288318"/>
            <a:ext cx="1530720" cy="1410840"/>
            <a:chOff x="3636439" y="4288318"/>
            <a:chExt cx="1530720" cy="14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C12FD4B-3454-4478-8BF1-ABC88E8A0A4E}"/>
                    </a:ext>
                  </a:extLst>
                </p14:cNvPr>
                <p14:cNvContentPartPr/>
                <p14:nvPr/>
              </p14:nvContentPartPr>
              <p14:xfrm>
                <a:off x="3712759" y="4587838"/>
                <a:ext cx="241200" cy="831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C12FD4B-3454-4478-8BF1-ABC88E8A0A4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704119" y="4579198"/>
                  <a:ext cx="25884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69E94B8-35E3-479B-8D33-7703A664C421}"/>
                    </a:ext>
                  </a:extLst>
                </p14:cNvPr>
                <p14:cNvContentPartPr/>
                <p14:nvPr/>
              </p14:nvContentPartPr>
              <p14:xfrm>
                <a:off x="3636439" y="5541478"/>
                <a:ext cx="190080" cy="157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69E94B8-35E3-479B-8D33-7703A664C42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627799" y="5532478"/>
                  <a:ext cx="207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25FC168-D9A6-45B4-A4FA-B9154BD093F8}"/>
                    </a:ext>
                  </a:extLst>
                </p14:cNvPr>
                <p14:cNvContentPartPr/>
                <p14:nvPr/>
              </p14:nvContentPartPr>
              <p14:xfrm>
                <a:off x="4000399" y="4288318"/>
                <a:ext cx="207720" cy="189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25FC168-D9A6-45B4-A4FA-B9154BD093F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991759" y="4279678"/>
                  <a:ext cx="225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950E46D-9A77-4078-A591-7992CD40039C}"/>
                    </a:ext>
                  </a:extLst>
                </p14:cNvPr>
                <p14:cNvContentPartPr/>
                <p14:nvPr/>
              </p14:nvContentPartPr>
              <p14:xfrm>
                <a:off x="4141879" y="4772878"/>
                <a:ext cx="240840" cy="225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950E46D-9A77-4078-A591-7992CD40039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33239" y="4763878"/>
                  <a:ext cx="258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5E2EEBF-2D84-4B03-8843-F33BB174EBB9}"/>
                    </a:ext>
                  </a:extLst>
                </p14:cNvPr>
                <p14:cNvContentPartPr/>
                <p14:nvPr/>
              </p14:nvContentPartPr>
              <p14:xfrm>
                <a:off x="4133239" y="4759558"/>
                <a:ext cx="187920" cy="234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5E2EEBF-2D84-4B03-8843-F33BB174EBB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24239" y="4750558"/>
                  <a:ext cx="205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7F768E2-4871-4E79-8CC1-EE53C0AC0A5B}"/>
                    </a:ext>
                  </a:extLst>
                </p14:cNvPr>
                <p14:cNvContentPartPr/>
                <p14:nvPr/>
              </p14:nvContentPartPr>
              <p14:xfrm>
                <a:off x="4431319" y="4851358"/>
                <a:ext cx="86760" cy="135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7F768E2-4871-4E79-8CC1-EE53C0AC0A5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22319" y="4842358"/>
                  <a:ext cx="104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BE1BBE0-EAD3-4C11-9029-79521C7A79FF}"/>
                    </a:ext>
                  </a:extLst>
                </p14:cNvPr>
                <p14:cNvContentPartPr/>
                <p14:nvPr/>
              </p14:nvContentPartPr>
              <p14:xfrm>
                <a:off x="4394599" y="4779358"/>
                <a:ext cx="207000" cy="468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BE1BBE0-EAD3-4C11-9029-79521C7A79F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85959" y="4770358"/>
                  <a:ext cx="2246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9F7DC46-C1A7-4B87-ACAF-1796BD9F9260}"/>
                    </a:ext>
                  </a:extLst>
                </p14:cNvPr>
                <p14:cNvContentPartPr/>
                <p14:nvPr/>
              </p14:nvContentPartPr>
              <p14:xfrm>
                <a:off x="4701319" y="4816798"/>
                <a:ext cx="174240" cy="187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9F7DC46-C1A7-4B87-ACAF-1796BD9F926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692319" y="4807798"/>
                  <a:ext cx="191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57C73B-9863-41BA-9512-FE3CE5D5998A}"/>
                    </a:ext>
                  </a:extLst>
                </p14:cNvPr>
                <p14:cNvContentPartPr/>
                <p14:nvPr/>
              </p14:nvContentPartPr>
              <p14:xfrm>
                <a:off x="4838839" y="4587838"/>
                <a:ext cx="172800" cy="358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57C73B-9863-41BA-9512-FE3CE5D5998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829839" y="4579198"/>
                  <a:ext cx="1904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6BD9717-B436-4CE8-9116-4A33B913202E}"/>
                    </a:ext>
                  </a:extLst>
                </p14:cNvPr>
                <p14:cNvContentPartPr/>
                <p14:nvPr/>
              </p14:nvContentPartPr>
              <p14:xfrm>
                <a:off x="4994359" y="4785118"/>
                <a:ext cx="119160" cy="117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6BD9717-B436-4CE8-9116-4A33B913202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985719" y="4776118"/>
                  <a:ext cx="136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810084C-2FFC-47E8-8640-094C74897E97}"/>
                    </a:ext>
                  </a:extLst>
                </p14:cNvPr>
                <p14:cNvContentPartPr/>
                <p14:nvPr/>
              </p14:nvContentPartPr>
              <p14:xfrm>
                <a:off x="4948999" y="4756318"/>
                <a:ext cx="218160" cy="502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810084C-2FFC-47E8-8640-094C74897E9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40359" y="4747318"/>
                  <a:ext cx="23580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83B89D7-7C80-4C31-9C36-A6C4DA5DED86}"/>
              </a:ext>
            </a:extLst>
          </p:cNvPr>
          <p:cNvGrpSpPr/>
          <p:nvPr/>
        </p:nvGrpSpPr>
        <p:grpSpPr>
          <a:xfrm>
            <a:off x="5434999" y="4857478"/>
            <a:ext cx="240840" cy="127440"/>
            <a:chOff x="5434999" y="4857478"/>
            <a:chExt cx="24084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B02B1C8-3FF0-498B-844E-7A6044AAF675}"/>
                    </a:ext>
                  </a:extLst>
                </p14:cNvPr>
                <p14:cNvContentPartPr/>
                <p14:nvPr/>
              </p14:nvContentPartPr>
              <p14:xfrm>
                <a:off x="5434999" y="4857478"/>
                <a:ext cx="181440" cy="32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B02B1C8-3FF0-498B-844E-7A6044AAF67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425999" y="4848838"/>
                  <a:ext cx="199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8488EEB-13C5-4B54-9F92-2DFB893F3FED}"/>
                    </a:ext>
                  </a:extLst>
                </p14:cNvPr>
                <p14:cNvContentPartPr/>
                <p14:nvPr/>
              </p14:nvContentPartPr>
              <p14:xfrm>
                <a:off x="5459119" y="4958998"/>
                <a:ext cx="216720" cy="25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8488EEB-13C5-4B54-9F92-2DFB893F3FE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50119" y="4950358"/>
                  <a:ext cx="2343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90A37309-9342-4CC4-9183-66450477FFC5}"/>
              </a:ext>
            </a:extLst>
          </p:cNvPr>
          <p:cNvGrpSpPr/>
          <p:nvPr/>
        </p:nvGrpSpPr>
        <p:grpSpPr>
          <a:xfrm>
            <a:off x="6110359" y="3936238"/>
            <a:ext cx="1788480" cy="1902600"/>
            <a:chOff x="6110359" y="3936238"/>
            <a:chExt cx="1788480" cy="19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D370CF5-8208-4C82-8AB6-038671551E04}"/>
                    </a:ext>
                  </a:extLst>
                </p14:cNvPr>
                <p14:cNvContentPartPr/>
                <p14:nvPr/>
              </p14:nvContentPartPr>
              <p14:xfrm>
                <a:off x="6338239" y="3947398"/>
                <a:ext cx="111600" cy="190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D370CF5-8208-4C82-8AB6-038671551E0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29239" y="3938758"/>
                  <a:ext cx="129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349C68B-8908-4B3C-8863-97BC7DAF7A44}"/>
                    </a:ext>
                  </a:extLst>
                </p14:cNvPr>
                <p14:cNvContentPartPr/>
                <p14:nvPr/>
              </p14:nvContentPartPr>
              <p14:xfrm>
                <a:off x="6310879" y="3936238"/>
                <a:ext cx="174240" cy="154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349C68B-8908-4B3C-8863-97BC7DAF7A4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302239" y="3927238"/>
                  <a:ext cx="191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A2A9192-2DE9-418C-8018-3A52C2924379}"/>
                    </a:ext>
                  </a:extLst>
                </p14:cNvPr>
                <p14:cNvContentPartPr/>
                <p14:nvPr/>
              </p14:nvContentPartPr>
              <p14:xfrm>
                <a:off x="6573319" y="3992758"/>
                <a:ext cx="135000" cy="44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A2A9192-2DE9-418C-8018-3A52C292437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64319" y="3984118"/>
                  <a:ext cx="152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366C6C9-22F5-4618-8975-A420CE0AEE1D}"/>
                    </a:ext>
                  </a:extLst>
                </p14:cNvPr>
                <p14:cNvContentPartPr/>
                <p14:nvPr/>
              </p14:nvContentPartPr>
              <p14:xfrm>
                <a:off x="6560359" y="4051798"/>
                <a:ext cx="155520" cy="40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366C6C9-22F5-4618-8975-A420CE0AEE1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551719" y="4042798"/>
                  <a:ext cx="173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A293CE0-F8B2-4441-9BC9-2CD627751B8B}"/>
                    </a:ext>
                  </a:extLst>
                </p14:cNvPr>
                <p14:cNvContentPartPr/>
                <p14:nvPr/>
              </p14:nvContentPartPr>
              <p14:xfrm>
                <a:off x="6783199" y="3985198"/>
                <a:ext cx="168840" cy="133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A293CE0-F8B2-4441-9BC9-2CD627751B8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774559" y="3976198"/>
                  <a:ext cx="186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3D510D8-BA9A-49F0-ACFD-BAD2B9255E6D}"/>
                    </a:ext>
                  </a:extLst>
                </p14:cNvPr>
                <p14:cNvContentPartPr/>
                <p14:nvPr/>
              </p14:nvContentPartPr>
              <p14:xfrm>
                <a:off x="6110359" y="4732198"/>
                <a:ext cx="208440" cy="278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3D510D8-BA9A-49F0-ACFD-BAD2B9255E6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01359" y="4723558"/>
                  <a:ext cx="226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71A6EED-8FA4-4562-9AA0-AC45FB7B622E}"/>
                    </a:ext>
                  </a:extLst>
                </p14:cNvPr>
                <p14:cNvContentPartPr/>
                <p14:nvPr/>
              </p14:nvContentPartPr>
              <p14:xfrm>
                <a:off x="6113959" y="4727518"/>
                <a:ext cx="222840" cy="236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71A6EED-8FA4-4562-9AA0-AC45FB7B622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05319" y="4718878"/>
                  <a:ext cx="240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0334A8A-9813-4103-96B6-32A22C309E9C}"/>
                    </a:ext>
                  </a:extLst>
                </p14:cNvPr>
                <p14:cNvContentPartPr/>
                <p14:nvPr/>
              </p14:nvContentPartPr>
              <p14:xfrm>
                <a:off x="6417439" y="4778998"/>
                <a:ext cx="173880" cy="198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0334A8A-9813-4103-96B6-32A22C309E9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408799" y="4770358"/>
                  <a:ext cx="191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7EF7814-C9D9-43DA-8B8E-CEB7838DB147}"/>
                    </a:ext>
                  </a:extLst>
                </p14:cNvPr>
                <p14:cNvContentPartPr/>
                <p14:nvPr/>
              </p14:nvContentPartPr>
              <p14:xfrm>
                <a:off x="6442639" y="4723198"/>
                <a:ext cx="256680" cy="407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7EF7814-C9D9-43DA-8B8E-CEB7838DB14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33999" y="4714558"/>
                  <a:ext cx="2743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7FEE9BE-857E-4DCB-8AA9-BC662ED86E32}"/>
                    </a:ext>
                  </a:extLst>
                </p14:cNvPr>
                <p14:cNvContentPartPr/>
                <p14:nvPr/>
              </p14:nvContentPartPr>
              <p14:xfrm>
                <a:off x="6828199" y="4463998"/>
                <a:ext cx="201960" cy="155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7FEE9BE-857E-4DCB-8AA9-BC662ED86E3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19559" y="4454998"/>
                  <a:ext cx="219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9147BA8-362A-4FD1-B236-086AD8518013}"/>
                    </a:ext>
                  </a:extLst>
                </p14:cNvPr>
                <p14:cNvContentPartPr/>
                <p14:nvPr/>
              </p14:nvContentPartPr>
              <p14:xfrm>
                <a:off x="6180559" y="5079598"/>
                <a:ext cx="522360" cy="91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9147BA8-362A-4FD1-B236-086AD851801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171559" y="5070598"/>
                  <a:ext cx="540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6CA50CC-0AAC-4AD8-92B2-3F2449CFF3EA}"/>
                    </a:ext>
                  </a:extLst>
                </p14:cNvPr>
                <p14:cNvContentPartPr/>
                <p14:nvPr/>
              </p14:nvContentPartPr>
              <p14:xfrm>
                <a:off x="6212959" y="5224318"/>
                <a:ext cx="358920" cy="195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6CA50CC-0AAC-4AD8-92B2-3F2449CFF3E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203959" y="5215678"/>
                  <a:ext cx="376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C33C29E-3DC7-4E48-8F97-D27DDF296851}"/>
                    </a:ext>
                  </a:extLst>
                </p14:cNvPr>
                <p14:cNvContentPartPr/>
                <p14:nvPr/>
              </p14:nvContentPartPr>
              <p14:xfrm>
                <a:off x="7070119" y="4502158"/>
                <a:ext cx="319320" cy="857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C33C29E-3DC7-4E48-8F97-D27DDF29685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61119" y="4493518"/>
                  <a:ext cx="33696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E6D6AD3-B5FE-4BD6-AEC6-C273D80250BC}"/>
                    </a:ext>
                  </a:extLst>
                </p14:cNvPr>
                <p14:cNvContentPartPr/>
                <p14:nvPr/>
              </p14:nvContentPartPr>
              <p14:xfrm>
                <a:off x="7129879" y="5492878"/>
                <a:ext cx="35280" cy="129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E6D6AD3-B5FE-4BD6-AEC6-C273D80250B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20879" y="5483878"/>
                  <a:ext cx="52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7F5430F-EA86-4762-B936-28218B3D70A7}"/>
                    </a:ext>
                  </a:extLst>
                </p14:cNvPr>
                <p14:cNvContentPartPr/>
                <p14:nvPr/>
              </p14:nvContentPartPr>
              <p14:xfrm>
                <a:off x="7067239" y="5430958"/>
                <a:ext cx="240840" cy="407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7F5430F-EA86-4762-B936-28218B3D70A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058599" y="5422318"/>
                  <a:ext cx="2584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582E694-C471-4760-805E-83B8B4698A9D}"/>
                    </a:ext>
                  </a:extLst>
                </p14:cNvPr>
                <p14:cNvContentPartPr/>
                <p14:nvPr/>
              </p14:nvContentPartPr>
              <p14:xfrm>
                <a:off x="7395199" y="5482798"/>
                <a:ext cx="155160" cy="28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582E694-C471-4760-805E-83B8B4698A9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86559" y="5473798"/>
                  <a:ext cx="172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77476A1-5831-4645-8B26-0EBA3201DE07}"/>
                    </a:ext>
                  </a:extLst>
                </p14:cNvPr>
                <p14:cNvContentPartPr/>
                <p14:nvPr/>
              </p14:nvContentPartPr>
              <p14:xfrm>
                <a:off x="7395199" y="5592958"/>
                <a:ext cx="122760" cy="28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77476A1-5831-4645-8B26-0EBA3201DE0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386559" y="5584318"/>
                  <a:ext cx="140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D16E76F-6457-483A-826E-D1F8C977343D}"/>
                    </a:ext>
                  </a:extLst>
                </p14:cNvPr>
                <p14:cNvContentPartPr/>
                <p14:nvPr/>
              </p14:nvContentPartPr>
              <p14:xfrm>
                <a:off x="7583119" y="5517718"/>
                <a:ext cx="143280" cy="143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D16E76F-6457-483A-826E-D1F8C97734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574479" y="5508718"/>
                  <a:ext cx="160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C4E88F5-F75F-4E29-900B-54A70D16AEDF}"/>
                    </a:ext>
                  </a:extLst>
                </p14:cNvPr>
                <p14:cNvContentPartPr/>
                <p14:nvPr/>
              </p14:nvContentPartPr>
              <p14:xfrm>
                <a:off x="7561519" y="4228198"/>
                <a:ext cx="210960" cy="187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C4E88F5-F75F-4E29-900B-54A70D16AED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552519" y="4219558"/>
                  <a:ext cx="228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0672CB-9BD7-4016-9482-F48A462FA00E}"/>
                    </a:ext>
                  </a:extLst>
                </p14:cNvPr>
                <p14:cNvContentPartPr/>
                <p14:nvPr/>
              </p14:nvContentPartPr>
              <p14:xfrm>
                <a:off x="7652959" y="4830118"/>
                <a:ext cx="193680" cy="19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0672CB-9BD7-4016-9482-F48A462FA00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44319" y="4821478"/>
                  <a:ext cx="211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DC28C6D-FC31-40A5-83DC-C1F7D5FD9ED1}"/>
                    </a:ext>
                  </a:extLst>
                </p14:cNvPr>
                <p14:cNvContentPartPr/>
                <p14:nvPr/>
              </p14:nvContentPartPr>
              <p14:xfrm>
                <a:off x="7656199" y="4921198"/>
                <a:ext cx="242640" cy="38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DC28C6D-FC31-40A5-83DC-C1F7D5FD9ED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47559" y="4912558"/>
                  <a:ext cx="26028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48C6F41-2C29-451F-9BEA-947874CB7FEB}"/>
              </a:ext>
            </a:extLst>
          </p:cNvPr>
          <p:cNvGrpSpPr/>
          <p:nvPr/>
        </p:nvGrpSpPr>
        <p:grpSpPr>
          <a:xfrm>
            <a:off x="8267839" y="4687198"/>
            <a:ext cx="788400" cy="336960"/>
            <a:chOff x="8267839" y="4687198"/>
            <a:chExt cx="78840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D6ECE6C-0FFD-4611-AB1B-A03BC52F0FDA}"/>
                    </a:ext>
                  </a:extLst>
                </p14:cNvPr>
                <p14:cNvContentPartPr/>
                <p14:nvPr/>
              </p14:nvContentPartPr>
              <p14:xfrm>
                <a:off x="8267839" y="4687198"/>
                <a:ext cx="446400" cy="336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D6ECE6C-0FFD-4611-AB1B-A03BC52F0FD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58839" y="4678558"/>
                  <a:ext cx="4640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A7CDE09-6F18-4A8C-B53C-D5F10BCD31FE}"/>
                    </a:ext>
                  </a:extLst>
                </p14:cNvPr>
                <p14:cNvContentPartPr/>
                <p14:nvPr/>
              </p14:nvContentPartPr>
              <p14:xfrm>
                <a:off x="8761399" y="4785118"/>
                <a:ext cx="294840" cy="237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A7CDE09-6F18-4A8C-B53C-D5F10BCD31F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52759" y="4776478"/>
                  <a:ext cx="312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5CF30DA-31BC-45C5-947C-BBD94F83367C}"/>
                    </a:ext>
                  </a:extLst>
                </p14:cNvPr>
                <p14:cNvContentPartPr/>
                <p14:nvPr/>
              </p14:nvContentPartPr>
              <p14:xfrm>
                <a:off x="8797759" y="4754158"/>
                <a:ext cx="200880" cy="239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5CF30DA-31BC-45C5-947C-BBD94F83367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89119" y="4745158"/>
                  <a:ext cx="21852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12A18DFF-CFAC-4B8E-8DF3-81B0B0FB1761}"/>
              </a:ext>
            </a:extLst>
          </p:cNvPr>
          <p:cNvGrpSpPr/>
          <p:nvPr/>
        </p:nvGrpSpPr>
        <p:grpSpPr>
          <a:xfrm>
            <a:off x="8896039" y="3112558"/>
            <a:ext cx="1696320" cy="527040"/>
            <a:chOff x="8896039" y="3112558"/>
            <a:chExt cx="169632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4054D2E-79B0-4A8C-9F9B-E3F1CF7B324C}"/>
                    </a:ext>
                  </a:extLst>
                </p14:cNvPr>
                <p14:cNvContentPartPr/>
                <p14:nvPr/>
              </p14:nvContentPartPr>
              <p14:xfrm>
                <a:off x="8896039" y="3213718"/>
                <a:ext cx="249840" cy="205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4054D2E-79B0-4A8C-9F9B-E3F1CF7B324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887399" y="3205078"/>
                  <a:ext cx="267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E8358D9-A712-4C3C-A265-3D3793658001}"/>
                    </a:ext>
                  </a:extLst>
                </p14:cNvPr>
                <p14:cNvContentPartPr/>
                <p14:nvPr/>
              </p14:nvContentPartPr>
              <p14:xfrm>
                <a:off x="9279439" y="3112558"/>
                <a:ext cx="181080" cy="180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E8358D9-A712-4C3C-A265-3D379365800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270799" y="3103918"/>
                  <a:ext cx="198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CA9101D-F3EB-4216-800A-3A052A365170}"/>
                    </a:ext>
                  </a:extLst>
                </p14:cNvPr>
                <p14:cNvContentPartPr/>
                <p14:nvPr/>
              </p14:nvContentPartPr>
              <p14:xfrm>
                <a:off x="9261079" y="3376798"/>
                <a:ext cx="176760" cy="35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CA9101D-F3EB-4216-800A-3A052A36517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52079" y="3367798"/>
                  <a:ext cx="194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63A7143-05E7-43B8-8881-33C17E24C59F}"/>
                    </a:ext>
                  </a:extLst>
                </p14:cNvPr>
                <p14:cNvContentPartPr/>
                <p14:nvPr/>
              </p14:nvContentPartPr>
              <p14:xfrm>
                <a:off x="9691999" y="3176638"/>
                <a:ext cx="60480" cy="145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63A7143-05E7-43B8-8881-33C17E24C59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682999" y="3167638"/>
                  <a:ext cx="78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A7041A5-1B07-40D2-8424-92E6ADC18D36}"/>
                    </a:ext>
                  </a:extLst>
                </p14:cNvPr>
                <p14:cNvContentPartPr/>
                <p14:nvPr/>
              </p14:nvContentPartPr>
              <p14:xfrm>
                <a:off x="9614239" y="3130558"/>
                <a:ext cx="241560" cy="509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A7041A5-1B07-40D2-8424-92E6ADC18D3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605239" y="3121918"/>
                  <a:ext cx="2592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C24BEEB-3CAB-4B1A-BE4B-7D5B11F37F95}"/>
                    </a:ext>
                  </a:extLst>
                </p14:cNvPr>
                <p14:cNvContentPartPr/>
                <p14:nvPr/>
              </p14:nvContentPartPr>
              <p14:xfrm>
                <a:off x="9951199" y="3182398"/>
                <a:ext cx="200880" cy="133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C24BEEB-3CAB-4B1A-BE4B-7D5B11F37F9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942559" y="3173398"/>
                  <a:ext cx="218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E16988A-B7CA-4E40-9FAE-EA16D1EE9B74}"/>
                    </a:ext>
                  </a:extLst>
                </p14:cNvPr>
                <p14:cNvContentPartPr/>
                <p14:nvPr/>
              </p14:nvContentPartPr>
              <p14:xfrm>
                <a:off x="9961639" y="3381838"/>
                <a:ext cx="129240" cy="26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E16988A-B7CA-4E40-9FAE-EA16D1EE9B7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952999" y="3373198"/>
                  <a:ext cx="146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C145F45-AE43-486A-A12F-0EB6D85A9F49}"/>
                    </a:ext>
                  </a:extLst>
                </p14:cNvPr>
                <p14:cNvContentPartPr/>
                <p14:nvPr/>
              </p14:nvContentPartPr>
              <p14:xfrm>
                <a:off x="10224079" y="3206878"/>
                <a:ext cx="368280" cy="261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C145F45-AE43-486A-A12F-0EB6D85A9F4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215439" y="3197878"/>
                  <a:ext cx="38592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1834412-4CC2-48BF-B994-CAE4782BC6EC}"/>
                  </a:ext>
                </a:extLst>
              </p14:cNvPr>
              <p14:cNvContentPartPr/>
              <p14:nvPr/>
            </p14:nvContentPartPr>
            <p14:xfrm>
              <a:off x="8601559" y="3462118"/>
              <a:ext cx="104400" cy="2296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1834412-4CC2-48BF-B994-CAE4782BC6EC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592559" y="3453478"/>
                <a:ext cx="12204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E09E98E9-8800-4F17-BF9F-A37D1D3D987D}"/>
              </a:ext>
            </a:extLst>
          </p:cNvPr>
          <p:cNvGrpSpPr/>
          <p:nvPr/>
        </p:nvGrpSpPr>
        <p:grpSpPr>
          <a:xfrm>
            <a:off x="9578239" y="4668838"/>
            <a:ext cx="1479960" cy="354960"/>
            <a:chOff x="9578239" y="4668838"/>
            <a:chExt cx="147996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A946AC3-BEA5-4FA0-BC8D-844E59341430}"/>
                    </a:ext>
                  </a:extLst>
                </p14:cNvPr>
                <p14:cNvContentPartPr/>
                <p14:nvPr/>
              </p14:nvContentPartPr>
              <p14:xfrm>
                <a:off x="9578239" y="4757758"/>
                <a:ext cx="282240" cy="201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A946AC3-BEA5-4FA0-BC8D-844E5934143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569239" y="4748758"/>
                  <a:ext cx="299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8709929-9B49-4B36-82BD-EAD91AB781FB}"/>
                    </a:ext>
                  </a:extLst>
                </p14:cNvPr>
                <p14:cNvContentPartPr/>
                <p14:nvPr/>
              </p14:nvContentPartPr>
              <p14:xfrm>
                <a:off x="10011679" y="4702678"/>
                <a:ext cx="188640" cy="170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8709929-9B49-4B36-82BD-EAD91AB781F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03039" y="4694038"/>
                  <a:ext cx="206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465C0BA-7504-49C7-905E-44B5FBE4D8A7}"/>
                    </a:ext>
                  </a:extLst>
                </p14:cNvPr>
                <p14:cNvContentPartPr/>
                <p14:nvPr/>
              </p14:nvContentPartPr>
              <p14:xfrm>
                <a:off x="9940759" y="4957198"/>
                <a:ext cx="214560" cy="28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465C0BA-7504-49C7-905E-44B5FBE4D8A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31759" y="4948198"/>
                  <a:ext cx="232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93A304E-7986-4D62-BF00-0853E56D1D74}"/>
                    </a:ext>
                  </a:extLst>
                </p14:cNvPr>
                <p14:cNvContentPartPr/>
                <p14:nvPr/>
              </p14:nvContentPartPr>
              <p14:xfrm>
                <a:off x="10313719" y="4786918"/>
                <a:ext cx="191520" cy="195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93A304E-7986-4D62-BF00-0853E56D1D7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305079" y="4777918"/>
                  <a:ext cx="209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B873881-4D36-4403-B672-1C784D2DD4AB}"/>
                    </a:ext>
                  </a:extLst>
                </p14:cNvPr>
                <p14:cNvContentPartPr/>
                <p14:nvPr/>
              </p14:nvContentPartPr>
              <p14:xfrm>
                <a:off x="10252519" y="4754878"/>
                <a:ext cx="222480" cy="201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B873881-4D36-4403-B672-1C784D2DD4A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43879" y="4746238"/>
                  <a:ext cx="240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3CAB979-F042-4327-B7CA-27B561B7AC52}"/>
                    </a:ext>
                  </a:extLst>
                </p14:cNvPr>
                <p14:cNvContentPartPr/>
                <p14:nvPr/>
              </p14:nvContentPartPr>
              <p14:xfrm>
                <a:off x="10589839" y="4668838"/>
                <a:ext cx="187200" cy="136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3CAB979-F042-4327-B7CA-27B561B7AC5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581199" y="4660198"/>
                  <a:ext cx="204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89D2745-B8EB-4688-A29B-B110EDE78FB4}"/>
                    </a:ext>
                  </a:extLst>
                </p14:cNvPr>
                <p14:cNvContentPartPr/>
                <p14:nvPr/>
              </p14:nvContentPartPr>
              <p14:xfrm>
                <a:off x="10621159" y="4856398"/>
                <a:ext cx="187200" cy="34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89D2745-B8EB-4688-A29B-B110EDE78FB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612519" y="4847398"/>
                  <a:ext cx="204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A6F60E9-FDAA-45FE-B2A9-C960159ADA7B}"/>
                    </a:ext>
                  </a:extLst>
                </p14:cNvPr>
                <p14:cNvContentPartPr/>
                <p14:nvPr/>
              </p14:nvContentPartPr>
              <p14:xfrm>
                <a:off x="10958119" y="4727518"/>
                <a:ext cx="100080" cy="296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A6F60E9-FDAA-45FE-B2A9-C960159ADA7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949479" y="4718518"/>
                  <a:ext cx="11772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0D91394A-5150-4016-AC34-6C6F3428E895}"/>
              </a:ext>
            </a:extLst>
          </p:cNvPr>
          <p:cNvGrpSpPr/>
          <p:nvPr/>
        </p:nvGrpSpPr>
        <p:grpSpPr>
          <a:xfrm>
            <a:off x="3804559" y="3657292"/>
            <a:ext cx="423360" cy="62640"/>
            <a:chOff x="3804559" y="3657292"/>
            <a:chExt cx="423360" cy="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1EFEE21-4384-4F84-B189-49589F6CF93B}"/>
                    </a:ext>
                  </a:extLst>
                </p14:cNvPr>
                <p14:cNvContentPartPr/>
                <p14:nvPr/>
              </p14:nvContentPartPr>
              <p14:xfrm>
                <a:off x="3837679" y="3715252"/>
                <a:ext cx="360" cy="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1EFEE21-4384-4F84-B189-49589F6CF93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29039" y="37066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EE43E26-4367-4C24-9210-42F23FD0E4CC}"/>
                    </a:ext>
                  </a:extLst>
                </p14:cNvPr>
                <p14:cNvContentPartPr/>
                <p14:nvPr/>
              </p14:nvContentPartPr>
              <p14:xfrm>
                <a:off x="3804559" y="3657292"/>
                <a:ext cx="423360" cy="62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EE43E26-4367-4C24-9210-42F23FD0E4C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795919" y="3648652"/>
                  <a:ext cx="44100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88E7DD4F-3F70-41D0-9191-5D96EA1C61AB}"/>
                  </a:ext>
                </a:extLst>
              </p14:cNvPr>
              <p14:cNvContentPartPr/>
              <p14:nvPr/>
            </p14:nvContentPartPr>
            <p14:xfrm>
              <a:off x="5328439" y="2068972"/>
              <a:ext cx="918720" cy="439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88E7DD4F-3F70-41D0-9191-5D96EA1C61AB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319439" y="2059972"/>
                <a:ext cx="936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9E760CE1-E20B-42C3-847D-1EFED715C06E}"/>
                  </a:ext>
                </a:extLst>
              </p14:cNvPr>
              <p14:cNvContentPartPr/>
              <p14:nvPr/>
            </p14:nvContentPartPr>
            <p14:xfrm>
              <a:off x="656719" y="3982372"/>
              <a:ext cx="1167480" cy="572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9E760CE1-E20B-42C3-847D-1EFED715C06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647719" y="3973372"/>
                <a:ext cx="11851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D880A9A0-6764-4B4C-9A7F-0326054C241E}"/>
                  </a:ext>
                </a:extLst>
              </p14:cNvPr>
              <p14:cNvContentPartPr/>
              <p14:nvPr/>
            </p14:nvContentPartPr>
            <p14:xfrm>
              <a:off x="8962279" y="3737572"/>
              <a:ext cx="1621440" cy="1299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D880A9A0-6764-4B4C-9A7F-0326054C241E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8953639" y="3728932"/>
                <a:ext cx="163908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1DCAB98-2526-439F-A50E-9AA7E7CF5EF0}"/>
              </a:ext>
            </a:extLst>
          </p:cNvPr>
          <p:cNvGrpSpPr/>
          <p:nvPr/>
        </p:nvGrpSpPr>
        <p:grpSpPr>
          <a:xfrm>
            <a:off x="5073199" y="1589398"/>
            <a:ext cx="3690360" cy="1045440"/>
            <a:chOff x="5073199" y="1589398"/>
            <a:chExt cx="3690360" cy="10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1DC635-2274-428A-BCCE-25AE7D165E1A}"/>
                    </a:ext>
                  </a:extLst>
                </p14:cNvPr>
                <p14:cNvContentPartPr/>
                <p14:nvPr/>
              </p14:nvContentPartPr>
              <p14:xfrm>
                <a:off x="5073199" y="1651678"/>
                <a:ext cx="216000" cy="219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1DC635-2274-428A-BCCE-25AE7D165E1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064199" y="1642678"/>
                  <a:ext cx="233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A86EA35-9A5F-41CF-A5C1-447AE65FA110}"/>
                    </a:ext>
                  </a:extLst>
                </p14:cNvPr>
                <p14:cNvContentPartPr/>
                <p14:nvPr/>
              </p14:nvContentPartPr>
              <p14:xfrm>
                <a:off x="5359399" y="1616038"/>
                <a:ext cx="211680" cy="230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A86EA35-9A5F-41CF-A5C1-447AE65FA11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350759" y="1607038"/>
                  <a:ext cx="2293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DBF920E-9486-4A5A-9030-3AC5DB5F686B}"/>
                    </a:ext>
                  </a:extLst>
                </p14:cNvPr>
                <p14:cNvContentPartPr/>
                <p14:nvPr/>
              </p14:nvContentPartPr>
              <p14:xfrm>
                <a:off x="5368039" y="1944358"/>
                <a:ext cx="118800" cy="30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DBF920E-9486-4A5A-9030-3AC5DB5F686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59039" y="1935358"/>
                  <a:ext cx="136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0BABAD5-78C2-4DF8-A557-DC4004A91985}"/>
                    </a:ext>
                  </a:extLst>
                </p14:cNvPr>
                <p14:cNvContentPartPr/>
                <p14:nvPr/>
              </p14:nvContentPartPr>
              <p14:xfrm>
                <a:off x="5770159" y="1689838"/>
                <a:ext cx="217800" cy="234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0BABAD5-78C2-4DF8-A557-DC4004A9198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761519" y="1681198"/>
                  <a:ext cx="235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C8EDC13-055E-4EE6-9A2A-C8B2A65DCD77}"/>
                    </a:ext>
                  </a:extLst>
                </p14:cNvPr>
                <p14:cNvContentPartPr/>
                <p14:nvPr/>
              </p14:nvContentPartPr>
              <p14:xfrm>
                <a:off x="5709679" y="1705318"/>
                <a:ext cx="248040" cy="203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C8EDC13-055E-4EE6-9A2A-C8B2A65DCD7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700679" y="1696318"/>
                  <a:ext cx="265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E87C3AE-D6B7-4EAF-AC2B-E30679E3229D}"/>
                    </a:ext>
                  </a:extLst>
                </p14:cNvPr>
                <p14:cNvContentPartPr/>
                <p14:nvPr/>
              </p14:nvContentPartPr>
              <p14:xfrm>
                <a:off x="6121159" y="1640518"/>
                <a:ext cx="180000" cy="166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E87C3AE-D6B7-4EAF-AC2B-E30679E3229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112519" y="1631518"/>
                  <a:ext cx="197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A4F3487-79E6-427A-AA8F-BEF721FE808C}"/>
                    </a:ext>
                  </a:extLst>
                </p14:cNvPr>
                <p14:cNvContentPartPr/>
                <p14:nvPr/>
              </p14:nvContentPartPr>
              <p14:xfrm>
                <a:off x="6133399" y="1867318"/>
                <a:ext cx="171000" cy="41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A4F3487-79E6-427A-AA8F-BEF721FE808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124399" y="1858318"/>
                  <a:ext cx="188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64F9267-9540-4CFC-9803-1DD8829D4F8C}"/>
                    </a:ext>
                  </a:extLst>
                </p14:cNvPr>
                <p14:cNvContentPartPr/>
                <p14:nvPr/>
              </p14:nvContentPartPr>
              <p14:xfrm>
                <a:off x="6481519" y="1711438"/>
                <a:ext cx="56520" cy="191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64F9267-9540-4CFC-9803-1DD8829D4F8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472879" y="1702798"/>
                  <a:ext cx="74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3252D6D-DE05-4F2E-9605-45ABBFF45E35}"/>
                    </a:ext>
                  </a:extLst>
                </p14:cNvPr>
                <p14:cNvContentPartPr/>
                <p14:nvPr/>
              </p14:nvContentPartPr>
              <p14:xfrm>
                <a:off x="6699679" y="1928158"/>
                <a:ext cx="93960" cy="154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3252D6D-DE05-4F2E-9605-45ABBFF45E3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690679" y="1919158"/>
                  <a:ext cx="111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5D2A00A-3CC6-4CEA-B424-60B52D2B1DA6}"/>
                    </a:ext>
                  </a:extLst>
                </p14:cNvPr>
                <p14:cNvContentPartPr/>
                <p14:nvPr/>
              </p14:nvContentPartPr>
              <p14:xfrm>
                <a:off x="7023679" y="1660678"/>
                <a:ext cx="223560" cy="202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5D2A00A-3CC6-4CEA-B424-60B52D2B1DA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015039" y="1651678"/>
                  <a:ext cx="241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41FBFE1-315E-4F51-A779-D15404FC6D60}"/>
                    </a:ext>
                  </a:extLst>
                </p14:cNvPr>
                <p14:cNvContentPartPr/>
                <p14:nvPr/>
              </p14:nvContentPartPr>
              <p14:xfrm>
                <a:off x="7373959" y="1600918"/>
                <a:ext cx="212400" cy="175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41FBFE1-315E-4F51-A779-D15404FC6D6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365319" y="1592278"/>
                  <a:ext cx="230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6849671-B5AD-4D45-AB63-335F45B3C07C}"/>
                    </a:ext>
                  </a:extLst>
                </p14:cNvPr>
                <p14:cNvContentPartPr/>
                <p14:nvPr/>
              </p14:nvContentPartPr>
              <p14:xfrm>
                <a:off x="7394839" y="1851838"/>
                <a:ext cx="170640" cy="18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6849671-B5AD-4D45-AB63-335F45B3C07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385839" y="1843198"/>
                  <a:ext cx="188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7289047-38ED-4139-9198-2890E9C3FD17}"/>
                    </a:ext>
                  </a:extLst>
                </p14:cNvPr>
                <p14:cNvContentPartPr/>
                <p14:nvPr/>
              </p14:nvContentPartPr>
              <p14:xfrm>
                <a:off x="7742959" y="1680478"/>
                <a:ext cx="78840" cy="130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7289047-38ED-4139-9198-2890E9C3FD1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733959" y="1671838"/>
                  <a:ext cx="96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617CA69-E3AB-46AA-A4E8-FD2211FFAD26}"/>
                    </a:ext>
                  </a:extLst>
                </p14:cNvPr>
                <p14:cNvContentPartPr/>
                <p14:nvPr/>
              </p14:nvContentPartPr>
              <p14:xfrm>
                <a:off x="7679959" y="1607758"/>
                <a:ext cx="299520" cy="448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617CA69-E3AB-46AA-A4E8-FD2211FFAD2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670959" y="1599118"/>
                  <a:ext cx="3171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3B2389F-510B-48DE-AA44-0607C8F3D278}"/>
                    </a:ext>
                  </a:extLst>
                </p14:cNvPr>
                <p14:cNvContentPartPr/>
                <p14:nvPr/>
              </p14:nvContentPartPr>
              <p14:xfrm>
                <a:off x="8058679" y="1608838"/>
                <a:ext cx="209520" cy="187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3B2389F-510B-48DE-AA44-0607C8F3D27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049679" y="1599838"/>
                  <a:ext cx="227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0F73D1-2CBC-4987-8F1D-475D9379BE8F}"/>
                    </a:ext>
                  </a:extLst>
                </p14:cNvPr>
                <p14:cNvContentPartPr/>
                <p14:nvPr/>
              </p14:nvContentPartPr>
              <p14:xfrm>
                <a:off x="8097559" y="1857598"/>
                <a:ext cx="135000" cy="16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0F73D1-2CBC-4987-8F1D-475D9379BE8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088559" y="1848958"/>
                  <a:ext cx="152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88E95AC-DE00-4008-B809-966787B93993}"/>
                    </a:ext>
                  </a:extLst>
                </p14:cNvPr>
                <p14:cNvContentPartPr/>
                <p14:nvPr/>
              </p14:nvContentPartPr>
              <p14:xfrm>
                <a:off x="8484559" y="1589398"/>
                <a:ext cx="279000" cy="280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88E95AC-DE00-4008-B809-966787B9399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475919" y="1580758"/>
                  <a:ext cx="296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5912CB5-0BF9-4A39-89AD-18735C804BE9}"/>
                    </a:ext>
                  </a:extLst>
                </p14:cNvPr>
                <p14:cNvContentPartPr/>
                <p14:nvPr/>
              </p14:nvContentPartPr>
              <p14:xfrm>
                <a:off x="5624359" y="2457718"/>
                <a:ext cx="156240" cy="167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5912CB5-0BF9-4A39-89AD-18735C804BE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615359" y="2449078"/>
                  <a:ext cx="173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A2A67B5-3A39-479E-9D56-FFD815C04F4E}"/>
                    </a:ext>
                  </a:extLst>
                </p14:cNvPr>
                <p14:cNvContentPartPr/>
                <p14:nvPr/>
              </p14:nvContentPartPr>
              <p14:xfrm>
                <a:off x="5980039" y="2222998"/>
                <a:ext cx="241560" cy="411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A2A67B5-3A39-479E-9D56-FFD815C04F4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971399" y="2213998"/>
                  <a:ext cx="2592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6AD8A8A-0E6E-4673-A95E-F5903152973B}"/>
                    </a:ext>
                  </a:extLst>
                </p14:cNvPr>
                <p14:cNvContentPartPr/>
                <p14:nvPr/>
              </p14:nvContentPartPr>
              <p14:xfrm>
                <a:off x="5915959" y="2411278"/>
                <a:ext cx="243000" cy="48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6AD8A8A-0E6E-4673-A95E-F5903152973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906959" y="2402278"/>
                  <a:ext cx="260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8149DA-F9A5-410F-8737-89036BB529FF}"/>
                    </a:ext>
                  </a:extLst>
                </p14:cNvPr>
                <p14:cNvContentPartPr/>
                <p14:nvPr/>
              </p14:nvContentPartPr>
              <p14:xfrm>
                <a:off x="6241759" y="2197438"/>
                <a:ext cx="205200" cy="378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8149DA-F9A5-410F-8737-89036BB529F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232759" y="2188798"/>
                  <a:ext cx="2228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7197D62-2644-43B9-B561-0CE0F6B62A1E}"/>
                    </a:ext>
                  </a:extLst>
                </p14:cNvPr>
                <p14:cNvContentPartPr/>
                <p14:nvPr/>
              </p14:nvContentPartPr>
              <p14:xfrm>
                <a:off x="6505999" y="2430358"/>
                <a:ext cx="131760" cy="117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7197D62-2644-43B9-B561-0CE0F6B62A1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497359" y="2421358"/>
                  <a:ext cx="149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0F69BC4-6458-47C5-A75B-6F0E2775ABBE}"/>
                    </a:ext>
                  </a:extLst>
                </p14:cNvPr>
                <p14:cNvContentPartPr/>
                <p14:nvPr/>
              </p14:nvContentPartPr>
              <p14:xfrm>
                <a:off x="6656119" y="2409838"/>
                <a:ext cx="187200" cy="167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0F69BC4-6458-47C5-A75B-6F0E2775ABB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647479" y="2401198"/>
                  <a:ext cx="204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E8D4266-BB3C-4E5A-987A-28EE36B1C6A9}"/>
                    </a:ext>
                  </a:extLst>
                </p14:cNvPr>
                <p14:cNvContentPartPr/>
                <p14:nvPr/>
              </p14:nvContentPartPr>
              <p14:xfrm>
                <a:off x="6945559" y="2413078"/>
                <a:ext cx="269640" cy="133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E8D4266-BB3C-4E5A-987A-28EE36B1C6A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936919" y="2404438"/>
                  <a:ext cx="287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ADA8947-3F52-45B6-A46C-DADD4A3B91E5}"/>
                    </a:ext>
                  </a:extLst>
                </p14:cNvPr>
                <p14:cNvContentPartPr/>
                <p14:nvPr/>
              </p14:nvContentPartPr>
              <p14:xfrm>
                <a:off x="7303399" y="2366638"/>
                <a:ext cx="76320" cy="147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ADA8947-3F52-45B6-A46C-DADD4A3B91E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294759" y="2357638"/>
                  <a:ext cx="93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F317B87-93C8-4988-93AF-F8661133F0DC}"/>
                    </a:ext>
                  </a:extLst>
                </p14:cNvPr>
                <p14:cNvContentPartPr/>
                <p14:nvPr/>
              </p14:nvContentPartPr>
              <p14:xfrm>
                <a:off x="7530199" y="2312638"/>
                <a:ext cx="142200" cy="20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F317B87-93C8-4988-93AF-F8661133F0D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521199" y="2303998"/>
                  <a:ext cx="159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6C9C0B5-3942-41FE-BF7D-F7308323C497}"/>
                    </a:ext>
                  </a:extLst>
                </p14:cNvPr>
                <p14:cNvContentPartPr/>
                <p14:nvPr/>
              </p14:nvContentPartPr>
              <p14:xfrm>
                <a:off x="7771759" y="2355478"/>
                <a:ext cx="191520" cy="181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6C9C0B5-3942-41FE-BF7D-F7308323C49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762759" y="2346838"/>
                  <a:ext cx="209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9475133-513C-40F3-AAAA-4DCD630950E6}"/>
                    </a:ext>
                  </a:extLst>
                </p14:cNvPr>
                <p14:cNvContentPartPr/>
                <p14:nvPr/>
              </p14:nvContentPartPr>
              <p14:xfrm>
                <a:off x="7157599" y="1890052"/>
                <a:ext cx="1605960" cy="2192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9475133-513C-40F3-AAAA-4DCD630950E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148959" y="1881052"/>
                  <a:ext cx="162360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3571819-D0EA-4618-890B-023824F42DDD}"/>
              </a:ext>
            </a:extLst>
          </p:cNvPr>
          <p:cNvGrpSpPr/>
          <p:nvPr/>
        </p:nvGrpSpPr>
        <p:grpSpPr>
          <a:xfrm>
            <a:off x="8412919" y="5321932"/>
            <a:ext cx="581400" cy="203400"/>
            <a:chOff x="8412919" y="5321932"/>
            <a:chExt cx="5814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27216A3-E2E4-4294-8B09-3A35D3AA9E12}"/>
                    </a:ext>
                  </a:extLst>
                </p14:cNvPr>
                <p14:cNvContentPartPr/>
                <p14:nvPr/>
              </p14:nvContentPartPr>
              <p14:xfrm>
                <a:off x="8412919" y="5321932"/>
                <a:ext cx="566280" cy="792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27216A3-E2E4-4294-8B09-3A35D3AA9E1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404279" y="5313292"/>
                  <a:ext cx="583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51BB669-019E-433E-99E5-6F0C3D38F11A}"/>
                    </a:ext>
                  </a:extLst>
                </p14:cNvPr>
                <p14:cNvContentPartPr/>
                <p14:nvPr/>
              </p14:nvContentPartPr>
              <p14:xfrm>
                <a:off x="8463679" y="5345332"/>
                <a:ext cx="530640" cy="1800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51BB669-019E-433E-99E5-6F0C3D38F11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454679" y="5336332"/>
                  <a:ext cx="54828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E96621C-263D-4DE0-9D60-1EA3ADD41014}"/>
              </a:ext>
            </a:extLst>
          </p:cNvPr>
          <p:cNvGrpSpPr/>
          <p:nvPr/>
        </p:nvGrpSpPr>
        <p:grpSpPr>
          <a:xfrm>
            <a:off x="7608319" y="3791212"/>
            <a:ext cx="478080" cy="275400"/>
            <a:chOff x="7608319" y="3791212"/>
            <a:chExt cx="47808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D6B846F-86A2-463E-850C-408272FA8350}"/>
                    </a:ext>
                  </a:extLst>
                </p14:cNvPr>
                <p14:cNvContentPartPr/>
                <p14:nvPr/>
              </p14:nvContentPartPr>
              <p14:xfrm>
                <a:off x="7608319" y="3791212"/>
                <a:ext cx="478080" cy="175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D6B846F-86A2-463E-850C-408272FA835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599679" y="3782212"/>
                  <a:ext cx="495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85D40DA-9ED6-48D3-9244-314074542F46}"/>
                    </a:ext>
                  </a:extLst>
                </p14:cNvPr>
                <p14:cNvContentPartPr/>
                <p14:nvPr/>
              </p14:nvContentPartPr>
              <p14:xfrm>
                <a:off x="7833679" y="3982012"/>
                <a:ext cx="240840" cy="84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85D40DA-9ED6-48D3-9244-314074542F4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824679" y="3973012"/>
                  <a:ext cx="258480" cy="10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0BC6BC-D78A-4C7D-A1A1-D57E8FD40696}"/>
                  </a:ext>
                </a:extLst>
              </p14:cNvPr>
              <p14:cNvContentPartPr/>
              <p14:nvPr/>
            </p14:nvContentPartPr>
            <p14:xfrm>
              <a:off x="3035114" y="1583628"/>
              <a:ext cx="205920" cy="32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0BC6BC-D78A-4C7D-A1A1-D57E8FD40696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3026474" y="1574628"/>
                <a:ext cx="223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08778C-BCB9-4526-865E-726E473954EF}"/>
                  </a:ext>
                </a:extLst>
              </p14:cNvPr>
              <p14:cNvContentPartPr/>
              <p14:nvPr/>
            </p14:nvContentPartPr>
            <p14:xfrm>
              <a:off x="3176594" y="3879348"/>
              <a:ext cx="446400" cy="86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08778C-BCB9-4526-865E-726E473954EF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167954" y="3870348"/>
                <a:ext cx="4640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0EC9A9-38B9-41D5-831D-FB65788BB5B7}"/>
                  </a:ext>
                </a:extLst>
              </p14:cNvPr>
              <p14:cNvContentPartPr/>
              <p14:nvPr/>
            </p14:nvContentPartPr>
            <p14:xfrm>
              <a:off x="3846194" y="3635268"/>
              <a:ext cx="353160" cy="90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0EC9A9-38B9-41D5-831D-FB65788BB5B7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3837194" y="3626628"/>
                <a:ext cx="3708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67AD0AE-1FA3-4AFB-9082-9AB3AA012F0A}"/>
                  </a:ext>
                </a:extLst>
              </p14:cNvPr>
              <p14:cNvContentPartPr/>
              <p14:nvPr/>
            </p14:nvContentPartPr>
            <p14:xfrm>
              <a:off x="9020474" y="3729948"/>
              <a:ext cx="1758240" cy="135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67AD0AE-1FA3-4AFB-9082-9AB3AA012F0A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9011474" y="3721308"/>
                <a:ext cx="177588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0F3D84C-86D9-4D08-80E4-5DD7FE184130}"/>
              </a:ext>
            </a:extLst>
          </p:cNvPr>
          <p:cNvGrpSpPr/>
          <p:nvPr/>
        </p:nvGrpSpPr>
        <p:grpSpPr>
          <a:xfrm>
            <a:off x="9443834" y="1600548"/>
            <a:ext cx="655920" cy="351720"/>
            <a:chOff x="9443834" y="1600548"/>
            <a:chExt cx="65592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53EE3BE-85A1-48FE-AC73-140022D04A2A}"/>
                    </a:ext>
                  </a:extLst>
                </p14:cNvPr>
                <p14:cNvContentPartPr/>
                <p14:nvPr/>
              </p14:nvContentPartPr>
              <p14:xfrm>
                <a:off x="9443834" y="1689828"/>
                <a:ext cx="655920" cy="124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53EE3BE-85A1-48FE-AC73-140022D04A2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34834" y="1681188"/>
                  <a:ext cx="673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EE7A0E-C2C8-43E1-8820-11D112B4CF4A}"/>
                    </a:ext>
                  </a:extLst>
                </p14:cNvPr>
                <p14:cNvContentPartPr/>
                <p14:nvPr/>
              </p14:nvContentPartPr>
              <p14:xfrm>
                <a:off x="9459674" y="1600548"/>
                <a:ext cx="224280" cy="351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EE7A0E-C2C8-43E1-8820-11D112B4CF4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450674" y="1591548"/>
                  <a:ext cx="241920" cy="36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F639B7F-F774-4C76-BEC5-182804C2CC62}"/>
                  </a:ext>
                </a:extLst>
              </p14:cNvPr>
              <p14:cNvContentPartPr/>
              <p14:nvPr/>
            </p14:nvContentPartPr>
            <p14:xfrm>
              <a:off x="9565514" y="5236188"/>
              <a:ext cx="1608120" cy="131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F639B7F-F774-4C76-BEC5-182804C2CC62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9556874" y="5227188"/>
                <a:ext cx="1625760" cy="1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83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E72A26-4474-48EB-8088-35300ACE2B70}"/>
              </a:ext>
            </a:extLst>
          </p:cNvPr>
          <p:cNvGrpSpPr/>
          <p:nvPr/>
        </p:nvGrpSpPr>
        <p:grpSpPr>
          <a:xfrm>
            <a:off x="410479" y="140758"/>
            <a:ext cx="923760" cy="601560"/>
            <a:chOff x="410479" y="140758"/>
            <a:chExt cx="92376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0BDDA12-BCE2-4F46-B4AA-E67E48E61860}"/>
                    </a:ext>
                  </a:extLst>
                </p14:cNvPr>
                <p14:cNvContentPartPr/>
                <p14:nvPr/>
              </p14:nvContentPartPr>
              <p14:xfrm>
                <a:off x="410479" y="228598"/>
                <a:ext cx="502920" cy="513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0BDDA12-BCE2-4F46-B4AA-E67E48E618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1479" y="219958"/>
                  <a:ext cx="5205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00442F8-C4F8-4538-BD3B-034E3B630B05}"/>
                    </a:ext>
                  </a:extLst>
                </p14:cNvPr>
                <p14:cNvContentPartPr/>
                <p14:nvPr/>
              </p14:nvContentPartPr>
              <p14:xfrm>
                <a:off x="774439" y="477358"/>
                <a:ext cx="131040" cy="20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0442F8-C4F8-4538-BD3B-034E3B630B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799" y="468718"/>
                  <a:ext cx="148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15ABC4-53E0-4218-8F49-D8E0CA168DAD}"/>
                    </a:ext>
                  </a:extLst>
                </p14:cNvPr>
                <p14:cNvContentPartPr/>
                <p14:nvPr/>
              </p14:nvContentPartPr>
              <p14:xfrm>
                <a:off x="987919" y="140758"/>
                <a:ext cx="257040" cy="55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15ABC4-53E0-4218-8F49-D8E0CA168D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279" y="131758"/>
                  <a:ext cx="27468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F8FD54A-8FB8-406B-854A-BA59937333C1}"/>
                    </a:ext>
                  </a:extLst>
                </p14:cNvPr>
                <p14:cNvContentPartPr/>
                <p14:nvPr/>
              </p14:nvContentPartPr>
              <p14:xfrm>
                <a:off x="955159" y="433078"/>
                <a:ext cx="379080" cy="255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F8FD54A-8FB8-406B-854A-BA59937333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6159" y="424078"/>
                  <a:ext cx="39672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6A159D-7C3F-4CAA-A026-94C90EFBBB01}"/>
              </a:ext>
            </a:extLst>
          </p:cNvPr>
          <p:cNvGrpSpPr/>
          <p:nvPr/>
        </p:nvGrpSpPr>
        <p:grpSpPr>
          <a:xfrm>
            <a:off x="7097479" y="-39602"/>
            <a:ext cx="2494080" cy="793440"/>
            <a:chOff x="7097479" y="-39602"/>
            <a:chExt cx="2494080" cy="79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2BF6BE-0B03-4B00-A312-EF9038324776}"/>
                    </a:ext>
                  </a:extLst>
                </p14:cNvPr>
                <p14:cNvContentPartPr/>
                <p14:nvPr/>
              </p14:nvContentPartPr>
              <p14:xfrm>
                <a:off x="7097479" y="340918"/>
                <a:ext cx="225360" cy="203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2BF6BE-0B03-4B00-A312-EF90383247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88839" y="332278"/>
                  <a:ext cx="243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DB32C4-77A5-4409-AF06-8A6315E082C1}"/>
                    </a:ext>
                  </a:extLst>
                </p14:cNvPr>
                <p14:cNvContentPartPr/>
                <p14:nvPr/>
              </p14:nvContentPartPr>
              <p14:xfrm>
                <a:off x="7391599" y="370438"/>
                <a:ext cx="145800" cy="15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DB32C4-77A5-4409-AF06-8A6315E082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82599" y="361438"/>
                  <a:ext cx="163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45AF4E-3CB9-4416-89DD-B368BA5A488B}"/>
                    </a:ext>
                  </a:extLst>
                </p14:cNvPr>
                <p14:cNvContentPartPr/>
                <p14:nvPr/>
              </p14:nvContentPartPr>
              <p14:xfrm>
                <a:off x="7551079" y="335518"/>
                <a:ext cx="213840" cy="234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45AF4E-3CB9-4416-89DD-B368BA5A48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42439" y="326518"/>
                  <a:ext cx="2314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80C3368-6FCE-48E9-AF5D-7F91F54FFAF2}"/>
                    </a:ext>
                  </a:extLst>
                </p14:cNvPr>
                <p14:cNvContentPartPr/>
                <p14:nvPr/>
              </p14:nvContentPartPr>
              <p14:xfrm>
                <a:off x="7957519" y="443158"/>
                <a:ext cx="212760" cy="310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80C3368-6FCE-48E9-AF5D-7F91F54FFA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48879" y="434518"/>
                  <a:ext cx="2304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F88185-9D56-44FD-9861-6E6E2FA82D0A}"/>
                    </a:ext>
                  </a:extLst>
                </p14:cNvPr>
                <p14:cNvContentPartPr/>
                <p14:nvPr/>
              </p14:nvContentPartPr>
              <p14:xfrm>
                <a:off x="8092879" y="285118"/>
                <a:ext cx="331560" cy="215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F88185-9D56-44FD-9861-6E6E2FA82D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3879" y="276118"/>
                  <a:ext cx="349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CD18D87-750F-43A5-AC45-3E7034C99C5A}"/>
                    </a:ext>
                  </a:extLst>
                </p14:cNvPr>
                <p14:cNvContentPartPr/>
                <p14:nvPr/>
              </p14:nvContentPartPr>
              <p14:xfrm>
                <a:off x="8421199" y="334438"/>
                <a:ext cx="227520" cy="180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CD18D87-750F-43A5-AC45-3E7034C99C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12199" y="325798"/>
                  <a:ext cx="245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6CDE731-EA39-4621-B32D-5FF05EDC6C2A}"/>
                    </a:ext>
                  </a:extLst>
                </p14:cNvPr>
                <p14:cNvContentPartPr/>
                <p14:nvPr/>
              </p14:nvContentPartPr>
              <p14:xfrm>
                <a:off x="8524519" y="82438"/>
                <a:ext cx="243720" cy="420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6CDE731-EA39-4621-B32D-5FF05EDC6C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5519" y="73798"/>
                  <a:ext cx="2613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3F55CA-EC5F-4FC1-A68E-61437CD9D6B3}"/>
                    </a:ext>
                  </a:extLst>
                </p14:cNvPr>
                <p14:cNvContentPartPr/>
                <p14:nvPr/>
              </p14:nvContentPartPr>
              <p14:xfrm>
                <a:off x="8773279" y="-39602"/>
                <a:ext cx="434160" cy="600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3F55CA-EC5F-4FC1-A68E-61437CD9D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64279" y="-48602"/>
                  <a:ext cx="45180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EFABA4-1DA4-4493-9B5F-063B574824F7}"/>
                    </a:ext>
                  </a:extLst>
                </p14:cNvPr>
                <p14:cNvContentPartPr/>
                <p14:nvPr/>
              </p14:nvContentPartPr>
              <p14:xfrm>
                <a:off x="8787679" y="315358"/>
                <a:ext cx="373320" cy="82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EFABA4-1DA4-4493-9B5F-063B574824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78679" y="306718"/>
                  <a:ext cx="390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D59363-6BB7-4E32-B906-E8AE0677641D}"/>
                    </a:ext>
                  </a:extLst>
                </p14:cNvPr>
                <p14:cNvContentPartPr/>
                <p14:nvPr/>
              </p14:nvContentPartPr>
              <p14:xfrm>
                <a:off x="9293479" y="176398"/>
                <a:ext cx="61560" cy="107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D59363-6BB7-4E32-B906-E8AE067764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84479" y="167398"/>
                  <a:ext cx="79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177E66-3530-4D89-824F-54D2A7401B24}"/>
                    </a:ext>
                  </a:extLst>
                </p14:cNvPr>
                <p14:cNvContentPartPr/>
                <p14:nvPr/>
              </p14:nvContentPartPr>
              <p14:xfrm>
                <a:off x="9447559" y="146878"/>
                <a:ext cx="144000" cy="162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177E66-3530-4D89-824F-54D2A7401B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38919" y="138238"/>
                  <a:ext cx="16164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0B9CEFB-8DB0-4FED-ABB4-40D789147EB2}"/>
                  </a:ext>
                </a:extLst>
              </p14:cNvPr>
              <p14:cNvContentPartPr/>
              <p14:nvPr/>
            </p14:nvContentPartPr>
            <p14:xfrm>
              <a:off x="9209239" y="640078"/>
              <a:ext cx="149760" cy="177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0B9CEFB-8DB0-4FED-ABB4-40D789147EB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00239" y="631438"/>
                <a:ext cx="16740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05D00228-486A-4237-B1E1-A7753B879014}"/>
              </a:ext>
            </a:extLst>
          </p:cNvPr>
          <p:cNvGrpSpPr/>
          <p:nvPr/>
        </p:nvGrpSpPr>
        <p:grpSpPr>
          <a:xfrm>
            <a:off x="9718279" y="320038"/>
            <a:ext cx="416880" cy="257040"/>
            <a:chOff x="9718279" y="320038"/>
            <a:chExt cx="41688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645FEDF-93B0-4603-9525-94BC3706ACF3}"/>
                    </a:ext>
                  </a:extLst>
                </p14:cNvPr>
                <p14:cNvContentPartPr/>
                <p14:nvPr/>
              </p14:nvContentPartPr>
              <p14:xfrm>
                <a:off x="9718279" y="320038"/>
                <a:ext cx="207000" cy="257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645FEDF-93B0-4603-9525-94BC3706AC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09279" y="311398"/>
                  <a:ext cx="224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18F3FD2-167A-4035-B4B7-03214A1EA23E}"/>
                    </a:ext>
                  </a:extLst>
                </p14:cNvPr>
                <p14:cNvContentPartPr/>
                <p14:nvPr/>
              </p14:nvContentPartPr>
              <p14:xfrm>
                <a:off x="9937159" y="388078"/>
                <a:ext cx="198000" cy="166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18F3FD2-167A-4035-B4B7-03214A1EA2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28159" y="379438"/>
                  <a:ext cx="2156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F1E8951-C30E-4CA5-9D2B-ECDA51309B5E}"/>
              </a:ext>
            </a:extLst>
          </p:cNvPr>
          <p:cNvGrpSpPr/>
          <p:nvPr/>
        </p:nvGrpSpPr>
        <p:grpSpPr>
          <a:xfrm>
            <a:off x="443599" y="910798"/>
            <a:ext cx="991440" cy="726480"/>
            <a:chOff x="443599" y="910798"/>
            <a:chExt cx="991440" cy="72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8701CC-861A-4DC8-B66D-918ECC2448AB}"/>
                    </a:ext>
                  </a:extLst>
                </p14:cNvPr>
                <p14:cNvContentPartPr/>
                <p14:nvPr/>
              </p14:nvContentPartPr>
              <p14:xfrm>
                <a:off x="532159" y="940318"/>
                <a:ext cx="271440" cy="47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8701CC-861A-4DC8-B66D-918ECC2448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3519" y="931678"/>
                  <a:ext cx="2890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002833D-95E7-484C-BE60-6381F94253E6}"/>
                    </a:ext>
                  </a:extLst>
                </p14:cNvPr>
                <p14:cNvContentPartPr/>
                <p14:nvPr/>
              </p14:nvContentPartPr>
              <p14:xfrm>
                <a:off x="443599" y="1122838"/>
                <a:ext cx="460800" cy="157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002833D-95E7-484C-BE60-6381F94253E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4599" y="1114198"/>
                  <a:ext cx="47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ABDFC47-1556-4644-84B0-FE8B39AF005F}"/>
                    </a:ext>
                  </a:extLst>
                </p14:cNvPr>
                <p14:cNvContentPartPr/>
                <p14:nvPr/>
              </p14:nvContentPartPr>
              <p14:xfrm>
                <a:off x="778399" y="910798"/>
                <a:ext cx="269280" cy="441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ABDFC47-1556-4644-84B0-FE8B39AF00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9759" y="901798"/>
                  <a:ext cx="2869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12DA7F-7990-4DF8-A2EE-F720B24263C8}"/>
                    </a:ext>
                  </a:extLst>
                </p14:cNvPr>
                <p14:cNvContentPartPr/>
                <p14:nvPr/>
              </p14:nvContentPartPr>
              <p14:xfrm>
                <a:off x="990439" y="1155598"/>
                <a:ext cx="204480" cy="195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12DA7F-7990-4DF8-A2EE-F720B24263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1439" y="1146598"/>
                  <a:ext cx="222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57223F-8F24-42BA-8B31-27794525C4BD}"/>
                    </a:ext>
                  </a:extLst>
                </p14:cNvPr>
                <p14:cNvContentPartPr/>
                <p14:nvPr/>
              </p14:nvContentPartPr>
              <p14:xfrm>
                <a:off x="1264399" y="1121038"/>
                <a:ext cx="68400" cy="153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57223F-8F24-42BA-8B31-27794525C4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55759" y="1112038"/>
                  <a:ext cx="86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7F1DEA-6C2B-4562-90B5-80D507512506}"/>
                    </a:ext>
                  </a:extLst>
                </p14:cNvPr>
                <p14:cNvContentPartPr/>
                <p14:nvPr/>
              </p14:nvContentPartPr>
              <p14:xfrm>
                <a:off x="1168639" y="1105198"/>
                <a:ext cx="266400" cy="532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7F1DEA-6C2B-4562-90B5-80D5075125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59999" y="1096198"/>
                  <a:ext cx="284040" cy="54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E3E4217-9531-4395-A595-07DA32F56D73}"/>
              </a:ext>
            </a:extLst>
          </p:cNvPr>
          <p:cNvGrpSpPr/>
          <p:nvPr/>
        </p:nvGrpSpPr>
        <p:grpSpPr>
          <a:xfrm>
            <a:off x="1824199" y="15838"/>
            <a:ext cx="5009040" cy="1714680"/>
            <a:chOff x="1824199" y="15838"/>
            <a:chExt cx="5009040" cy="17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C5C42C-7B7E-4CAD-9818-1738396568E0}"/>
                    </a:ext>
                  </a:extLst>
                </p14:cNvPr>
                <p14:cNvContentPartPr/>
                <p14:nvPr/>
              </p14:nvContentPartPr>
              <p14:xfrm>
                <a:off x="1904119" y="112678"/>
                <a:ext cx="352440" cy="604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C5C42C-7B7E-4CAD-9818-1738396568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95119" y="103678"/>
                  <a:ext cx="37008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0E4825-1A91-4756-9ACC-FC7BD9F0EB62}"/>
                    </a:ext>
                  </a:extLst>
                </p14:cNvPr>
                <p14:cNvContentPartPr/>
                <p14:nvPr/>
              </p14:nvContentPartPr>
              <p14:xfrm>
                <a:off x="1838239" y="420838"/>
                <a:ext cx="247320" cy="91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0E4825-1A91-4756-9ACC-FC7BD9F0EB6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29599" y="411838"/>
                  <a:ext cx="264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446F30-9873-4EE3-B124-D18126047E37}"/>
                    </a:ext>
                  </a:extLst>
                </p14:cNvPr>
                <p14:cNvContentPartPr/>
                <p14:nvPr/>
              </p14:nvContentPartPr>
              <p14:xfrm>
                <a:off x="2153959" y="113398"/>
                <a:ext cx="235440" cy="494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446F30-9873-4EE3-B124-D18126047E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44959" y="104398"/>
                  <a:ext cx="2530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50100D-559B-4892-BE39-0B16EE24DCCC}"/>
                    </a:ext>
                  </a:extLst>
                </p14:cNvPr>
                <p14:cNvContentPartPr/>
                <p14:nvPr/>
              </p14:nvContentPartPr>
              <p14:xfrm>
                <a:off x="2369239" y="429838"/>
                <a:ext cx="166320" cy="18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50100D-559B-4892-BE39-0B16EE24DC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60599" y="421198"/>
                  <a:ext cx="183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364937-4293-4BA1-BB4D-ADDB05528E89}"/>
                    </a:ext>
                  </a:extLst>
                </p14:cNvPr>
                <p14:cNvContentPartPr/>
                <p14:nvPr/>
              </p14:nvContentPartPr>
              <p14:xfrm>
                <a:off x="2885119" y="380158"/>
                <a:ext cx="335880" cy="20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364937-4293-4BA1-BB4D-ADDB05528E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6479" y="371158"/>
                  <a:ext cx="353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2B0B4C-57C3-4A7C-9084-CE64748D826C}"/>
                    </a:ext>
                  </a:extLst>
                </p14:cNvPr>
                <p14:cNvContentPartPr/>
                <p14:nvPr/>
              </p14:nvContentPartPr>
              <p14:xfrm>
                <a:off x="3260599" y="361798"/>
                <a:ext cx="189000" cy="180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2B0B4C-57C3-4A7C-9084-CE64748D82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51959" y="353158"/>
                  <a:ext cx="206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677948-1202-4B2F-9A2A-EA045099D802}"/>
                    </a:ext>
                  </a:extLst>
                </p14:cNvPr>
                <p14:cNvContentPartPr/>
                <p14:nvPr/>
              </p14:nvContentPartPr>
              <p14:xfrm>
                <a:off x="3421879" y="369718"/>
                <a:ext cx="223560" cy="20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677948-1202-4B2F-9A2A-EA045099D8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13239" y="360718"/>
                  <a:ext cx="241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184F3B-E585-46DE-B470-00BB61A1B579}"/>
                    </a:ext>
                  </a:extLst>
                </p14:cNvPr>
                <p14:cNvContentPartPr/>
                <p14:nvPr/>
              </p14:nvContentPartPr>
              <p14:xfrm>
                <a:off x="3421879" y="379438"/>
                <a:ext cx="350280" cy="579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184F3B-E585-46DE-B470-00BB61A1B5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12879" y="370438"/>
                  <a:ext cx="36792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00F2B93-0015-41C9-9714-24E0449BFE41}"/>
                    </a:ext>
                  </a:extLst>
                </p14:cNvPr>
                <p14:cNvContentPartPr/>
                <p14:nvPr/>
              </p14:nvContentPartPr>
              <p14:xfrm>
                <a:off x="3840919" y="358198"/>
                <a:ext cx="80640" cy="150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00F2B93-0015-41C9-9714-24E0449BFE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32279" y="349558"/>
                  <a:ext cx="98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A856A0-0BA0-4564-92E4-B6759E6CFA08}"/>
                    </a:ext>
                  </a:extLst>
                </p14:cNvPr>
                <p14:cNvContentPartPr/>
                <p14:nvPr/>
              </p14:nvContentPartPr>
              <p14:xfrm>
                <a:off x="3965479" y="335878"/>
                <a:ext cx="147960" cy="120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A856A0-0BA0-4564-92E4-B6759E6CFA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56479" y="326878"/>
                  <a:ext cx="165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43AD0A-96B7-4CC0-AE7E-CB312B3B0AD1}"/>
                    </a:ext>
                  </a:extLst>
                </p14:cNvPr>
                <p14:cNvContentPartPr/>
                <p14:nvPr/>
              </p14:nvContentPartPr>
              <p14:xfrm>
                <a:off x="4199479" y="352438"/>
                <a:ext cx="111600" cy="10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43AD0A-96B7-4CC0-AE7E-CB312B3B0A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90479" y="343798"/>
                  <a:ext cx="129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EAA045-DF01-4BB8-ABE8-40168E551BF0}"/>
                    </a:ext>
                  </a:extLst>
                </p14:cNvPr>
                <p14:cNvContentPartPr/>
                <p14:nvPr/>
              </p14:nvContentPartPr>
              <p14:xfrm>
                <a:off x="4415479" y="69478"/>
                <a:ext cx="231840" cy="45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EAA045-DF01-4BB8-ABE8-40168E551B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06839" y="60838"/>
                  <a:ext cx="2494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68E108-A168-4B27-BE10-638D82490230}"/>
                    </a:ext>
                  </a:extLst>
                </p14:cNvPr>
                <p14:cNvContentPartPr/>
                <p14:nvPr/>
              </p14:nvContentPartPr>
              <p14:xfrm>
                <a:off x="4799239" y="315718"/>
                <a:ext cx="306720" cy="213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68E108-A168-4B27-BE10-638D8249023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90239" y="307078"/>
                  <a:ext cx="324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D28B92-203D-4FF3-893C-F0CABAAFBC95}"/>
                    </a:ext>
                  </a:extLst>
                </p14:cNvPr>
                <p14:cNvContentPartPr/>
                <p14:nvPr/>
              </p14:nvContentPartPr>
              <p14:xfrm>
                <a:off x="5020279" y="83878"/>
                <a:ext cx="295560" cy="38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D28B92-203D-4FF3-893C-F0CABAAFBC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11279" y="75238"/>
                  <a:ext cx="313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DC95AE-E86A-4E07-943A-651B191F5466}"/>
                    </a:ext>
                  </a:extLst>
                </p14:cNvPr>
                <p14:cNvContentPartPr/>
                <p14:nvPr/>
              </p14:nvContentPartPr>
              <p14:xfrm>
                <a:off x="5087239" y="325438"/>
                <a:ext cx="217800" cy="165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DC95AE-E86A-4E07-943A-651B191F54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78239" y="316438"/>
                  <a:ext cx="235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36AB79-A24F-41DB-94A8-CA5976AB6364}"/>
                    </a:ext>
                  </a:extLst>
                </p14:cNvPr>
                <p14:cNvContentPartPr/>
                <p14:nvPr/>
              </p14:nvContentPartPr>
              <p14:xfrm>
                <a:off x="5296759" y="348838"/>
                <a:ext cx="208800" cy="186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36AB79-A24F-41DB-94A8-CA5976AB63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88119" y="340198"/>
                  <a:ext cx="226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92A667-2520-4304-86C0-E53F571627B9}"/>
                    </a:ext>
                  </a:extLst>
                </p14:cNvPr>
                <p14:cNvContentPartPr/>
                <p14:nvPr/>
              </p14:nvContentPartPr>
              <p14:xfrm>
                <a:off x="5540119" y="253798"/>
                <a:ext cx="206280" cy="256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92A667-2520-4304-86C0-E53F571627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31119" y="244798"/>
                  <a:ext cx="223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72FAF2-72EA-48E0-90F9-4173742FC275}"/>
                    </a:ext>
                  </a:extLst>
                </p14:cNvPr>
                <p14:cNvContentPartPr/>
                <p14:nvPr/>
              </p14:nvContentPartPr>
              <p14:xfrm>
                <a:off x="5776639" y="345598"/>
                <a:ext cx="127800" cy="158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72FAF2-72EA-48E0-90F9-4173742FC27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67999" y="336598"/>
                  <a:ext cx="145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24C6AAB-459C-4DC1-A5A3-6DD4AEED4D57}"/>
                    </a:ext>
                  </a:extLst>
                </p14:cNvPr>
                <p14:cNvContentPartPr/>
                <p14:nvPr/>
              </p14:nvContentPartPr>
              <p14:xfrm>
                <a:off x="6029719" y="15838"/>
                <a:ext cx="327600" cy="511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24C6AAB-459C-4DC1-A5A3-6DD4AEED4D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20719" y="6838"/>
                  <a:ext cx="3452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14E348-0DA1-48E5-AF91-B1C227B5F03D}"/>
                    </a:ext>
                  </a:extLst>
                </p14:cNvPr>
                <p14:cNvContentPartPr/>
                <p14:nvPr/>
              </p14:nvContentPartPr>
              <p14:xfrm>
                <a:off x="5957719" y="331918"/>
                <a:ext cx="383040" cy="209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14E348-0DA1-48E5-AF91-B1C227B5F03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49079" y="323278"/>
                  <a:ext cx="400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6985A0-0F83-4A9B-8543-A31FB5AFFD80}"/>
                    </a:ext>
                  </a:extLst>
                </p14:cNvPr>
                <p14:cNvContentPartPr/>
                <p14:nvPr/>
              </p14:nvContentPartPr>
              <p14:xfrm>
                <a:off x="6422839" y="248398"/>
                <a:ext cx="38520" cy="1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6985A0-0F83-4A9B-8543-A31FB5AFFD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13839" y="239758"/>
                  <a:ext cx="56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7F7189-EC2B-42F2-8BB4-71BDF4CEF413}"/>
                    </a:ext>
                  </a:extLst>
                </p14:cNvPr>
                <p14:cNvContentPartPr/>
                <p14:nvPr/>
              </p14:nvContentPartPr>
              <p14:xfrm>
                <a:off x="6406999" y="334078"/>
                <a:ext cx="164880" cy="15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7F7189-EC2B-42F2-8BB4-71BDF4CEF4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97999" y="325438"/>
                  <a:ext cx="182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0CF42AA-CB64-4625-A434-4E0E39A7A015}"/>
                    </a:ext>
                  </a:extLst>
                </p14:cNvPr>
                <p14:cNvContentPartPr/>
                <p14:nvPr/>
              </p14:nvContentPartPr>
              <p14:xfrm>
                <a:off x="6606439" y="209518"/>
                <a:ext cx="226800" cy="330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0CF42AA-CB64-4625-A434-4E0E39A7A0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97439" y="200878"/>
                  <a:ext cx="2444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C9EF1B2-4CA1-4943-AFC3-E138BB859C59}"/>
                    </a:ext>
                  </a:extLst>
                </p14:cNvPr>
                <p14:cNvContentPartPr/>
                <p14:nvPr/>
              </p14:nvContentPartPr>
              <p14:xfrm>
                <a:off x="1824199" y="1049038"/>
                <a:ext cx="204840" cy="21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C9EF1B2-4CA1-4943-AFC3-E138BB859C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15199" y="1040038"/>
                  <a:ext cx="222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431C477-ADC2-43A0-963B-29FBE9B5FC1F}"/>
                    </a:ext>
                  </a:extLst>
                </p14:cNvPr>
                <p14:cNvContentPartPr/>
                <p14:nvPr/>
              </p14:nvContentPartPr>
              <p14:xfrm>
                <a:off x="2094919" y="788038"/>
                <a:ext cx="236880" cy="46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431C477-ADC2-43A0-963B-29FBE9B5FC1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85919" y="779398"/>
                  <a:ext cx="2545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A17994-D7B3-479B-90AC-7BE3BC8E6616}"/>
                    </a:ext>
                  </a:extLst>
                </p14:cNvPr>
                <p14:cNvContentPartPr/>
                <p14:nvPr/>
              </p14:nvContentPartPr>
              <p14:xfrm>
                <a:off x="2327479" y="1070638"/>
                <a:ext cx="116640" cy="176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A17994-D7B3-479B-90AC-7BE3BC8E66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18479" y="1061638"/>
                  <a:ext cx="134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84BB9B-550B-431B-9456-C20F3159D477}"/>
                    </a:ext>
                  </a:extLst>
                </p14:cNvPr>
                <p14:cNvContentPartPr/>
                <p14:nvPr/>
              </p14:nvContentPartPr>
              <p14:xfrm>
                <a:off x="2512519" y="1049038"/>
                <a:ext cx="129960" cy="191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84BB9B-550B-431B-9456-C20F3159D4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03879" y="1040038"/>
                  <a:ext cx="147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68F73E1-97DF-4E01-834F-11EC3F2431D6}"/>
                    </a:ext>
                  </a:extLst>
                </p14:cNvPr>
                <p14:cNvContentPartPr/>
                <p14:nvPr/>
              </p14:nvContentPartPr>
              <p14:xfrm>
                <a:off x="2683519" y="795238"/>
                <a:ext cx="212040" cy="420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68F73E1-97DF-4E01-834F-11EC3F2431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4519" y="786238"/>
                  <a:ext cx="2296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5E538C9-D18F-40C6-8B35-5095DC809C1C}"/>
                    </a:ext>
                  </a:extLst>
                </p14:cNvPr>
                <p14:cNvContentPartPr/>
                <p14:nvPr/>
              </p14:nvContentPartPr>
              <p14:xfrm>
                <a:off x="2838679" y="1034278"/>
                <a:ext cx="158040" cy="21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5E538C9-D18F-40C6-8B35-5095DC809C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29679" y="1025278"/>
                  <a:ext cx="175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88D5D4A-F993-4454-854C-C46DFCCE97FD}"/>
                    </a:ext>
                  </a:extLst>
                </p14:cNvPr>
                <p14:cNvContentPartPr/>
                <p14:nvPr/>
              </p14:nvContentPartPr>
              <p14:xfrm>
                <a:off x="2898799" y="798118"/>
                <a:ext cx="260280" cy="45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88D5D4A-F993-4454-854C-C46DFCCE97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9799" y="789478"/>
                  <a:ext cx="2779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5ADD424-ED05-4B93-B57A-4B4DDA5EB667}"/>
                    </a:ext>
                  </a:extLst>
                </p14:cNvPr>
                <p14:cNvContentPartPr/>
                <p14:nvPr/>
              </p14:nvContentPartPr>
              <p14:xfrm>
                <a:off x="3348079" y="1069198"/>
                <a:ext cx="95400" cy="13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5ADD424-ED05-4B93-B57A-4B4DDA5EB66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39079" y="1060558"/>
                  <a:ext cx="113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3E56195-90F2-4509-A866-2EA5A6CDFAAF}"/>
                    </a:ext>
                  </a:extLst>
                </p14:cNvPr>
                <p14:cNvContentPartPr/>
                <p14:nvPr/>
              </p14:nvContentPartPr>
              <p14:xfrm>
                <a:off x="3511879" y="993238"/>
                <a:ext cx="172800" cy="185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3E56195-90F2-4509-A866-2EA5A6CDFA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02879" y="984598"/>
                  <a:ext cx="190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B1FB87D-E43C-4474-946F-EC959A59A597}"/>
                    </a:ext>
                  </a:extLst>
                </p14:cNvPr>
                <p14:cNvContentPartPr/>
                <p14:nvPr/>
              </p14:nvContentPartPr>
              <p14:xfrm>
                <a:off x="3740119" y="720358"/>
                <a:ext cx="306360" cy="507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B1FB87D-E43C-4474-946F-EC959A59A59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31479" y="711718"/>
                  <a:ext cx="32400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37D19E-EE0F-4321-BAAA-7F9FFF5D6273}"/>
                    </a:ext>
                  </a:extLst>
                </p14:cNvPr>
                <p14:cNvContentPartPr/>
                <p14:nvPr/>
              </p14:nvContentPartPr>
              <p14:xfrm>
                <a:off x="3679639" y="890638"/>
                <a:ext cx="396360" cy="110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37D19E-EE0F-4321-BAAA-7F9FFF5D627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70999" y="881998"/>
                  <a:ext cx="414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173EA79-3610-488E-9076-14A91FF206F6}"/>
                    </a:ext>
                  </a:extLst>
                </p14:cNvPr>
                <p14:cNvContentPartPr/>
                <p14:nvPr/>
              </p14:nvContentPartPr>
              <p14:xfrm>
                <a:off x="3898519" y="977398"/>
                <a:ext cx="229680" cy="186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173EA79-3610-488E-9076-14A91FF206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89879" y="968758"/>
                  <a:ext cx="247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FE2CC0-55BE-4C9F-A293-E6EC9C2DF2AE}"/>
                    </a:ext>
                  </a:extLst>
                </p14:cNvPr>
                <p14:cNvContentPartPr/>
                <p14:nvPr/>
              </p14:nvContentPartPr>
              <p14:xfrm>
                <a:off x="3907159" y="983878"/>
                <a:ext cx="405000" cy="74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FE2CC0-55BE-4C9F-A293-E6EC9C2DF2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98519" y="974878"/>
                  <a:ext cx="42264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47D827-56BC-42E6-BDE7-9ED180D7AD4A}"/>
                    </a:ext>
                  </a:extLst>
                </p14:cNvPr>
                <p14:cNvContentPartPr/>
                <p14:nvPr/>
              </p14:nvContentPartPr>
              <p14:xfrm>
                <a:off x="4382719" y="971998"/>
                <a:ext cx="261000" cy="207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47D827-56BC-42E6-BDE7-9ED180D7AD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74079" y="962998"/>
                  <a:ext cx="278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3E5EC3-F9A7-411A-BC1C-913AF6651AB1}"/>
                    </a:ext>
                  </a:extLst>
                </p14:cNvPr>
                <p14:cNvContentPartPr/>
                <p14:nvPr/>
              </p14:nvContentPartPr>
              <p14:xfrm>
                <a:off x="4549039" y="1021678"/>
                <a:ext cx="214560" cy="150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3E5EC3-F9A7-411A-BC1C-913AF6651A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40399" y="1013038"/>
                  <a:ext cx="232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C4A3F6-ED7A-4AE1-8A54-BBA4444FA040}"/>
                    </a:ext>
                  </a:extLst>
                </p14:cNvPr>
                <p14:cNvContentPartPr/>
                <p14:nvPr/>
              </p14:nvContentPartPr>
              <p14:xfrm>
                <a:off x="4811839" y="705238"/>
                <a:ext cx="327600" cy="473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C4A3F6-ED7A-4AE1-8A54-BBA4444FA0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02839" y="696238"/>
                  <a:ext cx="3452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1B7B4A0-2D97-4FE8-B25C-EF050A28AEAA}"/>
                    </a:ext>
                  </a:extLst>
                </p14:cNvPr>
                <p14:cNvContentPartPr/>
                <p14:nvPr/>
              </p14:nvContentPartPr>
              <p14:xfrm>
                <a:off x="4778719" y="941038"/>
                <a:ext cx="276840" cy="54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1B7B4A0-2D97-4FE8-B25C-EF050A28AEA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70079" y="932398"/>
                  <a:ext cx="294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2334FA-E02B-4FB0-B4B1-DAE22E9C4269}"/>
                    </a:ext>
                  </a:extLst>
                </p14:cNvPr>
                <p14:cNvContentPartPr/>
                <p14:nvPr/>
              </p14:nvContentPartPr>
              <p14:xfrm>
                <a:off x="4992919" y="967678"/>
                <a:ext cx="202680" cy="210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2334FA-E02B-4FB0-B4B1-DAE22E9C42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84279" y="959038"/>
                  <a:ext cx="22032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66161FA-B4C0-499C-A048-9242C762CF75}"/>
              </a:ext>
            </a:extLst>
          </p:cNvPr>
          <p:cNvGrpSpPr/>
          <p:nvPr/>
        </p:nvGrpSpPr>
        <p:grpSpPr>
          <a:xfrm>
            <a:off x="5570719" y="719278"/>
            <a:ext cx="419400" cy="493560"/>
            <a:chOff x="5570719" y="719278"/>
            <a:chExt cx="41940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A1DF0CB-175E-46A5-90D2-003667B1CF26}"/>
                    </a:ext>
                  </a:extLst>
                </p14:cNvPr>
                <p14:cNvContentPartPr/>
                <p14:nvPr/>
              </p14:nvContentPartPr>
              <p14:xfrm>
                <a:off x="5661079" y="719278"/>
                <a:ext cx="231120" cy="49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A1DF0CB-175E-46A5-90D2-003667B1CF2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52079" y="710278"/>
                  <a:ext cx="2487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A495BF7-1B0B-4F2C-BEE8-708EBE3D2EE6}"/>
                    </a:ext>
                  </a:extLst>
                </p14:cNvPr>
                <p14:cNvContentPartPr/>
                <p14:nvPr/>
              </p14:nvContentPartPr>
              <p14:xfrm>
                <a:off x="5570719" y="953998"/>
                <a:ext cx="347400" cy="58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A495BF7-1B0B-4F2C-BEE8-708EBE3D2EE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61719" y="945358"/>
                  <a:ext cx="365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2C18B80-E683-4F1E-BA31-3E8F4A7081F8}"/>
                    </a:ext>
                  </a:extLst>
                </p14:cNvPr>
                <p14:cNvContentPartPr/>
                <p14:nvPr/>
              </p14:nvContentPartPr>
              <p14:xfrm>
                <a:off x="5813719" y="1037518"/>
                <a:ext cx="176400" cy="127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2C18B80-E683-4F1E-BA31-3E8F4A7081F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04719" y="1028518"/>
                  <a:ext cx="1940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FA79800-F22D-414E-929D-3301F2FAE707}"/>
              </a:ext>
            </a:extLst>
          </p:cNvPr>
          <p:cNvGrpSpPr/>
          <p:nvPr/>
        </p:nvGrpSpPr>
        <p:grpSpPr>
          <a:xfrm>
            <a:off x="6539479" y="853918"/>
            <a:ext cx="289440" cy="363960"/>
            <a:chOff x="6539479" y="853918"/>
            <a:chExt cx="28944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0204900-707A-413F-8ABB-A75B4105DC80}"/>
                    </a:ext>
                  </a:extLst>
                </p14:cNvPr>
                <p14:cNvContentPartPr/>
                <p14:nvPr/>
              </p14:nvContentPartPr>
              <p14:xfrm>
                <a:off x="6539479" y="853918"/>
                <a:ext cx="126000" cy="346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0204900-707A-413F-8ABB-A75B4105DC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30479" y="844918"/>
                  <a:ext cx="1436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56CDD9-0CFD-4084-835C-F0A8A381CF33}"/>
                    </a:ext>
                  </a:extLst>
                </p14:cNvPr>
                <p14:cNvContentPartPr/>
                <p14:nvPr/>
              </p14:nvContentPartPr>
              <p14:xfrm>
                <a:off x="6793639" y="1190518"/>
                <a:ext cx="35280" cy="27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56CDD9-0CFD-4084-835C-F0A8A381CF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84639" y="1181878"/>
                  <a:ext cx="529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52C0F4A-0015-4203-8510-91588D1ECF63}"/>
              </a:ext>
            </a:extLst>
          </p:cNvPr>
          <p:cNvGrpSpPr/>
          <p:nvPr/>
        </p:nvGrpSpPr>
        <p:grpSpPr>
          <a:xfrm>
            <a:off x="630439" y="1764718"/>
            <a:ext cx="1666800" cy="467640"/>
            <a:chOff x="630439" y="1764718"/>
            <a:chExt cx="166680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E4553DB-E79A-42DD-A11F-0378DE424438}"/>
                    </a:ext>
                  </a:extLst>
                </p14:cNvPr>
                <p14:cNvContentPartPr/>
                <p14:nvPr/>
              </p14:nvContentPartPr>
              <p14:xfrm>
                <a:off x="630439" y="1954078"/>
                <a:ext cx="311760" cy="278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E4553DB-E79A-42DD-A11F-0378DE42443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1439" y="1945078"/>
                  <a:ext cx="329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63D79A1-6F8A-48C8-B411-6356DE2BCA94}"/>
                    </a:ext>
                  </a:extLst>
                </p14:cNvPr>
                <p14:cNvContentPartPr/>
                <p14:nvPr/>
              </p14:nvContentPartPr>
              <p14:xfrm>
                <a:off x="1005919" y="1764718"/>
                <a:ext cx="253080" cy="45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63D79A1-6F8A-48C8-B411-6356DE2BCA9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7279" y="1756078"/>
                  <a:ext cx="2707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92F5C89-BDCA-4292-8F62-A78BF0864FED}"/>
                    </a:ext>
                  </a:extLst>
                </p14:cNvPr>
                <p14:cNvContentPartPr/>
                <p14:nvPr/>
              </p14:nvContentPartPr>
              <p14:xfrm>
                <a:off x="1249999" y="2039398"/>
                <a:ext cx="162000" cy="166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92F5C89-BDCA-4292-8F62-A78BF0864FE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40999" y="2030758"/>
                  <a:ext cx="179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F8E4AC4-19FC-4957-B017-BC75A74F3471}"/>
                    </a:ext>
                  </a:extLst>
                </p14:cNvPr>
                <p14:cNvContentPartPr/>
                <p14:nvPr/>
              </p14:nvContentPartPr>
              <p14:xfrm>
                <a:off x="1484719" y="2056678"/>
                <a:ext cx="79200" cy="12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F8E4AC4-19FC-4957-B017-BC75A74F347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76079" y="2048038"/>
                  <a:ext cx="96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7CA905-25A6-4E34-BEC3-EA6D4B186294}"/>
                    </a:ext>
                  </a:extLst>
                </p14:cNvPr>
                <p14:cNvContentPartPr/>
                <p14:nvPr/>
              </p14:nvContentPartPr>
              <p14:xfrm>
                <a:off x="1640599" y="1773358"/>
                <a:ext cx="379080" cy="356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7CA905-25A6-4E34-BEC3-EA6D4B1862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31959" y="1764718"/>
                  <a:ext cx="3967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504DD71-7C47-4A8D-8B28-3EEB93E33FC6}"/>
                    </a:ext>
                  </a:extLst>
                </p14:cNvPr>
                <p14:cNvContentPartPr/>
                <p14:nvPr/>
              </p14:nvContentPartPr>
              <p14:xfrm>
                <a:off x="1765159" y="2133718"/>
                <a:ext cx="191520" cy="34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504DD71-7C47-4A8D-8B28-3EEB93E33F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56159" y="2125078"/>
                  <a:ext cx="209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55D4D0F-700B-4574-A0D7-1BFD28ED29D0}"/>
                    </a:ext>
                  </a:extLst>
                </p14:cNvPr>
                <p14:cNvContentPartPr/>
                <p14:nvPr/>
              </p14:nvContentPartPr>
              <p14:xfrm>
                <a:off x="2292559" y="1882438"/>
                <a:ext cx="4680" cy="15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55D4D0F-700B-4574-A0D7-1BFD28ED29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83559" y="1873798"/>
                  <a:ext cx="22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0FC95B1-7CD3-4EFB-9659-384F1EDB7BF0}"/>
                    </a:ext>
                  </a:extLst>
                </p14:cNvPr>
                <p14:cNvContentPartPr/>
                <p14:nvPr/>
              </p14:nvContentPartPr>
              <p14:xfrm>
                <a:off x="2235679" y="2099878"/>
                <a:ext cx="4320" cy="8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0FC95B1-7CD3-4EFB-9659-384F1EDB7B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27039" y="2091238"/>
                  <a:ext cx="2196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EC67AAB-F469-4209-B195-FE9666A1DCA2}"/>
                  </a:ext>
                </a:extLst>
              </p14:cNvPr>
              <p14:cNvContentPartPr/>
              <p14:nvPr/>
            </p14:nvContentPartPr>
            <p14:xfrm>
              <a:off x="2889079" y="1713598"/>
              <a:ext cx="270360" cy="8420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EC67AAB-F469-4209-B195-FE9666A1DCA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880439" y="1704958"/>
                <a:ext cx="28800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667E7A4-DFA1-4FF9-AF92-A99F0667D21F}"/>
                  </a:ext>
                </a:extLst>
              </p14:cNvPr>
              <p14:cNvContentPartPr/>
              <p14:nvPr/>
            </p14:nvContentPartPr>
            <p14:xfrm>
              <a:off x="2846599" y="2785678"/>
              <a:ext cx="188280" cy="156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667E7A4-DFA1-4FF9-AF92-A99F0667D21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837959" y="2776678"/>
                <a:ext cx="2059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961A898-6393-40B6-BA75-9F9A092F7D76}"/>
                  </a:ext>
                </a:extLst>
              </p14:cNvPr>
              <p14:cNvContentPartPr/>
              <p14:nvPr/>
            </p14:nvContentPartPr>
            <p14:xfrm>
              <a:off x="3211639" y="1437478"/>
              <a:ext cx="222480" cy="155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961A898-6393-40B6-BA75-9F9A092F7D7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202639" y="1428838"/>
                <a:ext cx="24012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3169E2E-B4FA-4FC3-A56E-79A9A73E45B3}"/>
              </a:ext>
            </a:extLst>
          </p:cNvPr>
          <p:cNvGrpSpPr/>
          <p:nvPr/>
        </p:nvGrpSpPr>
        <p:grpSpPr>
          <a:xfrm>
            <a:off x="3360679" y="1738798"/>
            <a:ext cx="1441080" cy="714600"/>
            <a:chOff x="3360679" y="1738798"/>
            <a:chExt cx="1441080" cy="71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E11FFAA-4B0B-4B2B-81D8-8CFE09C1BC35}"/>
                    </a:ext>
                  </a:extLst>
                </p14:cNvPr>
                <p14:cNvContentPartPr/>
                <p14:nvPr/>
              </p14:nvContentPartPr>
              <p14:xfrm>
                <a:off x="3525559" y="1811878"/>
                <a:ext cx="8172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E11FFAA-4B0B-4B2B-81D8-8CFE09C1BC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16919" y="1803238"/>
                  <a:ext cx="99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FE6D318-06F6-43A0-999E-B1F4BF8EE66D}"/>
                    </a:ext>
                  </a:extLst>
                </p14:cNvPr>
                <p14:cNvContentPartPr/>
                <p14:nvPr/>
              </p14:nvContentPartPr>
              <p14:xfrm>
                <a:off x="3586039" y="1738798"/>
                <a:ext cx="114480" cy="316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FE6D318-06F6-43A0-999E-B1F4BF8EE6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77039" y="1730158"/>
                  <a:ext cx="1321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15BDBB-F481-49FA-B5EE-9FC7F169FB67}"/>
                    </a:ext>
                  </a:extLst>
                </p14:cNvPr>
                <p14:cNvContentPartPr/>
                <p14:nvPr/>
              </p14:nvContentPartPr>
              <p14:xfrm>
                <a:off x="3400279" y="2128678"/>
                <a:ext cx="245160" cy="60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15BDBB-F481-49FA-B5EE-9FC7F169FB6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91639" y="2119678"/>
                  <a:ext cx="262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4BE8163-2273-4A97-A45E-B803FFF1970A}"/>
                    </a:ext>
                  </a:extLst>
                </p14:cNvPr>
                <p14:cNvContentPartPr/>
                <p14:nvPr/>
              </p14:nvContentPartPr>
              <p14:xfrm>
                <a:off x="3360679" y="2227318"/>
                <a:ext cx="283680" cy="22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4BE8163-2273-4A97-A45E-B803FFF197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51679" y="2218318"/>
                  <a:ext cx="301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FD183A6-C37D-4CE8-AF25-A7FF0BFC3871}"/>
                    </a:ext>
                  </a:extLst>
                </p14:cNvPr>
                <p14:cNvContentPartPr/>
                <p14:nvPr/>
              </p14:nvContentPartPr>
              <p14:xfrm>
                <a:off x="3877639" y="1994758"/>
                <a:ext cx="247680" cy="167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FD183A6-C37D-4CE8-AF25-A7FF0BFC387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68639" y="1985758"/>
                  <a:ext cx="265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B6A996F-C856-4802-8AC7-B964DA0E286E}"/>
                    </a:ext>
                  </a:extLst>
                </p14:cNvPr>
                <p14:cNvContentPartPr/>
                <p14:nvPr/>
              </p14:nvContentPartPr>
              <p14:xfrm>
                <a:off x="4050799" y="1745998"/>
                <a:ext cx="283320" cy="394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B6A996F-C856-4802-8AC7-B964DA0E286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42159" y="1736998"/>
                  <a:ext cx="3009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8B8E61E-93D3-43AD-8D86-7D1989F91A22}"/>
                    </a:ext>
                  </a:extLst>
                </p14:cNvPr>
                <p14:cNvContentPartPr/>
                <p14:nvPr/>
              </p14:nvContentPartPr>
              <p14:xfrm>
                <a:off x="4215319" y="1968478"/>
                <a:ext cx="106200" cy="130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8B8E61E-93D3-43AD-8D86-7D1989F91A2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06679" y="1959838"/>
                  <a:ext cx="123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619BD69-7754-4EA4-9015-68F193F3C1DF}"/>
                    </a:ext>
                  </a:extLst>
                </p14:cNvPr>
                <p14:cNvContentPartPr/>
                <p14:nvPr/>
              </p14:nvContentPartPr>
              <p14:xfrm>
                <a:off x="4181839" y="1895398"/>
                <a:ext cx="234360" cy="426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619BD69-7754-4EA4-9015-68F193F3C1D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72839" y="1886398"/>
                  <a:ext cx="2520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3123347-F390-459D-A414-CE7EF646D4F6}"/>
                    </a:ext>
                  </a:extLst>
                </p14:cNvPr>
                <p14:cNvContentPartPr/>
                <p14:nvPr/>
              </p14:nvContentPartPr>
              <p14:xfrm>
                <a:off x="4617079" y="1916998"/>
                <a:ext cx="184680" cy="174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3123347-F390-459D-A414-CE7EF646D4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08439" y="1907998"/>
                  <a:ext cx="2023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C7C3138-A7FD-4D69-8049-77215FF1FC8F}"/>
              </a:ext>
            </a:extLst>
          </p:cNvPr>
          <p:cNvGrpSpPr/>
          <p:nvPr/>
        </p:nvGrpSpPr>
        <p:grpSpPr>
          <a:xfrm>
            <a:off x="5080759" y="1427038"/>
            <a:ext cx="1526040" cy="1094040"/>
            <a:chOff x="5080759" y="1427038"/>
            <a:chExt cx="1526040" cy="10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E2C6D52-E9DA-4FB2-95FD-00973151F787}"/>
                    </a:ext>
                  </a:extLst>
                </p14:cNvPr>
                <p14:cNvContentPartPr/>
                <p14:nvPr/>
              </p14:nvContentPartPr>
              <p14:xfrm>
                <a:off x="5245999" y="1739518"/>
                <a:ext cx="78120" cy="166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E2C6D52-E9DA-4FB2-95FD-00973151F78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36999" y="1730878"/>
                  <a:ext cx="95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9996B2F-B704-4F66-88F8-B1EF8FFC1076}"/>
                    </a:ext>
                  </a:extLst>
                </p14:cNvPr>
                <p14:cNvContentPartPr/>
                <p14:nvPr/>
              </p14:nvContentPartPr>
              <p14:xfrm>
                <a:off x="5232679" y="1672198"/>
                <a:ext cx="269640" cy="467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9996B2F-B704-4F66-88F8-B1EF8FFC10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23679" y="1663558"/>
                  <a:ext cx="2872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D4B5A80-F208-4C10-BE56-11F3708AA217}"/>
                    </a:ext>
                  </a:extLst>
                </p14:cNvPr>
                <p14:cNvContentPartPr/>
                <p14:nvPr/>
              </p14:nvContentPartPr>
              <p14:xfrm>
                <a:off x="5622919" y="1427038"/>
                <a:ext cx="198720" cy="183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D4B5A80-F208-4C10-BE56-11F3708AA21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14279" y="1418398"/>
                  <a:ext cx="216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1209BED-CC1C-4663-9E7D-58EFA79D8CA1}"/>
                    </a:ext>
                  </a:extLst>
                </p14:cNvPr>
                <p14:cNvContentPartPr/>
                <p14:nvPr/>
              </p14:nvContentPartPr>
              <p14:xfrm>
                <a:off x="5080759" y="2076478"/>
                <a:ext cx="502200" cy="108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1209BED-CC1C-4663-9E7D-58EFA79D8CA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72119" y="2067478"/>
                  <a:ext cx="519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6D6361C-4464-4FA9-96E1-4DDAB026B314}"/>
                    </a:ext>
                  </a:extLst>
                </p14:cNvPr>
                <p14:cNvContentPartPr/>
                <p14:nvPr/>
              </p14:nvContentPartPr>
              <p14:xfrm>
                <a:off x="5202799" y="2263318"/>
                <a:ext cx="197280" cy="115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6D6361C-4464-4FA9-96E1-4DDAB026B31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93799" y="2254318"/>
                  <a:ext cx="214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D6E0F00-4949-4955-8F83-DB43FB2BFF8A}"/>
                    </a:ext>
                  </a:extLst>
                </p14:cNvPr>
                <p14:cNvContentPartPr/>
                <p14:nvPr/>
              </p14:nvContentPartPr>
              <p14:xfrm>
                <a:off x="5291359" y="2222278"/>
                <a:ext cx="148320" cy="298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D6E0F00-4949-4955-8F83-DB43FB2BFF8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82359" y="2213638"/>
                  <a:ext cx="165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06FB602-BD82-4F65-8D6F-111A02DC8023}"/>
                    </a:ext>
                  </a:extLst>
                </p14:cNvPr>
                <p14:cNvContentPartPr/>
                <p14:nvPr/>
              </p14:nvContentPartPr>
              <p14:xfrm>
                <a:off x="5905159" y="1635118"/>
                <a:ext cx="208080" cy="746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06FB602-BD82-4F65-8D6F-111A02DC802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96159" y="1626118"/>
                  <a:ext cx="22572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7ACB496-FFEB-4A4E-8015-FCC8CBE0DE73}"/>
                    </a:ext>
                  </a:extLst>
                </p14:cNvPr>
                <p14:cNvContentPartPr/>
                <p14:nvPr/>
              </p14:nvContentPartPr>
              <p14:xfrm>
                <a:off x="5992999" y="2337118"/>
                <a:ext cx="109440" cy="180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7ACB496-FFEB-4A4E-8015-FCC8CBE0DE7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83999" y="2328478"/>
                  <a:ext cx="127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18DCBB9-BBF0-4E38-A10A-33232BD586D4}"/>
                    </a:ext>
                  </a:extLst>
                </p14:cNvPr>
                <p14:cNvContentPartPr/>
                <p14:nvPr/>
              </p14:nvContentPartPr>
              <p14:xfrm>
                <a:off x="6325279" y="1502998"/>
                <a:ext cx="169200" cy="156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18DCBB9-BBF0-4E38-A10A-33232BD586D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16279" y="1493998"/>
                  <a:ext cx="186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30F1953-F106-430D-B16F-298B0FD8521A}"/>
                    </a:ext>
                  </a:extLst>
                </p14:cNvPr>
                <p14:cNvContentPartPr/>
                <p14:nvPr/>
              </p14:nvContentPartPr>
              <p14:xfrm>
                <a:off x="6436159" y="1859398"/>
                <a:ext cx="152640" cy="36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30F1953-F106-430D-B16F-298B0FD8521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27159" y="1850758"/>
                  <a:ext cx="170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F63F695-3C00-463A-BD05-8A7CB801B5C4}"/>
                    </a:ext>
                  </a:extLst>
                </p14:cNvPr>
                <p14:cNvContentPartPr/>
                <p14:nvPr/>
              </p14:nvContentPartPr>
              <p14:xfrm>
                <a:off x="6417799" y="1961638"/>
                <a:ext cx="189000" cy="54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F63F695-3C00-463A-BD05-8A7CB801B5C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08799" y="1952638"/>
                  <a:ext cx="20664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F847273-70E5-4BA1-97CC-D1D6E6C78B01}"/>
                  </a:ext>
                </a:extLst>
              </p14:cNvPr>
              <p14:cNvContentPartPr/>
              <p14:nvPr/>
            </p14:nvContentPartPr>
            <p14:xfrm>
              <a:off x="7084519" y="1730158"/>
              <a:ext cx="101160" cy="392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F847273-70E5-4BA1-97CC-D1D6E6C78B0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075879" y="1721158"/>
                <a:ext cx="11880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1487B27-12D7-4BE3-B953-1CCC21EA7726}"/>
                  </a:ext>
                </a:extLst>
              </p14:cNvPr>
              <p14:cNvContentPartPr/>
              <p14:nvPr/>
            </p14:nvContentPartPr>
            <p14:xfrm>
              <a:off x="2920759" y="4411798"/>
              <a:ext cx="126720" cy="148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1487B27-12D7-4BE3-B953-1CCC21EA772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911759" y="4403158"/>
                <a:ext cx="14436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B7AA92B-AE3E-4C8D-B18E-DDC64DDA183A}"/>
              </a:ext>
            </a:extLst>
          </p:cNvPr>
          <p:cNvGrpSpPr/>
          <p:nvPr/>
        </p:nvGrpSpPr>
        <p:grpSpPr>
          <a:xfrm>
            <a:off x="2866399" y="3188158"/>
            <a:ext cx="418680" cy="1047960"/>
            <a:chOff x="2866399" y="3188158"/>
            <a:chExt cx="41868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CA76108-AF0E-47D4-B409-39467CF5E557}"/>
                    </a:ext>
                  </a:extLst>
                </p14:cNvPr>
                <p14:cNvContentPartPr/>
                <p14:nvPr/>
              </p14:nvContentPartPr>
              <p14:xfrm>
                <a:off x="2866399" y="3446638"/>
                <a:ext cx="231120" cy="789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CA76108-AF0E-47D4-B409-39467CF5E55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57759" y="3437998"/>
                  <a:ext cx="24876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A7B348C-88E0-4632-8E41-34ED27EEED5F}"/>
                    </a:ext>
                  </a:extLst>
                </p14:cNvPr>
                <p14:cNvContentPartPr/>
                <p14:nvPr/>
              </p14:nvContentPartPr>
              <p14:xfrm>
                <a:off x="3271399" y="3188158"/>
                <a:ext cx="13680" cy="225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A7B348C-88E0-4632-8E41-34ED27EEED5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62759" y="3179158"/>
                  <a:ext cx="3132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899A75A-71D8-40C9-AD1F-D0667F108B30}"/>
              </a:ext>
            </a:extLst>
          </p:cNvPr>
          <p:cNvGrpSpPr/>
          <p:nvPr/>
        </p:nvGrpSpPr>
        <p:grpSpPr>
          <a:xfrm>
            <a:off x="3408559" y="3411718"/>
            <a:ext cx="1514160" cy="400680"/>
            <a:chOff x="3408559" y="3411718"/>
            <a:chExt cx="1514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F3B1390-8D99-4D94-8115-C187D30B4430}"/>
                    </a:ext>
                  </a:extLst>
                </p14:cNvPr>
                <p14:cNvContentPartPr/>
                <p14:nvPr/>
              </p14:nvContentPartPr>
              <p14:xfrm>
                <a:off x="3408559" y="3570838"/>
                <a:ext cx="281880" cy="24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F3B1390-8D99-4D94-8115-C187D30B443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99919" y="3561838"/>
                  <a:ext cx="299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CC2DC8-F7E6-486A-9487-0BBCF34432BC}"/>
                    </a:ext>
                  </a:extLst>
                </p14:cNvPr>
                <p14:cNvContentPartPr/>
                <p14:nvPr/>
              </p14:nvContentPartPr>
              <p14:xfrm>
                <a:off x="3780439" y="3594598"/>
                <a:ext cx="186480" cy="195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CC2DC8-F7E6-486A-9487-0BBCF34432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71799" y="3585958"/>
                  <a:ext cx="204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414250C-4523-42ED-9977-9766ACDEAD7D}"/>
                    </a:ext>
                  </a:extLst>
                </p14:cNvPr>
                <p14:cNvContentPartPr/>
                <p14:nvPr/>
              </p14:nvContentPartPr>
              <p14:xfrm>
                <a:off x="3789079" y="3576958"/>
                <a:ext cx="165960" cy="176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414250C-4523-42ED-9977-9766ACDEAD7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9" y="3568318"/>
                  <a:ext cx="183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7CA091C-6868-4650-97B1-413D35B6D38A}"/>
                    </a:ext>
                  </a:extLst>
                </p14:cNvPr>
                <p14:cNvContentPartPr/>
                <p14:nvPr/>
              </p14:nvContentPartPr>
              <p14:xfrm>
                <a:off x="4061599" y="3619078"/>
                <a:ext cx="226800" cy="166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7CA091C-6868-4650-97B1-413D35B6D38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52959" y="3610078"/>
                  <a:ext cx="244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0F217C-C18F-41A2-9B80-329E8B541288}"/>
                    </a:ext>
                  </a:extLst>
                </p14:cNvPr>
                <p14:cNvContentPartPr/>
                <p14:nvPr/>
              </p14:nvContentPartPr>
              <p14:xfrm>
                <a:off x="4249159" y="3411718"/>
                <a:ext cx="194040" cy="309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0F217C-C18F-41A2-9B80-329E8B54128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40519" y="3402718"/>
                  <a:ext cx="211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24C2341-D0CE-42E2-89F3-2F169BFFCEBA}"/>
                    </a:ext>
                  </a:extLst>
                </p14:cNvPr>
                <p14:cNvContentPartPr/>
                <p14:nvPr/>
              </p14:nvContentPartPr>
              <p14:xfrm>
                <a:off x="4367959" y="3619078"/>
                <a:ext cx="196560" cy="127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24C2341-D0CE-42E2-89F3-2F169BFFCE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59319" y="3610438"/>
                  <a:ext cx="214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795B545-BD12-4467-BCBD-363960462EF5}"/>
                    </a:ext>
                  </a:extLst>
                </p14:cNvPr>
                <p14:cNvContentPartPr/>
                <p14:nvPr/>
              </p14:nvContentPartPr>
              <p14:xfrm>
                <a:off x="4363279" y="3576238"/>
                <a:ext cx="164880" cy="190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795B545-BD12-4467-BCBD-363960462EF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54279" y="3567598"/>
                  <a:ext cx="182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11F40A3-AAEF-4D44-9601-9335B8B29430}"/>
                    </a:ext>
                  </a:extLst>
                </p14:cNvPr>
                <p14:cNvContentPartPr/>
                <p14:nvPr/>
              </p14:nvContentPartPr>
              <p14:xfrm>
                <a:off x="4775479" y="3570478"/>
                <a:ext cx="124200" cy="7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11F40A3-AAEF-4D44-9601-9335B8B2943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66479" y="3561838"/>
                  <a:ext cx="141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CA28D6-989A-40C1-B087-B5F9704239BA}"/>
                    </a:ext>
                  </a:extLst>
                </p14:cNvPr>
                <p14:cNvContentPartPr/>
                <p14:nvPr/>
              </p14:nvContentPartPr>
              <p14:xfrm>
                <a:off x="4764679" y="3670918"/>
                <a:ext cx="158040" cy="21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CA28D6-989A-40C1-B087-B5F9704239B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55679" y="3661918"/>
                  <a:ext cx="1756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6DCB046-2F84-4247-9648-06722F669CD8}"/>
              </a:ext>
            </a:extLst>
          </p:cNvPr>
          <p:cNvGrpSpPr/>
          <p:nvPr/>
        </p:nvGrpSpPr>
        <p:grpSpPr>
          <a:xfrm>
            <a:off x="5396119" y="2936158"/>
            <a:ext cx="1364760" cy="1256760"/>
            <a:chOff x="5396119" y="2936158"/>
            <a:chExt cx="1364760" cy="12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32AC682-1CCF-4544-9625-9D994F1B8357}"/>
                    </a:ext>
                  </a:extLst>
                </p14:cNvPr>
                <p14:cNvContentPartPr/>
                <p14:nvPr/>
              </p14:nvContentPartPr>
              <p14:xfrm>
                <a:off x="5488279" y="3505678"/>
                <a:ext cx="219600" cy="239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32AC682-1CCF-4544-9625-9D994F1B835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79639" y="3496678"/>
                  <a:ext cx="237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8703F45-5DEF-4748-B575-E747BD3A621C}"/>
                    </a:ext>
                  </a:extLst>
                </p14:cNvPr>
                <p14:cNvContentPartPr/>
                <p14:nvPr/>
              </p14:nvContentPartPr>
              <p14:xfrm>
                <a:off x="5396119" y="3471118"/>
                <a:ext cx="291600" cy="287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8703F45-5DEF-4748-B575-E747BD3A621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87119" y="3462478"/>
                  <a:ext cx="309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908EE69-C237-4241-9BCF-0533761D96C1}"/>
                    </a:ext>
                  </a:extLst>
                </p14:cNvPr>
                <p14:cNvContentPartPr/>
                <p14:nvPr/>
              </p14:nvContentPartPr>
              <p14:xfrm>
                <a:off x="5796079" y="3318118"/>
                <a:ext cx="204840" cy="122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908EE69-C237-4241-9BCF-0533761D96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87079" y="3309478"/>
                  <a:ext cx="222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1ABA0CB-D49E-4D34-A199-31F9359E7242}"/>
                    </a:ext>
                  </a:extLst>
                </p14:cNvPr>
                <p14:cNvContentPartPr/>
                <p14:nvPr/>
              </p14:nvContentPartPr>
              <p14:xfrm>
                <a:off x="6004879" y="3114718"/>
                <a:ext cx="440640" cy="950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1ABA0CB-D49E-4D34-A199-31F9359E72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96239" y="3105718"/>
                  <a:ext cx="458280" cy="9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60A866A-34BF-4BDD-8C7E-2D1D5810F4C4}"/>
                    </a:ext>
                  </a:extLst>
                </p14:cNvPr>
                <p14:cNvContentPartPr/>
                <p14:nvPr/>
              </p14:nvContentPartPr>
              <p14:xfrm>
                <a:off x="6106759" y="4041358"/>
                <a:ext cx="133560" cy="151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60A866A-34BF-4BDD-8C7E-2D1D5810F4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98119" y="4032358"/>
                  <a:ext cx="151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A24384C-7F58-4721-AE59-B7EC9159E3BC}"/>
                    </a:ext>
                  </a:extLst>
                </p14:cNvPr>
                <p14:cNvContentPartPr/>
                <p14:nvPr/>
              </p14:nvContentPartPr>
              <p14:xfrm>
                <a:off x="6680239" y="2936158"/>
                <a:ext cx="80640" cy="205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A24384C-7F58-4721-AE59-B7EC9159E3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71599" y="2927158"/>
                  <a:ext cx="98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1A832FF-1EE3-4D24-B516-6F21516BCBD8}"/>
                    </a:ext>
                  </a:extLst>
                </p14:cNvPr>
                <p14:cNvContentPartPr/>
                <p14:nvPr/>
              </p14:nvContentPartPr>
              <p14:xfrm>
                <a:off x="6580879" y="3472558"/>
                <a:ext cx="156600" cy="44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1A832FF-1EE3-4D24-B516-6F21516BCB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72239" y="3463918"/>
                  <a:ext cx="174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A35AD97-F6A3-4E88-AD04-8E96A302DA6A}"/>
                    </a:ext>
                  </a:extLst>
                </p14:cNvPr>
                <p14:cNvContentPartPr/>
                <p14:nvPr/>
              </p14:nvContentPartPr>
              <p14:xfrm>
                <a:off x="6563239" y="3594598"/>
                <a:ext cx="191160" cy="41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A35AD97-F6A3-4E88-AD04-8E96A302DA6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54239" y="3585598"/>
                  <a:ext cx="2088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83C9DC3-4396-4C0D-A227-96AE627B7DCA}"/>
                  </a:ext>
                </a:extLst>
              </p14:cNvPr>
              <p14:cNvContentPartPr/>
              <p14:nvPr/>
            </p14:nvContentPartPr>
            <p14:xfrm>
              <a:off x="7040239" y="3359518"/>
              <a:ext cx="145080" cy="4111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83C9DC3-4396-4C0D-A227-96AE627B7DC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031239" y="3350878"/>
                <a:ext cx="162720" cy="4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293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D8FCDF2C-569C-4F1D-82A6-61B0145D8465}"/>
              </a:ext>
            </a:extLst>
          </p:cNvPr>
          <p:cNvGrpSpPr/>
          <p:nvPr/>
        </p:nvGrpSpPr>
        <p:grpSpPr>
          <a:xfrm>
            <a:off x="8347039" y="82078"/>
            <a:ext cx="2316960" cy="484200"/>
            <a:chOff x="8347039" y="82078"/>
            <a:chExt cx="231696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562B9DD-7C6D-4568-BA4C-C398ED1326C4}"/>
                    </a:ext>
                  </a:extLst>
                </p14:cNvPr>
                <p14:cNvContentPartPr/>
                <p14:nvPr/>
              </p14:nvContentPartPr>
              <p14:xfrm>
                <a:off x="8347039" y="321838"/>
                <a:ext cx="286560" cy="19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562B9DD-7C6D-4568-BA4C-C398ED1326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38039" y="313198"/>
                  <a:ext cx="304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A0E24E9-CC66-4761-8159-DD6FBB27A480}"/>
                    </a:ext>
                  </a:extLst>
                </p14:cNvPr>
                <p14:cNvContentPartPr/>
                <p14:nvPr/>
              </p14:nvContentPartPr>
              <p14:xfrm>
                <a:off x="8596879" y="378718"/>
                <a:ext cx="204840" cy="113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A0E24E9-CC66-4761-8159-DD6FBB27A4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88239" y="369718"/>
                  <a:ext cx="222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DCEE3A-AE2C-423B-A9CA-F8121A73FDB4}"/>
                    </a:ext>
                  </a:extLst>
                </p14:cNvPr>
                <p14:cNvContentPartPr/>
                <p14:nvPr/>
              </p14:nvContentPartPr>
              <p14:xfrm>
                <a:off x="8854639" y="373678"/>
                <a:ext cx="143280" cy="132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DCEE3A-AE2C-423B-A9CA-F8121A73FD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45639" y="365038"/>
                  <a:ext cx="160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6BBD2BF-EF81-4D55-B2B0-2464A7B8B6D1}"/>
                    </a:ext>
                  </a:extLst>
                </p14:cNvPr>
                <p14:cNvContentPartPr/>
                <p14:nvPr/>
              </p14:nvContentPartPr>
              <p14:xfrm>
                <a:off x="9154879" y="82078"/>
                <a:ext cx="289440" cy="437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6BBD2BF-EF81-4D55-B2B0-2464A7B8B6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46239" y="73078"/>
                  <a:ext cx="3070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3D5D4F8-C32D-440A-80BB-BFDBE9635947}"/>
                    </a:ext>
                  </a:extLst>
                </p14:cNvPr>
                <p14:cNvContentPartPr/>
                <p14:nvPr/>
              </p14:nvContentPartPr>
              <p14:xfrm>
                <a:off x="9090439" y="340198"/>
                <a:ext cx="304560" cy="116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3D5D4F8-C32D-440A-80BB-BFDBE96359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81799" y="331558"/>
                  <a:ext cx="322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8D1BCE-1256-40CF-A4D4-F8C835C9A229}"/>
                    </a:ext>
                  </a:extLst>
                </p14:cNvPr>
                <p14:cNvContentPartPr/>
                <p14:nvPr/>
              </p14:nvContentPartPr>
              <p14:xfrm>
                <a:off x="9463039" y="308878"/>
                <a:ext cx="262080" cy="138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8D1BCE-1256-40CF-A4D4-F8C835C9A2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4039" y="299878"/>
                  <a:ext cx="279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B14FEAD-6F35-4640-BD23-56A9E7606969}"/>
                    </a:ext>
                  </a:extLst>
                </p14:cNvPr>
                <p14:cNvContentPartPr/>
                <p14:nvPr/>
              </p14:nvContentPartPr>
              <p14:xfrm>
                <a:off x="9714679" y="328318"/>
                <a:ext cx="249480" cy="147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B14FEAD-6F35-4640-BD23-56A9E76069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05679" y="319318"/>
                  <a:ext cx="267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F4FA07E-25AE-410D-A4BF-C21A9CB48298}"/>
                    </a:ext>
                  </a:extLst>
                </p14:cNvPr>
                <p14:cNvContentPartPr/>
                <p14:nvPr/>
              </p14:nvContentPartPr>
              <p14:xfrm>
                <a:off x="9978559" y="376918"/>
                <a:ext cx="140760" cy="9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F4FA07E-25AE-410D-A4BF-C21A9CB482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69559" y="368278"/>
                  <a:ext cx="158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C31A1D-98D7-4EA9-A732-155A65DC4ED9}"/>
                    </a:ext>
                  </a:extLst>
                </p14:cNvPr>
                <p14:cNvContentPartPr/>
                <p14:nvPr/>
              </p14:nvContentPartPr>
              <p14:xfrm>
                <a:off x="10214719" y="350638"/>
                <a:ext cx="271080" cy="140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C31A1D-98D7-4EA9-A732-155A65DC4E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06079" y="341638"/>
                  <a:ext cx="288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ABAB0C1-281F-4875-B9E8-BBF5E258F92B}"/>
                    </a:ext>
                  </a:extLst>
                </p14:cNvPr>
                <p14:cNvContentPartPr/>
                <p14:nvPr/>
              </p14:nvContentPartPr>
              <p14:xfrm>
                <a:off x="10496239" y="298438"/>
                <a:ext cx="167760" cy="267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ABAB0C1-281F-4875-B9E8-BBF5E258F9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87239" y="289438"/>
                  <a:ext cx="18540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F961964-CB1E-4880-8347-2EA41A988B3C}"/>
              </a:ext>
            </a:extLst>
          </p:cNvPr>
          <p:cNvGrpSpPr/>
          <p:nvPr/>
        </p:nvGrpSpPr>
        <p:grpSpPr>
          <a:xfrm>
            <a:off x="369799" y="48598"/>
            <a:ext cx="7706880" cy="1649880"/>
            <a:chOff x="369799" y="48598"/>
            <a:chExt cx="7706880" cy="164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369041A-3AFC-49A0-A420-731C3D0E6FE7}"/>
                    </a:ext>
                  </a:extLst>
                </p14:cNvPr>
                <p14:cNvContentPartPr/>
                <p14:nvPr/>
              </p14:nvContentPartPr>
              <p14:xfrm>
                <a:off x="538639" y="439918"/>
                <a:ext cx="162360" cy="253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369041A-3AFC-49A0-A420-731C3D0E6F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9639" y="430918"/>
                  <a:ext cx="1800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DCB92EE-BAD9-4648-AC80-0E0DCA250119}"/>
                    </a:ext>
                  </a:extLst>
                </p14:cNvPr>
                <p14:cNvContentPartPr/>
                <p14:nvPr/>
              </p14:nvContentPartPr>
              <p14:xfrm>
                <a:off x="369799" y="339478"/>
                <a:ext cx="676800" cy="129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DCB92EE-BAD9-4648-AC80-0E0DCA2501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1159" y="330838"/>
                  <a:ext cx="694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4A8D34-A30B-4039-86C8-E42F87A02204}"/>
                    </a:ext>
                  </a:extLst>
                </p14:cNvPr>
                <p14:cNvContentPartPr/>
                <p14:nvPr/>
              </p14:nvContentPartPr>
              <p14:xfrm>
                <a:off x="841039" y="480598"/>
                <a:ext cx="228600" cy="182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4A8D34-A30B-4039-86C8-E42F87A022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2039" y="471958"/>
                  <a:ext cx="246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D59FEF-8ED5-4780-978C-9C409B7199A7}"/>
                    </a:ext>
                  </a:extLst>
                </p14:cNvPr>
                <p14:cNvContentPartPr/>
                <p14:nvPr/>
              </p14:nvContentPartPr>
              <p14:xfrm>
                <a:off x="1384279" y="389518"/>
                <a:ext cx="288360" cy="256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D59FEF-8ED5-4780-978C-9C409B7199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75639" y="380518"/>
                  <a:ext cx="306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0828DF-EDD9-4823-A0D0-7F7078E77D0A}"/>
                    </a:ext>
                  </a:extLst>
                </p14:cNvPr>
                <p14:cNvContentPartPr/>
                <p14:nvPr/>
              </p14:nvContentPartPr>
              <p14:xfrm>
                <a:off x="1676959" y="433438"/>
                <a:ext cx="166320" cy="165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0828DF-EDD9-4823-A0D0-7F7078E77D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67959" y="424798"/>
                  <a:ext cx="183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3BC0D1-7E9A-4F50-ABAE-6E0358E84B6C}"/>
                    </a:ext>
                  </a:extLst>
                </p14:cNvPr>
                <p14:cNvContentPartPr/>
                <p14:nvPr/>
              </p14:nvContentPartPr>
              <p14:xfrm>
                <a:off x="1897999" y="476638"/>
                <a:ext cx="273960" cy="149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3BC0D1-7E9A-4F50-ABAE-6E0358E84B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8999" y="467998"/>
                  <a:ext cx="291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86E395-F1B3-4F6C-B8A2-8C1F3B34ACA3}"/>
                    </a:ext>
                  </a:extLst>
                </p14:cNvPr>
                <p14:cNvContentPartPr/>
                <p14:nvPr/>
              </p14:nvContentPartPr>
              <p14:xfrm>
                <a:off x="2164759" y="446398"/>
                <a:ext cx="377280" cy="189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86E395-F1B3-4F6C-B8A2-8C1F3B34AC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56119" y="437398"/>
                  <a:ext cx="394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CEF1A72-2CFF-4119-BC38-54537941E9A9}"/>
                    </a:ext>
                  </a:extLst>
                </p14:cNvPr>
                <p14:cNvContentPartPr/>
                <p14:nvPr/>
              </p14:nvContentPartPr>
              <p14:xfrm>
                <a:off x="2626999" y="437398"/>
                <a:ext cx="223920" cy="163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CEF1A72-2CFF-4119-BC38-54537941E9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18359" y="428398"/>
                  <a:ext cx="241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3221FEE-FF7B-412F-8CC0-3F80C9222EA3}"/>
                    </a:ext>
                  </a:extLst>
                </p14:cNvPr>
                <p14:cNvContentPartPr/>
                <p14:nvPr/>
              </p14:nvContentPartPr>
              <p14:xfrm>
                <a:off x="2876839" y="465838"/>
                <a:ext cx="198000" cy="19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3221FEE-FF7B-412F-8CC0-3F80C9222E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68199" y="457198"/>
                  <a:ext cx="215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A0DDF6-8A68-43E4-8C83-0401B156FE71}"/>
                    </a:ext>
                  </a:extLst>
                </p14:cNvPr>
                <p14:cNvContentPartPr/>
                <p14:nvPr/>
              </p14:nvContentPartPr>
              <p14:xfrm>
                <a:off x="3097879" y="357118"/>
                <a:ext cx="168120" cy="24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A0DDF6-8A68-43E4-8C83-0401B156FE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89239" y="348118"/>
                  <a:ext cx="185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3FD860-783C-4220-AB61-4570EFA6D758}"/>
                    </a:ext>
                  </a:extLst>
                </p14:cNvPr>
                <p14:cNvContentPartPr/>
                <p14:nvPr/>
              </p14:nvContentPartPr>
              <p14:xfrm>
                <a:off x="3284719" y="372958"/>
                <a:ext cx="210960" cy="235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3FD860-783C-4220-AB61-4570EFA6D7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76079" y="363958"/>
                  <a:ext cx="2286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44143B-155F-4327-98CF-5A552E2598AB}"/>
                    </a:ext>
                  </a:extLst>
                </p14:cNvPr>
                <p14:cNvContentPartPr/>
                <p14:nvPr/>
              </p14:nvContentPartPr>
              <p14:xfrm>
                <a:off x="3503239" y="390598"/>
                <a:ext cx="295920" cy="200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444143B-155F-4327-98CF-5A552E2598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94599" y="381598"/>
                  <a:ext cx="313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20E814-6338-49A5-9318-CD15408FAF44}"/>
                    </a:ext>
                  </a:extLst>
                </p14:cNvPr>
                <p14:cNvContentPartPr/>
                <p14:nvPr/>
              </p14:nvContentPartPr>
              <p14:xfrm>
                <a:off x="3700879" y="615238"/>
                <a:ext cx="174960" cy="27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20E814-6338-49A5-9318-CD15408FAF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91879" y="606238"/>
                  <a:ext cx="1926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01BDE08-0F67-4BC2-966C-F094CF1A975E}"/>
                    </a:ext>
                  </a:extLst>
                </p14:cNvPr>
                <p14:cNvContentPartPr/>
                <p14:nvPr/>
              </p14:nvContentPartPr>
              <p14:xfrm>
                <a:off x="4266079" y="492838"/>
                <a:ext cx="83520" cy="133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01BDE08-0F67-4BC2-966C-F094CF1A97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57439" y="483838"/>
                  <a:ext cx="101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E49CD8-6521-49FD-8AFC-C88B74CFA2DE}"/>
                    </a:ext>
                  </a:extLst>
                </p14:cNvPr>
                <p14:cNvContentPartPr/>
                <p14:nvPr/>
              </p14:nvContentPartPr>
              <p14:xfrm>
                <a:off x="4592239" y="48598"/>
                <a:ext cx="34704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E49CD8-6521-49FD-8AFC-C88B74CFA2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83599" y="39598"/>
                  <a:ext cx="36468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32D8B5-6714-4744-A768-5BD10E42272F}"/>
                    </a:ext>
                  </a:extLst>
                </p14:cNvPr>
                <p14:cNvContentPartPr/>
                <p14:nvPr/>
              </p14:nvContentPartPr>
              <p14:xfrm>
                <a:off x="4571359" y="421198"/>
                <a:ext cx="208800" cy="4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32D8B5-6714-4744-A768-5BD10E42272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62359" y="412558"/>
                  <a:ext cx="226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283422D-A010-4BFF-B8A3-B5A934DCF4D3}"/>
                    </a:ext>
                  </a:extLst>
                </p14:cNvPr>
                <p14:cNvContentPartPr/>
                <p14:nvPr/>
              </p14:nvContentPartPr>
              <p14:xfrm>
                <a:off x="5206039" y="310318"/>
                <a:ext cx="152280" cy="234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283422D-A010-4BFF-B8A3-B5A934DCF4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97039" y="301678"/>
                  <a:ext cx="169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01ACB4-BF5D-4E3C-8A04-648B2B3087F3}"/>
                    </a:ext>
                  </a:extLst>
                </p14:cNvPr>
                <p14:cNvContentPartPr/>
                <p14:nvPr/>
              </p14:nvContentPartPr>
              <p14:xfrm>
                <a:off x="5044399" y="226798"/>
                <a:ext cx="421200" cy="321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01ACB4-BF5D-4E3C-8A04-648B2B3087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35759" y="218158"/>
                  <a:ext cx="4388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F58B90-18ED-4803-B2D5-8AD6FE84AEFF}"/>
                    </a:ext>
                  </a:extLst>
                </p14:cNvPr>
                <p14:cNvContentPartPr/>
                <p14:nvPr/>
              </p14:nvContentPartPr>
              <p14:xfrm>
                <a:off x="5642719" y="417598"/>
                <a:ext cx="171360" cy="141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F58B90-18ED-4803-B2D5-8AD6FE84AE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33719" y="408598"/>
                  <a:ext cx="189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D8A2DB-84B3-4480-9935-06890FCC08EC}"/>
                    </a:ext>
                  </a:extLst>
                </p14:cNvPr>
                <p14:cNvContentPartPr/>
                <p14:nvPr/>
              </p14:nvContentPartPr>
              <p14:xfrm>
                <a:off x="5871319" y="445318"/>
                <a:ext cx="152280" cy="101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D8A2DB-84B3-4480-9935-06890FCC08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62679" y="436678"/>
                  <a:ext cx="169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2D5BC0-5381-4A6B-8DCF-5699C803AB93}"/>
                    </a:ext>
                  </a:extLst>
                </p14:cNvPr>
                <p14:cNvContentPartPr/>
                <p14:nvPr/>
              </p14:nvContentPartPr>
              <p14:xfrm>
                <a:off x="6073999" y="391678"/>
                <a:ext cx="211320" cy="185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2D5BC0-5381-4A6B-8DCF-5699C803AB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65359" y="382678"/>
                  <a:ext cx="228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B45BB9F-679D-4412-B430-A1550E3C05D7}"/>
                    </a:ext>
                  </a:extLst>
                </p14:cNvPr>
                <p14:cNvContentPartPr/>
                <p14:nvPr/>
              </p14:nvContentPartPr>
              <p14:xfrm>
                <a:off x="6205759" y="223918"/>
                <a:ext cx="275400" cy="325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B45BB9F-679D-4412-B430-A1550E3C05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97119" y="215278"/>
                  <a:ext cx="293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34B043A-10B7-46F7-8065-0B1FA348D07B}"/>
                    </a:ext>
                  </a:extLst>
                </p14:cNvPr>
                <p14:cNvContentPartPr/>
                <p14:nvPr/>
              </p14:nvContentPartPr>
              <p14:xfrm>
                <a:off x="6705079" y="210958"/>
                <a:ext cx="77760" cy="144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34B043A-10B7-46F7-8065-0B1FA348D0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96439" y="201958"/>
                  <a:ext cx="95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883F59-885F-4959-9294-5C56637F4CBE}"/>
                    </a:ext>
                  </a:extLst>
                </p14:cNvPr>
                <p14:cNvContentPartPr/>
                <p14:nvPr/>
              </p14:nvContentPartPr>
              <p14:xfrm>
                <a:off x="6631279" y="186478"/>
                <a:ext cx="399960" cy="45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883F59-885F-4959-9294-5C56637F4C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22639" y="177838"/>
                  <a:ext cx="4176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1430D11-BEDD-48AC-BE93-76A323FDD427}"/>
                    </a:ext>
                  </a:extLst>
                </p14:cNvPr>
                <p14:cNvContentPartPr/>
                <p14:nvPr/>
              </p14:nvContentPartPr>
              <p14:xfrm>
                <a:off x="7245439" y="373678"/>
                <a:ext cx="300240" cy="213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1430D11-BEDD-48AC-BE93-76A323FDD4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36799" y="364678"/>
                  <a:ext cx="317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61F753D-9B6A-43BE-A18C-7E09709770EE}"/>
                    </a:ext>
                  </a:extLst>
                </p14:cNvPr>
                <p14:cNvContentPartPr/>
                <p14:nvPr/>
              </p14:nvContentPartPr>
              <p14:xfrm>
                <a:off x="7574479" y="416878"/>
                <a:ext cx="201960" cy="205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61F753D-9B6A-43BE-A18C-7E09709770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65479" y="408238"/>
                  <a:ext cx="219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CC25423-FF89-445D-839A-530AE1F4B9DD}"/>
                    </a:ext>
                  </a:extLst>
                </p14:cNvPr>
                <p14:cNvContentPartPr/>
                <p14:nvPr/>
              </p14:nvContentPartPr>
              <p14:xfrm>
                <a:off x="7742599" y="378718"/>
                <a:ext cx="245880" cy="222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CC25423-FF89-445D-839A-530AE1F4B9D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33959" y="369718"/>
                  <a:ext cx="263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7BC068-2238-45FB-A71C-16B0AAD438F8}"/>
                    </a:ext>
                  </a:extLst>
                </p14:cNvPr>
                <p14:cNvContentPartPr/>
                <p14:nvPr/>
              </p14:nvContentPartPr>
              <p14:xfrm>
                <a:off x="492199" y="1081438"/>
                <a:ext cx="240840" cy="205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7BC068-2238-45FB-A71C-16B0AAD438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199" y="1072798"/>
                  <a:ext cx="258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6D9AC7E-1AF1-4DC2-9978-083CD70CD2D4}"/>
                    </a:ext>
                  </a:extLst>
                </p14:cNvPr>
                <p14:cNvContentPartPr/>
                <p14:nvPr/>
              </p14:nvContentPartPr>
              <p14:xfrm>
                <a:off x="812239" y="1129318"/>
                <a:ext cx="92880" cy="114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6D9AC7E-1AF1-4DC2-9978-083CD70CD2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3239" y="1120318"/>
                  <a:ext cx="110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588218-B2DB-4277-B9BF-9D0F54C312FF}"/>
                    </a:ext>
                  </a:extLst>
                </p14:cNvPr>
                <p14:cNvContentPartPr/>
                <p14:nvPr/>
              </p14:nvContentPartPr>
              <p14:xfrm>
                <a:off x="1072519" y="835198"/>
                <a:ext cx="218520" cy="46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588218-B2DB-4277-B9BF-9D0F54C312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3519" y="826558"/>
                  <a:ext cx="2361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09B9AD4-B297-496C-B5F9-7C6B0F029229}"/>
                    </a:ext>
                  </a:extLst>
                </p14:cNvPr>
                <p14:cNvContentPartPr/>
                <p14:nvPr/>
              </p14:nvContentPartPr>
              <p14:xfrm>
                <a:off x="1018519" y="1040038"/>
                <a:ext cx="315360" cy="70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09B9AD4-B297-496C-B5F9-7C6B0F0292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9519" y="1031038"/>
                  <a:ext cx="333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B9AD0EA-FD07-4E76-A356-EE4F4173A385}"/>
                    </a:ext>
                  </a:extLst>
                </p14:cNvPr>
                <p14:cNvContentPartPr/>
                <p14:nvPr/>
              </p14:nvContentPartPr>
              <p14:xfrm>
                <a:off x="1428199" y="754198"/>
                <a:ext cx="185400" cy="482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B9AD0EA-FD07-4E76-A356-EE4F4173A3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19559" y="745558"/>
                  <a:ext cx="2030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C92A4-946E-42C5-9B15-B43AA65F6FDD}"/>
                    </a:ext>
                  </a:extLst>
                </p14:cNvPr>
                <p14:cNvContentPartPr/>
                <p14:nvPr/>
              </p14:nvContentPartPr>
              <p14:xfrm>
                <a:off x="1869559" y="1159198"/>
                <a:ext cx="239400" cy="539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C92A4-946E-42C5-9B15-B43AA65F6F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60919" y="1150558"/>
                  <a:ext cx="2570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459413B-00A6-4564-8449-C4C9B8702202}"/>
                    </a:ext>
                  </a:extLst>
                </p14:cNvPr>
                <p14:cNvContentPartPr/>
                <p14:nvPr/>
              </p14:nvContentPartPr>
              <p14:xfrm>
                <a:off x="2139919" y="923398"/>
                <a:ext cx="22320" cy="6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459413B-00A6-4564-8449-C4C9B87022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31279" y="914398"/>
                  <a:ext cx="39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6DD0AA-FB51-4108-8E39-965827DDDB62}"/>
                    </a:ext>
                  </a:extLst>
                </p14:cNvPr>
                <p14:cNvContentPartPr/>
                <p14:nvPr/>
              </p14:nvContentPartPr>
              <p14:xfrm>
                <a:off x="2212639" y="1060198"/>
                <a:ext cx="147600" cy="185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6DD0AA-FB51-4108-8E39-965827DDDB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03999" y="1051558"/>
                  <a:ext cx="165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8CDBABE-6242-4135-8CD5-F021DCDC74F0}"/>
                    </a:ext>
                  </a:extLst>
                </p14:cNvPr>
                <p14:cNvContentPartPr/>
                <p14:nvPr/>
              </p14:nvContentPartPr>
              <p14:xfrm>
                <a:off x="2405239" y="1115278"/>
                <a:ext cx="73440" cy="121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8CDBABE-6242-4135-8CD5-F021DCDC74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96599" y="1106278"/>
                  <a:ext cx="91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6CEF1D-7506-46FC-9D79-40AAEF5861CC}"/>
                    </a:ext>
                  </a:extLst>
                </p14:cNvPr>
                <p14:cNvContentPartPr/>
                <p14:nvPr/>
              </p14:nvContentPartPr>
              <p14:xfrm>
                <a:off x="2553199" y="1118158"/>
                <a:ext cx="161280" cy="115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6CEF1D-7506-46FC-9D79-40AAEF5861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44559" y="1109518"/>
                  <a:ext cx="178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E6D74FA-A0ED-47AC-91B6-39C25088346C}"/>
                    </a:ext>
                  </a:extLst>
                </p14:cNvPr>
                <p14:cNvContentPartPr/>
                <p14:nvPr/>
              </p14:nvContentPartPr>
              <p14:xfrm>
                <a:off x="2833999" y="783718"/>
                <a:ext cx="300240" cy="492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E6D74FA-A0ED-47AC-91B6-39C25088346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24999" y="774718"/>
                  <a:ext cx="3178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B0D5B7A-30DC-4C1B-A834-C0432E63942D}"/>
                    </a:ext>
                  </a:extLst>
                </p14:cNvPr>
                <p14:cNvContentPartPr/>
                <p14:nvPr/>
              </p14:nvContentPartPr>
              <p14:xfrm>
                <a:off x="3351679" y="1136518"/>
                <a:ext cx="231840" cy="363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B0D5B7A-30DC-4C1B-A834-C0432E63942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43039" y="1127878"/>
                  <a:ext cx="2494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2617F52-38F7-48CF-8333-1FF82D16BB5A}"/>
                    </a:ext>
                  </a:extLst>
                </p14:cNvPr>
                <p14:cNvContentPartPr/>
                <p14:nvPr/>
              </p14:nvContentPartPr>
              <p14:xfrm>
                <a:off x="3548959" y="973798"/>
                <a:ext cx="329760" cy="227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2617F52-38F7-48CF-8333-1FF82D16BB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39959" y="965158"/>
                  <a:ext cx="347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251E98A-182E-4DC1-9330-8A80AF44C0E4}"/>
                    </a:ext>
                  </a:extLst>
                </p14:cNvPr>
                <p14:cNvContentPartPr/>
                <p14:nvPr/>
              </p14:nvContentPartPr>
              <p14:xfrm>
                <a:off x="3874759" y="987838"/>
                <a:ext cx="252360" cy="190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251E98A-182E-4DC1-9330-8A80AF44C0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65759" y="978838"/>
                  <a:ext cx="270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9A8392E-177F-40E1-BCCE-9F1379072C2D}"/>
                    </a:ext>
                  </a:extLst>
                </p14:cNvPr>
                <p14:cNvContentPartPr/>
                <p14:nvPr/>
              </p14:nvContentPartPr>
              <p14:xfrm>
                <a:off x="4043239" y="775798"/>
                <a:ext cx="279720" cy="371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9A8392E-177F-40E1-BCCE-9F1379072C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34239" y="766798"/>
                  <a:ext cx="2973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57DE13D-A9D7-433A-BF98-794F515BBC9E}"/>
                    </a:ext>
                  </a:extLst>
                </p14:cNvPr>
                <p14:cNvContentPartPr/>
                <p14:nvPr/>
              </p14:nvContentPartPr>
              <p14:xfrm>
                <a:off x="4289479" y="595798"/>
                <a:ext cx="438120" cy="603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57DE13D-A9D7-433A-BF98-794F515BBC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80479" y="586798"/>
                  <a:ext cx="45576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A5C87AE-CD5E-4003-A6DE-A91AC8628A1B}"/>
                    </a:ext>
                  </a:extLst>
                </p14:cNvPr>
                <p14:cNvContentPartPr/>
                <p14:nvPr/>
              </p14:nvContentPartPr>
              <p14:xfrm>
                <a:off x="4326919" y="974878"/>
                <a:ext cx="225000" cy="44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A5C87AE-CD5E-4003-A6DE-A91AC8628A1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18279" y="966238"/>
                  <a:ext cx="242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C1376E-D817-4BC8-B7CC-4C35766F336C}"/>
                    </a:ext>
                  </a:extLst>
                </p14:cNvPr>
                <p14:cNvContentPartPr/>
                <p14:nvPr/>
              </p14:nvContentPartPr>
              <p14:xfrm>
                <a:off x="5047999" y="548998"/>
                <a:ext cx="475560" cy="632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C1376E-D817-4BC8-B7CC-4C35766F33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39359" y="539998"/>
                  <a:ext cx="49320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AEE75AB-6771-4AE5-A442-B3784EE37BA5}"/>
                    </a:ext>
                  </a:extLst>
                </p14:cNvPr>
                <p14:cNvContentPartPr/>
                <p14:nvPr/>
              </p14:nvContentPartPr>
              <p14:xfrm>
                <a:off x="4988959" y="964798"/>
                <a:ext cx="282240" cy="91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AEE75AB-6771-4AE5-A442-B3784EE37B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80319" y="955798"/>
                  <a:ext cx="299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0F69219-DCBF-4474-BEDD-2470C9984980}"/>
                    </a:ext>
                  </a:extLst>
                </p14:cNvPr>
                <p14:cNvContentPartPr/>
                <p14:nvPr/>
              </p14:nvContentPartPr>
              <p14:xfrm>
                <a:off x="5333119" y="931678"/>
                <a:ext cx="143280" cy="187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0F69219-DCBF-4474-BEDD-2470C99849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24479" y="923038"/>
                  <a:ext cx="160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0A714CF-0641-4CB9-AC49-EBBF85A98063}"/>
                    </a:ext>
                  </a:extLst>
                </p14:cNvPr>
                <p14:cNvContentPartPr/>
                <p14:nvPr/>
              </p14:nvContentPartPr>
              <p14:xfrm>
                <a:off x="5549839" y="907198"/>
                <a:ext cx="108000" cy="201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0A714CF-0641-4CB9-AC49-EBBF85A9806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41199" y="898558"/>
                  <a:ext cx="125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A41C1F9-AF00-4AF7-9B1D-0D43DEC04241}"/>
                    </a:ext>
                  </a:extLst>
                </p14:cNvPr>
                <p14:cNvContentPartPr/>
                <p14:nvPr/>
              </p14:nvContentPartPr>
              <p14:xfrm>
                <a:off x="5439319" y="917638"/>
                <a:ext cx="268920" cy="207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A41C1F9-AF00-4AF7-9B1D-0D43DEC042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30319" y="908638"/>
                  <a:ext cx="286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6B55B00-C3F9-40B4-9987-18F8EA18F474}"/>
                    </a:ext>
                  </a:extLst>
                </p14:cNvPr>
                <p14:cNvContentPartPr/>
                <p14:nvPr/>
              </p14:nvContentPartPr>
              <p14:xfrm>
                <a:off x="5740279" y="1146958"/>
                <a:ext cx="78840" cy="139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6B55B00-C3F9-40B4-9987-18F8EA18F47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31639" y="1138318"/>
                  <a:ext cx="96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75E36A-6BFF-4DE1-9F31-66E7202C700B}"/>
                    </a:ext>
                  </a:extLst>
                </p14:cNvPr>
                <p14:cNvContentPartPr/>
                <p14:nvPr/>
              </p14:nvContentPartPr>
              <p14:xfrm>
                <a:off x="5960959" y="968398"/>
                <a:ext cx="89640" cy="110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75E36A-6BFF-4DE1-9F31-66E7202C70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51959" y="959758"/>
                  <a:ext cx="107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B71B957-A1DE-411C-935E-647EBF96E77E}"/>
                    </a:ext>
                  </a:extLst>
                </p14:cNvPr>
                <p14:cNvContentPartPr/>
                <p14:nvPr/>
              </p14:nvContentPartPr>
              <p14:xfrm>
                <a:off x="5849359" y="914398"/>
                <a:ext cx="295560" cy="423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B71B957-A1DE-411C-935E-647EBF96E77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40719" y="905398"/>
                  <a:ext cx="3132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4F6A1B8-3DE4-43FB-BC1E-C787DC7667A1}"/>
                    </a:ext>
                  </a:extLst>
                </p14:cNvPr>
                <p14:cNvContentPartPr/>
                <p14:nvPr/>
              </p14:nvContentPartPr>
              <p14:xfrm>
                <a:off x="6194599" y="742678"/>
                <a:ext cx="158040" cy="48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4F6A1B8-3DE4-43FB-BC1E-C787DC7667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85599" y="733678"/>
                  <a:ext cx="1756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DF78840-67D2-4DBC-B7B0-54AF7535993A}"/>
                    </a:ext>
                  </a:extLst>
                </p14:cNvPr>
                <p14:cNvContentPartPr/>
                <p14:nvPr/>
              </p14:nvContentPartPr>
              <p14:xfrm>
                <a:off x="6493039" y="1266478"/>
                <a:ext cx="153000" cy="170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DF78840-67D2-4DBC-B7B0-54AF753599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84039" y="1257478"/>
                  <a:ext cx="170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4A4968E-7B7D-42A5-8F70-49906B66D5FD}"/>
                    </a:ext>
                  </a:extLst>
                </p14:cNvPr>
                <p14:cNvContentPartPr/>
                <p14:nvPr/>
              </p14:nvContentPartPr>
              <p14:xfrm>
                <a:off x="6970399" y="757798"/>
                <a:ext cx="285480" cy="480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4A4968E-7B7D-42A5-8F70-49906B66D5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61399" y="748798"/>
                  <a:ext cx="3031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34E5B17-E7CA-407D-87A9-3FB2DF8DC959}"/>
                    </a:ext>
                  </a:extLst>
                </p14:cNvPr>
                <p14:cNvContentPartPr/>
                <p14:nvPr/>
              </p14:nvContentPartPr>
              <p14:xfrm>
                <a:off x="6872839" y="1002958"/>
                <a:ext cx="322560" cy="50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34E5B17-E7CA-407D-87A9-3FB2DF8DC9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64199" y="994318"/>
                  <a:ext cx="340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FAD478F-E5B1-4C50-831C-E1C8D8ACA6C4}"/>
                    </a:ext>
                  </a:extLst>
                </p14:cNvPr>
                <p14:cNvContentPartPr/>
                <p14:nvPr/>
              </p14:nvContentPartPr>
              <p14:xfrm>
                <a:off x="7316719" y="724318"/>
                <a:ext cx="289080" cy="456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FAD478F-E5B1-4C50-831C-E1C8D8ACA6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07719" y="715318"/>
                  <a:ext cx="3067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1936F2D-1E76-4856-9C30-44F783DCE61D}"/>
                    </a:ext>
                  </a:extLst>
                </p14:cNvPr>
                <p14:cNvContentPartPr/>
                <p14:nvPr/>
              </p14:nvContentPartPr>
              <p14:xfrm>
                <a:off x="7614439" y="1005838"/>
                <a:ext cx="177840" cy="164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1936F2D-1E76-4856-9C30-44F783DCE6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05439" y="996838"/>
                  <a:ext cx="195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899098A-84A2-448C-A5DF-4D5329E3FB66}"/>
                    </a:ext>
                  </a:extLst>
                </p14:cNvPr>
                <p14:cNvContentPartPr/>
                <p14:nvPr/>
              </p14:nvContentPartPr>
              <p14:xfrm>
                <a:off x="7829719" y="1017718"/>
                <a:ext cx="246960" cy="127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899098A-84A2-448C-A5DF-4D5329E3FB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20719" y="1009078"/>
                  <a:ext cx="26460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BE89B0-C5CC-4ABF-8E7B-CD3A2C1A4E43}"/>
              </a:ext>
            </a:extLst>
          </p:cNvPr>
          <p:cNvGrpSpPr/>
          <p:nvPr/>
        </p:nvGrpSpPr>
        <p:grpSpPr>
          <a:xfrm>
            <a:off x="8542879" y="719998"/>
            <a:ext cx="804960" cy="456120"/>
            <a:chOff x="8542879" y="719998"/>
            <a:chExt cx="80496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E9BEE1-4A9E-4903-BC1A-9092EC27F202}"/>
                    </a:ext>
                  </a:extLst>
                </p14:cNvPr>
                <p14:cNvContentPartPr/>
                <p14:nvPr/>
              </p14:nvContentPartPr>
              <p14:xfrm>
                <a:off x="8570959" y="741238"/>
                <a:ext cx="295200" cy="434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E9BEE1-4A9E-4903-BC1A-9092EC27F2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62319" y="732598"/>
                  <a:ext cx="3128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069E77D-4C73-4FFC-9543-B280EFD3649E}"/>
                    </a:ext>
                  </a:extLst>
                </p14:cNvPr>
                <p14:cNvContentPartPr/>
                <p14:nvPr/>
              </p14:nvContentPartPr>
              <p14:xfrm>
                <a:off x="8542879" y="925198"/>
                <a:ext cx="288360" cy="72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069E77D-4C73-4FFC-9543-B280EFD364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34239" y="916198"/>
                  <a:ext cx="306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49459D9-8FC3-4AB8-B51A-C46A8BA81CF8}"/>
                    </a:ext>
                  </a:extLst>
                </p14:cNvPr>
                <p14:cNvContentPartPr/>
                <p14:nvPr/>
              </p14:nvContentPartPr>
              <p14:xfrm>
                <a:off x="8839159" y="719998"/>
                <a:ext cx="277200" cy="396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49459D9-8FC3-4AB8-B51A-C46A8BA81CF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30519" y="710998"/>
                  <a:ext cx="2948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67AC0C-15A3-4755-9C31-0DC6210F87F3}"/>
                    </a:ext>
                  </a:extLst>
                </p14:cNvPr>
                <p14:cNvContentPartPr/>
                <p14:nvPr/>
              </p14:nvContentPartPr>
              <p14:xfrm>
                <a:off x="9173959" y="951838"/>
                <a:ext cx="173880" cy="147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67AC0C-15A3-4755-9C31-0DC6210F87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65319" y="943198"/>
                  <a:ext cx="19152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19E2499-3B84-49DC-A810-93F1A77D50A1}"/>
              </a:ext>
            </a:extLst>
          </p:cNvPr>
          <p:cNvGrpSpPr/>
          <p:nvPr/>
        </p:nvGrpSpPr>
        <p:grpSpPr>
          <a:xfrm>
            <a:off x="397159" y="1690558"/>
            <a:ext cx="1996920" cy="865800"/>
            <a:chOff x="397159" y="1690558"/>
            <a:chExt cx="1996920" cy="86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04DE1FD-077A-4861-B0F7-B7A5A39DFB67}"/>
                    </a:ext>
                  </a:extLst>
                </p14:cNvPr>
                <p14:cNvContentPartPr/>
                <p14:nvPr/>
              </p14:nvContentPartPr>
              <p14:xfrm>
                <a:off x="397159" y="1943998"/>
                <a:ext cx="370080" cy="190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04DE1FD-077A-4861-B0F7-B7A5A39DFB6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8519" y="1935358"/>
                  <a:ext cx="38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755C07A-305F-4167-A0EB-0465E82EA699}"/>
                    </a:ext>
                  </a:extLst>
                </p14:cNvPr>
                <p14:cNvContentPartPr/>
                <p14:nvPr/>
              </p14:nvContentPartPr>
              <p14:xfrm>
                <a:off x="816919" y="1925278"/>
                <a:ext cx="208440" cy="166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755C07A-305F-4167-A0EB-0465E82EA6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8279" y="1916638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6914D26-FAF9-439A-8F66-10ABF919E9DD}"/>
                    </a:ext>
                  </a:extLst>
                </p14:cNvPr>
                <p14:cNvContentPartPr/>
                <p14:nvPr/>
              </p14:nvContentPartPr>
              <p14:xfrm>
                <a:off x="1039039" y="1925278"/>
                <a:ext cx="203400" cy="177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6914D26-FAF9-439A-8F66-10ABF919E9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30399" y="1916278"/>
                  <a:ext cx="221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AB7C83F-44B4-42B5-9DC8-675D7096E861}"/>
                    </a:ext>
                  </a:extLst>
                </p14:cNvPr>
                <p14:cNvContentPartPr/>
                <p14:nvPr/>
              </p14:nvContentPartPr>
              <p14:xfrm>
                <a:off x="1096999" y="1943998"/>
                <a:ext cx="290160" cy="612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AB7C83F-44B4-42B5-9DC8-675D7096E86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87999" y="1935358"/>
                  <a:ext cx="30780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B201F00-4B55-418F-A7D8-11AEF1FF7D57}"/>
                    </a:ext>
                  </a:extLst>
                </p14:cNvPr>
                <p14:cNvContentPartPr/>
                <p14:nvPr/>
              </p14:nvContentPartPr>
              <p14:xfrm>
                <a:off x="1521439" y="1963438"/>
                <a:ext cx="73080" cy="99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B201F00-4B55-418F-A7D8-11AEF1FF7D5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12439" y="1954798"/>
                  <a:ext cx="90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A63ACEC-D172-4133-8BB4-3C43A3C503CB}"/>
                    </a:ext>
                  </a:extLst>
                </p14:cNvPr>
                <p14:cNvContentPartPr/>
                <p14:nvPr/>
              </p14:nvContentPartPr>
              <p14:xfrm>
                <a:off x="1650679" y="1916278"/>
                <a:ext cx="177840" cy="151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A63ACEC-D172-4133-8BB4-3C43A3C503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41679" y="1907278"/>
                  <a:ext cx="195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DD57286-AB6A-4A17-AF88-1D465C60EA68}"/>
                    </a:ext>
                  </a:extLst>
                </p14:cNvPr>
                <p14:cNvContentPartPr/>
                <p14:nvPr/>
              </p14:nvContentPartPr>
              <p14:xfrm>
                <a:off x="1916719" y="1928878"/>
                <a:ext cx="145440" cy="156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DD57286-AB6A-4A17-AF88-1D465C60EA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08079" y="1919878"/>
                  <a:ext cx="163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674675F-365B-40C8-8A43-9085CDF0EE95}"/>
                    </a:ext>
                  </a:extLst>
                </p14:cNvPr>
                <p14:cNvContentPartPr/>
                <p14:nvPr/>
              </p14:nvContentPartPr>
              <p14:xfrm>
                <a:off x="2196799" y="1690558"/>
                <a:ext cx="197280" cy="38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674675F-365B-40C8-8A43-9085CDF0EE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88159" y="1681558"/>
                  <a:ext cx="214920" cy="40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BCCD7FE-DB0E-4921-9810-6FB632874D17}"/>
              </a:ext>
            </a:extLst>
          </p:cNvPr>
          <p:cNvGrpSpPr/>
          <p:nvPr/>
        </p:nvGrpSpPr>
        <p:grpSpPr>
          <a:xfrm>
            <a:off x="2722759" y="1496878"/>
            <a:ext cx="2179440" cy="608040"/>
            <a:chOff x="2722759" y="1496878"/>
            <a:chExt cx="217944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AFFF7A-81C0-4812-BE53-3FD323942F11}"/>
                    </a:ext>
                  </a:extLst>
                </p14:cNvPr>
                <p14:cNvContentPartPr/>
                <p14:nvPr/>
              </p14:nvContentPartPr>
              <p14:xfrm>
                <a:off x="2763799" y="2074318"/>
                <a:ext cx="10440" cy="7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EAFFF7A-81C0-4812-BE53-3FD323942F1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55159" y="2065678"/>
                  <a:ext cx="28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986317E-519A-4064-B66F-5C4A96A3440C}"/>
                    </a:ext>
                  </a:extLst>
                </p14:cNvPr>
                <p14:cNvContentPartPr/>
                <p14:nvPr/>
              </p14:nvContentPartPr>
              <p14:xfrm>
                <a:off x="2722759" y="1910878"/>
                <a:ext cx="209520" cy="194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986317E-519A-4064-B66F-5C4A96A344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13759" y="1901878"/>
                  <a:ext cx="227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E4E4ED8-5B99-49F9-B8CD-2FE71E5471D7}"/>
                    </a:ext>
                  </a:extLst>
                </p14:cNvPr>
                <p14:cNvContentPartPr/>
                <p14:nvPr/>
              </p14:nvContentPartPr>
              <p14:xfrm>
                <a:off x="2893399" y="1607758"/>
                <a:ext cx="275400" cy="414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E4E4ED8-5B99-49F9-B8CD-2FE71E5471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84399" y="1598758"/>
                  <a:ext cx="293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2DEBB53-A84F-4CD5-A654-6CF4DA532C08}"/>
                    </a:ext>
                  </a:extLst>
                </p14:cNvPr>
                <p14:cNvContentPartPr/>
                <p14:nvPr/>
              </p14:nvContentPartPr>
              <p14:xfrm>
                <a:off x="2982679" y="1862278"/>
                <a:ext cx="223200" cy="14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2DEBB53-A84F-4CD5-A654-6CF4DA532C0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73679" y="1853638"/>
                  <a:ext cx="240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ECA4442-7B55-42FA-AFAC-8BC723BC7EAB}"/>
                    </a:ext>
                  </a:extLst>
                </p14:cNvPr>
                <p14:cNvContentPartPr/>
                <p14:nvPr/>
              </p14:nvContentPartPr>
              <p14:xfrm>
                <a:off x="3242959" y="1886758"/>
                <a:ext cx="171000" cy="153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ECA4442-7B55-42FA-AFAC-8BC723BC7EA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33959" y="1877758"/>
                  <a:ext cx="188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3C708C3-F17E-46A3-876B-26489F04CC0E}"/>
                    </a:ext>
                  </a:extLst>
                </p14:cNvPr>
                <p14:cNvContentPartPr/>
                <p14:nvPr/>
              </p14:nvContentPartPr>
              <p14:xfrm>
                <a:off x="3541399" y="1757158"/>
                <a:ext cx="217800" cy="295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3C708C3-F17E-46A3-876B-26489F04CC0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32399" y="1748518"/>
                  <a:ext cx="235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9897966-B8E7-4D58-BCAB-C1802B4F6D63}"/>
                    </a:ext>
                  </a:extLst>
                </p14:cNvPr>
                <p14:cNvContentPartPr/>
                <p14:nvPr/>
              </p14:nvContentPartPr>
              <p14:xfrm>
                <a:off x="3796639" y="1895758"/>
                <a:ext cx="40320" cy="126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9897966-B8E7-4D58-BCAB-C1802B4F6D6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87639" y="1887118"/>
                  <a:ext cx="57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2F3BF19-0EEF-414D-9E44-1EE16BC461A7}"/>
                    </a:ext>
                  </a:extLst>
                </p14:cNvPr>
                <p14:cNvContentPartPr/>
                <p14:nvPr/>
              </p14:nvContentPartPr>
              <p14:xfrm>
                <a:off x="4024519" y="1496878"/>
                <a:ext cx="300960" cy="524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2F3BF19-0EEF-414D-9E44-1EE16BC461A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15879" y="1487878"/>
                  <a:ext cx="31860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4D2F998-95E0-4459-9E5E-42C7213AD57C}"/>
                    </a:ext>
                  </a:extLst>
                </p14:cNvPr>
                <p14:cNvContentPartPr/>
                <p14:nvPr/>
              </p14:nvContentPartPr>
              <p14:xfrm>
                <a:off x="3969799" y="1792078"/>
                <a:ext cx="330840" cy="199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4D2F998-95E0-4459-9E5E-42C7213AD5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61159" y="1783078"/>
                  <a:ext cx="348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B5D6FCD-C0D9-4CB7-8EE5-08F86B63D053}"/>
                    </a:ext>
                  </a:extLst>
                </p14:cNvPr>
                <p14:cNvContentPartPr/>
                <p14:nvPr/>
              </p14:nvContentPartPr>
              <p14:xfrm>
                <a:off x="4404319" y="1845718"/>
                <a:ext cx="154800" cy="184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B5D6FCD-C0D9-4CB7-8EE5-08F86B63D05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95319" y="1836718"/>
                  <a:ext cx="172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8B276D9-AAA5-4250-A7B8-E4DAD735E8CA}"/>
                    </a:ext>
                  </a:extLst>
                </p14:cNvPr>
                <p14:cNvContentPartPr/>
                <p14:nvPr/>
              </p14:nvContentPartPr>
              <p14:xfrm>
                <a:off x="4719319" y="1831318"/>
                <a:ext cx="182880" cy="198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8B276D9-AAA5-4250-A7B8-E4DAD735E8C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10319" y="1822678"/>
                  <a:ext cx="2005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A033EC8-7C68-4010-BE89-074D8BA7960C}"/>
              </a:ext>
            </a:extLst>
          </p:cNvPr>
          <p:cNvGrpSpPr/>
          <p:nvPr/>
        </p:nvGrpSpPr>
        <p:grpSpPr>
          <a:xfrm>
            <a:off x="5272639" y="1475278"/>
            <a:ext cx="4981320" cy="888480"/>
            <a:chOff x="5272639" y="1475278"/>
            <a:chExt cx="4981320" cy="88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3DE1F65-D084-4D9B-B8BE-BE86AC1F2E42}"/>
                    </a:ext>
                  </a:extLst>
                </p14:cNvPr>
                <p14:cNvContentPartPr/>
                <p14:nvPr/>
              </p14:nvContentPartPr>
              <p14:xfrm>
                <a:off x="5272639" y="1864798"/>
                <a:ext cx="183240" cy="159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3DE1F65-D084-4D9B-B8BE-BE86AC1F2E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63999" y="1855798"/>
                  <a:ext cx="200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FAD3DD8-CE1F-4547-945D-2B52DF09C21D}"/>
                    </a:ext>
                  </a:extLst>
                </p14:cNvPr>
                <p14:cNvContentPartPr/>
                <p14:nvPr/>
              </p14:nvContentPartPr>
              <p14:xfrm>
                <a:off x="5631919" y="1475278"/>
                <a:ext cx="363240" cy="533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FAD3DD8-CE1F-4547-945D-2B52DF09C21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22919" y="1466638"/>
                  <a:ext cx="38088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036449E-EDC6-4F7C-B61C-87278CEEA2FB}"/>
                    </a:ext>
                  </a:extLst>
                </p14:cNvPr>
                <p14:cNvContentPartPr/>
                <p14:nvPr/>
              </p14:nvContentPartPr>
              <p14:xfrm>
                <a:off x="5627599" y="1824478"/>
                <a:ext cx="236160" cy="42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036449E-EDC6-4F7C-B61C-87278CEEA2F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18599" y="1815478"/>
                  <a:ext cx="253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91BF39E-3460-4355-9CEF-19C3074F660D}"/>
                    </a:ext>
                  </a:extLst>
                </p14:cNvPr>
                <p14:cNvContentPartPr/>
                <p14:nvPr/>
              </p14:nvContentPartPr>
              <p14:xfrm>
                <a:off x="6367399" y="1611358"/>
                <a:ext cx="186480" cy="285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91BF39E-3460-4355-9CEF-19C3074F66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58399" y="1602718"/>
                  <a:ext cx="204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0C66D46-AD71-4E6E-9A2C-A2BFB8820AD6}"/>
                    </a:ext>
                  </a:extLst>
                </p14:cNvPr>
                <p14:cNvContentPartPr/>
                <p14:nvPr/>
              </p14:nvContentPartPr>
              <p14:xfrm>
                <a:off x="6198919" y="1611358"/>
                <a:ext cx="546480" cy="24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0C66D46-AD71-4E6E-9A2C-A2BFB8820AD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89919" y="1602718"/>
                  <a:ext cx="564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A1F8AE0-E796-4208-9293-F2D205751CE6}"/>
                    </a:ext>
                  </a:extLst>
                </p14:cNvPr>
                <p14:cNvContentPartPr/>
                <p14:nvPr/>
              </p14:nvContentPartPr>
              <p14:xfrm>
                <a:off x="6733519" y="1801078"/>
                <a:ext cx="424080" cy="124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A1F8AE0-E796-4208-9293-F2D205751CE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24519" y="1792438"/>
                  <a:ext cx="441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5925A2A-42D0-4524-85E5-AE6B22D0CE5F}"/>
                    </a:ext>
                  </a:extLst>
                </p14:cNvPr>
                <p14:cNvContentPartPr/>
                <p14:nvPr/>
              </p14:nvContentPartPr>
              <p14:xfrm>
                <a:off x="7210519" y="1784518"/>
                <a:ext cx="198720" cy="145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5925A2A-42D0-4524-85E5-AE6B22D0CE5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01519" y="1775878"/>
                  <a:ext cx="216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C0F1782-3DDA-4B68-99AB-55046AF29D3F}"/>
                    </a:ext>
                  </a:extLst>
                </p14:cNvPr>
                <p14:cNvContentPartPr/>
                <p14:nvPr/>
              </p14:nvContentPartPr>
              <p14:xfrm>
                <a:off x="7342999" y="1600558"/>
                <a:ext cx="239040" cy="313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C0F1782-3DDA-4B68-99AB-55046AF29D3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34359" y="1591918"/>
                  <a:ext cx="2566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33F5C76-8CE1-4667-8010-1DDFFA52281F}"/>
                    </a:ext>
                  </a:extLst>
                </p14:cNvPr>
                <p14:cNvContentPartPr/>
                <p14:nvPr/>
              </p14:nvContentPartPr>
              <p14:xfrm>
                <a:off x="7854559" y="1559158"/>
                <a:ext cx="78840" cy="188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33F5C76-8CE1-4667-8010-1DDFFA5228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45559" y="1550158"/>
                  <a:ext cx="96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9714C43-D82A-4ABC-9833-E5DA5F13B0CA}"/>
                    </a:ext>
                  </a:extLst>
                </p14:cNvPr>
                <p14:cNvContentPartPr/>
                <p14:nvPr/>
              </p14:nvContentPartPr>
              <p14:xfrm>
                <a:off x="7825759" y="1537918"/>
                <a:ext cx="416160" cy="370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9714C43-D82A-4ABC-9833-E5DA5F13B0C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17119" y="1529278"/>
                  <a:ext cx="433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6FAA823-BA53-4DB7-99CE-B8225653E7D8}"/>
                    </a:ext>
                  </a:extLst>
                </p14:cNvPr>
                <p14:cNvContentPartPr/>
                <p14:nvPr/>
              </p14:nvContentPartPr>
              <p14:xfrm>
                <a:off x="8331919" y="1697398"/>
                <a:ext cx="210240" cy="186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6FAA823-BA53-4DB7-99CE-B8225653E7D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23279" y="1688758"/>
                  <a:ext cx="227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FD1632F-A2F6-4C62-9A7F-A158922F2BE8}"/>
                    </a:ext>
                  </a:extLst>
                </p14:cNvPr>
                <p14:cNvContentPartPr/>
                <p14:nvPr/>
              </p14:nvContentPartPr>
              <p14:xfrm>
                <a:off x="8595079" y="1715398"/>
                <a:ext cx="213840" cy="157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FD1632F-A2F6-4C62-9A7F-A158922F2BE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86079" y="1706758"/>
                  <a:ext cx="231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EFC94D6-72FB-4B94-A40C-79563E2C0BAD}"/>
                    </a:ext>
                  </a:extLst>
                </p14:cNvPr>
                <p14:cNvContentPartPr/>
                <p14:nvPr/>
              </p14:nvContentPartPr>
              <p14:xfrm>
                <a:off x="8766799" y="1704598"/>
                <a:ext cx="228960" cy="178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EFC94D6-72FB-4B94-A40C-79563E2C0B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57799" y="1695958"/>
                  <a:ext cx="246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BB0CEC7-B3EB-42F7-B6AA-E1A0A6C916AE}"/>
                    </a:ext>
                  </a:extLst>
                </p14:cNvPr>
                <p14:cNvContentPartPr/>
                <p14:nvPr/>
              </p14:nvContentPartPr>
              <p14:xfrm>
                <a:off x="8998279" y="1717198"/>
                <a:ext cx="445320" cy="646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BB0CEC7-B3EB-42F7-B6AA-E1A0A6C916A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89279" y="1708558"/>
                  <a:ext cx="46296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6E1146-EB04-4ED6-A4D8-01BDBC4A8705}"/>
                    </a:ext>
                  </a:extLst>
                </p14:cNvPr>
                <p14:cNvContentPartPr/>
                <p14:nvPr/>
              </p14:nvContentPartPr>
              <p14:xfrm>
                <a:off x="9509479" y="1699198"/>
                <a:ext cx="63360" cy="150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6E1146-EB04-4ED6-A4D8-01BDBC4A87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00839" y="1690558"/>
                  <a:ext cx="81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CAD4B3B-45E2-48ED-A8DF-F03C4549DF0A}"/>
                    </a:ext>
                  </a:extLst>
                </p14:cNvPr>
                <p14:cNvContentPartPr/>
                <p14:nvPr/>
              </p14:nvContentPartPr>
              <p14:xfrm>
                <a:off x="9655639" y="1634398"/>
                <a:ext cx="264240" cy="224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CAD4B3B-45E2-48ED-A8DF-F03C4549DF0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646999" y="1625398"/>
                  <a:ext cx="281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CA07E72-2539-48B1-BC7D-D4AB85E67482}"/>
                    </a:ext>
                  </a:extLst>
                </p14:cNvPr>
                <p14:cNvContentPartPr/>
                <p14:nvPr/>
              </p14:nvContentPartPr>
              <p14:xfrm>
                <a:off x="9895039" y="1676158"/>
                <a:ext cx="162000" cy="191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CA07E72-2539-48B1-BC7D-D4AB85E6748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86039" y="1667158"/>
                  <a:ext cx="17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BBC026E-55A0-412D-A51B-087036A33839}"/>
                    </a:ext>
                  </a:extLst>
                </p14:cNvPr>
                <p14:cNvContentPartPr/>
                <p14:nvPr/>
              </p14:nvContentPartPr>
              <p14:xfrm>
                <a:off x="10054159" y="1738438"/>
                <a:ext cx="199800" cy="114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BBC026E-55A0-412D-A51B-087036A3383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45519" y="1729438"/>
                  <a:ext cx="21744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65B4019-CD19-4A3E-986E-36EF9980A6DA}"/>
              </a:ext>
            </a:extLst>
          </p:cNvPr>
          <p:cNvGrpSpPr/>
          <p:nvPr/>
        </p:nvGrpSpPr>
        <p:grpSpPr>
          <a:xfrm>
            <a:off x="10526119" y="1368358"/>
            <a:ext cx="909720" cy="777960"/>
            <a:chOff x="10526119" y="1368358"/>
            <a:chExt cx="909720" cy="7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B4679B9-7E32-47D0-90AA-1CBA0CB3AC30}"/>
                    </a:ext>
                  </a:extLst>
                </p14:cNvPr>
                <p14:cNvContentPartPr/>
                <p14:nvPr/>
              </p14:nvContentPartPr>
              <p14:xfrm>
                <a:off x="10526119" y="1368358"/>
                <a:ext cx="319320" cy="473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B4679B9-7E32-47D0-90AA-1CBA0CB3AC3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17119" y="1359718"/>
                  <a:ext cx="3369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24D03E6-3838-45E5-813A-493F2B89E4EB}"/>
                    </a:ext>
                  </a:extLst>
                </p14:cNvPr>
                <p14:cNvContentPartPr/>
                <p14:nvPr/>
              </p14:nvContentPartPr>
              <p14:xfrm>
                <a:off x="10882519" y="1619638"/>
                <a:ext cx="54720" cy="228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24D03E6-3838-45E5-813A-493F2B89E4E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73519" y="1610998"/>
                  <a:ext cx="72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890967E-17AE-46E6-A5D1-269FBF5469E5}"/>
                    </a:ext>
                  </a:extLst>
                </p14:cNvPr>
                <p14:cNvContentPartPr/>
                <p14:nvPr/>
              </p14:nvContentPartPr>
              <p14:xfrm>
                <a:off x="10737799" y="1603078"/>
                <a:ext cx="379440" cy="543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890967E-17AE-46E6-A5D1-269FBF5469E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28799" y="1594438"/>
                  <a:ext cx="39708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6373472-B081-4617-9CA6-12D32E810BED}"/>
                    </a:ext>
                  </a:extLst>
                </p14:cNvPr>
                <p14:cNvContentPartPr/>
                <p14:nvPr/>
              </p14:nvContentPartPr>
              <p14:xfrm>
                <a:off x="11342599" y="1604518"/>
                <a:ext cx="93240" cy="173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6373472-B081-4617-9CA6-12D32E810BE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333599" y="1595518"/>
                  <a:ext cx="1108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7D3D5AE-E690-4548-BF66-BF28ECB0779F}"/>
              </a:ext>
            </a:extLst>
          </p:cNvPr>
          <p:cNvGrpSpPr/>
          <p:nvPr/>
        </p:nvGrpSpPr>
        <p:grpSpPr>
          <a:xfrm>
            <a:off x="1725559" y="2279878"/>
            <a:ext cx="1431360" cy="1155960"/>
            <a:chOff x="1725559" y="2279878"/>
            <a:chExt cx="1431360" cy="11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897886A-6A83-46EF-891B-47E3A8A9A63A}"/>
                    </a:ext>
                  </a:extLst>
                </p14:cNvPr>
                <p14:cNvContentPartPr/>
                <p14:nvPr/>
              </p14:nvContentPartPr>
              <p14:xfrm>
                <a:off x="1784239" y="2279878"/>
                <a:ext cx="507240" cy="895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897886A-6A83-46EF-891B-47E3A8A9A63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75599" y="2270878"/>
                  <a:ext cx="52488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6187081-F07E-4D2A-83C4-42E65B316CFA}"/>
                    </a:ext>
                  </a:extLst>
                </p14:cNvPr>
                <p14:cNvContentPartPr/>
                <p14:nvPr/>
              </p14:nvContentPartPr>
              <p14:xfrm>
                <a:off x="1725559" y="2930038"/>
                <a:ext cx="363240" cy="126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6187081-F07E-4D2A-83C4-42E65B316CF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16919" y="2921398"/>
                  <a:ext cx="380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5B7E93F-D3A1-43A1-BAE3-416B708B6BF8}"/>
                    </a:ext>
                  </a:extLst>
                </p14:cNvPr>
                <p14:cNvContentPartPr/>
                <p14:nvPr/>
              </p14:nvContentPartPr>
              <p14:xfrm>
                <a:off x="2052439" y="3119038"/>
                <a:ext cx="191160" cy="316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5B7E93F-D3A1-43A1-BAE3-416B708B6BF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43799" y="3110398"/>
                  <a:ext cx="2088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87705AD-990C-4896-AB9A-87061D81F639}"/>
                    </a:ext>
                  </a:extLst>
                </p14:cNvPr>
                <p14:cNvContentPartPr/>
                <p14:nvPr/>
              </p14:nvContentPartPr>
              <p14:xfrm>
                <a:off x="1985839" y="3180958"/>
                <a:ext cx="279000" cy="227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87705AD-990C-4896-AB9A-87061D81F63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76839" y="3172318"/>
                  <a:ext cx="296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9A6B5FF-E94C-4DE2-8E45-E9C1D68155A4}"/>
                    </a:ext>
                  </a:extLst>
                </p14:cNvPr>
                <p14:cNvContentPartPr/>
                <p14:nvPr/>
              </p14:nvContentPartPr>
              <p14:xfrm>
                <a:off x="2493799" y="2621158"/>
                <a:ext cx="213120" cy="380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9A6B5FF-E94C-4DE2-8E45-E9C1D68155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84799" y="2612158"/>
                  <a:ext cx="2307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4977333-5B34-4C64-8CB4-C45C81E8B7DE}"/>
                    </a:ext>
                  </a:extLst>
                </p14:cNvPr>
                <p14:cNvContentPartPr/>
                <p14:nvPr/>
              </p14:nvContentPartPr>
              <p14:xfrm>
                <a:off x="2724919" y="2721598"/>
                <a:ext cx="202680" cy="168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4977333-5B34-4C64-8CB4-C45C81E8B7D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15919" y="2712958"/>
                  <a:ext cx="220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BA2EE63-5478-425B-89B4-708C4C822954}"/>
                    </a:ext>
                  </a:extLst>
                </p14:cNvPr>
                <p14:cNvContentPartPr/>
                <p14:nvPr/>
              </p14:nvContentPartPr>
              <p14:xfrm>
                <a:off x="2674879" y="2695678"/>
                <a:ext cx="223200" cy="201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BA2EE63-5478-425B-89B4-708C4C82295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65879" y="2686678"/>
                  <a:ext cx="240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4EA428F-C0D5-4C06-A606-2A388F977BEB}"/>
                    </a:ext>
                  </a:extLst>
                </p14:cNvPr>
                <p14:cNvContentPartPr/>
                <p14:nvPr/>
              </p14:nvContentPartPr>
              <p14:xfrm>
                <a:off x="3042079" y="2503798"/>
                <a:ext cx="114840" cy="473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4EA428F-C0D5-4C06-A606-2A388F977BE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33439" y="2495158"/>
                  <a:ext cx="132480" cy="49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4863C3B-4026-4997-9B38-7513DEA8E18C}"/>
              </a:ext>
            </a:extLst>
          </p:cNvPr>
          <p:cNvGrpSpPr/>
          <p:nvPr/>
        </p:nvGrpSpPr>
        <p:grpSpPr>
          <a:xfrm>
            <a:off x="3407119" y="2701438"/>
            <a:ext cx="181800" cy="146880"/>
            <a:chOff x="3407119" y="2701438"/>
            <a:chExt cx="18180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5521275-FD91-49BB-B152-19DE1CCAA495}"/>
                    </a:ext>
                  </a:extLst>
                </p14:cNvPr>
                <p14:cNvContentPartPr/>
                <p14:nvPr/>
              </p14:nvContentPartPr>
              <p14:xfrm>
                <a:off x="3415759" y="2701438"/>
                <a:ext cx="156960" cy="29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5521275-FD91-49BB-B152-19DE1CCAA49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06759" y="2692438"/>
                  <a:ext cx="174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3A7D650-E779-462E-9793-26B30128A444}"/>
                    </a:ext>
                  </a:extLst>
                </p14:cNvPr>
                <p14:cNvContentPartPr/>
                <p14:nvPr/>
              </p14:nvContentPartPr>
              <p14:xfrm>
                <a:off x="3407119" y="2819158"/>
                <a:ext cx="181800" cy="29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3A7D650-E779-462E-9793-26B30128A44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98119" y="2810518"/>
                  <a:ext cx="19944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EE16F7C-6C78-4945-9D97-8530E7539399}"/>
                  </a:ext>
                </a:extLst>
              </p14:cNvPr>
              <p14:cNvContentPartPr/>
              <p14:nvPr/>
            </p14:nvContentPartPr>
            <p14:xfrm>
              <a:off x="4005799" y="2312998"/>
              <a:ext cx="242640" cy="10188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EE16F7C-6C78-4945-9D97-8530E753939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996799" y="2303998"/>
                <a:ext cx="260280" cy="10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9ED026F-1E24-49EF-A75E-ED9FAD34E0FB}"/>
              </a:ext>
            </a:extLst>
          </p:cNvPr>
          <p:cNvGrpSpPr/>
          <p:nvPr/>
        </p:nvGrpSpPr>
        <p:grpSpPr>
          <a:xfrm>
            <a:off x="3724279" y="3509998"/>
            <a:ext cx="676440" cy="263520"/>
            <a:chOff x="3724279" y="3509998"/>
            <a:chExt cx="6764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DE62D6E-8038-4424-984E-A417CC71BEC8}"/>
                    </a:ext>
                  </a:extLst>
                </p14:cNvPr>
                <p14:cNvContentPartPr/>
                <p14:nvPr/>
              </p14:nvContentPartPr>
              <p14:xfrm>
                <a:off x="3724279" y="3642838"/>
                <a:ext cx="204480" cy="42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DE62D6E-8038-4424-984E-A417CC71BEC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15639" y="3633838"/>
                  <a:ext cx="222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9841D2F-E294-49EE-B65C-71EF094E1D28}"/>
                    </a:ext>
                  </a:extLst>
                </p14:cNvPr>
                <p14:cNvContentPartPr/>
                <p14:nvPr/>
              </p14:nvContentPartPr>
              <p14:xfrm>
                <a:off x="4029919" y="3509998"/>
                <a:ext cx="370800" cy="263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9841D2F-E294-49EE-B65C-71EF094E1D2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20919" y="3501358"/>
                  <a:ext cx="38844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A2E7901-516B-46CA-B770-9D5C2636D958}"/>
              </a:ext>
            </a:extLst>
          </p:cNvPr>
          <p:cNvGrpSpPr/>
          <p:nvPr/>
        </p:nvGrpSpPr>
        <p:grpSpPr>
          <a:xfrm>
            <a:off x="4307839" y="2165038"/>
            <a:ext cx="1983240" cy="1036800"/>
            <a:chOff x="4307839" y="2165038"/>
            <a:chExt cx="1983240" cy="10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FE070E0-87FE-47B0-BDE3-CEB57C45AD35}"/>
                    </a:ext>
                  </a:extLst>
                </p14:cNvPr>
                <p14:cNvContentPartPr/>
                <p14:nvPr/>
              </p14:nvContentPartPr>
              <p14:xfrm>
                <a:off x="4307839" y="2165038"/>
                <a:ext cx="309600" cy="228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FE070E0-87FE-47B0-BDE3-CEB57C45AD3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99199" y="2156038"/>
                  <a:ext cx="327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28BA5AE-A606-468C-99F1-A0424EA6322E}"/>
                    </a:ext>
                  </a:extLst>
                </p14:cNvPr>
                <p14:cNvContentPartPr/>
                <p14:nvPr/>
              </p14:nvContentPartPr>
              <p14:xfrm>
                <a:off x="4430239" y="2333518"/>
                <a:ext cx="376560" cy="569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28BA5AE-A606-468C-99F1-A0424EA6322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21599" y="2324518"/>
                  <a:ext cx="3942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3A9BAB9-71BE-46C3-A119-DFB686B18130}"/>
                    </a:ext>
                  </a:extLst>
                </p14:cNvPr>
                <p14:cNvContentPartPr/>
                <p14:nvPr/>
              </p14:nvContentPartPr>
              <p14:xfrm>
                <a:off x="4423399" y="2714758"/>
                <a:ext cx="223560" cy="71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3A9BAB9-71BE-46C3-A119-DFB686B1813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14399" y="2706118"/>
                  <a:ext cx="241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565666C-07C4-427F-AD57-A686833B0CB0}"/>
                    </a:ext>
                  </a:extLst>
                </p14:cNvPr>
                <p14:cNvContentPartPr/>
                <p14:nvPr/>
              </p14:nvContentPartPr>
              <p14:xfrm>
                <a:off x="4772959" y="2635198"/>
                <a:ext cx="136800" cy="223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565666C-07C4-427F-AD57-A686833B0CB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63959" y="2626198"/>
                  <a:ext cx="154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FD0115F-D360-4F84-9F91-6FFB77C88694}"/>
                    </a:ext>
                  </a:extLst>
                </p14:cNvPr>
                <p14:cNvContentPartPr/>
                <p14:nvPr/>
              </p14:nvContentPartPr>
              <p14:xfrm>
                <a:off x="4956919" y="2641318"/>
                <a:ext cx="125640" cy="211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FD0115F-D360-4F84-9F91-6FFB77C8869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47919" y="2632678"/>
                  <a:ext cx="143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633119F-4744-4BE8-8D24-06B91CBED381}"/>
                    </a:ext>
                  </a:extLst>
                </p14:cNvPr>
                <p14:cNvContentPartPr/>
                <p14:nvPr/>
              </p14:nvContentPartPr>
              <p14:xfrm>
                <a:off x="4865119" y="2639878"/>
                <a:ext cx="318600" cy="351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633119F-4744-4BE8-8D24-06B91CBED38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56119" y="2631238"/>
                  <a:ext cx="3362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252FB5D-4238-43C0-A0E8-6D0FCFC8D74A}"/>
                    </a:ext>
                  </a:extLst>
                </p14:cNvPr>
                <p14:cNvContentPartPr/>
                <p14:nvPr/>
              </p14:nvContentPartPr>
              <p14:xfrm>
                <a:off x="5331679" y="2708998"/>
                <a:ext cx="89280" cy="134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252FB5D-4238-43C0-A0E8-6D0FCFC8D74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23039" y="2700358"/>
                  <a:ext cx="106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F2AA4ED-4503-42D0-BDA9-2DC0C84F28F4}"/>
                    </a:ext>
                  </a:extLst>
                </p14:cNvPr>
                <p14:cNvContentPartPr/>
                <p14:nvPr/>
              </p14:nvContentPartPr>
              <p14:xfrm>
                <a:off x="5194879" y="2654638"/>
                <a:ext cx="278280" cy="480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F2AA4ED-4503-42D0-BDA9-2DC0C84F28F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86239" y="2645998"/>
                  <a:ext cx="2959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EEE50EB-6164-416A-8C31-2A0892732BF5}"/>
                    </a:ext>
                  </a:extLst>
                </p14:cNvPr>
                <p14:cNvContentPartPr/>
                <p14:nvPr/>
              </p14:nvContentPartPr>
              <p14:xfrm>
                <a:off x="5507359" y="2509558"/>
                <a:ext cx="132840" cy="458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EEE50EB-6164-416A-8C31-2A0892732BF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8359" y="2500558"/>
                  <a:ext cx="15048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3C8F601-AC45-4310-B4E9-106CDE30FEEB}"/>
                    </a:ext>
                  </a:extLst>
                </p14:cNvPr>
                <p14:cNvContentPartPr/>
                <p14:nvPr/>
              </p14:nvContentPartPr>
              <p14:xfrm>
                <a:off x="5805439" y="2720878"/>
                <a:ext cx="192240" cy="185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3C8F601-AC45-4310-B4E9-106CDE30FEE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96799" y="2711878"/>
                  <a:ext cx="209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A28A0D7-2F9F-4039-B111-661C846FCB7C}"/>
                    </a:ext>
                  </a:extLst>
                </p14:cNvPr>
                <p14:cNvContentPartPr/>
                <p14:nvPr/>
              </p14:nvContentPartPr>
              <p14:xfrm>
                <a:off x="5940439" y="2425318"/>
                <a:ext cx="314640" cy="403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A28A0D7-2F9F-4039-B111-661C846FCB7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31799" y="2416318"/>
                  <a:ext cx="332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B6EE654-3DA7-4855-B7EA-176A0A3B281B}"/>
                    </a:ext>
                  </a:extLst>
                </p14:cNvPr>
                <p14:cNvContentPartPr/>
                <p14:nvPr/>
              </p14:nvContentPartPr>
              <p14:xfrm>
                <a:off x="6072559" y="2739598"/>
                <a:ext cx="115920" cy="128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B6EE654-3DA7-4855-B7EA-176A0A3B281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63919" y="2730958"/>
                  <a:ext cx="133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68A7C7D-404A-4745-A3D3-C24D80E687D3}"/>
                    </a:ext>
                  </a:extLst>
                </p14:cNvPr>
                <p14:cNvContentPartPr/>
                <p14:nvPr/>
              </p14:nvContentPartPr>
              <p14:xfrm>
                <a:off x="6001639" y="2675878"/>
                <a:ext cx="289440" cy="525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68A7C7D-404A-4745-A3D3-C24D80E687D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92639" y="2666878"/>
                  <a:ext cx="30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01A56FB-4B86-40CE-8095-659C6049AA78}"/>
              </a:ext>
            </a:extLst>
          </p:cNvPr>
          <p:cNvGrpSpPr/>
          <p:nvPr/>
        </p:nvGrpSpPr>
        <p:grpSpPr>
          <a:xfrm>
            <a:off x="1909159" y="3985198"/>
            <a:ext cx="4390200" cy="1536840"/>
            <a:chOff x="1909159" y="3985198"/>
            <a:chExt cx="4390200" cy="153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8E333CB-4A0B-468B-98D2-1ED0B14B2796}"/>
                    </a:ext>
                  </a:extLst>
                </p14:cNvPr>
                <p14:cNvContentPartPr/>
                <p14:nvPr/>
              </p14:nvContentPartPr>
              <p14:xfrm>
                <a:off x="1946959" y="4117678"/>
                <a:ext cx="370080" cy="806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8E333CB-4A0B-468B-98D2-1ED0B14B279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37959" y="4109038"/>
                  <a:ext cx="38772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17E3F1F-4D73-4028-A0C2-BF0C675BD696}"/>
                    </a:ext>
                  </a:extLst>
                </p14:cNvPr>
                <p14:cNvContentPartPr/>
                <p14:nvPr/>
              </p14:nvContentPartPr>
              <p14:xfrm>
                <a:off x="1909159" y="4687198"/>
                <a:ext cx="241920" cy="83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17E3F1F-4D73-4028-A0C2-BF0C675BD69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00519" y="4678558"/>
                  <a:ext cx="259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2B5E433-E77C-4E6B-8B21-60A1333DB15C}"/>
                    </a:ext>
                  </a:extLst>
                </p14:cNvPr>
                <p14:cNvContentPartPr/>
                <p14:nvPr/>
              </p14:nvContentPartPr>
              <p14:xfrm>
                <a:off x="2137759" y="4855678"/>
                <a:ext cx="72720" cy="157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2B5E433-E77C-4E6B-8B21-60A1333DB15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129119" y="4847038"/>
                  <a:ext cx="90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150A40E-DF2E-421D-B272-0A806E32CC5F}"/>
                    </a:ext>
                  </a:extLst>
                </p14:cNvPr>
                <p14:cNvContentPartPr/>
                <p14:nvPr/>
              </p14:nvContentPartPr>
              <p14:xfrm>
                <a:off x="2140999" y="4890958"/>
                <a:ext cx="209160" cy="347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150A40E-DF2E-421D-B272-0A806E32CC5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131999" y="4881958"/>
                  <a:ext cx="2268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9D57F8E-6316-4E9E-9465-5343A6602619}"/>
                    </a:ext>
                  </a:extLst>
                </p14:cNvPr>
                <p14:cNvContentPartPr/>
                <p14:nvPr/>
              </p14:nvContentPartPr>
              <p14:xfrm>
                <a:off x="2532319" y="4489198"/>
                <a:ext cx="124920" cy="305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9D57F8E-6316-4E9E-9465-5343A660261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523319" y="4480198"/>
                  <a:ext cx="142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5B83B16-313C-43BF-81A1-E8BE8C60747A}"/>
                    </a:ext>
                  </a:extLst>
                </p14:cNvPr>
                <p14:cNvContentPartPr/>
                <p14:nvPr/>
              </p14:nvContentPartPr>
              <p14:xfrm>
                <a:off x="2691079" y="4585318"/>
                <a:ext cx="91080" cy="172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5B83B16-313C-43BF-81A1-E8BE8C60747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82079" y="4576678"/>
                  <a:ext cx="108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B9C8D47-365F-410D-995A-3372CB78E016}"/>
                    </a:ext>
                  </a:extLst>
                </p14:cNvPr>
                <p14:cNvContentPartPr/>
                <p14:nvPr/>
              </p14:nvContentPartPr>
              <p14:xfrm>
                <a:off x="2611879" y="4552198"/>
                <a:ext cx="258840" cy="475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B9C8D47-365F-410D-995A-3372CB78E01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603239" y="4543198"/>
                  <a:ext cx="2764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3291FE9-C859-4BF5-98FB-64EA3FBB8213}"/>
                    </a:ext>
                  </a:extLst>
                </p14:cNvPr>
                <p14:cNvContentPartPr/>
                <p14:nvPr/>
              </p14:nvContentPartPr>
              <p14:xfrm>
                <a:off x="2894479" y="4395238"/>
                <a:ext cx="96480" cy="403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3291FE9-C859-4BF5-98FB-64EA3FBB821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85839" y="4386598"/>
                  <a:ext cx="1141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AFC79E6-1577-48EC-B6EA-EBE7D8367824}"/>
                    </a:ext>
                  </a:extLst>
                </p14:cNvPr>
                <p14:cNvContentPartPr/>
                <p14:nvPr/>
              </p14:nvContentPartPr>
              <p14:xfrm>
                <a:off x="3206599" y="4539238"/>
                <a:ext cx="179640" cy="150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AFC79E6-1577-48EC-B6EA-EBE7D836782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197599" y="4530598"/>
                  <a:ext cx="197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A9FD59-0907-41BD-B3A0-FB1E4EFA7F5E}"/>
                    </a:ext>
                  </a:extLst>
                </p14:cNvPr>
                <p14:cNvContentPartPr/>
                <p14:nvPr/>
              </p14:nvContentPartPr>
              <p14:xfrm>
                <a:off x="3778279" y="4257358"/>
                <a:ext cx="226440" cy="885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A9FD59-0907-41BD-B3A0-FB1E4EFA7F5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769279" y="4248718"/>
                  <a:ext cx="244080" cy="90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6A92797-7814-4B11-9B11-8FED3CBAE38C}"/>
                    </a:ext>
                  </a:extLst>
                </p14:cNvPr>
                <p14:cNvContentPartPr/>
                <p14:nvPr/>
              </p14:nvContentPartPr>
              <p14:xfrm>
                <a:off x="3453199" y="5451478"/>
                <a:ext cx="170640" cy="14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6A92797-7814-4B11-9B11-8FED3CBAE38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44559" y="5442478"/>
                  <a:ext cx="188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CC265DD-0055-4A3A-953B-31B69068D535}"/>
                    </a:ext>
                  </a:extLst>
                </p14:cNvPr>
                <p14:cNvContentPartPr/>
                <p14:nvPr/>
              </p14:nvContentPartPr>
              <p14:xfrm>
                <a:off x="3814279" y="5272198"/>
                <a:ext cx="335520" cy="249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CC265DD-0055-4A3A-953B-31B69068D5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05639" y="5263558"/>
                  <a:ext cx="353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1A61F63-EA5A-453E-8858-D18B5F237C51}"/>
                    </a:ext>
                  </a:extLst>
                </p14:cNvPr>
                <p14:cNvContentPartPr/>
                <p14:nvPr/>
              </p14:nvContentPartPr>
              <p14:xfrm>
                <a:off x="4017679" y="3985198"/>
                <a:ext cx="307800" cy="236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1A61F63-EA5A-453E-8858-D18B5F237C5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09039" y="3976198"/>
                  <a:ext cx="325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BD50FE3-FC38-46DC-90B6-43DFE1793089}"/>
                    </a:ext>
                  </a:extLst>
                </p14:cNvPr>
                <p14:cNvContentPartPr/>
                <p14:nvPr/>
              </p14:nvContentPartPr>
              <p14:xfrm>
                <a:off x="4339879" y="4174198"/>
                <a:ext cx="314640" cy="621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BD50FE3-FC38-46DC-90B6-43DFE179308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330879" y="4165198"/>
                  <a:ext cx="33228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EC57C6F-CA67-41FA-8A6A-505C39ADE97F}"/>
                    </a:ext>
                  </a:extLst>
                </p14:cNvPr>
                <p14:cNvContentPartPr/>
                <p14:nvPr/>
              </p14:nvContentPartPr>
              <p14:xfrm>
                <a:off x="4282279" y="4597918"/>
                <a:ext cx="258840" cy="84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EC57C6F-CA67-41FA-8A6A-505C39ADE97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73639" y="4589278"/>
                  <a:ext cx="27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4263867-3BB9-4971-B5D0-50C7E0ACD11A}"/>
                    </a:ext>
                  </a:extLst>
                </p14:cNvPr>
                <p14:cNvContentPartPr/>
                <p14:nvPr/>
              </p14:nvContentPartPr>
              <p14:xfrm>
                <a:off x="4658119" y="4533478"/>
                <a:ext cx="78120" cy="190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4263867-3BB9-4971-B5D0-50C7E0ACD11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49119" y="4524478"/>
                  <a:ext cx="95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E5EB94C-B37C-446B-84D4-EAFF5E67B8CF}"/>
                    </a:ext>
                  </a:extLst>
                </p14:cNvPr>
                <p14:cNvContentPartPr/>
                <p14:nvPr/>
              </p14:nvContentPartPr>
              <p14:xfrm>
                <a:off x="4833079" y="4528078"/>
                <a:ext cx="164160" cy="169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E5EB94C-B37C-446B-84D4-EAFF5E67B8C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24079" y="4519078"/>
                  <a:ext cx="181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A76E5AB-751D-43A3-9C2D-0BF448BAE72C}"/>
                    </a:ext>
                  </a:extLst>
                </p14:cNvPr>
                <p14:cNvContentPartPr/>
                <p14:nvPr/>
              </p14:nvContentPartPr>
              <p14:xfrm>
                <a:off x="4797439" y="4505758"/>
                <a:ext cx="194040" cy="198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A76E5AB-751D-43A3-9C2D-0BF448BAE72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88439" y="4496758"/>
                  <a:ext cx="211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13555F4-359E-4A4C-850B-43032C4C3015}"/>
                    </a:ext>
                  </a:extLst>
                </p14:cNvPr>
                <p14:cNvContentPartPr/>
                <p14:nvPr/>
              </p14:nvContentPartPr>
              <p14:xfrm>
                <a:off x="5070679" y="4704478"/>
                <a:ext cx="112680" cy="155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13555F4-359E-4A4C-850B-43032C4C301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061679" y="4695838"/>
                  <a:ext cx="130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1EAA9B9-D688-4A9F-BF70-CD636B910CD9}"/>
                    </a:ext>
                  </a:extLst>
                </p14:cNvPr>
                <p14:cNvContentPartPr/>
                <p14:nvPr/>
              </p14:nvContentPartPr>
              <p14:xfrm>
                <a:off x="5251039" y="4586758"/>
                <a:ext cx="87840" cy="110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1EAA9B9-D688-4A9F-BF70-CD636B910CD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42039" y="4577758"/>
                  <a:ext cx="105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19F7998-60B2-4046-864F-AEB2E780CDC5}"/>
                    </a:ext>
                  </a:extLst>
                </p14:cNvPr>
                <p14:cNvContentPartPr/>
                <p14:nvPr/>
              </p14:nvContentPartPr>
              <p14:xfrm>
                <a:off x="5223679" y="4511158"/>
                <a:ext cx="204840" cy="448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19F7998-60B2-4046-864F-AEB2E780CDC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15039" y="4502158"/>
                  <a:ext cx="2224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8B261DA-4AA7-428A-8EFA-816A5CA21A5B}"/>
                    </a:ext>
                  </a:extLst>
                </p14:cNvPr>
                <p14:cNvContentPartPr/>
                <p14:nvPr/>
              </p14:nvContentPartPr>
              <p14:xfrm>
                <a:off x="5493679" y="4295878"/>
                <a:ext cx="140400" cy="454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8B261DA-4AA7-428A-8EFA-816A5CA21A5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85039" y="4286878"/>
                  <a:ext cx="1580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169E985-BD87-466C-8FCA-001E194F9A54}"/>
                    </a:ext>
                  </a:extLst>
                </p14:cNvPr>
                <p14:cNvContentPartPr/>
                <p14:nvPr/>
              </p14:nvContentPartPr>
              <p14:xfrm>
                <a:off x="5746759" y="4512238"/>
                <a:ext cx="187920" cy="194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169E985-BD87-466C-8FCA-001E194F9A5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38119" y="4503598"/>
                  <a:ext cx="205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5B3A14B-E9B6-4B04-965E-BDD15C12675F}"/>
                    </a:ext>
                  </a:extLst>
                </p14:cNvPr>
                <p14:cNvContentPartPr/>
                <p14:nvPr/>
              </p14:nvContentPartPr>
              <p14:xfrm>
                <a:off x="5880679" y="4237198"/>
                <a:ext cx="289080" cy="459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5B3A14B-E9B6-4B04-965E-BDD15C12675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871679" y="4228198"/>
                  <a:ext cx="3067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8584D57-F471-4DBA-9EEC-4963640A0A51}"/>
                    </a:ext>
                  </a:extLst>
                </p14:cNvPr>
                <p14:cNvContentPartPr/>
                <p14:nvPr/>
              </p14:nvContentPartPr>
              <p14:xfrm>
                <a:off x="6082279" y="4462918"/>
                <a:ext cx="209520" cy="216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8584D57-F471-4DBA-9EEC-4963640A0A5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73279" y="4453918"/>
                  <a:ext cx="227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B49FC02-7593-42AC-8EF5-C2FF7627E1F1}"/>
                    </a:ext>
                  </a:extLst>
                </p14:cNvPr>
                <p14:cNvContentPartPr/>
                <p14:nvPr/>
              </p14:nvContentPartPr>
              <p14:xfrm>
                <a:off x="6064999" y="4442398"/>
                <a:ext cx="234360" cy="264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B49FC02-7593-42AC-8EF5-C2FF7627E1F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55999" y="4433758"/>
                  <a:ext cx="252000" cy="28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726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E905D1F-F036-4443-9377-84F4B60A0F19}"/>
              </a:ext>
            </a:extLst>
          </p:cNvPr>
          <p:cNvGrpSpPr/>
          <p:nvPr/>
        </p:nvGrpSpPr>
        <p:grpSpPr>
          <a:xfrm>
            <a:off x="259999" y="147238"/>
            <a:ext cx="2034720" cy="537840"/>
            <a:chOff x="259999" y="147238"/>
            <a:chExt cx="203472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3F11B73-C378-4D32-AC59-0807EF24E36D}"/>
                    </a:ext>
                  </a:extLst>
                </p14:cNvPr>
                <p14:cNvContentPartPr/>
                <p14:nvPr/>
              </p14:nvContentPartPr>
              <p14:xfrm>
                <a:off x="493279" y="443158"/>
                <a:ext cx="118440" cy="226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3F11B73-C378-4D32-AC59-0807EF24E3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639" y="434158"/>
                  <a:ext cx="136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8EA3948-A978-4557-B509-D97FAE4C4F8A}"/>
                    </a:ext>
                  </a:extLst>
                </p14:cNvPr>
                <p14:cNvContentPartPr/>
                <p14:nvPr/>
              </p14:nvContentPartPr>
              <p14:xfrm>
                <a:off x="328039" y="597238"/>
                <a:ext cx="379080" cy="87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8EA3948-A978-4557-B509-D97FAE4C4F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9399" y="588598"/>
                  <a:ext cx="396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9120A5D-1E85-4480-87A0-7DAF4567FBCB}"/>
                    </a:ext>
                  </a:extLst>
                </p14:cNvPr>
                <p14:cNvContentPartPr/>
                <p14:nvPr/>
              </p14:nvContentPartPr>
              <p14:xfrm>
                <a:off x="259999" y="363598"/>
                <a:ext cx="501480" cy="123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9120A5D-1E85-4480-87A0-7DAF4567F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999" y="354598"/>
                  <a:ext cx="519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120F1C5-8C41-4929-B3F9-47F89984F7E2}"/>
                    </a:ext>
                  </a:extLst>
                </p14:cNvPr>
                <p14:cNvContentPartPr/>
                <p14:nvPr/>
              </p14:nvContentPartPr>
              <p14:xfrm>
                <a:off x="866959" y="147238"/>
                <a:ext cx="293760" cy="517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120F1C5-8C41-4929-B3F9-47F89984F7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8319" y="138598"/>
                  <a:ext cx="31140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900468-FC32-48B4-9B1C-BB3241DCE8D4}"/>
                    </a:ext>
                  </a:extLst>
                </p14:cNvPr>
                <p14:cNvContentPartPr/>
                <p14:nvPr/>
              </p14:nvContentPartPr>
              <p14:xfrm>
                <a:off x="817999" y="493558"/>
                <a:ext cx="164880" cy="59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900468-FC32-48B4-9B1C-BB3241DCE8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8999" y="484558"/>
                  <a:ext cx="182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AB731CA-DFD5-4DBC-A9E2-9FC7BAE9612D}"/>
                    </a:ext>
                  </a:extLst>
                </p14:cNvPr>
                <p14:cNvContentPartPr/>
                <p14:nvPr/>
              </p14:nvContentPartPr>
              <p14:xfrm>
                <a:off x="1504159" y="329398"/>
                <a:ext cx="141480" cy="28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AB731CA-DFD5-4DBC-A9E2-9FC7BAE961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5519" y="320758"/>
                  <a:ext cx="159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F75106-B2B6-4D1B-B6AB-D950536F9DBA}"/>
                    </a:ext>
                  </a:extLst>
                </p14:cNvPr>
                <p14:cNvContentPartPr/>
                <p14:nvPr/>
              </p14:nvContentPartPr>
              <p14:xfrm>
                <a:off x="1391479" y="292678"/>
                <a:ext cx="378000" cy="289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AF75106-B2B6-4D1B-B6AB-D950536F9D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2479" y="283678"/>
                  <a:ext cx="395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08B24D-B341-4988-ADF1-5D1468B8F101}"/>
                    </a:ext>
                  </a:extLst>
                </p14:cNvPr>
                <p14:cNvContentPartPr/>
                <p14:nvPr/>
              </p14:nvContentPartPr>
              <p14:xfrm>
                <a:off x="1899799" y="467998"/>
                <a:ext cx="93600" cy="14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08B24D-B341-4988-ADF1-5D1468B8F1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0799" y="458998"/>
                  <a:ext cx="111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DF7F9A-0FEB-447B-A5F4-999ADA280E3D}"/>
                    </a:ext>
                  </a:extLst>
                </p14:cNvPr>
                <p14:cNvContentPartPr/>
                <p14:nvPr/>
              </p14:nvContentPartPr>
              <p14:xfrm>
                <a:off x="2154679" y="382318"/>
                <a:ext cx="140040" cy="234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DF7F9A-0FEB-447B-A5F4-999ADA280E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6039" y="373678"/>
                  <a:ext cx="15768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1016637-3A8C-483A-B828-921CE97631A2}"/>
                  </a:ext>
                </a:extLst>
              </p14:cNvPr>
              <p14:cNvContentPartPr/>
              <p14:nvPr/>
            </p14:nvContentPartPr>
            <p14:xfrm>
              <a:off x="2693599" y="389518"/>
              <a:ext cx="236160" cy="211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1016637-3A8C-483A-B828-921CE97631A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84599" y="380518"/>
                <a:ext cx="25380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966BB19-18D5-4425-BD91-3EEE7D7C0392}"/>
              </a:ext>
            </a:extLst>
          </p:cNvPr>
          <p:cNvGrpSpPr/>
          <p:nvPr/>
        </p:nvGrpSpPr>
        <p:grpSpPr>
          <a:xfrm>
            <a:off x="3293719" y="345238"/>
            <a:ext cx="745920" cy="229320"/>
            <a:chOff x="3293719" y="345238"/>
            <a:chExt cx="74592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8B5F21-398C-4467-AE9D-3AB8A48D9B29}"/>
                    </a:ext>
                  </a:extLst>
                </p14:cNvPr>
                <p14:cNvContentPartPr/>
                <p14:nvPr/>
              </p14:nvContentPartPr>
              <p14:xfrm>
                <a:off x="3293719" y="345238"/>
                <a:ext cx="247320" cy="226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8B5F21-398C-4467-AE9D-3AB8A48D9B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5079" y="336598"/>
                  <a:ext cx="2649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8653C7-D737-4716-8705-2061A9001198}"/>
                    </a:ext>
                  </a:extLst>
                </p14:cNvPr>
                <p14:cNvContentPartPr/>
                <p14:nvPr/>
              </p14:nvContentPartPr>
              <p14:xfrm>
                <a:off x="3566599" y="536038"/>
                <a:ext cx="13320" cy="16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8653C7-D737-4716-8705-2061A90011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57959" y="527398"/>
                  <a:ext cx="30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24D17DF-2D0F-4291-A0C7-D25A40D94776}"/>
                    </a:ext>
                  </a:extLst>
                </p14:cNvPr>
                <p14:cNvContentPartPr/>
                <p14:nvPr/>
              </p14:nvContentPartPr>
              <p14:xfrm>
                <a:off x="3716719" y="360358"/>
                <a:ext cx="263880" cy="204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24D17DF-2D0F-4291-A0C7-D25A40D947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7719" y="351718"/>
                  <a:ext cx="281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64793F-DCA7-4908-8ACB-6E0EB6A65AD5}"/>
                    </a:ext>
                  </a:extLst>
                </p14:cNvPr>
                <p14:cNvContentPartPr/>
                <p14:nvPr/>
              </p14:nvContentPartPr>
              <p14:xfrm>
                <a:off x="4018759" y="530278"/>
                <a:ext cx="20880" cy="4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64793F-DCA7-4908-8ACB-6E0EB6A65A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10119" y="521638"/>
                  <a:ext cx="385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7913CE-1B4A-4643-B02D-46E42AC88D59}"/>
              </a:ext>
            </a:extLst>
          </p:cNvPr>
          <p:cNvGrpSpPr/>
          <p:nvPr/>
        </p:nvGrpSpPr>
        <p:grpSpPr>
          <a:xfrm>
            <a:off x="4471639" y="133198"/>
            <a:ext cx="1318320" cy="463320"/>
            <a:chOff x="4471639" y="133198"/>
            <a:chExt cx="131832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9BB9B0-F5B1-4F54-B808-96394FD68783}"/>
                    </a:ext>
                  </a:extLst>
                </p14:cNvPr>
                <p14:cNvContentPartPr/>
                <p14:nvPr/>
              </p14:nvContentPartPr>
              <p14:xfrm>
                <a:off x="4471639" y="383398"/>
                <a:ext cx="241920" cy="21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9BB9B0-F5B1-4F54-B808-96394FD687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62999" y="374398"/>
                  <a:ext cx="259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8044ED-0ECE-47BD-829B-093D20ECB117}"/>
                    </a:ext>
                  </a:extLst>
                </p14:cNvPr>
                <p14:cNvContentPartPr/>
                <p14:nvPr/>
              </p14:nvContentPartPr>
              <p14:xfrm>
                <a:off x="4725079" y="440278"/>
                <a:ext cx="180000" cy="11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8044ED-0ECE-47BD-829B-093D20ECB11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6439" y="431638"/>
                  <a:ext cx="197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962CB0-D867-4F76-ACA0-9FF5455D7B9E}"/>
                    </a:ext>
                  </a:extLst>
                </p14:cNvPr>
                <p14:cNvContentPartPr/>
                <p14:nvPr/>
              </p14:nvContentPartPr>
              <p14:xfrm>
                <a:off x="4990759" y="367918"/>
                <a:ext cx="232560" cy="194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962CB0-D867-4F76-ACA0-9FF5455D7B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1759" y="358918"/>
                  <a:ext cx="250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6CF639A-8F02-42C1-812B-5FB306543C63}"/>
                    </a:ext>
                  </a:extLst>
                </p14:cNvPr>
                <p14:cNvContentPartPr/>
                <p14:nvPr/>
              </p14:nvContentPartPr>
              <p14:xfrm>
                <a:off x="5190559" y="133198"/>
                <a:ext cx="265680" cy="350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6CF639A-8F02-42C1-812B-5FB306543C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81559" y="124198"/>
                  <a:ext cx="2833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779FBF-E9FF-4837-907D-DED848015695}"/>
                    </a:ext>
                  </a:extLst>
                </p14:cNvPr>
                <p14:cNvContentPartPr/>
                <p14:nvPr/>
              </p14:nvContentPartPr>
              <p14:xfrm>
                <a:off x="5503399" y="297358"/>
                <a:ext cx="286560" cy="266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779FBF-E9FF-4837-907D-DED8480156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94399" y="288718"/>
                  <a:ext cx="30420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A40B17-6400-4D16-BDCC-C82603871BF7}"/>
              </a:ext>
            </a:extLst>
          </p:cNvPr>
          <p:cNvGrpSpPr/>
          <p:nvPr/>
        </p:nvGrpSpPr>
        <p:grpSpPr>
          <a:xfrm>
            <a:off x="6060679" y="120238"/>
            <a:ext cx="1126440" cy="444600"/>
            <a:chOff x="6060679" y="120238"/>
            <a:chExt cx="112644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12ED616-B2D3-4570-A579-6EA092AD3F23}"/>
                    </a:ext>
                  </a:extLst>
                </p14:cNvPr>
                <p14:cNvContentPartPr/>
                <p14:nvPr/>
              </p14:nvContentPartPr>
              <p14:xfrm>
                <a:off x="6060679" y="384478"/>
                <a:ext cx="181440" cy="177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12ED616-B2D3-4570-A579-6EA092AD3F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52039" y="375478"/>
                  <a:ext cx="199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44939A-8CC0-4D4B-90F6-ADA49D8D8F87}"/>
                    </a:ext>
                  </a:extLst>
                </p14:cNvPr>
                <p14:cNvContentPartPr/>
                <p14:nvPr/>
              </p14:nvContentPartPr>
              <p14:xfrm>
                <a:off x="6275959" y="433798"/>
                <a:ext cx="120960" cy="10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44939A-8CC0-4D4B-90F6-ADA49D8D8F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66959" y="424798"/>
                  <a:ext cx="138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E934E0-E902-45F9-A5F1-E643F2EC5D7A}"/>
                    </a:ext>
                  </a:extLst>
                </p14:cNvPr>
                <p14:cNvContentPartPr/>
                <p14:nvPr/>
              </p14:nvContentPartPr>
              <p14:xfrm>
                <a:off x="6517519" y="383758"/>
                <a:ext cx="177120" cy="150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E934E0-E902-45F9-A5F1-E643F2EC5D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08879" y="375118"/>
                  <a:ext cx="194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825414-227A-411C-9584-2800F8C93983}"/>
                    </a:ext>
                  </a:extLst>
                </p14:cNvPr>
                <p14:cNvContentPartPr/>
                <p14:nvPr/>
              </p14:nvContentPartPr>
              <p14:xfrm>
                <a:off x="6728479" y="208798"/>
                <a:ext cx="176760" cy="25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825414-227A-411C-9584-2800F8C939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19479" y="200158"/>
                  <a:ext cx="194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A36E9E-471D-4D14-A435-FA02753A6A6B}"/>
                    </a:ext>
                  </a:extLst>
                </p14:cNvPr>
                <p14:cNvContentPartPr/>
                <p14:nvPr/>
              </p14:nvContentPartPr>
              <p14:xfrm>
                <a:off x="6939799" y="120238"/>
                <a:ext cx="247320" cy="44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A36E9E-471D-4D14-A435-FA02753A6A6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31159" y="111598"/>
                  <a:ext cx="26496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BF28AC-E19F-4AA0-87F3-1EDB92E95DF5}"/>
              </a:ext>
            </a:extLst>
          </p:cNvPr>
          <p:cNvGrpSpPr/>
          <p:nvPr/>
        </p:nvGrpSpPr>
        <p:grpSpPr>
          <a:xfrm>
            <a:off x="7488799" y="383038"/>
            <a:ext cx="550800" cy="185400"/>
            <a:chOff x="7488799" y="383038"/>
            <a:chExt cx="55080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8B895D-CC93-4536-B7BD-0A8F779A949C}"/>
                    </a:ext>
                  </a:extLst>
                </p14:cNvPr>
                <p14:cNvContentPartPr/>
                <p14:nvPr/>
              </p14:nvContentPartPr>
              <p14:xfrm>
                <a:off x="7488799" y="406078"/>
                <a:ext cx="174960" cy="147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8B895D-CC93-4536-B7BD-0A8F779A949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79799" y="397438"/>
                  <a:ext cx="192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3853AD-621C-49C3-8F7C-C4EFDBF5F469}"/>
                    </a:ext>
                  </a:extLst>
                </p14:cNvPr>
                <p14:cNvContentPartPr/>
                <p14:nvPr/>
              </p14:nvContentPartPr>
              <p14:xfrm>
                <a:off x="7671679" y="417598"/>
                <a:ext cx="173880" cy="150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3853AD-621C-49C3-8F7C-C4EFDBF5F46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62679" y="408598"/>
                  <a:ext cx="191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4CFC8BE-9DE3-4818-907D-7296115DAE43}"/>
                    </a:ext>
                  </a:extLst>
                </p14:cNvPr>
                <p14:cNvContentPartPr/>
                <p14:nvPr/>
              </p14:nvContentPartPr>
              <p14:xfrm>
                <a:off x="7841599" y="383038"/>
                <a:ext cx="198000" cy="165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4CFC8BE-9DE3-4818-907D-7296115DAE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32959" y="374398"/>
                  <a:ext cx="21564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63441F-2543-4388-AB24-EE8FBC7F3709}"/>
              </a:ext>
            </a:extLst>
          </p:cNvPr>
          <p:cNvGrpSpPr/>
          <p:nvPr/>
        </p:nvGrpSpPr>
        <p:grpSpPr>
          <a:xfrm>
            <a:off x="8443879" y="138958"/>
            <a:ext cx="2325960" cy="620640"/>
            <a:chOff x="8443879" y="138958"/>
            <a:chExt cx="232596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1CCC07-73EA-4D98-BAC7-FEF19FD54C67}"/>
                    </a:ext>
                  </a:extLst>
                </p14:cNvPr>
                <p14:cNvContentPartPr/>
                <p14:nvPr/>
              </p14:nvContentPartPr>
              <p14:xfrm>
                <a:off x="8443879" y="368278"/>
                <a:ext cx="181800" cy="165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1CCC07-73EA-4D98-BAC7-FEF19FD54C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34879" y="359278"/>
                  <a:ext cx="199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EADFC51-AD73-41CA-B462-E6B15CBCD753}"/>
                    </a:ext>
                  </a:extLst>
                </p14:cNvPr>
                <p14:cNvContentPartPr/>
                <p14:nvPr/>
              </p14:nvContentPartPr>
              <p14:xfrm>
                <a:off x="8671399" y="415078"/>
                <a:ext cx="128520" cy="120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EADFC51-AD73-41CA-B462-E6B15CBCD7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62759" y="406078"/>
                  <a:ext cx="146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6085E3-F43C-4427-9BEE-2F0175E590B3}"/>
                    </a:ext>
                  </a:extLst>
                </p14:cNvPr>
                <p14:cNvContentPartPr/>
                <p14:nvPr/>
              </p14:nvContentPartPr>
              <p14:xfrm>
                <a:off x="8907559" y="381238"/>
                <a:ext cx="165960" cy="140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6085E3-F43C-4427-9BEE-2F0175E590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98559" y="372238"/>
                  <a:ext cx="183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0D08859-E57A-4A3F-9EB7-3367167AB26B}"/>
                    </a:ext>
                  </a:extLst>
                </p14:cNvPr>
                <p14:cNvContentPartPr/>
                <p14:nvPr/>
              </p14:nvContentPartPr>
              <p14:xfrm>
                <a:off x="9139759" y="346318"/>
                <a:ext cx="136800" cy="243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0D08859-E57A-4A3F-9EB7-3367167AB2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30759" y="337318"/>
                  <a:ext cx="154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7D6DFB5-5932-4DE0-AFB7-D711C4000001}"/>
                    </a:ext>
                  </a:extLst>
                </p14:cNvPr>
                <p14:cNvContentPartPr/>
                <p14:nvPr/>
              </p14:nvContentPartPr>
              <p14:xfrm>
                <a:off x="9461239" y="149038"/>
                <a:ext cx="267120" cy="411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7D6DFB5-5932-4DE0-AFB7-D711C400000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52239" y="140038"/>
                  <a:ext cx="2847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529CAB-B59C-4EF3-847C-A810731CBD85}"/>
                    </a:ext>
                  </a:extLst>
                </p14:cNvPr>
                <p14:cNvContentPartPr/>
                <p14:nvPr/>
              </p14:nvContentPartPr>
              <p14:xfrm>
                <a:off x="9405079" y="354958"/>
                <a:ext cx="327960" cy="5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529CAB-B59C-4EF3-847C-A810731CBD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96439" y="346318"/>
                  <a:ext cx="345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95039A-0E43-4A26-B509-DB95572280C7}"/>
                    </a:ext>
                  </a:extLst>
                </p14:cNvPr>
                <p14:cNvContentPartPr/>
                <p14:nvPr/>
              </p14:nvContentPartPr>
              <p14:xfrm>
                <a:off x="9680119" y="399598"/>
                <a:ext cx="130320" cy="11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95039A-0E43-4A26-B509-DB95572280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71119" y="390958"/>
                  <a:ext cx="147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D9FEBB4-2D8E-4792-8334-74D87C24E163}"/>
                    </a:ext>
                  </a:extLst>
                </p14:cNvPr>
                <p14:cNvContentPartPr/>
                <p14:nvPr/>
              </p14:nvContentPartPr>
              <p14:xfrm>
                <a:off x="9864439" y="426958"/>
                <a:ext cx="183240" cy="9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D9FEBB4-2D8E-4792-8334-74D87C24E16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55439" y="417958"/>
                  <a:ext cx="200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1C8C9A-F759-4B3F-B20A-F499A5DA82E6}"/>
                    </a:ext>
                  </a:extLst>
                </p14:cNvPr>
                <p14:cNvContentPartPr/>
                <p14:nvPr/>
              </p14:nvContentPartPr>
              <p14:xfrm>
                <a:off x="10200319" y="138958"/>
                <a:ext cx="304200" cy="444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1C8C9A-F759-4B3F-B20A-F499A5DA82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91319" y="129958"/>
                  <a:ext cx="3218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B99EDC-6E69-43EC-8C3A-03205735B210}"/>
                    </a:ext>
                  </a:extLst>
                </p14:cNvPr>
                <p14:cNvContentPartPr/>
                <p14:nvPr/>
              </p14:nvContentPartPr>
              <p14:xfrm>
                <a:off x="10177999" y="344158"/>
                <a:ext cx="273960" cy="28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B99EDC-6E69-43EC-8C3A-03205735B2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68999" y="335518"/>
                  <a:ext cx="291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C1F21A-8A24-4CA7-8849-F95ACF1EBC9E}"/>
                    </a:ext>
                  </a:extLst>
                </p14:cNvPr>
                <p14:cNvContentPartPr/>
                <p14:nvPr/>
              </p14:nvContentPartPr>
              <p14:xfrm>
                <a:off x="10459879" y="325078"/>
                <a:ext cx="164880" cy="228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C1F21A-8A24-4CA7-8849-F95ACF1EBC9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51239" y="316078"/>
                  <a:ext cx="182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C26CC80-BD06-4755-B34E-2F046B3B24E7}"/>
                    </a:ext>
                  </a:extLst>
                </p14:cNvPr>
                <p14:cNvContentPartPr/>
                <p14:nvPr/>
              </p14:nvContentPartPr>
              <p14:xfrm>
                <a:off x="10604599" y="517678"/>
                <a:ext cx="165240" cy="241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C26CC80-BD06-4755-B34E-2F046B3B24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95959" y="508678"/>
                  <a:ext cx="18288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40A5418-1D12-47CF-BD27-7643E87B9FBD}"/>
              </a:ext>
            </a:extLst>
          </p:cNvPr>
          <p:cNvGrpSpPr/>
          <p:nvPr/>
        </p:nvGrpSpPr>
        <p:grpSpPr>
          <a:xfrm>
            <a:off x="1365199" y="1012678"/>
            <a:ext cx="1499760" cy="587880"/>
            <a:chOff x="1365199" y="1012678"/>
            <a:chExt cx="149976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AABDD0A-5584-4745-89FF-2CE51C7BF441}"/>
                    </a:ext>
                  </a:extLst>
                </p14:cNvPr>
                <p14:cNvContentPartPr/>
                <p14:nvPr/>
              </p14:nvContentPartPr>
              <p14:xfrm>
                <a:off x="1365199" y="1012678"/>
                <a:ext cx="565920" cy="39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AABDD0A-5584-4745-89FF-2CE51C7BF4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56199" y="1004038"/>
                  <a:ext cx="5835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E5FE30-D775-44F2-96E9-F0A30BBEB511}"/>
                    </a:ext>
                  </a:extLst>
                </p14:cNvPr>
                <p14:cNvContentPartPr/>
                <p14:nvPr/>
              </p14:nvContentPartPr>
              <p14:xfrm>
                <a:off x="1882159" y="1335958"/>
                <a:ext cx="157680" cy="188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E5FE30-D775-44F2-96E9-F0A30BBEB51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73519" y="1327318"/>
                  <a:ext cx="175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E2B2B0-2DB6-44E1-89DE-4183D25207EB}"/>
                    </a:ext>
                  </a:extLst>
                </p14:cNvPr>
                <p14:cNvContentPartPr/>
                <p14:nvPr/>
              </p14:nvContentPartPr>
              <p14:xfrm>
                <a:off x="2140279" y="1336678"/>
                <a:ext cx="165960" cy="183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E2B2B0-2DB6-44E1-89DE-4183D25207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31279" y="1327678"/>
                  <a:ext cx="183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D36C464-79BB-42ED-8B7B-E0EB055277F8}"/>
                    </a:ext>
                  </a:extLst>
                </p14:cNvPr>
                <p14:cNvContentPartPr/>
                <p14:nvPr/>
              </p14:nvContentPartPr>
              <p14:xfrm>
                <a:off x="2101039" y="1331638"/>
                <a:ext cx="230040" cy="222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D36C464-79BB-42ED-8B7B-E0EB055277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92399" y="1322998"/>
                  <a:ext cx="247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D21FA1-8EAD-493C-9195-E4182E2688A0}"/>
                    </a:ext>
                  </a:extLst>
                </p14:cNvPr>
                <p14:cNvContentPartPr/>
                <p14:nvPr/>
              </p14:nvContentPartPr>
              <p14:xfrm>
                <a:off x="2434039" y="1408678"/>
                <a:ext cx="210960" cy="63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D21FA1-8EAD-493C-9195-E4182E2688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25399" y="1399678"/>
                  <a:ext cx="228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101FC7-68F7-47AF-9291-74D705F82731}"/>
                    </a:ext>
                  </a:extLst>
                </p14:cNvPr>
                <p14:cNvContentPartPr/>
                <p14:nvPr/>
              </p14:nvContentPartPr>
              <p14:xfrm>
                <a:off x="2481919" y="1327678"/>
                <a:ext cx="83160" cy="208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101FC7-68F7-47AF-9291-74D705F827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72919" y="1319038"/>
                  <a:ext cx="100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89DDB15-A6F8-45E9-847F-7EAF6185865B}"/>
                    </a:ext>
                  </a:extLst>
                </p14:cNvPr>
                <p14:cNvContentPartPr/>
                <p14:nvPr/>
              </p14:nvContentPartPr>
              <p14:xfrm>
                <a:off x="2682439" y="1212118"/>
                <a:ext cx="182520" cy="388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89DDB15-A6F8-45E9-847F-7EAF618586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73439" y="1203478"/>
                  <a:ext cx="200160" cy="40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CB4A16-7981-4F9A-AB74-93779A4A6200}"/>
              </a:ext>
            </a:extLst>
          </p:cNvPr>
          <p:cNvGrpSpPr/>
          <p:nvPr/>
        </p:nvGrpSpPr>
        <p:grpSpPr>
          <a:xfrm>
            <a:off x="3223159" y="1204558"/>
            <a:ext cx="132840" cy="117360"/>
            <a:chOff x="3223159" y="1204558"/>
            <a:chExt cx="13284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C066EA-599C-4B3B-964D-8A3E85A954E7}"/>
                    </a:ext>
                  </a:extLst>
                </p14:cNvPr>
                <p14:cNvContentPartPr/>
                <p14:nvPr/>
              </p14:nvContentPartPr>
              <p14:xfrm>
                <a:off x="3229279" y="1204558"/>
                <a:ext cx="112680" cy="20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C066EA-599C-4B3B-964D-8A3E85A954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20639" y="1195558"/>
                  <a:ext cx="130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5EB6831-2CE3-4E4C-8CC0-4075E6456210}"/>
                    </a:ext>
                  </a:extLst>
                </p14:cNvPr>
                <p14:cNvContentPartPr/>
                <p14:nvPr/>
              </p14:nvContentPartPr>
              <p14:xfrm>
                <a:off x="3223159" y="1303558"/>
                <a:ext cx="132840" cy="1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5EB6831-2CE3-4E4C-8CC0-4075E645621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14519" y="1294558"/>
                  <a:ext cx="15048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8E8256-D29C-4AAD-8FD0-B3902D0B68F2}"/>
              </a:ext>
            </a:extLst>
          </p:cNvPr>
          <p:cNvGrpSpPr/>
          <p:nvPr/>
        </p:nvGrpSpPr>
        <p:grpSpPr>
          <a:xfrm>
            <a:off x="3719599" y="901078"/>
            <a:ext cx="1569240" cy="546840"/>
            <a:chOff x="3719599" y="901078"/>
            <a:chExt cx="156924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36C1D7A-1EA1-4ADE-8817-532AAC1F8CE9}"/>
                    </a:ext>
                  </a:extLst>
                </p14:cNvPr>
                <p14:cNvContentPartPr/>
                <p14:nvPr/>
              </p14:nvContentPartPr>
              <p14:xfrm>
                <a:off x="3719599" y="1123198"/>
                <a:ext cx="302040" cy="255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36C1D7A-1EA1-4ADE-8817-532AAC1F8C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10959" y="1114558"/>
                  <a:ext cx="319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8D9EE3D-4100-45BC-B55C-5662E10CD880}"/>
                    </a:ext>
                  </a:extLst>
                </p14:cNvPr>
                <p14:cNvContentPartPr/>
                <p14:nvPr/>
              </p14:nvContentPartPr>
              <p14:xfrm>
                <a:off x="4007959" y="1081438"/>
                <a:ext cx="394920" cy="315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8D9EE3D-4100-45BC-B55C-5662E10CD88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99319" y="1072798"/>
                  <a:ext cx="412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1EDBBCB-833D-412B-85CB-DAD66785558E}"/>
                    </a:ext>
                  </a:extLst>
                </p14:cNvPr>
                <p14:cNvContentPartPr/>
                <p14:nvPr/>
              </p14:nvContentPartPr>
              <p14:xfrm>
                <a:off x="4374799" y="1298878"/>
                <a:ext cx="119160" cy="126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1EDBBCB-833D-412B-85CB-DAD6678555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66159" y="1290238"/>
                  <a:ext cx="136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151278-2FF1-40B5-B738-A8CB0886FF44}"/>
                    </a:ext>
                  </a:extLst>
                </p14:cNvPr>
                <p14:cNvContentPartPr/>
                <p14:nvPr/>
              </p14:nvContentPartPr>
              <p14:xfrm>
                <a:off x="4359679" y="1288798"/>
                <a:ext cx="150840" cy="15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151278-2FF1-40B5-B738-A8CB0886FF4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50679" y="1279798"/>
                  <a:ext cx="168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29600B7-E8B8-45D7-8A3C-0A11D5B40FF7}"/>
                    </a:ext>
                  </a:extLst>
                </p14:cNvPr>
                <p14:cNvContentPartPr/>
                <p14:nvPr/>
              </p14:nvContentPartPr>
              <p14:xfrm>
                <a:off x="4677199" y="1200238"/>
                <a:ext cx="287280" cy="96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9600B7-E8B8-45D7-8A3C-0A11D5B40F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68199" y="1191238"/>
                  <a:ext cx="304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6064EC-1876-4042-8B33-597A3194C164}"/>
                    </a:ext>
                  </a:extLst>
                </p14:cNvPr>
                <p14:cNvContentPartPr/>
                <p14:nvPr/>
              </p14:nvContentPartPr>
              <p14:xfrm>
                <a:off x="4743439" y="1100518"/>
                <a:ext cx="131760" cy="24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6064EC-1876-4042-8B33-597A3194C1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34799" y="1091878"/>
                  <a:ext cx="149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906CF3-5420-4B89-9852-20D1153487C3}"/>
                    </a:ext>
                  </a:extLst>
                </p14:cNvPr>
                <p14:cNvContentPartPr/>
                <p14:nvPr/>
              </p14:nvContentPartPr>
              <p14:xfrm>
                <a:off x="5027119" y="901078"/>
                <a:ext cx="196200" cy="407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B906CF3-5420-4B89-9852-20D1153487C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18479" y="892078"/>
                  <a:ext cx="2138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B2C978-BC63-4740-92CE-969E25EDE911}"/>
                    </a:ext>
                  </a:extLst>
                </p14:cNvPr>
                <p14:cNvContentPartPr/>
                <p14:nvPr/>
              </p14:nvContentPartPr>
              <p14:xfrm>
                <a:off x="5038999" y="1115998"/>
                <a:ext cx="249840" cy="225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B2C978-BC63-4740-92CE-969E25EDE9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30359" y="1107358"/>
                  <a:ext cx="2674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3F3EFA3-733D-4EC9-8059-6BE2C4BD8F49}"/>
              </a:ext>
            </a:extLst>
          </p:cNvPr>
          <p:cNvGrpSpPr/>
          <p:nvPr/>
        </p:nvGrpSpPr>
        <p:grpSpPr>
          <a:xfrm>
            <a:off x="1748959" y="1851118"/>
            <a:ext cx="1041120" cy="672120"/>
            <a:chOff x="1748959" y="1851118"/>
            <a:chExt cx="1041120" cy="67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A9E7D57-1DF6-4EC9-B6C0-33C08BD6C514}"/>
                    </a:ext>
                  </a:extLst>
                </p14:cNvPr>
                <p14:cNvContentPartPr/>
                <p14:nvPr/>
              </p14:nvContentPartPr>
              <p14:xfrm>
                <a:off x="1748959" y="1947238"/>
                <a:ext cx="365400" cy="327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A9E7D57-1DF6-4EC9-B6C0-33C08BD6C51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40319" y="1938598"/>
                  <a:ext cx="383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B6DC455-0A75-4003-B5FA-4C9AC8EFA727}"/>
                    </a:ext>
                  </a:extLst>
                </p14:cNvPr>
                <p14:cNvContentPartPr/>
                <p14:nvPr/>
              </p14:nvContentPartPr>
              <p14:xfrm>
                <a:off x="2218399" y="1851118"/>
                <a:ext cx="167400" cy="155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B6DC455-0A75-4003-B5FA-4C9AC8EFA7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09759" y="1842478"/>
                  <a:ext cx="185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B272175-F63D-401B-B86F-7325F5A5AF07}"/>
                    </a:ext>
                  </a:extLst>
                </p14:cNvPr>
                <p14:cNvContentPartPr/>
                <p14:nvPr/>
              </p14:nvContentPartPr>
              <p14:xfrm>
                <a:off x="1923199" y="2279878"/>
                <a:ext cx="191520" cy="19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B272175-F63D-401B-B86F-7325F5A5AF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14559" y="2270878"/>
                  <a:ext cx="209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99BA00-BB2A-4235-8346-11BAB51BD0EA}"/>
                    </a:ext>
                  </a:extLst>
                </p14:cNvPr>
                <p14:cNvContentPartPr/>
                <p14:nvPr/>
              </p14:nvContentPartPr>
              <p14:xfrm>
                <a:off x="2217319" y="2270158"/>
                <a:ext cx="148320" cy="207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99BA00-BB2A-4235-8346-11BAB51BD0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08319" y="2261518"/>
                  <a:ext cx="165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5CFBB5A-79CD-4DFC-B1D7-58AEFCFE02B9}"/>
                    </a:ext>
                  </a:extLst>
                </p14:cNvPr>
                <p14:cNvContentPartPr/>
                <p14:nvPr/>
              </p14:nvContentPartPr>
              <p14:xfrm>
                <a:off x="2182759" y="2267638"/>
                <a:ext cx="172440" cy="178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5CFBB5A-79CD-4DFC-B1D7-58AEFCFE02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74119" y="2258998"/>
                  <a:ext cx="190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B823035-06D1-43C4-9E18-7ABA619B70B5}"/>
                    </a:ext>
                  </a:extLst>
                </p14:cNvPr>
                <p14:cNvContentPartPr/>
                <p14:nvPr/>
              </p14:nvContentPartPr>
              <p14:xfrm>
                <a:off x="2361319" y="2307238"/>
                <a:ext cx="212040" cy="34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B823035-06D1-43C4-9E18-7ABA619B70B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52679" y="2298238"/>
                  <a:ext cx="229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0C6E4B0-0553-4989-9AC5-C3F4AC67CC7C}"/>
                    </a:ext>
                  </a:extLst>
                </p14:cNvPr>
                <p14:cNvContentPartPr/>
                <p14:nvPr/>
              </p14:nvContentPartPr>
              <p14:xfrm>
                <a:off x="2443039" y="2213638"/>
                <a:ext cx="98640" cy="221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0C6E4B0-0553-4989-9AC5-C3F4AC67CC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34039" y="2204638"/>
                  <a:ext cx="116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ECA09BC-E282-4C07-BFE5-EEBEB07C5B42}"/>
                    </a:ext>
                  </a:extLst>
                </p14:cNvPr>
                <p14:cNvContentPartPr/>
                <p14:nvPr/>
              </p14:nvContentPartPr>
              <p14:xfrm>
                <a:off x="2611879" y="2143078"/>
                <a:ext cx="178200" cy="380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ECA09BC-E282-4C07-BFE5-EEBEB07C5B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03239" y="2134438"/>
                  <a:ext cx="19584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43F064A-73AC-403B-95D6-812CEBE91B2E}"/>
              </a:ext>
            </a:extLst>
          </p:cNvPr>
          <p:cNvGrpSpPr/>
          <p:nvPr/>
        </p:nvGrpSpPr>
        <p:grpSpPr>
          <a:xfrm>
            <a:off x="3161239" y="2102038"/>
            <a:ext cx="201240" cy="113760"/>
            <a:chOff x="3161239" y="2102038"/>
            <a:chExt cx="20124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A45AECD-34E4-418A-9FA2-7AF94702B037}"/>
                    </a:ext>
                  </a:extLst>
                </p14:cNvPr>
                <p14:cNvContentPartPr/>
                <p14:nvPr/>
              </p14:nvContentPartPr>
              <p14:xfrm>
                <a:off x="3161239" y="2102038"/>
                <a:ext cx="138600" cy="36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A45AECD-34E4-418A-9FA2-7AF94702B0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52239" y="2093038"/>
                  <a:ext cx="156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21DA73-A55F-4D35-A6A9-39B8723F4447}"/>
                    </a:ext>
                  </a:extLst>
                </p14:cNvPr>
                <p14:cNvContentPartPr/>
                <p14:nvPr/>
              </p14:nvContentPartPr>
              <p14:xfrm>
                <a:off x="3185359" y="2176198"/>
                <a:ext cx="177120" cy="39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21DA73-A55F-4D35-A6A9-39B8723F444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76719" y="2167198"/>
                  <a:ext cx="1947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9A9EFDA-BD90-481F-BB8B-62411F1B2B9C}"/>
              </a:ext>
            </a:extLst>
          </p:cNvPr>
          <p:cNvGrpSpPr/>
          <p:nvPr/>
        </p:nvGrpSpPr>
        <p:grpSpPr>
          <a:xfrm>
            <a:off x="3749839" y="1754638"/>
            <a:ext cx="1233720" cy="640440"/>
            <a:chOff x="3749839" y="1754638"/>
            <a:chExt cx="1233720" cy="6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C2A6E09-670A-4757-AE7A-A070E50D1D6F}"/>
                    </a:ext>
                  </a:extLst>
                </p14:cNvPr>
                <p14:cNvContentPartPr/>
                <p14:nvPr/>
              </p14:nvContentPartPr>
              <p14:xfrm>
                <a:off x="3749839" y="2018518"/>
                <a:ext cx="229320" cy="254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C2A6E09-670A-4757-AE7A-A070E50D1D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41199" y="2009518"/>
                  <a:ext cx="246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7022876-1DF7-444C-BF56-1CEFD62F38EF}"/>
                    </a:ext>
                  </a:extLst>
                </p14:cNvPr>
                <p14:cNvContentPartPr/>
                <p14:nvPr/>
              </p14:nvContentPartPr>
              <p14:xfrm>
                <a:off x="4092199" y="1800358"/>
                <a:ext cx="134640" cy="13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7022876-1DF7-444C-BF56-1CEFD62F38E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83199" y="1791358"/>
                  <a:ext cx="152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221C627-D8EB-44EC-8BF5-9780FA056119}"/>
                    </a:ext>
                  </a:extLst>
                </p14:cNvPr>
                <p14:cNvContentPartPr/>
                <p14:nvPr/>
              </p14:nvContentPartPr>
              <p14:xfrm>
                <a:off x="4299199" y="1884238"/>
                <a:ext cx="445320" cy="384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221C627-D8EB-44EC-8BF5-9780FA0561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90559" y="1875598"/>
                  <a:ext cx="4629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0551A4B-7E9F-490A-A1D9-F4D689613AED}"/>
                    </a:ext>
                  </a:extLst>
                </p14:cNvPr>
                <p14:cNvContentPartPr/>
                <p14:nvPr/>
              </p14:nvContentPartPr>
              <p14:xfrm>
                <a:off x="4844599" y="1754638"/>
                <a:ext cx="138960" cy="143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0551A4B-7E9F-490A-A1D9-F4D689613AE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35599" y="1745638"/>
                  <a:ext cx="156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4A1B8CB-CAE3-4F9B-97E4-BBDB5B5608D3}"/>
                    </a:ext>
                  </a:extLst>
                </p14:cNvPr>
                <p14:cNvContentPartPr/>
                <p14:nvPr/>
              </p14:nvContentPartPr>
              <p14:xfrm>
                <a:off x="4550839" y="2237758"/>
                <a:ext cx="200520" cy="134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4A1B8CB-CAE3-4F9B-97E4-BBDB5B5608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2199" y="2228758"/>
                  <a:ext cx="218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74A36C-3417-4F0C-89A4-F092FD700D88}"/>
                    </a:ext>
                  </a:extLst>
                </p14:cNvPr>
                <p14:cNvContentPartPr/>
                <p14:nvPr/>
              </p14:nvContentPartPr>
              <p14:xfrm>
                <a:off x="4596199" y="2216158"/>
                <a:ext cx="150840" cy="178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74A36C-3417-4F0C-89A4-F092FD700D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87559" y="2207158"/>
                  <a:ext cx="1684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C822DBFB-B94B-4D15-A73F-B77C5023102A}"/>
                  </a:ext>
                </a:extLst>
              </p14:cNvPr>
              <p14:cNvContentPartPr/>
              <p14:nvPr/>
            </p14:nvContentPartPr>
            <p14:xfrm>
              <a:off x="11967559" y="4650478"/>
              <a:ext cx="111960" cy="50220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C822DBFB-B94B-4D15-A73F-B77C5023102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958559" y="4641838"/>
                <a:ext cx="129600" cy="51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E94D0BF-0F4B-489D-8C31-06ADEA62BDFE}"/>
              </a:ext>
            </a:extLst>
          </p:cNvPr>
          <p:cNvGrpSpPr/>
          <p:nvPr/>
        </p:nvGrpSpPr>
        <p:grpSpPr>
          <a:xfrm>
            <a:off x="178279" y="2747878"/>
            <a:ext cx="11784600" cy="4003200"/>
            <a:chOff x="178279" y="2747878"/>
            <a:chExt cx="11784600" cy="40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9BA44B-9C45-4474-8290-910B47E457AC}"/>
                    </a:ext>
                  </a:extLst>
                </p14:cNvPr>
                <p14:cNvContentPartPr/>
                <p14:nvPr/>
              </p14:nvContentPartPr>
              <p14:xfrm>
                <a:off x="7837639" y="3486958"/>
                <a:ext cx="261000" cy="204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9BA44B-9C45-4474-8290-910B47E457A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28639" y="3478318"/>
                  <a:ext cx="278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9B90A05-ED1D-4713-9A87-05B6F6C616BA}"/>
                    </a:ext>
                  </a:extLst>
                </p14:cNvPr>
                <p14:cNvContentPartPr/>
                <p14:nvPr/>
              </p14:nvContentPartPr>
              <p14:xfrm>
                <a:off x="8062639" y="3650398"/>
                <a:ext cx="23040" cy="12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9B90A05-ED1D-4713-9A87-05B6F6C616B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53639" y="3641398"/>
                  <a:ext cx="40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1ABC9BF-D248-45FA-BFA6-7026E46E1185}"/>
                    </a:ext>
                  </a:extLst>
                </p14:cNvPr>
                <p14:cNvContentPartPr/>
                <p14:nvPr/>
              </p14:nvContentPartPr>
              <p14:xfrm>
                <a:off x="8307439" y="3482638"/>
                <a:ext cx="226080" cy="196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1ABC9BF-D248-45FA-BFA6-7026E46E118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98799" y="3473638"/>
                  <a:ext cx="243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637D74D-A13B-4CDB-B6AA-1CD45136CC45}"/>
                    </a:ext>
                  </a:extLst>
                </p14:cNvPr>
                <p14:cNvContentPartPr/>
                <p14:nvPr/>
              </p14:nvContentPartPr>
              <p14:xfrm>
                <a:off x="8508319" y="3643198"/>
                <a:ext cx="11880" cy="32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637D74D-A13B-4CDB-B6AA-1CD45136CC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99319" y="3634558"/>
                  <a:ext cx="29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91AA7F6-EBB0-4BC4-AB1F-9FC78744BEEE}"/>
                    </a:ext>
                  </a:extLst>
                </p14:cNvPr>
                <p14:cNvContentPartPr/>
                <p14:nvPr/>
              </p14:nvContentPartPr>
              <p14:xfrm>
                <a:off x="8741599" y="3412078"/>
                <a:ext cx="47520" cy="43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91AA7F6-EBB0-4BC4-AB1F-9FC78744BEE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32959" y="3403078"/>
                  <a:ext cx="65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65A97B5-4785-48B3-8F27-DE936A715360}"/>
                    </a:ext>
                  </a:extLst>
                </p14:cNvPr>
                <p14:cNvContentPartPr/>
                <p14:nvPr/>
              </p14:nvContentPartPr>
              <p14:xfrm>
                <a:off x="8910439" y="3372838"/>
                <a:ext cx="56160" cy="147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65A97B5-4785-48B3-8F27-DE936A7153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01799" y="3364198"/>
                  <a:ext cx="73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454B9BE-CED1-4672-90BF-DEA58DCE9588}"/>
                    </a:ext>
                  </a:extLst>
                </p14:cNvPr>
                <p14:cNvContentPartPr/>
                <p14:nvPr/>
              </p14:nvContentPartPr>
              <p14:xfrm>
                <a:off x="9260719" y="3494158"/>
                <a:ext cx="168840" cy="166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454B9BE-CED1-4672-90BF-DEA58DCE958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52079" y="3485518"/>
                  <a:ext cx="186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5E19F25-081D-4BDA-B037-B67FC8497530}"/>
                    </a:ext>
                  </a:extLst>
                </p14:cNvPr>
                <p14:cNvContentPartPr/>
                <p14:nvPr/>
              </p14:nvContentPartPr>
              <p14:xfrm>
                <a:off x="9440719" y="3564358"/>
                <a:ext cx="206280" cy="10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5E19F25-081D-4BDA-B037-B67FC849753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31719" y="3555358"/>
                  <a:ext cx="223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6B2B2D5-AB69-4F85-86AF-08692F24E3B5}"/>
                    </a:ext>
                  </a:extLst>
                </p14:cNvPr>
                <p14:cNvContentPartPr/>
                <p14:nvPr/>
              </p14:nvContentPartPr>
              <p14:xfrm>
                <a:off x="9629719" y="3529438"/>
                <a:ext cx="177840" cy="156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6B2B2D5-AB69-4F85-86AF-08692F24E3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21079" y="3520798"/>
                  <a:ext cx="195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8C9E131-633C-4983-8EDA-C476478D87A9}"/>
                    </a:ext>
                  </a:extLst>
                </p14:cNvPr>
                <p14:cNvContentPartPr/>
                <p14:nvPr/>
              </p14:nvContentPartPr>
              <p14:xfrm>
                <a:off x="9779839" y="3351958"/>
                <a:ext cx="233640" cy="303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8C9E131-633C-4983-8EDA-C476478D87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71199" y="3342958"/>
                  <a:ext cx="251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92B8B6C-CCA4-4CF0-A09A-FC4C7D23281D}"/>
                    </a:ext>
                  </a:extLst>
                </p14:cNvPr>
                <p14:cNvContentPartPr/>
                <p14:nvPr/>
              </p14:nvContentPartPr>
              <p14:xfrm>
                <a:off x="10129399" y="3216958"/>
                <a:ext cx="277200" cy="488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92B8B6C-CCA4-4CF0-A09A-FC4C7D2328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20759" y="3207958"/>
                  <a:ext cx="2948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ED9DC38-8DFE-4046-9D27-198E9CA34B24}"/>
                    </a:ext>
                  </a:extLst>
                </p14:cNvPr>
                <p14:cNvContentPartPr/>
                <p14:nvPr/>
              </p14:nvContentPartPr>
              <p14:xfrm>
                <a:off x="10523599" y="3414958"/>
                <a:ext cx="204480" cy="277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ED9DC38-8DFE-4046-9D27-198E9CA34B2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14599" y="3406318"/>
                  <a:ext cx="222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35102B-ADE5-4866-A364-3609023ACA19}"/>
                    </a:ext>
                  </a:extLst>
                </p14:cNvPr>
                <p14:cNvContentPartPr/>
                <p14:nvPr/>
              </p14:nvContentPartPr>
              <p14:xfrm>
                <a:off x="10761199" y="3436558"/>
                <a:ext cx="75960" cy="238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35102B-ADE5-4866-A364-3609023ACA1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52559" y="3427918"/>
                  <a:ext cx="93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BFE2EF6-C167-43A8-A459-13B0816C5DA3}"/>
                    </a:ext>
                  </a:extLst>
                </p14:cNvPr>
                <p14:cNvContentPartPr/>
                <p14:nvPr/>
              </p14:nvContentPartPr>
              <p14:xfrm>
                <a:off x="10649239" y="3435478"/>
                <a:ext cx="302760" cy="241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BFE2EF6-C167-43A8-A459-13B0816C5D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40599" y="3426478"/>
                  <a:ext cx="320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61BB83E-33EF-4559-994F-536584DE1C20}"/>
                    </a:ext>
                  </a:extLst>
                </p14:cNvPr>
                <p14:cNvContentPartPr/>
                <p14:nvPr/>
              </p14:nvContentPartPr>
              <p14:xfrm>
                <a:off x="10932559" y="3735358"/>
                <a:ext cx="69480" cy="115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61BB83E-33EF-4559-994F-536584DE1C2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923559" y="3726358"/>
                  <a:ext cx="8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DAE4252-43BF-4B4F-9363-30923235F1C3}"/>
                    </a:ext>
                  </a:extLst>
                </p14:cNvPr>
                <p14:cNvContentPartPr/>
                <p14:nvPr/>
              </p14:nvContentPartPr>
              <p14:xfrm>
                <a:off x="11124439" y="3446998"/>
                <a:ext cx="94680" cy="138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DAE4252-43BF-4B4F-9363-30923235F1C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15439" y="3437998"/>
                  <a:ext cx="112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43E0CE9-84F0-4E3B-ADF5-4EADBDC605CC}"/>
                    </a:ext>
                  </a:extLst>
                </p14:cNvPr>
                <p14:cNvContentPartPr/>
                <p14:nvPr/>
              </p14:nvContentPartPr>
              <p14:xfrm>
                <a:off x="11092759" y="3470398"/>
                <a:ext cx="303840" cy="241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43E0CE9-84F0-4E3B-ADF5-4EADBDC605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83759" y="3461758"/>
                  <a:ext cx="321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7AFAC88-A99C-444E-BDE6-F3D4C781AC99}"/>
                    </a:ext>
                  </a:extLst>
                </p14:cNvPr>
                <p14:cNvContentPartPr/>
                <p14:nvPr/>
              </p14:nvContentPartPr>
              <p14:xfrm>
                <a:off x="11372479" y="3236398"/>
                <a:ext cx="200520" cy="545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7AFAC88-A99C-444E-BDE6-F3D4C781AC9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63839" y="3227758"/>
                  <a:ext cx="2181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568363D-BF1A-4024-B230-988C380D025E}"/>
                    </a:ext>
                  </a:extLst>
                </p14:cNvPr>
                <p14:cNvContentPartPr/>
                <p14:nvPr/>
              </p14:nvContentPartPr>
              <p14:xfrm>
                <a:off x="1871719" y="2859478"/>
                <a:ext cx="462240" cy="358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568363D-BF1A-4024-B230-988C380D025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63079" y="2850838"/>
                  <a:ext cx="479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16B0B79-5A7D-446A-9575-C2D1BC7FA568}"/>
                    </a:ext>
                  </a:extLst>
                </p14:cNvPr>
                <p14:cNvContentPartPr/>
                <p14:nvPr/>
              </p14:nvContentPartPr>
              <p14:xfrm>
                <a:off x="2175919" y="3067558"/>
                <a:ext cx="193320" cy="235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16B0B79-5A7D-446A-9575-C2D1BC7FA5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66919" y="3058558"/>
                  <a:ext cx="210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21B207B-4C3D-4F32-988E-5DD75A7CAA6E}"/>
                    </a:ext>
                  </a:extLst>
                </p14:cNvPr>
                <p14:cNvContentPartPr/>
                <p14:nvPr/>
              </p14:nvContentPartPr>
              <p14:xfrm>
                <a:off x="2474719" y="3097438"/>
                <a:ext cx="120600" cy="149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21B207B-4C3D-4F32-988E-5DD75A7CAA6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65719" y="3088438"/>
                  <a:ext cx="138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691201-8CCC-4294-A6EF-4B091CC2D842}"/>
                    </a:ext>
                  </a:extLst>
                </p14:cNvPr>
                <p14:cNvContentPartPr/>
                <p14:nvPr/>
              </p14:nvContentPartPr>
              <p14:xfrm>
                <a:off x="2423959" y="3065398"/>
                <a:ext cx="192960" cy="228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691201-8CCC-4294-A6EF-4B091CC2D8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414959" y="3056758"/>
                  <a:ext cx="210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7797576-BCB3-4565-B4F0-E426BD04AE55}"/>
                    </a:ext>
                  </a:extLst>
                </p14:cNvPr>
                <p14:cNvContentPartPr/>
                <p14:nvPr/>
              </p14:nvContentPartPr>
              <p14:xfrm>
                <a:off x="2686039" y="3117238"/>
                <a:ext cx="164880" cy="54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7797576-BCB3-4565-B4F0-E426BD04AE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77039" y="3108238"/>
                  <a:ext cx="182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113985F-A6B6-4CA4-8E7B-27C4B410F9B7}"/>
                    </a:ext>
                  </a:extLst>
                </p14:cNvPr>
                <p14:cNvContentPartPr/>
                <p14:nvPr/>
              </p14:nvContentPartPr>
              <p14:xfrm>
                <a:off x="2733199" y="3020758"/>
                <a:ext cx="85680" cy="208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113985F-A6B6-4CA4-8E7B-27C4B410F9B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24559" y="3012118"/>
                  <a:ext cx="103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8CCFF8E-E573-493A-83F4-D4C750361537}"/>
                    </a:ext>
                  </a:extLst>
                </p14:cNvPr>
                <p14:cNvContentPartPr/>
                <p14:nvPr/>
              </p14:nvContentPartPr>
              <p14:xfrm>
                <a:off x="2880079" y="2890798"/>
                <a:ext cx="197280" cy="418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8CCFF8E-E573-493A-83F4-D4C75036153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71439" y="2881798"/>
                  <a:ext cx="2149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39F9EC-1A16-4641-95FE-8036317B5058}"/>
                    </a:ext>
                  </a:extLst>
                </p14:cNvPr>
                <p14:cNvContentPartPr/>
                <p14:nvPr/>
              </p14:nvContentPartPr>
              <p14:xfrm>
                <a:off x="3391279" y="2994838"/>
                <a:ext cx="127800" cy="16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39F9EC-1A16-4641-95FE-8036317B505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82639" y="2986198"/>
                  <a:ext cx="145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2FC2FBE-9593-409D-A0AB-14002BE7E292}"/>
                    </a:ext>
                  </a:extLst>
                </p14:cNvPr>
                <p14:cNvContentPartPr/>
                <p14:nvPr/>
              </p14:nvContentPartPr>
              <p14:xfrm>
                <a:off x="3429799" y="3093118"/>
                <a:ext cx="140760" cy="29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2FC2FBE-9593-409D-A0AB-14002BE7E29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20799" y="3084478"/>
                  <a:ext cx="158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9DB7A5-5E52-47A2-AEE8-DFDA17C3046F}"/>
                    </a:ext>
                  </a:extLst>
                </p14:cNvPr>
                <p14:cNvContentPartPr/>
                <p14:nvPr/>
              </p14:nvContentPartPr>
              <p14:xfrm>
                <a:off x="3857479" y="2811238"/>
                <a:ext cx="125280" cy="385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9DB7A5-5E52-47A2-AEE8-DFDA17C3046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48839" y="2802238"/>
                  <a:ext cx="1429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DCAD73-FB27-4782-9511-95942B2B3DED}"/>
                    </a:ext>
                  </a:extLst>
                </p14:cNvPr>
                <p14:cNvContentPartPr/>
                <p14:nvPr/>
              </p14:nvContentPartPr>
              <p14:xfrm>
                <a:off x="4016599" y="2886478"/>
                <a:ext cx="236160" cy="283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DCAD73-FB27-4782-9511-95942B2B3DE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07599" y="2877838"/>
                  <a:ext cx="253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A9CDC40-9C4A-40E1-A576-9A1526629E8F}"/>
                    </a:ext>
                  </a:extLst>
                </p14:cNvPr>
                <p14:cNvContentPartPr/>
                <p14:nvPr/>
              </p14:nvContentPartPr>
              <p14:xfrm>
                <a:off x="4471999" y="2747878"/>
                <a:ext cx="159480" cy="435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A9CDC40-9C4A-40E1-A576-9A1526629E8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62999" y="2738878"/>
                  <a:ext cx="1771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D4DEC78-5AE2-4FA6-AB6D-F219AAAA648A}"/>
                    </a:ext>
                  </a:extLst>
                </p14:cNvPr>
                <p14:cNvContentPartPr/>
                <p14:nvPr/>
              </p14:nvContentPartPr>
              <p14:xfrm>
                <a:off x="4729399" y="2791078"/>
                <a:ext cx="435240" cy="314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D4DEC78-5AE2-4FA6-AB6D-F219AAAA648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20399" y="2782078"/>
                  <a:ext cx="4528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7A7031D-2303-4346-B353-E3B9C78C692B}"/>
                    </a:ext>
                  </a:extLst>
                </p14:cNvPr>
                <p14:cNvContentPartPr/>
                <p14:nvPr/>
              </p14:nvContentPartPr>
              <p14:xfrm>
                <a:off x="5007679" y="3004918"/>
                <a:ext cx="180720" cy="161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7A7031D-2303-4346-B353-E3B9C78C692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99039" y="2996278"/>
                  <a:ext cx="198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BB3346B-0745-447B-B768-129CCE9A6DDA}"/>
                    </a:ext>
                  </a:extLst>
                </p14:cNvPr>
                <p14:cNvContentPartPr/>
                <p14:nvPr/>
              </p14:nvContentPartPr>
              <p14:xfrm>
                <a:off x="4975639" y="3001678"/>
                <a:ext cx="187200" cy="177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BB3346B-0745-447B-B768-129CCE9A6DD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66639" y="2993038"/>
                  <a:ext cx="204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AAD1969-F842-4623-887A-48D356E1736E}"/>
                    </a:ext>
                  </a:extLst>
                </p14:cNvPr>
                <p14:cNvContentPartPr/>
                <p14:nvPr/>
              </p14:nvContentPartPr>
              <p14:xfrm>
                <a:off x="5014159" y="3640318"/>
                <a:ext cx="234360" cy="151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AAD1969-F842-4623-887A-48D356E1736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05159" y="3631318"/>
                  <a:ext cx="252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2C1F21-7D4C-4782-B8CE-6CDAB4CE7E41}"/>
                    </a:ext>
                  </a:extLst>
                </p14:cNvPr>
                <p14:cNvContentPartPr/>
                <p14:nvPr/>
              </p14:nvContentPartPr>
              <p14:xfrm>
                <a:off x="5149159" y="3405958"/>
                <a:ext cx="250200" cy="351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2C1F21-7D4C-4782-B8CE-6CDAB4CE7E4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40159" y="3397318"/>
                  <a:ext cx="2678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A58E5A9-F98B-4A11-8F91-ECB5DBAA4072}"/>
                    </a:ext>
                  </a:extLst>
                </p14:cNvPr>
                <p14:cNvContentPartPr/>
                <p14:nvPr/>
              </p14:nvContentPartPr>
              <p14:xfrm>
                <a:off x="5286319" y="3662998"/>
                <a:ext cx="46800" cy="87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A58E5A9-F98B-4A11-8F91-ECB5DBAA40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77319" y="3654358"/>
                  <a:ext cx="64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3BFABA9-479C-4705-B203-2AA618FA5C0B}"/>
                    </a:ext>
                  </a:extLst>
                </p14:cNvPr>
                <p14:cNvContentPartPr/>
                <p14:nvPr/>
              </p14:nvContentPartPr>
              <p14:xfrm>
                <a:off x="5346799" y="3581638"/>
                <a:ext cx="227520" cy="197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3BFABA9-479C-4705-B203-2AA618FA5C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38159" y="3572638"/>
                  <a:ext cx="245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4EBBE97-6F84-496C-9B0F-8BE41FC58526}"/>
                    </a:ext>
                  </a:extLst>
                </p14:cNvPr>
                <p14:cNvContentPartPr/>
                <p14:nvPr/>
              </p14:nvContentPartPr>
              <p14:xfrm>
                <a:off x="5716159" y="3314878"/>
                <a:ext cx="234360" cy="443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4EBBE97-6F84-496C-9B0F-8BE41FC5852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07159" y="3306238"/>
                  <a:ext cx="2520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FB3DA79-1FED-4FD8-8154-B5325C3A6D3F}"/>
                    </a:ext>
                  </a:extLst>
                </p14:cNvPr>
                <p14:cNvContentPartPr/>
                <p14:nvPr/>
              </p14:nvContentPartPr>
              <p14:xfrm>
                <a:off x="5665399" y="3525838"/>
                <a:ext cx="293040" cy="87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FB3DA79-1FED-4FD8-8154-B5325C3A6D3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56399" y="3517198"/>
                  <a:ext cx="310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2A2B130-1420-4987-B803-CD6ACFF023A7}"/>
                    </a:ext>
                  </a:extLst>
                </p14:cNvPr>
                <p14:cNvContentPartPr/>
                <p14:nvPr/>
              </p14:nvContentPartPr>
              <p14:xfrm>
                <a:off x="5903359" y="3571198"/>
                <a:ext cx="233280" cy="169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2A2B130-1420-4987-B803-CD6ACFF023A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94719" y="3562558"/>
                  <a:ext cx="250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053CFA3-2C4D-485D-B5A8-5CF938F98C89}"/>
                    </a:ext>
                  </a:extLst>
                </p14:cNvPr>
                <p14:cNvContentPartPr/>
                <p14:nvPr/>
              </p14:nvContentPartPr>
              <p14:xfrm>
                <a:off x="6279919" y="3327478"/>
                <a:ext cx="205560" cy="405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053CFA3-2C4D-485D-B5A8-5CF938F98C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70919" y="3318838"/>
                  <a:ext cx="2232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C0F559A-7262-4BDD-BAE5-3AA0DCC0EAB6}"/>
                    </a:ext>
                  </a:extLst>
                </p14:cNvPr>
                <p14:cNvContentPartPr/>
                <p14:nvPr/>
              </p14:nvContentPartPr>
              <p14:xfrm>
                <a:off x="6508879" y="3581278"/>
                <a:ext cx="222840" cy="133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C0F559A-7262-4BDD-BAE5-3AA0DCC0EAB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99879" y="3572638"/>
                  <a:ext cx="240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8AFFEE6-84DD-4927-8D64-8C6E35925B1B}"/>
                    </a:ext>
                  </a:extLst>
                </p14:cNvPr>
                <p14:cNvContentPartPr/>
                <p14:nvPr/>
              </p14:nvContentPartPr>
              <p14:xfrm>
                <a:off x="6876439" y="3297958"/>
                <a:ext cx="203040" cy="394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8AFFEE6-84DD-4927-8D64-8C6E35925B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67799" y="3288958"/>
                  <a:ext cx="2206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75F324-57AC-4B3A-8D58-8115F60F3E0F}"/>
                    </a:ext>
                  </a:extLst>
                </p14:cNvPr>
                <p14:cNvContentPartPr/>
                <p14:nvPr/>
              </p14:nvContentPartPr>
              <p14:xfrm>
                <a:off x="6822799" y="3487678"/>
                <a:ext cx="302040" cy="60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75F324-57AC-4B3A-8D58-8115F60F3E0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13799" y="3479038"/>
                  <a:ext cx="319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2729965-4B35-44EF-924A-31CADB145C98}"/>
                    </a:ext>
                  </a:extLst>
                </p14:cNvPr>
                <p14:cNvContentPartPr/>
                <p14:nvPr/>
              </p14:nvContentPartPr>
              <p14:xfrm>
                <a:off x="7048519" y="3517198"/>
                <a:ext cx="164160" cy="150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2729965-4B35-44EF-924A-31CADB145C9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39519" y="3508198"/>
                  <a:ext cx="181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C47E21C-8E6A-4B00-91B1-603B364F3692}"/>
                    </a:ext>
                  </a:extLst>
                </p14:cNvPr>
                <p14:cNvContentPartPr/>
                <p14:nvPr/>
              </p14:nvContentPartPr>
              <p14:xfrm>
                <a:off x="7294039" y="3548158"/>
                <a:ext cx="208440" cy="151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C47E21C-8E6A-4B00-91B1-603B364F369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85039" y="3539158"/>
                  <a:ext cx="226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5426882-AE3E-4783-AC88-39BBB33A3613}"/>
                    </a:ext>
                  </a:extLst>
                </p14:cNvPr>
                <p14:cNvContentPartPr/>
                <p14:nvPr/>
              </p14:nvContentPartPr>
              <p14:xfrm>
                <a:off x="7428319" y="3300118"/>
                <a:ext cx="247680" cy="405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5426882-AE3E-4783-AC88-39BBB33A361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19679" y="3291478"/>
                  <a:ext cx="2653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8043D9-AFAB-4A0C-8348-28979E549508}"/>
                    </a:ext>
                  </a:extLst>
                </p14:cNvPr>
                <p14:cNvContentPartPr/>
                <p14:nvPr/>
              </p14:nvContentPartPr>
              <p14:xfrm>
                <a:off x="379879" y="3795118"/>
                <a:ext cx="102960" cy="198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8043D9-AFAB-4A0C-8348-28979E54950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0879" y="3786478"/>
                  <a:ext cx="120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4BDFD81-982E-4839-A516-B2DD0984ECCD}"/>
                    </a:ext>
                  </a:extLst>
                </p14:cNvPr>
                <p14:cNvContentPartPr/>
                <p14:nvPr/>
              </p14:nvContentPartPr>
              <p14:xfrm>
                <a:off x="178279" y="3997798"/>
                <a:ext cx="418680" cy="86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4BDFD81-982E-4839-A516-B2DD0984EC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9279" y="3988798"/>
                  <a:ext cx="436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046E191-635A-40AE-A321-D14EA7A9FB19}"/>
                    </a:ext>
                  </a:extLst>
                </p14:cNvPr>
                <p14:cNvContentPartPr/>
                <p14:nvPr/>
              </p14:nvContentPartPr>
              <p14:xfrm>
                <a:off x="200599" y="3756958"/>
                <a:ext cx="444240" cy="113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046E191-635A-40AE-A321-D14EA7A9FB1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1599" y="3747958"/>
                  <a:ext cx="461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948EF79-3C20-4075-8137-CAC25454E371}"/>
                    </a:ext>
                  </a:extLst>
                </p14:cNvPr>
                <p14:cNvContentPartPr/>
                <p14:nvPr/>
              </p14:nvContentPartPr>
              <p14:xfrm>
                <a:off x="736999" y="3520438"/>
                <a:ext cx="280800" cy="510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948EF79-3C20-4075-8137-CAC25454E37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7999" y="3511438"/>
                  <a:ext cx="2984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B455191-DA81-40A9-97C6-76BE7C3D23A8}"/>
                    </a:ext>
                  </a:extLst>
                </p14:cNvPr>
                <p14:cNvContentPartPr/>
                <p14:nvPr/>
              </p14:nvContentPartPr>
              <p14:xfrm>
                <a:off x="697399" y="3888718"/>
                <a:ext cx="233280" cy="42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B455191-DA81-40A9-97C6-76BE7C3D23A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8759" y="3880078"/>
                  <a:ext cx="250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9FEECAB-DECF-44F1-B78A-87E4C6DBC3F8}"/>
                    </a:ext>
                  </a:extLst>
                </p14:cNvPr>
                <p14:cNvContentPartPr/>
                <p14:nvPr/>
              </p14:nvContentPartPr>
              <p14:xfrm>
                <a:off x="1436479" y="3726358"/>
                <a:ext cx="175680" cy="281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9FEECAB-DECF-44F1-B78A-87E4C6DBC3F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427839" y="3717358"/>
                  <a:ext cx="193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796D87B-A028-4879-9DA5-BCD9F0263220}"/>
                    </a:ext>
                  </a:extLst>
                </p14:cNvPr>
                <p14:cNvContentPartPr/>
                <p14:nvPr/>
              </p14:nvContentPartPr>
              <p14:xfrm>
                <a:off x="1384999" y="3709078"/>
                <a:ext cx="258840" cy="238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796D87B-A028-4879-9DA5-BCD9F026322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75999" y="3700078"/>
                  <a:ext cx="276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D59A1C4-0A8D-42C6-8010-D3192E38A405}"/>
                    </a:ext>
                  </a:extLst>
                </p14:cNvPr>
                <p14:cNvContentPartPr/>
                <p14:nvPr/>
              </p14:nvContentPartPr>
              <p14:xfrm>
                <a:off x="1899799" y="3738238"/>
                <a:ext cx="82800" cy="140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D59A1C4-0A8D-42C6-8010-D3192E38A40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90799" y="3729238"/>
                  <a:ext cx="100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1FB1D64-66F4-43D4-ADE4-00D16454E6E1}"/>
                    </a:ext>
                  </a:extLst>
                </p14:cNvPr>
                <p14:cNvContentPartPr/>
                <p14:nvPr/>
              </p14:nvContentPartPr>
              <p14:xfrm>
                <a:off x="1870279" y="3962158"/>
                <a:ext cx="45720" cy="74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1FB1D64-66F4-43D4-ADE4-00D16454E6E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61639" y="3953518"/>
                  <a:ext cx="63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40A1B1-96D5-4311-BE9A-6D93CC38DD3C}"/>
                    </a:ext>
                  </a:extLst>
                </p14:cNvPr>
                <p14:cNvContentPartPr/>
                <p14:nvPr/>
              </p14:nvContentPartPr>
              <p14:xfrm>
                <a:off x="1950559" y="3586318"/>
                <a:ext cx="26640" cy="100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40A1B1-96D5-4311-BE9A-6D93CC38DD3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41919" y="3577678"/>
                  <a:ext cx="44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1DD50F1-561D-4640-999F-01991DAC2CBD}"/>
                    </a:ext>
                  </a:extLst>
                </p14:cNvPr>
                <p14:cNvContentPartPr/>
                <p14:nvPr/>
              </p14:nvContentPartPr>
              <p14:xfrm>
                <a:off x="2166919" y="3670198"/>
                <a:ext cx="63000" cy="10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1DD50F1-561D-4640-999F-01991DAC2CB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57919" y="3661198"/>
                  <a:ext cx="80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06FFFC5-98AC-4663-BF3F-4E3F549215D7}"/>
                    </a:ext>
                  </a:extLst>
                </p14:cNvPr>
                <p14:cNvContentPartPr/>
                <p14:nvPr/>
              </p14:nvContentPartPr>
              <p14:xfrm>
                <a:off x="2145319" y="3648598"/>
                <a:ext cx="312120" cy="330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06FFFC5-98AC-4663-BF3F-4E3F549215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36319" y="3639598"/>
                  <a:ext cx="3297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465429B-1509-455E-8D84-DBBD53277E26}"/>
                    </a:ext>
                  </a:extLst>
                </p14:cNvPr>
                <p14:cNvContentPartPr/>
                <p14:nvPr/>
              </p14:nvContentPartPr>
              <p14:xfrm>
                <a:off x="2571559" y="3794758"/>
                <a:ext cx="151200" cy="133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465429B-1509-455E-8D84-DBBD53277E2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62559" y="3785758"/>
                  <a:ext cx="168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14E2475-6B27-4E5F-A8C9-5AE930FCD0FF}"/>
                    </a:ext>
                  </a:extLst>
                </p14:cNvPr>
                <p14:cNvContentPartPr/>
                <p14:nvPr/>
              </p14:nvContentPartPr>
              <p14:xfrm>
                <a:off x="2789359" y="3791878"/>
                <a:ext cx="132480" cy="144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14E2475-6B27-4E5F-A8C9-5AE930FCD0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780359" y="3783238"/>
                  <a:ext cx="150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ADE2FC7-6108-4717-A687-A068CDB22A4E}"/>
                    </a:ext>
                  </a:extLst>
                </p14:cNvPr>
                <p14:cNvContentPartPr/>
                <p14:nvPr/>
              </p14:nvContentPartPr>
              <p14:xfrm>
                <a:off x="2938759" y="3758038"/>
                <a:ext cx="167040" cy="176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ADE2FC7-6108-4717-A687-A068CDB22A4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30119" y="3749398"/>
                  <a:ext cx="184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C922D2B-299C-4ACB-A252-227C36207A00}"/>
                    </a:ext>
                  </a:extLst>
                </p14:cNvPr>
                <p14:cNvContentPartPr/>
                <p14:nvPr/>
              </p14:nvContentPartPr>
              <p14:xfrm>
                <a:off x="3350239" y="3837238"/>
                <a:ext cx="233280" cy="412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C922D2B-299C-4ACB-A252-227C36207A0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41599" y="3828238"/>
                  <a:ext cx="2509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DDA7110-DA9F-4409-A0E8-3A17EB6D870A}"/>
                    </a:ext>
                  </a:extLst>
                </p14:cNvPr>
                <p14:cNvContentPartPr/>
                <p14:nvPr/>
              </p14:nvContentPartPr>
              <p14:xfrm>
                <a:off x="3590359" y="3660478"/>
                <a:ext cx="20880" cy="4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DDA7110-DA9F-4409-A0E8-3A17EB6D870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81719" y="3651838"/>
                  <a:ext cx="38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1BD4856-A12A-40DD-B5AF-1AD910D7A0C4}"/>
                    </a:ext>
                  </a:extLst>
                </p14:cNvPr>
                <p14:cNvContentPartPr/>
                <p14:nvPr/>
              </p14:nvContentPartPr>
              <p14:xfrm>
                <a:off x="3724639" y="3745438"/>
                <a:ext cx="111240" cy="157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1BD4856-A12A-40DD-B5AF-1AD910D7A0C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15639" y="3736438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D10D384-8A10-4A32-90E2-FCA6B2479C0A}"/>
                    </a:ext>
                  </a:extLst>
                </p14:cNvPr>
                <p14:cNvContentPartPr/>
                <p14:nvPr/>
              </p14:nvContentPartPr>
              <p14:xfrm>
                <a:off x="3932359" y="3738958"/>
                <a:ext cx="86400" cy="108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D10D384-8A10-4A32-90E2-FCA6B2479C0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23359" y="3730318"/>
                  <a:ext cx="104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A85E91C-6226-4A45-A591-24E40E274FC6}"/>
                    </a:ext>
                  </a:extLst>
                </p14:cNvPr>
                <p14:cNvContentPartPr/>
                <p14:nvPr/>
              </p14:nvContentPartPr>
              <p14:xfrm>
                <a:off x="4071319" y="3732838"/>
                <a:ext cx="111600" cy="114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85E91C-6226-4A45-A591-24E40E274FC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62319" y="3724198"/>
                  <a:ext cx="129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24313BB-440A-40B2-9DF9-1230BE744424}"/>
                    </a:ext>
                  </a:extLst>
                </p14:cNvPr>
                <p14:cNvContentPartPr/>
                <p14:nvPr/>
              </p14:nvContentPartPr>
              <p14:xfrm>
                <a:off x="4324399" y="3463918"/>
                <a:ext cx="207720" cy="379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24313BB-440A-40B2-9DF9-1230BE74442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15399" y="3454918"/>
                  <a:ext cx="2253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FF0C267-CD38-4E7A-A4F4-3A6910A34E5B}"/>
                    </a:ext>
                  </a:extLst>
                </p14:cNvPr>
                <p14:cNvContentPartPr/>
                <p14:nvPr/>
              </p14:nvContentPartPr>
              <p14:xfrm>
                <a:off x="4265719" y="3585238"/>
                <a:ext cx="326160" cy="133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FF0C267-CD38-4E7A-A4F4-3A6910A34E5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257079" y="3576598"/>
                  <a:ext cx="343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1ABD63C-3276-405E-AF26-69B50AD466DA}"/>
                    </a:ext>
                  </a:extLst>
                </p14:cNvPr>
                <p14:cNvContentPartPr/>
                <p14:nvPr/>
              </p14:nvContentPartPr>
              <p14:xfrm>
                <a:off x="4540039" y="3484438"/>
                <a:ext cx="192960" cy="294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1ABD63C-3276-405E-AF26-69B50AD466D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31039" y="3475798"/>
                  <a:ext cx="2106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BC6D214-18F5-4E8B-9025-91998D9A33C9}"/>
                    </a:ext>
                  </a:extLst>
                </p14:cNvPr>
                <p14:cNvContentPartPr/>
                <p14:nvPr/>
              </p14:nvContentPartPr>
              <p14:xfrm>
                <a:off x="4568119" y="3677038"/>
                <a:ext cx="191520" cy="373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BC6D214-18F5-4E8B-9025-91998D9A33C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59119" y="3668398"/>
                  <a:ext cx="2091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8CED987-5E37-4179-AFB0-D4EEBE04B0E8}"/>
                    </a:ext>
                  </a:extLst>
                </p14:cNvPr>
                <p14:cNvContentPartPr/>
                <p14:nvPr/>
              </p14:nvContentPartPr>
              <p14:xfrm>
                <a:off x="374839" y="4506838"/>
                <a:ext cx="43560" cy="112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8CED987-5E37-4179-AFB0-D4EEBE04B0E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5839" y="4498198"/>
                  <a:ext cx="61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F9BCAB-73F2-480C-A206-E3E858EBDFCC}"/>
                    </a:ext>
                  </a:extLst>
                </p14:cNvPr>
                <p14:cNvContentPartPr/>
                <p14:nvPr/>
              </p14:nvContentPartPr>
              <p14:xfrm>
                <a:off x="495079" y="4381918"/>
                <a:ext cx="468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F9BCAB-73F2-480C-A206-E3E858EBDFC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6439" y="4372918"/>
                  <a:ext cx="22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D1EFB24-DA18-4CC1-9DA4-623E79FBC92C}"/>
                    </a:ext>
                  </a:extLst>
                </p14:cNvPr>
                <p14:cNvContentPartPr/>
                <p14:nvPr/>
              </p14:nvContentPartPr>
              <p14:xfrm>
                <a:off x="563479" y="4390198"/>
                <a:ext cx="158400" cy="219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D1EFB24-DA18-4CC1-9DA4-623E79FBC92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4479" y="4381198"/>
                  <a:ext cx="176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EFFD8A7-9BBD-4287-B698-1B3530F2D31C}"/>
                    </a:ext>
                  </a:extLst>
                </p14:cNvPr>
                <p14:cNvContentPartPr/>
                <p14:nvPr/>
              </p14:nvContentPartPr>
              <p14:xfrm>
                <a:off x="1206079" y="4463638"/>
                <a:ext cx="144360" cy="138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EFFD8A7-9BBD-4287-B698-1B3530F2D31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97079" y="4454638"/>
                  <a:ext cx="162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3ADBC39-C755-4729-BB4D-C1428F44533D}"/>
                    </a:ext>
                  </a:extLst>
                </p14:cNvPr>
                <p14:cNvContentPartPr/>
                <p14:nvPr/>
              </p14:nvContentPartPr>
              <p14:xfrm>
                <a:off x="1819159" y="4017958"/>
                <a:ext cx="337320" cy="578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3ADBC39-C755-4729-BB4D-C1428F44533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10519" y="4008958"/>
                  <a:ext cx="3549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7E1083F-261C-4341-BD91-01DD597EF604}"/>
                    </a:ext>
                  </a:extLst>
                </p14:cNvPr>
                <p14:cNvContentPartPr/>
                <p14:nvPr/>
              </p14:nvContentPartPr>
              <p14:xfrm>
                <a:off x="1824919" y="4408198"/>
                <a:ext cx="226800" cy="49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7E1083F-261C-4341-BD91-01DD597EF60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816279" y="4399198"/>
                  <a:ext cx="244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0A3CD63-5F33-4523-B7BA-1AEE35D9F51C}"/>
                    </a:ext>
                  </a:extLst>
                </p14:cNvPr>
                <p14:cNvContentPartPr/>
                <p14:nvPr/>
              </p14:nvContentPartPr>
              <p14:xfrm>
                <a:off x="2063599" y="4382998"/>
                <a:ext cx="181800" cy="165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0A3CD63-5F33-4523-B7BA-1AEE35D9F5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054959" y="4374358"/>
                  <a:ext cx="199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CBB0DC8-4F9F-4CA8-B163-30A87865CA2A}"/>
                    </a:ext>
                  </a:extLst>
                </p14:cNvPr>
                <p14:cNvContentPartPr/>
                <p14:nvPr/>
              </p14:nvContentPartPr>
              <p14:xfrm>
                <a:off x="2270599" y="4404598"/>
                <a:ext cx="156960" cy="137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CBB0DC8-4F9F-4CA8-B163-30A87865CA2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61599" y="4395598"/>
                  <a:ext cx="174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FCA0DD0-3DCE-4D9E-9A16-9F703F6972B3}"/>
                    </a:ext>
                  </a:extLst>
                </p14:cNvPr>
                <p14:cNvContentPartPr/>
                <p14:nvPr/>
              </p14:nvContentPartPr>
              <p14:xfrm>
                <a:off x="2557519" y="4361398"/>
                <a:ext cx="103320" cy="165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FCA0DD0-3DCE-4D9E-9A16-9F703F6972B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48519" y="4352398"/>
                  <a:ext cx="120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8B16F27-5020-4D20-895E-3BADDB70BB39}"/>
                    </a:ext>
                  </a:extLst>
                </p14:cNvPr>
                <p14:cNvContentPartPr/>
                <p14:nvPr/>
              </p14:nvContentPartPr>
              <p14:xfrm>
                <a:off x="2707639" y="4128118"/>
                <a:ext cx="285480" cy="366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8B16F27-5020-4D20-895E-3BADDB70BB3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98639" y="4119118"/>
                  <a:ext cx="303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04DEEEA-2529-4C20-9F03-4160CAC22F1E}"/>
                    </a:ext>
                  </a:extLst>
                </p14:cNvPr>
                <p14:cNvContentPartPr/>
                <p14:nvPr/>
              </p14:nvContentPartPr>
              <p14:xfrm>
                <a:off x="2947399" y="4299118"/>
                <a:ext cx="180360" cy="235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04DEEEA-2529-4C20-9F03-4160CAC22F1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38759" y="4290118"/>
                  <a:ext cx="198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EE5809C-1E41-40D1-8F2B-D8F700321A4B}"/>
                    </a:ext>
                  </a:extLst>
                </p14:cNvPr>
                <p14:cNvContentPartPr/>
                <p14:nvPr/>
              </p14:nvContentPartPr>
              <p14:xfrm>
                <a:off x="3086719" y="4356358"/>
                <a:ext cx="118800" cy="135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EE5809C-1E41-40D1-8F2B-D8F700321A4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78079" y="4347718"/>
                  <a:ext cx="136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085A547-446E-449B-8BBF-1880BB0D7C6F}"/>
                    </a:ext>
                  </a:extLst>
                </p14:cNvPr>
                <p14:cNvContentPartPr/>
                <p14:nvPr/>
              </p14:nvContentPartPr>
              <p14:xfrm>
                <a:off x="3240079" y="4361758"/>
                <a:ext cx="209520" cy="93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085A547-446E-449B-8BBF-1880BB0D7C6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31439" y="4352758"/>
                  <a:ext cx="227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F4D4B55-8F15-4CF1-B4D2-CB4A44D1849E}"/>
                    </a:ext>
                  </a:extLst>
                </p14:cNvPr>
                <p14:cNvContentPartPr/>
                <p14:nvPr/>
              </p14:nvContentPartPr>
              <p14:xfrm>
                <a:off x="3888079" y="4291918"/>
                <a:ext cx="145800" cy="136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F4D4B55-8F15-4CF1-B4D2-CB4A44D1849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79439" y="4283278"/>
                  <a:ext cx="163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DBF30B7-4895-4FBE-8F71-271382E5DC2C}"/>
                    </a:ext>
                  </a:extLst>
                </p14:cNvPr>
                <p14:cNvContentPartPr/>
                <p14:nvPr/>
              </p14:nvContentPartPr>
              <p14:xfrm>
                <a:off x="4139359" y="3948478"/>
                <a:ext cx="254880" cy="509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DBF30B7-4895-4FBE-8F71-271382E5DC2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30719" y="3939838"/>
                  <a:ext cx="2725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89ADCC6-E333-437A-96EF-512C7EE6D7C6}"/>
                    </a:ext>
                  </a:extLst>
                </p14:cNvPr>
                <p14:cNvContentPartPr/>
                <p14:nvPr/>
              </p14:nvContentPartPr>
              <p14:xfrm>
                <a:off x="4150879" y="4269598"/>
                <a:ext cx="227880" cy="54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89ADCC6-E333-437A-96EF-512C7EE6D7C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42239" y="4260958"/>
                  <a:ext cx="245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6A6EB58-2A3E-47EC-8759-048BAE9FF99A}"/>
                    </a:ext>
                  </a:extLst>
                </p14:cNvPr>
                <p14:cNvContentPartPr/>
                <p14:nvPr/>
              </p14:nvContentPartPr>
              <p14:xfrm>
                <a:off x="4867639" y="4070878"/>
                <a:ext cx="153000" cy="299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6A6EB58-2A3E-47EC-8759-048BAE9FF99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58999" y="4061878"/>
                  <a:ext cx="170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4B63FD1-C705-4858-A38D-1CDE6E24C0D0}"/>
                    </a:ext>
                  </a:extLst>
                </p14:cNvPr>
                <p14:cNvContentPartPr/>
                <p14:nvPr/>
              </p14:nvContentPartPr>
              <p14:xfrm>
                <a:off x="4795639" y="4024078"/>
                <a:ext cx="316800" cy="311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4B63FD1-C705-4858-A38D-1CDE6E24C0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86999" y="4015438"/>
                  <a:ext cx="3344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AF21A7D-FF0D-47D9-9338-6307B6E13BC4}"/>
                    </a:ext>
                  </a:extLst>
                </p14:cNvPr>
                <p14:cNvContentPartPr/>
                <p14:nvPr/>
              </p14:nvContentPartPr>
              <p14:xfrm>
                <a:off x="5321239" y="4174198"/>
                <a:ext cx="175320" cy="157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AF21A7D-FF0D-47D9-9338-6307B6E13BC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12239" y="4165198"/>
                  <a:ext cx="192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77C3C54-BA93-428F-B4B4-5426FDACA162}"/>
                    </a:ext>
                  </a:extLst>
                </p14:cNvPr>
                <p14:cNvContentPartPr/>
                <p14:nvPr/>
              </p14:nvContentPartPr>
              <p14:xfrm>
                <a:off x="5582959" y="4226758"/>
                <a:ext cx="126360" cy="104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77C3C54-BA93-428F-B4B4-5426FDACA16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73959" y="4217758"/>
                  <a:ext cx="144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F28DAD-DC7B-4EE7-A53A-0A16D19381C2}"/>
                    </a:ext>
                  </a:extLst>
                </p14:cNvPr>
                <p14:cNvContentPartPr/>
                <p14:nvPr/>
              </p14:nvContentPartPr>
              <p14:xfrm>
                <a:off x="5807959" y="4147918"/>
                <a:ext cx="193680" cy="148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F28DAD-DC7B-4EE7-A53A-0A16D19381C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98959" y="4138918"/>
                  <a:ext cx="211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020410D-4055-4AD6-AE73-CFC71F11BD6F}"/>
                    </a:ext>
                  </a:extLst>
                </p14:cNvPr>
                <p14:cNvContentPartPr/>
                <p14:nvPr/>
              </p14:nvContentPartPr>
              <p14:xfrm>
                <a:off x="5929279" y="4042078"/>
                <a:ext cx="141840" cy="227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020410D-4055-4AD6-AE73-CFC71F11BD6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20279" y="4033078"/>
                  <a:ext cx="159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845A40F-E0A3-44F4-A3BF-017399087227}"/>
                    </a:ext>
                  </a:extLst>
                </p14:cNvPr>
                <p14:cNvContentPartPr/>
                <p14:nvPr/>
              </p14:nvContentPartPr>
              <p14:xfrm>
                <a:off x="6306199" y="3898438"/>
                <a:ext cx="95760" cy="205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845A40F-E0A3-44F4-A3BF-01739908722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97199" y="3889798"/>
                  <a:ext cx="113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D76807B-8496-4103-99BC-9A94199A58BC}"/>
                    </a:ext>
                  </a:extLst>
                </p14:cNvPr>
                <p14:cNvContentPartPr/>
                <p14:nvPr/>
              </p14:nvContentPartPr>
              <p14:xfrm>
                <a:off x="6268759" y="3897718"/>
                <a:ext cx="365760" cy="394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D76807B-8496-4103-99BC-9A94199A58B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60119" y="3889078"/>
                  <a:ext cx="3834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3D8F341-7A64-40DD-B027-E1A4222CF8D4}"/>
                    </a:ext>
                  </a:extLst>
                </p14:cNvPr>
                <p14:cNvContentPartPr/>
                <p14:nvPr/>
              </p14:nvContentPartPr>
              <p14:xfrm>
                <a:off x="6536239" y="4346638"/>
                <a:ext cx="88200" cy="156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3D8F341-7A64-40DD-B027-E1A4222CF8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527599" y="4337998"/>
                  <a:ext cx="105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3ECEF65-6C4A-4F2F-89CE-697E96AFE14A}"/>
                    </a:ext>
                  </a:extLst>
                </p14:cNvPr>
                <p14:cNvContentPartPr/>
                <p14:nvPr/>
              </p14:nvContentPartPr>
              <p14:xfrm>
                <a:off x="6905599" y="3954958"/>
                <a:ext cx="201960" cy="343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3ECEF65-6C4A-4F2F-89CE-697E96AFE14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96599" y="3945958"/>
                  <a:ext cx="2196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1213624-BE8F-4B88-82D2-16C1809817F3}"/>
                    </a:ext>
                  </a:extLst>
                </p14:cNvPr>
                <p14:cNvContentPartPr/>
                <p14:nvPr/>
              </p14:nvContentPartPr>
              <p14:xfrm>
                <a:off x="6828199" y="4114798"/>
                <a:ext cx="321120" cy="60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1213624-BE8F-4B88-82D2-16C1809817F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19559" y="4105798"/>
                  <a:ext cx="33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F80312B-9069-4019-8948-A83E5CBA67F4}"/>
                    </a:ext>
                  </a:extLst>
                </p14:cNvPr>
                <p14:cNvContentPartPr/>
                <p14:nvPr/>
              </p14:nvContentPartPr>
              <p14:xfrm>
                <a:off x="7184239" y="3922558"/>
                <a:ext cx="221760" cy="333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F80312B-9069-4019-8948-A83E5CBA67F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75599" y="3913918"/>
                  <a:ext cx="239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EAFAFB7-3E9D-4C0E-94DC-3E49D2530AEC}"/>
                    </a:ext>
                  </a:extLst>
                </p14:cNvPr>
                <p14:cNvContentPartPr/>
                <p14:nvPr/>
              </p14:nvContentPartPr>
              <p14:xfrm>
                <a:off x="7427959" y="4103278"/>
                <a:ext cx="119520" cy="125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EAFAFB7-3E9D-4C0E-94DC-3E49D2530AE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19319" y="4094278"/>
                  <a:ext cx="137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AEA002C-C83A-42A4-ABCE-77C97134520C}"/>
                    </a:ext>
                  </a:extLst>
                </p14:cNvPr>
                <p14:cNvContentPartPr/>
                <p14:nvPr/>
              </p14:nvContentPartPr>
              <p14:xfrm>
                <a:off x="7617319" y="4124878"/>
                <a:ext cx="201960" cy="113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AEA002C-C83A-42A4-ABCE-77C97134520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608319" y="4116238"/>
                  <a:ext cx="219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B560566-C0EA-494C-B0BA-B18A5B662362}"/>
                    </a:ext>
                  </a:extLst>
                </p14:cNvPr>
                <p14:cNvContentPartPr/>
                <p14:nvPr/>
              </p14:nvContentPartPr>
              <p14:xfrm>
                <a:off x="1432159" y="5018398"/>
                <a:ext cx="444240" cy="311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B560566-C0EA-494C-B0BA-B18A5B66236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423159" y="5009398"/>
                  <a:ext cx="4618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886F5F9-9418-4158-9BB7-3B4CF53C7A5D}"/>
                    </a:ext>
                  </a:extLst>
                </p14:cNvPr>
                <p14:cNvContentPartPr/>
                <p14:nvPr/>
              </p14:nvContentPartPr>
              <p14:xfrm>
                <a:off x="1914919" y="5172838"/>
                <a:ext cx="171360" cy="320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886F5F9-9418-4158-9BB7-3B4CF53C7A5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06279" y="5163838"/>
                  <a:ext cx="1890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0419854-9203-411A-8F8F-1E12E1607BDD}"/>
                    </a:ext>
                  </a:extLst>
                </p14:cNvPr>
                <p14:cNvContentPartPr/>
                <p14:nvPr/>
              </p14:nvContentPartPr>
              <p14:xfrm>
                <a:off x="2188519" y="5196238"/>
                <a:ext cx="152280" cy="277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0419854-9203-411A-8F8F-1E12E1607BD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79519" y="5187598"/>
                  <a:ext cx="169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5C0C900-6BF5-4A88-A727-135A1E5BA69B}"/>
                    </a:ext>
                  </a:extLst>
                </p14:cNvPr>
                <p14:cNvContentPartPr/>
                <p14:nvPr/>
              </p14:nvContentPartPr>
              <p14:xfrm>
                <a:off x="2316319" y="5287678"/>
                <a:ext cx="131400" cy="159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5C0C900-6BF5-4A88-A727-135A1E5BA69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307679" y="5278678"/>
                  <a:ext cx="149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2B039FC-5B0E-4D14-BA99-3068C49788BA}"/>
                    </a:ext>
                  </a:extLst>
                </p14:cNvPr>
                <p14:cNvContentPartPr/>
                <p14:nvPr/>
              </p14:nvContentPartPr>
              <p14:xfrm>
                <a:off x="2285359" y="5231878"/>
                <a:ext cx="168840" cy="217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2B039FC-5B0E-4D14-BA99-3068C49788B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276719" y="5223238"/>
                  <a:ext cx="186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45DEBDD-4A16-4224-8AF4-74B440CD1422}"/>
                    </a:ext>
                  </a:extLst>
                </p14:cNvPr>
                <p14:cNvContentPartPr/>
                <p14:nvPr/>
              </p14:nvContentPartPr>
              <p14:xfrm>
                <a:off x="2572999" y="5468758"/>
                <a:ext cx="360" cy="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45DEBDD-4A16-4224-8AF4-74B440CD142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64359" y="54597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0C989A8-4016-41AF-91CE-425323B8DAC7}"/>
                    </a:ext>
                  </a:extLst>
                </p14:cNvPr>
                <p14:cNvContentPartPr/>
                <p14:nvPr/>
              </p14:nvContentPartPr>
              <p14:xfrm>
                <a:off x="2533039" y="5457958"/>
                <a:ext cx="56880" cy="85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0C989A8-4016-41AF-91CE-425323B8DAC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524039" y="5448958"/>
                  <a:ext cx="74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5B68CAB-53D8-4E85-B3DC-EF97833E39F0}"/>
                    </a:ext>
                  </a:extLst>
                </p14:cNvPr>
                <p14:cNvContentPartPr/>
                <p14:nvPr/>
              </p14:nvContentPartPr>
              <p14:xfrm>
                <a:off x="2700799" y="5263918"/>
                <a:ext cx="104400" cy="110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5B68CAB-53D8-4E85-B3DC-EF97833E39F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691799" y="5254918"/>
                  <a:ext cx="122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712A047-BB0A-4E7A-9000-F2244111F505}"/>
                    </a:ext>
                  </a:extLst>
                </p14:cNvPr>
                <p14:cNvContentPartPr/>
                <p14:nvPr/>
              </p14:nvContentPartPr>
              <p14:xfrm>
                <a:off x="2775319" y="5243038"/>
                <a:ext cx="203760" cy="276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712A047-BB0A-4E7A-9000-F2244111F50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766319" y="5234038"/>
                  <a:ext cx="221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9BB2C36-03B8-4E2C-BA63-985DBF4DEEA4}"/>
                    </a:ext>
                  </a:extLst>
                </p14:cNvPr>
                <p14:cNvContentPartPr/>
                <p14:nvPr/>
              </p14:nvContentPartPr>
              <p14:xfrm>
                <a:off x="2998159" y="5120278"/>
                <a:ext cx="153720" cy="402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9BB2C36-03B8-4E2C-BA63-985DBF4DEEA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989519" y="5111638"/>
                  <a:ext cx="171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24DCB0D-708D-48E2-9AB8-E53E737188B9}"/>
                    </a:ext>
                  </a:extLst>
                </p14:cNvPr>
                <p14:cNvContentPartPr/>
                <p14:nvPr/>
              </p14:nvContentPartPr>
              <p14:xfrm>
                <a:off x="3530959" y="5031718"/>
                <a:ext cx="165600" cy="42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24DCB0D-708D-48E2-9AB8-E53E737188B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522319" y="5023078"/>
                  <a:ext cx="183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68E107E-A2AB-4F3E-832A-C7989C0FB6F5}"/>
                    </a:ext>
                  </a:extLst>
                </p14:cNvPr>
                <p14:cNvContentPartPr/>
                <p14:nvPr/>
              </p14:nvContentPartPr>
              <p14:xfrm>
                <a:off x="3568039" y="5150878"/>
                <a:ext cx="183240" cy="21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68E107E-A2AB-4F3E-832A-C7989C0FB6F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559399" y="5142238"/>
                  <a:ext cx="200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FDB5C71-0B51-4BBE-9114-60C6E8292DC5}"/>
                    </a:ext>
                  </a:extLst>
                </p14:cNvPr>
                <p14:cNvContentPartPr/>
                <p14:nvPr/>
              </p14:nvContentPartPr>
              <p14:xfrm>
                <a:off x="4056559" y="4730758"/>
                <a:ext cx="514440" cy="445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FDB5C71-0B51-4BBE-9114-60C6E8292DC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047919" y="4721758"/>
                  <a:ext cx="5320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8A73D8A-4288-46DD-92F0-C8A457907596}"/>
                    </a:ext>
                  </a:extLst>
                </p14:cNvPr>
                <p14:cNvContentPartPr/>
                <p14:nvPr/>
              </p14:nvContentPartPr>
              <p14:xfrm>
                <a:off x="4105519" y="4969438"/>
                <a:ext cx="253080" cy="30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8A73D8A-4288-46DD-92F0-C8A45790759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096879" y="4960438"/>
                  <a:ext cx="27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6CA9625-BEA3-44AD-A58F-AE8005F4991A}"/>
                    </a:ext>
                  </a:extLst>
                </p14:cNvPr>
                <p14:cNvContentPartPr/>
                <p14:nvPr/>
              </p14:nvContentPartPr>
              <p14:xfrm>
                <a:off x="4619959" y="4792678"/>
                <a:ext cx="223920" cy="411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6CA9625-BEA3-44AD-A58F-AE8005F4991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611319" y="4783678"/>
                  <a:ext cx="2415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C0C23E6-AE02-4AE0-8338-28AAD9676F09}"/>
                    </a:ext>
                  </a:extLst>
                </p14:cNvPr>
                <p14:cNvContentPartPr/>
                <p14:nvPr/>
              </p14:nvContentPartPr>
              <p14:xfrm>
                <a:off x="4869079" y="4728238"/>
                <a:ext cx="209520" cy="470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C0C23E6-AE02-4AE0-8338-28AAD9676F0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860439" y="4719238"/>
                  <a:ext cx="2271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33DCEE-0EE9-4484-8F4D-F54881633081}"/>
                    </a:ext>
                  </a:extLst>
                </p14:cNvPr>
                <p14:cNvContentPartPr/>
                <p14:nvPr/>
              </p14:nvContentPartPr>
              <p14:xfrm>
                <a:off x="5240959" y="4892758"/>
                <a:ext cx="144000" cy="264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33DCEE-0EE9-4484-8F4D-F5488163308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231959" y="4883758"/>
                  <a:ext cx="161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F136F70-C4B5-4B26-9E50-FD25F6F14131}"/>
                    </a:ext>
                  </a:extLst>
                </p14:cNvPr>
                <p14:cNvContentPartPr/>
                <p14:nvPr/>
              </p14:nvContentPartPr>
              <p14:xfrm>
                <a:off x="5449759" y="4935958"/>
                <a:ext cx="128160" cy="220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F136F70-C4B5-4B26-9E50-FD25F6F1413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440759" y="4927318"/>
                  <a:ext cx="145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CE53F3F-502B-44D2-9997-D6C7EE236F81}"/>
                    </a:ext>
                  </a:extLst>
                </p14:cNvPr>
                <p14:cNvContentPartPr/>
                <p14:nvPr/>
              </p14:nvContentPartPr>
              <p14:xfrm>
                <a:off x="5396479" y="4924078"/>
                <a:ext cx="224280" cy="228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CE53F3F-502B-44D2-9997-D6C7EE236F8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387839" y="4915078"/>
                  <a:ext cx="241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4347E08-9B13-447B-917C-F2DAE26BEE02}"/>
                    </a:ext>
                  </a:extLst>
                </p14:cNvPr>
                <p14:cNvContentPartPr/>
                <p14:nvPr/>
              </p14:nvContentPartPr>
              <p14:xfrm>
                <a:off x="5639479" y="5097958"/>
                <a:ext cx="68040" cy="180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4347E08-9B13-447B-917C-F2DAE26BEE0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630839" y="5089318"/>
                  <a:ext cx="85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006F048-DEDE-4999-86D9-85ADCFC49FA4}"/>
                    </a:ext>
                  </a:extLst>
                </p14:cNvPr>
                <p14:cNvContentPartPr/>
                <p14:nvPr/>
              </p14:nvContentPartPr>
              <p14:xfrm>
                <a:off x="5848279" y="4935958"/>
                <a:ext cx="57600" cy="129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006F048-DEDE-4999-86D9-85ADCFC49FA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839279" y="4927318"/>
                  <a:ext cx="75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BE3892C-A972-45C3-B876-1A6B18F2025B}"/>
                    </a:ext>
                  </a:extLst>
                </p14:cNvPr>
                <p14:cNvContentPartPr/>
                <p14:nvPr/>
              </p14:nvContentPartPr>
              <p14:xfrm>
                <a:off x="5811919" y="4862158"/>
                <a:ext cx="306360" cy="349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BE3892C-A972-45C3-B876-1A6B18F2025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802919" y="4853158"/>
                  <a:ext cx="3240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C3D3D49-F45D-4AA0-99C1-0A7F6F5EE300}"/>
                    </a:ext>
                  </a:extLst>
                </p14:cNvPr>
                <p14:cNvContentPartPr/>
                <p14:nvPr/>
              </p14:nvContentPartPr>
              <p14:xfrm>
                <a:off x="6112159" y="4695118"/>
                <a:ext cx="179280" cy="504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C3D3D49-F45D-4AA0-99C1-0A7F6F5EE30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103159" y="4686118"/>
                  <a:ext cx="1969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24B9C1A-EFE4-4568-B36B-6E16B0CC67A1}"/>
                    </a:ext>
                  </a:extLst>
                </p14:cNvPr>
                <p14:cNvContentPartPr/>
                <p14:nvPr/>
              </p14:nvContentPartPr>
              <p14:xfrm>
                <a:off x="6332119" y="4704478"/>
                <a:ext cx="193680" cy="552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24B9C1A-EFE4-4568-B36B-6E16B0CC67A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323479" y="4695838"/>
                  <a:ext cx="21132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1899BAC-0357-41DD-97F5-E21B02C70F88}"/>
                    </a:ext>
                  </a:extLst>
                </p14:cNvPr>
                <p14:cNvContentPartPr/>
                <p14:nvPr/>
              </p14:nvContentPartPr>
              <p14:xfrm>
                <a:off x="6758359" y="4940998"/>
                <a:ext cx="159120" cy="23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1899BAC-0357-41DD-97F5-E21B02C70F8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749359" y="4931998"/>
                  <a:ext cx="176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4B3FE56-A713-4357-A988-8B93987035A9}"/>
                    </a:ext>
                  </a:extLst>
                </p14:cNvPr>
                <p14:cNvContentPartPr/>
                <p14:nvPr/>
              </p14:nvContentPartPr>
              <p14:xfrm>
                <a:off x="6784999" y="5012638"/>
                <a:ext cx="184680" cy="25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4B3FE56-A713-4357-A988-8B93987035A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776359" y="5003638"/>
                  <a:ext cx="202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DD9CC3A-48CC-40A5-8BD1-90322CC736BF}"/>
                    </a:ext>
                  </a:extLst>
                </p14:cNvPr>
                <p14:cNvContentPartPr/>
                <p14:nvPr/>
              </p14:nvContentPartPr>
              <p14:xfrm>
                <a:off x="7051039" y="4693318"/>
                <a:ext cx="597600" cy="524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DD9CC3A-48CC-40A5-8BD1-90322CC736B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042039" y="4684678"/>
                  <a:ext cx="6152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E16A3A9-51EA-406B-A5FC-EA72D9A0A3B1}"/>
                    </a:ext>
                  </a:extLst>
                </p14:cNvPr>
                <p14:cNvContentPartPr/>
                <p14:nvPr/>
              </p14:nvContentPartPr>
              <p14:xfrm>
                <a:off x="7650439" y="4646158"/>
                <a:ext cx="551880" cy="559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E16A3A9-51EA-406B-A5FC-EA72D9A0A3B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641799" y="4637158"/>
                  <a:ext cx="56952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1800241-5257-4DA1-B61B-3275EE207979}"/>
                    </a:ext>
                  </a:extLst>
                </p14:cNvPr>
                <p14:cNvContentPartPr/>
                <p14:nvPr/>
              </p14:nvContentPartPr>
              <p14:xfrm>
                <a:off x="7133119" y="5374078"/>
                <a:ext cx="198000" cy="177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1800241-5257-4DA1-B61B-3275EE20797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124479" y="5365438"/>
                  <a:ext cx="215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BC5E4F1-005E-4870-94EE-A8F27C923CDF}"/>
                    </a:ext>
                  </a:extLst>
                </p14:cNvPr>
                <p14:cNvContentPartPr/>
                <p14:nvPr/>
              </p14:nvContentPartPr>
              <p14:xfrm>
                <a:off x="7131319" y="5337358"/>
                <a:ext cx="207720" cy="223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BC5E4F1-005E-4870-94EE-A8F27C923CD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122319" y="5328358"/>
                  <a:ext cx="225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5D687AD-4FBC-4336-B937-458589CDD71B}"/>
                    </a:ext>
                  </a:extLst>
                </p14:cNvPr>
                <p14:cNvContentPartPr/>
                <p14:nvPr/>
              </p14:nvContentPartPr>
              <p14:xfrm>
                <a:off x="7794079" y="5346718"/>
                <a:ext cx="166680" cy="132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5D687AD-4FBC-4336-B937-458589CDD71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785079" y="5338078"/>
                  <a:ext cx="184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2CFCD41-90AC-404B-9121-ABCC6858CABB}"/>
                    </a:ext>
                  </a:extLst>
                </p14:cNvPr>
                <p14:cNvContentPartPr/>
                <p14:nvPr/>
              </p14:nvContentPartPr>
              <p14:xfrm>
                <a:off x="7861759" y="5320438"/>
                <a:ext cx="189720" cy="278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2CFCD41-90AC-404B-9121-ABCC6858CAB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853119" y="5311798"/>
                  <a:ext cx="207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82618D3-E57E-4C14-A250-786D4AC0A656}"/>
                    </a:ext>
                  </a:extLst>
                </p14:cNvPr>
                <p14:cNvContentPartPr/>
                <p14:nvPr/>
              </p14:nvContentPartPr>
              <p14:xfrm>
                <a:off x="8391319" y="4543918"/>
                <a:ext cx="249840" cy="557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82618D3-E57E-4C14-A250-786D4AC0A65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382319" y="4534918"/>
                  <a:ext cx="2674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989D803-CE10-4565-8B57-AEE7BC67B0BC}"/>
                    </a:ext>
                  </a:extLst>
                </p14:cNvPr>
                <p14:cNvContentPartPr/>
                <p14:nvPr/>
              </p14:nvContentPartPr>
              <p14:xfrm>
                <a:off x="8717839" y="4790518"/>
                <a:ext cx="149040" cy="307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989D803-CE10-4565-8B57-AEE7BC67B0B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708839" y="4781518"/>
                  <a:ext cx="1666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57DAFE6-4431-4A21-B206-E1FDF632830A}"/>
                    </a:ext>
                  </a:extLst>
                </p14:cNvPr>
                <p14:cNvContentPartPr/>
                <p14:nvPr/>
              </p14:nvContentPartPr>
              <p14:xfrm>
                <a:off x="8892079" y="4862878"/>
                <a:ext cx="154800" cy="207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57DAFE6-4431-4A21-B206-E1FDF632830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883079" y="4853878"/>
                  <a:ext cx="172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0AB60B5-F70D-4DEF-A583-F8EE7BE69CD6}"/>
                    </a:ext>
                  </a:extLst>
                </p14:cNvPr>
                <p14:cNvContentPartPr/>
                <p14:nvPr/>
              </p14:nvContentPartPr>
              <p14:xfrm>
                <a:off x="8897479" y="4877278"/>
                <a:ext cx="170640" cy="168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0AB60B5-F70D-4DEF-A583-F8EE7BE69CD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888479" y="4868278"/>
                  <a:ext cx="188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2140043-5A63-4BD3-B50E-59BCF584D88D}"/>
                    </a:ext>
                  </a:extLst>
                </p14:cNvPr>
                <p14:cNvContentPartPr/>
                <p14:nvPr/>
              </p14:nvContentPartPr>
              <p14:xfrm>
                <a:off x="9099439" y="5063038"/>
                <a:ext cx="47520" cy="154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2140043-5A63-4BD3-B50E-59BCF584D88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090799" y="5054038"/>
                  <a:ext cx="65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D3AF544-E2A3-4074-8E69-68BB0071C5F5}"/>
                    </a:ext>
                  </a:extLst>
                </p14:cNvPr>
                <p14:cNvContentPartPr/>
                <p14:nvPr/>
              </p14:nvContentPartPr>
              <p14:xfrm>
                <a:off x="9251359" y="4935958"/>
                <a:ext cx="110160" cy="126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D3AF544-E2A3-4074-8E69-68BB0071C5F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242359" y="4927318"/>
                  <a:ext cx="127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F7C2F03-AC7B-45E0-AB48-9C2818ECF5E0}"/>
                    </a:ext>
                  </a:extLst>
                </p14:cNvPr>
                <p14:cNvContentPartPr/>
                <p14:nvPr/>
              </p14:nvContentPartPr>
              <p14:xfrm>
                <a:off x="9252079" y="4889518"/>
                <a:ext cx="178200" cy="371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F7C2F03-AC7B-45E0-AB48-9C2818ECF5E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243079" y="4880878"/>
                  <a:ext cx="1958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596A157-1CCE-4732-9711-A97104685CC0}"/>
                    </a:ext>
                  </a:extLst>
                </p14:cNvPr>
                <p14:cNvContentPartPr/>
                <p14:nvPr/>
              </p14:nvContentPartPr>
              <p14:xfrm>
                <a:off x="9485359" y="4671358"/>
                <a:ext cx="190080" cy="473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596A157-1CCE-4732-9711-A97104685CC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476359" y="4662718"/>
                  <a:ext cx="20772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6B3D101-6070-49E2-A956-D6EBEB879002}"/>
                    </a:ext>
                  </a:extLst>
                </p14:cNvPr>
                <p14:cNvContentPartPr/>
                <p14:nvPr/>
              </p14:nvContentPartPr>
              <p14:xfrm>
                <a:off x="9688759" y="4949278"/>
                <a:ext cx="106560" cy="306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6B3D101-6070-49E2-A956-D6EBEB879002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680119" y="4940278"/>
                  <a:ext cx="1242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590E5D6-C191-407E-A8B1-B58FE3BB36C8}"/>
                    </a:ext>
                  </a:extLst>
                </p14:cNvPr>
                <p14:cNvContentPartPr/>
                <p14:nvPr/>
              </p14:nvContentPartPr>
              <p14:xfrm>
                <a:off x="9756079" y="4839118"/>
                <a:ext cx="306000" cy="189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590E5D6-C191-407E-A8B1-B58FE3BB36C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747439" y="4830118"/>
                  <a:ext cx="32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D3F231C-AF8B-4C1C-A4E1-7727CCDD37D0}"/>
                    </a:ext>
                  </a:extLst>
                </p14:cNvPr>
                <p14:cNvContentPartPr/>
                <p14:nvPr/>
              </p14:nvContentPartPr>
              <p14:xfrm>
                <a:off x="10093759" y="4752358"/>
                <a:ext cx="157320" cy="253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D3F231C-AF8B-4C1C-A4E1-7727CCDD37D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084759" y="4743718"/>
                  <a:ext cx="174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2F3AB9C-ABE4-4DCB-BA47-92AE1377D99A}"/>
                    </a:ext>
                  </a:extLst>
                </p14:cNvPr>
                <p14:cNvContentPartPr/>
                <p14:nvPr/>
              </p14:nvContentPartPr>
              <p14:xfrm>
                <a:off x="10252879" y="4845598"/>
                <a:ext cx="117360" cy="154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2F3AB9C-ABE4-4DCB-BA47-92AE1377D99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244239" y="4836598"/>
                  <a:ext cx="135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2A97007-3077-4E3D-8C1B-A58C6D23542D}"/>
                    </a:ext>
                  </a:extLst>
                </p14:cNvPr>
                <p14:cNvContentPartPr/>
                <p14:nvPr/>
              </p14:nvContentPartPr>
              <p14:xfrm>
                <a:off x="10240639" y="4850638"/>
                <a:ext cx="172440" cy="152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2A97007-3077-4E3D-8C1B-A58C6D23542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231639" y="4841638"/>
                  <a:ext cx="190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658391A-EBDB-4F48-BE43-8B61313F7A61}"/>
                    </a:ext>
                  </a:extLst>
                </p14:cNvPr>
                <p14:cNvContentPartPr/>
                <p14:nvPr/>
              </p14:nvContentPartPr>
              <p14:xfrm>
                <a:off x="10414159" y="4968718"/>
                <a:ext cx="71280" cy="139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658391A-EBDB-4F48-BE43-8B61313F7A6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405519" y="4959718"/>
                  <a:ext cx="88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F6BF2DA-8F91-481B-BE53-98D3E5F047EB}"/>
                    </a:ext>
                  </a:extLst>
                </p14:cNvPr>
                <p14:cNvContentPartPr/>
                <p14:nvPr/>
              </p14:nvContentPartPr>
              <p14:xfrm>
                <a:off x="10551319" y="4866118"/>
                <a:ext cx="75960" cy="141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F6BF2DA-8F91-481B-BE53-98D3E5F047E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542679" y="4857118"/>
                  <a:ext cx="93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4A10997-FDEC-47D5-B68B-C5A109117209}"/>
                    </a:ext>
                  </a:extLst>
                </p14:cNvPr>
                <p14:cNvContentPartPr/>
                <p14:nvPr/>
              </p14:nvContentPartPr>
              <p14:xfrm>
                <a:off x="10538359" y="4819318"/>
                <a:ext cx="183960" cy="3646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4A10997-FDEC-47D5-B68B-C5A10911720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529359" y="4810678"/>
                  <a:ext cx="2016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7DE4DBD-42E1-494C-B65D-5B0040847D02}"/>
                    </a:ext>
                  </a:extLst>
                </p14:cNvPr>
                <p14:cNvContentPartPr/>
                <p14:nvPr/>
              </p14:nvContentPartPr>
              <p14:xfrm>
                <a:off x="10755799" y="4608358"/>
                <a:ext cx="216720" cy="565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7DE4DBD-42E1-494C-B65D-5B0040847D0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747159" y="4599358"/>
                  <a:ext cx="23436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FDDF5D9-9CEE-45B5-84A4-E4E2511F1E27}"/>
                    </a:ext>
                  </a:extLst>
                </p14:cNvPr>
                <p14:cNvContentPartPr/>
                <p14:nvPr/>
              </p14:nvContentPartPr>
              <p14:xfrm>
                <a:off x="1726279" y="6113878"/>
                <a:ext cx="360" cy="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FDDF5D9-9CEE-45B5-84A4-E4E2511F1E2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17279" y="6105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A2692BE-98B6-4D65-8684-A55058C75B98}"/>
                    </a:ext>
                  </a:extLst>
                </p14:cNvPr>
                <p14:cNvContentPartPr/>
                <p14:nvPr/>
              </p14:nvContentPartPr>
              <p14:xfrm>
                <a:off x="1632319" y="5895718"/>
                <a:ext cx="540000" cy="336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A2692BE-98B6-4D65-8684-A55058C75B9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623679" y="5886718"/>
                  <a:ext cx="5576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EF6C85C-4E5B-476E-9339-61CD6CE9E667}"/>
                    </a:ext>
                  </a:extLst>
                </p14:cNvPr>
                <p14:cNvContentPartPr/>
                <p14:nvPr/>
              </p14:nvContentPartPr>
              <p14:xfrm>
                <a:off x="2180959" y="6121078"/>
                <a:ext cx="168840" cy="322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EF6C85C-4E5B-476E-9339-61CD6CE9E66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171959" y="6112078"/>
                  <a:ext cx="1864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449A38B-52E5-40A3-9BC0-E923CFF02FE1}"/>
                    </a:ext>
                  </a:extLst>
                </p14:cNvPr>
                <p14:cNvContentPartPr/>
                <p14:nvPr/>
              </p14:nvContentPartPr>
              <p14:xfrm>
                <a:off x="2457799" y="6099478"/>
                <a:ext cx="169920" cy="297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449A38B-52E5-40A3-9BC0-E923CFF02FE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448799" y="6090478"/>
                  <a:ext cx="187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C644996-18BE-48B5-B886-1E80EB2F9C25}"/>
                    </a:ext>
                  </a:extLst>
                </p14:cNvPr>
                <p14:cNvContentPartPr/>
                <p14:nvPr/>
              </p14:nvContentPartPr>
              <p14:xfrm>
                <a:off x="2652919" y="6163918"/>
                <a:ext cx="109440" cy="158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C644996-18BE-48B5-B886-1E80EB2F9C2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643919" y="6154918"/>
                  <a:ext cx="127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677C8F8-5DB2-4508-8CB2-2E82309D3BDE}"/>
                    </a:ext>
                  </a:extLst>
                </p14:cNvPr>
                <p14:cNvContentPartPr/>
                <p14:nvPr/>
              </p14:nvContentPartPr>
              <p14:xfrm>
                <a:off x="2610079" y="6072478"/>
                <a:ext cx="214200" cy="254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677C8F8-5DB2-4508-8CB2-2E82309D3BD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601079" y="6063838"/>
                  <a:ext cx="231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434053A-599C-4017-BCF3-E3F6C9412B99}"/>
                    </a:ext>
                  </a:extLst>
                </p14:cNvPr>
                <p14:cNvContentPartPr/>
                <p14:nvPr/>
              </p14:nvContentPartPr>
              <p14:xfrm>
                <a:off x="2787919" y="6321958"/>
                <a:ext cx="50040" cy="1497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434053A-599C-4017-BCF3-E3F6C9412B9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779279" y="6313318"/>
                  <a:ext cx="67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6F885E2-7519-4ABC-895E-C1619AA8154C}"/>
                    </a:ext>
                  </a:extLst>
                </p14:cNvPr>
                <p14:cNvContentPartPr/>
                <p14:nvPr/>
              </p14:nvContentPartPr>
              <p14:xfrm>
                <a:off x="2979079" y="6121798"/>
                <a:ext cx="47880" cy="122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6F885E2-7519-4ABC-895E-C1619AA8154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970439" y="6112798"/>
                  <a:ext cx="65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FBE5383-20D2-4065-8BED-6D95FFF101E7}"/>
                    </a:ext>
                  </a:extLst>
                </p14:cNvPr>
                <p14:cNvContentPartPr/>
                <p14:nvPr/>
              </p14:nvContentPartPr>
              <p14:xfrm>
                <a:off x="2974039" y="6073918"/>
                <a:ext cx="238680" cy="360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FBE5383-20D2-4065-8BED-6D95FFF101E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965039" y="6064918"/>
                  <a:ext cx="2563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A395C7B-B089-4539-BCAB-E29BA198A752}"/>
                    </a:ext>
                  </a:extLst>
                </p14:cNvPr>
                <p14:cNvContentPartPr/>
                <p14:nvPr/>
              </p14:nvContentPartPr>
              <p14:xfrm>
                <a:off x="3224239" y="5930278"/>
                <a:ext cx="154080" cy="453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A395C7B-B089-4539-BCAB-E29BA198A75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215599" y="5921638"/>
                  <a:ext cx="1717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FCD48B4-114E-44D6-9166-F87D1155B968}"/>
                    </a:ext>
                  </a:extLst>
                </p14:cNvPr>
                <p14:cNvContentPartPr/>
                <p14:nvPr/>
              </p14:nvContentPartPr>
              <p14:xfrm>
                <a:off x="3622399" y="6104518"/>
                <a:ext cx="145800" cy="39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FCD48B4-114E-44D6-9166-F87D1155B96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613399" y="6095518"/>
                  <a:ext cx="163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93B53E0-B36A-4B96-A95B-B862B7BDE303}"/>
                    </a:ext>
                  </a:extLst>
                </p14:cNvPr>
                <p14:cNvContentPartPr/>
                <p14:nvPr/>
              </p14:nvContentPartPr>
              <p14:xfrm>
                <a:off x="3620959" y="6207118"/>
                <a:ext cx="147600" cy="20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93B53E0-B36A-4B96-A95B-B862B7BDE30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612319" y="6198478"/>
                  <a:ext cx="165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2E218AE-7DBB-46BC-9D93-8EB11260D2EA}"/>
                    </a:ext>
                  </a:extLst>
                </p14:cNvPr>
                <p14:cNvContentPartPr/>
                <p14:nvPr/>
              </p14:nvContentPartPr>
              <p14:xfrm>
                <a:off x="3868279" y="5938198"/>
                <a:ext cx="518400" cy="5220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2E218AE-7DBB-46BC-9D93-8EB11260D2E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859639" y="5929198"/>
                  <a:ext cx="5360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748EED6-7833-4210-A8E4-B7F2ED4347B8}"/>
                    </a:ext>
                  </a:extLst>
                </p14:cNvPr>
                <p14:cNvContentPartPr/>
                <p14:nvPr/>
              </p14:nvContentPartPr>
              <p14:xfrm>
                <a:off x="3995359" y="6237718"/>
                <a:ext cx="168840" cy="50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748EED6-7833-4210-A8E4-B7F2ED4347B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986719" y="6229078"/>
                  <a:ext cx="186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3FBFF87-EED5-454F-82BC-18D02CF7E9E8}"/>
                    </a:ext>
                  </a:extLst>
                </p14:cNvPr>
                <p14:cNvContentPartPr/>
                <p14:nvPr/>
              </p14:nvContentPartPr>
              <p14:xfrm>
                <a:off x="4324399" y="6087958"/>
                <a:ext cx="279720" cy="403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3FBFF87-EED5-454F-82BC-18D02CF7E9E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315399" y="6078958"/>
                  <a:ext cx="2973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F98CD0A-1180-4E1D-BBBA-2CDD770DA270}"/>
                    </a:ext>
                  </a:extLst>
                </p14:cNvPr>
                <p14:cNvContentPartPr/>
                <p14:nvPr/>
              </p14:nvContentPartPr>
              <p14:xfrm>
                <a:off x="4600159" y="5959078"/>
                <a:ext cx="246240" cy="465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F98CD0A-1180-4E1D-BBBA-2CDD770DA27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591159" y="5950078"/>
                  <a:ext cx="2638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A912DF1-B6E9-470B-84C2-847CCD7C2DA2}"/>
                    </a:ext>
                  </a:extLst>
                </p14:cNvPr>
                <p14:cNvContentPartPr/>
                <p14:nvPr/>
              </p14:nvContentPartPr>
              <p14:xfrm>
                <a:off x="4948999" y="6113878"/>
                <a:ext cx="151920" cy="2649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A912DF1-B6E9-470B-84C2-847CCD7C2DA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939999" y="6105238"/>
                  <a:ext cx="169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86790CE-0604-4C72-B2B0-B986155E1D6A}"/>
                    </a:ext>
                  </a:extLst>
                </p14:cNvPr>
                <p14:cNvContentPartPr/>
                <p14:nvPr/>
              </p14:nvContentPartPr>
              <p14:xfrm>
                <a:off x="5159959" y="6125398"/>
                <a:ext cx="126360" cy="189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86790CE-0604-4C72-B2B0-B986155E1D6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151319" y="6116758"/>
                  <a:ext cx="14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85B394-9F90-4685-8606-72AA3F1215F4}"/>
                    </a:ext>
                  </a:extLst>
                </p14:cNvPr>
                <p14:cNvContentPartPr/>
                <p14:nvPr/>
              </p14:nvContentPartPr>
              <p14:xfrm>
                <a:off x="5068879" y="6048358"/>
                <a:ext cx="289800" cy="311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85B394-9F90-4685-8606-72AA3F1215F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059879" y="6039718"/>
                  <a:ext cx="307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FD33A15-563D-476E-8EBA-6E2F5795E09D}"/>
                    </a:ext>
                  </a:extLst>
                </p14:cNvPr>
                <p14:cNvContentPartPr/>
                <p14:nvPr/>
              </p14:nvContentPartPr>
              <p14:xfrm>
                <a:off x="5367319" y="6299638"/>
                <a:ext cx="81360" cy="175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FD33A15-563D-476E-8EBA-6E2F5795E09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358319" y="6290998"/>
                  <a:ext cx="99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5EC55C5-A030-405C-B95E-34B7B3DA812C}"/>
                    </a:ext>
                  </a:extLst>
                </p14:cNvPr>
                <p14:cNvContentPartPr/>
                <p14:nvPr/>
              </p14:nvContentPartPr>
              <p14:xfrm>
                <a:off x="5582239" y="6164998"/>
                <a:ext cx="73080" cy="155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5EC55C5-A030-405C-B95E-34B7B3DA812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73239" y="6156358"/>
                  <a:ext cx="90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09CCC88-B49D-4ADB-B306-B94000D1FAF9}"/>
                    </a:ext>
                  </a:extLst>
                </p14:cNvPr>
                <p14:cNvContentPartPr/>
                <p14:nvPr/>
              </p14:nvContentPartPr>
              <p14:xfrm>
                <a:off x="5512759" y="6093718"/>
                <a:ext cx="236880" cy="479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09CCC88-B49D-4ADB-B306-B94000D1FAF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503759" y="6084718"/>
                  <a:ext cx="2545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87AA711-B979-4826-B468-00C24D919C14}"/>
                    </a:ext>
                  </a:extLst>
                </p14:cNvPr>
                <p14:cNvContentPartPr/>
                <p14:nvPr/>
              </p14:nvContentPartPr>
              <p14:xfrm>
                <a:off x="5756119" y="5851798"/>
                <a:ext cx="175320" cy="630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87AA711-B979-4826-B468-00C24D919C1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747479" y="5843158"/>
                  <a:ext cx="19296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7958608-B455-40D6-B6AF-C80ABE72EA99}"/>
                    </a:ext>
                  </a:extLst>
                </p14:cNvPr>
                <p14:cNvContentPartPr/>
                <p14:nvPr/>
              </p14:nvContentPartPr>
              <p14:xfrm>
                <a:off x="5945119" y="5920918"/>
                <a:ext cx="178920" cy="5475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7958608-B455-40D6-B6AF-C80ABE72EA9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936119" y="5911918"/>
                  <a:ext cx="19656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0479AFD-95D6-4779-88B4-6F3CA0DDFB0A}"/>
                    </a:ext>
                  </a:extLst>
                </p14:cNvPr>
                <p14:cNvContentPartPr/>
                <p14:nvPr/>
              </p14:nvContentPartPr>
              <p14:xfrm>
                <a:off x="6387199" y="6101638"/>
                <a:ext cx="187920" cy="26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0479AFD-95D6-4779-88B4-6F3CA0DDFB0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378199" y="6092998"/>
                  <a:ext cx="205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401DDCB-5A60-4475-82D3-E040884AF40B}"/>
                    </a:ext>
                  </a:extLst>
                </p14:cNvPr>
                <p14:cNvContentPartPr/>
                <p14:nvPr/>
              </p14:nvContentPartPr>
              <p14:xfrm>
                <a:off x="6454159" y="6211798"/>
                <a:ext cx="126000" cy="226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401DDCB-5A60-4475-82D3-E040884AF40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445159" y="6202798"/>
                  <a:ext cx="143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1080C23-AB1C-4C75-959F-F06859927258}"/>
                    </a:ext>
                  </a:extLst>
                </p14:cNvPr>
                <p14:cNvContentPartPr/>
                <p14:nvPr/>
              </p14:nvContentPartPr>
              <p14:xfrm>
                <a:off x="6849079" y="5835238"/>
                <a:ext cx="191880" cy="66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1080C23-AB1C-4C75-959F-F0685992725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840079" y="5826598"/>
                  <a:ext cx="20952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083E0FD-8C30-428F-91F3-17A639629C81}"/>
                    </a:ext>
                  </a:extLst>
                </p14:cNvPr>
                <p14:cNvContentPartPr/>
                <p14:nvPr/>
              </p14:nvContentPartPr>
              <p14:xfrm>
                <a:off x="7247959" y="5773678"/>
                <a:ext cx="171000" cy="644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083E0FD-8C30-428F-91F3-17A639629C8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238959" y="5765038"/>
                  <a:ext cx="188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FEFB00A-5D4C-4762-9BED-1D5BD6DF90B3}"/>
                    </a:ext>
                  </a:extLst>
                </p14:cNvPr>
                <p14:cNvContentPartPr/>
                <p14:nvPr/>
              </p14:nvContentPartPr>
              <p14:xfrm>
                <a:off x="6418159" y="6720118"/>
                <a:ext cx="145800" cy="19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FEFB00A-5D4C-4762-9BED-1D5BD6DF90B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409519" y="6711118"/>
                  <a:ext cx="163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A9545DA-0817-4B3D-861A-B2F5F72D24B7}"/>
                    </a:ext>
                  </a:extLst>
                </p14:cNvPr>
                <p14:cNvContentPartPr/>
                <p14:nvPr/>
              </p14:nvContentPartPr>
              <p14:xfrm>
                <a:off x="6725959" y="6587998"/>
                <a:ext cx="311760" cy="1630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A9545DA-0817-4B3D-861A-B2F5F72D24B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716959" y="6578998"/>
                  <a:ext cx="329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F25CE43-23BF-4813-9E79-6D4839EB2A05}"/>
                    </a:ext>
                  </a:extLst>
                </p14:cNvPr>
                <p14:cNvContentPartPr/>
                <p14:nvPr/>
              </p14:nvContentPartPr>
              <p14:xfrm>
                <a:off x="6750439" y="5635078"/>
                <a:ext cx="242280" cy="127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F25CE43-23BF-4813-9E79-6D4839EB2A0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741799" y="5626438"/>
                  <a:ext cx="259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5BF1AED-07CB-4A70-B306-9BC10FE1C01C}"/>
                    </a:ext>
                  </a:extLst>
                </p14:cNvPr>
                <p14:cNvContentPartPr/>
                <p14:nvPr/>
              </p14:nvContentPartPr>
              <p14:xfrm>
                <a:off x="7169479" y="6593758"/>
                <a:ext cx="112680" cy="17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5BF1AED-07CB-4A70-B306-9BC10FE1C01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160479" y="6584758"/>
                  <a:ext cx="130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4BC8614-F7AE-4435-A7AD-5625EDAB9E65}"/>
                    </a:ext>
                  </a:extLst>
                </p14:cNvPr>
                <p14:cNvContentPartPr/>
                <p14:nvPr/>
              </p14:nvContentPartPr>
              <p14:xfrm>
                <a:off x="7424719" y="6490078"/>
                <a:ext cx="298440" cy="2149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4BC8614-F7AE-4435-A7AD-5625EDAB9E6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416079" y="6481438"/>
                  <a:ext cx="316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FB0C944-EBB9-424E-9EFD-D595B11CB6F1}"/>
                    </a:ext>
                  </a:extLst>
                </p14:cNvPr>
                <p14:cNvContentPartPr/>
                <p14:nvPr/>
              </p14:nvContentPartPr>
              <p14:xfrm>
                <a:off x="7409239" y="5580358"/>
                <a:ext cx="232200" cy="1944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FB0C944-EBB9-424E-9EFD-D595B11CB6F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400239" y="5571358"/>
                  <a:ext cx="249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2D0B384-8CBE-40F4-B89D-5C6CD547438F}"/>
                    </a:ext>
                  </a:extLst>
                </p14:cNvPr>
                <p14:cNvContentPartPr/>
                <p14:nvPr/>
              </p14:nvContentPartPr>
              <p14:xfrm>
                <a:off x="7591759" y="5790238"/>
                <a:ext cx="144720" cy="3988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2D0B384-8CBE-40F4-B89D-5C6CD547438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583119" y="5781238"/>
                  <a:ext cx="162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EF18D4F-8AD9-46FE-A62B-E599DA19A0BE}"/>
                    </a:ext>
                  </a:extLst>
                </p14:cNvPr>
                <p14:cNvContentPartPr/>
                <p14:nvPr/>
              </p14:nvContentPartPr>
              <p14:xfrm>
                <a:off x="7826479" y="5915878"/>
                <a:ext cx="124560" cy="222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EF18D4F-8AD9-46FE-A62B-E599DA19A0B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817839" y="5906878"/>
                  <a:ext cx="142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DF42988-B7D4-4DA7-AFC1-59E034DF6BFC}"/>
                    </a:ext>
                  </a:extLst>
                </p14:cNvPr>
                <p14:cNvContentPartPr/>
                <p14:nvPr/>
              </p14:nvContentPartPr>
              <p14:xfrm>
                <a:off x="7956439" y="5988238"/>
                <a:ext cx="149040" cy="1522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DF42988-B7D4-4DA7-AFC1-59E034DF6BF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947799" y="5979598"/>
                  <a:ext cx="166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E66915C-E767-4E5D-9CEC-B8EB414666B3}"/>
                    </a:ext>
                  </a:extLst>
                </p14:cNvPr>
                <p14:cNvContentPartPr/>
                <p14:nvPr/>
              </p14:nvContentPartPr>
              <p14:xfrm>
                <a:off x="7953559" y="5931358"/>
                <a:ext cx="149760" cy="200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E66915C-E767-4E5D-9CEC-B8EB414666B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944919" y="5922718"/>
                  <a:ext cx="167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EA4D190-58E8-447B-A73F-B47BC27D04A3}"/>
                    </a:ext>
                  </a:extLst>
                </p14:cNvPr>
                <p14:cNvContentPartPr/>
                <p14:nvPr/>
              </p14:nvContentPartPr>
              <p14:xfrm>
                <a:off x="8156239" y="6117838"/>
                <a:ext cx="65520" cy="158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EA4D190-58E8-447B-A73F-B47BC27D04A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147239" y="6109198"/>
                  <a:ext cx="83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11F7DF2-19C9-4286-9CE3-7F662DDFB482}"/>
                    </a:ext>
                  </a:extLst>
                </p14:cNvPr>
                <p14:cNvContentPartPr/>
                <p14:nvPr/>
              </p14:nvContentPartPr>
              <p14:xfrm>
                <a:off x="8292679" y="6022798"/>
                <a:ext cx="50040" cy="120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11F7DF2-19C9-4286-9CE3-7F662DDFB48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283679" y="6014158"/>
                  <a:ext cx="67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09661F2-8C1A-420A-8007-B364DAF58412}"/>
                    </a:ext>
                  </a:extLst>
                </p14:cNvPr>
                <p14:cNvContentPartPr/>
                <p14:nvPr/>
              </p14:nvContentPartPr>
              <p14:xfrm>
                <a:off x="8274679" y="5972398"/>
                <a:ext cx="192960" cy="374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09661F2-8C1A-420A-8007-B364DAF58412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266039" y="5963758"/>
                  <a:ext cx="2106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F744CAE-0218-4AC2-82F8-FE9EEDAA3754}"/>
                    </a:ext>
                  </a:extLst>
                </p14:cNvPr>
                <p14:cNvContentPartPr/>
                <p14:nvPr/>
              </p14:nvContentPartPr>
              <p14:xfrm>
                <a:off x="8394199" y="5783758"/>
                <a:ext cx="172440" cy="487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F744CAE-0218-4AC2-82F8-FE9EEDAA375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385199" y="5774758"/>
                  <a:ext cx="1900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36AF946-3228-4DD8-B30A-F5864358B4E9}"/>
                    </a:ext>
                  </a:extLst>
                </p14:cNvPr>
                <p14:cNvContentPartPr/>
                <p14:nvPr/>
              </p14:nvContentPartPr>
              <p14:xfrm>
                <a:off x="8636479" y="5552278"/>
                <a:ext cx="327240" cy="610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36AF946-3228-4DD8-B30A-F5864358B4E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627479" y="5543278"/>
                  <a:ext cx="34488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ABDD23C-A03A-474D-808D-36603A588BD3}"/>
                    </a:ext>
                  </a:extLst>
                </p14:cNvPr>
                <p14:cNvContentPartPr/>
                <p14:nvPr/>
              </p14:nvContentPartPr>
              <p14:xfrm>
                <a:off x="8605159" y="5964118"/>
                <a:ext cx="255240" cy="525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ABDD23C-A03A-474D-808D-36603A588BD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596519" y="5955478"/>
                  <a:ext cx="272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0AF5AF4-EB63-4A4F-BDF7-384E64A21301}"/>
                    </a:ext>
                  </a:extLst>
                </p14:cNvPr>
                <p14:cNvContentPartPr/>
                <p14:nvPr/>
              </p14:nvContentPartPr>
              <p14:xfrm>
                <a:off x="8872639" y="5913718"/>
                <a:ext cx="99000" cy="1980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0AF5AF4-EB63-4A4F-BDF7-384E64A2130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863999" y="5905078"/>
                  <a:ext cx="116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377AF1A-4570-47A4-AFDB-A66A7E1E2298}"/>
                    </a:ext>
                  </a:extLst>
                </p14:cNvPr>
                <p14:cNvContentPartPr/>
                <p14:nvPr/>
              </p14:nvContentPartPr>
              <p14:xfrm>
                <a:off x="9021319" y="5953318"/>
                <a:ext cx="135360" cy="132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377AF1A-4570-47A4-AFDB-A66A7E1E229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012319" y="5944678"/>
                  <a:ext cx="153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4F51F6E-885C-445D-AA7C-34CD1951EA78}"/>
                    </a:ext>
                  </a:extLst>
                </p14:cNvPr>
                <p14:cNvContentPartPr/>
                <p14:nvPr/>
              </p14:nvContentPartPr>
              <p14:xfrm>
                <a:off x="8987119" y="5898958"/>
                <a:ext cx="182880" cy="204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4F51F6E-885C-445D-AA7C-34CD1951EA7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978479" y="5890318"/>
                  <a:ext cx="200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E7307F0-748A-4370-B818-14FD20CB94B8}"/>
                    </a:ext>
                  </a:extLst>
                </p14:cNvPr>
                <p14:cNvContentPartPr/>
                <p14:nvPr/>
              </p14:nvContentPartPr>
              <p14:xfrm>
                <a:off x="9165679" y="6069238"/>
                <a:ext cx="52560" cy="149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E7307F0-748A-4370-B818-14FD20CB94B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157039" y="6060598"/>
                  <a:ext cx="70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5E73F14-CB33-4DD4-88AA-67B278170FBF}"/>
                    </a:ext>
                  </a:extLst>
                </p14:cNvPr>
                <p14:cNvContentPartPr/>
                <p14:nvPr/>
              </p14:nvContentPartPr>
              <p14:xfrm>
                <a:off x="9313639" y="5962318"/>
                <a:ext cx="57960" cy="117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5E73F14-CB33-4DD4-88AA-67B278170FB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304999" y="5953318"/>
                  <a:ext cx="75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08103A3-2C8A-48C3-9D53-1F3D8B95DB06}"/>
                    </a:ext>
                  </a:extLst>
                </p14:cNvPr>
                <p14:cNvContentPartPr/>
                <p14:nvPr/>
              </p14:nvContentPartPr>
              <p14:xfrm>
                <a:off x="9249919" y="5914438"/>
                <a:ext cx="217080" cy="3664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08103A3-2C8A-48C3-9D53-1F3D8B95DB0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241279" y="5905438"/>
                  <a:ext cx="2347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398F24C-22AD-4B85-8B87-5828CD47C775}"/>
                    </a:ext>
                  </a:extLst>
                </p14:cNvPr>
                <p14:cNvContentPartPr/>
                <p14:nvPr/>
              </p14:nvContentPartPr>
              <p14:xfrm>
                <a:off x="9473119" y="5743438"/>
                <a:ext cx="92880" cy="407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398F24C-22AD-4B85-8B87-5828CD47C77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464479" y="5734798"/>
                  <a:ext cx="1105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EB9F2D5-48DF-4959-B028-4E6F766B7ABA}"/>
                    </a:ext>
                  </a:extLst>
                </p14:cNvPr>
                <p14:cNvContentPartPr/>
                <p14:nvPr/>
              </p14:nvContentPartPr>
              <p14:xfrm>
                <a:off x="9610639" y="5922358"/>
                <a:ext cx="203040" cy="182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EB9F2D5-48DF-4959-B028-4E6F766B7AB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601999" y="5913718"/>
                  <a:ext cx="220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AB2EAAA-7B4F-4810-8610-EF464278833F}"/>
                    </a:ext>
                  </a:extLst>
                </p14:cNvPr>
                <p14:cNvContentPartPr/>
                <p14:nvPr/>
              </p14:nvContentPartPr>
              <p14:xfrm>
                <a:off x="9696679" y="5740918"/>
                <a:ext cx="227880" cy="3524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AB2EAAA-7B4F-4810-8610-EF464278833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688039" y="5732278"/>
                  <a:ext cx="2455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B123861-7EB2-49D5-B9FF-8F6CDA7AA604}"/>
                    </a:ext>
                  </a:extLst>
                </p14:cNvPr>
                <p14:cNvContentPartPr/>
                <p14:nvPr/>
              </p14:nvContentPartPr>
              <p14:xfrm>
                <a:off x="9944719" y="5924158"/>
                <a:ext cx="82800" cy="1872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B123861-7EB2-49D5-B9FF-8F6CDA7AA60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935719" y="5915158"/>
                  <a:ext cx="100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B92B2FA-AB5A-44D6-93DD-4C99C387B4FE}"/>
                    </a:ext>
                  </a:extLst>
                </p14:cNvPr>
                <p14:cNvContentPartPr/>
                <p14:nvPr/>
              </p14:nvContentPartPr>
              <p14:xfrm>
                <a:off x="9812599" y="5912638"/>
                <a:ext cx="241920" cy="193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B92B2FA-AB5A-44D6-93DD-4C99C387B4F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803599" y="5903638"/>
                  <a:ext cx="259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03CFEA2-6A9E-4AE1-89BB-D02B1C655ABE}"/>
                    </a:ext>
                  </a:extLst>
                </p14:cNvPr>
                <p14:cNvContentPartPr/>
                <p14:nvPr/>
              </p14:nvContentPartPr>
              <p14:xfrm>
                <a:off x="10088719" y="5923438"/>
                <a:ext cx="233280" cy="1724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03CFEA2-6A9E-4AE1-89BB-D02B1C655AB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079719" y="5914798"/>
                  <a:ext cx="250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AD9F044-A576-4384-B8DA-B525A5C4E30C}"/>
                    </a:ext>
                  </a:extLst>
                </p14:cNvPr>
                <p14:cNvContentPartPr/>
                <p14:nvPr/>
              </p14:nvContentPartPr>
              <p14:xfrm>
                <a:off x="10254679" y="5707798"/>
                <a:ext cx="180360" cy="334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AD9F044-A576-4384-B8DA-B525A5C4E30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246039" y="5698798"/>
                  <a:ext cx="1980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E2CA686-8C29-4069-8225-EC8C5E21514F}"/>
                    </a:ext>
                  </a:extLst>
                </p14:cNvPr>
                <p14:cNvContentPartPr/>
                <p14:nvPr/>
              </p14:nvContentPartPr>
              <p14:xfrm>
                <a:off x="10374199" y="5953318"/>
                <a:ext cx="70560" cy="1846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E2CA686-8C29-4069-8225-EC8C5E21514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365559" y="5944678"/>
                  <a:ext cx="88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917F715-E112-4719-94BC-DEC832F3413A}"/>
                    </a:ext>
                  </a:extLst>
                </p14:cNvPr>
                <p14:cNvContentPartPr/>
                <p14:nvPr/>
              </p14:nvContentPartPr>
              <p14:xfrm>
                <a:off x="10260079" y="5876638"/>
                <a:ext cx="320040" cy="586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917F715-E112-4719-94BC-DEC832F3413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251439" y="5867998"/>
                  <a:ext cx="3376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4891D59-221C-43C9-8CF9-663A68FB5286}"/>
                    </a:ext>
                  </a:extLst>
                </p14:cNvPr>
                <p14:cNvContentPartPr/>
                <p14:nvPr/>
              </p14:nvContentPartPr>
              <p14:xfrm>
                <a:off x="10850119" y="5731198"/>
                <a:ext cx="243720" cy="474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4891D59-221C-43C9-8CF9-663A68FB528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841479" y="5722198"/>
                  <a:ext cx="2613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63ACFF3-2AC8-4726-8BCA-AA1AFA23FE01}"/>
                    </a:ext>
                  </a:extLst>
                </p14:cNvPr>
                <p14:cNvContentPartPr/>
                <p14:nvPr/>
              </p14:nvContentPartPr>
              <p14:xfrm>
                <a:off x="11027239" y="5815078"/>
                <a:ext cx="194040" cy="1987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63ACFF3-2AC8-4726-8BCA-AA1AFA23FE0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018239" y="5806078"/>
                  <a:ext cx="211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F7AC0F8-6351-4A37-B798-889F4D5C0918}"/>
                    </a:ext>
                  </a:extLst>
                </p14:cNvPr>
                <p14:cNvContentPartPr/>
                <p14:nvPr/>
              </p14:nvContentPartPr>
              <p14:xfrm>
                <a:off x="11171599" y="5885278"/>
                <a:ext cx="78120" cy="110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F7AC0F8-6351-4A37-B798-889F4D5C091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162959" y="5876278"/>
                  <a:ext cx="95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7030452-D878-4DBD-8F0E-CE57D3F37ED4}"/>
                    </a:ext>
                  </a:extLst>
                </p14:cNvPr>
                <p14:cNvContentPartPr/>
                <p14:nvPr/>
              </p14:nvContentPartPr>
              <p14:xfrm>
                <a:off x="11304799" y="5858998"/>
                <a:ext cx="114120" cy="160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7030452-D878-4DBD-8F0E-CE57D3F37ED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296159" y="5850358"/>
                  <a:ext cx="131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955DB08-331E-40CF-B57B-FD8AC4DFE5FF}"/>
                    </a:ext>
                  </a:extLst>
                </p14:cNvPr>
                <p14:cNvContentPartPr/>
                <p14:nvPr/>
              </p14:nvContentPartPr>
              <p14:xfrm>
                <a:off x="11511079" y="5693758"/>
                <a:ext cx="110160" cy="320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955DB08-331E-40CF-B57B-FD8AC4DFE5F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502079" y="5685118"/>
                  <a:ext cx="127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B01838F-7244-422B-94F4-8DD0D73D7AEA}"/>
                    </a:ext>
                  </a:extLst>
                </p14:cNvPr>
                <p14:cNvContentPartPr/>
                <p14:nvPr/>
              </p14:nvContentPartPr>
              <p14:xfrm>
                <a:off x="11382199" y="5855758"/>
                <a:ext cx="212760" cy="47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B01838F-7244-422B-94F4-8DD0D73D7AEA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373199" y="5846758"/>
                  <a:ext cx="230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DC8E6A9-47AA-413D-97F2-0ADCDFE9856A}"/>
                    </a:ext>
                  </a:extLst>
                </p14:cNvPr>
                <p14:cNvContentPartPr/>
                <p14:nvPr/>
              </p14:nvContentPartPr>
              <p14:xfrm>
                <a:off x="11565079" y="5871598"/>
                <a:ext cx="70200" cy="1292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DC8E6A9-47AA-413D-97F2-0ADCDFE9856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556439" y="5862958"/>
                  <a:ext cx="87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736E350-AC77-4E23-BD2A-2C1197E49E3E}"/>
                    </a:ext>
                  </a:extLst>
                </p14:cNvPr>
                <p14:cNvContentPartPr/>
                <p14:nvPr/>
              </p14:nvContentPartPr>
              <p14:xfrm>
                <a:off x="11683159" y="5830918"/>
                <a:ext cx="182520" cy="1756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736E350-AC77-4E23-BD2A-2C1197E49E3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674159" y="5821918"/>
                  <a:ext cx="200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021B4A7-51C9-435F-BD28-1F642E1D7A6B}"/>
                    </a:ext>
                  </a:extLst>
                </p14:cNvPr>
                <p14:cNvContentPartPr/>
                <p14:nvPr/>
              </p14:nvContentPartPr>
              <p14:xfrm>
                <a:off x="11058199" y="6149158"/>
                <a:ext cx="187200" cy="180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021B4A7-51C9-435F-BD28-1F642E1D7A6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049559" y="6140158"/>
                  <a:ext cx="204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8E6C487-5ECC-4B7D-BE68-16DB0CD45084}"/>
                    </a:ext>
                  </a:extLst>
                </p14:cNvPr>
                <p14:cNvContentPartPr/>
                <p14:nvPr/>
              </p14:nvContentPartPr>
              <p14:xfrm>
                <a:off x="11257639" y="6165718"/>
                <a:ext cx="112680" cy="1656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8E6C487-5ECC-4B7D-BE68-16DB0CD4508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248999" y="6156718"/>
                  <a:ext cx="130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C2E55E3-26C3-4CAE-8915-86FDD9FA05AD}"/>
                    </a:ext>
                  </a:extLst>
                </p14:cNvPr>
                <p14:cNvContentPartPr/>
                <p14:nvPr/>
              </p14:nvContentPartPr>
              <p14:xfrm>
                <a:off x="11435119" y="6168238"/>
                <a:ext cx="105120" cy="133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C2E55E3-26C3-4CAE-8915-86FDD9FA05AD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426119" y="6159598"/>
                  <a:ext cx="122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9B2BA02-1621-4E41-8C34-867BEFBC1F1E}"/>
                    </a:ext>
                  </a:extLst>
                </p14:cNvPr>
                <p14:cNvContentPartPr/>
                <p14:nvPr/>
              </p14:nvContentPartPr>
              <p14:xfrm>
                <a:off x="11602879" y="6127918"/>
                <a:ext cx="101160" cy="1764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9B2BA02-1621-4E41-8C34-867BEFBC1F1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593879" y="6119278"/>
                  <a:ext cx="118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C7973C3-92F6-4C8A-A753-45DA32B5FC5A}"/>
                    </a:ext>
                  </a:extLst>
                </p14:cNvPr>
                <p14:cNvContentPartPr/>
                <p14:nvPr/>
              </p14:nvContentPartPr>
              <p14:xfrm>
                <a:off x="11782519" y="6100198"/>
                <a:ext cx="127800" cy="268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C7973C3-92F6-4C8A-A753-45DA32B5FC5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773519" y="6091198"/>
                  <a:ext cx="145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4D5D805-1877-4D3E-9814-D829C9DA3BA1}"/>
                    </a:ext>
                  </a:extLst>
                </p14:cNvPr>
                <p14:cNvContentPartPr/>
                <p14:nvPr/>
              </p14:nvContentPartPr>
              <p14:xfrm>
                <a:off x="11128759" y="4652998"/>
                <a:ext cx="216000" cy="5007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4D5D805-1877-4D3E-9814-D829C9DA3BA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120119" y="4644358"/>
                  <a:ext cx="23364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3AFC394-5C83-4A51-A0C3-2FDC93AC6B8A}"/>
                    </a:ext>
                  </a:extLst>
                </p14:cNvPr>
                <p14:cNvContentPartPr/>
                <p14:nvPr/>
              </p14:nvContentPartPr>
              <p14:xfrm>
                <a:off x="11391919" y="4694398"/>
                <a:ext cx="174240" cy="128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3AFC394-5C83-4A51-A0C3-2FDC93AC6B8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382919" y="4685398"/>
                  <a:ext cx="191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486D1B3-B818-4B63-8700-DCEADE438ED5}"/>
                    </a:ext>
                  </a:extLst>
                </p14:cNvPr>
                <p14:cNvContentPartPr/>
                <p14:nvPr/>
              </p14:nvContentPartPr>
              <p14:xfrm>
                <a:off x="11512879" y="4502518"/>
                <a:ext cx="126720" cy="285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486D1B3-B818-4B63-8700-DCEADE438ED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504239" y="4493518"/>
                  <a:ext cx="144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46FFDD1-1C82-4D00-B203-18C56C3ADA5E}"/>
                    </a:ext>
                  </a:extLst>
                </p14:cNvPr>
                <p14:cNvContentPartPr/>
                <p14:nvPr/>
              </p14:nvContentPartPr>
              <p14:xfrm>
                <a:off x="11633479" y="4695478"/>
                <a:ext cx="48600" cy="1108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46FFDD1-1C82-4D00-B203-18C56C3ADA5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624479" y="4686478"/>
                  <a:ext cx="66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136C723-8D7E-4260-82A0-9B07505B8F88}"/>
                    </a:ext>
                  </a:extLst>
                </p14:cNvPr>
                <p14:cNvContentPartPr/>
                <p14:nvPr/>
              </p14:nvContentPartPr>
              <p14:xfrm>
                <a:off x="11702239" y="4645798"/>
                <a:ext cx="163800" cy="162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136C723-8D7E-4260-82A0-9B07505B8F8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1693599" y="4637158"/>
                  <a:ext cx="181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6FE33AA-224C-491A-B558-2955312A6171}"/>
                    </a:ext>
                  </a:extLst>
                </p14:cNvPr>
                <p14:cNvContentPartPr/>
                <p14:nvPr/>
              </p14:nvContentPartPr>
              <p14:xfrm>
                <a:off x="11228839" y="4928758"/>
                <a:ext cx="124560" cy="1368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6FE33AA-224C-491A-B558-2955312A6171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219839" y="4920118"/>
                  <a:ext cx="142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7B3E202-768E-4B06-9A72-6913FF7CA25C}"/>
                    </a:ext>
                  </a:extLst>
                </p14:cNvPr>
                <p14:cNvContentPartPr/>
                <p14:nvPr/>
              </p14:nvContentPartPr>
              <p14:xfrm>
                <a:off x="11377159" y="4932718"/>
                <a:ext cx="146520" cy="1450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7B3E202-768E-4B06-9A72-6913FF7CA25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368159" y="4924078"/>
                  <a:ext cx="164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DA140DC-0149-4531-BB8E-8A4B9667710A}"/>
                    </a:ext>
                  </a:extLst>
                </p14:cNvPr>
                <p14:cNvContentPartPr/>
                <p14:nvPr/>
              </p14:nvContentPartPr>
              <p14:xfrm>
                <a:off x="11471479" y="4939558"/>
                <a:ext cx="159120" cy="175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DA140DC-0149-4531-BB8E-8A4B9667710A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462839" y="4930918"/>
                  <a:ext cx="176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ED0B624-3FD5-4BAF-A72F-F4E0766013E2}"/>
                    </a:ext>
                  </a:extLst>
                </p14:cNvPr>
                <p14:cNvContentPartPr/>
                <p14:nvPr/>
              </p14:nvContentPartPr>
              <p14:xfrm>
                <a:off x="11697199" y="4854238"/>
                <a:ext cx="113400" cy="260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ED0B624-3FD5-4BAF-A72F-F4E0766013E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688199" y="4845598"/>
                  <a:ext cx="131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2A00D74-A832-4F79-B5DF-F33CDF683B86}"/>
                    </a:ext>
                  </a:extLst>
                </p14:cNvPr>
                <p14:cNvContentPartPr/>
                <p14:nvPr/>
              </p14:nvContentPartPr>
              <p14:xfrm>
                <a:off x="11631319" y="4962238"/>
                <a:ext cx="186480" cy="14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2A00D74-A832-4F79-B5DF-F33CDF683B86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1622679" y="4953598"/>
                  <a:ext cx="204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D99E5C3-FD7F-4D9F-9969-E1E1165B3D72}"/>
                    </a:ext>
                  </a:extLst>
                </p14:cNvPr>
                <p14:cNvContentPartPr/>
                <p14:nvPr/>
              </p14:nvContentPartPr>
              <p14:xfrm>
                <a:off x="11745799" y="4964758"/>
                <a:ext cx="217080" cy="1501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D99E5C3-FD7F-4D9F-9969-E1E1165B3D7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1736799" y="4955758"/>
                  <a:ext cx="234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CFFE9D8-1E08-44BF-B418-E97D4047310E}"/>
                    </a:ext>
                  </a:extLst>
                </p14:cNvPr>
                <p14:cNvContentPartPr/>
                <p14:nvPr/>
              </p14:nvContentPartPr>
              <p14:xfrm>
                <a:off x="7622719" y="6300772"/>
                <a:ext cx="701640" cy="1040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CFFE9D8-1E08-44BF-B418-E97D4047310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614079" y="6292132"/>
                  <a:ext cx="719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465A884-3B5E-43EA-BD5D-4307787F1AC4}"/>
                    </a:ext>
                  </a:extLst>
                </p14:cNvPr>
                <p14:cNvContentPartPr/>
                <p14:nvPr/>
              </p14:nvContentPartPr>
              <p14:xfrm>
                <a:off x="8774719" y="6268372"/>
                <a:ext cx="558720" cy="32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465A884-3B5E-43EA-BD5D-4307787F1AC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766079" y="6259372"/>
                  <a:ext cx="5763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44D471-3847-45BC-8DAA-F6CCAAC77977}"/>
              </a:ext>
            </a:extLst>
          </p:cNvPr>
          <p:cNvGrpSpPr/>
          <p:nvPr/>
        </p:nvGrpSpPr>
        <p:grpSpPr>
          <a:xfrm>
            <a:off x="8497394" y="5347788"/>
            <a:ext cx="735120" cy="71280"/>
            <a:chOff x="8497394" y="5347788"/>
            <a:chExt cx="735120" cy="7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063315B-9A3A-4B3C-9A0C-0B854EEDDE7A}"/>
                    </a:ext>
                  </a:extLst>
                </p14:cNvPr>
                <p14:cNvContentPartPr/>
                <p14:nvPr/>
              </p14:nvContentPartPr>
              <p14:xfrm>
                <a:off x="8507114" y="5396028"/>
                <a:ext cx="8640" cy="16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063315B-9A3A-4B3C-9A0C-0B854EEDDE7A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498474" y="5387028"/>
                  <a:ext cx="26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045D708-8EF4-4DF3-A8F6-5F52C7961C4A}"/>
                    </a:ext>
                  </a:extLst>
                </p14:cNvPr>
                <p14:cNvContentPartPr/>
                <p14:nvPr/>
              </p14:nvContentPartPr>
              <p14:xfrm>
                <a:off x="8497394" y="5347788"/>
                <a:ext cx="735120" cy="71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045D708-8EF4-4DF3-A8F6-5F52C7961C4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488754" y="5338788"/>
                  <a:ext cx="7527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6875F60-51E0-4D65-945A-0F344D8ADF9F}"/>
              </a:ext>
            </a:extLst>
          </p:cNvPr>
          <p:cNvGrpSpPr/>
          <p:nvPr/>
        </p:nvGrpSpPr>
        <p:grpSpPr>
          <a:xfrm>
            <a:off x="9870794" y="5298108"/>
            <a:ext cx="848520" cy="221040"/>
            <a:chOff x="9870794" y="5298108"/>
            <a:chExt cx="84852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562CCCD-7C53-43DB-AAA1-97CD59CA4D10}"/>
                    </a:ext>
                  </a:extLst>
                </p14:cNvPr>
                <p14:cNvContentPartPr/>
                <p14:nvPr/>
              </p14:nvContentPartPr>
              <p14:xfrm>
                <a:off x="9870794" y="5509068"/>
                <a:ext cx="10080" cy="10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562CCCD-7C53-43DB-AAA1-97CD59CA4D1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862154" y="5500068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CF5CD59-D968-489B-B4CE-D87BCE0F11C8}"/>
                    </a:ext>
                  </a:extLst>
                </p14:cNvPr>
                <p14:cNvContentPartPr/>
                <p14:nvPr/>
              </p14:nvContentPartPr>
              <p14:xfrm>
                <a:off x="9948554" y="5298108"/>
                <a:ext cx="770760" cy="148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CF5CD59-D968-489B-B4CE-D87BCE0F11C8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939554" y="5289468"/>
                  <a:ext cx="788400" cy="16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118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4D482CE-5C17-4B01-B9F0-1C5A4A6F1CED}"/>
              </a:ext>
            </a:extLst>
          </p:cNvPr>
          <p:cNvGrpSpPr/>
          <p:nvPr/>
        </p:nvGrpSpPr>
        <p:grpSpPr>
          <a:xfrm>
            <a:off x="236959" y="420838"/>
            <a:ext cx="767880" cy="373320"/>
            <a:chOff x="236959" y="420838"/>
            <a:chExt cx="76788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E782F8-964A-4248-8598-002142032631}"/>
                    </a:ext>
                  </a:extLst>
                </p14:cNvPr>
                <p14:cNvContentPartPr/>
                <p14:nvPr/>
              </p14:nvContentPartPr>
              <p14:xfrm>
                <a:off x="435319" y="516958"/>
                <a:ext cx="220320" cy="277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E782F8-964A-4248-8598-0021420326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6319" y="508318"/>
                  <a:ext cx="237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CBD19E7-74F1-49E4-8BC5-411D29E2E553}"/>
                    </a:ext>
                  </a:extLst>
                </p14:cNvPr>
                <p14:cNvContentPartPr/>
                <p14:nvPr/>
              </p14:nvContentPartPr>
              <p14:xfrm>
                <a:off x="236959" y="420838"/>
                <a:ext cx="744120" cy="83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CBD19E7-74F1-49E4-8BC5-411D29E2E5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7959" y="411838"/>
                  <a:ext cx="761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15955E9-53B5-4C55-8879-045F631F8D8B}"/>
                    </a:ext>
                  </a:extLst>
                </p14:cNvPr>
                <p14:cNvContentPartPr/>
                <p14:nvPr/>
              </p14:nvContentPartPr>
              <p14:xfrm>
                <a:off x="775159" y="598678"/>
                <a:ext cx="229680" cy="157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15955E9-53B5-4C55-8879-045F631F8D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6519" y="589678"/>
                  <a:ext cx="2473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BC7A06-4E47-4C24-A4DB-28D935C2AC0B}"/>
              </a:ext>
            </a:extLst>
          </p:cNvPr>
          <p:cNvGrpSpPr/>
          <p:nvPr/>
        </p:nvGrpSpPr>
        <p:grpSpPr>
          <a:xfrm>
            <a:off x="1384279" y="68038"/>
            <a:ext cx="3708360" cy="712080"/>
            <a:chOff x="1384279" y="68038"/>
            <a:chExt cx="3708360" cy="71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FA1A3E-0A6B-4705-846E-4F2D0F33AB30}"/>
                    </a:ext>
                  </a:extLst>
                </p14:cNvPr>
                <p14:cNvContentPartPr/>
                <p14:nvPr/>
              </p14:nvContentPartPr>
              <p14:xfrm>
                <a:off x="1405519" y="68038"/>
                <a:ext cx="486360" cy="712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FA1A3E-0A6B-4705-846E-4F2D0F33AB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6519" y="59038"/>
                  <a:ext cx="504000" cy="7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A27B65-B204-4BC0-8A10-2D6291FDF56D}"/>
                    </a:ext>
                  </a:extLst>
                </p14:cNvPr>
                <p14:cNvContentPartPr/>
                <p14:nvPr/>
              </p14:nvContentPartPr>
              <p14:xfrm>
                <a:off x="1384279" y="564118"/>
                <a:ext cx="207000" cy="47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A27B65-B204-4BC0-8A10-2D6291FDF5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5639" y="555478"/>
                  <a:ext cx="224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212359-B742-4F11-8E50-A2BBF5EE7FB2}"/>
                    </a:ext>
                  </a:extLst>
                </p14:cNvPr>
                <p14:cNvContentPartPr/>
                <p14:nvPr/>
              </p14:nvContentPartPr>
              <p14:xfrm>
                <a:off x="1623319" y="578878"/>
                <a:ext cx="124560" cy="11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212359-B742-4F11-8E50-A2BBF5EE7F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4679" y="570238"/>
                  <a:ext cx="142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88131E-972D-4C81-9510-51908A3F4708}"/>
                    </a:ext>
                  </a:extLst>
                </p14:cNvPr>
                <p14:cNvContentPartPr/>
                <p14:nvPr/>
              </p14:nvContentPartPr>
              <p14:xfrm>
                <a:off x="1811599" y="567718"/>
                <a:ext cx="200880" cy="114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88131E-972D-4C81-9510-51908A3F470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02959" y="559078"/>
                  <a:ext cx="218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8B2247D-18E0-4C4F-94CE-117165879392}"/>
                    </a:ext>
                  </a:extLst>
                </p14:cNvPr>
                <p14:cNvContentPartPr/>
                <p14:nvPr/>
              </p14:nvContentPartPr>
              <p14:xfrm>
                <a:off x="2048839" y="563038"/>
                <a:ext cx="255960" cy="151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8B2247D-18E0-4C4F-94CE-1171658793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9839" y="554038"/>
                  <a:ext cx="273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7CFAD3-A68D-4AD4-9933-B2DE808A430F}"/>
                    </a:ext>
                  </a:extLst>
                </p14:cNvPr>
                <p14:cNvContentPartPr/>
                <p14:nvPr/>
              </p14:nvContentPartPr>
              <p14:xfrm>
                <a:off x="2238199" y="322558"/>
                <a:ext cx="337680" cy="346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7CFAD3-A68D-4AD4-9933-B2DE808A43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9559" y="313558"/>
                  <a:ext cx="355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427983-AF30-42D0-9AFF-7866BAD614CE}"/>
                    </a:ext>
                  </a:extLst>
                </p14:cNvPr>
                <p14:cNvContentPartPr/>
                <p14:nvPr/>
              </p14:nvContentPartPr>
              <p14:xfrm>
                <a:off x="2740759" y="178918"/>
                <a:ext cx="424440" cy="571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427983-AF30-42D0-9AFF-7866BAD614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2119" y="170278"/>
                  <a:ext cx="44208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CB937C2-B63D-46AE-869D-3B7C8D9ED73E}"/>
                    </a:ext>
                  </a:extLst>
                </p14:cNvPr>
                <p14:cNvContentPartPr/>
                <p14:nvPr/>
              </p14:nvContentPartPr>
              <p14:xfrm>
                <a:off x="2734279" y="418678"/>
                <a:ext cx="311760" cy="74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CB937C2-B63D-46AE-869D-3B7C8D9ED7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25639" y="410038"/>
                  <a:ext cx="329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F1222C-7981-43A0-96E4-E45B52DCA9C7}"/>
                    </a:ext>
                  </a:extLst>
                </p14:cNvPr>
                <p14:cNvContentPartPr/>
                <p14:nvPr/>
              </p14:nvContentPartPr>
              <p14:xfrm>
                <a:off x="3049999" y="119158"/>
                <a:ext cx="383760" cy="54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F1222C-7981-43A0-96E4-E45B52DCA9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1359" y="110158"/>
                  <a:ext cx="4014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84398D-7330-47AE-A218-3C150A8DC230}"/>
                    </a:ext>
                  </a:extLst>
                </p14:cNvPr>
                <p14:cNvContentPartPr/>
                <p14:nvPr/>
              </p14:nvContentPartPr>
              <p14:xfrm>
                <a:off x="3396679" y="445678"/>
                <a:ext cx="214200" cy="214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84398D-7330-47AE-A218-3C150A8DC2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88039" y="437038"/>
                  <a:ext cx="231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286F28B-E96C-43EE-8EBA-5BCE6C046949}"/>
                    </a:ext>
                  </a:extLst>
                </p14:cNvPr>
                <p14:cNvContentPartPr/>
                <p14:nvPr/>
              </p14:nvContentPartPr>
              <p14:xfrm>
                <a:off x="3928039" y="428758"/>
                <a:ext cx="430920" cy="197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286F28B-E96C-43EE-8EBA-5BCE6C04694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19039" y="419758"/>
                  <a:ext cx="448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99ADDD-83CE-46A6-924A-E12ECFE106CB}"/>
                    </a:ext>
                  </a:extLst>
                </p14:cNvPr>
                <p14:cNvContentPartPr/>
                <p14:nvPr/>
              </p14:nvContentPartPr>
              <p14:xfrm>
                <a:off x="4386679" y="407518"/>
                <a:ext cx="235800" cy="193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99ADDD-83CE-46A6-924A-E12ECFE106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78039" y="398518"/>
                  <a:ext cx="253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8E02EA-35A3-4212-8126-65C3C7806DAD}"/>
                    </a:ext>
                  </a:extLst>
                </p14:cNvPr>
                <p14:cNvContentPartPr/>
                <p14:nvPr/>
              </p14:nvContentPartPr>
              <p14:xfrm>
                <a:off x="4595119" y="404998"/>
                <a:ext cx="232920" cy="197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8E02EA-35A3-4212-8126-65C3C7806D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86119" y="395998"/>
                  <a:ext cx="250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F30608-6191-4E26-B31D-83136341D80B}"/>
                    </a:ext>
                  </a:extLst>
                </p14:cNvPr>
                <p14:cNvContentPartPr/>
                <p14:nvPr/>
              </p14:nvContentPartPr>
              <p14:xfrm>
                <a:off x="4846399" y="434518"/>
                <a:ext cx="246240" cy="190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F30608-6191-4E26-B31D-83136341D8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37759" y="425518"/>
                  <a:ext cx="2638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857CC0-8C30-4673-9840-08F590361479}"/>
              </a:ext>
            </a:extLst>
          </p:cNvPr>
          <p:cNvGrpSpPr/>
          <p:nvPr/>
        </p:nvGrpSpPr>
        <p:grpSpPr>
          <a:xfrm>
            <a:off x="5136199" y="119518"/>
            <a:ext cx="1848960" cy="665640"/>
            <a:chOff x="5136199" y="119518"/>
            <a:chExt cx="1848960" cy="6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A0B2D5-C371-4A0A-B941-505F763F7C32}"/>
                    </a:ext>
                  </a:extLst>
                </p14:cNvPr>
                <p14:cNvContentPartPr/>
                <p14:nvPr/>
              </p14:nvContentPartPr>
              <p14:xfrm>
                <a:off x="5136199" y="119518"/>
                <a:ext cx="433440" cy="665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A0B2D5-C371-4A0A-B941-505F763F7C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27559" y="110878"/>
                  <a:ext cx="45108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D8799C1-C574-40AB-8AF0-4C995422075A}"/>
                    </a:ext>
                  </a:extLst>
                </p14:cNvPr>
                <p14:cNvContentPartPr/>
                <p14:nvPr/>
              </p14:nvContentPartPr>
              <p14:xfrm>
                <a:off x="5499079" y="331198"/>
                <a:ext cx="318240" cy="340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D8799C1-C574-40AB-8AF0-4C995422075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90439" y="322198"/>
                  <a:ext cx="3358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D1C55E0-DB6E-469C-B180-A1D21259A97E}"/>
                    </a:ext>
                  </a:extLst>
                </p14:cNvPr>
                <p14:cNvContentPartPr/>
                <p14:nvPr/>
              </p14:nvContentPartPr>
              <p14:xfrm>
                <a:off x="5691319" y="458278"/>
                <a:ext cx="141840" cy="150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D1C55E0-DB6E-469C-B180-A1D21259A9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82319" y="449638"/>
                  <a:ext cx="159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5ED408-F572-4A7C-8D5B-209D650E187F}"/>
                    </a:ext>
                  </a:extLst>
                </p14:cNvPr>
                <p14:cNvContentPartPr/>
                <p14:nvPr/>
              </p14:nvContentPartPr>
              <p14:xfrm>
                <a:off x="5880679" y="464038"/>
                <a:ext cx="152640" cy="189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5ED408-F572-4A7C-8D5B-209D650E18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71679" y="455398"/>
                  <a:ext cx="170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7050CD-2C0E-4E7F-8B1C-5B66B50C35EF}"/>
                    </a:ext>
                  </a:extLst>
                </p14:cNvPr>
                <p14:cNvContentPartPr/>
                <p14:nvPr/>
              </p14:nvContentPartPr>
              <p14:xfrm>
                <a:off x="6066079" y="359638"/>
                <a:ext cx="166320" cy="26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7050CD-2C0E-4E7F-8B1C-5B66B50C35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57439" y="350638"/>
                  <a:ext cx="183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7A088A1-DAF5-45AA-8761-F905788B7D5E}"/>
                    </a:ext>
                  </a:extLst>
                </p14:cNvPr>
                <p14:cNvContentPartPr/>
                <p14:nvPr/>
              </p14:nvContentPartPr>
              <p14:xfrm>
                <a:off x="6206839" y="425518"/>
                <a:ext cx="156600" cy="174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7A088A1-DAF5-45AA-8761-F905788B7D5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97839" y="416518"/>
                  <a:ext cx="174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D7C54A1-3A36-4BAA-A62B-DF1A399FFF69}"/>
                    </a:ext>
                  </a:extLst>
                </p14:cNvPr>
                <p14:cNvContentPartPr/>
                <p14:nvPr/>
              </p14:nvContentPartPr>
              <p14:xfrm>
                <a:off x="6356239" y="449278"/>
                <a:ext cx="196560" cy="161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D7C54A1-3A36-4BAA-A62B-DF1A399FFF6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47599" y="440278"/>
                  <a:ext cx="214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592767-65CF-4CA6-8AD5-8EE084A24EFA}"/>
                    </a:ext>
                  </a:extLst>
                </p14:cNvPr>
                <p14:cNvContentPartPr/>
                <p14:nvPr/>
              </p14:nvContentPartPr>
              <p14:xfrm>
                <a:off x="6628039" y="406078"/>
                <a:ext cx="139320" cy="19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592767-65CF-4CA6-8AD5-8EE084A24E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19399" y="397078"/>
                  <a:ext cx="156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1C6738-B7DF-4210-AF11-9A22D177C5B7}"/>
                    </a:ext>
                  </a:extLst>
                </p14:cNvPr>
                <p14:cNvContentPartPr/>
                <p14:nvPr/>
              </p14:nvContentPartPr>
              <p14:xfrm>
                <a:off x="6781399" y="418318"/>
                <a:ext cx="203760" cy="189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1C6738-B7DF-4210-AF11-9A22D177C5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72399" y="409678"/>
                  <a:ext cx="2214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B8BE26-3DCF-459A-8C95-323633B41C48}"/>
              </a:ext>
            </a:extLst>
          </p:cNvPr>
          <p:cNvGrpSpPr/>
          <p:nvPr/>
        </p:nvGrpSpPr>
        <p:grpSpPr>
          <a:xfrm>
            <a:off x="7376119" y="21958"/>
            <a:ext cx="1940400" cy="573120"/>
            <a:chOff x="7376119" y="21958"/>
            <a:chExt cx="194040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02966E4-C980-4514-9201-40E98C672074}"/>
                    </a:ext>
                  </a:extLst>
                </p14:cNvPr>
                <p14:cNvContentPartPr/>
                <p14:nvPr/>
              </p14:nvContentPartPr>
              <p14:xfrm>
                <a:off x="7376119" y="431638"/>
                <a:ext cx="128160" cy="14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02966E4-C980-4514-9201-40E98C6720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67479" y="422638"/>
                  <a:ext cx="145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A374A85-73D2-4CBF-A7B1-9358B49AEF78}"/>
                    </a:ext>
                  </a:extLst>
                </p14:cNvPr>
                <p14:cNvContentPartPr/>
                <p14:nvPr/>
              </p14:nvContentPartPr>
              <p14:xfrm>
                <a:off x="7700839" y="21958"/>
                <a:ext cx="315000" cy="545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A374A85-73D2-4CBF-A7B1-9358B49AEF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92199" y="12958"/>
                  <a:ext cx="3326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5B88CF1-7FC6-4BB0-BF54-5134514DA647}"/>
                    </a:ext>
                  </a:extLst>
                </p14:cNvPr>
                <p14:cNvContentPartPr/>
                <p14:nvPr/>
              </p14:nvContentPartPr>
              <p14:xfrm>
                <a:off x="7661239" y="383038"/>
                <a:ext cx="220320" cy="33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5B88CF1-7FC6-4BB0-BF54-5134514DA64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52599" y="374038"/>
                  <a:ext cx="237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8459533-7864-4C9E-B493-C5C18AE8E36B}"/>
                    </a:ext>
                  </a:extLst>
                </p14:cNvPr>
                <p14:cNvContentPartPr/>
                <p14:nvPr/>
              </p14:nvContentPartPr>
              <p14:xfrm>
                <a:off x="8331919" y="271078"/>
                <a:ext cx="207360" cy="291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8459533-7864-4C9E-B493-C5C18AE8E36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22919" y="262078"/>
                  <a:ext cx="2250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4692768-7602-4902-BCE7-BE1E2E8C5F77}"/>
                    </a:ext>
                  </a:extLst>
                </p14:cNvPr>
                <p14:cNvContentPartPr/>
                <p14:nvPr/>
              </p14:nvContentPartPr>
              <p14:xfrm>
                <a:off x="8209879" y="190798"/>
                <a:ext cx="439920" cy="377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4692768-7602-4902-BCE7-BE1E2E8C5F7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01239" y="182158"/>
                  <a:ext cx="4575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5A7E93-D482-4BDB-A317-CD786175BE48}"/>
                    </a:ext>
                  </a:extLst>
                </p14:cNvPr>
                <p14:cNvContentPartPr/>
                <p14:nvPr/>
              </p14:nvContentPartPr>
              <p14:xfrm>
                <a:off x="8847799" y="420118"/>
                <a:ext cx="142560" cy="124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5A7E93-D482-4BDB-A317-CD786175BE4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38799" y="411118"/>
                  <a:ext cx="160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EA79E8-37F6-4B43-B02E-8B184E0F970F}"/>
                    </a:ext>
                  </a:extLst>
                </p14:cNvPr>
                <p14:cNvContentPartPr/>
                <p14:nvPr/>
              </p14:nvContentPartPr>
              <p14:xfrm>
                <a:off x="9105199" y="336598"/>
                <a:ext cx="211320" cy="258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EA79E8-37F6-4B43-B02E-8B184E0F97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96559" y="327598"/>
                  <a:ext cx="2289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FFD4EB3-7CA2-4B3E-AB99-3CF37621B29B}"/>
              </a:ext>
            </a:extLst>
          </p:cNvPr>
          <p:cNvGrpSpPr/>
          <p:nvPr/>
        </p:nvGrpSpPr>
        <p:grpSpPr>
          <a:xfrm>
            <a:off x="9655639" y="89638"/>
            <a:ext cx="874800" cy="503280"/>
            <a:chOff x="9655639" y="89638"/>
            <a:chExt cx="87480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8539566-3E69-4024-ADCE-19B36BB32D06}"/>
                    </a:ext>
                  </a:extLst>
                </p14:cNvPr>
                <p14:cNvContentPartPr/>
                <p14:nvPr/>
              </p14:nvContentPartPr>
              <p14:xfrm>
                <a:off x="9741679" y="133198"/>
                <a:ext cx="321120" cy="459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8539566-3E69-4024-ADCE-19B36BB32D0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33039" y="124198"/>
                  <a:ext cx="3387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74C2CCE-B58A-43B4-9CB9-EB2BC6D88D00}"/>
                    </a:ext>
                  </a:extLst>
                </p14:cNvPr>
                <p14:cNvContentPartPr/>
                <p14:nvPr/>
              </p14:nvContentPartPr>
              <p14:xfrm>
                <a:off x="9655639" y="295198"/>
                <a:ext cx="419400" cy="90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74C2CCE-B58A-43B4-9CB9-EB2BC6D88D0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46999" y="286198"/>
                  <a:ext cx="437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4B2CC2-FD97-4397-B385-0A379A62CF79}"/>
                    </a:ext>
                  </a:extLst>
                </p14:cNvPr>
                <p14:cNvContentPartPr/>
                <p14:nvPr/>
              </p14:nvContentPartPr>
              <p14:xfrm>
                <a:off x="10012399" y="89638"/>
                <a:ext cx="347040" cy="443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4B2CC2-FD97-4397-B385-0A379A62CF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03759" y="80998"/>
                  <a:ext cx="3646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490F8E-71EF-4325-B710-9831B7F1721B}"/>
                    </a:ext>
                  </a:extLst>
                </p14:cNvPr>
                <p14:cNvContentPartPr/>
                <p14:nvPr/>
              </p14:nvContentPartPr>
              <p14:xfrm>
                <a:off x="10330279" y="373678"/>
                <a:ext cx="200160" cy="203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490F8E-71EF-4325-B710-9831B7F1721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21279" y="364678"/>
                  <a:ext cx="2178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06CCF2-40DA-4EA2-A97A-AFD013CA07A9}"/>
              </a:ext>
            </a:extLst>
          </p:cNvPr>
          <p:cNvGrpSpPr/>
          <p:nvPr/>
        </p:nvGrpSpPr>
        <p:grpSpPr>
          <a:xfrm>
            <a:off x="352519" y="1006198"/>
            <a:ext cx="3579480" cy="469800"/>
            <a:chOff x="352519" y="1006198"/>
            <a:chExt cx="357948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447B81F-9B87-4828-A73E-ED0725BAEEAE}"/>
                    </a:ext>
                  </a:extLst>
                </p14:cNvPr>
                <p14:cNvContentPartPr/>
                <p14:nvPr/>
              </p14:nvContentPartPr>
              <p14:xfrm>
                <a:off x="352519" y="1240198"/>
                <a:ext cx="492480" cy="217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447B81F-9B87-4828-A73E-ED0725BAEEA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3519" y="1231558"/>
                  <a:ext cx="510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AEA4D0-1D7E-46B5-9DBA-0164F041C330}"/>
                    </a:ext>
                  </a:extLst>
                </p14:cNvPr>
                <p14:cNvContentPartPr/>
                <p14:nvPr/>
              </p14:nvContentPartPr>
              <p14:xfrm>
                <a:off x="906919" y="1216078"/>
                <a:ext cx="223920" cy="216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AEA4D0-1D7E-46B5-9DBA-0164F041C3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7919" y="1207438"/>
                  <a:ext cx="241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B5E6E4E-9EE2-4BA9-9DAF-A807F99C933E}"/>
                    </a:ext>
                  </a:extLst>
                </p14:cNvPr>
                <p14:cNvContentPartPr/>
                <p14:nvPr/>
              </p14:nvContentPartPr>
              <p14:xfrm>
                <a:off x="1156759" y="1207078"/>
                <a:ext cx="197280" cy="193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B5E6E4E-9EE2-4BA9-9DAF-A807F99C93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7759" y="1198078"/>
                  <a:ext cx="214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45941F2-EFC9-4211-885F-9E93E4027680}"/>
                    </a:ext>
                  </a:extLst>
                </p14:cNvPr>
                <p14:cNvContentPartPr/>
                <p14:nvPr/>
              </p14:nvContentPartPr>
              <p14:xfrm>
                <a:off x="1365919" y="1255678"/>
                <a:ext cx="232560" cy="156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45941F2-EFC9-4211-885F-9E93E402768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56919" y="1246678"/>
                  <a:ext cx="250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2F03A6D-D5C4-4D27-9C2B-60FA56A43501}"/>
                    </a:ext>
                  </a:extLst>
                </p14:cNvPr>
                <p14:cNvContentPartPr/>
                <p14:nvPr/>
              </p14:nvContentPartPr>
              <p14:xfrm>
                <a:off x="1742119" y="1006198"/>
                <a:ext cx="283680" cy="469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2F03A6D-D5C4-4D27-9C2B-60FA56A435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33119" y="997198"/>
                  <a:ext cx="3013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83F351-4488-4B1A-9045-4FC2FAE79F97}"/>
                    </a:ext>
                  </a:extLst>
                </p14:cNvPr>
                <p14:cNvContentPartPr/>
                <p14:nvPr/>
              </p14:nvContentPartPr>
              <p14:xfrm>
                <a:off x="2036599" y="1126078"/>
                <a:ext cx="281520" cy="297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83F351-4488-4B1A-9045-4FC2FAE79F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27959" y="1117438"/>
                  <a:ext cx="299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F69AAAE-4D2D-42F2-AE1C-497DCEA071BB}"/>
                    </a:ext>
                  </a:extLst>
                </p14:cNvPr>
                <p14:cNvContentPartPr/>
                <p14:nvPr/>
              </p14:nvContentPartPr>
              <p14:xfrm>
                <a:off x="2304079" y="1198438"/>
                <a:ext cx="135720" cy="158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F69AAAE-4D2D-42F2-AE1C-497DCEA071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95079" y="1189438"/>
                  <a:ext cx="153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11CB652-3F87-4B90-8787-ACD888307DDB}"/>
                    </a:ext>
                  </a:extLst>
                </p14:cNvPr>
                <p14:cNvContentPartPr/>
                <p14:nvPr/>
              </p14:nvContentPartPr>
              <p14:xfrm>
                <a:off x="2525839" y="1166398"/>
                <a:ext cx="207720" cy="231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11CB652-3F87-4B90-8787-ACD888307D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17199" y="1157398"/>
                  <a:ext cx="225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B8B2BC-9CC9-494D-BBEF-D13F9E277237}"/>
                    </a:ext>
                  </a:extLst>
                </p14:cNvPr>
                <p14:cNvContentPartPr/>
                <p14:nvPr/>
              </p14:nvContentPartPr>
              <p14:xfrm>
                <a:off x="2798719" y="1059118"/>
                <a:ext cx="190440" cy="304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B8B2BC-9CC9-494D-BBEF-D13F9E2772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90079" y="1050478"/>
                  <a:ext cx="2080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1DEA370-672C-4F25-B0DA-2D82BCE407D6}"/>
                    </a:ext>
                  </a:extLst>
                </p14:cNvPr>
                <p14:cNvContentPartPr/>
                <p14:nvPr/>
              </p14:nvContentPartPr>
              <p14:xfrm>
                <a:off x="2980159" y="1164598"/>
                <a:ext cx="166680" cy="163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1DEA370-672C-4F25-B0DA-2D82BCE407D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71159" y="1155598"/>
                  <a:ext cx="184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6211A6C-EBE4-488D-B8D6-F1E57844157E}"/>
                    </a:ext>
                  </a:extLst>
                </p14:cNvPr>
                <p14:cNvContentPartPr/>
                <p14:nvPr/>
              </p14:nvContentPartPr>
              <p14:xfrm>
                <a:off x="3163759" y="1178278"/>
                <a:ext cx="198360" cy="177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6211A6C-EBE4-488D-B8D6-F1E5784415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54759" y="1169638"/>
                  <a:ext cx="216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AF8E7E3-F693-4D2F-99A2-401BD637AFA9}"/>
                    </a:ext>
                  </a:extLst>
                </p14:cNvPr>
                <p14:cNvContentPartPr/>
                <p14:nvPr/>
              </p14:nvContentPartPr>
              <p14:xfrm>
                <a:off x="3533479" y="1128598"/>
                <a:ext cx="99360" cy="212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AF8E7E3-F693-4D2F-99A2-401BD637AF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24479" y="1119958"/>
                  <a:ext cx="117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E699209-E589-4DBF-AFF5-A6F0B01E6D8D}"/>
                    </a:ext>
                  </a:extLst>
                </p14:cNvPr>
                <p14:cNvContentPartPr/>
                <p14:nvPr/>
              </p14:nvContentPartPr>
              <p14:xfrm>
                <a:off x="3733279" y="1132198"/>
                <a:ext cx="198720" cy="211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E699209-E589-4DBF-AFF5-A6F0B01E6D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24639" y="1123198"/>
                  <a:ext cx="21636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7B7ED1D-AB47-4057-86DA-13AD4A223C2A}"/>
              </a:ext>
            </a:extLst>
          </p:cNvPr>
          <p:cNvGrpSpPr/>
          <p:nvPr/>
        </p:nvGrpSpPr>
        <p:grpSpPr>
          <a:xfrm>
            <a:off x="4373719" y="798478"/>
            <a:ext cx="692280" cy="550080"/>
            <a:chOff x="4373719" y="798478"/>
            <a:chExt cx="69228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83C22FA-E6C5-4C47-8C56-9D1D2D581810}"/>
                    </a:ext>
                  </a:extLst>
                </p14:cNvPr>
                <p14:cNvContentPartPr/>
                <p14:nvPr/>
              </p14:nvContentPartPr>
              <p14:xfrm>
                <a:off x="4373719" y="1186198"/>
                <a:ext cx="171720" cy="159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83C22FA-E6C5-4C47-8C56-9D1D2D58181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65079" y="1177198"/>
                  <a:ext cx="189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139933A-6F7B-445D-B724-9C3695D67FF4}"/>
                    </a:ext>
                  </a:extLst>
                </p14:cNvPr>
                <p14:cNvContentPartPr/>
                <p14:nvPr/>
              </p14:nvContentPartPr>
              <p14:xfrm>
                <a:off x="4681519" y="798478"/>
                <a:ext cx="384480" cy="550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139933A-6F7B-445D-B724-9C3695D67F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72879" y="789478"/>
                  <a:ext cx="4021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7F5D586-68C7-4E97-9B08-4C4FE2B1FF68}"/>
                    </a:ext>
                  </a:extLst>
                </p14:cNvPr>
                <p14:cNvContentPartPr/>
                <p14:nvPr/>
              </p14:nvContentPartPr>
              <p14:xfrm>
                <a:off x="4721839" y="1169998"/>
                <a:ext cx="217080" cy="36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7F5D586-68C7-4E97-9B08-4C4FE2B1FF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12839" y="1161358"/>
                  <a:ext cx="23472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D0E5234-C2D4-4E25-AEC0-ED552D68FCC6}"/>
              </a:ext>
            </a:extLst>
          </p:cNvPr>
          <p:cNvGrpSpPr/>
          <p:nvPr/>
        </p:nvGrpSpPr>
        <p:grpSpPr>
          <a:xfrm>
            <a:off x="5347519" y="867598"/>
            <a:ext cx="1480680" cy="668880"/>
            <a:chOff x="5347519" y="867598"/>
            <a:chExt cx="148068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6E3854B-19D6-40C3-AD38-8303A8AD2ED9}"/>
                    </a:ext>
                  </a:extLst>
                </p14:cNvPr>
                <p14:cNvContentPartPr/>
                <p14:nvPr/>
              </p14:nvContentPartPr>
              <p14:xfrm>
                <a:off x="5404399" y="917278"/>
                <a:ext cx="125280" cy="178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6E3854B-19D6-40C3-AD38-8303A8AD2E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95399" y="908638"/>
                  <a:ext cx="142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180ED32-28C0-4CCA-BEB7-DD13EB619300}"/>
                    </a:ext>
                  </a:extLst>
                </p14:cNvPr>
                <p14:cNvContentPartPr/>
                <p14:nvPr/>
              </p14:nvContentPartPr>
              <p14:xfrm>
                <a:off x="5347519" y="867598"/>
                <a:ext cx="449280" cy="478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180ED32-28C0-4CCA-BEB7-DD13EB6193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38519" y="858598"/>
                  <a:ext cx="4669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02EB4A2-4997-4945-8DB6-399A6C670C37}"/>
                    </a:ext>
                  </a:extLst>
                </p14:cNvPr>
                <p14:cNvContentPartPr/>
                <p14:nvPr/>
              </p14:nvContentPartPr>
              <p14:xfrm>
                <a:off x="5537599" y="1309678"/>
                <a:ext cx="117360" cy="226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02EB4A2-4997-4945-8DB6-399A6C670C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28599" y="1301038"/>
                  <a:ext cx="135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D2A566B-8CCC-4AAE-8254-FCD804F9C439}"/>
                    </a:ext>
                  </a:extLst>
                </p14:cNvPr>
                <p14:cNvContentPartPr/>
                <p14:nvPr/>
              </p14:nvContentPartPr>
              <p14:xfrm>
                <a:off x="6027199" y="1074958"/>
                <a:ext cx="236880" cy="24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D2A566B-8CCC-4AAE-8254-FCD804F9C43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18199" y="1066318"/>
                  <a:ext cx="254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B54E2A4-0F22-4178-BE76-97CC0BCCA867}"/>
                    </a:ext>
                  </a:extLst>
                </p14:cNvPr>
                <p14:cNvContentPartPr/>
                <p14:nvPr/>
              </p14:nvContentPartPr>
              <p14:xfrm>
                <a:off x="6359119" y="1013038"/>
                <a:ext cx="203760" cy="267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B54E2A4-0F22-4178-BE76-97CC0BCCA8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50119" y="1004398"/>
                  <a:ext cx="221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DDA6273-3FDD-49F2-9752-A3981A66E7B4}"/>
                    </a:ext>
                  </a:extLst>
                </p14:cNvPr>
                <p14:cNvContentPartPr/>
                <p14:nvPr/>
              </p14:nvContentPartPr>
              <p14:xfrm>
                <a:off x="6624799" y="1066678"/>
                <a:ext cx="203400" cy="196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DDA6273-3FDD-49F2-9752-A3981A66E7B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16159" y="1058038"/>
                  <a:ext cx="2210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791AC07-4E2F-46F2-B7F1-A258182E4E79}"/>
              </a:ext>
            </a:extLst>
          </p:cNvPr>
          <p:cNvGrpSpPr/>
          <p:nvPr/>
        </p:nvGrpSpPr>
        <p:grpSpPr>
          <a:xfrm>
            <a:off x="7349119" y="800998"/>
            <a:ext cx="881280" cy="493920"/>
            <a:chOff x="7349119" y="800998"/>
            <a:chExt cx="88128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988A41B-33B2-460A-A208-89D2AD776F26}"/>
                    </a:ext>
                  </a:extLst>
                </p14:cNvPr>
                <p14:cNvContentPartPr/>
                <p14:nvPr/>
              </p14:nvContentPartPr>
              <p14:xfrm>
                <a:off x="7359919" y="807118"/>
                <a:ext cx="275760" cy="487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988A41B-33B2-460A-A208-89D2AD776F2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51279" y="798478"/>
                  <a:ext cx="2934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17D7A2-2109-444C-83D8-9DC6FD74CBFB}"/>
                    </a:ext>
                  </a:extLst>
                </p14:cNvPr>
                <p14:cNvContentPartPr/>
                <p14:nvPr/>
              </p14:nvContentPartPr>
              <p14:xfrm>
                <a:off x="7349119" y="1009438"/>
                <a:ext cx="424800" cy="89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17D7A2-2109-444C-83D8-9DC6FD74CBF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40119" y="1000438"/>
                  <a:ext cx="442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75811B-9E50-4E7A-BC61-4E016ACCBCA2}"/>
                    </a:ext>
                  </a:extLst>
                </p14:cNvPr>
                <p14:cNvContentPartPr/>
                <p14:nvPr/>
              </p14:nvContentPartPr>
              <p14:xfrm>
                <a:off x="7738639" y="800998"/>
                <a:ext cx="253080" cy="392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75811B-9E50-4E7A-BC61-4E016ACCBCA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29999" y="791998"/>
                  <a:ext cx="2707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F49B8D9-157A-438D-8343-7982B1A5B09E}"/>
                    </a:ext>
                  </a:extLst>
                </p14:cNvPr>
                <p14:cNvContentPartPr/>
                <p14:nvPr/>
              </p14:nvContentPartPr>
              <p14:xfrm>
                <a:off x="8030959" y="1017718"/>
                <a:ext cx="199440" cy="20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F49B8D9-157A-438D-8343-7982B1A5B0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22319" y="1008718"/>
                  <a:ext cx="21708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4C8571-A831-4742-BD17-6EDE10EDB2BB}"/>
              </a:ext>
            </a:extLst>
          </p:cNvPr>
          <p:cNvGrpSpPr/>
          <p:nvPr/>
        </p:nvGrpSpPr>
        <p:grpSpPr>
          <a:xfrm>
            <a:off x="8565559" y="848518"/>
            <a:ext cx="2172240" cy="798120"/>
            <a:chOff x="8565559" y="848518"/>
            <a:chExt cx="2172240" cy="79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6118C1F-57EC-43E1-860D-E7447CBCD15A}"/>
                    </a:ext>
                  </a:extLst>
                </p14:cNvPr>
                <p14:cNvContentPartPr/>
                <p14:nvPr/>
              </p14:nvContentPartPr>
              <p14:xfrm>
                <a:off x="8565559" y="1020238"/>
                <a:ext cx="441000" cy="240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6118C1F-57EC-43E1-860D-E7447CBCD15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56919" y="1011238"/>
                  <a:ext cx="458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4402E24-E874-4ED0-9B64-E76C075C3E99}"/>
                    </a:ext>
                  </a:extLst>
                </p14:cNvPr>
                <p14:cNvContentPartPr/>
                <p14:nvPr/>
              </p14:nvContentPartPr>
              <p14:xfrm>
                <a:off x="9054799" y="1050478"/>
                <a:ext cx="207000" cy="155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4402E24-E874-4ED0-9B64-E76C075C3E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46159" y="1041478"/>
                  <a:ext cx="224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A715EB4-C191-4165-98F1-BF8F9E9BEF78}"/>
                    </a:ext>
                  </a:extLst>
                </p14:cNvPr>
                <p14:cNvContentPartPr/>
                <p14:nvPr/>
              </p14:nvContentPartPr>
              <p14:xfrm>
                <a:off x="9300319" y="1031038"/>
                <a:ext cx="175680" cy="197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A715EB4-C191-4165-98F1-BF8F9E9BEF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91679" y="1022398"/>
                  <a:ext cx="193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1FED5D8-6E8B-4095-B88C-1E8749179F2C}"/>
                    </a:ext>
                  </a:extLst>
                </p14:cNvPr>
                <p14:cNvContentPartPr/>
                <p14:nvPr/>
              </p14:nvContentPartPr>
              <p14:xfrm>
                <a:off x="9391039" y="1094758"/>
                <a:ext cx="277200" cy="551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1FED5D8-6E8B-4095-B88C-1E8749179F2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82039" y="1086118"/>
                  <a:ext cx="2948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30A018-C7F3-408C-83FB-62F8D14EEFA6}"/>
                    </a:ext>
                  </a:extLst>
                </p14:cNvPr>
                <p14:cNvContentPartPr/>
                <p14:nvPr/>
              </p14:nvContentPartPr>
              <p14:xfrm>
                <a:off x="9732679" y="1073878"/>
                <a:ext cx="137520" cy="141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30A018-C7F3-408C-83FB-62F8D14EEFA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724039" y="1064878"/>
                  <a:ext cx="155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F5086CD-118D-4782-8E44-B4BEA8065D93}"/>
                    </a:ext>
                  </a:extLst>
                </p14:cNvPr>
                <p14:cNvContentPartPr/>
                <p14:nvPr/>
              </p14:nvContentPartPr>
              <p14:xfrm>
                <a:off x="9947599" y="1003678"/>
                <a:ext cx="187200" cy="150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F5086CD-118D-4782-8E44-B4BEA8065D9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38599" y="994678"/>
                  <a:ext cx="204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D603103-6531-4D4F-BE25-9A2B8CBF09EF}"/>
                    </a:ext>
                  </a:extLst>
                </p14:cNvPr>
                <p14:cNvContentPartPr/>
                <p14:nvPr/>
              </p14:nvContentPartPr>
              <p14:xfrm>
                <a:off x="10187719" y="1026358"/>
                <a:ext cx="209160" cy="164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D603103-6531-4D4F-BE25-9A2B8CBF09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79079" y="1017358"/>
                  <a:ext cx="226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66774B0-4095-45DB-99C9-FF2CC32998F0}"/>
                    </a:ext>
                  </a:extLst>
                </p14:cNvPr>
                <p14:cNvContentPartPr/>
                <p14:nvPr/>
              </p14:nvContentPartPr>
              <p14:xfrm>
                <a:off x="10550599" y="848518"/>
                <a:ext cx="187200" cy="360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66774B0-4095-45DB-99C9-FF2CC32998F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41599" y="839878"/>
                  <a:ext cx="20484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307BF8F-8AD2-431C-BC4B-FFD6104B1892}"/>
              </a:ext>
            </a:extLst>
          </p:cNvPr>
          <p:cNvGrpSpPr/>
          <p:nvPr/>
        </p:nvGrpSpPr>
        <p:grpSpPr>
          <a:xfrm>
            <a:off x="5311159" y="1564198"/>
            <a:ext cx="1060920" cy="465120"/>
            <a:chOff x="5311159" y="1564198"/>
            <a:chExt cx="106092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85A7C79-B153-4EA6-99FD-6315FA03EB41}"/>
                    </a:ext>
                  </a:extLst>
                </p14:cNvPr>
                <p14:cNvContentPartPr/>
                <p14:nvPr/>
              </p14:nvContentPartPr>
              <p14:xfrm>
                <a:off x="5311159" y="1856158"/>
                <a:ext cx="289800" cy="153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85A7C79-B153-4EA6-99FD-6315FA03EB4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02519" y="1847518"/>
                  <a:ext cx="307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A503E4C-7A8D-4E57-906B-052F98F9A18C}"/>
                    </a:ext>
                  </a:extLst>
                </p14:cNvPr>
                <p14:cNvContentPartPr/>
                <p14:nvPr/>
              </p14:nvContentPartPr>
              <p14:xfrm>
                <a:off x="5655679" y="1903678"/>
                <a:ext cx="65520" cy="61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A503E4C-7A8D-4E57-906B-052F98F9A18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46679" y="1894678"/>
                  <a:ext cx="83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347EA9-4EBE-4A25-9B2E-FDCC8ED2B452}"/>
                    </a:ext>
                  </a:extLst>
                </p14:cNvPr>
                <p14:cNvContentPartPr/>
                <p14:nvPr/>
              </p14:nvContentPartPr>
              <p14:xfrm>
                <a:off x="5870959" y="1638718"/>
                <a:ext cx="245160" cy="390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347EA9-4EBE-4A25-9B2E-FDCC8ED2B45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62319" y="1630078"/>
                  <a:ext cx="2628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8CDE9A8-FFB2-44B8-8CC3-A49036BC6FC5}"/>
                    </a:ext>
                  </a:extLst>
                </p14:cNvPr>
                <p14:cNvContentPartPr/>
                <p14:nvPr/>
              </p14:nvContentPartPr>
              <p14:xfrm>
                <a:off x="5842519" y="1796398"/>
                <a:ext cx="291240" cy="74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8CDE9A8-FFB2-44B8-8CC3-A49036BC6FC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3519" y="1787398"/>
                  <a:ext cx="308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BFDB82C-187B-4AE8-8DE3-1D2C6160C937}"/>
                    </a:ext>
                  </a:extLst>
                </p14:cNvPr>
                <p14:cNvContentPartPr/>
                <p14:nvPr/>
              </p14:nvContentPartPr>
              <p14:xfrm>
                <a:off x="6160759" y="1564198"/>
                <a:ext cx="211320" cy="425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BFDB82C-187B-4AE8-8DE3-1D2C6160C9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51759" y="1555558"/>
                  <a:ext cx="22896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5E0FEA2-6AF2-4C7F-B588-D51280CDB221}"/>
              </a:ext>
            </a:extLst>
          </p:cNvPr>
          <p:cNvGrpSpPr/>
          <p:nvPr/>
        </p:nvGrpSpPr>
        <p:grpSpPr>
          <a:xfrm>
            <a:off x="6664399" y="1549438"/>
            <a:ext cx="767880" cy="501120"/>
            <a:chOff x="6664399" y="1549438"/>
            <a:chExt cx="76788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E9BEE9D-9979-4428-8160-BBDB89215086}"/>
                    </a:ext>
                  </a:extLst>
                </p14:cNvPr>
                <p14:cNvContentPartPr/>
                <p14:nvPr/>
              </p14:nvContentPartPr>
              <p14:xfrm>
                <a:off x="6698959" y="1578958"/>
                <a:ext cx="297000" cy="471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E9BEE9D-9979-4428-8160-BBDB892150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89959" y="1569958"/>
                  <a:ext cx="3146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AC6EAAE-1FB4-40D2-85E0-8010A6F0805B}"/>
                    </a:ext>
                  </a:extLst>
                </p14:cNvPr>
                <p14:cNvContentPartPr/>
                <p14:nvPr/>
              </p14:nvContentPartPr>
              <p14:xfrm>
                <a:off x="6664399" y="1807918"/>
                <a:ext cx="378720" cy="70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AC6EAAE-1FB4-40D2-85E0-8010A6F0805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55759" y="1798918"/>
                  <a:ext cx="396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D2F4AD6-7A83-497C-9DED-4583DA4BBCE6}"/>
                    </a:ext>
                  </a:extLst>
                </p14:cNvPr>
                <p14:cNvContentPartPr/>
                <p14:nvPr/>
              </p14:nvContentPartPr>
              <p14:xfrm>
                <a:off x="7032679" y="1549438"/>
                <a:ext cx="255960" cy="404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D2F4AD6-7A83-497C-9DED-4583DA4BBC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23679" y="1540798"/>
                  <a:ext cx="2736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19A3E2F-2959-4CD3-A855-4CD748CAD209}"/>
                    </a:ext>
                  </a:extLst>
                </p14:cNvPr>
                <p14:cNvContentPartPr/>
                <p14:nvPr/>
              </p14:nvContentPartPr>
              <p14:xfrm>
                <a:off x="7220959" y="1794238"/>
                <a:ext cx="211320" cy="144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19A3E2F-2959-4CD3-A855-4CD748CAD20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11959" y="1785238"/>
                  <a:ext cx="2289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B0B1BA3-86BE-4524-BB6D-77F91299F98F}"/>
              </a:ext>
            </a:extLst>
          </p:cNvPr>
          <p:cNvGrpSpPr/>
          <p:nvPr/>
        </p:nvGrpSpPr>
        <p:grpSpPr>
          <a:xfrm>
            <a:off x="7738999" y="1399678"/>
            <a:ext cx="3201480" cy="574200"/>
            <a:chOff x="7738999" y="1399678"/>
            <a:chExt cx="320148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C047C2E-086A-41A1-8711-AC521E9A6AC5}"/>
                    </a:ext>
                  </a:extLst>
                </p14:cNvPr>
                <p14:cNvContentPartPr/>
                <p14:nvPr/>
              </p14:nvContentPartPr>
              <p14:xfrm>
                <a:off x="7738999" y="1753198"/>
                <a:ext cx="399240" cy="162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C047C2E-086A-41A1-8711-AC521E9A6A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30359" y="1744558"/>
                  <a:ext cx="416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3AE79F8-603F-4581-A2FD-C3A676F416E7}"/>
                    </a:ext>
                  </a:extLst>
                </p14:cNvPr>
                <p14:cNvContentPartPr/>
                <p14:nvPr/>
              </p14:nvContentPartPr>
              <p14:xfrm>
                <a:off x="8116999" y="1749958"/>
                <a:ext cx="217080" cy="164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3AE79F8-603F-4581-A2FD-C3A676F416E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07999" y="1741318"/>
                  <a:ext cx="234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5147CF-E22B-45A7-9413-DAABEE438716}"/>
                    </a:ext>
                  </a:extLst>
                </p14:cNvPr>
                <p14:cNvContentPartPr/>
                <p14:nvPr/>
              </p14:nvContentPartPr>
              <p14:xfrm>
                <a:off x="8394199" y="1493998"/>
                <a:ext cx="315360" cy="470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5147CF-E22B-45A7-9413-DAABEE4387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85199" y="1485358"/>
                  <a:ext cx="3330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9C3DA63-B0D7-4935-8D31-E0FD5214942D}"/>
                    </a:ext>
                  </a:extLst>
                </p14:cNvPr>
                <p14:cNvContentPartPr/>
                <p14:nvPr/>
              </p14:nvContentPartPr>
              <p14:xfrm>
                <a:off x="8364319" y="1679038"/>
                <a:ext cx="327600" cy="78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9C3DA63-B0D7-4935-8D31-E0FD521494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55319" y="1670038"/>
                  <a:ext cx="345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FAFE64B-2AD9-4DDC-A317-3788D70A8865}"/>
                    </a:ext>
                  </a:extLst>
                </p14:cNvPr>
                <p14:cNvContentPartPr/>
                <p14:nvPr/>
              </p14:nvContentPartPr>
              <p14:xfrm>
                <a:off x="8628559" y="1418038"/>
                <a:ext cx="333000" cy="478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FAFE64B-2AD9-4DDC-A317-3788D70A88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19559" y="1409398"/>
                  <a:ext cx="3506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CB4A58E-ECCB-4C19-8E2C-D127380345F6}"/>
                    </a:ext>
                  </a:extLst>
                </p14:cNvPr>
                <p14:cNvContentPartPr/>
                <p14:nvPr/>
              </p14:nvContentPartPr>
              <p14:xfrm>
                <a:off x="8895319" y="1755718"/>
                <a:ext cx="141480" cy="133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CB4A58E-ECCB-4C19-8E2C-D127380345F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6679" y="1746718"/>
                  <a:ext cx="159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EFA8FD2-A9B9-4438-9BD3-0A32099A6D1F}"/>
                    </a:ext>
                  </a:extLst>
                </p14:cNvPr>
                <p14:cNvContentPartPr/>
                <p14:nvPr/>
              </p14:nvContentPartPr>
              <p14:xfrm>
                <a:off x="9086479" y="1747798"/>
                <a:ext cx="218880" cy="151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EFA8FD2-A9B9-4438-9BD3-0A32099A6D1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77479" y="1738798"/>
                  <a:ext cx="236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4B5E812-9E92-4A42-AAF5-B2BC3F7AA270}"/>
                    </a:ext>
                  </a:extLst>
                </p14:cNvPr>
                <p14:cNvContentPartPr/>
                <p14:nvPr/>
              </p14:nvContentPartPr>
              <p14:xfrm>
                <a:off x="9237319" y="1529638"/>
                <a:ext cx="298800" cy="384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4B5E812-9E92-4A42-AAF5-B2BC3F7AA27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28319" y="1520998"/>
                  <a:ext cx="3164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4018E68-7A58-403A-AE39-99B467EBC63E}"/>
                    </a:ext>
                  </a:extLst>
                </p14:cNvPr>
                <p14:cNvContentPartPr/>
                <p14:nvPr/>
              </p14:nvContentPartPr>
              <p14:xfrm>
                <a:off x="9448279" y="1704958"/>
                <a:ext cx="194040" cy="233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4018E68-7A58-403A-AE39-99B467EBC63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39639" y="1695958"/>
                  <a:ext cx="211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3934676-CEF8-42A1-B189-E3A5AA97A1F1}"/>
                    </a:ext>
                  </a:extLst>
                </p14:cNvPr>
                <p14:cNvContentPartPr/>
                <p14:nvPr/>
              </p14:nvContentPartPr>
              <p14:xfrm>
                <a:off x="9871999" y="1399678"/>
                <a:ext cx="479160" cy="574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3934676-CEF8-42A1-B189-E3A5AA97A1F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62999" y="1391038"/>
                  <a:ext cx="49680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4331ED-3BBF-4602-BA9E-324829572041}"/>
                    </a:ext>
                  </a:extLst>
                </p14:cNvPr>
                <p14:cNvContentPartPr/>
                <p14:nvPr/>
              </p14:nvContentPartPr>
              <p14:xfrm>
                <a:off x="9832399" y="1731238"/>
                <a:ext cx="338400" cy="101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4331ED-3BBF-4602-BA9E-32482957204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23399" y="1722598"/>
                  <a:ext cx="356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03926B7-01A4-4E10-8FF2-5C117DB5825C}"/>
                    </a:ext>
                  </a:extLst>
                </p14:cNvPr>
                <p14:cNvContentPartPr/>
                <p14:nvPr/>
              </p14:nvContentPartPr>
              <p14:xfrm>
                <a:off x="10172599" y="1725118"/>
                <a:ext cx="173160" cy="197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03926B7-01A4-4E10-8FF2-5C117DB582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63599" y="1716118"/>
                  <a:ext cx="190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51C0D78-5F83-43BA-9449-0B0B7AE214D1}"/>
                    </a:ext>
                  </a:extLst>
                </p14:cNvPr>
                <p14:cNvContentPartPr/>
                <p14:nvPr/>
              </p14:nvContentPartPr>
              <p14:xfrm>
                <a:off x="10319479" y="1747438"/>
                <a:ext cx="181800" cy="169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51C0D78-5F83-43BA-9449-0B0B7AE214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10479" y="1738438"/>
                  <a:ext cx="199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75CA774-51F9-4378-951F-2A1C61807DD7}"/>
                    </a:ext>
                  </a:extLst>
                </p14:cNvPr>
                <p14:cNvContentPartPr/>
                <p14:nvPr/>
              </p14:nvContentPartPr>
              <p14:xfrm>
                <a:off x="10577239" y="1758598"/>
                <a:ext cx="363240" cy="199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75CA774-51F9-4378-951F-2A1C61807D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568239" y="1749958"/>
                  <a:ext cx="3808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E230401-6316-4099-B259-4110ABA58065}"/>
              </a:ext>
            </a:extLst>
          </p:cNvPr>
          <p:cNvGrpSpPr/>
          <p:nvPr/>
        </p:nvGrpSpPr>
        <p:grpSpPr>
          <a:xfrm>
            <a:off x="348199" y="1657438"/>
            <a:ext cx="4620600" cy="1380960"/>
            <a:chOff x="348199" y="1657438"/>
            <a:chExt cx="4620600" cy="13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706E9D2-9E9E-4B1F-98BE-C12D65E162EB}"/>
                    </a:ext>
                  </a:extLst>
                </p14:cNvPr>
                <p14:cNvContentPartPr/>
                <p14:nvPr/>
              </p14:nvContentPartPr>
              <p14:xfrm>
                <a:off x="390319" y="1974958"/>
                <a:ext cx="243720" cy="191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706E9D2-9E9E-4B1F-98BE-C12D65E162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1319" y="1966318"/>
                  <a:ext cx="261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BB11D76-EFFF-4DD9-9571-ACDCE204A953}"/>
                    </a:ext>
                  </a:extLst>
                </p14:cNvPr>
                <p14:cNvContentPartPr/>
                <p14:nvPr/>
              </p14:nvContentPartPr>
              <p14:xfrm>
                <a:off x="534679" y="1685878"/>
                <a:ext cx="348120" cy="449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BB11D76-EFFF-4DD9-9571-ACDCE204A95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5679" y="1677238"/>
                  <a:ext cx="365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EB283E4-A32B-4003-A806-5B807BE1ACA3}"/>
                    </a:ext>
                  </a:extLst>
                </p14:cNvPr>
                <p14:cNvContentPartPr/>
                <p14:nvPr/>
              </p14:nvContentPartPr>
              <p14:xfrm>
                <a:off x="717919" y="2003758"/>
                <a:ext cx="34920" cy="79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EB283E4-A32B-4003-A806-5B807BE1ACA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8919" y="1994758"/>
                  <a:ext cx="52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C76D5D-56EC-45CD-952E-DA50658F74C9}"/>
                    </a:ext>
                  </a:extLst>
                </p14:cNvPr>
                <p14:cNvContentPartPr/>
                <p14:nvPr/>
              </p14:nvContentPartPr>
              <p14:xfrm>
                <a:off x="782719" y="1913038"/>
                <a:ext cx="263880" cy="218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C76D5D-56EC-45CD-952E-DA50658F74C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4079" y="1904398"/>
                  <a:ext cx="281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789BA5-FBBF-4F96-A1C2-DF00F8E81DF6}"/>
                    </a:ext>
                  </a:extLst>
                </p14:cNvPr>
                <p14:cNvContentPartPr/>
                <p14:nvPr/>
              </p14:nvContentPartPr>
              <p14:xfrm>
                <a:off x="1157839" y="1661398"/>
                <a:ext cx="311040" cy="490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F789BA5-FBBF-4F96-A1C2-DF00F8E81DF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49199" y="1652758"/>
                  <a:ext cx="3286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204141-320C-45BE-B269-E26326EC0885}"/>
                    </a:ext>
                  </a:extLst>
                </p14:cNvPr>
                <p14:cNvContentPartPr/>
                <p14:nvPr/>
              </p14:nvContentPartPr>
              <p14:xfrm>
                <a:off x="1107439" y="1907998"/>
                <a:ext cx="358920" cy="67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204141-320C-45BE-B269-E26326EC088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8799" y="1899358"/>
                  <a:ext cx="376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14F2D5A-CCA0-4259-BD0F-89C1BF6BE502}"/>
                    </a:ext>
                  </a:extLst>
                </p14:cNvPr>
                <p14:cNvContentPartPr/>
                <p14:nvPr/>
              </p14:nvContentPartPr>
              <p14:xfrm>
                <a:off x="1424959" y="1937878"/>
                <a:ext cx="249480" cy="175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14F2D5A-CCA0-4259-BD0F-89C1BF6BE50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15959" y="1928878"/>
                  <a:ext cx="267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EEEC4D0-E3AD-441A-9A8D-C24EC09F9ABE}"/>
                    </a:ext>
                  </a:extLst>
                </p14:cNvPr>
                <p14:cNvContentPartPr/>
                <p14:nvPr/>
              </p14:nvContentPartPr>
              <p14:xfrm>
                <a:off x="1842199" y="1657438"/>
                <a:ext cx="242640" cy="500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EEEC4D0-E3AD-441A-9A8D-C24EC09F9AB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33559" y="1648438"/>
                  <a:ext cx="2602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1A75E4-92C2-473E-814F-134DCBA484F1}"/>
                    </a:ext>
                  </a:extLst>
                </p14:cNvPr>
                <p14:cNvContentPartPr/>
                <p14:nvPr/>
              </p14:nvContentPartPr>
              <p14:xfrm>
                <a:off x="2153959" y="1965598"/>
                <a:ext cx="198720" cy="152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1A75E4-92C2-473E-814F-134DCBA484F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45319" y="1956958"/>
                  <a:ext cx="216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4C39CF3-604F-463D-B91F-494D90FE4985}"/>
                    </a:ext>
                  </a:extLst>
                </p14:cNvPr>
                <p14:cNvContentPartPr/>
                <p14:nvPr/>
              </p14:nvContentPartPr>
              <p14:xfrm>
                <a:off x="2565439" y="1667518"/>
                <a:ext cx="242640" cy="394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4C39CF3-604F-463D-B91F-494D90FE498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56799" y="1658878"/>
                  <a:ext cx="260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FB29E4-B33D-44A1-A703-65CF6F9A2850}"/>
                    </a:ext>
                  </a:extLst>
                </p14:cNvPr>
                <p14:cNvContentPartPr/>
                <p14:nvPr/>
              </p14:nvContentPartPr>
              <p14:xfrm>
                <a:off x="2492719" y="1901158"/>
                <a:ext cx="245880" cy="28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FB29E4-B33D-44A1-A703-65CF6F9A285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84079" y="1892158"/>
                  <a:ext cx="263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E3F2293-8D0C-43E8-9B52-A3E9ECE4FDF5}"/>
                    </a:ext>
                  </a:extLst>
                </p14:cNvPr>
                <p14:cNvContentPartPr/>
                <p14:nvPr/>
              </p14:nvContentPartPr>
              <p14:xfrm>
                <a:off x="2787559" y="1807918"/>
                <a:ext cx="193680" cy="268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E3F2293-8D0C-43E8-9B52-A3E9ECE4FDF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78559" y="1798918"/>
                  <a:ext cx="211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957D2A5-73D6-46D9-8432-A69CD1279661}"/>
                    </a:ext>
                  </a:extLst>
                </p14:cNvPr>
                <p14:cNvContentPartPr/>
                <p14:nvPr/>
              </p14:nvContentPartPr>
              <p14:xfrm>
                <a:off x="2930119" y="1927078"/>
                <a:ext cx="167760" cy="144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957D2A5-73D6-46D9-8432-A69CD1279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21479" y="1918438"/>
                  <a:ext cx="185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C25A2D2-D7E6-4A78-9628-774BFADEC55A}"/>
                    </a:ext>
                  </a:extLst>
                </p14:cNvPr>
                <p14:cNvContentPartPr/>
                <p14:nvPr/>
              </p14:nvContentPartPr>
              <p14:xfrm>
                <a:off x="3126679" y="1932478"/>
                <a:ext cx="248040" cy="180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C25A2D2-D7E6-4A78-9628-774BFADEC55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18039" y="1923478"/>
                  <a:ext cx="265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B4A4A82-EDCB-4AEB-8362-320B5B80294A}"/>
                    </a:ext>
                  </a:extLst>
                </p14:cNvPr>
                <p14:cNvContentPartPr/>
                <p14:nvPr/>
              </p14:nvContentPartPr>
              <p14:xfrm>
                <a:off x="3509719" y="1784878"/>
                <a:ext cx="187560" cy="330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B4A4A82-EDCB-4AEB-8362-320B5B80294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00719" y="1775878"/>
                  <a:ext cx="2052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B254973-B98C-4FA7-B074-F3F6E5CFBBB2}"/>
                    </a:ext>
                  </a:extLst>
                </p14:cNvPr>
                <p14:cNvContentPartPr/>
                <p14:nvPr/>
              </p14:nvContentPartPr>
              <p14:xfrm>
                <a:off x="4017679" y="1930678"/>
                <a:ext cx="187200" cy="167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B254973-B98C-4FA7-B074-F3F6E5CFBBB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09039" y="1921678"/>
                  <a:ext cx="204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1C7DFE4-E970-4580-9B73-780F32EF3D94}"/>
                    </a:ext>
                  </a:extLst>
                </p14:cNvPr>
                <p14:cNvContentPartPr/>
                <p14:nvPr/>
              </p14:nvContentPartPr>
              <p14:xfrm>
                <a:off x="4262119" y="1663558"/>
                <a:ext cx="279720" cy="429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1C7DFE4-E970-4580-9B73-780F32EF3D9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53119" y="1654558"/>
                  <a:ext cx="2973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451F584-F84C-4E0A-B013-A8185F230C91}"/>
                    </a:ext>
                  </a:extLst>
                </p14:cNvPr>
                <p14:cNvContentPartPr/>
                <p14:nvPr/>
              </p14:nvContentPartPr>
              <p14:xfrm>
                <a:off x="4434199" y="1888198"/>
                <a:ext cx="114480" cy="140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451F584-F84C-4E0A-B013-A8185F230C9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25559" y="1879558"/>
                  <a:ext cx="132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D06DF3C-84C1-4C36-AA70-E85476325ED9}"/>
                    </a:ext>
                  </a:extLst>
                </p14:cNvPr>
                <p14:cNvContentPartPr/>
                <p14:nvPr/>
              </p14:nvContentPartPr>
              <p14:xfrm>
                <a:off x="4574959" y="1870918"/>
                <a:ext cx="187560" cy="150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D06DF3C-84C1-4C36-AA70-E85476325E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65959" y="1862278"/>
                  <a:ext cx="205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6B9DB59-6288-473D-BFD2-2D1FB53565AE}"/>
                    </a:ext>
                  </a:extLst>
                </p14:cNvPr>
                <p14:cNvContentPartPr/>
                <p14:nvPr/>
              </p14:nvContentPartPr>
              <p14:xfrm>
                <a:off x="4708879" y="1884958"/>
                <a:ext cx="241200" cy="538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6B9DB59-6288-473D-BFD2-2D1FB53565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99879" y="1875958"/>
                  <a:ext cx="25884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63D50B5-CF6B-4ADD-B4B0-75DAF58AB064}"/>
                    </a:ext>
                  </a:extLst>
                </p14:cNvPr>
                <p14:cNvContentPartPr/>
                <p14:nvPr/>
              </p14:nvContentPartPr>
              <p14:xfrm>
                <a:off x="348199" y="2680918"/>
                <a:ext cx="208440" cy="357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63D50B5-CF6B-4ADD-B4B0-75DAF58AB06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9559" y="2672278"/>
                  <a:ext cx="2260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68D6F95-462B-4F98-A9BF-0205F14E6FFF}"/>
                    </a:ext>
                  </a:extLst>
                </p14:cNvPr>
                <p14:cNvContentPartPr/>
                <p14:nvPr/>
              </p14:nvContentPartPr>
              <p14:xfrm>
                <a:off x="494719" y="2507398"/>
                <a:ext cx="265320" cy="251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68D6F95-462B-4F98-A9BF-0205F14E6FF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5719" y="2498398"/>
                  <a:ext cx="282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DA5EC04-C8A9-4DA0-8AD9-FB2CFACDC547}"/>
                    </a:ext>
                  </a:extLst>
                </p14:cNvPr>
                <p14:cNvContentPartPr/>
                <p14:nvPr/>
              </p14:nvContentPartPr>
              <p14:xfrm>
                <a:off x="838879" y="2465638"/>
                <a:ext cx="201240" cy="277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DA5EC04-C8A9-4DA0-8AD9-FB2CFACDC54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879" y="2456638"/>
                  <a:ext cx="218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8233B7A-B77F-4BB9-A8E4-33C9F5D5B7EA}"/>
                    </a:ext>
                  </a:extLst>
                </p14:cNvPr>
                <p14:cNvContentPartPr/>
                <p14:nvPr/>
              </p14:nvContentPartPr>
              <p14:xfrm>
                <a:off x="1021759" y="2485078"/>
                <a:ext cx="209880" cy="176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8233B7A-B77F-4BB9-A8E4-33C9F5D5B7E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13119" y="2476078"/>
                  <a:ext cx="227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2506946-A092-4A15-BBB0-7E5222473AAF}"/>
                    </a:ext>
                  </a:extLst>
                </p14:cNvPr>
                <p14:cNvContentPartPr/>
                <p14:nvPr/>
              </p14:nvContentPartPr>
              <p14:xfrm>
                <a:off x="1345759" y="2490838"/>
                <a:ext cx="234000" cy="191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2506946-A092-4A15-BBB0-7E5222473A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36759" y="2482198"/>
                  <a:ext cx="251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B9BD335-BABB-49A0-BAD0-CC1A65CD97CE}"/>
                    </a:ext>
                  </a:extLst>
                </p14:cNvPr>
                <p14:cNvContentPartPr/>
                <p14:nvPr/>
              </p14:nvContentPartPr>
              <p14:xfrm>
                <a:off x="1612159" y="2524318"/>
                <a:ext cx="86400" cy="185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B9BD335-BABB-49A0-BAD0-CC1A65CD97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03159" y="2515678"/>
                  <a:ext cx="104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5B62FB8-07D5-46E6-919F-8AEFF0675F05}"/>
                    </a:ext>
                  </a:extLst>
                </p14:cNvPr>
                <p14:cNvContentPartPr/>
                <p14:nvPr/>
              </p14:nvContentPartPr>
              <p14:xfrm>
                <a:off x="1838959" y="2422078"/>
                <a:ext cx="15840" cy="12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5B62FB8-07D5-46E6-919F-8AEFF0675F0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30319" y="2413078"/>
                  <a:ext cx="33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D8B3ABF-D457-47FA-B0A5-9B309E99B3FD}"/>
                    </a:ext>
                  </a:extLst>
                </p14:cNvPr>
                <p14:cNvContentPartPr/>
                <p14:nvPr/>
              </p14:nvContentPartPr>
              <p14:xfrm>
                <a:off x="1830679" y="2509918"/>
                <a:ext cx="126000" cy="152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D8B3ABF-D457-47FA-B0A5-9B309E99B3F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22039" y="2501278"/>
                  <a:ext cx="143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811DCED-7F9C-4A6E-9C6A-56B1E02EEF06}"/>
                    </a:ext>
                  </a:extLst>
                </p14:cNvPr>
                <p14:cNvContentPartPr/>
                <p14:nvPr/>
              </p14:nvContentPartPr>
              <p14:xfrm>
                <a:off x="2090239" y="2474278"/>
                <a:ext cx="205560" cy="174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811DCED-7F9C-4A6E-9C6A-56B1E02EEF0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81599" y="2465638"/>
                  <a:ext cx="223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F721414-76CF-4AB0-BE65-EF423BECFCD5}"/>
                    </a:ext>
                  </a:extLst>
                </p14:cNvPr>
                <p14:cNvContentPartPr/>
                <p14:nvPr/>
              </p14:nvContentPartPr>
              <p14:xfrm>
                <a:off x="2358799" y="2415958"/>
                <a:ext cx="202320" cy="241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F721414-76CF-4AB0-BE65-EF423BECFC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50159" y="2406958"/>
                  <a:ext cx="219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525439D-00B7-43EC-A093-16858F4464E0}"/>
                    </a:ext>
                  </a:extLst>
                </p14:cNvPr>
                <p14:cNvContentPartPr/>
                <p14:nvPr/>
              </p14:nvContentPartPr>
              <p14:xfrm>
                <a:off x="2938759" y="2374198"/>
                <a:ext cx="323640" cy="309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525439D-00B7-43EC-A093-16858F4464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30119" y="2365198"/>
                  <a:ext cx="3412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CD37B38-63A0-4E6F-8347-F262B048E5A3}"/>
                    </a:ext>
                  </a:extLst>
                </p14:cNvPr>
                <p14:cNvContentPartPr/>
                <p14:nvPr/>
              </p14:nvContentPartPr>
              <p14:xfrm>
                <a:off x="3228559" y="2436118"/>
                <a:ext cx="272520" cy="205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CD37B38-63A0-4E6F-8347-F262B048E5A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19919" y="2427478"/>
                  <a:ext cx="290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07FC64E-090F-48A5-B2F0-10EE52126DE7}"/>
                    </a:ext>
                  </a:extLst>
                </p14:cNvPr>
                <p14:cNvContentPartPr/>
                <p14:nvPr/>
              </p14:nvContentPartPr>
              <p14:xfrm>
                <a:off x="3470119" y="2442598"/>
                <a:ext cx="227880" cy="210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07FC64E-090F-48A5-B2F0-10EE52126DE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61119" y="2433958"/>
                  <a:ext cx="245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C28B2B1-817C-42D2-9383-49B173AFF689}"/>
                    </a:ext>
                  </a:extLst>
                </p14:cNvPr>
                <p14:cNvContentPartPr/>
                <p14:nvPr/>
              </p14:nvContentPartPr>
              <p14:xfrm>
                <a:off x="3712759" y="2179798"/>
                <a:ext cx="344160" cy="51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C28B2B1-817C-42D2-9383-49B173AFF68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04119" y="2170798"/>
                  <a:ext cx="3618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98371DC-AF5B-48F0-A86E-7E15A3D2A3A0}"/>
                    </a:ext>
                  </a:extLst>
                </p14:cNvPr>
                <p14:cNvContentPartPr/>
                <p14:nvPr/>
              </p14:nvContentPartPr>
              <p14:xfrm>
                <a:off x="3640039" y="2420278"/>
                <a:ext cx="349920" cy="28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98371DC-AF5B-48F0-A86E-7E15A3D2A3A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31399" y="2411278"/>
                  <a:ext cx="367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6A3D54F-B7C0-4988-B69C-27925AA02D45}"/>
                    </a:ext>
                  </a:extLst>
                </p14:cNvPr>
                <p14:cNvContentPartPr/>
                <p14:nvPr/>
              </p14:nvContentPartPr>
              <p14:xfrm>
                <a:off x="3911119" y="2337118"/>
                <a:ext cx="292680" cy="301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6A3D54F-B7C0-4988-B69C-27925AA02D4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02119" y="2328478"/>
                  <a:ext cx="310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720BE1E-8AE6-4F18-B256-49ADD58279D9}"/>
                    </a:ext>
                  </a:extLst>
                </p14:cNvPr>
                <p14:cNvContentPartPr/>
                <p14:nvPr/>
              </p14:nvContentPartPr>
              <p14:xfrm>
                <a:off x="4107319" y="2459878"/>
                <a:ext cx="137520" cy="145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720BE1E-8AE6-4F18-B256-49ADD58279D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98679" y="2451238"/>
                  <a:ext cx="155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81A0F6D-9360-4E69-BEDF-E9A6E45169B9}"/>
                    </a:ext>
                  </a:extLst>
                </p14:cNvPr>
                <p14:cNvContentPartPr/>
                <p14:nvPr/>
              </p14:nvContentPartPr>
              <p14:xfrm>
                <a:off x="4263199" y="2400838"/>
                <a:ext cx="232920" cy="161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81A0F6D-9360-4E69-BEDF-E9A6E45169B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54559" y="2392198"/>
                  <a:ext cx="250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C9250BE-3A91-4D58-AB28-2255F54AD013}"/>
                    </a:ext>
                  </a:extLst>
                </p14:cNvPr>
                <p14:cNvContentPartPr/>
                <p14:nvPr/>
              </p14:nvContentPartPr>
              <p14:xfrm>
                <a:off x="4636879" y="2268358"/>
                <a:ext cx="281880" cy="329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C9250BE-3A91-4D58-AB28-2255F54AD01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28239" y="2259358"/>
                  <a:ext cx="2995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46BAA00-6C94-47BC-A152-0A7582B0459B}"/>
                    </a:ext>
                  </a:extLst>
                </p14:cNvPr>
                <p14:cNvContentPartPr/>
                <p14:nvPr/>
              </p14:nvContentPartPr>
              <p14:xfrm>
                <a:off x="4952599" y="2596678"/>
                <a:ext cx="16200" cy="7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46BAA00-6C94-47BC-A152-0A7582B0459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43959" y="2588038"/>
                  <a:ext cx="3384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E49F03B-8996-4D6E-9189-D5F16D1D0639}"/>
              </a:ext>
            </a:extLst>
          </p:cNvPr>
          <p:cNvGrpSpPr/>
          <p:nvPr/>
        </p:nvGrpSpPr>
        <p:grpSpPr>
          <a:xfrm>
            <a:off x="539719" y="3245038"/>
            <a:ext cx="838440" cy="425520"/>
            <a:chOff x="539719" y="3245038"/>
            <a:chExt cx="83844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4ED0E1C-4133-4AC6-845D-B1B461FF0663}"/>
                    </a:ext>
                  </a:extLst>
                </p14:cNvPr>
                <p14:cNvContentPartPr/>
                <p14:nvPr/>
              </p14:nvContentPartPr>
              <p14:xfrm>
                <a:off x="539719" y="3245038"/>
                <a:ext cx="567720" cy="425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4ED0E1C-4133-4AC6-845D-B1B461FF066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1079" y="3236038"/>
                  <a:ext cx="5853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2858535-78B1-411C-A5FE-39BA43389F97}"/>
                    </a:ext>
                  </a:extLst>
                </p14:cNvPr>
                <p14:cNvContentPartPr/>
                <p14:nvPr/>
              </p14:nvContentPartPr>
              <p14:xfrm>
                <a:off x="640159" y="3475078"/>
                <a:ext cx="227880" cy="72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2858535-78B1-411C-A5FE-39BA43389F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1159" y="3466078"/>
                  <a:ext cx="245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903304C-0167-43FD-837D-51711C926E1C}"/>
                    </a:ext>
                  </a:extLst>
                </p14:cNvPr>
                <p14:cNvContentPartPr/>
                <p14:nvPr/>
              </p14:nvContentPartPr>
              <p14:xfrm>
                <a:off x="996559" y="3429718"/>
                <a:ext cx="231120" cy="196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903304C-0167-43FD-837D-51711C926E1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7559" y="3420718"/>
                  <a:ext cx="248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86A4D59-DA4E-4AD2-AED7-4FF182D3D780}"/>
                    </a:ext>
                  </a:extLst>
                </p14:cNvPr>
                <p14:cNvContentPartPr/>
                <p14:nvPr/>
              </p14:nvContentPartPr>
              <p14:xfrm>
                <a:off x="984319" y="3400558"/>
                <a:ext cx="241560" cy="180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86A4D59-DA4E-4AD2-AED7-4FF182D3D78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5679" y="3391558"/>
                  <a:ext cx="259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5D08989-17B8-4587-BC99-0E01B6F83FDC}"/>
                    </a:ext>
                  </a:extLst>
                </p14:cNvPr>
                <p14:cNvContentPartPr/>
                <p14:nvPr/>
              </p14:nvContentPartPr>
              <p14:xfrm>
                <a:off x="1374559" y="3394438"/>
                <a:ext cx="3600" cy="7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5D08989-17B8-4587-BC99-0E01B6F83FD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65919" y="3385798"/>
                  <a:ext cx="21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1AF7E3C-8765-4B1A-8D00-74296E34C907}"/>
                    </a:ext>
                  </a:extLst>
                </p14:cNvPr>
                <p14:cNvContentPartPr/>
                <p14:nvPr/>
              </p14:nvContentPartPr>
              <p14:xfrm>
                <a:off x="1345399" y="3556078"/>
                <a:ext cx="3600" cy="4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1AF7E3C-8765-4B1A-8D00-74296E34C90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336399" y="3547078"/>
                  <a:ext cx="2124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A935EFE-BB78-498E-8234-4505D882746C}"/>
              </a:ext>
            </a:extLst>
          </p:cNvPr>
          <p:cNvGrpSpPr/>
          <p:nvPr/>
        </p:nvGrpSpPr>
        <p:grpSpPr>
          <a:xfrm>
            <a:off x="1931479" y="2891518"/>
            <a:ext cx="1718640" cy="793080"/>
            <a:chOff x="1931479" y="2891518"/>
            <a:chExt cx="171864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C80E7D6-99F1-4335-8AF3-BD2C1B2D70D5}"/>
                    </a:ext>
                  </a:extLst>
                </p14:cNvPr>
                <p14:cNvContentPartPr/>
                <p14:nvPr/>
              </p14:nvContentPartPr>
              <p14:xfrm>
                <a:off x="1979359" y="2891518"/>
                <a:ext cx="363960" cy="639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C80E7D6-99F1-4335-8AF3-BD2C1B2D70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70359" y="2882518"/>
                  <a:ext cx="38160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E28BED7-D293-4130-8603-0F2713BA637A}"/>
                    </a:ext>
                  </a:extLst>
                </p14:cNvPr>
                <p14:cNvContentPartPr/>
                <p14:nvPr/>
              </p14:nvContentPartPr>
              <p14:xfrm>
                <a:off x="1931479" y="3325678"/>
                <a:ext cx="266400" cy="75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E28BED7-D293-4130-8603-0F2713BA637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22839" y="3317038"/>
                  <a:ext cx="284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7465CC8-83F6-400B-AAD7-41815198BA71}"/>
                    </a:ext>
                  </a:extLst>
                </p14:cNvPr>
                <p14:cNvContentPartPr/>
                <p14:nvPr/>
              </p14:nvContentPartPr>
              <p14:xfrm>
                <a:off x="2330359" y="3245398"/>
                <a:ext cx="110520" cy="219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7465CC8-83F6-400B-AAD7-41815198BA7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21359" y="3236398"/>
                  <a:ext cx="128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7654DA-112E-4408-B22D-1DDC07D95A94}"/>
                    </a:ext>
                  </a:extLst>
                </p14:cNvPr>
                <p14:cNvContentPartPr/>
                <p14:nvPr/>
              </p14:nvContentPartPr>
              <p14:xfrm>
                <a:off x="2515759" y="3300838"/>
                <a:ext cx="130680" cy="158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7654DA-112E-4408-B22D-1DDC07D95A9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506759" y="3292198"/>
                  <a:ext cx="148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054C5A5-3902-4549-9F11-08595883E0CA}"/>
                    </a:ext>
                  </a:extLst>
                </p14:cNvPr>
                <p14:cNvContentPartPr/>
                <p14:nvPr/>
              </p14:nvContentPartPr>
              <p14:xfrm>
                <a:off x="2488759" y="3260158"/>
                <a:ext cx="205200" cy="187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054C5A5-3902-4549-9F11-08595883E0C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80119" y="3251158"/>
                  <a:ext cx="222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EA9936-AFD6-443D-8C1B-B465FF7FBE35}"/>
                    </a:ext>
                  </a:extLst>
                </p14:cNvPr>
                <p14:cNvContentPartPr/>
                <p14:nvPr/>
              </p14:nvContentPartPr>
              <p14:xfrm>
                <a:off x="2697559" y="3288238"/>
                <a:ext cx="239040" cy="324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EA9936-AFD6-443D-8C1B-B465FF7FBE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88559" y="3279238"/>
                  <a:ext cx="256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AF68552-3115-458A-8A49-DD12AE8299A8}"/>
                    </a:ext>
                  </a:extLst>
                </p14:cNvPr>
                <p14:cNvContentPartPr/>
                <p14:nvPr/>
              </p14:nvContentPartPr>
              <p14:xfrm>
                <a:off x="2814199" y="3240358"/>
                <a:ext cx="213840" cy="444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AF68552-3115-458A-8A49-DD12AE8299A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805559" y="3231358"/>
                  <a:ext cx="2314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5627B8E-8F55-4062-A3D2-AADB009CC6F2}"/>
                    </a:ext>
                  </a:extLst>
                </p14:cNvPr>
                <p14:cNvContentPartPr/>
                <p14:nvPr/>
              </p14:nvContentPartPr>
              <p14:xfrm>
                <a:off x="3046399" y="3050278"/>
                <a:ext cx="150840" cy="528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5627B8E-8F55-4062-A3D2-AADB009CC6F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37399" y="3041278"/>
                  <a:ext cx="1684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EF067F3-27BA-4917-BEC4-2349A70BE47F}"/>
                    </a:ext>
                  </a:extLst>
                </p14:cNvPr>
                <p14:cNvContentPartPr/>
                <p14:nvPr/>
              </p14:nvContentPartPr>
              <p14:xfrm>
                <a:off x="3420079" y="3237838"/>
                <a:ext cx="230040" cy="55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EF067F3-27BA-4917-BEC4-2349A70BE47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11439" y="3228838"/>
                  <a:ext cx="247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DB60A5E-0E16-4ED8-80DC-2E713D887BB0}"/>
                    </a:ext>
                  </a:extLst>
                </p14:cNvPr>
                <p14:cNvContentPartPr/>
                <p14:nvPr/>
              </p14:nvContentPartPr>
              <p14:xfrm>
                <a:off x="3433399" y="3381118"/>
                <a:ext cx="213840" cy="31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DB60A5E-0E16-4ED8-80DC-2E713D887BB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24759" y="3372478"/>
                  <a:ext cx="23148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4409D13A-4DAF-42D3-A591-223773A5BDBD}"/>
                  </a:ext>
                </a:extLst>
              </p14:cNvPr>
              <p14:cNvContentPartPr/>
              <p14:nvPr/>
            </p14:nvContentPartPr>
            <p14:xfrm>
              <a:off x="3959719" y="2880718"/>
              <a:ext cx="581400" cy="9230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4409D13A-4DAF-42D3-A591-223773A5BDB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951079" y="2872078"/>
                <a:ext cx="599040" cy="9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2FB6772-1863-4522-9C99-7EC0CBE3160C}"/>
              </a:ext>
            </a:extLst>
          </p:cNvPr>
          <p:cNvGrpSpPr/>
          <p:nvPr/>
        </p:nvGrpSpPr>
        <p:grpSpPr>
          <a:xfrm>
            <a:off x="4777999" y="2924638"/>
            <a:ext cx="487080" cy="478080"/>
            <a:chOff x="4777999" y="2924638"/>
            <a:chExt cx="48708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6A4835D-CEC1-4FFE-9531-60AB7FF05C2D}"/>
                    </a:ext>
                  </a:extLst>
                </p14:cNvPr>
                <p14:cNvContentPartPr/>
                <p14:nvPr/>
              </p14:nvContentPartPr>
              <p14:xfrm>
                <a:off x="4793119" y="2957758"/>
                <a:ext cx="188640" cy="240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6A4835D-CEC1-4FFE-9531-60AB7FF05C2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84479" y="2948758"/>
                  <a:ext cx="206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CF32A10-C872-46FF-9FAE-8F4A6E6C2C01}"/>
                    </a:ext>
                  </a:extLst>
                </p14:cNvPr>
                <p14:cNvContentPartPr/>
                <p14:nvPr/>
              </p14:nvContentPartPr>
              <p14:xfrm>
                <a:off x="4777999" y="2924638"/>
                <a:ext cx="218520" cy="257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CF32A10-C872-46FF-9FAE-8F4A6E6C2C0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768999" y="2915638"/>
                  <a:ext cx="236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3ECED05-9B67-464B-9CE4-EAE1D6DFE8C0}"/>
                    </a:ext>
                  </a:extLst>
                </p14:cNvPr>
                <p14:cNvContentPartPr/>
                <p14:nvPr/>
              </p14:nvContentPartPr>
              <p14:xfrm>
                <a:off x="5096599" y="3024718"/>
                <a:ext cx="109800" cy="160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3ECED05-9B67-464B-9CE4-EAE1D6DFE8C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87599" y="3015718"/>
                  <a:ext cx="127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4B03AA6-AC4A-4A12-8F70-8112A6C30DA3}"/>
                    </a:ext>
                  </a:extLst>
                </p14:cNvPr>
                <p14:cNvContentPartPr/>
                <p14:nvPr/>
              </p14:nvContentPartPr>
              <p14:xfrm>
                <a:off x="5090479" y="2991598"/>
                <a:ext cx="174600" cy="411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4B03AA6-AC4A-4A12-8F70-8112A6C30DA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81479" y="2982598"/>
                  <a:ext cx="192240" cy="42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3A31D2D-5C36-4136-B254-ED947BBF8437}"/>
                  </a:ext>
                </a:extLst>
              </p14:cNvPr>
              <p14:cNvContentPartPr/>
              <p14:nvPr/>
            </p14:nvContentPartPr>
            <p14:xfrm>
              <a:off x="4777639" y="3525838"/>
              <a:ext cx="263520" cy="2584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3A31D2D-5C36-4136-B254-ED947BBF8437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768639" y="3517198"/>
                <a:ext cx="281160" cy="27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3FAF5234-7813-4925-B810-1D5348D71108}"/>
              </a:ext>
            </a:extLst>
          </p:cNvPr>
          <p:cNvGrpSpPr/>
          <p:nvPr/>
        </p:nvGrpSpPr>
        <p:grpSpPr>
          <a:xfrm>
            <a:off x="5928559" y="2782798"/>
            <a:ext cx="3468600" cy="990360"/>
            <a:chOff x="5928559" y="2782798"/>
            <a:chExt cx="3468600" cy="9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1182713-25DE-483D-8EA5-48D8B6F30C57}"/>
                    </a:ext>
                  </a:extLst>
                </p14:cNvPr>
                <p14:cNvContentPartPr/>
                <p14:nvPr/>
              </p14:nvContentPartPr>
              <p14:xfrm>
                <a:off x="5928559" y="2928958"/>
                <a:ext cx="204480" cy="230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1182713-25DE-483D-8EA5-48D8B6F30C5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19559" y="2919958"/>
                  <a:ext cx="222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9668F14-E4B3-43DF-8E61-C0E1E7F9EB08}"/>
                    </a:ext>
                  </a:extLst>
                </p14:cNvPr>
                <p14:cNvContentPartPr/>
                <p14:nvPr/>
              </p14:nvContentPartPr>
              <p14:xfrm>
                <a:off x="6254359" y="2854078"/>
                <a:ext cx="214200" cy="184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9668F14-E4B3-43DF-8E61-C0E1E7F9EB0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45719" y="2845078"/>
                  <a:ext cx="231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99E0816-A572-475C-A8CE-7605C8933875}"/>
                    </a:ext>
                  </a:extLst>
                </p14:cNvPr>
                <p14:cNvContentPartPr/>
                <p14:nvPr/>
              </p14:nvContentPartPr>
              <p14:xfrm>
                <a:off x="6208279" y="3102118"/>
                <a:ext cx="213840" cy="50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99E0816-A572-475C-A8CE-7605C893387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99639" y="3093118"/>
                  <a:ext cx="231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660AA6C-6FDC-4098-BC37-805C6A2D9262}"/>
                    </a:ext>
                  </a:extLst>
                </p14:cNvPr>
                <p14:cNvContentPartPr/>
                <p14:nvPr/>
              </p14:nvContentPartPr>
              <p14:xfrm>
                <a:off x="6622279" y="2906278"/>
                <a:ext cx="198720" cy="236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660AA6C-6FDC-4098-BC37-805C6A2D926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13279" y="2897278"/>
                  <a:ext cx="216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5C747BC-18B3-4D57-A9AA-1E6E7C47C051}"/>
                    </a:ext>
                  </a:extLst>
                </p14:cNvPr>
                <p14:cNvContentPartPr/>
                <p14:nvPr/>
              </p14:nvContentPartPr>
              <p14:xfrm>
                <a:off x="6602119" y="2895118"/>
                <a:ext cx="199800" cy="226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5C747BC-18B3-4D57-A9AA-1E6E7C47C05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93479" y="2886478"/>
                  <a:ext cx="217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338D37B-1466-4D3C-A88B-B7989C63C824}"/>
                    </a:ext>
                  </a:extLst>
                </p14:cNvPr>
                <p14:cNvContentPartPr/>
                <p14:nvPr/>
              </p14:nvContentPartPr>
              <p14:xfrm>
                <a:off x="6912079" y="2851558"/>
                <a:ext cx="165240" cy="176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338D37B-1466-4D3C-A88B-B7989C63C82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903439" y="2842558"/>
                  <a:ext cx="182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9DCADEF-BB19-4BE1-8270-3923A2150FEE}"/>
                    </a:ext>
                  </a:extLst>
                </p14:cNvPr>
                <p14:cNvContentPartPr/>
                <p14:nvPr/>
              </p14:nvContentPartPr>
              <p14:xfrm>
                <a:off x="6901639" y="2877478"/>
                <a:ext cx="487800" cy="257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9DCADEF-BB19-4BE1-8270-3923A2150FE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92999" y="2868478"/>
                  <a:ext cx="5054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8EEB67C-A03B-4A77-B918-E2D1670445A6}"/>
                    </a:ext>
                  </a:extLst>
                </p14:cNvPr>
                <p14:cNvContentPartPr/>
                <p14:nvPr/>
              </p14:nvContentPartPr>
              <p14:xfrm>
                <a:off x="7479799" y="3166918"/>
                <a:ext cx="114840" cy="179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8EEB67C-A03B-4A77-B918-E2D1670445A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71159" y="3158278"/>
                  <a:ext cx="132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404C722-39D8-44C0-B82D-C3B84EE56005}"/>
                    </a:ext>
                  </a:extLst>
                </p14:cNvPr>
                <p14:cNvContentPartPr/>
                <p14:nvPr/>
              </p14:nvContentPartPr>
              <p14:xfrm>
                <a:off x="7749799" y="2903038"/>
                <a:ext cx="214920" cy="251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404C722-39D8-44C0-B82D-C3B84EE5600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40799" y="2894038"/>
                  <a:ext cx="232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4B34222-7F7D-4B62-A501-F1E4A8CEE89A}"/>
                    </a:ext>
                  </a:extLst>
                </p14:cNvPr>
                <p14:cNvContentPartPr/>
                <p14:nvPr/>
              </p14:nvContentPartPr>
              <p14:xfrm>
                <a:off x="8124199" y="2851558"/>
                <a:ext cx="169200" cy="159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4B34222-7F7D-4B62-A501-F1E4A8CEE89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115559" y="2842558"/>
                  <a:ext cx="186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1556E99-BB3A-47E5-B26D-CB38FEBE1F2F}"/>
                    </a:ext>
                  </a:extLst>
                </p14:cNvPr>
                <p14:cNvContentPartPr/>
                <p14:nvPr/>
              </p14:nvContentPartPr>
              <p14:xfrm>
                <a:off x="8096839" y="3095638"/>
                <a:ext cx="158400" cy="23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1556E99-BB3A-47E5-B26D-CB38FEBE1F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88199" y="3086998"/>
                  <a:ext cx="176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BA76652-9288-46F0-B2C5-EC91E07E293D}"/>
                    </a:ext>
                  </a:extLst>
                </p14:cNvPr>
                <p14:cNvContentPartPr/>
                <p14:nvPr/>
              </p14:nvContentPartPr>
              <p14:xfrm>
                <a:off x="8437759" y="2949118"/>
                <a:ext cx="70200" cy="159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BA76652-9288-46F0-B2C5-EC91E07E293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28759" y="2940478"/>
                  <a:ext cx="87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AD510A9-BD70-4445-87C7-4DD7C64F4D09}"/>
                    </a:ext>
                  </a:extLst>
                </p14:cNvPr>
                <p14:cNvContentPartPr/>
                <p14:nvPr/>
              </p14:nvContentPartPr>
              <p14:xfrm>
                <a:off x="8416519" y="2846878"/>
                <a:ext cx="259920" cy="468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AD510A9-BD70-4445-87C7-4DD7C64F4D0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07519" y="2837878"/>
                  <a:ext cx="2775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07DA4BC-63CA-482C-AD20-E88A12371C95}"/>
                    </a:ext>
                  </a:extLst>
                </p14:cNvPr>
                <p14:cNvContentPartPr/>
                <p14:nvPr/>
              </p14:nvContentPartPr>
              <p14:xfrm>
                <a:off x="8758879" y="2782798"/>
                <a:ext cx="205560" cy="222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07DA4BC-63CA-482C-AD20-E88A12371C9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750239" y="2774158"/>
                  <a:ext cx="223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4D56088-C80E-41F9-902B-79FBC8C97D8E}"/>
                    </a:ext>
                  </a:extLst>
                </p14:cNvPr>
                <p14:cNvContentPartPr/>
                <p14:nvPr/>
              </p14:nvContentPartPr>
              <p14:xfrm>
                <a:off x="8748799" y="3067558"/>
                <a:ext cx="180720" cy="40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4D56088-C80E-41F9-902B-79FBC8C97D8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39799" y="3058558"/>
                  <a:ext cx="198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4159899-65D3-4B54-A4BA-CE1E4FB91B60}"/>
                    </a:ext>
                  </a:extLst>
                </p14:cNvPr>
                <p14:cNvContentPartPr/>
                <p14:nvPr/>
              </p14:nvContentPartPr>
              <p14:xfrm>
                <a:off x="9129319" y="2798998"/>
                <a:ext cx="267840" cy="284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4159899-65D3-4B54-A4BA-CE1E4FB91B6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20679" y="2790358"/>
                  <a:ext cx="285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D76C9F3-48FF-4610-8691-B4FD8C7B5266}"/>
                    </a:ext>
                  </a:extLst>
                </p14:cNvPr>
                <p14:cNvContentPartPr/>
                <p14:nvPr/>
              </p14:nvContentPartPr>
              <p14:xfrm>
                <a:off x="6424639" y="3590278"/>
                <a:ext cx="159480" cy="165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D76C9F3-48FF-4610-8691-B4FD8C7B526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15999" y="3581638"/>
                  <a:ext cx="177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D7743FE-40B2-4A30-86AC-7830E9227BA6}"/>
                    </a:ext>
                  </a:extLst>
                </p14:cNvPr>
                <p14:cNvContentPartPr/>
                <p14:nvPr/>
              </p14:nvContentPartPr>
              <p14:xfrm>
                <a:off x="6728119" y="3273118"/>
                <a:ext cx="191520" cy="500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D7743FE-40B2-4A30-86AC-7830E9227BA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719479" y="3264478"/>
                  <a:ext cx="2091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BA29F5B-B431-4BE8-B6E5-B5E7D16D5526}"/>
                    </a:ext>
                  </a:extLst>
                </p14:cNvPr>
                <p14:cNvContentPartPr/>
                <p14:nvPr/>
              </p14:nvContentPartPr>
              <p14:xfrm>
                <a:off x="6669439" y="3495238"/>
                <a:ext cx="277200" cy="65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BA29F5B-B431-4BE8-B6E5-B5E7D16D552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60799" y="3486598"/>
                  <a:ext cx="294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705C0CE-6CC9-43F8-B831-E56AD537ED8F}"/>
                    </a:ext>
                  </a:extLst>
                </p14:cNvPr>
                <p14:cNvContentPartPr/>
                <p14:nvPr/>
              </p14:nvContentPartPr>
              <p14:xfrm>
                <a:off x="6993079" y="3247918"/>
                <a:ext cx="201960" cy="453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705C0CE-6CC9-43F8-B831-E56AD537ED8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84079" y="3239278"/>
                  <a:ext cx="2196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1EFAD62-1C88-4F0B-A167-8BB9B580F55E}"/>
                    </a:ext>
                  </a:extLst>
                </p14:cNvPr>
                <p14:cNvContentPartPr/>
                <p14:nvPr/>
              </p14:nvContentPartPr>
              <p14:xfrm>
                <a:off x="7179919" y="3554638"/>
                <a:ext cx="117360" cy="121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1EFAD62-1C88-4F0B-A167-8BB9B580F55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170919" y="3545638"/>
                  <a:ext cx="135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AC78B02-E79B-49C0-A3BB-41FC93963ACF}"/>
                    </a:ext>
                  </a:extLst>
                </p14:cNvPr>
                <p14:cNvContentPartPr/>
                <p14:nvPr/>
              </p14:nvContentPartPr>
              <p14:xfrm>
                <a:off x="7311319" y="3533758"/>
                <a:ext cx="146880" cy="169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AC78B02-E79B-49C0-A3BB-41FC93963AC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02679" y="3524758"/>
                  <a:ext cx="164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59320E-931D-447C-BA79-6597D35DF137}"/>
                    </a:ext>
                  </a:extLst>
                </p14:cNvPr>
                <p14:cNvContentPartPr/>
                <p14:nvPr/>
              </p14:nvContentPartPr>
              <p14:xfrm>
                <a:off x="7522279" y="3539878"/>
                <a:ext cx="267120" cy="136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59320E-931D-447C-BA79-6597D35DF13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513279" y="3531238"/>
                  <a:ext cx="284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97C98D7-5BE9-4B95-ABC7-ADA496DD14E1}"/>
                    </a:ext>
                  </a:extLst>
                </p14:cNvPr>
                <p14:cNvContentPartPr/>
                <p14:nvPr/>
              </p14:nvContentPartPr>
              <p14:xfrm>
                <a:off x="7850239" y="3502438"/>
                <a:ext cx="56520" cy="143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97C98D7-5BE9-4B95-ABC7-ADA496DD14E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41239" y="3493438"/>
                  <a:ext cx="74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68C7100-F2CA-4791-8342-3F04AABBE626}"/>
                    </a:ext>
                  </a:extLst>
                </p14:cNvPr>
                <p14:cNvContentPartPr/>
                <p14:nvPr/>
              </p14:nvContentPartPr>
              <p14:xfrm>
                <a:off x="8011519" y="3454558"/>
                <a:ext cx="184320" cy="213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68C7100-F2CA-4791-8342-3F04AABBE62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002519" y="3445918"/>
                  <a:ext cx="201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EA16982-9A1A-4218-A9A8-C7A6E3FF14A4}"/>
                    </a:ext>
                  </a:extLst>
                </p14:cNvPr>
                <p14:cNvContentPartPr/>
                <p14:nvPr/>
              </p14:nvContentPartPr>
              <p14:xfrm>
                <a:off x="8208799" y="3473278"/>
                <a:ext cx="215280" cy="219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EA16982-9A1A-4218-A9A8-C7A6E3FF14A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199799" y="3464278"/>
                  <a:ext cx="2329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0A46C6A-30F2-403B-8C5A-AD60DABBFABE}"/>
              </a:ext>
            </a:extLst>
          </p:cNvPr>
          <p:cNvGrpSpPr/>
          <p:nvPr/>
        </p:nvGrpSpPr>
        <p:grpSpPr>
          <a:xfrm>
            <a:off x="9567799" y="2617918"/>
            <a:ext cx="2027880" cy="1080720"/>
            <a:chOff x="9567799" y="2617918"/>
            <a:chExt cx="2027880" cy="10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F73C7D8-B924-456D-B092-9A8DEE315CB0}"/>
                    </a:ext>
                  </a:extLst>
                </p14:cNvPr>
                <p14:cNvContentPartPr/>
                <p14:nvPr/>
              </p14:nvContentPartPr>
              <p14:xfrm>
                <a:off x="9567799" y="2661478"/>
                <a:ext cx="364680" cy="1037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F73C7D8-B924-456D-B092-9A8DEE315CB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558799" y="2652478"/>
                  <a:ext cx="38232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B3B84E1-6BC7-410D-99C6-EB478499E8F7}"/>
                    </a:ext>
                  </a:extLst>
                </p14:cNvPr>
                <p14:cNvContentPartPr/>
                <p14:nvPr/>
              </p14:nvContentPartPr>
              <p14:xfrm>
                <a:off x="10123639" y="2799718"/>
                <a:ext cx="99720" cy="205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B3B84E1-6BC7-410D-99C6-EB478499E8F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114999" y="2790718"/>
                  <a:ext cx="117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175302-4DF0-4F5D-8EAD-B889450563A1}"/>
                    </a:ext>
                  </a:extLst>
                </p14:cNvPr>
                <p14:cNvContentPartPr/>
                <p14:nvPr/>
              </p14:nvContentPartPr>
              <p14:xfrm>
                <a:off x="10222639" y="2617918"/>
                <a:ext cx="255240" cy="229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175302-4DF0-4F5D-8EAD-B889450563A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213639" y="2608918"/>
                  <a:ext cx="272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47B64AF-B349-49D1-96F8-2DC1D776C1D1}"/>
                    </a:ext>
                  </a:extLst>
                </p14:cNvPr>
                <p14:cNvContentPartPr/>
                <p14:nvPr/>
              </p14:nvContentPartPr>
              <p14:xfrm>
                <a:off x="10378159" y="2775238"/>
                <a:ext cx="178920" cy="197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47B64AF-B349-49D1-96F8-2DC1D776C1D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369519" y="2766598"/>
                  <a:ext cx="196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55FF22F-B1CD-41C5-8339-6575D3749459}"/>
                    </a:ext>
                  </a:extLst>
                </p14:cNvPr>
                <p14:cNvContentPartPr/>
                <p14:nvPr/>
              </p14:nvContentPartPr>
              <p14:xfrm>
                <a:off x="10483639" y="2792878"/>
                <a:ext cx="207360" cy="144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55FF22F-B1CD-41C5-8339-6575D374945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474639" y="2784238"/>
                  <a:ext cx="225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346A89C-5E7E-4E7C-88CC-3C9AEA9AAED2}"/>
                    </a:ext>
                  </a:extLst>
                </p14:cNvPr>
                <p14:cNvContentPartPr/>
                <p14:nvPr/>
              </p14:nvContentPartPr>
              <p14:xfrm>
                <a:off x="10753279" y="2766598"/>
                <a:ext cx="208440" cy="236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346A89C-5E7E-4E7C-88CC-3C9AEA9AAED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744279" y="2757598"/>
                  <a:ext cx="226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3AB284A-CD6D-47E2-960F-4834716EB524}"/>
                    </a:ext>
                  </a:extLst>
                </p14:cNvPr>
                <p14:cNvContentPartPr/>
                <p14:nvPr/>
              </p14:nvContentPartPr>
              <p14:xfrm>
                <a:off x="10933639" y="2698918"/>
                <a:ext cx="186840" cy="258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3AB284A-CD6D-47E2-960F-4834716EB52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924639" y="2689918"/>
                  <a:ext cx="204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185B4ED-A5B7-4575-B1CB-25072675FF87}"/>
                    </a:ext>
                  </a:extLst>
                </p14:cNvPr>
                <p14:cNvContentPartPr/>
                <p14:nvPr/>
              </p14:nvContentPartPr>
              <p14:xfrm>
                <a:off x="11074759" y="2765158"/>
                <a:ext cx="136080" cy="156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185B4ED-A5B7-4575-B1CB-25072675FF8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066119" y="2756158"/>
                  <a:ext cx="153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65C5CC7-E5CF-4D79-851B-7E463C67264C}"/>
                    </a:ext>
                  </a:extLst>
                </p14:cNvPr>
                <p14:cNvContentPartPr/>
                <p14:nvPr/>
              </p14:nvContentPartPr>
              <p14:xfrm>
                <a:off x="11244319" y="2774878"/>
                <a:ext cx="127800" cy="124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65C5CC7-E5CF-4D79-851B-7E463C67264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235679" y="2765878"/>
                  <a:ext cx="145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F68B6BD-AB63-4C38-A21F-D317D0470662}"/>
                    </a:ext>
                  </a:extLst>
                </p14:cNvPr>
                <p14:cNvContentPartPr/>
                <p14:nvPr/>
              </p14:nvContentPartPr>
              <p14:xfrm>
                <a:off x="11399479" y="2693878"/>
                <a:ext cx="196200" cy="249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F68B6BD-AB63-4C38-A21F-D317D047066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390479" y="2685238"/>
                  <a:ext cx="213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EAD7DB1-307F-448A-BFE8-878B1C19791B}"/>
                    </a:ext>
                  </a:extLst>
                </p14:cNvPr>
                <p14:cNvContentPartPr/>
                <p14:nvPr/>
              </p14:nvContentPartPr>
              <p14:xfrm>
                <a:off x="10166839" y="3214798"/>
                <a:ext cx="177840" cy="222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EAD7DB1-307F-448A-BFE8-878B1C19791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57839" y="3205798"/>
                  <a:ext cx="195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4AD11CC-7CFB-405D-8793-8AA6C7487F0A}"/>
                    </a:ext>
                  </a:extLst>
                </p14:cNvPr>
                <p14:cNvContentPartPr/>
                <p14:nvPr/>
              </p14:nvContentPartPr>
              <p14:xfrm>
                <a:off x="10456999" y="3222358"/>
                <a:ext cx="173520" cy="156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4AD11CC-7CFB-405D-8793-8AA6C7487F0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447999" y="3213358"/>
                  <a:ext cx="191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70D4DD6-3F5A-4272-8908-AE30E3307830}"/>
                    </a:ext>
                  </a:extLst>
                </p14:cNvPr>
                <p14:cNvContentPartPr/>
                <p14:nvPr/>
              </p14:nvContentPartPr>
              <p14:xfrm>
                <a:off x="10421719" y="3196438"/>
                <a:ext cx="184680" cy="192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70D4DD6-3F5A-4272-8908-AE30E330783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412719" y="3187438"/>
                  <a:ext cx="202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68D4BAA-644D-432A-AEBA-64A2717FD558}"/>
                    </a:ext>
                  </a:extLst>
                </p14:cNvPr>
                <p14:cNvContentPartPr/>
                <p14:nvPr/>
              </p14:nvContentPartPr>
              <p14:xfrm>
                <a:off x="10717639" y="3223078"/>
                <a:ext cx="117000" cy="133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68D4BAA-644D-432A-AEBA-64A2717FD55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708999" y="3214078"/>
                  <a:ext cx="134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36D9A64-133A-492A-9715-FE0D200D3BC6}"/>
                    </a:ext>
                  </a:extLst>
                </p14:cNvPr>
                <p14:cNvContentPartPr/>
                <p14:nvPr/>
              </p14:nvContentPartPr>
              <p14:xfrm>
                <a:off x="10854799" y="3242158"/>
                <a:ext cx="166680" cy="97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36D9A64-133A-492A-9715-FE0D200D3BC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845799" y="3233518"/>
                  <a:ext cx="184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BFCFEDE-EE7D-48CC-A312-2FBE96316C1A}"/>
                    </a:ext>
                  </a:extLst>
                </p14:cNvPr>
                <p14:cNvContentPartPr/>
                <p14:nvPr/>
              </p14:nvContentPartPr>
              <p14:xfrm>
                <a:off x="11036959" y="3256198"/>
                <a:ext cx="71640" cy="191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BFCFEDE-EE7D-48CC-A312-2FBE96316C1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028319" y="3247558"/>
                  <a:ext cx="89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6D5C24-5772-4CAF-840E-37B9D6E18529}"/>
                    </a:ext>
                  </a:extLst>
                </p14:cNvPr>
                <p14:cNvContentPartPr/>
                <p14:nvPr/>
              </p14:nvContentPartPr>
              <p14:xfrm>
                <a:off x="11062519" y="3164038"/>
                <a:ext cx="197640" cy="163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6D5C24-5772-4CAF-840E-37B9D6E1852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053879" y="3155038"/>
                  <a:ext cx="215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225831A-EF27-4FF2-B2C8-1BB960C84F10}"/>
                    </a:ext>
                  </a:extLst>
                </p14:cNvPr>
                <p14:cNvContentPartPr/>
                <p14:nvPr/>
              </p14:nvContentPartPr>
              <p14:xfrm>
                <a:off x="11302279" y="2962078"/>
                <a:ext cx="154080" cy="315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225831A-EF27-4FF2-B2C8-1BB960C84F1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293639" y="2953438"/>
                  <a:ext cx="171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00D3258-B44E-42AA-9E08-929E78511589}"/>
                    </a:ext>
                  </a:extLst>
                </p14:cNvPr>
                <p14:cNvContentPartPr/>
                <p14:nvPr/>
              </p14:nvContentPartPr>
              <p14:xfrm>
                <a:off x="11349079" y="3183478"/>
                <a:ext cx="203040" cy="196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00D3258-B44E-42AA-9E08-929E7851158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340079" y="3174838"/>
                  <a:ext cx="2206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9486B3F2-4033-4C48-9DE2-38581CE271C9}"/>
              </a:ext>
            </a:extLst>
          </p:cNvPr>
          <p:cNvGrpSpPr/>
          <p:nvPr/>
        </p:nvGrpSpPr>
        <p:grpSpPr>
          <a:xfrm>
            <a:off x="490039" y="4283638"/>
            <a:ext cx="521640" cy="453600"/>
            <a:chOff x="490039" y="4283638"/>
            <a:chExt cx="52164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39DDF6F-D712-4260-AF9E-BB8EFE779532}"/>
                    </a:ext>
                  </a:extLst>
                </p14:cNvPr>
                <p14:cNvContentPartPr/>
                <p14:nvPr/>
              </p14:nvContentPartPr>
              <p14:xfrm>
                <a:off x="490039" y="4283638"/>
                <a:ext cx="448560" cy="453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39DDF6F-D712-4260-AF9E-BB8EFE77953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81399" y="4274998"/>
                  <a:ext cx="4662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D94C872-7AC5-4E22-90BF-5E04D6100D0A}"/>
                    </a:ext>
                  </a:extLst>
                </p14:cNvPr>
                <p14:cNvContentPartPr/>
                <p14:nvPr/>
              </p14:nvContentPartPr>
              <p14:xfrm>
                <a:off x="803599" y="4492078"/>
                <a:ext cx="208080" cy="221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D94C872-7AC5-4E22-90BF-5E04D6100D0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94959" y="4483078"/>
                  <a:ext cx="22572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EC435893-4F6C-4CA7-AE7E-72C19B9C1D13}"/>
              </a:ext>
            </a:extLst>
          </p:cNvPr>
          <p:cNvGrpSpPr/>
          <p:nvPr/>
        </p:nvGrpSpPr>
        <p:grpSpPr>
          <a:xfrm>
            <a:off x="1464559" y="3945598"/>
            <a:ext cx="1244160" cy="710640"/>
            <a:chOff x="1464559" y="3945598"/>
            <a:chExt cx="1244160" cy="71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B453515-F776-4D31-ADF0-8E7D76052303}"/>
                    </a:ext>
                  </a:extLst>
                </p14:cNvPr>
                <p14:cNvContentPartPr/>
                <p14:nvPr/>
              </p14:nvContentPartPr>
              <p14:xfrm>
                <a:off x="1464559" y="3945598"/>
                <a:ext cx="411480" cy="710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B453515-F776-4D31-ADF0-8E7D7605230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455919" y="3936598"/>
                  <a:ext cx="42912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AE82162-6D6D-4086-B9E6-4208222CB9FE}"/>
                    </a:ext>
                  </a:extLst>
                </p14:cNvPr>
                <p14:cNvContentPartPr/>
                <p14:nvPr/>
              </p14:nvContentPartPr>
              <p14:xfrm>
                <a:off x="1490119" y="4404958"/>
                <a:ext cx="239040" cy="83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AE82162-6D6D-4086-B9E6-4208222CB9F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481479" y="4395958"/>
                  <a:ext cx="256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F893167-78A6-4ECB-B42A-63A8032E7B61}"/>
                    </a:ext>
                  </a:extLst>
                </p14:cNvPr>
                <p14:cNvContentPartPr/>
                <p14:nvPr/>
              </p14:nvContentPartPr>
              <p14:xfrm>
                <a:off x="1684159" y="4433398"/>
                <a:ext cx="125640" cy="172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F893167-78A6-4ECB-B42A-63A8032E7B6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675519" y="4424758"/>
                  <a:ext cx="143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D47A3A4-4159-405E-82E6-A28AB9880740}"/>
                    </a:ext>
                  </a:extLst>
                </p14:cNvPr>
                <p14:cNvContentPartPr/>
                <p14:nvPr/>
              </p14:nvContentPartPr>
              <p14:xfrm>
                <a:off x="1870999" y="4430518"/>
                <a:ext cx="180720" cy="161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D47A3A4-4159-405E-82E6-A28AB988074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861999" y="4421518"/>
                  <a:ext cx="198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E5C7F27-40D1-460B-AB8A-B3C02A47835C}"/>
                    </a:ext>
                  </a:extLst>
                </p14:cNvPr>
                <p14:cNvContentPartPr/>
                <p14:nvPr/>
              </p14:nvContentPartPr>
              <p14:xfrm>
                <a:off x="2063599" y="4472998"/>
                <a:ext cx="189720" cy="89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E5C7F27-40D1-460B-AB8A-B3C02A47835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054599" y="4464358"/>
                  <a:ext cx="207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36715C4-292C-49E7-8764-64178CB73EA7}"/>
                    </a:ext>
                  </a:extLst>
                </p14:cNvPr>
                <p14:cNvContentPartPr/>
                <p14:nvPr/>
              </p14:nvContentPartPr>
              <p14:xfrm>
                <a:off x="2324239" y="4204438"/>
                <a:ext cx="384480" cy="37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36715C4-292C-49E7-8764-64178CB73EA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15239" y="4195798"/>
                  <a:ext cx="402120" cy="39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B8B0DB0-35F0-41B4-87B0-B66A9DECF060}"/>
              </a:ext>
            </a:extLst>
          </p:cNvPr>
          <p:cNvGrpSpPr/>
          <p:nvPr/>
        </p:nvGrpSpPr>
        <p:grpSpPr>
          <a:xfrm>
            <a:off x="3125599" y="3895198"/>
            <a:ext cx="1018080" cy="897480"/>
            <a:chOff x="3125599" y="3895198"/>
            <a:chExt cx="1018080" cy="89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86AEF59-8A42-4ECB-A2EB-AD0E10AEF92E}"/>
                    </a:ext>
                  </a:extLst>
                </p14:cNvPr>
                <p14:cNvContentPartPr/>
                <p14:nvPr/>
              </p14:nvContentPartPr>
              <p14:xfrm>
                <a:off x="3142519" y="3895198"/>
                <a:ext cx="332640" cy="636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86AEF59-8A42-4ECB-A2EB-AD0E10AEF92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133879" y="3886558"/>
                  <a:ext cx="3502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4EF9D1F-5A68-43DD-AC12-342B954688E6}"/>
                    </a:ext>
                  </a:extLst>
                </p14:cNvPr>
                <p14:cNvContentPartPr/>
                <p14:nvPr/>
              </p14:nvContentPartPr>
              <p14:xfrm>
                <a:off x="3125599" y="4391278"/>
                <a:ext cx="228600" cy="57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4EF9D1F-5A68-43DD-AC12-342B954688E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16599" y="4382638"/>
                  <a:ext cx="246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78B2725-0B15-4248-928C-BBBF25D788DD}"/>
                    </a:ext>
                  </a:extLst>
                </p14:cNvPr>
                <p14:cNvContentPartPr/>
                <p14:nvPr/>
              </p14:nvContentPartPr>
              <p14:xfrm>
                <a:off x="3351679" y="4484518"/>
                <a:ext cx="68040" cy="88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78B2725-0B15-4248-928C-BBBF25D788D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343039" y="4475878"/>
                  <a:ext cx="85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23ED1B0-BD08-49DF-854F-03D64041C32F}"/>
                    </a:ext>
                  </a:extLst>
                </p14:cNvPr>
                <p14:cNvContentPartPr/>
                <p14:nvPr/>
              </p14:nvContentPartPr>
              <p14:xfrm>
                <a:off x="3350599" y="4464718"/>
                <a:ext cx="192960" cy="127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23ED1B0-BD08-49DF-854F-03D64041C32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41599" y="4456078"/>
                  <a:ext cx="210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9DD489F-1CBA-449C-9308-237544910FFD}"/>
                    </a:ext>
                  </a:extLst>
                </p14:cNvPr>
                <p14:cNvContentPartPr/>
                <p14:nvPr/>
              </p14:nvContentPartPr>
              <p14:xfrm>
                <a:off x="3271039" y="4573078"/>
                <a:ext cx="87480" cy="219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9DD489F-1CBA-449C-9308-237544910FF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262039" y="4564078"/>
                  <a:ext cx="105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113F7DF-E1DD-4A8E-BAAC-AC594B0E56AF}"/>
                    </a:ext>
                  </a:extLst>
                </p14:cNvPr>
                <p14:cNvContentPartPr/>
                <p14:nvPr/>
              </p14:nvContentPartPr>
              <p14:xfrm>
                <a:off x="3672079" y="4250518"/>
                <a:ext cx="105480" cy="169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113F7DF-E1DD-4A8E-BAAC-AC594B0E56A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663439" y="4241518"/>
                  <a:ext cx="123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24E2C09-F93E-4FCE-8469-7C00980E7B64}"/>
                    </a:ext>
                  </a:extLst>
                </p14:cNvPr>
                <p14:cNvContentPartPr/>
                <p14:nvPr/>
              </p14:nvContentPartPr>
              <p14:xfrm>
                <a:off x="3839839" y="4261318"/>
                <a:ext cx="41760" cy="156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24E2C09-F93E-4FCE-8469-7C00980E7B6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831199" y="4252678"/>
                  <a:ext cx="59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F99837F-EE3F-4870-91C3-8C0E263EFD79}"/>
                    </a:ext>
                  </a:extLst>
                </p14:cNvPr>
                <p14:cNvContentPartPr/>
                <p14:nvPr/>
              </p14:nvContentPartPr>
              <p14:xfrm>
                <a:off x="3702679" y="4232518"/>
                <a:ext cx="291960" cy="434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F99837F-EE3F-4870-91C3-8C0E263EFD7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93679" y="4223878"/>
                  <a:ext cx="3096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4709759-2E23-429F-8845-1411B4B770BC}"/>
                    </a:ext>
                  </a:extLst>
                </p14:cNvPr>
                <p14:cNvContentPartPr/>
                <p14:nvPr/>
              </p14:nvContentPartPr>
              <p14:xfrm>
                <a:off x="4048999" y="4060078"/>
                <a:ext cx="94680" cy="426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4709759-2E23-429F-8845-1411B4B770B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039999" y="4051078"/>
                  <a:ext cx="112320" cy="44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7B77BC0-3903-40FC-895C-27CC40BCB311}"/>
              </a:ext>
            </a:extLst>
          </p:cNvPr>
          <p:cNvGrpSpPr/>
          <p:nvPr/>
        </p:nvGrpSpPr>
        <p:grpSpPr>
          <a:xfrm>
            <a:off x="4383079" y="3969718"/>
            <a:ext cx="857520" cy="803880"/>
            <a:chOff x="4383079" y="3969718"/>
            <a:chExt cx="857520" cy="80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5FA2F7F-C1A5-426F-87CB-8C2C0A7D487F}"/>
                    </a:ext>
                  </a:extLst>
                </p14:cNvPr>
                <p14:cNvContentPartPr/>
                <p14:nvPr/>
              </p14:nvContentPartPr>
              <p14:xfrm>
                <a:off x="4383079" y="4218838"/>
                <a:ext cx="195480" cy="49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5FA2F7F-C1A5-426F-87CB-8C2C0A7D487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374439" y="4209838"/>
                  <a:ext cx="213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A2B4D66-598A-4360-B9A1-CCBCF1DDB0C0}"/>
                    </a:ext>
                  </a:extLst>
                </p14:cNvPr>
                <p14:cNvContentPartPr/>
                <p14:nvPr/>
              </p14:nvContentPartPr>
              <p14:xfrm>
                <a:off x="4383079" y="4304158"/>
                <a:ext cx="174960" cy="518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A2B4D66-598A-4360-B9A1-CCBCF1DDB0C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374439" y="4295158"/>
                  <a:ext cx="192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233361C-61E2-4C73-B03F-3DB75A46AE1B}"/>
                    </a:ext>
                  </a:extLst>
                </p14:cNvPr>
                <p14:cNvContentPartPr/>
                <p14:nvPr/>
              </p14:nvContentPartPr>
              <p14:xfrm>
                <a:off x="5026399" y="4058998"/>
                <a:ext cx="53640" cy="119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233361C-61E2-4C73-B03F-3DB75A46AE1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017399" y="4050358"/>
                  <a:ext cx="71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4AF9E1F-C46F-4FBF-A3DC-1F9BC29546CC}"/>
                    </a:ext>
                  </a:extLst>
                </p14:cNvPr>
                <p14:cNvContentPartPr/>
                <p14:nvPr/>
              </p14:nvContentPartPr>
              <p14:xfrm>
                <a:off x="4975639" y="3969718"/>
                <a:ext cx="264960" cy="4230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4AF9E1F-C46F-4FBF-A3DC-1F9BC29546C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966639" y="3960718"/>
                  <a:ext cx="2826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DAFEF28-8DCB-4F4A-A5F3-50419BA9ACCA}"/>
                    </a:ext>
                  </a:extLst>
                </p14:cNvPr>
                <p14:cNvContentPartPr/>
                <p14:nvPr/>
              </p14:nvContentPartPr>
              <p14:xfrm>
                <a:off x="4789879" y="4353838"/>
                <a:ext cx="364680" cy="129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DAFEF28-8DCB-4F4A-A5F3-50419BA9ACC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781239" y="4344838"/>
                  <a:ext cx="382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EBA9B08-C982-4D70-8FA1-9EEA35EC72B2}"/>
                    </a:ext>
                  </a:extLst>
                </p14:cNvPr>
                <p14:cNvContentPartPr/>
                <p14:nvPr/>
              </p14:nvContentPartPr>
              <p14:xfrm>
                <a:off x="4768999" y="4548598"/>
                <a:ext cx="275400" cy="225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EBA9B08-C982-4D70-8FA1-9EEA35EC72B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759999" y="4539598"/>
                  <a:ext cx="29304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3D07F75-F637-4260-AB19-AB848488AC63}"/>
              </a:ext>
            </a:extLst>
          </p:cNvPr>
          <p:cNvGrpSpPr/>
          <p:nvPr/>
        </p:nvGrpSpPr>
        <p:grpSpPr>
          <a:xfrm>
            <a:off x="6046279" y="4052158"/>
            <a:ext cx="1678680" cy="444600"/>
            <a:chOff x="6046279" y="4052158"/>
            <a:chExt cx="167868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ABF61DF-1D4C-457A-878D-9A1E463F429B}"/>
                    </a:ext>
                  </a:extLst>
                </p14:cNvPr>
                <p14:cNvContentPartPr/>
                <p14:nvPr/>
              </p14:nvContentPartPr>
              <p14:xfrm>
                <a:off x="6046279" y="4160158"/>
                <a:ext cx="198720" cy="198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ABF61DF-1D4C-457A-878D-9A1E463F429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037639" y="4151158"/>
                  <a:ext cx="216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659F253-08D3-4D9F-905C-4382A980E5E3}"/>
                    </a:ext>
                  </a:extLst>
                </p14:cNvPr>
                <p14:cNvContentPartPr/>
                <p14:nvPr/>
              </p14:nvContentPartPr>
              <p14:xfrm>
                <a:off x="6366679" y="4098238"/>
                <a:ext cx="178920" cy="172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659F253-08D3-4D9F-905C-4382A980E5E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357679" y="4089238"/>
                  <a:ext cx="196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E5DAE44-AAD4-421F-8864-0986CE07F424}"/>
                    </a:ext>
                  </a:extLst>
                </p14:cNvPr>
                <p14:cNvContentPartPr/>
                <p14:nvPr/>
              </p14:nvContentPartPr>
              <p14:xfrm>
                <a:off x="6356959" y="4321798"/>
                <a:ext cx="170640" cy="482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E5DAE44-AAD4-421F-8864-0986CE07F42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347959" y="4313158"/>
                  <a:ext cx="188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38AC96B-528B-4037-8EC1-1BED5313F7C5}"/>
                    </a:ext>
                  </a:extLst>
                </p14:cNvPr>
                <p14:cNvContentPartPr/>
                <p14:nvPr/>
              </p14:nvContentPartPr>
              <p14:xfrm>
                <a:off x="6773479" y="4209838"/>
                <a:ext cx="68040" cy="59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38AC96B-528B-4037-8EC1-1BED5313F7C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764839" y="4200838"/>
                  <a:ext cx="85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9ACC29A-DA24-4CBE-BB78-DB11996889D9}"/>
                    </a:ext>
                  </a:extLst>
                </p14:cNvPr>
                <p14:cNvContentPartPr/>
                <p14:nvPr/>
              </p14:nvContentPartPr>
              <p14:xfrm>
                <a:off x="6741799" y="4085638"/>
                <a:ext cx="203040" cy="411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9ACC29A-DA24-4CBE-BB78-DB11996889D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732799" y="4076998"/>
                  <a:ext cx="2206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16AD9F3-DC26-4003-978D-8DA2A1496C9D}"/>
                    </a:ext>
                  </a:extLst>
                </p14:cNvPr>
                <p14:cNvContentPartPr/>
                <p14:nvPr/>
              </p14:nvContentPartPr>
              <p14:xfrm>
                <a:off x="7064359" y="4052158"/>
                <a:ext cx="179640" cy="200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16AD9F3-DC26-4003-978D-8DA2A1496C9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55359" y="4043158"/>
                  <a:ext cx="197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BADD9E3-BC95-4E96-83F9-0D9583016866}"/>
                    </a:ext>
                  </a:extLst>
                </p14:cNvPr>
                <p14:cNvContentPartPr/>
                <p14:nvPr/>
              </p14:nvContentPartPr>
              <p14:xfrm>
                <a:off x="7070119" y="4277158"/>
                <a:ext cx="177840" cy="53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BADD9E3-BC95-4E96-83F9-0D958301686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061119" y="4268518"/>
                  <a:ext cx="195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70AF498-6039-46FC-B117-05083E6F51CD}"/>
                    </a:ext>
                  </a:extLst>
                </p14:cNvPr>
                <p14:cNvContentPartPr/>
                <p14:nvPr/>
              </p14:nvContentPartPr>
              <p14:xfrm>
                <a:off x="7454599" y="4059358"/>
                <a:ext cx="270360" cy="308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70AF498-6039-46FC-B117-05083E6F51C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445599" y="4050358"/>
                  <a:ext cx="28800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F9FCD530-564C-401B-A114-229A82C4C99F}"/>
              </a:ext>
            </a:extLst>
          </p:cNvPr>
          <p:cNvGrpSpPr/>
          <p:nvPr/>
        </p:nvGrpSpPr>
        <p:grpSpPr>
          <a:xfrm>
            <a:off x="523159" y="5372998"/>
            <a:ext cx="704520" cy="455040"/>
            <a:chOff x="523159" y="5372998"/>
            <a:chExt cx="70452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7B3D336-5516-4466-A054-069657A983CF}"/>
                    </a:ext>
                  </a:extLst>
                </p14:cNvPr>
                <p14:cNvContentPartPr/>
                <p14:nvPr/>
              </p14:nvContentPartPr>
              <p14:xfrm>
                <a:off x="523159" y="5372998"/>
                <a:ext cx="462600" cy="262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7B3D336-5516-4466-A054-069657A983C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14519" y="5363998"/>
                  <a:ext cx="480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318E223-E0FA-4F09-A468-286EE561DF54}"/>
                    </a:ext>
                  </a:extLst>
                </p14:cNvPr>
                <p14:cNvContentPartPr/>
                <p14:nvPr/>
              </p14:nvContentPartPr>
              <p14:xfrm>
                <a:off x="989359" y="5561638"/>
                <a:ext cx="43560" cy="84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318E223-E0FA-4F09-A468-286EE561DF5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80719" y="5552998"/>
                  <a:ext cx="61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F8F9F9E-8A34-4744-9153-CADD0E65A07B}"/>
                    </a:ext>
                  </a:extLst>
                </p14:cNvPr>
                <p14:cNvContentPartPr/>
                <p14:nvPr/>
              </p14:nvContentPartPr>
              <p14:xfrm>
                <a:off x="996919" y="5561278"/>
                <a:ext cx="230760" cy="2667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F8F9F9E-8A34-4744-9153-CADD0E65A07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8279" y="5552278"/>
                  <a:ext cx="2484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1BA265D-5511-4CD5-BCD0-1FC696E48EBF}"/>
              </a:ext>
            </a:extLst>
          </p:cNvPr>
          <p:cNvGrpSpPr/>
          <p:nvPr/>
        </p:nvGrpSpPr>
        <p:grpSpPr>
          <a:xfrm>
            <a:off x="1495159" y="5434198"/>
            <a:ext cx="220680" cy="110520"/>
            <a:chOff x="1495159" y="5434198"/>
            <a:chExt cx="220680" cy="11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61DFB0B-0A70-4793-AE2B-B4C8CC486FCB}"/>
                    </a:ext>
                  </a:extLst>
                </p14:cNvPr>
                <p14:cNvContentPartPr/>
                <p14:nvPr/>
              </p14:nvContentPartPr>
              <p14:xfrm>
                <a:off x="1495159" y="5434198"/>
                <a:ext cx="200520" cy="15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61DFB0B-0A70-4793-AE2B-B4C8CC486FC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486519" y="5425198"/>
                  <a:ext cx="218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5DF41F3-6DD5-46F2-9B9E-FBEE87A6C9C5}"/>
                    </a:ext>
                  </a:extLst>
                </p14:cNvPr>
                <p14:cNvContentPartPr/>
                <p14:nvPr/>
              </p14:nvContentPartPr>
              <p14:xfrm>
                <a:off x="1531159" y="5519518"/>
                <a:ext cx="184680" cy="25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5DF41F3-6DD5-46F2-9B9E-FBEE87A6C9C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522159" y="5510878"/>
                  <a:ext cx="2023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4243346D-FF67-473D-B659-CCCC7B705824}"/>
              </a:ext>
            </a:extLst>
          </p:cNvPr>
          <p:cNvGrpSpPr/>
          <p:nvPr/>
        </p:nvGrpSpPr>
        <p:grpSpPr>
          <a:xfrm>
            <a:off x="2005639" y="5100478"/>
            <a:ext cx="1539720" cy="490680"/>
            <a:chOff x="2005639" y="5100478"/>
            <a:chExt cx="153972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71F0545-FB2B-42A5-B069-88D56CB25A9A}"/>
                    </a:ext>
                  </a:extLst>
                </p14:cNvPr>
                <p14:cNvContentPartPr/>
                <p14:nvPr/>
              </p14:nvContentPartPr>
              <p14:xfrm>
                <a:off x="2005639" y="5231518"/>
                <a:ext cx="379800" cy="3520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71F0545-FB2B-42A5-B069-88D56CB25A9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996639" y="5222518"/>
                  <a:ext cx="397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142E16E-CBA0-4B92-8A49-F45831928DE4}"/>
                    </a:ext>
                  </a:extLst>
                </p14:cNvPr>
                <p14:cNvContentPartPr/>
                <p14:nvPr/>
              </p14:nvContentPartPr>
              <p14:xfrm>
                <a:off x="2120839" y="5395318"/>
                <a:ext cx="232560" cy="576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142E16E-CBA0-4B92-8A49-F45831928DE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112199" y="5386318"/>
                  <a:ext cx="250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7083589-2350-4CA4-946D-2D04C95D41AA}"/>
                    </a:ext>
                  </a:extLst>
                </p14:cNvPr>
                <p14:cNvContentPartPr/>
                <p14:nvPr/>
              </p14:nvContentPartPr>
              <p14:xfrm>
                <a:off x="2493799" y="5304238"/>
                <a:ext cx="90360" cy="213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7083589-2350-4CA4-946D-2D04C95D41A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485159" y="5295238"/>
                  <a:ext cx="108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8B6F4D7-F48B-47B9-97E7-DBFDDAB898DE}"/>
                    </a:ext>
                  </a:extLst>
                </p14:cNvPr>
                <p14:cNvContentPartPr/>
                <p14:nvPr/>
              </p14:nvContentPartPr>
              <p14:xfrm>
                <a:off x="2711599" y="5284438"/>
                <a:ext cx="85320" cy="113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8B6F4D7-F48B-47B9-97E7-DBFDDAB898D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702599" y="5275438"/>
                  <a:ext cx="102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6757200-CA64-4EC3-890D-A3AC81A3D8B6}"/>
                    </a:ext>
                  </a:extLst>
                </p14:cNvPr>
                <p14:cNvContentPartPr/>
                <p14:nvPr/>
              </p14:nvContentPartPr>
              <p14:xfrm>
                <a:off x="2756959" y="5215318"/>
                <a:ext cx="234360" cy="345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6757200-CA64-4EC3-890D-A3AC81A3D8B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747959" y="5206678"/>
                  <a:ext cx="2520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BA33962-751D-4864-9619-38FAEFE85D2A}"/>
                    </a:ext>
                  </a:extLst>
                </p14:cNvPr>
                <p14:cNvContentPartPr/>
                <p14:nvPr/>
              </p14:nvContentPartPr>
              <p14:xfrm>
                <a:off x="2995999" y="5100478"/>
                <a:ext cx="151560" cy="4906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BA33962-751D-4864-9619-38FAEFE85D2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987359" y="5091838"/>
                  <a:ext cx="1692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F909F34-FB7C-4613-8844-F47E27AD198B}"/>
                    </a:ext>
                  </a:extLst>
                </p14:cNvPr>
                <p14:cNvContentPartPr/>
                <p14:nvPr/>
              </p14:nvContentPartPr>
              <p14:xfrm>
                <a:off x="3385519" y="5342398"/>
                <a:ext cx="159840" cy="406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F909F34-FB7C-4613-8844-F47E27AD198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376879" y="5333398"/>
                  <a:ext cx="177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124D00C-3CCB-45B3-BA8E-0B3CEBDC47AF}"/>
                    </a:ext>
                  </a:extLst>
                </p14:cNvPr>
                <p14:cNvContentPartPr/>
                <p14:nvPr/>
              </p14:nvContentPartPr>
              <p14:xfrm>
                <a:off x="3363919" y="5431678"/>
                <a:ext cx="146880" cy="360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124D00C-3CCB-45B3-BA8E-0B3CEBDC47A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355279" y="5422678"/>
                  <a:ext cx="16452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46F8C6E3-26AF-4B4E-8A17-29DA2F019BF4}"/>
                  </a:ext>
                </a:extLst>
              </p14:cNvPr>
              <p14:cNvContentPartPr/>
              <p14:nvPr/>
            </p14:nvContentPartPr>
            <p14:xfrm>
              <a:off x="4020919" y="5088598"/>
              <a:ext cx="199800" cy="7534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46F8C6E3-26AF-4B4E-8A17-29DA2F019BF4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4012279" y="5079958"/>
                <a:ext cx="21744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742BDC79-A4A3-4C74-8C12-14151CBFC69A}"/>
                  </a:ext>
                </a:extLst>
              </p14:cNvPr>
              <p14:cNvContentPartPr/>
              <p14:nvPr/>
            </p14:nvContentPartPr>
            <p14:xfrm>
              <a:off x="4081039" y="6001198"/>
              <a:ext cx="148320" cy="1634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742BDC79-A4A3-4C74-8C12-14151CBFC69A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4072399" y="5992558"/>
                <a:ext cx="16596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6" name="Group 325">
            <a:extLst>
              <a:ext uri="{FF2B5EF4-FFF2-40B4-BE49-F238E27FC236}">
                <a16:creationId xmlns:a16="http://schemas.microsoft.com/office/drawing/2014/main" id="{A7339FAE-C53C-4DE1-97B3-97370AE036B7}"/>
              </a:ext>
            </a:extLst>
          </p:cNvPr>
          <p:cNvGrpSpPr/>
          <p:nvPr/>
        </p:nvGrpSpPr>
        <p:grpSpPr>
          <a:xfrm>
            <a:off x="4138639" y="4805998"/>
            <a:ext cx="1954080" cy="1032840"/>
            <a:chOff x="4138639" y="4805998"/>
            <a:chExt cx="1954080" cy="10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2C74E3C-8851-442A-A4D5-2B28710B6530}"/>
                    </a:ext>
                  </a:extLst>
                </p14:cNvPr>
                <p14:cNvContentPartPr/>
                <p14:nvPr/>
              </p14:nvContentPartPr>
              <p14:xfrm>
                <a:off x="4138639" y="4805998"/>
                <a:ext cx="225000" cy="166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2C74E3C-8851-442A-A4D5-2B28710B653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129999" y="4796998"/>
                  <a:ext cx="242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E9D42A1-6167-4441-9BE9-2FBC111A5412}"/>
                    </a:ext>
                  </a:extLst>
                </p14:cNvPr>
                <p14:cNvContentPartPr/>
                <p14:nvPr/>
              </p14:nvContentPartPr>
              <p14:xfrm>
                <a:off x="4589719" y="5239078"/>
                <a:ext cx="360" cy="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E9D42A1-6167-4441-9BE9-2FBC111A541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81079" y="5230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51EE83A-7EC7-4B9A-ADA6-04FFA9AA652E}"/>
                    </a:ext>
                  </a:extLst>
                </p14:cNvPr>
                <p14:cNvContentPartPr/>
                <p14:nvPr/>
              </p14:nvContentPartPr>
              <p14:xfrm>
                <a:off x="4595479" y="5225758"/>
                <a:ext cx="14400" cy="15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51EE83A-7EC7-4B9A-ADA6-04FFA9AA652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86839" y="5216758"/>
                  <a:ext cx="32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80CF97C-070B-47CA-A1CC-AE4D526185FD}"/>
                    </a:ext>
                  </a:extLst>
                </p14:cNvPr>
                <p14:cNvContentPartPr/>
                <p14:nvPr/>
              </p14:nvContentPartPr>
              <p14:xfrm>
                <a:off x="4506919" y="5245198"/>
                <a:ext cx="124200" cy="164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80CF97C-070B-47CA-A1CC-AE4D526185F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497919" y="5236558"/>
                  <a:ext cx="141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8B7F73A-3784-4E2E-AC89-271D77CA09F6}"/>
                    </a:ext>
                  </a:extLst>
                </p14:cNvPr>
                <p14:cNvContentPartPr/>
                <p14:nvPr/>
              </p14:nvContentPartPr>
              <p14:xfrm>
                <a:off x="4494679" y="5173198"/>
                <a:ext cx="261720" cy="549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8B7F73A-3784-4E2E-AC89-271D77CA09F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486039" y="5164558"/>
                  <a:ext cx="27936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0433490-F682-456D-BE5D-FD07BEFCF571}"/>
                    </a:ext>
                  </a:extLst>
                </p14:cNvPr>
                <p14:cNvContentPartPr/>
                <p14:nvPr/>
              </p14:nvContentPartPr>
              <p14:xfrm>
                <a:off x="4864039" y="5324038"/>
                <a:ext cx="41400" cy="22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0433490-F682-456D-BE5D-FD07BEFCF57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855039" y="5315398"/>
                  <a:ext cx="59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FA26126-1257-432C-81D0-57DAF41CDBE0}"/>
                    </a:ext>
                  </a:extLst>
                </p14:cNvPr>
                <p14:cNvContentPartPr/>
                <p14:nvPr/>
              </p14:nvContentPartPr>
              <p14:xfrm>
                <a:off x="5165719" y="5145838"/>
                <a:ext cx="94320" cy="1681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FA26126-1257-432C-81D0-57DAF41CDBE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156719" y="5137198"/>
                  <a:ext cx="111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02A788B-CF9D-46B3-8372-1313CEB81682}"/>
                    </a:ext>
                  </a:extLst>
                </p14:cNvPr>
                <p14:cNvContentPartPr/>
                <p14:nvPr/>
              </p14:nvContentPartPr>
              <p14:xfrm>
                <a:off x="5154199" y="5134678"/>
                <a:ext cx="184680" cy="3664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02A788B-CF9D-46B3-8372-1313CEB8168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145199" y="5125678"/>
                  <a:ext cx="202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D877E2B-5DED-468B-B8A8-8E11301D3021}"/>
                    </a:ext>
                  </a:extLst>
                </p14:cNvPr>
                <p14:cNvContentPartPr/>
                <p14:nvPr/>
              </p14:nvContentPartPr>
              <p14:xfrm>
                <a:off x="4923439" y="5488918"/>
                <a:ext cx="419400" cy="738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D877E2B-5DED-468B-B8A8-8E11301D302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914439" y="5480278"/>
                  <a:ext cx="437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24F15A2-1189-4AF1-9957-44EF1F049A25}"/>
                    </a:ext>
                  </a:extLst>
                </p14:cNvPr>
                <p14:cNvContentPartPr/>
                <p14:nvPr/>
              </p14:nvContentPartPr>
              <p14:xfrm>
                <a:off x="4943959" y="5636518"/>
                <a:ext cx="280800" cy="202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24F15A2-1189-4AF1-9957-44EF1F049A2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34959" y="5627518"/>
                  <a:ext cx="298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495DEAF-C736-4725-BA95-8FB2F25E4A44}"/>
                    </a:ext>
                  </a:extLst>
                </p14:cNvPr>
                <p14:cNvContentPartPr/>
                <p14:nvPr/>
              </p14:nvContentPartPr>
              <p14:xfrm>
                <a:off x="5495479" y="5321158"/>
                <a:ext cx="248400" cy="148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495DEAF-C736-4725-BA95-8FB2F25E4A4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486479" y="5312518"/>
                  <a:ext cx="266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895C8B6-C59C-4991-BCA4-ACFF5A91D4A3}"/>
                    </a:ext>
                  </a:extLst>
                </p14:cNvPr>
                <p14:cNvContentPartPr/>
                <p14:nvPr/>
              </p14:nvContentPartPr>
              <p14:xfrm>
                <a:off x="5738479" y="5084638"/>
                <a:ext cx="196920" cy="2937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895C8B6-C59C-4991-BCA4-ACFF5A91D4A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729479" y="5075998"/>
                  <a:ext cx="214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A162E0F-DEFA-471C-9663-8D7CEFF0BE1C}"/>
                    </a:ext>
                  </a:extLst>
                </p14:cNvPr>
                <p14:cNvContentPartPr/>
                <p14:nvPr/>
              </p14:nvContentPartPr>
              <p14:xfrm>
                <a:off x="5907319" y="5268238"/>
                <a:ext cx="97200" cy="1278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A162E0F-DEFA-471C-9663-8D7CEFF0BE1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898679" y="5259598"/>
                  <a:ext cx="114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F4B1D5F-1FA8-4871-BED7-CA210B0512D4}"/>
                    </a:ext>
                  </a:extLst>
                </p14:cNvPr>
                <p14:cNvContentPartPr/>
                <p14:nvPr/>
              </p14:nvContentPartPr>
              <p14:xfrm>
                <a:off x="5867359" y="5221798"/>
                <a:ext cx="225360" cy="3970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F4B1D5F-1FA8-4871-BED7-CA210B0512D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858359" y="5213158"/>
                  <a:ext cx="243000" cy="41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5D517019-8567-4D00-A2C6-823D00F6B526}"/>
              </a:ext>
            </a:extLst>
          </p:cNvPr>
          <p:cNvGrpSpPr/>
          <p:nvPr/>
        </p:nvGrpSpPr>
        <p:grpSpPr>
          <a:xfrm>
            <a:off x="6490879" y="5325478"/>
            <a:ext cx="243720" cy="112680"/>
            <a:chOff x="6490879" y="5325478"/>
            <a:chExt cx="24372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6017533-A621-491A-850D-802F6D93DBE5}"/>
                    </a:ext>
                  </a:extLst>
                </p14:cNvPr>
                <p14:cNvContentPartPr/>
                <p14:nvPr/>
              </p14:nvContentPartPr>
              <p14:xfrm>
                <a:off x="6490879" y="5325478"/>
                <a:ext cx="159120" cy="68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6017533-A621-491A-850D-802F6D93DBE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482239" y="5316838"/>
                  <a:ext cx="176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9CAFB95-9902-45B4-ADD3-F28AEA856E90}"/>
                    </a:ext>
                  </a:extLst>
                </p14:cNvPr>
                <p14:cNvContentPartPr/>
                <p14:nvPr/>
              </p14:nvContentPartPr>
              <p14:xfrm>
                <a:off x="6501319" y="5389558"/>
                <a:ext cx="233280" cy="48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9CAFB95-9902-45B4-ADD3-F28AEA856E9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492319" y="5380918"/>
                  <a:ext cx="2509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5D1E2B1-B24F-4FA7-B194-E7DB8A6B6A41}"/>
              </a:ext>
            </a:extLst>
          </p:cNvPr>
          <p:cNvGrpSpPr/>
          <p:nvPr/>
        </p:nvGrpSpPr>
        <p:grpSpPr>
          <a:xfrm>
            <a:off x="6984799" y="4838038"/>
            <a:ext cx="665640" cy="986760"/>
            <a:chOff x="6984799" y="4838038"/>
            <a:chExt cx="66564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03791BB-33DC-4949-B5A8-6F0979511317}"/>
                    </a:ext>
                  </a:extLst>
                </p14:cNvPr>
                <p14:cNvContentPartPr/>
                <p14:nvPr/>
              </p14:nvContentPartPr>
              <p14:xfrm>
                <a:off x="7198279" y="5118118"/>
                <a:ext cx="91080" cy="1933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03791BB-33DC-4949-B5A8-6F097951131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189279" y="5109478"/>
                  <a:ext cx="108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B28D810A-1E11-49BE-B92C-2148AF95AA70}"/>
                    </a:ext>
                  </a:extLst>
                </p14:cNvPr>
                <p14:cNvContentPartPr/>
                <p14:nvPr/>
              </p14:nvContentPartPr>
              <p14:xfrm>
                <a:off x="7151839" y="5104798"/>
                <a:ext cx="206640" cy="468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B28D810A-1E11-49BE-B92C-2148AF95AA7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142839" y="5095798"/>
                  <a:ext cx="2242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D9B21AB-4125-4713-BB31-5F94241DC1A0}"/>
                    </a:ext>
                  </a:extLst>
                </p14:cNvPr>
                <p14:cNvContentPartPr/>
                <p14:nvPr/>
              </p14:nvContentPartPr>
              <p14:xfrm>
                <a:off x="7550359" y="4838038"/>
                <a:ext cx="100080" cy="181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D9B21AB-4125-4713-BB31-5F94241DC1A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541359" y="4829038"/>
                  <a:ext cx="117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88226A2-205C-4F4F-9EE4-ABFACAB99873}"/>
                    </a:ext>
                  </a:extLst>
                </p14:cNvPr>
                <p14:cNvContentPartPr/>
                <p14:nvPr/>
              </p14:nvContentPartPr>
              <p14:xfrm>
                <a:off x="6984799" y="5476678"/>
                <a:ext cx="552600" cy="464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88226A2-205C-4F4F-9EE4-ABFACAB9987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975799" y="5468038"/>
                  <a:ext cx="570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EEC5128-3717-4054-9739-5EA0824A32F9}"/>
                    </a:ext>
                  </a:extLst>
                </p14:cNvPr>
                <p14:cNvContentPartPr/>
                <p14:nvPr/>
              </p14:nvContentPartPr>
              <p14:xfrm>
                <a:off x="7036639" y="5582158"/>
                <a:ext cx="372600" cy="242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EEC5128-3717-4054-9739-5EA0824A32F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027999" y="5573158"/>
                  <a:ext cx="39024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A012D3CD-D232-4F51-8210-0FBFF0A3C4E8}"/>
              </a:ext>
            </a:extLst>
          </p:cNvPr>
          <p:cNvGrpSpPr/>
          <p:nvPr/>
        </p:nvGrpSpPr>
        <p:grpSpPr>
          <a:xfrm>
            <a:off x="7877599" y="4617718"/>
            <a:ext cx="682200" cy="1332000"/>
            <a:chOff x="7877599" y="4617718"/>
            <a:chExt cx="682200" cy="13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B71075E-B5A9-49F3-8AD3-A49E567EDEF8}"/>
                    </a:ext>
                  </a:extLst>
                </p14:cNvPr>
                <p14:cNvContentPartPr/>
                <p14:nvPr/>
              </p14:nvContentPartPr>
              <p14:xfrm>
                <a:off x="7877599" y="4869358"/>
                <a:ext cx="279360" cy="9115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B71075E-B5A9-49F3-8AD3-A49E567EDEF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868599" y="4860718"/>
                  <a:ext cx="29700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6A5A740-71E3-4B2E-AF9E-F69B643F33BF}"/>
                    </a:ext>
                  </a:extLst>
                </p14:cNvPr>
                <p14:cNvContentPartPr/>
                <p14:nvPr/>
              </p14:nvContentPartPr>
              <p14:xfrm>
                <a:off x="7927279" y="5784478"/>
                <a:ext cx="153360" cy="165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6A5A740-71E3-4B2E-AF9E-F69B643F33B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918279" y="5775478"/>
                  <a:ext cx="171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A15F53D-1A8B-406F-A1CF-B7EEA7F0CA64}"/>
                    </a:ext>
                  </a:extLst>
                </p14:cNvPr>
                <p14:cNvContentPartPr/>
                <p14:nvPr/>
              </p14:nvContentPartPr>
              <p14:xfrm>
                <a:off x="8318239" y="4617718"/>
                <a:ext cx="241560" cy="169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A15F53D-1A8B-406F-A1CF-B7EEA7F0CA6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309239" y="4608718"/>
                  <a:ext cx="259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0A6FB42-84E9-43C6-86E9-0C42E43DE37F}"/>
                    </a:ext>
                  </a:extLst>
                </p14:cNvPr>
                <p14:cNvContentPartPr/>
                <p14:nvPr/>
              </p14:nvContentPartPr>
              <p14:xfrm>
                <a:off x="8311759" y="5208838"/>
                <a:ext cx="194400" cy="316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0A6FB42-84E9-43C6-86E9-0C42E43DE37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303119" y="5200198"/>
                  <a:ext cx="212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9FFF7B9-9355-450E-A898-F77E699A7DF7}"/>
                    </a:ext>
                  </a:extLst>
                </p14:cNvPr>
                <p14:cNvContentPartPr/>
                <p14:nvPr/>
              </p14:nvContentPartPr>
              <p14:xfrm>
                <a:off x="8304919" y="5311438"/>
                <a:ext cx="217800" cy="29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9FFF7B9-9355-450E-A898-F77E699A7DF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295919" y="5302798"/>
                  <a:ext cx="2354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D1DF857F-108F-4ED9-A170-2DDB4628D506}"/>
              </a:ext>
            </a:extLst>
          </p:cNvPr>
          <p:cNvGrpSpPr/>
          <p:nvPr/>
        </p:nvGrpSpPr>
        <p:grpSpPr>
          <a:xfrm>
            <a:off x="8798479" y="4969438"/>
            <a:ext cx="411120" cy="719640"/>
            <a:chOff x="8798479" y="4969438"/>
            <a:chExt cx="41112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2DDDB2B-AAD5-46F2-8968-5D07651D95CE}"/>
                    </a:ext>
                  </a:extLst>
                </p14:cNvPr>
                <p14:cNvContentPartPr/>
                <p14:nvPr/>
              </p14:nvContentPartPr>
              <p14:xfrm>
                <a:off x="8913319" y="4969438"/>
                <a:ext cx="235440" cy="2984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2DDDB2B-AAD5-46F2-8968-5D07651D95C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904679" y="4960438"/>
                  <a:ext cx="2530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4DEC9C8-B5B9-4370-8F20-26228853F086}"/>
                    </a:ext>
                  </a:extLst>
                </p14:cNvPr>
                <p14:cNvContentPartPr/>
                <p14:nvPr/>
              </p14:nvContentPartPr>
              <p14:xfrm>
                <a:off x="8798479" y="5341318"/>
                <a:ext cx="411120" cy="3477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4DEC9C8-B5B9-4370-8F20-26228853F08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789839" y="5332678"/>
                  <a:ext cx="42876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787B4112-D821-43E9-B8B9-57D0F854989C}"/>
              </a:ext>
            </a:extLst>
          </p:cNvPr>
          <p:cNvGrpSpPr/>
          <p:nvPr/>
        </p:nvGrpSpPr>
        <p:grpSpPr>
          <a:xfrm>
            <a:off x="9491839" y="4974838"/>
            <a:ext cx="864360" cy="767880"/>
            <a:chOff x="9491839" y="4974838"/>
            <a:chExt cx="864360" cy="76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21A639D-9D55-4227-A180-81FF3836388F}"/>
                    </a:ext>
                  </a:extLst>
                </p14:cNvPr>
                <p14:cNvContentPartPr/>
                <p14:nvPr/>
              </p14:nvContentPartPr>
              <p14:xfrm>
                <a:off x="9529999" y="5232598"/>
                <a:ext cx="144360" cy="126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21A639D-9D55-4227-A180-81FF3836388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521359" y="5223958"/>
                  <a:ext cx="162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B4E120C-BAB3-4920-9E33-56E83DF88C23}"/>
                    </a:ext>
                  </a:extLst>
                </p14:cNvPr>
                <p14:cNvContentPartPr/>
                <p14:nvPr/>
              </p14:nvContentPartPr>
              <p14:xfrm>
                <a:off x="9491839" y="5321518"/>
                <a:ext cx="249840" cy="288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B4E120C-BAB3-4920-9E33-56E83DF88C2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482839" y="5312518"/>
                  <a:ext cx="267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BE34487-10F0-4401-843C-B44F5F3CA134}"/>
                    </a:ext>
                  </a:extLst>
                </p14:cNvPr>
                <p14:cNvContentPartPr/>
                <p14:nvPr/>
              </p14:nvContentPartPr>
              <p14:xfrm>
                <a:off x="10089079" y="5000398"/>
                <a:ext cx="165240" cy="1314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BE34487-10F0-4401-843C-B44F5F3CA13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080439" y="4991758"/>
                  <a:ext cx="182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674BB27-480B-4E3A-9197-8CAD6C2AC40A}"/>
                    </a:ext>
                  </a:extLst>
                </p14:cNvPr>
                <p14:cNvContentPartPr/>
                <p14:nvPr/>
              </p14:nvContentPartPr>
              <p14:xfrm>
                <a:off x="10184479" y="4974838"/>
                <a:ext cx="149040" cy="3340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674BB27-480B-4E3A-9197-8CAD6C2AC40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175479" y="4966198"/>
                  <a:ext cx="166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630CD62-8D5D-4AEF-882E-C9C4C62B5E8D}"/>
                    </a:ext>
                  </a:extLst>
                </p14:cNvPr>
                <p14:cNvContentPartPr/>
                <p14:nvPr/>
              </p14:nvContentPartPr>
              <p14:xfrm>
                <a:off x="9958039" y="5371918"/>
                <a:ext cx="398160" cy="20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630CD62-8D5D-4AEF-882E-C9C4C62B5E8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949039" y="5362918"/>
                  <a:ext cx="415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C3BB9B4-7E4C-4879-BF1B-031492D3A2AF}"/>
                    </a:ext>
                  </a:extLst>
                </p14:cNvPr>
                <p14:cNvContentPartPr/>
                <p14:nvPr/>
              </p14:nvContentPartPr>
              <p14:xfrm>
                <a:off x="9940039" y="5505838"/>
                <a:ext cx="279000" cy="2368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C3BB9B4-7E4C-4879-BF1B-031492D3A2A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931399" y="5496838"/>
                  <a:ext cx="29664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AB803554-71A0-416A-9469-B793FE07686D}"/>
                  </a:ext>
                </a:extLst>
              </p14:cNvPr>
              <p14:cNvContentPartPr/>
              <p14:nvPr/>
            </p14:nvContentPartPr>
            <p14:xfrm>
              <a:off x="5000479" y="6030772"/>
              <a:ext cx="272160" cy="972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AB803554-71A0-416A-9469-B793FE07686D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4991839" y="6021772"/>
                <a:ext cx="2898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7E394CF-F413-4561-A41D-BAED942C41AC}"/>
                  </a:ext>
                </a:extLst>
              </p14:cNvPr>
              <p14:cNvContentPartPr/>
              <p14:nvPr/>
            </p14:nvContentPartPr>
            <p14:xfrm>
              <a:off x="4350679" y="5846092"/>
              <a:ext cx="235440" cy="842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7E394CF-F413-4561-A41D-BAED942C41AC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4342039" y="5837452"/>
                <a:ext cx="253080" cy="1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21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7172E3-778E-4193-B0DC-84D8926AD89C}"/>
              </a:ext>
            </a:extLst>
          </p:cNvPr>
          <p:cNvGrpSpPr/>
          <p:nvPr/>
        </p:nvGrpSpPr>
        <p:grpSpPr>
          <a:xfrm>
            <a:off x="351439" y="244078"/>
            <a:ext cx="1002600" cy="594720"/>
            <a:chOff x="351439" y="244078"/>
            <a:chExt cx="100260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50E7145-8D4B-4887-A3A3-507D63B9543B}"/>
                    </a:ext>
                  </a:extLst>
                </p14:cNvPr>
                <p14:cNvContentPartPr/>
                <p14:nvPr/>
              </p14:nvContentPartPr>
              <p14:xfrm>
                <a:off x="351439" y="372238"/>
                <a:ext cx="426960" cy="466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50E7145-8D4B-4887-A3A3-507D63B954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2439" y="363598"/>
                  <a:ext cx="4446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0EB8287-F3B3-4AD4-8391-02DD17488726}"/>
                    </a:ext>
                  </a:extLst>
                </p14:cNvPr>
                <p14:cNvContentPartPr/>
                <p14:nvPr/>
              </p14:nvContentPartPr>
              <p14:xfrm>
                <a:off x="469879" y="610198"/>
                <a:ext cx="171360" cy="4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EB8287-F3B3-4AD4-8391-02DD174887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0879" y="601198"/>
                  <a:ext cx="189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9E52C51-B4C5-4935-91ED-ED98BAB9AD94}"/>
                    </a:ext>
                  </a:extLst>
                </p14:cNvPr>
                <p14:cNvContentPartPr/>
                <p14:nvPr/>
              </p14:nvContentPartPr>
              <p14:xfrm>
                <a:off x="837439" y="244078"/>
                <a:ext cx="258840" cy="516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9E52C51-B4C5-4935-91ED-ED98BAB9AD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8439" y="235078"/>
                  <a:ext cx="2764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AC7ED4-A6B5-4C71-B11D-689C34953C92}"/>
                    </a:ext>
                  </a:extLst>
                </p14:cNvPr>
                <p14:cNvContentPartPr/>
                <p14:nvPr/>
              </p14:nvContentPartPr>
              <p14:xfrm>
                <a:off x="993319" y="512638"/>
                <a:ext cx="144000" cy="254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AC7ED4-A6B5-4C71-B11D-689C34953C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4679" y="503638"/>
                  <a:ext cx="161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B09A0E-640E-4D16-8783-37F0F2BC4A7E}"/>
                    </a:ext>
                  </a:extLst>
                </p14:cNvPr>
                <p14:cNvContentPartPr/>
                <p14:nvPr/>
              </p14:nvContentPartPr>
              <p14:xfrm>
                <a:off x="1192759" y="502198"/>
                <a:ext cx="161280" cy="18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B09A0E-640E-4D16-8783-37F0F2BC4A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4119" y="493558"/>
                  <a:ext cx="1789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436F63-1BE9-4F55-A6AB-4106614D1BDB}"/>
              </a:ext>
            </a:extLst>
          </p:cNvPr>
          <p:cNvGrpSpPr/>
          <p:nvPr/>
        </p:nvGrpSpPr>
        <p:grpSpPr>
          <a:xfrm>
            <a:off x="1908079" y="161278"/>
            <a:ext cx="1135440" cy="789120"/>
            <a:chOff x="1908079" y="161278"/>
            <a:chExt cx="1135440" cy="78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4EC2784-1965-4730-9A2A-9B62B5A31D5E}"/>
                    </a:ext>
                  </a:extLst>
                </p14:cNvPr>
                <p14:cNvContentPartPr/>
                <p14:nvPr/>
              </p14:nvContentPartPr>
              <p14:xfrm>
                <a:off x="1908079" y="351358"/>
                <a:ext cx="582120" cy="31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4EC2784-1965-4730-9A2A-9B62B5A31D5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9079" y="342358"/>
                  <a:ext cx="599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997CCC-D8BF-4175-8188-C8624B60F473}"/>
                    </a:ext>
                  </a:extLst>
                </p14:cNvPr>
                <p14:cNvContentPartPr/>
                <p14:nvPr/>
              </p14:nvContentPartPr>
              <p14:xfrm>
                <a:off x="2558599" y="161278"/>
                <a:ext cx="204120" cy="19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997CCC-D8BF-4175-8188-C8624B60F4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49599" y="152638"/>
                  <a:ext cx="221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052743-3A41-42CE-A0EF-6CA13548C54E}"/>
                    </a:ext>
                  </a:extLst>
                </p14:cNvPr>
                <p14:cNvContentPartPr/>
                <p14:nvPr/>
              </p14:nvContentPartPr>
              <p14:xfrm>
                <a:off x="2219119" y="633238"/>
                <a:ext cx="93600" cy="9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052743-3A41-42CE-A0EF-6CA13548C5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10479" y="624238"/>
                  <a:ext cx="111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FEDCA6-0239-4496-A07B-891F92CC7C0B}"/>
                    </a:ext>
                  </a:extLst>
                </p14:cNvPr>
                <p14:cNvContentPartPr/>
                <p14:nvPr/>
              </p14:nvContentPartPr>
              <p14:xfrm>
                <a:off x="2267719" y="597238"/>
                <a:ext cx="222840" cy="353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FEDCA6-0239-4496-A07B-891F92CC7C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58719" y="588598"/>
                  <a:ext cx="2404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55C3AC-D8ED-40E6-99D0-9E7C07960206}"/>
                    </a:ext>
                  </a:extLst>
                </p14:cNvPr>
                <p14:cNvContentPartPr/>
                <p14:nvPr/>
              </p14:nvContentPartPr>
              <p14:xfrm>
                <a:off x="2853799" y="493558"/>
                <a:ext cx="177120" cy="51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55C3AC-D8ED-40E6-99D0-9E7C079602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44799" y="484558"/>
                  <a:ext cx="194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62194A-9130-46B8-8F54-88C14B002943}"/>
                    </a:ext>
                  </a:extLst>
                </p14:cNvPr>
                <p14:cNvContentPartPr/>
                <p14:nvPr/>
              </p14:nvContentPartPr>
              <p14:xfrm>
                <a:off x="2889439" y="588958"/>
                <a:ext cx="154080" cy="4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62194A-9130-46B8-8F54-88C14B0029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0799" y="580318"/>
                  <a:ext cx="17172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3918FA-0A21-409B-9F14-F16B937337E3}"/>
              </a:ext>
            </a:extLst>
          </p:cNvPr>
          <p:cNvGrpSpPr/>
          <p:nvPr/>
        </p:nvGrpSpPr>
        <p:grpSpPr>
          <a:xfrm>
            <a:off x="3338359" y="47878"/>
            <a:ext cx="4365360" cy="712440"/>
            <a:chOff x="3338359" y="47878"/>
            <a:chExt cx="4365360" cy="7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5FC416-696B-46B8-8B16-9FFCC5ED88C0}"/>
                    </a:ext>
                  </a:extLst>
                </p14:cNvPr>
                <p14:cNvContentPartPr/>
                <p14:nvPr/>
              </p14:nvContentPartPr>
              <p14:xfrm>
                <a:off x="3338359" y="304558"/>
                <a:ext cx="552240" cy="442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5FC416-696B-46B8-8B16-9FFCC5ED88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9359" y="295918"/>
                  <a:ext cx="5698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0CAA65-96C5-46D2-ACD2-EA3CE190FF1A}"/>
                    </a:ext>
                  </a:extLst>
                </p14:cNvPr>
                <p14:cNvContentPartPr/>
                <p14:nvPr/>
              </p14:nvContentPartPr>
              <p14:xfrm>
                <a:off x="3476599" y="516238"/>
                <a:ext cx="238320" cy="76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0CAA65-96C5-46D2-ACD2-EA3CE190FF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7959" y="507598"/>
                  <a:ext cx="255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EEA699B-61A5-4F88-A12E-3B291BE15E90}"/>
                    </a:ext>
                  </a:extLst>
                </p14:cNvPr>
                <p14:cNvContentPartPr/>
                <p14:nvPr/>
              </p14:nvContentPartPr>
              <p14:xfrm>
                <a:off x="3889879" y="405358"/>
                <a:ext cx="161280" cy="292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EEA699B-61A5-4F88-A12E-3B291BE15E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1239" y="396718"/>
                  <a:ext cx="1789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60D8A73-D76D-422A-8D25-48998D9F27F8}"/>
                    </a:ext>
                  </a:extLst>
                </p14:cNvPr>
                <p14:cNvContentPartPr/>
                <p14:nvPr/>
              </p14:nvContentPartPr>
              <p14:xfrm>
                <a:off x="4163479" y="392398"/>
                <a:ext cx="115560" cy="119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60D8A73-D76D-422A-8D25-48998D9F27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54479" y="383398"/>
                  <a:ext cx="133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6D88942-9FA0-43B9-B0E4-0EE53933ADA7}"/>
                    </a:ext>
                  </a:extLst>
                </p14:cNvPr>
                <p14:cNvContentPartPr/>
                <p14:nvPr/>
              </p14:nvContentPartPr>
              <p14:xfrm>
                <a:off x="4126759" y="337678"/>
                <a:ext cx="385920" cy="422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6D88942-9FA0-43B9-B0E4-0EE53933AD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17759" y="329038"/>
                  <a:ext cx="4035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AF6B627-ED75-401C-8F8E-B208CA0AE749}"/>
                    </a:ext>
                  </a:extLst>
                </p14:cNvPr>
                <p14:cNvContentPartPr/>
                <p14:nvPr/>
              </p14:nvContentPartPr>
              <p14:xfrm>
                <a:off x="4565599" y="187558"/>
                <a:ext cx="173880" cy="185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AF6B627-ED75-401C-8F8E-B208CA0AE7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56599" y="178918"/>
                  <a:ext cx="191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4876C3-4C4F-410B-BE75-674E876C9B44}"/>
                    </a:ext>
                  </a:extLst>
                </p14:cNvPr>
                <p14:cNvContentPartPr/>
                <p14:nvPr/>
              </p14:nvContentPartPr>
              <p14:xfrm>
                <a:off x="4705279" y="255598"/>
                <a:ext cx="258120" cy="472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4876C3-4C4F-410B-BE75-674E876C9B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96279" y="246598"/>
                  <a:ext cx="2757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EFF330-4BD4-40CE-90D7-E862A45AB2B5}"/>
                    </a:ext>
                  </a:extLst>
                </p14:cNvPr>
                <p14:cNvContentPartPr/>
                <p14:nvPr/>
              </p14:nvContentPartPr>
              <p14:xfrm>
                <a:off x="5193799" y="465478"/>
                <a:ext cx="245160" cy="65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EFF330-4BD4-40CE-90D7-E862A45AB2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84799" y="456478"/>
                  <a:ext cx="262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59DA36-3B2C-4A0E-A8E3-9AB7D1C7EC59}"/>
                    </a:ext>
                  </a:extLst>
                </p14:cNvPr>
                <p14:cNvContentPartPr/>
                <p14:nvPr/>
              </p14:nvContentPartPr>
              <p14:xfrm>
                <a:off x="5849359" y="276118"/>
                <a:ext cx="511920" cy="368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59DA36-3B2C-4A0E-A8E3-9AB7D1C7EC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40719" y="267118"/>
                  <a:ext cx="5295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0AFB46-C434-42D6-AF6A-7DDE6A22FAA0}"/>
                    </a:ext>
                  </a:extLst>
                </p14:cNvPr>
                <p14:cNvContentPartPr/>
                <p14:nvPr/>
              </p14:nvContentPartPr>
              <p14:xfrm>
                <a:off x="6009199" y="455038"/>
                <a:ext cx="198000" cy="42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0AFB46-C434-42D6-AF6A-7DDE6A22FAA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00199" y="446398"/>
                  <a:ext cx="215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C51D83-51FB-4CE1-8D94-730A72F74855}"/>
                    </a:ext>
                  </a:extLst>
                </p14:cNvPr>
                <p14:cNvContentPartPr/>
                <p14:nvPr/>
              </p14:nvContentPartPr>
              <p14:xfrm>
                <a:off x="6376759" y="369718"/>
                <a:ext cx="151560" cy="239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C51D83-51FB-4CE1-8D94-730A72F748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68119" y="361078"/>
                  <a:ext cx="169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36ACBF0-235C-42EC-BADA-A367CC09FC55}"/>
                    </a:ext>
                  </a:extLst>
                </p14:cNvPr>
                <p14:cNvContentPartPr/>
                <p14:nvPr/>
              </p14:nvContentPartPr>
              <p14:xfrm>
                <a:off x="6701839" y="354238"/>
                <a:ext cx="72720" cy="98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36ACBF0-235C-42EC-BADA-A367CC09FC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93199" y="345598"/>
                  <a:ext cx="90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07EC33F-F0E5-4622-B515-4C003ACFC148}"/>
                    </a:ext>
                  </a:extLst>
                </p14:cNvPr>
                <p14:cNvContentPartPr/>
                <p14:nvPr/>
              </p14:nvContentPartPr>
              <p14:xfrm>
                <a:off x="6690679" y="351358"/>
                <a:ext cx="317160" cy="31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07EC33F-F0E5-4622-B515-4C003ACFC1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81679" y="342358"/>
                  <a:ext cx="3348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8ADDC8-747F-42AA-8348-6E0489378D28}"/>
                    </a:ext>
                  </a:extLst>
                </p14:cNvPr>
                <p14:cNvContentPartPr/>
                <p14:nvPr/>
              </p14:nvContentPartPr>
              <p14:xfrm>
                <a:off x="7036999" y="228598"/>
                <a:ext cx="191160" cy="474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8ADDC8-747F-42AA-8348-6E0489378D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27999" y="219958"/>
                  <a:ext cx="20880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3E2605-4448-4EFA-A846-F68F2DCCDC15}"/>
                    </a:ext>
                  </a:extLst>
                </p14:cNvPr>
                <p14:cNvContentPartPr/>
                <p14:nvPr/>
              </p14:nvContentPartPr>
              <p14:xfrm>
                <a:off x="5651359" y="262798"/>
                <a:ext cx="238680" cy="47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3E2605-4448-4EFA-A846-F68F2DCCDC1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42359" y="254158"/>
                  <a:ext cx="2563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FF9A96-2FB6-4440-9DA3-4217803EA6A6}"/>
                    </a:ext>
                  </a:extLst>
                </p14:cNvPr>
                <p14:cNvContentPartPr/>
                <p14:nvPr/>
              </p14:nvContentPartPr>
              <p14:xfrm>
                <a:off x="7190719" y="162358"/>
                <a:ext cx="398160" cy="534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FF9A96-2FB6-4440-9DA3-4217803EA6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81719" y="153718"/>
                  <a:ext cx="4158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44F5B1-699C-4DAD-90CF-F632E4DCFA80}"/>
                    </a:ext>
                  </a:extLst>
                </p14:cNvPr>
                <p14:cNvContentPartPr/>
                <p14:nvPr/>
              </p14:nvContentPartPr>
              <p14:xfrm>
                <a:off x="7527319" y="47878"/>
                <a:ext cx="176400" cy="146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44F5B1-699C-4DAD-90CF-F632E4DCFA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8679" y="38878"/>
                  <a:ext cx="19404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667F955-17F3-4009-8C35-214097AD77C5}"/>
                  </a:ext>
                </a:extLst>
              </p14:cNvPr>
              <p14:cNvContentPartPr/>
              <p14:nvPr/>
            </p14:nvContentPartPr>
            <p14:xfrm>
              <a:off x="8056159" y="320038"/>
              <a:ext cx="68400" cy="30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667F955-17F3-4009-8C35-214097AD77C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47159" y="311038"/>
                <a:ext cx="86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2A30770-7BD9-4EAB-83C8-248139198F27}"/>
                  </a:ext>
                </a:extLst>
              </p14:cNvPr>
              <p14:cNvContentPartPr/>
              <p14:nvPr/>
            </p14:nvContentPartPr>
            <p14:xfrm>
              <a:off x="8091079" y="541078"/>
              <a:ext cx="52560" cy="15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2A30770-7BD9-4EAB-83C8-248139198F2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82439" y="532438"/>
                <a:ext cx="7020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CDA723F1-4655-4741-BCBF-98CF8AF5E6B7}"/>
              </a:ext>
            </a:extLst>
          </p:cNvPr>
          <p:cNvGrpSpPr/>
          <p:nvPr/>
        </p:nvGrpSpPr>
        <p:grpSpPr>
          <a:xfrm>
            <a:off x="313999" y="1199878"/>
            <a:ext cx="1733760" cy="627480"/>
            <a:chOff x="313999" y="1199878"/>
            <a:chExt cx="173376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75DE6C-0F3E-4D20-9BE4-69ACFC558527}"/>
                    </a:ext>
                  </a:extLst>
                </p14:cNvPr>
                <p14:cNvContentPartPr/>
                <p14:nvPr/>
              </p14:nvContentPartPr>
              <p14:xfrm>
                <a:off x="313999" y="1347118"/>
                <a:ext cx="583200" cy="480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75DE6C-0F3E-4D20-9BE4-69ACFC5585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5359" y="1338118"/>
                  <a:ext cx="6008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4E68D7-AD38-48A8-B0C3-D12A6F384B70}"/>
                    </a:ext>
                  </a:extLst>
                </p14:cNvPr>
                <p14:cNvContentPartPr/>
                <p14:nvPr/>
              </p14:nvContentPartPr>
              <p14:xfrm>
                <a:off x="439639" y="1556638"/>
                <a:ext cx="305280" cy="58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4E68D7-AD38-48A8-B0C3-D12A6F384B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0999" y="1547638"/>
                  <a:ext cx="3229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BB9204-3737-4A5F-8A60-EE1CFD2B0182}"/>
                    </a:ext>
                  </a:extLst>
                </p14:cNvPr>
                <p14:cNvContentPartPr/>
                <p14:nvPr/>
              </p14:nvContentPartPr>
              <p14:xfrm>
                <a:off x="959119" y="1422358"/>
                <a:ext cx="119520" cy="330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BB9204-3737-4A5F-8A60-EE1CFD2B01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0119" y="1413358"/>
                  <a:ext cx="1371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189149-7EA8-4DFE-967E-89EA0E76FACA}"/>
                    </a:ext>
                  </a:extLst>
                </p14:cNvPr>
                <p14:cNvContentPartPr/>
                <p14:nvPr/>
              </p14:nvContentPartPr>
              <p14:xfrm>
                <a:off x="1224799" y="1396438"/>
                <a:ext cx="182880" cy="125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189149-7EA8-4DFE-967E-89EA0E76FA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16159" y="1387798"/>
                  <a:ext cx="200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4C3D24B-F681-49F5-AAC8-981F225E2071}"/>
                    </a:ext>
                  </a:extLst>
                </p14:cNvPr>
                <p14:cNvContentPartPr/>
                <p14:nvPr/>
              </p14:nvContentPartPr>
              <p14:xfrm>
                <a:off x="1289239" y="1375558"/>
                <a:ext cx="296640" cy="389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4C3D24B-F681-49F5-AAC8-981F225E20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80599" y="1366918"/>
                  <a:ext cx="314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1A214C9-BF5B-4AA5-8E6A-E3F6CF797C0E}"/>
                    </a:ext>
                  </a:extLst>
                </p14:cNvPr>
                <p14:cNvContentPartPr/>
                <p14:nvPr/>
              </p14:nvContentPartPr>
              <p14:xfrm>
                <a:off x="1715119" y="1279798"/>
                <a:ext cx="119520" cy="126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1A214C9-BF5B-4AA5-8E6A-E3F6CF797C0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06119" y="1271158"/>
                  <a:ext cx="137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BE181F-D2F8-46FF-A676-67E6A9F9383B}"/>
                    </a:ext>
                  </a:extLst>
                </p14:cNvPr>
                <p14:cNvContentPartPr/>
                <p14:nvPr/>
              </p14:nvContentPartPr>
              <p14:xfrm>
                <a:off x="1954519" y="1199878"/>
                <a:ext cx="93240" cy="56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BE181F-D2F8-46FF-A676-67E6A9F9383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45519" y="1191238"/>
                  <a:ext cx="110880" cy="58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FEB9B39-0080-41E2-BE67-347DE149A9C0}"/>
              </a:ext>
            </a:extLst>
          </p:cNvPr>
          <p:cNvGrpSpPr/>
          <p:nvPr/>
        </p:nvGrpSpPr>
        <p:grpSpPr>
          <a:xfrm>
            <a:off x="2373559" y="1468438"/>
            <a:ext cx="190440" cy="159840"/>
            <a:chOff x="2373559" y="1468438"/>
            <a:chExt cx="19044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2E1DDA-C73D-4686-9799-F1C31C5686FC}"/>
                    </a:ext>
                  </a:extLst>
                </p14:cNvPr>
                <p14:cNvContentPartPr/>
                <p14:nvPr/>
              </p14:nvContentPartPr>
              <p14:xfrm>
                <a:off x="2373559" y="1468438"/>
                <a:ext cx="190440" cy="24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2E1DDA-C73D-4686-9799-F1C31C5686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64559" y="1459798"/>
                  <a:ext cx="208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9E6DC8A-B8A1-4856-9092-1C351977C6D4}"/>
                    </a:ext>
                  </a:extLst>
                </p14:cNvPr>
                <p14:cNvContentPartPr/>
                <p14:nvPr/>
              </p14:nvContentPartPr>
              <p14:xfrm>
                <a:off x="2390119" y="1597318"/>
                <a:ext cx="158400" cy="30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9E6DC8A-B8A1-4856-9092-1C351977C6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1119" y="1588678"/>
                  <a:ext cx="17604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21FDE43-0406-44E1-A184-93E1E3C26F6E}"/>
                  </a:ext>
                </a:extLst>
              </p14:cNvPr>
              <p14:cNvContentPartPr/>
              <p14:nvPr/>
            </p14:nvContentPartPr>
            <p14:xfrm>
              <a:off x="6238519" y="1291318"/>
              <a:ext cx="111240" cy="178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21FDE43-0406-44E1-A184-93E1E3C26F6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29519" y="1282318"/>
                <a:ext cx="1288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95D4B1E-9736-4227-ADDB-02105F7A429A}"/>
                  </a:ext>
                </a:extLst>
              </p14:cNvPr>
              <p14:cNvContentPartPr/>
              <p14:nvPr/>
            </p14:nvContentPartPr>
            <p14:xfrm>
              <a:off x="6093799" y="1226518"/>
              <a:ext cx="385920" cy="584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95D4B1E-9736-4227-ADDB-02105F7A429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84799" y="1217878"/>
                <a:ext cx="40356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1B6E483-21D7-47B5-91B3-0E4A18F09155}"/>
                  </a:ext>
                </a:extLst>
              </p14:cNvPr>
              <p14:cNvContentPartPr/>
              <p14:nvPr/>
            </p14:nvContentPartPr>
            <p14:xfrm>
              <a:off x="6627319" y="1063438"/>
              <a:ext cx="155520" cy="103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1B6E483-21D7-47B5-91B3-0E4A18F0915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18679" y="1054798"/>
                <a:ext cx="1731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ADE5101-F40C-4F87-AEAF-958EAA61CA9B}"/>
                  </a:ext>
                </a:extLst>
              </p14:cNvPr>
              <p14:cNvContentPartPr/>
              <p14:nvPr/>
            </p14:nvContentPartPr>
            <p14:xfrm>
              <a:off x="6636319" y="989998"/>
              <a:ext cx="225720" cy="357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ADE5101-F40C-4F87-AEAF-958EAA61CA9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27679" y="981358"/>
                <a:ext cx="24336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DD80732-9D7D-42E9-B693-755851380CD7}"/>
                  </a:ext>
                </a:extLst>
              </p14:cNvPr>
              <p14:cNvContentPartPr/>
              <p14:nvPr/>
            </p14:nvContentPartPr>
            <p14:xfrm>
              <a:off x="5900479" y="1690198"/>
              <a:ext cx="642600" cy="113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DD80732-9D7D-42E9-B693-755851380CD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891479" y="1681558"/>
                <a:ext cx="6602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C79ACEB-91F5-41A7-9FAF-DD736D278FC5}"/>
                  </a:ext>
                </a:extLst>
              </p14:cNvPr>
              <p14:cNvContentPartPr/>
              <p14:nvPr/>
            </p14:nvContentPartPr>
            <p14:xfrm>
              <a:off x="6107839" y="1857238"/>
              <a:ext cx="217080" cy="2739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C79ACEB-91F5-41A7-9FAF-DD736D278FC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099199" y="1848238"/>
                <a:ext cx="2347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323FE06-F4B7-4BEB-8B1F-4FE8FD0FA5B9}"/>
                  </a:ext>
                </a:extLst>
              </p14:cNvPr>
              <p14:cNvContentPartPr/>
              <p14:nvPr/>
            </p14:nvContentPartPr>
            <p14:xfrm>
              <a:off x="6810559" y="1060918"/>
              <a:ext cx="390960" cy="879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323FE06-F4B7-4BEB-8B1F-4FE8FD0FA5B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801559" y="1052278"/>
                <a:ext cx="408600" cy="8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4C1CB48-68A7-474F-8E7F-7A4696C37EA6}"/>
                  </a:ext>
                </a:extLst>
              </p14:cNvPr>
              <p14:cNvContentPartPr/>
              <p14:nvPr/>
            </p14:nvContentPartPr>
            <p14:xfrm>
              <a:off x="6917479" y="1878118"/>
              <a:ext cx="158760" cy="276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4C1CB48-68A7-474F-8E7F-7A4696C37EA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908479" y="1869118"/>
                <a:ext cx="1764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5EB31E8-81EF-4D9F-A41C-B75526ED336D}"/>
                  </a:ext>
                </a:extLst>
              </p14:cNvPr>
              <p14:cNvContentPartPr/>
              <p14:nvPr/>
            </p14:nvContentPartPr>
            <p14:xfrm>
              <a:off x="7356319" y="933838"/>
              <a:ext cx="252360" cy="235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5EB31E8-81EF-4D9F-A41C-B75526ED336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47319" y="925198"/>
                <a:ext cx="2700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A880C71-3AC3-4465-851D-0A0DE9B4E3AE}"/>
                  </a:ext>
                </a:extLst>
              </p14:cNvPr>
              <p14:cNvContentPartPr/>
              <p14:nvPr/>
            </p14:nvContentPartPr>
            <p14:xfrm>
              <a:off x="7477639" y="1461598"/>
              <a:ext cx="173880" cy="30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A880C71-3AC3-4465-851D-0A0DE9B4E3A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68639" y="1452598"/>
                <a:ext cx="1915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00CB67B-6BAF-4450-9C5F-B13FBDA2BBCB}"/>
                  </a:ext>
                </a:extLst>
              </p14:cNvPr>
              <p14:cNvContentPartPr/>
              <p14:nvPr/>
            </p14:nvContentPartPr>
            <p14:xfrm>
              <a:off x="7495639" y="1587598"/>
              <a:ext cx="158400" cy="230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00CB67B-6BAF-4450-9C5F-B13FBDA2BBC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486639" y="1578958"/>
                <a:ext cx="176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17B7356-59E9-4F7D-AEF6-24F8960599B0}"/>
                  </a:ext>
                </a:extLst>
              </p14:cNvPr>
              <p14:cNvContentPartPr/>
              <p14:nvPr/>
            </p14:nvContentPartPr>
            <p14:xfrm>
              <a:off x="8122399" y="1350718"/>
              <a:ext cx="412920" cy="292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17B7356-59E9-4F7D-AEF6-24F8960599B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13759" y="1342078"/>
                <a:ext cx="4305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1FFD9C8-9502-46D8-AEF9-47CFECFA1D2E}"/>
                  </a:ext>
                </a:extLst>
              </p14:cNvPr>
              <p14:cNvContentPartPr/>
              <p14:nvPr/>
            </p14:nvContentPartPr>
            <p14:xfrm>
              <a:off x="657079" y="3024718"/>
              <a:ext cx="40680" cy="49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1FFD9C8-9502-46D8-AEF9-47CFECFA1D2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8439" y="3015718"/>
                <a:ext cx="583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9272554-538D-44E3-81D2-17F5A561F966}"/>
                  </a:ext>
                </a:extLst>
              </p14:cNvPr>
              <p14:cNvContentPartPr/>
              <p14:nvPr/>
            </p14:nvContentPartPr>
            <p14:xfrm>
              <a:off x="441079" y="3340438"/>
              <a:ext cx="23760" cy="24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9272554-538D-44E3-81D2-17F5A561F96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32439" y="3331438"/>
                <a:ext cx="414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35BDAC5-32E8-4E8E-B2D5-2A338666A446}"/>
                  </a:ext>
                </a:extLst>
              </p14:cNvPr>
              <p14:cNvContentPartPr/>
              <p14:nvPr/>
            </p14:nvContentPartPr>
            <p14:xfrm>
              <a:off x="866959" y="3348718"/>
              <a:ext cx="58320" cy="37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35BDAC5-32E8-4E8E-B2D5-2A338666A44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58319" y="3339718"/>
                <a:ext cx="7596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322B8FC-5E11-4CB0-A566-2D103558909B}"/>
              </a:ext>
            </a:extLst>
          </p:cNvPr>
          <p:cNvGrpSpPr/>
          <p:nvPr/>
        </p:nvGrpSpPr>
        <p:grpSpPr>
          <a:xfrm>
            <a:off x="1304719" y="2797918"/>
            <a:ext cx="1274400" cy="851400"/>
            <a:chOff x="1304719" y="2797918"/>
            <a:chExt cx="1274400" cy="85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CAEFF8-910F-426A-B2FE-F137B064072E}"/>
                    </a:ext>
                  </a:extLst>
                </p14:cNvPr>
                <p14:cNvContentPartPr/>
                <p14:nvPr/>
              </p14:nvContentPartPr>
              <p14:xfrm>
                <a:off x="1304719" y="2993398"/>
                <a:ext cx="658440" cy="36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CAEFF8-910F-426A-B2FE-F137B064072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95719" y="2984398"/>
                  <a:ext cx="676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A3E883F-39F7-49D9-B342-0812CF04FD54}"/>
                    </a:ext>
                  </a:extLst>
                </p14:cNvPr>
                <p14:cNvContentPartPr/>
                <p14:nvPr/>
              </p14:nvContentPartPr>
              <p14:xfrm>
                <a:off x="2143159" y="2797918"/>
                <a:ext cx="151920" cy="163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A3E883F-39F7-49D9-B342-0812CF04FD5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34159" y="2789278"/>
                  <a:ext cx="169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31096A1-9EEA-49D0-AC6B-CA88FF00CD2C}"/>
                    </a:ext>
                  </a:extLst>
                </p14:cNvPr>
                <p14:cNvContentPartPr/>
                <p14:nvPr/>
              </p14:nvContentPartPr>
              <p14:xfrm>
                <a:off x="1685239" y="3327118"/>
                <a:ext cx="85680" cy="93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31096A1-9EEA-49D0-AC6B-CA88FF00CD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76599" y="3318118"/>
                  <a:ext cx="103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3857163-E78A-41AA-ACED-CAB5F5137F51}"/>
                    </a:ext>
                  </a:extLst>
                </p14:cNvPr>
                <p14:cNvContentPartPr/>
                <p14:nvPr/>
              </p14:nvContentPartPr>
              <p14:xfrm>
                <a:off x="1734559" y="3310558"/>
                <a:ext cx="209520" cy="338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3857163-E78A-41AA-ACED-CAB5F5137F5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25559" y="3301558"/>
                  <a:ext cx="227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8884B85-3419-4BEA-AFD8-4FFF0D094438}"/>
                    </a:ext>
                  </a:extLst>
                </p14:cNvPr>
                <p14:cNvContentPartPr/>
                <p14:nvPr/>
              </p14:nvContentPartPr>
              <p14:xfrm>
                <a:off x="2405239" y="3144598"/>
                <a:ext cx="150840" cy="34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8884B85-3419-4BEA-AFD8-4FFF0D0944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96599" y="3135598"/>
                  <a:ext cx="168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DA83FA9-0F1F-4496-B573-C6F4B4FAFCE8}"/>
                    </a:ext>
                  </a:extLst>
                </p14:cNvPr>
                <p14:cNvContentPartPr/>
                <p14:nvPr/>
              </p14:nvContentPartPr>
              <p14:xfrm>
                <a:off x="2426479" y="3227398"/>
                <a:ext cx="152640" cy="34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DA83FA9-0F1F-4496-B573-C6F4B4FAFC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17479" y="3218758"/>
                  <a:ext cx="1702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5AD90EE-FB0C-4F16-A8EC-898B45307EB8}"/>
              </a:ext>
            </a:extLst>
          </p:cNvPr>
          <p:cNvGrpSpPr/>
          <p:nvPr/>
        </p:nvGrpSpPr>
        <p:grpSpPr>
          <a:xfrm>
            <a:off x="2938399" y="2587318"/>
            <a:ext cx="4278240" cy="738000"/>
            <a:chOff x="2938399" y="2587318"/>
            <a:chExt cx="4278240" cy="73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84F2435-35CD-467D-BB3A-15080794EBF0}"/>
                    </a:ext>
                  </a:extLst>
                </p14:cNvPr>
                <p14:cNvContentPartPr/>
                <p14:nvPr/>
              </p14:nvContentPartPr>
              <p14:xfrm>
                <a:off x="2938399" y="2877478"/>
                <a:ext cx="463680" cy="447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84F2435-35CD-467D-BB3A-15080794EBF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29759" y="2868478"/>
                  <a:ext cx="4813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B8C67F-DC07-4E9D-9620-69A2E21E27B4}"/>
                    </a:ext>
                  </a:extLst>
                </p14:cNvPr>
                <p14:cNvContentPartPr/>
                <p14:nvPr/>
              </p14:nvContentPartPr>
              <p14:xfrm>
                <a:off x="3057199" y="3116158"/>
                <a:ext cx="239400" cy="80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B8C67F-DC07-4E9D-9620-69A2E21E27B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48199" y="3107158"/>
                  <a:ext cx="257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19DBF03-4AF0-4A46-B866-5FB58E0507E8}"/>
                    </a:ext>
                  </a:extLst>
                </p14:cNvPr>
                <p14:cNvContentPartPr/>
                <p14:nvPr/>
              </p14:nvContentPartPr>
              <p14:xfrm>
                <a:off x="3478039" y="2966758"/>
                <a:ext cx="154080" cy="258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19DBF03-4AF0-4A46-B866-5FB58E0507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69399" y="2957758"/>
                  <a:ext cx="171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DE23621-5198-43B9-84E6-24CA856712AD}"/>
                    </a:ext>
                  </a:extLst>
                </p14:cNvPr>
                <p14:cNvContentPartPr/>
                <p14:nvPr/>
              </p14:nvContentPartPr>
              <p14:xfrm>
                <a:off x="3740119" y="2928958"/>
                <a:ext cx="72360" cy="164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DE23621-5198-43B9-84E6-24CA856712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31479" y="2920318"/>
                  <a:ext cx="90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DD018A0-EB48-402E-A90A-A80791E6DA4D}"/>
                    </a:ext>
                  </a:extLst>
                </p14:cNvPr>
                <p14:cNvContentPartPr/>
                <p14:nvPr/>
              </p14:nvContentPartPr>
              <p14:xfrm>
                <a:off x="3733999" y="2905558"/>
                <a:ext cx="309960" cy="370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DD018A0-EB48-402E-A90A-A80791E6DA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24999" y="2896558"/>
                  <a:ext cx="327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C9EC8B9-E26D-4E21-8D06-228444E4FDDD}"/>
                    </a:ext>
                  </a:extLst>
                </p14:cNvPr>
                <p14:cNvContentPartPr/>
                <p14:nvPr/>
              </p14:nvContentPartPr>
              <p14:xfrm>
                <a:off x="4143319" y="2730238"/>
                <a:ext cx="107640" cy="171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C9EC8B9-E26D-4E21-8D06-228444E4FDD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34679" y="2721598"/>
                  <a:ext cx="125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AE8B605-B15D-4490-AE4F-4B2B90C0F41C}"/>
                    </a:ext>
                  </a:extLst>
                </p14:cNvPr>
                <p14:cNvContentPartPr/>
                <p14:nvPr/>
              </p14:nvContentPartPr>
              <p14:xfrm>
                <a:off x="4331959" y="2758678"/>
                <a:ext cx="129600" cy="459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AE8B605-B15D-4490-AE4F-4B2B90C0F4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23319" y="2750038"/>
                  <a:ext cx="1472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3D6E64-57D5-4798-97D4-2D20623BE9BA}"/>
                    </a:ext>
                  </a:extLst>
                </p14:cNvPr>
                <p14:cNvContentPartPr/>
                <p14:nvPr/>
              </p14:nvContentPartPr>
              <p14:xfrm>
                <a:off x="4707079" y="2990158"/>
                <a:ext cx="183960" cy="41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3D6E64-57D5-4798-97D4-2D20623BE9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98439" y="2981518"/>
                  <a:ext cx="20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529D75F-832B-4663-B94A-46BB643AA53C}"/>
                    </a:ext>
                  </a:extLst>
                </p14:cNvPr>
                <p14:cNvContentPartPr/>
                <p14:nvPr/>
              </p14:nvContentPartPr>
              <p14:xfrm>
                <a:off x="5275519" y="2742838"/>
                <a:ext cx="458640" cy="394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529D75F-832B-4663-B94A-46BB643AA53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66879" y="2733838"/>
                  <a:ext cx="4762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B0C0865-27EC-4158-ACC7-785C51BDEC87}"/>
                    </a:ext>
                  </a:extLst>
                </p14:cNvPr>
                <p14:cNvContentPartPr/>
                <p14:nvPr/>
              </p14:nvContentPartPr>
              <p14:xfrm>
                <a:off x="5381719" y="2919958"/>
                <a:ext cx="218160" cy="93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B0C0865-27EC-4158-ACC7-785C51BDEC8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72719" y="2911318"/>
                  <a:ext cx="235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BEEFDC9-CA06-4EB0-9DB6-A81E296509A3}"/>
                    </a:ext>
                  </a:extLst>
                </p14:cNvPr>
                <p14:cNvContentPartPr/>
                <p14:nvPr/>
              </p14:nvContentPartPr>
              <p14:xfrm>
                <a:off x="5755039" y="2840038"/>
                <a:ext cx="129600" cy="243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BEEFDC9-CA06-4EB0-9DB6-A81E296509A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46399" y="2831398"/>
                  <a:ext cx="1472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7FD755C-EE11-4E8F-8127-17EAEEC6B5BD}"/>
                    </a:ext>
                  </a:extLst>
                </p14:cNvPr>
                <p14:cNvContentPartPr/>
                <p14:nvPr/>
              </p14:nvContentPartPr>
              <p14:xfrm>
                <a:off x="5989399" y="2788918"/>
                <a:ext cx="86040" cy="142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7FD755C-EE11-4E8F-8127-17EAEEC6B5B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80759" y="2779918"/>
                  <a:ext cx="103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CB32572-75EC-4D5C-B0F2-1073FEF72108}"/>
                    </a:ext>
                  </a:extLst>
                </p14:cNvPr>
                <p14:cNvContentPartPr/>
                <p14:nvPr/>
              </p14:nvContentPartPr>
              <p14:xfrm>
                <a:off x="6001639" y="2793958"/>
                <a:ext cx="286560" cy="312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CB32572-75EC-4D5C-B0F2-1073FEF7210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92999" y="2784958"/>
                  <a:ext cx="3042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52E250-D8B5-4AEC-9617-EF84346FCA41}"/>
                    </a:ext>
                  </a:extLst>
                </p14:cNvPr>
                <p14:cNvContentPartPr/>
                <p14:nvPr/>
              </p14:nvContentPartPr>
              <p14:xfrm>
                <a:off x="6324559" y="2626918"/>
                <a:ext cx="165600" cy="546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52E250-D8B5-4AEC-9617-EF84346FCA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15559" y="2617918"/>
                  <a:ext cx="1832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4C9C3D0-915B-4F2A-A6D7-02EBF4C22396}"/>
                    </a:ext>
                  </a:extLst>
                </p14:cNvPr>
                <p14:cNvContentPartPr/>
                <p14:nvPr/>
              </p14:nvContentPartPr>
              <p14:xfrm>
                <a:off x="5067439" y="2800798"/>
                <a:ext cx="149040" cy="491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4C9C3D0-915B-4F2A-A6D7-02EBF4C223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58439" y="2792158"/>
                  <a:ext cx="1666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31170FF-11C3-4DB5-9900-A5CF29B5E50A}"/>
                    </a:ext>
                  </a:extLst>
                </p14:cNvPr>
                <p14:cNvContentPartPr/>
                <p14:nvPr/>
              </p14:nvContentPartPr>
              <p14:xfrm>
                <a:off x="6582319" y="2699278"/>
                <a:ext cx="205200" cy="549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31170FF-11C3-4DB5-9900-A5CF29B5E5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73679" y="2690638"/>
                  <a:ext cx="22284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305DC0B-639F-4E0B-9559-77EFA18075B2}"/>
                    </a:ext>
                  </a:extLst>
                </p14:cNvPr>
                <p14:cNvContentPartPr/>
                <p14:nvPr/>
              </p14:nvContentPartPr>
              <p14:xfrm>
                <a:off x="6817039" y="2587318"/>
                <a:ext cx="192960" cy="11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305DC0B-639F-4E0B-9559-77EFA18075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08039" y="2578678"/>
                  <a:ext cx="210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0BB0E2-3310-4701-B461-6F3AF37FE0BC}"/>
                    </a:ext>
                  </a:extLst>
                </p14:cNvPr>
                <p14:cNvContentPartPr/>
                <p14:nvPr/>
              </p14:nvContentPartPr>
              <p14:xfrm>
                <a:off x="7058959" y="2894758"/>
                <a:ext cx="157680" cy="33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0BB0E2-3310-4701-B461-6F3AF37FE0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9959" y="2885758"/>
                  <a:ext cx="175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68EF12E-1F9A-4E2F-810C-FFDBA51A3D9D}"/>
                    </a:ext>
                  </a:extLst>
                </p14:cNvPr>
                <p14:cNvContentPartPr/>
                <p14:nvPr/>
              </p14:nvContentPartPr>
              <p14:xfrm>
                <a:off x="7032319" y="2995918"/>
                <a:ext cx="154800" cy="29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68EF12E-1F9A-4E2F-810C-FFDBA51A3D9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23679" y="2987278"/>
                  <a:ext cx="1724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A13CCDF-2A21-4701-B3B8-0E232065B590}"/>
              </a:ext>
            </a:extLst>
          </p:cNvPr>
          <p:cNvGrpSpPr/>
          <p:nvPr/>
        </p:nvGrpSpPr>
        <p:grpSpPr>
          <a:xfrm>
            <a:off x="7626319" y="2843638"/>
            <a:ext cx="826920" cy="313200"/>
            <a:chOff x="7626319" y="2843638"/>
            <a:chExt cx="8269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953365-D473-44D3-A959-E3105FF7AD39}"/>
                    </a:ext>
                  </a:extLst>
                </p14:cNvPr>
                <p14:cNvContentPartPr/>
                <p14:nvPr/>
              </p14:nvContentPartPr>
              <p14:xfrm>
                <a:off x="7626319" y="2843638"/>
                <a:ext cx="401760" cy="313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953365-D473-44D3-A959-E3105FF7AD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17319" y="2834998"/>
                  <a:ext cx="4194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B3B9913-9335-4D93-91EA-A189CD40597A}"/>
                    </a:ext>
                  </a:extLst>
                </p14:cNvPr>
                <p14:cNvContentPartPr/>
                <p14:nvPr/>
              </p14:nvContentPartPr>
              <p14:xfrm>
                <a:off x="8260279" y="2950198"/>
                <a:ext cx="192960" cy="16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B3B9913-9335-4D93-91EA-A189CD4059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51279" y="2941198"/>
                  <a:ext cx="2106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A5BEEA4-1516-41B9-AD47-FF74CE58F643}"/>
              </a:ext>
            </a:extLst>
          </p:cNvPr>
          <p:cNvGrpSpPr/>
          <p:nvPr/>
        </p:nvGrpSpPr>
        <p:grpSpPr>
          <a:xfrm>
            <a:off x="8448199" y="2390758"/>
            <a:ext cx="2955960" cy="1124640"/>
            <a:chOff x="8448199" y="2390758"/>
            <a:chExt cx="295596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F271282-AA13-4B20-8810-4D0921239F9E}"/>
                    </a:ext>
                  </a:extLst>
                </p14:cNvPr>
                <p14:cNvContentPartPr/>
                <p14:nvPr/>
              </p14:nvContentPartPr>
              <p14:xfrm>
                <a:off x="8808559" y="2736718"/>
                <a:ext cx="174960" cy="158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F271282-AA13-4B20-8810-4D0921239F9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99919" y="2728078"/>
                  <a:ext cx="192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8281CF5-0A22-4793-A0C9-BDAB772C21E7}"/>
                    </a:ext>
                  </a:extLst>
                </p14:cNvPr>
                <p14:cNvContentPartPr/>
                <p14:nvPr/>
              </p14:nvContentPartPr>
              <p14:xfrm>
                <a:off x="8846359" y="2702158"/>
                <a:ext cx="219240" cy="346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8281CF5-0A22-4793-A0C9-BDAB772C21E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37359" y="2693158"/>
                  <a:ext cx="236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7D03A0E-D16A-4B47-AE73-C09DC5781658}"/>
                    </a:ext>
                  </a:extLst>
                </p14:cNvPr>
                <p14:cNvContentPartPr/>
                <p14:nvPr/>
              </p14:nvContentPartPr>
              <p14:xfrm>
                <a:off x="8730799" y="3059278"/>
                <a:ext cx="227520" cy="38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7D03A0E-D16A-4B47-AE73-C09DC57816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22159" y="3050638"/>
                  <a:ext cx="245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8FA8BF4-FCD8-400A-ABEF-6B77114D4D18}"/>
                    </a:ext>
                  </a:extLst>
                </p14:cNvPr>
                <p14:cNvContentPartPr/>
                <p14:nvPr/>
              </p14:nvContentPartPr>
              <p14:xfrm>
                <a:off x="8712439" y="3193558"/>
                <a:ext cx="179280" cy="227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8FA8BF4-FCD8-400A-ABEF-6B77114D4D1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03799" y="3184558"/>
                  <a:ext cx="196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F9FB85B-4D70-441F-B62F-B0F8F0C81E87}"/>
                    </a:ext>
                  </a:extLst>
                </p14:cNvPr>
                <p14:cNvContentPartPr/>
                <p14:nvPr/>
              </p14:nvContentPartPr>
              <p14:xfrm>
                <a:off x="8448199" y="2699278"/>
                <a:ext cx="339480" cy="779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F9FB85B-4D70-441F-B62F-B0F8F0C81E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39559" y="2690638"/>
                  <a:ext cx="35712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111986-F6FD-4DB5-9600-F25025A4E943}"/>
                    </a:ext>
                  </a:extLst>
                </p14:cNvPr>
                <p14:cNvContentPartPr/>
                <p14:nvPr/>
              </p14:nvContentPartPr>
              <p14:xfrm>
                <a:off x="9104479" y="2637718"/>
                <a:ext cx="280080" cy="784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111986-F6FD-4DB5-9600-F25025A4E94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95839" y="2628718"/>
                  <a:ext cx="29772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4191BDD-818C-4AC4-9147-9865A8B5EB62}"/>
                    </a:ext>
                  </a:extLst>
                </p14:cNvPr>
                <p14:cNvContentPartPr/>
                <p14:nvPr/>
              </p14:nvContentPartPr>
              <p14:xfrm>
                <a:off x="9468079" y="2390758"/>
                <a:ext cx="237600" cy="132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4191BDD-818C-4AC4-9147-9865A8B5EB6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459439" y="2381758"/>
                  <a:ext cx="255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9D4F293-E0CA-4C95-9133-9433164BE596}"/>
                    </a:ext>
                  </a:extLst>
                </p14:cNvPr>
                <p14:cNvContentPartPr/>
                <p14:nvPr/>
              </p14:nvContentPartPr>
              <p14:xfrm>
                <a:off x="9560599" y="2889718"/>
                <a:ext cx="158040" cy="35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9D4F293-E0CA-4C95-9133-9433164BE59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51959" y="2880718"/>
                  <a:ext cx="175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775D1C8-4A54-453F-B79D-AB34ACD5CE9A}"/>
                    </a:ext>
                  </a:extLst>
                </p14:cNvPr>
                <p14:cNvContentPartPr/>
                <p14:nvPr/>
              </p14:nvContentPartPr>
              <p14:xfrm>
                <a:off x="9576439" y="2975038"/>
                <a:ext cx="148320" cy="30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775D1C8-4A54-453F-B79D-AB34ACD5CE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67799" y="2966038"/>
                  <a:ext cx="165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AED2A1E-BCF8-4578-B0D5-5854781A9E95}"/>
                    </a:ext>
                  </a:extLst>
                </p14:cNvPr>
                <p14:cNvContentPartPr/>
                <p14:nvPr/>
              </p14:nvContentPartPr>
              <p14:xfrm>
                <a:off x="9965599" y="2829598"/>
                <a:ext cx="373680" cy="344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AED2A1E-BCF8-4578-B0D5-5854781A9E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56959" y="2820958"/>
                  <a:ext cx="391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CC06353-F24C-484C-B4A9-57D074664FC2}"/>
                    </a:ext>
                  </a:extLst>
                </p14:cNvPr>
                <p14:cNvContentPartPr/>
                <p14:nvPr/>
              </p14:nvContentPartPr>
              <p14:xfrm>
                <a:off x="10469599" y="2963518"/>
                <a:ext cx="258120" cy="44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CC06353-F24C-484C-B4A9-57D074664F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60599" y="2954518"/>
                  <a:ext cx="275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B46632-4CD7-4BC3-BD2F-780E43084897}"/>
                    </a:ext>
                  </a:extLst>
                </p14:cNvPr>
                <p14:cNvContentPartPr/>
                <p14:nvPr/>
              </p14:nvContentPartPr>
              <p14:xfrm>
                <a:off x="10962079" y="2751838"/>
                <a:ext cx="136080" cy="219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B46632-4CD7-4BC3-BD2F-780E4308489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53079" y="2742838"/>
                  <a:ext cx="153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B99C14B-F07F-42F5-8B88-1FE8DD70ABA3}"/>
                    </a:ext>
                  </a:extLst>
                </p14:cNvPr>
                <p14:cNvContentPartPr/>
                <p14:nvPr/>
              </p14:nvContentPartPr>
              <p14:xfrm>
                <a:off x="11125879" y="2732758"/>
                <a:ext cx="278280" cy="245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B99C14B-F07F-42F5-8B88-1FE8DD70ABA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17239" y="2723758"/>
                  <a:ext cx="295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0745629-5A5B-4F40-8EDC-1EB7BD9D1566}"/>
                    </a:ext>
                  </a:extLst>
                </p14:cNvPr>
                <p14:cNvContentPartPr/>
                <p14:nvPr/>
              </p14:nvContentPartPr>
              <p14:xfrm>
                <a:off x="10843999" y="3065398"/>
                <a:ext cx="488880" cy="82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0745629-5A5B-4F40-8EDC-1EB7BD9D15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34999" y="3056758"/>
                  <a:ext cx="506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208B430-F7D7-4EA2-A909-0946FBF88D1D}"/>
                    </a:ext>
                  </a:extLst>
                </p14:cNvPr>
                <p14:cNvContentPartPr/>
                <p14:nvPr/>
              </p14:nvContentPartPr>
              <p14:xfrm>
                <a:off x="10977199" y="3198958"/>
                <a:ext cx="154440" cy="316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208B430-F7D7-4EA2-A909-0946FBF88D1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968199" y="3190318"/>
                  <a:ext cx="17208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EF39C2A-65AE-4CFF-9386-7568567944DA}"/>
              </a:ext>
            </a:extLst>
          </p:cNvPr>
          <p:cNvGrpSpPr/>
          <p:nvPr/>
        </p:nvGrpSpPr>
        <p:grpSpPr>
          <a:xfrm>
            <a:off x="7104679" y="4088518"/>
            <a:ext cx="280080" cy="150840"/>
            <a:chOff x="7104679" y="4088518"/>
            <a:chExt cx="28008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1F2EC7F-65A6-4AF7-94E0-F75F62AB3336}"/>
                    </a:ext>
                  </a:extLst>
                </p14:cNvPr>
                <p14:cNvContentPartPr/>
                <p14:nvPr/>
              </p14:nvContentPartPr>
              <p14:xfrm>
                <a:off x="7104679" y="4088518"/>
                <a:ext cx="205560" cy="39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1F2EC7F-65A6-4AF7-94E0-F75F62AB33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95679" y="4079878"/>
                  <a:ext cx="223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60F795A-3ACF-49EA-9891-68B1E2A2D17C}"/>
                    </a:ext>
                  </a:extLst>
                </p14:cNvPr>
                <p14:cNvContentPartPr/>
                <p14:nvPr/>
              </p14:nvContentPartPr>
              <p14:xfrm>
                <a:off x="7117279" y="4193638"/>
                <a:ext cx="267480" cy="45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60F795A-3ACF-49EA-9891-68B1E2A2D17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08639" y="4184998"/>
                  <a:ext cx="28512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35BDCC9-7C81-4E72-BE6A-BA0372361AC6}"/>
              </a:ext>
            </a:extLst>
          </p:cNvPr>
          <p:cNvGrpSpPr/>
          <p:nvPr/>
        </p:nvGrpSpPr>
        <p:grpSpPr>
          <a:xfrm>
            <a:off x="7730719" y="3868558"/>
            <a:ext cx="528480" cy="838440"/>
            <a:chOff x="7730719" y="3868558"/>
            <a:chExt cx="528480" cy="83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ACB3E99-F03A-4565-A202-1FB37CE67DBD}"/>
                    </a:ext>
                  </a:extLst>
                </p14:cNvPr>
                <p14:cNvContentPartPr/>
                <p14:nvPr/>
              </p14:nvContentPartPr>
              <p14:xfrm>
                <a:off x="7803439" y="3868558"/>
                <a:ext cx="408600" cy="240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ACB3E99-F03A-4565-A202-1FB37CE67D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94799" y="3859918"/>
                  <a:ext cx="426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6BFC1C2-0B05-4C15-991D-473A2AC6D1ED}"/>
                    </a:ext>
                  </a:extLst>
                </p14:cNvPr>
                <p14:cNvContentPartPr/>
                <p14:nvPr/>
              </p14:nvContentPartPr>
              <p14:xfrm>
                <a:off x="7730719" y="4187878"/>
                <a:ext cx="528480" cy="81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6BFC1C2-0B05-4C15-991D-473A2AC6D1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22079" y="4179238"/>
                  <a:ext cx="546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6D25B99-FD90-465F-BAD8-D2CE85772CCF}"/>
                    </a:ext>
                  </a:extLst>
                </p14:cNvPr>
                <p14:cNvContentPartPr/>
                <p14:nvPr/>
              </p14:nvContentPartPr>
              <p14:xfrm>
                <a:off x="7894879" y="4322158"/>
                <a:ext cx="200520" cy="384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6D25B99-FD90-465F-BAD8-D2CE85772CC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86239" y="4313158"/>
                  <a:ext cx="218160" cy="40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FFE967B-54E7-49DA-BBE6-C48D3049FBAF}"/>
                  </a:ext>
                </a:extLst>
              </p14:cNvPr>
              <p14:cNvContentPartPr/>
              <p14:nvPr/>
            </p14:nvContentPartPr>
            <p14:xfrm>
              <a:off x="-114401" y="-322922"/>
              <a:ext cx="1260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FFE967B-54E7-49DA-BBE6-C48D3049FBA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-123401" y="-331562"/>
                <a:ext cx="30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2A51E79-B989-44A6-9E0E-66CFF8CACE09}"/>
                  </a:ext>
                </a:extLst>
              </p14:cNvPr>
              <p14:cNvContentPartPr/>
              <p14:nvPr/>
            </p14:nvContentPartPr>
            <p14:xfrm>
              <a:off x="-108191" y="-303122"/>
              <a:ext cx="15840" cy="21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2A51E79-B989-44A6-9E0E-66CFF8CACE0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-117191" y="-312122"/>
                <a:ext cx="334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63DBF4B-E0D0-49D1-A01A-1468999A08FA}"/>
                  </a:ext>
                </a:extLst>
              </p14:cNvPr>
              <p14:cNvContentPartPr/>
              <p14:nvPr/>
            </p14:nvContentPartPr>
            <p14:xfrm>
              <a:off x="-135911" y="-309602"/>
              <a:ext cx="17640" cy="21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63DBF4B-E0D0-49D1-A01A-1468999A08FA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-144911" y="-318242"/>
                <a:ext cx="352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C93AB5F-FAD8-41F7-814A-2F941AE7CEE6}"/>
                  </a:ext>
                </a:extLst>
              </p14:cNvPr>
              <p14:cNvContentPartPr/>
              <p14:nvPr/>
            </p14:nvContentPartPr>
            <p14:xfrm>
              <a:off x="-156791" y="-266762"/>
              <a:ext cx="35280" cy="68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C93AB5F-FAD8-41F7-814A-2F941AE7CEE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-165791" y="-275762"/>
                <a:ext cx="5292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71BAF40-B86B-45FA-AD2C-76B6C809337D}"/>
              </a:ext>
            </a:extLst>
          </p:cNvPr>
          <p:cNvGrpSpPr/>
          <p:nvPr/>
        </p:nvGrpSpPr>
        <p:grpSpPr>
          <a:xfrm>
            <a:off x="2966839" y="902518"/>
            <a:ext cx="2686680" cy="1442520"/>
            <a:chOff x="2966839" y="902518"/>
            <a:chExt cx="2686680" cy="14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5802D09-7D91-418B-AE20-E27F2CA1337D}"/>
                    </a:ext>
                  </a:extLst>
                </p14:cNvPr>
                <p14:cNvContentPartPr/>
                <p14:nvPr/>
              </p14:nvContentPartPr>
              <p14:xfrm>
                <a:off x="2966839" y="1152718"/>
                <a:ext cx="315720" cy="823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5802D09-7D91-418B-AE20-E27F2CA1337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958199" y="1143718"/>
                  <a:ext cx="33336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BDE5B91-DD3B-475C-A3F5-C60CFC866551}"/>
                    </a:ext>
                  </a:extLst>
                </p14:cNvPr>
                <p14:cNvContentPartPr/>
                <p14:nvPr/>
              </p14:nvContentPartPr>
              <p14:xfrm>
                <a:off x="3031999" y="2203198"/>
                <a:ext cx="147960" cy="141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BDE5B91-DD3B-475C-A3F5-C60CFC86655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022999" y="2194558"/>
                  <a:ext cx="165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BA0BF4-A924-417E-8E13-FE78C5817C9D}"/>
                    </a:ext>
                  </a:extLst>
                </p14:cNvPr>
                <p14:cNvContentPartPr/>
                <p14:nvPr/>
              </p14:nvContentPartPr>
              <p14:xfrm>
                <a:off x="3408919" y="902518"/>
                <a:ext cx="209880" cy="188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BA0BF4-A924-417E-8E13-FE78C5817C9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99919" y="893878"/>
                  <a:ext cx="227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1FAAB5-7757-4EBE-8777-6E9F035CAB57}"/>
                    </a:ext>
                  </a:extLst>
                </p14:cNvPr>
                <p14:cNvContentPartPr/>
                <p14:nvPr/>
              </p14:nvContentPartPr>
              <p14:xfrm>
                <a:off x="3562639" y="1442518"/>
                <a:ext cx="69120" cy="165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1FAAB5-7757-4EBE-8777-6E9F035CAB5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553639" y="1433518"/>
                  <a:ext cx="86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491FC4-5F58-4A2B-BB56-E6379813F090}"/>
                    </a:ext>
                  </a:extLst>
                </p14:cNvPr>
                <p14:cNvContentPartPr/>
                <p14:nvPr/>
              </p14:nvContentPartPr>
              <p14:xfrm>
                <a:off x="3496759" y="1397158"/>
                <a:ext cx="265680" cy="516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491FC4-5F58-4A2B-BB56-E6379813F09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487759" y="1388158"/>
                  <a:ext cx="2833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2F3BB2-B18B-4580-9F80-A9642FEDE857}"/>
                    </a:ext>
                  </a:extLst>
                </p14:cNvPr>
                <p14:cNvContentPartPr/>
                <p14:nvPr/>
              </p14:nvContentPartPr>
              <p14:xfrm>
                <a:off x="3880879" y="1152718"/>
                <a:ext cx="187560" cy="192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2F3BB2-B18B-4580-9F80-A9642FEDE85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71879" y="1144078"/>
                  <a:ext cx="205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F6706E-7604-4100-9C36-20919692F86B}"/>
                    </a:ext>
                  </a:extLst>
                </p14:cNvPr>
                <p14:cNvContentPartPr/>
                <p14:nvPr/>
              </p14:nvContentPartPr>
              <p14:xfrm>
                <a:off x="4040359" y="1526398"/>
                <a:ext cx="10440" cy="10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F6706E-7604-4100-9C36-20919692F86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31359" y="1517758"/>
                  <a:ext cx="28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054390-955A-46D5-8754-B79598C7F7CC}"/>
                    </a:ext>
                  </a:extLst>
                </p14:cNvPr>
                <p14:cNvContentPartPr/>
                <p14:nvPr/>
              </p14:nvContentPartPr>
              <p14:xfrm>
                <a:off x="4322959" y="1294918"/>
                <a:ext cx="66960" cy="134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054390-955A-46D5-8754-B79598C7F7C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313959" y="1286278"/>
                  <a:ext cx="84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7179B5-6E84-4913-A96B-E762F3CDA6C4}"/>
                    </a:ext>
                  </a:extLst>
                </p14:cNvPr>
                <p14:cNvContentPartPr/>
                <p14:nvPr/>
              </p14:nvContentPartPr>
              <p14:xfrm>
                <a:off x="4248439" y="1240918"/>
                <a:ext cx="246600" cy="436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7179B5-6E84-4913-A96B-E762F3CDA6C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239799" y="1231918"/>
                  <a:ext cx="2642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ADE284-221A-4AB7-820B-8208D5B74A54}"/>
                    </a:ext>
                  </a:extLst>
                </p14:cNvPr>
                <p14:cNvContentPartPr/>
                <p14:nvPr/>
              </p14:nvContentPartPr>
              <p14:xfrm>
                <a:off x="4048999" y="1689118"/>
                <a:ext cx="351000" cy="87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ADE284-221A-4AB7-820B-8208D5B74A5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039999" y="1680118"/>
                  <a:ext cx="368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6B964F-0380-4069-8A0F-95AEEABB7509}"/>
                    </a:ext>
                  </a:extLst>
                </p14:cNvPr>
                <p14:cNvContentPartPr/>
                <p14:nvPr/>
              </p14:nvContentPartPr>
              <p14:xfrm>
                <a:off x="4007959" y="1872358"/>
                <a:ext cx="369360" cy="234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6B964F-0380-4069-8A0F-95AEEABB750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998959" y="1863718"/>
                  <a:ext cx="387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80076F0-6A95-4E1B-B32A-FCC064920120}"/>
                    </a:ext>
                  </a:extLst>
                </p14:cNvPr>
                <p14:cNvContentPartPr/>
                <p14:nvPr/>
              </p14:nvContentPartPr>
              <p14:xfrm>
                <a:off x="4607719" y="1437478"/>
                <a:ext cx="292320" cy="218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80076F0-6A95-4E1B-B32A-FCC06492012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599079" y="1428838"/>
                  <a:ext cx="309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B311797-569E-4286-8254-87A765BC2D20}"/>
                    </a:ext>
                  </a:extLst>
                </p14:cNvPr>
                <p14:cNvContentPartPr/>
                <p14:nvPr/>
              </p14:nvContentPartPr>
              <p14:xfrm>
                <a:off x="4774039" y="1198078"/>
                <a:ext cx="279360" cy="37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B311797-569E-4286-8254-87A765BC2D2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765039" y="1189438"/>
                  <a:ext cx="2970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20ED3D-92D7-4387-8067-61250EC0C345}"/>
                    </a:ext>
                  </a:extLst>
                </p14:cNvPr>
                <p14:cNvContentPartPr/>
                <p14:nvPr/>
              </p14:nvContentPartPr>
              <p14:xfrm>
                <a:off x="4993999" y="1400398"/>
                <a:ext cx="114480" cy="221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20ED3D-92D7-4387-8067-61250EC0C34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985359" y="1391398"/>
                  <a:ext cx="132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A031A65-AB1A-4A23-AB39-5BE6F216169D}"/>
                    </a:ext>
                  </a:extLst>
                </p14:cNvPr>
                <p14:cNvContentPartPr/>
                <p14:nvPr/>
              </p14:nvContentPartPr>
              <p14:xfrm>
                <a:off x="4839919" y="1340998"/>
                <a:ext cx="381600" cy="593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A031A65-AB1A-4A23-AB39-5BE6F216169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830919" y="1332358"/>
                  <a:ext cx="39924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66DB9CA-0EB1-4CC4-8120-E81A5FC3292B}"/>
                    </a:ext>
                  </a:extLst>
                </p14:cNvPr>
                <p14:cNvContentPartPr/>
                <p14:nvPr/>
              </p14:nvContentPartPr>
              <p14:xfrm>
                <a:off x="5423479" y="1395718"/>
                <a:ext cx="201960" cy="34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66DB9CA-0EB1-4CC4-8120-E81A5FC3292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414479" y="1387078"/>
                  <a:ext cx="219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044889E-C69F-4C66-84EE-90854A6CF3D9}"/>
                    </a:ext>
                  </a:extLst>
                </p14:cNvPr>
                <p14:cNvContentPartPr/>
                <p14:nvPr/>
              </p14:nvContentPartPr>
              <p14:xfrm>
                <a:off x="5384599" y="1502278"/>
                <a:ext cx="268920" cy="41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044889E-C69F-4C66-84EE-90854A6CF3D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375599" y="1493278"/>
                  <a:ext cx="286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0323EB9-AE64-4913-B1B9-C3657F3457AB}"/>
                    </a:ext>
                  </a:extLst>
                </p14:cNvPr>
                <p14:cNvContentPartPr/>
                <p14:nvPr/>
              </p14:nvContentPartPr>
              <p14:xfrm>
                <a:off x="3337729" y="2048812"/>
                <a:ext cx="254160" cy="130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0323EB9-AE64-4913-B1B9-C3657F3457A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28729" y="2039812"/>
                  <a:ext cx="271800" cy="1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9348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213EF249-55B5-40D8-87AC-FE4803C9E829}"/>
              </a:ext>
            </a:extLst>
          </p:cNvPr>
          <p:cNvGrpSpPr/>
          <p:nvPr/>
        </p:nvGrpSpPr>
        <p:grpSpPr>
          <a:xfrm>
            <a:off x="289879" y="-47162"/>
            <a:ext cx="9632520" cy="1711080"/>
            <a:chOff x="289879" y="-47162"/>
            <a:chExt cx="9632520" cy="171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053FC5-4DFC-4BFC-A813-945CFFD8E102}"/>
                    </a:ext>
                  </a:extLst>
                </p14:cNvPr>
                <p14:cNvContentPartPr/>
                <p14:nvPr/>
              </p14:nvContentPartPr>
              <p14:xfrm>
                <a:off x="6241759" y="497158"/>
                <a:ext cx="41400" cy="19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053FC5-4DFC-4BFC-A813-945CFFD8E1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32759" y="488518"/>
                  <a:ext cx="59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5D8FAC7-2950-4403-9ADD-2F8A59906910}"/>
                    </a:ext>
                  </a:extLst>
                </p14:cNvPr>
                <p14:cNvContentPartPr/>
                <p14:nvPr/>
              </p14:nvContentPartPr>
              <p14:xfrm>
                <a:off x="6553879" y="293758"/>
                <a:ext cx="389160" cy="245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5D8FAC7-2950-4403-9ADD-2F8A599069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44879" y="285118"/>
                  <a:ext cx="406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31055B-5681-45C1-A50B-B82A0393D0C9}"/>
                    </a:ext>
                  </a:extLst>
                </p14:cNvPr>
                <p14:cNvContentPartPr/>
                <p14:nvPr/>
              </p14:nvContentPartPr>
              <p14:xfrm>
                <a:off x="6932239" y="330838"/>
                <a:ext cx="195120" cy="221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31055B-5681-45C1-A50B-B82A0393D0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23239" y="322198"/>
                  <a:ext cx="212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5551592-E9E8-4BE6-B99C-DA1E14BB9021}"/>
                    </a:ext>
                  </a:extLst>
                </p14:cNvPr>
                <p14:cNvContentPartPr/>
                <p14:nvPr/>
              </p14:nvContentPartPr>
              <p14:xfrm>
                <a:off x="7503919" y="-47162"/>
                <a:ext cx="501120" cy="584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5551592-E9E8-4BE6-B99C-DA1E14BB90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94919" y="-55802"/>
                  <a:ext cx="5187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B15EAE-1E98-4A64-8C45-4DEC69A65365}"/>
                    </a:ext>
                  </a:extLst>
                </p14:cNvPr>
                <p14:cNvContentPartPr/>
                <p14:nvPr/>
              </p14:nvContentPartPr>
              <p14:xfrm>
                <a:off x="7493479" y="338398"/>
                <a:ext cx="236880" cy="35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B15EAE-1E98-4A64-8C45-4DEC69A653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84839" y="329758"/>
                  <a:ext cx="254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23FC2B-1B4D-45B2-99B7-079C1EDE95F7}"/>
                    </a:ext>
                  </a:extLst>
                </p14:cNvPr>
                <p14:cNvContentPartPr/>
                <p14:nvPr/>
              </p14:nvContentPartPr>
              <p14:xfrm>
                <a:off x="7698319" y="326878"/>
                <a:ext cx="207000" cy="17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23FC2B-1B4D-45B2-99B7-079C1EDE95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89319" y="318238"/>
                  <a:ext cx="224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B18CE1-2DF8-4502-9A8D-6BE725563C6B}"/>
                    </a:ext>
                  </a:extLst>
                </p14:cNvPr>
                <p14:cNvContentPartPr/>
                <p14:nvPr/>
              </p14:nvContentPartPr>
              <p14:xfrm>
                <a:off x="7970119" y="337678"/>
                <a:ext cx="172440" cy="138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B18CE1-2DF8-4502-9A8D-6BE725563C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61479" y="329038"/>
                  <a:ext cx="190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245D79-6BA0-480D-927B-CAEF5531196C}"/>
                    </a:ext>
                  </a:extLst>
                </p14:cNvPr>
                <p14:cNvContentPartPr/>
                <p14:nvPr/>
              </p14:nvContentPartPr>
              <p14:xfrm>
                <a:off x="8174239" y="341278"/>
                <a:ext cx="208440" cy="132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245D79-6BA0-480D-927B-CAEF553119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65239" y="332638"/>
                  <a:ext cx="226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F9AA7E-78B0-4EF4-8310-89625E6B2F96}"/>
                    </a:ext>
                  </a:extLst>
                </p14:cNvPr>
                <p14:cNvContentPartPr/>
                <p14:nvPr/>
              </p14:nvContentPartPr>
              <p14:xfrm>
                <a:off x="8418679" y="329398"/>
                <a:ext cx="206280" cy="159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F9AA7E-78B0-4EF4-8310-89625E6B2F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10039" y="320398"/>
                  <a:ext cx="223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3CE571-2F5B-440D-ADF8-0F6A65088B92}"/>
                    </a:ext>
                  </a:extLst>
                </p14:cNvPr>
                <p14:cNvContentPartPr/>
                <p14:nvPr/>
              </p14:nvContentPartPr>
              <p14:xfrm>
                <a:off x="8484199" y="128158"/>
                <a:ext cx="334080" cy="40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3CE571-2F5B-440D-ADF8-0F6A65088B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75199" y="119158"/>
                  <a:ext cx="3517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C12B12-6560-46B8-A624-156623FD035A}"/>
                    </a:ext>
                  </a:extLst>
                </p14:cNvPr>
                <p14:cNvContentPartPr/>
                <p14:nvPr/>
              </p14:nvContentPartPr>
              <p14:xfrm>
                <a:off x="9005119" y="137518"/>
                <a:ext cx="275040" cy="439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C12B12-6560-46B8-A624-156623FD03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96119" y="128878"/>
                  <a:ext cx="2926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32198C0-1CCB-412D-812A-80ABD2C58CA0}"/>
                    </a:ext>
                  </a:extLst>
                </p14:cNvPr>
                <p14:cNvContentPartPr/>
                <p14:nvPr/>
              </p14:nvContentPartPr>
              <p14:xfrm>
                <a:off x="9015559" y="38878"/>
                <a:ext cx="906840" cy="521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32198C0-1CCB-412D-812A-80ABD2C58C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06919" y="30238"/>
                  <a:ext cx="9244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EDE67B9-5CA2-4991-AE16-697A4F050B0C}"/>
                    </a:ext>
                  </a:extLst>
                </p14:cNvPr>
                <p14:cNvContentPartPr/>
                <p14:nvPr/>
              </p14:nvContentPartPr>
              <p14:xfrm>
                <a:off x="503359" y="386278"/>
                <a:ext cx="172440" cy="249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EDE67B9-5CA2-4991-AE16-697A4F050B0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4719" y="377638"/>
                  <a:ext cx="190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F2C468-B91F-4736-A678-EE4ADD1F5137}"/>
                    </a:ext>
                  </a:extLst>
                </p14:cNvPr>
                <p14:cNvContentPartPr/>
                <p14:nvPr/>
              </p14:nvContentPartPr>
              <p14:xfrm>
                <a:off x="324439" y="615958"/>
                <a:ext cx="407880" cy="60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F2C468-B91F-4736-A678-EE4ADD1F51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5439" y="607318"/>
                  <a:ext cx="425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1F727AE-5A99-4AB5-8191-F930D2FC1750}"/>
                    </a:ext>
                  </a:extLst>
                </p14:cNvPr>
                <p14:cNvContentPartPr/>
                <p14:nvPr/>
              </p14:nvContentPartPr>
              <p14:xfrm>
                <a:off x="289879" y="323278"/>
                <a:ext cx="453960" cy="49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1F727AE-5A99-4AB5-8191-F930D2FC175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0879" y="314278"/>
                  <a:ext cx="471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E72D77-09CF-4883-895E-AB7E88570D4E}"/>
                    </a:ext>
                  </a:extLst>
                </p14:cNvPr>
                <p14:cNvContentPartPr/>
                <p14:nvPr/>
              </p14:nvContentPartPr>
              <p14:xfrm>
                <a:off x="829519" y="431278"/>
                <a:ext cx="189000" cy="155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E72D77-09CF-4883-895E-AB7E88570D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0519" y="422278"/>
                  <a:ext cx="206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A56ABA-C793-4C64-A520-399CE901221F}"/>
                    </a:ext>
                  </a:extLst>
                </p14:cNvPr>
                <p14:cNvContentPartPr/>
                <p14:nvPr/>
              </p14:nvContentPartPr>
              <p14:xfrm>
                <a:off x="1298959" y="401038"/>
                <a:ext cx="199800" cy="183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A56ABA-C793-4C64-A520-399CE90122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90319" y="392038"/>
                  <a:ext cx="217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CDCED5-ED9D-4CCA-8EBD-1D9B83BE8CB3}"/>
                    </a:ext>
                  </a:extLst>
                </p14:cNvPr>
                <p14:cNvContentPartPr/>
                <p14:nvPr/>
              </p14:nvContentPartPr>
              <p14:xfrm>
                <a:off x="1589119" y="384838"/>
                <a:ext cx="182880" cy="20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CDCED5-ED9D-4CCA-8EBD-1D9B83BE8C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80119" y="376198"/>
                  <a:ext cx="200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80075F-ECF2-4B6C-81F2-29552B573E4F}"/>
                    </a:ext>
                  </a:extLst>
                </p14:cNvPr>
                <p14:cNvContentPartPr/>
                <p14:nvPr/>
              </p14:nvContentPartPr>
              <p14:xfrm>
                <a:off x="1801159" y="374758"/>
                <a:ext cx="24084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80075F-ECF2-4B6C-81F2-29552B573E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92519" y="366118"/>
                  <a:ext cx="258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348C75-FFBD-4252-8E9A-8AC2A5AB560E}"/>
                    </a:ext>
                  </a:extLst>
                </p14:cNvPr>
                <p14:cNvContentPartPr/>
                <p14:nvPr/>
              </p14:nvContentPartPr>
              <p14:xfrm>
                <a:off x="2332159" y="422278"/>
                <a:ext cx="216000" cy="180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348C75-FFBD-4252-8E9A-8AC2A5AB56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23519" y="413278"/>
                  <a:ext cx="233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26B8D6-2A53-4753-8BBB-CC0F39B1DA9E}"/>
                    </a:ext>
                  </a:extLst>
                </p14:cNvPr>
                <p14:cNvContentPartPr/>
                <p14:nvPr/>
              </p14:nvContentPartPr>
              <p14:xfrm>
                <a:off x="2460319" y="115198"/>
                <a:ext cx="299520" cy="427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26B8D6-2A53-4753-8BBB-CC0F39B1DA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51319" y="106198"/>
                  <a:ext cx="3171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E39F2A-FAB0-4A85-8143-17224CCC86AE}"/>
                    </a:ext>
                  </a:extLst>
                </p14:cNvPr>
                <p14:cNvContentPartPr/>
                <p14:nvPr/>
              </p14:nvContentPartPr>
              <p14:xfrm>
                <a:off x="2555359" y="428398"/>
                <a:ext cx="73800" cy="12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E39F2A-FAB0-4A85-8143-17224CCC86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46359" y="419398"/>
                  <a:ext cx="91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90F7EF-33A5-43FC-86B1-30E300213746}"/>
                    </a:ext>
                  </a:extLst>
                </p14:cNvPr>
                <p14:cNvContentPartPr/>
                <p14:nvPr/>
              </p14:nvContentPartPr>
              <p14:xfrm>
                <a:off x="2723479" y="346678"/>
                <a:ext cx="182880" cy="230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90F7EF-33A5-43FC-86B1-30E3002137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14839" y="338038"/>
                  <a:ext cx="200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F6B8DA-32A6-4AD8-A614-17ACCFCBEA34}"/>
                    </a:ext>
                  </a:extLst>
                </p14:cNvPr>
                <p14:cNvContentPartPr/>
                <p14:nvPr/>
              </p14:nvContentPartPr>
              <p14:xfrm>
                <a:off x="2987359" y="349558"/>
                <a:ext cx="176760" cy="197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F6B8DA-32A6-4AD8-A614-17ACCFCBEA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78359" y="340918"/>
                  <a:ext cx="194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91AA2C-979D-41E5-A99D-B38E2A102537}"/>
                    </a:ext>
                  </a:extLst>
                </p14:cNvPr>
                <p14:cNvContentPartPr/>
                <p14:nvPr/>
              </p14:nvContentPartPr>
              <p14:xfrm>
                <a:off x="3205879" y="359998"/>
                <a:ext cx="155880" cy="15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91AA2C-979D-41E5-A99D-B38E2A1025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96879" y="351358"/>
                  <a:ext cx="173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2CD0F3-F40A-47E4-9D2E-BDD17D821CD0}"/>
                    </a:ext>
                  </a:extLst>
                </p14:cNvPr>
                <p14:cNvContentPartPr/>
                <p14:nvPr/>
              </p14:nvContentPartPr>
              <p14:xfrm>
                <a:off x="3361759" y="381958"/>
                <a:ext cx="174240" cy="146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2CD0F3-F40A-47E4-9D2E-BDD17D821C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52759" y="372958"/>
                  <a:ext cx="191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57DBF9-7710-4906-9E66-1967A17A1402}"/>
                    </a:ext>
                  </a:extLst>
                </p14:cNvPr>
                <p14:cNvContentPartPr/>
                <p14:nvPr/>
              </p14:nvContentPartPr>
              <p14:xfrm>
                <a:off x="3648319" y="80638"/>
                <a:ext cx="318600" cy="504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57DBF9-7710-4906-9E66-1967A17A14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39679" y="71638"/>
                  <a:ext cx="3362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F61637-915B-4C42-BC7E-581D1F0C2599}"/>
                    </a:ext>
                  </a:extLst>
                </p14:cNvPr>
                <p14:cNvContentPartPr/>
                <p14:nvPr/>
              </p14:nvContentPartPr>
              <p14:xfrm>
                <a:off x="3610159" y="320758"/>
                <a:ext cx="275760" cy="7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F61637-915B-4C42-BC7E-581D1F0C25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01159" y="312118"/>
                  <a:ext cx="293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10E136-13AB-4364-9885-067AB0FAD9D8}"/>
                    </a:ext>
                  </a:extLst>
                </p14:cNvPr>
                <p14:cNvContentPartPr/>
                <p14:nvPr/>
              </p14:nvContentPartPr>
              <p14:xfrm>
                <a:off x="3808159" y="367558"/>
                <a:ext cx="191520" cy="225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10E136-13AB-4364-9885-067AB0FAD9D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99519" y="358918"/>
                  <a:ext cx="209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9C77B7-7B42-4367-B6B5-ABEAF393E014}"/>
                    </a:ext>
                  </a:extLst>
                </p14:cNvPr>
                <p14:cNvContentPartPr/>
                <p14:nvPr/>
              </p14:nvContentPartPr>
              <p14:xfrm>
                <a:off x="4299199" y="340198"/>
                <a:ext cx="228240" cy="210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9C77B7-7B42-4367-B6B5-ABEAF393E0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90199" y="331558"/>
                  <a:ext cx="245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48D167F-32CE-4247-802A-18272C30D8F7}"/>
                    </a:ext>
                  </a:extLst>
                </p14:cNvPr>
                <p14:cNvContentPartPr/>
                <p14:nvPr/>
              </p14:nvContentPartPr>
              <p14:xfrm>
                <a:off x="4632559" y="333358"/>
                <a:ext cx="141480" cy="18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48D167F-32CE-4247-802A-18272C30D8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23559" y="324358"/>
                  <a:ext cx="159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A3E5172-A2E5-4981-ADD1-A5ED45E3DF3C}"/>
                    </a:ext>
                  </a:extLst>
                </p14:cNvPr>
                <p14:cNvContentPartPr/>
                <p14:nvPr/>
              </p14:nvContentPartPr>
              <p14:xfrm>
                <a:off x="4525279" y="320758"/>
                <a:ext cx="288000" cy="18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A3E5172-A2E5-4981-ADD1-A5ED45E3DF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16639" y="311758"/>
                  <a:ext cx="305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E70BF71-F4C0-4C96-9AA9-F2B5EFEC8196}"/>
                    </a:ext>
                  </a:extLst>
                </p14:cNvPr>
                <p14:cNvContentPartPr/>
                <p14:nvPr/>
              </p14:nvContentPartPr>
              <p14:xfrm>
                <a:off x="4876999" y="364318"/>
                <a:ext cx="151200" cy="153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E70BF71-F4C0-4C96-9AA9-F2B5EFEC81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67999" y="355678"/>
                  <a:ext cx="168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9A166A-C6EF-4F03-883A-F1529803C123}"/>
                    </a:ext>
                  </a:extLst>
                </p14:cNvPr>
                <p14:cNvContentPartPr/>
                <p14:nvPr/>
              </p14:nvContentPartPr>
              <p14:xfrm>
                <a:off x="5097679" y="386998"/>
                <a:ext cx="236160" cy="105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9A166A-C6EF-4F03-883A-F1529803C12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89039" y="377998"/>
                  <a:ext cx="253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6BC44C-EA60-4C1B-80CC-DC55DD01BEDD}"/>
                    </a:ext>
                  </a:extLst>
                </p14:cNvPr>
                <p14:cNvContentPartPr/>
                <p14:nvPr/>
              </p14:nvContentPartPr>
              <p14:xfrm>
                <a:off x="5300359" y="404638"/>
                <a:ext cx="195480" cy="25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6BC44C-EA60-4C1B-80CC-DC55DD01BE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91359" y="395998"/>
                  <a:ext cx="213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50B981C-B0DC-4B07-89FA-AE5A8035A103}"/>
                    </a:ext>
                  </a:extLst>
                </p14:cNvPr>
                <p14:cNvContentPartPr/>
                <p14:nvPr/>
              </p14:nvContentPartPr>
              <p14:xfrm>
                <a:off x="5436079" y="328318"/>
                <a:ext cx="272880" cy="23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50B981C-B0DC-4B07-89FA-AE5A8035A1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27439" y="319678"/>
                  <a:ext cx="290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B40CFC0-9E78-46F6-98D1-7600FA8B8882}"/>
                    </a:ext>
                  </a:extLst>
                </p14:cNvPr>
                <p14:cNvContentPartPr/>
                <p14:nvPr/>
              </p14:nvContentPartPr>
              <p14:xfrm>
                <a:off x="5713999" y="104398"/>
                <a:ext cx="328680" cy="345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B40CFC0-9E78-46F6-98D1-7600FA8B88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05359" y="95398"/>
                  <a:ext cx="3463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56E031-F310-4F83-B5C1-2CE2EB002ECF}"/>
                    </a:ext>
                  </a:extLst>
                </p14:cNvPr>
                <p14:cNvContentPartPr/>
                <p14:nvPr/>
              </p14:nvContentPartPr>
              <p14:xfrm>
                <a:off x="5879599" y="296278"/>
                <a:ext cx="199800" cy="222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56E031-F310-4F83-B5C1-2CE2EB002E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70959" y="287638"/>
                  <a:ext cx="21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FAF0943-8751-49E3-95B9-D79F8ABB057A}"/>
                    </a:ext>
                  </a:extLst>
                </p14:cNvPr>
                <p14:cNvContentPartPr/>
                <p14:nvPr/>
              </p14:nvContentPartPr>
              <p14:xfrm>
                <a:off x="384919" y="1075318"/>
                <a:ext cx="416160" cy="232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FAF0943-8751-49E3-95B9-D79F8ABB05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5919" y="1066318"/>
                  <a:ext cx="433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4764778-D719-436F-8AAD-48289A27633B}"/>
                    </a:ext>
                  </a:extLst>
                </p14:cNvPr>
                <p14:cNvContentPartPr/>
                <p14:nvPr/>
              </p14:nvContentPartPr>
              <p14:xfrm>
                <a:off x="796039" y="1121758"/>
                <a:ext cx="275040" cy="187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4764778-D719-436F-8AAD-48289A2763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7039" y="1113118"/>
                  <a:ext cx="292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132A08C-AAF9-40DD-BA03-008DF3BABA62}"/>
                    </a:ext>
                  </a:extLst>
                </p14:cNvPr>
                <p14:cNvContentPartPr/>
                <p14:nvPr/>
              </p14:nvContentPartPr>
              <p14:xfrm>
                <a:off x="1092319" y="1133278"/>
                <a:ext cx="178920" cy="189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132A08C-AAF9-40DD-BA03-008DF3BABA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3319" y="1124278"/>
                  <a:ext cx="196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0743A86-D113-4FAC-AC76-BCAB38D88188}"/>
                    </a:ext>
                  </a:extLst>
                </p14:cNvPr>
                <p14:cNvContentPartPr/>
                <p14:nvPr/>
              </p14:nvContentPartPr>
              <p14:xfrm>
                <a:off x="1251799" y="1153078"/>
                <a:ext cx="247680" cy="51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0743A86-D113-4FAC-AC76-BCAB38D881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43159" y="1144078"/>
                  <a:ext cx="2653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B1F5F78-6317-419A-AE7E-F350006A44B1}"/>
                    </a:ext>
                  </a:extLst>
                </p14:cNvPr>
                <p14:cNvContentPartPr/>
                <p14:nvPr/>
              </p14:nvContentPartPr>
              <p14:xfrm>
                <a:off x="1706119" y="1140478"/>
                <a:ext cx="69840" cy="100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B1F5F78-6317-419A-AE7E-F350006A44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97119" y="1131478"/>
                  <a:ext cx="87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392855-C5B5-48FA-8BA5-C3FBC4AE3487}"/>
                    </a:ext>
                  </a:extLst>
                </p14:cNvPr>
                <p14:cNvContentPartPr/>
                <p14:nvPr/>
              </p14:nvContentPartPr>
              <p14:xfrm>
                <a:off x="1869559" y="1091158"/>
                <a:ext cx="181800" cy="112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392855-C5B5-48FA-8BA5-C3FBC4AE34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60919" y="1082158"/>
                  <a:ext cx="199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815D63-57EE-4F14-A80C-6AE2BC518D3E}"/>
                    </a:ext>
                  </a:extLst>
                </p14:cNvPr>
                <p14:cNvContentPartPr/>
                <p14:nvPr/>
              </p14:nvContentPartPr>
              <p14:xfrm>
                <a:off x="2165839" y="1075678"/>
                <a:ext cx="150120" cy="155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815D63-57EE-4F14-A80C-6AE2BC518D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56839" y="1067038"/>
                  <a:ext cx="167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84C509-8BD7-4CB9-844C-E3CACC4DBA0D}"/>
                    </a:ext>
                  </a:extLst>
                </p14:cNvPr>
                <p14:cNvContentPartPr/>
                <p14:nvPr/>
              </p14:nvContentPartPr>
              <p14:xfrm>
                <a:off x="2463559" y="825838"/>
                <a:ext cx="254880" cy="447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84C509-8BD7-4CB9-844C-E3CACC4DBA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54559" y="816838"/>
                  <a:ext cx="2725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E8C9D6-0772-47F7-BAD2-2F303FF78ADE}"/>
                    </a:ext>
                  </a:extLst>
                </p14:cNvPr>
                <p14:cNvContentPartPr/>
                <p14:nvPr/>
              </p14:nvContentPartPr>
              <p14:xfrm>
                <a:off x="2956399" y="1008358"/>
                <a:ext cx="297000" cy="205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E8C9D6-0772-47F7-BAD2-2F303FF78A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47759" y="999718"/>
                  <a:ext cx="314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2C45ECB-81F1-422B-995E-D0A78177416A}"/>
                    </a:ext>
                  </a:extLst>
                </p14:cNvPr>
                <p14:cNvContentPartPr/>
                <p14:nvPr/>
              </p14:nvContentPartPr>
              <p14:xfrm>
                <a:off x="3173839" y="772198"/>
                <a:ext cx="259200" cy="412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2C45ECB-81F1-422B-995E-D0A7817741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65199" y="763198"/>
                  <a:ext cx="276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25FA235-DB5A-4E4C-A394-2727CA0ED980}"/>
                    </a:ext>
                  </a:extLst>
                </p14:cNvPr>
                <p14:cNvContentPartPr/>
                <p14:nvPr/>
              </p14:nvContentPartPr>
              <p14:xfrm>
                <a:off x="3334399" y="1059838"/>
                <a:ext cx="78480" cy="108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25FA235-DB5A-4E4C-A394-2727CA0ED9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25759" y="1050838"/>
                  <a:ext cx="96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03174B-CC04-4C0D-BFE6-C96B4238387B}"/>
                    </a:ext>
                  </a:extLst>
                </p14:cNvPr>
                <p14:cNvContentPartPr/>
                <p14:nvPr/>
              </p14:nvContentPartPr>
              <p14:xfrm>
                <a:off x="3478759" y="978118"/>
                <a:ext cx="181440" cy="221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03174B-CC04-4C0D-BFE6-C96B4238387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70119" y="969478"/>
                  <a:ext cx="199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4BA4B67-E2FA-4435-8675-E5AFA490C2C2}"/>
                    </a:ext>
                  </a:extLst>
                </p14:cNvPr>
                <p14:cNvContentPartPr/>
                <p14:nvPr/>
              </p14:nvContentPartPr>
              <p14:xfrm>
                <a:off x="3802759" y="674638"/>
                <a:ext cx="323640" cy="529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4BA4B67-E2FA-4435-8675-E5AFA490C2C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93759" y="665638"/>
                  <a:ext cx="3412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66DE35-02B6-433D-893C-4BF6C50CFEC0}"/>
                    </a:ext>
                  </a:extLst>
                </p14:cNvPr>
                <p14:cNvContentPartPr/>
                <p14:nvPr/>
              </p14:nvContentPartPr>
              <p14:xfrm>
                <a:off x="3733279" y="963358"/>
                <a:ext cx="261360" cy="46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66DE35-02B6-433D-893C-4BF6C50CFE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24279" y="954718"/>
                  <a:ext cx="279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388609-DCEA-45A9-B53D-A2DB9E793AA7}"/>
                    </a:ext>
                  </a:extLst>
                </p14:cNvPr>
                <p14:cNvContentPartPr/>
                <p14:nvPr/>
              </p14:nvContentPartPr>
              <p14:xfrm>
                <a:off x="4001839" y="958318"/>
                <a:ext cx="190800" cy="185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388609-DCEA-45A9-B53D-A2DB9E793A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93199" y="949678"/>
                  <a:ext cx="208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0977FC6-96CD-4E5A-85EE-1D830C965836}"/>
                    </a:ext>
                  </a:extLst>
                </p14:cNvPr>
                <p14:cNvContentPartPr/>
                <p14:nvPr/>
              </p14:nvContentPartPr>
              <p14:xfrm>
                <a:off x="4194079" y="1027078"/>
                <a:ext cx="66240" cy="135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0977FC6-96CD-4E5A-85EE-1D830C96583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85079" y="1018438"/>
                  <a:ext cx="83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E9AA7B5-A7D7-4B21-9A79-B5F9019D3279}"/>
                    </a:ext>
                  </a:extLst>
                </p14:cNvPr>
                <p14:cNvContentPartPr/>
                <p14:nvPr/>
              </p14:nvContentPartPr>
              <p14:xfrm>
                <a:off x="4360039" y="731878"/>
                <a:ext cx="291240" cy="435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E9AA7B5-A7D7-4B21-9A79-B5F9019D32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51399" y="723238"/>
                  <a:ext cx="3088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F55251B-1F57-4809-9BBA-6F93A4ED2EBD}"/>
                    </a:ext>
                  </a:extLst>
                </p14:cNvPr>
                <p14:cNvContentPartPr/>
                <p14:nvPr/>
              </p14:nvContentPartPr>
              <p14:xfrm>
                <a:off x="4671439" y="971278"/>
                <a:ext cx="183960" cy="162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F55251B-1F57-4809-9BBA-6F93A4ED2EB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2799" y="962278"/>
                  <a:ext cx="201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AC422AA-836B-41BD-AFA8-2406B5252264}"/>
                    </a:ext>
                  </a:extLst>
                </p14:cNvPr>
                <p14:cNvContentPartPr/>
                <p14:nvPr/>
              </p14:nvContentPartPr>
              <p14:xfrm>
                <a:off x="4995439" y="753118"/>
                <a:ext cx="309960" cy="437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AC422AA-836B-41BD-AFA8-2406B52522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86439" y="744118"/>
                  <a:ext cx="3276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0D70CA3-46EA-4F9B-BC35-93181AB5248A}"/>
                    </a:ext>
                  </a:extLst>
                </p14:cNvPr>
                <p14:cNvContentPartPr/>
                <p14:nvPr/>
              </p14:nvContentPartPr>
              <p14:xfrm>
                <a:off x="5006959" y="960118"/>
                <a:ext cx="205560" cy="29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0D70CA3-46EA-4F9B-BC35-93181AB5248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97959" y="951478"/>
                  <a:ext cx="223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21DE550-F27A-4B1E-A871-1A5627473B2C}"/>
                    </a:ext>
                  </a:extLst>
                </p14:cNvPr>
                <p14:cNvContentPartPr/>
                <p14:nvPr/>
              </p14:nvContentPartPr>
              <p14:xfrm>
                <a:off x="5222239" y="1002238"/>
                <a:ext cx="75600" cy="185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21DE550-F27A-4B1E-A871-1A5627473B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13239" y="993598"/>
                  <a:ext cx="93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712725-F486-4E4A-9338-2825610E98DB}"/>
                    </a:ext>
                  </a:extLst>
                </p14:cNvPr>
                <p14:cNvContentPartPr/>
                <p14:nvPr/>
              </p14:nvContentPartPr>
              <p14:xfrm>
                <a:off x="5447599" y="1001158"/>
                <a:ext cx="126000" cy="134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712725-F486-4E4A-9338-2825610E98D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38959" y="992158"/>
                  <a:ext cx="143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F1CA6D3-BF37-44AC-856A-9BA692E37F6A}"/>
                    </a:ext>
                  </a:extLst>
                </p14:cNvPr>
                <p14:cNvContentPartPr/>
                <p14:nvPr/>
              </p14:nvContentPartPr>
              <p14:xfrm>
                <a:off x="5573959" y="1016278"/>
                <a:ext cx="219600" cy="127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F1CA6D3-BF37-44AC-856A-9BA692E37F6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64959" y="1007638"/>
                  <a:ext cx="237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6D62192-EBD2-44ED-A07F-6EC2F0401488}"/>
                    </a:ext>
                  </a:extLst>
                </p14:cNvPr>
                <p14:cNvContentPartPr/>
                <p14:nvPr/>
              </p14:nvContentPartPr>
              <p14:xfrm>
                <a:off x="6151759" y="1020958"/>
                <a:ext cx="106200" cy="135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6D62192-EBD2-44ED-A07F-6EC2F040148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42759" y="1011958"/>
                  <a:ext cx="123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5BF6D2-2C34-479D-9D03-13C3B60E4244}"/>
                    </a:ext>
                  </a:extLst>
                </p14:cNvPr>
                <p14:cNvContentPartPr/>
                <p14:nvPr/>
              </p14:nvContentPartPr>
              <p14:xfrm>
                <a:off x="6489799" y="593998"/>
                <a:ext cx="332640" cy="55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A5BF6D2-2C34-479D-9D03-13C3B60E424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80799" y="584998"/>
                  <a:ext cx="35028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CE26C9A-F669-4E15-845B-0947521682FA}"/>
                    </a:ext>
                  </a:extLst>
                </p14:cNvPr>
                <p14:cNvContentPartPr/>
                <p14:nvPr/>
              </p14:nvContentPartPr>
              <p14:xfrm>
                <a:off x="6420319" y="978838"/>
                <a:ext cx="238320" cy="34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CE26C9A-F669-4E15-845B-0947521682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11319" y="969838"/>
                  <a:ext cx="255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41ED73A-B002-4C30-95C3-93D553F06771}"/>
                    </a:ext>
                  </a:extLst>
                </p14:cNvPr>
                <p14:cNvContentPartPr/>
                <p14:nvPr/>
              </p14:nvContentPartPr>
              <p14:xfrm>
                <a:off x="7128079" y="844918"/>
                <a:ext cx="221760" cy="281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41ED73A-B002-4C30-95C3-93D553F067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19439" y="835918"/>
                  <a:ext cx="239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503CC71-7CD8-4DFC-9F08-097F522D3A1E}"/>
                    </a:ext>
                  </a:extLst>
                </p14:cNvPr>
                <p14:cNvContentPartPr/>
                <p14:nvPr/>
              </p14:nvContentPartPr>
              <p14:xfrm>
                <a:off x="7024039" y="791278"/>
                <a:ext cx="367200" cy="326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503CC71-7CD8-4DFC-9F08-097F522D3A1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15399" y="782278"/>
                  <a:ext cx="3848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9A89E53-61B1-43E9-8B78-11D014F4115C}"/>
                    </a:ext>
                  </a:extLst>
                </p14:cNvPr>
                <p14:cNvContentPartPr/>
                <p14:nvPr/>
              </p14:nvContentPartPr>
              <p14:xfrm>
                <a:off x="7938079" y="689758"/>
                <a:ext cx="243360" cy="406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9A89E53-61B1-43E9-8B78-11D014F411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29439" y="681118"/>
                  <a:ext cx="2610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D819EE0-F6AD-4F2A-BF4C-2416C549B3E2}"/>
                    </a:ext>
                  </a:extLst>
                </p14:cNvPr>
                <p14:cNvContentPartPr/>
                <p14:nvPr/>
              </p14:nvContentPartPr>
              <p14:xfrm>
                <a:off x="7845559" y="918718"/>
                <a:ext cx="281520" cy="33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D819EE0-F6AD-4F2A-BF4C-2416C549B3E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36919" y="910078"/>
                  <a:ext cx="299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FDCB230-5A63-4234-B620-88D854B2C3AF}"/>
                    </a:ext>
                  </a:extLst>
                </p14:cNvPr>
                <p14:cNvContentPartPr/>
                <p14:nvPr/>
              </p14:nvContentPartPr>
              <p14:xfrm>
                <a:off x="8152639" y="926638"/>
                <a:ext cx="183240" cy="147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FDCB230-5A63-4234-B620-88D854B2C3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43639" y="917638"/>
                  <a:ext cx="200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F01A7A-8BE7-4552-9694-99AA9C68E52A}"/>
                    </a:ext>
                  </a:extLst>
                </p14:cNvPr>
                <p14:cNvContentPartPr/>
                <p14:nvPr/>
              </p14:nvContentPartPr>
              <p14:xfrm>
                <a:off x="8661679" y="678238"/>
                <a:ext cx="323280" cy="432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F01A7A-8BE7-4552-9694-99AA9C68E52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52679" y="669598"/>
                  <a:ext cx="3409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EC11AB3-7719-45B4-8312-A9FE00D0B45D}"/>
                    </a:ext>
                  </a:extLst>
                </p14:cNvPr>
                <p14:cNvContentPartPr/>
                <p14:nvPr/>
              </p14:nvContentPartPr>
              <p14:xfrm>
                <a:off x="9095839" y="883078"/>
                <a:ext cx="221400" cy="221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EC11AB3-7719-45B4-8312-A9FE00D0B45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86839" y="874078"/>
                  <a:ext cx="2390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DBBAD5E-7BE4-4472-8B4A-1B3E170B5E37}"/>
              </a:ext>
            </a:extLst>
          </p:cNvPr>
          <p:cNvGrpSpPr/>
          <p:nvPr/>
        </p:nvGrpSpPr>
        <p:grpSpPr>
          <a:xfrm>
            <a:off x="777319" y="1760758"/>
            <a:ext cx="602280" cy="540000"/>
            <a:chOff x="777319" y="1760758"/>
            <a:chExt cx="60228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83804E5-9809-41DF-B0A3-7814A7B3B9A2}"/>
                    </a:ext>
                  </a:extLst>
                </p14:cNvPr>
                <p14:cNvContentPartPr/>
                <p14:nvPr/>
              </p14:nvContentPartPr>
              <p14:xfrm>
                <a:off x="839599" y="1760758"/>
                <a:ext cx="269280" cy="429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83804E5-9809-41DF-B0A3-7814A7B3B9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0959" y="1751758"/>
                  <a:ext cx="2869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3529AB9-0BCB-45C8-8538-6457DA89AFA3}"/>
                    </a:ext>
                  </a:extLst>
                </p14:cNvPr>
                <p14:cNvContentPartPr/>
                <p14:nvPr/>
              </p14:nvContentPartPr>
              <p14:xfrm>
                <a:off x="842839" y="1767598"/>
                <a:ext cx="254880" cy="319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3529AB9-0BCB-45C8-8538-6457DA89AFA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3839" y="1758958"/>
                  <a:ext cx="272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5A230D8-349E-4F6B-BA9B-2C95C5F7A17C}"/>
                    </a:ext>
                  </a:extLst>
                </p14:cNvPr>
                <p14:cNvContentPartPr/>
                <p14:nvPr/>
              </p14:nvContentPartPr>
              <p14:xfrm>
                <a:off x="777319" y="2249278"/>
                <a:ext cx="602280" cy="51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5A230D8-349E-4F6B-BA9B-2C95C5F7A17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8679" y="2240278"/>
                  <a:ext cx="6199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BAFFBA8-6EC5-4F8C-9CD5-57B354DCF0D8}"/>
              </a:ext>
            </a:extLst>
          </p:cNvPr>
          <p:cNvGrpSpPr/>
          <p:nvPr/>
        </p:nvGrpSpPr>
        <p:grpSpPr>
          <a:xfrm>
            <a:off x="675079" y="2445118"/>
            <a:ext cx="778320" cy="341280"/>
            <a:chOff x="675079" y="2445118"/>
            <a:chExt cx="77832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FC74F47-832E-4F8D-A401-6C612BD40C13}"/>
                    </a:ext>
                  </a:extLst>
                </p14:cNvPr>
                <p14:cNvContentPartPr/>
                <p14:nvPr/>
              </p14:nvContentPartPr>
              <p14:xfrm>
                <a:off x="675079" y="2585158"/>
                <a:ext cx="87840" cy="201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FC74F47-832E-4F8D-A401-6C612BD40C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6439" y="2576518"/>
                  <a:ext cx="105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84B00E5-B8B6-455B-8C0D-08A6C4129F9B}"/>
                    </a:ext>
                  </a:extLst>
                </p14:cNvPr>
                <p14:cNvContentPartPr/>
                <p14:nvPr/>
              </p14:nvContentPartPr>
              <p14:xfrm>
                <a:off x="885679" y="2507038"/>
                <a:ext cx="240840" cy="248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84B00E5-B8B6-455B-8C0D-08A6C4129F9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6679" y="2498398"/>
                  <a:ext cx="258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549C9F5-0347-4D7B-946B-C0F738CFFD91}"/>
                    </a:ext>
                  </a:extLst>
                </p14:cNvPr>
                <p14:cNvContentPartPr/>
                <p14:nvPr/>
              </p14:nvContentPartPr>
              <p14:xfrm>
                <a:off x="1258999" y="2445118"/>
                <a:ext cx="194400" cy="297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549C9F5-0347-4D7B-946B-C0F738CFFD9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50359" y="2436118"/>
                  <a:ext cx="21204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BD7CFFB-7EA8-47D7-925D-C044C300A2DB}"/>
              </a:ext>
            </a:extLst>
          </p:cNvPr>
          <p:cNvGrpSpPr/>
          <p:nvPr/>
        </p:nvGrpSpPr>
        <p:grpSpPr>
          <a:xfrm>
            <a:off x="747079" y="3018958"/>
            <a:ext cx="697680" cy="270360"/>
            <a:chOff x="747079" y="3018958"/>
            <a:chExt cx="69768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E99D063-C01A-422E-938B-0B1C6C1B94D8}"/>
                    </a:ext>
                  </a:extLst>
                </p14:cNvPr>
                <p14:cNvContentPartPr/>
                <p14:nvPr/>
              </p14:nvContentPartPr>
              <p14:xfrm>
                <a:off x="747079" y="3068278"/>
                <a:ext cx="107280" cy="221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E99D063-C01A-422E-938B-0B1C6C1B94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8079" y="3059638"/>
                  <a:ext cx="124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F1B8CB1-D34A-4165-BF6A-6CCDEA863D74}"/>
                    </a:ext>
                  </a:extLst>
                </p14:cNvPr>
                <p14:cNvContentPartPr/>
                <p14:nvPr/>
              </p14:nvContentPartPr>
              <p14:xfrm>
                <a:off x="999439" y="3018958"/>
                <a:ext cx="156600" cy="260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F1B8CB1-D34A-4165-BF6A-6CCDEA863D7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0799" y="3009958"/>
                  <a:ext cx="174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1D186E-DFCA-4882-85ED-416E012919AC}"/>
                    </a:ext>
                  </a:extLst>
                </p14:cNvPr>
                <p14:cNvContentPartPr/>
                <p14:nvPr/>
              </p14:nvContentPartPr>
              <p14:xfrm>
                <a:off x="1269079" y="3091318"/>
                <a:ext cx="175680" cy="180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1D186E-DFCA-4882-85ED-416E012919A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60079" y="3082318"/>
                  <a:ext cx="19332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E0BA1BD-9902-430C-9506-0744D8ABB05A}"/>
              </a:ext>
            </a:extLst>
          </p:cNvPr>
          <p:cNvGrpSpPr/>
          <p:nvPr/>
        </p:nvGrpSpPr>
        <p:grpSpPr>
          <a:xfrm>
            <a:off x="785959" y="3486958"/>
            <a:ext cx="659520" cy="313560"/>
            <a:chOff x="785959" y="3486958"/>
            <a:chExt cx="6595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0F1F17C-78AF-4F55-A75F-C621F34A3563}"/>
                    </a:ext>
                  </a:extLst>
                </p14:cNvPr>
                <p14:cNvContentPartPr/>
                <p14:nvPr/>
              </p14:nvContentPartPr>
              <p14:xfrm>
                <a:off x="785959" y="3594238"/>
                <a:ext cx="87120" cy="185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0F1F17C-78AF-4F55-A75F-C621F34A356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7319" y="3585598"/>
                  <a:ext cx="104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93AD7CA-28CC-4BF9-9461-FD719DE00009}"/>
                    </a:ext>
                  </a:extLst>
                </p14:cNvPr>
                <p14:cNvContentPartPr/>
                <p14:nvPr/>
              </p14:nvContentPartPr>
              <p14:xfrm>
                <a:off x="1046239" y="3494158"/>
                <a:ext cx="171360" cy="275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93AD7CA-28CC-4BF9-9461-FD719DE0000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37599" y="3485518"/>
                  <a:ext cx="189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E35593E-B0F1-4C3E-BD25-C552A079FE4E}"/>
                    </a:ext>
                  </a:extLst>
                </p14:cNvPr>
                <p14:cNvContentPartPr/>
                <p14:nvPr/>
              </p14:nvContentPartPr>
              <p14:xfrm>
                <a:off x="1354399" y="3486958"/>
                <a:ext cx="91080" cy="313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E35593E-B0F1-4C3E-BD25-C552A079FE4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45399" y="3478318"/>
                  <a:ext cx="10872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B52AD9D-9146-4AC7-81B3-F22AA2D510CC}"/>
              </a:ext>
            </a:extLst>
          </p:cNvPr>
          <p:cNvGrpSpPr/>
          <p:nvPr/>
        </p:nvGrpSpPr>
        <p:grpSpPr>
          <a:xfrm>
            <a:off x="2099959" y="1605598"/>
            <a:ext cx="1184400" cy="995760"/>
            <a:chOff x="2099959" y="1605598"/>
            <a:chExt cx="1184400" cy="99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C75D6D-8C85-4FFB-BAB9-C002F3126D09}"/>
                    </a:ext>
                  </a:extLst>
                </p14:cNvPr>
                <p14:cNvContentPartPr/>
                <p14:nvPr/>
              </p14:nvContentPartPr>
              <p14:xfrm>
                <a:off x="2099959" y="1909798"/>
                <a:ext cx="205560" cy="354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C75D6D-8C85-4FFB-BAB9-C002F3126D0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90959" y="1901158"/>
                  <a:ext cx="2232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413C3-A026-49E7-97D1-D371391E6F9B}"/>
                    </a:ext>
                  </a:extLst>
                </p14:cNvPr>
                <p14:cNvContentPartPr/>
                <p14:nvPr/>
              </p14:nvContentPartPr>
              <p14:xfrm>
                <a:off x="2281399" y="1715758"/>
                <a:ext cx="324360" cy="252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413C3-A026-49E7-97D1-D371391E6F9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72399" y="1707118"/>
                  <a:ext cx="342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18A25C0-DF3B-4DD6-A7E9-24DEAEFB096C}"/>
                    </a:ext>
                  </a:extLst>
                </p14:cNvPr>
                <p14:cNvContentPartPr/>
                <p14:nvPr/>
              </p14:nvContentPartPr>
              <p14:xfrm>
                <a:off x="2678119" y="1744198"/>
                <a:ext cx="181080" cy="203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18A25C0-DF3B-4DD6-A7E9-24DEAEFB096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69119" y="1735198"/>
                  <a:ext cx="198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778A4EF-B33E-4AAE-A2ED-1CE31F7595D0}"/>
                    </a:ext>
                  </a:extLst>
                </p14:cNvPr>
                <p14:cNvContentPartPr/>
                <p14:nvPr/>
              </p14:nvContentPartPr>
              <p14:xfrm>
                <a:off x="2927599" y="1752478"/>
                <a:ext cx="117000" cy="227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778A4EF-B33E-4AAE-A2ED-1CE31F7595D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18959" y="1743478"/>
                  <a:ext cx="134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E8D815F-2860-487F-91DB-F49B7D5A3DF0}"/>
                    </a:ext>
                  </a:extLst>
                </p14:cNvPr>
                <p14:cNvContentPartPr/>
                <p14:nvPr/>
              </p14:nvContentPartPr>
              <p14:xfrm>
                <a:off x="2849839" y="1749958"/>
                <a:ext cx="233640" cy="205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E8D815F-2860-487F-91DB-F49B7D5A3DF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41199" y="1740958"/>
                  <a:ext cx="251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7DD7768-AF5D-4D8B-A39E-6FD5C909759C}"/>
                    </a:ext>
                  </a:extLst>
                </p14:cNvPr>
                <p14:cNvContentPartPr/>
                <p14:nvPr/>
              </p14:nvContentPartPr>
              <p14:xfrm>
                <a:off x="3193639" y="1605598"/>
                <a:ext cx="90720" cy="385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7DD7768-AF5D-4D8B-A39E-6FD5C909759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84999" y="1596958"/>
                  <a:ext cx="1083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F5E73E7-BADA-4688-9FA2-2C021DEEA39A}"/>
                    </a:ext>
                  </a:extLst>
                </p14:cNvPr>
                <p14:cNvContentPartPr/>
                <p14:nvPr/>
              </p14:nvContentPartPr>
              <p14:xfrm>
                <a:off x="2322439" y="2145958"/>
                <a:ext cx="740880" cy="9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F5E73E7-BADA-4688-9FA2-2C021DEEA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13799" y="2136958"/>
                  <a:ext cx="758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563DE5-D85E-4AF8-ADD3-3C70E732D536}"/>
                    </a:ext>
                  </a:extLst>
                </p14:cNvPr>
                <p14:cNvContentPartPr/>
                <p14:nvPr/>
              </p14:nvContentPartPr>
              <p14:xfrm>
                <a:off x="2365999" y="2573638"/>
                <a:ext cx="40320" cy="27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563DE5-D85E-4AF8-ADD3-3C70E732D5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57359" y="2564998"/>
                  <a:ext cx="57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E8112DD-AAA3-4395-840F-A9522FFC50AD}"/>
                    </a:ext>
                  </a:extLst>
                </p14:cNvPr>
                <p14:cNvContentPartPr/>
                <p14:nvPr/>
              </p14:nvContentPartPr>
              <p14:xfrm>
                <a:off x="2630239" y="2304718"/>
                <a:ext cx="267120" cy="244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E8112DD-AAA3-4395-840F-A9522FFC50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21599" y="2295718"/>
                  <a:ext cx="28476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0570533-7C1E-4FC9-93D6-7B8D9F45F0A6}"/>
              </a:ext>
            </a:extLst>
          </p:cNvPr>
          <p:cNvGrpSpPr/>
          <p:nvPr/>
        </p:nvGrpSpPr>
        <p:grpSpPr>
          <a:xfrm>
            <a:off x="2330719" y="2848678"/>
            <a:ext cx="589320" cy="339480"/>
            <a:chOff x="2330719" y="2848678"/>
            <a:chExt cx="58932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730FDF-97AC-44B1-B3EB-8827A22A28C7}"/>
                    </a:ext>
                  </a:extLst>
                </p14:cNvPr>
                <p14:cNvContentPartPr/>
                <p14:nvPr/>
              </p14:nvContentPartPr>
              <p14:xfrm>
                <a:off x="2330719" y="3062878"/>
                <a:ext cx="24840" cy="63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730FDF-97AC-44B1-B3EB-8827A22A28C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22079" y="3054238"/>
                  <a:ext cx="42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76EAE51-4A64-4A5C-B8F2-09165452FBEF}"/>
                    </a:ext>
                  </a:extLst>
                </p14:cNvPr>
                <p14:cNvContentPartPr/>
                <p14:nvPr/>
              </p14:nvContentPartPr>
              <p14:xfrm>
                <a:off x="2573719" y="2848678"/>
                <a:ext cx="346320" cy="339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76EAE51-4A64-4A5C-B8F2-09165452FBE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65079" y="2840038"/>
                  <a:ext cx="363960" cy="35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446635D-BB71-4133-B7EE-A76D9F850FD3}"/>
                  </a:ext>
                </a:extLst>
              </p14:cNvPr>
              <p14:cNvContentPartPr/>
              <p14:nvPr/>
            </p14:nvContentPartPr>
            <p14:xfrm>
              <a:off x="2370319" y="3649318"/>
              <a:ext cx="59040" cy="32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446635D-BB71-4133-B7EE-A76D9F850FD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61319" y="3640318"/>
                <a:ext cx="766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D8D6254-4047-45C8-9182-A4842A39B01D}"/>
                  </a:ext>
                </a:extLst>
              </p14:cNvPr>
              <p14:cNvContentPartPr/>
              <p14:nvPr/>
            </p14:nvContentPartPr>
            <p14:xfrm>
              <a:off x="2737519" y="3445558"/>
              <a:ext cx="77040" cy="300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D8D6254-4047-45C8-9182-A4842A39B01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728879" y="3436918"/>
                <a:ext cx="946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8216A68-278F-46E5-BD28-7292DE2E0182}"/>
                  </a:ext>
                </a:extLst>
              </p14:cNvPr>
              <p14:cNvContentPartPr/>
              <p14:nvPr/>
            </p14:nvContentPartPr>
            <p14:xfrm>
              <a:off x="2254039" y="3893398"/>
              <a:ext cx="1008360" cy="72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8216A68-278F-46E5-BD28-7292DE2E018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245039" y="3884398"/>
                <a:ext cx="102600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D8DB9E-CE5B-4836-ADD5-2583F8305902}"/>
              </a:ext>
            </a:extLst>
          </p:cNvPr>
          <p:cNvGrpSpPr/>
          <p:nvPr/>
        </p:nvGrpSpPr>
        <p:grpSpPr>
          <a:xfrm>
            <a:off x="508039" y="4469758"/>
            <a:ext cx="653760" cy="577800"/>
            <a:chOff x="508039" y="4469758"/>
            <a:chExt cx="65376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2FA355E-7DE5-4020-B66E-72807A0D9ADA}"/>
                    </a:ext>
                  </a:extLst>
                </p14:cNvPr>
                <p14:cNvContentPartPr/>
                <p14:nvPr/>
              </p14:nvContentPartPr>
              <p14:xfrm>
                <a:off x="508039" y="4469758"/>
                <a:ext cx="356400" cy="432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2FA355E-7DE5-4020-B66E-72807A0D9A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9039" y="4461118"/>
                  <a:ext cx="3740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CD5042-A70C-4F27-9E6C-7D3BC5332070}"/>
                    </a:ext>
                  </a:extLst>
                </p14:cNvPr>
                <p14:cNvContentPartPr/>
                <p14:nvPr/>
              </p14:nvContentPartPr>
              <p14:xfrm>
                <a:off x="846799" y="4696558"/>
                <a:ext cx="163440" cy="178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CD5042-A70C-4F27-9E6C-7D3BC533207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159" y="4687918"/>
                  <a:ext cx="181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DA64664-79C2-4590-A9C2-921A3212D891}"/>
                    </a:ext>
                  </a:extLst>
                </p14:cNvPr>
                <p14:cNvContentPartPr/>
                <p14:nvPr/>
              </p14:nvContentPartPr>
              <p14:xfrm>
                <a:off x="1112119" y="4899598"/>
                <a:ext cx="49680" cy="147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DA64664-79C2-4590-A9C2-921A3212D89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03119" y="4890958"/>
                  <a:ext cx="6732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6A9AE9B-3023-479F-A8AB-8826AC93BE2A}"/>
              </a:ext>
            </a:extLst>
          </p:cNvPr>
          <p:cNvGrpSpPr/>
          <p:nvPr/>
        </p:nvGrpSpPr>
        <p:grpSpPr>
          <a:xfrm>
            <a:off x="1524319" y="4543918"/>
            <a:ext cx="925920" cy="361440"/>
            <a:chOff x="1524319" y="4543918"/>
            <a:chExt cx="9259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F404811-8585-462A-9DE5-686BCFFCB7C3}"/>
                    </a:ext>
                  </a:extLst>
                </p14:cNvPr>
                <p14:cNvContentPartPr/>
                <p14:nvPr/>
              </p14:nvContentPartPr>
              <p14:xfrm>
                <a:off x="1524319" y="4543918"/>
                <a:ext cx="409680" cy="279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F404811-8585-462A-9DE5-686BCFFCB7C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15679" y="4534918"/>
                  <a:ext cx="427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29FCA61-E97B-47CA-914F-0AAD70869609}"/>
                    </a:ext>
                  </a:extLst>
                </p14:cNvPr>
                <p14:cNvContentPartPr/>
                <p14:nvPr/>
              </p14:nvContentPartPr>
              <p14:xfrm>
                <a:off x="1924279" y="4723558"/>
                <a:ext cx="153720" cy="147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29FCA61-E97B-47CA-914F-0AAD7086960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15639" y="4714918"/>
                  <a:ext cx="171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DCFC8CD-6B61-43FB-B4D3-1054AF820C61}"/>
                    </a:ext>
                  </a:extLst>
                </p14:cNvPr>
                <p14:cNvContentPartPr/>
                <p14:nvPr/>
              </p14:nvContentPartPr>
              <p14:xfrm>
                <a:off x="1898359" y="4728238"/>
                <a:ext cx="176400" cy="177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DCFC8CD-6B61-43FB-B4D3-1054AF820C6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89359" y="4719238"/>
                  <a:ext cx="194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F8BE216-CEA6-4483-A6F3-6F411FCFF994}"/>
                    </a:ext>
                  </a:extLst>
                </p14:cNvPr>
                <p14:cNvContentPartPr/>
                <p14:nvPr/>
              </p14:nvContentPartPr>
              <p14:xfrm>
                <a:off x="2295799" y="4576318"/>
                <a:ext cx="131760" cy="43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F8BE216-CEA6-4483-A6F3-6F411FCFF99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86799" y="4567678"/>
                  <a:ext cx="149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A961435-6664-4469-866B-4D2F7A1D5C0E}"/>
                    </a:ext>
                  </a:extLst>
                </p14:cNvPr>
                <p14:cNvContentPartPr/>
                <p14:nvPr/>
              </p14:nvContentPartPr>
              <p14:xfrm>
                <a:off x="2291119" y="4700878"/>
                <a:ext cx="159120" cy="29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A961435-6664-4469-866B-4D2F7A1D5C0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82479" y="4691878"/>
                  <a:ext cx="1767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171298E-12D2-496B-9DBB-11F8B5EBBD3E}"/>
              </a:ext>
            </a:extLst>
          </p:cNvPr>
          <p:cNvGrpSpPr/>
          <p:nvPr/>
        </p:nvGrpSpPr>
        <p:grpSpPr>
          <a:xfrm>
            <a:off x="2754079" y="4304878"/>
            <a:ext cx="1591200" cy="476280"/>
            <a:chOff x="2754079" y="4304878"/>
            <a:chExt cx="15912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D2F0C55-CA03-43C4-8F28-AE87A15AE22A}"/>
                    </a:ext>
                  </a:extLst>
                </p14:cNvPr>
                <p14:cNvContentPartPr/>
                <p14:nvPr/>
              </p14:nvContentPartPr>
              <p14:xfrm>
                <a:off x="2754079" y="4381198"/>
                <a:ext cx="435240" cy="399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D2F0C55-CA03-43C4-8F28-AE87A15AE22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45439" y="4372558"/>
                  <a:ext cx="4528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9C270D-26BC-4D47-B342-F3CD58A4F05B}"/>
                    </a:ext>
                  </a:extLst>
                </p14:cNvPr>
                <p14:cNvContentPartPr/>
                <p14:nvPr/>
              </p14:nvContentPartPr>
              <p14:xfrm>
                <a:off x="2814919" y="4603318"/>
                <a:ext cx="229320" cy="49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9C270D-26BC-4D47-B342-F3CD58A4F05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05919" y="4594318"/>
                  <a:ext cx="246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507D409-DDA3-45C0-9F23-896E635E04B6}"/>
                    </a:ext>
                  </a:extLst>
                </p14:cNvPr>
                <p14:cNvContentPartPr/>
                <p14:nvPr/>
              </p14:nvContentPartPr>
              <p14:xfrm>
                <a:off x="3264559" y="4441678"/>
                <a:ext cx="171720" cy="271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507D409-DDA3-45C0-9F23-896E635E04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55559" y="4433038"/>
                  <a:ext cx="189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DE676D-7776-44F5-B589-0BBB9A31DFB3}"/>
                    </a:ext>
                  </a:extLst>
                </p14:cNvPr>
                <p14:cNvContentPartPr/>
                <p14:nvPr/>
              </p14:nvContentPartPr>
              <p14:xfrm>
                <a:off x="3471559" y="4472998"/>
                <a:ext cx="200520" cy="223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DE676D-7776-44F5-B589-0BBB9A31DFB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62919" y="4464358"/>
                  <a:ext cx="218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EEC31D7-BB8A-4CE9-AAFA-38391C3596BE}"/>
                    </a:ext>
                  </a:extLst>
                </p14:cNvPr>
                <p14:cNvContentPartPr/>
                <p14:nvPr/>
              </p14:nvContentPartPr>
              <p14:xfrm>
                <a:off x="3453919" y="4460398"/>
                <a:ext cx="227880" cy="207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EEC31D7-BB8A-4CE9-AAFA-38391C3596B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44919" y="4451398"/>
                  <a:ext cx="245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182C2BF-E234-4D31-BC5C-57D78E51B50F}"/>
                    </a:ext>
                  </a:extLst>
                </p14:cNvPr>
                <p14:cNvContentPartPr/>
                <p14:nvPr/>
              </p14:nvContentPartPr>
              <p14:xfrm>
                <a:off x="3737239" y="4304878"/>
                <a:ext cx="608040" cy="385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182C2BF-E234-4D31-BC5C-57D78E51B50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28239" y="4295878"/>
                  <a:ext cx="6256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3258335-E425-44C1-9040-B75BC1BEA2E2}"/>
                    </a:ext>
                  </a:extLst>
                </p14:cNvPr>
                <p14:cNvContentPartPr/>
                <p14:nvPr/>
              </p14:nvContentPartPr>
              <p14:xfrm>
                <a:off x="4160959" y="4534918"/>
                <a:ext cx="118800" cy="18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3258335-E425-44C1-9040-B75BC1BEA2E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51959" y="4526278"/>
                  <a:ext cx="1364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2A87860-2CA5-4D5F-8CAA-BAEE7A80142C}"/>
              </a:ext>
            </a:extLst>
          </p:cNvPr>
          <p:cNvGrpSpPr/>
          <p:nvPr/>
        </p:nvGrpSpPr>
        <p:grpSpPr>
          <a:xfrm>
            <a:off x="6682399" y="3928318"/>
            <a:ext cx="2686320" cy="546840"/>
            <a:chOff x="6682399" y="3928318"/>
            <a:chExt cx="268632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304033A-EA1F-4F8F-AF21-242FC7AE1739}"/>
                    </a:ext>
                  </a:extLst>
                </p14:cNvPr>
                <p14:cNvContentPartPr/>
                <p14:nvPr/>
              </p14:nvContentPartPr>
              <p14:xfrm>
                <a:off x="6682399" y="4307758"/>
                <a:ext cx="298800" cy="63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304033A-EA1F-4F8F-AF21-242FC7AE17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673399" y="4299118"/>
                  <a:ext cx="316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21C6001-24F4-49FB-BEAA-0C85CB2102EB}"/>
                    </a:ext>
                  </a:extLst>
                </p14:cNvPr>
                <p14:cNvContentPartPr/>
                <p14:nvPr/>
              </p14:nvContentPartPr>
              <p14:xfrm>
                <a:off x="6806239" y="4175278"/>
                <a:ext cx="36000" cy="299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21C6001-24F4-49FB-BEAA-0C85CB2102E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797599" y="4166638"/>
                  <a:ext cx="536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52DFAD9-F2E8-49D8-863A-258E64DA89BA}"/>
                    </a:ext>
                  </a:extLst>
                </p14:cNvPr>
                <p14:cNvContentPartPr/>
                <p14:nvPr/>
              </p14:nvContentPartPr>
              <p14:xfrm>
                <a:off x="7157959" y="4203358"/>
                <a:ext cx="99720" cy="234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52DFAD9-F2E8-49D8-863A-258E64DA89B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49319" y="4194718"/>
                  <a:ext cx="117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229EF8A-270B-462F-95A9-6123F987F77B}"/>
                    </a:ext>
                  </a:extLst>
                </p14:cNvPr>
                <p14:cNvContentPartPr/>
                <p14:nvPr/>
              </p14:nvContentPartPr>
              <p14:xfrm>
                <a:off x="7356319" y="4207678"/>
                <a:ext cx="159480" cy="207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229EF8A-270B-462F-95A9-6123F987F7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47679" y="4199038"/>
                  <a:ext cx="177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CF3493-DA17-4EE5-B52D-D0DADF935BFC}"/>
                    </a:ext>
                  </a:extLst>
                </p14:cNvPr>
                <p14:cNvContentPartPr/>
                <p14:nvPr/>
              </p14:nvContentPartPr>
              <p14:xfrm>
                <a:off x="7603639" y="4225678"/>
                <a:ext cx="145440" cy="162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CF3493-DA17-4EE5-B52D-D0DADF935BF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94639" y="4216678"/>
                  <a:ext cx="163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B68A5DF-2A6E-4707-A294-81013AF2BD5B}"/>
                    </a:ext>
                  </a:extLst>
                </p14:cNvPr>
                <p14:cNvContentPartPr/>
                <p14:nvPr/>
              </p14:nvContentPartPr>
              <p14:xfrm>
                <a:off x="7895239" y="4098598"/>
                <a:ext cx="187200" cy="333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B68A5DF-2A6E-4707-A294-81013AF2BD5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86599" y="4089958"/>
                  <a:ext cx="2048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A271701-EFB1-440C-BCAA-8D803F6E9B25}"/>
                    </a:ext>
                  </a:extLst>
                </p14:cNvPr>
                <p14:cNvContentPartPr/>
                <p14:nvPr/>
              </p14:nvContentPartPr>
              <p14:xfrm>
                <a:off x="8099359" y="4339798"/>
                <a:ext cx="21960" cy="54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A271701-EFB1-440C-BCAA-8D803F6E9B2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090719" y="4330798"/>
                  <a:ext cx="39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0A8D605-227F-43DE-B09F-7574DC5950FE}"/>
                    </a:ext>
                  </a:extLst>
                </p14:cNvPr>
                <p14:cNvContentPartPr/>
                <p14:nvPr/>
              </p14:nvContentPartPr>
              <p14:xfrm>
                <a:off x="8263519" y="4164118"/>
                <a:ext cx="293040" cy="211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0A8D605-227F-43DE-B09F-7574DC5950F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54519" y="4155118"/>
                  <a:ext cx="310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74C07E5-192C-4966-AE53-60B31E4E65A1}"/>
                    </a:ext>
                  </a:extLst>
                </p14:cNvPr>
                <p14:cNvContentPartPr/>
                <p14:nvPr/>
              </p14:nvContentPartPr>
              <p14:xfrm>
                <a:off x="8612719" y="3928318"/>
                <a:ext cx="193320" cy="531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74C07E5-192C-4966-AE53-60B31E4E65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04079" y="3919678"/>
                  <a:ext cx="21096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FD4E833-F356-4BDC-9EDF-A6C444FE33AB}"/>
                    </a:ext>
                  </a:extLst>
                </p14:cNvPr>
                <p14:cNvContentPartPr/>
                <p14:nvPr/>
              </p14:nvContentPartPr>
              <p14:xfrm>
                <a:off x="8942479" y="4246198"/>
                <a:ext cx="426240" cy="53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FD4E833-F356-4BDC-9EDF-A6C444FE33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33839" y="4237198"/>
                  <a:ext cx="443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84363A2-D15D-4FB1-A9A6-B7CA48EAE7C9}"/>
                    </a:ext>
                  </a:extLst>
                </p14:cNvPr>
                <p14:cNvContentPartPr/>
                <p14:nvPr/>
              </p14:nvContentPartPr>
              <p14:xfrm>
                <a:off x="9160279" y="4141438"/>
                <a:ext cx="50400" cy="235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84363A2-D15D-4FB1-A9A6-B7CA48EAE7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51639" y="4132798"/>
                  <a:ext cx="6804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1E9CC14-E954-4C56-B06F-6F5C24682E2A}"/>
              </a:ext>
            </a:extLst>
          </p:cNvPr>
          <p:cNvGrpSpPr/>
          <p:nvPr/>
        </p:nvGrpSpPr>
        <p:grpSpPr>
          <a:xfrm>
            <a:off x="9623239" y="3912478"/>
            <a:ext cx="1675080" cy="532080"/>
            <a:chOff x="9623239" y="3912478"/>
            <a:chExt cx="167508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2E61E10-A2E5-4835-9250-60F60C5CF4EA}"/>
                    </a:ext>
                  </a:extLst>
                </p14:cNvPr>
                <p14:cNvContentPartPr/>
                <p14:nvPr/>
              </p14:nvContentPartPr>
              <p14:xfrm>
                <a:off x="9623239" y="4116598"/>
                <a:ext cx="61560" cy="249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2E61E10-A2E5-4835-9250-60F60C5CF4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14239" y="4107598"/>
                  <a:ext cx="79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8C0B7EF-B6E8-4A16-AB85-320C7AFED713}"/>
                    </a:ext>
                  </a:extLst>
                </p14:cNvPr>
                <p14:cNvContentPartPr/>
                <p14:nvPr/>
              </p14:nvContentPartPr>
              <p14:xfrm>
                <a:off x="9798559" y="4109038"/>
                <a:ext cx="215280" cy="198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8C0B7EF-B6E8-4A16-AB85-320C7AFED71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789559" y="4100398"/>
                  <a:ext cx="232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FF42755-EEEF-4CA0-89BA-795E6DE77C31}"/>
                    </a:ext>
                  </a:extLst>
                </p14:cNvPr>
                <p14:cNvContentPartPr/>
                <p14:nvPr/>
              </p14:nvContentPartPr>
              <p14:xfrm>
                <a:off x="10181239" y="4110478"/>
                <a:ext cx="51840" cy="30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FF42755-EEEF-4CA0-89BA-795E6DE77C3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72599" y="4101838"/>
                  <a:ext cx="694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8A85D95-C202-4A7A-B269-5F7F1E890D35}"/>
                    </a:ext>
                  </a:extLst>
                </p14:cNvPr>
                <p14:cNvContentPartPr/>
                <p14:nvPr/>
              </p14:nvContentPartPr>
              <p14:xfrm>
                <a:off x="10405159" y="3975118"/>
                <a:ext cx="279360" cy="442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8A85D95-C202-4A7A-B269-5F7F1E890D3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96519" y="3966118"/>
                  <a:ext cx="2970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98D17CF-A2CC-4E9C-A65E-C7F68820E6A6}"/>
                    </a:ext>
                  </a:extLst>
                </p14:cNvPr>
                <p14:cNvContentPartPr/>
                <p14:nvPr/>
              </p14:nvContentPartPr>
              <p14:xfrm>
                <a:off x="10624399" y="4323238"/>
                <a:ext cx="30600" cy="45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98D17CF-A2CC-4E9C-A65E-C7F68820E6A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615759" y="4314238"/>
                  <a:ext cx="48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2A355F1-9127-408F-BBD0-CA80EB8F2BFC}"/>
                    </a:ext>
                  </a:extLst>
                </p14:cNvPr>
                <p14:cNvContentPartPr/>
                <p14:nvPr/>
              </p14:nvContentPartPr>
              <p14:xfrm>
                <a:off x="10846519" y="4173118"/>
                <a:ext cx="46800" cy="176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2A355F1-9127-408F-BBD0-CA80EB8F2BF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37519" y="4164478"/>
                  <a:ext cx="64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4F26033-EAFD-48CD-AEED-A80E79D100E0}"/>
                    </a:ext>
                  </a:extLst>
                </p14:cNvPr>
                <p14:cNvContentPartPr/>
                <p14:nvPr/>
              </p14:nvContentPartPr>
              <p14:xfrm>
                <a:off x="11063239" y="3912478"/>
                <a:ext cx="235080" cy="532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4F26033-EAFD-48CD-AEED-A80E79D100E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54239" y="3903838"/>
                  <a:ext cx="252720" cy="54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F796FB4-B7DE-43EE-B704-DD99062A4CED}"/>
              </a:ext>
            </a:extLst>
          </p:cNvPr>
          <p:cNvGrpSpPr/>
          <p:nvPr/>
        </p:nvGrpSpPr>
        <p:grpSpPr>
          <a:xfrm>
            <a:off x="550879" y="5135758"/>
            <a:ext cx="1744560" cy="512640"/>
            <a:chOff x="550879" y="5135758"/>
            <a:chExt cx="174456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022A5B6-660D-4F60-A256-D699626E64F0}"/>
                    </a:ext>
                  </a:extLst>
                </p14:cNvPr>
                <p14:cNvContentPartPr/>
                <p14:nvPr/>
              </p14:nvContentPartPr>
              <p14:xfrm>
                <a:off x="550879" y="5272918"/>
                <a:ext cx="456840" cy="375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022A5B6-660D-4F60-A256-D699626E64F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1879" y="5263918"/>
                  <a:ext cx="4744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196D182-BE96-400C-95BA-BAB751511ECD}"/>
                    </a:ext>
                  </a:extLst>
                </p14:cNvPr>
                <p14:cNvContentPartPr/>
                <p14:nvPr/>
              </p14:nvContentPartPr>
              <p14:xfrm>
                <a:off x="670039" y="5455798"/>
                <a:ext cx="272160" cy="70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196D182-BE96-400C-95BA-BAB751511E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1039" y="5447158"/>
                  <a:ext cx="289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1DD2CA6-CBA7-4650-8093-F7F7411C135B}"/>
                    </a:ext>
                  </a:extLst>
                </p14:cNvPr>
                <p14:cNvContentPartPr/>
                <p14:nvPr/>
              </p14:nvContentPartPr>
              <p14:xfrm>
                <a:off x="1038319" y="5308558"/>
                <a:ext cx="169920" cy="270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1DD2CA6-CBA7-4650-8093-F7F7411C135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9319" y="5299558"/>
                  <a:ext cx="1875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075E0CB-02C3-4064-B62A-5682D3086326}"/>
                    </a:ext>
                  </a:extLst>
                </p14:cNvPr>
                <p14:cNvContentPartPr/>
                <p14:nvPr/>
              </p14:nvContentPartPr>
              <p14:xfrm>
                <a:off x="1208239" y="5383798"/>
                <a:ext cx="292320" cy="192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075E0CB-02C3-4064-B62A-5682D308632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99599" y="5375158"/>
                  <a:ext cx="309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FA65B01-2BFE-436F-B7EC-8B140D2C9AFE}"/>
                    </a:ext>
                  </a:extLst>
                </p14:cNvPr>
                <p14:cNvContentPartPr/>
                <p14:nvPr/>
              </p14:nvContentPartPr>
              <p14:xfrm>
                <a:off x="1548439" y="5244478"/>
                <a:ext cx="145800" cy="90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FA65B01-2BFE-436F-B7EC-8B140D2C9AF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39439" y="5235478"/>
                  <a:ext cx="163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02BBC00-EEC6-4496-94FD-9387BC80D94C}"/>
                    </a:ext>
                  </a:extLst>
                </p14:cNvPr>
                <p14:cNvContentPartPr/>
                <p14:nvPr/>
              </p14:nvContentPartPr>
              <p14:xfrm>
                <a:off x="1758319" y="5135758"/>
                <a:ext cx="123840" cy="426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02BBC00-EEC6-4496-94FD-9387BC80D94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9319" y="5126758"/>
                  <a:ext cx="1414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6528062-D1F8-4FE1-9091-5CD5A4C49FC5}"/>
                    </a:ext>
                  </a:extLst>
                </p14:cNvPr>
                <p14:cNvContentPartPr/>
                <p14:nvPr/>
              </p14:nvContentPartPr>
              <p14:xfrm>
                <a:off x="2113279" y="5323318"/>
                <a:ext cx="180720" cy="38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6528062-D1F8-4FE1-9091-5CD5A4C49FC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04639" y="5314678"/>
                  <a:ext cx="198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E8CE907-55B0-4B90-AD6E-7D816239EAC3}"/>
                    </a:ext>
                  </a:extLst>
                </p14:cNvPr>
                <p14:cNvContentPartPr/>
                <p14:nvPr/>
              </p14:nvContentPartPr>
              <p14:xfrm>
                <a:off x="2099599" y="5448598"/>
                <a:ext cx="195840" cy="25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E8CE907-55B0-4B90-AD6E-7D816239EAC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90599" y="5439598"/>
                  <a:ext cx="2134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665CBA4-1178-48A8-8F12-9BEEFF29BC92}"/>
              </a:ext>
            </a:extLst>
          </p:cNvPr>
          <p:cNvGrpSpPr/>
          <p:nvPr/>
        </p:nvGrpSpPr>
        <p:grpSpPr>
          <a:xfrm>
            <a:off x="2563639" y="5118838"/>
            <a:ext cx="1427040" cy="450000"/>
            <a:chOff x="2563639" y="5118838"/>
            <a:chExt cx="142704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6671E13-45E2-493D-9E1D-401C9CC5804E}"/>
                    </a:ext>
                  </a:extLst>
                </p14:cNvPr>
                <p14:cNvContentPartPr/>
                <p14:nvPr/>
              </p14:nvContentPartPr>
              <p14:xfrm>
                <a:off x="2563639" y="5352838"/>
                <a:ext cx="96480" cy="163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6671E13-45E2-493D-9E1D-401C9CC5804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54639" y="5344198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4EDE76B-525B-4C04-A11E-05728140D85F}"/>
                    </a:ext>
                  </a:extLst>
                </p14:cNvPr>
                <p14:cNvContentPartPr/>
                <p14:nvPr/>
              </p14:nvContentPartPr>
              <p14:xfrm>
                <a:off x="2736439" y="5293798"/>
                <a:ext cx="223200" cy="234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4EDE76B-525B-4C04-A11E-05728140D85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27439" y="5285158"/>
                  <a:ext cx="240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7509F08-7584-46CD-8A68-81CA15574E22}"/>
                    </a:ext>
                  </a:extLst>
                </p14:cNvPr>
                <p14:cNvContentPartPr/>
                <p14:nvPr/>
              </p14:nvContentPartPr>
              <p14:xfrm>
                <a:off x="2991319" y="5253118"/>
                <a:ext cx="170640" cy="272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7509F08-7584-46CD-8A68-81CA15574E2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82679" y="5244478"/>
                  <a:ext cx="188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1040088-E10C-4F4C-87E2-F2530DD17618}"/>
                    </a:ext>
                  </a:extLst>
                </p14:cNvPr>
                <p14:cNvContentPartPr/>
                <p14:nvPr/>
              </p14:nvContentPartPr>
              <p14:xfrm>
                <a:off x="3262759" y="5118838"/>
                <a:ext cx="124560" cy="119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1040088-E10C-4F4C-87E2-F2530DD1761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54119" y="5110198"/>
                  <a:ext cx="142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47645D-DE7F-48E1-B0C7-BBD45A7FBE7F}"/>
                    </a:ext>
                  </a:extLst>
                </p14:cNvPr>
                <p14:cNvContentPartPr/>
                <p14:nvPr/>
              </p14:nvContentPartPr>
              <p14:xfrm>
                <a:off x="3379399" y="5262118"/>
                <a:ext cx="221400" cy="288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47645D-DE7F-48E1-B0C7-BBD45A7FBE7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70399" y="5253118"/>
                  <a:ext cx="2390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951C9C0-BCF0-45FF-8833-827433A2C056}"/>
                    </a:ext>
                  </a:extLst>
                </p14:cNvPr>
                <p14:cNvContentPartPr/>
                <p14:nvPr/>
              </p14:nvContentPartPr>
              <p14:xfrm>
                <a:off x="3561559" y="5488198"/>
                <a:ext cx="46440" cy="43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951C9C0-BCF0-45FF-8833-827433A2C05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52919" y="5479558"/>
                  <a:ext cx="64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4CAE659-42D1-462D-B5D5-3BF8CDFE630B}"/>
                    </a:ext>
                  </a:extLst>
                </p14:cNvPr>
                <p14:cNvContentPartPr/>
                <p14:nvPr/>
              </p14:nvContentPartPr>
              <p14:xfrm>
                <a:off x="3703759" y="5328358"/>
                <a:ext cx="153000" cy="18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4CAE659-42D1-462D-B5D5-3BF8CDFE630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94759" y="5319718"/>
                  <a:ext cx="170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5DF833-7E0A-43C4-9B81-ECABAA6134B2}"/>
                    </a:ext>
                  </a:extLst>
                </p14:cNvPr>
                <p14:cNvContentPartPr/>
                <p14:nvPr/>
              </p14:nvContentPartPr>
              <p14:xfrm>
                <a:off x="3872239" y="5215318"/>
                <a:ext cx="118440" cy="353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5DF833-7E0A-43C4-9B81-ECABAA6134B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63599" y="5206678"/>
                  <a:ext cx="13608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1885417-FB95-40C0-B5C2-2A3912B3461E}"/>
              </a:ext>
            </a:extLst>
          </p:cNvPr>
          <p:cNvGrpSpPr/>
          <p:nvPr/>
        </p:nvGrpSpPr>
        <p:grpSpPr>
          <a:xfrm>
            <a:off x="4249879" y="5022718"/>
            <a:ext cx="2833920" cy="469080"/>
            <a:chOff x="4249879" y="5022718"/>
            <a:chExt cx="283392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10A6354-7FEA-4240-90AF-1DEBF6719F02}"/>
                    </a:ext>
                  </a:extLst>
                </p14:cNvPr>
                <p14:cNvContentPartPr/>
                <p14:nvPr/>
              </p14:nvContentPartPr>
              <p14:xfrm>
                <a:off x="4249879" y="5363278"/>
                <a:ext cx="306000" cy="63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10A6354-7FEA-4240-90AF-1DEBF6719F0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40879" y="5354638"/>
                  <a:ext cx="323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C0B6788-87C6-4B29-9372-90936BDB4726}"/>
                    </a:ext>
                  </a:extLst>
                </p14:cNvPr>
                <p14:cNvContentPartPr/>
                <p14:nvPr/>
              </p14:nvContentPartPr>
              <p14:xfrm>
                <a:off x="4397479" y="5311078"/>
                <a:ext cx="39600" cy="162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C0B6788-87C6-4B29-9372-90936BDB472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388479" y="5302438"/>
                  <a:ext cx="57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0A8ED63-BA23-416D-AB8B-0E67BC88F6CA}"/>
                    </a:ext>
                  </a:extLst>
                </p14:cNvPr>
                <p14:cNvContentPartPr/>
                <p14:nvPr/>
              </p14:nvContentPartPr>
              <p14:xfrm>
                <a:off x="4695559" y="5300278"/>
                <a:ext cx="63720" cy="191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0A8ED63-BA23-416D-AB8B-0E67BC88F6C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86919" y="5291278"/>
                  <a:ext cx="81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E79CC78-222C-4FF1-AA31-77EF76961BD5}"/>
                    </a:ext>
                  </a:extLst>
                </p14:cNvPr>
                <p14:cNvContentPartPr/>
                <p14:nvPr/>
              </p14:nvContentPartPr>
              <p14:xfrm>
                <a:off x="4897159" y="5214958"/>
                <a:ext cx="253080" cy="273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E79CC78-222C-4FF1-AA31-77EF76961BD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88519" y="5206318"/>
                  <a:ext cx="270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D687DAE-8F80-4557-B013-DAD72604940B}"/>
                    </a:ext>
                  </a:extLst>
                </p14:cNvPr>
                <p14:cNvContentPartPr/>
                <p14:nvPr/>
              </p14:nvContentPartPr>
              <p14:xfrm>
                <a:off x="5157439" y="5265718"/>
                <a:ext cx="149040" cy="204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D687DAE-8F80-4557-B013-DAD72604940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48439" y="5257078"/>
                  <a:ext cx="166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D2B6763-F8D3-41D5-9429-640EA49AAE3D}"/>
                    </a:ext>
                  </a:extLst>
                </p14:cNvPr>
                <p14:cNvContentPartPr/>
                <p14:nvPr/>
              </p14:nvContentPartPr>
              <p14:xfrm>
                <a:off x="5411599" y="5067358"/>
                <a:ext cx="179280" cy="135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D2B6763-F8D3-41D5-9429-640EA49AAE3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02599" y="5058718"/>
                  <a:ext cx="196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28D91CF-CE4F-4EBE-829D-A91306CBF2A1}"/>
                    </a:ext>
                  </a:extLst>
                </p14:cNvPr>
                <p14:cNvContentPartPr/>
                <p14:nvPr/>
              </p14:nvContentPartPr>
              <p14:xfrm>
                <a:off x="5631919" y="5146558"/>
                <a:ext cx="250920" cy="342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28D91CF-CE4F-4EBE-829D-A91306CBF2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23279" y="5137918"/>
                  <a:ext cx="2685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B8BCABC-6F80-4676-8FCD-8737B727C1DC}"/>
                    </a:ext>
                  </a:extLst>
                </p14:cNvPr>
                <p14:cNvContentPartPr/>
                <p14:nvPr/>
              </p14:nvContentPartPr>
              <p14:xfrm>
                <a:off x="5881399" y="5396038"/>
                <a:ext cx="37080" cy="58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B8BCABC-6F80-4676-8FCD-8737B727C1D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72759" y="5387038"/>
                  <a:ext cx="54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28DC7D8-ABD0-43B5-B7E0-13B6DEA8988F}"/>
                    </a:ext>
                  </a:extLst>
                </p14:cNvPr>
                <p14:cNvContentPartPr/>
                <p14:nvPr/>
              </p14:nvContentPartPr>
              <p14:xfrm>
                <a:off x="6012079" y="5240518"/>
                <a:ext cx="254880" cy="175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28DC7D8-ABD0-43B5-B7E0-13B6DEA8988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03079" y="5231878"/>
                  <a:ext cx="272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20563FB-C784-42A4-89BB-1178AE89E532}"/>
                    </a:ext>
                  </a:extLst>
                </p14:cNvPr>
                <p14:cNvContentPartPr/>
                <p14:nvPr/>
              </p14:nvContentPartPr>
              <p14:xfrm>
                <a:off x="6330319" y="5022718"/>
                <a:ext cx="186120" cy="425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20563FB-C784-42A4-89BB-1178AE89E53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321319" y="5014078"/>
                  <a:ext cx="2037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8506F9A-553D-4D9A-9790-BF235943BD3A}"/>
                    </a:ext>
                  </a:extLst>
                </p14:cNvPr>
                <p14:cNvContentPartPr/>
                <p14:nvPr/>
              </p14:nvContentPartPr>
              <p14:xfrm>
                <a:off x="6706519" y="5262838"/>
                <a:ext cx="377280" cy="47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8506F9A-553D-4D9A-9790-BF235943BD3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697519" y="5253838"/>
                  <a:ext cx="394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9050696-44DB-4F30-A40A-2D7A3E91C72D}"/>
                    </a:ext>
                  </a:extLst>
                </p14:cNvPr>
                <p14:cNvContentPartPr/>
                <p14:nvPr/>
              </p14:nvContentPartPr>
              <p14:xfrm>
                <a:off x="6885079" y="5171398"/>
                <a:ext cx="43560" cy="209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9050696-44DB-4F30-A40A-2D7A3E91C72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876439" y="5162758"/>
                  <a:ext cx="612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92BF813-68AE-4869-B4A9-FA73E0B0DB23}"/>
              </a:ext>
            </a:extLst>
          </p:cNvPr>
          <p:cNvGrpSpPr/>
          <p:nvPr/>
        </p:nvGrpSpPr>
        <p:grpSpPr>
          <a:xfrm>
            <a:off x="7296559" y="4920118"/>
            <a:ext cx="1858680" cy="537840"/>
            <a:chOff x="7296559" y="4920118"/>
            <a:chExt cx="185868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62126EA-6D0C-4A86-A422-725902E46A5B}"/>
                    </a:ext>
                  </a:extLst>
                </p14:cNvPr>
                <p14:cNvContentPartPr/>
                <p14:nvPr/>
              </p14:nvContentPartPr>
              <p14:xfrm>
                <a:off x="7296559" y="5123878"/>
                <a:ext cx="112680" cy="225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62126EA-6D0C-4A86-A422-725902E46A5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87559" y="5114878"/>
                  <a:ext cx="130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309D260-8CA0-4E20-8206-74E2E8FE5246}"/>
                    </a:ext>
                  </a:extLst>
                </p14:cNvPr>
                <p14:cNvContentPartPr/>
                <p14:nvPr/>
              </p14:nvContentPartPr>
              <p14:xfrm>
                <a:off x="7471879" y="5115958"/>
                <a:ext cx="300240" cy="248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309D260-8CA0-4E20-8206-74E2E8FE524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63239" y="5106958"/>
                  <a:ext cx="317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4E9CC80-AEF9-4260-8A41-78CC29BFE7E9}"/>
                    </a:ext>
                  </a:extLst>
                </p14:cNvPr>
                <p14:cNvContentPartPr/>
                <p14:nvPr/>
              </p14:nvContentPartPr>
              <p14:xfrm>
                <a:off x="7830799" y="5108758"/>
                <a:ext cx="133920" cy="269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4E9CC80-AEF9-4260-8A41-78CC29BFE7E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22159" y="5100118"/>
                  <a:ext cx="151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3035F54-AFBE-4A6D-8A28-2E96E193CADD}"/>
                    </a:ext>
                  </a:extLst>
                </p14:cNvPr>
                <p14:cNvContentPartPr/>
                <p14:nvPr/>
              </p14:nvContentPartPr>
              <p14:xfrm>
                <a:off x="8102959" y="4920118"/>
                <a:ext cx="198360" cy="128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3035F54-AFBE-4A6D-8A28-2E96E193CAD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094319" y="4911478"/>
                  <a:ext cx="216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FF594A8-FC43-4C43-A097-3B7231311329}"/>
                    </a:ext>
                  </a:extLst>
                </p14:cNvPr>
                <p14:cNvContentPartPr/>
                <p14:nvPr/>
              </p14:nvContentPartPr>
              <p14:xfrm>
                <a:off x="8251999" y="5038198"/>
                <a:ext cx="278640" cy="321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FF594A8-FC43-4C43-A097-3B723131132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242999" y="5029198"/>
                  <a:ext cx="2962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A39CC46-011B-43E9-AF1A-3AEFAE66B9E7}"/>
                    </a:ext>
                  </a:extLst>
                </p14:cNvPr>
                <p14:cNvContentPartPr/>
                <p14:nvPr/>
              </p14:nvContentPartPr>
              <p14:xfrm>
                <a:off x="8570239" y="5301358"/>
                <a:ext cx="26640" cy="38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A39CC46-011B-43E9-AF1A-3AEFAE66B9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61239" y="5292358"/>
                  <a:ext cx="44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F17D1FA-DE8F-4061-8CBF-51AED6F6D630}"/>
                    </a:ext>
                  </a:extLst>
                </p14:cNvPr>
                <p14:cNvContentPartPr/>
                <p14:nvPr/>
              </p14:nvContentPartPr>
              <p14:xfrm>
                <a:off x="8763559" y="5091838"/>
                <a:ext cx="87840" cy="220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F17D1FA-DE8F-4061-8CBF-51AED6F6D63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54559" y="5082838"/>
                  <a:ext cx="105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D7CB51F-A1DE-451B-9633-DE85ABB11F39}"/>
                    </a:ext>
                  </a:extLst>
                </p14:cNvPr>
                <p14:cNvContentPartPr/>
                <p14:nvPr/>
              </p14:nvContentPartPr>
              <p14:xfrm>
                <a:off x="8957959" y="4978078"/>
                <a:ext cx="197280" cy="479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D7CB51F-A1DE-451B-9633-DE85ABB11F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948959" y="4969438"/>
                  <a:ext cx="21492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DA7459A-AC43-45D7-98B9-66A70C973067}"/>
              </a:ext>
            </a:extLst>
          </p:cNvPr>
          <p:cNvGrpSpPr/>
          <p:nvPr/>
        </p:nvGrpSpPr>
        <p:grpSpPr>
          <a:xfrm>
            <a:off x="9364039" y="5244118"/>
            <a:ext cx="195480" cy="100440"/>
            <a:chOff x="9364039" y="5244118"/>
            <a:chExt cx="19548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1599FA9-2760-4939-89CF-5254D9BB7211}"/>
                    </a:ext>
                  </a:extLst>
                </p14:cNvPr>
                <p14:cNvContentPartPr/>
                <p14:nvPr/>
              </p14:nvContentPartPr>
              <p14:xfrm>
                <a:off x="9376999" y="5244118"/>
                <a:ext cx="182520" cy="3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1599FA9-2760-4939-89CF-5254D9BB721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367999" y="5235478"/>
                  <a:ext cx="200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96C90A0-520B-42D3-9673-6FA023EF442F}"/>
                    </a:ext>
                  </a:extLst>
                </p14:cNvPr>
                <p14:cNvContentPartPr/>
                <p14:nvPr/>
              </p14:nvContentPartPr>
              <p14:xfrm>
                <a:off x="9364039" y="5326918"/>
                <a:ext cx="149040" cy="17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96C90A0-520B-42D3-9673-6FA023EF442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55399" y="5318278"/>
                  <a:ext cx="1666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B51FB39-6707-49A0-AEF4-5AB8AE0396CD}"/>
              </a:ext>
            </a:extLst>
          </p:cNvPr>
          <p:cNvGrpSpPr/>
          <p:nvPr/>
        </p:nvGrpSpPr>
        <p:grpSpPr>
          <a:xfrm>
            <a:off x="9442159" y="4544998"/>
            <a:ext cx="1445400" cy="317160"/>
            <a:chOff x="9442159" y="4544998"/>
            <a:chExt cx="144540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71FF515-0A22-4F90-ACF6-B2772A26E1D4}"/>
                    </a:ext>
                  </a:extLst>
                </p14:cNvPr>
                <p14:cNvContentPartPr/>
                <p14:nvPr/>
              </p14:nvContentPartPr>
              <p14:xfrm>
                <a:off x="9442159" y="4633918"/>
                <a:ext cx="197280" cy="51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71FF515-0A22-4F90-ACF6-B2772A26E1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433159" y="4624918"/>
                  <a:ext cx="214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8A6F31F-D1EF-441C-8947-27E9075FA371}"/>
                    </a:ext>
                  </a:extLst>
                </p14:cNvPr>
                <p14:cNvContentPartPr/>
                <p14:nvPr/>
              </p14:nvContentPartPr>
              <p14:xfrm>
                <a:off x="9459799" y="4711678"/>
                <a:ext cx="223200" cy="39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8A6F31F-D1EF-441C-8947-27E9075FA37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451159" y="4703038"/>
                  <a:ext cx="240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C845992-48D6-407A-A7C9-1360B7F3C60F}"/>
                    </a:ext>
                  </a:extLst>
                </p14:cNvPr>
                <p14:cNvContentPartPr/>
                <p14:nvPr/>
              </p14:nvContentPartPr>
              <p14:xfrm>
                <a:off x="9812599" y="4591078"/>
                <a:ext cx="137520" cy="217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C845992-48D6-407A-A7C9-1360B7F3C60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03599" y="4582078"/>
                  <a:ext cx="155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D97F4C3-E685-4452-8772-7BD32243FB8D}"/>
                    </a:ext>
                  </a:extLst>
                </p14:cNvPr>
                <p14:cNvContentPartPr/>
                <p14:nvPr/>
              </p14:nvContentPartPr>
              <p14:xfrm>
                <a:off x="9969559" y="4596118"/>
                <a:ext cx="291600" cy="212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D97F4C3-E685-4452-8772-7BD32243FB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60559" y="4587118"/>
                  <a:ext cx="309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9FBDCF5-97EC-453E-ADE1-5A9CFD0E6E40}"/>
                    </a:ext>
                  </a:extLst>
                </p14:cNvPr>
                <p14:cNvContentPartPr/>
                <p14:nvPr/>
              </p14:nvContentPartPr>
              <p14:xfrm>
                <a:off x="10279159" y="4556878"/>
                <a:ext cx="240120" cy="248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9FBDCF5-97EC-453E-ADE1-5A9CFD0E6E4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270519" y="4547878"/>
                  <a:ext cx="257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D8365C4-BA5F-4FFC-96BF-F4350080B46A}"/>
                    </a:ext>
                  </a:extLst>
                </p14:cNvPr>
                <p14:cNvContentPartPr/>
                <p14:nvPr/>
              </p14:nvContentPartPr>
              <p14:xfrm>
                <a:off x="10528999" y="4748038"/>
                <a:ext cx="32040" cy="49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D8365C4-BA5F-4FFC-96BF-F4350080B4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519999" y="4739038"/>
                  <a:ext cx="49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FCAC6D9-5645-4B29-812D-09A3A49E3034}"/>
                    </a:ext>
                  </a:extLst>
                </p14:cNvPr>
                <p14:cNvContentPartPr/>
                <p14:nvPr/>
              </p14:nvContentPartPr>
              <p14:xfrm>
                <a:off x="10696399" y="4544998"/>
                <a:ext cx="191160" cy="317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FCAC6D9-5645-4B29-812D-09A3A49E303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687759" y="4536358"/>
                  <a:ext cx="20880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95CEC4E-C631-4B6C-B773-190F8D968326}"/>
              </a:ext>
            </a:extLst>
          </p:cNvPr>
          <p:cNvGrpSpPr/>
          <p:nvPr/>
        </p:nvGrpSpPr>
        <p:grpSpPr>
          <a:xfrm>
            <a:off x="9726919" y="5094718"/>
            <a:ext cx="1683360" cy="352080"/>
            <a:chOff x="9726919" y="5094718"/>
            <a:chExt cx="168336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94C8195-682F-4AC3-B6E3-0BF737D5DB9A}"/>
                    </a:ext>
                  </a:extLst>
                </p14:cNvPr>
                <p14:cNvContentPartPr/>
                <p14:nvPr/>
              </p14:nvContentPartPr>
              <p14:xfrm>
                <a:off x="9726919" y="5164198"/>
                <a:ext cx="183960" cy="268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94C8195-682F-4AC3-B6E3-0BF737D5DB9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718279" y="5155198"/>
                  <a:ext cx="201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E2F3A4A-ADD9-4323-B542-FAF61938C8A6}"/>
                    </a:ext>
                  </a:extLst>
                </p14:cNvPr>
                <p14:cNvContentPartPr/>
                <p14:nvPr/>
              </p14:nvContentPartPr>
              <p14:xfrm>
                <a:off x="9914119" y="5151958"/>
                <a:ext cx="258120" cy="263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E2F3A4A-ADD9-4323-B542-FAF61938C8A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905119" y="5142958"/>
                  <a:ext cx="275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639908-18C7-454D-A34E-434F582F79AA}"/>
                    </a:ext>
                  </a:extLst>
                </p14:cNvPr>
                <p14:cNvContentPartPr/>
                <p14:nvPr/>
              </p14:nvContentPartPr>
              <p14:xfrm>
                <a:off x="10235959" y="5158798"/>
                <a:ext cx="245520" cy="276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639908-18C7-454D-A34E-434F582F79A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227319" y="5149798"/>
                  <a:ext cx="263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32A270C-3F7D-4E28-B348-61C51D807AAD}"/>
                    </a:ext>
                  </a:extLst>
                </p14:cNvPr>
                <p14:cNvContentPartPr/>
                <p14:nvPr/>
              </p14:nvContentPartPr>
              <p14:xfrm>
                <a:off x="10510999" y="5171398"/>
                <a:ext cx="211320" cy="239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32A270C-3F7D-4E28-B348-61C51D807AA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02359" y="5162398"/>
                  <a:ext cx="228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BF8FB6B-B1A8-4CC7-AF13-797E523D8F0A}"/>
                    </a:ext>
                  </a:extLst>
                </p14:cNvPr>
                <p14:cNvContentPartPr/>
                <p14:nvPr/>
              </p14:nvContentPartPr>
              <p14:xfrm>
                <a:off x="10754359" y="5116318"/>
                <a:ext cx="136800" cy="156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BF8FB6B-B1A8-4CC7-AF13-797E523D8F0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745719" y="5107678"/>
                  <a:ext cx="154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7AD63DA-E2E4-4101-83B7-7E604B590071}"/>
                    </a:ext>
                  </a:extLst>
                </p14:cNvPr>
                <p14:cNvContentPartPr/>
                <p14:nvPr/>
              </p14:nvContentPartPr>
              <p14:xfrm>
                <a:off x="10793239" y="5094718"/>
                <a:ext cx="215640" cy="352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7AD63DA-E2E4-4101-83B7-7E604B59007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784239" y="5086078"/>
                  <a:ext cx="2332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2DAF33B-CFF1-4252-B40F-20672F661B2C}"/>
                    </a:ext>
                  </a:extLst>
                </p14:cNvPr>
                <p14:cNvContentPartPr/>
                <p14:nvPr/>
              </p14:nvContentPartPr>
              <p14:xfrm>
                <a:off x="10942639" y="5419078"/>
                <a:ext cx="10800" cy="26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2DAF33B-CFF1-4252-B40F-20672F661B2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933999" y="5410438"/>
                  <a:ext cx="28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08249B4-4A09-4FC0-A60F-83E0FE7B025C}"/>
                    </a:ext>
                  </a:extLst>
                </p14:cNvPr>
                <p14:cNvContentPartPr/>
                <p14:nvPr/>
              </p14:nvContentPartPr>
              <p14:xfrm>
                <a:off x="11168359" y="5149078"/>
                <a:ext cx="241920" cy="280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08249B4-4A09-4FC0-A60F-83E0FE7B025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159719" y="5140078"/>
                  <a:ext cx="25956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17BBBD1F-84DB-4D11-883B-8378E2D2AB13}"/>
              </a:ext>
            </a:extLst>
          </p:cNvPr>
          <p:cNvGrpSpPr/>
          <p:nvPr/>
        </p:nvGrpSpPr>
        <p:grpSpPr>
          <a:xfrm>
            <a:off x="471679" y="5982478"/>
            <a:ext cx="565560" cy="501840"/>
            <a:chOff x="471679" y="5982478"/>
            <a:chExt cx="56556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1061820-26AB-45DC-80B9-BA160C41C588}"/>
                    </a:ext>
                  </a:extLst>
                </p14:cNvPr>
                <p14:cNvContentPartPr/>
                <p14:nvPr/>
              </p14:nvContentPartPr>
              <p14:xfrm>
                <a:off x="471679" y="5982478"/>
                <a:ext cx="280440" cy="340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1061820-26AB-45DC-80B9-BA160C41C58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3039" y="5973478"/>
                  <a:ext cx="2980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E46462C-1494-4F68-AB01-83F4E69AAA70}"/>
                    </a:ext>
                  </a:extLst>
                </p14:cNvPr>
                <p14:cNvContentPartPr/>
                <p14:nvPr/>
              </p14:nvContentPartPr>
              <p14:xfrm>
                <a:off x="779119" y="6127918"/>
                <a:ext cx="125280" cy="167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E46462C-1494-4F68-AB01-83F4E69AAA7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70479" y="6119278"/>
                  <a:ext cx="142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C28F1B9-DC5D-4BF8-A052-F19AE3E5E6FF}"/>
                    </a:ext>
                  </a:extLst>
                </p14:cNvPr>
                <p14:cNvContentPartPr/>
                <p14:nvPr/>
              </p14:nvContentPartPr>
              <p14:xfrm>
                <a:off x="955159" y="6267238"/>
                <a:ext cx="82080" cy="217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C28F1B9-DC5D-4BF8-A052-F19AE3E5E6F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6159" y="6258238"/>
                  <a:ext cx="9972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EE19EEB9-1068-4DC1-9858-509134142BCD}"/>
              </a:ext>
            </a:extLst>
          </p:cNvPr>
          <p:cNvGrpSpPr/>
          <p:nvPr/>
        </p:nvGrpSpPr>
        <p:grpSpPr>
          <a:xfrm>
            <a:off x="1433959" y="5883838"/>
            <a:ext cx="1017720" cy="634320"/>
            <a:chOff x="1433959" y="5883838"/>
            <a:chExt cx="101772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6F72309-52FD-48C5-9CB4-E79A259130BE}"/>
                    </a:ext>
                  </a:extLst>
                </p14:cNvPr>
                <p14:cNvContentPartPr/>
                <p14:nvPr/>
              </p14:nvContentPartPr>
              <p14:xfrm>
                <a:off x="1433959" y="5986078"/>
                <a:ext cx="491400" cy="308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6F72309-52FD-48C5-9CB4-E79A259130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24959" y="5977078"/>
                  <a:ext cx="509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BF432C7-FACC-4033-A082-B1B90D900C4D}"/>
                    </a:ext>
                  </a:extLst>
                </p14:cNvPr>
                <p14:cNvContentPartPr/>
                <p14:nvPr/>
              </p14:nvContentPartPr>
              <p14:xfrm>
                <a:off x="2032999" y="5883838"/>
                <a:ext cx="162360" cy="158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BF432C7-FACC-4033-A082-B1B90D900C4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023999" y="5874838"/>
                  <a:ext cx="180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5DA05B8-9693-4E18-ABF4-6AE96BF4328A}"/>
                    </a:ext>
                  </a:extLst>
                </p14:cNvPr>
                <p14:cNvContentPartPr/>
                <p14:nvPr/>
              </p14:nvContentPartPr>
              <p14:xfrm>
                <a:off x="1736359" y="6306118"/>
                <a:ext cx="132840" cy="212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5DA05B8-9693-4E18-ABF4-6AE96BF4328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727359" y="6297118"/>
                  <a:ext cx="150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6031B3B-EA23-415F-AF56-E1628373063E}"/>
                    </a:ext>
                  </a:extLst>
                </p14:cNvPr>
                <p14:cNvContentPartPr/>
                <p14:nvPr/>
              </p14:nvContentPartPr>
              <p14:xfrm>
                <a:off x="1676239" y="6292078"/>
                <a:ext cx="196920" cy="214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6031B3B-EA23-415F-AF56-E1628373063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667599" y="6283078"/>
                  <a:ext cx="214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A1831D0-9139-47AC-8010-82A33EC14F66}"/>
                    </a:ext>
                  </a:extLst>
                </p14:cNvPr>
                <p14:cNvContentPartPr/>
                <p14:nvPr/>
              </p14:nvContentPartPr>
              <p14:xfrm>
                <a:off x="2289319" y="6157438"/>
                <a:ext cx="141480" cy="14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A1831D0-9139-47AC-8010-82A33EC14F6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280319" y="6148438"/>
                  <a:ext cx="159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DE0C7BB-D4A6-44DA-9018-8ADEACA199F0}"/>
                    </a:ext>
                  </a:extLst>
                </p14:cNvPr>
                <p14:cNvContentPartPr/>
                <p14:nvPr/>
              </p14:nvContentPartPr>
              <p14:xfrm>
                <a:off x="2310199" y="6239158"/>
                <a:ext cx="141480" cy="21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DE0C7BB-D4A6-44DA-9018-8ADEACA199F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301559" y="6230518"/>
                  <a:ext cx="1591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29B77F0-1F80-428B-8535-407343DCA7B3}"/>
              </a:ext>
            </a:extLst>
          </p:cNvPr>
          <p:cNvGrpSpPr/>
          <p:nvPr/>
        </p:nvGrpSpPr>
        <p:grpSpPr>
          <a:xfrm>
            <a:off x="2768839" y="5812918"/>
            <a:ext cx="3236040" cy="593280"/>
            <a:chOff x="2768839" y="5812918"/>
            <a:chExt cx="323604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93B5D87-62EB-4942-A0B7-DE724D75B9B3}"/>
                    </a:ext>
                  </a:extLst>
                </p14:cNvPr>
                <p14:cNvContentPartPr/>
                <p14:nvPr/>
              </p14:nvContentPartPr>
              <p14:xfrm>
                <a:off x="2768839" y="6037198"/>
                <a:ext cx="400320" cy="336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93B5D87-62EB-4942-A0B7-DE724D75B9B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759839" y="6028198"/>
                  <a:ext cx="4179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1CE6074-337F-434A-B99F-E57660EA93C3}"/>
                    </a:ext>
                  </a:extLst>
                </p14:cNvPr>
                <p14:cNvContentPartPr/>
                <p14:nvPr/>
              </p14:nvContentPartPr>
              <p14:xfrm>
                <a:off x="2885119" y="6221158"/>
                <a:ext cx="169920" cy="12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1CE6074-337F-434A-B99F-E57660EA93C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876119" y="6212518"/>
                  <a:ext cx="187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BB4596D-6D93-47EF-9B37-008FCC96A6C8}"/>
                    </a:ext>
                  </a:extLst>
                </p14:cNvPr>
                <p14:cNvContentPartPr/>
                <p14:nvPr/>
              </p14:nvContentPartPr>
              <p14:xfrm>
                <a:off x="3239719" y="6076798"/>
                <a:ext cx="104400" cy="262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BB4596D-6D93-47EF-9B37-008FCC96A6C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230719" y="6068158"/>
                  <a:ext cx="122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56E99E0-EFBC-446C-BB0F-93B3DCF9EB4C}"/>
                    </a:ext>
                  </a:extLst>
                </p14:cNvPr>
                <p14:cNvContentPartPr/>
                <p14:nvPr/>
              </p14:nvContentPartPr>
              <p14:xfrm>
                <a:off x="3438799" y="6098758"/>
                <a:ext cx="155880" cy="218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56E99E0-EFBC-446C-BB0F-93B3DCF9EB4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29799" y="6089758"/>
                  <a:ext cx="173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AC5D513-3D30-47CF-ACEB-0FA4EB78A963}"/>
                    </a:ext>
                  </a:extLst>
                </p14:cNvPr>
                <p14:cNvContentPartPr/>
                <p14:nvPr/>
              </p14:nvContentPartPr>
              <p14:xfrm>
                <a:off x="3408559" y="6103798"/>
                <a:ext cx="180720" cy="183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AC5D513-3D30-47CF-ACEB-0FA4EB78A96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399919" y="6095158"/>
                  <a:ext cx="198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63494C8-A094-4CE4-9A35-98BFB1AA7D0B}"/>
                    </a:ext>
                  </a:extLst>
                </p14:cNvPr>
                <p14:cNvContentPartPr/>
                <p14:nvPr/>
              </p14:nvContentPartPr>
              <p14:xfrm>
                <a:off x="3636439" y="5944678"/>
                <a:ext cx="77400" cy="128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63494C8-A094-4CE4-9A35-98BFB1AA7D0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627439" y="5935678"/>
                  <a:ext cx="95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753EC39-B378-4DE9-BD7F-D9648A58171C}"/>
                    </a:ext>
                  </a:extLst>
                </p14:cNvPr>
                <p14:cNvContentPartPr/>
                <p14:nvPr/>
              </p14:nvContentPartPr>
              <p14:xfrm>
                <a:off x="3775039" y="5992918"/>
                <a:ext cx="159480" cy="348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753EC39-B378-4DE9-BD7F-D9648A58171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766039" y="5983918"/>
                  <a:ext cx="1771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1EA8DDE-11F7-4E2C-AEA8-D7EABC7D89C9}"/>
                    </a:ext>
                  </a:extLst>
                </p14:cNvPr>
                <p14:cNvContentPartPr/>
                <p14:nvPr/>
              </p14:nvContentPartPr>
              <p14:xfrm>
                <a:off x="4111279" y="6174718"/>
                <a:ext cx="133560" cy="46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1EA8DDE-11F7-4E2C-AEA8-D7EABC7D89C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102639" y="6166078"/>
                  <a:ext cx="151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283B4AA-8D40-4B3B-8364-1C03D762E215}"/>
                    </a:ext>
                  </a:extLst>
                </p14:cNvPr>
                <p14:cNvContentPartPr/>
                <p14:nvPr/>
              </p14:nvContentPartPr>
              <p14:xfrm>
                <a:off x="4437079" y="6040078"/>
                <a:ext cx="171360" cy="339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283B4AA-8D40-4B3B-8364-1C03D762E21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428439" y="6031078"/>
                  <a:ext cx="1890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CE5F260-EB87-4808-BAB0-8FAE77B9B719}"/>
                    </a:ext>
                  </a:extLst>
                </p14:cNvPr>
                <p14:cNvContentPartPr/>
                <p14:nvPr/>
              </p14:nvContentPartPr>
              <p14:xfrm>
                <a:off x="4616719" y="6052678"/>
                <a:ext cx="357480" cy="317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CE5F260-EB87-4808-BAB0-8FAE77B9B71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07719" y="6044038"/>
                  <a:ext cx="3751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6674EC2-A58D-45B5-BDC4-C06D522E8509}"/>
                    </a:ext>
                  </a:extLst>
                </p14:cNvPr>
                <p14:cNvContentPartPr/>
                <p14:nvPr/>
              </p14:nvContentPartPr>
              <p14:xfrm>
                <a:off x="4705999" y="6237718"/>
                <a:ext cx="149760" cy="9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6674EC2-A58D-45B5-BDC4-C06D522E850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96999" y="6229078"/>
                  <a:ext cx="167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F92257B-A50F-480D-9A3C-AE10C70D32EA}"/>
                    </a:ext>
                  </a:extLst>
                </p14:cNvPr>
                <p14:cNvContentPartPr/>
                <p14:nvPr/>
              </p14:nvContentPartPr>
              <p14:xfrm>
                <a:off x="4982839" y="6136918"/>
                <a:ext cx="65880" cy="183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F92257B-A50F-480D-9A3C-AE10C70D32E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974199" y="6128278"/>
                  <a:ext cx="83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0DF8ADE-98FD-4502-9489-CC521B5BABBE}"/>
                    </a:ext>
                  </a:extLst>
                </p14:cNvPr>
                <p14:cNvContentPartPr/>
                <p14:nvPr/>
              </p14:nvContentPartPr>
              <p14:xfrm>
                <a:off x="5162119" y="6141598"/>
                <a:ext cx="116280" cy="182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0DF8ADE-98FD-4502-9489-CC521B5BABB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153119" y="6132598"/>
                  <a:ext cx="133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4AEA7AB-FCFC-4D2B-B5C1-83A1E9F2E568}"/>
                    </a:ext>
                  </a:extLst>
                </p14:cNvPr>
                <p14:cNvContentPartPr/>
                <p14:nvPr/>
              </p14:nvContentPartPr>
              <p14:xfrm>
                <a:off x="5114599" y="6142678"/>
                <a:ext cx="161640" cy="189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4AEA7AB-FCFC-4D2B-B5C1-83A1E9F2E56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05959" y="6134038"/>
                  <a:ext cx="179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A86E142-994D-43A0-8700-A9445D6E371F}"/>
                    </a:ext>
                  </a:extLst>
                </p14:cNvPr>
                <p14:cNvContentPartPr/>
                <p14:nvPr/>
              </p14:nvContentPartPr>
              <p14:xfrm>
                <a:off x="5376679" y="6056638"/>
                <a:ext cx="76320" cy="315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A86E142-994D-43A0-8700-A9445D6E371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68039" y="6047998"/>
                  <a:ext cx="93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D9069CF-E468-4213-B7F0-8E0DCBABD5CC}"/>
                    </a:ext>
                  </a:extLst>
                </p14:cNvPr>
                <p14:cNvContentPartPr/>
                <p14:nvPr/>
              </p14:nvContentPartPr>
              <p14:xfrm>
                <a:off x="5497999" y="5965918"/>
                <a:ext cx="138960" cy="440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D9069CF-E468-4213-B7F0-8E0DCBABD5C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488999" y="5957278"/>
                  <a:ext cx="1566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7DE1E0A-DCD6-4409-8A5E-B656BB5FD8F2}"/>
                    </a:ext>
                  </a:extLst>
                </p14:cNvPr>
                <p14:cNvContentPartPr/>
                <p14:nvPr/>
              </p14:nvContentPartPr>
              <p14:xfrm>
                <a:off x="5676559" y="5812918"/>
                <a:ext cx="136800" cy="160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7DE1E0A-DCD6-4409-8A5E-B656BB5FD8F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667559" y="5804278"/>
                  <a:ext cx="154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7FBECEF-67B3-481D-A5D6-8006E89AFE69}"/>
                    </a:ext>
                  </a:extLst>
                </p14:cNvPr>
                <p14:cNvContentPartPr/>
                <p14:nvPr/>
              </p14:nvContentPartPr>
              <p14:xfrm>
                <a:off x="5810479" y="6191998"/>
                <a:ext cx="156240" cy="27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7FBECEF-67B3-481D-A5D6-8006E89AFE6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801839" y="6182998"/>
                  <a:ext cx="173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389326F-18C8-4242-A07D-5E51A2ABC7C8}"/>
                    </a:ext>
                  </a:extLst>
                </p14:cNvPr>
                <p14:cNvContentPartPr/>
                <p14:nvPr/>
              </p14:nvContentPartPr>
              <p14:xfrm>
                <a:off x="5824519" y="6275518"/>
                <a:ext cx="180360" cy="147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389326F-18C8-4242-A07D-5E51A2ABC7C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815519" y="6266518"/>
                  <a:ext cx="19800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72F5A58F-75CE-47AB-85F4-AABDE5589202}"/>
              </a:ext>
            </a:extLst>
          </p:cNvPr>
          <p:cNvGrpSpPr/>
          <p:nvPr/>
        </p:nvGrpSpPr>
        <p:grpSpPr>
          <a:xfrm>
            <a:off x="6266959" y="5990398"/>
            <a:ext cx="1950840" cy="362880"/>
            <a:chOff x="6266959" y="5990398"/>
            <a:chExt cx="195084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09BEC5A-85FD-429E-973F-5F5E71B384C2}"/>
                    </a:ext>
                  </a:extLst>
                </p14:cNvPr>
                <p14:cNvContentPartPr/>
                <p14:nvPr/>
              </p14:nvContentPartPr>
              <p14:xfrm>
                <a:off x="6266959" y="6064918"/>
                <a:ext cx="216720" cy="259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09BEC5A-85FD-429E-973F-5F5E71B384C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258319" y="6056278"/>
                  <a:ext cx="234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67F8064-8AD3-4465-99CB-2FC3A1B115AE}"/>
                    </a:ext>
                  </a:extLst>
                </p14:cNvPr>
                <p14:cNvContentPartPr/>
                <p14:nvPr/>
              </p14:nvContentPartPr>
              <p14:xfrm>
                <a:off x="6462439" y="6063118"/>
                <a:ext cx="321840" cy="252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67F8064-8AD3-4465-99CB-2FC3A1B115A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453439" y="6054118"/>
                  <a:ext cx="339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2A4FC5E-8F36-4C27-8473-788F7E8DC276}"/>
                    </a:ext>
                  </a:extLst>
                </p14:cNvPr>
                <p14:cNvContentPartPr/>
                <p14:nvPr/>
              </p14:nvContentPartPr>
              <p14:xfrm>
                <a:off x="6791119" y="6051598"/>
                <a:ext cx="231840" cy="301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2A4FC5E-8F36-4C27-8473-788F7E8DC27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82119" y="6042958"/>
                  <a:ext cx="2494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EBCFB83-D898-45D7-8ED1-3773ACED1C7C}"/>
                    </a:ext>
                  </a:extLst>
                </p14:cNvPr>
                <p14:cNvContentPartPr/>
                <p14:nvPr/>
              </p14:nvContentPartPr>
              <p14:xfrm>
                <a:off x="7062919" y="6083638"/>
                <a:ext cx="195120" cy="232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EBCFB83-D898-45D7-8ED1-3773ACED1C7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054279" y="6074998"/>
                  <a:ext cx="212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E00EFE6-0232-4C99-93DB-604451C94AD5}"/>
                    </a:ext>
                  </a:extLst>
                </p14:cNvPr>
                <p14:cNvContentPartPr/>
                <p14:nvPr/>
              </p14:nvContentPartPr>
              <p14:xfrm>
                <a:off x="7318159" y="6036118"/>
                <a:ext cx="116280" cy="136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E00EFE6-0232-4C99-93DB-604451C94AD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309519" y="6027118"/>
                  <a:ext cx="133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848C656-64EE-40D7-8FD4-3C16F0773A0C}"/>
                    </a:ext>
                  </a:extLst>
                </p14:cNvPr>
                <p14:cNvContentPartPr/>
                <p14:nvPr/>
              </p14:nvContentPartPr>
              <p14:xfrm>
                <a:off x="7381879" y="5990398"/>
                <a:ext cx="149760" cy="314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848C656-64EE-40D7-8FD4-3C16F0773A0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373239" y="5981398"/>
                  <a:ext cx="167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7F98782-F48C-4E78-B553-3078E9EAF693}"/>
                    </a:ext>
                  </a:extLst>
                </p14:cNvPr>
                <p14:cNvContentPartPr/>
                <p14:nvPr/>
              </p14:nvContentPartPr>
              <p14:xfrm>
                <a:off x="7513279" y="6222958"/>
                <a:ext cx="43200" cy="64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7F98782-F48C-4E78-B553-3078E9EAF69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504279" y="6214318"/>
                  <a:ext cx="60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9FA9190-682E-4A0C-BFA5-54756C711CAE}"/>
                    </a:ext>
                  </a:extLst>
                </p14:cNvPr>
                <p14:cNvContentPartPr/>
                <p14:nvPr/>
              </p14:nvContentPartPr>
              <p14:xfrm>
                <a:off x="7628839" y="6011998"/>
                <a:ext cx="257400" cy="305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9FA9190-682E-4A0C-BFA5-54756C711CA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19839" y="6002998"/>
                  <a:ext cx="275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F22D9FF-6F24-4F6C-AAAF-109F73EDD332}"/>
                    </a:ext>
                  </a:extLst>
                </p14:cNvPr>
                <p14:cNvContentPartPr/>
                <p14:nvPr/>
              </p14:nvContentPartPr>
              <p14:xfrm>
                <a:off x="8032399" y="6186598"/>
                <a:ext cx="185400" cy="21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F22D9FF-6F24-4F6C-AAAF-109F73EDD33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023759" y="6177958"/>
                  <a:ext cx="2030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E4C722D-3273-46AB-9E3C-C56D7DCDABF5}"/>
              </a:ext>
            </a:extLst>
          </p:cNvPr>
          <p:cNvGrpSpPr/>
          <p:nvPr/>
        </p:nvGrpSpPr>
        <p:grpSpPr>
          <a:xfrm>
            <a:off x="8452159" y="5794558"/>
            <a:ext cx="1339560" cy="564120"/>
            <a:chOff x="8452159" y="5794558"/>
            <a:chExt cx="133956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6E96FBE-BEFA-4960-8D3D-853004941FE9}"/>
                    </a:ext>
                  </a:extLst>
                </p14:cNvPr>
                <p14:cNvContentPartPr/>
                <p14:nvPr/>
              </p14:nvContentPartPr>
              <p14:xfrm>
                <a:off x="8452159" y="6116758"/>
                <a:ext cx="130320" cy="191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6E96FBE-BEFA-4960-8D3D-853004941FE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443159" y="6107758"/>
                  <a:ext cx="147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8BDC93B-03B3-49E4-8D17-CFBA84A83CDD}"/>
                    </a:ext>
                  </a:extLst>
                </p14:cNvPr>
                <p14:cNvContentPartPr/>
                <p14:nvPr/>
              </p14:nvContentPartPr>
              <p14:xfrm>
                <a:off x="8637559" y="6076438"/>
                <a:ext cx="239760" cy="231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8BDC93B-03B3-49E4-8D17-CFBA84A83CD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28559" y="6067438"/>
                  <a:ext cx="257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B49E0EC-D228-4C50-ADE4-4FC99B1B62BD}"/>
                    </a:ext>
                  </a:extLst>
                </p14:cNvPr>
                <p14:cNvContentPartPr/>
                <p14:nvPr/>
              </p14:nvContentPartPr>
              <p14:xfrm>
                <a:off x="8968399" y="6014518"/>
                <a:ext cx="187560" cy="3024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B49E0EC-D228-4C50-ADE4-4FC99B1B62B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59399" y="6005518"/>
                  <a:ext cx="2052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00BE869-BE0B-42D1-93A0-0C6C668EF1C1}"/>
                    </a:ext>
                  </a:extLst>
                </p14:cNvPr>
                <p14:cNvContentPartPr/>
                <p14:nvPr/>
              </p14:nvContentPartPr>
              <p14:xfrm>
                <a:off x="9119239" y="6289918"/>
                <a:ext cx="25560" cy="68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00BE869-BE0B-42D1-93A0-0C6C668EF1C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10599" y="6281278"/>
                  <a:ext cx="4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F1A061F-0785-4CA4-A924-724DC79F9904}"/>
                    </a:ext>
                  </a:extLst>
                </p14:cNvPr>
                <p14:cNvContentPartPr/>
                <p14:nvPr/>
              </p14:nvContentPartPr>
              <p14:xfrm>
                <a:off x="9263959" y="5978518"/>
                <a:ext cx="194760" cy="374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F1A061F-0785-4CA4-A924-724DC79F990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255319" y="5969518"/>
                  <a:ext cx="2124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5D2594D-E8FA-4894-A97E-87B3B8ECF372}"/>
                    </a:ext>
                  </a:extLst>
                </p14:cNvPr>
                <p14:cNvContentPartPr/>
                <p14:nvPr/>
              </p14:nvContentPartPr>
              <p14:xfrm>
                <a:off x="9643039" y="5794558"/>
                <a:ext cx="137880" cy="146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5D2594D-E8FA-4894-A97E-87B3B8ECF37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634039" y="5785558"/>
                  <a:ext cx="155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A0F4965-2743-49C6-9D1B-AA1110785D27}"/>
                    </a:ext>
                  </a:extLst>
                </p14:cNvPr>
                <p14:cNvContentPartPr/>
                <p14:nvPr/>
              </p14:nvContentPartPr>
              <p14:xfrm>
                <a:off x="9570679" y="6170038"/>
                <a:ext cx="221040" cy="54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A0F4965-2743-49C6-9D1B-AA1110785D2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562039" y="6161398"/>
                  <a:ext cx="238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BC50954-E00F-4A02-A8DC-E7D79FC79983}"/>
                    </a:ext>
                  </a:extLst>
                </p14:cNvPr>
                <p14:cNvContentPartPr/>
                <p14:nvPr/>
              </p14:nvContentPartPr>
              <p14:xfrm>
                <a:off x="9571399" y="6269758"/>
                <a:ext cx="203040" cy="29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BC50954-E00F-4A02-A8DC-E7D79FC7998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562759" y="6261118"/>
                  <a:ext cx="2206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C6E13A6C-4C7F-4D5E-89EA-211A4E9BDC8E}"/>
              </a:ext>
            </a:extLst>
          </p:cNvPr>
          <p:cNvGrpSpPr/>
          <p:nvPr/>
        </p:nvGrpSpPr>
        <p:grpSpPr>
          <a:xfrm>
            <a:off x="10692079" y="5993278"/>
            <a:ext cx="529560" cy="306720"/>
            <a:chOff x="10692079" y="5993278"/>
            <a:chExt cx="52956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10D8567-BE18-4BEC-9695-375C99FB6741}"/>
                    </a:ext>
                  </a:extLst>
                </p14:cNvPr>
                <p14:cNvContentPartPr/>
                <p14:nvPr/>
              </p14:nvContentPartPr>
              <p14:xfrm>
                <a:off x="10692079" y="6064558"/>
                <a:ext cx="239040" cy="226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10D8567-BE18-4BEC-9695-375C99FB674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683079" y="6055558"/>
                  <a:ext cx="256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FB448AB-907D-4AA2-AB65-BB7456FA8F1F}"/>
                    </a:ext>
                  </a:extLst>
                </p14:cNvPr>
                <p14:cNvContentPartPr/>
                <p14:nvPr/>
              </p14:nvContentPartPr>
              <p14:xfrm>
                <a:off x="11048839" y="5993278"/>
                <a:ext cx="172800" cy="306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FB448AB-907D-4AA2-AB65-BB7456FA8F1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040199" y="5984638"/>
                  <a:ext cx="19044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0C33E66-7702-4F1E-8779-29A7C18FDC9F}"/>
              </a:ext>
            </a:extLst>
          </p:cNvPr>
          <p:cNvGrpSpPr/>
          <p:nvPr/>
        </p:nvGrpSpPr>
        <p:grpSpPr>
          <a:xfrm>
            <a:off x="10112839" y="6096598"/>
            <a:ext cx="363240" cy="222840"/>
            <a:chOff x="10112839" y="6096598"/>
            <a:chExt cx="36324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48949E8-97FF-48F3-B953-0A4BD6F7176E}"/>
                    </a:ext>
                  </a:extLst>
                </p14:cNvPr>
                <p14:cNvContentPartPr/>
                <p14:nvPr/>
              </p14:nvContentPartPr>
              <p14:xfrm>
                <a:off x="10112839" y="6096598"/>
                <a:ext cx="253080" cy="222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48949E8-97FF-48F3-B953-0A4BD6F7176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104199" y="6087958"/>
                  <a:ext cx="270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84399C0-A305-4074-8147-2C26CF4C3245}"/>
                    </a:ext>
                  </a:extLst>
                </p14:cNvPr>
                <p14:cNvContentPartPr/>
                <p14:nvPr/>
              </p14:nvContentPartPr>
              <p14:xfrm>
                <a:off x="10450159" y="6274078"/>
                <a:ext cx="25920" cy="31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84399C0-A305-4074-8147-2C26CF4C324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441519" y="6265438"/>
                  <a:ext cx="43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AA21C20-9ECA-43A8-A31D-8388AC745910}"/>
                    </a:ext>
                  </a:extLst>
                </p14:cNvPr>
                <p14:cNvContentPartPr/>
                <p14:nvPr/>
              </p14:nvContentPartPr>
              <p14:xfrm>
                <a:off x="10458439" y="6292078"/>
                <a:ext cx="11880" cy="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AA21C20-9ECA-43A8-A31D-8388AC74591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449799" y="6283078"/>
                  <a:ext cx="295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E7A676B3-E7D8-4CB8-94B1-CE1E3B334611}"/>
              </a:ext>
            </a:extLst>
          </p:cNvPr>
          <p:cNvGrpSpPr/>
          <p:nvPr/>
        </p:nvGrpSpPr>
        <p:grpSpPr>
          <a:xfrm>
            <a:off x="4640119" y="4022278"/>
            <a:ext cx="1737720" cy="822654"/>
            <a:chOff x="4640119" y="4022278"/>
            <a:chExt cx="1737720" cy="822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0DAC055-E2EE-487D-AD32-1C32FD0F991F}"/>
                    </a:ext>
                  </a:extLst>
                </p14:cNvPr>
                <p14:cNvContentPartPr/>
                <p14:nvPr/>
              </p14:nvContentPartPr>
              <p14:xfrm>
                <a:off x="4640119" y="4314238"/>
                <a:ext cx="93600" cy="266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0DAC055-E2EE-487D-AD32-1C32FD0F991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631479" y="4305598"/>
                  <a:ext cx="111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5DEAF85-83A8-40A8-8E04-ACCE26317301}"/>
                    </a:ext>
                  </a:extLst>
                </p14:cNvPr>
                <p14:cNvContentPartPr/>
                <p14:nvPr/>
              </p14:nvContentPartPr>
              <p14:xfrm>
                <a:off x="4844959" y="4309918"/>
                <a:ext cx="213120" cy="243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5DEAF85-83A8-40A8-8E04-ACCE2631730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836319" y="4300918"/>
                  <a:ext cx="230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9206619-7344-419D-84F7-5BA878017CD8}"/>
                    </a:ext>
                  </a:extLst>
                </p14:cNvPr>
                <p14:cNvContentPartPr/>
                <p14:nvPr/>
              </p14:nvContentPartPr>
              <p14:xfrm>
                <a:off x="5180479" y="4242238"/>
                <a:ext cx="216000" cy="34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9206619-7344-419D-84F7-5BA878017CD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71839" y="4233598"/>
                  <a:ext cx="2336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FF7B453-84FC-478C-AA97-990618701485}"/>
                    </a:ext>
                  </a:extLst>
                </p14:cNvPr>
                <p14:cNvContentPartPr/>
                <p14:nvPr/>
              </p14:nvContentPartPr>
              <p14:xfrm>
                <a:off x="5483599" y="4190038"/>
                <a:ext cx="266040" cy="339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FF7B453-84FC-478C-AA97-99061870148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74599" y="4181038"/>
                  <a:ext cx="2836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97D8782-C7AA-4B30-8A25-F456BF615705}"/>
                    </a:ext>
                  </a:extLst>
                </p14:cNvPr>
                <p14:cNvContentPartPr/>
                <p14:nvPr/>
              </p14:nvContentPartPr>
              <p14:xfrm>
                <a:off x="5677999" y="4485238"/>
                <a:ext cx="29160" cy="43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97D8782-C7AA-4B30-8A25-F456BF61570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668999" y="4476238"/>
                  <a:ext cx="46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F4976AB-C0B1-4310-9AE4-5F533311A4EE}"/>
                    </a:ext>
                  </a:extLst>
                </p14:cNvPr>
                <p14:cNvContentPartPr/>
                <p14:nvPr/>
              </p14:nvContentPartPr>
              <p14:xfrm>
                <a:off x="5845039" y="4285078"/>
                <a:ext cx="211320" cy="194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F4976AB-C0B1-4310-9AE4-5F533311A4E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836039" y="4276078"/>
                  <a:ext cx="228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690BDC7-314E-4092-9164-2FA5331A20CB}"/>
                    </a:ext>
                  </a:extLst>
                </p14:cNvPr>
                <p14:cNvContentPartPr/>
                <p14:nvPr/>
              </p14:nvContentPartPr>
              <p14:xfrm>
                <a:off x="6205399" y="4022278"/>
                <a:ext cx="172440" cy="583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690BDC7-314E-4092-9164-2FA5331A20C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96759" y="4013278"/>
                  <a:ext cx="19008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46A8037-F3D5-47DC-8771-57DA38F699F8}"/>
                    </a:ext>
                  </a:extLst>
                </p14:cNvPr>
                <p14:cNvContentPartPr/>
                <p14:nvPr/>
              </p14:nvContentPartPr>
              <p14:xfrm>
                <a:off x="4788799" y="4702012"/>
                <a:ext cx="1255680" cy="142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46A8037-F3D5-47DC-8771-57DA38F699F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779799" y="4693012"/>
                  <a:ext cx="127332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075501F5-2F62-4955-841C-AE9C61E3197D}"/>
                  </a:ext>
                </a:extLst>
              </p14:cNvPr>
              <p14:cNvContentPartPr/>
              <p14:nvPr/>
            </p14:nvContentPartPr>
            <p14:xfrm>
              <a:off x="7119079" y="4587532"/>
              <a:ext cx="1421280" cy="1652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075501F5-2F62-4955-841C-AE9C61E3197D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7110079" y="4578532"/>
                <a:ext cx="14389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18A1B32-5AAC-46E8-A69A-A1B25B240887}"/>
                  </a:ext>
                </a:extLst>
              </p14:cNvPr>
              <p14:cNvContentPartPr/>
              <p14:nvPr/>
            </p14:nvContentPartPr>
            <p14:xfrm>
              <a:off x="3422599" y="5705332"/>
              <a:ext cx="478080" cy="651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18A1B32-5AAC-46E8-A69A-A1B25B240887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3413959" y="5696332"/>
                <a:ext cx="4957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D8CABF9A-8CB0-45E7-B6F8-3745A487FA2B}"/>
                  </a:ext>
                </a:extLst>
              </p14:cNvPr>
              <p14:cNvContentPartPr/>
              <p14:nvPr/>
            </p14:nvContentPartPr>
            <p14:xfrm>
              <a:off x="2548519" y="5693812"/>
              <a:ext cx="572040" cy="496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D8CABF9A-8CB0-45E7-B6F8-3745A487FA2B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2539879" y="5684812"/>
                <a:ext cx="589680" cy="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16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8032858-9B19-492F-9108-17A28BE83A76}"/>
              </a:ext>
            </a:extLst>
          </p:cNvPr>
          <p:cNvGrpSpPr/>
          <p:nvPr/>
        </p:nvGrpSpPr>
        <p:grpSpPr>
          <a:xfrm>
            <a:off x="309679" y="-52562"/>
            <a:ext cx="2800800" cy="607320"/>
            <a:chOff x="309679" y="-52562"/>
            <a:chExt cx="280080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DD776BC-D7CE-4C73-8D79-6AAAC2EE73C2}"/>
                    </a:ext>
                  </a:extLst>
                </p14:cNvPr>
                <p14:cNvContentPartPr/>
                <p14:nvPr/>
              </p14:nvContentPartPr>
              <p14:xfrm>
                <a:off x="309679" y="113398"/>
                <a:ext cx="395280" cy="441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DD776BC-D7CE-4C73-8D79-6AAAC2EE73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0679" y="104398"/>
                  <a:ext cx="4129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A283178-4CC6-4F80-A343-44409C342A24}"/>
                    </a:ext>
                  </a:extLst>
                </p14:cNvPr>
                <p14:cNvContentPartPr/>
                <p14:nvPr/>
              </p14:nvContentPartPr>
              <p14:xfrm>
                <a:off x="539719" y="350638"/>
                <a:ext cx="173880" cy="147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A283178-4CC6-4F80-A343-44409C342A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0719" y="341638"/>
                  <a:ext cx="191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795569-394D-45E7-9C43-08285B44E9DE}"/>
                    </a:ext>
                  </a:extLst>
                </p14:cNvPr>
                <p14:cNvContentPartPr/>
                <p14:nvPr/>
              </p14:nvContentPartPr>
              <p14:xfrm>
                <a:off x="736279" y="367558"/>
                <a:ext cx="159840" cy="12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795569-394D-45E7-9C43-08285B44E9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639" y="358558"/>
                  <a:ext cx="177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222EF2E-7813-4483-A5BC-57E73B24228A}"/>
                    </a:ext>
                  </a:extLst>
                </p14:cNvPr>
                <p14:cNvContentPartPr/>
                <p14:nvPr/>
              </p14:nvContentPartPr>
              <p14:xfrm>
                <a:off x="1021759" y="335518"/>
                <a:ext cx="226440" cy="160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222EF2E-7813-4483-A5BC-57E73B2422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2759" y="326878"/>
                  <a:ext cx="244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FCAC0A-46F6-40BE-9C12-23BF08058EAE}"/>
                    </a:ext>
                  </a:extLst>
                </p14:cNvPr>
                <p14:cNvContentPartPr/>
                <p14:nvPr/>
              </p14:nvContentPartPr>
              <p14:xfrm>
                <a:off x="1191679" y="130678"/>
                <a:ext cx="173880" cy="324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FCAC0A-46F6-40BE-9C12-23BF08058E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3039" y="122038"/>
                  <a:ext cx="1915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9230A3-0DBE-4DF2-AA64-2F3A8FC39D10}"/>
                    </a:ext>
                  </a:extLst>
                </p14:cNvPr>
                <p14:cNvContentPartPr/>
                <p14:nvPr/>
              </p14:nvContentPartPr>
              <p14:xfrm>
                <a:off x="1327039" y="362158"/>
                <a:ext cx="91080" cy="112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9230A3-0DBE-4DF2-AA64-2F3A8FC39D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8039" y="353158"/>
                  <a:ext cx="108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4CCC313-0938-411C-9114-7CA05EC58133}"/>
                    </a:ext>
                  </a:extLst>
                </p14:cNvPr>
                <p14:cNvContentPartPr/>
                <p14:nvPr/>
              </p14:nvContentPartPr>
              <p14:xfrm>
                <a:off x="1570039" y="-52562"/>
                <a:ext cx="322920" cy="55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4CCC313-0938-411C-9114-7CA05EC581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1039" y="-61202"/>
                  <a:ext cx="3405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91BE91-FA11-4675-BA23-2B13105B2E2A}"/>
                    </a:ext>
                  </a:extLst>
                </p14:cNvPr>
                <p14:cNvContentPartPr/>
                <p14:nvPr/>
              </p14:nvContentPartPr>
              <p14:xfrm>
                <a:off x="1876759" y="203398"/>
                <a:ext cx="226800" cy="27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91BE91-FA11-4675-BA23-2B13105B2E2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7759" y="194398"/>
                  <a:ext cx="244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C9F41E-98CB-461F-9AFA-2C993CE4EAF0}"/>
                    </a:ext>
                  </a:extLst>
                </p14:cNvPr>
                <p14:cNvContentPartPr/>
                <p14:nvPr/>
              </p14:nvContentPartPr>
              <p14:xfrm>
                <a:off x="2098519" y="342358"/>
                <a:ext cx="114840" cy="12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C9F41E-98CB-461F-9AFA-2C993CE4EA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89879" y="333358"/>
                  <a:ext cx="132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AD722A-5799-4785-AC7C-9BED7BD3DF3D}"/>
                    </a:ext>
                  </a:extLst>
                </p14:cNvPr>
                <p14:cNvContentPartPr/>
                <p14:nvPr/>
              </p14:nvContentPartPr>
              <p14:xfrm>
                <a:off x="2348719" y="356398"/>
                <a:ext cx="183240" cy="11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AD722A-5799-4785-AC7C-9BED7BD3DF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39719" y="347758"/>
                  <a:ext cx="200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ADFA8C-B965-4F5E-A423-87D768732EDF}"/>
                    </a:ext>
                  </a:extLst>
                </p14:cNvPr>
                <p14:cNvContentPartPr/>
                <p14:nvPr/>
              </p14:nvContentPartPr>
              <p14:xfrm>
                <a:off x="2653999" y="393838"/>
                <a:ext cx="144000" cy="11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ADFA8C-B965-4F5E-A423-87D768732E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4999" y="384838"/>
                  <a:ext cx="161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D47FB8-F21E-4881-9456-FAB4F2444C51}"/>
                    </a:ext>
                  </a:extLst>
                </p14:cNvPr>
                <p14:cNvContentPartPr/>
                <p14:nvPr/>
              </p14:nvContentPartPr>
              <p14:xfrm>
                <a:off x="2969359" y="222478"/>
                <a:ext cx="14112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D47FB8-F21E-4881-9456-FAB4F2444C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0359" y="213478"/>
                  <a:ext cx="15876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FC8D75-62A6-4947-8A6B-0C6A07811DEF}"/>
              </a:ext>
            </a:extLst>
          </p:cNvPr>
          <p:cNvGrpSpPr/>
          <p:nvPr/>
        </p:nvGrpSpPr>
        <p:grpSpPr>
          <a:xfrm>
            <a:off x="3414319" y="65158"/>
            <a:ext cx="1346400" cy="442080"/>
            <a:chOff x="3414319" y="65158"/>
            <a:chExt cx="134640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4D3332-2EDE-4F2C-B392-9042CDE2C967}"/>
                    </a:ext>
                  </a:extLst>
                </p14:cNvPr>
                <p14:cNvContentPartPr/>
                <p14:nvPr/>
              </p14:nvContentPartPr>
              <p14:xfrm>
                <a:off x="3414319" y="245158"/>
                <a:ext cx="109440" cy="20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4D3332-2EDE-4F2C-B392-9042CDE2C9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05679" y="236518"/>
                  <a:ext cx="127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0BB210-3873-4405-B07D-F445538A3179}"/>
                    </a:ext>
                  </a:extLst>
                </p14:cNvPr>
                <p14:cNvContentPartPr/>
                <p14:nvPr/>
              </p14:nvContentPartPr>
              <p14:xfrm>
                <a:off x="3438439" y="78118"/>
                <a:ext cx="354960" cy="40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0BB210-3873-4405-B07D-F445538A31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29799" y="69478"/>
                  <a:ext cx="3726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1914E2-C380-44D7-AFF4-FACF51AA1E31}"/>
                    </a:ext>
                  </a:extLst>
                </p14:cNvPr>
                <p14:cNvContentPartPr/>
                <p14:nvPr/>
              </p14:nvContentPartPr>
              <p14:xfrm>
                <a:off x="3759919" y="311398"/>
                <a:ext cx="88200" cy="120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1914E2-C380-44D7-AFF4-FACF51AA1E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51279" y="302398"/>
                  <a:ext cx="105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D6FFF0-6790-4DE5-9678-949E1C9E2112}"/>
                    </a:ext>
                  </a:extLst>
                </p14:cNvPr>
                <p14:cNvContentPartPr/>
                <p14:nvPr/>
              </p14:nvContentPartPr>
              <p14:xfrm>
                <a:off x="3920119" y="213118"/>
                <a:ext cx="243360" cy="250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D6FFF0-6790-4DE5-9678-949E1C9E21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11119" y="204478"/>
                  <a:ext cx="261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42D62C-7E95-4BDD-9372-C928E3537403}"/>
                    </a:ext>
                  </a:extLst>
                </p14:cNvPr>
                <p14:cNvContentPartPr/>
                <p14:nvPr/>
              </p14:nvContentPartPr>
              <p14:xfrm>
                <a:off x="4302799" y="65158"/>
                <a:ext cx="211320" cy="442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42D62C-7E95-4BDD-9372-C928E35374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93799" y="56518"/>
                  <a:ext cx="2289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079355-732D-4468-833F-DAA2537340DD}"/>
                    </a:ext>
                  </a:extLst>
                </p14:cNvPr>
                <p14:cNvContentPartPr/>
                <p14:nvPr/>
              </p14:nvContentPartPr>
              <p14:xfrm>
                <a:off x="4187239" y="248038"/>
                <a:ext cx="369720" cy="101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079355-732D-4468-833F-DAA2537340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78599" y="239038"/>
                  <a:ext cx="387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0518E7-DF1C-4700-BCAE-51A8FA2CDCE3}"/>
                    </a:ext>
                  </a:extLst>
                </p14:cNvPr>
                <p14:cNvContentPartPr/>
                <p14:nvPr/>
              </p14:nvContentPartPr>
              <p14:xfrm>
                <a:off x="4489639" y="287998"/>
                <a:ext cx="212760" cy="208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0518E7-DF1C-4700-BCAE-51A8FA2CDC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80999" y="279358"/>
                  <a:ext cx="230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D99A4E-4532-4E50-96DE-409AE4182C4D}"/>
                    </a:ext>
                  </a:extLst>
                </p14:cNvPr>
                <p14:cNvContentPartPr/>
                <p14:nvPr/>
              </p14:nvContentPartPr>
              <p14:xfrm>
                <a:off x="4712479" y="354958"/>
                <a:ext cx="48240" cy="131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D99A4E-4532-4E50-96DE-409AE4182C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03479" y="346318"/>
                  <a:ext cx="6588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FFD1CE-E8AF-4FFF-B7B6-9DF620123178}"/>
              </a:ext>
            </a:extLst>
          </p:cNvPr>
          <p:cNvGrpSpPr/>
          <p:nvPr/>
        </p:nvGrpSpPr>
        <p:grpSpPr>
          <a:xfrm>
            <a:off x="4963399" y="36358"/>
            <a:ext cx="2155320" cy="470880"/>
            <a:chOff x="4963399" y="36358"/>
            <a:chExt cx="215532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DD3DC82-9CF4-4B71-B4EB-ECABA8AF81F7}"/>
                    </a:ext>
                  </a:extLst>
                </p14:cNvPr>
                <p14:cNvContentPartPr/>
                <p14:nvPr/>
              </p14:nvContentPartPr>
              <p14:xfrm>
                <a:off x="4963399" y="36358"/>
                <a:ext cx="277920" cy="46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DD3DC82-9CF4-4B71-B4EB-ECABA8AF81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54759" y="27358"/>
                  <a:ext cx="29556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9749E6-790A-40E9-B4D3-1D6C21E75382}"/>
                    </a:ext>
                  </a:extLst>
                </p14:cNvPr>
                <p14:cNvContentPartPr/>
                <p14:nvPr/>
              </p14:nvContentPartPr>
              <p14:xfrm>
                <a:off x="5283799" y="353158"/>
                <a:ext cx="176760" cy="13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9749E6-790A-40E9-B4D3-1D6C21E753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75159" y="344158"/>
                  <a:ext cx="194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406F95-584C-4B96-9828-1CE9D04DED29}"/>
                    </a:ext>
                  </a:extLst>
                </p14:cNvPr>
                <p14:cNvContentPartPr/>
                <p14:nvPr/>
              </p14:nvContentPartPr>
              <p14:xfrm>
                <a:off x="5691319" y="49678"/>
                <a:ext cx="269640" cy="418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406F95-584C-4B96-9828-1CE9D04DED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82319" y="40678"/>
                  <a:ext cx="287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DD043CD-1455-4547-873C-1E98FDFC405D}"/>
                    </a:ext>
                  </a:extLst>
                </p14:cNvPr>
                <p14:cNvContentPartPr/>
                <p14:nvPr/>
              </p14:nvContentPartPr>
              <p14:xfrm>
                <a:off x="5562439" y="263878"/>
                <a:ext cx="406080" cy="221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DD043CD-1455-4547-873C-1E98FDFC40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3439" y="254878"/>
                  <a:ext cx="423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1CB892-2F22-49D8-84A6-AB5C7FF25DAC}"/>
                    </a:ext>
                  </a:extLst>
                </p14:cNvPr>
                <p14:cNvContentPartPr/>
                <p14:nvPr/>
              </p14:nvContentPartPr>
              <p14:xfrm>
                <a:off x="6075799" y="253798"/>
                <a:ext cx="26640" cy="12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1CB892-2F22-49D8-84A6-AB5C7FF25D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66799" y="244798"/>
                  <a:ext cx="44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CA0AD5-1E71-4D40-B3E2-435BE1BAF397}"/>
                    </a:ext>
                  </a:extLst>
                </p14:cNvPr>
                <p14:cNvContentPartPr/>
                <p14:nvPr/>
              </p14:nvContentPartPr>
              <p14:xfrm>
                <a:off x="6062839" y="349198"/>
                <a:ext cx="151920" cy="118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CA0AD5-1E71-4D40-B3E2-435BE1BAF3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53839" y="340558"/>
                  <a:ext cx="169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690FC6-CF9A-4955-A1AF-836E3F78E1A6}"/>
                    </a:ext>
                  </a:extLst>
                </p14:cNvPr>
                <p14:cNvContentPartPr/>
                <p14:nvPr/>
              </p14:nvContentPartPr>
              <p14:xfrm>
                <a:off x="6292519" y="336238"/>
                <a:ext cx="195480" cy="12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690FC6-CF9A-4955-A1AF-836E3F78E1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83879" y="327598"/>
                  <a:ext cx="213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CAEB18F-1166-4D37-A20E-B0650535FBF9}"/>
                    </a:ext>
                  </a:extLst>
                </p14:cNvPr>
                <p14:cNvContentPartPr/>
                <p14:nvPr/>
              </p14:nvContentPartPr>
              <p14:xfrm>
                <a:off x="6647839" y="236158"/>
                <a:ext cx="154800" cy="27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CAEB18F-1166-4D37-A20E-B0650535FB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39199" y="227518"/>
                  <a:ext cx="172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D1088F2-1D27-4E17-BB58-F18B0EDCF57A}"/>
                    </a:ext>
                  </a:extLst>
                </p14:cNvPr>
                <p14:cNvContentPartPr/>
                <p14:nvPr/>
              </p14:nvContentPartPr>
              <p14:xfrm>
                <a:off x="7001719" y="265678"/>
                <a:ext cx="117000" cy="18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D1088F2-1D27-4E17-BB58-F18B0EDCF5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3079" y="257038"/>
                  <a:ext cx="1346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72A17D6-5050-4A21-B28C-859F6A80257F}"/>
              </a:ext>
            </a:extLst>
          </p:cNvPr>
          <p:cNvGrpSpPr/>
          <p:nvPr/>
        </p:nvGrpSpPr>
        <p:grpSpPr>
          <a:xfrm>
            <a:off x="599119" y="818638"/>
            <a:ext cx="10862640" cy="2648520"/>
            <a:chOff x="599119" y="818638"/>
            <a:chExt cx="10862640" cy="264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5E1F8E2-2516-4D82-8E8C-A3946CE8968B}"/>
                    </a:ext>
                  </a:extLst>
                </p14:cNvPr>
                <p14:cNvContentPartPr/>
                <p14:nvPr/>
              </p14:nvContentPartPr>
              <p14:xfrm>
                <a:off x="10453399" y="2085118"/>
                <a:ext cx="298080" cy="424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5E1F8E2-2516-4D82-8E8C-A3946CE896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4759" y="2076478"/>
                  <a:ext cx="3157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B5847C-C65F-4605-820C-BAB55CD9C7A5}"/>
                    </a:ext>
                  </a:extLst>
                </p14:cNvPr>
                <p14:cNvContentPartPr/>
                <p14:nvPr/>
              </p14:nvContentPartPr>
              <p14:xfrm>
                <a:off x="10363399" y="2281678"/>
                <a:ext cx="382320" cy="87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B5847C-C65F-4605-820C-BAB55CD9C7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54759" y="2273038"/>
                  <a:ext cx="399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89DF4B7-241B-4B4B-B0A4-ED2269184BC8}"/>
                    </a:ext>
                  </a:extLst>
                </p14:cNvPr>
                <p14:cNvContentPartPr/>
                <p14:nvPr/>
              </p14:nvContentPartPr>
              <p14:xfrm>
                <a:off x="10690639" y="2073238"/>
                <a:ext cx="307080" cy="405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89DF4B7-241B-4B4B-B0A4-ED2269184B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81999" y="2064238"/>
                  <a:ext cx="3247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4B72B5D-4C1E-4C91-AB27-96ADC3227F91}"/>
                    </a:ext>
                  </a:extLst>
                </p14:cNvPr>
                <p14:cNvContentPartPr/>
                <p14:nvPr/>
              </p14:nvContentPartPr>
              <p14:xfrm>
                <a:off x="10978279" y="2306518"/>
                <a:ext cx="146520" cy="139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4B72B5D-4C1E-4C91-AB27-96ADC3227F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69639" y="2297878"/>
                  <a:ext cx="164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B0867A7-DE13-4D59-BCCB-663307DA7639}"/>
                    </a:ext>
                  </a:extLst>
                </p14:cNvPr>
                <p14:cNvContentPartPr/>
                <p14:nvPr/>
              </p14:nvContentPartPr>
              <p14:xfrm>
                <a:off x="11137399" y="2370238"/>
                <a:ext cx="324360" cy="147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B0867A7-DE13-4D59-BCCB-663307DA76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128759" y="2361598"/>
                  <a:ext cx="342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94EDAF6-496F-47F7-96D3-2F546E70C295}"/>
                    </a:ext>
                  </a:extLst>
                </p14:cNvPr>
                <p14:cNvContentPartPr/>
                <p14:nvPr/>
              </p14:nvContentPartPr>
              <p14:xfrm>
                <a:off x="2131279" y="1079998"/>
                <a:ext cx="146880" cy="339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94EDAF6-496F-47F7-96D3-2F546E70C2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22639" y="1071358"/>
                  <a:ext cx="164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F7CB83B-3A55-40BE-848E-A5A276C2D508}"/>
                    </a:ext>
                  </a:extLst>
                </p14:cNvPr>
                <p14:cNvContentPartPr/>
                <p14:nvPr/>
              </p14:nvContentPartPr>
              <p14:xfrm>
                <a:off x="2356999" y="1234798"/>
                <a:ext cx="96840" cy="12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F7CB83B-3A55-40BE-848E-A5A276C2D50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47999" y="1226158"/>
                  <a:ext cx="114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98505D-E5A7-4357-ADC0-DF6F38B418A5}"/>
                    </a:ext>
                  </a:extLst>
                </p14:cNvPr>
                <p14:cNvContentPartPr/>
                <p14:nvPr/>
              </p14:nvContentPartPr>
              <p14:xfrm>
                <a:off x="2358079" y="1159198"/>
                <a:ext cx="189720" cy="439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98505D-E5A7-4357-ADC0-DF6F38B418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49439" y="1150558"/>
                  <a:ext cx="2073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D1BEF9A-F018-4120-B54B-C008A630A713}"/>
                    </a:ext>
                  </a:extLst>
                </p14:cNvPr>
                <p14:cNvContentPartPr/>
                <p14:nvPr/>
              </p14:nvContentPartPr>
              <p14:xfrm>
                <a:off x="2650759" y="1092958"/>
                <a:ext cx="140760" cy="360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D1BEF9A-F018-4120-B54B-C008A630A7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42119" y="1083958"/>
                  <a:ext cx="1584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179B47-40F3-46D3-A075-A68794341110}"/>
                    </a:ext>
                  </a:extLst>
                </p14:cNvPr>
                <p14:cNvContentPartPr/>
                <p14:nvPr/>
              </p14:nvContentPartPr>
              <p14:xfrm>
                <a:off x="2860279" y="1227958"/>
                <a:ext cx="169920" cy="18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179B47-40F3-46D3-A075-A687943411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51279" y="1218958"/>
                  <a:ext cx="187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3DFAF1D-1E60-49F5-9107-23B962790470}"/>
                    </a:ext>
                  </a:extLst>
                </p14:cNvPr>
                <p14:cNvContentPartPr/>
                <p14:nvPr/>
              </p14:nvContentPartPr>
              <p14:xfrm>
                <a:off x="2786839" y="1251718"/>
                <a:ext cx="200160" cy="179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3DFAF1D-1E60-49F5-9107-23B9627904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77839" y="1243078"/>
                  <a:ext cx="217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24FA20B-1A14-491C-850F-E49DB088C1BA}"/>
                    </a:ext>
                  </a:extLst>
                </p14:cNvPr>
                <p14:cNvContentPartPr/>
                <p14:nvPr/>
              </p14:nvContentPartPr>
              <p14:xfrm>
                <a:off x="3084919" y="1091518"/>
                <a:ext cx="146160" cy="341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24FA20B-1A14-491C-850F-E49DB088C1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75919" y="1082878"/>
                  <a:ext cx="1638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15DF1B-D596-495F-B904-C841D406A107}"/>
                    </a:ext>
                  </a:extLst>
                </p14:cNvPr>
                <p14:cNvContentPartPr/>
                <p14:nvPr/>
              </p14:nvContentPartPr>
              <p14:xfrm>
                <a:off x="3580279" y="1154158"/>
                <a:ext cx="118440" cy="13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15DF1B-D596-495F-B904-C841D406A1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71279" y="1145158"/>
                  <a:ext cx="136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785B74B-A17D-4756-997E-4841D21ABE60}"/>
                    </a:ext>
                  </a:extLst>
                </p14:cNvPr>
                <p14:cNvContentPartPr/>
                <p14:nvPr/>
              </p14:nvContentPartPr>
              <p14:xfrm>
                <a:off x="3585319" y="1248478"/>
                <a:ext cx="150840" cy="31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785B74B-A17D-4756-997E-4841D21ABE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76319" y="1239838"/>
                  <a:ext cx="168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EE709D-D7DA-4046-90E0-5A5ACE846BEF}"/>
                    </a:ext>
                  </a:extLst>
                </p14:cNvPr>
                <p14:cNvContentPartPr/>
                <p14:nvPr/>
              </p14:nvContentPartPr>
              <p14:xfrm>
                <a:off x="4245919" y="1139398"/>
                <a:ext cx="153000" cy="235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EE709D-D7DA-4046-90E0-5A5ACE846BE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37279" y="1130398"/>
                  <a:ext cx="170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FE4FE2-737C-458E-BDCC-CF2614C91969}"/>
                    </a:ext>
                  </a:extLst>
                </p14:cNvPr>
                <p14:cNvContentPartPr/>
                <p14:nvPr/>
              </p14:nvContentPartPr>
              <p14:xfrm>
                <a:off x="4286239" y="953998"/>
                <a:ext cx="327600" cy="206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FE4FE2-737C-458E-BDCC-CF2614C919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77239" y="944998"/>
                  <a:ext cx="345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E7AF0B3-E9E2-40AA-93EA-70391A9024E1}"/>
                    </a:ext>
                  </a:extLst>
                </p14:cNvPr>
                <p14:cNvContentPartPr/>
                <p14:nvPr/>
              </p14:nvContentPartPr>
              <p14:xfrm>
                <a:off x="4713919" y="944278"/>
                <a:ext cx="52200" cy="18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E7AF0B3-E9E2-40AA-93EA-70391A9024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04919" y="935638"/>
                  <a:ext cx="69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7ED37F-AD17-4EB2-9791-F84511F51051}"/>
                    </a:ext>
                  </a:extLst>
                </p14:cNvPr>
                <p14:cNvContentPartPr/>
                <p14:nvPr/>
              </p14:nvContentPartPr>
              <p14:xfrm>
                <a:off x="4846039" y="966598"/>
                <a:ext cx="129600" cy="14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7ED37F-AD17-4EB2-9791-F84511F510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37039" y="957958"/>
                  <a:ext cx="147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FC061F-C2D3-4562-9B65-7C3ACD0718AA}"/>
                    </a:ext>
                  </a:extLst>
                </p14:cNvPr>
                <p14:cNvContentPartPr/>
                <p14:nvPr/>
              </p14:nvContentPartPr>
              <p14:xfrm>
                <a:off x="4783039" y="977398"/>
                <a:ext cx="177480" cy="159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FC061F-C2D3-4562-9B65-7C3ACD0718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74399" y="968758"/>
                  <a:ext cx="195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7D5948-2939-407E-B6B6-859A204D1837}"/>
                    </a:ext>
                  </a:extLst>
                </p14:cNvPr>
                <p14:cNvContentPartPr/>
                <p14:nvPr/>
              </p14:nvContentPartPr>
              <p14:xfrm>
                <a:off x="4970599" y="1136878"/>
                <a:ext cx="44280" cy="161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A7D5948-2939-407E-B6B6-859A204D183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61599" y="1128238"/>
                  <a:ext cx="61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47A251F-2ACC-480B-B116-585F89668DBA}"/>
                    </a:ext>
                  </a:extLst>
                </p14:cNvPr>
                <p14:cNvContentPartPr/>
                <p14:nvPr/>
              </p14:nvContentPartPr>
              <p14:xfrm>
                <a:off x="5158159" y="1022038"/>
                <a:ext cx="71640" cy="10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47A251F-2ACC-480B-B116-585F89668D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49159" y="1013398"/>
                  <a:ext cx="89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465AB7-711B-4B00-97B0-92E1AB48DB03}"/>
                    </a:ext>
                  </a:extLst>
                </p14:cNvPr>
                <p14:cNvContentPartPr/>
                <p14:nvPr/>
              </p14:nvContentPartPr>
              <p14:xfrm>
                <a:off x="5133679" y="995398"/>
                <a:ext cx="168120" cy="293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465AB7-711B-4B00-97B0-92E1AB48DB0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25039" y="986398"/>
                  <a:ext cx="185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AE3C208-949A-4EB7-8BDB-0ED87AAFC92D}"/>
                    </a:ext>
                  </a:extLst>
                </p14:cNvPr>
                <p14:cNvContentPartPr/>
                <p14:nvPr/>
              </p14:nvContentPartPr>
              <p14:xfrm>
                <a:off x="5362999" y="818638"/>
                <a:ext cx="102240" cy="389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AE3C208-949A-4EB7-8BDB-0ED87AAFC9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4359" y="809998"/>
                  <a:ext cx="1198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C5FCD0-6AFF-4C24-980E-571A45B9BABD}"/>
                    </a:ext>
                  </a:extLst>
                </p14:cNvPr>
                <p14:cNvContentPartPr/>
                <p14:nvPr/>
              </p14:nvContentPartPr>
              <p14:xfrm>
                <a:off x="4254199" y="1439278"/>
                <a:ext cx="985680" cy="48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C5FCD0-6AFF-4C24-980E-571A45B9BA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45559" y="1430638"/>
                  <a:ext cx="1003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F81B3FD-67AF-4030-9708-3A30B1D0A186}"/>
                    </a:ext>
                  </a:extLst>
                </p14:cNvPr>
                <p14:cNvContentPartPr/>
                <p14:nvPr/>
              </p14:nvContentPartPr>
              <p14:xfrm>
                <a:off x="4354999" y="1712878"/>
                <a:ext cx="145080" cy="284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F81B3FD-67AF-4030-9708-3A30B1D0A18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46359" y="1703878"/>
                  <a:ext cx="162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557E1A-6484-4F5E-A5DB-67EFF80B40C4}"/>
                    </a:ext>
                  </a:extLst>
                </p14:cNvPr>
                <p14:cNvContentPartPr/>
                <p14:nvPr/>
              </p14:nvContentPartPr>
              <p14:xfrm>
                <a:off x="4420159" y="1587958"/>
                <a:ext cx="243720" cy="195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557E1A-6484-4F5E-A5DB-67EFF80B40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11159" y="1579318"/>
                  <a:ext cx="261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62EDC3-73B2-46EB-B223-7A49E2C44BA3}"/>
                    </a:ext>
                  </a:extLst>
                </p14:cNvPr>
                <p14:cNvContentPartPr/>
                <p14:nvPr/>
              </p14:nvContentPartPr>
              <p14:xfrm>
                <a:off x="4677199" y="1779118"/>
                <a:ext cx="126720" cy="182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62EDC3-73B2-46EB-B223-7A49E2C44B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8199" y="1770478"/>
                  <a:ext cx="144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9537BE-FC02-4C8D-8FE7-9368EC55031A}"/>
                    </a:ext>
                  </a:extLst>
                </p14:cNvPr>
                <p14:cNvContentPartPr/>
                <p14:nvPr/>
              </p14:nvContentPartPr>
              <p14:xfrm>
                <a:off x="4598719" y="1791358"/>
                <a:ext cx="183240" cy="160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9537BE-FC02-4C8D-8FE7-9368EC5503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89719" y="1782358"/>
                  <a:ext cx="200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2072D9-CEFA-45EA-8793-CFF9340C7C08}"/>
                    </a:ext>
                  </a:extLst>
                </p14:cNvPr>
                <p14:cNvContentPartPr/>
                <p14:nvPr/>
              </p14:nvContentPartPr>
              <p14:xfrm>
                <a:off x="4958359" y="1618558"/>
                <a:ext cx="101520" cy="204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2072D9-CEFA-45EA-8793-CFF9340C7C0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49719" y="1609558"/>
                  <a:ext cx="119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A31FB0-853D-481C-ADB1-3741277C3021}"/>
                    </a:ext>
                  </a:extLst>
                </p14:cNvPr>
                <p14:cNvContentPartPr/>
                <p14:nvPr/>
              </p14:nvContentPartPr>
              <p14:xfrm>
                <a:off x="5143759" y="1652398"/>
                <a:ext cx="120960" cy="129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A31FB0-853D-481C-ADB1-3741277C302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35119" y="1643398"/>
                  <a:ext cx="138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5F1E5C6-0F64-4948-83E3-EC4DDA1C52B6}"/>
                    </a:ext>
                  </a:extLst>
                </p14:cNvPr>
                <p14:cNvContentPartPr/>
                <p14:nvPr/>
              </p14:nvContentPartPr>
              <p14:xfrm>
                <a:off x="5040799" y="1642678"/>
                <a:ext cx="216000" cy="145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5F1E5C6-0F64-4948-83E3-EC4DDA1C52B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31799" y="1633678"/>
                  <a:ext cx="233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F8CA7A-A257-4AB8-9DF9-417B96B4CAF4}"/>
                    </a:ext>
                  </a:extLst>
                </p14:cNvPr>
                <p14:cNvContentPartPr/>
                <p14:nvPr/>
              </p14:nvContentPartPr>
              <p14:xfrm>
                <a:off x="5353279" y="1595518"/>
                <a:ext cx="171000" cy="291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F8CA7A-A257-4AB8-9DF9-417B96B4CAF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44279" y="1586518"/>
                  <a:ext cx="188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AA47A0-334D-4DA6-8EC5-9AFBF3393A3D}"/>
                    </a:ext>
                  </a:extLst>
                </p14:cNvPr>
                <p14:cNvContentPartPr/>
                <p14:nvPr/>
              </p14:nvContentPartPr>
              <p14:xfrm>
                <a:off x="7008919" y="1165678"/>
                <a:ext cx="98280" cy="190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AA47A0-334D-4DA6-8EC5-9AFBF3393A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99919" y="1156678"/>
                  <a:ext cx="115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C57E6F-BA38-4F24-901A-5E3440D8C167}"/>
                    </a:ext>
                  </a:extLst>
                </p14:cNvPr>
                <p14:cNvContentPartPr/>
                <p14:nvPr/>
              </p14:nvContentPartPr>
              <p14:xfrm>
                <a:off x="7027639" y="1065958"/>
                <a:ext cx="309240" cy="372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C57E6F-BA38-4F24-901A-5E3440D8C16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18639" y="1057318"/>
                  <a:ext cx="3268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93ACCA-CDE9-4A87-A41C-27844098D322}"/>
                    </a:ext>
                  </a:extLst>
                </p14:cNvPr>
                <p14:cNvContentPartPr/>
                <p14:nvPr/>
              </p14:nvContentPartPr>
              <p14:xfrm>
                <a:off x="7361719" y="1236958"/>
                <a:ext cx="71280" cy="115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93ACCA-CDE9-4A87-A41C-27844098D3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52719" y="1228318"/>
                  <a:ext cx="88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041460B-74FD-44D1-BF87-49FF88972EC5}"/>
                    </a:ext>
                  </a:extLst>
                </p14:cNvPr>
                <p14:cNvContentPartPr/>
                <p14:nvPr/>
              </p14:nvContentPartPr>
              <p14:xfrm>
                <a:off x="7503199" y="1162438"/>
                <a:ext cx="151560" cy="226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041460B-74FD-44D1-BF87-49FF88972EC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94199" y="1153438"/>
                  <a:ext cx="169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BA233B-CECB-40CB-8AA8-F752349C7A7D}"/>
                    </a:ext>
                  </a:extLst>
                </p14:cNvPr>
                <p14:cNvContentPartPr/>
                <p14:nvPr/>
              </p14:nvContentPartPr>
              <p14:xfrm>
                <a:off x="7787239" y="1211398"/>
                <a:ext cx="151560" cy="164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BA233B-CECB-40CB-8AA8-F752349C7A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78599" y="1202758"/>
                  <a:ext cx="169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A80A82-15E5-4424-98D4-71DBD4774686}"/>
                    </a:ext>
                  </a:extLst>
                </p14:cNvPr>
                <p14:cNvContentPartPr/>
                <p14:nvPr/>
              </p14:nvContentPartPr>
              <p14:xfrm>
                <a:off x="8003239" y="1249198"/>
                <a:ext cx="124200" cy="130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A80A82-15E5-4424-98D4-71DBD477468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94239" y="1240198"/>
                  <a:ext cx="141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8CF38E-A577-4F7B-B1AE-0AD71B5C5F6F}"/>
                    </a:ext>
                  </a:extLst>
                </p14:cNvPr>
                <p14:cNvContentPartPr/>
                <p14:nvPr/>
              </p14:nvContentPartPr>
              <p14:xfrm>
                <a:off x="8168479" y="1245958"/>
                <a:ext cx="135360" cy="11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28CF38E-A577-4F7B-B1AE-0AD71B5C5F6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59479" y="1237318"/>
                  <a:ext cx="153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8EBB885-DBA3-49CA-A83C-2039CA32B9B6}"/>
                    </a:ext>
                  </a:extLst>
                </p14:cNvPr>
                <p14:cNvContentPartPr/>
                <p14:nvPr/>
              </p14:nvContentPartPr>
              <p14:xfrm>
                <a:off x="8462959" y="980638"/>
                <a:ext cx="209520" cy="363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8EBB885-DBA3-49CA-A83C-2039CA32B9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54319" y="971998"/>
                  <a:ext cx="227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A82227B-6A09-44D9-B596-E95EE3500440}"/>
                    </a:ext>
                  </a:extLst>
                </p14:cNvPr>
                <p14:cNvContentPartPr/>
                <p14:nvPr/>
              </p14:nvContentPartPr>
              <p14:xfrm>
                <a:off x="8391679" y="1168198"/>
                <a:ext cx="241560" cy="27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A82227B-6A09-44D9-B596-E95EE35004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82679" y="1159198"/>
                  <a:ext cx="259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FF373A8-ECB4-4FA6-9149-458A59D8FD80}"/>
                    </a:ext>
                  </a:extLst>
                </p14:cNvPr>
                <p14:cNvContentPartPr/>
                <p14:nvPr/>
              </p14:nvContentPartPr>
              <p14:xfrm>
                <a:off x="8673559" y="1217878"/>
                <a:ext cx="272160" cy="211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FF373A8-ECB4-4FA6-9149-458A59D8FD8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64559" y="1208878"/>
                  <a:ext cx="289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158B88E-0F86-4F26-B125-4ECD390AB1E0}"/>
                    </a:ext>
                  </a:extLst>
                </p14:cNvPr>
                <p14:cNvContentPartPr/>
                <p14:nvPr/>
              </p14:nvContentPartPr>
              <p14:xfrm>
                <a:off x="1253599" y="1279798"/>
                <a:ext cx="99360" cy="116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158B88E-0F86-4F26-B125-4ECD390AB1E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44599" y="1270798"/>
                  <a:ext cx="117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435F2ED-86B8-499B-803D-C0AA6D0DB579}"/>
                    </a:ext>
                  </a:extLst>
                </p14:cNvPr>
                <p14:cNvContentPartPr/>
                <p14:nvPr/>
              </p14:nvContentPartPr>
              <p14:xfrm>
                <a:off x="1284199" y="1283038"/>
                <a:ext cx="221760" cy="26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435F2ED-86B8-499B-803D-C0AA6D0DB5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75199" y="1274038"/>
                  <a:ext cx="239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DE5FDA-8127-4717-B720-56419B21597E}"/>
                    </a:ext>
                  </a:extLst>
                </p14:cNvPr>
                <p14:cNvContentPartPr/>
                <p14:nvPr/>
              </p14:nvContentPartPr>
              <p14:xfrm>
                <a:off x="1521439" y="1242718"/>
                <a:ext cx="136800" cy="302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DE5FDA-8127-4717-B720-56419B21597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12439" y="1234078"/>
                  <a:ext cx="154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6BB9865-89F1-48AA-B369-AFD12C94BD0D}"/>
                    </a:ext>
                  </a:extLst>
                </p14:cNvPr>
                <p14:cNvContentPartPr/>
                <p14:nvPr/>
              </p14:nvContentPartPr>
              <p14:xfrm>
                <a:off x="1731319" y="1312918"/>
                <a:ext cx="180000" cy="195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6BB9865-89F1-48AA-B369-AFD12C94BD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22679" y="1304278"/>
                  <a:ext cx="197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FDE236D-DF2A-46D4-9344-9D2AE6A84DB5}"/>
                    </a:ext>
                  </a:extLst>
                </p14:cNvPr>
                <p14:cNvContentPartPr/>
                <p14:nvPr/>
              </p14:nvContentPartPr>
              <p14:xfrm>
                <a:off x="1710079" y="1303918"/>
                <a:ext cx="196200" cy="18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DE236D-DF2A-46D4-9344-9D2AE6A84DB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01439" y="1295278"/>
                  <a:ext cx="213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E27436D-985A-4DDA-A286-DDF97F251B87}"/>
                    </a:ext>
                  </a:extLst>
                </p14:cNvPr>
                <p14:cNvContentPartPr/>
                <p14:nvPr/>
              </p14:nvContentPartPr>
              <p14:xfrm>
                <a:off x="865159" y="1155598"/>
                <a:ext cx="150840" cy="284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E27436D-985A-4DDA-A286-DDF97F251B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6159" y="1146598"/>
                  <a:ext cx="168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1D009B-39D3-4653-8EA7-7E34F995528C}"/>
                    </a:ext>
                  </a:extLst>
                </p14:cNvPr>
                <p14:cNvContentPartPr/>
                <p14:nvPr/>
              </p14:nvContentPartPr>
              <p14:xfrm>
                <a:off x="948679" y="1043278"/>
                <a:ext cx="283680" cy="245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1D009B-39D3-4653-8EA7-7E34F99552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0039" y="1034278"/>
                  <a:ext cx="301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AEB984A-F909-4671-B5EC-0B57A4527AB0}"/>
                    </a:ext>
                  </a:extLst>
                </p14:cNvPr>
                <p14:cNvContentPartPr/>
                <p14:nvPr/>
              </p14:nvContentPartPr>
              <p14:xfrm>
                <a:off x="599119" y="2272678"/>
                <a:ext cx="587160" cy="41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AEB984A-F909-4671-B5EC-0B57A4527AB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0479" y="2264038"/>
                  <a:ext cx="6048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F8298C-618A-4036-9F31-05030ED3ADBC}"/>
                    </a:ext>
                  </a:extLst>
                </p14:cNvPr>
                <p14:cNvContentPartPr/>
                <p14:nvPr/>
              </p14:nvContentPartPr>
              <p14:xfrm>
                <a:off x="652759" y="2526478"/>
                <a:ext cx="212760" cy="46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F8298C-618A-4036-9F31-05030ED3AD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4119" y="2517838"/>
                  <a:ext cx="230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B10D4C-C5AB-4A73-B96F-B21193846A5E}"/>
                    </a:ext>
                  </a:extLst>
                </p14:cNvPr>
                <p14:cNvContentPartPr/>
                <p14:nvPr/>
              </p14:nvContentPartPr>
              <p14:xfrm>
                <a:off x="888919" y="2487238"/>
                <a:ext cx="102960" cy="123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B10D4C-C5AB-4A73-B96F-B21193846A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9919" y="2478238"/>
                  <a:ext cx="120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D0DB99D-58F7-449D-B20B-C8AB381D4534}"/>
                    </a:ext>
                  </a:extLst>
                </p14:cNvPr>
                <p14:cNvContentPartPr/>
                <p14:nvPr/>
              </p14:nvContentPartPr>
              <p14:xfrm>
                <a:off x="1090519" y="2453758"/>
                <a:ext cx="248400" cy="18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D0DB99D-58F7-449D-B20B-C8AB381D453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1519" y="2445118"/>
                  <a:ext cx="266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A164927-9096-4C50-A5AB-161774D23611}"/>
                    </a:ext>
                  </a:extLst>
                </p14:cNvPr>
                <p14:cNvContentPartPr/>
                <p14:nvPr/>
              </p14:nvContentPartPr>
              <p14:xfrm>
                <a:off x="1636639" y="2551318"/>
                <a:ext cx="173880" cy="300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A164927-9096-4C50-A5AB-161774D236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27999" y="2542678"/>
                  <a:ext cx="191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5B2F82F-7F37-4B2E-8DE9-1AFF6FBCFD70}"/>
                    </a:ext>
                  </a:extLst>
                </p14:cNvPr>
                <p14:cNvContentPartPr/>
                <p14:nvPr/>
              </p14:nvContentPartPr>
              <p14:xfrm>
                <a:off x="1779199" y="2413798"/>
                <a:ext cx="262800" cy="237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5B2F82F-7F37-4B2E-8DE9-1AFF6FBCFD7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70199" y="2405158"/>
                  <a:ext cx="280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F111D78-16A8-469F-AF42-D8AF469A052E}"/>
                    </a:ext>
                  </a:extLst>
                </p14:cNvPr>
                <p14:cNvContentPartPr/>
                <p14:nvPr/>
              </p14:nvContentPartPr>
              <p14:xfrm>
                <a:off x="2052799" y="2470678"/>
                <a:ext cx="222120" cy="146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F111D78-16A8-469F-AF42-D8AF469A052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44159" y="2461678"/>
                  <a:ext cx="239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12468EE-32E8-4209-8165-08D89F50F0D0}"/>
                    </a:ext>
                  </a:extLst>
                </p14:cNvPr>
                <p14:cNvContentPartPr/>
                <p14:nvPr/>
              </p14:nvContentPartPr>
              <p14:xfrm>
                <a:off x="2310199" y="2433598"/>
                <a:ext cx="207360" cy="208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12468EE-32E8-4209-8165-08D89F50F0D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01199" y="2424598"/>
                  <a:ext cx="225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EDB05A3-1595-4ED8-A728-E51C9DD06288}"/>
                    </a:ext>
                  </a:extLst>
                </p14:cNvPr>
                <p14:cNvContentPartPr/>
                <p14:nvPr/>
              </p14:nvContentPartPr>
              <p14:xfrm>
                <a:off x="2622319" y="2196718"/>
                <a:ext cx="225360" cy="425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EDB05A3-1595-4ED8-A728-E51C9DD0628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13319" y="2188078"/>
                  <a:ext cx="2430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8B994A7-F950-415B-BF60-833FA62E6E36}"/>
                    </a:ext>
                  </a:extLst>
                </p14:cNvPr>
                <p14:cNvContentPartPr/>
                <p14:nvPr/>
              </p14:nvContentPartPr>
              <p14:xfrm>
                <a:off x="2547439" y="2430358"/>
                <a:ext cx="288000" cy="168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8B994A7-F950-415B-BF60-833FA62E6E3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38799" y="2421718"/>
                  <a:ext cx="305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96E531-1960-4484-B3DB-2D7B7D533943}"/>
                    </a:ext>
                  </a:extLst>
                </p14:cNvPr>
                <p14:cNvContentPartPr/>
                <p14:nvPr/>
              </p14:nvContentPartPr>
              <p14:xfrm>
                <a:off x="2876119" y="2418838"/>
                <a:ext cx="78120" cy="36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96E531-1960-4484-B3DB-2D7B7D53394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67119" y="2409838"/>
                  <a:ext cx="95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7F9D757-31E5-42C8-BDFA-019E4524B6F2}"/>
                    </a:ext>
                  </a:extLst>
                </p14:cNvPr>
                <p14:cNvContentPartPr/>
                <p14:nvPr/>
              </p14:nvContentPartPr>
              <p14:xfrm>
                <a:off x="2998159" y="2456638"/>
                <a:ext cx="383400" cy="155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7F9D757-31E5-42C8-BDFA-019E4524B6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89159" y="2447638"/>
                  <a:ext cx="401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69DCA68-7738-4962-8E35-A8E9A44AC73F}"/>
                    </a:ext>
                  </a:extLst>
                </p14:cNvPr>
                <p14:cNvContentPartPr/>
                <p14:nvPr/>
              </p14:nvContentPartPr>
              <p14:xfrm>
                <a:off x="3470479" y="2240638"/>
                <a:ext cx="205560" cy="359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69DCA68-7738-4962-8E35-A8E9A44AC73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61479" y="2231638"/>
                  <a:ext cx="2232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2022709-B166-46F0-8A41-D3975EB0127E}"/>
                    </a:ext>
                  </a:extLst>
                </p14:cNvPr>
                <p14:cNvContentPartPr/>
                <p14:nvPr/>
              </p14:nvContentPartPr>
              <p14:xfrm>
                <a:off x="3588559" y="2426398"/>
                <a:ext cx="206280" cy="163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2022709-B166-46F0-8A41-D3975EB012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79559" y="2417758"/>
                  <a:ext cx="223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16E3BC-0DAD-4A2E-AAB9-CF9D81BBFF1C}"/>
                    </a:ext>
                  </a:extLst>
                </p14:cNvPr>
                <p14:cNvContentPartPr/>
                <p14:nvPr/>
              </p14:nvContentPartPr>
              <p14:xfrm>
                <a:off x="3756319" y="2439718"/>
                <a:ext cx="316800" cy="18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16E3BC-0DAD-4A2E-AAB9-CF9D81BBFF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47319" y="2430718"/>
                  <a:ext cx="334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317AF55-FB0D-4AC4-938D-A848AA3D0D15}"/>
                    </a:ext>
                  </a:extLst>
                </p14:cNvPr>
                <p14:cNvContentPartPr/>
                <p14:nvPr/>
              </p14:nvContentPartPr>
              <p14:xfrm>
                <a:off x="4396399" y="2401558"/>
                <a:ext cx="300960" cy="226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317AF55-FB0D-4AC4-938D-A848AA3D0D1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87399" y="2392558"/>
                  <a:ext cx="318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02C2FC-7133-467C-9054-3672AD1DE00C}"/>
                    </a:ext>
                  </a:extLst>
                </p14:cNvPr>
                <p14:cNvContentPartPr/>
                <p14:nvPr/>
              </p14:nvContentPartPr>
              <p14:xfrm>
                <a:off x="4649119" y="2464918"/>
                <a:ext cx="91080" cy="108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02C2FC-7133-467C-9054-3672AD1DE00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40119" y="2456278"/>
                  <a:ext cx="108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ED74753-5B3D-4B7B-B8F9-918DB66111D8}"/>
                    </a:ext>
                  </a:extLst>
                </p14:cNvPr>
                <p14:cNvContentPartPr/>
                <p14:nvPr/>
              </p14:nvContentPartPr>
              <p14:xfrm>
                <a:off x="4924519" y="2246038"/>
                <a:ext cx="222480" cy="356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ED74753-5B3D-4B7B-B8F9-918DB66111D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15879" y="2237038"/>
                  <a:ext cx="2401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239C3CD-F9BD-4143-97AB-0F8E501EABF7}"/>
                    </a:ext>
                  </a:extLst>
                </p14:cNvPr>
                <p14:cNvContentPartPr/>
                <p14:nvPr/>
              </p14:nvContentPartPr>
              <p14:xfrm>
                <a:off x="5127919" y="2445478"/>
                <a:ext cx="155520" cy="134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239C3CD-F9BD-4143-97AB-0F8E501EABF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18919" y="2436838"/>
                  <a:ext cx="173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D97AA44-3057-462A-B16E-8AE03BA931CA}"/>
                    </a:ext>
                  </a:extLst>
                </p14:cNvPr>
                <p14:cNvContentPartPr/>
                <p14:nvPr/>
              </p14:nvContentPartPr>
              <p14:xfrm>
                <a:off x="5399719" y="2439718"/>
                <a:ext cx="108360" cy="163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D97AA44-3057-462A-B16E-8AE03BA931C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90719" y="2431078"/>
                  <a:ext cx="126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D97D53C-D005-46F2-9751-97BD72632CA5}"/>
                    </a:ext>
                  </a:extLst>
                </p14:cNvPr>
                <p14:cNvContentPartPr/>
                <p14:nvPr/>
              </p14:nvContentPartPr>
              <p14:xfrm>
                <a:off x="5616079" y="2402278"/>
                <a:ext cx="124200" cy="232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D97D53C-D005-46F2-9751-97BD72632C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07079" y="2393278"/>
                  <a:ext cx="141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BF3D7A5-16B1-4B3F-90B2-5DF1B8D5D897}"/>
                    </a:ext>
                  </a:extLst>
                </p14:cNvPr>
                <p14:cNvContentPartPr/>
                <p14:nvPr/>
              </p14:nvContentPartPr>
              <p14:xfrm>
                <a:off x="6144559" y="2470318"/>
                <a:ext cx="129240" cy="158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BF3D7A5-16B1-4B3F-90B2-5DF1B8D5D89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35559" y="2461678"/>
                  <a:ext cx="146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78E91B-3E84-4DF7-AB00-DE63F354510A}"/>
                    </a:ext>
                  </a:extLst>
                </p14:cNvPr>
                <p14:cNvContentPartPr/>
                <p14:nvPr/>
              </p14:nvContentPartPr>
              <p14:xfrm>
                <a:off x="6405559" y="2051278"/>
                <a:ext cx="424440" cy="599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78E91B-3E84-4DF7-AB00-DE63F35451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96559" y="2042278"/>
                  <a:ext cx="4420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7DEDCC2-36B8-4C9B-8A78-871613C27A04}"/>
                    </a:ext>
                  </a:extLst>
                </p14:cNvPr>
                <p14:cNvContentPartPr/>
                <p14:nvPr/>
              </p14:nvContentPartPr>
              <p14:xfrm>
                <a:off x="6385759" y="2459158"/>
                <a:ext cx="289800" cy="58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7DEDCC2-36B8-4C9B-8A78-871613C27A0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76759" y="2450158"/>
                  <a:ext cx="307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7E8B47E-E767-4584-8F98-A6E23803D7F8}"/>
                    </a:ext>
                  </a:extLst>
                </p14:cNvPr>
                <p14:cNvContentPartPr/>
                <p14:nvPr/>
              </p14:nvContentPartPr>
              <p14:xfrm>
                <a:off x="7074439" y="2353318"/>
                <a:ext cx="129240" cy="258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7E8B47E-E767-4584-8F98-A6E23803D7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65799" y="2344318"/>
                  <a:ext cx="146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D1B4B43-637B-490F-A3AD-9722FB92B0E3}"/>
                    </a:ext>
                  </a:extLst>
                </p14:cNvPr>
                <p14:cNvContentPartPr/>
                <p14:nvPr/>
              </p14:nvContentPartPr>
              <p14:xfrm>
                <a:off x="6989119" y="2265118"/>
                <a:ext cx="326880" cy="288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D1B4B43-637B-490F-A3AD-9722FB92B0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80119" y="2256478"/>
                  <a:ext cx="3445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B9F6A4A-4124-4C52-BDDA-43BCE6119376}"/>
                    </a:ext>
                  </a:extLst>
                </p14:cNvPr>
                <p14:cNvContentPartPr/>
                <p14:nvPr/>
              </p14:nvContentPartPr>
              <p14:xfrm>
                <a:off x="7535239" y="2395798"/>
                <a:ext cx="166680" cy="168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B9F6A4A-4124-4C52-BDDA-43BCE611937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26599" y="2386798"/>
                  <a:ext cx="184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776D4C-095F-441F-B170-DF5EF16C9227}"/>
                    </a:ext>
                  </a:extLst>
                </p14:cNvPr>
                <p14:cNvContentPartPr/>
                <p14:nvPr/>
              </p14:nvContentPartPr>
              <p14:xfrm>
                <a:off x="7781479" y="2459878"/>
                <a:ext cx="145440" cy="99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776D4C-095F-441F-B170-DF5EF16C922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72839" y="2450878"/>
                  <a:ext cx="163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9EB4B32-8DD0-4268-8CEC-77274C0657B6}"/>
                    </a:ext>
                  </a:extLst>
                </p14:cNvPr>
                <p14:cNvContentPartPr/>
                <p14:nvPr/>
              </p14:nvContentPartPr>
              <p14:xfrm>
                <a:off x="8047879" y="2449078"/>
                <a:ext cx="169920" cy="105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9EB4B32-8DD0-4268-8CEC-77274C0657B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39239" y="2440078"/>
                  <a:ext cx="187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F31C02A-DBF3-427D-8E32-6A1F470C01EB}"/>
                    </a:ext>
                  </a:extLst>
                </p14:cNvPr>
                <p14:cNvContentPartPr/>
                <p14:nvPr/>
              </p14:nvContentPartPr>
              <p14:xfrm>
                <a:off x="8219599" y="2239558"/>
                <a:ext cx="159480" cy="213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F31C02A-DBF3-427D-8E32-6A1F470C01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10959" y="2230918"/>
                  <a:ext cx="177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09C7EC4-0E2A-4093-BD50-26CC50DC4AAA}"/>
                    </a:ext>
                  </a:extLst>
                </p14:cNvPr>
                <p14:cNvContentPartPr/>
                <p14:nvPr/>
              </p14:nvContentPartPr>
              <p14:xfrm>
                <a:off x="8582479" y="2293918"/>
                <a:ext cx="111600" cy="172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09C7EC4-0E2A-4093-BD50-26CC50DC4AA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73839" y="2284918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1A8B974-3637-4738-B37E-12295C27ED6D}"/>
                    </a:ext>
                  </a:extLst>
                </p14:cNvPr>
                <p14:cNvContentPartPr/>
                <p14:nvPr/>
              </p14:nvContentPartPr>
              <p14:xfrm>
                <a:off x="8587879" y="2266558"/>
                <a:ext cx="363960" cy="327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1A8B974-3637-4738-B37E-12295C27ED6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579239" y="2257558"/>
                  <a:ext cx="381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27CE4A5-AFE0-4A5C-B043-A3729423DF4F}"/>
                    </a:ext>
                  </a:extLst>
                </p14:cNvPr>
                <p14:cNvContentPartPr/>
                <p14:nvPr/>
              </p14:nvContentPartPr>
              <p14:xfrm>
                <a:off x="8836279" y="2598838"/>
                <a:ext cx="64440" cy="170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27CE4A5-AFE0-4A5C-B043-A3729423DF4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27279" y="2589838"/>
                  <a:ext cx="82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0D9B77F-9ABF-48BB-86F3-4046AA35836A}"/>
                    </a:ext>
                  </a:extLst>
                </p14:cNvPr>
                <p14:cNvContentPartPr/>
                <p14:nvPr/>
              </p14:nvContentPartPr>
              <p14:xfrm>
                <a:off x="9152359" y="2483998"/>
                <a:ext cx="175320" cy="271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0D9B77F-9ABF-48BB-86F3-4046AA35836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43359" y="2474998"/>
                  <a:ext cx="1929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E36BCD9-6A9F-4312-A7DD-81FDDAC98243}"/>
                    </a:ext>
                  </a:extLst>
                </p14:cNvPr>
                <p14:cNvContentPartPr/>
                <p14:nvPr/>
              </p14:nvContentPartPr>
              <p14:xfrm>
                <a:off x="9252439" y="2372758"/>
                <a:ext cx="263880" cy="190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E36BCD9-6A9F-4312-A7DD-81FDDAC9824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43799" y="2363758"/>
                  <a:ext cx="281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B10E258-DF82-4421-A5E6-8C52F0AE8893}"/>
                    </a:ext>
                  </a:extLst>
                </p14:cNvPr>
                <p14:cNvContentPartPr/>
                <p14:nvPr/>
              </p14:nvContentPartPr>
              <p14:xfrm>
                <a:off x="9592999" y="2181598"/>
                <a:ext cx="237960" cy="356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B10E258-DF82-4421-A5E6-8C52F0AE889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83999" y="2172598"/>
                  <a:ext cx="255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600AB98-F693-4041-A6E2-3C874D95DD57}"/>
                    </a:ext>
                  </a:extLst>
                </p14:cNvPr>
                <p14:cNvContentPartPr/>
                <p14:nvPr/>
              </p14:nvContentPartPr>
              <p14:xfrm>
                <a:off x="9744199" y="2378518"/>
                <a:ext cx="220680" cy="176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600AB98-F693-4041-A6E2-3C874D95DD5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35199" y="2369878"/>
                  <a:ext cx="238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7F20498-3988-4927-ACE6-399611661190}"/>
                    </a:ext>
                  </a:extLst>
                </p14:cNvPr>
                <p14:cNvContentPartPr/>
                <p14:nvPr/>
              </p14:nvContentPartPr>
              <p14:xfrm>
                <a:off x="9901159" y="2412718"/>
                <a:ext cx="245520" cy="38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7F20498-3988-4927-ACE6-39961166119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892159" y="2403718"/>
                  <a:ext cx="2631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8812B1C-6830-4EA4-9432-5280C3D496BD}"/>
                    </a:ext>
                  </a:extLst>
                </p14:cNvPr>
                <p14:cNvContentPartPr/>
                <p14:nvPr/>
              </p14:nvContentPartPr>
              <p14:xfrm>
                <a:off x="605599" y="3189958"/>
                <a:ext cx="57600" cy="93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8812B1C-6830-4EA4-9432-5280C3D496B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6599" y="3181318"/>
                  <a:ext cx="75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95A6960-6F2E-49E0-9362-7047D3176E82}"/>
                    </a:ext>
                  </a:extLst>
                </p14:cNvPr>
                <p14:cNvContentPartPr/>
                <p14:nvPr/>
              </p14:nvContentPartPr>
              <p14:xfrm>
                <a:off x="700639" y="3015718"/>
                <a:ext cx="2880" cy="2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95A6960-6F2E-49E0-9362-7047D3176E8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1639" y="3007078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C98B84D-89B6-439A-828D-1AD9A3355D2A}"/>
                    </a:ext>
                  </a:extLst>
                </p14:cNvPr>
                <p14:cNvContentPartPr/>
                <p14:nvPr/>
              </p14:nvContentPartPr>
              <p14:xfrm>
                <a:off x="738079" y="3112918"/>
                <a:ext cx="219600" cy="170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C98B84D-89B6-439A-828D-1AD9A3355D2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9439" y="3103918"/>
                  <a:ext cx="237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8FBDAD6-8158-4FF4-B818-04859DF8B405}"/>
                    </a:ext>
                  </a:extLst>
                </p14:cNvPr>
                <p14:cNvContentPartPr/>
                <p14:nvPr/>
              </p14:nvContentPartPr>
              <p14:xfrm>
                <a:off x="1457719" y="2844718"/>
                <a:ext cx="253800" cy="47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8FBDAD6-8158-4FF4-B818-04859DF8B40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48719" y="2836078"/>
                  <a:ext cx="2714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6711C70-29FD-4EF7-B634-CE9632370E47}"/>
                    </a:ext>
                  </a:extLst>
                </p14:cNvPr>
                <p14:cNvContentPartPr/>
                <p14:nvPr/>
              </p14:nvContentPartPr>
              <p14:xfrm>
                <a:off x="1363759" y="3058558"/>
                <a:ext cx="345960" cy="54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6711C70-29FD-4EF7-B634-CE9632370E4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55119" y="3049558"/>
                  <a:ext cx="363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373D1A8-636F-4335-8402-91CBE3E61493}"/>
                    </a:ext>
                  </a:extLst>
                </p14:cNvPr>
                <p14:cNvContentPartPr/>
                <p14:nvPr/>
              </p14:nvContentPartPr>
              <p14:xfrm>
                <a:off x="1693519" y="3127318"/>
                <a:ext cx="146520" cy="148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373D1A8-636F-4335-8402-91CBE3E6149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84879" y="3118678"/>
                  <a:ext cx="164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A11E132-DA05-4636-BA29-8C7B8B6E639F}"/>
                    </a:ext>
                  </a:extLst>
                </p14:cNvPr>
                <p14:cNvContentPartPr/>
                <p14:nvPr/>
              </p14:nvContentPartPr>
              <p14:xfrm>
                <a:off x="2437279" y="2845798"/>
                <a:ext cx="256320" cy="423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A11E132-DA05-4636-BA29-8C7B8B6E63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28279" y="2837158"/>
                  <a:ext cx="2739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FDAB510-3B4C-465C-B58A-3C6BB41E15CB}"/>
                    </a:ext>
                  </a:extLst>
                </p14:cNvPr>
                <p14:cNvContentPartPr/>
                <p14:nvPr/>
              </p14:nvContentPartPr>
              <p14:xfrm>
                <a:off x="2401639" y="3049558"/>
                <a:ext cx="352440" cy="91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FDAB510-3B4C-465C-B58A-3C6BB41E15C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92639" y="3040918"/>
                  <a:ext cx="370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F9331D2-69DB-4EAB-A3D2-4704DEE4EFB2}"/>
                    </a:ext>
                  </a:extLst>
                </p14:cNvPr>
                <p14:cNvContentPartPr/>
                <p14:nvPr/>
              </p14:nvContentPartPr>
              <p14:xfrm>
                <a:off x="2794399" y="2848678"/>
                <a:ext cx="239400" cy="392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F9331D2-69DB-4EAB-A3D2-4704DEE4EFB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85759" y="2840038"/>
                  <a:ext cx="2570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9D90639-EAEF-4C17-8F9A-027B02119D01}"/>
                    </a:ext>
                  </a:extLst>
                </p14:cNvPr>
                <p14:cNvContentPartPr/>
                <p14:nvPr/>
              </p14:nvContentPartPr>
              <p14:xfrm>
                <a:off x="3112999" y="3040558"/>
                <a:ext cx="131760" cy="222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9D90639-EAEF-4C17-8F9A-027B02119D0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04359" y="3031918"/>
                  <a:ext cx="149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173109-9F1E-44B5-AA22-C520FE558FEB}"/>
                    </a:ext>
                  </a:extLst>
                </p14:cNvPr>
                <p14:cNvContentPartPr/>
                <p14:nvPr/>
              </p14:nvContentPartPr>
              <p14:xfrm>
                <a:off x="3732199" y="3013918"/>
                <a:ext cx="232920" cy="217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173109-9F1E-44B5-AA22-C520FE558FE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23199" y="3004918"/>
                  <a:ext cx="250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C6940AF-B83F-4D7F-838F-442FCE619459}"/>
                    </a:ext>
                  </a:extLst>
                </p14:cNvPr>
                <p14:cNvContentPartPr/>
                <p14:nvPr/>
              </p14:nvContentPartPr>
              <p14:xfrm>
                <a:off x="3995359" y="3060718"/>
                <a:ext cx="145080" cy="124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C6940AF-B83F-4D7F-838F-442FCE61945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86719" y="3052078"/>
                  <a:ext cx="162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47B864E-553F-492C-A1E6-0C4C7051662C}"/>
                    </a:ext>
                  </a:extLst>
                </p14:cNvPr>
                <p14:cNvContentPartPr/>
                <p14:nvPr/>
              </p14:nvContentPartPr>
              <p14:xfrm>
                <a:off x="4185439" y="3074398"/>
                <a:ext cx="190080" cy="134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47B864E-553F-492C-A1E6-0C4C705166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76439" y="3065398"/>
                  <a:ext cx="207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BBEC11F-C7BE-4796-A3AE-085D704C8C70}"/>
                    </a:ext>
                  </a:extLst>
                </p14:cNvPr>
                <p14:cNvContentPartPr/>
                <p14:nvPr/>
              </p14:nvContentPartPr>
              <p14:xfrm>
                <a:off x="4450039" y="3043438"/>
                <a:ext cx="258840" cy="175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BBEC11F-C7BE-4796-A3AE-085D704C8C7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41399" y="3034438"/>
                  <a:ext cx="276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ED71A72-99AB-4CE1-A88C-28A0C4DB84F1}"/>
                    </a:ext>
                  </a:extLst>
                </p14:cNvPr>
                <p14:cNvContentPartPr/>
                <p14:nvPr/>
              </p14:nvContentPartPr>
              <p14:xfrm>
                <a:off x="4598359" y="2844358"/>
                <a:ext cx="275760" cy="359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ED71A72-99AB-4CE1-A88C-28A0C4DB84F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89719" y="2835358"/>
                  <a:ext cx="293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01617F4-34A6-4F01-9E96-5C25C609119F}"/>
                    </a:ext>
                  </a:extLst>
                </p14:cNvPr>
                <p14:cNvContentPartPr/>
                <p14:nvPr/>
              </p14:nvContentPartPr>
              <p14:xfrm>
                <a:off x="4758919" y="3067918"/>
                <a:ext cx="113760" cy="147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01617F4-34A6-4F01-9E96-5C25C609119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50279" y="3059278"/>
                  <a:ext cx="131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3574C35-95D9-4078-9406-D33E7A2BD2A4}"/>
                    </a:ext>
                  </a:extLst>
                </p14:cNvPr>
                <p14:cNvContentPartPr/>
                <p14:nvPr/>
              </p14:nvContentPartPr>
              <p14:xfrm>
                <a:off x="4915159" y="2726998"/>
                <a:ext cx="392760" cy="482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3574C35-95D9-4078-9406-D33E7A2BD2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06159" y="2717998"/>
                  <a:ext cx="4104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C90AF55-8256-4BA9-9744-61C455119BBE}"/>
                    </a:ext>
                  </a:extLst>
                </p14:cNvPr>
                <p14:cNvContentPartPr/>
                <p14:nvPr/>
              </p14:nvContentPartPr>
              <p14:xfrm>
                <a:off x="5191639" y="2944438"/>
                <a:ext cx="290880" cy="274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C90AF55-8256-4BA9-9744-61C455119BB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82639" y="2935438"/>
                  <a:ext cx="308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224A78B-9BF3-43B5-9902-87DB8D96621B}"/>
                    </a:ext>
                  </a:extLst>
                </p14:cNvPr>
                <p14:cNvContentPartPr/>
                <p14:nvPr/>
              </p14:nvContentPartPr>
              <p14:xfrm>
                <a:off x="5323759" y="3057118"/>
                <a:ext cx="140040" cy="159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224A78B-9BF3-43B5-9902-87DB8D96621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15119" y="3048118"/>
                  <a:ext cx="157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51FF7CD-84AB-4E71-960A-BD8D82735A33}"/>
                    </a:ext>
                  </a:extLst>
                </p14:cNvPr>
                <p14:cNvContentPartPr/>
                <p14:nvPr/>
              </p14:nvContentPartPr>
              <p14:xfrm>
                <a:off x="5483959" y="3052798"/>
                <a:ext cx="201240" cy="132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51FF7CD-84AB-4E71-960A-BD8D82735A3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74959" y="3043798"/>
                  <a:ext cx="218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3B42870-B9CB-4C8A-B2C8-A0D1A0A2F513}"/>
                    </a:ext>
                  </a:extLst>
                </p14:cNvPr>
                <p14:cNvContentPartPr/>
                <p14:nvPr/>
              </p14:nvContentPartPr>
              <p14:xfrm>
                <a:off x="5717599" y="3058198"/>
                <a:ext cx="171000" cy="161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3B42870-B9CB-4C8A-B2C8-A0D1A0A2F51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08599" y="3049198"/>
                  <a:ext cx="188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4BA16D2-134E-419A-B6E2-ED4434CF9818}"/>
                    </a:ext>
                  </a:extLst>
                </p14:cNvPr>
                <p14:cNvContentPartPr/>
                <p14:nvPr/>
              </p14:nvContentPartPr>
              <p14:xfrm>
                <a:off x="5969239" y="2881078"/>
                <a:ext cx="250200" cy="339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4BA16D2-134E-419A-B6E2-ED4434CF981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60599" y="2872438"/>
                  <a:ext cx="2678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051194-8F20-4D01-B5F1-6A310D0E8C3E}"/>
                    </a:ext>
                  </a:extLst>
                </p14:cNvPr>
                <p14:cNvContentPartPr/>
                <p14:nvPr/>
              </p14:nvContentPartPr>
              <p14:xfrm>
                <a:off x="6336079" y="3159358"/>
                <a:ext cx="177840" cy="307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051194-8F20-4D01-B5F1-6A310D0E8C3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27079" y="3150358"/>
                  <a:ext cx="1954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B822BF0-B09B-42AE-AA7F-45F5FA739C09}"/>
                    </a:ext>
                  </a:extLst>
                </p14:cNvPr>
                <p14:cNvContentPartPr/>
                <p14:nvPr/>
              </p14:nvContentPartPr>
              <p14:xfrm>
                <a:off x="6498799" y="3006718"/>
                <a:ext cx="303120" cy="237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B822BF0-B09B-42AE-AA7F-45F5FA739C0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89799" y="2997718"/>
                  <a:ext cx="320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87FE5A-B75C-4C97-A1B8-751A76B97A56}"/>
                    </a:ext>
                  </a:extLst>
                </p14:cNvPr>
                <p14:cNvContentPartPr/>
                <p14:nvPr/>
              </p14:nvContentPartPr>
              <p14:xfrm>
                <a:off x="6854479" y="3062158"/>
                <a:ext cx="399240" cy="167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87FE5A-B75C-4C97-A1B8-751A76B97A5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45839" y="3053518"/>
                  <a:ext cx="416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1FA41C-9E6C-46F2-98E8-C33D176F9E09}"/>
                    </a:ext>
                  </a:extLst>
                </p14:cNvPr>
                <p14:cNvContentPartPr/>
                <p14:nvPr/>
              </p14:nvContentPartPr>
              <p14:xfrm>
                <a:off x="7419679" y="2626558"/>
                <a:ext cx="393120" cy="618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1FA41C-9E6C-46F2-98E8-C33D176F9E0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10679" y="2617918"/>
                  <a:ext cx="41076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80FE2E4-7873-44BF-8C6E-6D1F2FAE2FCA}"/>
                    </a:ext>
                  </a:extLst>
                </p14:cNvPr>
                <p14:cNvContentPartPr/>
                <p14:nvPr/>
              </p14:nvContentPartPr>
              <p14:xfrm>
                <a:off x="7387639" y="3013198"/>
                <a:ext cx="311040" cy="60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80FE2E4-7873-44BF-8C6E-6D1F2FAE2FC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78999" y="3004558"/>
                  <a:ext cx="328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8920795-B2A5-4A3C-8DF3-6E047BCD303D}"/>
                    </a:ext>
                  </a:extLst>
                </p14:cNvPr>
                <p14:cNvContentPartPr/>
                <p14:nvPr/>
              </p14:nvContentPartPr>
              <p14:xfrm>
                <a:off x="7767799" y="3181678"/>
                <a:ext cx="10080" cy="8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8920795-B2A5-4A3C-8DF3-6E047BCD30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59159" y="3172678"/>
                  <a:ext cx="27720" cy="2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8063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89A624D-E950-46A4-9429-E04C5E16A942}"/>
              </a:ext>
            </a:extLst>
          </p:cNvPr>
          <p:cNvGrpSpPr/>
          <p:nvPr/>
        </p:nvGrpSpPr>
        <p:grpSpPr>
          <a:xfrm>
            <a:off x="403279" y="295198"/>
            <a:ext cx="758520" cy="354240"/>
            <a:chOff x="403279" y="295198"/>
            <a:chExt cx="75852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0DEA60D-573A-422A-A3C0-05F280899970}"/>
                    </a:ext>
                  </a:extLst>
                </p14:cNvPr>
                <p14:cNvContentPartPr/>
                <p14:nvPr/>
              </p14:nvContentPartPr>
              <p14:xfrm>
                <a:off x="612079" y="341638"/>
                <a:ext cx="115920" cy="241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0DEA60D-573A-422A-A3C0-05F2808999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079" y="332638"/>
                  <a:ext cx="1335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981BF9-B571-4C73-90A6-ED7DA74ABF9C}"/>
                    </a:ext>
                  </a:extLst>
                </p14:cNvPr>
                <p14:cNvContentPartPr/>
                <p14:nvPr/>
              </p14:nvContentPartPr>
              <p14:xfrm>
                <a:off x="403279" y="559078"/>
                <a:ext cx="418680" cy="90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981BF9-B571-4C73-90A6-ED7DA74ABF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639" y="550438"/>
                  <a:ext cx="436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C1EE81D-96B9-41D5-AFA2-CE17D50E212D}"/>
                    </a:ext>
                  </a:extLst>
                </p14:cNvPr>
                <p14:cNvContentPartPr/>
                <p14:nvPr/>
              </p14:nvContentPartPr>
              <p14:xfrm>
                <a:off x="456199" y="295198"/>
                <a:ext cx="487800" cy="113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C1EE81D-96B9-41D5-AFA2-CE17D50E21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559" y="286198"/>
                  <a:ext cx="505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8A1CE6-8295-4D46-BEFC-FD617D612FC9}"/>
                    </a:ext>
                  </a:extLst>
                </p14:cNvPr>
                <p14:cNvContentPartPr/>
                <p14:nvPr/>
              </p14:nvContentPartPr>
              <p14:xfrm>
                <a:off x="969199" y="425518"/>
                <a:ext cx="192600" cy="156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8A1CE6-8295-4D46-BEFC-FD617D612F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0199" y="416878"/>
                  <a:ext cx="2102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6752E4-A912-4A0C-A5C7-B5F016B11CE6}"/>
              </a:ext>
            </a:extLst>
          </p:cNvPr>
          <p:cNvGrpSpPr/>
          <p:nvPr/>
        </p:nvGrpSpPr>
        <p:grpSpPr>
          <a:xfrm>
            <a:off x="1502719" y="305998"/>
            <a:ext cx="720720" cy="248400"/>
            <a:chOff x="1502719" y="305998"/>
            <a:chExt cx="72072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FA4114-7C45-4BDE-9B85-CA9CA80AED8C}"/>
                    </a:ext>
                  </a:extLst>
                </p14:cNvPr>
                <p14:cNvContentPartPr/>
                <p14:nvPr/>
              </p14:nvContentPartPr>
              <p14:xfrm>
                <a:off x="1502719" y="374038"/>
                <a:ext cx="135720" cy="15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FA4114-7C45-4BDE-9B85-CA9CA80AED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4079" y="365398"/>
                  <a:ext cx="153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90DE86-62CB-4461-9F94-1CF67B7EE2FB}"/>
                    </a:ext>
                  </a:extLst>
                </p14:cNvPr>
                <p14:cNvContentPartPr/>
                <p14:nvPr/>
              </p14:nvContentPartPr>
              <p14:xfrm>
                <a:off x="1725199" y="399598"/>
                <a:ext cx="136800" cy="11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90DE86-62CB-4461-9F94-1CF67B7EE2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6199" y="390958"/>
                  <a:ext cx="154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F83A314-F8D2-430B-93A7-3E65D670DE3B}"/>
                    </a:ext>
                  </a:extLst>
                </p14:cNvPr>
                <p14:cNvContentPartPr/>
                <p14:nvPr/>
              </p14:nvContentPartPr>
              <p14:xfrm>
                <a:off x="1926439" y="305998"/>
                <a:ext cx="297000" cy="248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F83A314-F8D2-430B-93A7-3E65D670DE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7439" y="297358"/>
                  <a:ext cx="3146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807DE9-1FC7-4097-A958-79A0846FD53B}"/>
              </a:ext>
            </a:extLst>
          </p:cNvPr>
          <p:cNvGrpSpPr/>
          <p:nvPr/>
        </p:nvGrpSpPr>
        <p:grpSpPr>
          <a:xfrm>
            <a:off x="2471119" y="123478"/>
            <a:ext cx="2003760" cy="468360"/>
            <a:chOff x="2471119" y="123478"/>
            <a:chExt cx="200376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BF99B8-1C59-4CE7-AF52-56CB1774A76E}"/>
                    </a:ext>
                  </a:extLst>
                </p14:cNvPr>
                <p14:cNvContentPartPr/>
                <p14:nvPr/>
              </p14:nvContentPartPr>
              <p14:xfrm>
                <a:off x="2471119" y="374758"/>
                <a:ext cx="274680" cy="18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BF99B8-1C59-4CE7-AF52-56CB1774A7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2119" y="366118"/>
                  <a:ext cx="292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5D799B-5E23-4CE4-9D1A-AE43A6D763F1}"/>
                    </a:ext>
                  </a:extLst>
                </p14:cNvPr>
                <p14:cNvContentPartPr/>
                <p14:nvPr/>
              </p14:nvContentPartPr>
              <p14:xfrm>
                <a:off x="2734999" y="145798"/>
                <a:ext cx="192240" cy="334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5D799B-5E23-4CE4-9D1A-AE43A6D763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26359" y="136798"/>
                  <a:ext cx="209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09952E-FFD2-4D16-A393-1CDE5CAA8E16}"/>
                    </a:ext>
                  </a:extLst>
                </p14:cNvPr>
                <p14:cNvContentPartPr/>
                <p14:nvPr/>
              </p14:nvContentPartPr>
              <p14:xfrm>
                <a:off x="2869999" y="374758"/>
                <a:ext cx="100440" cy="115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09952E-FFD2-4D16-A393-1CDE5CAA8E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0999" y="366118"/>
                  <a:ext cx="118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FDC96FA-A271-40B7-895C-66200F237BC1}"/>
                    </a:ext>
                  </a:extLst>
                </p14:cNvPr>
                <p14:cNvContentPartPr/>
                <p14:nvPr/>
              </p14:nvContentPartPr>
              <p14:xfrm>
                <a:off x="3008239" y="325078"/>
                <a:ext cx="183960" cy="201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FDC96FA-A271-40B7-895C-66200F237B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99239" y="316078"/>
                  <a:ext cx="201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F4BD8E-0B32-47C3-882A-0E39D61BF0FD}"/>
                    </a:ext>
                  </a:extLst>
                </p14:cNvPr>
                <p14:cNvContentPartPr/>
                <p14:nvPr/>
              </p14:nvContentPartPr>
              <p14:xfrm>
                <a:off x="3332599" y="348478"/>
                <a:ext cx="186120" cy="176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F4BD8E-0B32-47C3-882A-0E39D61BF0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3599" y="339838"/>
                  <a:ext cx="203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5DDB8D-0774-4CA1-9ECF-A688747280A9}"/>
                    </a:ext>
                  </a:extLst>
                </p14:cNvPr>
                <p14:cNvContentPartPr/>
                <p14:nvPr/>
              </p14:nvContentPartPr>
              <p14:xfrm>
                <a:off x="3597919" y="333358"/>
                <a:ext cx="164160" cy="1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5DDB8D-0774-4CA1-9ECF-A688747280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89279" y="324358"/>
                  <a:ext cx="181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64C5BE-4D19-496A-9BE0-634C319334E5}"/>
                    </a:ext>
                  </a:extLst>
                </p14:cNvPr>
                <p14:cNvContentPartPr/>
                <p14:nvPr/>
              </p14:nvContentPartPr>
              <p14:xfrm>
                <a:off x="3754519" y="375478"/>
                <a:ext cx="168480" cy="16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64C5BE-4D19-496A-9BE0-634C319334E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45879" y="366838"/>
                  <a:ext cx="186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B2C80B-BB9D-4D8D-B975-8C65C1DF324D}"/>
                    </a:ext>
                  </a:extLst>
                </p14:cNvPr>
                <p14:cNvContentPartPr/>
                <p14:nvPr/>
              </p14:nvContentPartPr>
              <p14:xfrm>
                <a:off x="4063759" y="123478"/>
                <a:ext cx="228600" cy="468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B2C80B-BB9D-4D8D-B975-8C65C1DF32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4759" y="114838"/>
                  <a:ext cx="2462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C877CB-9C09-47BF-B130-12E04BB147A4}"/>
                    </a:ext>
                  </a:extLst>
                </p14:cNvPr>
                <p14:cNvContentPartPr/>
                <p14:nvPr/>
              </p14:nvContentPartPr>
              <p14:xfrm>
                <a:off x="4022359" y="337318"/>
                <a:ext cx="357480" cy="4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C877CB-9C09-47BF-B130-12E04BB147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13359" y="328318"/>
                  <a:ext cx="375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B98659-A568-4752-A0DB-976D62F325BB}"/>
                    </a:ext>
                  </a:extLst>
                </p14:cNvPr>
                <p14:cNvContentPartPr/>
                <p14:nvPr/>
              </p14:nvContentPartPr>
              <p14:xfrm>
                <a:off x="4271479" y="386638"/>
                <a:ext cx="203400" cy="177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B98659-A568-4752-A0DB-976D62F325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62479" y="377638"/>
                  <a:ext cx="2210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A77571-C6F9-4641-8EAE-372AFBE276B6}"/>
              </a:ext>
            </a:extLst>
          </p:cNvPr>
          <p:cNvGrpSpPr/>
          <p:nvPr/>
        </p:nvGrpSpPr>
        <p:grpSpPr>
          <a:xfrm>
            <a:off x="4898239" y="114478"/>
            <a:ext cx="1705680" cy="539280"/>
            <a:chOff x="4898239" y="114478"/>
            <a:chExt cx="1705680" cy="53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9C6C09-158C-446C-8662-CCAAED6782D3}"/>
                    </a:ext>
                  </a:extLst>
                </p14:cNvPr>
                <p14:cNvContentPartPr/>
                <p14:nvPr/>
              </p14:nvContentPartPr>
              <p14:xfrm>
                <a:off x="4898239" y="339478"/>
                <a:ext cx="209160" cy="211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9C6C09-158C-446C-8662-CCAAED6782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89599" y="330838"/>
                  <a:ext cx="226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6A78C4-AAE7-4C34-94F7-2B6DBEF21F9F}"/>
                    </a:ext>
                  </a:extLst>
                </p14:cNvPr>
                <p14:cNvContentPartPr/>
                <p14:nvPr/>
              </p14:nvContentPartPr>
              <p14:xfrm>
                <a:off x="5226559" y="300238"/>
                <a:ext cx="151920" cy="218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6A78C4-AAE7-4C34-94F7-2B6DBEF21F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17559" y="291238"/>
                  <a:ext cx="169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860552-7014-4942-876F-AB0DA033A8E0}"/>
                    </a:ext>
                  </a:extLst>
                </p14:cNvPr>
                <p14:cNvContentPartPr/>
                <p14:nvPr/>
              </p14:nvContentPartPr>
              <p14:xfrm>
                <a:off x="5121079" y="336598"/>
                <a:ext cx="233280" cy="218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860552-7014-4942-876F-AB0DA033A8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12079" y="327598"/>
                  <a:ext cx="250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592FB5-B86F-4714-9D38-8FB08A870AB2}"/>
                    </a:ext>
                  </a:extLst>
                </p14:cNvPr>
                <p14:cNvContentPartPr/>
                <p14:nvPr/>
              </p14:nvContentPartPr>
              <p14:xfrm>
                <a:off x="5443279" y="384118"/>
                <a:ext cx="158400" cy="124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592FB5-B86F-4714-9D38-8FB08A870A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4639" y="375478"/>
                  <a:ext cx="176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B1977F-70AF-4E8E-9310-AABCD9D91639}"/>
                    </a:ext>
                  </a:extLst>
                </p14:cNvPr>
                <p14:cNvContentPartPr/>
                <p14:nvPr/>
              </p14:nvContentPartPr>
              <p14:xfrm>
                <a:off x="5607799" y="410398"/>
                <a:ext cx="239400" cy="92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B1977F-70AF-4E8E-9310-AABCD9D916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98799" y="401758"/>
                  <a:ext cx="257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5438C8-32CC-4CD5-B851-3DE3B11BFF5B}"/>
                    </a:ext>
                  </a:extLst>
                </p14:cNvPr>
                <p14:cNvContentPartPr/>
                <p14:nvPr/>
              </p14:nvContentPartPr>
              <p14:xfrm>
                <a:off x="5861599" y="422278"/>
                <a:ext cx="138240" cy="231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5438C8-32CC-4CD5-B851-3DE3B11BFF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52599" y="413278"/>
                  <a:ext cx="155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0E0E78-384C-4FDF-92CB-A8754948E703}"/>
                    </a:ext>
                  </a:extLst>
                </p14:cNvPr>
                <p14:cNvContentPartPr/>
                <p14:nvPr/>
              </p14:nvContentPartPr>
              <p14:xfrm>
                <a:off x="5962399" y="314998"/>
                <a:ext cx="218160" cy="197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0E0E78-384C-4FDF-92CB-A8754948E7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53399" y="306358"/>
                  <a:ext cx="235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6788679-C327-4E29-81F0-DFAFEFBD739A}"/>
                    </a:ext>
                  </a:extLst>
                </p14:cNvPr>
                <p14:cNvContentPartPr/>
                <p14:nvPr/>
              </p14:nvContentPartPr>
              <p14:xfrm>
                <a:off x="6254359" y="114478"/>
                <a:ext cx="250560" cy="41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6788679-C327-4E29-81F0-DFAFEFBD73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45359" y="105838"/>
                  <a:ext cx="2682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00FCA1-3DF8-46E2-A5AB-728A9392C4E6}"/>
                    </a:ext>
                  </a:extLst>
                </p14:cNvPr>
                <p14:cNvContentPartPr/>
                <p14:nvPr/>
              </p14:nvContentPartPr>
              <p14:xfrm>
                <a:off x="6371359" y="363598"/>
                <a:ext cx="232560" cy="257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00FCA1-3DF8-46E2-A5AB-728A9392C4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62359" y="354598"/>
                  <a:ext cx="25020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79DEED-A212-48CA-B5ED-490935688A6A}"/>
              </a:ext>
            </a:extLst>
          </p:cNvPr>
          <p:cNvGrpSpPr/>
          <p:nvPr/>
        </p:nvGrpSpPr>
        <p:grpSpPr>
          <a:xfrm>
            <a:off x="4225039" y="984598"/>
            <a:ext cx="214560" cy="406080"/>
            <a:chOff x="4225039" y="984598"/>
            <a:chExt cx="21456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8E3BCB7-B8FC-480A-AE6E-52E3A773A8C4}"/>
                    </a:ext>
                  </a:extLst>
                </p14:cNvPr>
                <p14:cNvContentPartPr/>
                <p14:nvPr/>
              </p14:nvContentPartPr>
              <p14:xfrm>
                <a:off x="4225039" y="1038598"/>
                <a:ext cx="115200" cy="133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8E3BCB7-B8FC-480A-AE6E-52E3A773A8C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16039" y="1029958"/>
                  <a:ext cx="132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DDC85A-4D42-4813-9D7D-12D19BA79DE6}"/>
                    </a:ext>
                  </a:extLst>
                </p14:cNvPr>
                <p14:cNvContentPartPr/>
                <p14:nvPr/>
              </p14:nvContentPartPr>
              <p14:xfrm>
                <a:off x="4264999" y="984598"/>
                <a:ext cx="174600" cy="406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DDC85A-4D42-4813-9D7D-12D19BA79D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56359" y="975958"/>
                  <a:ext cx="19224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A9DFF6-FBED-4DCC-92D6-B56012C21B25}"/>
              </a:ext>
            </a:extLst>
          </p:cNvPr>
          <p:cNvGrpSpPr/>
          <p:nvPr/>
        </p:nvGrpSpPr>
        <p:grpSpPr>
          <a:xfrm>
            <a:off x="1934719" y="1340278"/>
            <a:ext cx="5315760" cy="1415520"/>
            <a:chOff x="1934719" y="1340278"/>
            <a:chExt cx="5315760" cy="14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BEC184-38C6-4A07-BE9D-A5ACBD714B00}"/>
                    </a:ext>
                  </a:extLst>
                </p14:cNvPr>
                <p14:cNvContentPartPr/>
                <p14:nvPr/>
              </p14:nvContentPartPr>
              <p14:xfrm>
                <a:off x="3057199" y="1393558"/>
                <a:ext cx="2921400" cy="45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BEC184-38C6-4A07-BE9D-A5ACBD714B0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48199" y="1384558"/>
                  <a:ext cx="2939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0C0723-760B-42EE-8F3A-990965FD725D}"/>
                    </a:ext>
                  </a:extLst>
                </p14:cNvPr>
                <p14:cNvContentPartPr/>
                <p14:nvPr/>
              </p14:nvContentPartPr>
              <p14:xfrm>
                <a:off x="3980599" y="1611358"/>
                <a:ext cx="97200" cy="187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0C0723-760B-42EE-8F3A-990965FD72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71959" y="1602718"/>
                  <a:ext cx="114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0861F0-726C-4A05-BAA1-097F95CF4DD8}"/>
                    </a:ext>
                  </a:extLst>
                </p14:cNvPr>
                <p14:cNvContentPartPr/>
                <p14:nvPr/>
              </p14:nvContentPartPr>
              <p14:xfrm>
                <a:off x="4182199" y="1562398"/>
                <a:ext cx="283680" cy="233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0861F0-726C-4A05-BAA1-097F95CF4D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73559" y="1553398"/>
                  <a:ext cx="301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5FA73D-DC4D-4956-AF42-850E950C9ABA}"/>
                    </a:ext>
                  </a:extLst>
                </p14:cNvPr>
                <p14:cNvContentPartPr/>
                <p14:nvPr/>
              </p14:nvContentPartPr>
              <p14:xfrm>
                <a:off x="5280559" y="1563118"/>
                <a:ext cx="140760" cy="19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5FA73D-DC4D-4956-AF42-850E950C9AB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71559" y="1554478"/>
                  <a:ext cx="158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F0A581A-BD11-470B-B541-E3DBC30BD5E1}"/>
                    </a:ext>
                  </a:extLst>
                </p14:cNvPr>
                <p14:cNvContentPartPr/>
                <p14:nvPr/>
              </p14:nvContentPartPr>
              <p14:xfrm>
                <a:off x="5392879" y="1536118"/>
                <a:ext cx="3402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F0A581A-BD11-470B-B541-E3DBC30BD5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84239" y="1527478"/>
                  <a:ext cx="357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50B539-9CA1-4831-A9AB-0D30481D16A6}"/>
                    </a:ext>
                  </a:extLst>
                </p14:cNvPr>
                <p14:cNvContentPartPr/>
                <p14:nvPr/>
              </p14:nvContentPartPr>
              <p14:xfrm>
                <a:off x="2182759" y="1390318"/>
                <a:ext cx="217440" cy="240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50B539-9CA1-4831-A9AB-0D30481D16A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74119" y="1381318"/>
                  <a:ext cx="235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0EF0045-FF22-49F6-B3F7-CD4D78D9482E}"/>
                    </a:ext>
                  </a:extLst>
                </p14:cNvPr>
                <p14:cNvContentPartPr/>
                <p14:nvPr/>
              </p14:nvContentPartPr>
              <p14:xfrm>
                <a:off x="2237479" y="1340278"/>
                <a:ext cx="191880" cy="291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0EF0045-FF22-49F6-B3F7-CD4D78D948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28839" y="1331278"/>
                  <a:ext cx="209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8C5F70-E74C-4EF9-80C3-FC10784427D9}"/>
                    </a:ext>
                  </a:extLst>
                </p14:cNvPr>
                <p14:cNvContentPartPr/>
                <p14:nvPr/>
              </p14:nvContentPartPr>
              <p14:xfrm>
                <a:off x="1934719" y="1816558"/>
                <a:ext cx="5315760" cy="143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8C5F70-E74C-4EF9-80C3-FC10784427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25719" y="1807558"/>
                  <a:ext cx="5333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B9E3DA-9D53-4487-B9BB-A86DF73A4F31}"/>
                    </a:ext>
                  </a:extLst>
                </p14:cNvPr>
                <p14:cNvContentPartPr/>
                <p14:nvPr/>
              </p14:nvContentPartPr>
              <p14:xfrm>
                <a:off x="2209039" y="2096638"/>
                <a:ext cx="125280" cy="221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B9E3DA-9D53-4487-B9BB-A86DF73A4F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00039" y="2087998"/>
                  <a:ext cx="142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2118A8-9483-4D6F-BA95-C8191363DF91}"/>
                    </a:ext>
                  </a:extLst>
                </p14:cNvPr>
                <p14:cNvContentPartPr/>
                <p14:nvPr/>
              </p14:nvContentPartPr>
              <p14:xfrm>
                <a:off x="2394079" y="2061358"/>
                <a:ext cx="207720" cy="244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2118A8-9483-4D6F-BA95-C8191363DF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85079" y="2052358"/>
                  <a:ext cx="2253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FA9C12-1D02-403D-B4FD-7A3112962D0B}"/>
                    </a:ext>
                  </a:extLst>
                </p14:cNvPr>
                <p14:cNvContentPartPr/>
                <p14:nvPr/>
              </p14:nvContentPartPr>
              <p14:xfrm>
                <a:off x="2728159" y="2035438"/>
                <a:ext cx="190080" cy="330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FA9C12-1D02-403D-B4FD-7A3112962D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19519" y="2026438"/>
                  <a:ext cx="2077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7B5BD88-ED05-4B37-B2CE-CE9F69E1819B}"/>
                    </a:ext>
                  </a:extLst>
                </p14:cNvPr>
                <p14:cNvContentPartPr/>
                <p14:nvPr/>
              </p14:nvContentPartPr>
              <p14:xfrm>
                <a:off x="2276359" y="2530438"/>
                <a:ext cx="114840" cy="22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7B5BD88-ED05-4B37-B2CE-CE9F69E181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67359" y="2521798"/>
                  <a:ext cx="132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8019C7-C4DB-4E95-9F11-83249DD2B4BF}"/>
                    </a:ext>
                  </a:extLst>
                </p14:cNvPr>
                <p14:cNvContentPartPr/>
                <p14:nvPr/>
              </p14:nvContentPartPr>
              <p14:xfrm>
                <a:off x="2480839" y="2457358"/>
                <a:ext cx="189720" cy="28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8019C7-C4DB-4E95-9F11-83249DD2B4B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72199" y="2448358"/>
                  <a:ext cx="207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8A2717-200B-4B2F-8972-3A2F21637D0D}"/>
                    </a:ext>
                  </a:extLst>
                </p14:cNvPr>
                <p14:cNvContentPartPr/>
                <p14:nvPr/>
              </p14:nvContentPartPr>
              <p14:xfrm>
                <a:off x="2761639" y="2527198"/>
                <a:ext cx="172800" cy="18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8A2717-200B-4B2F-8972-3A2F21637D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52999" y="2518198"/>
                  <a:ext cx="1904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FA0D0C8-A5F0-4153-838E-F2848254F0F5}"/>
              </a:ext>
            </a:extLst>
          </p:cNvPr>
          <p:cNvGrpSpPr/>
          <p:nvPr/>
        </p:nvGrpSpPr>
        <p:grpSpPr>
          <a:xfrm>
            <a:off x="2284999" y="2882518"/>
            <a:ext cx="585720" cy="304200"/>
            <a:chOff x="2284999" y="2882518"/>
            <a:chExt cx="58572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AFF0935-A6C0-4B9A-9E0C-9A0A8A6270C6}"/>
                    </a:ext>
                  </a:extLst>
                </p14:cNvPr>
                <p14:cNvContentPartPr/>
                <p14:nvPr/>
              </p14:nvContentPartPr>
              <p14:xfrm>
                <a:off x="2284999" y="2964598"/>
                <a:ext cx="93600" cy="220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AFF0935-A6C0-4B9A-9E0C-9A0A8A6270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75999" y="2955598"/>
                  <a:ext cx="111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3E5AF7-8CBA-44E1-B6FD-AABCD044C32C}"/>
                    </a:ext>
                  </a:extLst>
                </p14:cNvPr>
                <p14:cNvContentPartPr/>
                <p14:nvPr/>
              </p14:nvContentPartPr>
              <p14:xfrm>
                <a:off x="2525839" y="2882518"/>
                <a:ext cx="169920" cy="286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3E5AF7-8CBA-44E1-B6FD-AABCD044C3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17199" y="2873878"/>
                  <a:ext cx="187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A97706-C8A7-4E0A-BF17-2C3A425D41E5}"/>
                    </a:ext>
                  </a:extLst>
                </p14:cNvPr>
                <p14:cNvContentPartPr/>
                <p14:nvPr/>
              </p14:nvContentPartPr>
              <p14:xfrm>
                <a:off x="2773519" y="2891518"/>
                <a:ext cx="97200" cy="29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A97706-C8A7-4E0A-BF17-2C3A425D41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64519" y="2882518"/>
                  <a:ext cx="11484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3799B00-B253-4CAC-8C05-33CC314584BC}"/>
              </a:ext>
            </a:extLst>
          </p:cNvPr>
          <p:cNvGrpSpPr/>
          <p:nvPr/>
        </p:nvGrpSpPr>
        <p:grpSpPr>
          <a:xfrm>
            <a:off x="3749119" y="2041198"/>
            <a:ext cx="654840" cy="258480"/>
            <a:chOff x="3749119" y="2041198"/>
            <a:chExt cx="65484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5FD8906-3B46-417B-B7BF-7F0A46CA0AF2}"/>
                    </a:ext>
                  </a:extLst>
                </p14:cNvPr>
                <p14:cNvContentPartPr/>
                <p14:nvPr/>
              </p14:nvContentPartPr>
              <p14:xfrm>
                <a:off x="3749119" y="2256118"/>
                <a:ext cx="56880" cy="43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5FD8906-3B46-417B-B7BF-7F0A46CA0AF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40479" y="2247478"/>
                  <a:ext cx="74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55CE573-EE83-41A1-9240-AB4C18899043}"/>
                    </a:ext>
                  </a:extLst>
                </p14:cNvPr>
                <p14:cNvContentPartPr/>
                <p14:nvPr/>
              </p14:nvContentPartPr>
              <p14:xfrm>
                <a:off x="3966919" y="2104558"/>
                <a:ext cx="119880" cy="163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55CE573-EE83-41A1-9240-AB4C188990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58279" y="2095558"/>
                  <a:ext cx="137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7D6975-CFAF-40EF-AA91-94D5EA3A414D}"/>
                    </a:ext>
                  </a:extLst>
                </p14:cNvPr>
                <p14:cNvContentPartPr/>
                <p14:nvPr/>
              </p14:nvContentPartPr>
              <p14:xfrm>
                <a:off x="4185439" y="2041198"/>
                <a:ext cx="218520" cy="222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7D6975-CFAF-40EF-AA91-94D5EA3A414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76439" y="2032198"/>
                  <a:ext cx="23616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90D36C4-EF72-44C4-975C-75B05AB51910}"/>
              </a:ext>
            </a:extLst>
          </p:cNvPr>
          <p:cNvGrpSpPr/>
          <p:nvPr/>
        </p:nvGrpSpPr>
        <p:grpSpPr>
          <a:xfrm>
            <a:off x="3821119" y="2469958"/>
            <a:ext cx="676080" cy="306720"/>
            <a:chOff x="3821119" y="2469958"/>
            <a:chExt cx="67608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E75C374-B401-4857-82A7-13CBD8272124}"/>
                    </a:ext>
                  </a:extLst>
                </p14:cNvPr>
                <p14:cNvContentPartPr/>
                <p14:nvPr/>
              </p14:nvContentPartPr>
              <p14:xfrm>
                <a:off x="3821119" y="2675878"/>
                <a:ext cx="12240" cy="32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E75C374-B401-4857-82A7-13CBD827212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12479" y="2666878"/>
                  <a:ext cx="29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F84D092-8377-4480-88B9-85DC3A2254C2}"/>
                    </a:ext>
                  </a:extLst>
                </p14:cNvPr>
                <p14:cNvContentPartPr/>
                <p14:nvPr/>
              </p14:nvContentPartPr>
              <p14:xfrm>
                <a:off x="3959719" y="2504518"/>
                <a:ext cx="193680" cy="129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F84D092-8377-4480-88B9-85DC3A2254C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50719" y="2495878"/>
                  <a:ext cx="211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40606D-2F1B-453D-B099-38CE5CC325CB}"/>
                    </a:ext>
                  </a:extLst>
                </p14:cNvPr>
                <p14:cNvContentPartPr/>
                <p14:nvPr/>
              </p14:nvContentPartPr>
              <p14:xfrm>
                <a:off x="4039279" y="2469958"/>
                <a:ext cx="166320" cy="258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40606D-2F1B-453D-B099-38CE5CC325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30639" y="2461318"/>
                  <a:ext cx="183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605AF70-3EF6-402C-9822-B155AD60077D}"/>
                    </a:ext>
                  </a:extLst>
                </p14:cNvPr>
                <p14:cNvContentPartPr/>
                <p14:nvPr/>
              </p14:nvContentPartPr>
              <p14:xfrm>
                <a:off x="4265359" y="2501278"/>
                <a:ext cx="231840" cy="275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605AF70-3EF6-402C-9822-B155AD6007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56719" y="2492278"/>
                  <a:ext cx="24948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8553F62-2F42-49D6-95D5-A6F14752296A}"/>
              </a:ext>
            </a:extLst>
          </p:cNvPr>
          <p:cNvGrpSpPr/>
          <p:nvPr/>
        </p:nvGrpSpPr>
        <p:grpSpPr>
          <a:xfrm>
            <a:off x="3796999" y="2984398"/>
            <a:ext cx="839520" cy="242640"/>
            <a:chOff x="3796999" y="2984398"/>
            <a:chExt cx="83952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D9EA891-84C2-4795-B04B-52807A7BC96E}"/>
                    </a:ext>
                  </a:extLst>
                </p14:cNvPr>
                <p14:cNvContentPartPr/>
                <p14:nvPr/>
              </p14:nvContentPartPr>
              <p14:xfrm>
                <a:off x="3796999" y="3173398"/>
                <a:ext cx="40680" cy="38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D9EA891-84C2-4795-B04B-52807A7BC96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88359" y="3164758"/>
                  <a:ext cx="58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6A83453-8D7D-4024-B586-59A424CC1C09}"/>
                    </a:ext>
                  </a:extLst>
                </p14:cNvPr>
                <p14:cNvContentPartPr/>
                <p14:nvPr/>
              </p14:nvContentPartPr>
              <p14:xfrm>
                <a:off x="3990319" y="2992318"/>
                <a:ext cx="229320" cy="179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6A83453-8D7D-4024-B586-59A424CC1C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81679" y="2983318"/>
                  <a:ext cx="246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D31ED96-F491-45E6-8F12-9071A30E3871}"/>
                    </a:ext>
                  </a:extLst>
                </p14:cNvPr>
                <p14:cNvContentPartPr/>
                <p14:nvPr/>
              </p14:nvContentPartPr>
              <p14:xfrm>
                <a:off x="4317199" y="2984398"/>
                <a:ext cx="319320" cy="242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D31ED96-F491-45E6-8F12-9071A30E38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08559" y="2975758"/>
                  <a:ext cx="336960" cy="26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0815683-69F9-48D2-8597-2CAB470FF26D}"/>
                  </a:ext>
                </a:extLst>
              </p14:cNvPr>
              <p14:cNvContentPartPr/>
              <p14:nvPr/>
            </p14:nvContentPartPr>
            <p14:xfrm>
              <a:off x="3621679" y="3391198"/>
              <a:ext cx="1321560" cy="42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0815683-69F9-48D2-8597-2CAB470FF26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12679" y="3382558"/>
                <a:ext cx="133920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CDC9D85-79C3-47C5-9ABD-4A20B630325F}"/>
              </a:ext>
            </a:extLst>
          </p:cNvPr>
          <p:cNvGrpSpPr/>
          <p:nvPr/>
        </p:nvGrpSpPr>
        <p:grpSpPr>
          <a:xfrm>
            <a:off x="5202079" y="1981798"/>
            <a:ext cx="642960" cy="289800"/>
            <a:chOff x="5202079" y="1981798"/>
            <a:chExt cx="64296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9C2C36-5A31-467D-B453-518B9F4E388D}"/>
                    </a:ext>
                  </a:extLst>
                </p14:cNvPr>
                <p14:cNvContentPartPr/>
                <p14:nvPr/>
              </p14:nvContentPartPr>
              <p14:xfrm>
                <a:off x="5202079" y="2191678"/>
                <a:ext cx="63360" cy="38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9C2C36-5A31-467D-B453-518B9F4E38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93079" y="2183038"/>
                  <a:ext cx="81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7487363-F15D-414A-A38B-791F68FA958A}"/>
                    </a:ext>
                  </a:extLst>
                </p14:cNvPr>
                <p14:cNvContentPartPr/>
                <p14:nvPr/>
              </p14:nvContentPartPr>
              <p14:xfrm>
                <a:off x="5364799" y="2028598"/>
                <a:ext cx="174960" cy="206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7487363-F15D-414A-A38B-791F68FA958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56159" y="2019598"/>
                  <a:ext cx="192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CEA82BE-E291-42DE-AF83-F75FDC2CEBD9}"/>
                    </a:ext>
                  </a:extLst>
                </p14:cNvPr>
                <p14:cNvContentPartPr/>
                <p14:nvPr/>
              </p14:nvContentPartPr>
              <p14:xfrm>
                <a:off x="5603479" y="1981798"/>
                <a:ext cx="241560" cy="289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CEA82BE-E291-42DE-AF83-F75FDC2CEB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94479" y="1973158"/>
                  <a:ext cx="2592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6C5394E-1101-4128-9517-939EE6435513}"/>
              </a:ext>
            </a:extLst>
          </p:cNvPr>
          <p:cNvGrpSpPr/>
          <p:nvPr/>
        </p:nvGrpSpPr>
        <p:grpSpPr>
          <a:xfrm>
            <a:off x="5402959" y="2474638"/>
            <a:ext cx="660960" cy="318240"/>
            <a:chOff x="5402959" y="2474638"/>
            <a:chExt cx="66096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58B903A-788E-445C-9099-43550D761D08}"/>
                    </a:ext>
                  </a:extLst>
                </p14:cNvPr>
                <p14:cNvContentPartPr/>
                <p14:nvPr/>
              </p14:nvContentPartPr>
              <p14:xfrm>
                <a:off x="5402959" y="2689918"/>
                <a:ext cx="25200" cy="32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58B903A-788E-445C-9099-43550D761D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93959" y="2681278"/>
                  <a:ext cx="42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7DDBF2D-D7FD-46CD-A7A5-53C1386799C6}"/>
                    </a:ext>
                  </a:extLst>
                </p14:cNvPr>
                <p14:cNvContentPartPr/>
                <p14:nvPr/>
              </p14:nvContentPartPr>
              <p14:xfrm>
                <a:off x="5561719" y="2494078"/>
                <a:ext cx="233280" cy="243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7DDBF2D-D7FD-46CD-A7A5-53C1386799C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53079" y="2485438"/>
                  <a:ext cx="250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662E4E-26F9-4EA5-8808-787A5B177B59}"/>
                    </a:ext>
                  </a:extLst>
                </p14:cNvPr>
                <p14:cNvContentPartPr/>
                <p14:nvPr/>
              </p14:nvContentPartPr>
              <p14:xfrm>
                <a:off x="5813359" y="2474638"/>
                <a:ext cx="250560" cy="318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662E4E-26F9-4EA5-8808-787A5B177B5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04359" y="2465638"/>
                  <a:ext cx="26820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9A4FFF4-6332-4899-B5BF-F0F9B4F90F69}"/>
              </a:ext>
            </a:extLst>
          </p:cNvPr>
          <p:cNvGrpSpPr/>
          <p:nvPr/>
        </p:nvGrpSpPr>
        <p:grpSpPr>
          <a:xfrm>
            <a:off x="5395759" y="2945158"/>
            <a:ext cx="812520" cy="507960"/>
            <a:chOff x="5395759" y="2945158"/>
            <a:chExt cx="81252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0AA3B1C-D46C-423B-8845-B5375FCDF972}"/>
                    </a:ext>
                  </a:extLst>
                </p14:cNvPr>
                <p14:cNvContentPartPr/>
                <p14:nvPr/>
              </p14:nvContentPartPr>
              <p14:xfrm>
                <a:off x="5423119" y="3193918"/>
                <a:ext cx="24840" cy="27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0AA3B1C-D46C-423B-8845-B5375FCDF97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14479" y="3185278"/>
                  <a:ext cx="42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D9B7AB6-E245-4666-A89C-A5FA841BA9C1}"/>
                    </a:ext>
                  </a:extLst>
                </p14:cNvPr>
                <p14:cNvContentPartPr/>
                <p14:nvPr/>
              </p14:nvContentPartPr>
              <p14:xfrm>
                <a:off x="5573959" y="2995918"/>
                <a:ext cx="195120" cy="218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D9B7AB6-E245-4666-A89C-A5FA841BA9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5319" y="2987278"/>
                  <a:ext cx="212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8EA456D-F03F-4877-B5DC-2CA87884BF75}"/>
                    </a:ext>
                  </a:extLst>
                </p14:cNvPr>
                <p14:cNvContentPartPr/>
                <p14:nvPr/>
              </p14:nvContentPartPr>
              <p14:xfrm>
                <a:off x="5856559" y="2980798"/>
                <a:ext cx="185400" cy="130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8EA456D-F03F-4877-B5DC-2CA87884BF7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47559" y="2972158"/>
                  <a:ext cx="203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B3EB551-611B-4F78-B70C-F4274173E173}"/>
                    </a:ext>
                  </a:extLst>
                </p14:cNvPr>
                <p14:cNvContentPartPr/>
                <p14:nvPr/>
              </p14:nvContentPartPr>
              <p14:xfrm>
                <a:off x="5911279" y="2945158"/>
                <a:ext cx="155880" cy="297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B3EB551-611B-4F78-B70C-F4274173E17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02279" y="2936158"/>
                  <a:ext cx="1735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DB78D13-E3C4-4DBE-931E-1F97B5EBF3D1}"/>
                    </a:ext>
                  </a:extLst>
                </p14:cNvPr>
                <p14:cNvContentPartPr/>
                <p14:nvPr/>
              </p14:nvContentPartPr>
              <p14:xfrm>
                <a:off x="5395759" y="3356638"/>
                <a:ext cx="812520" cy="96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DB78D13-E3C4-4DBE-931E-1F97B5EBF3D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87119" y="3347638"/>
                  <a:ext cx="8301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1A75ED-15C1-4DAD-8630-CAA551EB88B7}"/>
              </a:ext>
            </a:extLst>
          </p:cNvPr>
          <p:cNvGrpSpPr/>
          <p:nvPr/>
        </p:nvGrpSpPr>
        <p:grpSpPr>
          <a:xfrm>
            <a:off x="5525359" y="3465718"/>
            <a:ext cx="472320" cy="343080"/>
            <a:chOff x="5525359" y="3465718"/>
            <a:chExt cx="47232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0C70060-7534-4C05-8E39-A27745343A17}"/>
                    </a:ext>
                  </a:extLst>
                </p14:cNvPr>
                <p14:cNvContentPartPr/>
                <p14:nvPr/>
              </p14:nvContentPartPr>
              <p14:xfrm>
                <a:off x="5525359" y="3714838"/>
                <a:ext cx="32040" cy="46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0C70060-7534-4C05-8E39-A27745343A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16719" y="3705838"/>
                  <a:ext cx="49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66BB333-2FEA-4A69-850D-FCD45F334A55}"/>
                    </a:ext>
                  </a:extLst>
                </p14:cNvPr>
                <p14:cNvContentPartPr/>
                <p14:nvPr/>
              </p14:nvContentPartPr>
              <p14:xfrm>
                <a:off x="5749279" y="3531238"/>
                <a:ext cx="164160" cy="118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66BB333-2FEA-4A69-850D-FCD45F334A5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40279" y="3522598"/>
                  <a:ext cx="181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31B165A-9F8F-49B7-BE8F-DE0562FBE79F}"/>
                    </a:ext>
                  </a:extLst>
                </p14:cNvPr>
                <p14:cNvContentPartPr/>
                <p14:nvPr/>
              </p14:nvContentPartPr>
              <p14:xfrm>
                <a:off x="5833159" y="3465718"/>
                <a:ext cx="164520" cy="343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31B165A-9F8F-49B7-BE8F-DE0562FBE7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24159" y="3456718"/>
                  <a:ext cx="18216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08F48B6-347F-48DF-9E6D-439B9251EE09}"/>
              </a:ext>
            </a:extLst>
          </p:cNvPr>
          <p:cNvGrpSpPr/>
          <p:nvPr/>
        </p:nvGrpSpPr>
        <p:grpSpPr>
          <a:xfrm>
            <a:off x="2063239" y="3381118"/>
            <a:ext cx="967320" cy="596880"/>
            <a:chOff x="2063239" y="3381118"/>
            <a:chExt cx="96732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13C0F2A-04F2-4D0E-9B76-AC690F592A5E}"/>
                    </a:ext>
                  </a:extLst>
                </p14:cNvPr>
                <p14:cNvContentPartPr/>
                <p14:nvPr/>
              </p14:nvContentPartPr>
              <p14:xfrm>
                <a:off x="2063239" y="3572638"/>
                <a:ext cx="169200" cy="340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13C0F2A-04F2-4D0E-9B76-AC690F592A5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54599" y="3563638"/>
                  <a:ext cx="186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C0EDA9C-08EE-424D-BA73-40B376E564CE}"/>
                    </a:ext>
                  </a:extLst>
                </p14:cNvPr>
                <p14:cNvContentPartPr/>
                <p14:nvPr/>
              </p14:nvContentPartPr>
              <p14:xfrm>
                <a:off x="2152519" y="3437998"/>
                <a:ext cx="266760" cy="238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C0EDA9C-08EE-424D-BA73-40B376E564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43879" y="3429358"/>
                  <a:ext cx="284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D49DA95-CCFF-4C35-8DB2-1FBABBF9641E}"/>
                    </a:ext>
                  </a:extLst>
                </p14:cNvPr>
                <p14:cNvContentPartPr/>
                <p14:nvPr/>
              </p14:nvContentPartPr>
              <p14:xfrm>
                <a:off x="2333959" y="3696118"/>
                <a:ext cx="46080" cy="79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D49DA95-CCFF-4C35-8DB2-1FBABBF9641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25319" y="3687478"/>
                  <a:ext cx="63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35C8CA-D3F2-4511-AC9F-DDAFB35D2A4E}"/>
                    </a:ext>
                  </a:extLst>
                </p14:cNvPr>
                <p14:cNvContentPartPr/>
                <p14:nvPr/>
              </p14:nvContentPartPr>
              <p14:xfrm>
                <a:off x="2386159" y="3656518"/>
                <a:ext cx="87840" cy="11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35C8CA-D3F2-4511-AC9F-DDAFB35D2A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77519" y="3647878"/>
                  <a:ext cx="105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5C90E9F-6274-4DBD-8C91-6D14ABB046FC}"/>
                    </a:ext>
                  </a:extLst>
                </p14:cNvPr>
                <p14:cNvContentPartPr/>
                <p14:nvPr/>
              </p14:nvContentPartPr>
              <p14:xfrm>
                <a:off x="2274919" y="3773518"/>
                <a:ext cx="73800" cy="204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5C90E9F-6274-4DBD-8C91-6D14ABB046F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66279" y="3764518"/>
                  <a:ext cx="91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D22A2F5-1BAF-4922-BB16-11C7B556413A}"/>
                    </a:ext>
                  </a:extLst>
                </p14:cNvPr>
                <p14:cNvContentPartPr/>
                <p14:nvPr/>
              </p14:nvContentPartPr>
              <p14:xfrm>
                <a:off x="2586679" y="3519718"/>
                <a:ext cx="68040" cy="163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D22A2F5-1BAF-4922-BB16-11C7B55641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77679" y="3511078"/>
                  <a:ext cx="85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C6C47F-4B52-4F05-AD05-0D933E7DB6E1}"/>
                    </a:ext>
                  </a:extLst>
                </p14:cNvPr>
                <p14:cNvContentPartPr/>
                <p14:nvPr/>
              </p14:nvContentPartPr>
              <p14:xfrm>
                <a:off x="2699359" y="3561118"/>
                <a:ext cx="72720" cy="120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C6C47F-4B52-4F05-AD05-0D933E7DB6E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90359" y="3552118"/>
                  <a:ext cx="90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4815F8-572D-4F9F-8BF6-3A615DC69D60}"/>
                    </a:ext>
                  </a:extLst>
                </p14:cNvPr>
                <p14:cNvContentPartPr/>
                <p14:nvPr/>
              </p14:nvContentPartPr>
              <p14:xfrm>
                <a:off x="2680999" y="3529078"/>
                <a:ext cx="153360" cy="322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4815F8-572D-4F9F-8BF6-3A615DC69D6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71999" y="3520438"/>
                  <a:ext cx="1710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88D1D68-ABCE-4020-8116-10A9C1D55DB4}"/>
                    </a:ext>
                  </a:extLst>
                </p14:cNvPr>
                <p14:cNvContentPartPr/>
                <p14:nvPr/>
              </p14:nvContentPartPr>
              <p14:xfrm>
                <a:off x="2944519" y="3381118"/>
                <a:ext cx="86040" cy="360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88D1D68-ABCE-4020-8116-10A9C1D55DB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35519" y="3372478"/>
                  <a:ext cx="10368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FC374A5-689F-44CE-9174-1BF87E03A69C}"/>
              </a:ext>
            </a:extLst>
          </p:cNvPr>
          <p:cNvGrpSpPr/>
          <p:nvPr/>
        </p:nvGrpSpPr>
        <p:grpSpPr>
          <a:xfrm>
            <a:off x="6657559" y="2018158"/>
            <a:ext cx="430200" cy="226080"/>
            <a:chOff x="6657559" y="2018158"/>
            <a:chExt cx="43020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44873B-1E02-494E-A19E-D42E8252691D}"/>
                    </a:ext>
                  </a:extLst>
                </p14:cNvPr>
                <p14:cNvContentPartPr/>
                <p14:nvPr/>
              </p14:nvContentPartPr>
              <p14:xfrm>
                <a:off x="6657559" y="2214718"/>
                <a:ext cx="25560" cy="17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44873B-1E02-494E-A19E-D42E8252691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48559" y="2206078"/>
                  <a:ext cx="43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8C28478-EEFF-43BB-8C8B-60A51D791804}"/>
                    </a:ext>
                  </a:extLst>
                </p14:cNvPr>
                <p14:cNvContentPartPr/>
                <p14:nvPr/>
              </p14:nvContentPartPr>
              <p14:xfrm>
                <a:off x="6818119" y="2018158"/>
                <a:ext cx="269640" cy="226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8C28478-EEFF-43BB-8C8B-60A51D79180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09479" y="2009518"/>
                  <a:ext cx="2872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368AE2-F45F-45FD-AD29-B395C3750EF3}"/>
              </a:ext>
            </a:extLst>
          </p:cNvPr>
          <p:cNvGrpSpPr/>
          <p:nvPr/>
        </p:nvGrpSpPr>
        <p:grpSpPr>
          <a:xfrm>
            <a:off x="6774199" y="2510638"/>
            <a:ext cx="469440" cy="266400"/>
            <a:chOff x="6774199" y="2510638"/>
            <a:chExt cx="4694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A29475C-AF52-441E-BFC4-DFE41931D9CC}"/>
                    </a:ext>
                  </a:extLst>
                </p14:cNvPr>
                <p14:cNvContentPartPr/>
                <p14:nvPr/>
              </p14:nvContentPartPr>
              <p14:xfrm>
                <a:off x="6774199" y="2710438"/>
                <a:ext cx="21960" cy="41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A29475C-AF52-441E-BFC4-DFE41931D9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65559" y="2701438"/>
                  <a:ext cx="39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391AC0A-1EC2-431B-940C-A173A5F7B70F}"/>
                    </a:ext>
                  </a:extLst>
                </p14:cNvPr>
                <p14:cNvContentPartPr/>
                <p14:nvPr/>
              </p14:nvContentPartPr>
              <p14:xfrm>
                <a:off x="6981919" y="2510638"/>
                <a:ext cx="261720" cy="266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391AC0A-1EC2-431B-940C-A173A5F7B7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73279" y="2501998"/>
                  <a:ext cx="279360" cy="28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A9936D5-40DD-4A7D-9FD4-C439486F748B}"/>
                  </a:ext>
                </a:extLst>
              </p14:cNvPr>
              <p14:cNvContentPartPr/>
              <p14:nvPr/>
            </p14:nvContentPartPr>
            <p14:xfrm>
              <a:off x="6763399" y="3189238"/>
              <a:ext cx="33480" cy="49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A9936D5-40DD-4A7D-9FD4-C439486F748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754399" y="3180238"/>
                <a:ext cx="51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EAF808B-02FC-47DB-ADBA-C5D1464DE964}"/>
                  </a:ext>
                </a:extLst>
              </p14:cNvPr>
              <p14:cNvContentPartPr/>
              <p14:nvPr/>
            </p14:nvContentPartPr>
            <p14:xfrm>
              <a:off x="7064359" y="3013918"/>
              <a:ext cx="75600" cy="271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EAF808B-02FC-47DB-ADBA-C5D1464DE96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055359" y="3004918"/>
                <a:ext cx="93240" cy="2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5A28138-620D-4E45-96A5-227549314AB3}"/>
              </a:ext>
            </a:extLst>
          </p:cNvPr>
          <p:cNvGrpSpPr/>
          <p:nvPr/>
        </p:nvGrpSpPr>
        <p:grpSpPr>
          <a:xfrm>
            <a:off x="6798319" y="1384558"/>
            <a:ext cx="913680" cy="445320"/>
            <a:chOff x="6798319" y="1384558"/>
            <a:chExt cx="9136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C85AF99-BCB7-450F-8841-B5F5163E33C4}"/>
                    </a:ext>
                  </a:extLst>
                </p14:cNvPr>
                <p14:cNvContentPartPr/>
                <p14:nvPr/>
              </p14:nvContentPartPr>
              <p14:xfrm>
                <a:off x="6798319" y="1582198"/>
                <a:ext cx="115920" cy="193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C85AF99-BCB7-450F-8841-B5F5163E33C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89679" y="1573198"/>
                  <a:ext cx="133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D7047C3-EFA6-447D-8048-0652A131C531}"/>
                    </a:ext>
                  </a:extLst>
                </p14:cNvPr>
                <p14:cNvContentPartPr/>
                <p14:nvPr/>
              </p14:nvContentPartPr>
              <p14:xfrm>
                <a:off x="6884359" y="1384558"/>
                <a:ext cx="253800" cy="267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D7047C3-EFA6-447D-8048-0652A131C53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75719" y="1375558"/>
                  <a:ext cx="271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61CF7BB-FBA2-4A36-8A02-F327F70C1A06}"/>
                    </a:ext>
                  </a:extLst>
                </p14:cNvPr>
                <p14:cNvContentPartPr/>
                <p14:nvPr/>
              </p14:nvContentPartPr>
              <p14:xfrm>
                <a:off x="7004959" y="1681558"/>
                <a:ext cx="102960" cy="120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61CF7BB-FBA2-4A36-8A02-F327F70C1A0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96319" y="1672918"/>
                  <a:ext cx="120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D14A789-47C7-42AE-8548-2C26881E8A56}"/>
                    </a:ext>
                  </a:extLst>
                </p14:cNvPr>
                <p14:cNvContentPartPr/>
                <p14:nvPr/>
              </p14:nvContentPartPr>
              <p14:xfrm>
                <a:off x="6904159" y="1646638"/>
                <a:ext cx="266400" cy="183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D14A789-47C7-42AE-8548-2C26881E8A5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95519" y="1637638"/>
                  <a:ext cx="284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E43993-640A-4E40-BDF1-6D9DF2C25010}"/>
                    </a:ext>
                  </a:extLst>
                </p14:cNvPr>
                <p14:cNvContentPartPr/>
                <p14:nvPr/>
              </p14:nvContentPartPr>
              <p14:xfrm>
                <a:off x="7276399" y="1487158"/>
                <a:ext cx="143280" cy="218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E43993-640A-4E40-BDF1-6D9DF2C2501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67759" y="1478158"/>
                  <a:ext cx="160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DA48F82-5CDB-4E76-A2EF-C60DB9DE0166}"/>
                    </a:ext>
                  </a:extLst>
                </p14:cNvPr>
                <p14:cNvContentPartPr/>
                <p14:nvPr/>
              </p14:nvContentPartPr>
              <p14:xfrm>
                <a:off x="7410679" y="1557718"/>
                <a:ext cx="138600" cy="131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DA48F82-5CDB-4E76-A2EF-C60DB9DE01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01679" y="1549078"/>
                  <a:ext cx="156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B804492-AA38-41EA-A6EC-350D35DA5FB7}"/>
                    </a:ext>
                  </a:extLst>
                </p14:cNvPr>
                <p14:cNvContentPartPr/>
                <p14:nvPr/>
              </p14:nvContentPartPr>
              <p14:xfrm>
                <a:off x="7340479" y="1570678"/>
                <a:ext cx="197280" cy="136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B804492-AA38-41EA-A6EC-350D35DA5FB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31839" y="1561678"/>
                  <a:ext cx="214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2B5AAC2-FA71-48E2-A3F4-4779ED4A0709}"/>
                    </a:ext>
                  </a:extLst>
                </p14:cNvPr>
                <p14:cNvContentPartPr/>
                <p14:nvPr/>
              </p14:nvContentPartPr>
              <p14:xfrm>
                <a:off x="7607599" y="1511998"/>
                <a:ext cx="104400" cy="270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2B5AAC2-FA71-48E2-A3F4-4779ED4A070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98959" y="1502998"/>
                  <a:ext cx="12204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51FDDB06-33E9-49E6-89BC-91185191FC1D}"/>
              </a:ext>
            </a:extLst>
          </p:cNvPr>
          <p:cNvGrpSpPr/>
          <p:nvPr/>
        </p:nvGrpSpPr>
        <p:grpSpPr>
          <a:xfrm>
            <a:off x="5904799" y="4120558"/>
            <a:ext cx="1064160" cy="476280"/>
            <a:chOff x="5904799" y="4120558"/>
            <a:chExt cx="106416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CF07D41-28AC-4A4E-9A1C-6CD6AE51213F}"/>
                    </a:ext>
                  </a:extLst>
                </p14:cNvPr>
                <p14:cNvContentPartPr/>
                <p14:nvPr/>
              </p14:nvContentPartPr>
              <p14:xfrm>
                <a:off x="5904799" y="4380478"/>
                <a:ext cx="27000" cy="42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CF07D41-28AC-4A4E-9A1C-6CD6AE51213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96159" y="4371838"/>
                  <a:ext cx="44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69EBFE3-CB33-4961-A76A-DF3DE418FEF4}"/>
                    </a:ext>
                  </a:extLst>
                </p14:cNvPr>
                <p14:cNvContentPartPr/>
                <p14:nvPr/>
              </p14:nvContentPartPr>
              <p14:xfrm>
                <a:off x="6049519" y="4235038"/>
                <a:ext cx="177840" cy="201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69EBFE3-CB33-4961-A76A-DF3DE418FEF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40879" y="4226398"/>
                  <a:ext cx="195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47CE3B0-021F-43D6-9C99-180B0119D24C}"/>
                    </a:ext>
                  </a:extLst>
                </p14:cNvPr>
                <p14:cNvContentPartPr/>
                <p14:nvPr/>
              </p14:nvContentPartPr>
              <p14:xfrm>
                <a:off x="6256879" y="4189318"/>
                <a:ext cx="231480" cy="298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47CE3B0-021F-43D6-9C99-180B0119D24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47879" y="4180678"/>
                  <a:ext cx="249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AB53FF9-BEEE-443C-9492-F2205E68801D}"/>
                    </a:ext>
                  </a:extLst>
                </p14:cNvPr>
                <p14:cNvContentPartPr/>
                <p14:nvPr/>
              </p14:nvContentPartPr>
              <p14:xfrm>
                <a:off x="6373519" y="4120558"/>
                <a:ext cx="303480" cy="476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AB53FF9-BEEE-443C-9492-F2205E68801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64879" y="4111558"/>
                  <a:ext cx="3211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1180838-FB0E-434C-9D0F-70A277715024}"/>
                    </a:ext>
                  </a:extLst>
                </p14:cNvPr>
                <p14:cNvContentPartPr/>
                <p14:nvPr/>
              </p14:nvContentPartPr>
              <p14:xfrm>
                <a:off x="6578359" y="4465438"/>
                <a:ext cx="51840" cy="52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1180838-FB0E-434C-9D0F-70A2777150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69719" y="4456438"/>
                  <a:ext cx="69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661B6F-5C73-497A-BF04-7BB5E51318CA}"/>
                    </a:ext>
                  </a:extLst>
                </p14:cNvPr>
                <p14:cNvContentPartPr/>
                <p14:nvPr/>
              </p14:nvContentPartPr>
              <p14:xfrm>
                <a:off x="6760879" y="4252318"/>
                <a:ext cx="125280" cy="123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661B6F-5C73-497A-BF04-7BB5E51318C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51879" y="4243678"/>
                  <a:ext cx="142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AEC61B0-18F2-43E5-8CB7-611BEF83F12C}"/>
                    </a:ext>
                  </a:extLst>
                </p14:cNvPr>
                <p14:cNvContentPartPr/>
                <p14:nvPr/>
              </p14:nvContentPartPr>
              <p14:xfrm>
                <a:off x="6871399" y="4213438"/>
                <a:ext cx="97560" cy="342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AEC61B0-18F2-43E5-8CB7-611BEF83F12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62759" y="4204798"/>
                  <a:ext cx="11520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D1FE2F5-9FB6-4696-BE01-BFE93379C0F8}"/>
              </a:ext>
            </a:extLst>
          </p:cNvPr>
          <p:cNvGrpSpPr/>
          <p:nvPr/>
        </p:nvGrpSpPr>
        <p:grpSpPr>
          <a:xfrm>
            <a:off x="6061759" y="4714198"/>
            <a:ext cx="1027800" cy="344160"/>
            <a:chOff x="6061759" y="4714198"/>
            <a:chExt cx="102780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AB17329-070F-4FA7-8954-40374C415308}"/>
                    </a:ext>
                  </a:extLst>
                </p14:cNvPr>
                <p14:cNvContentPartPr/>
                <p14:nvPr/>
              </p14:nvContentPartPr>
              <p14:xfrm>
                <a:off x="6073279" y="4970518"/>
                <a:ext cx="360" cy="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AB17329-070F-4FA7-8954-40374C41530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64279" y="49618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F88A72B-22F8-406E-93EA-8A10FB9B4D3A}"/>
                    </a:ext>
                  </a:extLst>
                </p14:cNvPr>
                <p14:cNvContentPartPr/>
                <p14:nvPr/>
              </p14:nvContentPartPr>
              <p14:xfrm>
                <a:off x="6061759" y="4958638"/>
                <a:ext cx="21960" cy="39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F88A72B-22F8-406E-93EA-8A10FB9B4D3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53119" y="4949638"/>
                  <a:ext cx="39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1ADC509-D0BF-4E6A-A4FC-B6F4CBD7C936}"/>
                    </a:ext>
                  </a:extLst>
                </p14:cNvPr>
                <p14:cNvContentPartPr/>
                <p14:nvPr/>
              </p14:nvContentPartPr>
              <p14:xfrm>
                <a:off x="6219799" y="4798078"/>
                <a:ext cx="159120" cy="209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1ADC509-D0BF-4E6A-A4FC-B6F4CBD7C93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11159" y="4789078"/>
                  <a:ext cx="176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2C066CD-B3E9-4192-8CC6-A400AFF2973D}"/>
                    </a:ext>
                  </a:extLst>
                </p14:cNvPr>
                <p14:cNvContentPartPr/>
                <p14:nvPr/>
              </p14:nvContentPartPr>
              <p14:xfrm>
                <a:off x="6463519" y="4757758"/>
                <a:ext cx="129600" cy="248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2C066CD-B3E9-4192-8CC6-A400AFF2973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54879" y="4748758"/>
                  <a:ext cx="147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2C14C7F-C61D-4D56-BBCE-A463FF26A564}"/>
                    </a:ext>
                  </a:extLst>
                </p14:cNvPr>
                <p14:cNvContentPartPr/>
                <p14:nvPr/>
              </p14:nvContentPartPr>
              <p14:xfrm>
                <a:off x="6627319" y="4714198"/>
                <a:ext cx="131760" cy="344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2C14C7F-C61D-4D56-BBCE-A463FF26A56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18679" y="4705198"/>
                  <a:ext cx="1494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13C80F3-A89F-4A8C-B9BE-3E12B27D8004}"/>
                    </a:ext>
                  </a:extLst>
                </p14:cNvPr>
                <p14:cNvContentPartPr/>
                <p14:nvPr/>
              </p14:nvContentPartPr>
              <p14:xfrm>
                <a:off x="6758359" y="4990318"/>
                <a:ext cx="18720" cy="23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13C80F3-A89F-4A8C-B9BE-3E12B27D800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49359" y="4981318"/>
                  <a:ext cx="36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0419CA6-5AF4-41C4-9FFF-A98FA5E3E104}"/>
                    </a:ext>
                  </a:extLst>
                </p14:cNvPr>
                <p14:cNvContentPartPr/>
                <p14:nvPr/>
              </p14:nvContentPartPr>
              <p14:xfrm>
                <a:off x="6882199" y="4793398"/>
                <a:ext cx="150480" cy="118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0419CA6-5AF4-41C4-9FFF-A98FA5E3E10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73199" y="4784398"/>
                  <a:ext cx="168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F6C50CE-E0DD-4814-BBB9-66A75A5D04BF}"/>
                    </a:ext>
                  </a:extLst>
                </p14:cNvPr>
                <p14:cNvContentPartPr/>
                <p14:nvPr/>
              </p14:nvContentPartPr>
              <p14:xfrm>
                <a:off x="7033759" y="4738318"/>
                <a:ext cx="55800" cy="307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F6C50CE-E0DD-4814-BBB9-66A75A5D04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25119" y="4729678"/>
                  <a:ext cx="7344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19C1665-1C05-4846-86F8-46FEC1AA220F}"/>
              </a:ext>
            </a:extLst>
          </p:cNvPr>
          <p:cNvGrpSpPr/>
          <p:nvPr/>
        </p:nvGrpSpPr>
        <p:grpSpPr>
          <a:xfrm>
            <a:off x="4015879" y="5781598"/>
            <a:ext cx="1731960" cy="750600"/>
            <a:chOff x="4015879" y="5781598"/>
            <a:chExt cx="1731960" cy="75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74193AE-9508-4955-8CAB-A21A34B645A9}"/>
                    </a:ext>
                  </a:extLst>
                </p14:cNvPr>
                <p14:cNvContentPartPr/>
                <p14:nvPr/>
              </p14:nvContentPartPr>
              <p14:xfrm>
                <a:off x="4423399" y="5871238"/>
                <a:ext cx="23760" cy="196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74193AE-9508-4955-8CAB-A21A34B645A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14399" y="5862238"/>
                  <a:ext cx="41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58FB926-3CC4-422F-A685-F88E17DF7377}"/>
                    </a:ext>
                  </a:extLst>
                </p14:cNvPr>
                <p14:cNvContentPartPr/>
                <p14:nvPr/>
              </p14:nvContentPartPr>
              <p14:xfrm>
                <a:off x="4260679" y="5781598"/>
                <a:ext cx="273240" cy="126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58FB926-3CC4-422F-A685-F88E17DF737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51679" y="5772958"/>
                  <a:ext cx="290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610CB89-84B7-4C21-8019-D6B7C22DFBC9}"/>
                    </a:ext>
                  </a:extLst>
                </p14:cNvPr>
                <p14:cNvContentPartPr/>
                <p14:nvPr/>
              </p14:nvContentPartPr>
              <p14:xfrm>
                <a:off x="4036039" y="6311158"/>
                <a:ext cx="53280" cy="221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610CB89-84B7-4C21-8019-D6B7C22DFBC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27399" y="6302158"/>
                  <a:ext cx="70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E7C0D54-E023-4E8C-BD68-36BBC593DFFB}"/>
                    </a:ext>
                  </a:extLst>
                </p14:cNvPr>
                <p14:cNvContentPartPr/>
                <p14:nvPr/>
              </p14:nvContentPartPr>
              <p14:xfrm>
                <a:off x="4015879" y="6141238"/>
                <a:ext cx="225360" cy="188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E7C0D54-E023-4E8C-BD68-36BBC593DF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07239" y="6132238"/>
                  <a:ext cx="243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ADC0AE5-7BD7-413E-B466-CE00A3938F74}"/>
                    </a:ext>
                  </a:extLst>
                </p14:cNvPr>
                <p14:cNvContentPartPr/>
                <p14:nvPr/>
              </p14:nvContentPartPr>
              <p14:xfrm>
                <a:off x="4294519" y="6170038"/>
                <a:ext cx="115920" cy="244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ADC0AE5-7BD7-413E-B466-CE00A3938F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85879" y="6161398"/>
                  <a:ext cx="133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322444B-F822-48D4-ADFA-F9B2E79B1F11}"/>
                    </a:ext>
                  </a:extLst>
                </p14:cNvPr>
                <p14:cNvContentPartPr/>
                <p14:nvPr/>
              </p14:nvContentPartPr>
              <p14:xfrm>
                <a:off x="4457239" y="6152398"/>
                <a:ext cx="147240" cy="174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322444B-F822-48D4-ADFA-F9B2E79B1F1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48239" y="6143398"/>
                  <a:ext cx="164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95909E5-FEDA-47E6-9DF7-91126A160D64}"/>
                    </a:ext>
                  </a:extLst>
                </p14:cNvPr>
                <p14:cNvContentPartPr/>
                <p14:nvPr/>
              </p14:nvContentPartPr>
              <p14:xfrm>
                <a:off x="4451839" y="6136918"/>
                <a:ext cx="128160" cy="180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95909E5-FEDA-47E6-9DF7-91126A160D6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42839" y="6128278"/>
                  <a:ext cx="145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5746DBE-844B-402A-9F1D-912F75F5C90D}"/>
                    </a:ext>
                  </a:extLst>
                </p14:cNvPr>
                <p14:cNvContentPartPr/>
                <p14:nvPr/>
              </p14:nvContentPartPr>
              <p14:xfrm>
                <a:off x="4685479" y="6100198"/>
                <a:ext cx="34560" cy="267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5746DBE-844B-402A-9F1D-912F75F5C90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76479" y="6091198"/>
                  <a:ext cx="52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CEAF0D1-8F7C-459F-BDAC-CDD3956CBB20}"/>
                    </a:ext>
                  </a:extLst>
                </p14:cNvPr>
                <p14:cNvContentPartPr/>
                <p14:nvPr/>
              </p14:nvContentPartPr>
              <p14:xfrm>
                <a:off x="4805719" y="6146638"/>
                <a:ext cx="106560" cy="111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CEAF0D1-8F7C-459F-BDAC-CDD3956CBB2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96719" y="6137638"/>
                  <a:ext cx="124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842A08D-C4B2-4EBF-A70E-89E7129AE054}"/>
                    </a:ext>
                  </a:extLst>
                </p14:cNvPr>
                <p14:cNvContentPartPr/>
                <p14:nvPr/>
              </p14:nvContentPartPr>
              <p14:xfrm>
                <a:off x="4841719" y="6149878"/>
                <a:ext cx="164880" cy="290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842A08D-C4B2-4EBF-A70E-89E7129AE05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33079" y="6140878"/>
                  <a:ext cx="182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013E6E8-F48F-4728-B9E4-33B27EC31D8E}"/>
                    </a:ext>
                  </a:extLst>
                </p14:cNvPr>
                <p14:cNvContentPartPr/>
                <p14:nvPr/>
              </p14:nvContentPartPr>
              <p14:xfrm>
                <a:off x="5012719" y="6269038"/>
                <a:ext cx="43560" cy="8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013E6E8-F48F-4728-B9E4-33B27EC31D8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04079" y="6260038"/>
                  <a:ext cx="61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325F977-B4C0-48D7-A8CE-B8543009FC27}"/>
                    </a:ext>
                  </a:extLst>
                </p14:cNvPr>
                <p14:cNvContentPartPr/>
                <p14:nvPr/>
              </p14:nvContentPartPr>
              <p14:xfrm>
                <a:off x="4968079" y="6340318"/>
                <a:ext cx="121680" cy="14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325F977-B4C0-48D7-A8CE-B8543009FC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59079" y="6331678"/>
                  <a:ext cx="139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B56D551-041D-4E65-928D-874D2171B703}"/>
                    </a:ext>
                  </a:extLst>
                </p14:cNvPr>
                <p14:cNvContentPartPr/>
                <p14:nvPr/>
              </p14:nvContentPartPr>
              <p14:xfrm>
                <a:off x="5203159" y="6191998"/>
                <a:ext cx="34920" cy="142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B56D551-041D-4E65-928D-874D2171B7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94159" y="6182998"/>
                  <a:ext cx="52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6372FF6-B06B-4F9A-8844-749209FAFA09}"/>
                    </a:ext>
                  </a:extLst>
                </p14:cNvPr>
                <p14:cNvContentPartPr/>
                <p14:nvPr/>
              </p14:nvContentPartPr>
              <p14:xfrm>
                <a:off x="5328439" y="6151678"/>
                <a:ext cx="218520" cy="2113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6372FF6-B06B-4F9A-8844-749209FAFA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19439" y="6143038"/>
                  <a:ext cx="236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2174392-C2B7-4FC0-942D-7F176B41F05E}"/>
                    </a:ext>
                  </a:extLst>
                </p14:cNvPr>
                <p14:cNvContentPartPr/>
                <p14:nvPr/>
              </p14:nvContentPartPr>
              <p14:xfrm>
                <a:off x="5539039" y="6053398"/>
                <a:ext cx="208800" cy="394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2174392-C2B7-4FC0-942D-7F176B41F05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30039" y="6044758"/>
                  <a:ext cx="2264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F21C6BEE-9F98-4C13-90E6-F27EA8A9EFD8}"/>
              </a:ext>
            </a:extLst>
          </p:cNvPr>
          <p:cNvGrpSpPr/>
          <p:nvPr/>
        </p:nvGrpSpPr>
        <p:grpSpPr>
          <a:xfrm>
            <a:off x="6316639" y="6011278"/>
            <a:ext cx="1942560" cy="372240"/>
            <a:chOff x="6316639" y="6011278"/>
            <a:chExt cx="194256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E95D329-A258-4157-A30A-2DE8702E87F6}"/>
                    </a:ext>
                  </a:extLst>
                </p14:cNvPr>
                <p14:cNvContentPartPr/>
                <p14:nvPr/>
              </p14:nvContentPartPr>
              <p14:xfrm>
                <a:off x="6354439" y="6178318"/>
                <a:ext cx="16200" cy="205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E95D329-A258-4157-A30A-2DE8702E87F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45439" y="6169678"/>
                  <a:ext cx="33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7176629-5C95-4584-B18B-6C6DD824EDE6}"/>
                    </a:ext>
                  </a:extLst>
                </p14:cNvPr>
                <p14:cNvContentPartPr/>
                <p14:nvPr/>
              </p14:nvContentPartPr>
              <p14:xfrm>
                <a:off x="6316639" y="6036118"/>
                <a:ext cx="277200" cy="198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7176629-5C95-4584-B18B-6C6DD824EDE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07999" y="6027478"/>
                  <a:ext cx="294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BFE0FAB-AC61-4BD9-9CCF-BF27D5D13EFA}"/>
                    </a:ext>
                  </a:extLst>
                </p14:cNvPr>
                <p14:cNvContentPartPr/>
                <p14:nvPr/>
              </p14:nvContentPartPr>
              <p14:xfrm>
                <a:off x="6712279" y="6041878"/>
                <a:ext cx="108720" cy="264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BFE0FAB-AC61-4BD9-9CCF-BF27D5D13EF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03279" y="6033238"/>
                  <a:ext cx="1263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EBF0C6A-B39B-4C2B-ADB5-E2536C2E018A}"/>
                    </a:ext>
                  </a:extLst>
                </p14:cNvPr>
                <p14:cNvContentPartPr/>
                <p14:nvPr/>
              </p14:nvContentPartPr>
              <p14:xfrm>
                <a:off x="6845119" y="6116038"/>
                <a:ext cx="159120" cy="182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EBF0C6A-B39B-4C2B-ADB5-E2536C2E018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36119" y="6107038"/>
                  <a:ext cx="176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8B6C658-3AC5-4F3A-B6F4-A19242E2826E}"/>
                    </a:ext>
                  </a:extLst>
                </p14:cNvPr>
                <p14:cNvContentPartPr/>
                <p14:nvPr/>
              </p14:nvContentPartPr>
              <p14:xfrm>
                <a:off x="6817399" y="6099838"/>
                <a:ext cx="168120" cy="191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8B6C658-3AC5-4F3A-B6F4-A19242E2826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08759" y="6090838"/>
                  <a:ext cx="185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11A4858-A824-4F96-81AB-E4C7149D160C}"/>
                    </a:ext>
                  </a:extLst>
                </p14:cNvPr>
                <p14:cNvContentPartPr/>
                <p14:nvPr/>
              </p14:nvContentPartPr>
              <p14:xfrm>
                <a:off x="7108279" y="6049078"/>
                <a:ext cx="16200" cy="277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11A4858-A824-4F96-81AB-E4C7149D160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99639" y="6040078"/>
                  <a:ext cx="33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F3C0BD9-E645-4009-A81A-32C20641E262}"/>
                    </a:ext>
                  </a:extLst>
                </p14:cNvPr>
                <p14:cNvContentPartPr/>
                <p14:nvPr/>
              </p14:nvContentPartPr>
              <p14:xfrm>
                <a:off x="7198279" y="6116758"/>
                <a:ext cx="159120" cy="129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F3C0BD9-E645-4009-A81A-32C20641E26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89639" y="6107758"/>
                  <a:ext cx="176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5749D95-E573-4D28-833E-4328FE0AFE71}"/>
                    </a:ext>
                  </a:extLst>
                </p14:cNvPr>
                <p14:cNvContentPartPr/>
                <p14:nvPr/>
              </p14:nvContentPartPr>
              <p14:xfrm>
                <a:off x="7243999" y="6107758"/>
                <a:ext cx="154800" cy="265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5749D95-E573-4D28-833E-4328FE0AFE7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34999" y="6098758"/>
                  <a:ext cx="172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E29EA9A-A877-4E16-A841-912B9CE69C9A}"/>
                    </a:ext>
                  </a:extLst>
                </p14:cNvPr>
                <p14:cNvContentPartPr/>
                <p14:nvPr/>
              </p14:nvContentPartPr>
              <p14:xfrm>
                <a:off x="7459639" y="6213598"/>
                <a:ext cx="92160" cy="9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E29EA9A-A877-4E16-A841-912B9CE69C9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50999" y="6204598"/>
                  <a:ext cx="109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88905B5-50DE-450B-84DA-EAA7D1637ACF}"/>
                    </a:ext>
                  </a:extLst>
                </p14:cNvPr>
                <p14:cNvContentPartPr/>
                <p14:nvPr/>
              </p14:nvContentPartPr>
              <p14:xfrm>
                <a:off x="7460719" y="6268318"/>
                <a:ext cx="101880" cy="10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88905B5-50DE-450B-84DA-EAA7D1637AC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52079" y="6259678"/>
                  <a:ext cx="119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A063501-C31A-4464-92AE-A3E08C40372F}"/>
                    </a:ext>
                  </a:extLst>
                </p14:cNvPr>
                <p14:cNvContentPartPr/>
                <p14:nvPr/>
              </p14:nvContentPartPr>
              <p14:xfrm>
                <a:off x="7698319" y="6138358"/>
                <a:ext cx="27360" cy="137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A063501-C31A-4464-92AE-A3E08C40372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89319" y="6129358"/>
                  <a:ext cx="45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DCCBDB1-F815-4A2F-AF60-2A5C021F00AF}"/>
                    </a:ext>
                  </a:extLst>
                </p14:cNvPr>
                <p14:cNvContentPartPr/>
                <p14:nvPr/>
              </p14:nvContentPartPr>
              <p14:xfrm>
                <a:off x="7774279" y="6149158"/>
                <a:ext cx="250200" cy="155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DCCBDB1-F815-4A2F-AF60-2A5C021F00A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765279" y="6140158"/>
                  <a:ext cx="267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CCC847D-B558-4AE5-BE2F-91912244AFCE}"/>
                    </a:ext>
                  </a:extLst>
                </p14:cNvPr>
                <p14:cNvContentPartPr/>
                <p14:nvPr/>
              </p14:nvContentPartPr>
              <p14:xfrm>
                <a:off x="8096119" y="6011278"/>
                <a:ext cx="163080" cy="366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CCC847D-B558-4AE5-BE2F-91912244AFC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87479" y="6002638"/>
                  <a:ext cx="18072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E775B7E-D989-43B3-B54B-5C8EB487FDBD}"/>
              </a:ext>
            </a:extLst>
          </p:cNvPr>
          <p:cNvGrpSpPr/>
          <p:nvPr/>
        </p:nvGrpSpPr>
        <p:grpSpPr>
          <a:xfrm>
            <a:off x="6136279" y="5247358"/>
            <a:ext cx="1219320" cy="663840"/>
            <a:chOff x="6136279" y="5247358"/>
            <a:chExt cx="1219320" cy="66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7A9EC96-C7E5-42A0-BCD4-7B3E8EE3F82B}"/>
                    </a:ext>
                  </a:extLst>
                </p14:cNvPr>
                <p14:cNvContentPartPr/>
                <p14:nvPr/>
              </p14:nvContentPartPr>
              <p14:xfrm>
                <a:off x="6136279" y="5587918"/>
                <a:ext cx="82440" cy="42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7A9EC96-C7E5-42A0-BCD4-7B3E8EE3F82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27639" y="5578918"/>
                  <a:ext cx="100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CF2EFC5-E2F0-41E9-8BE0-8787F4EB91F7}"/>
                    </a:ext>
                  </a:extLst>
                </p14:cNvPr>
                <p14:cNvContentPartPr/>
                <p14:nvPr/>
              </p14:nvContentPartPr>
              <p14:xfrm>
                <a:off x="6318079" y="5416918"/>
                <a:ext cx="173520" cy="178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CF2EFC5-E2F0-41E9-8BE0-8787F4EB91F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09439" y="5407918"/>
                  <a:ext cx="191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23C4AC8-A844-46B4-A04F-B6B9ECAA8C84}"/>
                    </a:ext>
                  </a:extLst>
                </p14:cNvPr>
                <p14:cNvContentPartPr/>
                <p14:nvPr/>
              </p14:nvContentPartPr>
              <p14:xfrm>
                <a:off x="6591679" y="5327998"/>
                <a:ext cx="167400" cy="155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23C4AC8-A844-46B4-A04F-B6B9ECAA8C8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83039" y="5318998"/>
                  <a:ext cx="185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54234C1-EF78-42CA-AE9C-C4D14BFEBCDC}"/>
                    </a:ext>
                  </a:extLst>
                </p14:cNvPr>
                <p14:cNvContentPartPr/>
                <p14:nvPr/>
              </p14:nvContentPartPr>
              <p14:xfrm>
                <a:off x="6691759" y="5282278"/>
                <a:ext cx="106200" cy="327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54234C1-EF78-42CA-AE9C-C4D14BFEBCD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83119" y="5273638"/>
                  <a:ext cx="123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10AE0F1-F416-4D1B-9D48-97540FB2AE92}"/>
                    </a:ext>
                  </a:extLst>
                </p14:cNvPr>
                <p14:cNvContentPartPr/>
                <p14:nvPr/>
              </p14:nvContentPartPr>
              <p14:xfrm>
                <a:off x="6818119" y="5247358"/>
                <a:ext cx="178200" cy="425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10AE0F1-F416-4D1B-9D48-97540FB2AE9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09479" y="5238358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F115EA4-BB36-407F-B5C4-29289E2942EA}"/>
                    </a:ext>
                  </a:extLst>
                </p14:cNvPr>
                <p14:cNvContentPartPr/>
                <p14:nvPr/>
              </p14:nvContentPartPr>
              <p14:xfrm>
                <a:off x="7026919" y="5567398"/>
                <a:ext cx="17280" cy="38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F115EA4-BB36-407F-B5C4-29289E2942E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18279" y="5558758"/>
                  <a:ext cx="34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EF20B54-DA39-4FE6-8EDF-2B8215DFD3B9}"/>
                    </a:ext>
                  </a:extLst>
                </p14:cNvPr>
                <p14:cNvContentPartPr/>
                <p14:nvPr/>
              </p14:nvContentPartPr>
              <p14:xfrm>
                <a:off x="7168399" y="5337718"/>
                <a:ext cx="126720" cy="153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EF20B54-DA39-4FE6-8EDF-2B8215DFD3B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59399" y="5329078"/>
                  <a:ext cx="144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E6AEA49-DEF9-4DDD-992E-7BBBA7C9442D}"/>
                    </a:ext>
                  </a:extLst>
                </p14:cNvPr>
                <p14:cNvContentPartPr/>
                <p14:nvPr/>
              </p14:nvContentPartPr>
              <p14:xfrm>
                <a:off x="7265599" y="5290918"/>
                <a:ext cx="90000" cy="331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E6AEA49-DEF9-4DDD-992E-7BBBA7C9442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56959" y="5281918"/>
                  <a:ext cx="10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7AC0EA1-4FDB-48D2-BED4-1B535054451C}"/>
                    </a:ext>
                  </a:extLst>
                </p14:cNvPr>
                <p14:cNvContentPartPr/>
                <p14:nvPr/>
              </p14:nvContentPartPr>
              <p14:xfrm>
                <a:off x="6613279" y="5737678"/>
                <a:ext cx="40320" cy="173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7AC0EA1-4FDB-48D2-BED4-1B535054451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604639" y="5728678"/>
                  <a:ext cx="57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2DE0361-4835-4118-A98C-EB844275E985}"/>
                    </a:ext>
                  </a:extLst>
                </p14:cNvPr>
                <p14:cNvContentPartPr/>
                <p14:nvPr/>
              </p14:nvContentPartPr>
              <p14:xfrm>
                <a:off x="6502759" y="5695198"/>
                <a:ext cx="284400" cy="100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2DE0361-4835-4118-A98C-EB844275E98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93759" y="5686198"/>
                  <a:ext cx="3020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5DA5E0B8-8724-48FF-A958-65EC474E1660}"/>
              </a:ext>
            </a:extLst>
          </p:cNvPr>
          <p:cNvGrpSpPr/>
          <p:nvPr/>
        </p:nvGrpSpPr>
        <p:grpSpPr>
          <a:xfrm>
            <a:off x="729799" y="4228918"/>
            <a:ext cx="4934520" cy="1491840"/>
            <a:chOff x="729799" y="4228918"/>
            <a:chExt cx="4934520" cy="14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FDC511B-799F-4320-A6A4-E94A7FD55E53}"/>
                    </a:ext>
                  </a:extLst>
                </p14:cNvPr>
                <p14:cNvContentPartPr/>
                <p14:nvPr/>
              </p14:nvContentPartPr>
              <p14:xfrm>
                <a:off x="4064119" y="4417558"/>
                <a:ext cx="58320" cy="72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FDC511B-799F-4320-A6A4-E94A7FD55E5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055479" y="4408918"/>
                  <a:ext cx="75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DF08F82-C6F4-4DA5-B8A1-084411BCE655}"/>
                    </a:ext>
                  </a:extLst>
                </p14:cNvPr>
                <p14:cNvContentPartPr/>
                <p14:nvPr/>
              </p14:nvContentPartPr>
              <p14:xfrm>
                <a:off x="4069519" y="4443478"/>
                <a:ext cx="37080" cy="33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DF08F82-C6F4-4DA5-B8A1-084411BCE65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60879" y="4434838"/>
                  <a:ext cx="54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AC67B96-0486-4EDF-AA5C-98F47F35B61A}"/>
                    </a:ext>
                  </a:extLst>
                </p14:cNvPr>
                <p14:cNvContentPartPr/>
                <p14:nvPr/>
              </p14:nvContentPartPr>
              <p14:xfrm>
                <a:off x="4255639" y="4283638"/>
                <a:ext cx="20880" cy="185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AC67B96-0486-4EDF-AA5C-98F47F35B61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46639" y="4274998"/>
                  <a:ext cx="38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58F5C6B-E07F-4C8A-9DCE-50F4830F116F}"/>
                    </a:ext>
                  </a:extLst>
                </p14:cNvPr>
                <p14:cNvContentPartPr/>
                <p14:nvPr/>
              </p14:nvContentPartPr>
              <p14:xfrm>
                <a:off x="4359679" y="4244758"/>
                <a:ext cx="191520" cy="245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58F5C6B-E07F-4C8A-9DCE-50F4830F116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350679" y="4236118"/>
                  <a:ext cx="209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DEEB3FC-709B-4D9C-B3BC-DBC922CDB09B}"/>
                    </a:ext>
                  </a:extLst>
                </p14:cNvPr>
                <p14:cNvContentPartPr/>
                <p14:nvPr/>
              </p14:nvContentPartPr>
              <p14:xfrm>
                <a:off x="4582879" y="4228918"/>
                <a:ext cx="261000" cy="449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DEEB3FC-709B-4D9C-B3BC-DBC922CDB09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73879" y="4219918"/>
                  <a:ext cx="2786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C497D08-4BBB-4542-8235-58230DC2587C}"/>
                    </a:ext>
                  </a:extLst>
                </p14:cNvPr>
                <p14:cNvContentPartPr/>
                <p14:nvPr/>
              </p14:nvContentPartPr>
              <p14:xfrm>
                <a:off x="4768999" y="4614118"/>
                <a:ext cx="15840" cy="20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C497D08-4BBB-4542-8235-58230DC2587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59999" y="4605118"/>
                  <a:ext cx="33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48AF35A-2756-4D52-941E-FB1A8CBEBD61}"/>
                    </a:ext>
                  </a:extLst>
                </p14:cNvPr>
                <p14:cNvContentPartPr/>
                <p14:nvPr/>
              </p14:nvContentPartPr>
              <p14:xfrm>
                <a:off x="4868719" y="4399558"/>
                <a:ext cx="320760" cy="263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48AF35A-2756-4D52-941E-FB1A8CBEBD6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60079" y="4390918"/>
                  <a:ext cx="338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9E7767F-5D6B-4B86-8689-F894ACAC1185}"/>
                    </a:ext>
                  </a:extLst>
                </p14:cNvPr>
                <p14:cNvContentPartPr/>
                <p14:nvPr/>
              </p14:nvContentPartPr>
              <p14:xfrm>
                <a:off x="4048999" y="5021638"/>
                <a:ext cx="21960" cy="31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9E7767F-5D6B-4B86-8689-F894ACAC118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039999" y="5012638"/>
                  <a:ext cx="39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4A294C1-0C4F-487F-A615-83E4C685B763}"/>
                    </a:ext>
                  </a:extLst>
                </p14:cNvPr>
                <p14:cNvContentPartPr/>
                <p14:nvPr/>
              </p14:nvContentPartPr>
              <p14:xfrm>
                <a:off x="4218559" y="4822558"/>
                <a:ext cx="148320" cy="153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4A294C1-0C4F-487F-A615-83E4C685B7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09919" y="4813918"/>
                  <a:ext cx="165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25920FC-80A4-4D86-8440-FC9E14C1D6D9}"/>
                    </a:ext>
                  </a:extLst>
                </p14:cNvPr>
                <p14:cNvContentPartPr/>
                <p14:nvPr/>
              </p14:nvContentPartPr>
              <p14:xfrm>
                <a:off x="4386319" y="4776478"/>
                <a:ext cx="35640" cy="291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25920FC-80A4-4D86-8440-FC9E14C1D6D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77319" y="4767838"/>
                  <a:ext cx="53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AF0DE64-71FE-41CF-AAB4-0E2B72F69328}"/>
                    </a:ext>
                  </a:extLst>
                </p14:cNvPr>
                <p14:cNvContentPartPr/>
                <p14:nvPr/>
              </p14:nvContentPartPr>
              <p14:xfrm>
                <a:off x="4488199" y="4835158"/>
                <a:ext cx="176400" cy="198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AF0DE64-71FE-41CF-AAB4-0E2B72F6932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479559" y="4826518"/>
                  <a:ext cx="194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ADCE885-5BBE-4F66-AFDB-1A804292B5CB}"/>
                    </a:ext>
                  </a:extLst>
                </p14:cNvPr>
                <p14:cNvContentPartPr/>
                <p14:nvPr/>
              </p14:nvContentPartPr>
              <p14:xfrm>
                <a:off x="4732639" y="4744798"/>
                <a:ext cx="165240" cy="406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ADCE885-5BBE-4F66-AFDB-1A804292B5C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23639" y="4735798"/>
                  <a:ext cx="1828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709A81C-E6EA-4C5B-9853-8D744E8F2F33}"/>
                    </a:ext>
                  </a:extLst>
                </p14:cNvPr>
                <p14:cNvContentPartPr/>
                <p14:nvPr/>
              </p14:nvContentPartPr>
              <p14:xfrm>
                <a:off x="4901119" y="5039278"/>
                <a:ext cx="7200" cy="60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709A81C-E6EA-4C5B-9853-8D744E8F2F3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892119" y="5030638"/>
                  <a:ext cx="24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B7B9CE8-4A0D-4096-8AA8-1F584F7D8FAE}"/>
                    </a:ext>
                  </a:extLst>
                </p14:cNvPr>
                <p14:cNvContentPartPr/>
                <p14:nvPr/>
              </p14:nvContentPartPr>
              <p14:xfrm>
                <a:off x="5017399" y="4825798"/>
                <a:ext cx="269640" cy="308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B7B9CE8-4A0D-4096-8AA8-1F584F7D8FA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008399" y="4816798"/>
                  <a:ext cx="287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2944613-CD26-451E-9055-3886C2954F40}"/>
                    </a:ext>
                  </a:extLst>
                </p14:cNvPr>
                <p14:cNvContentPartPr/>
                <p14:nvPr/>
              </p14:nvContentPartPr>
              <p14:xfrm>
                <a:off x="4154839" y="5497918"/>
                <a:ext cx="19080" cy="45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2944613-CD26-451E-9055-3886C2954F4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145839" y="5489278"/>
                  <a:ext cx="36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4FD7DAC-741E-4A78-AC6E-C68573FB192E}"/>
                    </a:ext>
                  </a:extLst>
                </p14:cNvPr>
                <p14:cNvContentPartPr/>
                <p14:nvPr/>
              </p14:nvContentPartPr>
              <p14:xfrm>
                <a:off x="4360039" y="5356438"/>
                <a:ext cx="147600" cy="194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4FD7DAC-741E-4A78-AC6E-C68573FB192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51399" y="5347438"/>
                  <a:ext cx="165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BE84119-61E6-4FF2-AD76-DF16999424B0}"/>
                    </a:ext>
                  </a:extLst>
                </p14:cNvPr>
                <p14:cNvContentPartPr/>
                <p14:nvPr/>
              </p14:nvContentPartPr>
              <p14:xfrm>
                <a:off x="4631119" y="5332678"/>
                <a:ext cx="207720" cy="193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BE84119-61E6-4FF2-AD76-DF16999424B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22119" y="5323678"/>
                  <a:ext cx="225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1DB7546-B71C-4B0E-9024-1DAE3C506E92}"/>
                    </a:ext>
                  </a:extLst>
                </p14:cNvPr>
                <p14:cNvContentPartPr/>
                <p14:nvPr/>
              </p14:nvContentPartPr>
              <p14:xfrm>
                <a:off x="4949359" y="5271478"/>
                <a:ext cx="154080" cy="361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1DB7546-B71C-4B0E-9024-1DAE3C506E9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40719" y="5262838"/>
                  <a:ext cx="1717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082063D-2F7C-45A2-BB1F-B930366DE157}"/>
                    </a:ext>
                  </a:extLst>
                </p14:cNvPr>
                <p14:cNvContentPartPr/>
                <p14:nvPr/>
              </p14:nvContentPartPr>
              <p14:xfrm>
                <a:off x="5120719" y="5572078"/>
                <a:ext cx="19440" cy="52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082063D-2F7C-45A2-BB1F-B930366DE15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11719" y="5563078"/>
                  <a:ext cx="37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322FEDB-63B0-4188-AD07-30867DFDF911}"/>
                    </a:ext>
                  </a:extLst>
                </p14:cNvPr>
                <p14:cNvContentPartPr/>
                <p14:nvPr/>
              </p14:nvContentPartPr>
              <p14:xfrm>
                <a:off x="5250319" y="5465518"/>
                <a:ext cx="285840" cy="255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322FEDB-63B0-4188-AD07-30867DFDF91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41679" y="5456518"/>
                  <a:ext cx="303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534B6BB-DA19-48CB-BD4C-75E14A45A238}"/>
                    </a:ext>
                  </a:extLst>
                </p14:cNvPr>
                <p14:cNvContentPartPr/>
                <p14:nvPr/>
              </p14:nvContentPartPr>
              <p14:xfrm>
                <a:off x="3767839" y="4679998"/>
                <a:ext cx="1896480" cy="552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534B6BB-DA19-48CB-BD4C-75E14A45A23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58839" y="4671358"/>
                  <a:ext cx="191412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C39877C-3E7A-4131-AFAB-992D0084F19F}"/>
                    </a:ext>
                  </a:extLst>
                </p14:cNvPr>
                <p14:cNvContentPartPr/>
                <p14:nvPr/>
              </p14:nvContentPartPr>
              <p14:xfrm>
                <a:off x="2570479" y="4855318"/>
                <a:ext cx="1108800" cy="18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C39877C-3E7A-4131-AFAB-992D0084F19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61839" y="4846318"/>
                  <a:ext cx="1126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0477FF8-D32B-413C-980B-CA13092A8BC9}"/>
                    </a:ext>
                  </a:extLst>
                </p14:cNvPr>
                <p14:cNvContentPartPr/>
                <p14:nvPr/>
              </p14:nvContentPartPr>
              <p14:xfrm>
                <a:off x="739519" y="4545358"/>
                <a:ext cx="51840" cy="331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0477FF8-D32B-413C-980B-CA13092A8BC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30519" y="4536358"/>
                  <a:ext cx="69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9B17334-8CDC-467D-8187-D1D990976E2D}"/>
                    </a:ext>
                  </a:extLst>
                </p14:cNvPr>
                <p14:cNvContentPartPr/>
                <p14:nvPr/>
              </p14:nvContentPartPr>
              <p14:xfrm>
                <a:off x="729799" y="4381198"/>
                <a:ext cx="248400" cy="253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9B17334-8CDC-467D-8187-D1D990976E2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0799" y="4372558"/>
                  <a:ext cx="266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53B7F68-53A7-4AE0-9F44-E85165E5717C}"/>
                    </a:ext>
                  </a:extLst>
                </p14:cNvPr>
                <p14:cNvContentPartPr/>
                <p14:nvPr/>
              </p14:nvContentPartPr>
              <p14:xfrm>
                <a:off x="1062799" y="4404958"/>
                <a:ext cx="100800" cy="275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53B7F68-53A7-4AE0-9F44-E85165E5717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53799" y="4396318"/>
                  <a:ext cx="118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0A8AE6F-E6C6-4902-9BAE-79CDCBCEDE44}"/>
                    </a:ext>
                  </a:extLst>
                </p14:cNvPr>
                <p14:cNvContentPartPr/>
                <p14:nvPr/>
              </p14:nvContentPartPr>
              <p14:xfrm>
                <a:off x="1200679" y="4440598"/>
                <a:ext cx="165600" cy="177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0A8AE6F-E6C6-4902-9BAE-79CDCBCEDE4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91679" y="4431598"/>
                  <a:ext cx="183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27BB5B9-469F-4E47-88A9-300CCAAC9DE4}"/>
                    </a:ext>
                  </a:extLst>
                </p14:cNvPr>
                <p14:cNvContentPartPr/>
                <p14:nvPr/>
              </p14:nvContentPartPr>
              <p14:xfrm>
                <a:off x="1179439" y="4415398"/>
                <a:ext cx="172080" cy="1998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27BB5B9-469F-4E47-88A9-300CCAAC9DE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70799" y="4406398"/>
                  <a:ext cx="189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392C8E4-35BF-4305-A896-1BA01674C409}"/>
                    </a:ext>
                  </a:extLst>
                </p14:cNvPr>
                <p14:cNvContentPartPr/>
                <p14:nvPr/>
              </p14:nvContentPartPr>
              <p14:xfrm>
                <a:off x="1412359" y="4476958"/>
                <a:ext cx="87480" cy="100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392C8E4-35BF-4305-A896-1BA01674C40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403719" y="4467958"/>
                  <a:ext cx="105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C702654-67C0-40D9-8166-B8F4EF0637C4}"/>
                    </a:ext>
                  </a:extLst>
                </p14:cNvPr>
                <p14:cNvContentPartPr/>
                <p14:nvPr/>
              </p14:nvContentPartPr>
              <p14:xfrm>
                <a:off x="1432159" y="4532398"/>
                <a:ext cx="81360" cy="20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C702654-67C0-40D9-8166-B8F4EF0637C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423159" y="4523398"/>
                  <a:ext cx="99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E5B99E4-0829-4348-A2CD-A3DA5BF2F1DB}"/>
                    </a:ext>
                  </a:extLst>
                </p14:cNvPr>
                <p14:cNvContentPartPr/>
                <p14:nvPr/>
              </p14:nvContentPartPr>
              <p14:xfrm>
                <a:off x="1620439" y="4416478"/>
                <a:ext cx="65880" cy="157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E5B99E4-0829-4348-A2CD-A3DA5BF2F1D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611439" y="4407478"/>
                  <a:ext cx="83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F482DEA-74E4-4CE1-8950-F7A0C4AA93D9}"/>
                    </a:ext>
                  </a:extLst>
                </p14:cNvPr>
                <p14:cNvContentPartPr/>
                <p14:nvPr/>
              </p14:nvContentPartPr>
              <p14:xfrm>
                <a:off x="1760479" y="4384798"/>
                <a:ext cx="135000" cy="2106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F482DEA-74E4-4CE1-8950-F7A0C4AA93D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751839" y="4375798"/>
                  <a:ext cx="152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F3FE14C-E233-43AE-904A-81353ADAD095}"/>
                    </a:ext>
                  </a:extLst>
                </p14:cNvPr>
                <p14:cNvContentPartPr/>
                <p14:nvPr/>
              </p14:nvContentPartPr>
              <p14:xfrm>
                <a:off x="1917439" y="4453198"/>
                <a:ext cx="146520" cy="1519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F3FE14C-E233-43AE-904A-81353ADAD09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08799" y="4444558"/>
                  <a:ext cx="164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DD18A65-6DC4-4E7C-80CB-ADA0EBEF7F3D}"/>
                    </a:ext>
                  </a:extLst>
                </p14:cNvPr>
                <p14:cNvContentPartPr/>
                <p14:nvPr/>
              </p14:nvContentPartPr>
              <p14:xfrm>
                <a:off x="2056399" y="4344838"/>
                <a:ext cx="213480" cy="3765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DD18A65-6DC4-4E7C-80CB-ADA0EBEF7F3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47759" y="4336198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BDC1802-0060-445B-A1A0-97D5808482DB}"/>
                    </a:ext>
                  </a:extLst>
                </p14:cNvPr>
                <p14:cNvContentPartPr/>
                <p14:nvPr/>
              </p14:nvContentPartPr>
              <p14:xfrm>
                <a:off x="2313439" y="4425118"/>
                <a:ext cx="85320" cy="1155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BDC1802-0060-445B-A1A0-97D5808482D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04799" y="4416478"/>
                  <a:ext cx="102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EE07494-2B97-4AC8-BB19-057F719E3D34}"/>
                    </a:ext>
                  </a:extLst>
                </p14:cNvPr>
                <p14:cNvContentPartPr/>
                <p14:nvPr/>
              </p14:nvContentPartPr>
              <p14:xfrm>
                <a:off x="2314159" y="4404958"/>
                <a:ext cx="226800" cy="291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EE07494-2B97-4AC8-BB19-057F719E3D3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305519" y="4395958"/>
                  <a:ext cx="2444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A47EEB0-10CC-4DCD-A296-0D615A2E7F24}"/>
                    </a:ext>
                  </a:extLst>
                </p14:cNvPr>
                <p14:cNvContentPartPr/>
                <p14:nvPr/>
              </p14:nvContentPartPr>
              <p14:xfrm>
                <a:off x="2521519" y="4516558"/>
                <a:ext cx="79560" cy="28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A47EEB0-10CC-4DCD-A296-0D615A2E7F2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512519" y="4507558"/>
                  <a:ext cx="97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7A0129E-E3F5-4B9C-9BF2-AE2F119DCD2F}"/>
                    </a:ext>
                  </a:extLst>
                </p14:cNvPr>
                <p14:cNvContentPartPr/>
                <p14:nvPr/>
              </p14:nvContentPartPr>
              <p14:xfrm>
                <a:off x="2483359" y="4592878"/>
                <a:ext cx="105120" cy="23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7A0129E-E3F5-4B9C-9BF2-AE2F119DCD2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474359" y="4584238"/>
                  <a:ext cx="122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EF2E96A-9849-4331-9836-A5D48190B784}"/>
                    </a:ext>
                  </a:extLst>
                </p14:cNvPr>
                <p14:cNvContentPartPr/>
                <p14:nvPr/>
              </p14:nvContentPartPr>
              <p14:xfrm>
                <a:off x="2736439" y="4471918"/>
                <a:ext cx="40320" cy="1393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EF2E96A-9849-4331-9836-A5D48190B78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27439" y="4462918"/>
                  <a:ext cx="57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D74C74D-8104-41CC-891B-F92C96D5B3EE}"/>
                    </a:ext>
                  </a:extLst>
                </p14:cNvPr>
                <p14:cNvContentPartPr/>
                <p14:nvPr/>
              </p14:nvContentPartPr>
              <p14:xfrm>
                <a:off x="2839759" y="4431958"/>
                <a:ext cx="235800" cy="1965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D74C74D-8104-41CC-891B-F92C96D5B3E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830759" y="4422958"/>
                  <a:ext cx="253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E817B03-3D98-42E3-8F48-9E6350C4CEE3}"/>
                    </a:ext>
                  </a:extLst>
                </p14:cNvPr>
                <p14:cNvContentPartPr/>
                <p14:nvPr/>
              </p14:nvContentPartPr>
              <p14:xfrm>
                <a:off x="3073039" y="4321438"/>
                <a:ext cx="203760" cy="4276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E817B03-3D98-42E3-8F48-9E6350C4CEE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64399" y="4312438"/>
                  <a:ext cx="221400" cy="44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6AA51171-ABF9-4F87-856B-D9486151D900}"/>
                  </a:ext>
                </a:extLst>
              </p14:cNvPr>
              <p14:cNvContentPartPr/>
              <p14:nvPr/>
            </p14:nvContentPartPr>
            <p14:xfrm>
              <a:off x="8402119" y="4001758"/>
              <a:ext cx="236520" cy="14734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6AA51171-ABF9-4F87-856B-D9486151D900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8393479" y="3993118"/>
                <a:ext cx="254160" cy="149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3" name="Group 332">
            <a:extLst>
              <a:ext uri="{FF2B5EF4-FFF2-40B4-BE49-F238E27FC236}">
                <a16:creationId xmlns:a16="http://schemas.microsoft.com/office/drawing/2014/main" id="{893A19CA-2D54-4D27-B932-1914C743467D}"/>
              </a:ext>
            </a:extLst>
          </p:cNvPr>
          <p:cNvGrpSpPr/>
          <p:nvPr/>
        </p:nvGrpSpPr>
        <p:grpSpPr>
          <a:xfrm>
            <a:off x="8914399" y="4314958"/>
            <a:ext cx="1908720" cy="739800"/>
            <a:chOff x="8914399" y="4314958"/>
            <a:chExt cx="190872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4C0F2C8-6C22-4606-8A65-5DF8B6D83B37}"/>
                    </a:ext>
                  </a:extLst>
                </p14:cNvPr>
                <p14:cNvContentPartPr/>
                <p14:nvPr/>
              </p14:nvContentPartPr>
              <p14:xfrm>
                <a:off x="8929519" y="4571278"/>
                <a:ext cx="43200" cy="383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4C0F2C8-6C22-4606-8A65-5DF8B6D83B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920879" y="4562638"/>
                  <a:ext cx="60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921DF37-BD7A-48B1-902F-C56B7D0F292C}"/>
                    </a:ext>
                  </a:extLst>
                </p14:cNvPr>
                <p14:cNvContentPartPr/>
                <p14:nvPr/>
              </p14:nvContentPartPr>
              <p14:xfrm>
                <a:off x="8914399" y="4425118"/>
                <a:ext cx="290160" cy="232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921DF37-BD7A-48B1-902F-C56B7D0F292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05399" y="4416478"/>
                  <a:ext cx="3078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9823264-9BC6-48FA-A6EF-B45BFDD1C541}"/>
                    </a:ext>
                  </a:extLst>
                </p14:cNvPr>
                <p14:cNvContentPartPr/>
                <p14:nvPr/>
              </p14:nvContentPartPr>
              <p14:xfrm>
                <a:off x="9082519" y="4730758"/>
                <a:ext cx="118080" cy="2296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9823264-9BC6-48FA-A6EF-B45BFDD1C54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073519" y="4722118"/>
                  <a:ext cx="135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A0E2F92-B4C5-4F93-ACE8-A746F82232C1}"/>
                    </a:ext>
                  </a:extLst>
                </p14:cNvPr>
                <p14:cNvContentPartPr/>
                <p14:nvPr/>
              </p14:nvContentPartPr>
              <p14:xfrm>
                <a:off x="9063799" y="4730758"/>
                <a:ext cx="180360" cy="219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A0E2F92-B4C5-4F93-ACE8-A746F82232C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54799" y="4721758"/>
                  <a:ext cx="198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8B03C90-4854-4B4E-8FA0-54C7A2A82A81}"/>
                    </a:ext>
                  </a:extLst>
                </p14:cNvPr>
                <p14:cNvContentPartPr/>
                <p14:nvPr/>
              </p14:nvContentPartPr>
              <p14:xfrm>
                <a:off x="9309319" y="4726798"/>
                <a:ext cx="55800" cy="239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8B03C90-4854-4B4E-8FA0-54C7A2A82A8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300679" y="4718158"/>
                  <a:ext cx="73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F49E6D0-B840-4E80-9721-C3FA214E5E26}"/>
                    </a:ext>
                  </a:extLst>
                </p14:cNvPr>
                <p14:cNvContentPartPr/>
                <p14:nvPr/>
              </p14:nvContentPartPr>
              <p14:xfrm>
                <a:off x="9446839" y="4707718"/>
                <a:ext cx="90000" cy="140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F49E6D0-B840-4E80-9721-C3FA214E5E2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438199" y="4699078"/>
                  <a:ext cx="107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C55B032-A98F-4B7C-8BE9-DBC2BC219382}"/>
                    </a:ext>
                  </a:extLst>
                </p14:cNvPr>
                <p14:cNvContentPartPr/>
                <p14:nvPr/>
              </p14:nvContentPartPr>
              <p14:xfrm>
                <a:off x="9470599" y="4728958"/>
                <a:ext cx="217800" cy="325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C55B032-A98F-4B7C-8BE9-DBC2BC21938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61959" y="4719958"/>
                  <a:ext cx="235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65477E2-BD68-423F-9A48-58083951FCA3}"/>
                    </a:ext>
                  </a:extLst>
                </p14:cNvPr>
                <p14:cNvContentPartPr/>
                <p14:nvPr/>
              </p14:nvContentPartPr>
              <p14:xfrm>
                <a:off x="9664999" y="4376158"/>
                <a:ext cx="131400" cy="327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65477E2-BD68-423F-9A48-58083951FCA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56359" y="4367158"/>
                  <a:ext cx="149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6121A3B-ED8C-4559-8A52-5DFC13C1C7EB}"/>
                    </a:ext>
                  </a:extLst>
                </p14:cNvPr>
                <p14:cNvContentPartPr/>
                <p14:nvPr/>
              </p14:nvContentPartPr>
              <p14:xfrm>
                <a:off x="9823039" y="4453918"/>
                <a:ext cx="227520" cy="2142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6121A3B-ED8C-4559-8A52-5DFC13C1C7E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14399" y="4445278"/>
                  <a:ext cx="245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6DB1697-C08C-4777-A167-A67CE2289928}"/>
                    </a:ext>
                  </a:extLst>
                </p14:cNvPr>
                <p14:cNvContentPartPr/>
                <p14:nvPr/>
              </p14:nvContentPartPr>
              <p14:xfrm>
                <a:off x="9864079" y="4429078"/>
                <a:ext cx="167400" cy="1980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6DB1697-C08C-4777-A167-A67CE228992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55439" y="4420438"/>
                  <a:ext cx="185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43808DE-606F-4960-A2EF-AF573D239503}"/>
                    </a:ext>
                  </a:extLst>
                </p14:cNvPr>
                <p14:cNvContentPartPr/>
                <p14:nvPr/>
              </p14:nvContentPartPr>
              <p14:xfrm>
                <a:off x="10204279" y="4445638"/>
                <a:ext cx="70200" cy="269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43808DE-606F-4960-A2EF-AF573D23950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195639" y="4436998"/>
                  <a:ext cx="87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7CCD6AB-2B31-46CA-AF85-2F813B0F2975}"/>
                    </a:ext>
                  </a:extLst>
                </p14:cNvPr>
                <p14:cNvContentPartPr/>
                <p14:nvPr/>
              </p14:nvContentPartPr>
              <p14:xfrm>
                <a:off x="10338199" y="4490998"/>
                <a:ext cx="124200" cy="136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7CCD6AB-2B31-46CA-AF85-2F813B0F297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329199" y="4481998"/>
                  <a:ext cx="141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68EEEB6-A7EA-4F30-9D68-0162C83531C5}"/>
                    </a:ext>
                  </a:extLst>
                </p14:cNvPr>
                <p14:cNvContentPartPr/>
                <p14:nvPr/>
              </p14:nvContentPartPr>
              <p14:xfrm>
                <a:off x="10328839" y="4500358"/>
                <a:ext cx="197640" cy="2775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68EEEB6-A7EA-4F30-9D68-0162C83531C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320199" y="4491718"/>
                  <a:ext cx="215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B209E67-BBA4-4542-BD40-16499D4022DD}"/>
                    </a:ext>
                  </a:extLst>
                </p14:cNvPr>
                <p14:cNvContentPartPr/>
                <p14:nvPr/>
              </p14:nvContentPartPr>
              <p14:xfrm>
                <a:off x="10528279" y="4314958"/>
                <a:ext cx="294840" cy="5400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B209E67-BBA4-4542-BD40-16499D4022D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519279" y="4305958"/>
                  <a:ext cx="312480" cy="55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49EC8653-2850-4433-9AF2-09FB86DA455C}"/>
              </a:ext>
            </a:extLst>
          </p:cNvPr>
          <p:cNvGrpSpPr/>
          <p:nvPr/>
        </p:nvGrpSpPr>
        <p:grpSpPr>
          <a:xfrm>
            <a:off x="4641919" y="2496652"/>
            <a:ext cx="268920" cy="261000"/>
            <a:chOff x="4641919" y="2496652"/>
            <a:chExt cx="26892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203D422-9E31-4522-8E04-F919EF08584C}"/>
                    </a:ext>
                  </a:extLst>
                </p14:cNvPr>
                <p14:cNvContentPartPr/>
                <p14:nvPr/>
              </p14:nvContentPartPr>
              <p14:xfrm>
                <a:off x="4668199" y="2570452"/>
                <a:ext cx="242640" cy="561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203D422-9E31-4522-8E04-F919EF08584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59559" y="2561812"/>
                  <a:ext cx="260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83DE215-0EAB-4894-9820-F672F1DF6251}"/>
                    </a:ext>
                  </a:extLst>
                </p14:cNvPr>
                <p14:cNvContentPartPr/>
                <p14:nvPr/>
              </p14:nvContentPartPr>
              <p14:xfrm>
                <a:off x="4641919" y="2496652"/>
                <a:ext cx="139320" cy="261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83DE215-0EAB-4894-9820-F672F1DF625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33279" y="2487652"/>
                  <a:ext cx="15696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8550B8C-1922-46EC-BE39-4DD0693D9719}"/>
              </a:ext>
            </a:extLst>
          </p:cNvPr>
          <p:cNvGrpSpPr/>
          <p:nvPr/>
        </p:nvGrpSpPr>
        <p:grpSpPr>
          <a:xfrm>
            <a:off x="3902479" y="3348052"/>
            <a:ext cx="738000" cy="591120"/>
            <a:chOff x="3902479" y="3348052"/>
            <a:chExt cx="73800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0FD143A-E1BB-4A19-B7AE-313F3FA34E69}"/>
                    </a:ext>
                  </a:extLst>
                </p14:cNvPr>
                <p14:cNvContentPartPr/>
                <p14:nvPr/>
              </p14:nvContentPartPr>
              <p14:xfrm>
                <a:off x="3988519" y="3716278"/>
                <a:ext cx="43200" cy="34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0FD143A-E1BB-4A19-B7AE-313F3FA34E6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79519" y="3707278"/>
                  <a:ext cx="60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992875-72C8-4E0E-8809-7CE60CA38E0F}"/>
                    </a:ext>
                  </a:extLst>
                </p14:cNvPr>
                <p14:cNvContentPartPr/>
                <p14:nvPr/>
              </p14:nvContentPartPr>
              <p14:xfrm>
                <a:off x="4193719" y="3518998"/>
                <a:ext cx="363960" cy="213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992875-72C8-4E0E-8809-7CE60CA38E0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4719" y="3509998"/>
                  <a:ext cx="381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3227DF6-0334-4FFA-A377-BAAA2854D810}"/>
                    </a:ext>
                  </a:extLst>
                </p14:cNvPr>
                <p14:cNvContentPartPr/>
                <p14:nvPr/>
              </p14:nvContentPartPr>
              <p14:xfrm>
                <a:off x="3902479" y="3348052"/>
                <a:ext cx="738000" cy="5911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3227DF6-0334-4FFA-A377-BAAA2854D81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3479" y="3339412"/>
                  <a:ext cx="755640" cy="60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FDCB9D-1041-42F3-A250-DA4593C7AB94}"/>
                  </a:ext>
                </a:extLst>
              </p14:cNvPr>
              <p14:cNvContentPartPr/>
              <p14:nvPr/>
            </p14:nvContentPartPr>
            <p14:xfrm>
              <a:off x="3824359" y="6621172"/>
              <a:ext cx="1691280" cy="630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FDCB9D-1041-42F3-A250-DA4593C7AB94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3815719" y="6612172"/>
                <a:ext cx="17089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F99BE781-C50E-4CA4-A1EC-743971B8E3FE}"/>
                  </a:ext>
                </a:extLst>
              </p14:cNvPr>
              <p14:cNvContentPartPr/>
              <p14:nvPr/>
            </p14:nvContentPartPr>
            <p14:xfrm>
              <a:off x="6276679" y="6569692"/>
              <a:ext cx="1931400" cy="709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F99BE781-C50E-4CA4-A1EC-743971B8E3FE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268039" y="6561052"/>
                <a:ext cx="1949040" cy="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4D5037E-05FD-424E-81DC-68E1D59E4110}"/>
              </a:ext>
            </a:extLst>
          </p:cNvPr>
          <p:cNvGrpSpPr/>
          <p:nvPr/>
        </p:nvGrpSpPr>
        <p:grpSpPr>
          <a:xfrm>
            <a:off x="4649714" y="2465268"/>
            <a:ext cx="216360" cy="302400"/>
            <a:chOff x="4649714" y="2465268"/>
            <a:chExt cx="21636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9883752-EC66-40B4-90B0-3ABD9B4684DE}"/>
                    </a:ext>
                  </a:extLst>
                </p14:cNvPr>
                <p14:cNvContentPartPr/>
                <p14:nvPr/>
              </p14:nvContentPartPr>
              <p14:xfrm>
                <a:off x="4669154" y="2578668"/>
                <a:ext cx="196920" cy="46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9883752-EC66-40B4-90B0-3ABD9B4684D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60514" y="2569668"/>
                  <a:ext cx="214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9D7296-A6F3-4599-BD6A-998DD67C94E0}"/>
                    </a:ext>
                  </a:extLst>
                </p14:cNvPr>
                <p14:cNvContentPartPr/>
                <p14:nvPr/>
              </p14:nvContentPartPr>
              <p14:xfrm>
                <a:off x="4649714" y="2465268"/>
                <a:ext cx="126720" cy="302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9D7296-A6F3-4599-BD6A-998DD67C94E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641074" y="2456268"/>
                  <a:ext cx="14436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BFCCD60-59A4-454C-A3D7-B61EDA6C88D7}"/>
                  </a:ext>
                </a:extLst>
              </p14:cNvPr>
              <p14:cNvContentPartPr/>
              <p14:nvPr/>
            </p14:nvContentPartPr>
            <p14:xfrm>
              <a:off x="8880794" y="5218548"/>
              <a:ext cx="2153160" cy="135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BFCCD60-59A4-454C-A3D7-B61EDA6C88D7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871794" y="5209548"/>
                <a:ext cx="21708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CA69B28-5E8A-4B6C-9298-653450C675B6}"/>
                  </a:ext>
                </a:extLst>
              </p14:cNvPr>
              <p14:cNvContentPartPr/>
              <p14:nvPr/>
            </p14:nvContentPartPr>
            <p14:xfrm>
              <a:off x="4798394" y="3709068"/>
              <a:ext cx="214200" cy="3286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CA69B28-5E8A-4B6C-9298-653450C675B6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789754" y="3700068"/>
                <a:ext cx="231840" cy="34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C9924D9-F5DD-4BC5-B248-049819242D7D}"/>
              </a:ext>
            </a:extLst>
          </p:cNvPr>
          <p:cNvGrpSpPr/>
          <p:nvPr/>
        </p:nvGrpSpPr>
        <p:grpSpPr>
          <a:xfrm>
            <a:off x="8709434" y="663468"/>
            <a:ext cx="2655720" cy="2302920"/>
            <a:chOff x="8709434" y="663468"/>
            <a:chExt cx="2655720" cy="230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C424F68-7339-4067-90E8-E1AFF95C9158}"/>
                    </a:ext>
                  </a:extLst>
                </p14:cNvPr>
                <p14:cNvContentPartPr/>
                <p14:nvPr/>
              </p14:nvContentPartPr>
              <p14:xfrm>
                <a:off x="8709434" y="2281308"/>
                <a:ext cx="56520" cy="42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C424F68-7339-4067-90E8-E1AFF95C915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700434" y="2272308"/>
                  <a:ext cx="741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7FE1388-69E9-43B3-9348-6A49150E2979}"/>
                    </a:ext>
                  </a:extLst>
                </p14:cNvPr>
                <p14:cNvContentPartPr/>
                <p14:nvPr/>
              </p14:nvContentPartPr>
              <p14:xfrm>
                <a:off x="8720954" y="1960908"/>
                <a:ext cx="164880" cy="409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7FE1388-69E9-43B3-9348-6A49150E297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12314" y="1951908"/>
                  <a:ext cx="1825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659A26C-EA01-49F0-B854-BFDA5FEF4FB8}"/>
                    </a:ext>
                  </a:extLst>
                </p14:cNvPr>
                <p14:cNvContentPartPr/>
                <p14:nvPr/>
              </p14:nvContentPartPr>
              <p14:xfrm>
                <a:off x="9018674" y="1927788"/>
                <a:ext cx="176040" cy="526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659A26C-EA01-49F0-B854-BFDA5FEF4FB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009674" y="1918788"/>
                  <a:ext cx="1936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ADE1B06-7C82-499D-8C5A-C37E16A0C2B0}"/>
                    </a:ext>
                  </a:extLst>
                </p14:cNvPr>
                <p14:cNvContentPartPr/>
                <p14:nvPr/>
              </p14:nvContentPartPr>
              <p14:xfrm>
                <a:off x="9227834" y="2010588"/>
                <a:ext cx="257400" cy="199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ADE1B06-7C82-499D-8C5A-C37E16A0C2B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19194" y="2001588"/>
                  <a:ext cx="275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611448F-A247-4F03-82A5-79246BA7A5E9}"/>
                    </a:ext>
                  </a:extLst>
                </p14:cNvPr>
                <p14:cNvContentPartPr/>
                <p14:nvPr/>
              </p14:nvContentPartPr>
              <p14:xfrm>
                <a:off x="9323954" y="1853268"/>
                <a:ext cx="90720" cy="384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611448F-A247-4F03-82A5-79246BA7A5E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315314" y="1844628"/>
                  <a:ext cx="1083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A65BCC7-8336-4676-96B8-1EEDD63A43C4}"/>
                    </a:ext>
                  </a:extLst>
                </p14:cNvPr>
                <p14:cNvContentPartPr/>
                <p14:nvPr/>
              </p14:nvContentPartPr>
              <p14:xfrm>
                <a:off x="9586034" y="1627188"/>
                <a:ext cx="130320" cy="527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A65BCC7-8336-4676-96B8-1EEDD63A43C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577034" y="1618548"/>
                  <a:ext cx="14796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101661-3297-44AE-84B0-90ADD916F159}"/>
                    </a:ext>
                  </a:extLst>
                </p14:cNvPr>
                <p14:cNvContentPartPr/>
                <p14:nvPr/>
              </p14:nvContentPartPr>
              <p14:xfrm>
                <a:off x="9780434" y="1730508"/>
                <a:ext cx="137880" cy="121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101661-3297-44AE-84B0-90ADD916F15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771434" y="1721868"/>
                  <a:ext cx="155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0825666-1FDF-4E66-8199-667951A25F46}"/>
                    </a:ext>
                  </a:extLst>
                </p14:cNvPr>
                <p14:cNvContentPartPr/>
                <p14:nvPr/>
              </p14:nvContentPartPr>
              <p14:xfrm>
                <a:off x="9889514" y="1493268"/>
                <a:ext cx="176400" cy="801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0825666-1FDF-4E66-8199-667951A25F4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880514" y="1484628"/>
                  <a:ext cx="194040" cy="81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1A23360-9552-4BCD-B0B9-B9037E33BF9C}"/>
                    </a:ext>
                  </a:extLst>
                </p14:cNvPr>
                <p14:cNvContentPartPr/>
                <p14:nvPr/>
              </p14:nvContentPartPr>
              <p14:xfrm>
                <a:off x="10108394" y="1391388"/>
                <a:ext cx="110520" cy="155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1A23360-9552-4BCD-B0B9-B9037E33BF9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099394" y="1382388"/>
                  <a:ext cx="128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EFCAC99-3C1D-4263-BD02-E4B9E0AB7560}"/>
                    </a:ext>
                  </a:extLst>
                </p14:cNvPr>
                <p14:cNvContentPartPr/>
                <p14:nvPr/>
              </p14:nvContentPartPr>
              <p14:xfrm>
                <a:off x="10104074" y="1437828"/>
                <a:ext cx="236160" cy="257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EFCAC99-3C1D-4263-BD02-E4B9E0AB756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095434" y="1428828"/>
                  <a:ext cx="253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FC6BA04-DACA-4535-AFF9-741078D9CEE1}"/>
                    </a:ext>
                  </a:extLst>
                </p14:cNvPr>
                <p14:cNvContentPartPr/>
                <p14:nvPr/>
              </p14:nvContentPartPr>
              <p14:xfrm>
                <a:off x="10378754" y="1248468"/>
                <a:ext cx="84960" cy="190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FC6BA04-DACA-4535-AFF9-741078D9CEE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370114" y="1239468"/>
                  <a:ext cx="102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E987842-43BA-453E-9534-23806293E2D2}"/>
                    </a:ext>
                  </a:extLst>
                </p14:cNvPr>
                <p14:cNvContentPartPr/>
                <p14:nvPr/>
              </p14:nvContentPartPr>
              <p14:xfrm>
                <a:off x="10522754" y="897468"/>
                <a:ext cx="229680" cy="367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E987842-43BA-453E-9534-23806293E2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513754" y="888828"/>
                  <a:ext cx="2473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C05DF71-AF54-40C5-B7DF-75FF6D6045CB}"/>
                    </a:ext>
                  </a:extLst>
                </p14:cNvPr>
                <p14:cNvContentPartPr/>
                <p14:nvPr/>
              </p14:nvContentPartPr>
              <p14:xfrm>
                <a:off x="10602674" y="663468"/>
                <a:ext cx="537840" cy="6166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C05DF71-AF54-40C5-B7DF-75FF6D6045C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593674" y="654828"/>
                  <a:ext cx="55548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61C2DBC-539B-4819-8889-C2AB3B078D93}"/>
                    </a:ext>
                  </a:extLst>
                </p14:cNvPr>
                <p14:cNvContentPartPr/>
                <p14:nvPr/>
              </p14:nvContentPartPr>
              <p14:xfrm>
                <a:off x="8922194" y="1310028"/>
                <a:ext cx="2442960" cy="1656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61C2DBC-539B-4819-8889-C2AB3B078D9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913194" y="1301028"/>
                  <a:ext cx="2460600" cy="167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C7DA0475-BA7E-46EE-95BF-085C6024EF4A}"/>
                  </a:ext>
                </a:extLst>
              </p14:cNvPr>
              <p14:cNvContentPartPr/>
              <p14:nvPr/>
            </p14:nvContentPartPr>
            <p14:xfrm>
              <a:off x="7253954" y="2052708"/>
              <a:ext cx="313920" cy="12567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C7DA0475-BA7E-46EE-95BF-085C6024EF4A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7244954" y="2043708"/>
                <a:ext cx="331560" cy="12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476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501F5A4-B6CB-42B0-A5EB-3EF033A13843}"/>
              </a:ext>
            </a:extLst>
          </p:cNvPr>
          <p:cNvGrpSpPr/>
          <p:nvPr/>
        </p:nvGrpSpPr>
        <p:grpSpPr>
          <a:xfrm>
            <a:off x="18799" y="3731398"/>
            <a:ext cx="738720" cy="268560"/>
            <a:chOff x="18799" y="3731398"/>
            <a:chExt cx="7387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0FBD4F5-D1B3-412B-8842-0FCC8C00EEEF}"/>
                    </a:ext>
                  </a:extLst>
                </p14:cNvPr>
                <p14:cNvContentPartPr/>
                <p14:nvPr/>
              </p14:nvContentPartPr>
              <p14:xfrm>
                <a:off x="298159" y="3731398"/>
                <a:ext cx="13680" cy="178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0FBD4F5-D1B3-412B-8842-0FCC8C00EEE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159" y="3722398"/>
                  <a:ext cx="3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70C164-33CD-4588-B9AE-F58725DA9787}"/>
                    </a:ext>
                  </a:extLst>
                </p14:cNvPr>
                <p14:cNvContentPartPr/>
                <p14:nvPr/>
              </p14:nvContentPartPr>
              <p14:xfrm>
                <a:off x="150919" y="3938758"/>
                <a:ext cx="338040" cy="57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70C164-33CD-4588-B9AE-F58725DA97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1919" y="3929758"/>
                  <a:ext cx="355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D965A00-BC87-4DE1-9393-E48650E4BEAA}"/>
                    </a:ext>
                  </a:extLst>
                </p14:cNvPr>
                <p14:cNvContentPartPr/>
                <p14:nvPr/>
              </p14:nvContentPartPr>
              <p14:xfrm>
                <a:off x="18799" y="3743278"/>
                <a:ext cx="449280" cy="27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D965A00-BC87-4DE1-9393-E48650E4BE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59" y="3734638"/>
                  <a:ext cx="466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C8535F7-938A-4033-BC6F-3E849DF97F45}"/>
                    </a:ext>
                  </a:extLst>
                </p14:cNvPr>
                <p14:cNvContentPartPr/>
                <p14:nvPr/>
              </p14:nvContentPartPr>
              <p14:xfrm>
                <a:off x="577159" y="3858118"/>
                <a:ext cx="180360" cy="141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C8535F7-938A-4033-BC6F-3E849DF97F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8519" y="3849478"/>
                  <a:ext cx="1980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6999023-5A09-46E4-8DD8-BC2099378153}"/>
              </a:ext>
            </a:extLst>
          </p:cNvPr>
          <p:cNvGrpSpPr/>
          <p:nvPr/>
        </p:nvGrpSpPr>
        <p:grpSpPr>
          <a:xfrm>
            <a:off x="1148119" y="3755878"/>
            <a:ext cx="739800" cy="257400"/>
            <a:chOff x="1148119" y="3755878"/>
            <a:chExt cx="73980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D5EBB48-81B5-45F5-8695-B36457038201}"/>
                    </a:ext>
                  </a:extLst>
                </p14:cNvPr>
                <p14:cNvContentPartPr/>
                <p14:nvPr/>
              </p14:nvContentPartPr>
              <p14:xfrm>
                <a:off x="1148119" y="3837238"/>
                <a:ext cx="158040" cy="170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D5EBB48-81B5-45F5-8695-B364570382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9479" y="3828238"/>
                  <a:ext cx="175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E95802E-C938-47A3-BF1D-2A6221FE431E}"/>
                    </a:ext>
                  </a:extLst>
                </p14:cNvPr>
                <p14:cNvContentPartPr/>
                <p14:nvPr/>
              </p14:nvContentPartPr>
              <p14:xfrm>
                <a:off x="1393999" y="3861358"/>
                <a:ext cx="99360" cy="135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E95802E-C938-47A3-BF1D-2A6221FE43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4999" y="3852718"/>
                  <a:ext cx="117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7A063B3-9C19-44E7-B172-9A40AFE8DAC0}"/>
                    </a:ext>
                  </a:extLst>
                </p14:cNvPr>
                <p14:cNvContentPartPr/>
                <p14:nvPr/>
              </p14:nvContentPartPr>
              <p14:xfrm>
                <a:off x="1620439" y="3755878"/>
                <a:ext cx="267480" cy="257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7A063B3-9C19-44E7-B172-9A40AFE8DA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11439" y="3746878"/>
                  <a:ext cx="28512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1DB5510-8333-4F95-93B2-B4225E112B26}"/>
              </a:ext>
            </a:extLst>
          </p:cNvPr>
          <p:cNvGrpSpPr/>
          <p:nvPr/>
        </p:nvGrpSpPr>
        <p:grpSpPr>
          <a:xfrm>
            <a:off x="2236039" y="3556798"/>
            <a:ext cx="1563120" cy="603720"/>
            <a:chOff x="2236039" y="3556798"/>
            <a:chExt cx="1563120" cy="60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C23DCE8-68EF-4015-BDAA-755A3E7C5EFF}"/>
                    </a:ext>
                  </a:extLst>
                </p14:cNvPr>
                <p14:cNvContentPartPr/>
                <p14:nvPr/>
              </p14:nvContentPartPr>
              <p14:xfrm>
                <a:off x="2236039" y="3795478"/>
                <a:ext cx="245880" cy="19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C23DCE8-68EF-4015-BDAA-755A3E7C5E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7039" y="3786478"/>
                  <a:ext cx="263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2A41495-AC25-403E-A282-2754DCBBD0DF}"/>
                    </a:ext>
                  </a:extLst>
                </p14:cNvPr>
                <p14:cNvContentPartPr/>
                <p14:nvPr/>
              </p14:nvContentPartPr>
              <p14:xfrm>
                <a:off x="2555359" y="3791878"/>
                <a:ext cx="212760" cy="196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2A41495-AC25-403E-A282-2754DCBBD0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6359" y="3783238"/>
                  <a:ext cx="230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A6B66AE-EA6A-405D-BC9B-7986D3F9B654}"/>
                    </a:ext>
                  </a:extLst>
                </p14:cNvPr>
                <p14:cNvContentPartPr/>
                <p14:nvPr/>
              </p14:nvContentPartPr>
              <p14:xfrm>
                <a:off x="2541679" y="3756238"/>
                <a:ext cx="162720" cy="222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A6B66AE-EA6A-405D-BC9B-7986D3F9B6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2679" y="3747238"/>
                  <a:ext cx="180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3B37198-6BE6-4505-9149-78A6958E7062}"/>
                    </a:ext>
                  </a:extLst>
                </p14:cNvPr>
                <p14:cNvContentPartPr/>
                <p14:nvPr/>
              </p14:nvContentPartPr>
              <p14:xfrm>
                <a:off x="2808079" y="3831118"/>
                <a:ext cx="127800" cy="124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3B37198-6BE6-4505-9149-78A6958E70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99439" y="3822118"/>
                  <a:ext cx="145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B53B5F6-ACA7-48C0-910D-BA2D358885AF}"/>
                    </a:ext>
                  </a:extLst>
                </p14:cNvPr>
                <p14:cNvContentPartPr/>
                <p14:nvPr/>
              </p14:nvContentPartPr>
              <p14:xfrm>
                <a:off x="2977999" y="3869638"/>
                <a:ext cx="200160" cy="107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B53B5F6-ACA7-48C0-910D-BA2D358885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9359" y="3860998"/>
                  <a:ext cx="217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5C256EB-EA94-4B4D-ADD8-38BE629B8FE2}"/>
                    </a:ext>
                  </a:extLst>
                </p14:cNvPr>
                <p14:cNvContentPartPr/>
                <p14:nvPr/>
              </p14:nvContentPartPr>
              <p14:xfrm>
                <a:off x="3232519" y="3826438"/>
                <a:ext cx="56160" cy="334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5C256EB-EA94-4B4D-ADD8-38BE629B8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23879" y="3817438"/>
                  <a:ext cx="738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21F7FCF-002D-41B4-9B9B-5C8D1E462799}"/>
                    </a:ext>
                  </a:extLst>
                </p14:cNvPr>
                <p14:cNvContentPartPr/>
                <p14:nvPr/>
              </p14:nvContentPartPr>
              <p14:xfrm>
                <a:off x="3245479" y="3774238"/>
                <a:ext cx="189720" cy="209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21F7FCF-002D-41B4-9B9B-5C8D1E4627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36479" y="3765238"/>
                  <a:ext cx="207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A9A2C0E-D8BC-4132-955E-31C51A5BCC7A}"/>
                    </a:ext>
                  </a:extLst>
                </p14:cNvPr>
                <p14:cNvContentPartPr/>
                <p14:nvPr/>
              </p14:nvContentPartPr>
              <p14:xfrm>
                <a:off x="3530239" y="3556798"/>
                <a:ext cx="75960" cy="369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A9A2C0E-D8BC-4132-955E-31C51A5BCC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21239" y="3548158"/>
                  <a:ext cx="936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8E57546-B5AD-42A8-9C0B-CCBE03C42FE7}"/>
                    </a:ext>
                  </a:extLst>
                </p14:cNvPr>
                <p14:cNvContentPartPr/>
                <p14:nvPr/>
              </p14:nvContentPartPr>
              <p14:xfrm>
                <a:off x="3656239" y="3779278"/>
                <a:ext cx="142920" cy="184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8E57546-B5AD-42A8-9C0B-CCBE03C42F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47599" y="3770278"/>
                  <a:ext cx="1605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9D11280-7103-437E-B43A-1860447EBF2C}"/>
              </a:ext>
            </a:extLst>
          </p:cNvPr>
          <p:cNvGrpSpPr/>
          <p:nvPr/>
        </p:nvGrpSpPr>
        <p:grpSpPr>
          <a:xfrm>
            <a:off x="4385599" y="3302278"/>
            <a:ext cx="1634040" cy="779400"/>
            <a:chOff x="4385599" y="3302278"/>
            <a:chExt cx="163404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8CB419E-241A-4060-B158-9D313817CCA4}"/>
                    </a:ext>
                  </a:extLst>
                </p14:cNvPr>
                <p14:cNvContentPartPr/>
                <p14:nvPr/>
              </p14:nvContentPartPr>
              <p14:xfrm>
                <a:off x="4532119" y="3302278"/>
                <a:ext cx="100080" cy="648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8CB419E-241A-4060-B158-9D313817CC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23119" y="3293638"/>
                  <a:ext cx="11772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0C2F459-4EB5-4449-9CBC-F7DF9413F98A}"/>
                    </a:ext>
                  </a:extLst>
                </p14:cNvPr>
                <p14:cNvContentPartPr/>
                <p14:nvPr/>
              </p14:nvContentPartPr>
              <p14:xfrm>
                <a:off x="4385599" y="3747958"/>
                <a:ext cx="267120" cy="48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0C2F459-4EB5-4449-9CBC-F7DF9413F98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76959" y="3738958"/>
                  <a:ext cx="284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D92B08-D368-4631-9F7D-8B0362F29A0F}"/>
                    </a:ext>
                  </a:extLst>
                </p14:cNvPr>
                <p14:cNvContentPartPr/>
                <p14:nvPr/>
              </p14:nvContentPartPr>
              <p14:xfrm>
                <a:off x="4747399" y="3719518"/>
                <a:ext cx="77760" cy="158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D92B08-D368-4631-9F7D-8B0362F29A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38399" y="3710518"/>
                  <a:ext cx="95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24F7E5-0C1D-4FEB-BEDC-648744E7DFC2}"/>
                    </a:ext>
                  </a:extLst>
                </p14:cNvPr>
                <p14:cNvContentPartPr/>
                <p14:nvPr/>
              </p14:nvContentPartPr>
              <p14:xfrm>
                <a:off x="4934239" y="3644638"/>
                <a:ext cx="196560" cy="236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524F7E5-0C1D-4FEB-BEDC-648744E7DF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25599" y="3635638"/>
                  <a:ext cx="214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873A718-4CE5-493E-88EC-ACDC905767A3}"/>
                    </a:ext>
                  </a:extLst>
                </p14:cNvPr>
                <p14:cNvContentPartPr/>
                <p14:nvPr/>
              </p14:nvContentPartPr>
              <p14:xfrm>
                <a:off x="5201719" y="3879358"/>
                <a:ext cx="54720" cy="86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873A718-4CE5-493E-88EC-ACDC905767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92719" y="3870358"/>
                  <a:ext cx="72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659A2F4-545E-4432-B59F-E7184ADF01AA}"/>
                    </a:ext>
                  </a:extLst>
                </p14:cNvPr>
                <p14:cNvContentPartPr/>
                <p14:nvPr/>
              </p14:nvContentPartPr>
              <p14:xfrm>
                <a:off x="5312239" y="3699358"/>
                <a:ext cx="100440" cy="123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659A2F4-545E-4432-B59F-E7184ADF01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3599" y="3690718"/>
                  <a:ext cx="118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768586A-4105-41DA-AADC-E69D87261C0B}"/>
                    </a:ext>
                  </a:extLst>
                </p14:cNvPr>
                <p14:cNvContentPartPr/>
                <p14:nvPr/>
              </p14:nvContentPartPr>
              <p14:xfrm>
                <a:off x="5364799" y="3638878"/>
                <a:ext cx="97200" cy="442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768586A-4105-41DA-AADC-E69D87261C0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55799" y="3630238"/>
                  <a:ext cx="1148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9D56898-EF44-474D-B9F0-035BC1002226}"/>
                    </a:ext>
                  </a:extLst>
                </p14:cNvPr>
                <p14:cNvContentPartPr/>
                <p14:nvPr/>
              </p14:nvContentPartPr>
              <p14:xfrm>
                <a:off x="5557759" y="3548878"/>
                <a:ext cx="459000" cy="368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9D56898-EF44-474D-B9F0-035BC10022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49119" y="3540238"/>
                  <a:ext cx="4766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7C5EF24-D356-43F6-9BF5-E9406F56C3DA}"/>
                    </a:ext>
                  </a:extLst>
                </p14:cNvPr>
                <p14:cNvContentPartPr/>
                <p14:nvPr/>
              </p14:nvContentPartPr>
              <p14:xfrm>
                <a:off x="5862319" y="3761998"/>
                <a:ext cx="157320" cy="10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7C5EF24-D356-43F6-9BF5-E9406F56C3D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53319" y="3752998"/>
                  <a:ext cx="17496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060E8CC-AFC2-4BBE-A6F1-B5131E142D7F}"/>
                  </a:ext>
                </a:extLst>
              </p14:cNvPr>
              <p14:cNvContentPartPr/>
              <p14:nvPr/>
            </p14:nvContentPartPr>
            <p14:xfrm>
              <a:off x="6420319" y="3416398"/>
              <a:ext cx="324000" cy="9352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060E8CC-AFC2-4BBE-A6F1-B5131E142D7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11679" y="3407398"/>
                <a:ext cx="341640" cy="9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29B0D1-87A8-4352-8FAA-748204EB67FD}"/>
              </a:ext>
            </a:extLst>
          </p:cNvPr>
          <p:cNvGrpSpPr/>
          <p:nvPr/>
        </p:nvGrpSpPr>
        <p:grpSpPr>
          <a:xfrm>
            <a:off x="7009639" y="3390838"/>
            <a:ext cx="525240" cy="399240"/>
            <a:chOff x="7009639" y="3390838"/>
            <a:chExt cx="52524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C43D514-3C8F-43BB-8551-CF4CE531336A}"/>
                    </a:ext>
                  </a:extLst>
                </p14:cNvPr>
                <p14:cNvContentPartPr/>
                <p14:nvPr/>
              </p14:nvContentPartPr>
              <p14:xfrm>
                <a:off x="7013959" y="3430438"/>
                <a:ext cx="227880" cy="205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C43D514-3C8F-43BB-8551-CF4CE53133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5319" y="3421438"/>
                  <a:ext cx="245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51A255F-8B3D-4660-8B86-48CDF24971EB}"/>
                    </a:ext>
                  </a:extLst>
                </p14:cNvPr>
                <p14:cNvContentPartPr/>
                <p14:nvPr/>
              </p14:nvContentPartPr>
              <p14:xfrm>
                <a:off x="7009639" y="3390838"/>
                <a:ext cx="147960" cy="219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51A255F-8B3D-4660-8B86-48CDF24971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00639" y="3381838"/>
                  <a:ext cx="165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CA8CCA9-47F3-4E30-A7C9-4F353AA546CA}"/>
                    </a:ext>
                  </a:extLst>
                </p14:cNvPr>
                <p14:cNvContentPartPr/>
                <p14:nvPr/>
              </p14:nvContentPartPr>
              <p14:xfrm>
                <a:off x="7316359" y="3469318"/>
                <a:ext cx="144000" cy="127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CA8CCA9-47F3-4E30-A7C9-4F353AA546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07359" y="3460318"/>
                  <a:ext cx="161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2CE1B27-38D3-4828-B478-B0B1A8068758}"/>
                    </a:ext>
                  </a:extLst>
                </p14:cNvPr>
                <p14:cNvContentPartPr/>
                <p14:nvPr/>
              </p14:nvContentPartPr>
              <p14:xfrm>
                <a:off x="7361359" y="3398398"/>
                <a:ext cx="173520" cy="391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2CE1B27-38D3-4828-B478-B0B1A806875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52359" y="3389758"/>
                  <a:ext cx="191160" cy="40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B2558D5-065E-48D7-9CEC-47139CC6D166}"/>
                  </a:ext>
                </a:extLst>
              </p14:cNvPr>
              <p14:cNvContentPartPr/>
              <p14:nvPr/>
            </p14:nvContentPartPr>
            <p14:xfrm>
              <a:off x="7136359" y="4116238"/>
              <a:ext cx="199080" cy="2084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B2558D5-065E-48D7-9CEC-47139CC6D16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27719" y="4107598"/>
                <a:ext cx="21672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29804A98-6909-4113-80E7-31ECB168163C}"/>
              </a:ext>
            </a:extLst>
          </p:cNvPr>
          <p:cNvGrpSpPr/>
          <p:nvPr/>
        </p:nvGrpSpPr>
        <p:grpSpPr>
          <a:xfrm>
            <a:off x="8111599" y="3298318"/>
            <a:ext cx="3185280" cy="1119240"/>
            <a:chOff x="8111599" y="3298318"/>
            <a:chExt cx="3185280" cy="11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5F58D0C-5EC7-4BCC-9E7B-7FF8C7B97BDF}"/>
                    </a:ext>
                  </a:extLst>
                </p14:cNvPr>
                <p14:cNvContentPartPr/>
                <p14:nvPr/>
              </p14:nvContentPartPr>
              <p14:xfrm>
                <a:off x="8111599" y="3389038"/>
                <a:ext cx="201600" cy="186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5F58D0C-5EC7-4BCC-9E7B-7FF8C7B97B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02959" y="3380398"/>
                  <a:ext cx="219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41D1617-FDEA-4AC1-94AA-F8A4570E2FDC}"/>
                    </a:ext>
                  </a:extLst>
                </p14:cNvPr>
                <p14:cNvContentPartPr/>
                <p14:nvPr/>
              </p14:nvContentPartPr>
              <p14:xfrm>
                <a:off x="8431639" y="3314878"/>
                <a:ext cx="179280" cy="187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41D1617-FDEA-4AC1-94AA-F8A4570E2FD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22639" y="3306238"/>
                  <a:ext cx="196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41B3AA2-5845-4E96-AEDE-5AF8CC22B3A1}"/>
                    </a:ext>
                  </a:extLst>
                </p14:cNvPr>
                <p14:cNvContentPartPr/>
                <p14:nvPr/>
              </p14:nvContentPartPr>
              <p14:xfrm>
                <a:off x="8395279" y="3573718"/>
                <a:ext cx="215280" cy="27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41B3AA2-5845-4E96-AEDE-5AF8CC22B3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86639" y="3565078"/>
                  <a:ext cx="232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B549521-0A74-4F55-B2CC-454DD1F522AA}"/>
                    </a:ext>
                  </a:extLst>
                </p14:cNvPr>
                <p14:cNvContentPartPr/>
                <p14:nvPr/>
              </p14:nvContentPartPr>
              <p14:xfrm>
                <a:off x="8712079" y="3408118"/>
                <a:ext cx="304200" cy="169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B549521-0A74-4F55-B2CC-454DD1F522A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03439" y="3399118"/>
                  <a:ext cx="321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47D6472-8238-4FDD-9D61-1A49E825D71A}"/>
                    </a:ext>
                  </a:extLst>
                </p14:cNvPr>
                <p14:cNvContentPartPr/>
                <p14:nvPr/>
              </p14:nvContentPartPr>
              <p14:xfrm>
                <a:off x="8746999" y="3396598"/>
                <a:ext cx="173520" cy="181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47D6472-8238-4FDD-9D61-1A49E825D7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38359" y="3387598"/>
                  <a:ext cx="191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6A1EFEE-450C-4675-B132-17E3B3206307}"/>
                    </a:ext>
                  </a:extLst>
                </p14:cNvPr>
                <p14:cNvContentPartPr/>
                <p14:nvPr/>
              </p14:nvContentPartPr>
              <p14:xfrm>
                <a:off x="9145519" y="3302278"/>
                <a:ext cx="136800" cy="158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6A1EFEE-450C-4675-B132-17E3B32063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36519" y="3293278"/>
                  <a:ext cx="154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E5C42D3-135D-4F15-8C80-976BD3445660}"/>
                    </a:ext>
                  </a:extLst>
                </p14:cNvPr>
                <p14:cNvContentPartPr/>
                <p14:nvPr/>
              </p14:nvContentPartPr>
              <p14:xfrm>
                <a:off x="9091879" y="3304798"/>
                <a:ext cx="382320" cy="267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E5C42D3-135D-4F15-8C80-976BD34456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82879" y="3295798"/>
                  <a:ext cx="399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D946A59-95F7-4212-9C4D-44CA5B44622D}"/>
                    </a:ext>
                  </a:extLst>
                </p14:cNvPr>
                <p14:cNvContentPartPr/>
                <p14:nvPr/>
              </p14:nvContentPartPr>
              <p14:xfrm>
                <a:off x="9540079" y="3587758"/>
                <a:ext cx="179280" cy="194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D946A59-95F7-4212-9C4D-44CA5B44622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31439" y="3579118"/>
                  <a:ext cx="196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66D7F4D-75B4-4A2A-9A78-55FA6A365C9A}"/>
                    </a:ext>
                  </a:extLst>
                </p14:cNvPr>
                <p14:cNvContentPartPr/>
                <p14:nvPr/>
              </p14:nvContentPartPr>
              <p14:xfrm>
                <a:off x="9784159" y="3396598"/>
                <a:ext cx="178920" cy="182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66D7F4D-75B4-4A2A-9A78-55FA6A365C9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75159" y="3387598"/>
                  <a:ext cx="196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2613000-F76A-482A-8E98-8A69AD3B0C68}"/>
                    </a:ext>
                  </a:extLst>
                </p14:cNvPr>
                <p14:cNvContentPartPr/>
                <p14:nvPr/>
              </p14:nvContentPartPr>
              <p14:xfrm>
                <a:off x="10112119" y="3298318"/>
                <a:ext cx="177840" cy="182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2613000-F76A-482A-8E98-8A69AD3B0C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03479" y="3289318"/>
                  <a:ext cx="195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3D106FE-2947-4271-8D35-651659C43F41}"/>
                    </a:ext>
                  </a:extLst>
                </p14:cNvPr>
                <p14:cNvContentPartPr/>
                <p14:nvPr/>
              </p14:nvContentPartPr>
              <p14:xfrm>
                <a:off x="10105999" y="3558598"/>
                <a:ext cx="165600" cy="27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3D106FE-2947-4271-8D35-651659C43F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96999" y="3549598"/>
                  <a:ext cx="183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B9D2592-7E42-4F56-BEDE-C30CB4928470}"/>
                    </a:ext>
                  </a:extLst>
                </p14:cNvPr>
                <p14:cNvContentPartPr/>
                <p14:nvPr/>
              </p14:nvContentPartPr>
              <p14:xfrm>
                <a:off x="10395799" y="3409918"/>
                <a:ext cx="119880" cy="118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B9D2592-7E42-4F56-BEDE-C30CB49284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86799" y="3401278"/>
                  <a:ext cx="13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0F0DC3A-900D-47F7-A601-522EA2C98A02}"/>
                    </a:ext>
                  </a:extLst>
                </p14:cNvPr>
                <p14:cNvContentPartPr/>
                <p14:nvPr/>
              </p14:nvContentPartPr>
              <p14:xfrm>
                <a:off x="10415959" y="3360238"/>
                <a:ext cx="163440" cy="433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0F0DC3A-900D-47F7-A601-522EA2C98A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06959" y="3351238"/>
                  <a:ext cx="1810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17FE4F8-04FC-4C2C-B972-8B39281D2DFA}"/>
                    </a:ext>
                  </a:extLst>
                </p14:cNvPr>
                <p14:cNvContentPartPr/>
                <p14:nvPr/>
              </p14:nvContentPartPr>
              <p14:xfrm>
                <a:off x="10691359" y="3323878"/>
                <a:ext cx="142560" cy="197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17FE4F8-04FC-4C2C-B972-8B39281D2DF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682719" y="3314878"/>
                  <a:ext cx="160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21E266B-6566-4467-80B2-486ABB7CE71B}"/>
                    </a:ext>
                  </a:extLst>
                </p14:cNvPr>
                <p14:cNvContentPartPr/>
                <p14:nvPr/>
              </p14:nvContentPartPr>
              <p14:xfrm>
                <a:off x="10686319" y="3537358"/>
                <a:ext cx="192240" cy="73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21E266B-6566-4467-80B2-486ABB7CE7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77319" y="3528718"/>
                  <a:ext cx="209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605CEE-B337-4FA0-A1A2-03795B6F4756}"/>
                    </a:ext>
                  </a:extLst>
                </p14:cNvPr>
                <p14:cNvContentPartPr/>
                <p14:nvPr/>
              </p14:nvContentPartPr>
              <p14:xfrm>
                <a:off x="11018599" y="3340078"/>
                <a:ext cx="278280" cy="313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605CEE-B337-4FA0-A1A2-03795B6F47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009599" y="3331078"/>
                  <a:ext cx="2959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C3EBF4E-DCB8-4394-B8F5-0A8491691D81}"/>
                    </a:ext>
                  </a:extLst>
                </p14:cNvPr>
                <p14:cNvContentPartPr/>
                <p14:nvPr/>
              </p14:nvContentPartPr>
              <p14:xfrm>
                <a:off x="8730079" y="4193638"/>
                <a:ext cx="160560" cy="167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C3EBF4E-DCB8-4394-B8F5-0A8491691D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21439" y="4184998"/>
                  <a:ext cx="178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B62B515-F127-4ABA-BBF8-B0DA5CF4F52A}"/>
                    </a:ext>
                  </a:extLst>
                </p14:cNvPr>
                <p14:cNvContentPartPr/>
                <p14:nvPr/>
              </p14:nvContentPartPr>
              <p14:xfrm>
                <a:off x="9101239" y="3874678"/>
                <a:ext cx="54000" cy="542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B62B515-F127-4ABA-BBF8-B0DA5CF4F5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92599" y="3865678"/>
                  <a:ext cx="716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A871BAB-32A1-4B30-8389-CF8AF43100FC}"/>
                    </a:ext>
                  </a:extLst>
                </p14:cNvPr>
                <p14:cNvContentPartPr/>
                <p14:nvPr/>
              </p14:nvContentPartPr>
              <p14:xfrm>
                <a:off x="8956159" y="4125598"/>
                <a:ext cx="267120" cy="36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A871BAB-32A1-4B30-8389-CF8AF43100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47159" y="4116958"/>
                  <a:ext cx="284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9E233BF-B1D1-413C-964E-AA9145DB5B2E}"/>
                    </a:ext>
                  </a:extLst>
                </p14:cNvPr>
                <p14:cNvContentPartPr/>
                <p14:nvPr/>
              </p14:nvContentPartPr>
              <p14:xfrm>
                <a:off x="9324799" y="3863878"/>
                <a:ext cx="172440" cy="461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9E233BF-B1D1-413C-964E-AA9145DB5B2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15799" y="3855238"/>
                  <a:ext cx="1900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A6001BC-6008-456A-A5D8-4FFBA34DF248}"/>
                    </a:ext>
                  </a:extLst>
                </p14:cNvPr>
                <p14:cNvContentPartPr/>
                <p14:nvPr/>
              </p14:nvContentPartPr>
              <p14:xfrm>
                <a:off x="9628999" y="4133518"/>
                <a:ext cx="132120" cy="147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A6001BC-6008-456A-A5D8-4FFBA34DF2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20359" y="4124518"/>
                  <a:ext cx="149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6D65219-01D5-4456-9F07-4FD7B2157CB3}"/>
                    </a:ext>
                  </a:extLst>
                </p14:cNvPr>
                <p14:cNvContentPartPr/>
                <p14:nvPr/>
              </p14:nvContentPartPr>
              <p14:xfrm>
                <a:off x="9797119" y="4112278"/>
                <a:ext cx="147600" cy="208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6D65219-01D5-4456-9F07-4FD7B2157C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88479" y="4103278"/>
                  <a:ext cx="165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AF44599-4B48-45D5-B89D-9F1E5FA15B0F}"/>
                    </a:ext>
                  </a:extLst>
                </p14:cNvPr>
                <p14:cNvContentPartPr/>
                <p14:nvPr/>
              </p14:nvContentPartPr>
              <p14:xfrm>
                <a:off x="9994399" y="4136398"/>
                <a:ext cx="323640" cy="185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AF44599-4B48-45D5-B89D-9F1E5FA15B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85759" y="4127398"/>
                  <a:ext cx="341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C6855BA-694D-430E-A9A3-8F11A66E1FDE}"/>
                    </a:ext>
                  </a:extLst>
                </p14:cNvPr>
                <p14:cNvContentPartPr/>
                <p14:nvPr/>
              </p14:nvContentPartPr>
              <p14:xfrm>
                <a:off x="10388959" y="4179598"/>
                <a:ext cx="41760" cy="129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C6855BA-694D-430E-A9A3-8F11A66E1F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80319" y="4170958"/>
                  <a:ext cx="59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AE9BD2D-4382-4302-B10C-84569C44AAFB}"/>
                    </a:ext>
                  </a:extLst>
                </p14:cNvPr>
                <p14:cNvContentPartPr/>
                <p14:nvPr/>
              </p14:nvContentPartPr>
              <p14:xfrm>
                <a:off x="10495519" y="4084918"/>
                <a:ext cx="121680" cy="233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AE9BD2D-4382-4302-B10C-84569C44AA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86519" y="4076278"/>
                  <a:ext cx="139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20D6714-E22E-47F3-ACF9-23753A88A019}"/>
                    </a:ext>
                  </a:extLst>
                </p14:cNvPr>
                <p14:cNvContentPartPr/>
                <p14:nvPr/>
              </p14:nvContentPartPr>
              <p14:xfrm>
                <a:off x="10719439" y="4129198"/>
                <a:ext cx="204120" cy="236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20D6714-E22E-47F3-ACF9-23753A88A0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10439" y="4120198"/>
                  <a:ext cx="22176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8A9EFD8-D63A-4228-9534-E67A090309A8}"/>
              </a:ext>
            </a:extLst>
          </p:cNvPr>
          <p:cNvGrpSpPr/>
          <p:nvPr/>
        </p:nvGrpSpPr>
        <p:grpSpPr>
          <a:xfrm>
            <a:off x="6127999" y="4977718"/>
            <a:ext cx="246960" cy="126360"/>
            <a:chOff x="6127999" y="4977718"/>
            <a:chExt cx="24696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2A5D8DA-BBA3-4C83-8F70-BD15B2ECF57F}"/>
                    </a:ext>
                  </a:extLst>
                </p14:cNvPr>
                <p14:cNvContentPartPr/>
                <p14:nvPr/>
              </p14:nvContentPartPr>
              <p14:xfrm>
                <a:off x="6127999" y="4977718"/>
                <a:ext cx="158040" cy="2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2A5D8DA-BBA3-4C83-8F70-BD15B2ECF57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19359" y="4968718"/>
                  <a:ext cx="175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96C7F88-FF3D-4792-8BDF-E1688775E494}"/>
                    </a:ext>
                  </a:extLst>
                </p14:cNvPr>
                <p14:cNvContentPartPr/>
                <p14:nvPr/>
              </p14:nvContentPartPr>
              <p14:xfrm>
                <a:off x="6169399" y="5070598"/>
                <a:ext cx="205560" cy="33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96C7F88-FF3D-4792-8BDF-E1688775E49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60759" y="5061958"/>
                  <a:ext cx="2232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DC96A71-4A16-48FA-8851-8556789E293A}"/>
              </a:ext>
            </a:extLst>
          </p:cNvPr>
          <p:cNvGrpSpPr/>
          <p:nvPr/>
        </p:nvGrpSpPr>
        <p:grpSpPr>
          <a:xfrm>
            <a:off x="361879" y="-81002"/>
            <a:ext cx="11640960" cy="3189960"/>
            <a:chOff x="361879" y="-81002"/>
            <a:chExt cx="11640960" cy="318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C882B5-9D9F-47A1-B509-B246A9A814AE}"/>
                    </a:ext>
                  </a:extLst>
                </p14:cNvPr>
                <p14:cNvContentPartPr/>
                <p14:nvPr/>
              </p14:nvContentPartPr>
              <p14:xfrm>
                <a:off x="9082879" y="164158"/>
                <a:ext cx="135000" cy="13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C882B5-9D9F-47A1-B509-B246A9A814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74239" y="155518"/>
                  <a:ext cx="152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1C1A09F-71E0-4E63-820B-D15600B49C19}"/>
                    </a:ext>
                  </a:extLst>
                </p14:cNvPr>
                <p14:cNvContentPartPr/>
                <p14:nvPr/>
              </p14:nvContentPartPr>
              <p14:xfrm>
                <a:off x="9120319" y="152278"/>
                <a:ext cx="296280" cy="407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1C1A09F-71E0-4E63-820B-D15600B49C1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1319" y="143278"/>
                  <a:ext cx="3139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D07F305-8ED3-4220-B586-7312A4F4AFB4}"/>
                    </a:ext>
                  </a:extLst>
                </p14:cNvPr>
                <p14:cNvContentPartPr/>
                <p14:nvPr/>
              </p14:nvContentPartPr>
              <p14:xfrm>
                <a:off x="9733399" y="393118"/>
                <a:ext cx="21960" cy="30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D07F305-8ED3-4220-B586-7312A4F4AFB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24759" y="384478"/>
                  <a:ext cx="39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6C06C7-ECB9-469F-A1C5-C69F19D4BC39}"/>
                    </a:ext>
                  </a:extLst>
                </p14:cNvPr>
                <p14:cNvContentPartPr/>
                <p14:nvPr/>
              </p14:nvContentPartPr>
              <p14:xfrm>
                <a:off x="9645919" y="362878"/>
                <a:ext cx="90360" cy="129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6C06C7-ECB9-469F-A1C5-C69F19D4BC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37279" y="354238"/>
                  <a:ext cx="108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13A199-EB0D-49EE-A238-C05BDB31B78F}"/>
                    </a:ext>
                  </a:extLst>
                </p14:cNvPr>
                <p14:cNvContentPartPr/>
                <p14:nvPr/>
              </p14:nvContentPartPr>
              <p14:xfrm>
                <a:off x="9860479" y="331918"/>
                <a:ext cx="73080" cy="169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13A199-EB0D-49EE-A238-C05BDB31B7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51479" y="323278"/>
                  <a:ext cx="90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0D0E926-F49C-4ADC-89F3-88DCF63AD61A}"/>
                    </a:ext>
                  </a:extLst>
                </p14:cNvPr>
                <p14:cNvContentPartPr/>
                <p14:nvPr/>
              </p14:nvContentPartPr>
              <p14:xfrm>
                <a:off x="10056679" y="318238"/>
                <a:ext cx="234360" cy="205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0D0E926-F49C-4ADC-89F3-88DCF63AD61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48039" y="309238"/>
                  <a:ext cx="252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11BD828-13D3-462D-A41B-96DABAB9E2DE}"/>
                    </a:ext>
                  </a:extLst>
                </p14:cNvPr>
                <p14:cNvContentPartPr/>
                <p14:nvPr/>
              </p14:nvContentPartPr>
              <p14:xfrm>
                <a:off x="630079" y="365398"/>
                <a:ext cx="47160" cy="216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11BD828-13D3-462D-A41B-96DABAB9E2D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1079" y="356398"/>
                  <a:ext cx="64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98CAB0-7AF5-4CF5-83AA-DB66F4DCA418}"/>
                    </a:ext>
                  </a:extLst>
                </p14:cNvPr>
                <p14:cNvContentPartPr/>
                <p14:nvPr/>
              </p14:nvContentPartPr>
              <p14:xfrm>
                <a:off x="475639" y="573478"/>
                <a:ext cx="337680" cy="45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98CAB0-7AF5-4CF5-83AA-DB66F4DCA41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6639" y="564478"/>
                  <a:ext cx="355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9D9AF7-BAC9-4036-9B42-5E545F14C913}"/>
                    </a:ext>
                  </a:extLst>
                </p14:cNvPr>
                <p14:cNvContentPartPr/>
                <p14:nvPr/>
              </p14:nvContentPartPr>
              <p14:xfrm>
                <a:off x="361879" y="323278"/>
                <a:ext cx="638640" cy="69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9D9AF7-BAC9-4036-9B42-5E545F14C9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3239" y="314638"/>
                  <a:ext cx="656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DAB4186-4DA4-49B9-8BC2-566A32B7D599}"/>
                    </a:ext>
                  </a:extLst>
                </p14:cNvPr>
                <p14:cNvContentPartPr/>
                <p14:nvPr/>
              </p14:nvContentPartPr>
              <p14:xfrm>
                <a:off x="951199" y="435238"/>
                <a:ext cx="189000" cy="172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DAB4186-4DA4-49B9-8BC2-566A32B7D59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2559" y="426598"/>
                  <a:ext cx="20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E59CB9-500E-4BC0-B29E-755831EC352A}"/>
                    </a:ext>
                  </a:extLst>
                </p14:cNvPr>
                <p14:cNvContentPartPr/>
                <p14:nvPr/>
              </p14:nvContentPartPr>
              <p14:xfrm>
                <a:off x="1841479" y="203758"/>
                <a:ext cx="53280" cy="448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E59CB9-500E-4BC0-B29E-755831EC352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32839" y="195118"/>
                  <a:ext cx="709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36B7FD-B105-4A6F-BDBA-5DB66CD59B10}"/>
                    </a:ext>
                  </a:extLst>
                </p14:cNvPr>
                <p14:cNvContentPartPr/>
                <p14:nvPr/>
              </p14:nvContentPartPr>
              <p14:xfrm>
                <a:off x="1685959" y="345598"/>
                <a:ext cx="432000" cy="82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36B7FD-B105-4A6F-BDBA-5DB66CD59B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77319" y="336598"/>
                  <a:ext cx="449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4C1BB8-7446-4540-BEB8-A78F2634AF14}"/>
                    </a:ext>
                  </a:extLst>
                </p14:cNvPr>
                <p14:cNvContentPartPr/>
                <p14:nvPr/>
              </p14:nvContentPartPr>
              <p14:xfrm>
                <a:off x="2125879" y="154798"/>
                <a:ext cx="139680" cy="426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4C1BB8-7446-4540-BEB8-A78F2634AF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17239" y="145798"/>
                  <a:ext cx="1573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FD5000-4ADA-47B6-9B61-92EBEA7C1654}"/>
                    </a:ext>
                  </a:extLst>
                </p14:cNvPr>
                <p14:cNvContentPartPr/>
                <p14:nvPr/>
              </p14:nvContentPartPr>
              <p14:xfrm>
                <a:off x="2373559" y="366478"/>
                <a:ext cx="177120" cy="206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FD5000-4ADA-47B6-9B61-92EBEA7C165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64919" y="357838"/>
                  <a:ext cx="194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230048-EE1C-421C-82C3-D0EF28ABE587}"/>
                    </a:ext>
                  </a:extLst>
                </p14:cNvPr>
                <p14:cNvContentPartPr/>
                <p14:nvPr/>
              </p14:nvContentPartPr>
              <p14:xfrm>
                <a:off x="2951359" y="323638"/>
                <a:ext cx="157680" cy="247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230048-EE1C-421C-82C3-D0EF28ABE58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42359" y="314998"/>
                  <a:ext cx="175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A06AA7-D808-46C4-820D-8155510A1E23}"/>
                    </a:ext>
                  </a:extLst>
                </p14:cNvPr>
                <p14:cNvContentPartPr/>
                <p14:nvPr/>
              </p14:nvContentPartPr>
              <p14:xfrm>
                <a:off x="3179959" y="388798"/>
                <a:ext cx="126000" cy="161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A06AA7-D808-46C4-820D-8155510A1E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70959" y="379798"/>
                  <a:ext cx="143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FF17C2-481E-48AD-8F29-9126BAECE9E9}"/>
                    </a:ext>
                  </a:extLst>
                </p14:cNvPr>
                <p14:cNvContentPartPr/>
                <p14:nvPr/>
              </p14:nvContentPartPr>
              <p14:xfrm>
                <a:off x="3388399" y="394558"/>
                <a:ext cx="137880" cy="15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FF17C2-481E-48AD-8F29-9126BAECE9E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79399" y="385918"/>
                  <a:ext cx="155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86F1D2D-B5B2-4146-B317-38A3A9D74C5E}"/>
                    </a:ext>
                  </a:extLst>
                </p14:cNvPr>
                <p14:cNvContentPartPr/>
                <p14:nvPr/>
              </p14:nvContentPartPr>
              <p14:xfrm>
                <a:off x="3734719" y="58318"/>
                <a:ext cx="120240" cy="51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86F1D2D-B5B2-4146-B317-38A3A9D74C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25719" y="49678"/>
                  <a:ext cx="13788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FB3DD5-FDAD-4EB5-B9BC-6B2712ACDBB1}"/>
                    </a:ext>
                  </a:extLst>
                </p14:cNvPr>
                <p14:cNvContentPartPr/>
                <p14:nvPr/>
              </p14:nvContentPartPr>
              <p14:xfrm>
                <a:off x="3548959" y="334438"/>
                <a:ext cx="344880" cy="231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FB3DD5-FDAD-4EB5-B9BC-6B2712ACDBB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39959" y="325798"/>
                  <a:ext cx="362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215B89-269E-42C4-BA69-ED049D2736E4}"/>
                    </a:ext>
                  </a:extLst>
                </p14:cNvPr>
                <p14:cNvContentPartPr/>
                <p14:nvPr/>
              </p14:nvContentPartPr>
              <p14:xfrm>
                <a:off x="3990319" y="405718"/>
                <a:ext cx="157320" cy="167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215B89-269E-42C4-BA69-ED049D2736E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81319" y="396718"/>
                  <a:ext cx="174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98143C-8EA4-4AE7-ACE2-918CD5DF6BA4}"/>
                    </a:ext>
                  </a:extLst>
                </p14:cNvPr>
                <p14:cNvContentPartPr/>
                <p14:nvPr/>
              </p14:nvContentPartPr>
              <p14:xfrm>
                <a:off x="4304959" y="344158"/>
                <a:ext cx="181800" cy="248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98143C-8EA4-4AE7-ACE2-918CD5DF6BA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96319" y="335158"/>
                  <a:ext cx="199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D57230-1A70-453F-8138-8DC8BDA8969C}"/>
                    </a:ext>
                  </a:extLst>
                </p14:cNvPr>
                <p14:cNvContentPartPr/>
                <p14:nvPr/>
              </p14:nvContentPartPr>
              <p14:xfrm>
                <a:off x="4531759" y="405718"/>
                <a:ext cx="149400" cy="162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D57230-1A70-453F-8138-8DC8BDA8969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22759" y="397078"/>
                  <a:ext cx="167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3D92B3-DECE-465E-B90D-F248628B67C8}"/>
                    </a:ext>
                  </a:extLst>
                </p14:cNvPr>
                <p14:cNvContentPartPr/>
                <p14:nvPr/>
              </p14:nvContentPartPr>
              <p14:xfrm>
                <a:off x="4760719" y="378718"/>
                <a:ext cx="243360" cy="17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3D92B3-DECE-465E-B90D-F248628B67C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52079" y="369718"/>
                  <a:ext cx="261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226E345-EF5F-43AE-B4C8-C70DBA6C82C4}"/>
                    </a:ext>
                  </a:extLst>
                </p14:cNvPr>
                <p14:cNvContentPartPr/>
                <p14:nvPr/>
              </p14:nvContentPartPr>
              <p14:xfrm>
                <a:off x="5038639" y="313198"/>
                <a:ext cx="181080" cy="27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226E345-EF5F-43AE-B4C8-C70DBA6C82C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29999" y="304198"/>
                  <a:ext cx="1987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A8B1648-8BD8-426E-B34B-803765D02CC9}"/>
                    </a:ext>
                  </a:extLst>
                </p14:cNvPr>
                <p14:cNvContentPartPr/>
                <p14:nvPr/>
              </p14:nvContentPartPr>
              <p14:xfrm>
                <a:off x="5534719" y="329398"/>
                <a:ext cx="258840" cy="234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A8B1648-8BD8-426E-B34B-803765D02C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26079" y="320758"/>
                  <a:ext cx="27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6F951F1-980E-4FAD-A80B-10B0ECF3DB1D}"/>
                    </a:ext>
                  </a:extLst>
                </p14:cNvPr>
                <p14:cNvContentPartPr/>
                <p14:nvPr/>
              </p14:nvContentPartPr>
              <p14:xfrm>
                <a:off x="5829559" y="384478"/>
                <a:ext cx="218520" cy="18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6F951F1-980E-4FAD-A80B-10B0ECF3DB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20559" y="375478"/>
                  <a:ext cx="236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E988EA-33ED-4A3B-B220-61B39BF3EE1D}"/>
                    </a:ext>
                  </a:extLst>
                </p14:cNvPr>
                <p14:cNvContentPartPr/>
                <p14:nvPr/>
              </p14:nvContentPartPr>
              <p14:xfrm>
                <a:off x="6107119" y="310318"/>
                <a:ext cx="189000" cy="283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E988EA-33ED-4A3B-B220-61B39BF3EE1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98119" y="301678"/>
                  <a:ext cx="206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459FF7-F6E2-49E9-B1FD-328B01D91367}"/>
                    </a:ext>
                  </a:extLst>
                </p14:cNvPr>
                <p14:cNvContentPartPr/>
                <p14:nvPr/>
              </p14:nvContentPartPr>
              <p14:xfrm>
                <a:off x="6405559" y="316798"/>
                <a:ext cx="196200" cy="246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459FF7-F6E2-49E9-B1FD-328B01D9136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96559" y="307798"/>
                  <a:ext cx="213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FE20FF-5FAB-4C90-82E1-F5D1F0C94FC0}"/>
                    </a:ext>
                  </a:extLst>
                </p14:cNvPr>
                <p14:cNvContentPartPr/>
                <p14:nvPr/>
              </p14:nvContentPartPr>
              <p14:xfrm>
                <a:off x="6662599" y="611998"/>
                <a:ext cx="108360" cy="28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FE20FF-5FAB-4C90-82E1-F5D1F0C94FC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53599" y="603358"/>
                  <a:ext cx="126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54B5C43-A608-450A-91E0-4CDEBCF287C8}"/>
                    </a:ext>
                  </a:extLst>
                </p14:cNvPr>
                <p14:cNvContentPartPr/>
                <p14:nvPr/>
              </p14:nvContentPartPr>
              <p14:xfrm>
                <a:off x="7012159" y="393838"/>
                <a:ext cx="13680" cy="11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54B5C43-A608-450A-91E0-4CDEBCF287C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03159" y="384838"/>
                  <a:ext cx="31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D16BF0-D8A7-4DE8-983C-D868B73067BD}"/>
                    </a:ext>
                  </a:extLst>
                </p14:cNvPr>
                <p14:cNvContentPartPr/>
                <p14:nvPr/>
              </p14:nvContentPartPr>
              <p14:xfrm>
                <a:off x="7022959" y="233278"/>
                <a:ext cx="7200" cy="4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D16BF0-D8A7-4DE8-983C-D868B73067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13959" y="224278"/>
                  <a:ext cx="24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DBF70A9-A5AB-47A6-A421-61A53DCFF4DD}"/>
                    </a:ext>
                  </a:extLst>
                </p14:cNvPr>
                <p14:cNvContentPartPr/>
                <p14:nvPr/>
              </p14:nvContentPartPr>
              <p14:xfrm>
                <a:off x="7279999" y="-81002"/>
                <a:ext cx="133920" cy="67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DBF70A9-A5AB-47A6-A421-61A53DCFF4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70999" y="-89642"/>
                  <a:ext cx="15156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2546D39-E02F-475B-94D2-35A5A610F370}"/>
                    </a:ext>
                  </a:extLst>
                </p14:cNvPr>
                <p14:cNvContentPartPr/>
                <p14:nvPr/>
              </p14:nvContentPartPr>
              <p14:xfrm>
                <a:off x="7146079" y="376198"/>
                <a:ext cx="226800" cy="47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2546D39-E02F-475B-94D2-35A5A610F3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37079" y="367558"/>
                  <a:ext cx="244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4B55B44-58B3-478C-B58E-E7407F9A234D}"/>
                    </a:ext>
                  </a:extLst>
                </p14:cNvPr>
                <p14:cNvContentPartPr/>
                <p14:nvPr/>
              </p14:nvContentPartPr>
              <p14:xfrm>
                <a:off x="7794439" y="219958"/>
                <a:ext cx="236880" cy="349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4B55B44-58B3-478C-B58E-E7407F9A234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85799" y="210958"/>
                  <a:ext cx="254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E6576C-C9EF-4600-9AC8-37BF0722AFA6}"/>
                    </a:ext>
                  </a:extLst>
                </p14:cNvPr>
                <p14:cNvContentPartPr/>
                <p14:nvPr/>
              </p14:nvContentPartPr>
              <p14:xfrm>
                <a:off x="7728199" y="187198"/>
                <a:ext cx="286200" cy="30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E6576C-C9EF-4600-9AC8-37BF0722AFA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19559" y="178558"/>
                  <a:ext cx="303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68C2EF3-7875-483A-8142-47AC86B4982F}"/>
                    </a:ext>
                  </a:extLst>
                </p14:cNvPr>
                <p14:cNvContentPartPr/>
                <p14:nvPr/>
              </p14:nvContentPartPr>
              <p14:xfrm>
                <a:off x="8312839" y="357478"/>
                <a:ext cx="114840" cy="121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68C2EF3-7875-483A-8142-47AC86B498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03839" y="348838"/>
                  <a:ext cx="132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6A05E3-BDD2-4C76-AD99-F0A6C54E9DEC}"/>
                    </a:ext>
                  </a:extLst>
                </p14:cNvPr>
                <p14:cNvContentPartPr/>
                <p14:nvPr/>
              </p14:nvContentPartPr>
              <p14:xfrm>
                <a:off x="8482039" y="390238"/>
                <a:ext cx="126000" cy="108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6A05E3-BDD2-4C76-AD99-F0A6C54E9D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73399" y="381238"/>
                  <a:ext cx="143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EB9D1F-2EAC-47EB-846D-D891AEE7F66F}"/>
                    </a:ext>
                  </a:extLst>
                </p14:cNvPr>
                <p14:cNvContentPartPr/>
                <p14:nvPr/>
              </p14:nvContentPartPr>
              <p14:xfrm>
                <a:off x="8686879" y="365398"/>
                <a:ext cx="165960" cy="137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EB9D1F-2EAC-47EB-846D-D891AEE7F6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77879" y="356758"/>
                  <a:ext cx="183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9084335-B5F0-4ED3-8D7B-DA55BED45738}"/>
                    </a:ext>
                  </a:extLst>
                </p14:cNvPr>
                <p14:cNvContentPartPr/>
                <p14:nvPr/>
              </p14:nvContentPartPr>
              <p14:xfrm>
                <a:off x="8808559" y="158758"/>
                <a:ext cx="77040" cy="293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9084335-B5F0-4ED3-8D7B-DA55BED4573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99919" y="149758"/>
                  <a:ext cx="94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FD976A-E6D9-4AE4-8D82-CA325AE8C1AD}"/>
                    </a:ext>
                  </a:extLst>
                </p14:cNvPr>
                <p14:cNvContentPartPr/>
                <p14:nvPr/>
              </p14:nvContentPartPr>
              <p14:xfrm>
                <a:off x="556639" y="1161718"/>
                <a:ext cx="147600" cy="474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FD976A-E6D9-4AE4-8D82-CA325AE8C1A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7639" y="1153078"/>
                  <a:ext cx="1652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5EE391-F085-492D-AC95-D795E09362A5}"/>
                    </a:ext>
                  </a:extLst>
                </p14:cNvPr>
                <p14:cNvContentPartPr/>
                <p14:nvPr/>
              </p14:nvContentPartPr>
              <p14:xfrm>
                <a:off x="517039" y="890638"/>
                <a:ext cx="19440" cy="2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5EE391-F085-492D-AC95-D795E09362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8039" y="881998"/>
                  <a:ext cx="37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59E1EC4-FDA8-4709-8129-CAF58F2D6A6A}"/>
                    </a:ext>
                  </a:extLst>
                </p14:cNvPr>
                <p14:cNvContentPartPr/>
                <p14:nvPr/>
              </p14:nvContentPartPr>
              <p14:xfrm>
                <a:off x="742039" y="1110238"/>
                <a:ext cx="175320" cy="177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59E1EC4-FDA8-4709-8129-CAF58F2D6A6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3399" y="1101238"/>
                  <a:ext cx="192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3EA617-8137-475B-AA52-C7C8F80804E2}"/>
                    </a:ext>
                  </a:extLst>
                </p14:cNvPr>
                <p14:cNvContentPartPr/>
                <p14:nvPr/>
              </p14:nvContentPartPr>
              <p14:xfrm>
                <a:off x="1019959" y="1153438"/>
                <a:ext cx="15840" cy="108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3EA617-8137-475B-AA52-C7C8F80804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0959" y="1144798"/>
                  <a:ext cx="33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D67DC7A-6396-466A-AB7D-64D5E5502526}"/>
                    </a:ext>
                  </a:extLst>
                </p14:cNvPr>
                <p14:cNvContentPartPr/>
                <p14:nvPr/>
              </p14:nvContentPartPr>
              <p14:xfrm>
                <a:off x="1143799" y="1147318"/>
                <a:ext cx="126720" cy="107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D67DC7A-6396-466A-AB7D-64D5E550252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5159" y="1138318"/>
                  <a:ext cx="144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71863F4-CBE6-4BF2-8188-00EF3A039574}"/>
                    </a:ext>
                  </a:extLst>
                </p14:cNvPr>
                <p14:cNvContentPartPr/>
                <p14:nvPr/>
              </p14:nvContentPartPr>
              <p14:xfrm>
                <a:off x="1282759" y="863278"/>
                <a:ext cx="282240" cy="38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71863F4-CBE6-4BF2-8188-00EF3A03957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74119" y="854638"/>
                  <a:ext cx="2998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4B6D8DD-60E0-4CD8-A009-A0ED842DC4BD}"/>
                    </a:ext>
                  </a:extLst>
                </p14:cNvPr>
                <p14:cNvContentPartPr/>
                <p14:nvPr/>
              </p14:nvContentPartPr>
              <p14:xfrm>
                <a:off x="1689919" y="832678"/>
                <a:ext cx="59400" cy="349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4B6D8DD-60E0-4CD8-A009-A0ED842DC4B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680919" y="824038"/>
                  <a:ext cx="770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8E2F3C7-A7EB-4DF7-B848-7660D6AC1059}"/>
                    </a:ext>
                  </a:extLst>
                </p14:cNvPr>
                <p14:cNvContentPartPr/>
                <p14:nvPr/>
              </p14:nvContentPartPr>
              <p14:xfrm>
                <a:off x="1786399" y="1007998"/>
                <a:ext cx="146880" cy="559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8E2F3C7-A7EB-4DF7-B848-7660D6AC105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77759" y="999358"/>
                  <a:ext cx="1645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EE1D27-29F9-4C1C-98F0-CA4E33FCD443}"/>
                    </a:ext>
                  </a:extLst>
                </p14:cNvPr>
                <p14:cNvContentPartPr/>
                <p14:nvPr/>
              </p14:nvContentPartPr>
              <p14:xfrm>
                <a:off x="2264479" y="995398"/>
                <a:ext cx="141840" cy="252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EE1D27-29F9-4C1C-98F0-CA4E33FCD44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55839" y="986758"/>
                  <a:ext cx="159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8F5E486-7B2A-4D1A-A4FF-D1B6D1F326B5}"/>
                    </a:ext>
                  </a:extLst>
                </p14:cNvPr>
                <p14:cNvContentPartPr/>
                <p14:nvPr/>
              </p14:nvContentPartPr>
              <p14:xfrm>
                <a:off x="2494879" y="1085398"/>
                <a:ext cx="147600" cy="146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8F5E486-7B2A-4D1A-A4FF-D1B6D1F326B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85879" y="1076758"/>
                  <a:ext cx="165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EEF4AF-06DA-4DEE-98E4-4C44AEB269BE}"/>
                    </a:ext>
                  </a:extLst>
                </p14:cNvPr>
                <p14:cNvContentPartPr/>
                <p14:nvPr/>
              </p14:nvContentPartPr>
              <p14:xfrm>
                <a:off x="2753719" y="1104118"/>
                <a:ext cx="138240" cy="15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EEF4AF-06DA-4DEE-98E4-4C44AEB269B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45079" y="1095118"/>
                  <a:ext cx="155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C60385-925E-43CD-89EA-F650A8BC0AC9}"/>
                    </a:ext>
                  </a:extLst>
                </p14:cNvPr>
                <p14:cNvContentPartPr/>
                <p14:nvPr/>
              </p14:nvContentPartPr>
              <p14:xfrm>
                <a:off x="3064399" y="759238"/>
                <a:ext cx="110880" cy="538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C60385-925E-43CD-89EA-F650A8BC0AC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55759" y="750238"/>
                  <a:ext cx="12852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80B4D3A-5E07-47C0-8B9E-69C6A7B922D2}"/>
                    </a:ext>
                  </a:extLst>
                </p14:cNvPr>
                <p14:cNvContentPartPr/>
                <p14:nvPr/>
              </p14:nvContentPartPr>
              <p14:xfrm>
                <a:off x="2885479" y="1003678"/>
                <a:ext cx="335880" cy="233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80B4D3A-5E07-47C0-8B9E-69C6A7B922D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76839" y="995038"/>
                  <a:ext cx="353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8F20AA-58ED-4C1E-89E0-A99EEB0EB2C6}"/>
                    </a:ext>
                  </a:extLst>
                </p14:cNvPr>
                <p14:cNvContentPartPr/>
                <p14:nvPr/>
              </p14:nvContentPartPr>
              <p14:xfrm>
                <a:off x="3342319" y="1068118"/>
                <a:ext cx="132120" cy="159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8F20AA-58ED-4C1E-89E0-A99EEB0EB2C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33319" y="1059478"/>
                  <a:ext cx="149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D09A594-EAC9-4618-947A-C8271C47EF9B}"/>
                    </a:ext>
                  </a:extLst>
                </p14:cNvPr>
                <p14:cNvContentPartPr/>
                <p14:nvPr/>
              </p14:nvContentPartPr>
              <p14:xfrm>
                <a:off x="3619879" y="1015198"/>
                <a:ext cx="152280" cy="211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D09A594-EAC9-4618-947A-C8271C47EF9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10879" y="1006198"/>
                  <a:ext cx="169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8FE8C19-2B03-430A-AFAA-FF5322547FF4}"/>
                    </a:ext>
                  </a:extLst>
                </p14:cNvPr>
                <p14:cNvContentPartPr/>
                <p14:nvPr/>
              </p14:nvContentPartPr>
              <p14:xfrm>
                <a:off x="3837679" y="1052638"/>
                <a:ext cx="94680" cy="161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8FE8C19-2B03-430A-AFAA-FF5322547F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29039" y="1043998"/>
                  <a:ext cx="112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828C7AD-8829-451F-BAF2-B186361D96EB}"/>
                    </a:ext>
                  </a:extLst>
                </p14:cNvPr>
                <p14:cNvContentPartPr/>
                <p14:nvPr/>
              </p14:nvContentPartPr>
              <p14:xfrm>
                <a:off x="4017679" y="1006198"/>
                <a:ext cx="185760" cy="268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828C7AD-8829-451F-BAF2-B186361D96E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08679" y="997198"/>
                  <a:ext cx="2034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F106768-498F-482B-8E68-072327FDED81}"/>
                    </a:ext>
                  </a:extLst>
                </p14:cNvPr>
                <p14:cNvContentPartPr/>
                <p14:nvPr/>
              </p14:nvContentPartPr>
              <p14:xfrm>
                <a:off x="4246639" y="983158"/>
                <a:ext cx="153000" cy="317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F106768-498F-482B-8E68-072327FDED8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37639" y="974518"/>
                  <a:ext cx="1706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4BD8871-C260-42FB-BBB6-76E4E2C6A8C4}"/>
                    </a:ext>
                  </a:extLst>
                </p14:cNvPr>
                <p14:cNvContentPartPr/>
                <p14:nvPr/>
              </p14:nvContentPartPr>
              <p14:xfrm>
                <a:off x="4861519" y="931678"/>
                <a:ext cx="433800" cy="338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4BD8871-C260-42FB-BBB6-76E4E2C6A8C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52879" y="922678"/>
                  <a:ext cx="4514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8129786-D17D-4402-A274-FD20B95259DD}"/>
                    </a:ext>
                  </a:extLst>
                </p14:cNvPr>
                <p14:cNvContentPartPr/>
                <p14:nvPr/>
              </p14:nvContentPartPr>
              <p14:xfrm>
                <a:off x="5390719" y="1079638"/>
                <a:ext cx="16200" cy="149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8129786-D17D-4402-A274-FD20B95259D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82079" y="1070638"/>
                  <a:ext cx="33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6FB94D-76C9-48A7-AD71-EB9709B780A5}"/>
                    </a:ext>
                  </a:extLst>
                </p14:cNvPr>
                <p14:cNvContentPartPr/>
                <p14:nvPr/>
              </p14:nvContentPartPr>
              <p14:xfrm>
                <a:off x="5506279" y="813598"/>
                <a:ext cx="2160" cy="10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6FB94D-76C9-48A7-AD71-EB9709B780A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97279" y="804598"/>
                  <a:ext cx="1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51CE21B-6074-40EB-9360-E20BE03A5D1C}"/>
                    </a:ext>
                  </a:extLst>
                </p14:cNvPr>
                <p14:cNvContentPartPr/>
                <p14:nvPr/>
              </p14:nvContentPartPr>
              <p14:xfrm>
                <a:off x="5501959" y="826198"/>
                <a:ext cx="316800" cy="444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51CE21B-6074-40EB-9360-E20BE03A5D1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92959" y="817558"/>
                  <a:ext cx="3344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F88FE9-4A99-40F2-9CDF-9DA159404A64}"/>
                    </a:ext>
                  </a:extLst>
                </p14:cNvPr>
                <p14:cNvContentPartPr/>
                <p14:nvPr/>
              </p14:nvContentPartPr>
              <p14:xfrm>
                <a:off x="5965999" y="687238"/>
                <a:ext cx="150840" cy="506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F88FE9-4A99-40F2-9CDF-9DA159404A6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957359" y="678598"/>
                  <a:ext cx="16848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C6B3FD-030A-4E61-AB43-DDFE4EBA68BB}"/>
                    </a:ext>
                  </a:extLst>
                </p14:cNvPr>
                <p14:cNvContentPartPr/>
                <p14:nvPr/>
              </p14:nvContentPartPr>
              <p14:xfrm>
                <a:off x="6506359" y="1150198"/>
                <a:ext cx="87480" cy="466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6C6B3FD-030A-4E61-AB43-DDFE4EBA68B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97359" y="1141558"/>
                  <a:ext cx="1051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545D23A-7DCC-4D8A-A85B-35E9BE1A7F8C}"/>
                    </a:ext>
                  </a:extLst>
                </p14:cNvPr>
                <p14:cNvContentPartPr/>
                <p14:nvPr/>
              </p14:nvContentPartPr>
              <p14:xfrm>
                <a:off x="6385039" y="900358"/>
                <a:ext cx="17640" cy="29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545D23A-7DCC-4D8A-A85B-35E9BE1A7F8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76399" y="891358"/>
                  <a:ext cx="35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62FC5A8-7928-4109-A378-1B291F27F765}"/>
                    </a:ext>
                  </a:extLst>
                </p14:cNvPr>
                <p14:cNvContentPartPr/>
                <p14:nvPr/>
              </p14:nvContentPartPr>
              <p14:xfrm>
                <a:off x="6628759" y="1080718"/>
                <a:ext cx="156240" cy="154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62FC5A8-7928-4109-A378-1B291F27F76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20119" y="1071718"/>
                  <a:ext cx="173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506051-ABF2-4941-9333-B3C1C8C3B1D8}"/>
                    </a:ext>
                  </a:extLst>
                </p14:cNvPr>
                <p14:cNvContentPartPr/>
                <p14:nvPr/>
              </p14:nvContentPartPr>
              <p14:xfrm>
                <a:off x="6931519" y="1118518"/>
                <a:ext cx="4176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506051-ABF2-4941-9333-B3C1C8C3B1D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922879" y="1109518"/>
                  <a:ext cx="59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382B14D-17C0-4F64-8E03-14F91346CBD7}"/>
                    </a:ext>
                  </a:extLst>
                </p14:cNvPr>
                <p14:cNvContentPartPr/>
                <p14:nvPr/>
              </p14:nvContentPartPr>
              <p14:xfrm>
                <a:off x="7089919" y="1118158"/>
                <a:ext cx="110880" cy="122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382B14D-17C0-4F64-8E03-14F91346CBD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80919" y="1109158"/>
                  <a:ext cx="128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3097B5-935C-4D2D-A732-1A674ECA459A}"/>
                    </a:ext>
                  </a:extLst>
                </p14:cNvPr>
                <p14:cNvContentPartPr/>
                <p14:nvPr/>
              </p14:nvContentPartPr>
              <p14:xfrm>
                <a:off x="7448119" y="781558"/>
                <a:ext cx="34920" cy="450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13097B5-935C-4D2D-A732-1A674ECA459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39479" y="772918"/>
                  <a:ext cx="525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6F1AC2F-FE93-40B5-B38F-ED44D64F0D61}"/>
                    </a:ext>
                  </a:extLst>
                </p14:cNvPr>
                <p14:cNvContentPartPr/>
                <p14:nvPr/>
              </p14:nvContentPartPr>
              <p14:xfrm>
                <a:off x="7278559" y="1037518"/>
                <a:ext cx="291240" cy="30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6F1AC2F-FE93-40B5-B38F-ED44D64F0D6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69919" y="1028518"/>
                  <a:ext cx="308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74C86D-5B84-4997-B05F-92C51BEF0826}"/>
                    </a:ext>
                  </a:extLst>
                </p14:cNvPr>
                <p14:cNvContentPartPr/>
                <p14:nvPr/>
              </p14:nvContentPartPr>
              <p14:xfrm>
                <a:off x="7884439" y="1146598"/>
                <a:ext cx="32400" cy="30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74C86D-5B84-4997-B05F-92C51BEF082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75799" y="1137598"/>
                  <a:ext cx="500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DB7B893-F42A-4F5B-9ECF-DD488C791E89}"/>
                    </a:ext>
                  </a:extLst>
                </p14:cNvPr>
                <p14:cNvContentPartPr/>
                <p14:nvPr/>
              </p14:nvContentPartPr>
              <p14:xfrm>
                <a:off x="7854199" y="928798"/>
                <a:ext cx="387000" cy="287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DB7B893-F42A-4F5B-9ECF-DD488C791E8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45559" y="920158"/>
                  <a:ext cx="404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FBBF0A4-57BB-4E90-AB77-C74BD3C8B274}"/>
                    </a:ext>
                  </a:extLst>
                </p14:cNvPr>
                <p14:cNvContentPartPr/>
                <p14:nvPr/>
              </p14:nvContentPartPr>
              <p14:xfrm>
                <a:off x="8367919" y="1034998"/>
                <a:ext cx="183600" cy="220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FBBF0A4-57BB-4E90-AB77-C74BD3C8B27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59279" y="1026358"/>
                  <a:ext cx="201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67173FC-4410-4180-83FF-04F5EA45546F}"/>
                    </a:ext>
                  </a:extLst>
                </p14:cNvPr>
                <p14:cNvContentPartPr/>
                <p14:nvPr/>
              </p14:nvContentPartPr>
              <p14:xfrm>
                <a:off x="8508679" y="831958"/>
                <a:ext cx="74520" cy="370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67173FC-4410-4180-83FF-04F5EA45546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00039" y="823318"/>
                  <a:ext cx="921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C03E0B1-4E58-4706-86E2-7A007F0C2A13}"/>
                    </a:ext>
                  </a:extLst>
                </p14:cNvPr>
                <p14:cNvContentPartPr/>
                <p14:nvPr/>
              </p14:nvContentPartPr>
              <p14:xfrm>
                <a:off x="8903599" y="638998"/>
                <a:ext cx="117720" cy="649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C03E0B1-4E58-4706-86E2-7A007F0C2A1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94959" y="629998"/>
                  <a:ext cx="13536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ACC738-94D3-483F-8706-BB37361BA719}"/>
                    </a:ext>
                  </a:extLst>
                </p14:cNvPr>
                <p14:cNvContentPartPr/>
                <p14:nvPr/>
              </p14:nvContentPartPr>
              <p14:xfrm>
                <a:off x="8693359" y="1058398"/>
                <a:ext cx="307080" cy="82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ACC738-94D3-483F-8706-BB37361BA71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84359" y="1049758"/>
                  <a:ext cx="324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334C27D-AE53-4D9C-B4C1-2FEA516272DC}"/>
                    </a:ext>
                  </a:extLst>
                </p14:cNvPr>
                <p14:cNvContentPartPr/>
                <p14:nvPr/>
              </p14:nvContentPartPr>
              <p14:xfrm>
                <a:off x="9555559" y="607318"/>
                <a:ext cx="175320" cy="692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334C27D-AE53-4D9C-B4C1-2FEA516272D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46919" y="598678"/>
                  <a:ext cx="19296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59004F1-0888-4D2F-9157-639935D9363C}"/>
                    </a:ext>
                  </a:extLst>
                </p14:cNvPr>
                <p14:cNvContentPartPr/>
                <p14:nvPr/>
              </p14:nvContentPartPr>
              <p14:xfrm>
                <a:off x="9434959" y="1064158"/>
                <a:ext cx="225000" cy="21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59004F1-0888-4D2F-9157-639935D9363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26319" y="1055518"/>
                  <a:ext cx="242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5C12124-F5F4-4266-9488-B27B1FAA9459}"/>
                    </a:ext>
                  </a:extLst>
                </p14:cNvPr>
                <p14:cNvContentPartPr/>
                <p14:nvPr/>
              </p14:nvContentPartPr>
              <p14:xfrm>
                <a:off x="9766159" y="1004038"/>
                <a:ext cx="120960" cy="181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5C12124-F5F4-4266-9488-B27B1FAA945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57159" y="995038"/>
                  <a:ext cx="138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24FC7BE-1908-48F0-B2E3-7B1975A59F58}"/>
                    </a:ext>
                  </a:extLst>
                </p14:cNvPr>
                <p14:cNvContentPartPr/>
                <p14:nvPr/>
              </p14:nvContentPartPr>
              <p14:xfrm>
                <a:off x="9873079" y="982078"/>
                <a:ext cx="278280" cy="213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24FC7BE-1908-48F0-B2E3-7B1975A59F5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64439" y="973078"/>
                  <a:ext cx="295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F05D0A5-9688-47E0-98C2-8CF7EB1A717D}"/>
                    </a:ext>
                  </a:extLst>
                </p14:cNvPr>
                <p14:cNvContentPartPr/>
                <p14:nvPr/>
              </p14:nvContentPartPr>
              <p14:xfrm>
                <a:off x="10207159" y="1196278"/>
                <a:ext cx="80640" cy="150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F05D0A5-9688-47E0-98C2-8CF7EB1A717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98519" y="1187278"/>
                  <a:ext cx="98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0F87F16-6773-4E62-9050-806626AC2C91}"/>
                    </a:ext>
                  </a:extLst>
                </p14:cNvPr>
                <p14:cNvContentPartPr/>
                <p14:nvPr/>
              </p14:nvContentPartPr>
              <p14:xfrm>
                <a:off x="10414519" y="1049398"/>
                <a:ext cx="89280" cy="146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0F87F16-6773-4E62-9050-806626AC2C9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05519" y="1040758"/>
                  <a:ext cx="106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0AFB06F-5D30-42C3-8543-9BCA5947450A}"/>
                    </a:ext>
                  </a:extLst>
                </p14:cNvPr>
                <p14:cNvContentPartPr/>
                <p14:nvPr/>
              </p14:nvContentPartPr>
              <p14:xfrm>
                <a:off x="10432519" y="1004398"/>
                <a:ext cx="165240" cy="378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0AFB06F-5D30-42C3-8543-9BCA5947450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23879" y="995398"/>
                  <a:ext cx="1828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44F1D6-4514-4704-BF10-09B280326026}"/>
                    </a:ext>
                  </a:extLst>
                </p14:cNvPr>
                <p14:cNvContentPartPr/>
                <p14:nvPr/>
              </p14:nvContentPartPr>
              <p14:xfrm>
                <a:off x="10676239" y="817918"/>
                <a:ext cx="126720" cy="504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44F1D6-4514-4704-BF10-09B28032602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67239" y="809278"/>
                  <a:ext cx="1443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81DB5C8-3C83-49C3-879B-0B21D2450B7B}"/>
                    </a:ext>
                  </a:extLst>
                </p14:cNvPr>
                <p14:cNvContentPartPr/>
                <p14:nvPr/>
              </p14:nvContentPartPr>
              <p14:xfrm>
                <a:off x="10841119" y="1240918"/>
                <a:ext cx="141120" cy="226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81DB5C8-3C83-49C3-879B-0B21D2450B7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32479" y="1231918"/>
                  <a:ext cx="158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B0AF04-A1B0-46F7-96CE-6E9EC0308449}"/>
                    </a:ext>
                  </a:extLst>
                </p14:cNvPr>
                <p14:cNvContentPartPr/>
                <p14:nvPr/>
              </p14:nvContentPartPr>
              <p14:xfrm>
                <a:off x="11209759" y="784798"/>
                <a:ext cx="73080" cy="492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B0AF04-A1B0-46F7-96CE-6E9EC030844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201119" y="776158"/>
                  <a:ext cx="907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AC8A46A-5F46-4F95-A3AD-AC1FBEC0519D}"/>
                    </a:ext>
                  </a:extLst>
                </p14:cNvPr>
                <p14:cNvContentPartPr/>
                <p14:nvPr/>
              </p14:nvContentPartPr>
              <p14:xfrm>
                <a:off x="10992319" y="1009438"/>
                <a:ext cx="377280" cy="56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AC8A46A-5F46-4F95-A3AD-AC1FBEC0519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983679" y="1000438"/>
                  <a:ext cx="394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DED200-CADD-4BCE-A6C4-E53D20E3536E}"/>
                    </a:ext>
                  </a:extLst>
                </p14:cNvPr>
                <p14:cNvContentPartPr/>
                <p14:nvPr/>
              </p14:nvContentPartPr>
              <p14:xfrm>
                <a:off x="11368159" y="782998"/>
                <a:ext cx="129240" cy="439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DED200-CADD-4BCE-A6C4-E53D20E3536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359159" y="773998"/>
                  <a:ext cx="1468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DED42E6-7137-4F90-B1F1-E4F1E651F0E1}"/>
                    </a:ext>
                  </a:extLst>
                </p14:cNvPr>
                <p14:cNvContentPartPr/>
                <p14:nvPr/>
              </p14:nvContentPartPr>
              <p14:xfrm>
                <a:off x="11606479" y="1076398"/>
                <a:ext cx="110880" cy="163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DED42E6-7137-4F90-B1F1-E4F1E651F0E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597839" y="1067398"/>
                  <a:ext cx="128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00C2CD5-316A-4D59-8758-5487873EC54E}"/>
                    </a:ext>
                  </a:extLst>
                </p14:cNvPr>
                <p14:cNvContentPartPr/>
                <p14:nvPr/>
              </p14:nvContentPartPr>
              <p14:xfrm>
                <a:off x="11766679" y="1133638"/>
                <a:ext cx="236160" cy="167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00C2CD5-316A-4D59-8758-5487873EC54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58039" y="1124638"/>
                  <a:ext cx="253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A7900A-47D7-4B07-BD6E-13718A279DB6}"/>
                    </a:ext>
                  </a:extLst>
                </p14:cNvPr>
                <p14:cNvContentPartPr/>
                <p14:nvPr/>
              </p14:nvContentPartPr>
              <p14:xfrm>
                <a:off x="1681999" y="1729798"/>
                <a:ext cx="151560" cy="730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A7900A-47D7-4B07-BD6E-13718A279DB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73359" y="1720798"/>
                  <a:ext cx="16920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5CF3747-1876-4AFF-8334-126F04137EDC}"/>
                    </a:ext>
                  </a:extLst>
                </p14:cNvPr>
                <p14:cNvContentPartPr/>
                <p14:nvPr/>
              </p14:nvContentPartPr>
              <p14:xfrm>
                <a:off x="1539439" y="2264038"/>
                <a:ext cx="263520" cy="35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5CF3747-1876-4AFF-8334-126F04137ED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530799" y="2255038"/>
                  <a:ext cx="281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D5A4A1D-39F7-40BB-9D4F-BEFF4682A406}"/>
                    </a:ext>
                  </a:extLst>
                </p14:cNvPr>
                <p14:cNvContentPartPr/>
                <p14:nvPr/>
              </p14:nvContentPartPr>
              <p14:xfrm>
                <a:off x="1861639" y="2390038"/>
                <a:ext cx="157680" cy="101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D5A4A1D-39F7-40BB-9D4F-BEFF4682A40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852639" y="2381038"/>
                  <a:ext cx="175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DC70AC-C301-4104-B132-60A338934282}"/>
                    </a:ext>
                  </a:extLst>
                </p14:cNvPr>
                <p14:cNvContentPartPr/>
                <p14:nvPr/>
              </p14:nvContentPartPr>
              <p14:xfrm>
                <a:off x="1881799" y="2357998"/>
                <a:ext cx="223920" cy="152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DC70AC-C301-4104-B132-60A33893428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72799" y="2349358"/>
                  <a:ext cx="241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539648F-6014-41D0-970D-CD3ADC28A4AF}"/>
                    </a:ext>
                  </a:extLst>
                </p14:cNvPr>
                <p14:cNvContentPartPr/>
                <p14:nvPr/>
              </p14:nvContentPartPr>
              <p14:xfrm>
                <a:off x="1879999" y="2500198"/>
                <a:ext cx="61200" cy="218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539648F-6014-41D0-970D-CD3ADC28A4A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70999" y="2491558"/>
                  <a:ext cx="78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178830E-F46A-4EAD-B66C-B1A12ABA1262}"/>
                    </a:ext>
                  </a:extLst>
                </p14:cNvPr>
                <p14:cNvContentPartPr/>
                <p14:nvPr/>
              </p14:nvContentPartPr>
              <p14:xfrm>
                <a:off x="2113279" y="2354398"/>
                <a:ext cx="102240" cy="381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178830E-F46A-4EAD-B66C-B1A12ABA126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04639" y="2345758"/>
                  <a:ext cx="1198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7F3141D-1226-45D3-B1E7-CDE1A942C36D}"/>
                    </a:ext>
                  </a:extLst>
                </p14:cNvPr>
                <p14:cNvContentPartPr/>
                <p14:nvPr/>
              </p14:nvContentPartPr>
              <p14:xfrm>
                <a:off x="2250799" y="2497318"/>
                <a:ext cx="199800" cy="239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7F3141D-1226-45D3-B1E7-CDE1A942C36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41799" y="2488318"/>
                  <a:ext cx="217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500A2EE-B097-4676-8C91-B32F5E976B97}"/>
                    </a:ext>
                  </a:extLst>
                </p14:cNvPr>
                <p14:cNvContentPartPr/>
                <p14:nvPr/>
              </p14:nvContentPartPr>
              <p14:xfrm>
                <a:off x="2205439" y="2504878"/>
                <a:ext cx="168480" cy="221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500A2EE-B097-4676-8C91-B32F5E976B9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196799" y="2496238"/>
                  <a:ext cx="186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FD99C0-A249-4332-8766-C0AD732CAFF6}"/>
                    </a:ext>
                  </a:extLst>
                </p14:cNvPr>
                <p14:cNvContentPartPr/>
                <p14:nvPr/>
              </p14:nvContentPartPr>
              <p14:xfrm>
                <a:off x="2503879" y="1997278"/>
                <a:ext cx="126360" cy="33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FD99C0-A249-4332-8766-C0AD732CAFF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95239" y="1988278"/>
                  <a:ext cx="1440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5C25C11-034F-4A87-8547-92138DB4CB80}"/>
                    </a:ext>
                  </a:extLst>
                </p14:cNvPr>
                <p14:cNvContentPartPr/>
                <p14:nvPr/>
              </p14:nvContentPartPr>
              <p14:xfrm>
                <a:off x="2689279" y="2103118"/>
                <a:ext cx="152280" cy="151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5C25C11-034F-4A87-8547-92138DB4CB8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80279" y="2094478"/>
                  <a:ext cx="169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14AEEE7-19A4-43FC-A87E-0DE5E03EA7D1}"/>
                    </a:ext>
                  </a:extLst>
                </p14:cNvPr>
                <p14:cNvContentPartPr/>
                <p14:nvPr/>
              </p14:nvContentPartPr>
              <p14:xfrm>
                <a:off x="2687479" y="2072878"/>
                <a:ext cx="140400" cy="426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14AEEE7-19A4-43FC-A87E-0DE5E03EA7D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78479" y="2064238"/>
                  <a:ext cx="1580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F52F553-15FB-4B1A-B13B-D226F14F9D38}"/>
                    </a:ext>
                  </a:extLst>
                </p14:cNvPr>
                <p14:cNvContentPartPr/>
                <p14:nvPr/>
              </p14:nvContentPartPr>
              <p14:xfrm>
                <a:off x="2948839" y="1984678"/>
                <a:ext cx="86400" cy="32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F52F553-15FB-4B1A-B13B-D226F14F9D3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40199" y="1975678"/>
                  <a:ext cx="104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4E297D6-A3AB-4816-BD03-79F93276CC3A}"/>
                    </a:ext>
                  </a:extLst>
                </p14:cNvPr>
                <p14:cNvContentPartPr/>
                <p14:nvPr/>
              </p14:nvContentPartPr>
              <p14:xfrm>
                <a:off x="3061159" y="2084038"/>
                <a:ext cx="211320" cy="216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4E297D6-A3AB-4816-BD03-79F93276CC3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52159" y="2075038"/>
                  <a:ext cx="228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6210D55-9FCB-434E-97A1-C08A32477B57}"/>
                    </a:ext>
                  </a:extLst>
                </p14:cNvPr>
                <p14:cNvContentPartPr/>
                <p14:nvPr/>
              </p14:nvContentPartPr>
              <p14:xfrm>
                <a:off x="3357799" y="1877398"/>
                <a:ext cx="122760" cy="52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6210D55-9FCB-434E-97A1-C08A32477B5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349159" y="1868398"/>
                  <a:ext cx="1404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B6E484-07A3-421D-95BE-BC3029B01324}"/>
                    </a:ext>
                  </a:extLst>
                </p14:cNvPr>
                <p14:cNvContentPartPr/>
                <p14:nvPr/>
              </p14:nvContentPartPr>
              <p14:xfrm>
                <a:off x="3691159" y="2062438"/>
                <a:ext cx="180720" cy="34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B6E484-07A3-421D-95BE-BC3029B0132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82519" y="2053438"/>
                  <a:ext cx="198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ABF85C5-58D7-4511-8B18-45BE171A5755}"/>
                    </a:ext>
                  </a:extLst>
                </p14:cNvPr>
                <p14:cNvContentPartPr/>
                <p14:nvPr/>
              </p14:nvContentPartPr>
              <p14:xfrm>
                <a:off x="3695119" y="2214718"/>
                <a:ext cx="196920" cy="15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ABF85C5-58D7-4511-8B18-45BE171A575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86119" y="2206078"/>
                  <a:ext cx="214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50F89C8-0D86-4662-9710-639BAE162FC2}"/>
                    </a:ext>
                  </a:extLst>
                </p14:cNvPr>
                <p14:cNvContentPartPr/>
                <p14:nvPr/>
              </p14:nvContentPartPr>
              <p14:xfrm>
                <a:off x="4638319" y="1538998"/>
                <a:ext cx="151920" cy="640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50F89C8-0D86-4662-9710-639BAE162FC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29679" y="1529998"/>
                  <a:ext cx="16956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00CB8ED-46EB-4BAC-A0B0-66CBEB0364DE}"/>
                    </a:ext>
                  </a:extLst>
                </p14:cNvPr>
                <p14:cNvContentPartPr/>
                <p14:nvPr/>
              </p14:nvContentPartPr>
              <p14:xfrm>
                <a:off x="4571359" y="1968838"/>
                <a:ext cx="224280" cy="32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00CB8ED-46EB-4BAC-A0B0-66CBEB0364D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62359" y="1959838"/>
                  <a:ext cx="241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2891DDA-B9CF-4002-B290-CBA5CC04B458}"/>
                    </a:ext>
                  </a:extLst>
                </p14:cNvPr>
                <p14:cNvContentPartPr/>
                <p14:nvPr/>
              </p14:nvContentPartPr>
              <p14:xfrm>
                <a:off x="4961239" y="1919518"/>
                <a:ext cx="77400" cy="205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2891DDA-B9CF-4002-B290-CBA5CC04B45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52599" y="1910518"/>
                  <a:ext cx="95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17CB398-E89E-4920-B240-A97E24578B43}"/>
                    </a:ext>
                  </a:extLst>
                </p14:cNvPr>
                <p14:cNvContentPartPr/>
                <p14:nvPr/>
              </p14:nvContentPartPr>
              <p14:xfrm>
                <a:off x="5125039" y="1931038"/>
                <a:ext cx="150120" cy="135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17CB398-E89E-4920-B240-A97E24578B4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16039" y="1922038"/>
                  <a:ext cx="167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DC7C0A4-8A10-4BD6-A3F1-57AB38171531}"/>
                    </a:ext>
                  </a:extLst>
                </p14:cNvPr>
                <p14:cNvContentPartPr/>
                <p14:nvPr/>
              </p14:nvContentPartPr>
              <p14:xfrm>
                <a:off x="5089039" y="1923118"/>
                <a:ext cx="167760" cy="150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DC7C0A4-8A10-4BD6-A3F1-57AB3817153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080039" y="1914478"/>
                  <a:ext cx="185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44C8774-FF59-4BF9-B1EB-0346ADB27570}"/>
                    </a:ext>
                  </a:extLst>
                </p14:cNvPr>
                <p14:cNvContentPartPr/>
                <p14:nvPr/>
              </p14:nvContentPartPr>
              <p14:xfrm>
                <a:off x="5314759" y="2090518"/>
                <a:ext cx="75600" cy="142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44C8774-FF59-4BF9-B1EB-0346ADB2757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06119" y="2081518"/>
                  <a:ext cx="93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541508F-2E61-4B60-A929-7F7457CA9979}"/>
                    </a:ext>
                  </a:extLst>
                </p14:cNvPr>
                <p14:cNvContentPartPr/>
                <p14:nvPr/>
              </p14:nvContentPartPr>
              <p14:xfrm>
                <a:off x="5518879" y="1945078"/>
                <a:ext cx="84600" cy="116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541508F-2E61-4B60-A929-7F7457CA99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510239" y="1936078"/>
                  <a:ext cx="102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DE85560-C205-41A5-BF37-11A14F923F26}"/>
                    </a:ext>
                  </a:extLst>
                </p14:cNvPr>
                <p14:cNvContentPartPr/>
                <p14:nvPr/>
              </p14:nvContentPartPr>
              <p14:xfrm>
                <a:off x="5513119" y="1936798"/>
                <a:ext cx="117000" cy="302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DE85560-C205-41A5-BF37-11A14F923F2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04479" y="1927798"/>
                  <a:ext cx="134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4ED6761-0A46-474B-A40D-6BE5D37D6F69}"/>
                    </a:ext>
                  </a:extLst>
                </p14:cNvPr>
                <p14:cNvContentPartPr/>
                <p14:nvPr/>
              </p14:nvContentPartPr>
              <p14:xfrm>
                <a:off x="5717239" y="1781638"/>
                <a:ext cx="141840" cy="441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4ED6761-0A46-474B-A40D-6BE5D37D6F6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708599" y="1772998"/>
                  <a:ext cx="1594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5FDF787-36D4-45E7-81EF-160961939CCF}"/>
                    </a:ext>
                  </a:extLst>
                </p14:cNvPr>
                <p14:cNvContentPartPr/>
                <p14:nvPr/>
              </p14:nvContentPartPr>
              <p14:xfrm>
                <a:off x="4754239" y="2454478"/>
                <a:ext cx="814680" cy="97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5FDF787-36D4-45E7-81EF-160961939CC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45599" y="2445838"/>
                  <a:ext cx="832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4205497-ACBD-432D-9F77-0DC78FF78918}"/>
                    </a:ext>
                  </a:extLst>
                </p14:cNvPr>
                <p14:cNvContentPartPr/>
                <p14:nvPr/>
              </p14:nvContentPartPr>
              <p14:xfrm>
                <a:off x="5004799" y="2525038"/>
                <a:ext cx="131760" cy="519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4205497-ACBD-432D-9F77-0DC78FF7891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96159" y="2516038"/>
                  <a:ext cx="1494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ED05734-6107-4060-8121-BE914A9B660A}"/>
                    </a:ext>
                  </a:extLst>
                </p14:cNvPr>
                <p14:cNvContentPartPr/>
                <p14:nvPr/>
              </p14:nvContentPartPr>
              <p14:xfrm>
                <a:off x="4906519" y="2874958"/>
                <a:ext cx="246240" cy="42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ED05734-6107-4060-8121-BE914A9B660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97519" y="2865958"/>
                  <a:ext cx="263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354B978-F742-4CD5-A78A-A9DBE48EADD4}"/>
                    </a:ext>
                  </a:extLst>
                </p14:cNvPr>
                <p14:cNvContentPartPr/>
                <p14:nvPr/>
              </p14:nvContentPartPr>
              <p14:xfrm>
                <a:off x="5207119" y="2945158"/>
                <a:ext cx="191880" cy="147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354B978-F742-4CD5-A78A-A9DBE48EADD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98119" y="2936158"/>
                  <a:ext cx="209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E014BAD-C0F5-4AC4-89B7-EDC7843F4838}"/>
                    </a:ext>
                  </a:extLst>
                </p14:cNvPr>
                <p14:cNvContentPartPr/>
                <p14:nvPr/>
              </p14:nvContentPartPr>
              <p14:xfrm>
                <a:off x="5160679" y="2933998"/>
                <a:ext cx="179640" cy="174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E014BAD-C0F5-4AC4-89B7-EDC7843F483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51679" y="2925358"/>
                  <a:ext cx="197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349C357-AB12-4EA5-9ED8-C53CBC501C3E}"/>
                    </a:ext>
                  </a:extLst>
                </p14:cNvPr>
                <p14:cNvContentPartPr/>
                <p14:nvPr/>
              </p14:nvContentPartPr>
              <p14:xfrm>
                <a:off x="5438239" y="2716198"/>
                <a:ext cx="85680" cy="196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349C357-AB12-4EA5-9ED8-C53CBC501C3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29239" y="2707198"/>
                  <a:ext cx="1033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569E255-BBA1-484B-8874-3F76549E8669}"/>
                    </a:ext>
                  </a:extLst>
                </p14:cNvPr>
                <p14:cNvContentPartPr/>
                <p14:nvPr/>
              </p14:nvContentPartPr>
              <p14:xfrm>
                <a:off x="5577199" y="2727358"/>
                <a:ext cx="190080" cy="156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569E255-BBA1-484B-8874-3F76549E866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68559" y="2718718"/>
                  <a:ext cx="207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BEB64F9-9E6F-491F-9F63-0FC371B687A6}"/>
                    </a:ext>
                  </a:extLst>
                </p14:cNvPr>
                <p14:cNvContentPartPr/>
                <p14:nvPr/>
              </p14:nvContentPartPr>
              <p14:xfrm>
                <a:off x="5539759" y="2745358"/>
                <a:ext cx="165240" cy="181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BEB64F9-9E6F-491F-9F63-0FC371B687A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531119" y="2736718"/>
                  <a:ext cx="182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D4BA793-C08C-40EB-94F7-05B7E0B2EC8E}"/>
                    </a:ext>
                  </a:extLst>
                </p14:cNvPr>
                <p14:cNvContentPartPr/>
                <p14:nvPr/>
              </p14:nvContentPartPr>
              <p14:xfrm>
                <a:off x="5808679" y="2580118"/>
                <a:ext cx="207360" cy="432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D4BA793-C08C-40EB-94F7-05B7E0B2EC8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799679" y="2571478"/>
                  <a:ext cx="2250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3D625DC-2BDF-43F2-8484-199095AF24C3}"/>
                    </a:ext>
                  </a:extLst>
                </p14:cNvPr>
                <p14:cNvContentPartPr/>
                <p14:nvPr/>
              </p14:nvContentPartPr>
              <p14:xfrm>
                <a:off x="6447679" y="2460958"/>
                <a:ext cx="153360" cy="239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3D625DC-2BDF-43F2-8484-199095AF24C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38679" y="2451958"/>
                  <a:ext cx="171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06A2D8B-C4DD-4B8C-AC91-D53F21EC2B31}"/>
                    </a:ext>
                  </a:extLst>
                </p14:cNvPr>
                <p14:cNvContentPartPr/>
                <p14:nvPr/>
              </p14:nvContentPartPr>
              <p14:xfrm>
                <a:off x="7137079" y="1718278"/>
                <a:ext cx="139320" cy="681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06A2D8B-C4DD-4B8C-AC91-D53F21EC2B3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28079" y="1709278"/>
                  <a:ext cx="15696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F8974E3-CBD4-4D97-AF2D-114D81E09BCA}"/>
                    </a:ext>
                  </a:extLst>
                </p14:cNvPr>
                <p14:cNvContentPartPr/>
                <p14:nvPr/>
              </p14:nvContentPartPr>
              <p14:xfrm>
                <a:off x="7004239" y="2209678"/>
                <a:ext cx="258120" cy="48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F8974E3-CBD4-4D97-AF2D-114D81E09BC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95599" y="2200678"/>
                  <a:ext cx="275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426B775-8437-471D-B66A-2A7946600240}"/>
                    </a:ext>
                  </a:extLst>
                </p14:cNvPr>
                <p14:cNvContentPartPr/>
                <p14:nvPr/>
              </p14:nvContentPartPr>
              <p14:xfrm>
                <a:off x="7291879" y="2304718"/>
                <a:ext cx="153360" cy="141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426B775-8437-471D-B66A-2A794660024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283239" y="2295718"/>
                  <a:ext cx="171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4EB5BC5-0939-488C-9EA3-B77A4895A2FD}"/>
                    </a:ext>
                  </a:extLst>
                </p14:cNvPr>
                <p14:cNvContentPartPr/>
                <p14:nvPr/>
              </p14:nvContentPartPr>
              <p14:xfrm>
                <a:off x="7238239" y="2276638"/>
                <a:ext cx="212400" cy="200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4EB5BC5-0939-488C-9EA3-B77A4895A2F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29599" y="2267638"/>
                  <a:ext cx="230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C9FEEDE-0751-4120-B27F-11F6CFD22B8E}"/>
                    </a:ext>
                  </a:extLst>
                </p14:cNvPr>
                <p14:cNvContentPartPr/>
                <p14:nvPr/>
              </p14:nvContentPartPr>
              <p14:xfrm>
                <a:off x="7556839" y="2242078"/>
                <a:ext cx="49320" cy="282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C9FEEDE-0751-4120-B27F-11F6CFD22B8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47839" y="2233438"/>
                  <a:ext cx="66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723762A-2957-4838-A210-6B99BC9728E8}"/>
                    </a:ext>
                  </a:extLst>
                </p14:cNvPr>
                <p14:cNvContentPartPr/>
                <p14:nvPr/>
              </p14:nvContentPartPr>
              <p14:xfrm>
                <a:off x="7665199" y="2315518"/>
                <a:ext cx="145080" cy="107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723762A-2957-4838-A210-6B99BC9728E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656559" y="2306518"/>
                  <a:ext cx="162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5AD6180-A1DD-4B63-8AFF-06B2D1C7A526}"/>
                    </a:ext>
                  </a:extLst>
                </p14:cNvPr>
                <p14:cNvContentPartPr/>
                <p14:nvPr/>
              </p14:nvContentPartPr>
              <p14:xfrm>
                <a:off x="7705879" y="2293198"/>
                <a:ext cx="259200" cy="301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5AD6180-A1DD-4B63-8AFF-06B2D1C7A52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697239" y="2284198"/>
                  <a:ext cx="276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3139582-8E8B-4CFC-8715-DD3D1EB760CB}"/>
                    </a:ext>
                  </a:extLst>
                </p14:cNvPr>
                <p14:cNvContentPartPr/>
                <p14:nvPr/>
              </p14:nvContentPartPr>
              <p14:xfrm>
                <a:off x="8033839" y="1888198"/>
                <a:ext cx="147960" cy="335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3139582-8E8B-4CFC-8715-DD3D1EB760C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025199" y="1879558"/>
                  <a:ext cx="1656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CEB357E-8D22-4133-B77F-6F42D110B1D4}"/>
                    </a:ext>
                  </a:extLst>
                </p14:cNvPr>
                <p14:cNvContentPartPr/>
                <p14:nvPr/>
              </p14:nvContentPartPr>
              <p14:xfrm>
                <a:off x="8216359" y="1948678"/>
                <a:ext cx="189360" cy="199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CEB357E-8D22-4133-B77F-6F42D110B1D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207719" y="1940038"/>
                  <a:ext cx="207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376D883-5908-47CA-8B84-F5B97FCBC91B}"/>
                    </a:ext>
                  </a:extLst>
                </p14:cNvPr>
                <p14:cNvContentPartPr/>
                <p14:nvPr/>
              </p14:nvContentPartPr>
              <p14:xfrm>
                <a:off x="8182519" y="1927798"/>
                <a:ext cx="229320" cy="217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376D883-5908-47CA-8B84-F5B97FCBC91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173519" y="1918798"/>
                  <a:ext cx="246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13A46A4-0AED-4AED-94BA-30BAFE899D1E}"/>
                    </a:ext>
                  </a:extLst>
                </p14:cNvPr>
                <p14:cNvContentPartPr/>
                <p14:nvPr/>
              </p14:nvContentPartPr>
              <p14:xfrm>
                <a:off x="8471239" y="1906198"/>
                <a:ext cx="29160" cy="254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13A46A4-0AED-4AED-94BA-30BAFE899D1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462599" y="1897198"/>
                  <a:ext cx="46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E60EB91-11B5-4FF7-9C0E-AD9EE5F80A7D}"/>
                    </a:ext>
                  </a:extLst>
                </p14:cNvPr>
                <p14:cNvContentPartPr/>
                <p14:nvPr/>
              </p14:nvContentPartPr>
              <p14:xfrm>
                <a:off x="8598319" y="2001238"/>
                <a:ext cx="111960" cy="161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E60EB91-11B5-4FF7-9C0E-AD9EE5F80A7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89319" y="1992238"/>
                  <a:ext cx="129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7795013-AB1A-44AE-AB8C-950191596BAA}"/>
                    </a:ext>
                  </a:extLst>
                </p14:cNvPr>
                <p14:cNvContentPartPr/>
                <p14:nvPr/>
              </p14:nvContentPartPr>
              <p14:xfrm>
                <a:off x="8614879" y="1983238"/>
                <a:ext cx="142560" cy="380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7795013-AB1A-44AE-AB8C-950191596BA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05879" y="1974598"/>
                  <a:ext cx="1602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047DB08-0AF8-4556-BFC3-00E00BB45A05}"/>
                    </a:ext>
                  </a:extLst>
                </p14:cNvPr>
                <p14:cNvContentPartPr/>
                <p14:nvPr/>
              </p14:nvContentPartPr>
              <p14:xfrm>
                <a:off x="8809999" y="1823758"/>
                <a:ext cx="99000" cy="439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047DB08-0AF8-4556-BFC3-00E00BB45A0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800999" y="1815118"/>
                  <a:ext cx="1166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CCA4D41-43D4-4EA7-9D2D-2178E1248E7B}"/>
                    </a:ext>
                  </a:extLst>
                </p14:cNvPr>
                <p14:cNvContentPartPr/>
                <p14:nvPr/>
              </p14:nvContentPartPr>
              <p14:xfrm>
                <a:off x="9137599" y="2003038"/>
                <a:ext cx="115200" cy="16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CCA4D41-43D4-4EA7-9D2D-2178E1248E7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128959" y="1994038"/>
                  <a:ext cx="132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BF8730C-89BC-47D8-8763-09485E6A65EB}"/>
                    </a:ext>
                  </a:extLst>
                </p14:cNvPr>
                <p14:cNvContentPartPr/>
                <p14:nvPr/>
              </p14:nvContentPartPr>
              <p14:xfrm>
                <a:off x="9127519" y="2093038"/>
                <a:ext cx="151560" cy="45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BF8730C-89BC-47D8-8763-09485E6A65E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118879" y="2084038"/>
                  <a:ext cx="169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0078B56-5314-49B1-A735-6129A89DCDCB}"/>
                    </a:ext>
                  </a:extLst>
                </p14:cNvPr>
                <p14:cNvContentPartPr/>
                <p14:nvPr/>
              </p14:nvContentPartPr>
              <p14:xfrm>
                <a:off x="9860479" y="1506958"/>
                <a:ext cx="110160" cy="554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0078B56-5314-49B1-A735-6129A89DCDC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851479" y="1498318"/>
                  <a:ext cx="1278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E495D7F-2D11-4E3F-A869-05DC7407467B}"/>
                    </a:ext>
                  </a:extLst>
                </p14:cNvPr>
                <p14:cNvContentPartPr/>
                <p14:nvPr/>
              </p14:nvContentPartPr>
              <p14:xfrm>
                <a:off x="9716119" y="1913038"/>
                <a:ext cx="226800" cy="34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E495D7F-2D11-4E3F-A869-05DC7407467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707479" y="1904398"/>
                  <a:ext cx="244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5A2CE74-F88D-439B-ADAF-E48E6AF54EA1}"/>
                    </a:ext>
                  </a:extLst>
                </p14:cNvPr>
                <p14:cNvContentPartPr/>
                <p14:nvPr/>
              </p14:nvContentPartPr>
              <p14:xfrm>
                <a:off x="10095559" y="1850758"/>
                <a:ext cx="95400" cy="180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5A2CE74-F88D-439B-ADAF-E48E6AF54EA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086919" y="1841758"/>
                  <a:ext cx="113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41FAD36-800B-4B55-A0CA-CA51C2546B50}"/>
                    </a:ext>
                  </a:extLst>
                </p14:cNvPr>
                <p14:cNvContentPartPr/>
                <p14:nvPr/>
              </p14:nvContentPartPr>
              <p14:xfrm>
                <a:off x="10249279" y="1858318"/>
                <a:ext cx="128520" cy="149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41FAD36-800B-4B55-A0CA-CA51C2546B5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240639" y="1849318"/>
                  <a:ext cx="146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E8AAE87-B4B2-4A4B-8DD7-211CC89B9EF5}"/>
                    </a:ext>
                  </a:extLst>
                </p14:cNvPr>
                <p14:cNvContentPartPr/>
                <p14:nvPr/>
              </p14:nvContentPartPr>
              <p14:xfrm>
                <a:off x="10206799" y="1789198"/>
                <a:ext cx="213840" cy="254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E8AAE87-B4B2-4A4B-8DD7-211CC89B9EF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97799" y="1780558"/>
                  <a:ext cx="231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EA95A89-1476-4BF9-BB70-4E6C4C65525D}"/>
                    </a:ext>
                  </a:extLst>
                </p14:cNvPr>
                <p14:cNvContentPartPr/>
                <p14:nvPr/>
              </p14:nvContentPartPr>
              <p14:xfrm>
                <a:off x="10484719" y="2009518"/>
                <a:ext cx="34200" cy="145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EA95A89-1476-4BF9-BB70-4E6C4C65525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476079" y="2000518"/>
                  <a:ext cx="51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F58F73A-E0FD-43D7-9B2A-81652AA8F757}"/>
                    </a:ext>
                  </a:extLst>
                </p14:cNvPr>
                <p14:cNvContentPartPr/>
                <p14:nvPr/>
              </p14:nvContentPartPr>
              <p14:xfrm>
                <a:off x="10624399" y="1899718"/>
                <a:ext cx="103680" cy="119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F58F73A-E0FD-43D7-9B2A-81652AA8F75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615759" y="1890718"/>
                  <a:ext cx="121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C135617-10E1-4A57-B512-3B7651A92434}"/>
                    </a:ext>
                  </a:extLst>
                </p14:cNvPr>
                <p14:cNvContentPartPr/>
                <p14:nvPr/>
              </p14:nvContentPartPr>
              <p14:xfrm>
                <a:off x="10624759" y="1854358"/>
                <a:ext cx="175320" cy="363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C135617-10E1-4A57-B512-3B7651A9243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616119" y="1845718"/>
                  <a:ext cx="1929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AA0D525-3C7B-4F74-8CBB-723819F8E8FF}"/>
                    </a:ext>
                  </a:extLst>
                </p14:cNvPr>
                <p14:cNvContentPartPr/>
                <p14:nvPr/>
              </p14:nvContentPartPr>
              <p14:xfrm>
                <a:off x="10846519" y="1789198"/>
                <a:ext cx="128880" cy="371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AA0D525-3C7B-4F74-8CBB-723819F8E8F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837519" y="1780558"/>
                  <a:ext cx="1465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841851C-79DA-4826-AD9A-B14D26561233}"/>
                    </a:ext>
                  </a:extLst>
                </p14:cNvPr>
                <p14:cNvContentPartPr/>
                <p14:nvPr/>
              </p14:nvContentPartPr>
              <p14:xfrm>
                <a:off x="10034719" y="2273038"/>
                <a:ext cx="744120" cy="97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841851C-79DA-4826-AD9A-B14D2656123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026079" y="2264398"/>
                  <a:ext cx="761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8F2D98D-DCFA-4FC4-A458-EE67D973D3CC}"/>
                    </a:ext>
                  </a:extLst>
                </p14:cNvPr>
                <p14:cNvContentPartPr/>
                <p14:nvPr/>
              </p14:nvContentPartPr>
              <p14:xfrm>
                <a:off x="10258999" y="2324878"/>
                <a:ext cx="189000" cy="416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8F2D98D-DCFA-4FC4-A458-EE67D973D3C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249999" y="2316238"/>
                  <a:ext cx="2066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E34AC30-284A-48C9-90AF-BC553CB3DB87}"/>
                    </a:ext>
                  </a:extLst>
                </p14:cNvPr>
                <p14:cNvContentPartPr/>
                <p14:nvPr/>
              </p14:nvContentPartPr>
              <p14:xfrm>
                <a:off x="10162519" y="2628718"/>
                <a:ext cx="232560" cy="48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E34AC30-284A-48C9-90AF-BC553CB3DB8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153879" y="2619718"/>
                  <a:ext cx="250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9BA72B3-12C3-4F09-9505-638F826DBDB2}"/>
                    </a:ext>
                  </a:extLst>
                </p14:cNvPr>
                <p14:cNvContentPartPr/>
                <p14:nvPr/>
              </p14:nvContentPartPr>
              <p14:xfrm>
                <a:off x="10408759" y="2682718"/>
                <a:ext cx="79560" cy="61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9BA72B3-12C3-4F09-9505-638F826DBDB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400119" y="2674078"/>
                  <a:ext cx="97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8AA6940-2CCC-480C-82FC-097FE2D8EACA}"/>
                    </a:ext>
                  </a:extLst>
                </p14:cNvPr>
                <p14:cNvContentPartPr/>
                <p14:nvPr/>
              </p14:nvContentPartPr>
              <p14:xfrm>
                <a:off x="10451959" y="2670838"/>
                <a:ext cx="179640" cy="243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8AA6940-2CCC-480C-82FC-097FE2D8EAC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443319" y="2661838"/>
                  <a:ext cx="197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5FE9133-5BB8-45C9-9062-C9906062E8AE}"/>
                    </a:ext>
                  </a:extLst>
                </p14:cNvPr>
                <p14:cNvContentPartPr/>
                <p14:nvPr/>
              </p14:nvContentPartPr>
              <p14:xfrm>
                <a:off x="10703959" y="2514598"/>
                <a:ext cx="129600" cy="194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5FE9133-5BB8-45C9-9062-C9906062E8A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694959" y="2505598"/>
                  <a:ext cx="147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FDA4F4F-EDD5-4C53-8FC9-A11E411101D8}"/>
                    </a:ext>
                  </a:extLst>
                </p14:cNvPr>
                <p14:cNvContentPartPr/>
                <p14:nvPr/>
              </p14:nvContentPartPr>
              <p14:xfrm>
                <a:off x="10829239" y="2556718"/>
                <a:ext cx="101160" cy="110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FDA4F4F-EDD5-4C53-8FC9-A11E411101D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820599" y="2547718"/>
                  <a:ext cx="118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FEF0F7C-96AB-48BF-9A72-91741DE6FCCA}"/>
                    </a:ext>
                  </a:extLst>
                </p14:cNvPr>
                <p14:cNvContentPartPr/>
                <p14:nvPr/>
              </p14:nvContentPartPr>
              <p14:xfrm>
                <a:off x="10816999" y="2526478"/>
                <a:ext cx="161640" cy="336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FEF0F7C-96AB-48BF-9A72-91741DE6FCC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808359" y="2517838"/>
                  <a:ext cx="179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BAFC12C-CDBA-4900-9D46-79923C71CF86}"/>
                    </a:ext>
                  </a:extLst>
                </p14:cNvPr>
                <p14:cNvContentPartPr/>
                <p14:nvPr/>
              </p14:nvContentPartPr>
              <p14:xfrm>
                <a:off x="11030839" y="2450878"/>
                <a:ext cx="147240" cy="428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BAFC12C-CDBA-4900-9D46-79923C71CF8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021839" y="2441878"/>
                  <a:ext cx="164880" cy="44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074C0F0-7E3B-4355-BE51-D2E2F2E0739E}"/>
              </a:ext>
            </a:extLst>
          </p:cNvPr>
          <p:cNvGrpSpPr/>
          <p:nvPr/>
        </p:nvGrpSpPr>
        <p:grpSpPr>
          <a:xfrm>
            <a:off x="4839199" y="4697998"/>
            <a:ext cx="981000" cy="792720"/>
            <a:chOff x="4839199" y="4697998"/>
            <a:chExt cx="981000" cy="7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EFDE13C-ACA4-4A45-A5E1-A596ED37B051}"/>
                    </a:ext>
                  </a:extLst>
                </p14:cNvPr>
                <p14:cNvContentPartPr/>
                <p14:nvPr/>
              </p14:nvContentPartPr>
              <p14:xfrm>
                <a:off x="4925239" y="4697998"/>
                <a:ext cx="156600" cy="543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EFDE13C-ACA4-4A45-A5E1-A596ED37B05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916239" y="4689358"/>
                  <a:ext cx="1742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13CED19-87C4-47FB-BE05-508D59968735}"/>
                    </a:ext>
                  </a:extLst>
                </p14:cNvPr>
                <p14:cNvContentPartPr/>
                <p14:nvPr/>
              </p14:nvContentPartPr>
              <p14:xfrm>
                <a:off x="4839199" y="5079238"/>
                <a:ext cx="231840" cy="8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13CED19-87C4-47FB-BE05-508D5996873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30199" y="5070238"/>
                  <a:ext cx="249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766926F-65C8-4223-99AC-ABBA86CDD3FC}"/>
                    </a:ext>
                  </a:extLst>
                </p14:cNvPr>
                <p14:cNvContentPartPr/>
                <p14:nvPr/>
              </p14:nvContentPartPr>
              <p14:xfrm>
                <a:off x="5111359" y="5210638"/>
                <a:ext cx="108720" cy="80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766926F-65C8-4223-99AC-ABBA86CDD3F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102719" y="5201638"/>
                  <a:ext cx="126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8948CA9-C67C-434C-8A44-AB205D94BCF3}"/>
                    </a:ext>
                  </a:extLst>
                </p14:cNvPr>
                <p14:cNvContentPartPr/>
                <p14:nvPr/>
              </p14:nvContentPartPr>
              <p14:xfrm>
                <a:off x="5135839" y="5180398"/>
                <a:ext cx="127800" cy="310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8948CA9-C67C-434C-8A44-AB205D94BCF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126839" y="5171398"/>
                  <a:ext cx="145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02923E2-87BD-494E-93CD-C7CA9298488C}"/>
                    </a:ext>
                  </a:extLst>
                </p14:cNvPr>
                <p14:cNvContentPartPr/>
                <p14:nvPr/>
              </p14:nvContentPartPr>
              <p14:xfrm>
                <a:off x="5341039" y="5082118"/>
                <a:ext cx="6840" cy="11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02923E2-87BD-494E-93CD-C7CA9298488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332399" y="5073478"/>
                  <a:ext cx="24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A4B7E45-0D06-4FCC-8DE6-14834E4B1195}"/>
                    </a:ext>
                  </a:extLst>
                </p14:cNvPr>
                <p14:cNvContentPartPr/>
                <p14:nvPr/>
              </p14:nvContentPartPr>
              <p14:xfrm>
                <a:off x="5359039" y="4925158"/>
                <a:ext cx="74880" cy="191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A4B7E45-0D06-4FCC-8DE6-14834E4B119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350039" y="4916518"/>
                  <a:ext cx="92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01A9A21-24FF-4CEB-BF3D-680B643E7616}"/>
                    </a:ext>
                  </a:extLst>
                </p14:cNvPr>
                <p14:cNvContentPartPr/>
                <p14:nvPr/>
              </p14:nvContentPartPr>
              <p14:xfrm>
                <a:off x="5456599" y="4938118"/>
                <a:ext cx="126360" cy="131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01A9A21-24FF-4CEB-BF3D-680B643E761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447959" y="4929118"/>
                  <a:ext cx="144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0D68A5C-10B0-4A2F-8D6D-55397C515249}"/>
                    </a:ext>
                  </a:extLst>
                </p14:cNvPr>
                <p14:cNvContentPartPr/>
                <p14:nvPr/>
              </p14:nvContentPartPr>
              <p14:xfrm>
                <a:off x="5476759" y="4897078"/>
                <a:ext cx="105840" cy="426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0D68A5C-10B0-4A2F-8D6D-55397C51524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468119" y="4888438"/>
                  <a:ext cx="1234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2DE7EB4-31D4-409E-9966-E30C4D2B732A}"/>
                    </a:ext>
                  </a:extLst>
                </p14:cNvPr>
                <p14:cNvContentPartPr/>
                <p14:nvPr/>
              </p14:nvContentPartPr>
              <p14:xfrm>
                <a:off x="5703559" y="4717438"/>
                <a:ext cx="116640" cy="490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2DE7EB4-31D4-409E-9966-E30C4D2B732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694559" y="4708438"/>
                  <a:ext cx="134280" cy="50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E407B2C-D64C-4CC4-AC7E-D1EAAC3AC22F}"/>
              </a:ext>
            </a:extLst>
          </p:cNvPr>
          <p:cNvGrpSpPr/>
          <p:nvPr/>
        </p:nvGrpSpPr>
        <p:grpSpPr>
          <a:xfrm>
            <a:off x="6606439" y="4676398"/>
            <a:ext cx="410400" cy="842040"/>
            <a:chOff x="6606439" y="4676398"/>
            <a:chExt cx="410400" cy="84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E0A5C4D-3633-4238-9C29-4B237DFDF545}"/>
                    </a:ext>
                  </a:extLst>
                </p14:cNvPr>
                <p14:cNvContentPartPr/>
                <p14:nvPr/>
              </p14:nvContentPartPr>
              <p14:xfrm>
                <a:off x="6707239" y="4724998"/>
                <a:ext cx="177120" cy="208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E0A5C4D-3633-4238-9C29-4B237DFDF54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98239" y="4715998"/>
                  <a:ext cx="194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62D90C4-5C62-46EE-8639-8CA557E72ACD}"/>
                    </a:ext>
                  </a:extLst>
                </p14:cNvPr>
                <p14:cNvContentPartPr/>
                <p14:nvPr/>
              </p14:nvContentPartPr>
              <p14:xfrm>
                <a:off x="6753679" y="4676398"/>
                <a:ext cx="125640" cy="507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62D90C4-5C62-46EE-8639-8CA557E72AC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744679" y="4667758"/>
                  <a:ext cx="1432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07D5708-8EE4-4344-B156-906B1F97BA3D}"/>
                    </a:ext>
                  </a:extLst>
                </p14:cNvPr>
                <p14:cNvContentPartPr/>
                <p14:nvPr/>
              </p14:nvContentPartPr>
              <p14:xfrm>
                <a:off x="6606439" y="5135758"/>
                <a:ext cx="392760" cy="38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07D5708-8EE4-4344-B156-906B1F97BA3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597439" y="5126758"/>
                  <a:ext cx="410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CA326D2-1F23-4F05-BE26-C97A2B22A8A4}"/>
                    </a:ext>
                  </a:extLst>
                </p14:cNvPr>
                <p14:cNvContentPartPr/>
                <p14:nvPr/>
              </p14:nvContentPartPr>
              <p14:xfrm>
                <a:off x="6689599" y="5279038"/>
                <a:ext cx="327240" cy="2394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CA326D2-1F23-4F05-BE26-C97A2B22A8A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680959" y="5270398"/>
                  <a:ext cx="3448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C8405AE-2EB0-4321-A2DE-A88E2CCDEEBE}"/>
              </a:ext>
            </a:extLst>
          </p:cNvPr>
          <p:cNvGrpSpPr/>
          <p:nvPr/>
        </p:nvGrpSpPr>
        <p:grpSpPr>
          <a:xfrm>
            <a:off x="7726039" y="4811758"/>
            <a:ext cx="1709640" cy="401760"/>
            <a:chOff x="7726039" y="4811758"/>
            <a:chExt cx="170964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6357074-6A31-4CB4-A468-C913A652153F}"/>
                    </a:ext>
                  </a:extLst>
                </p14:cNvPr>
                <p14:cNvContentPartPr/>
                <p14:nvPr/>
              </p14:nvContentPartPr>
              <p14:xfrm>
                <a:off x="7726039" y="4863958"/>
                <a:ext cx="225000" cy="222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6357074-6A31-4CB4-A468-C913A652153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717399" y="4854958"/>
                  <a:ext cx="242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5BC7B66-EA98-4D93-9440-1EA821152FBB}"/>
                    </a:ext>
                  </a:extLst>
                </p14:cNvPr>
                <p14:cNvContentPartPr/>
                <p14:nvPr/>
              </p14:nvContentPartPr>
              <p14:xfrm>
                <a:off x="8102599" y="4811758"/>
                <a:ext cx="216720" cy="174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5BC7B66-EA98-4D93-9440-1EA821152FB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093959" y="4802758"/>
                  <a:ext cx="234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996E88C-2926-4101-AE39-2BE13F920A84}"/>
                    </a:ext>
                  </a:extLst>
                </p14:cNvPr>
                <p14:cNvContentPartPr/>
                <p14:nvPr/>
              </p14:nvContentPartPr>
              <p14:xfrm>
                <a:off x="8080279" y="5077078"/>
                <a:ext cx="203040" cy="15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996E88C-2926-4101-AE39-2BE13F920A8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071639" y="5068078"/>
                  <a:ext cx="220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CE17BC0-3A51-4682-893D-17DE69EFD974}"/>
                    </a:ext>
                  </a:extLst>
                </p14:cNvPr>
                <p14:cNvContentPartPr/>
                <p14:nvPr/>
              </p14:nvContentPartPr>
              <p14:xfrm>
                <a:off x="8483119" y="4901038"/>
                <a:ext cx="137520" cy="115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CE17BC0-3A51-4682-893D-17DE69EFD97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474479" y="4892038"/>
                  <a:ext cx="155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B91E3F7-A52F-4732-BD9D-377E889BFC0B}"/>
                    </a:ext>
                  </a:extLst>
                </p14:cNvPr>
                <p14:cNvContentPartPr/>
                <p14:nvPr/>
              </p14:nvContentPartPr>
              <p14:xfrm>
                <a:off x="8525959" y="4820758"/>
                <a:ext cx="170640" cy="392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B91E3F7-A52F-4732-BD9D-377E889BFC0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517319" y="4811758"/>
                  <a:ext cx="1882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541498C-61E6-4EEC-A76A-E05076F2CF78}"/>
                    </a:ext>
                  </a:extLst>
                </p14:cNvPr>
                <p14:cNvContentPartPr/>
                <p14:nvPr/>
              </p14:nvContentPartPr>
              <p14:xfrm>
                <a:off x="8822599" y="4818238"/>
                <a:ext cx="161280" cy="155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541498C-61E6-4EEC-A76A-E05076F2CF7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813959" y="4809238"/>
                  <a:ext cx="178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4F7A69E-64D6-4E17-B4C8-46E81518A825}"/>
                    </a:ext>
                  </a:extLst>
                </p14:cNvPr>
                <p14:cNvContentPartPr/>
                <p14:nvPr/>
              </p14:nvContentPartPr>
              <p14:xfrm>
                <a:off x="8830519" y="5009398"/>
                <a:ext cx="201960" cy="49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4F7A69E-64D6-4E17-B4C8-46E81518A82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821519" y="5000758"/>
                  <a:ext cx="219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0BDB906-33CA-44AA-8F92-874564A2E429}"/>
                    </a:ext>
                  </a:extLst>
                </p14:cNvPr>
                <p14:cNvContentPartPr/>
                <p14:nvPr/>
              </p14:nvContentPartPr>
              <p14:xfrm>
                <a:off x="9146239" y="4837318"/>
                <a:ext cx="289440" cy="225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0BDB906-33CA-44AA-8F92-874564A2E42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137239" y="4828318"/>
                  <a:ext cx="3070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5E1C0ACF-8167-4BC0-AA42-33908DFA6BA7}"/>
              </a:ext>
            </a:extLst>
          </p:cNvPr>
          <p:cNvGrpSpPr/>
          <p:nvPr/>
        </p:nvGrpSpPr>
        <p:grpSpPr>
          <a:xfrm>
            <a:off x="273679" y="5635438"/>
            <a:ext cx="486000" cy="433080"/>
            <a:chOff x="273679" y="5635438"/>
            <a:chExt cx="48600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842D90E-44AD-4A78-A5E9-7C5D418C5D80}"/>
                    </a:ext>
                  </a:extLst>
                </p14:cNvPr>
                <p14:cNvContentPartPr/>
                <p14:nvPr/>
              </p14:nvContentPartPr>
              <p14:xfrm>
                <a:off x="273679" y="5635438"/>
                <a:ext cx="342000" cy="433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842D90E-44AD-4A78-A5E9-7C5D418C5D8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64679" y="5626438"/>
                  <a:ext cx="3596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728DD86-95C9-4B97-B176-F831414C5C31}"/>
                    </a:ext>
                  </a:extLst>
                </p14:cNvPr>
                <p14:cNvContentPartPr/>
                <p14:nvPr/>
              </p14:nvContentPartPr>
              <p14:xfrm>
                <a:off x="599839" y="5871238"/>
                <a:ext cx="159840" cy="166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728DD86-95C9-4B97-B176-F831414C5C3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91199" y="5862238"/>
                  <a:ext cx="1774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561731E-6C84-41EB-B887-8225577AB65D}"/>
              </a:ext>
            </a:extLst>
          </p:cNvPr>
          <p:cNvGrpSpPr/>
          <p:nvPr/>
        </p:nvGrpSpPr>
        <p:grpSpPr>
          <a:xfrm>
            <a:off x="1424599" y="5383438"/>
            <a:ext cx="2262600" cy="822600"/>
            <a:chOff x="1424599" y="5383438"/>
            <a:chExt cx="2262600" cy="82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2C485E4-5297-4214-B05B-9B6957ED9FC2}"/>
                    </a:ext>
                  </a:extLst>
                </p14:cNvPr>
                <p14:cNvContentPartPr/>
                <p14:nvPr/>
              </p14:nvContentPartPr>
              <p14:xfrm>
                <a:off x="1504879" y="5383438"/>
                <a:ext cx="97920" cy="6544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2C485E4-5297-4214-B05B-9B6957ED9FC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496239" y="5374798"/>
                  <a:ext cx="11556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B08BEB3-AFC6-4A78-846D-BB7AC49E17D8}"/>
                    </a:ext>
                  </a:extLst>
                </p14:cNvPr>
                <p14:cNvContentPartPr/>
                <p14:nvPr/>
              </p14:nvContentPartPr>
              <p14:xfrm>
                <a:off x="1424599" y="5816158"/>
                <a:ext cx="246600" cy="27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B08BEB3-AFC6-4A78-846D-BB7AC49E17D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415599" y="5807518"/>
                  <a:ext cx="264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E985359-F669-4DCB-909F-C5D9A7B2368C}"/>
                    </a:ext>
                  </a:extLst>
                </p14:cNvPr>
                <p14:cNvContentPartPr/>
                <p14:nvPr/>
              </p14:nvContentPartPr>
              <p14:xfrm>
                <a:off x="1748599" y="5901118"/>
                <a:ext cx="154080" cy="169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E985359-F669-4DCB-909F-C5D9A7B2368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739599" y="5892118"/>
                  <a:ext cx="171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427A3BF-C905-401B-8B50-07315B04126C}"/>
                    </a:ext>
                  </a:extLst>
                </p14:cNvPr>
                <p14:cNvContentPartPr/>
                <p14:nvPr/>
              </p14:nvContentPartPr>
              <p14:xfrm>
                <a:off x="1738879" y="5860798"/>
                <a:ext cx="141480" cy="1954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427A3BF-C905-401B-8B50-07315B04126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730239" y="5852158"/>
                  <a:ext cx="159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06AA8D4-892E-4FA2-8690-9AA679CE07B1}"/>
                    </a:ext>
                  </a:extLst>
                </p14:cNvPr>
                <p14:cNvContentPartPr/>
                <p14:nvPr/>
              </p14:nvContentPartPr>
              <p14:xfrm>
                <a:off x="2009599" y="5830918"/>
                <a:ext cx="20520" cy="268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06AA8D4-892E-4FA2-8690-9AA679CE07B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000599" y="5821918"/>
                  <a:ext cx="38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6650095-912C-4426-A989-D07836C10FDA}"/>
                    </a:ext>
                  </a:extLst>
                </p14:cNvPr>
                <p14:cNvContentPartPr/>
                <p14:nvPr/>
              </p14:nvContentPartPr>
              <p14:xfrm>
                <a:off x="2128759" y="5858998"/>
                <a:ext cx="136080" cy="129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6650095-912C-4426-A989-D07836C10FD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119759" y="5850358"/>
                  <a:ext cx="153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489BD65-E6AB-4D29-9470-68BA9476B0D4}"/>
                    </a:ext>
                  </a:extLst>
                </p14:cNvPr>
                <p14:cNvContentPartPr/>
                <p14:nvPr/>
              </p14:nvContentPartPr>
              <p14:xfrm>
                <a:off x="2175199" y="5839198"/>
                <a:ext cx="198720" cy="2872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489BD65-E6AB-4D29-9470-68BA9476B0D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166199" y="5830198"/>
                  <a:ext cx="2163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20DD51E-B8D7-4F8F-A43E-3299DCC127C0}"/>
                    </a:ext>
                  </a:extLst>
                </p14:cNvPr>
                <p14:cNvContentPartPr/>
                <p14:nvPr/>
              </p14:nvContentPartPr>
              <p14:xfrm>
                <a:off x="2502079" y="5622478"/>
                <a:ext cx="136440" cy="287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20DD51E-B8D7-4F8F-A43E-3299DCC127C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493439" y="5613478"/>
                  <a:ext cx="154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EEB100F-F794-4870-96D4-46E4CEC7430E}"/>
                    </a:ext>
                  </a:extLst>
                </p14:cNvPr>
                <p14:cNvContentPartPr/>
                <p14:nvPr/>
              </p14:nvContentPartPr>
              <p14:xfrm>
                <a:off x="2658679" y="5691238"/>
                <a:ext cx="155880" cy="168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EEB100F-F794-4870-96D4-46E4CEC7430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649679" y="5682238"/>
                  <a:ext cx="173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4FBB051-B5AC-4280-AD36-CB7255C8FCE5}"/>
                    </a:ext>
                  </a:extLst>
                </p14:cNvPr>
                <p14:cNvContentPartPr/>
                <p14:nvPr/>
              </p14:nvContentPartPr>
              <p14:xfrm>
                <a:off x="2645359" y="5658838"/>
                <a:ext cx="154080" cy="202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4FBB051-B5AC-4280-AD36-CB7255C8FCE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636359" y="5649838"/>
                  <a:ext cx="171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F80EF17-8C0E-488A-8123-87BC066FE932}"/>
                    </a:ext>
                  </a:extLst>
                </p14:cNvPr>
                <p14:cNvContentPartPr/>
                <p14:nvPr/>
              </p14:nvContentPartPr>
              <p14:xfrm>
                <a:off x="2890159" y="5523478"/>
                <a:ext cx="117000" cy="482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F80EF17-8C0E-488A-8123-87BC066FE93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881159" y="5514838"/>
                  <a:ext cx="1346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BE1AC8A-2326-4F59-A276-69E475999305}"/>
                    </a:ext>
                  </a:extLst>
                </p14:cNvPr>
                <p14:cNvContentPartPr/>
                <p14:nvPr/>
              </p14:nvContentPartPr>
              <p14:xfrm>
                <a:off x="3020839" y="5803918"/>
                <a:ext cx="88920" cy="126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BE1AC8A-2326-4F59-A276-69E47599930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011839" y="5795278"/>
                  <a:ext cx="106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E8D939C-3FEB-43F0-A232-C2D933D29B37}"/>
                    </a:ext>
                  </a:extLst>
                </p14:cNvPr>
                <p14:cNvContentPartPr/>
                <p14:nvPr/>
              </p14:nvContentPartPr>
              <p14:xfrm>
                <a:off x="3024079" y="5733718"/>
                <a:ext cx="141120" cy="472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E8D939C-3FEB-43F0-A232-C2D933D29B3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015079" y="5725078"/>
                  <a:ext cx="1587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C4CDC8A-0558-46BB-8E53-EB3066BD19A6}"/>
                    </a:ext>
                  </a:extLst>
                </p14:cNvPr>
                <p14:cNvContentPartPr/>
                <p14:nvPr/>
              </p14:nvContentPartPr>
              <p14:xfrm>
                <a:off x="3251599" y="5536078"/>
                <a:ext cx="102240" cy="504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C4CDC8A-0558-46BB-8E53-EB3066BD19A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242959" y="5527438"/>
                  <a:ext cx="1198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C457732-C307-4EED-941D-E0888902348A}"/>
                    </a:ext>
                  </a:extLst>
                </p14:cNvPr>
                <p14:cNvContentPartPr/>
                <p14:nvPr/>
              </p14:nvContentPartPr>
              <p14:xfrm>
                <a:off x="3546439" y="5773678"/>
                <a:ext cx="126360" cy="226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C457732-C307-4EED-941D-E0888902348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537799" y="5765038"/>
                  <a:ext cx="144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BB7FCFB-9F57-46E3-8BD0-397D6CE6EDF4}"/>
                    </a:ext>
                  </a:extLst>
                </p14:cNvPr>
                <p14:cNvContentPartPr/>
                <p14:nvPr/>
              </p14:nvContentPartPr>
              <p14:xfrm>
                <a:off x="3555439" y="5860798"/>
                <a:ext cx="131760" cy="40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BB7FCFB-9F57-46E3-8BD0-397D6CE6EDF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546439" y="5852158"/>
                  <a:ext cx="1494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02ABC991-55A3-4D17-853F-44068B739398}"/>
              </a:ext>
            </a:extLst>
          </p:cNvPr>
          <p:cNvGrpSpPr/>
          <p:nvPr/>
        </p:nvGrpSpPr>
        <p:grpSpPr>
          <a:xfrm>
            <a:off x="4164559" y="5601238"/>
            <a:ext cx="634320" cy="848160"/>
            <a:chOff x="4164559" y="5601238"/>
            <a:chExt cx="634320" cy="84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D5D650D-9AA5-481A-923E-61EDAE3CCDE9}"/>
                    </a:ext>
                  </a:extLst>
                </p14:cNvPr>
                <p14:cNvContentPartPr/>
                <p14:nvPr/>
              </p14:nvContentPartPr>
              <p14:xfrm>
                <a:off x="4164559" y="5647318"/>
                <a:ext cx="210240" cy="261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D5D650D-9AA5-481A-923E-61EDAE3CCDE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155559" y="5638318"/>
                  <a:ext cx="227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7270F0D-1939-4D79-948D-B7A6F81BE4F3}"/>
                    </a:ext>
                  </a:extLst>
                </p14:cNvPr>
                <p14:cNvContentPartPr/>
                <p14:nvPr/>
              </p14:nvContentPartPr>
              <p14:xfrm>
                <a:off x="4167439" y="5662438"/>
                <a:ext cx="194400" cy="219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7270F0D-1939-4D79-948D-B7A6F81BE4F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158439" y="5653798"/>
                  <a:ext cx="212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357C8A3-D57D-4AD9-9E3A-BABBF8372E6C}"/>
                    </a:ext>
                  </a:extLst>
                </p14:cNvPr>
                <p14:cNvContentPartPr/>
                <p14:nvPr/>
              </p14:nvContentPartPr>
              <p14:xfrm>
                <a:off x="4478479" y="5644798"/>
                <a:ext cx="118080" cy="180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357C8A3-D57D-4AD9-9E3A-BABBF8372E6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469839" y="5635798"/>
                  <a:ext cx="135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D515482-A520-4A69-8D33-2799B37D8F5E}"/>
                    </a:ext>
                  </a:extLst>
                </p14:cNvPr>
                <p14:cNvContentPartPr/>
                <p14:nvPr/>
              </p14:nvContentPartPr>
              <p14:xfrm>
                <a:off x="4554799" y="5601238"/>
                <a:ext cx="110160" cy="3880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D515482-A520-4A69-8D33-2799B37D8F5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545799" y="5592598"/>
                  <a:ext cx="127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9E32C6A-EB06-4C70-8AFE-D22CE6D5C434}"/>
                    </a:ext>
                  </a:extLst>
                </p14:cNvPr>
                <p14:cNvContentPartPr/>
                <p14:nvPr/>
              </p14:nvContentPartPr>
              <p14:xfrm>
                <a:off x="4201999" y="5944318"/>
                <a:ext cx="591120" cy="957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9E32C6A-EB06-4C70-8AFE-D22CE6D5C43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193359" y="5935318"/>
                  <a:ext cx="608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AB395A1-4A0F-403F-A0CD-B58C180CB6EF}"/>
                    </a:ext>
                  </a:extLst>
                </p14:cNvPr>
                <p14:cNvContentPartPr/>
                <p14:nvPr/>
              </p14:nvContentPartPr>
              <p14:xfrm>
                <a:off x="4265719" y="6131158"/>
                <a:ext cx="132840" cy="122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AB395A1-4A0F-403F-A0CD-B58C180CB6E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257079" y="6122518"/>
                  <a:ext cx="150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C523196-000A-4C31-91B1-0EF6950209D7}"/>
                    </a:ext>
                  </a:extLst>
                </p14:cNvPr>
                <p14:cNvContentPartPr/>
                <p14:nvPr/>
              </p14:nvContentPartPr>
              <p14:xfrm>
                <a:off x="4371559" y="6051238"/>
                <a:ext cx="96840" cy="346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C523196-000A-4C31-91B1-0EF6950209D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362919" y="6042598"/>
                  <a:ext cx="1144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DB6BA5E-0A9A-4666-B6A3-DDFA33C1EA87}"/>
                    </a:ext>
                  </a:extLst>
                </p14:cNvPr>
                <p14:cNvContentPartPr/>
                <p14:nvPr/>
              </p14:nvContentPartPr>
              <p14:xfrm>
                <a:off x="4442119" y="6038278"/>
                <a:ext cx="259200" cy="3862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DB6BA5E-0A9A-4666-B6A3-DDFA33C1EA8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433119" y="6029278"/>
                  <a:ext cx="276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7C9B3A0-AFD8-4C68-833F-F5CAB3708449}"/>
                    </a:ext>
                  </a:extLst>
                </p14:cNvPr>
                <p14:cNvContentPartPr/>
                <p14:nvPr/>
              </p14:nvContentPartPr>
              <p14:xfrm>
                <a:off x="4565959" y="6218638"/>
                <a:ext cx="232920" cy="230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7C9B3A0-AFD8-4C68-833F-F5CAB370844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556959" y="6209998"/>
                  <a:ext cx="2505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A33E6390-DC8E-47C6-A90A-A02BE4CFE881}"/>
              </a:ext>
            </a:extLst>
          </p:cNvPr>
          <p:cNvGrpSpPr/>
          <p:nvPr/>
        </p:nvGrpSpPr>
        <p:grpSpPr>
          <a:xfrm>
            <a:off x="5109559" y="5922358"/>
            <a:ext cx="181800" cy="139320"/>
            <a:chOff x="5109559" y="5922358"/>
            <a:chExt cx="18180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BD4D8C1-7C4F-40C6-9F72-3DDC54241A52}"/>
                    </a:ext>
                  </a:extLst>
                </p14:cNvPr>
                <p14:cNvContentPartPr/>
                <p14:nvPr/>
              </p14:nvContentPartPr>
              <p14:xfrm>
                <a:off x="5109559" y="5922358"/>
                <a:ext cx="176400" cy="46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BD4D8C1-7C4F-40C6-9F72-3DDC54241A5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100919" y="5913718"/>
                  <a:ext cx="194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CF0A17D-0BFD-47F7-BD50-E8ADCD24BAE4}"/>
                    </a:ext>
                  </a:extLst>
                </p14:cNvPr>
                <p14:cNvContentPartPr/>
                <p14:nvPr/>
              </p14:nvContentPartPr>
              <p14:xfrm>
                <a:off x="5146639" y="6039358"/>
                <a:ext cx="144720" cy="22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CF0A17D-0BFD-47F7-BD50-E8ADCD24BAE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137639" y="6030358"/>
                  <a:ext cx="16236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8E7562B0-C9BE-4D8A-9EC3-E6802D308B04}"/>
                  </a:ext>
                </a:extLst>
              </p14:cNvPr>
              <p14:cNvContentPartPr/>
              <p14:nvPr/>
            </p14:nvContentPartPr>
            <p14:xfrm>
              <a:off x="3057199" y="2479012"/>
              <a:ext cx="158400" cy="4104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8E7562B0-C9BE-4D8A-9EC3-E6802D308B04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3048199" y="2470372"/>
                <a:ext cx="17604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Group 353">
            <a:extLst>
              <a:ext uri="{FF2B5EF4-FFF2-40B4-BE49-F238E27FC236}">
                <a16:creationId xmlns:a16="http://schemas.microsoft.com/office/drawing/2014/main" id="{E801834D-2829-4462-B488-10A3EC339AEF}"/>
              </a:ext>
            </a:extLst>
          </p:cNvPr>
          <p:cNvGrpSpPr/>
          <p:nvPr/>
        </p:nvGrpSpPr>
        <p:grpSpPr>
          <a:xfrm>
            <a:off x="5505559" y="5808598"/>
            <a:ext cx="794520" cy="469494"/>
            <a:chOff x="5505559" y="5808598"/>
            <a:chExt cx="794520" cy="4694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4ED5BB1-E2A7-4F0F-8D18-A35778A29832}"/>
                    </a:ext>
                  </a:extLst>
                </p14:cNvPr>
                <p14:cNvContentPartPr/>
                <p14:nvPr/>
              </p14:nvContentPartPr>
              <p14:xfrm>
                <a:off x="5505559" y="5810038"/>
                <a:ext cx="333000" cy="2559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4ED5BB1-E2A7-4F0F-8D18-A35778A2983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496919" y="5801398"/>
                  <a:ext cx="350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A3085D5-4804-404C-97F6-B71389382502}"/>
                    </a:ext>
                  </a:extLst>
                </p14:cNvPr>
                <p14:cNvContentPartPr/>
                <p14:nvPr/>
              </p14:nvContentPartPr>
              <p14:xfrm>
                <a:off x="5951959" y="5851798"/>
                <a:ext cx="233280" cy="208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A3085D5-4804-404C-97F6-B7138938250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943319" y="5843158"/>
                  <a:ext cx="250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2D752B3-E5AD-4AC1-B83B-8783AF5B856D}"/>
                    </a:ext>
                  </a:extLst>
                </p14:cNvPr>
                <p14:cNvContentPartPr/>
                <p14:nvPr/>
              </p14:nvContentPartPr>
              <p14:xfrm>
                <a:off x="5972479" y="5808598"/>
                <a:ext cx="152640" cy="1954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2D752B3-E5AD-4AC1-B83B-8783AF5B856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963479" y="5799598"/>
                  <a:ext cx="170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273EC05-5B27-45EA-BFBB-A19045230DB9}"/>
                    </a:ext>
                  </a:extLst>
                </p14:cNvPr>
                <p14:cNvContentPartPr/>
                <p14:nvPr/>
              </p14:nvContentPartPr>
              <p14:xfrm>
                <a:off x="5665039" y="6177652"/>
                <a:ext cx="635040" cy="100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273EC05-5B27-45EA-BFBB-A19045230DB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656399" y="6169012"/>
                  <a:ext cx="652680" cy="11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285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BBE2760-5676-4AEB-AF68-B0B8E0562BD1}"/>
                  </a:ext>
                </a:extLst>
              </p14:cNvPr>
              <p14:cNvContentPartPr/>
              <p14:nvPr/>
            </p14:nvContentPartPr>
            <p14:xfrm>
              <a:off x="6661879" y="1423438"/>
              <a:ext cx="30240" cy="3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BBE2760-5676-4AEB-AF68-B0B8E0562B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3239" y="1414438"/>
                <a:ext cx="478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B5733EE-29D1-4C53-91AD-7EA9F82CEE5E}"/>
              </a:ext>
            </a:extLst>
          </p:cNvPr>
          <p:cNvGrpSpPr/>
          <p:nvPr/>
        </p:nvGrpSpPr>
        <p:grpSpPr>
          <a:xfrm>
            <a:off x="476719" y="86758"/>
            <a:ext cx="11106720" cy="3034080"/>
            <a:chOff x="476719" y="86758"/>
            <a:chExt cx="11106720" cy="30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0FD7B56-053F-4ADC-B314-E29A75C112A3}"/>
                    </a:ext>
                  </a:extLst>
                </p14:cNvPr>
                <p14:cNvContentPartPr/>
                <p14:nvPr/>
              </p14:nvContentPartPr>
              <p14:xfrm>
                <a:off x="476719" y="308518"/>
                <a:ext cx="281880" cy="277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0FD7B56-053F-4ADC-B314-E29A75C112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079" y="299878"/>
                  <a:ext cx="299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548E44-6371-4E0D-8714-F94BFEFA758E}"/>
                    </a:ext>
                  </a:extLst>
                </p14:cNvPr>
                <p14:cNvContentPartPr/>
                <p14:nvPr/>
              </p14:nvContentPartPr>
              <p14:xfrm>
                <a:off x="892519" y="541078"/>
                <a:ext cx="14400" cy="10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548E44-6371-4E0D-8714-F94BFEFA75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3879" y="532438"/>
                  <a:ext cx="32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47A7CF-8F39-4164-8336-6FC4479DA1CE}"/>
                    </a:ext>
                  </a:extLst>
                </p14:cNvPr>
                <p14:cNvContentPartPr/>
                <p14:nvPr/>
              </p14:nvContentPartPr>
              <p14:xfrm>
                <a:off x="1009159" y="304558"/>
                <a:ext cx="466560" cy="288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47A7CF-8F39-4164-8336-6FC4479DA1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0519" y="295918"/>
                  <a:ext cx="484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574BE24-2BF3-4F23-9216-83C4ACCB5F7D}"/>
                    </a:ext>
                  </a:extLst>
                </p14:cNvPr>
                <p14:cNvContentPartPr/>
                <p14:nvPr/>
              </p14:nvContentPartPr>
              <p14:xfrm>
                <a:off x="1827799" y="285118"/>
                <a:ext cx="387720" cy="360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574BE24-2BF3-4F23-9216-83C4ACCB5F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8799" y="276118"/>
                  <a:ext cx="4053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4A52500-938E-4258-9D1E-341622122CD1}"/>
                    </a:ext>
                  </a:extLst>
                </p14:cNvPr>
                <p14:cNvContentPartPr/>
                <p14:nvPr/>
              </p14:nvContentPartPr>
              <p14:xfrm>
                <a:off x="1832479" y="221398"/>
                <a:ext cx="618840" cy="115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4A52500-938E-4258-9D1E-341622122C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3839" y="212758"/>
                  <a:ext cx="636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1997E07-F33D-4903-B949-E206B985EF89}"/>
                    </a:ext>
                  </a:extLst>
                </p14:cNvPr>
                <p14:cNvContentPartPr/>
                <p14:nvPr/>
              </p14:nvContentPartPr>
              <p14:xfrm>
                <a:off x="2173039" y="469078"/>
                <a:ext cx="203400" cy="199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1997E07-F33D-4903-B949-E206B985EF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4039" y="460438"/>
                  <a:ext cx="221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E1C45A6-3C31-4AB2-922E-7E35B4986789}"/>
                    </a:ext>
                  </a:extLst>
                </p14:cNvPr>
                <p14:cNvContentPartPr/>
                <p14:nvPr/>
              </p14:nvContentPartPr>
              <p14:xfrm>
                <a:off x="2471479" y="491758"/>
                <a:ext cx="92520" cy="16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E1C45A6-3C31-4AB2-922E-7E35B49867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2479" y="483118"/>
                  <a:ext cx="110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EED9E2-A381-46BB-805A-C8DDC33D5B65}"/>
                    </a:ext>
                  </a:extLst>
                </p14:cNvPr>
                <p14:cNvContentPartPr/>
                <p14:nvPr/>
              </p14:nvContentPartPr>
              <p14:xfrm>
                <a:off x="2618719" y="510118"/>
                <a:ext cx="180720" cy="18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EED9E2-A381-46BB-805A-C8DDC33D5B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10079" y="501118"/>
                  <a:ext cx="198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0ECD21-721A-4641-84BB-1E5E41FA78A5}"/>
                    </a:ext>
                  </a:extLst>
                </p14:cNvPr>
                <p14:cNvContentPartPr/>
                <p14:nvPr/>
              </p14:nvContentPartPr>
              <p14:xfrm>
                <a:off x="2952439" y="203398"/>
                <a:ext cx="234720" cy="469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0ECD21-721A-4641-84BB-1E5E41FA78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43439" y="194398"/>
                  <a:ext cx="2523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4175D9E-F420-443D-8C3A-ACCD2505B89A}"/>
                    </a:ext>
                  </a:extLst>
                </p14:cNvPr>
                <p14:cNvContentPartPr/>
                <p14:nvPr/>
              </p14:nvContentPartPr>
              <p14:xfrm>
                <a:off x="2971159" y="430918"/>
                <a:ext cx="211320" cy="2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4175D9E-F420-443D-8C3A-ACCD2505B8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62159" y="421918"/>
                  <a:ext cx="22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6DBBA7-C13F-43FD-BE0D-E302563CD372}"/>
                    </a:ext>
                  </a:extLst>
                </p14:cNvPr>
                <p14:cNvContentPartPr/>
                <p14:nvPr/>
              </p14:nvContentPartPr>
              <p14:xfrm>
                <a:off x="3209479" y="189718"/>
                <a:ext cx="209520" cy="44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6DBBA7-C13F-43FD-BE0D-E302563CD3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00839" y="181078"/>
                  <a:ext cx="2271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55A0A3-5879-41CA-B549-B1981F68D689}"/>
                    </a:ext>
                  </a:extLst>
                </p14:cNvPr>
                <p14:cNvContentPartPr/>
                <p14:nvPr/>
              </p14:nvContentPartPr>
              <p14:xfrm>
                <a:off x="3415399" y="464758"/>
                <a:ext cx="88560" cy="132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55A0A3-5879-41CA-B549-B1981F68D6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06759" y="455758"/>
                  <a:ext cx="106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C043AF-450A-419C-8243-8C251AA3CAF1}"/>
                    </a:ext>
                  </a:extLst>
                </p14:cNvPr>
                <p14:cNvContentPartPr/>
                <p14:nvPr/>
              </p14:nvContentPartPr>
              <p14:xfrm>
                <a:off x="3251239" y="376558"/>
                <a:ext cx="363960" cy="636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C043AF-450A-419C-8243-8C251AA3CA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42239" y="367918"/>
                  <a:ext cx="38160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9DD02D-8B1E-4617-B944-8317586037E3}"/>
                    </a:ext>
                  </a:extLst>
                </p14:cNvPr>
                <p14:cNvContentPartPr/>
                <p14:nvPr/>
              </p14:nvContentPartPr>
              <p14:xfrm>
                <a:off x="540439" y="842398"/>
                <a:ext cx="659160" cy="560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9DD02D-8B1E-4617-B944-8317586037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799" y="833398"/>
                  <a:ext cx="6768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683E29E-5546-4C04-AAF2-ADD678F80A8A}"/>
                    </a:ext>
                  </a:extLst>
                </p14:cNvPr>
                <p14:cNvContentPartPr/>
                <p14:nvPr/>
              </p14:nvContentPartPr>
              <p14:xfrm>
                <a:off x="933199" y="1071358"/>
                <a:ext cx="236160" cy="301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683E29E-5546-4C04-AAF2-ADD678F80A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4199" y="1062718"/>
                  <a:ext cx="253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C9C5B3-8B6C-4008-BA1B-FE10926BB038}"/>
                    </a:ext>
                  </a:extLst>
                </p14:cNvPr>
                <p14:cNvContentPartPr/>
                <p14:nvPr/>
              </p14:nvContentPartPr>
              <p14:xfrm>
                <a:off x="1489039" y="1029238"/>
                <a:ext cx="404640" cy="310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C9C5B3-8B6C-4008-BA1B-FE10926BB0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80039" y="1020238"/>
                  <a:ext cx="422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2D12C12-5B8A-4184-9B14-403EA62FFCD3}"/>
                    </a:ext>
                  </a:extLst>
                </p14:cNvPr>
                <p14:cNvContentPartPr/>
                <p14:nvPr/>
              </p14:nvContentPartPr>
              <p14:xfrm>
                <a:off x="1876039" y="1105558"/>
                <a:ext cx="99720" cy="162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2D12C12-5B8A-4184-9B14-403EA62FFC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67039" y="1096558"/>
                  <a:ext cx="117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AEB817B-CB5B-494F-B8CE-5AEC42E0ECCD}"/>
                    </a:ext>
                  </a:extLst>
                </p14:cNvPr>
                <p14:cNvContentPartPr/>
                <p14:nvPr/>
              </p14:nvContentPartPr>
              <p14:xfrm>
                <a:off x="2220919" y="898558"/>
                <a:ext cx="154080" cy="324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AEB817B-CB5B-494F-B8CE-5AEC42E0EC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12279" y="889558"/>
                  <a:ext cx="1717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1C21C7D-0A57-44FC-B240-10248ED2CA4D}"/>
                    </a:ext>
                  </a:extLst>
                </p14:cNvPr>
                <p14:cNvContentPartPr/>
                <p14:nvPr/>
              </p14:nvContentPartPr>
              <p14:xfrm>
                <a:off x="2440519" y="862558"/>
                <a:ext cx="137160" cy="411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1C21C7D-0A57-44FC-B240-10248ED2CA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31879" y="853918"/>
                  <a:ext cx="1548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D5DCCD6-5B47-4C9B-A567-3F11C192E3F6}"/>
                    </a:ext>
                  </a:extLst>
                </p14:cNvPr>
                <p14:cNvContentPartPr/>
                <p14:nvPr/>
              </p14:nvContentPartPr>
              <p14:xfrm>
                <a:off x="2834719" y="701998"/>
                <a:ext cx="273600" cy="583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D5DCCD6-5B47-4C9B-A567-3F11C192E3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26079" y="692998"/>
                  <a:ext cx="29124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C0F66C-C9B7-43D9-959A-EBE24E4332F2}"/>
                    </a:ext>
                  </a:extLst>
                </p14:cNvPr>
                <p14:cNvContentPartPr/>
                <p14:nvPr/>
              </p14:nvContentPartPr>
              <p14:xfrm>
                <a:off x="3250519" y="1000798"/>
                <a:ext cx="267120" cy="26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C0F66C-C9B7-43D9-959A-EBE24E4332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41879" y="992158"/>
                  <a:ext cx="284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266F195-CB12-472D-9BD6-8CC591BE5753}"/>
                    </a:ext>
                  </a:extLst>
                </p14:cNvPr>
                <p14:cNvContentPartPr/>
                <p14:nvPr/>
              </p14:nvContentPartPr>
              <p14:xfrm>
                <a:off x="9576079" y="117358"/>
                <a:ext cx="440640" cy="487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266F195-CB12-472D-9BD6-8CC591BE575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67079" y="108718"/>
                  <a:ext cx="458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71320A9-C302-439D-A15E-CD7B955B43F8}"/>
                    </a:ext>
                  </a:extLst>
                </p14:cNvPr>
                <p14:cNvContentPartPr/>
                <p14:nvPr/>
              </p14:nvContentPartPr>
              <p14:xfrm>
                <a:off x="9744199" y="385198"/>
                <a:ext cx="214560" cy="19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71320A9-C302-439D-A15E-CD7B955B43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35559" y="376558"/>
                  <a:ext cx="232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A81B12-ED00-4FA4-A6A0-4D35F70253B6}"/>
                    </a:ext>
                  </a:extLst>
                </p14:cNvPr>
                <p14:cNvContentPartPr/>
                <p14:nvPr/>
              </p14:nvContentPartPr>
              <p14:xfrm>
                <a:off x="9984319" y="371518"/>
                <a:ext cx="242640" cy="21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A81B12-ED00-4FA4-A6A0-4D35F70253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75319" y="362878"/>
                  <a:ext cx="260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EFD0F02-CCA9-404B-A375-626293963AD0}"/>
                    </a:ext>
                  </a:extLst>
                </p14:cNvPr>
                <p14:cNvContentPartPr/>
                <p14:nvPr/>
              </p14:nvContentPartPr>
              <p14:xfrm>
                <a:off x="10197439" y="424438"/>
                <a:ext cx="69120" cy="120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EFD0F02-CCA9-404B-A375-626293963A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88439" y="415798"/>
                  <a:ext cx="86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F2B09E-154F-45E6-824B-29EB784AB879}"/>
                    </a:ext>
                  </a:extLst>
                </p14:cNvPr>
                <p14:cNvContentPartPr/>
                <p14:nvPr/>
              </p14:nvContentPartPr>
              <p14:xfrm>
                <a:off x="10411999" y="277198"/>
                <a:ext cx="6120" cy="22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F2B09E-154F-45E6-824B-29EB784AB8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03359" y="268558"/>
                  <a:ext cx="23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8D2A38-4921-4B06-A85A-D18B3A45BA4D}"/>
                    </a:ext>
                  </a:extLst>
                </p14:cNvPr>
                <p14:cNvContentPartPr/>
                <p14:nvPr/>
              </p14:nvContentPartPr>
              <p14:xfrm>
                <a:off x="10335319" y="426238"/>
                <a:ext cx="158760" cy="178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8D2A38-4921-4B06-A85A-D18B3A45BA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26319" y="417238"/>
                  <a:ext cx="176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4476A2-B8BE-4EE6-A580-3305783AD062}"/>
                    </a:ext>
                  </a:extLst>
                </p14:cNvPr>
                <p14:cNvContentPartPr/>
                <p14:nvPr/>
              </p14:nvContentPartPr>
              <p14:xfrm>
                <a:off x="10543039" y="116998"/>
                <a:ext cx="383400" cy="508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4476A2-B8BE-4EE6-A580-3305783AD06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34039" y="108358"/>
                  <a:ext cx="4010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18B5746-4535-48A0-96C0-DBB2C5C528A2}"/>
                    </a:ext>
                  </a:extLst>
                </p14:cNvPr>
                <p14:cNvContentPartPr/>
                <p14:nvPr/>
              </p14:nvContentPartPr>
              <p14:xfrm>
                <a:off x="10838959" y="86758"/>
                <a:ext cx="411840" cy="510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18B5746-4535-48A0-96C0-DBB2C5C528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29959" y="77758"/>
                  <a:ext cx="4294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3B8229B-E94A-463D-9E4B-084728FA00E5}"/>
                    </a:ext>
                  </a:extLst>
                </p14:cNvPr>
                <p14:cNvContentPartPr/>
                <p14:nvPr/>
              </p14:nvContentPartPr>
              <p14:xfrm>
                <a:off x="11042719" y="395998"/>
                <a:ext cx="215280" cy="20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3B8229B-E94A-463D-9E4B-084728FA00E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34079" y="386998"/>
                  <a:ext cx="232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525C91B-B58A-4670-A596-0AF7DD4C6C1E}"/>
                    </a:ext>
                  </a:extLst>
                </p14:cNvPr>
                <p14:cNvContentPartPr/>
                <p14:nvPr/>
              </p14:nvContentPartPr>
              <p14:xfrm>
                <a:off x="11301919" y="357478"/>
                <a:ext cx="281520" cy="299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525C91B-B58A-4670-A596-0AF7DD4C6C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292919" y="348838"/>
                  <a:ext cx="299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6049A5A-94B9-4498-A8CF-E237EB1D1C6A}"/>
                    </a:ext>
                  </a:extLst>
                </p14:cNvPr>
                <p14:cNvContentPartPr/>
                <p14:nvPr/>
              </p14:nvContentPartPr>
              <p14:xfrm>
                <a:off x="4012639" y="332638"/>
                <a:ext cx="124560" cy="198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6049A5A-94B9-4498-A8CF-E237EB1D1C6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03639" y="323638"/>
                  <a:ext cx="142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9C7FF62-DBA0-4F70-8ECC-29773E499EBD}"/>
                    </a:ext>
                  </a:extLst>
                </p14:cNvPr>
                <p14:cNvContentPartPr/>
                <p14:nvPr/>
              </p14:nvContentPartPr>
              <p14:xfrm>
                <a:off x="3958639" y="135718"/>
                <a:ext cx="402480" cy="453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9C7FF62-DBA0-4F70-8ECC-29773E499E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49639" y="127078"/>
                  <a:ext cx="4201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ACD617-F77F-4524-9E30-45818709F2B1}"/>
                    </a:ext>
                  </a:extLst>
                </p14:cNvPr>
                <p14:cNvContentPartPr/>
                <p14:nvPr/>
              </p14:nvContentPartPr>
              <p14:xfrm>
                <a:off x="4282639" y="416518"/>
                <a:ext cx="85320" cy="166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ACD617-F77F-4524-9E30-45818709F2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73999" y="407518"/>
                  <a:ext cx="102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EEB95F-8C2E-40B5-8C86-A333C34EAEF1}"/>
                    </a:ext>
                  </a:extLst>
                </p14:cNvPr>
                <p14:cNvContentPartPr/>
                <p14:nvPr/>
              </p14:nvContentPartPr>
              <p14:xfrm>
                <a:off x="4471279" y="306718"/>
                <a:ext cx="217800" cy="30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EEB95F-8C2E-40B5-8C86-A333C34EAE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62279" y="298078"/>
                  <a:ext cx="235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0A5598-4DF3-42BC-8A02-3CF338E99356}"/>
                    </a:ext>
                  </a:extLst>
                </p14:cNvPr>
                <p14:cNvContentPartPr/>
                <p14:nvPr/>
              </p14:nvContentPartPr>
              <p14:xfrm>
                <a:off x="4848559" y="127438"/>
                <a:ext cx="216720" cy="485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0A5598-4DF3-42BC-8A02-3CF338E993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39919" y="118438"/>
                  <a:ext cx="2343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20A6CC-A494-4FF5-8DB9-031379E0ABC1}"/>
                    </a:ext>
                  </a:extLst>
                </p14:cNvPr>
                <p14:cNvContentPartPr/>
                <p14:nvPr/>
              </p14:nvContentPartPr>
              <p14:xfrm>
                <a:off x="4748479" y="362158"/>
                <a:ext cx="391320" cy="10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20A6CC-A494-4FF5-8DB9-031379E0AB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39839" y="353158"/>
                  <a:ext cx="408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4684B2-5903-47B0-BF87-868F43967C92}"/>
                    </a:ext>
                  </a:extLst>
                </p14:cNvPr>
                <p14:cNvContentPartPr/>
                <p14:nvPr/>
              </p14:nvContentPartPr>
              <p14:xfrm>
                <a:off x="5150239" y="358918"/>
                <a:ext cx="228960" cy="214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4684B2-5903-47B0-BF87-868F43967C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41239" y="349918"/>
                  <a:ext cx="246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4A3B52-19B4-430C-B6AE-741F3D1F10A9}"/>
                    </a:ext>
                  </a:extLst>
                </p14:cNvPr>
                <p14:cNvContentPartPr/>
                <p14:nvPr/>
              </p14:nvContentPartPr>
              <p14:xfrm>
                <a:off x="5458399" y="435958"/>
                <a:ext cx="30960" cy="124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4A3B52-19B4-430C-B6AE-741F3D1F10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49759" y="427318"/>
                  <a:ext cx="48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4B3CF79-54F2-4063-A7B3-7A1678F5A064}"/>
                    </a:ext>
                  </a:extLst>
                </p14:cNvPr>
                <p14:cNvContentPartPr/>
                <p14:nvPr/>
              </p14:nvContentPartPr>
              <p14:xfrm>
                <a:off x="5663959" y="90358"/>
                <a:ext cx="303840" cy="55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4B3CF79-54F2-4063-A7B3-7A1678F5A0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54959" y="81358"/>
                  <a:ext cx="3214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F18D3D-5E82-4BF6-BAB5-28B93011C80B}"/>
                    </a:ext>
                  </a:extLst>
                </p14:cNvPr>
                <p14:cNvContentPartPr/>
                <p14:nvPr/>
              </p14:nvContentPartPr>
              <p14:xfrm>
                <a:off x="6053839" y="393118"/>
                <a:ext cx="172440" cy="20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F18D3D-5E82-4BF6-BAB5-28B93011C80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44839" y="384478"/>
                  <a:ext cx="190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D1E6AA-EC6C-414A-96B4-5313FCAD68C2}"/>
                    </a:ext>
                  </a:extLst>
                </p14:cNvPr>
                <p14:cNvContentPartPr/>
                <p14:nvPr/>
              </p14:nvContentPartPr>
              <p14:xfrm>
                <a:off x="6361639" y="120238"/>
                <a:ext cx="301320" cy="522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D1E6AA-EC6C-414A-96B4-5313FCAD68C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2999" y="111598"/>
                  <a:ext cx="3189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423B49-8BC9-469C-A883-82A57FCF7B3C}"/>
                    </a:ext>
                  </a:extLst>
                </p14:cNvPr>
                <p14:cNvContentPartPr/>
                <p14:nvPr/>
              </p14:nvContentPartPr>
              <p14:xfrm>
                <a:off x="6383959" y="345958"/>
                <a:ext cx="398880" cy="69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423B49-8BC9-469C-A883-82A57FCF7B3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74959" y="337318"/>
                  <a:ext cx="416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33E600-7E04-411B-8CCF-7B8B656D0545}"/>
                    </a:ext>
                  </a:extLst>
                </p14:cNvPr>
                <p14:cNvContentPartPr/>
                <p14:nvPr/>
              </p14:nvContentPartPr>
              <p14:xfrm>
                <a:off x="6607879" y="415078"/>
                <a:ext cx="225000" cy="162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33E600-7E04-411B-8CCF-7B8B656D05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98879" y="406438"/>
                  <a:ext cx="242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B60AC6-D3FB-4B29-A38A-358676C1CDB8}"/>
                    </a:ext>
                  </a:extLst>
                </p14:cNvPr>
                <p14:cNvContentPartPr/>
                <p14:nvPr/>
              </p14:nvContentPartPr>
              <p14:xfrm>
                <a:off x="6886159" y="424078"/>
                <a:ext cx="187200" cy="17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B60AC6-D3FB-4B29-A38A-358676C1CD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77519" y="415078"/>
                  <a:ext cx="204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EE4E4E1-1552-4CCD-8546-03090400C407}"/>
                    </a:ext>
                  </a:extLst>
                </p14:cNvPr>
                <p14:cNvContentPartPr/>
                <p14:nvPr/>
              </p14:nvContentPartPr>
              <p14:xfrm>
                <a:off x="7081279" y="204478"/>
                <a:ext cx="237240" cy="347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EE4E4E1-1552-4CCD-8546-03090400C4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72639" y="195838"/>
                  <a:ext cx="2548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B796DF-839D-455A-B29C-C8AD15D36F7B}"/>
                    </a:ext>
                  </a:extLst>
                </p14:cNvPr>
                <p14:cNvContentPartPr/>
                <p14:nvPr/>
              </p14:nvContentPartPr>
              <p14:xfrm>
                <a:off x="7514359" y="332278"/>
                <a:ext cx="189360" cy="24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B796DF-839D-455A-B29C-C8AD15D36F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5359" y="323638"/>
                  <a:ext cx="207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8AF3530-359A-4C41-8CA1-9C2AD02BA6B6}"/>
                    </a:ext>
                  </a:extLst>
                </p14:cNvPr>
                <p14:cNvContentPartPr/>
                <p14:nvPr/>
              </p14:nvContentPartPr>
              <p14:xfrm>
                <a:off x="7564399" y="219598"/>
                <a:ext cx="389880" cy="34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8AF3530-359A-4C41-8CA1-9C2AD02BA6B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55399" y="210958"/>
                  <a:ext cx="4075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74D3D8-8C19-4D78-A231-0D830A862529}"/>
                    </a:ext>
                  </a:extLst>
                </p14:cNvPr>
                <p14:cNvContentPartPr/>
                <p14:nvPr/>
              </p14:nvContentPartPr>
              <p14:xfrm>
                <a:off x="7840159" y="392398"/>
                <a:ext cx="237960" cy="171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74D3D8-8C19-4D78-A231-0D830A86252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31519" y="383398"/>
                  <a:ext cx="255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329BB3-FE0A-4446-8039-A0C5347B8B5C}"/>
                    </a:ext>
                  </a:extLst>
                </p14:cNvPr>
                <p14:cNvContentPartPr/>
                <p14:nvPr/>
              </p14:nvContentPartPr>
              <p14:xfrm>
                <a:off x="8074159" y="416158"/>
                <a:ext cx="222120" cy="13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329BB3-FE0A-4446-8039-A0C5347B8B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65519" y="407518"/>
                  <a:ext cx="239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997E7E-5800-437D-AEBF-A04D85AA3919}"/>
                    </a:ext>
                  </a:extLst>
                </p14:cNvPr>
                <p14:cNvContentPartPr/>
                <p14:nvPr/>
              </p14:nvContentPartPr>
              <p14:xfrm>
                <a:off x="8368999" y="363598"/>
                <a:ext cx="271440" cy="19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997E7E-5800-437D-AEBF-A04D85AA39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60359" y="354598"/>
                  <a:ext cx="289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C5F1A0-02A1-4128-BD70-134D33643A91}"/>
                    </a:ext>
                  </a:extLst>
                </p14:cNvPr>
                <p14:cNvContentPartPr/>
                <p14:nvPr/>
              </p14:nvContentPartPr>
              <p14:xfrm>
                <a:off x="8521639" y="134998"/>
                <a:ext cx="335880" cy="409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C5F1A0-02A1-4128-BD70-134D33643A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12999" y="125998"/>
                  <a:ext cx="3535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4CE5D2B-529C-446C-ADA8-004DE56898FD}"/>
                    </a:ext>
                  </a:extLst>
                </p14:cNvPr>
                <p14:cNvContentPartPr/>
                <p14:nvPr/>
              </p14:nvContentPartPr>
              <p14:xfrm>
                <a:off x="8674279" y="353878"/>
                <a:ext cx="196560" cy="220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4CE5D2B-529C-446C-ADA8-004DE56898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65279" y="344878"/>
                  <a:ext cx="214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42D126E-67A0-41A9-8A97-56CA3674B2C2}"/>
                    </a:ext>
                  </a:extLst>
                </p14:cNvPr>
                <p14:cNvContentPartPr/>
                <p14:nvPr/>
              </p14:nvContentPartPr>
              <p14:xfrm>
                <a:off x="8896759" y="462598"/>
                <a:ext cx="405720" cy="176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42D126E-67A0-41A9-8A97-56CA3674B2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87759" y="453958"/>
                  <a:ext cx="423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FC761FC-BDC5-4B61-A957-545F60954696}"/>
                    </a:ext>
                  </a:extLst>
                </p14:cNvPr>
                <p14:cNvContentPartPr/>
                <p14:nvPr/>
              </p14:nvContentPartPr>
              <p14:xfrm>
                <a:off x="3901399" y="1038598"/>
                <a:ext cx="330840" cy="252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FC761FC-BDC5-4B61-A957-545F6095469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92399" y="1029598"/>
                  <a:ext cx="348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9825EEA-C9D5-4AD6-8D5D-689991AC2C5D}"/>
                    </a:ext>
                  </a:extLst>
                </p14:cNvPr>
                <p14:cNvContentPartPr/>
                <p14:nvPr/>
              </p14:nvContentPartPr>
              <p14:xfrm>
                <a:off x="4117759" y="731878"/>
                <a:ext cx="344880" cy="515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9825EEA-C9D5-4AD6-8D5D-689991AC2C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09119" y="723238"/>
                  <a:ext cx="3625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64C61D-CABC-46BF-B158-647A07C7020E}"/>
                    </a:ext>
                  </a:extLst>
                </p14:cNvPr>
                <p14:cNvContentPartPr/>
                <p14:nvPr/>
              </p14:nvContentPartPr>
              <p14:xfrm>
                <a:off x="4278319" y="1007278"/>
                <a:ext cx="264600" cy="277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64C61D-CABC-46BF-B158-647A07C702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69319" y="998638"/>
                  <a:ext cx="282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8764F7E-3DD8-4426-9637-0427E778C9EE}"/>
                    </a:ext>
                  </a:extLst>
                </p14:cNvPr>
                <p14:cNvContentPartPr/>
                <p14:nvPr/>
              </p14:nvContentPartPr>
              <p14:xfrm>
                <a:off x="4587559" y="1052638"/>
                <a:ext cx="324720" cy="203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8764F7E-3DD8-4426-9637-0427E778C9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78919" y="1043998"/>
                  <a:ext cx="342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04A0E53-7FE7-46B8-BB23-2B9051BFC8AB}"/>
                    </a:ext>
                  </a:extLst>
                </p14:cNvPr>
                <p14:cNvContentPartPr/>
                <p14:nvPr/>
              </p14:nvContentPartPr>
              <p14:xfrm>
                <a:off x="4992919" y="738358"/>
                <a:ext cx="326160" cy="513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04A0E53-7FE7-46B8-BB23-2B9051BFC8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83919" y="729358"/>
                  <a:ext cx="3438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E137028-7899-4446-B6DD-4A39A4746F01}"/>
                    </a:ext>
                  </a:extLst>
                </p14:cNvPr>
                <p14:cNvContentPartPr/>
                <p14:nvPr/>
              </p14:nvContentPartPr>
              <p14:xfrm>
                <a:off x="5154919" y="1124638"/>
                <a:ext cx="73080" cy="120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E137028-7899-4446-B6DD-4A39A4746F0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45919" y="1115998"/>
                  <a:ext cx="90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D2C9D7-0ACF-4951-A39B-68732C2B9FBE}"/>
                    </a:ext>
                  </a:extLst>
                </p14:cNvPr>
                <p14:cNvContentPartPr/>
                <p14:nvPr/>
              </p14:nvContentPartPr>
              <p14:xfrm>
                <a:off x="5343559" y="1041838"/>
                <a:ext cx="240480" cy="177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D2C9D7-0ACF-4951-A39B-68732C2B9FB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4559" y="1033198"/>
                  <a:ext cx="258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5F2EDE7-95F4-4600-A2F7-63D064D8BA28}"/>
                    </a:ext>
                  </a:extLst>
                </p14:cNvPr>
                <p14:cNvContentPartPr/>
                <p14:nvPr/>
              </p14:nvContentPartPr>
              <p14:xfrm>
                <a:off x="5384959" y="1061638"/>
                <a:ext cx="439920" cy="797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5F2EDE7-95F4-4600-A2F7-63D064D8BA2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76319" y="1052998"/>
                  <a:ext cx="45756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6373D4B-6220-4E42-A7A2-6952C16F4242}"/>
                    </a:ext>
                  </a:extLst>
                </p14:cNvPr>
                <p14:cNvContentPartPr/>
                <p14:nvPr/>
              </p14:nvContentPartPr>
              <p14:xfrm>
                <a:off x="6220519" y="1006198"/>
                <a:ext cx="320400" cy="240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6373D4B-6220-4E42-A7A2-6952C16F42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11879" y="997558"/>
                  <a:ext cx="338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FAD96FE-7DEA-4DD1-938B-4B472100E78C}"/>
                    </a:ext>
                  </a:extLst>
                </p14:cNvPr>
                <p14:cNvContentPartPr/>
                <p14:nvPr/>
              </p14:nvContentPartPr>
              <p14:xfrm>
                <a:off x="6573679" y="1122118"/>
                <a:ext cx="31680" cy="141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FAD96FE-7DEA-4DD1-938B-4B472100E78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64679" y="1113478"/>
                  <a:ext cx="49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42D591C-BD23-4F91-83AE-EE5A996F468A}"/>
                    </a:ext>
                  </a:extLst>
                </p14:cNvPr>
                <p14:cNvContentPartPr/>
                <p14:nvPr/>
              </p14:nvContentPartPr>
              <p14:xfrm>
                <a:off x="6839719" y="803878"/>
                <a:ext cx="222120" cy="492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42D591C-BD23-4F91-83AE-EE5A996F468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31079" y="795238"/>
                  <a:ext cx="2397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7C9BF0A-FF13-44DA-8D6E-89E4514104F9}"/>
                    </a:ext>
                  </a:extLst>
                </p14:cNvPr>
                <p14:cNvContentPartPr/>
                <p14:nvPr/>
              </p14:nvContentPartPr>
              <p14:xfrm>
                <a:off x="6766999" y="1050118"/>
                <a:ext cx="243360" cy="75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7C9BF0A-FF13-44DA-8D6E-89E4514104F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58359" y="1041478"/>
                  <a:ext cx="261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F51E802-03D6-4E66-8B16-0CE2E2913082}"/>
                    </a:ext>
                  </a:extLst>
                </p14:cNvPr>
                <p14:cNvContentPartPr/>
                <p14:nvPr/>
              </p14:nvContentPartPr>
              <p14:xfrm>
                <a:off x="7180999" y="707758"/>
                <a:ext cx="249120" cy="549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F51E802-03D6-4E66-8B16-0CE2E291308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72359" y="698758"/>
                  <a:ext cx="2667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F80996-D038-4F20-AD28-09DD75C71C49}"/>
                    </a:ext>
                  </a:extLst>
                </p14:cNvPr>
                <p14:cNvContentPartPr/>
                <p14:nvPr/>
              </p14:nvContentPartPr>
              <p14:xfrm>
                <a:off x="7912879" y="721798"/>
                <a:ext cx="280800" cy="506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F80996-D038-4F20-AD28-09DD75C71C4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03879" y="713158"/>
                  <a:ext cx="2984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DDBA571-DB43-4148-96B1-DE74B21B7EF0}"/>
                    </a:ext>
                  </a:extLst>
                </p14:cNvPr>
                <p14:cNvContentPartPr/>
                <p14:nvPr/>
              </p14:nvContentPartPr>
              <p14:xfrm>
                <a:off x="8344519" y="1029238"/>
                <a:ext cx="80640" cy="15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DDBA571-DB43-4148-96B1-DE74B21B7E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35519" y="1020238"/>
                  <a:ext cx="98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F2074D1-92AA-4F6E-B498-9E8ADB9E4C20}"/>
                    </a:ext>
                  </a:extLst>
                </p14:cNvPr>
                <p14:cNvContentPartPr/>
                <p14:nvPr/>
              </p14:nvContentPartPr>
              <p14:xfrm>
                <a:off x="8486719" y="917638"/>
                <a:ext cx="5400" cy="6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F2074D1-92AA-4F6E-B498-9E8ADB9E4C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77719" y="908638"/>
                  <a:ext cx="23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2969A5A-FD43-4EEA-93C1-570109860593}"/>
                    </a:ext>
                  </a:extLst>
                </p14:cNvPr>
                <p14:cNvContentPartPr/>
                <p14:nvPr/>
              </p14:nvContentPartPr>
              <p14:xfrm>
                <a:off x="8563039" y="1011238"/>
                <a:ext cx="372960" cy="255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2969A5A-FD43-4EEA-93C1-57010986059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54399" y="1002598"/>
                  <a:ext cx="390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7F96A0B-F417-493A-94B0-E596BF79CC09}"/>
                    </a:ext>
                  </a:extLst>
                </p14:cNvPr>
                <p14:cNvContentPartPr/>
                <p14:nvPr/>
              </p14:nvContentPartPr>
              <p14:xfrm>
                <a:off x="8902879" y="1069918"/>
                <a:ext cx="196560" cy="18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7F96A0B-F417-493A-94B0-E596BF79CC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94239" y="1061278"/>
                  <a:ext cx="214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AF84F08-3A08-48A9-B86A-507718EFC28D}"/>
                    </a:ext>
                  </a:extLst>
                </p14:cNvPr>
                <p14:cNvContentPartPr/>
                <p14:nvPr/>
              </p14:nvContentPartPr>
              <p14:xfrm>
                <a:off x="9187639" y="1025998"/>
                <a:ext cx="259200" cy="249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AF84F08-3A08-48A9-B86A-507718EFC28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78639" y="1016998"/>
                  <a:ext cx="276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6C8EF9A-5883-47C3-8F79-2F2FF7C5C258}"/>
                    </a:ext>
                  </a:extLst>
                </p14:cNvPr>
                <p14:cNvContentPartPr/>
                <p14:nvPr/>
              </p14:nvContentPartPr>
              <p14:xfrm>
                <a:off x="9429919" y="935278"/>
                <a:ext cx="266400" cy="316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6C8EF9A-5883-47C3-8F79-2F2FF7C5C2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20919" y="926638"/>
                  <a:ext cx="284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D478E22-2ACD-4137-91AA-7862CEA0A09B}"/>
                    </a:ext>
                  </a:extLst>
                </p14:cNvPr>
                <p14:cNvContentPartPr/>
                <p14:nvPr/>
              </p14:nvContentPartPr>
              <p14:xfrm>
                <a:off x="9650959" y="1062718"/>
                <a:ext cx="171000" cy="168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D478E22-2ACD-4137-91AA-7862CEA0A09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41959" y="1054078"/>
                  <a:ext cx="188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F7BF2C4-7E37-4CB4-92AE-BEF5C1F13822}"/>
                    </a:ext>
                  </a:extLst>
                </p14:cNvPr>
                <p14:cNvContentPartPr/>
                <p14:nvPr/>
              </p14:nvContentPartPr>
              <p14:xfrm>
                <a:off x="10069639" y="697678"/>
                <a:ext cx="386280" cy="586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F7BF2C4-7E37-4CB4-92AE-BEF5C1F1382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60639" y="688678"/>
                  <a:ext cx="40392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C342415-5680-416A-8327-5ACF7046B8D7}"/>
                    </a:ext>
                  </a:extLst>
                </p14:cNvPr>
                <p14:cNvContentPartPr/>
                <p14:nvPr/>
              </p14:nvContentPartPr>
              <p14:xfrm>
                <a:off x="10010239" y="996118"/>
                <a:ext cx="412920" cy="37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C342415-5680-416A-8327-5ACF7046B8D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01599" y="987118"/>
                  <a:ext cx="430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FE7949E-60B5-46C2-8230-8E40BD8FE290}"/>
                    </a:ext>
                  </a:extLst>
                </p14:cNvPr>
                <p14:cNvContentPartPr/>
                <p14:nvPr/>
              </p14:nvContentPartPr>
              <p14:xfrm>
                <a:off x="10318759" y="1018798"/>
                <a:ext cx="424080" cy="286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FE7949E-60B5-46C2-8230-8E40BD8FE29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09759" y="1009798"/>
                  <a:ext cx="441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C16C2D-EDEF-47B0-BB9A-C5C86A22E9F6}"/>
                    </a:ext>
                  </a:extLst>
                </p14:cNvPr>
                <p14:cNvContentPartPr/>
                <p14:nvPr/>
              </p14:nvContentPartPr>
              <p14:xfrm>
                <a:off x="556279" y="1825558"/>
                <a:ext cx="313200" cy="270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C16C2D-EDEF-47B0-BB9A-C5C86A22E9F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7279" y="1816918"/>
                  <a:ext cx="3308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521510C-11BA-441E-971A-7AE9A72B3B44}"/>
                    </a:ext>
                  </a:extLst>
                </p14:cNvPr>
                <p14:cNvContentPartPr/>
                <p14:nvPr/>
              </p14:nvContentPartPr>
              <p14:xfrm>
                <a:off x="773359" y="1555918"/>
                <a:ext cx="307800" cy="512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521510C-11BA-441E-971A-7AE9A72B3B4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4359" y="1547278"/>
                  <a:ext cx="3254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88EFE45-CC20-49E0-8FA5-33C1520A7C3E}"/>
                    </a:ext>
                  </a:extLst>
                </p14:cNvPr>
                <p14:cNvContentPartPr/>
                <p14:nvPr/>
              </p14:nvContentPartPr>
              <p14:xfrm>
                <a:off x="947959" y="1909438"/>
                <a:ext cx="38160" cy="89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88EFE45-CC20-49E0-8FA5-33C1520A7C3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9319" y="1900438"/>
                  <a:ext cx="55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9228E8-8655-4C0A-87E1-E2B6A5384228}"/>
                    </a:ext>
                  </a:extLst>
                </p14:cNvPr>
                <p14:cNvContentPartPr/>
                <p14:nvPr/>
              </p14:nvContentPartPr>
              <p14:xfrm>
                <a:off x="1115719" y="1746718"/>
                <a:ext cx="182160" cy="346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9228E8-8655-4C0A-87E1-E2B6A538422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6719" y="1737718"/>
                  <a:ext cx="199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3AC5B95-13D6-462B-B8B2-6039CB26D70E}"/>
                    </a:ext>
                  </a:extLst>
                </p14:cNvPr>
                <p14:cNvContentPartPr/>
                <p14:nvPr/>
              </p14:nvContentPartPr>
              <p14:xfrm>
                <a:off x="1531879" y="1475278"/>
                <a:ext cx="285120" cy="536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3AC5B95-13D6-462B-B8B2-6039CB26D70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23239" y="1466278"/>
                  <a:ext cx="30276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F001690-89DF-42BD-AFC2-4D5E8AAFE2D7}"/>
                    </a:ext>
                  </a:extLst>
                </p14:cNvPr>
                <p14:cNvContentPartPr/>
                <p14:nvPr/>
              </p14:nvContentPartPr>
              <p14:xfrm>
                <a:off x="1465639" y="1671478"/>
                <a:ext cx="476640" cy="180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F001690-89DF-42BD-AFC2-4D5E8AAFE2D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56639" y="1662478"/>
                  <a:ext cx="494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CAFE78-1F85-4B4F-84EC-C63577034394}"/>
                    </a:ext>
                  </a:extLst>
                </p14:cNvPr>
                <p14:cNvContentPartPr/>
                <p14:nvPr/>
              </p14:nvContentPartPr>
              <p14:xfrm>
                <a:off x="1807279" y="1750678"/>
                <a:ext cx="254160" cy="249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CAFE78-1F85-4B4F-84EC-C6357703439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98279" y="1741678"/>
                  <a:ext cx="271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85B7C57-F31D-464E-96B9-073E7F8C9495}"/>
                    </a:ext>
                  </a:extLst>
                </p14:cNvPr>
                <p14:cNvContentPartPr/>
                <p14:nvPr/>
              </p14:nvContentPartPr>
              <p14:xfrm>
                <a:off x="2058559" y="1812238"/>
                <a:ext cx="70200" cy="177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85B7C57-F31D-464E-96B9-073E7F8C94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49559" y="1803598"/>
                  <a:ext cx="87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144807A-CEE4-4A3C-A2DE-487552346CDA}"/>
                    </a:ext>
                  </a:extLst>
                </p14:cNvPr>
                <p14:cNvContentPartPr/>
                <p14:nvPr/>
              </p14:nvContentPartPr>
              <p14:xfrm>
                <a:off x="2384719" y="1455118"/>
                <a:ext cx="311400" cy="585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144807A-CEE4-4A3C-A2DE-487552346CD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75719" y="1446478"/>
                  <a:ext cx="32904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C58032A-44A0-426B-AA3A-6CA7F41E957D}"/>
                    </a:ext>
                  </a:extLst>
                </p14:cNvPr>
                <p14:cNvContentPartPr/>
                <p14:nvPr/>
              </p14:nvContentPartPr>
              <p14:xfrm>
                <a:off x="2809879" y="1775878"/>
                <a:ext cx="396720" cy="210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C58032A-44A0-426B-AA3A-6CA7F41E95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01239" y="1767238"/>
                  <a:ext cx="4143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85482CE-BEAB-4DFC-8B91-82C430CD933D}"/>
                    </a:ext>
                  </a:extLst>
                </p14:cNvPr>
                <p14:cNvContentPartPr/>
                <p14:nvPr/>
              </p14:nvContentPartPr>
              <p14:xfrm>
                <a:off x="3299479" y="1452598"/>
                <a:ext cx="336960" cy="579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85482CE-BEAB-4DFC-8B91-82C430CD933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90839" y="1443958"/>
                  <a:ext cx="3546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D789630-D1BD-4A08-8850-5546011FD2D3}"/>
                    </a:ext>
                  </a:extLst>
                </p14:cNvPr>
                <p14:cNvContentPartPr/>
                <p14:nvPr/>
              </p14:nvContentPartPr>
              <p14:xfrm>
                <a:off x="3291919" y="1742038"/>
                <a:ext cx="367200" cy="104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D789630-D1BD-4A08-8850-5546011FD2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82919" y="1733398"/>
                  <a:ext cx="384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FDE2EDF-6312-4CE4-AC9A-2138C4611DD4}"/>
                    </a:ext>
                  </a:extLst>
                </p14:cNvPr>
                <p14:cNvContentPartPr/>
                <p14:nvPr/>
              </p14:nvContentPartPr>
              <p14:xfrm>
                <a:off x="3647599" y="1692358"/>
                <a:ext cx="213480" cy="266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FDE2EDF-6312-4CE4-AC9A-2138C4611DD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38959" y="1683718"/>
                  <a:ext cx="231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2D46396-A7F6-4BC5-901B-1BA20DD26CF1}"/>
                    </a:ext>
                  </a:extLst>
                </p14:cNvPr>
                <p14:cNvContentPartPr/>
                <p14:nvPr/>
              </p14:nvContentPartPr>
              <p14:xfrm>
                <a:off x="3883759" y="1753558"/>
                <a:ext cx="154800" cy="214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2D46396-A7F6-4BC5-901B-1BA20DD26CF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74759" y="1744918"/>
                  <a:ext cx="172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8CE89C0-EB04-45A2-AB11-1EFD2137BCA0}"/>
                    </a:ext>
                  </a:extLst>
                </p14:cNvPr>
                <p14:cNvContentPartPr/>
                <p14:nvPr/>
              </p14:nvContentPartPr>
              <p14:xfrm>
                <a:off x="4107679" y="1793158"/>
                <a:ext cx="298800" cy="196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8CE89C0-EB04-45A2-AB11-1EFD2137BCA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98679" y="1784158"/>
                  <a:ext cx="31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61B2E8-5DC5-406B-8C54-CF82F4DF8C1F}"/>
                    </a:ext>
                  </a:extLst>
                </p14:cNvPr>
                <p14:cNvContentPartPr/>
                <p14:nvPr/>
              </p14:nvContentPartPr>
              <p14:xfrm>
                <a:off x="4469839" y="1706398"/>
                <a:ext cx="227880" cy="324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61B2E8-5DC5-406B-8C54-CF82F4DF8C1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61199" y="1697398"/>
                  <a:ext cx="2455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73ACD50-5D8A-4E77-BA36-96DB09B89C44}"/>
                    </a:ext>
                  </a:extLst>
                </p14:cNvPr>
                <p14:cNvContentPartPr/>
                <p14:nvPr/>
              </p14:nvContentPartPr>
              <p14:xfrm>
                <a:off x="4941799" y="1988278"/>
                <a:ext cx="22320" cy="30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73ACD50-5D8A-4E77-BA36-96DB09B89C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33159" y="1979638"/>
                  <a:ext cx="39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E3B251-6EFB-4AA5-9432-4DF96CB73EC1}"/>
                    </a:ext>
                  </a:extLst>
                </p14:cNvPr>
                <p14:cNvContentPartPr/>
                <p14:nvPr/>
              </p14:nvContentPartPr>
              <p14:xfrm>
                <a:off x="5652799" y="1747798"/>
                <a:ext cx="78840" cy="146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E3B251-6EFB-4AA5-9432-4DF96CB73EC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43799" y="1739158"/>
                  <a:ext cx="96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CE5A4A0-1C7C-4095-9523-A93E59EE6979}"/>
                    </a:ext>
                  </a:extLst>
                </p14:cNvPr>
                <p14:cNvContentPartPr/>
                <p14:nvPr/>
              </p14:nvContentPartPr>
              <p14:xfrm>
                <a:off x="5548399" y="1680478"/>
                <a:ext cx="254880" cy="345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CE5A4A0-1C7C-4095-9523-A93E59EE697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39399" y="1671478"/>
                  <a:ext cx="272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4DE60F4-FE0B-4FAC-9371-618D0D819C44}"/>
                    </a:ext>
                  </a:extLst>
                </p14:cNvPr>
                <p14:cNvContentPartPr/>
                <p14:nvPr/>
              </p14:nvContentPartPr>
              <p14:xfrm>
                <a:off x="5533999" y="1549438"/>
                <a:ext cx="680760" cy="168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4DE60F4-FE0B-4FAC-9371-618D0D819C4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25359" y="1540798"/>
                  <a:ext cx="698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D9A138-46E0-4ABC-A6D2-D6ECD97E48C2}"/>
                    </a:ext>
                  </a:extLst>
                </p14:cNvPr>
                <p14:cNvContentPartPr/>
                <p14:nvPr/>
              </p14:nvContentPartPr>
              <p14:xfrm>
                <a:off x="5962759" y="1541878"/>
                <a:ext cx="303480" cy="444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D9A138-46E0-4ABC-A6D2-D6ECD97E48C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53759" y="1532878"/>
                  <a:ext cx="3211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B1D3858-BB95-407A-98C2-3889922E5668}"/>
                    </a:ext>
                  </a:extLst>
                </p14:cNvPr>
                <p14:cNvContentPartPr/>
                <p14:nvPr/>
              </p14:nvContentPartPr>
              <p14:xfrm>
                <a:off x="6250759" y="1832038"/>
                <a:ext cx="185400" cy="140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B1D3858-BB95-407A-98C2-3889922E566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41759" y="1823398"/>
                  <a:ext cx="203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3DDF856-1567-4D10-BDC4-7F9EE237CF8D}"/>
                    </a:ext>
                  </a:extLst>
                </p14:cNvPr>
                <p14:cNvContentPartPr/>
                <p14:nvPr/>
              </p14:nvContentPartPr>
              <p14:xfrm>
                <a:off x="6580159" y="1511998"/>
                <a:ext cx="340200" cy="501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3DDF856-1567-4D10-BDC4-7F9EE237CF8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71519" y="1502998"/>
                  <a:ext cx="3578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02C1D99-F5B9-478E-9AEF-18E84B8DD505}"/>
                    </a:ext>
                  </a:extLst>
                </p14:cNvPr>
                <p14:cNvContentPartPr/>
                <p14:nvPr/>
              </p14:nvContentPartPr>
              <p14:xfrm>
                <a:off x="6534439" y="1743118"/>
                <a:ext cx="415800" cy="65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02C1D99-F5B9-478E-9AEF-18E84B8DD50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25439" y="1734478"/>
                  <a:ext cx="433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8F21242-BB92-48A5-A35D-A71882E64BE7}"/>
                    </a:ext>
                  </a:extLst>
                </p14:cNvPr>
                <p14:cNvContentPartPr/>
                <p14:nvPr/>
              </p14:nvContentPartPr>
              <p14:xfrm>
                <a:off x="7262719" y="1798198"/>
                <a:ext cx="113400" cy="182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8F21242-BB92-48A5-A35D-A71882E64BE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53719" y="1789558"/>
                  <a:ext cx="131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2840D04-06DE-4AB0-9CAB-538AF4DE1E96}"/>
                    </a:ext>
                  </a:extLst>
                </p14:cNvPr>
                <p14:cNvContentPartPr/>
                <p14:nvPr/>
              </p14:nvContentPartPr>
              <p14:xfrm>
                <a:off x="7486639" y="1671838"/>
                <a:ext cx="5400" cy="1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2840D04-06DE-4AB0-9CAB-538AF4DE1E9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77639" y="1663198"/>
                  <a:ext cx="23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73A11EF-E707-4C9A-99CA-29147D7F0415}"/>
                    </a:ext>
                  </a:extLst>
                </p14:cNvPr>
                <p14:cNvContentPartPr/>
                <p14:nvPr/>
              </p14:nvContentPartPr>
              <p14:xfrm>
                <a:off x="7448839" y="1713958"/>
                <a:ext cx="264600" cy="253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73A11EF-E707-4C9A-99CA-29147D7F041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40199" y="1705318"/>
                  <a:ext cx="2822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CF023CE-D8FD-4C78-967C-C68D940B2A36}"/>
                    </a:ext>
                  </a:extLst>
                </p14:cNvPr>
                <p14:cNvContentPartPr/>
                <p14:nvPr/>
              </p14:nvContentPartPr>
              <p14:xfrm>
                <a:off x="8249839" y="1538638"/>
                <a:ext cx="274680" cy="418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CF023CE-D8FD-4C78-967C-C68D940B2A3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41199" y="1529998"/>
                  <a:ext cx="2923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6B74E9F-8D83-426E-A233-F236C9C46A4D}"/>
                    </a:ext>
                  </a:extLst>
                </p14:cNvPr>
                <p14:cNvContentPartPr/>
                <p14:nvPr/>
              </p14:nvContentPartPr>
              <p14:xfrm>
                <a:off x="8145079" y="1715398"/>
                <a:ext cx="464400" cy="43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6B74E9F-8D83-426E-A233-F236C9C46A4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36079" y="1706398"/>
                  <a:ext cx="482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98496DB-A671-45E7-9C52-582C1678D95B}"/>
                    </a:ext>
                  </a:extLst>
                </p14:cNvPr>
                <p14:cNvContentPartPr/>
                <p14:nvPr/>
              </p14:nvContentPartPr>
              <p14:xfrm>
                <a:off x="8600839" y="1706398"/>
                <a:ext cx="427680" cy="217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98496DB-A671-45E7-9C52-582C1678D9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91839" y="1697758"/>
                  <a:ext cx="445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7FF14ED-BADF-40D9-A3C3-80ECE7098196}"/>
                    </a:ext>
                  </a:extLst>
                </p14:cNvPr>
                <p14:cNvContentPartPr/>
                <p14:nvPr/>
              </p14:nvContentPartPr>
              <p14:xfrm>
                <a:off x="9068119" y="1758598"/>
                <a:ext cx="212400" cy="183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7FF14ED-BADF-40D9-A3C3-80ECE709819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59479" y="1749958"/>
                  <a:ext cx="230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471F13-0A68-44E3-BFF3-2C262D969C44}"/>
                    </a:ext>
                  </a:extLst>
                </p14:cNvPr>
                <p14:cNvContentPartPr/>
                <p14:nvPr/>
              </p14:nvContentPartPr>
              <p14:xfrm>
                <a:off x="10032559" y="2580699"/>
                <a:ext cx="9360" cy="7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471F13-0A68-44E3-BFF3-2C262D969C4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23919" y="2572059"/>
                  <a:ext cx="27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629DB19-DE3B-4725-AA77-ECF43E517FB5}"/>
                    </a:ext>
                  </a:extLst>
                </p14:cNvPr>
                <p14:cNvContentPartPr/>
                <p14:nvPr/>
              </p14:nvContentPartPr>
              <p14:xfrm>
                <a:off x="9666439" y="1704958"/>
                <a:ext cx="335160" cy="237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629DB19-DE3B-4725-AA77-ECF43E517F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57799" y="1695958"/>
                  <a:ext cx="352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7181F90-B717-4A77-AB21-F86D2D81D491}"/>
                    </a:ext>
                  </a:extLst>
                </p14:cNvPr>
                <p14:cNvContentPartPr/>
                <p14:nvPr/>
              </p14:nvContentPartPr>
              <p14:xfrm>
                <a:off x="10040119" y="1936078"/>
                <a:ext cx="24480" cy="15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7181F90-B717-4A77-AB21-F86D2D81D49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31479" y="1927078"/>
                  <a:ext cx="42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A3CA929-254E-49A2-BAD0-E6A9A9514E96}"/>
                    </a:ext>
                  </a:extLst>
                </p14:cNvPr>
                <p14:cNvContentPartPr/>
                <p14:nvPr/>
              </p14:nvContentPartPr>
              <p14:xfrm>
                <a:off x="10258999" y="1675798"/>
                <a:ext cx="368280" cy="253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A3CA929-254E-49A2-BAD0-E6A9A9514E9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49999" y="1667158"/>
                  <a:ext cx="385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94F0A17-D975-4846-997D-3A2DC2559C3E}"/>
                    </a:ext>
                  </a:extLst>
                </p14:cNvPr>
                <p14:cNvContentPartPr/>
                <p14:nvPr/>
              </p14:nvContentPartPr>
              <p14:xfrm>
                <a:off x="10500559" y="1909438"/>
                <a:ext cx="25200" cy="29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94F0A17-D975-4846-997D-3A2DC2559C3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491919" y="1900438"/>
                  <a:ext cx="42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55F0ADB-12B5-41E2-B7EE-4B0746172A03}"/>
                    </a:ext>
                  </a:extLst>
                </p14:cNvPr>
                <p14:cNvContentPartPr/>
                <p14:nvPr/>
              </p14:nvContentPartPr>
              <p14:xfrm>
                <a:off x="10862359" y="1622878"/>
                <a:ext cx="144000" cy="184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55F0ADB-12B5-41E2-B7EE-4B0746172A0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853359" y="1614238"/>
                  <a:ext cx="161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2C6C641-D5E3-43A6-AEB9-CFBE39437F9C}"/>
                    </a:ext>
                  </a:extLst>
                </p14:cNvPr>
                <p14:cNvContentPartPr/>
                <p14:nvPr/>
              </p14:nvContentPartPr>
              <p14:xfrm>
                <a:off x="595879" y="2506318"/>
                <a:ext cx="398880" cy="292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2C6C641-D5E3-43A6-AEB9-CFBE39437F9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7239" y="2497318"/>
                  <a:ext cx="416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F8EF21E-710C-4EEA-9DB3-0262C9D76D54}"/>
                    </a:ext>
                  </a:extLst>
                </p14:cNvPr>
                <p14:cNvContentPartPr/>
                <p14:nvPr/>
              </p14:nvContentPartPr>
              <p14:xfrm>
                <a:off x="1032919" y="2228758"/>
                <a:ext cx="272520" cy="527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F8EF21E-710C-4EEA-9DB3-0262C9D76D5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24279" y="2220118"/>
                  <a:ext cx="29016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01327F8-5EAA-41E2-8B4A-4FA509E8C642}"/>
                    </a:ext>
                  </a:extLst>
                </p14:cNvPr>
                <p14:cNvContentPartPr/>
                <p14:nvPr/>
              </p14:nvContentPartPr>
              <p14:xfrm>
                <a:off x="1355839" y="2629438"/>
                <a:ext cx="43560" cy="71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01327F8-5EAA-41E2-8B4A-4FA509E8C64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46839" y="2620438"/>
                  <a:ext cx="61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A063DB4-BAF6-4B34-9968-C0FBABBA747D}"/>
                    </a:ext>
                  </a:extLst>
                </p14:cNvPr>
                <p14:cNvContentPartPr/>
                <p14:nvPr/>
              </p14:nvContentPartPr>
              <p14:xfrm>
                <a:off x="1531159" y="2540518"/>
                <a:ext cx="104040" cy="204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A063DB4-BAF6-4B34-9968-C0FBABBA747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22519" y="2531878"/>
                  <a:ext cx="121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CE132D1-4FDE-43AF-9F96-99F09E8DF96E}"/>
                    </a:ext>
                  </a:extLst>
                </p14:cNvPr>
                <p14:cNvContentPartPr/>
                <p14:nvPr/>
              </p14:nvContentPartPr>
              <p14:xfrm>
                <a:off x="1785319" y="2201398"/>
                <a:ext cx="290880" cy="612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CE132D1-4FDE-43AF-9F96-99F09E8DF96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76319" y="2192398"/>
                  <a:ext cx="30852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79244B0-456E-43D2-B30C-A5FCF55C376D}"/>
                    </a:ext>
                  </a:extLst>
                </p14:cNvPr>
                <p14:cNvContentPartPr/>
                <p14:nvPr/>
              </p14:nvContentPartPr>
              <p14:xfrm>
                <a:off x="2455999" y="2530798"/>
                <a:ext cx="181080" cy="209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79244B0-456E-43D2-B30C-A5FCF55C37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47359" y="2522158"/>
                  <a:ext cx="198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99CF819-BA2B-4BF1-A7BC-4EFBE07AE3BF}"/>
                    </a:ext>
                  </a:extLst>
                </p14:cNvPr>
                <p14:cNvContentPartPr/>
                <p14:nvPr/>
              </p14:nvContentPartPr>
              <p14:xfrm>
                <a:off x="2702599" y="2490118"/>
                <a:ext cx="485640" cy="263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99CF819-BA2B-4BF1-A7BC-4EFBE07AE3B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93959" y="2481118"/>
                  <a:ext cx="5032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D11A4D5-914C-49C7-BC77-2008C2587811}"/>
                    </a:ext>
                  </a:extLst>
                </p14:cNvPr>
                <p14:cNvContentPartPr/>
                <p14:nvPr/>
              </p14:nvContentPartPr>
              <p14:xfrm>
                <a:off x="3287959" y="2538718"/>
                <a:ext cx="432000" cy="582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D11A4D5-914C-49C7-BC77-2008C258781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79319" y="2530078"/>
                  <a:ext cx="4496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71AEC51-6F53-479B-9A5A-2A62D9D54966}"/>
                    </a:ext>
                  </a:extLst>
                </p14:cNvPr>
                <p14:cNvContentPartPr/>
                <p14:nvPr/>
              </p14:nvContentPartPr>
              <p14:xfrm>
                <a:off x="3734719" y="2374198"/>
                <a:ext cx="38160" cy="11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71AEC51-6F53-479B-9A5A-2A62D9D5496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26079" y="2365198"/>
                  <a:ext cx="55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632BE44-50B7-4EA7-BBD3-7631F161A51C}"/>
                    </a:ext>
                  </a:extLst>
                </p14:cNvPr>
                <p14:cNvContentPartPr/>
                <p14:nvPr/>
              </p14:nvContentPartPr>
              <p14:xfrm>
                <a:off x="3853519" y="2458438"/>
                <a:ext cx="166680" cy="241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632BE44-50B7-4EA7-BBD3-7631F161A51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44879" y="2449798"/>
                  <a:ext cx="184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4527411-4ACA-4B01-A2BD-18FED8369B34}"/>
                    </a:ext>
                  </a:extLst>
                </p14:cNvPr>
                <p14:cNvContentPartPr/>
                <p14:nvPr/>
              </p14:nvContentPartPr>
              <p14:xfrm>
                <a:off x="4120999" y="2530798"/>
                <a:ext cx="68040" cy="144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4527411-4ACA-4B01-A2BD-18FED8369B3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12359" y="2522158"/>
                  <a:ext cx="85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7635D32-5F94-4321-A211-B1B9E13C4A07}"/>
                    </a:ext>
                  </a:extLst>
                </p14:cNvPr>
                <p14:cNvContentPartPr/>
                <p14:nvPr/>
              </p14:nvContentPartPr>
              <p14:xfrm>
                <a:off x="4209559" y="2489758"/>
                <a:ext cx="270720" cy="189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7635D32-5F94-4321-A211-B1B9E13C4A0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00559" y="2480758"/>
                  <a:ext cx="288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B6C4755-39E6-4E3B-A6D1-A223AB458E70}"/>
                    </a:ext>
                  </a:extLst>
                </p14:cNvPr>
                <p14:cNvContentPartPr/>
                <p14:nvPr/>
              </p14:nvContentPartPr>
              <p14:xfrm>
                <a:off x="4565599" y="2102038"/>
                <a:ext cx="386280" cy="631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B6C4755-39E6-4E3B-A6D1-A223AB458E7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56599" y="2093038"/>
                  <a:ext cx="40392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266D4E3-9191-40CA-AD95-1A75D9B1F06C}"/>
                    </a:ext>
                  </a:extLst>
                </p14:cNvPr>
                <p14:cNvContentPartPr/>
                <p14:nvPr/>
              </p14:nvContentPartPr>
              <p14:xfrm>
                <a:off x="4502239" y="2383198"/>
                <a:ext cx="499680" cy="129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266D4E3-9191-40CA-AD95-1A75D9B1F06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93239" y="2374198"/>
                  <a:ext cx="517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519114E-0FDB-42AF-8027-C5590BF20B69}"/>
                    </a:ext>
                  </a:extLst>
                </p14:cNvPr>
                <p14:cNvContentPartPr/>
                <p14:nvPr/>
              </p14:nvContentPartPr>
              <p14:xfrm>
                <a:off x="4946839" y="2119318"/>
                <a:ext cx="356040" cy="528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519114E-0FDB-42AF-8027-C5590BF20B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38199" y="2110318"/>
                  <a:ext cx="3736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4B5080E-B90E-4BE7-A9F1-242C6DF2C263}"/>
                    </a:ext>
                  </a:extLst>
                </p14:cNvPr>
                <p14:cNvContentPartPr/>
                <p14:nvPr/>
              </p14:nvContentPartPr>
              <p14:xfrm>
                <a:off x="5119639" y="2485798"/>
                <a:ext cx="45000" cy="160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4B5080E-B90E-4BE7-A9F1-242C6DF2C26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10639" y="2477158"/>
                  <a:ext cx="62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FF86E3A-A964-49DD-9953-46EC4E42E5A5}"/>
                    </a:ext>
                  </a:extLst>
                </p14:cNvPr>
                <p14:cNvContentPartPr/>
                <p14:nvPr/>
              </p14:nvContentPartPr>
              <p14:xfrm>
                <a:off x="4883839" y="2374558"/>
                <a:ext cx="526320" cy="726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FF86E3A-A964-49DD-9953-46EC4E42E5A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74839" y="2365918"/>
                  <a:ext cx="54396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F21DACE-7C95-4393-8F18-F450DF504925}"/>
                    </a:ext>
                  </a:extLst>
                </p14:cNvPr>
                <p14:cNvContentPartPr/>
                <p14:nvPr/>
              </p14:nvContentPartPr>
              <p14:xfrm>
                <a:off x="5683039" y="2410558"/>
                <a:ext cx="284400" cy="206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F21DACE-7C95-4393-8F18-F450DF50492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74039" y="2401558"/>
                  <a:ext cx="302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1A685D1-AA0D-49E1-A424-A825348DA66B}"/>
                    </a:ext>
                  </a:extLst>
                </p14:cNvPr>
                <p14:cNvContentPartPr/>
                <p14:nvPr/>
              </p14:nvContentPartPr>
              <p14:xfrm>
                <a:off x="5827039" y="2113198"/>
                <a:ext cx="391320" cy="488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1A685D1-AA0D-49E1-A424-A825348DA66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18399" y="2104558"/>
                  <a:ext cx="4089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D3D647D-68D7-48ED-A40E-88883FF111F3}"/>
                    </a:ext>
                  </a:extLst>
                </p14:cNvPr>
                <p14:cNvContentPartPr/>
                <p14:nvPr/>
              </p14:nvContentPartPr>
              <p14:xfrm>
                <a:off x="6017119" y="2448718"/>
                <a:ext cx="156600" cy="145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D3D647D-68D7-48ED-A40E-88883FF111F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08479" y="2440078"/>
                  <a:ext cx="174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99CDC5B-FA19-4401-8F4A-35CD1EE765B4}"/>
                    </a:ext>
                  </a:extLst>
                </p14:cNvPr>
                <p14:cNvContentPartPr/>
                <p14:nvPr/>
              </p14:nvContentPartPr>
              <p14:xfrm>
                <a:off x="6198199" y="2333878"/>
                <a:ext cx="231840" cy="270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99CDC5B-FA19-4401-8F4A-35CD1EE765B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89559" y="2325238"/>
                  <a:ext cx="2494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2175CCB-F7CB-4964-9C64-354BD69CED0E}"/>
                    </a:ext>
                  </a:extLst>
                </p14:cNvPr>
                <p14:cNvContentPartPr/>
                <p14:nvPr/>
              </p14:nvContentPartPr>
              <p14:xfrm>
                <a:off x="6563239" y="2095558"/>
                <a:ext cx="265320" cy="477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2175CCB-F7CB-4964-9C64-354BD69CED0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54599" y="2086558"/>
                  <a:ext cx="2829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DFAA7F0-CD20-401F-9450-DFD1099FA38D}"/>
                    </a:ext>
                  </a:extLst>
                </p14:cNvPr>
                <p14:cNvContentPartPr/>
                <p14:nvPr/>
              </p14:nvContentPartPr>
              <p14:xfrm>
                <a:off x="6519679" y="2290678"/>
                <a:ext cx="459720" cy="77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DFAA7F0-CD20-401F-9450-DFD1099FA38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11039" y="2281678"/>
                  <a:ext cx="477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1550093-C447-4EB4-B57E-7014E16C80E9}"/>
                    </a:ext>
                  </a:extLst>
                </p14:cNvPr>
                <p14:cNvContentPartPr/>
                <p14:nvPr/>
              </p14:nvContentPartPr>
              <p14:xfrm>
                <a:off x="6941959" y="2338558"/>
                <a:ext cx="212040" cy="181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1550093-C447-4EB4-B57E-7014E16C80E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932959" y="2329558"/>
                  <a:ext cx="229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7790BAD-88DC-472E-92C2-9DCBFB9CA733}"/>
                    </a:ext>
                  </a:extLst>
                </p14:cNvPr>
                <p14:cNvContentPartPr/>
                <p14:nvPr/>
              </p14:nvContentPartPr>
              <p14:xfrm>
                <a:off x="7205839" y="2372398"/>
                <a:ext cx="79920" cy="127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7790BAD-88DC-472E-92C2-9DCBFB9CA73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97199" y="2363398"/>
                  <a:ext cx="97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75B2F04-9F45-46D2-8C19-A4CE814C984D}"/>
                    </a:ext>
                  </a:extLst>
                </p14:cNvPr>
                <p14:cNvContentPartPr/>
                <p14:nvPr/>
              </p14:nvContentPartPr>
              <p14:xfrm>
                <a:off x="7385119" y="2118598"/>
                <a:ext cx="320040" cy="480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75B2F04-9F45-46D2-8C19-A4CE814C984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76479" y="2109598"/>
                  <a:ext cx="3376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EC7B32C-C877-4EE2-B1D5-0283DE6EEEFF}"/>
                    </a:ext>
                  </a:extLst>
                </p14:cNvPr>
                <p14:cNvContentPartPr/>
                <p14:nvPr/>
              </p14:nvContentPartPr>
              <p14:xfrm>
                <a:off x="7804519" y="2375638"/>
                <a:ext cx="222840" cy="216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EC7B32C-C877-4EE2-B1D5-0283DE6EEEF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95519" y="2366638"/>
                  <a:ext cx="240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1EC3E13-FD21-491E-B4FE-45CD193CFF0F}"/>
                    </a:ext>
                  </a:extLst>
                </p14:cNvPr>
                <p14:cNvContentPartPr/>
                <p14:nvPr/>
              </p14:nvContentPartPr>
              <p14:xfrm>
                <a:off x="8206999" y="2110318"/>
                <a:ext cx="427320" cy="561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1EC3E13-FD21-491E-B4FE-45CD193CFF0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98359" y="2101318"/>
                  <a:ext cx="4449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D20C02F-FFCE-44DC-B446-69E9CEE7111F}"/>
                    </a:ext>
                  </a:extLst>
                </p14:cNvPr>
                <p14:cNvContentPartPr/>
                <p14:nvPr/>
              </p14:nvContentPartPr>
              <p14:xfrm>
                <a:off x="8230039" y="2376718"/>
                <a:ext cx="422640" cy="54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D20C02F-FFCE-44DC-B446-69E9CEE7111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21399" y="2367718"/>
                  <a:ext cx="440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24AC594-5050-4631-94B2-0BF21B585AFD}"/>
                    </a:ext>
                  </a:extLst>
                </p14:cNvPr>
                <p14:cNvContentPartPr/>
                <p14:nvPr/>
              </p14:nvContentPartPr>
              <p14:xfrm>
                <a:off x="8500759" y="2446198"/>
                <a:ext cx="271800" cy="216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24AC594-5050-4631-94B2-0BF21B585AF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491759" y="2437198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D954645-F0AE-498A-95E7-7A9A2A7F9EB2}"/>
                    </a:ext>
                  </a:extLst>
                </p14:cNvPr>
                <p14:cNvContentPartPr/>
                <p14:nvPr/>
              </p14:nvContentPartPr>
              <p14:xfrm>
                <a:off x="8825119" y="2487958"/>
                <a:ext cx="286560" cy="213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D954645-F0AE-498A-95E7-7A9A2A7F9EB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16119" y="2479318"/>
                  <a:ext cx="304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19574FA-91A2-49FA-8DFF-19B068E1CD2A}"/>
                    </a:ext>
                  </a:extLst>
                </p14:cNvPr>
                <p14:cNvContentPartPr/>
                <p14:nvPr/>
              </p14:nvContentPartPr>
              <p14:xfrm>
                <a:off x="9042559" y="2271238"/>
                <a:ext cx="372960" cy="406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19574FA-91A2-49FA-8DFF-19B068E1CD2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33919" y="2262238"/>
                  <a:ext cx="3906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F57E192-1ADB-4B5C-9A64-B3BFC60EA9A2}"/>
                    </a:ext>
                  </a:extLst>
                </p14:cNvPr>
                <p14:cNvContentPartPr/>
                <p14:nvPr/>
              </p14:nvContentPartPr>
              <p14:xfrm>
                <a:off x="9258199" y="2692438"/>
                <a:ext cx="19440" cy="10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F57E192-1ADB-4B5C-9A64-B3BFC60EA9A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49559" y="2683438"/>
                  <a:ext cx="37080" cy="2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049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A43275C-C515-4AD9-B500-3DA12122AEA1}"/>
              </a:ext>
            </a:extLst>
          </p:cNvPr>
          <p:cNvGrpSpPr/>
          <p:nvPr/>
        </p:nvGrpSpPr>
        <p:grpSpPr>
          <a:xfrm>
            <a:off x="465199" y="222838"/>
            <a:ext cx="1027800" cy="530280"/>
            <a:chOff x="465199" y="222838"/>
            <a:chExt cx="102780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45DC9E-06F9-4D25-8245-E11517475C38}"/>
                    </a:ext>
                  </a:extLst>
                </p14:cNvPr>
                <p14:cNvContentPartPr/>
                <p14:nvPr/>
              </p14:nvContentPartPr>
              <p14:xfrm>
                <a:off x="465199" y="296278"/>
                <a:ext cx="303480" cy="456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45DC9E-06F9-4D25-8245-E11517475C3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6559" y="287638"/>
                  <a:ext cx="3211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63CC70D-D76E-4567-A0D1-443CF4A46F97}"/>
                    </a:ext>
                  </a:extLst>
                </p14:cNvPr>
                <p14:cNvContentPartPr/>
                <p14:nvPr/>
              </p14:nvContentPartPr>
              <p14:xfrm>
                <a:off x="470239" y="545758"/>
                <a:ext cx="212760" cy="73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63CC70D-D76E-4567-A0D1-443CF4A46F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599" y="537118"/>
                  <a:ext cx="230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1BF65E-BDD9-43F1-A5C9-6CEE271054B3}"/>
                    </a:ext>
                  </a:extLst>
                </p14:cNvPr>
                <p14:cNvContentPartPr/>
                <p14:nvPr/>
              </p14:nvContentPartPr>
              <p14:xfrm>
                <a:off x="937159" y="222838"/>
                <a:ext cx="48600" cy="465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1BF65E-BDD9-43F1-A5C9-6CEE271054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8519" y="214198"/>
                  <a:ext cx="662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35BAF4-1E63-4A81-A728-D29B0B8B170D}"/>
                    </a:ext>
                  </a:extLst>
                </p14:cNvPr>
                <p14:cNvContentPartPr/>
                <p14:nvPr/>
              </p14:nvContentPartPr>
              <p14:xfrm>
                <a:off x="1063519" y="425878"/>
                <a:ext cx="189720" cy="29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35BAF4-1E63-4A81-A728-D29B0B8B17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4519" y="416878"/>
                  <a:ext cx="2073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7F5451-A03A-4C81-AA49-E27170A8EF2E}"/>
                    </a:ext>
                  </a:extLst>
                </p14:cNvPr>
                <p14:cNvContentPartPr/>
                <p14:nvPr/>
              </p14:nvContentPartPr>
              <p14:xfrm>
                <a:off x="1302199" y="519478"/>
                <a:ext cx="190800" cy="156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7F5451-A03A-4C81-AA49-E27170A8EF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3199" y="510838"/>
                  <a:ext cx="2084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39EDE1-337A-4969-B581-DC596A31A5D4}"/>
              </a:ext>
            </a:extLst>
          </p:cNvPr>
          <p:cNvGrpSpPr/>
          <p:nvPr/>
        </p:nvGrpSpPr>
        <p:grpSpPr>
          <a:xfrm>
            <a:off x="2251879" y="85678"/>
            <a:ext cx="1068120" cy="660600"/>
            <a:chOff x="2251879" y="85678"/>
            <a:chExt cx="106812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4E4A5A-06A5-4B58-AF90-7CD016BEEFE7}"/>
                    </a:ext>
                  </a:extLst>
                </p14:cNvPr>
                <p14:cNvContentPartPr/>
                <p14:nvPr/>
              </p14:nvContentPartPr>
              <p14:xfrm>
                <a:off x="2365999" y="85678"/>
                <a:ext cx="137880" cy="645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4E4A5A-06A5-4B58-AF90-7CD016BEEFE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57359" y="77038"/>
                  <a:ext cx="15552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FA6AB1-8974-4C79-98D2-85C437971E24}"/>
                    </a:ext>
                  </a:extLst>
                </p14:cNvPr>
                <p14:cNvContentPartPr/>
                <p14:nvPr/>
              </p14:nvContentPartPr>
              <p14:xfrm>
                <a:off x="2251879" y="539278"/>
                <a:ext cx="225000" cy="3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FA6AB1-8974-4C79-98D2-85C437971E2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3239" y="530638"/>
                  <a:ext cx="242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C69DFF-37D2-47ED-AB44-713DFEEE55A1}"/>
                    </a:ext>
                  </a:extLst>
                </p14:cNvPr>
                <p14:cNvContentPartPr/>
                <p14:nvPr/>
              </p14:nvContentPartPr>
              <p14:xfrm>
                <a:off x="2561479" y="589678"/>
                <a:ext cx="167400" cy="128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C69DFF-37D2-47ED-AB44-713DFEEE55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52839" y="581038"/>
                  <a:ext cx="185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B22B0D-34C6-411B-B4B6-84E97439D26D}"/>
                    </a:ext>
                  </a:extLst>
                </p14:cNvPr>
                <p14:cNvContentPartPr/>
                <p14:nvPr/>
              </p14:nvContentPartPr>
              <p14:xfrm>
                <a:off x="2504239" y="579598"/>
                <a:ext cx="173160" cy="166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B22B0D-34C6-411B-B4B6-84E97439D2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5239" y="570598"/>
                  <a:ext cx="190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CE5F52-AE0A-4F44-8DC9-A7D45BFFA20A}"/>
                    </a:ext>
                  </a:extLst>
                </p14:cNvPr>
                <p14:cNvContentPartPr/>
                <p14:nvPr/>
              </p14:nvContentPartPr>
              <p14:xfrm>
                <a:off x="2884399" y="363238"/>
                <a:ext cx="96120" cy="270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CE5F52-AE0A-4F44-8DC9-A7D45BFFA2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75399" y="354598"/>
                  <a:ext cx="1137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CDD6D16-E5BA-41AB-B0B7-A808AB5501E4}"/>
                    </a:ext>
                  </a:extLst>
                </p14:cNvPr>
                <p14:cNvContentPartPr/>
                <p14:nvPr/>
              </p14:nvContentPartPr>
              <p14:xfrm>
                <a:off x="3013999" y="477358"/>
                <a:ext cx="179640" cy="112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CDD6D16-E5BA-41AB-B0B7-A808AB5501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04999" y="468718"/>
                  <a:ext cx="197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3275356-53D5-4086-A132-D8D5F14ECB7A}"/>
                    </a:ext>
                  </a:extLst>
                </p14:cNvPr>
                <p14:cNvContentPartPr/>
                <p14:nvPr/>
              </p14:nvContentPartPr>
              <p14:xfrm>
                <a:off x="2930839" y="443518"/>
                <a:ext cx="18108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3275356-53D5-4086-A132-D8D5F14ECB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22199" y="434518"/>
                  <a:ext cx="198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1236AD-6E2D-49BE-8008-12DC558FB56B}"/>
                    </a:ext>
                  </a:extLst>
                </p14:cNvPr>
                <p14:cNvContentPartPr/>
                <p14:nvPr/>
              </p14:nvContentPartPr>
              <p14:xfrm>
                <a:off x="3231079" y="242998"/>
                <a:ext cx="88920" cy="367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1236AD-6E2D-49BE-8008-12DC558FB5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22439" y="234358"/>
                  <a:ext cx="106560" cy="38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2E8404-56BC-490D-8C4A-C8E377CEE7FF}"/>
                  </a:ext>
                </a:extLst>
              </p14:cNvPr>
              <p14:cNvContentPartPr/>
              <p14:nvPr/>
            </p14:nvContentPartPr>
            <p14:xfrm>
              <a:off x="3546439" y="379798"/>
              <a:ext cx="123480" cy="187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2E8404-56BC-490D-8C4A-C8E377CEE7F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37439" y="371158"/>
                <a:ext cx="14112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30701CD-1BFC-4656-8337-1F47708499C6}"/>
              </a:ext>
            </a:extLst>
          </p:cNvPr>
          <p:cNvGrpSpPr/>
          <p:nvPr/>
        </p:nvGrpSpPr>
        <p:grpSpPr>
          <a:xfrm>
            <a:off x="4036759" y="316798"/>
            <a:ext cx="690840" cy="303480"/>
            <a:chOff x="4036759" y="316798"/>
            <a:chExt cx="6908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786DE7-05F4-4ADF-A481-D243ED6A0EE4}"/>
                    </a:ext>
                  </a:extLst>
                </p14:cNvPr>
                <p14:cNvContentPartPr/>
                <p14:nvPr/>
              </p14:nvContentPartPr>
              <p14:xfrm>
                <a:off x="4036759" y="316798"/>
                <a:ext cx="317160" cy="303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786DE7-05F4-4ADF-A481-D243ED6A0E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27759" y="308158"/>
                  <a:ext cx="3348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FD8124-B1D0-4A4C-8D25-CDECA76AF4D2}"/>
                    </a:ext>
                  </a:extLst>
                </p14:cNvPr>
                <p14:cNvContentPartPr/>
                <p14:nvPr/>
              </p14:nvContentPartPr>
              <p14:xfrm>
                <a:off x="4470199" y="402838"/>
                <a:ext cx="257400" cy="194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FD8124-B1D0-4A4C-8D25-CDECA76AF4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61559" y="394198"/>
                  <a:ext cx="275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53AD3A-959C-44CC-9AE9-C6A0A3AAA4E3}"/>
                    </a:ext>
                  </a:extLst>
                </p14:cNvPr>
                <p14:cNvContentPartPr/>
                <p14:nvPr/>
              </p14:nvContentPartPr>
              <p14:xfrm>
                <a:off x="4483879" y="391318"/>
                <a:ext cx="216360" cy="202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53AD3A-959C-44CC-9AE9-C6A0A3AAA4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75239" y="382678"/>
                  <a:ext cx="23400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72BF74-0537-4332-959A-CF5D5A162E9B}"/>
              </a:ext>
            </a:extLst>
          </p:cNvPr>
          <p:cNvGrpSpPr/>
          <p:nvPr/>
        </p:nvGrpSpPr>
        <p:grpSpPr>
          <a:xfrm>
            <a:off x="5451199" y="249118"/>
            <a:ext cx="1782000" cy="362520"/>
            <a:chOff x="5451199" y="249118"/>
            <a:chExt cx="17820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D8956A-C52A-4B79-9AFD-926876913158}"/>
                    </a:ext>
                  </a:extLst>
                </p14:cNvPr>
                <p14:cNvContentPartPr/>
                <p14:nvPr/>
              </p14:nvContentPartPr>
              <p14:xfrm>
                <a:off x="5451199" y="330118"/>
                <a:ext cx="270360" cy="235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D8956A-C52A-4B79-9AFD-9268769131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2559" y="321478"/>
                  <a:ext cx="288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2D1B6C0-3683-4D24-9015-8920EFA21E5F}"/>
                    </a:ext>
                  </a:extLst>
                </p14:cNvPr>
                <p14:cNvContentPartPr/>
                <p14:nvPr/>
              </p14:nvContentPartPr>
              <p14:xfrm>
                <a:off x="5881039" y="249118"/>
                <a:ext cx="212760" cy="211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2D1B6C0-3683-4D24-9015-8920EFA21E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72399" y="240478"/>
                  <a:ext cx="230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88B7D41-7C49-47CA-BB24-0D9A77633B8B}"/>
                    </a:ext>
                  </a:extLst>
                </p14:cNvPr>
                <p14:cNvContentPartPr/>
                <p14:nvPr/>
              </p14:nvContentPartPr>
              <p14:xfrm>
                <a:off x="5871679" y="539278"/>
                <a:ext cx="231840" cy="33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88B7D41-7C49-47CA-BB24-0D9A77633B8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63039" y="530638"/>
                  <a:ext cx="249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52173C-BD74-4530-A7C7-FBD4EF309437}"/>
                    </a:ext>
                  </a:extLst>
                </p14:cNvPr>
                <p14:cNvContentPartPr/>
                <p14:nvPr/>
              </p14:nvContentPartPr>
              <p14:xfrm>
                <a:off x="6286399" y="346678"/>
                <a:ext cx="249840" cy="157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52173C-BD74-4530-A7C7-FBD4EF3094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77399" y="338038"/>
                  <a:ext cx="267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B10B73-F2C0-4681-B4AD-F855CBB45A66}"/>
                    </a:ext>
                  </a:extLst>
                </p14:cNvPr>
                <p14:cNvContentPartPr/>
                <p14:nvPr/>
              </p14:nvContentPartPr>
              <p14:xfrm>
                <a:off x="6289999" y="325078"/>
                <a:ext cx="223560" cy="197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B10B73-F2C0-4681-B4AD-F855CBB45A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1359" y="316078"/>
                  <a:ext cx="241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C12CC65-D1E7-448C-B1FE-D2C7BCD5F1CD}"/>
                    </a:ext>
                  </a:extLst>
                </p14:cNvPr>
                <p14:cNvContentPartPr/>
                <p14:nvPr/>
              </p14:nvContentPartPr>
              <p14:xfrm>
                <a:off x="6743239" y="260278"/>
                <a:ext cx="153000" cy="16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C12CC65-D1E7-448C-B1FE-D2C7BCD5F1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34599" y="251638"/>
                  <a:ext cx="170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68CEA9E-185A-4F24-B932-5E5A1C27DA52}"/>
                    </a:ext>
                  </a:extLst>
                </p14:cNvPr>
                <p14:cNvContentPartPr/>
                <p14:nvPr/>
              </p14:nvContentPartPr>
              <p14:xfrm>
                <a:off x="6688159" y="305278"/>
                <a:ext cx="545040" cy="306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8CEA9E-185A-4F24-B932-5E5A1C27DA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79159" y="296638"/>
                  <a:ext cx="56268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AFF81D-8F94-4A61-8292-6742EA8A031E}"/>
              </a:ext>
            </a:extLst>
          </p:cNvPr>
          <p:cNvGrpSpPr/>
          <p:nvPr/>
        </p:nvGrpSpPr>
        <p:grpSpPr>
          <a:xfrm>
            <a:off x="2411719" y="963358"/>
            <a:ext cx="1789200" cy="835920"/>
            <a:chOff x="2411719" y="963358"/>
            <a:chExt cx="1789200" cy="8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F3DD51-9262-4A92-89EA-90B6A904A916}"/>
                    </a:ext>
                  </a:extLst>
                </p14:cNvPr>
                <p14:cNvContentPartPr/>
                <p14:nvPr/>
              </p14:nvContentPartPr>
              <p14:xfrm>
                <a:off x="2509999" y="963358"/>
                <a:ext cx="90720" cy="598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F3DD51-9262-4A92-89EA-90B6A904A9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00999" y="954358"/>
                  <a:ext cx="10836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E3D8BF-F63C-4883-8A06-53AB8BFFC4E3}"/>
                    </a:ext>
                  </a:extLst>
                </p14:cNvPr>
                <p14:cNvContentPartPr/>
                <p14:nvPr/>
              </p14:nvContentPartPr>
              <p14:xfrm>
                <a:off x="2411719" y="1367278"/>
                <a:ext cx="295920" cy="7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E3D8BF-F63C-4883-8A06-53AB8BFFC4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03079" y="1358638"/>
                  <a:ext cx="313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5874EAC-AABE-4F7A-B19C-458E3B060CB7}"/>
                    </a:ext>
                  </a:extLst>
                </p14:cNvPr>
                <p14:cNvContentPartPr/>
                <p14:nvPr/>
              </p14:nvContentPartPr>
              <p14:xfrm>
                <a:off x="2657239" y="1497238"/>
                <a:ext cx="92160" cy="122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5874EAC-AABE-4F7A-B19C-458E3B060C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48599" y="1488598"/>
                  <a:ext cx="109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3FA55F-F83B-4C98-A1EE-2AD61940E5F8}"/>
                    </a:ext>
                  </a:extLst>
                </p14:cNvPr>
                <p14:cNvContentPartPr/>
                <p14:nvPr/>
              </p14:nvContentPartPr>
              <p14:xfrm>
                <a:off x="2704039" y="1486438"/>
                <a:ext cx="189720" cy="312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3FA55F-F83B-4C98-A1EE-2AD61940E5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95039" y="1477438"/>
                  <a:ext cx="207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2D649D-0429-499E-8759-41B86A45A577}"/>
                    </a:ext>
                  </a:extLst>
                </p14:cNvPr>
                <p14:cNvContentPartPr/>
                <p14:nvPr/>
              </p14:nvContentPartPr>
              <p14:xfrm>
                <a:off x="2939839" y="1465198"/>
                <a:ext cx="69480" cy="316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2D649D-0429-499E-8759-41B86A45A5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30839" y="1456558"/>
                  <a:ext cx="871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C757119-EB3E-4E97-A6ED-0174031E890C}"/>
                    </a:ext>
                  </a:extLst>
                </p14:cNvPr>
                <p14:cNvContentPartPr/>
                <p14:nvPr/>
              </p14:nvContentPartPr>
              <p14:xfrm>
                <a:off x="3093919" y="1538638"/>
                <a:ext cx="153000" cy="20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C757119-EB3E-4E97-A6ED-0174031E890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84919" y="1529998"/>
                  <a:ext cx="170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DBA54C2-3FE5-4B6E-9594-AEED7ED3DC70}"/>
                    </a:ext>
                  </a:extLst>
                </p14:cNvPr>
                <p14:cNvContentPartPr/>
                <p14:nvPr/>
              </p14:nvContentPartPr>
              <p14:xfrm>
                <a:off x="3011119" y="1519558"/>
                <a:ext cx="180720" cy="267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DBA54C2-3FE5-4B6E-9594-AEED7ED3DC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02479" y="1510918"/>
                  <a:ext cx="198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656196-09C1-459E-81E3-7532C4FD28E6}"/>
                    </a:ext>
                  </a:extLst>
                </p14:cNvPr>
                <p14:cNvContentPartPr/>
                <p14:nvPr/>
              </p14:nvContentPartPr>
              <p14:xfrm>
                <a:off x="3323239" y="1191598"/>
                <a:ext cx="114480" cy="27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656196-09C1-459E-81E3-7532C4FD28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14239" y="1182958"/>
                  <a:ext cx="132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AD2110-D5FD-4AF3-98D6-9364483119A5}"/>
                    </a:ext>
                  </a:extLst>
                </p14:cNvPr>
                <p14:cNvContentPartPr/>
                <p14:nvPr/>
              </p14:nvContentPartPr>
              <p14:xfrm>
                <a:off x="3498199" y="1257478"/>
                <a:ext cx="55080" cy="11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AD2110-D5FD-4AF3-98D6-9364483119A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89199" y="1248478"/>
                  <a:ext cx="72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22B534-3CD0-4C59-B845-05FEE88D4922}"/>
                    </a:ext>
                  </a:extLst>
                </p14:cNvPr>
                <p14:cNvContentPartPr/>
                <p14:nvPr/>
              </p14:nvContentPartPr>
              <p14:xfrm>
                <a:off x="3448879" y="1247398"/>
                <a:ext cx="154800" cy="37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22B534-3CD0-4C59-B845-05FEE88D49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39879" y="1238398"/>
                  <a:ext cx="1724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37472A-6CD5-4BEE-8BB6-28CBA2A0E7AF}"/>
                    </a:ext>
                  </a:extLst>
                </p14:cNvPr>
                <p14:cNvContentPartPr/>
                <p14:nvPr/>
              </p14:nvContentPartPr>
              <p14:xfrm>
                <a:off x="3697999" y="1152718"/>
                <a:ext cx="67320" cy="299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37472A-6CD5-4BEE-8BB6-28CBA2A0E7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89359" y="1144078"/>
                  <a:ext cx="84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405B03-EA71-4D7C-9E59-4B5215F75E82}"/>
                    </a:ext>
                  </a:extLst>
                </p14:cNvPr>
                <p14:cNvContentPartPr/>
                <p14:nvPr/>
              </p14:nvContentPartPr>
              <p14:xfrm>
                <a:off x="3771439" y="1247758"/>
                <a:ext cx="228600" cy="185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405B03-EA71-4D7C-9E59-4B5215F75E8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62799" y="1239118"/>
                  <a:ext cx="246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D3427-8F50-47B1-AF09-8ADDE75E5AC8}"/>
                    </a:ext>
                  </a:extLst>
                </p14:cNvPr>
                <p14:cNvContentPartPr/>
                <p14:nvPr/>
              </p14:nvContentPartPr>
              <p14:xfrm>
                <a:off x="4102639" y="1102318"/>
                <a:ext cx="98280" cy="38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D3427-8F50-47B1-AF09-8ADDE75E5A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93639" y="1093678"/>
                  <a:ext cx="11592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F0F6A46-4676-40C1-9006-C3B1D895195B}"/>
              </a:ext>
            </a:extLst>
          </p:cNvPr>
          <p:cNvGrpSpPr/>
          <p:nvPr/>
        </p:nvGrpSpPr>
        <p:grpSpPr>
          <a:xfrm>
            <a:off x="4459759" y="1225798"/>
            <a:ext cx="219600" cy="146880"/>
            <a:chOff x="4459759" y="1225798"/>
            <a:chExt cx="21960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0E85C96-2D6C-47AE-BBBF-6904D4CCAC85}"/>
                    </a:ext>
                  </a:extLst>
                </p14:cNvPr>
                <p14:cNvContentPartPr/>
                <p14:nvPr/>
              </p14:nvContentPartPr>
              <p14:xfrm>
                <a:off x="4459759" y="1225798"/>
                <a:ext cx="159120" cy="1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0E85C96-2D6C-47AE-BBBF-6904D4CCAC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50759" y="1216798"/>
                  <a:ext cx="176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EE018B8-CD22-45F7-B2A5-2AE1090D9CA1}"/>
                    </a:ext>
                  </a:extLst>
                </p14:cNvPr>
                <p14:cNvContentPartPr/>
                <p14:nvPr/>
              </p14:nvContentPartPr>
              <p14:xfrm>
                <a:off x="4478119" y="1344958"/>
                <a:ext cx="201240" cy="27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EE018B8-CD22-45F7-B2A5-2AE1090D9C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69479" y="1336318"/>
                  <a:ext cx="2188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C4F4DA7-517C-4365-857C-546B695EDDB5}"/>
              </a:ext>
            </a:extLst>
          </p:cNvPr>
          <p:cNvGrpSpPr/>
          <p:nvPr/>
        </p:nvGrpSpPr>
        <p:grpSpPr>
          <a:xfrm>
            <a:off x="5067439" y="827998"/>
            <a:ext cx="1409040" cy="723960"/>
            <a:chOff x="5067439" y="827998"/>
            <a:chExt cx="1409040" cy="72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0BC697-6CF7-4027-87A9-4B47CAB993E1}"/>
                    </a:ext>
                  </a:extLst>
                </p14:cNvPr>
                <p14:cNvContentPartPr/>
                <p14:nvPr/>
              </p14:nvContentPartPr>
              <p14:xfrm>
                <a:off x="5217919" y="827998"/>
                <a:ext cx="124560" cy="618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0BC697-6CF7-4027-87A9-4B47CAB993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09279" y="818998"/>
                  <a:ext cx="1422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138DA25-BDDA-46D5-85AE-0C425C6E9581}"/>
                    </a:ext>
                  </a:extLst>
                </p14:cNvPr>
                <p14:cNvContentPartPr/>
                <p14:nvPr/>
              </p14:nvContentPartPr>
              <p14:xfrm>
                <a:off x="5067439" y="1264678"/>
                <a:ext cx="342720" cy="53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138DA25-BDDA-46D5-85AE-0C425C6E95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58799" y="1255678"/>
                  <a:ext cx="360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42972C-3704-4885-8995-755AEB862428}"/>
                    </a:ext>
                  </a:extLst>
                </p14:cNvPr>
                <p14:cNvContentPartPr/>
                <p14:nvPr/>
              </p14:nvContentPartPr>
              <p14:xfrm>
                <a:off x="5537959" y="1185478"/>
                <a:ext cx="91800" cy="224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42972C-3704-4885-8995-755AEB8624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29319" y="1176478"/>
                  <a:ext cx="109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37494FB-4855-4161-BF01-A4BD1D3579FE}"/>
                    </a:ext>
                  </a:extLst>
                </p14:cNvPr>
                <p14:cNvContentPartPr/>
                <p14:nvPr/>
              </p14:nvContentPartPr>
              <p14:xfrm>
                <a:off x="5708239" y="1200598"/>
                <a:ext cx="219240" cy="185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37494FB-4855-4161-BF01-A4BD1D3579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99599" y="1191958"/>
                  <a:ext cx="236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9DD4B6-F0A8-4CF5-A17C-DC51BFD143A1}"/>
                    </a:ext>
                  </a:extLst>
                </p14:cNvPr>
                <p14:cNvContentPartPr/>
                <p14:nvPr/>
              </p14:nvContentPartPr>
              <p14:xfrm>
                <a:off x="5680879" y="1183318"/>
                <a:ext cx="195480" cy="23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9DD4B6-F0A8-4CF5-A17C-DC51BFD143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72239" y="1174678"/>
                  <a:ext cx="2131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F380B59-31AE-4175-BD99-438914BB7F51}"/>
                    </a:ext>
                  </a:extLst>
                </p14:cNvPr>
                <p14:cNvContentPartPr/>
                <p14:nvPr/>
              </p14:nvContentPartPr>
              <p14:xfrm>
                <a:off x="5927119" y="1383118"/>
                <a:ext cx="106920" cy="135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F380B59-31AE-4175-BD99-438914BB7F5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18479" y="1374118"/>
                  <a:ext cx="124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FE6369A-D16C-4D17-988C-1E5C5736B3F5}"/>
                    </a:ext>
                  </a:extLst>
                </p14:cNvPr>
                <p14:cNvContentPartPr/>
                <p14:nvPr/>
              </p14:nvContentPartPr>
              <p14:xfrm>
                <a:off x="6118999" y="1173958"/>
                <a:ext cx="138600" cy="378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FE6369A-D16C-4D17-988C-1E5C5736B3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10359" y="1164958"/>
                  <a:ext cx="1562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9007BF-8456-44E5-A2FC-2F1F07AC3CBF}"/>
                    </a:ext>
                  </a:extLst>
                </p14:cNvPr>
                <p14:cNvContentPartPr/>
                <p14:nvPr/>
              </p14:nvContentPartPr>
              <p14:xfrm>
                <a:off x="6295759" y="1048318"/>
                <a:ext cx="180720" cy="363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9007BF-8456-44E5-A2FC-2F1F07AC3C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87119" y="1039318"/>
                  <a:ext cx="19836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F162F5-C30A-47F8-92F5-95FC8317EE2E}"/>
              </a:ext>
            </a:extLst>
          </p:cNvPr>
          <p:cNvGrpSpPr/>
          <p:nvPr/>
        </p:nvGrpSpPr>
        <p:grpSpPr>
          <a:xfrm>
            <a:off x="5501959" y="1705678"/>
            <a:ext cx="1006920" cy="628560"/>
            <a:chOff x="5501959" y="1705678"/>
            <a:chExt cx="1006920" cy="62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8AA972-4841-415D-8411-A944C1829B8C}"/>
                    </a:ext>
                  </a:extLst>
                </p14:cNvPr>
                <p14:cNvContentPartPr/>
                <p14:nvPr/>
              </p14:nvContentPartPr>
              <p14:xfrm>
                <a:off x="5546239" y="1705678"/>
                <a:ext cx="646560" cy="42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8AA972-4841-415D-8411-A944C1829B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37239" y="1697038"/>
                  <a:ext cx="664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1898B3-C5C0-492B-9B04-CBEF0BB4721C}"/>
                    </a:ext>
                  </a:extLst>
                </p14:cNvPr>
                <p14:cNvContentPartPr/>
                <p14:nvPr/>
              </p14:nvContentPartPr>
              <p14:xfrm>
                <a:off x="5642719" y="1752838"/>
                <a:ext cx="132840" cy="47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1898B3-C5C0-492B-9B04-CBEF0BB472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34079" y="1744198"/>
                  <a:ext cx="1504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1B641A4-62E1-42C7-82D9-4DAFB5395279}"/>
                    </a:ext>
                  </a:extLst>
                </p14:cNvPr>
                <p14:cNvContentPartPr/>
                <p14:nvPr/>
              </p14:nvContentPartPr>
              <p14:xfrm>
                <a:off x="5501959" y="2027518"/>
                <a:ext cx="268920" cy="57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1B641A4-62E1-42C7-82D9-4DAFB539527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92959" y="2018518"/>
                  <a:ext cx="286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F8E080-23AA-41AB-BDB4-9082F49E4904}"/>
                    </a:ext>
                  </a:extLst>
                </p14:cNvPr>
                <p14:cNvContentPartPr/>
                <p14:nvPr/>
              </p14:nvContentPartPr>
              <p14:xfrm>
                <a:off x="5756119" y="2163238"/>
                <a:ext cx="260640" cy="171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F8E080-23AA-41AB-BDB4-9082F49E49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47479" y="2154238"/>
                  <a:ext cx="278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C598FB-381C-4FC7-96A8-8EABBCF4B511}"/>
                    </a:ext>
                  </a:extLst>
                </p14:cNvPr>
                <p14:cNvContentPartPr/>
                <p14:nvPr/>
              </p14:nvContentPartPr>
              <p14:xfrm>
                <a:off x="5774119" y="2128678"/>
                <a:ext cx="189720" cy="169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C598FB-381C-4FC7-96A8-8EABBCF4B51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65479" y="2119678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19F9C8-9CAA-4F45-8F44-2748E78B0333}"/>
                    </a:ext>
                  </a:extLst>
                </p14:cNvPr>
                <p14:cNvContentPartPr/>
                <p14:nvPr/>
              </p14:nvContentPartPr>
              <p14:xfrm>
                <a:off x="6105319" y="1994038"/>
                <a:ext cx="49320" cy="200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19F9C8-9CAA-4F45-8F44-2748E78B03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96319" y="1985398"/>
                  <a:ext cx="66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816C02D-827E-48EB-AB89-A43DC7796E0D}"/>
                    </a:ext>
                  </a:extLst>
                </p14:cNvPr>
                <p14:cNvContentPartPr/>
                <p14:nvPr/>
              </p14:nvContentPartPr>
              <p14:xfrm>
                <a:off x="6222319" y="2017798"/>
                <a:ext cx="172440" cy="136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816C02D-827E-48EB-AB89-A43DC7796E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13679" y="2008798"/>
                  <a:ext cx="190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DC0F61-0971-4B0F-91F5-6BFB0DE93305}"/>
                    </a:ext>
                  </a:extLst>
                </p14:cNvPr>
                <p14:cNvContentPartPr/>
                <p14:nvPr/>
              </p14:nvContentPartPr>
              <p14:xfrm>
                <a:off x="6194959" y="2015278"/>
                <a:ext cx="135720" cy="166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DC0F61-0971-4B0F-91F5-6BFB0DE9330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86319" y="2006278"/>
                  <a:ext cx="153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BEBABB5-9455-4180-B9D0-7C2EF8EFDB4B}"/>
                    </a:ext>
                  </a:extLst>
                </p14:cNvPr>
                <p14:cNvContentPartPr/>
                <p14:nvPr/>
              </p14:nvContentPartPr>
              <p14:xfrm>
                <a:off x="6363079" y="1932838"/>
                <a:ext cx="145800" cy="281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BEBABB5-9455-4180-B9D0-7C2EF8EFDB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54439" y="1924198"/>
                  <a:ext cx="16344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160BD4F-42EF-47CD-A078-3FCAA91AA423}"/>
              </a:ext>
            </a:extLst>
          </p:cNvPr>
          <p:cNvGrpSpPr/>
          <p:nvPr/>
        </p:nvGrpSpPr>
        <p:grpSpPr>
          <a:xfrm>
            <a:off x="6732079" y="1434598"/>
            <a:ext cx="170640" cy="167400"/>
            <a:chOff x="6732079" y="1434598"/>
            <a:chExt cx="17064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948C5F-BE83-4906-ADAA-A31E4F744551}"/>
                    </a:ext>
                  </a:extLst>
                </p14:cNvPr>
                <p14:cNvContentPartPr/>
                <p14:nvPr/>
              </p14:nvContentPartPr>
              <p14:xfrm>
                <a:off x="6758359" y="1434598"/>
                <a:ext cx="116280" cy="41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948C5F-BE83-4906-ADAA-A31E4F7445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49359" y="1425958"/>
                  <a:ext cx="133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399DB8-9362-4DAD-805F-312511021870}"/>
                    </a:ext>
                  </a:extLst>
                </p14:cNvPr>
                <p14:cNvContentPartPr/>
                <p14:nvPr/>
              </p14:nvContentPartPr>
              <p14:xfrm>
                <a:off x="6732079" y="1556638"/>
                <a:ext cx="170640" cy="4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399DB8-9362-4DAD-805F-3125110218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23079" y="1547998"/>
                  <a:ext cx="1882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5DD5C40-3407-43D7-B2AB-042496BAA89E}"/>
              </a:ext>
            </a:extLst>
          </p:cNvPr>
          <p:cNvGrpSpPr/>
          <p:nvPr/>
        </p:nvGrpSpPr>
        <p:grpSpPr>
          <a:xfrm>
            <a:off x="7390879" y="1069198"/>
            <a:ext cx="502200" cy="375480"/>
            <a:chOff x="7390879" y="1069198"/>
            <a:chExt cx="50220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09DA686-9290-4EA8-8012-157DE53AB799}"/>
                    </a:ext>
                  </a:extLst>
                </p14:cNvPr>
                <p14:cNvContentPartPr/>
                <p14:nvPr/>
              </p14:nvContentPartPr>
              <p14:xfrm>
                <a:off x="7413559" y="1106278"/>
                <a:ext cx="239040" cy="196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09DA686-9290-4EA8-8012-157DE53AB79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04919" y="1097638"/>
                  <a:ext cx="256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F54AD92-5BBF-44EF-8073-023A50D2AAFE}"/>
                    </a:ext>
                  </a:extLst>
                </p14:cNvPr>
                <p14:cNvContentPartPr/>
                <p14:nvPr/>
              </p14:nvContentPartPr>
              <p14:xfrm>
                <a:off x="7390879" y="1073878"/>
                <a:ext cx="213480" cy="239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F54AD92-5BBF-44EF-8073-023A50D2AA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82239" y="1064878"/>
                  <a:ext cx="231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0B65C65-D89D-46C9-80C3-D5DC3D86A046}"/>
                    </a:ext>
                  </a:extLst>
                </p14:cNvPr>
                <p14:cNvContentPartPr/>
                <p14:nvPr/>
              </p14:nvContentPartPr>
              <p14:xfrm>
                <a:off x="7695079" y="1140838"/>
                <a:ext cx="147600" cy="11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0B65C65-D89D-46C9-80C3-D5DC3D86A0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86439" y="1131838"/>
                  <a:ext cx="165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8A0966B-CB0E-486B-AFDA-674652FDB070}"/>
                    </a:ext>
                  </a:extLst>
                </p14:cNvPr>
                <p14:cNvContentPartPr/>
                <p14:nvPr/>
              </p14:nvContentPartPr>
              <p14:xfrm>
                <a:off x="7793359" y="1069198"/>
                <a:ext cx="99720" cy="375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8A0966B-CB0E-486B-AFDA-674652FDB07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84359" y="1060558"/>
                  <a:ext cx="117360" cy="39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5094D61-3460-42B3-9630-CA558145E491}"/>
                  </a:ext>
                </a:extLst>
              </p14:cNvPr>
              <p14:cNvContentPartPr/>
              <p14:nvPr/>
            </p14:nvContentPartPr>
            <p14:xfrm>
              <a:off x="7352719" y="1599838"/>
              <a:ext cx="505440" cy="48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5094D61-3460-42B3-9630-CA558145E49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44079" y="1590838"/>
                <a:ext cx="52308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C10352EF-80A4-4CB0-84DE-AD6B3A1BB24E}"/>
              </a:ext>
            </a:extLst>
          </p:cNvPr>
          <p:cNvGrpSpPr/>
          <p:nvPr/>
        </p:nvGrpSpPr>
        <p:grpSpPr>
          <a:xfrm>
            <a:off x="7317439" y="1817638"/>
            <a:ext cx="668160" cy="246960"/>
            <a:chOff x="7317439" y="1817638"/>
            <a:chExt cx="66816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B201BB-F425-4423-87B7-7EF70275C006}"/>
                    </a:ext>
                  </a:extLst>
                </p14:cNvPr>
                <p14:cNvContentPartPr/>
                <p14:nvPr/>
              </p14:nvContentPartPr>
              <p14:xfrm>
                <a:off x="7317439" y="1817638"/>
                <a:ext cx="272520" cy="246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B201BB-F425-4423-87B7-7EF70275C0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08439" y="1808638"/>
                  <a:ext cx="2901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3294F81-9094-48D3-88F2-D813C56C6ADC}"/>
                    </a:ext>
                  </a:extLst>
                </p14:cNvPr>
                <p14:cNvContentPartPr/>
                <p14:nvPr/>
              </p14:nvContentPartPr>
              <p14:xfrm>
                <a:off x="7686079" y="1859038"/>
                <a:ext cx="299520" cy="205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3294F81-9094-48D3-88F2-D813C56C6A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7439" y="1850038"/>
                  <a:ext cx="317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6558847-04D0-4BF1-B45F-36C2B7F8BA79}"/>
                    </a:ext>
                  </a:extLst>
                </p14:cNvPr>
                <p14:cNvContentPartPr/>
                <p14:nvPr/>
              </p14:nvContentPartPr>
              <p14:xfrm>
                <a:off x="7650439" y="1864078"/>
                <a:ext cx="217800" cy="16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6558847-04D0-4BF1-B45F-36C2B7F8BA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41799" y="1855078"/>
                  <a:ext cx="23544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9DE1737-9A54-4D26-9B78-17E9BEA83922}"/>
              </a:ext>
            </a:extLst>
          </p:cNvPr>
          <p:cNvGrpSpPr/>
          <p:nvPr/>
        </p:nvGrpSpPr>
        <p:grpSpPr>
          <a:xfrm>
            <a:off x="8122399" y="1396078"/>
            <a:ext cx="244080" cy="128880"/>
            <a:chOff x="8122399" y="1396078"/>
            <a:chExt cx="24408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C317BE5-02A4-411B-9535-D10DB5D0F861}"/>
                    </a:ext>
                  </a:extLst>
                </p14:cNvPr>
                <p14:cNvContentPartPr/>
                <p14:nvPr/>
              </p14:nvContentPartPr>
              <p14:xfrm>
                <a:off x="8137159" y="1396078"/>
                <a:ext cx="196920" cy="27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C317BE5-02A4-411B-9535-D10DB5D0F86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28159" y="1387078"/>
                  <a:ext cx="214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5CBCE49-E991-476D-9F89-12CE9EA97173}"/>
                    </a:ext>
                  </a:extLst>
                </p14:cNvPr>
                <p14:cNvContentPartPr/>
                <p14:nvPr/>
              </p14:nvContentPartPr>
              <p14:xfrm>
                <a:off x="8122399" y="1506598"/>
                <a:ext cx="244080" cy="18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5CBCE49-E991-476D-9F89-12CE9EA9717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13759" y="1497958"/>
                  <a:ext cx="2617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B4730A0-6BC2-4EBB-B723-C60AED8146CA}"/>
              </a:ext>
            </a:extLst>
          </p:cNvPr>
          <p:cNvGrpSpPr/>
          <p:nvPr/>
        </p:nvGrpSpPr>
        <p:grpSpPr>
          <a:xfrm>
            <a:off x="8639719" y="1083238"/>
            <a:ext cx="402120" cy="779040"/>
            <a:chOff x="8639719" y="1083238"/>
            <a:chExt cx="402120" cy="77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707695-1DA1-4965-971B-39CF325DBA19}"/>
                    </a:ext>
                  </a:extLst>
                </p14:cNvPr>
                <p14:cNvContentPartPr/>
                <p14:nvPr/>
              </p14:nvContentPartPr>
              <p14:xfrm>
                <a:off x="8757079" y="1151278"/>
                <a:ext cx="167400" cy="169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707695-1DA1-4965-971B-39CF325DBA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48079" y="1142278"/>
                  <a:ext cx="185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BED6215-3758-41D3-9F52-D0F9749F05EA}"/>
                    </a:ext>
                  </a:extLst>
                </p14:cNvPr>
                <p14:cNvContentPartPr/>
                <p14:nvPr/>
              </p14:nvContentPartPr>
              <p14:xfrm>
                <a:off x="8823319" y="1083238"/>
                <a:ext cx="105840" cy="415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BED6215-3758-41D3-9F52-D0F9749F05E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14679" y="1074598"/>
                  <a:ext cx="1234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C50E43B-9290-4DD6-991D-5CC848B17165}"/>
                    </a:ext>
                  </a:extLst>
                </p14:cNvPr>
                <p14:cNvContentPartPr/>
                <p14:nvPr/>
              </p14:nvContentPartPr>
              <p14:xfrm>
                <a:off x="8639719" y="1496878"/>
                <a:ext cx="402120" cy="85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C50E43B-9290-4DD6-991D-5CC848B1716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30719" y="1487878"/>
                  <a:ext cx="419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8CC96A-77E6-43E4-9E06-8195A5D26349}"/>
                    </a:ext>
                  </a:extLst>
                </p14:cNvPr>
                <p14:cNvContentPartPr/>
                <p14:nvPr/>
              </p14:nvContentPartPr>
              <p14:xfrm>
                <a:off x="8684719" y="1643398"/>
                <a:ext cx="298800" cy="218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8CC96A-77E6-43E4-9E06-8195A5D2634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75719" y="1634758"/>
                  <a:ext cx="3164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CB773C-C2BB-483D-9816-C3AE833E5D3C}"/>
              </a:ext>
            </a:extLst>
          </p:cNvPr>
          <p:cNvGrpSpPr/>
          <p:nvPr/>
        </p:nvGrpSpPr>
        <p:grpSpPr>
          <a:xfrm>
            <a:off x="8715679" y="2041252"/>
            <a:ext cx="406080" cy="260280"/>
            <a:chOff x="8715679" y="2041252"/>
            <a:chExt cx="40608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E263369-3624-4727-85DB-09287752F5B9}"/>
                    </a:ext>
                  </a:extLst>
                </p14:cNvPr>
                <p14:cNvContentPartPr/>
                <p14:nvPr/>
              </p14:nvContentPartPr>
              <p14:xfrm>
                <a:off x="8715679" y="2041252"/>
                <a:ext cx="391320" cy="168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E263369-3624-4727-85DB-09287752F5B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06679" y="2032252"/>
                  <a:ext cx="408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CFFF3A5-0B9B-4FCB-9590-81FC259764D6}"/>
                    </a:ext>
                  </a:extLst>
                </p14:cNvPr>
                <p14:cNvContentPartPr/>
                <p14:nvPr/>
              </p14:nvContentPartPr>
              <p14:xfrm>
                <a:off x="8821519" y="2202892"/>
                <a:ext cx="300240" cy="98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CFFF3A5-0B9B-4FCB-9590-81FC259764D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12519" y="2193892"/>
                  <a:ext cx="3178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0D542B2-FCEC-4031-A6D4-78D9C14661C9}"/>
              </a:ext>
            </a:extLst>
          </p:cNvPr>
          <p:cNvGrpSpPr/>
          <p:nvPr/>
        </p:nvGrpSpPr>
        <p:grpSpPr>
          <a:xfrm>
            <a:off x="6503354" y="2265828"/>
            <a:ext cx="4060080" cy="3423240"/>
            <a:chOff x="6503354" y="2265828"/>
            <a:chExt cx="4060080" cy="342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BCB7149-2F93-4D27-9F36-E01CDF3CAE25}"/>
                    </a:ext>
                  </a:extLst>
                </p14:cNvPr>
                <p14:cNvContentPartPr/>
                <p14:nvPr/>
              </p14:nvContentPartPr>
              <p14:xfrm>
                <a:off x="6503354" y="4181388"/>
                <a:ext cx="210600" cy="1053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BCB7149-2F93-4D27-9F36-E01CDF3CAE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94714" y="4172748"/>
                  <a:ext cx="228240" cy="10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30FCDF-C454-4008-9B00-F32971655A30}"/>
                    </a:ext>
                  </a:extLst>
                </p14:cNvPr>
                <p14:cNvContentPartPr/>
                <p14:nvPr/>
              </p14:nvContentPartPr>
              <p14:xfrm>
                <a:off x="6531434" y="4681068"/>
                <a:ext cx="149760" cy="371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30FCDF-C454-4008-9B00-F32971655A3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22434" y="4672428"/>
                  <a:ext cx="1674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3E00082-ABDC-41CA-80E2-B51C7434EC90}"/>
                    </a:ext>
                  </a:extLst>
                </p14:cNvPr>
                <p14:cNvContentPartPr/>
                <p14:nvPr/>
              </p14:nvContentPartPr>
              <p14:xfrm>
                <a:off x="6820874" y="4955028"/>
                <a:ext cx="314280" cy="157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3E00082-ABDC-41CA-80E2-B51C7434EC9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11874" y="4946388"/>
                  <a:ext cx="331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F690B1C-3543-4882-9D1F-F6AA89374011}"/>
                    </a:ext>
                  </a:extLst>
                </p14:cNvPr>
                <p14:cNvContentPartPr/>
                <p14:nvPr/>
              </p14:nvContentPartPr>
              <p14:xfrm>
                <a:off x="6964874" y="4911828"/>
                <a:ext cx="5040" cy="307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F690B1C-3543-4882-9D1F-F6AA8937401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56234" y="4903188"/>
                  <a:ext cx="226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B139F10-D256-4488-9A06-3B15E39FE318}"/>
                    </a:ext>
                  </a:extLst>
                </p14:cNvPr>
                <p14:cNvContentPartPr/>
                <p14:nvPr/>
              </p14:nvContentPartPr>
              <p14:xfrm>
                <a:off x="6892514" y="4302348"/>
                <a:ext cx="87120" cy="379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B139F10-D256-4488-9A06-3B15E39FE3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83874" y="4293348"/>
                  <a:ext cx="1047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4AD8CA7-8853-42C5-A329-E409822511F1}"/>
                    </a:ext>
                  </a:extLst>
                </p14:cNvPr>
                <p14:cNvContentPartPr/>
                <p14:nvPr/>
              </p14:nvContentPartPr>
              <p14:xfrm>
                <a:off x="6919874" y="4438788"/>
                <a:ext cx="285480" cy="96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4AD8CA7-8853-42C5-A329-E409822511F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10874" y="4429788"/>
                  <a:ext cx="303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D905A14-0A93-47BC-925F-D661F83DDADC}"/>
                    </a:ext>
                  </a:extLst>
                </p14:cNvPr>
                <p14:cNvContentPartPr/>
                <p14:nvPr/>
              </p14:nvContentPartPr>
              <p14:xfrm>
                <a:off x="7057034" y="4343028"/>
                <a:ext cx="41400" cy="333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D905A14-0A93-47BC-925F-D661F83DDA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48034" y="4334388"/>
                  <a:ext cx="590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167DE17-6395-4CD2-97CE-2D01D594ABD3}"/>
                    </a:ext>
                  </a:extLst>
                </p14:cNvPr>
                <p14:cNvContentPartPr/>
                <p14:nvPr/>
              </p14:nvContentPartPr>
              <p14:xfrm>
                <a:off x="7094114" y="4177068"/>
                <a:ext cx="334800" cy="396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167DE17-6395-4CD2-97CE-2D01D594ABD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85474" y="4168068"/>
                  <a:ext cx="3524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C7DDFD3-7A03-4AEB-B912-1CE13B267136}"/>
                    </a:ext>
                  </a:extLst>
                </p14:cNvPr>
                <p14:cNvContentPartPr/>
                <p14:nvPr/>
              </p14:nvContentPartPr>
              <p14:xfrm>
                <a:off x="7261154" y="3444468"/>
                <a:ext cx="336960" cy="855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C7DDFD3-7A03-4AEB-B912-1CE13B26713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52514" y="3435828"/>
                  <a:ext cx="35460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5ACB800-A442-4C2A-BCC7-8D41E2B51F44}"/>
                    </a:ext>
                  </a:extLst>
                </p14:cNvPr>
                <p14:cNvContentPartPr/>
                <p14:nvPr/>
              </p14:nvContentPartPr>
              <p14:xfrm>
                <a:off x="7484714" y="3942348"/>
                <a:ext cx="117360" cy="202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5ACB800-A442-4C2A-BCC7-8D41E2B51F4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75714" y="3933348"/>
                  <a:ext cx="135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D1DC49-DCBE-4283-8E67-7ADEF84760F7}"/>
                    </a:ext>
                  </a:extLst>
                </p14:cNvPr>
                <p14:cNvContentPartPr/>
                <p14:nvPr/>
              </p14:nvContentPartPr>
              <p14:xfrm>
                <a:off x="7708274" y="4165188"/>
                <a:ext cx="89640" cy="131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D1DC49-DCBE-4283-8E67-7ADEF84760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99634" y="4156548"/>
                  <a:ext cx="107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492D004-A559-4118-8309-AC8FC9F49AA2}"/>
                    </a:ext>
                  </a:extLst>
                </p14:cNvPr>
                <p14:cNvContentPartPr/>
                <p14:nvPr/>
              </p14:nvContentPartPr>
              <p14:xfrm>
                <a:off x="7773794" y="3999228"/>
                <a:ext cx="154080" cy="532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492D004-A559-4118-8309-AC8FC9F49AA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64794" y="3990228"/>
                  <a:ext cx="1717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0E382B-21FD-44C4-808B-A70769CF88EC}"/>
                    </a:ext>
                  </a:extLst>
                </p14:cNvPr>
                <p14:cNvContentPartPr/>
                <p14:nvPr/>
              </p14:nvContentPartPr>
              <p14:xfrm>
                <a:off x="7812674" y="3561108"/>
                <a:ext cx="82080" cy="222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0E382B-21FD-44C4-808B-A70769CF88E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03674" y="3552108"/>
                  <a:ext cx="99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381805E-0227-461A-AAB0-A07776BBA0F1}"/>
                    </a:ext>
                  </a:extLst>
                </p14:cNvPr>
                <p14:cNvContentPartPr/>
                <p14:nvPr/>
              </p14:nvContentPartPr>
              <p14:xfrm>
                <a:off x="7876754" y="3669468"/>
                <a:ext cx="140760" cy="38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381805E-0227-461A-AAB0-A07776BBA0F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67754" y="3660828"/>
                  <a:ext cx="158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C56589D-97AD-4490-8D8E-A1D99D482DDF}"/>
                    </a:ext>
                  </a:extLst>
                </p14:cNvPr>
                <p14:cNvContentPartPr/>
                <p14:nvPr/>
              </p14:nvContentPartPr>
              <p14:xfrm>
                <a:off x="7960994" y="3475788"/>
                <a:ext cx="171720" cy="395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C56589D-97AD-4490-8D8E-A1D99D482DD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51994" y="3466788"/>
                  <a:ext cx="1893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9A85DA9-4F1E-4049-B1F4-055CE54463C5}"/>
                    </a:ext>
                  </a:extLst>
                </p14:cNvPr>
                <p14:cNvContentPartPr/>
                <p14:nvPr/>
              </p14:nvContentPartPr>
              <p14:xfrm>
                <a:off x="7897634" y="3279228"/>
                <a:ext cx="361800" cy="521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9A85DA9-4F1E-4049-B1F4-055CE54463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88634" y="3270228"/>
                  <a:ext cx="3794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B00D854-FDA9-4E50-B026-F7C1E9864171}"/>
                    </a:ext>
                  </a:extLst>
                </p14:cNvPr>
                <p14:cNvContentPartPr/>
                <p14:nvPr/>
              </p14:nvContentPartPr>
              <p14:xfrm>
                <a:off x="7981154" y="5350668"/>
                <a:ext cx="116640" cy="189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B00D854-FDA9-4E50-B026-F7C1E986417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72154" y="5342028"/>
                  <a:ext cx="134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8CDFE51-1C22-4261-BC19-496C8E274F39}"/>
                    </a:ext>
                  </a:extLst>
                </p14:cNvPr>
                <p14:cNvContentPartPr/>
                <p14:nvPr/>
              </p14:nvContentPartPr>
              <p14:xfrm>
                <a:off x="8112914" y="5513028"/>
                <a:ext cx="78480" cy="176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8CDFE51-1C22-4261-BC19-496C8E274F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03914" y="5504028"/>
                  <a:ext cx="96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4724434-E614-42EC-800B-15F23B73B7B3}"/>
                    </a:ext>
                  </a:extLst>
                </p14:cNvPr>
                <p14:cNvContentPartPr/>
                <p14:nvPr/>
              </p14:nvContentPartPr>
              <p14:xfrm>
                <a:off x="8443034" y="4716708"/>
                <a:ext cx="291240" cy="597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4724434-E614-42EC-800B-15F23B73B7B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34394" y="4707708"/>
                  <a:ext cx="30888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C56A217-9194-4D0F-824F-BCB0A7C142A4}"/>
                    </a:ext>
                  </a:extLst>
                </p14:cNvPr>
                <p14:cNvContentPartPr/>
                <p14:nvPr/>
              </p14:nvContentPartPr>
              <p14:xfrm>
                <a:off x="8624114" y="4738668"/>
                <a:ext cx="365400" cy="119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C56A217-9194-4D0F-824F-BCB0A7C142A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15474" y="4729668"/>
                  <a:ext cx="383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48CF404-8F79-408D-A881-FCBEBC9AC2C4}"/>
                    </a:ext>
                  </a:extLst>
                </p14:cNvPr>
                <p14:cNvContentPartPr/>
                <p14:nvPr/>
              </p14:nvContentPartPr>
              <p14:xfrm>
                <a:off x="8751554" y="4546788"/>
                <a:ext cx="44280" cy="421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48CF404-8F79-408D-A881-FCBEBC9AC2C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42554" y="4537788"/>
                  <a:ext cx="61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6E47B50-0A29-45AE-8218-531EACB21F0A}"/>
                    </a:ext>
                  </a:extLst>
                </p14:cNvPr>
                <p14:cNvContentPartPr/>
                <p14:nvPr/>
              </p14:nvContentPartPr>
              <p14:xfrm>
                <a:off x="8993834" y="4519788"/>
                <a:ext cx="9360" cy="2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6E47B50-0A29-45AE-8218-531EACB21F0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84834" y="4510788"/>
                  <a:ext cx="27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6D61E85-2FF4-4330-B0BD-A87089E35D84}"/>
                    </a:ext>
                  </a:extLst>
                </p14:cNvPr>
                <p14:cNvContentPartPr/>
                <p14:nvPr/>
              </p14:nvContentPartPr>
              <p14:xfrm>
                <a:off x="9083474" y="3862068"/>
                <a:ext cx="98280" cy="232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6D61E85-2FF4-4330-B0BD-A87089E35D8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74474" y="3853428"/>
                  <a:ext cx="115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0DE011A-9794-41B2-8060-F22D9DAF4328}"/>
                    </a:ext>
                  </a:extLst>
                </p14:cNvPr>
                <p14:cNvContentPartPr/>
                <p14:nvPr/>
              </p14:nvContentPartPr>
              <p14:xfrm>
                <a:off x="9150074" y="4055388"/>
                <a:ext cx="156240" cy="351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0DE011A-9794-41B2-8060-F22D9DAF432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41434" y="4046748"/>
                  <a:ext cx="173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0FB05D4-85E0-43B5-9284-E91D1653D124}"/>
                    </a:ext>
                  </a:extLst>
                </p14:cNvPr>
                <p14:cNvContentPartPr/>
                <p14:nvPr/>
              </p14:nvContentPartPr>
              <p14:xfrm>
                <a:off x="9327914" y="4350948"/>
                <a:ext cx="197640" cy="371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0FB05D4-85E0-43B5-9284-E91D1653D12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19274" y="4341948"/>
                  <a:ext cx="215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6A2306-AAD7-4650-A94F-DC7A1EEE0B97}"/>
                    </a:ext>
                  </a:extLst>
                </p14:cNvPr>
                <p14:cNvContentPartPr/>
                <p14:nvPr/>
              </p14:nvContentPartPr>
              <p14:xfrm>
                <a:off x="9285074" y="3734988"/>
                <a:ext cx="181800" cy="162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6A2306-AAD7-4650-A94F-DC7A1EEE0B9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276074" y="3725988"/>
                  <a:ext cx="199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1989CA9-EFD3-4151-BD41-F993C0C89009}"/>
                    </a:ext>
                  </a:extLst>
                </p14:cNvPr>
                <p14:cNvContentPartPr/>
                <p14:nvPr/>
              </p14:nvContentPartPr>
              <p14:xfrm>
                <a:off x="9341954" y="3542748"/>
                <a:ext cx="367560" cy="847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1989CA9-EFD3-4151-BD41-F993C0C890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33314" y="3534108"/>
                  <a:ext cx="38520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482D61-B969-42DB-B31A-2A10C1189BFE}"/>
                    </a:ext>
                  </a:extLst>
                </p14:cNvPr>
                <p14:cNvContentPartPr/>
                <p14:nvPr/>
              </p14:nvContentPartPr>
              <p14:xfrm>
                <a:off x="9541034" y="3444468"/>
                <a:ext cx="40320" cy="135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482D61-B969-42DB-B31A-2A10C1189BF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32034" y="3435828"/>
                  <a:ext cx="57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8C6205B-DE36-4F51-8821-23DAEEC8100B}"/>
                    </a:ext>
                  </a:extLst>
                </p14:cNvPr>
                <p14:cNvContentPartPr/>
                <p14:nvPr/>
              </p14:nvContentPartPr>
              <p14:xfrm>
                <a:off x="9661634" y="3498828"/>
                <a:ext cx="83880" cy="218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8C6205B-DE36-4F51-8821-23DAEEC8100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652634" y="3490188"/>
                  <a:ext cx="101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F0A974D-A36E-4EDD-9B12-0C1EC58EBD8F}"/>
                    </a:ext>
                  </a:extLst>
                </p14:cNvPr>
                <p14:cNvContentPartPr/>
                <p14:nvPr/>
              </p14:nvContentPartPr>
              <p14:xfrm>
                <a:off x="9739754" y="3164748"/>
                <a:ext cx="453960" cy="117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F0A974D-A36E-4EDD-9B12-0C1EC58EBD8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30754" y="3156108"/>
                  <a:ext cx="471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3BED1F6-B5D1-4A08-9ABE-B7401325A574}"/>
                    </a:ext>
                  </a:extLst>
                </p14:cNvPr>
                <p14:cNvContentPartPr/>
                <p14:nvPr/>
              </p14:nvContentPartPr>
              <p14:xfrm>
                <a:off x="9885194" y="2945868"/>
                <a:ext cx="86400" cy="411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3BED1F6-B5D1-4A08-9ABE-B7401325A57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76194" y="2936868"/>
                  <a:ext cx="1040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B348A35-EEF8-450A-86CE-68923D3ABB12}"/>
                    </a:ext>
                  </a:extLst>
                </p14:cNvPr>
                <p14:cNvContentPartPr/>
                <p14:nvPr/>
              </p14:nvContentPartPr>
              <p14:xfrm>
                <a:off x="9988514" y="2863788"/>
                <a:ext cx="282240" cy="68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B348A35-EEF8-450A-86CE-68923D3ABB1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79874" y="2854788"/>
                  <a:ext cx="299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A752186-4CFE-427E-9718-A86D0C1D07D4}"/>
                    </a:ext>
                  </a:extLst>
                </p14:cNvPr>
                <p14:cNvContentPartPr/>
                <p14:nvPr/>
              </p14:nvContentPartPr>
              <p14:xfrm>
                <a:off x="10117754" y="2577948"/>
                <a:ext cx="262800" cy="600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A752186-4CFE-427E-9718-A86D0C1D07D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09114" y="2568948"/>
                  <a:ext cx="28044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28416A9-84D5-4FEF-9FE3-AB53BCE23CD0}"/>
                    </a:ext>
                  </a:extLst>
                </p14:cNvPr>
                <p14:cNvContentPartPr/>
                <p14:nvPr/>
              </p14:nvContentPartPr>
              <p14:xfrm>
                <a:off x="10420874" y="2265828"/>
                <a:ext cx="75240" cy="150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28416A9-84D5-4FEF-9FE3-AB53BCE23CD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12234" y="2256828"/>
                  <a:ext cx="92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713FC07-88CE-4E1E-A70B-615CDE55EC02}"/>
                    </a:ext>
                  </a:extLst>
                </p14:cNvPr>
                <p14:cNvContentPartPr/>
                <p14:nvPr/>
              </p14:nvContentPartPr>
              <p14:xfrm>
                <a:off x="10421594" y="2387868"/>
                <a:ext cx="141840" cy="221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713FC07-88CE-4E1E-A70B-615CDE55EC0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412594" y="2379228"/>
                  <a:ext cx="15948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1FE89E8-12FB-403A-AEE9-38F809E5DA3E}"/>
              </a:ext>
            </a:extLst>
          </p:cNvPr>
          <p:cNvGrpSpPr/>
          <p:nvPr/>
        </p:nvGrpSpPr>
        <p:grpSpPr>
          <a:xfrm>
            <a:off x="10587194" y="461868"/>
            <a:ext cx="1347840" cy="1606320"/>
            <a:chOff x="10587194" y="461868"/>
            <a:chExt cx="1347840" cy="160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8FF7785-B604-4B09-8B1F-D1583E3BE033}"/>
                    </a:ext>
                  </a:extLst>
                </p14:cNvPr>
                <p14:cNvContentPartPr/>
                <p14:nvPr/>
              </p14:nvContentPartPr>
              <p14:xfrm>
                <a:off x="10587194" y="1174668"/>
                <a:ext cx="395640" cy="893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8FF7785-B604-4B09-8B1F-D1583E3BE03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578194" y="1166028"/>
                  <a:ext cx="41328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0AD167D-6357-430D-945E-FD79B8F54B28}"/>
                    </a:ext>
                  </a:extLst>
                </p14:cNvPr>
                <p14:cNvContentPartPr/>
                <p14:nvPr/>
              </p14:nvContentPartPr>
              <p14:xfrm>
                <a:off x="10747394" y="1540068"/>
                <a:ext cx="116640" cy="380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0AD167D-6357-430D-945E-FD79B8F54B2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38394" y="1531068"/>
                  <a:ext cx="1342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EAAAF9-2909-46C8-8875-A2A5B2449780}"/>
                    </a:ext>
                  </a:extLst>
                </p14:cNvPr>
                <p14:cNvContentPartPr/>
                <p14:nvPr/>
              </p14:nvContentPartPr>
              <p14:xfrm>
                <a:off x="11067434" y="1310388"/>
                <a:ext cx="102240" cy="358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EAAAF9-2909-46C8-8875-A2A5B244978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058794" y="1301748"/>
                  <a:ext cx="119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6343CD-C62E-47BF-B894-E0795076FB9A}"/>
                    </a:ext>
                  </a:extLst>
                </p14:cNvPr>
                <p14:cNvContentPartPr/>
                <p14:nvPr/>
              </p14:nvContentPartPr>
              <p14:xfrm>
                <a:off x="11105954" y="1254948"/>
                <a:ext cx="253800" cy="68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6343CD-C62E-47BF-B894-E0795076FB9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97314" y="1245948"/>
                  <a:ext cx="271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1A4C771-E986-47C8-B497-DEA86F4D478F}"/>
                    </a:ext>
                  </a:extLst>
                </p14:cNvPr>
                <p14:cNvContentPartPr/>
                <p14:nvPr/>
              </p14:nvContentPartPr>
              <p14:xfrm>
                <a:off x="11193434" y="1084668"/>
                <a:ext cx="41040" cy="322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1A4C771-E986-47C8-B497-DEA86F4D478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84434" y="1076028"/>
                  <a:ext cx="58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AF562BE-F485-446A-A8B7-055A5AC4DAA0}"/>
                    </a:ext>
                  </a:extLst>
                </p14:cNvPr>
                <p14:cNvContentPartPr/>
                <p14:nvPr/>
              </p14:nvContentPartPr>
              <p14:xfrm>
                <a:off x="11383514" y="1245948"/>
                <a:ext cx="151200" cy="130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AF562BE-F485-446A-A8B7-055A5AC4DAA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74514" y="1236948"/>
                  <a:ext cx="168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225CBF-9B44-4E7F-BB0D-2AC1CF0CB4DB}"/>
                    </a:ext>
                  </a:extLst>
                </p14:cNvPr>
                <p14:cNvContentPartPr/>
                <p14:nvPr/>
              </p14:nvContentPartPr>
              <p14:xfrm>
                <a:off x="11424554" y="998268"/>
                <a:ext cx="150120" cy="27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225CBF-9B44-4E7F-BB0D-2AC1CF0CB4D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415554" y="989628"/>
                  <a:ext cx="167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14C2A06-127F-4741-B08F-467E4EAA4707}"/>
                    </a:ext>
                  </a:extLst>
                </p14:cNvPr>
                <p14:cNvContentPartPr/>
                <p14:nvPr/>
              </p14:nvContentPartPr>
              <p14:xfrm>
                <a:off x="11509874" y="772188"/>
                <a:ext cx="305280" cy="578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14C2A06-127F-4741-B08F-467E4EAA470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501234" y="763188"/>
                  <a:ext cx="32292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9F25ACE-9F23-45CC-A370-6E5291E94D9F}"/>
                    </a:ext>
                  </a:extLst>
                </p14:cNvPr>
                <p14:cNvContentPartPr/>
                <p14:nvPr/>
              </p14:nvContentPartPr>
              <p14:xfrm>
                <a:off x="11484674" y="461868"/>
                <a:ext cx="450360" cy="393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9F25ACE-9F23-45CC-A370-6E5291E94D9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76034" y="453228"/>
                  <a:ext cx="468000" cy="41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375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9CFCCA3-D4E3-42D9-832A-267B8EF6E8C9}"/>
              </a:ext>
            </a:extLst>
          </p:cNvPr>
          <p:cNvGrpSpPr/>
          <p:nvPr/>
        </p:nvGrpSpPr>
        <p:grpSpPr>
          <a:xfrm>
            <a:off x="219679" y="177838"/>
            <a:ext cx="3510720" cy="646920"/>
            <a:chOff x="219679" y="177838"/>
            <a:chExt cx="351072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AAEA86A-4918-46A4-A642-415DC7F990CA}"/>
                    </a:ext>
                  </a:extLst>
                </p14:cNvPr>
                <p14:cNvContentPartPr/>
                <p14:nvPr/>
              </p14:nvContentPartPr>
              <p14:xfrm>
                <a:off x="456919" y="375478"/>
                <a:ext cx="36000" cy="189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AAEA86A-4918-46A4-A642-415DC7F990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8279" y="366478"/>
                  <a:ext cx="53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E46C92C-5608-40BA-B2C0-73F21EC9E984}"/>
                    </a:ext>
                  </a:extLst>
                </p14:cNvPr>
                <p14:cNvContentPartPr/>
                <p14:nvPr/>
              </p14:nvContentPartPr>
              <p14:xfrm>
                <a:off x="221479" y="580318"/>
                <a:ext cx="437760" cy="48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E46C92C-5608-40BA-B2C0-73F21EC9E9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839" y="571318"/>
                  <a:ext cx="455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B77272-2E79-42EC-9F9D-E6CD1CE71E23}"/>
                    </a:ext>
                  </a:extLst>
                </p14:cNvPr>
                <p14:cNvContentPartPr/>
                <p14:nvPr/>
              </p14:nvContentPartPr>
              <p14:xfrm>
                <a:off x="219679" y="324718"/>
                <a:ext cx="442800" cy="64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B77272-2E79-42EC-9F9D-E6CD1CE71E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039" y="315718"/>
                  <a:ext cx="460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16666D-9C65-4B4F-9DBE-C11CC45A4EDF}"/>
                    </a:ext>
                  </a:extLst>
                </p14:cNvPr>
                <p14:cNvContentPartPr/>
                <p14:nvPr/>
              </p14:nvContentPartPr>
              <p14:xfrm>
                <a:off x="782719" y="476998"/>
                <a:ext cx="155160" cy="132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16666D-9C65-4B4F-9DBE-C11CC45A4E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4079" y="468358"/>
                  <a:ext cx="172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3C91A1-D8E8-4B4B-91CF-D1F2E6574C08}"/>
                    </a:ext>
                  </a:extLst>
                </p14:cNvPr>
                <p14:cNvContentPartPr/>
                <p14:nvPr/>
              </p14:nvContentPartPr>
              <p14:xfrm>
                <a:off x="978559" y="450718"/>
                <a:ext cx="216720" cy="18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3C91A1-D8E8-4B4B-91CF-D1F2E6574C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9559" y="442078"/>
                  <a:ext cx="234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28AF5D-84D1-4FD9-90B5-8D3BFCC24409}"/>
                    </a:ext>
                  </a:extLst>
                </p14:cNvPr>
                <p14:cNvContentPartPr/>
                <p14:nvPr/>
              </p14:nvContentPartPr>
              <p14:xfrm>
                <a:off x="1171879" y="201958"/>
                <a:ext cx="93600" cy="365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28AF5D-84D1-4FD9-90B5-8D3BFCC244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3239" y="193318"/>
                  <a:ext cx="111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9D9FA2-DC8A-4D7F-B982-3C89D00DFCEE}"/>
                    </a:ext>
                  </a:extLst>
                </p14:cNvPr>
                <p14:cNvContentPartPr/>
                <p14:nvPr/>
              </p14:nvContentPartPr>
              <p14:xfrm>
                <a:off x="1270519" y="453958"/>
                <a:ext cx="121320" cy="165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9D9FA2-DC8A-4D7F-B982-3C89D00DFC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61519" y="445318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464F9D-3F72-4B4E-AEBC-71EE7AF1DF16}"/>
                    </a:ext>
                  </a:extLst>
                </p14:cNvPr>
                <p14:cNvContentPartPr/>
                <p14:nvPr/>
              </p14:nvContentPartPr>
              <p14:xfrm>
                <a:off x="1525039" y="520918"/>
                <a:ext cx="28080" cy="30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464F9D-3F72-4B4E-AEBC-71EE7AF1DF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6039" y="511918"/>
                  <a:ext cx="45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F25F9F3-6C61-4310-8651-6AD351D5AB95}"/>
                    </a:ext>
                  </a:extLst>
                </p14:cNvPr>
                <p14:cNvContentPartPr/>
                <p14:nvPr/>
              </p14:nvContentPartPr>
              <p14:xfrm>
                <a:off x="1491559" y="415438"/>
                <a:ext cx="207000" cy="245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F25F9F3-6C61-4310-8651-6AD351D5AB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82559" y="406798"/>
                  <a:ext cx="224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9EEB71-774E-4B6C-8DB3-339D143B26D7}"/>
                    </a:ext>
                  </a:extLst>
                </p14:cNvPr>
                <p14:cNvContentPartPr/>
                <p14:nvPr/>
              </p14:nvContentPartPr>
              <p14:xfrm>
                <a:off x="1820959" y="451438"/>
                <a:ext cx="115920" cy="142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9EEB71-774E-4B6C-8DB3-339D143B26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1959" y="442438"/>
                  <a:ext cx="133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C5F0C7-3556-4225-A29E-A4977CA6C0DA}"/>
                    </a:ext>
                  </a:extLst>
                </p14:cNvPr>
                <p14:cNvContentPartPr/>
                <p14:nvPr/>
              </p14:nvContentPartPr>
              <p14:xfrm>
                <a:off x="1972879" y="425878"/>
                <a:ext cx="200880" cy="204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C5F0C7-3556-4225-A29E-A4977CA6C0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63879" y="417238"/>
                  <a:ext cx="218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32634DB-044B-4226-A4CE-5B934C6B6CAC}"/>
                    </a:ext>
                  </a:extLst>
                </p14:cNvPr>
                <p14:cNvContentPartPr/>
                <p14:nvPr/>
              </p14:nvContentPartPr>
              <p14:xfrm>
                <a:off x="2223079" y="412918"/>
                <a:ext cx="200880" cy="219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32634DB-044B-4226-A4CE-5B934C6B6C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14079" y="403918"/>
                  <a:ext cx="218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FE8273-C33D-44EC-96C7-A4C477545048}"/>
                    </a:ext>
                  </a:extLst>
                </p14:cNvPr>
                <p14:cNvContentPartPr/>
                <p14:nvPr/>
              </p14:nvContentPartPr>
              <p14:xfrm>
                <a:off x="2363479" y="177838"/>
                <a:ext cx="173880" cy="405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FE8273-C33D-44EC-96C7-A4C4775450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54479" y="168838"/>
                  <a:ext cx="1915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B7F4F0-8440-4BCE-80DA-3AF3E5FE8985}"/>
                    </a:ext>
                  </a:extLst>
                </p14:cNvPr>
                <p14:cNvContentPartPr/>
                <p14:nvPr/>
              </p14:nvContentPartPr>
              <p14:xfrm>
                <a:off x="2522959" y="405718"/>
                <a:ext cx="109080" cy="163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B7F4F0-8440-4BCE-80DA-3AF3E5FE89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13959" y="396718"/>
                  <a:ext cx="126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4DD644-8D84-407C-BDF9-47A4C4F938A5}"/>
                    </a:ext>
                  </a:extLst>
                </p14:cNvPr>
                <p14:cNvContentPartPr/>
                <p14:nvPr/>
              </p14:nvContentPartPr>
              <p14:xfrm>
                <a:off x="2671279" y="406438"/>
                <a:ext cx="186480" cy="196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4DD644-8D84-407C-BDF9-47A4C4F938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2279" y="397438"/>
                  <a:ext cx="204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8A8203F-1F79-4BC0-AA3C-31CDCA33FADF}"/>
                    </a:ext>
                  </a:extLst>
                </p14:cNvPr>
                <p14:cNvContentPartPr/>
                <p14:nvPr/>
              </p14:nvContentPartPr>
              <p14:xfrm>
                <a:off x="2952079" y="407158"/>
                <a:ext cx="110520" cy="189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8A8203F-1F79-4BC0-AA3C-31CDCA33FA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43439" y="398518"/>
                  <a:ext cx="128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663BB3-E759-45A6-8E94-B98EB646C240}"/>
                    </a:ext>
                  </a:extLst>
                </p14:cNvPr>
                <p14:cNvContentPartPr/>
                <p14:nvPr/>
              </p14:nvContentPartPr>
              <p14:xfrm>
                <a:off x="3129919" y="397798"/>
                <a:ext cx="313560" cy="259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663BB3-E759-45A6-8E94-B98EB646C2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20919" y="388798"/>
                  <a:ext cx="331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095C637-A30D-4DD9-AC59-1E4796031CE7}"/>
                    </a:ext>
                  </a:extLst>
                </p14:cNvPr>
                <p14:cNvContentPartPr/>
                <p14:nvPr/>
              </p14:nvContentPartPr>
              <p14:xfrm>
                <a:off x="3675319" y="364678"/>
                <a:ext cx="55080" cy="11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095C637-A30D-4DD9-AC59-1E4796031C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66319" y="355678"/>
                  <a:ext cx="72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CA1E92-1EF0-43BB-A951-38FE8F34381C}"/>
                    </a:ext>
                  </a:extLst>
                </p14:cNvPr>
                <p14:cNvContentPartPr/>
                <p14:nvPr/>
              </p14:nvContentPartPr>
              <p14:xfrm>
                <a:off x="3630679" y="552238"/>
                <a:ext cx="27000" cy="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CA1E92-1EF0-43BB-A951-38FE8F3438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21679" y="543238"/>
                  <a:ext cx="4464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2EB38F-AE45-4930-A6A5-DBF900CAF5A3}"/>
              </a:ext>
            </a:extLst>
          </p:cNvPr>
          <p:cNvGrpSpPr/>
          <p:nvPr/>
        </p:nvGrpSpPr>
        <p:grpSpPr>
          <a:xfrm>
            <a:off x="620359" y="952558"/>
            <a:ext cx="299520" cy="421560"/>
            <a:chOff x="620359" y="952558"/>
            <a:chExt cx="29952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7EDC19-7A7C-4DB9-BC3D-B6B0B58165DF}"/>
                    </a:ext>
                  </a:extLst>
                </p14:cNvPr>
                <p14:cNvContentPartPr/>
                <p14:nvPr/>
              </p14:nvContentPartPr>
              <p14:xfrm>
                <a:off x="672199" y="1007638"/>
                <a:ext cx="247680" cy="36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7EDC19-7A7C-4DB9-BC3D-B6B0B58165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3199" y="998638"/>
                  <a:ext cx="265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AC8E3A-0A4C-406D-A120-26B8CCF8E14C}"/>
                    </a:ext>
                  </a:extLst>
                </p14:cNvPr>
                <p14:cNvContentPartPr/>
                <p14:nvPr/>
              </p14:nvContentPartPr>
              <p14:xfrm>
                <a:off x="620359" y="952558"/>
                <a:ext cx="273240" cy="357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AC8E3A-0A4C-406D-A120-26B8CCF8E1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1359" y="943918"/>
                  <a:ext cx="290880" cy="37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F8202BA-26E4-478A-B25A-5727A2AC5400}"/>
                  </a:ext>
                </a:extLst>
              </p14:cNvPr>
              <p14:cNvContentPartPr/>
              <p14:nvPr/>
            </p14:nvContentPartPr>
            <p14:xfrm>
              <a:off x="1247119" y="1381318"/>
              <a:ext cx="37800" cy="95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F8202BA-26E4-478A-B25A-5727A2AC540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38479" y="1372318"/>
                <a:ext cx="55440" cy="1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AA17289-CCE1-46D0-9DC6-0D0CB313F03B}"/>
              </a:ext>
            </a:extLst>
          </p:cNvPr>
          <p:cNvGrpSpPr/>
          <p:nvPr/>
        </p:nvGrpSpPr>
        <p:grpSpPr>
          <a:xfrm>
            <a:off x="1214719" y="883438"/>
            <a:ext cx="137880" cy="324360"/>
            <a:chOff x="1214719" y="883438"/>
            <a:chExt cx="1378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F9C1B56-3290-4CE2-9983-D28A21C9AB1D}"/>
                    </a:ext>
                  </a:extLst>
                </p14:cNvPr>
                <p14:cNvContentPartPr/>
                <p14:nvPr/>
              </p14:nvContentPartPr>
              <p14:xfrm>
                <a:off x="1238119" y="1041118"/>
                <a:ext cx="114480" cy="166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F9C1B56-3290-4CE2-9983-D28A21C9AB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29479" y="1032478"/>
                  <a:ext cx="132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498D30-40E1-4355-830D-2828E8D5B7C8}"/>
                    </a:ext>
                  </a:extLst>
                </p14:cNvPr>
                <p14:cNvContentPartPr/>
                <p14:nvPr/>
              </p14:nvContentPartPr>
              <p14:xfrm>
                <a:off x="1214719" y="883438"/>
                <a:ext cx="39240" cy="5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498D30-40E1-4355-830D-2828E8D5B7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05719" y="874438"/>
                  <a:ext cx="568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86FDFA-AF9C-4048-979F-19DA70A6C2EF}"/>
              </a:ext>
            </a:extLst>
          </p:cNvPr>
          <p:cNvGrpSpPr/>
          <p:nvPr/>
        </p:nvGrpSpPr>
        <p:grpSpPr>
          <a:xfrm>
            <a:off x="1568599" y="942478"/>
            <a:ext cx="354600" cy="431640"/>
            <a:chOff x="1568599" y="942478"/>
            <a:chExt cx="35460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9306C4-BF90-4231-BA3D-D31D63B41B88}"/>
                    </a:ext>
                  </a:extLst>
                </p14:cNvPr>
                <p14:cNvContentPartPr/>
                <p14:nvPr/>
              </p14:nvContentPartPr>
              <p14:xfrm>
                <a:off x="1568599" y="942478"/>
                <a:ext cx="87840" cy="14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9306C4-BF90-4231-BA3D-D31D63B41B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59599" y="933478"/>
                  <a:ext cx="105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CCDC26-04CB-4762-851B-16A5143E98AE}"/>
                    </a:ext>
                  </a:extLst>
                </p14:cNvPr>
                <p14:cNvContentPartPr/>
                <p14:nvPr/>
              </p14:nvContentPartPr>
              <p14:xfrm>
                <a:off x="1580839" y="943198"/>
                <a:ext cx="342360" cy="430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CCDC26-04CB-4762-851B-16A5143E98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71839" y="934198"/>
                  <a:ext cx="360000" cy="44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BD1B02B-B6B9-4049-AA94-4D6AA50AF244}"/>
              </a:ext>
            </a:extLst>
          </p:cNvPr>
          <p:cNvGrpSpPr/>
          <p:nvPr/>
        </p:nvGrpSpPr>
        <p:grpSpPr>
          <a:xfrm>
            <a:off x="2261959" y="1159918"/>
            <a:ext cx="582840" cy="198000"/>
            <a:chOff x="2261959" y="1159918"/>
            <a:chExt cx="58284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29D2818-C438-497A-915B-B3FAC45864E4}"/>
                    </a:ext>
                  </a:extLst>
                </p14:cNvPr>
                <p14:cNvContentPartPr/>
                <p14:nvPr/>
              </p14:nvContentPartPr>
              <p14:xfrm>
                <a:off x="2261959" y="1188718"/>
                <a:ext cx="158760" cy="15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29D2818-C438-497A-915B-B3FAC45864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52959" y="1180078"/>
                  <a:ext cx="176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B1F12E-BA7C-4D25-B596-4C18A0CC02CF}"/>
                    </a:ext>
                  </a:extLst>
                </p14:cNvPr>
                <p14:cNvContentPartPr/>
                <p14:nvPr/>
              </p14:nvContentPartPr>
              <p14:xfrm>
                <a:off x="2535919" y="1178998"/>
                <a:ext cx="46440" cy="178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B1F12E-BA7C-4D25-B596-4C18A0CC02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27279" y="1170358"/>
                  <a:ext cx="64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EF21BD-6CC7-48C3-A12F-ADF9C51BC12D}"/>
                    </a:ext>
                  </a:extLst>
                </p14:cNvPr>
                <p14:cNvContentPartPr/>
                <p14:nvPr/>
              </p14:nvContentPartPr>
              <p14:xfrm>
                <a:off x="2672719" y="1159918"/>
                <a:ext cx="172080" cy="185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EF21BD-6CC7-48C3-A12F-ADF9C51BC12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63719" y="1150918"/>
                  <a:ext cx="1897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F78B38A-29E8-45A3-8893-4FB7A84598D7}"/>
              </a:ext>
            </a:extLst>
          </p:cNvPr>
          <p:cNvGrpSpPr/>
          <p:nvPr/>
        </p:nvGrpSpPr>
        <p:grpSpPr>
          <a:xfrm>
            <a:off x="3348079" y="823318"/>
            <a:ext cx="2508840" cy="728280"/>
            <a:chOff x="3348079" y="823318"/>
            <a:chExt cx="2508840" cy="7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4D554F-9FD8-42F1-912D-9276D77093F1}"/>
                    </a:ext>
                  </a:extLst>
                </p14:cNvPr>
                <p14:cNvContentPartPr/>
                <p14:nvPr/>
              </p14:nvContentPartPr>
              <p14:xfrm>
                <a:off x="3348079" y="1160638"/>
                <a:ext cx="6840" cy="167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4D554F-9FD8-42F1-912D-9276D77093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39439" y="1151638"/>
                  <a:ext cx="24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CCEF53-9B19-407C-9EA2-655555F082AE}"/>
                    </a:ext>
                  </a:extLst>
                </p14:cNvPr>
                <p14:cNvContentPartPr/>
                <p14:nvPr/>
              </p14:nvContentPartPr>
              <p14:xfrm>
                <a:off x="3348079" y="1048318"/>
                <a:ext cx="19440" cy="6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CCEF53-9B19-407C-9EA2-655555F082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39079" y="1039318"/>
                  <a:ext cx="37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9DFDD7-F974-4C33-B173-201032A217DC}"/>
                    </a:ext>
                  </a:extLst>
                </p14:cNvPr>
                <p14:cNvContentPartPr/>
                <p14:nvPr/>
              </p14:nvContentPartPr>
              <p14:xfrm>
                <a:off x="3436639" y="1124638"/>
                <a:ext cx="174960" cy="16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9DFDD7-F974-4C33-B173-201032A217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27999" y="1115998"/>
                  <a:ext cx="192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EB410A-9D07-44E1-BC15-E921338E1843}"/>
                    </a:ext>
                  </a:extLst>
                </p14:cNvPr>
                <p14:cNvContentPartPr/>
                <p14:nvPr/>
              </p14:nvContentPartPr>
              <p14:xfrm>
                <a:off x="3679279" y="1148758"/>
                <a:ext cx="189360" cy="19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EB410A-9D07-44E1-BC15-E921338E184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70639" y="1139758"/>
                  <a:ext cx="207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FEA677-DF3B-455C-8AF3-626655CB06D0}"/>
                    </a:ext>
                  </a:extLst>
                </p14:cNvPr>
                <p14:cNvContentPartPr/>
                <p14:nvPr/>
              </p14:nvContentPartPr>
              <p14:xfrm>
                <a:off x="3867919" y="884878"/>
                <a:ext cx="60840" cy="370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FEA677-DF3B-455C-8AF3-626655CB06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58919" y="876238"/>
                  <a:ext cx="784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D7B9BD-188F-4CF3-AAE1-EE758B4ADF4E}"/>
                    </a:ext>
                  </a:extLst>
                </p14:cNvPr>
                <p14:cNvContentPartPr/>
                <p14:nvPr/>
              </p14:nvContentPartPr>
              <p14:xfrm>
                <a:off x="3947839" y="1155598"/>
                <a:ext cx="113040" cy="159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D7B9BD-188F-4CF3-AAE1-EE758B4ADF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38839" y="1146598"/>
                  <a:ext cx="130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00096F-BCBF-40AD-A2AA-3D03031AFAA0}"/>
                    </a:ext>
                  </a:extLst>
                </p14:cNvPr>
                <p14:cNvContentPartPr/>
                <p14:nvPr/>
              </p14:nvContentPartPr>
              <p14:xfrm>
                <a:off x="4117399" y="1177198"/>
                <a:ext cx="67320" cy="374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00096F-BCBF-40AD-A2AA-3D03031AFA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08759" y="1168198"/>
                  <a:ext cx="849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95E31F-5484-44D6-B2EE-A59EDA639734}"/>
                    </a:ext>
                  </a:extLst>
                </p14:cNvPr>
                <p14:cNvContentPartPr/>
                <p14:nvPr/>
              </p14:nvContentPartPr>
              <p14:xfrm>
                <a:off x="4119559" y="1113838"/>
                <a:ext cx="210240" cy="22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95E31F-5484-44D6-B2EE-A59EDA6397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10919" y="1105198"/>
                  <a:ext cx="227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F489214-E5DA-4DDF-A4C9-A5D2E8329DA1}"/>
                    </a:ext>
                  </a:extLst>
                </p14:cNvPr>
                <p14:cNvContentPartPr/>
                <p14:nvPr/>
              </p14:nvContentPartPr>
              <p14:xfrm>
                <a:off x="4409719" y="1114918"/>
                <a:ext cx="118440" cy="156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F489214-E5DA-4DDF-A4C9-A5D2E8329DA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00719" y="1106278"/>
                  <a:ext cx="136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2DFED3E-7DF4-4094-A829-34C32D763BD7}"/>
                    </a:ext>
                  </a:extLst>
                </p14:cNvPr>
                <p14:cNvContentPartPr/>
                <p14:nvPr/>
              </p14:nvContentPartPr>
              <p14:xfrm>
                <a:off x="4533199" y="1146958"/>
                <a:ext cx="168480" cy="198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2DFED3E-7DF4-4094-A829-34C32D763B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24559" y="1138318"/>
                  <a:ext cx="186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B64EB2-C0B2-4334-B3E1-D68198EAE59A}"/>
                    </a:ext>
                  </a:extLst>
                </p14:cNvPr>
                <p14:cNvContentPartPr/>
                <p14:nvPr/>
              </p14:nvContentPartPr>
              <p14:xfrm>
                <a:off x="4769359" y="1127518"/>
                <a:ext cx="260640" cy="18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B64EB2-C0B2-4334-B3E1-D68198EAE59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60719" y="1118878"/>
                  <a:ext cx="278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5AE859B-5EF3-411D-AF1A-9E41213B1D81}"/>
                    </a:ext>
                  </a:extLst>
                </p14:cNvPr>
                <p14:cNvContentPartPr/>
                <p14:nvPr/>
              </p14:nvContentPartPr>
              <p14:xfrm>
                <a:off x="4974199" y="903238"/>
                <a:ext cx="106200" cy="324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5AE859B-5EF3-411D-AF1A-9E41213B1D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65199" y="894238"/>
                  <a:ext cx="1238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D25FBE4-DDC6-49A0-B92F-68DCE8B57CE2}"/>
                    </a:ext>
                  </a:extLst>
                </p14:cNvPr>
                <p14:cNvContentPartPr/>
                <p14:nvPr/>
              </p14:nvContentPartPr>
              <p14:xfrm>
                <a:off x="5060599" y="1117078"/>
                <a:ext cx="172440" cy="154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D25FBE4-DDC6-49A0-B92F-68DCE8B57CE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51599" y="1108078"/>
                  <a:ext cx="190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5DC4C8-E0D0-487A-9A17-59893AD10332}"/>
                    </a:ext>
                  </a:extLst>
                </p14:cNvPr>
                <p14:cNvContentPartPr/>
                <p14:nvPr/>
              </p14:nvContentPartPr>
              <p14:xfrm>
                <a:off x="5273359" y="1171438"/>
                <a:ext cx="143640" cy="110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5DC4C8-E0D0-487A-9A17-59893AD103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64719" y="1162438"/>
                  <a:ext cx="161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A8A76D0-C2CA-4438-933B-D39664B6773A}"/>
                    </a:ext>
                  </a:extLst>
                </p14:cNvPr>
                <p14:cNvContentPartPr/>
                <p14:nvPr/>
              </p14:nvContentPartPr>
              <p14:xfrm>
                <a:off x="5568919" y="823318"/>
                <a:ext cx="110520" cy="54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A8A76D0-C2CA-4438-933B-D39664B677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59919" y="814318"/>
                  <a:ext cx="1281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9B8C023-76C2-4F70-BC81-CF25179E312C}"/>
                    </a:ext>
                  </a:extLst>
                </p14:cNvPr>
                <p14:cNvContentPartPr/>
                <p14:nvPr/>
              </p14:nvContentPartPr>
              <p14:xfrm>
                <a:off x="5463439" y="1104838"/>
                <a:ext cx="393480" cy="45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9B8C023-76C2-4F70-BC81-CF25179E31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54439" y="1096198"/>
                  <a:ext cx="41112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E94D1EE-7B66-4322-B32A-2BA83C708488}"/>
                  </a:ext>
                </a:extLst>
              </p14:cNvPr>
              <p14:cNvContentPartPr/>
              <p14:nvPr/>
            </p14:nvContentPartPr>
            <p14:xfrm>
              <a:off x="6072919" y="1150198"/>
              <a:ext cx="20520" cy="172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E94D1EE-7B66-4322-B32A-2BA83C70848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064279" y="1141558"/>
                <a:ext cx="3816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768C66DF-333B-4D1C-B25E-0AA7E78B67A4}"/>
              </a:ext>
            </a:extLst>
          </p:cNvPr>
          <p:cNvGrpSpPr/>
          <p:nvPr/>
        </p:nvGrpSpPr>
        <p:grpSpPr>
          <a:xfrm>
            <a:off x="6315919" y="685078"/>
            <a:ext cx="307800" cy="676800"/>
            <a:chOff x="6315919" y="685078"/>
            <a:chExt cx="307800" cy="67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40BD1B7-DFF8-4EE3-83AD-0211E826A1F6}"/>
                    </a:ext>
                  </a:extLst>
                </p14:cNvPr>
                <p14:cNvContentPartPr/>
                <p14:nvPr/>
              </p14:nvContentPartPr>
              <p14:xfrm>
                <a:off x="6365959" y="685078"/>
                <a:ext cx="257760" cy="676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40BD1B7-DFF8-4EE3-83AD-0211E826A1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57319" y="676438"/>
                  <a:ext cx="27540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8442836-C466-450E-8AEA-3391E775BB7E}"/>
                    </a:ext>
                  </a:extLst>
                </p14:cNvPr>
                <p14:cNvContentPartPr/>
                <p14:nvPr/>
              </p14:nvContentPartPr>
              <p14:xfrm>
                <a:off x="6315919" y="1137598"/>
                <a:ext cx="253440" cy="40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8442836-C466-450E-8AEA-3391E775BB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06919" y="1128598"/>
                  <a:ext cx="2710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0F2F40F-265D-4828-9F62-E13AC048E5F7}"/>
              </a:ext>
            </a:extLst>
          </p:cNvPr>
          <p:cNvGrpSpPr/>
          <p:nvPr/>
        </p:nvGrpSpPr>
        <p:grpSpPr>
          <a:xfrm>
            <a:off x="7867519" y="1596598"/>
            <a:ext cx="1458720" cy="808560"/>
            <a:chOff x="7867519" y="1596598"/>
            <a:chExt cx="1458720" cy="80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D7F412C-A079-4164-8115-60391742E748}"/>
                    </a:ext>
                  </a:extLst>
                </p14:cNvPr>
                <p14:cNvContentPartPr/>
                <p14:nvPr/>
              </p14:nvContentPartPr>
              <p14:xfrm>
                <a:off x="7912519" y="1904758"/>
                <a:ext cx="101520" cy="500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D7F412C-A079-4164-8115-60391742E74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03879" y="1896118"/>
                  <a:ext cx="1191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B1C55BD-8D81-4A36-9B7D-C04A8F8D004F}"/>
                    </a:ext>
                  </a:extLst>
                </p14:cNvPr>
                <p14:cNvContentPartPr/>
                <p14:nvPr/>
              </p14:nvContentPartPr>
              <p14:xfrm>
                <a:off x="7867519" y="1617838"/>
                <a:ext cx="38880" cy="83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B1C55BD-8D81-4A36-9B7D-C04A8F8D00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58879" y="1608838"/>
                  <a:ext cx="56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E3ACAF0-E92B-4F20-A8C4-B6AB9F04A015}"/>
                    </a:ext>
                  </a:extLst>
                </p14:cNvPr>
                <p14:cNvContentPartPr/>
                <p14:nvPr/>
              </p14:nvContentPartPr>
              <p14:xfrm>
                <a:off x="8092159" y="1833838"/>
                <a:ext cx="119880" cy="195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E3ACAF0-E92B-4F20-A8C4-B6AB9F04A0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83519" y="1825198"/>
                  <a:ext cx="137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0EFFCC8-B2CB-4BEE-848C-11A7D91F36DC}"/>
                    </a:ext>
                  </a:extLst>
                </p14:cNvPr>
                <p14:cNvContentPartPr/>
                <p14:nvPr/>
              </p14:nvContentPartPr>
              <p14:xfrm>
                <a:off x="8341999" y="1889998"/>
                <a:ext cx="23760" cy="113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0EFFCC8-B2CB-4BEE-848C-11A7D91F36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33359" y="1881358"/>
                  <a:ext cx="4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D55F54-D699-4DBA-AF08-DED2A6C534FE}"/>
                    </a:ext>
                  </a:extLst>
                </p14:cNvPr>
                <p14:cNvContentPartPr/>
                <p14:nvPr/>
              </p14:nvContentPartPr>
              <p14:xfrm>
                <a:off x="8455399" y="1881358"/>
                <a:ext cx="133560" cy="151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D55F54-D699-4DBA-AF08-DED2A6C534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46399" y="1872718"/>
                  <a:ext cx="151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EFB4D3D-1E5C-4B0F-9BDA-1FBBDD587A0B}"/>
                    </a:ext>
                  </a:extLst>
                </p14:cNvPr>
                <p14:cNvContentPartPr/>
                <p14:nvPr/>
              </p14:nvContentPartPr>
              <p14:xfrm>
                <a:off x="8756359" y="1596598"/>
                <a:ext cx="70560" cy="412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EFB4D3D-1E5C-4B0F-9BDA-1FBBDD587A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47719" y="1587958"/>
                  <a:ext cx="882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DC845D-19BD-426E-9B09-5C0964875AE9}"/>
                    </a:ext>
                  </a:extLst>
                </p14:cNvPr>
                <p14:cNvContentPartPr/>
                <p14:nvPr/>
              </p14:nvContentPartPr>
              <p14:xfrm>
                <a:off x="8632519" y="1837438"/>
                <a:ext cx="221760" cy="48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DC845D-19BD-426E-9B09-5C0964875AE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23879" y="1828798"/>
                  <a:ext cx="239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BC6B755-A387-4890-B005-DDF9731D31C8}"/>
                    </a:ext>
                  </a:extLst>
                </p14:cNvPr>
                <p14:cNvContentPartPr/>
                <p14:nvPr/>
              </p14:nvContentPartPr>
              <p14:xfrm>
                <a:off x="8989279" y="1604518"/>
                <a:ext cx="235800" cy="432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BC6B755-A387-4890-B005-DDF9731D31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80279" y="1595518"/>
                  <a:ext cx="2534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3C3D41B-51A1-42D8-9CFA-68671F43B981}"/>
                    </a:ext>
                  </a:extLst>
                </p14:cNvPr>
                <p14:cNvContentPartPr/>
                <p14:nvPr/>
              </p14:nvContentPartPr>
              <p14:xfrm>
                <a:off x="9063079" y="1721878"/>
                <a:ext cx="263160" cy="632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3C3D41B-51A1-42D8-9CFA-68671F43B98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54439" y="1712878"/>
                  <a:ext cx="280800" cy="65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99B5239-44D6-4BBC-9218-EBBCF9CDA641}"/>
              </a:ext>
            </a:extLst>
          </p:cNvPr>
          <p:cNvGrpSpPr/>
          <p:nvPr/>
        </p:nvGrpSpPr>
        <p:grpSpPr>
          <a:xfrm>
            <a:off x="9633679" y="1532518"/>
            <a:ext cx="1692360" cy="582840"/>
            <a:chOff x="9633679" y="1532518"/>
            <a:chExt cx="169236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5CE93A2-DA02-47B1-AE51-B80A2FB76621}"/>
                    </a:ext>
                  </a:extLst>
                </p14:cNvPr>
                <p14:cNvContentPartPr/>
                <p14:nvPr/>
              </p14:nvContentPartPr>
              <p14:xfrm>
                <a:off x="9633679" y="1804318"/>
                <a:ext cx="222480" cy="230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5CE93A2-DA02-47B1-AE51-B80A2FB766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24679" y="1795678"/>
                  <a:ext cx="240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E542266-B955-4DB0-809A-AE39C44D7EC8}"/>
                    </a:ext>
                  </a:extLst>
                </p14:cNvPr>
                <p14:cNvContentPartPr/>
                <p14:nvPr/>
              </p14:nvContentPartPr>
              <p14:xfrm>
                <a:off x="9843919" y="1532518"/>
                <a:ext cx="93960" cy="478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E542266-B955-4DB0-809A-AE39C44D7EC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34919" y="1523518"/>
                  <a:ext cx="1116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D9867A1-30F4-4B8A-9A09-ECEF83611604}"/>
                    </a:ext>
                  </a:extLst>
                </p14:cNvPr>
                <p14:cNvContentPartPr/>
                <p14:nvPr/>
              </p14:nvContentPartPr>
              <p14:xfrm>
                <a:off x="10024999" y="1861558"/>
                <a:ext cx="9000" cy="132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D9867A1-30F4-4B8A-9A09-ECEF8361160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16359" y="1852558"/>
                  <a:ext cx="26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A26DA78-43E7-4960-AEE9-FF3CB0D36BCD}"/>
                    </a:ext>
                  </a:extLst>
                </p14:cNvPr>
                <p14:cNvContentPartPr/>
                <p14:nvPr/>
              </p14:nvContentPartPr>
              <p14:xfrm>
                <a:off x="10140919" y="1780918"/>
                <a:ext cx="134280" cy="240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A26DA78-43E7-4960-AEE9-FF3CB0D36B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31919" y="1772278"/>
                  <a:ext cx="151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27B054B-1712-4C2D-987D-AC31F8328DB2}"/>
                    </a:ext>
                  </a:extLst>
                </p14:cNvPr>
                <p14:cNvContentPartPr/>
                <p14:nvPr/>
              </p14:nvContentPartPr>
              <p14:xfrm>
                <a:off x="10338199" y="1795678"/>
                <a:ext cx="167760" cy="209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27B054B-1712-4C2D-987D-AC31F8328DB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329559" y="1787038"/>
                  <a:ext cx="185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3772037-0EAD-41E8-A937-0300C43E16DD}"/>
                    </a:ext>
                  </a:extLst>
                </p14:cNvPr>
                <p14:cNvContentPartPr/>
                <p14:nvPr/>
              </p14:nvContentPartPr>
              <p14:xfrm>
                <a:off x="10523599" y="1819438"/>
                <a:ext cx="295560" cy="226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3772037-0EAD-41E8-A937-0300C43E16D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14959" y="1810798"/>
                  <a:ext cx="313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67C4207-4504-44E3-9373-AE21DF1BB127}"/>
                    </a:ext>
                  </a:extLst>
                </p14:cNvPr>
                <p14:cNvContentPartPr/>
                <p14:nvPr/>
              </p14:nvContentPartPr>
              <p14:xfrm>
                <a:off x="10971079" y="1580758"/>
                <a:ext cx="129600" cy="478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67C4207-4504-44E3-9373-AE21DF1BB1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62079" y="1572118"/>
                  <a:ext cx="1472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50CCB26-3FD9-4D73-9122-8939AB434616}"/>
                    </a:ext>
                  </a:extLst>
                </p14:cNvPr>
                <p14:cNvContentPartPr/>
                <p14:nvPr/>
              </p14:nvContentPartPr>
              <p14:xfrm>
                <a:off x="10784959" y="1775878"/>
                <a:ext cx="355320" cy="54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50CCB26-3FD9-4D73-9122-8939AB43461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75959" y="1767238"/>
                  <a:ext cx="372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39F7815-0C18-426F-A299-8ED434A7CA27}"/>
                    </a:ext>
                  </a:extLst>
                </p14:cNvPr>
                <p14:cNvContentPartPr/>
                <p14:nvPr/>
              </p14:nvContentPartPr>
              <p14:xfrm>
                <a:off x="11103919" y="1830598"/>
                <a:ext cx="222120" cy="284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39F7815-0C18-426F-A299-8ED434A7CA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095279" y="1821958"/>
                  <a:ext cx="23976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F1B2C4E-A35A-4956-A6E5-2930FD5E823B}"/>
              </a:ext>
            </a:extLst>
          </p:cNvPr>
          <p:cNvGrpSpPr/>
          <p:nvPr/>
        </p:nvGrpSpPr>
        <p:grpSpPr>
          <a:xfrm>
            <a:off x="7179919" y="2557438"/>
            <a:ext cx="1035000" cy="581760"/>
            <a:chOff x="7179919" y="2557438"/>
            <a:chExt cx="103500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A3D81D5-F2A2-44C3-8EF5-659B0058E261}"/>
                    </a:ext>
                  </a:extLst>
                </p14:cNvPr>
                <p14:cNvContentPartPr/>
                <p14:nvPr/>
              </p14:nvContentPartPr>
              <p14:xfrm>
                <a:off x="7252999" y="2687038"/>
                <a:ext cx="33480" cy="286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A3D81D5-F2A2-44C3-8EF5-659B0058E26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44359" y="2678398"/>
                  <a:ext cx="51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0C2EC5C-634B-4AF2-9558-CF64EC865116}"/>
                    </a:ext>
                  </a:extLst>
                </p14:cNvPr>
                <p14:cNvContentPartPr/>
                <p14:nvPr/>
              </p14:nvContentPartPr>
              <p14:xfrm>
                <a:off x="7179919" y="2557438"/>
                <a:ext cx="286200" cy="250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0C2EC5C-634B-4AF2-9558-CF64EC8651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71279" y="2548798"/>
                  <a:ext cx="303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6512F29-6AB2-4C6B-A7C2-7826130CD4DA}"/>
                    </a:ext>
                  </a:extLst>
                </p14:cNvPr>
                <p14:cNvContentPartPr/>
                <p14:nvPr/>
              </p14:nvContentPartPr>
              <p14:xfrm>
                <a:off x="7372879" y="2952718"/>
                <a:ext cx="216720" cy="186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6512F29-6AB2-4C6B-A7C2-7826130CD4D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64239" y="2943718"/>
                  <a:ext cx="234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84CE880-C234-4ADB-85D4-7A12DF0A22AB}"/>
                    </a:ext>
                  </a:extLst>
                </p14:cNvPr>
                <p14:cNvContentPartPr/>
                <p14:nvPr/>
              </p14:nvContentPartPr>
              <p14:xfrm>
                <a:off x="7373599" y="2945878"/>
                <a:ext cx="163080" cy="186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84CE880-C234-4ADB-85D4-7A12DF0A22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64959" y="2937238"/>
                  <a:ext cx="180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D9AFC6C-8AD5-4E50-AF89-CA498FAB8D66}"/>
                    </a:ext>
                  </a:extLst>
                </p14:cNvPr>
                <p14:cNvContentPartPr/>
                <p14:nvPr/>
              </p14:nvContentPartPr>
              <p14:xfrm>
                <a:off x="7619119" y="2658598"/>
                <a:ext cx="110160" cy="238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D9AFC6C-8AD5-4E50-AF89-CA498FAB8D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10119" y="2649958"/>
                  <a:ext cx="127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18A6D75-88C6-465B-8339-78406D1AAD0E}"/>
                    </a:ext>
                  </a:extLst>
                </p14:cNvPr>
                <p14:cNvContentPartPr/>
                <p14:nvPr/>
              </p14:nvContentPartPr>
              <p14:xfrm>
                <a:off x="7823959" y="2698198"/>
                <a:ext cx="196920" cy="182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18A6D75-88C6-465B-8339-78406D1AAD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14959" y="2689198"/>
                  <a:ext cx="214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395A26F-3F66-4806-AF7E-42CB111F8097}"/>
                    </a:ext>
                  </a:extLst>
                </p14:cNvPr>
                <p14:cNvContentPartPr/>
                <p14:nvPr/>
              </p14:nvContentPartPr>
              <p14:xfrm>
                <a:off x="7772479" y="2691358"/>
                <a:ext cx="178920" cy="172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395A26F-3F66-4806-AF7E-42CB111F809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63479" y="2682718"/>
                  <a:ext cx="196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DED6A2C-7336-4330-B4A1-D9742E68A45F}"/>
                    </a:ext>
                  </a:extLst>
                </p14:cNvPr>
                <p14:cNvContentPartPr/>
                <p14:nvPr/>
              </p14:nvContentPartPr>
              <p14:xfrm>
                <a:off x="8071279" y="2643478"/>
                <a:ext cx="143640" cy="32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DED6A2C-7336-4330-B4A1-D9742E68A45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62639" y="2634478"/>
                  <a:ext cx="16128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DB8B150-2106-4F66-8487-F4EBB1EDA1E6}"/>
              </a:ext>
            </a:extLst>
          </p:cNvPr>
          <p:cNvGrpSpPr/>
          <p:nvPr/>
        </p:nvGrpSpPr>
        <p:grpSpPr>
          <a:xfrm>
            <a:off x="4983559" y="3308398"/>
            <a:ext cx="1845720" cy="646920"/>
            <a:chOff x="4983559" y="3308398"/>
            <a:chExt cx="184572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6FC33B5-AFD3-4857-931A-DE98A82F1CC5}"/>
                    </a:ext>
                  </a:extLst>
                </p14:cNvPr>
                <p14:cNvContentPartPr/>
                <p14:nvPr/>
              </p14:nvContentPartPr>
              <p14:xfrm>
                <a:off x="5010199" y="3555358"/>
                <a:ext cx="52560" cy="291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6FC33B5-AFD3-4857-931A-DE98A82F1CC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01199" y="3546358"/>
                  <a:ext cx="70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28D3744-765B-4A61-B9EE-06ACAC60564D}"/>
                    </a:ext>
                  </a:extLst>
                </p14:cNvPr>
                <p14:cNvContentPartPr/>
                <p14:nvPr/>
              </p14:nvContentPartPr>
              <p14:xfrm>
                <a:off x="4983559" y="3364918"/>
                <a:ext cx="265320" cy="250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28D3744-765B-4A61-B9EE-06ACAC6056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74919" y="3355918"/>
                  <a:ext cx="282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9B5F317-8374-4877-ABF9-606ADF147F0E}"/>
                    </a:ext>
                  </a:extLst>
                </p14:cNvPr>
                <p14:cNvContentPartPr/>
                <p14:nvPr/>
              </p14:nvContentPartPr>
              <p14:xfrm>
                <a:off x="5193799" y="3647158"/>
                <a:ext cx="77040" cy="98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9B5F317-8374-4877-ABF9-606ADF147F0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84799" y="3638518"/>
                  <a:ext cx="94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C86A88-6663-44B2-BB47-1ACB4C57FE7E}"/>
                    </a:ext>
                  </a:extLst>
                </p14:cNvPr>
                <p14:cNvContentPartPr/>
                <p14:nvPr/>
              </p14:nvContentPartPr>
              <p14:xfrm>
                <a:off x="5275519" y="3666958"/>
                <a:ext cx="183240" cy="288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C86A88-6663-44B2-BB47-1ACB4C57FE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66519" y="3657958"/>
                  <a:ext cx="200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7F3F59E-B730-4DD0-8B26-07F9AAF861EF}"/>
                    </a:ext>
                  </a:extLst>
                </p14:cNvPr>
                <p14:cNvContentPartPr/>
                <p14:nvPr/>
              </p14:nvContentPartPr>
              <p14:xfrm>
                <a:off x="5518159" y="3619798"/>
                <a:ext cx="39960" cy="320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7F3F59E-B730-4DD0-8B26-07F9AAF861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09519" y="3611158"/>
                  <a:ext cx="57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ABE9D57-39A0-44F3-9CF9-5EFA7043D895}"/>
                    </a:ext>
                  </a:extLst>
                </p14:cNvPr>
                <p14:cNvContentPartPr/>
                <p14:nvPr/>
              </p14:nvContentPartPr>
              <p14:xfrm>
                <a:off x="5656399" y="3728158"/>
                <a:ext cx="246600" cy="165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ABE9D57-39A0-44F3-9CF9-5EFA7043D89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47399" y="3719518"/>
                  <a:ext cx="26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02D4BDC-9813-4423-9DC8-E2E10BC05293}"/>
                    </a:ext>
                  </a:extLst>
                </p14:cNvPr>
                <p14:cNvContentPartPr/>
                <p14:nvPr/>
              </p14:nvContentPartPr>
              <p14:xfrm>
                <a:off x="5669359" y="3726718"/>
                <a:ext cx="174600" cy="200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02D4BDC-9813-4423-9DC8-E2E10BC052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60719" y="3717718"/>
                  <a:ext cx="192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5446991-E2C8-43A4-AAF1-685D5E343C06}"/>
                    </a:ext>
                  </a:extLst>
                </p14:cNvPr>
                <p14:cNvContentPartPr/>
                <p14:nvPr/>
              </p14:nvContentPartPr>
              <p14:xfrm>
                <a:off x="5977879" y="3454198"/>
                <a:ext cx="89280" cy="239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5446991-E2C8-43A4-AAF1-685D5E343C0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69239" y="3445558"/>
                  <a:ext cx="106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4BB5011-D977-436E-9FA9-7034A71C89D6}"/>
                    </a:ext>
                  </a:extLst>
                </p14:cNvPr>
                <p14:cNvContentPartPr/>
                <p14:nvPr/>
              </p14:nvContentPartPr>
              <p14:xfrm>
                <a:off x="6129439" y="3528718"/>
                <a:ext cx="105480" cy="143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4BB5011-D977-436E-9FA9-7034A71C89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20439" y="3519718"/>
                  <a:ext cx="123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ED64224-9832-4BBF-871B-0F5DF7705B39}"/>
                    </a:ext>
                  </a:extLst>
                </p14:cNvPr>
                <p14:cNvContentPartPr/>
                <p14:nvPr/>
              </p14:nvContentPartPr>
              <p14:xfrm>
                <a:off x="6131959" y="3478318"/>
                <a:ext cx="133200" cy="393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ED64224-9832-4BBF-871B-0F5DF7705B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22959" y="3469318"/>
                  <a:ext cx="150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FA00377-0255-4F79-80B7-B0B83A0B3506}"/>
                    </a:ext>
                  </a:extLst>
                </p14:cNvPr>
                <p14:cNvContentPartPr/>
                <p14:nvPr/>
              </p14:nvContentPartPr>
              <p14:xfrm>
                <a:off x="6361639" y="3374278"/>
                <a:ext cx="84600" cy="268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FA00377-0255-4F79-80B7-B0B83A0B350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52639" y="3365278"/>
                  <a:ext cx="102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B2B7AC5-8695-4F1B-927B-806BB1080083}"/>
                    </a:ext>
                  </a:extLst>
                </p14:cNvPr>
                <p14:cNvContentPartPr/>
                <p14:nvPr/>
              </p14:nvContentPartPr>
              <p14:xfrm>
                <a:off x="6493399" y="3486958"/>
                <a:ext cx="172440" cy="157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B2B7AC5-8695-4F1B-927B-806BB10800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84759" y="3478318"/>
                  <a:ext cx="190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3227FA9-3D61-42A2-89CE-E0ACE5D143E7}"/>
                    </a:ext>
                  </a:extLst>
                </p14:cNvPr>
                <p14:cNvContentPartPr/>
                <p14:nvPr/>
              </p14:nvContentPartPr>
              <p14:xfrm>
                <a:off x="6459919" y="3478678"/>
                <a:ext cx="179280" cy="197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3227FA9-3D61-42A2-89CE-E0ACE5D143E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51279" y="3470038"/>
                  <a:ext cx="196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9D96E5B-F643-4269-8C5C-E7B4E78A78B5}"/>
                    </a:ext>
                  </a:extLst>
                </p14:cNvPr>
                <p14:cNvContentPartPr/>
                <p14:nvPr/>
              </p14:nvContentPartPr>
              <p14:xfrm>
                <a:off x="6715519" y="3308398"/>
                <a:ext cx="113760" cy="399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9D96E5B-F643-4269-8C5C-E7B4E78A78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06519" y="3299758"/>
                  <a:ext cx="13140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1445114-9C3C-4B59-89C1-1C8553512EBE}"/>
              </a:ext>
            </a:extLst>
          </p:cNvPr>
          <p:cNvGrpSpPr/>
          <p:nvPr/>
        </p:nvGrpSpPr>
        <p:grpSpPr>
          <a:xfrm>
            <a:off x="7071919" y="3504238"/>
            <a:ext cx="168120" cy="102600"/>
            <a:chOff x="7071919" y="3504238"/>
            <a:chExt cx="16812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AAD02D8-89EB-4C30-AFF0-858888702C26}"/>
                    </a:ext>
                  </a:extLst>
                </p14:cNvPr>
                <p14:cNvContentPartPr/>
                <p14:nvPr/>
              </p14:nvContentPartPr>
              <p14:xfrm>
                <a:off x="7097839" y="3504238"/>
                <a:ext cx="75960" cy="19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AAD02D8-89EB-4C30-AFF0-858888702C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89199" y="3495598"/>
                  <a:ext cx="93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7EFEADB-AB79-4153-8229-562B0F8CD77C}"/>
                    </a:ext>
                  </a:extLst>
                </p14:cNvPr>
                <p14:cNvContentPartPr/>
                <p14:nvPr/>
              </p14:nvContentPartPr>
              <p14:xfrm>
                <a:off x="7071919" y="3578398"/>
                <a:ext cx="168120" cy="28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7EFEADB-AB79-4153-8229-562B0F8CD7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63279" y="3569398"/>
                  <a:ext cx="1857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0A8B85-7921-4C93-9886-54555B8586CE}"/>
              </a:ext>
            </a:extLst>
          </p:cNvPr>
          <p:cNvGrpSpPr/>
          <p:nvPr/>
        </p:nvGrpSpPr>
        <p:grpSpPr>
          <a:xfrm>
            <a:off x="7449559" y="3322078"/>
            <a:ext cx="976680" cy="649800"/>
            <a:chOff x="7449559" y="3322078"/>
            <a:chExt cx="976680" cy="6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C4A982-18EC-4519-B2D9-D05FF19DF4C9}"/>
                    </a:ext>
                  </a:extLst>
                </p14:cNvPr>
                <p14:cNvContentPartPr/>
                <p14:nvPr/>
              </p14:nvContentPartPr>
              <p14:xfrm>
                <a:off x="7557199" y="3542038"/>
                <a:ext cx="21960" cy="3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C4A982-18EC-4519-B2D9-D05FF19DF4C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48559" y="3533038"/>
                  <a:ext cx="39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14F037D-8C58-449D-93CD-E00A4CDBC976}"/>
                    </a:ext>
                  </a:extLst>
                </p14:cNvPr>
                <p14:cNvContentPartPr/>
                <p14:nvPr/>
              </p14:nvContentPartPr>
              <p14:xfrm>
                <a:off x="7457119" y="3517198"/>
                <a:ext cx="56880" cy="284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14F037D-8C58-449D-93CD-E00A4CDBC9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48479" y="3508198"/>
                  <a:ext cx="745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41A25C0-4D40-4592-A6D0-1F6525EAE0DC}"/>
                    </a:ext>
                  </a:extLst>
                </p14:cNvPr>
                <p14:cNvContentPartPr/>
                <p14:nvPr/>
              </p14:nvContentPartPr>
              <p14:xfrm>
                <a:off x="7449559" y="3367438"/>
                <a:ext cx="325080" cy="237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41A25C0-4D40-4592-A6D0-1F6525EAE0D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40559" y="3358798"/>
                  <a:ext cx="342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2D17660-C259-4D63-9452-09A09EC0EF3B}"/>
                    </a:ext>
                  </a:extLst>
                </p14:cNvPr>
                <p14:cNvContentPartPr/>
                <p14:nvPr/>
              </p14:nvContentPartPr>
              <p14:xfrm>
                <a:off x="7624159" y="3651478"/>
                <a:ext cx="129960" cy="106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2D17660-C259-4D63-9452-09A09EC0EF3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15159" y="3642478"/>
                  <a:ext cx="14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DFD9C64-0362-498D-8C5D-BD2267077C87}"/>
                    </a:ext>
                  </a:extLst>
                </p14:cNvPr>
                <p14:cNvContentPartPr/>
                <p14:nvPr/>
              </p14:nvContentPartPr>
              <p14:xfrm>
                <a:off x="7647199" y="3628078"/>
                <a:ext cx="212040" cy="122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DFD9C64-0362-498D-8C5D-BD2267077C8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38559" y="3619078"/>
                  <a:ext cx="229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EEAEB2D-AD22-4535-8397-60665367C6F7}"/>
                    </a:ext>
                  </a:extLst>
                </p14:cNvPr>
                <p14:cNvContentPartPr/>
                <p14:nvPr/>
              </p14:nvContentPartPr>
              <p14:xfrm>
                <a:off x="7654399" y="3757318"/>
                <a:ext cx="33480" cy="214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EEAEB2D-AD22-4535-8397-60665367C6F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45399" y="3748678"/>
                  <a:ext cx="51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2E84D56-B849-4463-967F-F351CA17C0CE}"/>
                    </a:ext>
                  </a:extLst>
                </p14:cNvPr>
                <p14:cNvContentPartPr/>
                <p14:nvPr/>
              </p14:nvContentPartPr>
              <p14:xfrm>
                <a:off x="7929799" y="3490198"/>
                <a:ext cx="91440" cy="203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2E84D56-B849-4463-967F-F351CA17C0C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21159" y="3481558"/>
                  <a:ext cx="109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D05AE62-0E9B-4AA2-AF15-D4CD7C6F7EBB}"/>
                    </a:ext>
                  </a:extLst>
                </p14:cNvPr>
                <p14:cNvContentPartPr/>
                <p14:nvPr/>
              </p14:nvContentPartPr>
              <p14:xfrm>
                <a:off x="8066599" y="3528718"/>
                <a:ext cx="73440" cy="135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D05AE62-0E9B-4AA2-AF15-D4CD7C6F7EB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57959" y="3519718"/>
                  <a:ext cx="91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33B6ABA-71FC-4C2E-BFCE-8AA511C51C2A}"/>
                    </a:ext>
                  </a:extLst>
                </p14:cNvPr>
                <p14:cNvContentPartPr/>
                <p14:nvPr/>
              </p14:nvContentPartPr>
              <p14:xfrm>
                <a:off x="8045359" y="3524758"/>
                <a:ext cx="138240" cy="317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33B6ABA-71FC-4C2E-BFCE-8AA511C51C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36359" y="3515758"/>
                  <a:ext cx="1558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4596BF3-0610-4D7D-804E-EC27874160EE}"/>
                    </a:ext>
                  </a:extLst>
                </p14:cNvPr>
                <p14:cNvContentPartPr/>
                <p14:nvPr/>
              </p14:nvContentPartPr>
              <p14:xfrm>
                <a:off x="8248759" y="3322078"/>
                <a:ext cx="177480" cy="487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4596BF3-0610-4D7D-804E-EC27874160E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40119" y="3313078"/>
                  <a:ext cx="195120" cy="50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D52B54E-ED08-4D19-9666-0F8C7BB1FA84}"/>
                  </a:ext>
                </a:extLst>
              </p14:cNvPr>
              <p14:cNvContentPartPr/>
              <p14:nvPr/>
            </p14:nvContentPartPr>
            <p14:xfrm>
              <a:off x="8460439" y="3260158"/>
              <a:ext cx="357480" cy="6145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D52B54E-ED08-4D19-9666-0F8C7BB1FA8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451799" y="3251158"/>
                <a:ext cx="375120" cy="63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1903318-42F6-48BF-A06F-E2E40FD8FACF}"/>
              </a:ext>
            </a:extLst>
          </p:cNvPr>
          <p:cNvGrpSpPr/>
          <p:nvPr/>
        </p:nvGrpSpPr>
        <p:grpSpPr>
          <a:xfrm>
            <a:off x="9837799" y="4232518"/>
            <a:ext cx="1803240" cy="551520"/>
            <a:chOff x="9837799" y="4232518"/>
            <a:chExt cx="180324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C8FA0C2-7169-4D65-AF97-6CAD021BC7A3}"/>
                    </a:ext>
                  </a:extLst>
                </p14:cNvPr>
                <p14:cNvContentPartPr/>
                <p14:nvPr/>
              </p14:nvContentPartPr>
              <p14:xfrm>
                <a:off x="9837799" y="4502518"/>
                <a:ext cx="184680" cy="241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C8FA0C2-7169-4D65-AF97-6CAD021BC7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29159" y="4493518"/>
                  <a:ext cx="202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0AD8DDD-C83A-417B-B3F6-2D2D559207D4}"/>
                    </a:ext>
                  </a:extLst>
                </p14:cNvPr>
                <p14:cNvContentPartPr/>
                <p14:nvPr/>
              </p14:nvContentPartPr>
              <p14:xfrm>
                <a:off x="10008439" y="4591078"/>
                <a:ext cx="98640" cy="124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0AD8DDD-C83A-417B-B3F6-2D2D559207D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99799" y="4582078"/>
                  <a:ext cx="116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236ED8F-3EB9-4609-B320-A0A92C4512AB}"/>
                    </a:ext>
                  </a:extLst>
                </p14:cNvPr>
                <p14:cNvContentPartPr/>
                <p14:nvPr/>
              </p14:nvContentPartPr>
              <p14:xfrm>
                <a:off x="10197799" y="4586398"/>
                <a:ext cx="121320" cy="152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236ED8F-3EB9-4609-B320-A0A92C4512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88799" y="4577758"/>
                  <a:ext cx="138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B56DD5E-C041-4215-A9F8-6840F8334207}"/>
                    </a:ext>
                  </a:extLst>
                </p14:cNvPr>
                <p14:cNvContentPartPr/>
                <p14:nvPr/>
              </p14:nvContentPartPr>
              <p14:xfrm>
                <a:off x="10464559" y="4232518"/>
                <a:ext cx="104040" cy="526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B56DD5E-C041-4215-A9F8-6840F833420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55559" y="4223878"/>
                  <a:ext cx="12168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D2025B8-3D66-49FF-9C53-D5C7787C3C63}"/>
                    </a:ext>
                  </a:extLst>
                </p14:cNvPr>
                <p14:cNvContentPartPr/>
                <p14:nvPr/>
              </p14:nvContentPartPr>
              <p14:xfrm>
                <a:off x="10332079" y="4500358"/>
                <a:ext cx="224280" cy="12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D2025B8-3D66-49FF-9C53-D5C7787C3C6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23439" y="4491358"/>
                  <a:ext cx="241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7B977D0-D444-49E2-B266-9554F6E9A451}"/>
                    </a:ext>
                  </a:extLst>
                </p14:cNvPr>
                <p14:cNvContentPartPr/>
                <p14:nvPr/>
              </p14:nvContentPartPr>
              <p14:xfrm>
                <a:off x="10595239" y="4596118"/>
                <a:ext cx="19440" cy="107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7B977D0-D444-49E2-B266-9554F6E9A45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86239" y="4587478"/>
                  <a:ext cx="37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50E219A-A7D6-44F9-9429-4127ECD2299A}"/>
                    </a:ext>
                  </a:extLst>
                </p14:cNvPr>
                <p14:cNvContentPartPr/>
                <p14:nvPr/>
              </p14:nvContentPartPr>
              <p14:xfrm>
                <a:off x="10682359" y="4534198"/>
                <a:ext cx="138240" cy="150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50E219A-A7D6-44F9-9429-4127ECD2299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673719" y="4525198"/>
                  <a:ext cx="155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D538C15-6E5E-4A16-BD34-8873CC58905B}"/>
                    </a:ext>
                  </a:extLst>
                </p14:cNvPr>
                <p14:cNvContentPartPr/>
                <p14:nvPr/>
              </p14:nvContentPartPr>
              <p14:xfrm>
                <a:off x="10938319" y="4521598"/>
                <a:ext cx="129240" cy="182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D538C15-6E5E-4A16-BD34-8873CC5890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29319" y="4512598"/>
                  <a:ext cx="146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FA03512-1275-47A8-AEFC-33F15F00CC56}"/>
                    </a:ext>
                  </a:extLst>
                </p14:cNvPr>
                <p14:cNvContentPartPr/>
                <p14:nvPr/>
              </p14:nvContentPartPr>
              <p14:xfrm>
                <a:off x="11126599" y="4530598"/>
                <a:ext cx="114480" cy="149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FA03512-1275-47A8-AEFC-33F15F00CC5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17599" y="4521598"/>
                  <a:ext cx="132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B9F22FA-734F-463F-9737-5DE4791EE955}"/>
                    </a:ext>
                  </a:extLst>
                </p14:cNvPr>
                <p14:cNvContentPartPr/>
                <p14:nvPr/>
              </p14:nvContentPartPr>
              <p14:xfrm>
                <a:off x="11285359" y="4547158"/>
                <a:ext cx="209520" cy="154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B9F22FA-734F-463F-9737-5DE4791EE95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276359" y="4538158"/>
                  <a:ext cx="227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EA37AEA-4630-4AAB-BA53-B2D16D3741EE}"/>
                    </a:ext>
                  </a:extLst>
                </p14:cNvPr>
                <p14:cNvContentPartPr/>
                <p14:nvPr/>
              </p14:nvContentPartPr>
              <p14:xfrm>
                <a:off x="11495599" y="4483798"/>
                <a:ext cx="145440" cy="300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EA37AEA-4630-4AAB-BA53-B2D16D3741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86599" y="4475158"/>
                  <a:ext cx="16308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9B2702E-024C-4CB4-B20A-5D802E212010}"/>
              </a:ext>
            </a:extLst>
          </p:cNvPr>
          <p:cNvGrpSpPr/>
          <p:nvPr/>
        </p:nvGrpSpPr>
        <p:grpSpPr>
          <a:xfrm>
            <a:off x="2146399" y="4426918"/>
            <a:ext cx="2091240" cy="1499400"/>
            <a:chOff x="2146399" y="4426918"/>
            <a:chExt cx="2091240" cy="149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938DDAC-B19A-4146-BCD4-C3634CF7CB26}"/>
                    </a:ext>
                  </a:extLst>
                </p14:cNvPr>
                <p14:cNvContentPartPr/>
                <p14:nvPr/>
              </p14:nvContentPartPr>
              <p14:xfrm>
                <a:off x="2298319" y="4426918"/>
                <a:ext cx="98280" cy="672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938DDAC-B19A-4146-BCD4-C3634CF7CB2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89679" y="4418278"/>
                  <a:ext cx="11592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A066B10-8B3B-4B17-9F6D-A1D81A4F3279}"/>
                    </a:ext>
                  </a:extLst>
                </p14:cNvPr>
                <p14:cNvContentPartPr/>
                <p14:nvPr/>
              </p14:nvContentPartPr>
              <p14:xfrm>
                <a:off x="2146399" y="4901758"/>
                <a:ext cx="275400" cy="47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A066B10-8B3B-4B17-9F6D-A1D81A4F327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37759" y="4892758"/>
                  <a:ext cx="293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51DE15B-B8F4-4D11-BA77-E5124EAF2EE8}"/>
                    </a:ext>
                  </a:extLst>
                </p14:cNvPr>
                <p14:cNvContentPartPr/>
                <p14:nvPr/>
              </p14:nvContentPartPr>
              <p14:xfrm>
                <a:off x="2573719" y="4820758"/>
                <a:ext cx="51840" cy="217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51DE15B-B8F4-4D11-BA77-E5124EAF2EE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65079" y="4811758"/>
                  <a:ext cx="69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F0C6FD0-04E5-4538-975E-A312003EE2AB}"/>
                    </a:ext>
                  </a:extLst>
                </p14:cNvPr>
                <p14:cNvContentPartPr/>
                <p14:nvPr/>
              </p14:nvContentPartPr>
              <p14:xfrm>
                <a:off x="2706919" y="4852438"/>
                <a:ext cx="296280" cy="160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F0C6FD0-04E5-4538-975E-A312003EE2A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98279" y="4843798"/>
                  <a:ext cx="313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5CD1833-C829-469A-B502-8248BD9989CB}"/>
                    </a:ext>
                  </a:extLst>
                </p14:cNvPr>
                <p14:cNvContentPartPr/>
                <p14:nvPr/>
              </p14:nvContentPartPr>
              <p14:xfrm>
                <a:off x="2797999" y="4785478"/>
                <a:ext cx="129240" cy="211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5CD1833-C829-469A-B502-8248BD9989C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89359" y="4776838"/>
                  <a:ext cx="146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64AF848-6BFE-4BCD-A333-15D21A8497F5}"/>
                    </a:ext>
                  </a:extLst>
                </p14:cNvPr>
                <p14:cNvContentPartPr/>
                <p14:nvPr/>
              </p14:nvContentPartPr>
              <p14:xfrm>
                <a:off x="3069799" y="4970518"/>
                <a:ext cx="91440" cy="178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64AF848-6BFE-4BCD-A333-15D21A8497F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61159" y="4961878"/>
                  <a:ext cx="109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A995CFE-15EC-4525-989E-2D3745A4B0AF}"/>
                    </a:ext>
                  </a:extLst>
                </p14:cNvPr>
                <p14:cNvContentPartPr/>
                <p14:nvPr/>
              </p14:nvContentPartPr>
              <p14:xfrm>
                <a:off x="3246559" y="4882678"/>
                <a:ext cx="83880" cy="116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A995CFE-15EC-4525-989E-2D3745A4B0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37919" y="4873678"/>
                  <a:ext cx="101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2E61A8D-8D36-477D-BA23-78263DE5F5C1}"/>
                    </a:ext>
                  </a:extLst>
                </p14:cNvPr>
                <p14:cNvContentPartPr/>
                <p14:nvPr/>
              </p14:nvContentPartPr>
              <p14:xfrm>
                <a:off x="3263839" y="4791238"/>
                <a:ext cx="179640" cy="418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2E61A8D-8D36-477D-BA23-78263DE5F5C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54839" y="4782598"/>
                  <a:ext cx="197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EE76D7E-BAF6-4811-BE00-81271F9F2081}"/>
                    </a:ext>
                  </a:extLst>
                </p14:cNvPr>
                <p14:cNvContentPartPr/>
                <p14:nvPr/>
              </p14:nvContentPartPr>
              <p14:xfrm>
                <a:off x="3524479" y="4594318"/>
                <a:ext cx="193320" cy="506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EE76D7E-BAF6-4811-BE00-81271F9F208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15479" y="4585318"/>
                  <a:ext cx="21096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F011229-11F8-4D55-9579-ED5FCB8F739F}"/>
                    </a:ext>
                  </a:extLst>
                </p14:cNvPr>
                <p14:cNvContentPartPr/>
                <p14:nvPr/>
              </p14:nvContentPartPr>
              <p14:xfrm>
                <a:off x="3973039" y="4739038"/>
                <a:ext cx="169200" cy="31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F011229-11F8-4D55-9579-ED5FCB8F739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64399" y="4730038"/>
                  <a:ext cx="186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25BE7D7-93A1-4A35-B4DA-53FFB16CC611}"/>
                    </a:ext>
                  </a:extLst>
                </p14:cNvPr>
                <p14:cNvContentPartPr/>
                <p14:nvPr/>
              </p14:nvContentPartPr>
              <p14:xfrm>
                <a:off x="3997159" y="4849198"/>
                <a:ext cx="167400" cy="36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25BE7D7-93A1-4A35-B4DA-53FFB16CC61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88519" y="4840558"/>
                  <a:ext cx="185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0D632F5-FCFB-469C-A4B4-FE1791AFAF0E}"/>
                    </a:ext>
                  </a:extLst>
                </p14:cNvPr>
                <p14:cNvContentPartPr/>
                <p14:nvPr/>
              </p14:nvContentPartPr>
              <p14:xfrm>
                <a:off x="2218399" y="5300998"/>
                <a:ext cx="173520" cy="464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0D632F5-FCFB-469C-A4B4-FE1791AFAF0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09399" y="5291998"/>
                  <a:ext cx="1911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A850EC9-32FE-4462-8D7B-012557A771F6}"/>
                    </a:ext>
                  </a:extLst>
                </p14:cNvPr>
                <p14:cNvContentPartPr/>
                <p14:nvPr/>
              </p14:nvContentPartPr>
              <p14:xfrm>
                <a:off x="2438359" y="5458318"/>
                <a:ext cx="231480" cy="18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A850EC9-32FE-4462-8D7B-012557A771F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29719" y="5449318"/>
                  <a:ext cx="249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8C100EE-9978-4025-9FD4-CB3B6A62B82E}"/>
                    </a:ext>
                  </a:extLst>
                </p14:cNvPr>
                <p14:cNvContentPartPr/>
                <p14:nvPr/>
              </p14:nvContentPartPr>
              <p14:xfrm>
                <a:off x="2671999" y="5505838"/>
                <a:ext cx="189360" cy="420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8C100EE-9978-4025-9FD4-CB3B6A62B82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62999" y="5496838"/>
                  <a:ext cx="2070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89841AF-6706-48E6-88DD-053F5DF73396}"/>
                    </a:ext>
                  </a:extLst>
                </p14:cNvPr>
                <p14:cNvContentPartPr/>
                <p14:nvPr/>
              </p14:nvContentPartPr>
              <p14:xfrm>
                <a:off x="2932999" y="5478118"/>
                <a:ext cx="125640" cy="140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89841AF-6706-48E6-88DD-053F5DF7339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24359" y="5469478"/>
                  <a:ext cx="143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64B3D04-D312-4ABC-A5D9-20748757AC38}"/>
                    </a:ext>
                  </a:extLst>
                </p14:cNvPr>
                <p14:cNvContentPartPr/>
                <p14:nvPr/>
              </p14:nvContentPartPr>
              <p14:xfrm>
                <a:off x="3130639" y="5473078"/>
                <a:ext cx="16200" cy="105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64B3D04-D312-4ABC-A5D9-20748757AC3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21639" y="5464438"/>
                  <a:ext cx="33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633343D-FECF-4B4F-A6E4-CFD94A324195}"/>
                    </a:ext>
                  </a:extLst>
                </p14:cNvPr>
                <p14:cNvContentPartPr/>
                <p14:nvPr/>
              </p14:nvContentPartPr>
              <p14:xfrm>
                <a:off x="3192559" y="5349958"/>
                <a:ext cx="7200" cy="7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633343D-FECF-4B4F-A6E4-CFD94A32419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83559" y="5341318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7FA8881-BCDB-472D-A4BA-794B73748D24}"/>
                    </a:ext>
                  </a:extLst>
                </p14:cNvPr>
                <p14:cNvContentPartPr/>
                <p14:nvPr/>
              </p14:nvContentPartPr>
              <p14:xfrm>
                <a:off x="3253039" y="5449678"/>
                <a:ext cx="155160" cy="156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7FA8881-BCDB-472D-A4BA-794B73748D2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244039" y="5440678"/>
                  <a:ext cx="172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D6C4256-E95A-45F3-857F-E4BE93948F23}"/>
                    </a:ext>
                  </a:extLst>
                </p14:cNvPr>
                <p14:cNvContentPartPr/>
                <p14:nvPr/>
              </p14:nvContentPartPr>
              <p14:xfrm>
                <a:off x="3404959" y="5253118"/>
                <a:ext cx="257400" cy="353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D6C4256-E95A-45F3-857F-E4BE93948F2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95959" y="5244118"/>
                  <a:ext cx="2750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11E971A-8CFF-453B-8418-313E8DDAACFE}"/>
                    </a:ext>
                  </a:extLst>
                </p14:cNvPr>
                <p14:cNvContentPartPr/>
                <p14:nvPr/>
              </p14:nvContentPartPr>
              <p14:xfrm>
                <a:off x="3735079" y="5467318"/>
                <a:ext cx="82080" cy="87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11E971A-8CFF-453B-8418-313E8DDAACF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26439" y="5458678"/>
                  <a:ext cx="99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56D6BB8-589B-4275-9BAA-3D6AE91D7DDD}"/>
                    </a:ext>
                  </a:extLst>
                </p14:cNvPr>
                <p14:cNvContentPartPr/>
                <p14:nvPr/>
              </p14:nvContentPartPr>
              <p14:xfrm>
                <a:off x="3831919" y="5499358"/>
                <a:ext cx="133560" cy="77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56D6BB8-589B-4275-9BAA-3D6AE91D7D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23279" y="5490358"/>
                  <a:ext cx="151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BE3DF17-1FEF-4F3A-A0CA-3F47EF7581B4}"/>
                    </a:ext>
                  </a:extLst>
                </p14:cNvPr>
                <p14:cNvContentPartPr/>
                <p14:nvPr/>
              </p14:nvContentPartPr>
              <p14:xfrm>
                <a:off x="4131079" y="5238358"/>
                <a:ext cx="68040" cy="402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BE3DF17-1FEF-4F3A-A0CA-3F47EF7581B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122439" y="5229718"/>
                  <a:ext cx="856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435816F-9C37-431D-94BA-458236C52D45}"/>
                    </a:ext>
                  </a:extLst>
                </p14:cNvPr>
                <p14:cNvContentPartPr/>
                <p14:nvPr/>
              </p14:nvContentPartPr>
              <p14:xfrm>
                <a:off x="4046479" y="5441758"/>
                <a:ext cx="191160" cy="19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435816F-9C37-431D-94BA-458236C52D4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37479" y="5433118"/>
                  <a:ext cx="2088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BE9BDF5B-0094-4B63-BF04-020637C03606}"/>
              </a:ext>
            </a:extLst>
          </p:cNvPr>
          <p:cNvGrpSpPr/>
          <p:nvPr/>
        </p:nvGrpSpPr>
        <p:grpSpPr>
          <a:xfrm>
            <a:off x="4543999" y="4252318"/>
            <a:ext cx="5043960" cy="2228760"/>
            <a:chOff x="4543999" y="4252318"/>
            <a:chExt cx="5043960" cy="22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BED2245-C4AA-4173-97CD-01F4EAB3C0FE}"/>
                    </a:ext>
                  </a:extLst>
                </p14:cNvPr>
                <p14:cNvContentPartPr/>
                <p14:nvPr/>
              </p14:nvContentPartPr>
              <p14:xfrm>
                <a:off x="8212399" y="4626718"/>
                <a:ext cx="115920" cy="419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BED2245-C4AA-4173-97CD-01F4EAB3C0F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03399" y="4618078"/>
                  <a:ext cx="1335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3BA55F5-6C1A-450A-8DAB-01986341162B}"/>
                    </a:ext>
                  </a:extLst>
                </p14:cNvPr>
                <p14:cNvContentPartPr/>
                <p14:nvPr/>
              </p14:nvContentPartPr>
              <p14:xfrm>
                <a:off x="8129599" y="4461478"/>
                <a:ext cx="45720" cy="21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3BA55F5-6C1A-450A-8DAB-01986341162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20599" y="4452838"/>
                  <a:ext cx="63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72E471C-7B33-4BBE-96E5-01D3BCFE4332}"/>
                    </a:ext>
                  </a:extLst>
                </p14:cNvPr>
                <p14:cNvContentPartPr/>
                <p14:nvPr/>
              </p14:nvContentPartPr>
              <p14:xfrm>
                <a:off x="8363959" y="4571998"/>
                <a:ext cx="194040" cy="180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72E471C-7B33-4BBE-96E5-01D3BCFE433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355319" y="4562998"/>
                  <a:ext cx="211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967E185-5114-446B-959E-EA0CBD2B341E}"/>
                    </a:ext>
                  </a:extLst>
                </p14:cNvPr>
                <p14:cNvContentPartPr/>
                <p14:nvPr/>
              </p14:nvContentPartPr>
              <p14:xfrm>
                <a:off x="8650159" y="4615198"/>
                <a:ext cx="36360" cy="139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967E185-5114-446B-959E-EA0CBD2B341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41159" y="4606558"/>
                  <a:ext cx="54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01CEFE5-3E3F-4D2F-97A7-EFFD49E5E4C6}"/>
                    </a:ext>
                  </a:extLst>
                </p14:cNvPr>
                <p14:cNvContentPartPr/>
                <p14:nvPr/>
              </p14:nvContentPartPr>
              <p14:xfrm>
                <a:off x="8824039" y="4596838"/>
                <a:ext cx="136800" cy="135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01CEFE5-3E3F-4D2F-97A7-EFFD49E5E4C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15039" y="4587838"/>
                  <a:ext cx="154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2D113C3-42A7-46EC-B0B0-0C257F962286}"/>
                    </a:ext>
                  </a:extLst>
                </p14:cNvPr>
                <p14:cNvContentPartPr/>
                <p14:nvPr/>
              </p14:nvContentPartPr>
              <p14:xfrm>
                <a:off x="9016639" y="4323238"/>
                <a:ext cx="231120" cy="367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2D113C3-42A7-46EC-B0B0-0C257F96228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007639" y="4314238"/>
                  <a:ext cx="2487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1014A8A-D772-4594-A36E-A9139CC09ED5}"/>
                    </a:ext>
                  </a:extLst>
                </p14:cNvPr>
                <p14:cNvContentPartPr/>
                <p14:nvPr/>
              </p14:nvContentPartPr>
              <p14:xfrm>
                <a:off x="9338119" y="4293718"/>
                <a:ext cx="66960" cy="392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1014A8A-D772-4594-A36E-A9139CC09ED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329479" y="4285078"/>
                  <a:ext cx="846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9AECC4E-A54B-45D8-AA28-10747CC33585}"/>
                    </a:ext>
                  </a:extLst>
                </p14:cNvPr>
                <p14:cNvContentPartPr/>
                <p14:nvPr/>
              </p14:nvContentPartPr>
              <p14:xfrm>
                <a:off x="9422359" y="4512238"/>
                <a:ext cx="165600" cy="398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9AECC4E-A54B-45D8-AA28-10747CC3358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413359" y="4503598"/>
                  <a:ext cx="1832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0BF2F16-2BCD-4E38-B8F4-92A972A491D9}"/>
                    </a:ext>
                  </a:extLst>
                </p14:cNvPr>
                <p14:cNvContentPartPr/>
                <p14:nvPr/>
              </p14:nvContentPartPr>
              <p14:xfrm>
                <a:off x="4687999" y="4326478"/>
                <a:ext cx="137520" cy="642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0BF2F16-2BCD-4E38-B8F4-92A972A491D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678999" y="4317478"/>
                  <a:ext cx="1551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453932B-944B-43E4-BD9F-5A8A29AE9424}"/>
                    </a:ext>
                  </a:extLst>
                </p14:cNvPr>
                <p14:cNvContentPartPr/>
                <p14:nvPr/>
              </p14:nvContentPartPr>
              <p14:xfrm>
                <a:off x="4591519" y="4759918"/>
                <a:ext cx="270000" cy="27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453932B-944B-43E4-BD9F-5A8A29AE942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82879" y="4751278"/>
                  <a:ext cx="287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F0E1A69-5F58-42D6-9363-2C2695FD5F22}"/>
                    </a:ext>
                  </a:extLst>
                </p14:cNvPr>
                <p14:cNvContentPartPr/>
                <p14:nvPr/>
              </p14:nvContentPartPr>
              <p14:xfrm>
                <a:off x="4902199" y="4887718"/>
                <a:ext cx="242640" cy="200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F0E1A69-5F58-42D6-9363-2C2695FD5F2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93559" y="4878718"/>
                  <a:ext cx="260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829741F-8972-41C1-BC43-0B6BDE35694C}"/>
                    </a:ext>
                  </a:extLst>
                </p14:cNvPr>
                <p14:cNvContentPartPr/>
                <p14:nvPr/>
              </p14:nvContentPartPr>
              <p14:xfrm>
                <a:off x="4911919" y="4888798"/>
                <a:ext cx="130320" cy="138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829741F-8972-41C1-BC43-0B6BDE35694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902919" y="4880158"/>
                  <a:ext cx="147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46240E3-6FA7-47C8-8521-8E98EE86F46B}"/>
                    </a:ext>
                  </a:extLst>
                </p14:cNvPr>
                <p14:cNvContentPartPr/>
                <p14:nvPr/>
              </p14:nvContentPartPr>
              <p14:xfrm>
                <a:off x="5220079" y="4605838"/>
                <a:ext cx="112320" cy="231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46240E3-6FA7-47C8-8521-8E98EE86F46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11079" y="4596838"/>
                  <a:ext cx="129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809B10B-3414-41E6-93D2-5E4D39D704EF}"/>
                    </a:ext>
                  </a:extLst>
                </p14:cNvPr>
                <p14:cNvContentPartPr/>
                <p14:nvPr/>
              </p14:nvContentPartPr>
              <p14:xfrm>
                <a:off x="5356519" y="4690078"/>
                <a:ext cx="220320" cy="166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809B10B-3414-41E6-93D2-5E4D39D704E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47879" y="4681078"/>
                  <a:ext cx="237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5CEA805-891A-479E-8805-C3C94D207CD0}"/>
                    </a:ext>
                  </a:extLst>
                </p14:cNvPr>
                <p14:cNvContentPartPr/>
                <p14:nvPr/>
              </p14:nvContentPartPr>
              <p14:xfrm>
                <a:off x="5369119" y="4680358"/>
                <a:ext cx="138240" cy="128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5CEA805-891A-479E-8805-C3C94D207CD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60479" y="4671358"/>
                  <a:ext cx="155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48C24FB-7525-49A1-8A62-CE92FD0BC1B7}"/>
                    </a:ext>
                  </a:extLst>
                </p14:cNvPr>
                <p14:cNvContentPartPr/>
                <p14:nvPr/>
              </p14:nvContentPartPr>
              <p14:xfrm>
                <a:off x="5528599" y="4548238"/>
                <a:ext cx="225000" cy="329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48C24FB-7525-49A1-8A62-CE92FD0BC1B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19599" y="4539598"/>
                  <a:ext cx="2426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E6CD38C-1B92-4CFD-81E2-B1FF7457EA1C}"/>
                    </a:ext>
                  </a:extLst>
                </p14:cNvPr>
                <p14:cNvContentPartPr/>
                <p14:nvPr/>
              </p14:nvContentPartPr>
              <p14:xfrm>
                <a:off x="6108559" y="4252318"/>
                <a:ext cx="137520" cy="647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E6CD38C-1B92-4CFD-81E2-B1FF7457EA1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99559" y="4243318"/>
                  <a:ext cx="15516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9C07BCB-F4DA-4C3A-8645-7190F5FEB1FC}"/>
                    </a:ext>
                  </a:extLst>
                </p14:cNvPr>
                <p14:cNvContentPartPr/>
                <p14:nvPr/>
              </p14:nvContentPartPr>
              <p14:xfrm>
                <a:off x="6022159" y="4690078"/>
                <a:ext cx="258120" cy="34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9C07BCB-F4DA-4C3A-8645-7190F5FEB1F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13519" y="4681078"/>
                  <a:ext cx="275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8E09B35-C264-4C17-851D-A2325F930554}"/>
                    </a:ext>
                  </a:extLst>
                </p14:cNvPr>
                <p14:cNvContentPartPr/>
                <p14:nvPr/>
              </p14:nvContentPartPr>
              <p14:xfrm>
                <a:off x="6292159" y="4785118"/>
                <a:ext cx="112680" cy="146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8E09B35-C264-4C17-851D-A2325F93055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83159" y="4776118"/>
                  <a:ext cx="130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008AB11-AB8C-4743-9C6D-34300BB95AC0}"/>
                    </a:ext>
                  </a:extLst>
                </p14:cNvPr>
                <p14:cNvContentPartPr/>
                <p14:nvPr/>
              </p14:nvContentPartPr>
              <p14:xfrm>
                <a:off x="6312319" y="4821838"/>
                <a:ext cx="208440" cy="266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008AB11-AB8C-4743-9C6D-34300BB95AC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303679" y="4813198"/>
                  <a:ext cx="226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17068BB-6B65-4DE4-A78C-0A275B89D196}"/>
                    </a:ext>
                  </a:extLst>
                </p14:cNvPr>
                <p14:cNvContentPartPr/>
                <p14:nvPr/>
              </p14:nvContentPartPr>
              <p14:xfrm>
                <a:off x="6630559" y="4542118"/>
                <a:ext cx="145800" cy="284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17068BB-6B65-4DE4-A78C-0A275B89D19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621919" y="4533118"/>
                  <a:ext cx="1634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40F2C1B-A36D-46E7-9409-9FB528415A31}"/>
                    </a:ext>
                  </a:extLst>
                </p14:cNvPr>
                <p14:cNvContentPartPr/>
                <p14:nvPr/>
              </p14:nvContentPartPr>
              <p14:xfrm>
                <a:off x="6796879" y="4632478"/>
                <a:ext cx="81000" cy="127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40F2C1B-A36D-46E7-9409-9FB528415A3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88239" y="4623838"/>
                  <a:ext cx="98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5E1B61E-6082-401D-AB2B-56BB9350D20B}"/>
                    </a:ext>
                  </a:extLst>
                </p14:cNvPr>
                <p14:cNvContentPartPr/>
                <p14:nvPr/>
              </p14:nvContentPartPr>
              <p14:xfrm>
                <a:off x="6804799" y="4583878"/>
                <a:ext cx="124920" cy="383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5E1B61E-6082-401D-AB2B-56BB9350D20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95799" y="4575238"/>
                  <a:ext cx="142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7D1B262-4504-4DC9-AACA-E3927C531434}"/>
                    </a:ext>
                  </a:extLst>
                </p14:cNvPr>
                <p14:cNvContentPartPr/>
                <p14:nvPr/>
              </p14:nvContentPartPr>
              <p14:xfrm>
                <a:off x="7038079" y="4392718"/>
                <a:ext cx="178920" cy="488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7D1B262-4504-4DC9-AACA-E3927C53143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29439" y="4384078"/>
                  <a:ext cx="1965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AFFB5C4-C4DA-4465-A91A-3354BC708CE6}"/>
                    </a:ext>
                  </a:extLst>
                </p14:cNvPr>
                <p14:cNvContentPartPr/>
                <p14:nvPr/>
              </p14:nvContentPartPr>
              <p14:xfrm>
                <a:off x="4683679" y="5221798"/>
                <a:ext cx="54720" cy="380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AFFB5C4-C4DA-4465-A91A-3354BC708CE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75039" y="5213158"/>
                  <a:ext cx="72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155E982-C693-4FD2-A187-C59216272EF7}"/>
                    </a:ext>
                  </a:extLst>
                </p14:cNvPr>
                <p14:cNvContentPartPr/>
                <p14:nvPr/>
              </p14:nvContentPartPr>
              <p14:xfrm>
                <a:off x="4543999" y="5399638"/>
                <a:ext cx="284760" cy="55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155E982-C693-4FD2-A187-C59216272EF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534999" y="5390998"/>
                  <a:ext cx="302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C0EE07C-19BB-47F3-8F76-1053576EF195}"/>
                    </a:ext>
                  </a:extLst>
                </p14:cNvPr>
                <p14:cNvContentPartPr/>
                <p14:nvPr/>
              </p14:nvContentPartPr>
              <p14:xfrm>
                <a:off x="4818679" y="5455078"/>
                <a:ext cx="135720" cy="125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C0EE07C-19BB-47F3-8F76-1053576EF19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10039" y="5446438"/>
                  <a:ext cx="153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0028A75-2A1F-4241-87EC-0B2663B53EBA}"/>
                    </a:ext>
                  </a:extLst>
                </p14:cNvPr>
                <p14:cNvContentPartPr/>
                <p14:nvPr/>
              </p14:nvContentPartPr>
              <p14:xfrm>
                <a:off x="5451919" y="5019118"/>
                <a:ext cx="102600" cy="603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0028A75-2A1F-4241-87EC-0B2663B53EB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43279" y="5010478"/>
                  <a:ext cx="12024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0219163-3B49-470A-A89C-852DC80E41A8}"/>
                    </a:ext>
                  </a:extLst>
                </p14:cNvPr>
                <p14:cNvContentPartPr/>
                <p14:nvPr/>
              </p14:nvContentPartPr>
              <p14:xfrm>
                <a:off x="5314399" y="5406118"/>
                <a:ext cx="249840" cy="46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0219163-3B49-470A-A89C-852DC80E41A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05399" y="5397478"/>
                  <a:ext cx="267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FDE551A-51CF-4A11-A27A-DB844E552F85}"/>
                    </a:ext>
                  </a:extLst>
                </p14:cNvPr>
                <p14:cNvContentPartPr/>
                <p14:nvPr/>
              </p14:nvContentPartPr>
              <p14:xfrm>
                <a:off x="5559919" y="5510878"/>
                <a:ext cx="203760" cy="145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FDE551A-51CF-4A11-A27A-DB844E552F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550919" y="5501878"/>
                  <a:ext cx="221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F3767A4-39C2-402C-8D77-07527FA0484B}"/>
                    </a:ext>
                  </a:extLst>
                </p14:cNvPr>
                <p14:cNvContentPartPr/>
                <p14:nvPr/>
              </p14:nvContentPartPr>
              <p14:xfrm>
                <a:off x="5591239" y="5474518"/>
                <a:ext cx="152280" cy="166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F3767A4-39C2-402C-8D77-07527FA0484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2239" y="5465518"/>
                  <a:ext cx="169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DBF5101-E57D-41D5-8600-A1EDC6CD496B}"/>
                    </a:ext>
                  </a:extLst>
                </p14:cNvPr>
                <p14:cNvContentPartPr/>
                <p14:nvPr/>
              </p14:nvContentPartPr>
              <p14:xfrm>
                <a:off x="5809039" y="5474878"/>
                <a:ext cx="60840" cy="270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DBF5101-E57D-41D5-8600-A1EDC6CD496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00399" y="5466238"/>
                  <a:ext cx="78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ACB0D25-2D74-4B1B-858B-463949C44401}"/>
                    </a:ext>
                  </a:extLst>
                </p14:cNvPr>
                <p14:cNvContentPartPr/>
                <p14:nvPr/>
              </p14:nvContentPartPr>
              <p14:xfrm>
                <a:off x="5971759" y="5507638"/>
                <a:ext cx="70200" cy="83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ACB0D25-2D74-4B1B-858B-463949C4440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62759" y="5498638"/>
                  <a:ext cx="87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88E6AF0-BFDB-4C1F-91E8-A488A1B5B884}"/>
                    </a:ext>
                  </a:extLst>
                </p14:cNvPr>
                <p14:cNvContentPartPr/>
                <p14:nvPr/>
              </p14:nvContentPartPr>
              <p14:xfrm>
                <a:off x="5995159" y="5494678"/>
                <a:ext cx="153000" cy="219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88E6AF0-BFDB-4C1F-91E8-A488A1B5B88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986159" y="5486038"/>
                  <a:ext cx="170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ABB3E4-8A89-449A-9D1A-F25D18632FAE}"/>
                    </a:ext>
                  </a:extLst>
                </p14:cNvPr>
                <p14:cNvContentPartPr/>
                <p14:nvPr/>
              </p14:nvContentPartPr>
              <p14:xfrm>
                <a:off x="6266959" y="5257438"/>
                <a:ext cx="60480" cy="221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ABB3E4-8A89-449A-9D1A-F25D18632FA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57959" y="5248798"/>
                  <a:ext cx="78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C477E7B-2AA6-404A-9331-20545CC653F7}"/>
                    </a:ext>
                  </a:extLst>
                </p14:cNvPr>
                <p14:cNvContentPartPr/>
                <p14:nvPr/>
              </p14:nvContentPartPr>
              <p14:xfrm>
                <a:off x="6369919" y="5300998"/>
                <a:ext cx="150120" cy="107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C477E7B-2AA6-404A-9331-20545CC653F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360919" y="5291998"/>
                  <a:ext cx="167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1608065-9AA2-4B37-A0C6-3B13A1387B69}"/>
                    </a:ext>
                  </a:extLst>
                </p14:cNvPr>
                <p14:cNvContentPartPr/>
                <p14:nvPr/>
              </p14:nvContentPartPr>
              <p14:xfrm>
                <a:off x="6344359" y="5268958"/>
                <a:ext cx="161640" cy="172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1608065-9AA2-4B37-A0C6-3B13A1387B6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35719" y="5260318"/>
                  <a:ext cx="179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C2ECC73-12B1-46D1-BA29-F875F46437CA}"/>
                    </a:ext>
                  </a:extLst>
                </p14:cNvPr>
                <p14:cNvContentPartPr/>
                <p14:nvPr/>
              </p14:nvContentPartPr>
              <p14:xfrm>
                <a:off x="6588799" y="5223598"/>
                <a:ext cx="41040" cy="214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C2ECC73-12B1-46D1-BA29-F875F46437C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80159" y="5214958"/>
                  <a:ext cx="58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2A6C825-680E-4CC5-8B9B-4A75E131063B}"/>
                    </a:ext>
                  </a:extLst>
                </p14:cNvPr>
                <p14:cNvContentPartPr/>
                <p14:nvPr/>
              </p14:nvContentPartPr>
              <p14:xfrm>
                <a:off x="6696439" y="5311078"/>
                <a:ext cx="58680" cy="100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2A6C825-680E-4CC5-8B9B-4A75E131063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87799" y="5302438"/>
                  <a:ext cx="76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3EBA4DD-D9B9-491C-9663-7FB3651A1A57}"/>
                    </a:ext>
                  </a:extLst>
                </p14:cNvPr>
                <p14:cNvContentPartPr/>
                <p14:nvPr/>
              </p14:nvContentPartPr>
              <p14:xfrm>
                <a:off x="6651079" y="5258878"/>
                <a:ext cx="169920" cy="399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3EBA4DD-D9B9-491C-9663-7FB3651A1A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42079" y="5249878"/>
                  <a:ext cx="1875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9EFAA5D-F121-4E1A-811A-B47D7FE89DDB}"/>
                    </a:ext>
                  </a:extLst>
                </p14:cNvPr>
                <p14:cNvContentPartPr/>
                <p14:nvPr/>
              </p14:nvContentPartPr>
              <p14:xfrm>
                <a:off x="6860959" y="5110918"/>
                <a:ext cx="92880" cy="450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9EFAA5D-F121-4E1A-811A-B47D7FE89DD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851959" y="5101918"/>
                  <a:ext cx="1105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AD1AE0A-3DDA-4E3C-946E-BFB12FB7B333}"/>
                    </a:ext>
                  </a:extLst>
                </p14:cNvPr>
                <p14:cNvContentPartPr/>
                <p14:nvPr/>
              </p14:nvContentPartPr>
              <p14:xfrm>
                <a:off x="7105759" y="5318278"/>
                <a:ext cx="122760" cy="24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AD1AE0A-3DDA-4E3C-946E-BFB12FB7B33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097119" y="5309278"/>
                  <a:ext cx="140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929B420-0A33-4901-95C5-927345A3A30E}"/>
                    </a:ext>
                  </a:extLst>
                </p14:cNvPr>
                <p14:cNvContentPartPr/>
                <p14:nvPr/>
              </p14:nvContentPartPr>
              <p14:xfrm>
                <a:off x="7076599" y="5390998"/>
                <a:ext cx="202680" cy="51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929B420-0A33-4901-95C5-927345A3A30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67599" y="5381998"/>
                  <a:ext cx="220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F1542D3-FC00-455E-AE15-A39BE294AB76}"/>
                    </a:ext>
                  </a:extLst>
                </p14:cNvPr>
                <p14:cNvContentPartPr/>
                <p14:nvPr/>
              </p14:nvContentPartPr>
              <p14:xfrm>
                <a:off x="7515079" y="4922998"/>
                <a:ext cx="160560" cy="595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F1542D3-FC00-455E-AE15-A39BE294AB7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506079" y="4913998"/>
                  <a:ext cx="1782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187D74F-6F2B-4CFA-86F6-C857D6A568C7}"/>
                    </a:ext>
                  </a:extLst>
                </p14:cNvPr>
                <p14:cNvContentPartPr/>
                <p14:nvPr/>
              </p14:nvContentPartPr>
              <p14:xfrm>
                <a:off x="7403479" y="5361478"/>
                <a:ext cx="257760" cy="57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187D74F-6F2B-4CFA-86F6-C857D6A568C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394479" y="5352838"/>
                  <a:ext cx="275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5F1F70E-8D6B-49DF-B7AB-939E727A2BC5}"/>
                    </a:ext>
                  </a:extLst>
                </p14:cNvPr>
                <p14:cNvContentPartPr/>
                <p14:nvPr/>
              </p14:nvContentPartPr>
              <p14:xfrm>
                <a:off x="7713079" y="5455798"/>
                <a:ext cx="193680" cy="163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5F1F70E-8D6B-49DF-B7AB-939E727A2BC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704079" y="5447158"/>
                  <a:ext cx="211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B1FE534-E22D-4508-8CF8-19F292C06036}"/>
                    </a:ext>
                  </a:extLst>
                </p14:cNvPr>
                <p14:cNvContentPartPr/>
                <p14:nvPr/>
              </p14:nvContentPartPr>
              <p14:xfrm>
                <a:off x="7713439" y="5456518"/>
                <a:ext cx="152640" cy="143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B1FE534-E22D-4508-8CF8-19F292C0603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04799" y="5447518"/>
                  <a:ext cx="170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8E6A160-BC60-41AB-B053-4A12A3AF611D}"/>
                    </a:ext>
                  </a:extLst>
                </p14:cNvPr>
                <p14:cNvContentPartPr/>
                <p14:nvPr/>
              </p14:nvContentPartPr>
              <p14:xfrm>
                <a:off x="8003959" y="5217478"/>
                <a:ext cx="88200" cy="198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8E6A160-BC60-41AB-B053-4A12A3AF611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95319" y="5208478"/>
                  <a:ext cx="105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5BA4AF1-1DCB-45E5-99BD-EDD9B2E98A77}"/>
                    </a:ext>
                  </a:extLst>
                </p14:cNvPr>
                <p14:cNvContentPartPr/>
                <p14:nvPr/>
              </p14:nvContentPartPr>
              <p14:xfrm>
                <a:off x="8149039" y="5270758"/>
                <a:ext cx="192600" cy="127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5BA4AF1-1DCB-45E5-99BD-EDD9B2E98A7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40039" y="5262118"/>
                  <a:ext cx="210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459B85E-E4DB-4031-AC48-3D9C3C615C39}"/>
                    </a:ext>
                  </a:extLst>
                </p14:cNvPr>
                <p14:cNvContentPartPr/>
                <p14:nvPr/>
              </p14:nvContentPartPr>
              <p14:xfrm>
                <a:off x="8124559" y="5247358"/>
                <a:ext cx="160200" cy="136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459B85E-E4DB-4031-AC48-3D9C3C615C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15919" y="5238358"/>
                  <a:ext cx="177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574B366-C100-4AB9-BDE9-4607E04306E0}"/>
                    </a:ext>
                  </a:extLst>
                </p14:cNvPr>
                <p14:cNvContentPartPr/>
                <p14:nvPr/>
              </p14:nvContentPartPr>
              <p14:xfrm>
                <a:off x="8397799" y="5153038"/>
                <a:ext cx="155160" cy="335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574B366-C100-4AB9-BDE9-4607E04306E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89159" y="5144038"/>
                  <a:ext cx="1728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AD79832-2E1D-4D26-8D41-FFF5458CA5D6}"/>
                    </a:ext>
                  </a:extLst>
                </p14:cNvPr>
                <p14:cNvContentPartPr/>
                <p14:nvPr/>
              </p14:nvContentPartPr>
              <p14:xfrm>
                <a:off x="5486119" y="5766118"/>
                <a:ext cx="92520" cy="537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AD79832-2E1D-4D26-8D41-FFF5458CA5D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77119" y="5757118"/>
                  <a:ext cx="11016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63A1C1F-E5C8-4685-B7CF-10CEA198D89C}"/>
                    </a:ext>
                  </a:extLst>
                </p14:cNvPr>
                <p14:cNvContentPartPr/>
                <p14:nvPr/>
              </p14:nvContentPartPr>
              <p14:xfrm>
                <a:off x="5390719" y="6146638"/>
                <a:ext cx="225000" cy="18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63A1C1F-E5C8-4685-B7CF-10CEA198D89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382079" y="6137638"/>
                  <a:ext cx="242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26944A9-F0D2-4414-9B0E-56EB52F6B13E}"/>
                    </a:ext>
                  </a:extLst>
                </p14:cNvPr>
                <p14:cNvContentPartPr/>
                <p14:nvPr/>
              </p14:nvContentPartPr>
              <p14:xfrm>
                <a:off x="5649199" y="6236638"/>
                <a:ext cx="81360" cy="80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26944A9-F0D2-4414-9B0E-56EB52F6B13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40199" y="6227638"/>
                  <a:ext cx="99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9AEF20A-0D6D-4B28-88D0-CC9017A783AB}"/>
                    </a:ext>
                  </a:extLst>
                </p14:cNvPr>
                <p14:cNvContentPartPr/>
                <p14:nvPr/>
              </p14:nvContentPartPr>
              <p14:xfrm>
                <a:off x="5659999" y="6187318"/>
                <a:ext cx="208800" cy="259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9AEF20A-0D6D-4B28-88D0-CC9017A783A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50999" y="6178678"/>
                  <a:ext cx="226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126B4D9-580B-47DF-87DF-E7E67820B2F9}"/>
                    </a:ext>
                  </a:extLst>
                </p14:cNvPr>
                <p14:cNvContentPartPr/>
                <p14:nvPr/>
              </p14:nvContentPartPr>
              <p14:xfrm>
                <a:off x="5921719" y="6173998"/>
                <a:ext cx="33480" cy="3070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126B4D9-580B-47DF-87DF-E7E67820B2F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912719" y="6165358"/>
                  <a:ext cx="511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131341F-1214-4969-9AE9-892FB93AFB62}"/>
                    </a:ext>
                  </a:extLst>
                </p14:cNvPr>
                <p14:cNvContentPartPr/>
                <p14:nvPr/>
              </p14:nvContentPartPr>
              <p14:xfrm>
                <a:off x="6045919" y="6276598"/>
                <a:ext cx="231120" cy="1839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131341F-1214-4969-9AE9-892FB93AFB6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36919" y="6267958"/>
                  <a:ext cx="248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83A3220-81A3-4E60-A900-255067F05CF7}"/>
                    </a:ext>
                  </a:extLst>
                </p14:cNvPr>
                <p14:cNvContentPartPr/>
                <p14:nvPr/>
              </p14:nvContentPartPr>
              <p14:xfrm>
                <a:off x="6078319" y="6247438"/>
                <a:ext cx="141480" cy="2019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83A3220-81A3-4E60-A900-255067F05CF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069679" y="6238438"/>
                  <a:ext cx="159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73027CF-141C-4948-98E0-0CBBC6C8DC80}"/>
                    </a:ext>
                  </a:extLst>
                </p14:cNvPr>
                <p14:cNvContentPartPr/>
                <p14:nvPr/>
              </p14:nvContentPartPr>
              <p14:xfrm>
                <a:off x="6364159" y="5954398"/>
                <a:ext cx="121320" cy="315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73027CF-141C-4948-98E0-0CBBC6C8DC8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55519" y="5945398"/>
                  <a:ext cx="138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3694919-B725-4B2B-965E-838C3E96D070}"/>
                    </a:ext>
                  </a:extLst>
                </p14:cNvPr>
                <p14:cNvContentPartPr/>
                <p14:nvPr/>
              </p14:nvContentPartPr>
              <p14:xfrm>
                <a:off x="6527959" y="6082198"/>
                <a:ext cx="85680" cy="1072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3694919-B725-4B2B-965E-838C3E96D07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519319" y="6073198"/>
                  <a:ext cx="103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CD882C6-D1C5-49C8-8A89-E519C2D81E47}"/>
                    </a:ext>
                  </a:extLst>
                </p14:cNvPr>
                <p14:cNvContentPartPr/>
                <p14:nvPr/>
              </p14:nvContentPartPr>
              <p14:xfrm>
                <a:off x="6545959" y="6025318"/>
                <a:ext cx="110880" cy="4280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CD882C6-D1C5-49C8-8A89-E519C2D81E4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36959" y="6016318"/>
                  <a:ext cx="1285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39628A6-A0FD-4C0D-B2CF-42FBFDBD2DD7}"/>
                    </a:ext>
                  </a:extLst>
                </p14:cNvPr>
                <p14:cNvContentPartPr/>
                <p14:nvPr/>
              </p14:nvContentPartPr>
              <p14:xfrm>
                <a:off x="6774919" y="6007678"/>
                <a:ext cx="24120" cy="238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39628A6-A0FD-4C0D-B2CF-42FBFDBD2DD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765919" y="5998678"/>
                  <a:ext cx="41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245850F-723E-40E3-A28A-8C6C8FFD53F1}"/>
                    </a:ext>
                  </a:extLst>
                </p14:cNvPr>
                <p14:cNvContentPartPr/>
                <p14:nvPr/>
              </p14:nvContentPartPr>
              <p14:xfrm>
                <a:off x="6873559" y="6058078"/>
                <a:ext cx="182880" cy="178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245850F-723E-40E3-A28A-8C6C8FFD53F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64919" y="6049078"/>
                  <a:ext cx="200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9D4F1C1-8CA6-44F9-B908-B342B01EB3B9}"/>
                    </a:ext>
                  </a:extLst>
                </p14:cNvPr>
                <p14:cNvContentPartPr/>
                <p14:nvPr/>
              </p14:nvContentPartPr>
              <p14:xfrm>
                <a:off x="6893359" y="6055198"/>
                <a:ext cx="134280" cy="158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9D4F1C1-8CA6-44F9-B908-B342B01EB3B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884719" y="6046558"/>
                  <a:ext cx="151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32804A4-51F1-4DD4-A0DB-EB36CEF201D6}"/>
                    </a:ext>
                  </a:extLst>
                </p14:cNvPr>
                <p14:cNvContentPartPr/>
                <p14:nvPr/>
              </p14:nvContentPartPr>
              <p14:xfrm>
                <a:off x="7076599" y="5932798"/>
                <a:ext cx="126000" cy="348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32804A4-51F1-4DD4-A0DB-EB36CEF201D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67599" y="5924158"/>
                  <a:ext cx="1436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12ACA30-4A32-45DF-98B4-5AEE618870DB}"/>
                    </a:ext>
                  </a:extLst>
                </p14:cNvPr>
                <p14:cNvContentPartPr/>
                <p14:nvPr/>
              </p14:nvContentPartPr>
              <p14:xfrm>
                <a:off x="7372879" y="6044758"/>
                <a:ext cx="189360" cy="975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12ACA30-4A32-45DF-98B4-5AEE618870D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363879" y="6035758"/>
                  <a:ext cx="207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6DF4A5A-A766-4722-86E1-17AB3104E234}"/>
                    </a:ext>
                  </a:extLst>
                </p14:cNvPr>
                <p14:cNvContentPartPr/>
                <p14:nvPr/>
              </p14:nvContentPartPr>
              <p14:xfrm>
                <a:off x="7856359" y="5660638"/>
                <a:ext cx="124200" cy="574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6DF4A5A-A766-4722-86E1-17AB3104E23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47719" y="5651998"/>
                  <a:ext cx="14184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2B65799-4E95-4BB0-BC5E-5E6E3EF5E719}"/>
                    </a:ext>
                  </a:extLst>
                </p14:cNvPr>
                <p14:cNvContentPartPr/>
                <p14:nvPr/>
              </p14:nvContentPartPr>
              <p14:xfrm>
                <a:off x="7735399" y="6056638"/>
                <a:ext cx="230760" cy="255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2B65799-4E95-4BB0-BC5E-5E6E3EF5E71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726399" y="6047998"/>
                  <a:ext cx="248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A71BEDB-519A-46FA-A978-62EF83568534}"/>
                    </a:ext>
                  </a:extLst>
                </p14:cNvPr>
                <p14:cNvContentPartPr/>
                <p14:nvPr/>
              </p14:nvContentPartPr>
              <p14:xfrm>
                <a:off x="7989919" y="6166438"/>
                <a:ext cx="95400" cy="972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A71BEDB-519A-46FA-A978-62EF8356853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980919" y="6157438"/>
                  <a:ext cx="113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1C103D5-B352-44DC-9037-E87E02AA67CB}"/>
                    </a:ext>
                  </a:extLst>
                </p14:cNvPr>
                <p14:cNvContentPartPr/>
                <p14:nvPr/>
              </p14:nvContentPartPr>
              <p14:xfrm>
                <a:off x="8050399" y="6137638"/>
                <a:ext cx="80280" cy="141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1C103D5-B352-44DC-9037-E87E02AA67C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041399" y="6128998"/>
                  <a:ext cx="97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AACD234-2FB0-4776-B122-51AF52755D78}"/>
                    </a:ext>
                  </a:extLst>
                </p14:cNvPr>
                <p14:cNvContentPartPr/>
                <p14:nvPr/>
              </p14:nvContentPartPr>
              <p14:xfrm>
                <a:off x="8052199" y="6259318"/>
                <a:ext cx="22320" cy="1746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AACD234-2FB0-4776-B122-51AF52755D7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043559" y="6250678"/>
                  <a:ext cx="39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1E1EE19-579D-4443-96F7-A2F5486F85FC}"/>
                    </a:ext>
                  </a:extLst>
                </p14:cNvPr>
                <p14:cNvContentPartPr/>
                <p14:nvPr/>
              </p14:nvContentPartPr>
              <p14:xfrm>
                <a:off x="8242279" y="5941798"/>
                <a:ext cx="62640" cy="2268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1E1EE19-579D-4443-96F7-A2F5486F85F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233279" y="5933158"/>
                  <a:ext cx="80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4CB418B-E565-4CBD-856A-165FF2FD40BD}"/>
                    </a:ext>
                  </a:extLst>
                </p14:cNvPr>
                <p14:cNvContentPartPr/>
                <p14:nvPr/>
              </p14:nvContentPartPr>
              <p14:xfrm>
                <a:off x="8350639" y="5999758"/>
                <a:ext cx="126000" cy="110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4CB418B-E565-4CBD-856A-165FF2FD40B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41999" y="5991118"/>
                  <a:ext cx="143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E2B6D73-5448-462C-A87D-177D2BA64557}"/>
                    </a:ext>
                  </a:extLst>
                </p14:cNvPr>
                <p14:cNvContentPartPr/>
                <p14:nvPr/>
              </p14:nvContentPartPr>
              <p14:xfrm>
                <a:off x="8403559" y="5954038"/>
                <a:ext cx="123480" cy="333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E2B6D73-5448-462C-A87D-177D2BA6455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94559" y="5945038"/>
                  <a:ext cx="1411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9FF0943-A552-4075-99CF-39952424BF5F}"/>
                    </a:ext>
                  </a:extLst>
                </p14:cNvPr>
                <p14:cNvContentPartPr/>
                <p14:nvPr/>
              </p14:nvContentPartPr>
              <p14:xfrm>
                <a:off x="8621359" y="5790598"/>
                <a:ext cx="143640" cy="560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9FF0943-A552-4075-99CF-39952424BF5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612719" y="5781958"/>
                  <a:ext cx="161280" cy="57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E8890BFC-C7A4-49F3-B8E5-A4397E2F12B0}"/>
              </a:ext>
            </a:extLst>
          </p:cNvPr>
          <p:cNvGrpSpPr/>
          <p:nvPr/>
        </p:nvGrpSpPr>
        <p:grpSpPr>
          <a:xfrm>
            <a:off x="1918519" y="1535038"/>
            <a:ext cx="5003280" cy="1682640"/>
            <a:chOff x="1918519" y="1535038"/>
            <a:chExt cx="5003280" cy="16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410C07-EF8A-4AF8-B1AF-8BC5B171FF90}"/>
                    </a:ext>
                  </a:extLst>
                </p14:cNvPr>
                <p14:cNvContentPartPr/>
                <p14:nvPr/>
              </p14:nvContentPartPr>
              <p14:xfrm>
                <a:off x="2079079" y="1959118"/>
                <a:ext cx="31680" cy="372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410C07-EF8A-4AF8-B1AF-8BC5B171FF9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070079" y="1950118"/>
                  <a:ext cx="493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8361F0B-F037-404E-AD9C-D5F777035994}"/>
                    </a:ext>
                  </a:extLst>
                </p14:cNvPr>
                <p14:cNvContentPartPr/>
                <p14:nvPr/>
              </p14:nvContentPartPr>
              <p14:xfrm>
                <a:off x="2013199" y="1679398"/>
                <a:ext cx="383760" cy="330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8361F0B-F037-404E-AD9C-D5F77703599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004199" y="1670398"/>
                  <a:ext cx="4014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304E6E-FFF2-422D-8090-A6392E501794}"/>
                    </a:ext>
                  </a:extLst>
                </p14:cNvPr>
                <p14:cNvContentPartPr/>
                <p14:nvPr/>
              </p14:nvContentPartPr>
              <p14:xfrm>
                <a:off x="2497039" y="1698838"/>
                <a:ext cx="100800" cy="291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304E6E-FFF2-422D-8090-A6392E50179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488039" y="1689838"/>
                  <a:ext cx="118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F7439F1-722E-4690-9032-43542FB1E746}"/>
                    </a:ext>
                  </a:extLst>
                </p14:cNvPr>
                <p14:cNvContentPartPr/>
                <p14:nvPr/>
              </p14:nvContentPartPr>
              <p14:xfrm>
                <a:off x="2645719" y="1789918"/>
                <a:ext cx="248040" cy="154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F7439F1-722E-4690-9032-43542FB1E74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637079" y="1781278"/>
                  <a:ext cx="265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6765A9-7E2B-4BBA-AA2A-7B8B5FC90AFC}"/>
                    </a:ext>
                  </a:extLst>
                </p14:cNvPr>
                <p14:cNvContentPartPr/>
                <p14:nvPr/>
              </p14:nvContentPartPr>
              <p14:xfrm>
                <a:off x="2639599" y="1766518"/>
                <a:ext cx="194760" cy="19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6765A9-7E2B-4BBA-AA2A-7B8B5FC90AF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630599" y="1757518"/>
                  <a:ext cx="212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3B28F0-EF80-447E-B94E-F6BA06BAAA13}"/>
                    </a:ext>
                  </a:extLst>
                </p14:cNvPr>
                <p14:cNvContentPartPr/>
                <p14:nvPr/>
              </p14:nvContentPartPr>
              <p14:xfrm>
                <a:off x="2936599" y="1945078"/>
                <a:ext cx="39240" cy="150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3B28F0-EF80-447E-B94E-F6BA06BAAA1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927959" y="1936078"/>
                  <a:ext cx="56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AF2D9DA-8223-4544-B2FA-17C67E2C8C6F}"/>
                    </a:ext>
                  </a:extLst>
                </p14:cNvPr>
                <p14:cNvContentPartPr/>
                <p14:nvPr/>
              </p14:nvContentPartPr>
              <p14:xfrm>
                <a:off x="3107599" y="1770838"/>
                <a:ext cx="73080" cy="140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AF2D9DA-8223-4544-B2FA-17C67E2C8C6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098599" y="1762198"/>
                  <a:ext cx="90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B7C0F96-873A-4312-A734-B29E52955C5A}"/>
                    </a:ext>
                  </a:extLst>
                </p14:cNvPr>
                <p14:cNvContentPartPr/>
                <p14:nvPr/>
              </p14:nvContentPartPr>
              <p14:xfrm>
                <a:off x="3092119" y="1765438"/>
                <a:ext cx="123840" cy="348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B7C0F96-873A-4312-A734-B29E52955C5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083479" y="1756438"/>
                  <a:ext cx="141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962BA8-F4CE-4D90-87A5-5DDBB8DC74FB}"/>
                    </a:ext>
                  </a:extLst>
                </p14:cNvPr>
                <p14:cNvContentPartPr/>
                <p14:nvPr/>
              </p14:nvContentPartPr>
              <p14:xfrm>
                <a:off x="3280759" y="1535038"/>
                <a:ext cx="106200" cy="505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962BA8-F4CE-4D90-87A5-5DDBB8DC74F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71759" y="1526038"/>
                  <a:ext cx="1238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189C0D-B2EC-4203-B221-AA7CEA216526}"/>
                    </a:ext>
                  </a:extLst>
                </p14:cNvPr>
                <p14:cNvContentPartPr/>
                <p14:nvPr/>
              </p14:nvContentPartPr>
              <p14:xfrm>
                <a:off x="3628159" y="1761838"/>
                <a:ext cx="168120" cy="151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189C0D-B2EC-4203-B221-AA7CEA21652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619159" y="1753198"/>
                  <a:ext cx="185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86099E-76F7-43CA-8C90-6ABD14B29BA6}"/>
                    </a:ext>
                  </a:extLst>
                </p14:cNvPr>
                <p14:cNvContentPartPr/>
                <p14:nvPr/>
              </p14:nvContentPartPr>
              <p14:xfrm>
                <a:off x="4159879" y="1796758"/>
                <a:ext cx="36000" cy="351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86099E-76F7-43CA-8C90-6ABD14B29BA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151239" y="1788118"/>
                  <a:ext cx="53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05ADFC-2E30-4FCC-80F3-4589B004B6C5}"/>
                    </a:ext>
                  </a:extLst>
                </p14:cNvPr>
                <p14:cNvContentPartPr/>
                <p14:nvPr/>
              </p14:nvContentPartPr>
              <p14:xfrm>
                <a:off x="4155559" y="1661758"/>
                <a:ext cx="263160" cy="266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05ADFC-2E30-4FCC-80F3-4589B004B6C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146559" y="1652758"/>
                  <a:ext cx="2808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50011DE-3DE5-410F-B236-D51726D76F88}"/>
                    </a:ext>
                  </a:extLst>
                </p14:cNvPr>
                <p14:cNvContentPartPr/>
                <p14:nvPr/>
              </p14:nvContentPartPr>
              <p14:xfrm>
                <a:off x="4348159" y="1981798"/>
                <a:ext cx="175680" cy="195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50011DE-3DE5-410F-B236-D51726D76F8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339159" y="1973158"/>
                  <a:ext cx="193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F041121-8FB1-4403-A4CA-4AD05286760E}"/>
                    </a:ext>
                  </a:extLst>
                </p14:cNvPr>
                <p14:cNvContentPartPr/>
                <p14:nvPr/>
              </p14:nvContentPartPr>
              <p14:xfrm>
                <a:off x="4339519" y="1970638"/>
                <a:ext cx="136440" cy="173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F041121-8FB1-4403-A4CA-4AD05286760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30519" y="1961638"/>
                  <a:ext cx="154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917CF6-2CD9-416D-B9D3-54B1F735010C}"/>
                    </a:ext>
                  </a:extLst>
                </p14:cNvPr>
                <p14:cNvContentPartPr/>
                <p14:nvPr/>
              </p14:nvContentPartPr>
              <p14:xfrm>
                <a:off x="4571359" y="1673998"/>
                <a:ext cx="123840" cy="257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917CF6-2CD9-416D-B9D3-54B1F735010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562719" y="1664998"/>
                  <a:ext cx="141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6AD4B35-D83C-4E21-B925-801478D16DDD}"/>
                    </a:ext>
                  </a:extLst>
                </p14:cNvPr>
                <p14:cNvContentPartPr/>
                <p14:nvPr/>
              </p14:nvContentPartPr>
              <p14:xfrm>
                <a:off x="4748119" y="1712878"/>
                <a:ext cx="199080" cy="159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6AD4B35-D83C-4E21-B925-801478D16DD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39119" y="1703878"/>
                  <a:ext cx="216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9E6A8F-60B5-44E4-9F3D-3BCD856FA0B0}"/>
                    </a:ext>
                  </a:extLst>
                </p14:cNvPr>
                <p14:cNvContentPartPr/>
                <p14:nvPr/>
              </p14:nvContentPartPr>
              <p14:xfrm>
                <a:off x="4736959" y="1708198"/>
                <a:ext cx="177840" cy="166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9E6A8F-60B5-44E4-9F3D-3BCD856FA0B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28319" y="1699558"/>
                  <a:ext cx="195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0DE3AE-6BEB-443F-B601-2CD9032D8102}"/>
                    </a:ext>
                  </a:extLst>
                </p14:cNvPr>
                <p14:cNvContentPartPr/>
                <p14:nvPr/>
              </p14:nvContentPartPr>
              <p14:xfrm>
                <a:off x="4969159" y="1603438"/>
                <a:ext cx="163800" cy="323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0DE3AE-6BEB-443F-B601-2CD9032D810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960519" y="1594798"/>
                  <a:ext cx="1814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8D4371A-11DE-49AA-B7BB-B32641B4B083}"/>
                    </a:ext>
                  </a:extLst>
                </p14:cNvPr>
                <p14:cNvContentPartPr/>
                <p14:nvPr/>
              </p14:nvContentPartPr>
              <p14:xfrm>
                <a:off x="5310799" y="1733398"/>
                <a:ext cx="20880" cy="332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8D4371A-11DE-49AA-B7BB-B32641B4B08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02159" y="1724398"/>
                  <a:ext cx="38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7736243-CDAE-42FD-8015-2AF90BF731B4}"/>
                    </a:ext>
                  </a:extLst>
                </p14:cNvPr>
                <p14:cNvContentPartPr/>
                <p14:nvPr/>
              </p14:nvContentPartPr>
              <p14:xfrm>
                <a:off x="5301439" y="1587958"/>
                <a:ext cx="286560" cy="280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7736243-CDAE-42FD-8015-2AF90BF731B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292799" y="1579318"/>
                  <a:ext cx="304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749E00D-97C7-46AA-B763-E9AE3A6C04BC}"/>
                    </a:ext>
                  </a:extLst>
                </p14:cNvPr>
                <p14:cNvContentPartPr/>
                <p14:nvPr/>
              </p14:nvContentPartPr>
              <p14:xfrm>
                <a:off x="5385679" y="1970998"/>
                <a:ext cx="92880" cy="88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749E00D-97C7-46AA-B763-E9AE3A6C04B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377039" y="1962358"/>
                  <a:ext cx="110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6A9888F-995A-4B95-B75C-917E3BADB18D}"/>
                    </a:ext>
                  </a:extLst>
                </p14:cNvPr>
                <p14:cNvContentPartPr/>
                <p14:nvPr/>
              </p14:nvContentPartPr>
              <p14:xfrm>
                <a:off x="5449039" y="1970638"/>
                <a:ext cx="149400" cy="249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6A9888F-995A-4B95-B75C-917E3BADB18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440039" y="1961638"/>
                  <a:ext cx="167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3BEA1C1-4D62-42A3-9A66-7CC2E0A69A43}"/>
                    </a:ext>
                  </a:extLst>
                </p14:cNvPr>
                <p14:cNvContentPartPr/>
                <p14:nvPr/>
              </p14:nvContentPartPr>
              <p14:xfrm>
                <a:off x="5706079" y="1663198"/>
                <a:ext cx="89280" cy="230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3BEA1C1-4D62-42A3-9A66-7CC2E0A69A4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697439" y="1654198"/>
                  <a:ext cx="106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67AFA2-F949-40B1-9EA8-9EA00E53A25E}"/>
                    </a:ext>
                  </a:extLst>
                </p14:cNvPr>
                <p14:cNvContentPartPr/>
                <p14:nvPr/>
              </p14:nvContentPartPr>
              <p14:xfrm>
                <a:off x="5836759" y="1713598"/>
                <a:ext cx="131760" cy="123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67AFA2-F949-40B1-9EA8-9EA00E53A25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827759" y="1704598"/>
                  <a:ext cx="149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A660F1E-36DC-4B75-84C3-216972130805}"/>
                    </a:ext>
                  </a:extLst>
                </p14:cNvPr>
                <p14:cNvContentPartPr/>
                <p14:nvPr/>
              </p14:nvContentPartPr>
              <p14:xfrm>
                <a:off x="5855119" y="1664998"/>
                <a:ext cx="129240" cy="375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A660F1E-36DC-4B75-84C3-21697213080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846479" y="1655998"/>
                  <a:ext cx="1468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8309F07-188E-49D1-A070-3D00677F48BF}"/>
                    </a:ext>
                  </a:extLst>
                </p14:cNvPr>
                <p14:cNvContentPartPr/>
                <p14:nvPr/>
              </p14:nvContentPartPr>
              <p14:xfrm>
                <a:off x="6021799" y="1552318"/>
                <a:ext cx="201600" cy="539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8309F07-188E-49D1-A070-3D00677F48B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013159" y="1543678"/>
                  <a:ext cx="2192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E3F6601-4D34-4196-A38B-094F995BBC19}"/>
                    </a:ext>
                  </a:extLst>
                </p14:cNvPr>
                <p14:cNvContentPartPr/>
                <p14:nvPr/>
              </p14:nvContentPartPr>
              <p14:xfrm>
                <a:off x="1918519" y="2462758"/>
                <a:ext cx="184320" cy="501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E3F6601-4D34-4196-A38B-094F995BBC1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909519" y="2454118"/>
                  <a:ext cx="2019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707EB4A-C775-4581-A3AD-2A4EF6EE3368}"/>
                    </a:ext>
                  </a:extLst>
                </p14:cNvPr>
                <p14:cNvContentPartPr/>
                <p14:nvPr/>
              </p14:nvContentPartPr>
              <p14:xfrm>
                <a:off x="2117239" y="2690998"/>
                <a:ext cx="234360" cy="214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707EB4A-C775-4581-A3AD-2A4EF6EE336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108599" y="2682358"/>
                  <a:ext cx="252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9A0DD0C-A927-4792-9F81-86D376945742}"/>
                    </a:ext>
                  </a:extLst>
                </p14:cNvPr>
                <p14:cNvContentPartPr/>
                <p14:nvPr/>
              </p14:nvContentPartPr>
              <p14:xfrm>
                <a:off x="2371399" y="2726278"/>
                <a:ext cx="139320" cy="427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9A0DD0C-A927-4792-9F81-86D37694574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362759" y="2717278"/>
                  <a:ext cx="1569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DC13E85-FAD6-4D32-AFEA-420779150CE2}"/>
                    </a:ext>
                  </a:extLst>
                </p14:cNvPr>
                <p14:cNvContentPartPr/>
                <p14:nvPr/>
              </p14:nvContentPartPr>
              <p14:xfrm>
                <a:off x="2597479" y="2702518"/>
                <a:ext cx="126720" cy="150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DC13E85-FAD6-4D32-AFEA-420779150CE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588479" y="2693878"/>
                  <a:ext cx="144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24C7AAB-54F0-4BAA-9259-5A6CDBD23E4B}"/>
                    </a:ext>
                  </a:extLst>
                </p14:cNvPr>
                <p14:cNvContentPartPr/>
                <p14:nvPr/>
              </p14:nvContentPartPr>
              <p14:xfrm>
                <a:off x="2816719" y="2581558"/>
                <a:ext cx="56520" cy="261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24C7AAB-54F0-4BAA-9259-5A6CDBD23E4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808079" y="2572558"/>
                  <a:ext cx="741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3A4E8C-78FB-4652-8896-46EDEE6F09B6}"/>
                    </a:ext>
                  </a:extLst>
                </p14:cNvPr>
                <p14:cNvContentPartPr/>
                <p14:nvPr/>
              </p14:nvContentPartPr>
              <p14:xfrm>
                <a:off x="2894479" y="2686678"/>
                <a:ext cx="175680" cy="142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3A4E8C-78FB-4652-8896-46EDEE6F09B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885839" y="2677678"/>
                  <a:ext cx="193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C6637E-9C0D-4755-8173-88E0646CDE17}"/>
                    </a:ext>
                  </a:extLst>
                </p14:cNvPr>
                <p14:cNvContentPartPr/>
                <p14:nvPr/>
              </p14:nvContentPartPr>
              <p14:xfrm>
                <a:off x="3115879" y="2699278"/>
                <a:ext cx="74160" cy="112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C6637E-9C0D-4755-8173-88E0646CDE1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107239" y="2690638"/>
                  <a:ext cx="91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83AFBA2-1913-45AB-B78B-1B8908178D9C}"/>
                    </a:ext>
                  </a:extLst>
                </p14:cNvPr>
                <p14:cNvContentPartPr/>
                <p14:nvPr/>
              </p14:nvContentPartPr>
              <p14:xfrm>
                <a:off x="3340519" y="2418838"/>
                <a:ext cx="38880" cy="387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83AFBA2-1913-45AB-B78B-1B8908178D9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331879" y="2409838"/>
                  <a:ext cx="565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A8CE412-9237-4C8C-A788-8BBE82DB2A60}"/>
                    </a:ext>
                  </a:extLst>
                </p14:cNvPr>
                <p14:cNvContentPartPr/>
                <p14:nvPr/>
              </p14:nvContentPartPr>
              <p14:xfrm>
                <a:off x="3420439" y="2693878"/>
                <a:ext cx="103680" cy="152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A8CE412-9237-4C8C-A788-8BBE82DB2A6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411439" y="2684878"/>
                  <a:ext cx="121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5B62C80-CB5D-41E6-9C9F-85FE6004CF8C}"/>
                    </a:ext>
                  </a:extLst>
                </p14:cNvPr>
                <p14:cNvContentPartPr/>
                <p14:nvPr/>
              </p14:nvContentPartPr>
              <p14:xfrm>
                <a:off x="3579559" y="2738158"/>
                <a:ext cx="170640" cy="151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5B62C80-CB5D-41E6-9C9F-85FE6004CF8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570559" y="2729158"/>
                  <a:ext cx="188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FFB4E7-3B6C-4A2A-B4ED-C1E7314219BC}"/>
                    </a:ext>
                  </a:extLst>
                </p14:cNvPr>
                <p14:cNvContentPartPr/>
                <p14:nvPr/>
              </p14:nvContentPartPr>
              <p14:xfrm>
                <a:off x="3768919" y="2496598"/>
                <a:ext cx="177840" cy="384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FFB4E7-3B6C-4A2A-B4ED-C1E7314219B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760279" y="2487958"/>
                  <a:ext cx="1954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1A82B7A-BF06-4C4C-90D4-B504874E9F66}"/>
                    </a:ext>
                  </a:extLst>
                </p14:cNvPr>
                <p14:cNvContentPartPr/>
                <p14:nvPr/>
              </p14:nvContentPartPr>
              <p14:xfrm>
                <a:off x="4138999" y="2746078"/>
                <a:ext cx="360" cy="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1A82B7A-BF06-4C4C-90D4-B504874E9F6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129999" y="2737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6A5F6E4-F57C-438F-A32D-E90DB727009F}"/>
                    </a:ext>
                  </a:extLst>
                </p14:cNvPr>
                <p14:cNvContentPartPr/>
                <p14:nvPr/>
              </p14:nvContentPartPr>
              <p14:xfrm>
                <a:off x="4307839" y="2657878"/>
                <a:ext cx="77040" cy="62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6A5F6E4-F57C-438F-A32D-E90DB727009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299199" y="2649238"/>
                  <a:ext cx="94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DB060D7-1D4F-42B2-AD3E-C59C65B1B855}"/>
                    </a:ext>
                  </a:extLst>
                </p14:cNvPr>
                <p14:cNvContentPartPr/>
                <p14:nvPr/>
              </p14:nvContentPartPr>
              <p14:xfrm>
                <a:off x="4347439" y="2360158"/>
                <a:ext cx="110520" cy="600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DB060D7-1D4F-42B2-AD3E-C59C65B1B85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338799" y="2351518"/>
                  <a:ext cx="12816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BAF1FD5-0BC1-477B-96E6-65DC58242289}"/>
                    </a:ext>
                  </a:extLst>
                </p14:cNvPr>
                <p14:cNvContentPartPr/>
                <p14:nvPr/>
              </p14:nvContentPartPr>
              <p14:xfrm>
                <a:off x="4235839" y="2656438"/>
                <a:ext cx="255960" cy="46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BAF1FD5-0BC1-477B-96E6-65DC5824228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227199" y="2647438"/>
                  <a:ext cx="273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6B6A285-08E9-4912-97C0-1D6EB4EAE2F8}"/>
                    </a:ext>
                  </a:extLst>
                </p14:cNvPr>
                <p14:cNvContentPartPr/>
                <p14:nvPr/>
              </p14:nvContentPartPr>
              <p14:xfrm>
                <a:off x="4486759" y="2765158"/>
                <a:ext cx="147960" cy="171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6B6A285-08E9-4912-97C0-1D6EB4EAE2F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477759" y="2756158"/>
                  <a:ext cx="165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93C275-2A90-4013-ABC9-F21996C8A882}"/>
                    </a:ext>
                  </a:extLst>
                </p14:cNvPr>
                <p14:cNvContentPartPr/>
                <p14:nvPr/>
              </p14:nvContentPartPr>
              <p14:xfrm>
                <a:off x="4944319" y="2788198"/>
                <a:ext cx="32760" cy="341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93C275-2A90-4013-ABC9-F21996C8A88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935679" y="2779198"/>
                  <a:ext cx="50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FF7605A-E621-4E0A-827E-E6B709F2F6AE}"/>
                    </a:ext>
                  </a:extLst>
                </p14:cNvPr>
                <p14:cNvContentPartPr/>
                <p14:nvPr/>
              </p14:nvContentPartPr>
              <p14:xfrm>
                <a:off x="4918039" y="2614678"/>
                <a:ext cx="307080" cy="248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FF7605A-E621-4E0A-827E-E6B709F2F6A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909039" y="2606038"/>
                  <a:ext cx="324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1CCDAD2-A77F-4484-AEC3-77D38DBDA808}"/>
                    </a:ext>
                  </a:extLst>
                </p14:cNvPr>
                <p14:cNvContentPartPr/>
                <p14:nvPr/>
              </p14:nvContentPartPr>
              <p14:xfrm>
                <a:off x="5116399" y="2945518"/>
                <a:ext cx="146520" cy="104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1CCDAD2-A77F-4484-AEC3-77D38DBDA80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107759" y="2936878"/>
                  <a:ext cx="164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F136A0F-E1C9-471B-A52C-8E5347796040}"/>
                    </a:ext>
                  </a:extLst>
                </p14:cNvPr>
                <p14:cNvContentPartPr/>
                <p14:nvPr/>
              </p14:nvContentPartPr>
              <p14:xfrm>
                <a:off x="5110999" y="2943358"/>
                <a:ext cx="122760" cy="122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F136A0F-E1C9-471B-A52C-8E534779604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101999" y="2934358"/>
                  <a:ext cx="140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2DF2D6B-D2DA-4822-94E7-753F8FA8B1B2}"/>
                    </a:ext>
                  </a:extLst>
                </p14:cNvPr>
                <p14:cNvContentPartPr/>
                <p14:nvPr/>
              </p14:nvContentPartPr>
              <p14:xfrm>
                <a:off x="5339239" y="2918878"/>
                <a:ext cx="18360" cy="227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2DF2D6B-D2DA-4822-94E7-753F8FA8B1B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330599" y="2909878"/>
                  <a:ext cx="36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50CCC32-6DE1-4B82-9EF2-EA7135D2520D}"/>
                    </a:ext>
                  </a:extLst>
                </p14:cNvPr>
                <p14:cNvContentPartPr/>
                <p14:nvPr/>
              </p14:nvContentPartPr>
              <p14:xfrm>
                <a:off x="5470279" y="2929318"/>
                <a:ext cx="121680" cy="104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50CCC32-6DE1-4B82-9EF2-EA7135D2520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461279" y="2920318"/>
                  <a:ext cx="139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BA4FCF4-C4A8-4398-9264-C8772371F335}"/>
                    </a:ext>
                  </a:extLst>
                </p14:cNvPr>
                <p14:cNvContentPartPr/>
                <p14:nvPr/>
              </p14:nvContentPartPr>
              <p14:xfrm>
                <a:off x="5538319" y="2919958"/>
                <a:ext cx="173880" cy="297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BA4FCF4-C4A8-4398-9264-C8772371F33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529679" y="2911318"/>
                  <a:ext cx="1915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62DBF71-1BF3-455D-B6C0-C2062CD19E77}"/>
                    </a:ext>
                  </a:extLst>
                </p14:cNvPr>
                <p14:cNvContentPartPr/>
                <p14:nvPr/>
              </p14:nvContentPartPr>
              <p14:xfrm>
                <a:off x="5698519" y="2585878"/>
                <a:ext cx="129600" cy="287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62DBF71-1BF3-455D-B6C0-C2062CD19E7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689519" y="2577238"/>
                  <a:ext cx="147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E6F82AD-2E1D-427E-B799-D2B1C9A6A034}"/>
                    </a:ext>
                  </a:extLst>
                </p14:cNvPr>
                <p14:cNvContentPartPr/>
                <p14:nvPr/>
              </p14:nvContentPartPr>
              <p14:xfrm>
                <a:off x="5853319" y="2684158"/>
                <a:ext cx="162360" cy="194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E6F82AD-2E1D-427E-B799-D2B1C9A6A03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844319" y="2675158"/>
                  <a:ext cx="180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338D25E-1FC2-4E36-AE6F-6BC0EA2D9357}"/>
                    </a:ext>
                  </a:extLst>
                </p14:cNvPr>
                <p14:cNvContentPartPr/>
                <p14:nvPr/>
              </p14:nvContentPartPr>
              <p14:xfrm>
                <a:off x="5812999" y="2669398"/>
                <a:ext cx="194760" cy="203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338D25E-1FC2-4E36-AE6F-6BC0EA2D935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804359" y="2660758"/>
                  <a:ext cx="212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5F4BD46-9931-4797-B8C7-A05EAC540679}"/>
                    </a:ext>
                  </a:extLst>
                </p14:cNvPr>
                <p14:cNvContentPartPr/>
                <p14:nvPr/>
              </p14:nvContentPartPr>
              <p14:xfrm>
                <a:off x="6127279" y="2625478"/>
                <a:ext cx="42120" cy="264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5F4BD46-9931-4797-B8C7-A05EAC54067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118639" y="2616478"/>
                  <a:ext cx="59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094A262-F3F6-46F0-AC28-4500C7642E00}"/>
                    </a:ext>
                  </a:extLst>
                </p14:cNvPr>
                <p14:cNvContentPartPr/>
                <p14:nvPr/>
              </p14:nvContentPartPr>
              <p14:xfrm>
                <a:off x="6260839" y="2732038"/>
                <a:ext cx="78120" cy="124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094A262-F3F6-46F0-AC28-4500C7642E0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251839" y="2723038"/>
                  <a:ext cx="95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AF1FC7A-801C-4086-9581-67E1FD4787F6}"/>
                    </a:ext>
                  </a:extLst>
                </p14:cNvPr>
                <p14:cNvContentPartPr/>
                <p14:nvPr/>
              </p14:nvContentPartPr>
              <p14:xfrm>
                <a:off x="6236719" y="2720518"/>
                <a:ext cx="129240" cy="374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AF1FC7A-801C-4086-9581-67E1FD4787F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227719" y="2711518"/>
                  <a:ext cx="146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5E11F15-946D-4127-AAD3-02E399087234}"/>
                    </a:ext>
                  </a:extLst>
                </p14:cNvPr>
                <p14:cNvContentPartPr/>
                <p14:nvPr/>
              </p14:nvContentPartPr>
              <p14:xfrm>
                <a:off x="6399439" y="2508838"/>
                <a:ext cx="165600" cy="476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5E11F15-946D-4127-AAD3-02E39908723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390439" y="2499838"/>
                  <a:ext cx="1832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72526AE-C71B-42F7-996E-69F05DFFBFE0}"/>
                    </a:ext>
                  </a:extLst>
                </p14:cNvPr>
                <p14:cNvContentPartPr/>
                <p14:nvPr/>
              </p14:nvContentPartPr>
              <p14:xfrm>
                <a:off x="6717319" y="2749318"/>
                <a:ext cx="161640" cy="43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72526AE-C71B-42F7-996E-69F05DFFBFE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708679" y="2740318"/>
                  <a:ext cx="179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EA4D7D0-B7AF-4C3C-BB22-C13E07EA2B72}"/>
                    </a:ext>
                  </a:extLst>
                </p14:cNvPr>
                <p14:cNvContentPartPr/>
                <p14:nvPr/>
              </p14:nvContentPartPr>
              <p14:xfrm>
                <a:off x="6730639" y="2856238"/>
                <a:ext cx="191160" cy="3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EA4D7D0-B7AF-4C3C-BB22-C13E07EA2B7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721999" y="2847598"/>
                  <a:ext cx="208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9D57CE6-18DB-4E67-AAF2-74C1F44BA43B}"/>
                    </a:ext>
                  </a:extLst>
                </p14:cNvPr>
                <p14:cNvContentPartPr/>
                <p14:nvPr/>
              </p14:nvContentPartPr>
              <p14:xfrm>
                <a:off x="2281039" y="2234932"/>
                <a:ext cx="4023360" cy="162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9D57CE6-18DB-4E67-AAF2-74C1F44BA43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272039" y="2225932"/>
                  <a:ext cx="404100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DAF74CB1-48ED-4D12-BBC2-FA2D8195620F}"/>
                  </a:ext>
                </a:extLst>
              </p14:cNvPr>
              <p14:cNvContentPartPr/>
              <p14:nvPr/>
            </p14:nvContentPartPr>
            <p14:xfrm>
              <a:off x="8877679" y="2612572"/>
              <a:ext cx="357480" cy="12070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DAF74CB1-48ED-4D12-BBC2-FA2D8195620F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8868679" y="2603932"/>
                <a:ext cx="375120" cy="12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CA8CB178-2A17-4F67-84E4-1C57C65CBA88}"/>
                  </a:ext>
                </a:extLst>
              </p14:cNvPr>
              <p14:cNvContentPartPr/>
              <p14:nvPr/>
            </p14:nvContentPartPr>
            <p14:xfrm>
              <a:off x="6730279" y="1478212"/>
              <a:ext cx="168480" cy="5637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CA8CB178-2A17-4F67-84E4-1C57C65CBA88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6721639" y="1469212"/>
                <a:ext cx="18612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5F1DAC93-B066-44FA-A1B0-1C25A18263B3}"/>
                  </a:ext>
                </a:extLst>
              </p14:cNvPr>
              <p14:cNvContentPartPr/>
              <p14:nvPr/>
            </p14:nvContentPartPr>
            <p14:xfrm>
              <a:off x="9269359" y="5502292"/>
              <a:ext cx="123840" cy="3157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5F1DAC93-B066-44FA-A1B0-1C25A18263B3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9260719" y="5493292"/>
                <a:ext cx="1414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420F76C-FA51-4642-9970-5B4CA2F9D65C}"/>
                  </a:ext>
                </a:extLst>
              </p14:cNvPr>
              <p14:cNvContentPartPr/>
              <p14:nvPr/>
            </p14:nvContentPartPr>
            <p14:xfrm>
              <a:off x="925874" y="1789908"/>
              <a:ext cx="472320" cy="299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420F76C-FA51-4642-9970-5B4CA2F9D65C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917234" y="1781268"/>
                <a:ext cx="4899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C37E8C7-FA2D-47DD-BE0B-EB6846D0F81B}"/>
                  </a:ext>
                </a:extLst>
              </p14:cNvPr>
              <p14:cNvContentPartPr/>
              <p14:nvPr/>
            </p14:nvContentPartPr>
            <p14:xfrm>
              <a:off x="632834" y="1768668"/>
              <a:ext cx="689400" cy="2458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C37E8C7-FA2D-47DD-BE0B-EB6846D0F81B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623834" y="1760028"/>
                <a:ext cx="707040" cy="2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7866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F87940F-D1FF-415F-81B5-0E4D4F101493}"/>
              </a:ext>
            </a:extLst>
          </p:cNvPr>
          <p:cNvGrpSpPr/>
          <p:nvPr/>
        </p:nvGrpSpPr>
        <p:grpSpPr>
          <a:xfrm>
            <a:off x="265759" y="377998"/>
            <a:ext cx="773640" cy="285840"/>
            <a:chOff x="265759" y="377998"/>
            <a:chExt cx="77364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457962E-FD0F-47CD-80E7-F2D6DC76D985}"/>
                    </a:ext>
                  </a:extLst>
                </p14:cNvPr>
                <p14:cNvContentPartPr/>
                <p14:nvPr/>
              </p14:nvContentPartPr>
              <p14:xfrm>
                <a:off x="547999" y="420838"/>
                <a:ext cx="33480" cy="184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457962E-FD0F-47CD-80E7-F2D6DC76D9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9359" y="411838"/>
                  <a:ext cx="51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06437A3-5723-406D-AA4F-18BB7F0D8415}"/>
                    </a:ext>
                  </a:extLst>
                </p14:cNvPr>
                <p14:cNvContentPartPr/>
                <p14:nvPr/>
              </p14:nvContentPartPr>
              <p14:xfrm>
                <a:off x="364399" y="599758"/>
                <a:ext cx="353520" cy="64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06437A3-5723-406D-AA4F-18BB7F0D8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5759" y="591118"/>
                  <a:ext cx="371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F3377D-E7F9-4C74-AFA9-C9646C7B76D9}"/>
                    </a:ext>
                  </a:extLst>
                </p14:cNvPr>
                <p14:cNvContentPartPr/>
                <p14:nvPr/>
              </p14:nvContentPartPr>
              <p14:xfrm>
                <a:off x="265759" y="377998"/>
                <a:ext cx="474840" cy="34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F3377D-E7F9-4C74-AFA9-C9646C7B76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6759" y="368998"/>
                  <a:ext cx="492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93121B0-D474-42CC-BEE5-DDD01C3C879A}"/>
                    </a:ext>
                  </a:extLst>
                </p14:cNvPr>
                <p14:cNvContentPartPr/>
                <p14:nvPr/>
              </p14:nvContentPartPr>
              <p14:xfrm>
                <a:off x="847879" y="482758"/>
                <a:ext cx="191520" cy="18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93121B0-D474-42CC-BEE5-DDD01C3C87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9239" y="473758"/>
                  <a:ext cx="2091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1E13E-86E5-4760-AD1F-44CC0573FC10}"/>
              </a:ext>
            </a:extLst>
          </p:cNvPr>
          <p:cNvGrpSpPr/>
          <p:nvPr/>
        </p:nvGrpSpPr>
        <p:grpSpPr>
          <a:xfrm>
            <a:off x="1454479" y="437398"/>
            <a:ext cx="772920" cy="262080"/>
            <a:chOff x="1454479" y="437398"/>
            <a:chExt cx="77292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29238ED-9757-4FCE-8BF4-27089824B12D}"/>
                    </a:ext>
                  </a:extLst>
                </p14:cNvPr>
                <p14:cNvContentPartPr/>
                <p14:nvPr/>
              </p14:nvContentPartPr>
              <p14:xfrm>
                <a:off x="1454479" y="519478"/>
                <a:ext cx="210600" cy="144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29238ED-9757-4FCE-8BF4-27089824B1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5839" y="510838"/>
                  <a:ext cx="22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CC5A7A-3C93-4B28-BBA5-F226A01DA77D}"/>
                    </a:ext>
                  </a:extLst>
                </p14:cNvPr>
                <p14:cNvContentPartPr/>
                <p14:nvPr/>
              </p14:nvContentPartPr>
              <p14:xfrm>
                <a:off x="1733839" y="451438"/>
                <a:ext cx="120240" cy="22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CC5A7A-3C93-4B28-BBA5-F226A01DA7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4839" y="442438"/>
                  <a:ext cx="137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238A4B4-4E13-42FF-935D-9CE31C168E83}"/>
                    </a:ext>
                  </a:extLst>
                </p14:cNvPr>
                <p14:cNvContentPartPr/>
                <p14:nvPr/>
              </p14:nvContentPartPr>
              <p14:xfrm>
                <a:off x="1949479" y="437398"/>
                <a:ext cx="277920" cy="26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238A4B4-4E13-42FF-935D-9CE31C168E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0479" y="428398"/>
                  <a:ext cx="29556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5D56A0-583C-4EFD-ACC9-1A99DCE27F28}"/>
              </a:ext>
            </a:extLst>
          </p:cNvPr>
          <p:cNvGrpSpPr/>
          <p:nvPr/>
        </p:nvGrpSpPr>
        <p:grpSpPr>
          <a:xfrm>
            <a:off x="2581279" y="84958"/>
            <a:ext cx="2158200" cy="554040"/>
            <a:chOff x="2581279" y="84958"/>
            <a:chExt cx="215820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535E945-EAD2-4D0E-A676-0077523C2E24}"/>
                    </a:ext>
                  </a:extLst>
                </p14:cNvPr>
                <p14:cNvContentPartPr/>
                <p14:nvPr/>
              </p14:nvContentPartPr>
              <p14:xfrm>
                <a:off x="2581279" y="399238"/>
                <a:ext cx="33120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535E945-EAD2-4D0E-A676-0077523C2E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2639" y="390598"/>
                  <a:ext cx="348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9C36D6-0E6D-4C0E-9C3F-2D2EAB0DE4F3}"/>
                    </a:ext>
                  </a:extLst>
                </p14:cNvPr>
                <p14:cNvContentPartPr/>
                <p14:nvPr/>
              </p14:nvContentPartPr>
              <p14:xfrm>
                <a:off x="2858839" y="122758"/>
                <a:ext cx="84600" cy="511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9C36D6-0E6D-4C0E-9C3F-2D2EAB0DE4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50199" y="114118"/>
                  <a:ext cx="1022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964821-811B-4790-A73E-BD173A134F7A}"/>
                    </a:ext>
                  </a:extLst>
                </p14:cNvPr>
                <p14:cNvContentPartPr/>
                <p14:nvPr/>
              </p14:nvContentPartPr>
              <p14:xfrm>
                <a:off x="3033439" y="460798"/>
                <a:ext cx="12240" cy="11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964821-811B-4790-A73E-BD173A134F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4799" y="452158"/>
                  <a:ext cx="29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55AEF7C-623B-4D51-852D-B242F116E23E}"/>
                    </a:ext>
                  </a:extLst>
                </p14:cNvPr>
                <p14:cNvContentPartPr/>
                <p14:nvPr/>
              </p14:nvContentPartPr>
              <p14:xfrm>
                <a:off x="3197959" y="348118"/>
                <a:ext cx="171360" cy="27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55AEF7C-623B-4D51-852D-B242F116E2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89319" y="339118"/>
                  <a:ext cx="189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1C3CFB-4FA4-4B47-BC1C-D9AAA9AFF990}"/>
                    </a:ext>
                  </a:extLst>
                </p14:cNvPr>
                <p14:cNvContentPartPr/>
                <p14:nvPr/>
              </p14:nvContentPartPr>
              <p14:xfrm>
                <a:off x="3497119" y="406798"/>
                <a:ext cx="154800" cy="199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1C3CFB-4FA4-4B47-BC1C-D9AAA9AFF9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88479" y="397798"/>
                  <a:ext cx="172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5D70C2-F599-4217-968C-4FC3934E4B0D}"/>
                    </a:ext>
                  </a:extLst>
                </p14:cNvPr>
                <p14:cNvContentPartPr/>
                <p14:nvPr/>
              </p14:nvContentPartPr>
              <p14:xfrm>
                <a:off x="3753079" y="434878"/>
                <a:ext cx="96120" cy="18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5D70C2-F599-4217-968C-4FC3934E4B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4079" y="425878"/>
                  <a:ext cx="113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08D188-8C1F-4E89-9C16-12F5EE1DFA82}"/>
                    </a:ext>
                  </a:extLst>
                </p14:cNvPr>
                <p14:cNvContentPartPr/>
                <p14:nvPr/>
              </p14:nvContentPartPr>
              <p14:xfrm>
                <a:off x="3938479" y="400678"/>
                <a:ext cx="150480" cy="205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08D188-8C1F-4E89-9C16-12F5EE1DFA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29479" y="391678"/>
                  <a:ext cx="168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3BBEEC-9A42-44EC-BEB8-8AE9E0198C1E}"/>
                    </a:ext>
                  </a:extLst>
                </p14:cNvPr>
                <p14:cNvContentPartPr/>
                <p14:nvPr/>
              </p14:nvContentPartPr>
              <p14:xfrm>
                <a:off x="4358959" y="84958"/>
                <a:ext cx="117000" cy="535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3BBEEC-9A42-44EC-BEB8-8AE9E0198C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50319" y="75958"/>
                  <a:ext cx="1346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F2BE313-E483-409A-AFD3-106F463ADB26}"/>
                    </a:ext>
                  </a:extLst>
                </p14:cNvPr>
                <p14:cNvContentPartPr/>
                <p14:nvPr/>
              </p14:nvContentPartPr>
              <p14:xfrm>
                <a:off x="4200919" y="365038"/>
                <a:ext cx="538560" cy="27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F2BE313-E483-409A-AFD3-106F463ADB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91919" y="356398"/>
                  <a:ext cx="55620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8641CC-C2E7-45DA-AF26-C21F89A4E83B}"/>
              </a:ext>
            </a:extLst>
          </p:cNvPr>
          <p:cNvGrpSpPr/>
          <p:nvPr/>
        </p:nvGrpSpPr>
        <p:grpSpPr>
          <a:xfrm>
            <a:off x="5135479" y="80638"/>
            <a:ext cx="2092680" cy="641520"/>
            <a:chOff x="5135479" y="80638"/>
            <a:chExt cx="209268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A184E4-22CC-4E45-853D-FF1F68EFD83F}"/>
                    </a:ext>
                  </a:extLst>
                </p14:cNvPr>
                <p14:cNvContentPartPr/>
                <p14:nvPr/>
              </p14:nvContentPartPr>
              <p14:xfrm>
                <a:off x="5135479" y="319318"/>
                <a:ext cx="290880" cy="278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A184E4-22CC-4E45-853D-FF1F68EFD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26479" y="310318"/>
                  <a:ext cx="308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702A53-F645-45F5-84E3-63C4DFF1A7E3}"/>
                    </a:ext>
                  </a:extLst>
                </p14:cNvPr>
                <p14:cNvContentPartPr/>
                <p14:nvPr/>
              </p14:nvContentPartPr>
              <p14:xfrm>
                <a:off x="5481079" y="354238"/>
                <a:ext cx="334800" cy="20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702A53-F645-45F5-84E3-63C4DFF1A7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72439" y="345238"/>
                  <a:ext cx="352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9E2ED2-344E-49B2-9994-E82D5BE3CA02}"/>
                    </a:ext>
                  </a:extLst>
                </p14:cNvPr>
                <p14:cNvContentPartPr/>
                <p14:nvPr/>
              </p14:nvContentPartPr>
              <p14:xfrm>
                <a:off x="5509519" y="323638"/>
                <a:ext cx="213840" cy="211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9E2ED2-344E-49B2-9994-E82D5BE3CA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00879" y="314998"/>
                  <a:ext cx="231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9C138CF-44C1-4C7A-9E2B-9AF2729B79B2}"/>
                    </a:ext>
                  </a:extLst>
                </p14:cNvPr>
                <p14:cNvContentPartPr/>
                <p14:nvPr/>
              </p14:nvContentPartPr>
              <p14:xfrm>
                <a:off x="5869519" y="376918"/>
                <a:ext cx="139320" cy="157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9C138CF-44C1-4C7A-9E2B-9AF2729B79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60519" y="368278"/>
                  <a:ext cx="156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27213F-D312-4CA4-84D4-628B11051610}"/>
                    </a:ext>
                  </a:extLst>
                </p14:cNvPr>
                <p14:cNvContentPartPr/>
                <p14:nvPr/>
              </p14:nvContentPartPr>
              <p14:xfrm>
                <a:off x="6078319" y="425158"/>
                <a:ext cx="234360" cy="105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27213F-D312-4CA4-84D4-628B110516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69679" y="416518"/>
                  <a:ext cx="252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F72E51-0BB9-4E68-B8FE-18A14D89A349}"/>
                    </a:ext>
                  </a:extLst>
                </p14:cNvPr>
                <p14:cNvContentPartPr/>
                <p14:nvPr/>
              </p14:nvContentPartPr>
              <p14:xfrm>
                <a:off x="6401599" y="413638"/>
                <a:ext cx="82800" cy="308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F72E51-0BB9-4E68-B8FE-18A14D89A3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92959" y="404998"/>
                  <a:ext cx="100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C02C70-ABDE-4DFD-9347-DD740AA6E3BB}"/>
                    </a:ext>
                  </a:extLst>
                </p14:cNvPr>
                <p14:cNvContentPartPr/>
                <p14:nvPr/>
              </p14:nvContentPartPr>
              <p14:xfrm>
                <a:off x="6406639" y="319318"/>
                <a:ext cx="271080" cy="265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C02C70-ABDE-4DFD-9347-DD740AA6E3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97639" y="310678"/>
                  <a:ext cx="288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FE3E4B-A10E-4887-B2A5-FEAF07C94496}"/>
                    </a:ext>
                  </a:extLst>
                </p14:cNvPr>
                <p14:cNvContentPartPr/>
                <p14:nvPr/>
              </p14:nvContentPartPr>
              <p14:xfrm>
                <a:off x="6789319" y="80638"/>
                <a:ext cx="119520" cy="397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FE3E4B-A10E-4887-B2A5-FEAF07C944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80679" y="71998"/>
                  <a:ext cx="1371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3FCBEF3-EC91-484D-A85F-F199A640AEC8}"/>
                    </a:ext>
                  </a:extLst>
                </p14:cNvPr>
                <p14:cNvContentPartPr/>
                <p14:nvPr/>
              </p14:nvContentPartPr>
              <p14:xfrm>
                <a:off x="6942319" y="307798"/>
                <a:ext cx="285840" cy="264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3FCBEF3-EC91-484D-A85F-F199A640AE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33319" y="299158"/>
                  <a:ext cx="30348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84D9285-A4DD-4B8B-B92D-15384C563D22}"/>
                  </a:ext>
                </a:extLst>
              </p14:cNvPr>
              <p14:cNvContentPartPr/>
              <p14:nvPr/>
            </p14:nvContentPartPr>
            <p14:xfrm>
              <a:off x="10042639" y="2149558"/>
              <a:ext cx="16920" cy="284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84D9285-A4DD-4B8B-B92D-15384C563D2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033999" y="2140918"/>
                <a:ext cx="3456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EDB0FADE-9CA7-49F2-8320-5E43EB97F557}"/>
              </a:ext>
            </a:extLst>
          </p:cNvPr>
          <p:cNvGrpSpPr/>
          <p:nvPr/>
        </p:nvGrpSpPr>
        <p:grpSpPr>
          <a:xfrm>
            <a:off x="1347559" y="887038"/>
            <a:ext cx="10627560" cy="2993760"/>
            <a:chOff x="1347559" y="887038"/>
            <a:chExt cx="10627560" cy="29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2709F8A-BF2C-43C0-8ACB-4A26951EB7BB}"/>
                    </a:ext>
                  </a:extLst>
                </p14:cNvPr>
                <p14:cNvContentPartPr/>
                <p14:nvPr/>
              </p14:nvContentPartPr>
              <p14:xfrm>
                <a:off x="1347559" y="1923118"/>
                <a:ext cx="226080" cy="479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2709F8A-BF2C-43C0-8ACB-4A26951EB7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38559" y="1914478"/>
                  <a:ext cx="2437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9BA61F8-1670-4019-8414-C49EFEC69A35}"/>
                    </a:ext>
                  </a:extLst>
                </p14:cNvPr>
                <p14:cNvContentPartPr/>
                <p14:nvPr/>
              </p14:nvContentPartPr>
              <p14:xfrm>
                <a:off x="1626199" y="2165758"/>
                <a:ext cx="159120" cy="159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9BA61F8-1670-4019-8414-C49EFEC69A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17199" y="2156758"/>
                  <a:ext cx="176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7C61475-0FCE-4913-9FAA-10CA7958A5DF}"/>
                    </a:ext>
                  </a:extLst>
                </p14:cNvPr>
                <p14:cNvContentPartPr/>
                <p14:nvPr/>
              </p14:nvContentPartPr>
              <p14:xfrm>
                <a:off x="1853719" y="1899718"/>
                <a:ext cx="210240" cy="418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7C61475-0FCE-4913-9FAA-10CA7958A5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44719" y="1890718"/>
                  <a:ext cx="2278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943ADB6-386D-4145-B2AA-09801CAEB9A1}"/>
                    </a:ext>
                  </a:extLst>
                </p14:cNvPr>
                <p14:cNvContentPartPr/>
                <p14:nvPr/>
              </p14:nvContentPartPr>
              <p14:xfrm>
                <a:off x="1819159" y="2113198"/>
                <a:ext cx="239040" cy="41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943ADB6-386D-4145-B2AA-09801CAEB9A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10519" y="2104198"/>
                  <a:ext cx="256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CEFEB7C-4095-4E12-B196-B135400FC31A}"/>
                    </a:ext>
                  </a:extLst>
                </p14:cNvPr>
                <p14:cNvContentPartPr/>
                <p14:nvPr/>
              </p14:nvContentPartPr>
              <p14:xfrm>
                <a:off x="2393359" y="2099878"/>
                <a:ext cx="18360" cy="149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CEFEB7C-4095-4E12-B196-B135400FC31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84359" y="2091238"/>
                  <a:ext cx="36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0D14F98-F6A4-4425-96C4-30B919A06321}"/>
                    </a:ext>
                  </a:extLst>
                </p14:cNvPr>
                <p14:cNvContentPartPr/>
                <p14:nvPr/>
              </p14:nvContentPartPr>
              <p14:xfrm>
                <a:off x="2244319" y="1972438"/>
                <a:ext cx="334080" cy="550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0D14F98-F6A4-4425-96C4-30B919A063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35679" y="1963438"/>
                  <a:ext cx="3517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8D540CD-C0C9-4263-BE07-7CA6FD389BBD}"/>
                    </a:ext>
                  </a:extLst>
                </p14:cNvPr>
                <p14:cNvContentPartPr/>
                <p14:nvPr/>
              </p14:nvContentPartPr>
              <p14:xfrm>
                <a:off x="2538799" y="2087278"/>
                <a:ext cx="148680" cy="170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8D540CD-C0C9-4263-BE07-7CA6FD389BB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29799" y="2078278"/>
                  <a:ext cx="166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E1C148D-61F2-4F74-8A23-5DBE68086E3A}"/>
                    </a:ext>
                  </a:extLst>
                </p14:cNvPr>
                <p14:cNvContentPartPr/>
                <p14:nvPr/>
              </p14:nvContentPartPr>
              <p14:xfrm>
                <a:off x="2702239" y="2069998"/>
                <a:ext cx="195840" cy="158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E1C148D-61F2-4F74-8A23-5DBE68086E3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93599" y="2060998"/>
                  <a:ext cx="213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DB83D8C-C615-4734-8A44-A816AD888D12}"/>
                    </a:ext>
                  </a:extLst>
                </p14:cNvPr>
                <p14:cNvContentPartPr/>
                <p14:nvPr/>
              </p14:nvContentPartPr>
              <p14:xfrm>
                <a:off x="3274639" y="2026078"/>
                <a:ext cx="332640" cy="212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DB83D8C-C615-4734-8A44-A816AD888D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65999" y="2017438"/>
                  <a:ext cx="350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1251CC-D762-4EA2-90C9-174EE284E81A}"/>
                    </a:ext>
                  </a:extLst>
                </p14:cNvPr>
                <p14:cNvContentPartPr/>
                <p14:nvPr/>
              </p14:nvContentPartPr>
              <p14:xfrm>
                <a:off x="3661279" y="2106358"/>
                <a:ext cx="169920" cy="136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1251CC-D762-4EA2-90C9-174EE284E8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52279" y="2097358"/>
                  <a:ext cx="187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1A427BF-1BEB-4683-8890-3969E34D117C}"/>
                    </a:ext>
                  </a:extLst>
                </p14:cNvPr>
                <p14:cNvContentPartPr/>
                <p14:nvPr/>
              </p14:nvContentPartPr>
              <p14:xfrm>
                <a:off x="3894559" y="2018158"/>
                <a:ext cx="173880" cy="198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1A427BF-1BEB-4683-8890-3969E34D11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85919" y="2009518"/>
                  <a:ext cx="191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3A3A070-CF55-4729-BE2C-4455595B134E}"/>
                    </a:ext>
                  </a:extLst>
                </p14:cNvPr>
                <p14:cNvContentPartPr/>
                <p14:nvPr/>
              </p14:nvContentPartPr>
              <p14:xfrm>
                <a:off x="4263199" y="1778038"/>
                <a:ext cx="272520" cy="477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3A3A070-CF55-4729-BE2C-4455595B13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54559" y="1769038"/>
                  <a:ext cx="2901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EA4ACC0-D595-4C99-84B1-982B6CFC96F1}"/>
                    </a:ext>
                  </a:extLst>
                </p14:cNvPr>
                <p14:cNvContentPartPr/>
                <p14:nvPr/>
              </p14:nvContentPartPr>
              <p14:xfrm>
                <a:off x="4253479" y="2013478"/>
                <a:ext cx="263520" cy="48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EA4ACC0-D595-4C99-84B1-982B6CFC96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44479" y="2004478"/>
                  <a:ext cx="281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D4E793A-0795-4422-9D8A-FF3B4D160A23}"/>
                    </a:ext>
                  </a:extLst>
                </p14:cNvPr>
                <p14:cNvContentPartPr/>
                <p14:nvPr/>
              </p14:nvContentPartPr>
              <p14:xfrm>
                <a:off x="4874119" y="2065678"/>
                <a:ext cx="221760" cy="16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D4E793A-0795-4422-9D8A-FF3B4D160A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65479" y="2056678"/>
                  <a:ext cx="239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233B83-6A51-483D-A809-35924A007248}"/>
                    </a:ext>
                  </a:extLst>
                </p14:cNvPr>
                <p14:cNvContentPartPr/>
                <p14:nvPr/>
              </p14:nvContentPartPr>
              <p14:xfrm>
                <a:off x="5139079" y="1757518"/>
                <a:ext cx="302400" cy="481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233B83-6A51-483D-A809-35924A00724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30439" y="1748518"/>
                  <a:ext cx="3200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2431A0-CBF3-46E5-91A7-33A364BE2382}"/>
                    </a:ext>
                  </a:extLst>
                </p14:cNvPr>
                <p14:cNvContentPartPr/>
                <p14:nvPr/>
              </p14:nvContentPartPr>
              <p14:xfrm>
                <a:off x="5510239" y="2038318"/>
                <a:ext cx="163080" cy="156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2431A0-CBF3-46E5-91A7-33A364BE23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01599" y="2029678"/>
                  <a:ext cx="180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C92C941-3683-446B-8C7D-A5A2195E36EA}"/>
                    </a:ext>
                  </a:extLst>
                </p14:cNvPr>
                <p14:cNvContentPartPr/>
                <p14:nvPr/>
              </p14:nvContentPartPr>
              <p14:xfrm>
                <a:off x="5694199" y="2040118"/>
                <a:ext cx="145440" cy="171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C92C941-3683-446B-8C7D-A5A2195E36E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85199" y="2031118"/>
                  <a:ext cx="163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2A1337-BE30-4098-85E5-C01BFFFB889B}"/>
                    </a:ext>
                  </a:extLst>
                </p14:cNvPr>
                <p14:cNvContentPartPr/>
                <p14:nvPr/>
              </p14:nvContentPartPr>
              <p14:xfrm>
                <a:off x="5918839" y="1876678"/>
                <a:ext cx="267120" cy="374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2A1337-BE30-4098-85E5-C01BFFFB88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10199" y="1868038"/>
                  <a:ext cx="2847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54D5653-441A-4FB4-9C60-D6EBDE64EFC1}"/>
                    </a:ext>
                  </a:extLst>
                </p14:cNvPr>
                <p14:cNvContentPartPr/>
                <p14:nvPr/>
              </p14:nvContentPartPr>
              <p14:xfrm>
                <a:off x="6023599" y="1987198"/>
                <a:ext cx="341640" cy="263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54D5653-441A-4FB4-9C60-D6EBDE64EF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14599" y="1978198"/>
                  <a:ext cx="359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3C724A1-3AA0-4996-8BD7-710DFC8193D8}"/>
                    </a:ext>
                  </a:extLst>
                </p14:cNvPr>
                <p14:cNvContentPartPr/>
                <p14:nvPr/>
              </p14:nvContentPartPr>
              <p14:xfrm>
                <a:off x="6689959" y="2031118"/>
                <a:ext cx="187920" cy="201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3C724A1-3AA0-4996-8BD7-710DFC8193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80959" y="2022478"/>
                  <a:ext cx="205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9D277AD-8B16-46D2-8AA6-B8C45C3AEC12}"/>
                    </a:ext>
                  </a:extLst>
                </p14:cNvPr>
                <p14:cNvContentPartPr/>
                <p14:nvPr/>
              </p14:nvContentPartPr>
              <p14:xfrm>
                <a:off x="6990199" y="1909438"/>
                <a:ext cx="165600" cy="277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9D277AD-8B16-46D2-8AA6-B8C45C3AEC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81559" y="1900438"/>
                  <a:ext cx="183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28B0D2F-BC59-4C50-A8EC-186C0A1524C6}"/>
                    </a:ext>
                  </a:extLst>
                </p14:cNvPr>
                <p14:cNvContentPartPr/>
                <p14:nvPr/>
              </p14:nvContentPartPr>
              <p14:xfrm>
                <a:off x="7163359" y="1862638"/>
                <a:ext cx="190800" cy="344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28B0D2F-BC59-4C50-A8EC-186C0A1524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54359" y="1853998"/>
                  <a:ext cx="208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BFEE20-83B9-4782-A5CB-E87AF60E0308}"/>
                    </a:ext>
                  </a:extLst>
                </p14:cNvPr>
                <p14:cNvContentPartPr/>
                <p14:nvPr/>
              </p14:nvContentPartPr>
              <p14:xfrm>
                <a:off x="7723879" y="1858318"/>
                <a:ext cx="418320" cy="342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BFEE20-83B9-4782-A5CB-E87AF60E03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15239" y="1849678"/>
                  <a:ext cx="435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08FA841-5F55-40CD-BF97-DB92A26B99DA}"/>
                    </a:ext>
                  </a:extLst>
                </p14:cNvPr>
                <p14:cNvContentPartPr/>
                <p14:nvPr/>
              </p14:nvContentPartPr>
              <p14:xfrm>
                <a:off x="8561239" y="1927078"/>
                <a:ext cx="252720" cy="223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08FA841-5F55-40CD-BF97-DB92A26B99D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52599" y="1918438"/>
                  <a:ext cx="270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3D27599-650A-42E5-AA9A-19A00B67C043}"/>
                    </a:ext>
                  </a:extLst>
                </p14:cNvPr>
                <p14:cNvContentPartPr/>
                <p14:nvPr/>
              </p14:nvContentPartPr>
              <p14:xfrm>
                <a:off x="8872999" y="1961638"/>
                <a:ext cx="234000" cy="208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3D27599-650A-42E5-AA9A-19A00B67C04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64359" y="1952998"/>
                  <a:ext cx="251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57CC2F5-A8EC-4288-AC5B-3154BF66400D}"/>
                    </a:ext>
                  </a:extLst>
                </p14:cNvPr>
                <p14:cNvContentPartPr/>
                <p14:nvPr/>
              </p14:nvContentPartPr>
              <p14:xfrm>
                <a:off x="9095119" y="1934278"/>
                <a:ext cx="249480" cy="234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57CC2F5-A8EC-4288-AC5B-3154BF6640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86119" y="1925638"/>
                  <a:ext cx="267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E115F79-299C-488C-A729-5C143E16ABC4}"/>
                    </a:ext>
                  </a:extLst>
                </p14:cNvPr>
                <p14:cNvContentPartPr/>
                <p14:nvPr/>
              </p14:nvContentPartPr>
              <p14:xfrm>
                <a:off x="9389959" y="1922038"/>
                <a:ext cx="257760" cy="235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E115F79-299C-488C-A729-5C143E16AB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80959" y="1913398"/>
                  <a:ext cx="275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75BEABB-B1DF-4A42-9136-52AF2F3E7268}"/>
                    </a:ext>
                  </a:extLst>
                </p14:cNvPr>
                <p14:cNvContentPartPr/>
                <p14:nvPr/>
              </p14:nvContentPartPr>
              <p14:xfrm>
                <a:off x="9684799" y="1870198"/>
                <a:ext cx="270360" cy="279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75BEABB-B1DF-4A42-9136-52AF2F3E726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75799" y="1861198"/>
                  <a:ext cx="288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98D807-E0A7-4F07-8421-DEA46B7D29A0}"/>
                    </a:ext>
                  </a:extLst>
                </p14:cNvPr>
                <p14:cNvContentPartPr/>
                <p14:nvPr/>
              </p14:nvContentPartPr>
              <p14:xfrm>
                <a:off x="3195799" y="2374918"/>
                <a:ext cx="1102320" cy="36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98D807-E0A7-4F07-8421-DEA46B7D29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86799" y="2365918"/>
                  <a:ext cx="1119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52B58C6-9DA0-4A31-B979-4B7CF28239AD}"/>
                    </a:ext>
                  </a:extLst>
                </p14:cNvPr>
                <p14:cNvContentPartPr/>
                <p14:nvPr/>
              </p14:nvContentPartPr>
              <p14:xfrm>
                <a:off x="6893719" y="2752558"/>
                <a:ext cx="206640" cy="200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52B58C6-9DA0-4A31-B979-4B7CF28239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85079" y="2743558"/>
                  <a:ext cx="22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78E696D-3CDB-4D21-8476-2319AA300AEE}"/>
                    </a:ext>
                  </a:extLst>
                </p14:cNvPr>
                <p14:cNvContentPartPr/>
                <p14:nvPr/>
              </p14:nvContentPartPr>
              <p14:xfrm>
                <a:off x="7143559" y="2789998"/>
                <a:ext cx="150120" cy="125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78E696D-3CDB-4D21-8476-2319AA300AE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34559" y="2781358"/>
                  <a:ext cx="167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A1CCC6D-8A7F-48FA-8310-6745E1D44F9C}"/>
                    </a:ext>
                  </a:extLst>
                </p14:cNvPr>
                <p14:cNvContentPartPr/>
                <p14:nvPr/>
              </p14:nvContentPartPr>
              <p14:xfrm>
                <a:off x="7321039" y="2806558"/>
                <a:ext cx="246240" cy="132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A1CCC6D-8A7F-48FA-8310-6745E1D44F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12039" y="2797918"/>
                  <a:ext cx="263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C9A5A24-D1EB-4F2B-9D19-044314294901}"/>
                    </a:ext>
                  </a:extLst>
                </p14:cNvPr>
                <p14:cNvContentPartPr/>
                <p14:nvPr/>
              </p14:nvContentPartPr>
              <p14:xfrm>
                <a:off x="7594639" y="2781358"/>
                <a:ext cx="261000" cy="172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C9A5A24-D1EB-4F2B-9D19-0443142949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85999" y="2772718"/>
                  <a:ext cx="278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41ADA96-2549-4F67-999E-DC9A11E90FC1}"/>
                    </a:ext>
                  </a:extLst>
                </p14:cNvPr>
                <p14:cNvContentPartPr/>
                <p14:nvPr/>
              </p14:nvContentPartPr>
              <p14:xfrm>
                <a:off x="7790479" y="2573638"/>
                <a:ext cx="224640" cy="357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41ADA96-2549-4F67-999E-DC9A11E90F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81839" y="2564998"/>
                  <a:ext cx="2422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DE72633-F33C-4E81-8291-E1B0A9F33E33}"/>
                    </a:ext>
                  </a:extLst>
                </p14:cNvPr>
                <p14:cNvContentPartPr/>
                <p14:nvPr/>
              </p14:nvContentPartPr>
              <p14:xfrm>
                <a:off x="7894879" y="2819518"/>
                <a:ext cx="71280" cy="126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DE72633-F33C-4E81-8291-E1B0A9F33E3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85879" y="2810518"/>
                  <a:ext cx="88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4F61529-1930-4CA6-B091-7349F0A70645}"/>
                    </a:ext>
                  </a:extLst>
                </p14:cNvPr>
                <p14:cNvContentPartPr/>
                <p14:nvPr/>
              </p14:nvContentPartPr>
              <p14:xfrm>
                <a:off x="8127439" y="2536918"/>
                <a:ext cx="277200" cy="456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4F61529-1930-4CA6-B091-7349F0A706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18799" y="2527918"/>
                  <a:ext cx="2948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28620BB-352C-42CF-8173-4D095E9D9BC7}"/>
                    </a:ext>
                  </a:extLst>
                </p14:cNvPr>
                <p14:cNvContentPartPr/>
                <p14:nvPr/>
              </p14:nvContentPartPr>
              <p14:xfrm>
                <a:off x="8059399" y="2699998"/>
                <a:ext cx="500400" cy="242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28620BB-352C-42CF-8173-4D095E9D9B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50399" y="2691358"/>
                  <a:ext cx="518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DDEBB16-C8DD-42D6-AE62-75A44629C374}"/>
                    </a:ext>
                  </a:extLst>
                </p14:cNvPr>
                <p14:cNvContentPartPr/>
                <p14:nvPr/>
              </p14:nvContentPartPr>
              <p14:xfrm>
                <a:off x="8467639" y="2793958"/>
                <a:ext cx="150840" cy="13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DDEBB16-C8DD-42D6-AE62-75A44629C37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58639" y="2784958"/>
                  <a:ext cx="168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2DD86A2-D1A6-4E1B-8895-AE1526D21FD5}"/>
                    </a:ext>
                  </a:extLst>
                </p14:cNvPr>
                <p14:cNvContentPartPr/>
                <p14:nvPr/>
              </p14:nvContentPartPr>
              <p14:xfrm>
                <a:off x="8619919" y="2797198"/>
                <a:ext cx="179280" cy="148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2DD86A2-D1A6-4E1B-8895-AE1526D21F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10919" y="2788198"/>
                  <a:ext cx="196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ABBA2A5-A5F0-4A40-9CEB-F4C80E760339}"/>
                    </a:ext>
                  </a:extLst>
                </p14:cNvPr>
                <p14:cNvContentPartPr/>
                <p14:nvPr/>
              </p14:nvContentPartPr>
              <p14:xfrm>
                <a:off x="8929879" y="2818798"/>
                <a:ext cx="167400" cy="121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ABBA2A5-A5F0-4A40-9CEB-F4C80E7603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20879" y="2810158"/>
                  <a:ext cx="185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7D10421-40CA-4A03-9516-26FD218ACD7D}"/>
                    </a:ext>
                  </a:extLst>
                </p14:cNvPr>
                <p14:cNvContentPartPr/>
                <p14:nvPr/>
              </p14:nvContentPartPr>
              <p14:xfrm>
                <a:off x="9229759" y="2617918"/>
                <a:ext cx="203760" cy="321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7D10421-40CA-4A03-9516-26FD218ACD7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20759" y="2608918"/>
                  <a:ext cx="2214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B632DAF-E7B6-48BC-90D1-5FECDDD4C146}"/>
                    </a:ext>
                  </a:extLst>
                </p14:cNvPr>
                <p14:cNvContentPartPr/>
                <p14:nvPr/>
              </p14:nvContentPartPr>
              <p14:xfrm>
                <a:off x="3532759" y="2748598"/>
                <a:ext cx="191880" cy="203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B632DAF-E7B6-48BC-90D1-5FECDDD4C14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23759" y="2739598"/>
                  <a:ext cx="209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6551123-4ED0-49A3-8120-53F8C544E46C}"/>
                    </a:ext>
                  </a:extLst>
                </p14:cNvPr>
                <p14:cNvContentPartPr/>
                <p14:nvPr/>
              </p14:nvContentPartPr>
              <p14:xfrm>
                <a:off x="3722119" y="2784958"/>
                <a:ext cx="171000" cy="162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6551123-4ED0-49A3-8120-53F8C544E46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13119" y="2775958"/>
                  <a:ext cx="188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311191B-A846-4CCD-A323-69605103F2B5}"/>
                    </a:ext>
                  </a:extLst>
                </p14:cNvPr>
                <p14:cNvContentPartPr/>
                <p14:nvPr/>
              </p14:nvContentPartPr>
              <p14:xfrm>
                <a:off x="3921559" y="2807998"/>
                <a:ext cx="333720" cy="141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311191B-A846-4CCD-A323-69605103F2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12559" y="2799358"/>
                  <a:ext cx="351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161FADD-6344-412C-A44B-B64A42CD3C77}"/>
                    </a:ext>
                  </a:extLst>
                </p14:cNvPr>
                <p14:cNvContentPartPr/>
                <p14:nvPr/>
              </p14:nvContentPartPr>
              <p14:xfrm>
                <a:off x="4304599" y="2763718"/>
                <a:ext cx="206280" cy="399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161FADD-6344-412C-A44B-B64A42CD3C7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95959" y="2755078"/>
                  <a:ext cx="2239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1CE28B1-5D1C-4F48-9C33-AF171B0B5243}"/>
                    </a:ext>
                  </a:extLst>
                </p14:cNvPr>
                <p14:cNvContentPartPr/>
                <p14:nvPr/>
              </p14:nvContentPartPr>
              <p14:xfrm>
                <a:off x="4379479" y="2697118"/>
                <a:ext cx="264600" cy="267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1CE28B1-5D1C-4F48-9C33-AF171B0B52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70479" y="2688118"/>
                  <a:ext cx="282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2F1E172-AFE4-41DB-A81D-B0568BFDECD7}"/>
                    </a:ext>
                  </a:extLst>
                </p14:cNvPr>
                <p14:cNvContentPartPr/>
                <p14:nvPr/>
              </p14:nvContentPartPr>
              <p14:xfrm>
                <a:off x="4604479" y="2781358"/>
                <a:ext cx="189360" cy="191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2F1E172-AFE4-41DB-A81D-B0568BFDEC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95479" y="2772358"/>
                  <a:ext cx="207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46F1575-29D8-4B9A-B278-F3F1723A21B0}"/>
                    </a:ext>
                  </a:extLst>
                </p14:cNvPr>
                <p14:cNvContentPartPr/>
                <p14:nvPr/>
              </p14:nvContentPartPr>
              <p14:xfrm>
                <a:off x="4837399" y="2775238"/>
                <a:ext cx="439560" cy="249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46F1575-29D8-4B9A-B278-F3F1723A21B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28399" y="2766238"/>
                  <a:ext cx="457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A5B52F2-52E0-4D42-A2EC-384484B2DCDD}"/>
                    </a:ext>
                  </a:extLst>
                </p14:cNvPr>
                <p14:cNvContentPartPr/>
                <p14:nvPr/>
              </p14:nvContentPartPr>
              <p14:xfrm>
                <a:off x="1391479" y="3456358"/>
                <a:ext cx="285120" cy="217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A5B52F2-52E0-4D42-A2EC-384484B2DC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82479" y="3447358"/>
                  <a:ext cx="302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FAE044C-BF25-4E20-BF94-932A5EB880BD}"/>
                    </a:ext>
                  </a:extLst>
                </p14:cNvPr>
                <p14:cNvContentPartPr/>
                <p14:nvPr/>
              </p14:nvContentPartPr>
              <p14:xfrm>
                <a:off x="1592719" y="3200398"/>
                <a:ext cx="225000" cy="361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FAE044C-BF25-4E20-BF94-932A5EB880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83719" y="3191758"/>
                  <a:ext cx="2426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EB5F67A-94B8-4716-83F8-593D42EA5A05}"/>
                    </a:ext>
                  </a:extLst>
                </p14:cNvPr>
                <p14:cNvContentPartPr/>
                <p14:nvPr/>
              </p14:nvContentPartPr>
              <p14:xfrm>
                <a:off x="1758319" y="3473638"/>
                <a:ext cx="52560" cy="110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EB5F67A-94B8-4716-83F8-593D42EA5A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49319" y="3464998"/>
                  <a:ext cx="70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695AE95-EA83-42FC-8FD7-340B444B82EF}"/>
                    </a:ext>
                  </a:extLst>
                </p14:cNvPr>
                <p14:cNvContentPartPr/>
                <p14:nvPr/>
              </p14:nvContentPartPr>
              <p14:xfrm>
                <a:off x="1847239" y="3399838"/>
                <a:ext cx="240840" cy="246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695AE95-EA83-42FC-8FD7-340B444B82E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38599" y="3390838"/>
                  <a:ext cx="258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C691791-30B3-4021-B111-C8CE703C6E50}"/>
                    </a:ext>
                  </a:extLst>
                </p14:cNvPr>
                <p14:cNvContentPartPr/>
                <p14:nvPr/>
              </p14:nvContentPartPr>
              <p14:xfrm>
                <a:off x="2203639" y="3148558"/>
                <a:ext cx="305280" cy="515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C691791-30B3-4021-B111-C8CE703C6E5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94999" y="3139558"/>
                  <a:ext cx="32292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78C84D6-1418-4F20-8227-2FFEF5A54890}"/>
                    </a:ext>
                  </a:extLst>
                </p14:cNvPr>
                <p14:cNvContentPartPr/>
                <p14:nvPr/>
              </p14:nvContentPartPr>
              <p14:xfrm>
                <a:off x="2149639" y="3385798"/>
                <a:ext cx="375480" cy="70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78C84D6-1418-4F20-8227-2FFEF5A5489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40639" y="3376798"/>
                  <a:ext cx="393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F3FDA7B-B6EE-40F7-B253-56D14DF41A48}"/>
                    </a:ext>
                  </a:extLst>
                </p14:cNvPr>
                <p14:cNvContentPartPr/>
                <p14:nvPr/>
              </p14:nvContentPartPr>
              <p14:xfrm>
                <a:off x="2446639" y="3414598"/>
                <a:ext cx="156240" cy="201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F3FDA7B-B6EE-40F7-B253-56D14DF41A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37639" y="3405958"/>
                  <a:ext cx="173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97EEE28-A499-4149-9887-5862DB9F6176}"/>
                    </a:ext>
                  </a:extLst>
                </p14:cNvPr>
                <p14:cNvContentPartPr/>
                <p14:nvPr/>
              </p14:nvContentPartPr>
              <p14:xfrm>
                <a:off x="2650399" y="3475438"/>
                <a:ext cx="44280" cy="106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97EEE28-A499-4149-9887-5862DB9F617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41399" y="3466798"/>
                  <a:ext cx="61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014F5CA-AFB1-4A14-B106-9961DE6DA177}"/>
                    </a:ext>
                  </a:extLst>
                </p14:cNvPr>
                <p14:cNvContentPartPr/>
                <p14:nvPr/>
              </p14:nvContentPartPr>
              <p14:xfrm>
                <a:off x="2849119" y="3186718"/>
                <a:ext cx="222840" cy="417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014F5CA-AFB1-4A14-B106-9961DE6DA1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40119" y="3177718"/>
                  <a:ext cx="2404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8408EE8-F472-4D3B-B55B-055FB4687D2F}"/>
                    </a:ext>
                  </a:extLst>
                </p14:cNvPr>
                <p14:cNvContentPartPr/>
                <p14:nvPr/>
              </p14:nvContentPartPr>
              <p14:xfrm>
                <a:off x="3115519" y="3428998"/>
                <a:ext cx="204840" cy="147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8408EE8-F472-4D3B-B55B-055FB4687D2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06519" y="3420358"/>
                  <a:ext cx="222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93F5C06-E48B-423C-A886-C10F75788311}"/>
                    </a:ext>
                  </a:extLst>
                </p14:cNvPr>
                <p14:cNvContentPartPr/>
                <p14:nvPr/>
              </p14:nvContentPartPr>
              <p14:xfrm>
                <a:off x="3434119" y="3097798"/>
                <a:ext cx="282960" cy="473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93F5C06-E48B-423C-A886-C10F757883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25119" y="3088798"/>
                  <a:ext cx="3006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1116953-B7D3-41B8-A002-CEF7486C18A7}"/>
                    </a:ext>
                  </a:extLst>
                </p14:cNvPr>
                <p14:cNvContentPartPr/>
                <p14:nvPr/>
              </p14:nvContentPartPr>
              <p14:xfrm>
                <a:off x="3403519" y="3359158"/>
                <a:ext cx="270000" cy="44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1116953-B7D3-41B8-A002-CEF7486C18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94519" y="3350158"/>
                  <a:ext cx="287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4E43F0B-C510-42C9-A171-36BC4D2C2930}"/>
                    </a:ext>
                  </a:extLst>
                </p14:cNvPr>
                <p14:cNvContentPartPr/>
                <p14:nvPr/>
              </p14:nvContentPartPr>
              <p14:xfrm>
                <a:off x="3662359" y="3279238"/>
                <a:ext cx="275760" cy="288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4E43F0B-C510-42C9-A171-36BC4D2C29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53719" y="3270238"/>
                  <a:ext cx="293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72B83E5-8D64-4772-8366-7289526C442E}"/>
                    </a:ext>
                  </a:extLst>
                </p14:cNvPr>
                <p14:cNvContentPartPr/>
                <p14:nvPr/>
              </p14:nvContentPartPr>
              <p14:xfrm>
                <a:off x="3865759" y="3434038"/>
                <a:ext cx="106200" cy="132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72B83E5-8D64-4772-8366-7289526C442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56759" y="3425398"/>
                  <a:ext cx="123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84EF725-C7E5-4C54-AFF2-0011B8758B35}"/>
                    </a:ext>
                  </a:extLst>
                </p14:cNvPr>
                <p14:cNvContentPartPr/>
                <p14:nvPr/>
              </p14:nvContentPartPr>
              <p14:xfrm>
                <a:off x="4036039" y="3457438"/>
                <a:ext cx="160200" cy="119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84EF725-C7E5-4C54-AFF2-0011B8758B3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27399" y="3448438"/>
                  <a:ext cx="177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F19F2BC-0F79-417F-BFEA-97857523E0B0}"/>
                    </a:ext>
                  </a:extLst>
                </p14:cNvPr>
                <p14:cNvContentPartPr/>
                <p14:nvPr/>
              </p14:nvContentPartPr>
              <p14:xfrm>
                <a:off x="4823359" y="3148918"/>
                <a:ext cx="207720" cy="429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F19F2BC-0F79-417F-BFEA-97857523E0B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14359" y="3140278"/>
                  <a:ext cx="2253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A1A971B-881B-420A-8487-49C370CED9D1}"/>
                    </a:ext>
                  </a:extLst>
                </p14:cNvPr>
                <p14:cNvContentPartPr/>
                <p14:nvPr/>
              </p14:nvContentPartPr>
              <p14:xfrm>
                <a:off x="4691959" y="3379678"/>
                <a:ext cx="378720" cy="42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A1A971B-881B-420A-8487-49C370CED9D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82959" y="3371038"/>
                  <a:ext cx="396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07EB33B-6219-47C0-B032-8A03F7F8FF32}"/>
                    </a:ext>
                  </a:extLst>
                </p14:cNvPr>
                <p14:cNvContentPartPr/>
                <p14:nvPr/>
              </p14:nvContentPartPr>
              <p14:xfrm>
                <a:off x="4992919" y="3414958"/>
                <a:ext cx="169920" cy="150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07EB33B-6219-47C0-B032-8A03F7F8FF3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83919" y="3406318"/>
                  <a:ext cx="187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AFD8D90-B6BD-4FC9-9167-96F8FB4E6B71}"/>
                    </a:ext>
                  </a:extLst>
                </p14:cNvPr>
                <p14:cNvContentPartPr/>
                <p14:nvPr/>
              </p14:nvContentPartPr>
              <p14:xfrm>
                <a:off x="5662519" y="2580838"/>
                <a:ext cx="298800" cy="426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AFD8D90-B6BD-4FC9-9167-96F8FB4E6B7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53519" y="2572198"/>
                  <a:ext cx="3164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0756DA7-8AE7-4B61-A3E7-77E4ECB64FEA}"/>
                    </a:ext>
                  </a:extLst>
                </p14:cNvPr>
                <p14:cNvContentPartPr/>
                <p14:nvPr/>
              </p14:nvContentPartPr>
              <p14:xfrm>
                <a:off x="5598079" y="2725558"/>
                <a:ext cx="389520" cy="102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0756DA7-8AE7-4B61-A3E7-77E4ECB64F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89439" y="2716918"/>
                  <a:ext cx="407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EFD264F-F874-4357-9714-695743E6E569}"/>
                    </a:ext>
                  </a:extLst>
                </p14:cNvPr>
                <p14:cNvContentPartPr/>
                <p14:nvPr/>
              </p14:nvContentPartPr>
              <p14:xfrm>
                <a:off x="5993719" y="2485798"/>
                <a:ext cx="280800" cy="474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EFD264F-F874-4357-9714-695743E6E5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85079" y="2477158"/>
                  <a:ext cx="2984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7207BFE-39D6-4123-A9FA-85C9EED32FEB}"/>
                    </a:ext>
                  </a:extLst>
                </p14:cNvPr>
                <p14:cNvContentPartPr/>
                <p14:nvPr/>
              </p14:nvContentPartPr>
              <p14:xfrm>
                <a:off x="6232759" y="2798638"/>
                <a:ext cx="183600" cy="164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7207BFE-39D6-4123-A9FA-85C9EED32F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23759" y="2789998"/>
                  <a:ext cx="201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EE39854-44E7-4EC2-9499-D4BD8390578B}"/>
                    </a:ext>
                  </a:extLst>
                </p14:cNvPr>
                <p14:cNvContentPartPr/>
                <p14:nvPr/>
              </p14:nvContentPartPr>
              <p14:xfrm>
                <a:off x="5695639" y="3165838"/>
                <a:ext cx="209520" cy="430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EE39854-44E7-4EC2-9499-D4BD839057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86999" y="3156838"/>
                  <a:ext cx="2271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5FBA810-6E29-4B94-ABA6-0AF93DDA78DE}"/>
                    </a:ext>
                  </a:extLst>
                </p14:cNvPr>
                <p14:cNvContentPartPr/>
                <p14:nvPr/>
              </p14:nvContentPartPr>
              <p14:xfrm>
                <a:off x="5624719" y="3358438"/>
                <a:ext cx="273960" cy="29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5FBA810-6E29-4B94-ABA6-0AF93DDA78D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16079" y="3349438"/>
                  <a:ext cx="291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DD954EC-0456-48BE-9B95-A3131395D10C}"/>
                    </a:ext>
                  </a:extLst>
                </p14:cNvPr>
                <p14:cNvContentPartPr/>
                <p14:nvPr/>
              </p14:nvContentPartPr>
              <p14:xfrm>
                <a:off x="5953399" y="3068638"/>
                <a:ext cx="253440" cy="466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DD954EC-0456-48BE-9B95-A3131395D10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44399" y="3059998"/>
                  <a:ext cx="2710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7AA8118-5873-4423-8020-6A8CBA8563DF}"/>
                    </a:ext>
                  </a:extLst>
                </p14:cNvPr>
                <p14:cNvContentPartPr/>
                <p14:nvPr/>
              </p14:nvContentPartPr>
              <p14:xfrm>
                <a:off x="6157159" y="3338278"/>
                <a:ext cx="207720" cy="190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7AA8118-5873-4423-8020-6A8CBA8563D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48519" y="3329638"/>
                  <a:ext cx="225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8A49712-BCCF-4BEC-9B40-10630E9809BA}"/>
                    </a:ext>
                  </a:extLst>
                </p14:cNvPr>
                <p14:cNvContentPartPr/>
                <p14:nvPr/>
              </p14:nvContentPartPr>
              <p14:xfrm>
                <a:off x="6727039" y="3327118"/>
                <a:ext cx="389880" cy="172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8A49712-BCCF-4BEC-9B40-10630E9809B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18039" y="3318478"/>
                  <a:ext cx="407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95DEFB5-3413-48BA-9888-CB089945572D}"/>
                    </a:ext>
                  </a:extLst>
                </p14:cNvPr>
                <p14:cNvContentPartPr/>
                <p14:nvPr/>
              </p14:nvContentPartPr>
              <p14:xfrm>
                <a:off x="7139239" y="3331438"/>
                <a:ext cx="209520" cy="151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95DEFB5-3413-48BA-9888-CB089945572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30239" y="3322798"/>
                  <a:ext cx="227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15FBC81-B42B-4BDD-8952-684A46D74475}"/>
                    </a:ext>
                  </a:extLst>
                </p14:cNvPr>
                <p14:cNvContentPartPr/>
                <p14:nvPr/>
              </p14:nvContentPartPr>
              <p14:xfrm>
                <a:off x="7377559" y="3300838"/>
                <a:ext cx="186120" cy="203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5FBC81-B42B-4BDD-8952-684A46D7447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68559" y="3292198"/>
                  <a:ext cx="203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EEAF51E-CD06-44B7-AEA5-5B6CB7D7A744}"/>
                    </a:ext>
                  </a:extLst>
                </p14:cNvPr>
                <p14:cNvContentPartPr/>
                <p14:nvPr/>
              </p14:nvContentPartPr>
              <p14:xfrm>
                <a:off x="7414279" y="3371398"/>
                <a:ext cx="319320" cy="509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EEAF51E-CD06-44B7-AEA5-5B6CB7D7A74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05639" y="3362398"/>
                  <a:ext cx="3369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5116603-293F-4266-BDE5-4BEC71B7D9A4}"/>
                    </a:ext>
                  </a:extLst>
                </p14:cNvPr>
                <p14:cNvContentPartPr/>
                <p14:nvPr/>
              </p14:nvContentPartPr>
              <p14:xfrm>
                <a:off x="7786879" y="3345478"/>
                <a:ext cx="108000" cy="134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5116603-293F-4266-BDE5-4BEC71B7D9A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78239" y="3336838"/>
                  <a:ext cx="125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C19ADC-9876-489F-833F-095A65B65A36}"/>
                    </a:ext>
                  </a:extLst>
                </p14:cNvPr>
                <p14:cNvContentPartPr/>
                <p14:nvPr/>
              </p14:nvContentPartPr>
              <p14:xfrm>
                <a:off x="7915039" y="3356278"/>
                <a:ext cx="176400" cy="116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C19ADC-9876-489F-833F-095A65B65A3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06399" y="3347638"/>
                  <a:ext cx="194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A62DBE0-9308-406A-8F7B-93F1E70A46B2}"/>
                    </a:ext>
                  </a:extLst>
                </p14:cNvPr>
                <p14:cNvContentPartPr/>
                <p14:nvPr/>
              </p14:nvContentPartPr>
              <p14:xfrm>
                <a:off x="8201599" y="3327838"/>
                <a:ext cx="140760" cy="181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A62DBE0-9308-406A-8F7B-93F1E70A46B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92959" y="3319198"/>
                  <a:ext cx="158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66093C8-6A73-482B-843C-DE54C62DB498}"/>
                    </a:ext>
                  </a:extLst>
                </p14:cNvPr>
                <p14:cNvContentPartPr/>
                <p14:nvPr/>
              </p14:nvContentPartPr>
              <p14:xfrm>
                <a:off x="8480239" y="3182398"/>
                <a:ext cx="193680" cy="298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66093C8-6A73-482B-843C-DE54C62DB49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71239" y="3173398"/>
                  <a:ext cx="211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78CA4A8-28CA-49A9-B590-E1FFB9675607}"/>
                    </a:ext>
                  </a:extLst>
                </p14:cNvPr>
                <p14:cNvContentPartPr/>
                <p14:nvPr/>
              </p14:nvContentPartPr>
              <p14:xfrm>
                <a:off x="8921599" y="3353398"/>
                <a:ext cx="282600" cy="182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78CA4A8-28CA-49A9-B590-E1FFB967560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12599" y="3344398"/>
                  <a:ext cx="300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BF8B1A0-8D83-49E4-A452-31B828619D44}"/>
                    </a:ext>
                  </a:extLst>
                </p14:cNvPr>
                <p14:cNvContentPartPr/>
                <p14:nvPr/>
              </p14:nvContentPartPr>
              <p14:xfrm>
                <a:off x="9133279" y="3119038"/>
                <a:ext cx="299160" cy="378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BF8B1A0-8D83-49E4-A452-31B828619D4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24279" y="3110398"/>
                  <a:ext cx="3168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B0C1A7E-CA7C-49C2-A4C7-37039648E003}"/>
                    </a:ext>
                  </a:extLst>
                </p14:cNvPr>
                <p14:cNvContentPartPr/>
                <p14:nvPr/>
              </p14:nvContentPartPr>
              <p14:xfrm>
                <a:off x="9290959" y="3387598"/>
                <a:ext cx="54000" cy="104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B0C1A7E-CA7C-49C2-A4C7-37039648E00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81959" y="3378958"/>
                  <a:ext cx="71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2E10F98-E487-4B4C-A7AE-029F837ACC57}"/>
                    </a:ext>
                  </a:extLst>
                </p14:cNvPr>
                <p14:cNvContentPartPr/>
                <p14:nvPr/>
              </p14:nvContentPartPr>
              <p14:xfrm>
                <a:off x="9412999" y="3310558"/>
                <a:ext cx="253800" cy="272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2E10F98-E487-4B4C-A7AE-029F837ACC5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03999" y="3301558"/>
                  <a:ext cx="2714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CE0D82E-419F-42BC-8700-4CE2B12FF86F}"/>
                    </a:ext>
                  </a:extLst>
                </p14:cNvPr>
                <p14:cNvContentPartPr/>
                <p14:nvPr/>
              </p14:nvContentPartPr>
              <p14:xfrm>
                <a:off x="9732319" y="3085198"/>
                <a:ext cx="351000" cy="483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CE0D82E-419F-42BC-8700-4CE2B12FF8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23319" y="3076558"/>
                  <a:ext cx="3686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C3E6ADF-38E8-44F1-B97B-B9C62353A9D5}"/>
                    </a:ext>
                  </a:extLst>
                </p14:cNvPr>
                <p14:cNvContentPartPr/>
                <p14:nvPr/>
              </p14:nvContentPartPr>
              <p14:xfrm>
                <a:off x="9690199" y="3235318"/>
                <a:ext cx="456840" cy="134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C3E6ADF-38E8-44F1-B97B-B9C62353A9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81199" y="3226318"/>
                  <a:ext cx="474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364CAE3-7464-4228-BA7C-E3C033E7BA30}"/>
                    </a:ext>
                  </a:extLst>
                </p14:cNvPr>
                <p14:cNvContentPartPr/>
                <p14:nvPr/>
              </p14:nvContentPartPr>
              <p14:xfrm>
                <a:off x="10052359" y="3355918"/>
                <a:ext cx="295200" cy="176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364CAE3-7464-4228-BA7C-E3C033E7BA3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43359" y="3347278"/>
                  <a:ext cx="312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7C58516-0FA0-47FA-8426-C966DF856350}"/>
                    </a:ext>
                  </a:extLst>
                </p14:cNvPr>
                <p14:cNvContentPartPr/>
                <p14:nvPr/>
              </p14:nvContentPartPr>
              <p14:xfrm>
                <a:off x="10459519" y="3113998"/>
                <a:ext cx="301680" cy="448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7C58516-0FA0-47FA-8426-C966DF85635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50519" y="3104998"/>
                  <a:ext cx="3193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9E57ECD-7FFA-4A2B-ABDE-5198FC72E6B5}"/>
                    </a:ext>
                  </a:extLst>
                </p14:cNvPr>
                <p14:cNvContentPartPr/>
                <p14:nvPr/>
              </p14:nvContentPartPr>
              <p14:xfrm>
                <a:off x="10795399" y="3397318"/>
                <a:ext cx="211320" cy="129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9E57ECD-7FFA-4A2B-ABDE-5198FC72E6B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86399" y="3388318"/>
                  <a:ext cx="228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91251E4-9B6D-4427-B7CD-C150384145B7}"/>
                    </a:ext>
                  </a:extLst>
                </p14:cNvPr>
                <p14:cNvContentPartPr/>
                <p14:nvPr/>
              </p14:nvContentPartPr>
              <p14:xfrm>
                <a:off x="11061439" y="3089878"/>
                <a:ext cx="384480" cy="455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91251E4-9B6D-4427-B7CD-C150384145B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052439" y="3080878"/>
                  <a:ext cx="4021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C695015-B5BA-433F-BD19-054F5B02FBF2}"/>
                    </a:ext>
                  </a:extLst>
                </p14:cNvPr>
                <p14:cNvContentPartPr/>
                <p14:nvPr/>
              </p14:nvContentPartPr>
              <p14:xfrm>
                <a:off x="11013919" y="3317038"/>
                <a:ext cx="420840" cy="42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C695015-B5BA-433F-BD19-054F5B02FBF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004919" y="3308038"/>
                  <a:ext cx="438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76FF786-3C8B-4CE8-AE1A-03CBCB959367}"/>
                    </a:ext>
                  </a:extLst>
                </p14:cNvPr>
                <p14:cNvContentPartPr/>
                <p14:nvPr/>
              </p14:nvContentPartPr>
              <p14:xfrm>
                <a:off x="11334319" y="3299758"/>
                <a:ext cx="253440" cy="219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76FF786-3C8B-4CE8-AE1A-03CBCB95936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325319" y="3290758"/>
                  <a:ext cx="271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82D553B-17F4-43AA-A858-81114B5EF8A9}"/>
                    </a:ext>
                  </a:extLst>
                </p14:cNvPr>
                <p14:cNvContentPartPr/>
                <p14:nvPr/>
              </p14:nvContentPartPr>
              <p14:xfrm>
                <a:off x="11542039" y="3391918"/>
                <a:ext cx="110880" cy="113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82D553B-17F4-43AA-A858-81114B5EF8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533399" y="3383278"/>
                  <a:ext cx="128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E794BAF-E6BE-4D90-89AE-CC8E0AD218D5}"/>
                    </a:ext>
                  </a:extLst>
                </p14:cNvPr>
                <p14:cNvContentPartPr/>
                <p14:nvPr/>
              </p14:nvContentPartPr>
              <p14:xfrm>
                <a:off x="11648239" y="3421798"/>
                <a:ext cx="272880" cy="164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E794BAF-E6BE-4D90-89AE-CC8E0AD218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639239" y="3412798"/>
                  <a:ext cx="290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81DEBB9-F726-47BE-A9B4-DBC43188615B}"/>
                    </a:ext>
                  </a:extLst>
                </p14:cNvPr>
                <p14:cNvContentPartPr/>
                <p14:nvPr/>
              </p14:nvContentPartPr>
              <p14:xfrm>
                <a:off x="11974759" y="3589918"/>
                <a:ext cx="360" cy="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81DEBB9-F726-47BE-A9B4-DBC43188615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965759" y="35809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DC5EAFF-5135-4C0C-A63F-24F365EEE075}"/>
                    </a:ext>
                  </a:extLst>
                </p14:cNvPr>
                <p14:cNvContentPartPr/>
                <p14:nvPr/>
              </p14:nvContentPartPr>
              <p14:xfrm>
                <a:off x="1553839" y="1119598"/>
                <a:ext cx="37440" cy="273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DC5EAFF-5135-4C0C-A63F-24F365EEE07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545199" y="1110958"/>
                  <a:ext cx="55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F103E34-F8FD-477F-835C-5149C5834601}"/>
                    </a:ext>
                  </a:extLst>
                </p14:cNvPr>
                <p14:cNvContentPartPr/>
                <p14:nvPr/>
              </p14:nvContentPartPr>
              <p14:xfrm>
                <a:off x="1554199" y="994678"/>
                <a:ext cx="217800" cy="200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F103E34-F8FD-477F-835C-5149C583460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45559" y="986038"/>
                  <a:ext cx="235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2052A9D-656F-4942-95CB-CF9ED1631B1B}"/>
                    </a:ext>
                  </a:extLst>
                </p14:cNvPr>
                <p14:cNvContentPartPr/>
                <p14:nvPr/>
              </p14:nvContentPartPr>
              <p14:xfrm>
                <a:off x="1936879" y="1031758"/>
                <a:ext cx="83160" cy="255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2052A9D-656F-4942-95CB-CF9ED1631B1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927879" y="1022758"/>
                  <a:ext cx="100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6B98D34-85BF-48AA-A019-C40AEC5D1E57}"/>
                    </a:ext>
                  </a:extLst>
                </p14:cNvPr>
                <p14:cNvContentPartPr/>
                <p14:nvPr/>
              </p14:nvContentPartPr>
              <p14:xfrm>
                <a:off x="2081959" y="1068838"/>
                <a:ext cx="225000" cy="204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6B98D34-85BF-48AA-A019-C40AEC5D1E5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73319" y="1059838"/>
                  <a:ext cx="242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67EBA67-ED3A-4722-B993-D17914FE5F4E}"/>
                    </a:ext>
                  </a:extLst>
                </p14:cNvPr>
                <p14:cNvContentPartPr/>
                <p14:nvPr/>
              </p14:nvContentPartPr>
              <p14:xfrm>
                <a:off x="2076919" y="1029958"/>
                <a:ext cx="220320" cy="259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67EBA67-ED3A-4722-B993-D17914FE5F4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68279" y="1020958"/>
                  <a:ext cx="237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90C1729-A434-4F1E-B97C-736AB77D4CCB}"/>
                    </a:ext>
                  </a:extLst>
                </p14:cNvPr>
                <p14:cNvContentPartPr/>
                <p14:nvPr/>
              </p14:nvContentPartPr>
              <p14:xfrm>
                <a:off x="2368519" y="1110598"/>
                <a:ext cx="157320" cy="33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90C1729-A434-4F1E-B97C-736AB77D4CC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59519" y="1101598"/>
                  <a:ext cx="174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20CC509-7C25-41A9-9D1F-2F107DBB1A5A}"/>
                    </a:ext>
                  </a:extLst>
                </p14:cNvPr>
                <p14:cNvContentPartPr/>
                <p14:nvPr/>
              </p14:nvContentPartPr>
              <p14:xfrm>
                <a:off x="2434039" y="1188718"/>
                <a:ext cx="117000" cy="33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20CC509-7C25-41A9-9D1F-2F107DBB1A5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25399" y="1179718"/>
                  <a:ext cx="134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91B6B7C-A553-4BC0-B644-D51D25FB3161}"/>
                    </a:ext>
                  </a:extLst>
                </p14:cNvPr>
                <p14:cNvContentPartPr/>
                <p14:nvPr/>
              </p14:nvContentPartPr>
              <p14:xfrm>
                <a:off x="2740759" y="1072438"/>
                <a:ext cx="68040" cy="228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91B6B7C-A553-4BC0-B644-D51D25FB316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32119" y="1063798"/>
                  <a:ext cx="8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533DDE6-A006-4462-8A72-9D60168D5583}"/>
                    </a:ext>
                  </a:extLst>
                </p14:cNvPr>
                <p14:cNvContentPartPr/>
                <p14:nvPr/>
              </p14:nvContentPartPr>
              <p14:xfrm>
                <a:off x="2918959" y="1028158"/>
                <a:ext cx="154440" cy="2725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533DDE6-A006-4462-8A72-9D60168D558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09959" y="1019158"/>
                  <a:ext cx="1720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A4152A5-97A1-44F2-8F2E-95138BFABDA9}"/>
                    </a:ext>
                  </a:extLst>
                </p14:cNvPr>
                <p14:cNvContentPartPr/>
                <p14:nvPr/>
              </p14:nvContentPartPr>
              <p14:xfrm>
                <a:off x="3169519" y="1099798"/>
                <a:ext cx="187560" cy="199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A4152A5-97A1-44F2-8F2E-95138BFABDA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60519" y="1091158"/>
                  <a:ext cx="205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932764C-7AAE-41E9-9F3A-FB5AAEF8B6D5}"/>
                    </a:ext>
                  </a:extLst>
                </p14:cNvPr>
                <p14:cNvContentPartPr/>
                <p14:nvPr/>
              </p14:nvContentPartPr>
              <p14:xfrm>
                <a:off x="3407479" y="1300678"/>
                <a:ext cx="83880" cy="160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932764C-7AAE-41E9-9F3A-FB5AAEF8B6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98479" y="1292038"/>
                  <a:ext cx="101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B56B559-4E4A-4631-9E35-F636BA7B2226}"/>
                    </a:ext>
                  </a:extLst>
                </p14:cNvPr>
                <p14:cNvContentPartPr/>
                <p14:nvPr/>
              </p14:nvContentPartPr>
              <p14:xfrm>
                <a:off x="3641479" y="1170718"/>
                <a:ext cx="69120" cy="94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B56B559-4E4A-4631-9E35-F636BA7B222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32479" y="1162078"/>
                  <a:ext cx="86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F9FC425-55B9-4B42-99CC-B82DF9B1FF7F}"/>
                    </a:ext>
                  </a:extLst>
                </p14:cNvPr>
                <p14:cNvContentPartPr/>
                <p14:nvPr/>
              </p14:nvContentPartPr>
              <p14:xfrm>
                <a:off x="3618439" y="1047958"/>
                <a:ext cx="207000" cy="524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F9FC425-55B9-4B42-99CC-B82DF9B1FF7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09439" y="1038958"/>
                  <a:ext cx="2246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D6D78B9-FA82-4E09-92A5-2E8B05E35CF4}"/>
                    </a:ext>
                  </a:extLst>
                </p14:cNvPr>
                <p14:cNvContentPartPr/>
                <p14:nvPr/>
              </p14:nvContentPartPr>
              <p14:xfrm>
                <a:off x="3935239" y="1158118"/>
                <a:ext cx="115920" cy="17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D6D78B9-FA82-4E09-92A5-2E8B05E35CF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26599" y="1149478"/>
                  <a:ext cx="133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6792DA4-416A-436C-95C2-51C0BC4980BD}"/>
                    </a:ext>
                  </a:extLst>
                </p14:cNvPr>
                <p14:cNvContentPartPr/>
                <p14:nvPr/>
              </p14:nvContentPartPr>
              <p14:xfrm>
                <a:off x="3946399" y="1130398"/>
                <a:ext cx="319320" cy="149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6792DA4-416A-436C-95C2-51C0BC4980B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937399" y="1121758"/>
                  <a:ext cx="336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64F7E4F-6CA5-448E-B609-675F59337A6F}"/>
                    </a:ext>
                  </a:extLst>
                </p14:cNvPr>
                <p14:cNvContentPartPr/>
                <p14:nvPr/>
              </p14:nvContentPartPr>
              <p14:xfrm>
                <a:off x="4357519" y="1041478"/>
                <a:ext cx="203760" cy="282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64F7E4F-6CA5-448E-B609-675F59337A6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48879" y="1032478"/>
                  <a:ext cx="221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D29C3EA-7858-4AD2-BD0F-AD9C6D7F99DB}"/>
                    </a:ext>
                  </a:extLst>
                </p14:cNvPr>
                <p14:cNvContentPartPr/>
                <p14:nvPr/>
              </p14:nvContentPartPr>
              <p14:xfrm>
                <a:off x="4663879" y="887038"/>
                <a:ext cx="167400" cy="5796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D29C3EA-7858-4AD2-BD0F-AD9C6D7F99D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54879" y="878038"/>
                  <a:ext cx="18504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E150262-2319-43B3-ACD2-B1D2EF0356C6}"/>
                    </a:ext>
                  </a:extLst>
                </p14:cNvPr>
                <p14:cNvContentPartPr/>
                <p14:nvPr/>
              </p14:nvContentPartPr>
              <p14:xfrm>
                <a:off x="5030359" y="1135078"/>
                <a:ext cx="151200" cy="16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E150262-2319-43B3-ACD2-B1D2EF0356C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21359" y="1126438"/>
                  <a:ext cx="168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B0F760-CFB1-4E04-B1EB-68EE85287CF9}"/>
                    </a:ext>
                  </a:extLst>
                </p14:cNvPr>
                <p14:cNvContentPartPr/>
                <p14:nvPr/>
              </p14:nvContentPartPr>
              <p14:xfrm>
                <a:off x="5033599" y="1251718"/>
                <a:ext cx="179640" cy="38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B0F760-CFB1-4E04-B1EB-68EE85287CF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24959" y="1243078"/>
                  <a:ext cx="197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946A0AC-693D-4013-B5A9-2FF767022094}"/>
                    </a:ext>
                  </a:extLst>
                </p14:cNvPr>
                <p14:cNvContentPartPr/>
                <p14:nvPr/>
              </p14:nvContentPartPr>
              <p14:xfrm>
                <a:off x="5456239" y="1320478"/>
                <a:ext cx="24120" cy="48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946A0AC-693D-4013-B5A9-2FF76702209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47239" y="1311838"/>
                  <a:ext cx="41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22E1B63-50E5-4F73-88EA-457190A195A3}"/>
                    </a:ext>
                  </a:extLst>
                </p14:cNvPr>
                <p14:cNvContentPartPr/>
                <p14:nvPr/>
              </p14:nvContentPartPr>
              <p14:xfrm>
                <a:off x="5583319" y="1080718"/>
                <a:ext cx="124560" cy="130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22E1B63-50E5-4F73-88EA-457190A195A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74679" y="1072078"/>
                  <a:ext cx="142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A80403E-301D-4696-BDAB-94F5487E9DDA}"/>
                    </a:ext>
                  </a:extLst>
                </p14:cNvPr>
                <p14:cNvContentPartPr/>
                <p14:nvPr/>
              </p14:nvContentPartPr>
              <p14:xfrm>
                <a:off x="5704999" y="1051558"/>
                <a:ext cx="42840" cy="276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A80403E-301D-4696-BDAB-94F5487E9DD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95999" y="1042558"/>
                  <a:ext cx="60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A4B36ED-4BC5-45A5-8BB4-B7E9055131AA}"/>
                    </a:ext>
                  </a:extLst>
                </p14:cNvPr>
                <p14:cNvContentPartPr/>
                <p14:nvPr/>
              </p14:nvContentPartPr>
              <p14:xfrm>
                <a:off x="5859799" y="1050478"/>
                <a:ext cx="250200" cy="305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A4B36ED-4BC5-45A5-8BB4-B7E9055131A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51159" y="1041838"/>
                  <a:ext cx="2678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A695EB6-A0B5-43B1-B3CF-249A7DC99768}"/>
                    </a:ext>
                  </a:extLst>
                </p14:cNvPr>
                <p14:cNvContentPartPr/>
                <p14:nvPr/>
              </p14:nvContentPartPr>
              <p14:xfrm>
                <a:off x="6428959" y="1107718"/>
                <a:ext cx="173160" cy="37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A695EB6-A0B5-43B1-B3CF-249A7DC9976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20319" y="1098718"/>
                  <a:ext cx="190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6D0674E-64E4-42D6-A127-C445DB518208}"/>
                    </a:ext>
                  </a:extLst>
                </p14:cNvPr>
                <p14:cNvContentPartPr/>
                <p14:nvPr/>
              </p14:nvContentPartPr>
              <p14:xfrm>
                <a:off x="6428599" y="1214638"/>
                <a:ext cx="225360" cy="38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6D0674E-64E4-42D6-A127-C445DB51820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19599" y="1205998"/>
                  <a:ext cx="243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0AA230A-A743-4B7C-8A53-0A89FEFFF019}"/>
                    </a:ext>
                  </a:extLst>
                </p14:cNvPr>
                <p14:cNvContentPartPr/>
                <p14:nvPr/>
              </p14:nvContentPartPr>
              <p14:xfrm>
                <a:off x="1617199" y="1444318"/>
                <a:ext cx="144000" cy="99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0AA230A-A743-4B7C-8A53-0A89FEFFF01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08199" y="1435678"/>
                  <a:ext cx="161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6A4EED1-469E-41B4-A37C-63CE86F5C991}"/>
                    </a:ext>
                  </a:extLst>
                </p14:cNvPr>
                <p14:cNvContentPartPr/>
                <p14:nvPr/>
              </p14:nvContentPartPr>
              <p14:xfrm>
                <a:off x="1622239" y="1406878"/>
                <a:ext cx="141840" cy="146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6A4EED1-469E-41B4-A37C-63CE86F5C99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613239" y="1398238"/>
                  <a:ext cx="159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951A044-1745-43FB-87D9-260E8E16C2CA}"/>
                    </a:ext>
                  </a:extLst>
                </p14:cNvPr>
                <p14:cNvContentPartPr/>
                <p14:nvPr/>
              </p14:nvContentPartPr>
              <p14:xfrm>
                <a:off x="1816639" y="1549078"/>
                <a:ext cx="32760" cy="126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951A044-1745-43FB-87D9-260E8E16C2C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807999" y="1540078"/>
                  <a:ext cx="50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C48184E-6523-409C-B523-8C845370A3E3}"/>
                    </a:ext>
                  </a:extLst>
                </p14:cNvPr>
                <p14:cNvContentPartPr/>
                <p14:nvPr/>
              </p14:nvContentPartPr>
              <p14:xfrm>
                <a:off x="1885759" y="1418038"/>
                <a:ext cx="93960" cy="385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C48184E-6523-409C-B523-8C845370A3E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76759" y="1409398"/>
                  <a:ext cx="111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D72B37D-8178-4D3D-9621-DF550D1F702E}"/>
                    </a:ext>
                  </a:extLst>
                </p14:cNvPr>
                <p14:cNvContentPartPr/>
                <p14:nvPr/>
              </p14:nvContentPartPr>
              <p14:xfrm>
                <a:off x="1927159" y="1383838"/>
                <a:ext cx="166680" cy="110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D72B37D-8178-4D3D-9621-DF550D1F702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18159" y="1374838"/>
                  <a:ext cx="184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C9E3FC9-A2A4-4006-AED4-AD16EB68183C}"/>
                    </a:ext>
                  </a:extLst>
                </p14:cNvPr>
                <p14:cNvContentPartPr/>
                <p14:nvPr/>
              </p14:nvContentPartPr>
              <p14:xfrm>
                <a:off x="1940479" y="1493278"/>
                <a:ext cx="21600" cy="159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C9E3FC9-A2A4-4006-AED4-AD16EB68183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931839" y="1484638"/>
                  <a:ext cx="392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0EEF4D30-8733-4934-9583-316312F23B59}"/>
              </a:ext>
            </a:extLst>
          </p:cNvPr>
          <p:cNvGrpSpPr/>
          <p:nvPr/>
        </p:nvGrpSpPr>
        <p:grpSpPr>
          <a:xfrm>
            <a:off x="6855199" y="967678"/>
            <a:ext cx="4193640" cy="703800"/>
            <a:chOff x="6855199" y="967678"/>
            <a:chExt cx="419364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B5206E1-205D-4BD1-88FC-4D400A628283}"/>
                    </a:ext>
                  </a:extLst>
                </p14:cNvPr>
                <p14:cNvContentPartPr/>
                <p14:nvPr/>
              </p14:nvContentPartPr>
              <p14:xfrm>
                <a:off x="6855199" y="1332358"/>
                <a:ext cx="26640" cy="270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B5206E1-205D-4BD1-88FC-4D400A62828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46199" y="1323358"/>
                  <a:ext cx="44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140FA2E-AFE2-4B9E-BD65-95C11F4AE6AE}"/>
                    </a:ext>
                  </a:extLst>
                </p14:cNvPr>
                <p14:cNvContentPartPr/>
                <p14:nvPr/>
              </p14:nvContentPartPr>
              <p14:xfrm>
                <a:off x="6995239" y="1139398"/>
                <a:ext cx="257040" cy="221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140FA2E-AFE2-4B9E-BD65-95C11F4AE6A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86599" y="1130398"/>
                  <a:ext cx="274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8E7D3F0-0CE7-4785-8215-B54ED4E30CF5}"/>
                    </a:ext>
                  </a:extLst>
                </p14:cNvPr>
                <p14:cNvContentPartPr/>
                <p14:nvPr/>
              </p14:nvContentPartPr>
              <p14:xfrm>
                <a:off x="7314199" y="1068118"/>
                <a:ext cx="163800" cy="312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8E7D3F0-0CE7-4785-8215-B54ED4E30CF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05559" y="1059118"/>
                  <a:ext cx="1814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AEE7515-0D7A-46FF-93FE-C527B674D945}"/>
                    </a:ext>
                  </a:extLst>
                </p14:cNvPr>
                <p14:cNvContentPartPr/>
                <p14:nvPr/>
              </p14:nvContentPartPr>
              <p14:xfrm>
                <a:off x="7485919" y="1297078"/>
                <a:ext cx="11880" cy="500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AEE7515-0D7A-46FF-93FE-C527B674D94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77279" y="1288078"/>
                  <a:ext cx="2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C6D7355-D60C-4A23-A63F-7D7E9E53CA16}"/>
                    </a:ext>
                  </a:extLst>
                </p14:cNvPr>
                <p14:cNvContentPartPr/>
                <p14:nvPr/>
              </p14:nvContentPartPr>
              <p14:xfrm>
                <a:off x="7557199" y="1140838"/>
                <a:ext cx="246960" cy="261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C6D7355-D60C-4A23-A63F-7D7E9E53CA1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548559" y="1131838"/>
                  <a:ext cx="264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B0EB087-9389-433F-8EDB-A3B4C70EBA5D}"/>
                    </a:ext>
                  </a:extLst>
                </p14:cNvPr>
                <p14:cNvContentPartPr/>
                <p14:nvPr/>
              </p14:nvContentPartPr>
              <p14:xfrm>
                <a:off x="7892359" y="967678"/>
                <a:ext cx="136080" cy="513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B0EB087-9389-433F-8EDB-A3B4C70EBA5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83719" y="958678"/>
                  <a:ext cx="1537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F1BA4D4-88CA-4299-B656-EE9A0E5ABA7B}"/>
                    </a:ext>
                  </a:extLst>
                </p14:cNvPr>
                <p14:cNvContentPartPr/>
                <p14:nvPr/>
              </p14:nvContentPartPr>
              <p14:xfrm>
                <a:off x="8130679" y="1213918"/>
                <a:ext cx="142560" cy="29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F1BA4D4-88CA-4299-B656-EE9A0E5ABA7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22039" y="1205278"/>
                  <a:ext cx="160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976AA33-6F72-46D0-B3C2-7D57FC37D516}"/>
                    </a:ext>
                  </a:extLst>
                </p14:cNvPr>
                <p14:cNvContentPartPr/>
                <p14:nvPr/>
              </p14:nvContentPartPr>
              <p14:xfrm>
                <a:off x="8140759" y="1321198"/>
                <a:ext cx="144360" cy="28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976AA33-6F72-46D0-B3C2-7D57FC37D51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32119" y="1312558"/>
                  <a:ext cx="162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50ED065-7D0F-4709-BF3C-C1AD7ABBE625}"/>
                    </a:ext>
                  </a:extLst>
                </p14:cNvPr>
                <p14:cNvContentPartPr/>
                <p14:nvPr/>
              </p14:nvContentPartPr>
              <p14:xfrm>
                <a:off x="8500759" y="1176478"/>
                <a:ext cx="36720" cy="245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50ED065-7D0F-4709-BF3C-C1AD7ABBE62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491759" y="1167478"/>
                  <a:ext cx="54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3FDA0B4-4DBE-4A6F-9841-7160E11BB018}"/>
                    </a:ext>
                  </a:extLst>
                </p14:cNvPr>
                <p14:cNvContentPartPr/>
                <p14:nvPr/>
              </p14:nvContentPartPr>
              <p14:xfrm>
                <a:off x="8458999" y="1065958"/>
                <a:ext cx="264240" cy="221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3FDA0B4-4DBE-4A6F-9841-7160E11BB01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450359" y="1057318"/>
                  <a:ext cx="281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F8B89DF-851F-4AEF-9656-76D057F38801}"/>
                    </a:ext>
                  </a:extLst>
                </p14:cNvPr>
                <p14:cNvContentPartPr/>
                <p14:nvPr/>
              </p14:nvContentPartPr>
              <p14:xfrm>
                <a:off x="8654839" y="1409758"/>
                <a:ext cx="150840" cy="141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F8B89DF-851F-4AEF-9656-76D057F3880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646199" y="1401118"/>
                  <a:ext cx="168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EB53E9A-82B6-4287-A6F6-2A637A1CEB33}"/>
                    </a:ext>
                  </a:extLst>
                </p14:cNvPr>
                <p14:cNvContentPartPr/>
                <p14:nvPr/>
              </p14:nvContentPartPr>
              <p14:xfrm>
                <a:off x="8605879" y="1432078"/>
                <a:ext cx="184680" cy="117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EB53E9A-82B6-4287-A6F6-2A637A1CEB3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596879" y="1423438"/>
                  <a:ext cx="202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34A1FCC-988C-4460-9341-31297342F976}"/>
                    </a:ext>
                  </a:extLst>
                </p14:cNvPr>
                <p14:cNvContentPartPr/>
                <p14:nvPr/>
              </p14:nvContentPartPr>
              <p14:xfrm>
                <a:off x="8915839" y="1163158"/>
                <a:ext cx="53640" cy="213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34A1FCC-988C-4460-9341-31297342F97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906839" y="1154158"/>
                  <a:ext cx="71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141F633-0319-483A-AE32-F7F101F91521}"/>
                    </a:ext>
                  </a:extLst>
                </p14:cNvPr>
                <p14:cNvContentPartPr/>
                <p14:nvPr/>
              </p14:nvContentPartPr>
              <p14:xfrm>
                <a:off x="9121039" y="1204558"/>
                <a:ext cx="28080" cy="111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141F633-0319-483A-AE32-F7F101F9152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112399" y="1195558"/>
                  <a:ext cx="45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82DC9FB-AA6E-49AE-BB7A-0CC9E81DE762}"/>
                    </a:ext>
                  </a:extLst>
                </p14:cNvPr>
                <p14:cNvContentPartPr/>
                <p14:nvPr/>
              </p14:nvContentPartPr>
              <p14:xfrm>
                <a:off x="9212479" y="1158838"/>
                <a:ext cx="131040" cy="190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82DC9FB-AA6E-49AE-BB7A-0CC9E81DE76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203479" y="1149838"/>
                  <a:ext cx="148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499216C-487B-48A3-9248-DF5B42E75204}"/>
                    </a:ext>
                  </a:extLst>
                </p14:cNvPr>
                <p14:cNvContentPartPr/>
                <p14:nvPr/>
              </p14:nvContentPartPr>
              <p14:xfrm>
                <a:off x="9389239" y="1245238"/>
                <a:ext cx="129240" cy="91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499216C-487B-48A3-9248-DF5B42E7520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380239" y="1236598"/>
                  <a:ext cx="146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4A3DBE7-F7A2-4C33-A2ED-3C8A289CBFB4}"/>
                    </a:ext>
                  </a:extLst>
                </p14:cNvPr>
                <p14:cNvContentPartPr/>
                <p14:nvPr/>
              </p14:nvContentPartPr>
              <p14:xfrm>
                <a:off x="9592279" y="1115998"/>
                <a:ext cx="194040" cy="2822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4A3DBE7-F7A2-4C33-A2ED-3C8A289CBFB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83639" y="1106998"/>
                  <a:ext cx="211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35F6163-DB69-49EA-A384-2B9264F02BCB}"/>
                    </a:ext>
                  </a:extLst>
                </p14:cNvPr>
                <p14:cNvContentPartPr/>
                <p14:nvPr/>
              </p14:nvContentPartPr>
              <p14:xfrm>
                <a:off x="9951559" y="1148398"/>
                <a:ext cx="29520" cy="2336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35F6163-DB69-49EA-A384-2B9264F02BC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42919" y="1139758"/>
                  <a:ext cx="47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CF159A9-80D8-47AA-A111-1A839F7359D5}"/>
                    </a:ext>
                  </a:extLst>
                </p14:cNvPr>
                <p14:cNvContentPartPr/>
                <p14:nvPr/>
              </p14:nvContentPartPr>
              <p14:xfrm>
                <a:off x="9968119" y="1059478"/>
                <a:ext cx="250200" cy="172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CF159A9-80D8-47AA-A111-1A839F7359D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959479" y="1050478"/>
                  <a:ext cx="267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9EB7A73-13B5-46E2-A507-53558A0835C6}"/>
                    </a:ext>
                  </a:extLst>
                </p14:cNvPr>
                <p14:cNvContentPartPr/>
                <p14:nvPr/>
              </p14:nvContentPartPr>
              <p14:xfrm>
                <a:off x="10024279" y="1409758"/>
                <a:ext cx="88200" cy="691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9EB7A73-13B5-46E2-A507-53558A0835C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15639" y="1401118"/>
                  <a:ext cx="105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2014FB1-0598-49E4-9081-69D0DB9B1D51}"/>
                    </a:ext>
                  </a:extLst>
                </p14:cNvPr>
                <p14:cNvContentPartPr/>
                <p14:nvPr/>
              </p14:nvContentPartPr>
              <p14:xfrm>
                <a:off x="10094479" y="1408318"/>
                <a:ext cx="140040" cy="2631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2014FB1-0598-49E4-9081-69D0DB9B1D5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085839" y="1399318"/>
                  <a:ext cx="1576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1466BB9-9CE1-4AD0-9EB0-0EFE1B0C17C3}"/>
                    </a:ext>
                  </a:extLst>
                </p14:cNvPr>
                <p14:cNvContentPartPr/>
                <p14:nvPr/>
              </p14:nvContentPartPr>
              <p14:xfrm>
                <a:off x="10305799" y="1213558"/>
                <a:ext cx="128160" cy="200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1466BB9-9CE1-4AD0-9EB0-0EFE1B0C17C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96799" y="1204558"/>
                  <a:ext cx="145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27107F4-66D7-43BE-A689-60B7D16B5A65}"/>
                    </a:ext>
                  </a:extLst>
                </p14:cNvPr>
                <p14:cNvContentPartPr/>
                <p14:nvPr/>
              </p14:nvContentPartPr>
              <p14:xfrm>
                <a:off x="10493719" y="1279798"/>
                <a:ext cx="37800" cy="11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27107F4-66D7-43BE-A689-60B7D16B5A6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84719" y="1270798"/>
                  <a:ext cx="55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97548EB-43F5-428A-8829-51AEE7EBE10C}"/>
                    </a:ext>
                  </a:extLst>
                </p14:cNvPr>
                <p14:cNvContentPartPr/>
                <p14:nvPr/>
              </p14:nvContentPartPr>
              <p14:xfrm>
                <a:off x="10603879" y="1233358"/>
                <a:ext cx="167760" cy="180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97548EB-43F5-428A-8829-51AEE7EBE10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594879" y="1224358"/>
                  <a:ext cx="185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7C23940-EE66-4DD1-AA08-3195E8B6D33D}"/>
                    </a:ext>
                  </a:extLst>
                </p14:cNvPr>
                <p14:cNvContentPartPr/>
                <p14:nvPr/>
              </p14:nvContentPartPr>
              <p14:xfrm>
                <a:off x="10901959" y="1066678"/>
                <a:ext cx="146880" cy="5011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7C23940-EE66-4DD1-AA08-3195E8B6D33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892959" y="1058038"/>
                  <a:ext cx="164520" cy="51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593512E7-0EF3-41DD-A473-21141C9708E4}"/>
              </a:ext>
            </a:extLst>
          </p:cNvPr>
          <p:cNvGrpSpPr/>
          <p:nvPr/>
        </p:nvGrpSpPr>
        <p:grpSpPr>
          <a:xfrm>
            <a:off x="1579399" y="2631598"/>
            <a:ext cx="840240" cy="445680"/>
            <a:chOff x="1579399" y="2631598"/>
            <a:chExt cx="84024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9D2742A-2DF0-4282-9BFC-F143D5A9024E}"/>
                    </a:ext>
                  </a:extLst>
                </p14:cNvPr>
                <p14:cNvContentPartPr/>
                <p14:nvPr/>
              </p14:nvContentPartPr>
              <p14:xfrm>
                <a:off x="1579399" y="2631598"/>
                <a:ext cx="313920" cy="312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9D2742A-2DF0-4282-9BFC-F143D5A9024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570399" y="2622598"/>
                  <a:ext cx="331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E7CE454-E460-47BA-B504-0546BD95846E}"/>
                    </a:ext>
                  </a:extLst>
                </p14:cNvPr>
                <p14:cNvContentPartPr/>
                <p14:nvPr/>
              </p14:nvContentPartPr>
              <p14:xfrm>
                <a:off x="2045599" y="2722678"/>
                <a:ext cx="340200" cy="178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E7CE454-E460-47BA-B504-0546BD95846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036959" y="2713678"/>
                  <a:ext cx="357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F2F9101-B8ED-4001-808E-B2B7DA6AB6D8}"/>
                    </a:ext>
                  </a:extLst>
                </p14:cNvPr>
                <p14:cNvContentPartPr/>
                <p14:nvPr/>
              </p14:nvContentPartPr>
              <p14:xfrm>
                <a:off x="1604959" y="2953798"/>
                <a:ext cx="814680" cy="1234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F2F9101-B8ED-4001-808E-B2B7DA6AB6D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596319" y="2945158"/>
                  <a:ext cx="83232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88AC80B5-425B-4B66-9793-6DD39983CF80}"/>
                  </a:ext>
                </a:extLst>
              </p14:cNvPr>
              <p14:cNvContentPartPr/>
              <p14:nvPr/>
            </p14:nvContentPartPr>
            <p14:xfrm>
              <a:off x="2792239" y="2971078"/>
              <a:ext cx="60840" cy="1814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88AC80B5-425B-4B66-9793-6DD39983CF80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783599" y="2962438"/>
                <a:ext cx="7848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9C46F62-DADB-41B0-BD7F-989CA13078A1}"/>
              </a:ext>
            </a:extLst>
          </p:cNvPr>
          <p:cNvGrpSpPr/>
          <p:nvPr/>
        </p:nvGrpSpPr>
        <p:grpSpPr>
          <a:xfrm>
            <a:off x="1383559" y="3978718"/>
            <a:ext cx="1161000" cy="557640"/>
            <a:chOff x="1383559" y="3978718"/>
            <a:chExt cx="116100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27C5762-8131-477E-B22E-60C467ABD646}"/>
                    </a:ext>
                  </a:extLst>
                </p14:cNvPr>
                <p14:cNvContentPartPr/>
                <p14:nvPr/>
              </p14:nvContentPartPr>
              <p14:xfrm>
                <a:off x="1493359" y="4191838"/>
                <a:ext cx="156960" cy="270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27C5762-8131-477E-B22E-60C467ABD64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484359" y="4182838"/>
                  <a:ext cx="174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4A72D21-E731-4352-9C85-85F1BBD9CA67}"/>
                    </a:ext>
                  </a:extLst>
                </p14:cNvPr>
                <p14:cNvContentPartPr/>
                <p14:nvPr/>
              </p14:nvContentPartPr>
              <p14:xfrm>
                <a:off x="1383559" y="4097518"/>
                <a:ext cx="554040" cy="114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4A72D21-E731-4352-9C85-85F1BBD9CA6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374919" y="4088518"/>
                  <a:ext cx="571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214E3A7-93E1-4683-B3F3-16858536E5BB}"/>
                    </a:ext>
                  </a:extLst>
                </p14:cNvPr>
                <p14:cNvContentPartPr/>
                <p14:nvPr/>
              </p14:nvContentPartPr>
              <p14:xfrm>
                <a:off x="1870279" y="3978718"/>
                <a:ext cx="259200" cy="4460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214E3A7-93E1-4683-B3F3-16858536E5B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61279" y="3970078"/>
                  <a:ext cx="2768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CDC2166-0F46-4F0A-A553-5E01B2949A3C}"/>
                    </a:ext>
                  </a:extLst>
                </p14:cNvPr>
                <p14:cNvContentPartPr/>
                <p14:nvPr/>
              </p14:nvContentPartPr>
              <p14:xfrm>
                <a:off x="2201479" y="4193998"/>
                <a:ext cx="145080" cy="1526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CDC2166-0F46-4F0A-A553-5E01B2949A3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192839" y="4184998"/>
                  <a:ext cx="162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0F48C40-35B6-4424-946F-DFA745AB2A32}"/>
                    </a:ext>
                  </a:extLst>
                </p14:cNvPr>
                <p14:cNvContentPartPr/>
                <p14:nvPr/>
              </p14:nvContentPartPr>
              <p14:xfrm>
                <a:off x="2400199" y="4223158"/>
                <a:ext cx="103680" cy="1144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0F48C40-35B6-4424-946F-DFA745AB2A3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91559" y="4214158"/>
                  <a:ext cx="121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FA08725-3200-4313-A91F-0436FFBC13D7}"/>
                    </a:ext>
                  </a:extLst>
                </p14:cNvPr>
                <p14:cNvContentPartPr/>
                <p14:nvPr/>
              </p14:nvContentPartPr>
              <p14:xfrm>
                <a:off x="2358079" y="4226758"/>
                <a:ext cx="186480" cy="309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FA08725-3200-4313-A91F-0436FFBC13D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49439" y="4218118"/>
                  <a:ext cx="20412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A8E92267-7FC0-422D-A945-6B0A0C739EC9}"/>
              </a:ext>
            </a:extLst>
          </p:cNvPr>
          <p:cNvGrpSpPr/>
          <p:nvPr/>
        </p:nvGrpSpPr>
        <p:grpSpPr>
          <a:xfrm>
            <a:off x="2837599" y="4150078"/>
            <a:ext cx="545760" cy="206640"/>
            <a:chOff x="2837599" y="4150078"/>
            <a:chExt cx="54576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2BE9AA6-3E57-4800-9261-243744557DFD}"/>
                    </a:ext>
                  </a:extLst>
                </p14:cNvPr>
                <p14:cNvContentPartPr/>
                <p14:nvPr/>
              </p14:nvContentPartPr>
              <p14:xfrm>
                <a:off x="2837599" y="4161958"/>
                <a:ext cx="132840" cy="1947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2BE9AA6-3E57-4800-9261-243744557DF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828599" y="4153318"/>
                  <a:ext cx="150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57102B4-4E7A-42A2-9FC0-93F98141572A}"/>
                    </a:ext>
                  </a:extLst>
                </p14:cNvPr>
                <p14:cNvContentPartPr/>
                <p14:nvPr/>
              </p14:nvContentPartPr>
              <p14:xfrm>
                <a:off x="3045319" y="4150078"/>
                <a:ext cx="338040" cy="1861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57102B4-4E7A-42A2-9FC0-93F98141572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036679" y="4141438"/>
                  <a:ext cx="3556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A8EAE33D-79E5-4341-92F3-AB016C81DBD2}"/>
              </a:ext>
            </a:extLst>
          </p:cNvPr>
          <p:cNvGrpSpPr/>
          <p:nvPr/>
        </p:nvGrpSpPr>
        <p:grpSpPr>
          <a:xfrm>
            <a:off x="3781879" y="3882598"/>
            <a:ext cx="731160" cy="548280"/>
            <a:chOff x="3781879" y="3882598"/>
            <a:chExt cx="7311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0279533-FF3D-4732-95DB-98230ECC2115}"/>
                    </a:ext>
                  </a:extLst>
                </p14:cNvPr>
                <p14:cNvContentPartPr/>
                <p14:nvPr/>
              </p14:nvContentPartPr>
              <p14:xfrm>
                <a:off x="3811039" y="3913918"/>
                <a:ext cx="299160" cy="516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0279533-FF3D-4732-95DB-98230ECC211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802399" y="3904918"/>
                  <a:ext cx="31680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CF27061-1941-434C-A4D7-20B91AA7D116}"/>
                    </a:ext>
                  </a:extLst>
                </p14:cNvPr>
                <p14:cNvContentPartPr/>
                <p14:nvPr/>
              </p14:nvContentPartPr>
              <p14:xfrm>
                <a:off x="3781879" y="3997438"/>
                <a:ext cx="504720" cy="182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CF27061-1941-434C-A4D7-20B91AA7D11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772879" y="3988438"/>
                  <a:ext cx="522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EB67126-A953-45E2-BDEC-4B0F61AE3AED}"/>
                    </a:ext>
                  </a:extLst>
                </p14:cNvPr>
                <p14:cNvContentPartPr/>
                <p14:nvPr/>
              </p14:nvContentPartPr>
              <p14:xfrm>
                <a:off x="4137559" y="3882598"/>
                <a:ext cx="250200" cy="4320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EB67126-A953-45E2-BDEC-4B0F61AE3AE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128559" y="3873598"/>
                  <a:ext cx="2678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87B54A7-6300-42AD-A083-AEBF3C3A43CE}"/>
                    </a:ext>
                  </a:extLst>
                </p14:cNvPr>
                <p14:cNvContentPartPr/>
                <p14:nvPr/>
              </p14:nvContentPartPr>
              <p14:xfrm>
                <a:off x="4350679" y="4118398"/>
                <a:ext cx="162360" cy="196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87B54A7-6300-42AD-A083-AEBF3C3A43C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341679" y="4109398"/>
                  <a:ext cx="1800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ABC85D7-1C76-4E30-8BDE-948492A80510}"/>
              </a:ext>
            </a:extLst>
          </p:cNvPr>
          <p:cNvGrpSpPr/>
          <p:nvPr/>
        </p:nvGrpSpPr>
        <p:grpSpPr>
          <a:xfrm>
            <a:off x="4870519" y="4003558"/>
            <a:ext cx="1195560" cy="268560"/>
            <a:chOff x="4870519" y="4003558"/>
            <a:chExt cx="119556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BF1213E-CB7F-46EF-9CAF-798D05256FA5}"/>
                    </a:ext>
                  </a:extLst>
                </p14:cNvPr>
                <p14:cNvContentPartPr/>
                <p14:nvPr/>
              </p14:nvContentPartPr>
              <p14:xfrm>
                <a:off x="4870519" y="4003558"/>
                <a:ext cx="290880" cy="268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BF1213E-CB7F-46EF-9CAF-798D05256FA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861519" y="3994918"/>
                  <a:ext cx="308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21EA125-4754-4272-9D39-9DD92249B521}"/>
                    </a:ext>
                  </a:extLst>
                </p14:cNvPr>
                <p14:cNvContentPartPr/>
                <p14:nvPr/>
              </p14:nvContentPartPr>
              <p14:xfrm>
                <a:off x="5166799" y="4066918"/>
                <a:ext cx="239040" cy="172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21EA125-4754-4272-9D39-9DD92249B52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57799" y="4057918"/>
                  <a:ext cx="256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28DA90D-83DF-4A12-B84A-429485D7D884}"/>
                    </a:ext>
                  </a:extLst>
                </p14:cNvPr>
                <p14:cNvContentPartPr/>
                <p14:nvPr/>
              </p14:nvContentPartPr>
              <p14:xfrm>
                <a:off x="5437519" y="4080238"/>
                <a:ext cx="256320" cy="117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28DA90D-83DF-4A12-B84A-429485D7D88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428519" y="4071598"/>
                  <a:ext cx="273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920A0B4-9F1D-47F5-9814-EBD2C7E63891}"/>
                    </a:ext>
                  </a:extLst>
                </p14:cNvPr>
                <p14:cNvContentPartPr/>
                <p14:nvPr/>
              </p14:nvContentPartPr>
              <p14:xfrm>
                <a:off x="5742799" y="4017598"/>
                <a:ext cx="180720" cy="170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920A0B4-9F1D-47F5-9814-EBD2C7E6389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34159" y="4008958"/>
                  <a:ext cx="198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D292DFD-55D4-4E43-9484-39309FAF8387}"/>
                    </a:ext>
                  </a:extLst>
                </p14:cNvPr>
                <p14:cNvContentPartPr/>
                <p14:nvPr/>
              </p14:nvContentPartPr>
              <p14:xfrm>
                <a:off x="6009559" y="4198318"/>
                <a:ext cx="56520" cy="234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D292DFD-55D4-4E43-9484-39309FAF838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000559" y="4189678"/>
                  <a:ext cx="741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83E1A707-2E6B-41C0-BCBD-C74DCE85F443}"/>
              </a:ext>
            </a:extLst>
          </p:cNvPr>
          <p:cNvGrpSpPr/>
          <p:nvPr/>
        </p:nvGrpSpPr>
        <p:grpSpPr>
          <a:xfrm>
            <a:off x="254239" y="4583518"/>
            <a:ext cx="10766520" cy="2109960"/>
            <a:chOff x="254239" y="4583518"/>
            <a:chExt cx="10766520" cy="21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AD3E63F-4021-4F64-B3CE-B74C90CBBAD7}"/>
                    </a:ext>
                  </a:extLst>
                </p14:cNvPr>
                <p14:cNvContentPartPr/>
                <p14:nvPr/>
              </p14:nvContentPartPr>
              <p14:xfrm>
                <a:off x="1572919" y="4834798"/>
                <a:ext cx="176040" cy="3290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AD3E63F-4021-4F64-B3CE-B74C90CBBAD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564279" y="4825798"/>
                  <a:ext cx="193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9B17059-F76D-4A20-A3FF-438A399A677D}"/>
                    </a:ext>
                  </a:extLst>
                </p14:cNvPr>
                <p14:cNvContentPartPr/>
                <p14:nvPr/>
              </p14:nvContentPartPr>
              <p14:xfrm>
                <a:off x="1441159" y="4814998"/>
                <a:ext cx="383040" cy="379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9B17059-F76D-4A20-A3FF-438A399A677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432159" y="4805998"/>
                  <a:ext cx="4006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A3DD24B-B5AA-47BB-ABAD-C8E993A2A308}"/>
                    </a:ext>
                  </a:extLst>
                </p14:cNvPr>
                <p14:cNvContentPartPr/>
                <p14:nvPr/>
              </p14:nvContentPartPr>
              <p14:xfrm>
                <a:off x="1984039" y="4837318"/>
                <a:ext cx="76680" cy="141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A3DD24B-B5AA-47BB-ABAD-C8E993A2A30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975039" y="4828318"/>
                  <a:ext cx="94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3DCC614-E122-48DE-91A3-11B2720404D7}"/>
                    </a:ext>
                  </a:extLst>
                </p14:cNvPr>
                <p14:cNvContentPartPr/>
                <p14:nvPr/>
              </p14:nvContentPartPr>
              <p14:xfrm>
                <a:off x="1879279" y="5172838"/>
                <a:ext cx="102960" cy="1051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3DCC614-E122-48DE-91A3-11B2720404D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870279" y="5163838"/>
                  <a:ext cx="120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847668A-05F3-488B-9DC4-F197DBF0A62B}"/>
                    </a:ext>
                  </a:extLst>
                </p14:cNvPr>
                <p14:cNvContentPartPr/>
                <p14:nvPr/>
              </p14:nvContentPartPr>
              <p14:xfrm>
                <a:off x="2082319" y="4657318"/>
                <a:ext cx="53280" cy="126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847668A-05F3-488B-9DC4-F197DBF0A62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073319" y="4648678"/>
                  <a:ext cx="70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6AC857B-4154-4C7F-B704-54616FBD48BF}"/>
                    </a:ext>
                  </a:extLst>
                </p14:cNvPr>
                <p14:cNvContentPartPr/>
                <p14:nvPr/>
              </p14:nvContentPartPr>
              <p14:xfrm>
                <a:off x="2296519" y="4793398"/>
                <a:ext cx="86400" cy="1807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6AC857B-4154-4C7F-B704-54616FBD48B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87519" y="4784398"/>
                  <a:ext cx="104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4BE491F-9A16-401A-A338-3123C19B6D59}"/>
                    </a:ext>
                  </a:extLst>
                </p14:cNvPr>
                <p14:cNvContentPartPr/>
                <p14:nvPr/>
              </p14:nvContentPartPr>
              <p14:xfrm>
                <a:off x="2319919" y="4777918"/>
                <a:ext cx="263160" cy="4010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4BE491F-9A16-401A-A338-3123C19B6D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311279" y="4769278"/>
                  <a:ext cx="2808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BB5AD18-DE9B-4547-A71F-B029E7E0CD59}"/>
                    </a:ext>
                  </a:extLst>
                </p14:cNvPr>
                <p14:cNvContentPartPr/>
                <p14:nvPr/>
              </p14:nvContentPartPr>
              <p14:xfrm>
                <a:off x="3068719" y="4942438"/>
                <a:ext cx="1080" cy="43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BB5AD18-DE9B-4547-A71F-B029E7E0CD5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59719" y="4933798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DE83C53-B995-401C-99C9-3679659C8C10}"/>
                    </a:ext>
                  </a:extLst>
                </p14:cNvPr>
                <p14:cNvContentPartPr/>
                <p14:nvPr/>
              </p14:nvContentPartPr>
              <p14:xfrm>
                <a:off x="2906359" y="4901758"/>
                <a:ext cx="166320" cy="1738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DE83C53-B995-401C-99C9-3679659C8C1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897719" y="4892758"/>
                  <a:ext cx="183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551DFAC-C45E-4210-94DB-F367468D13D4}"/>
                    </a:ext>
                  </a:extLst>
                </p14:cNvPr>
                <p14:cNvContentPartPr/>
                <p14:nvPr/>
              </p14:nvContentPartPr>
              <p14:xfrm>
                <a:off x="3148999" y="4911838"/>
                <a:ext cx="168840" cy="144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551DFAC-C45E-4210-94DB-F367468D13D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140359" y="4903198"/>
                  <a:ext cx="186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912BD30-51BA-4D64-856B-897995A7DA87}"/>
                    </a:ext>
                  </a:extLst>
                </p14:cNvPr>
                <p14:cNvContentPartPr/>
                <p14:nvPr/>
              </p14:nvContentPartPr>
              <p14:xfrm>
                <a:off x="3300559" y="4871518"/>
                <a:ext cx="190080" cy="217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912BD30-51BA-4D64-856B-897995A7DA8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291919" y="4862518"/>
                  <a:ext cx="207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92747F9-A3EA-4FB8-A0D9-230A4B161905}"/>
                    </a:ext>
                  </a:extLst>
                </p14:cNvPr>
                <p14:cNvContentPartPr/>
                <p14:nvPr/>
              </p14:nvContentPartPr>
              <p14:xfrm>
                <a:off x="3815359" y="4892758"/>
                <a:ext cx="101880" cy="170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92747F9-A3EA-4FB8-A0D9-230A4B16190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806719" y="4883758"/>
                  <a:ext cx="119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F69CAFA-5638-40C0-924C-E68117A75758}"/>
                    </a:ext>
                  </a:extLst>
                </p14:cNvPr>
                <p14:cNvContentPartPr/>
                <p14:nvPr/>
              </p14:nvContentPartPr>
              <p14:xfrm>
                <a:off x="4003639" y="4772878"/>
                <a:ext cx="2880" cy="4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F69CAFA-5638-40C0-924C-E68117A7575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994999" y="4763878"/>
                  <a:ext cx="20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F9E3460-1EAB-4C56-8554-4584AE3713AF}"/>
                    </a:ext>
                  </a:extLst>
                </p14:cNvPr>
                <p14:cNvContentPartPr/>
                <p14:nvPr/>
              </p14:nvContentPartPr>
              <p14:xfrm>
                <a:off x="3971599" y="4887718"/>
                <a:ext cx="190440" cy="149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F9E3460-1EAB-4C56-8554-4584AE3713A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962959" y="4878718"/>
                  <a:ext cx="208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0B6AD88-DBA1-4D09-890E-C849CB452A2A}"/>
                    </a:ext>
                  </a:extLst>
                </p14:cNvPr>
                <p14:cNvContentPartPr/>
                <p14:nvPr/>
              </p14:nvContentPartPr>
              <p14:xfrm>
                <a:off x="4191559" y="4815718"/>
                <a:ext cx="236160" cy="2422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0B6AD88-DBA1-4D09-890E-C849CB452A2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182559" y="4807078"/>
                  <a:ext cx="253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B18996E-13D1-4B48-A09D-BC38D8535E46}"/>
                    </a:ext>
                  </a:extLst>
                </p14:cNvPr>
                <p14:cNvContentPartPr/>
                <p14:nvPr/>
              </p14:nvContentPartPr>
              <p14:xfrm>
                <a:off x="4399639" y="4595038"/>
                <a:ext cx="158400" cy="4046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B18996E-13D1-4B48-A09D-BC38D8535E4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390999" y="4586038"/>
                  <a:ext cx="176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3862AF9-5D67-49A5-AB39-1FF2E2B216EB}"/>
                    </a:ext>
                  </a:extLst>
                </p14:cNvPr>
                <p14:cNvContentPartPr/>
                <p14:nvPr/>
              </p14:nvContentPartPr>
              <p14:xfrm>
                <a:off x="4534999" y="4858558"/>
                <a:ext cx="192240" cy="1472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3862AF9-5D67-49A5-AB39-1FF2E2B216EB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525999" y="4849918"/>
                  <a:ext cx="209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E615D73-60E8-4773-8AE7-A8B248CD267C}"/>
                    </a:ext>
                  </a:extLst>
                </p14:cNvPr>
                <p14:cNvContentPartPr/>
                <p14:nvPr/>
              </p14:nvContentPartPr>
              <p14:xfrm>
                <a:off x="4624279" y="4822558"/>
                <a:ext cx="434160" cy="5137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E615D73-60E8-4773-8AE7-A8B248CD267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615639" y="4813918"/>
                  <a:ext cx="4518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5D7B244-053D-4E9E-9DFF-5F50E6A3CB9C}"/>
                    </a:ext>
                  </a:extLst>
                </p14:cNvPr>
                <p14:cNvContentPartPr/>
                <p14:nvPr/>
              </p14:nvContentPartPr>
              <p14:xfrm>
                <a:off x="5117119" y="4824358"/>
                <a:ext cx="245160" cy="237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5D7B244-053D-4E9E-9DFF-5F50E6A3CB9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108479" y="4815718"/>
                  <a:ext cx="262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4D683F6-9ECC-4008-8F74-C270BF722CD0}"/>
                    </a:ext>
                  </a:extLst>
                </p14:cNvPr>
                <p14:cNvContentPartPr/>
                <p14:nvPr/>
              </p14:nvContentPartPr>
              <p14:xfrm>
                <a:off x="5319439" y="4907518"/>
                <a:ext cx="218520" cy="1731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4D683F6-9ECC-4008-8F74-C270BF722CD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310439" y="4898518"/>
                  <a:ext cx="236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7A66683-A1A0-4A1D-BCB4-8E9C9FAC3EFD}"/>
                    </a:ext>
                  </a:extLst>
                </p14:cNvPr>
                <p14:cNvContentPartPr/>
                <p14:nvPr/>
              </p14:nvContentPartPr>
              <p14:xfrm>
                <a:off x="5600239" y="4849558"/>
                <a:ext cx="250560" cy="245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7A66683-A1A0-4A1D-BCB4-8E9C9FAC3EF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591239" y="4840918"/>
                  <a:ext cx="2682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FEDDA60-6131-45C7-8C1F-7576D2409AC0}"/>
                    </a:ext>
                  </a:extLst>
                </p14:cNvPr>
                <p14:cNvContentPartPr/>
                <p14:nvPr/>
              </p14:nvContentPartPr>
              <p14:xfrm>
                <a:off x="5755039" y="4594318"/>
                <a:ext cx="270720" cy="4586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FEDDA60-6131-45C7-8C1F-7576D2409AC0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746039" y="4585318"/>
                  <a:ext cx="2883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72C68FB-15C2-4EE0-A11B-56668FAEE806}"/>
                    </a:ext>
                  </a:extLst>
                </p14:cNvPr>
                <p14:cNvContentPartPr/>
                <p14:nvPr/>
              </p14:nvContentPartPr>
              <p14:xfrm>
                <a:off x="5934679" y="4871158"/>
                <a:ext cx="168120" cy="155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72C68FB-15C2-4EE0-A11B-56668FAEE80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926039" y="4862158"/>
                  <a:ext cx="185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A27661C-EE0C-4760-ACC7-3583397FBB08}"/>
                    </a:ext>
                  </a:extLst>
                </p14:cNvPr>
                <p14:cNvContentPartPr/>
                <p14:nvPr/>
              </p14:nvContentPartPr>
              <p14:xfrm>
                <a:off x="6183079" y="4950718"/>
                <a:ext cx="196920" cy="121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A27661C-EE0C-4760-ACC7-3583397FBB0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174079" y="4942078"/>
                  <a:ext cx="214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A9EED6E-6EF2-497E-8DC7-263DE20EFE7A}"/>
                    </a:ext>
                  </a:extLst>
                </p14:cNvPr>
                <p14:cNvContentPartPr/>
                <p14:nvPr/>
              </p14:nvContentPartPr>
              <p14:xfrm>
                <a:off x="6490519" y="4583518"/>
                <a:ext cx="609120" cy="565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A9EED6E-6EF2-497E-8DC7-263DE20EFE7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481879" y="4574518"/>
                  <a:ext cx="62676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CA3BFA3-9D6F-421B-A4F3-D07A47731BA2}"/>
                    </a:ext>
                  </a:extLst>
                </p14:cNvPr>
                <p14:cNvContentPartPr/>
                <p14:nvPr/>
              </p14:nvContentPartPr>
              <p14:xfrm>
                <a:off x="7035559" y="5095078"/>
                <a:ext cx="10080" cy="212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CA3BFA3-9D6F-421B-A4F3-D07A47731BA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026919" y="5086078"/>
                  <a:ext cx="27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53DA81D-4046-4E92-AFD5-D4918416BA36}"/>
                    </a:ext>
                  </a:extLst>
                </p14:cNvPr>
                <p14:cNvContentPartPr/>
                <p14:nvPr/>
              </p14:nvContentPartPr>
              <p14:xfrm>
                <a:off x="5675119" y="5586838"/>
                <a:ext cx="281160" cy="2109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53DA81D-4046-4E92-AFD5-D4918416BA3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666119" y="5578198"/>
                  <a:ext cx="298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9D3BED6-E152-4CB7-A119-066B9A8E9291}"/>
                    </a:ext>
                  </a:extLst>
                </p14:cNvPr>
                <p14:cNvContentPartPr/>
                <p14:nvPr/>
              </p14:nvContentPartPr>
              <p14:xfrm>
                <a:off x="5965999" y="5615998"/>
                <a:ext cx="254880" cy="1648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9D3BED6-E152-4CB7-A119-066B9A8E929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957359" y="5606998"/>
                  <a:ext cx="272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681206A-32D5-46DB-8B94-9894AF8C5705}"/>
                    </a:ext>
                  </a:extLst>
                </p14:cNvPr>
                <p14:cNvContentPartPr/>
                <p14:nvPr/>
              </p14:nvContentPartPr>
              <p14:xfrm>
                <a:off x="5940439" y="5580718"/>
                <a:ext cx="217800" cy="1598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681206A-32D5-46DB-8B94-9894AF8C570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931799" y="5572078"/>
                  <a:ext cx="235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0BA65D6-F238-45FB-8B4B-C7695B511EA3}"/>
                    </a:ext>
                  </a:extLst>
                </p14:cNvPr>
                <p14:cNvContentPartPr/>
                <p14:nvPr/>
              </p14:nvContentPartPr>
              <p14:xfrm>
                <a:off x="6279559" y="5619238"/>
                <a:ext cx="202680" cy="1494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0BA65D6-F238-45FB-8B4B-C7695B511EA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270559" y="5610598"/>
                  <a:ext cx="220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5E2F707-C3B2-4C29-9D58-A421AF76C5C7}"/>
                    </a:ext>
                  </a:extLst>
                </p14:cNvPr>
                <p14:cNvContentPartPr/>
                <p14:nvPr/>
              </p14:nvContentPartPr>
              <p14:xfrm>
                <a:off x="6509959" y="5672878"/>
                <a:ext cx="241920" cy="914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5E2F707-C3B2-4C29-9D58-A421AF76C5C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501319" y="5664238"/>
                  <a:ext cx="259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5352668-3CD5-42A2-95D0-5A70AE89EF44}"/>
                    </a:ext>
                  </a:extLst>
                </p14:cNvPr>
                <p14:cNvContentPartPr/>
                <p14:nvPr/>
              </p14:nvContentPartPr>
              <p14:xfrm>
                <a:off x="6680239" y="5649118"/>
                <a:ext cx="203400" cy="3369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5352668-3CD5-42A2-95D0-5A70AE89EF4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671599" y="5640478"/>
                  <a:ext cx="2210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824CDD7-AFBB-462E-94DE-07C88594053C}"/>
                    </a:ext>
                  </a:extLst>
                </p14:cNvPr>
                <p14:cNvContentPartPr/>
                <p14:nvPr/>
              </p14:nvContentPartPr>
              <p14:xfrm>
                <a:off x="6763399" y="5581798"/>
                <a:ext cx="267480" cy="1897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824CDD7-AFBB-462E-94DE-07C88594053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754399" y="5572798"/>
                  <a:ext cx="285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A89D456-2E70-4DC1-BC18-090838AEC72D}"/>
                    </a:ext>
                  </a:extLst>
                </p14:cNvPr>
                <p14:cNvContentPartPr/>
                <p14:nvPr/>
              </p14:nvContentPartPr>
              <p14:xfrm>
                <a:off x="7040599" y="5360758"/>
                <a:ext cx="295560" cy="3855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A89D456-2E70-4DC1-BC18-090838AEC72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031959" y="5352118"/>
                  <a:ext cx="313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D3E1F87-D11C-4EF0-B42C-2923AC723679}"/>
                    </a:ext>
                  </a:extLst>
                </p14:cNvPr>
                <p14:cNvContentPartPr/>
                <p14:nvPr/>
              </p14:nvContentPartPr>
              <p14:xfrm>
                <a:off x="7152199" y="5600518"/>
                <a:ext cx="249840" cy="1828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D3E1F87-D11C-4EF0-B42C-2923AC723679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143559" y="5591518"/>
                  <a:ext cx="267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1BE2CB5-F5E7-46E7-A2AE-E9DC0F9F4F15}"/>
                    </a:ext>
                  </a:extLst>
                </p14:cNvPr>
                <p14:cNvContentPartPr/>
                <p14:nvPr/>
              </p14:nvContentPartPr>
              <p14:xfrm>
                <a:off x="7925479" y="5099038"/>
                <a:ext cx="338400" cy="6685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1BE2CB5-F5E7-46E7-A2AE-E9DC0F9F4F1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916479" y="5090398"/>
                  <a:ext cx="35604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0623E45-B610-4FA1-B1A0-66CE24340CC5}"/>
                    </a:ext>
                  </a:extLst>
                </p14:cNvPr>
                <p14:cNvContentPartPr/>
                <p14:nvPr/>
              </p14:nvContentPartPr>
              <p14:xfrm>
                <a:off x="7841239" y="5549758"/>
                <a:ext cx="327600" cy="644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0623E45-B610-4FA1-B1A0-66CE24340CC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832239" y="5541118"/>
                  <a:ext cx="345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E5FA651-A6F2-402B-AADD-4B5CAB50CB60}"/>
                    </a:ext>
                  </a:extLst>
                </p14:cNvPr>
                <p14:cNvContentPartPr/>
                <p14:nvPr/>
              </p14:nvContentPartPr>
              <p14:xfrm>
                <a:off x="8039599" y="5720398"/>
                <a:ext cx="129960" cy="160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E5FA651-A6F2-402B-AADD-4B5CAB50CB6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030599" y="5711398"/>
                  <a:ext cx="147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4B0D5A9-AA1E-46F7-A765-3EF2035A493D}"/>
                    </a:ext>
                  </a:extLst>
                </p14:cNvPr>
                <p14:cNvContentPartPr/>
                <p14:nvPr/>
              </p14:nvContentPartPr>
              <p14:xfrm>
                <a:off x="8025559" y="5699158"/>
                <a:ext cx="226080" cy="133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4B0D5A9-AA1E-46F7-A765-3EF2035A493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016559" y="5690518"/>
                  <a:ext cx="243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7F3D736-428D-4FEA-981A-19CCEB3B122D}"/>
                    </a:ext>
                  </a:extLst>
                </p14:cNvPr>
                <p14:cNvContentPartPr/>
                <p14:nvPr/>
              </p14:nvContentPartPr>
              <p14:xfrm>
                <a:off x="8240479" y="5616718"/>
                <a:ext cx="146880" cy="2919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7F3D736-428D-4FEA-981A-19CCEB3B122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231479" y="5607718"/>
                  <a:ext cx="1645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2A19C33-B97F-431A-8912-1CB022154109}"/>
                    </a:ext>
                  </a:extLst>
                </p14:cNvPr>
                <p14:cNvContentPartPr/>
                <p14:nvPr/>
              </p14:nvContentPartPr>
              <p14:xfrm>
                <a:off x="8452159" y="5669638"/>
                <a:ext cx="67320" cy="1281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2A19C33-B97F-431A-8912-1CB02215410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443159" y="5660638"/>
                  <a:ext cx="84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4C84DBD-E52E-4141-8970-873C72515141}"/>
                    </a:ext>
                  </a:extLst>
                </p14:cNvPr>
                <p14:cNvContentPartPr/>
                <p14:nvPr/>
              </p14:nvContentPartPr>
              <p14:xfrm>
                <a:off x="8476639" y="5691238"/>
                <a:ext cx="214920" cy="2718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4C84DBD-E52E-4141-8970-873C7251514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467999" y="5682238"/>
                  <a:ext cx="232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48B254D-DF19-4E35-9383-DE576E4AF332}"/>
                    </a:ext>
                  </a:extLst>
                </p14:cNvPr>
                <p14:cNvContentPartPr/>
                <p14:nvPr/>
              </p14:nvContentPartPr>
              <p14:xfrm>
                <a:off x="8578519" y="5282998"/>
                <a:ext cx="205560" cy="3074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48B254D-DF19-4E35-9383-DE576E4AF33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569519" y="5273998"/>
                  <a:ext cx="223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A0CF044-2D80-4266-BCF1-6D4297F2125A}"/>
                    </a:ext>
                  </a:extLst>
                </p14:cNvPr>
                <p14:cNvContentPartPr/>
                <p14:nvPr/>
              </p14:nvContentPartPr>
              <p14:xfrm>
                <a:off x="8766799" y="5372998"/>
                <a:ext cx="125640" cy="180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A0CF044-2D80-4266-BCF1-6D4297F2125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758159" y="5363998"/>
                  <a:ext cx="143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B8865EC-521B-4674-85E7-8D7CA024A47C}"/>
                    </a:ext>
                  </a:extLst>
                </p14:cNvPr>
                <p14:cNvContentPartPr/>
                <p14:nvPr/>
              </p14:nvContentPartPr>
              <p14:xfrm>
                <a:off x="8711359" y="5366518"/>
                <a:ext cx="178200" cy="176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B8865EC-521B-4674-85E7-8D7CA024A47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702359" y="5357878"/>
                  <a:ext cx="195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07347E4-F84E-4926-AC64-5A53F6EB1114}"/>
                    </a:ext>
                  </a:extLst>
                </p14:cNvPr>
                <p14:cNvContentPartPr/>
                <p14:nvPr/>
              </p14:nvContentPartPr>
              <p14:xfrm>
                <a:off x="8936359" y="5253838"/>
                <a:ext cx="152640" cy="3592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07347E4-F84E-4926-AC64-5A53F6EB111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927359" y="5244838"/>
                  <a:ext cx="1702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C91B865-6FFF-4B28-9CA4-0D1EE50AD561}"/>
                    </a:ext>
                  </a:extLst>
                </p14:cNvPr>
                <p14:cNvContentPartPr/>
                <p14:nvPr/>
              </p14:nvContentPartPr>
              <p14:xfrm>
                <a:off x="9096919" y="5414398"/>
                <a:ext cx="4320" cy="111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C91B865-6FFF-4B28-9CA4-0D1EE50AD56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088279" y="5405758"/>
                  <a:ext cx="21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1BB9FBF-7B5F-4859-B26E-0FEB6F680696}"/>
                    </a:ext>
                  </a:extLst>
                </p14:cNvPr>
                <p14:cNvContentPartPr/>
                <p14:nvPr/>
              </p14:nvContentPartPr>
              <p14:xfrm>
                <a:off x="9082879" y="5422678"/>
                <a:ext cx="31680" cy="101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1BB9FBF-7B5F-4859-B26E-0FEB6F68069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074239" y="5414038"/>
                  <a:ext cx="49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FD118E7-4235-404A-B5DC-E53944CFACFD}"/>
                    </a:ext>
                  </a:extLst>
                </p14:cNvPr>
                <p14:cNvContentPartPr/>
                <p14:nvPr/>
              </p14:nvContentPartPr>
              <p14:xfrm>
                <a:off x="9019159" y="5353918"/>
                <a:ext cx="183960" cy="389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FD118E7-4235-404A-B5DC-E53944CFACFD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010159" y="5344918"/>
                  <a:ext cx="2016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9F7E99E-3C3B-4D9C-BF54-A253506C3458}"/>
                    </a:ext>
                  </a:extLst>
                </p14:cNvPr>
                <p14:cNvContentPartPr/>
                <p14:nvPr/>
              </p14:nvContentPartPr>
              <p14:xfrm>
                <a:off x="9223999" y="5189398"/>
                <a:ext cx="162360" cy="4644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9F7E99E-3C3B-4D9C-BF54-A253506C345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215359" y="5180398"/>
                  <a:ext cx="1800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0AC874B-73B4-4D05-A8A5-8241CE72B1B8}"/>
                    </a:ext>
                  </a:extLst>
                </p14:cNvPr>
                <p14:cNvContentPartPr/>
                <p14:nvPr/>
              </p14:nvContentPartPr>
              <p14:xfrm>
                <a:off x="9596239" y="5378758"/>
                <a:ext cx="128520" cy="36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0AC874B-73B4-4D05-A8A5-8241CE72B1B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587599" y="5369758"/>
                  <a:ext cx="146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DC0171B-B0FD-41DC-98DF-899D44AFC2FA}"/>
                    </a:ext>
                  </a:extLst>
                </p14:cNvPr>
                <p14:cNvContentPartPr/>
                <p14:nvPr/>
              </p14:nvContentPartPr>
              <p14:xfrm>
                <a:off x="9584359" y="5463718"/>
                <a:ext cx="155520" cy="270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DC0171B-B0FD-41DC-98DF-899D44AFC2F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575359" y="5455078"/>
                  <a:ext cx="173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F2A0665-8CDE-4A2C-86F1-61A00479A81D}"/>
                    </a:ext>
                  </a:extLst>
                </p14:cNvPr>
                <p14:cNvContentPartPr/>
                <p14:nvPr/>
              </p14:nvContentPartPr>
              <p14:xfrm>
                <a:off x="10021039" y="4932358"/>
                <a:ext cx="299160" cy="6958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F2A0665-8CDE-4A2C-86F1-61A00479A81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0012399" y="4923358"/>
                  <a:ext cx="31680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8D7F166-B4F3-4053-8A7F-DBD2A838B0F6}"/>
                    </a:ext>
                  </a:extLst>
                </p14:cNvPr>
                <p14:cNvContentPartPr/>
                <p14:nvPr/>
              </p14:nvContentPartPr>
              <p14:xfrm>
                <a:off x="9936439" y="5441038"/>
                <a:ext cx="300240" cy="493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8D7F166-B4F3-4053-8A7F-DBD2A838B0F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927439" y="5432398"/>
                  <a:ext cx="317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3C7304C-F01D-49C3-B52D-28F7B0312D9D}"/>
                    </a:ext>
                  </a:extLst>
                </p14:cNvPr>
                <p14:cNvContentPartPr/>
                <p14:nvPr/>
              </p14:nvContentPartPr>
              <p14:xfrm>
                <a:off x="10164679" y="5613478"/>
                <a:ext cx="169200" cy="173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3C7304C-F01D-49C3-B52D-28F7B0312D9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155679" y="5604478"/>
                  <a:ext cx="186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96172EC-E6D4-43E5-9D83-72212069A013}"/>
                    </a:ext>
                  </a:extLst>
                </p14:cNvPr>
                <p14:cNvContentPartPr/>
                <p14:nvPr/>
              </p14:nvContentPartPr>
              <p14:xfrm>
                <a:off x="10196359" y="5615998"/>
                <a:ext cx="102960" cy="1490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96172EC-E6D4-43E5-9D83-72212069A013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187719" y="5606998"/>
                  <a:ext cx="120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B5304606-EC79-4E57-9BCF-6AE62E70EE56}"/>
                    </a:ext>
                  </a:extLst>
                </p14:cNvPr>
                <p14:cNvContentPartPr/>
                <p14:nvPr/>
              </p14:nvContentPartPr>
              <p14:xfrm>
                <a:off x="10446559" y="5286958"/>
                <a:ext cx="163080" cy="2768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B5304606-EC79-4E57-9BCF-6AE62E70EE5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437559" y="5278318"/>
                  <a:ext cx="180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672CDA6-F2F9-41B9-8C79-6E652B763E3C}"/>
                    </a:ext>
                  </a:extLst>
                </p14:cNvPr>
                <p14:cNvContentPartPr/>
                <p14:nvPr/>
              </p14:nvContentPartPr>
              <p14:xfrm>
                <a:off x="10573639" y="5388838"/>
                <a:ext cx="227880" cy="159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672CDA6-F2F9-41B9-8C79-6E652B763E3C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564639" y="5380198"/>
                  <a:ext cx="245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EF4DDFB-51AF-41FD-8929-3F37BE13E44A}"/>
                    </a:ext>
                  </a:extLst>
                </p14:cNvPr>
                <p14:cNvContentPartPr/>
                <p14:nvPr/>
              </p14:nvContentPartPr>
              <p14:xfrm>
                <a:off x="10581919" y="5374078"/>
                <a:ext cx="178200" cy="1227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EF4DDFB-51AF-41FD-8929-3F37BE13E44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572919" y="5365438"/>
                  <a:ext cx="195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0189753-6ADA-445C-835D-484FE91C039F}"/>
                    </a:ext>
                  </a:extLst>
                </p14:cNvPr>
                <p14:cNvContentPartPr/>
                <p14:nvPr/>
              </p14:nvContentPartPr>
              <p14:xfrm>
                <a:off x="10871359" y="5232598"/>
                <a:ext cx="149400" cy="3765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0189753-6ADA-445C-835D-484FE91C039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862359" y="5223958"/>
                  <a:ext cx="1670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65FFD9C-9DA5-4510-8370-AE7AF6E06E10}"/>
                    </a:ext>
                  </a:extLst>
                </p14:cNvPr>
                <p14:cNvContentPartPr/>
                <p14:nvPr/>
              </p14:nvContentPartPr>
              <p14:xfrm>
                <a:off x="3205159" y="5618518"/>
                <a:ext cx="211320" cy="2268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65FFD9C-9DA5-4510-8370-AE7AF6E06E1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196159" y="5609878"/>
                  <a:ext cx="2289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EE1FB4D-614F-46FE-A6BC-A1A6544AA57E}"/>
                    </a:ext>
                  </a:extLst>
                </p14:cNvPr>
                <p14:cNvContentPartPr/>
                <p14:nvPr/>
              </p14:nvContentPartPr>
              <p14:xfrm>
                <a:off x="3396679" y="5697358"/>
                <a:ext cx="144000" cy="1465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EE1FB4D-614F-46FE-A6BC-A1A6544AA57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388039" y="5688718"/>
                  <a:ext cx="161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A42F8CF-53B6-423F-B9A0-A82F943D11FD}"/>
                    </a:ext>
                  </a:extLst>
                </p14:cNvPr>
                <p14:cNvContentPartPr/>
                <p14:nvPr/>
              </p14:nvContentPartPr>
              <p14:xfrm>
                <a:off x="3573799" y="5716798"/>
                <a:ext cx="169920" cy="1483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A42F8CF-53B6-423F-B9A0-A82F943D11F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565159" y="5707798"/>
                  <a:ext cx="187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D1E823A-65A6-4129-A21B-737CE8691B4A}"/>
                    </a:ext>
                  </a:extLst>
                </p14:cNvPr>
                <p14:cNvContentPartPr/>
                <p14:nvPr/>
              </p14:nvContentPartPr>
              <p14:xfrm>
                <a:off x="3889519" y="5411518"/>
                <a:ext cx="239040" cy="405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D1E823A-65A6-4129-A21B-737CE8691B4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880519" y="5402518"/>
                  <a:ext cx="2566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811A7EF-BC33-4417-ADB6-596CB3E794D4}"/>
                    </a:ext>
                  </a:extLst>
                </p14:cNvPr>
                <p14:cNvContentPartPr/>
                <p14:nvPr/>
              </p14:nvContentPartPr>
              <p14:xfrm>
                <a:off x="3758839" y="5629318"/>
                <a:ext cx="302040" cy="11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811A7EF-BC33-4417-ADB6-596CB3E794D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749839" y="5620678"/>
                  <a:ext cx="319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B9439671-D99D-4EF8-BE59-3131D0B517A4}"/>
                    </a:ext>
                  </a:extLst>
                </p14:cNvPr>
                <p14:cNvContentPartPr/>
                <p14:nvPr/>
              </p14:nvContentPartPr>
              <p14:xfrm>
                <a:off x="4055839" y="5575678"/>
                <a:ext cx="165600" cy="2278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B9439671-D99D-4EF8-BE59-3131D0B517A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047199" y="5567038"/>
                  <a:ext cx="183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EDE77F4-9FDC-45E2-B427-50C90A082E37}"/>
                    </a:ext>
                  </a:extLst>
                </p14:cNvPr>
                <p14:cNvContentPartPr/>
                <p14:nvPr/>
              </p14:nvContentPartPr>
              <p14:xfrm>
                <a:off x="4154839" y="5645158"/>
                <a:ext cx="224280" cy="1609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EDE77F4-9FDC-45E2-B427-50C90A082E3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145839" y="5636518"/>
                  <a:ext cx="241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649187A-A5EA-4908-815F-84AB736010FE}"/>
                    </a:ext>
                  </a:extLst>
                </p14:cNvPr>
                <p14:cNvContentPartPr/>
                <p14:nvPr/>
              </p14:nvContentPartPr>
              <p14:xfrm>
                <a:off x="4506559" y="5615278"/>
                <a:ext cx="214560" cy="1958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649187A-A5EA-4908-815F-84AB736010F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497559" y="5606638"/>
                  <a:ext cx="232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5750C8B-0501-4C00-BA9D-4DFC10F319AD}"/>
                    </a:ext>
                  </a:extLst>
                </p14:cNvPr>
                <p14:cNvContentPartPr/>
                <p14:nvPr/>
              </p14:nvContentPartPr>
              <p14:xfrm>
                <a:off x="4747399" y="5641198"/>
                <a:ext cx="155520" cy="1609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5750C8B-0501-4C00-BA9D-4DFC10F319A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4738399" y="5632558"/>
                  <a:ext cx="173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C58CBD3-5C5A-4668-A65D-92CACCF0055E}"/>
                    </a:ext>
                  </a:extLst>
                </p14:cNvPr>
                <p14:cNvContentPartPr/>
                <p14:nvPr/>
              </p14:nvContentPartPr>
              <p14:xfrm>
                <a:off x="4956559" y="5642278"/>
                <a:ext cx="166680" cy="1562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C58CBD3-5C5A-4668-A65D-92CACCF0055E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4947559" y="5633278"/>
                  <a:ext cx="184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058D42B-3E6B-4500-B384-8609B46242E2}"/>
                    </a:ext>
                  </a:extLst>
                </p14:cNvPr>
                <p14:cNvContentPartPr/>
                <p14:nvPr/>
              </p14:nvContentPartPr>
              <p14:xfrm>
                <a:off x="5282359" y="5591878"/>
                <a:ext cx="101880" cy="2037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058D42B-3E6B-4500-B384-8609B46242E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273719" y="5583238"/>
                  <a:ext cx="119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3E6F217-E1E3-4FAF-A3BB-7B1765061A56}"/>
                    </a:ext>
                  </a:extLst>
                </p14:cNvPr>
                <p14:cNvContentPartPr/>
                <p14:nvPr/>
              </p14:nvContentPartPr>
              <p14:xfrm>
                <a:off x="2298319" y="5688358"/>
                <a:ext cx="160560" cy="1828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3E6F217-E1E3-4FAF-A3BB-7B1765061A56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289679" y="5679718"/>
                  <a:ext cx="178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ECC5CB1-44F0-43BE-9E16-A38512F18684}"/>
                    </a:ext>
                  </a:extLst>
                </p14:cNvPr>
                <p14:cNvContentPartPr/>
                <p14:nvPr/>
              </p14:nvContentPartPr>
              <p14:xfrm>
                <a:off x="2535919" y="5700238"/>
                <a:ext cx="170640" cy="1508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ECC5CB1-44F0-43BE-9E16-A38512F18684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527279" y="5691238"/>
                  <a:ext cx="188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3B151FC-8346-4470-9659-B163FB0D593E}"/>
                    </a:ext>
                  </a:extLst>
                </p14:cNvPr>
                <p14:cNvContentPartPr/>
                <p14:nvPr/>
              </p14:nvContentPartPr>
              <p14:xfrm>
                <a:off x="2726719" y="5681518"/>
                <a:ext cx="166320" cy="1857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3B151FC-8346-4470-9659-B163FB0D593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718079" y="5672878"/>
                  <a:ext cx="183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AD92299-A47C-4B61-AC74-F5982B5B0AB3}"/>
                    </a:ext>
                  </a:extLst>
                </p14:cNvPr>
                <p14:cNvContentPartPr/>
                <p14:nvPr/>
              </p14:nvContentPartPr>
              <p14:xfrm>
                <a:off x="254239" y="5492878"/>
                <a:ext cx="470880" cy="4705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AD92299-A47C-4B61-AC74-F5982B5B0AB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45239" y="5483878"/>
                  <a:ext cx="488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93B4FF2-8446-4508-A57A-35245E298BBE}"/>
                    </a:ext>
                  </a:extLst>
                </p14:cNvPr>
                <p14:cNvContentPartPr/>
                <p14:nvPr/>
              </p14:nvContentPartPr>
              <p14:xfrm>
                <a:off x="426319" y="5744878"/>
                <a:ext cx="240840" cy="435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93B4FF2-8446-4508-A57A-35245E298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17679" y="5735878"/>
                  <a:ext cx="258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7333CCC-317D-436A-AE0F-6F503A55F4E7}"/>
                    </a:ext>
                  </a:extLst>
                </p14:cNvPr>
                <p14:cNvContentPartPr/>
                <p14:nvPr/>
              </p14:nvContentPartPr>
              <p14:xfrm>
                <a:off x="707479" y="5496118"/>
                <a:ext cx="230040" cy="402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7333CCC-317D-436A-AE0F-6F503A55F4E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98839" y="5487118"/>
                  <a:ext cx="2476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1164187-214A-478B-9392-62BC56450496}"/>
                    </a:ext>
                  </a:extLst>
                </p14:cNvPr>
                <p14:cNvContentPartPr/>
                <p14:nvPr/>
              </p14:nvContentPartPr>
              <p14:xfrm>
                <a:off x="784879" y="5691598"/>
                <a:ext cx="208440" cy="234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1164187-214A-478B-9392-62BC5645049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75879" y="5682958"/>
                  <a:ext cx="226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EC5C3BA-A7D2-42B1-B39A-53ECF1ABA705}"/>
                    </a:ext>
                  </a:extLst>
                </p14:cNvPr>
                <p14:cNvContentPartPr/>
                <p14:nvPr/>
              </p14:nvContentPartPr>
              <p14:xfrm>
                <a:off x="1053079" y="5717878"/>
                <a:ext cx="168120" cy="1332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EC5C3BA-A7D2-42B1-B39A-53ECF1ABA70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44439" y="5708878"/>
                  <a:ext cx="185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8D16813-BAFC-449F-AD51-4F1D7FEAB592}"/>
                    </a:ext>
                  </a:extLst>
                </p14:cNvPr>
                <p14:cNvContentPartPr/>
                <p14:nvPr/>
              </p14:nvContentPartPr>
              <p14:xfrm>
                <a:off x="1215799" y="5860078"/>
                <a:ext cx="155520" cy="2030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8D16813-BAFC-449F-AD51-4F1D7FEAB59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207159" y="5851438"/>
                  <a:ext cx="173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D7D503A-29C0-4BE9-B99D-A1454BA4A32D}"/>
                    </a:ext>
                  </a:extLst>
                </p14:cNvPr>
                <p14:cNvContentPartPr/>
                <p14:nvPr/>
              </p14:nvContentPartPr>
              <p14:xfrm>
                <a:off x="1659319" y="5754238"/>
                <a:ext cx="37080" cy="94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D7D503A-29C0-4BE9-B99D-A1454BA4A32D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650319" y="5745598"/>
                  <a:ext cx="54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C558352-C847-4BCF-A62F-3DE15DF0BBED}"/>
                    </a:ext>
                  </a:extLst>
                </p14:cNvPr>
                <p14:cNvContentPartPr/>
                <p14:nvPr/>
              </p14:nvContentPartPr>
              <p14:xfrm>
                <a:off x="1810519" y="5733358"/>
                <a:ext cx="218880" cy="146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C558352-C847-4BCF-A62F-3DE15DF0BBE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801879" y="5724358"/>
                  <a:ext cx="236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9C22A842-C486-4AD8-B659-5331DE8BA0D5}"/>
                    </a:ext>
                  </a:extLst>
                </p14:cNvPr>
                <p14:cNvContentPartPr/>
                <p14:nvPr/>
              </p14:nvContentPartPr>
              <p14:xfrm>
                <a:off x="332719" y="6338158"/>
                <a:ext cx="152640" cy="167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9C22A842-C486-4AD8-B659-5331DE8BA0D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23719" y="6329518"/>
                  <a:ext cx="170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ACA985C-C774-483A-ACB4-0A23CF9A26FB}"/>
                    </a:ext>
                  </a:extLst>
                </p14:cNvPr>
                <p14:cNvContentPartPr/>
                <p14:nvPr/>
              </p14:nvContentPartPr>
              <p14:xfrm>
                <a:off x="540799" y="6391438"/>
                <a:ext cx="114480" cy="1022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ACA985C-C774-483A-ACB4-0A23CF9A26F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31799" y="6382798"/>
                  <a:ext cx="132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2C34ED98-C621-42A9-8117-68C44356950E}"/>
                    </a:ext>
                  </a:extLst>
                </p14:cNvPr>
                <p14:cNvContentPartPr/>
                <p14:nvPr/>
              </p14:nvContentPartPr>
              <p14:xfrm>
                <a:off x="733039" y="6328798"/>
                <a:ext cx="155520" cy="1627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2C34ED98-C621-42A9-8117-68C44356950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24399" y="6319798"/>
                  <a:ext cx="173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FBFDA7F-40DB-40AA-B286-7C2410BAD0ED}"/>
                    </a:ext>
                  </a:extLst>
                </p14:cNvPr>
                <p14:cNvContentPartPr/>
                <p14:nvPr/>
              </p14:nvContentPartPr>
              <p14:xfrm>
                <a:off x="856159" y="6173278"/>
                <a:ext cx="142560" cy="2448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FBFDA7F-40DB-40AA-B286-7C2410BAD0ED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47519" y="6164638"/>
                  <a:ext cx="1602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7D2FD45-7B1E-4A64-A95C-8AE13CBA2FDC}"/>
                    </a:ext>
                  </a:extLst>
                </p14:cNvPr>
                <p14:cNvContentPartPr/>
                <p14:nvPr/>
              </p14:nvContentPartPr>
              <p14:xfrm>
                <a:off x="1453039" y="5916598"/>
                <a:ext cx="349200" cy="5976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7D2FD45-7B1E-4A64-A95C-8AE13CBA2FDC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444399" y="5907958"/>
                  <a:ext cx="3668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92217B0-3B50-46A1-A9C8-240C3FD9B91B}"/>
                    </a:ext>
                  </a:extLst>
                </p14:cNvPr>
                <p14:cNvContentPartPr/>
                <p14:nvPr/>
              </p14:nvContentPartPr>
              <p14:xfrm>
                <a:off x="1408399" y="6317638"/>
                <a:ext cx="239400" cy="428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92217B0-3B50-46A1-A9C8-240C3FD9B91B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399759" y="6308638"/>
                  <a:ext cx="257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0E041D27-CE97-4AA0-BE3F-6C5A3ED4D9EB}"/>
                    </a:ext>
                  </a:extLst>
                </p14:cNvPr>
                <p14:cNvContentPartPr/>
                <p14:nvPr/>
              </p14:nvContentPartPr>
              <p14:xfrm>
                <a:off x="1594519" y="6436078"/>
                <a:ext cx="42840" cy="820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0E041D27-CE97-4AA0-BE3F-6C5A3ED4D9E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585519" y="6427438"/>
                  <a:ext cx="60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20D3654-6394-458F-B36C-C2876D9E0799}"/>
                    </a:ext>
                  </a:extLst>
                </p14:cNvPr>
                <p14:cNvContentPartPr/>
                <p14:nvPr/>
              </p14:nvContentPartPr>
              <p14:xfrm>
                <a:off x="1623319" y="6415198"/>
                <a:ext cx="178920" cy="1310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20D3654-6394-458F-B36C-C2876D9E079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614679" y="6406198"/>
                  <a:ext cx="196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C10A2AB-57D2-4AB3-AC0C-C246355C51EE}"/>
                    </a:ext>
                  </a:extLst>
                </p14:cNvPr>
                <p14:cNvContentPartPr/>
                <p14:nvPr/>
              </p14:nvContentPartPr>
              <p14:xfrm>
                <a:off x="1566079" y="6553078"/>
                <a:ext cx="52200" cy="1404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C10A2AB-57D2-4AB3-AC0C-C246355C51E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557079" y="6544438"/>
                  <a:ext cx="69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5EC184F-065C-43BC-BCB4-0E26157D9EC7}"/>
                    </a:ext>
                  </a:extLst>
                </p14:cNvPr>
                <p14:cNvContentPartPr/>
                <p14:nvPr/>
              </p14:nvContentPartPr>
              <p14:xfrm>
                <a:off x="1796839" y="6378118"/>
                <a:ext cx="122400" cy="2541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5EC184F-065C-43BC-BCB4-0E26157D9EC7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788199" y="6369118"/>
                  <a:ext cx="140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E33C641-3273-478F-856F-C585A5DEC680}"/>
                    </a:ext>
                  </a:extLst>
                </p14:cNvPr>
                <p14:cNvContentPartPr/>
                <p14:nvPr/>
              </p14:nvContentPartPr>
              <p14:xfrm>
                <a:off x="1927519" y="6460198"/>
                <a:ext cx="133200" cy="1706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E33C641-3273-478F-856F-C585A5DEC680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918879" y="6451558"/>
                  <a:ext cx="150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35FA2D6-D0E1-4EC4-B565-E44FF81B9AD1}"/>
                    </a:ext>
                  </a:extLst>
                </p14:cNvPr>
                <p14:cNvContentPartPr/>
                <p14:nvPr/>
              </p14:nvContentPartPr>
              <p14:xfrm>
                <a:off x="1885039" y="6445078"/>
                <a:ext cx="180360" cy="1803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35FA2D6-D0E1-4EC4-B565-E44FF81B9AD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876039" y="6436078"/>
                  <a:ext cx="198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197BFD80-CF17-4297-BB1E-01540768B167}"/>
                    </a:ext>
                  </a:extLst>
                </p14:cNvPr>
                <p14:cNvContentPartPr/>
                <p14:nvPr/>
              </p14:nvContentPartPr>
              <p14:xfrm>
                <a:off x="2246119" y="6126118"/>
                <a:ext cx="122040" cy="2134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197BFD80-CF17-4297-BB1E-01540768B16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237479" y="6117478"/>
                  <a:ext cx="139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FDA31D2-A6F7-4814-A8B3-790C88FACE94}"/>
                    </a:ext>
                  </a:extLst>
                </p14:cNvPr>
                <p14:cNvContentPartPr/>
                <p14:nvPr/>
              </p14:nvContentPartPr>
              <p14:xfrm>
                <a:off x="2399479" y="6172558"/>
                <a:ext cx="46440" cy="1191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FDA31D2-A6F7-4814-A8B3-790C88FACE9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390479" y="6163918"/>
                  <a:ext cx="64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E9E287F-003C-4385-A4E5-6A670F323E57}"/>
                    </a:ext>
                  </a:extLst>
                </p14:cNvPr>
                <p14:cNvContentPartPr/>
                <p14:nvPr/>
              </p14:nvContentPartPr>
              <p14:xfrm>
                <a:off x="2367079" y="6117478"/>
                <a:ext cx="185040" cy="3693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E9E287F-003C-4385-A4E5-6A670F323E5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358439" y="6108838"/>
                  <a:ext cx="2026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6FC8B59-7C50-4BFB-B8A0-81903AA821A2}"/>
                    </a:ext>
                  </a:extLst>
                </p14:cNvPr>
                <p14:cNvContentPartPr/>
                <p14:nvPr/>
              </p14:nvContentPartPr>
              <p14:xfrm>
                <a:off x="2588479" y="6056638"/>
                <a:ext cx="128520" cy="2815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6FC8B59-7C50-4BFB-B8A0-81903AA821A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579479" y="6047998"/>
                  <a:ext cx="146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38D233D0-0A23-4FB0-808E-613EC4FC7D1B}"/>
                    </a:ext>
                  </a:extLst>
                </p14:cNvPr>
                <p14:cNvContentPartPr/>
                <p14:nvPr/>
              </p14:nvContentPartPr>
              <p14:xfrm>
                <a:off x="2740039" y="6143398"/>
                <a:ext cx="123120" cy="1465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38D233D0-0A23-4FB0-808E-613EC4FC7D1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731039" y="6134398"/>
                  <a:ext cx="140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ADF261D-AFC2-438B-919B-F9004A76101E}"/>
                    </a:ext>
                  </a:extLst>
                </p14:cNvPr>
                <p14:cNvContentPartPr/>
                <p14:nvPr/>
              </p14:nvContentPartPr>
              <p14:xfrm>
                <a:off x="2990239" y="6302878"/>
                <a:ext cx="9360" cy="18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ADF261D-AFC2-438B-919B-F9004A76101E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981239" y="6293878"/>
                  <a:ext cx="27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883A0745-2F9A-447F-B406-33B8B2477E27}"/>
                    </a:ext>
                  </a:extLst>
                </p14:cNvPr>
                <p14:cNvContentPartPr/>
                <p14:nvPr/>
              </p14:nvContentPartPr>
              <p14:xfrm>
                <a:off x="2938399" y="5997238"/>
                <a:ext cx="168120" cy="4039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883A0745-2F9A-447F-B406-33B8B2477E2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929759" y="5988598"/>
                  <a:ext cx="1857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A7CAA1ED-674A-4F31-A52A-8656FB208B54}"/>
                    </a:ext>
                  </a:extLst>
                </p14:cNvPr>
                <p14:cNvContentPartPr/>
                <p14:nvPr/>
              </p14:nvContentPartPr>
              <p14:xfrm>
                <a:off x="3389479" y="6179038"/>
                <a:ext cx="120960" cy="26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A7CAA1ED-674A-4F31-A52A-8656FB208B54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380479" y="6170398"/>
                  <a:ext cx="138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77849286-C188-4C06-8DDA-7A8BED47973E}"/>
                    </a:ext>
                  </a:extLst>
                </p14:cNvPr>
                <p14:cNvContentPartPr/>
                <p14:nvPr/>
              </p14:nvContentPartPr>
              <p14:xfrm>
                <a:off x="3394519" y="6263278"/>
                <a:ext cx="159120" cy="162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77849286-C188-4C06-8DDA-7A8BED47973E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385879" y="6254638"/>
                  <a:ext cx="176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F00BB93-2C83-4148-96CA-9B74E1F47E1D}"/>
                    </a:ext>
                  </a:extLst>
                </p14:cNvPr>
                <p14:cNvContentPartPr/>
                <p14:nvPr/>
              </p14:nvContentPartPr>
              <p14:xfrm>
                <a:off x="3858199" y="5803558"/>
                <a:ext cx="298440" cy="5853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F00BB93-2C83-4148-96CA-9B74E1F47E1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849559" y="5794558"/>
                  <a:ext cx="31608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42A62AD-CD94-419C-A7A4-B3DC88C86F52}"/>
                    </a:ext>
                  </a:extLst>
                </p14:cNvPr>
                <p14:cNvContentPartPr/>
                <p14:nvPr/>
              </p14:nvContentPartPr>
              <p14:xfrm>
                <a:off x="3838399" y="6193078"/>
                <a:ext cx="259200" cy="709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42A62AD-CD94-419C-A7A4-B3DC88C86F5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829759" y="6184438"/>
                  <a:ext cx="276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276E77A-887D-44DC-BE7E-D7BC7569F785}"/>
                    </a:ext>
                  </a:extLst>
                </p14:cNvPr>
                <p14:cNvContentPartPr/>
                <p14:nvPr/>
              </p14:nvContentPartPr>
              <p14:xfrm>
                <a:off x="4032079" y="6346078"/>
                <a:ext cx="102960" cy="85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276E77A-887D-44DC-BE7E-D7BC7569F78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023079" y="6337438"/>
                  <a:ext cx="120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0EC32DEE-31D2-4C1D-8559-A04633DE50E8}"/>
                    </a:ext>
                  </a:extLst>
                </p14:cNvPr>
                <p14:cNvContentPartPr/>
                <p14:nvPr/>
              </p14:nvContentPartPr>
              <p14:xfrm>
                <a:off x="4155559" y="6297478"/>
                <a:ext cx="114120" cy="903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0EC32DEE-31D2-4C1D-8559-A04633DE50E8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146559" y="6288838"/>
                  <a:ext cx="131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1B506C3-593D-4EE2-B397-1C2933A39DCA}"/>
                    </a:ext>
                  </a:extLst>
                </p14:cNvPr>
                <p14:cNvContentPartPr/>
                <p14:nvPr/>
              </p14:nvContentPartPr>
              <p14:xfrm>
                <a:off x="4086079" y="6393958"/>
                <a:ext cx="52200" cy="1839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1B506C3-593D-4EE2-B397-1C2933A39DCA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077079" y="6385318"/>
                  <a:ext cx="69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8A0A5D9-E7AE-4722-9D3A-1AD8EA51BE89}"/>
                    </a:ext>
                  </a:extLst>
                </p14:cNvPr>
                <p14:cNvContentPartPr/>
                <p14:nvPr/>
              </p14:nvContentPartPr>
              <p14:xfrm>
                <a:off x="4428079" y="6100198"/>
                <a:ext cx="72360" cy="1641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F8A0A5D9-E7AE-4722-9D3A-1AD8EA51BE8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419079" y="6091198"/>
                  <a:ext cx="90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EEE2582-3D32-489F-8A6F-634EC9EA3B71}"/>
                    </a:ext>
                  </a:extLst>
                </p14:cNvPr>
                <p14:cNvContentPartPr/>
                <p14:nvPr/>
              </p14:nvContentPartPr>
              <p14:xfrm>
                <a:off x="4541839" y="6128638"/>
                <a:ext cx="100080" cy="1087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EEE2582-3D32-489F-8A6F-634EC9EA3B71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532839" y="6119998"/>
                  <a:ext cx="117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558FA3C5-4D7D-4A2C-95B1-02350B6D7A4F}"/>
                    </a:ext>
                  </a:extLst>
                </p14:cNvPr>
                <p14:cNvContentPartPr/>
                <p14:nvPr/>
              </p14:nvContentPartPr>
              <p14:xfrm>
                <a:off x="4531039" y="6103798"/>
                <a:ext cx="144000" cy="3193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558FA3C5-4D7D-4A2C-95B1-02350B6D7A4F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522399" y="6095158"/>
                  <a:ext cx="1616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924BF3F3-7D32-4540-9413-A0AB8145C37B}"/>
                    </a:ext>
                  </a:extLst>
                </p14:cNvPr>
                <p14:cNvContentPartPr/>
                <p14:nvPr/>
              </p14:nvContentPartPr>
              <p14:xfrm>
                <a:off x="4716079" y="6010558"/>
                <a:ext cx="127080" cy="3499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924BF3F3-7D32-4540-9413-A0AB8145C37B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707079" y="6001918"/>
                  <a:ext cx="1447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27AC75CF-9CDF-4256-9914-471058EB30A6}"/>
                    </a:ext>
                  </a:extLst>
                </p14:cNvPr>
                <p14:cNvContentPartPr/>
                <p14:nvPr/>
              </p14:nvContentPartPr>
              <p14:xfrm>
                <a:off x="5167519" y="6080758"/>
                <a:ext cx="169560" cy="235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27AC75CF-9CDF-4256-9914-471058EB30A6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158879" y="6072118"/>
                  <a:ext cx="187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22A9BFC-3D0E-4891-8B9B-DC38E6CF2AEA}"/>
                    </a:ext>
                  </a:extLst>
                </p14:cNvPr>
                <p14:cNvContentPartPr/>
                <p14:nvPr/>
              </p14:nvContentPartPr>
              <p14:xfrm>
                <a:off x="5395399" y="6145198"/>
                <a:ext cx="111240" cy="1713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22A9BFC-3D0E-4891-8B9B-DC38E6CF2AEA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386759" y="6136558"/>
                  <a:ext cx="128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3295A612-5DFD-45D1-BC7D-18B86E4EE3A2}"/>
                    </a:ext>
                  </a:extLst>
                </p14:cNvPr>
                <p14:cNvContentPartPr/>
                <p14:nvPr/>
              </p14:nvContentPartPr>
              <p14:xfrm>
                <a:off x="5856199" y="6065638"/>
                <a:ext cx="268920" cy="2440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3295A612-5DFD-45D1-BC7D-18B86E4EE3A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847559" y="6056638"/>
                  <a:ext cx="286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631A21D4-F896-4B7C-AFCC-E83FFE282AA2}"/>
                    </a:ext>
                  </a:extLst>
                </p14:cNvPr>
                <p14:cNvContentPartPr/>
                <p14:nvPr/>
              </p14:nvContentPartPr>
              <p14:xfrm>
                <a:off x="5872399" y="6055918"/>
                <a:ext cx="246240" cy="2487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631A21D4-F896-4B7C-AFCC-E83FFE282AA2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863399" y="6047278"/>
                  <a:ext cx="263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B0D1355-E2C8-498C-A5A3-57B684AD62FE}"/>
                    </a:ext>
                  </a:extLst>
                </p14:cNvPr>
                <p14:cNvContentPartPr/>
                <p14:nvPr/>
              </p14:nvContentPartPr>
              <p14:xfrm>
                <a:off x="6309799" y="6105598"/>
                <a:ext cx="94680" cy="1890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B0D1355-E2C8-498C-A5A3-57B684AD62F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301159" y="6096958"/>
                  <a:ext cx="112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48B4DF88-F2E4-4B23-8806-140EA5C7D580}"/>
                    </a:ext>
                  </a:extLst>
                </p14:cNvPr>
                <p14:cNvContentPartPr/>
                <p14:nvPr/>
              </p14:nvContentPartPr>
              <p14:xfrm>
                <a:off x="6264439" y="6388198"/>
                <a:ext cx="46440" cy="705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48B4DF88-F2E4-4B23-8806-140EA5C7D58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6255799" y="6379558"/>
                  <a:ext cx="64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B558A04-B960-43F9-90E5-F072B10C60B7}"/>
                    </a:ext>
                  </a:extLst>
                </p14:cNvPr>
                <p14:cNvContentPartPr/>
                <p14:nvPr/>
              </p14:nvContentPartPr>
              <p14:xfrm>
                <a:off x="6348679" y="5904358"/>
                <a:ext cx="27360" cy="1278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B558A04-B960-43F9-90E5-F072B10C60B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339679" y="5895358"/>
                  <a:ext cx="45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023FF54D-2E98-4F1F-B343-6B9025988D05}"/>
                    </a:ext>
                  </a:extLst>
                </p14:cNvPr>
                <p14:cNvContentPartPr/>
                <p14:nvPr/>
              </p14:nvContentPartPr>
              <p14:xfrm>
                <a:off x="6679879" y="6034678"/>
                <a:ext cx="137880" cy="1753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023FF54D-2E98-4F1F-B343-6B9025988D05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671239" y="6026038"/>
                  <a:ext cx="155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EA844061-1A38-4897-B6F7-905B22B6A762}"/>
                    </a:ext>
                  </a:extLst>
                </p14:cNvPr>
                <p14:cNvContentPartPr/>
                <p14:nvPr/>
              </p14:nvContentPartPr>
              <p14:xfrm>
                <a:off x="6712279" y="5994718"/>
                <a:ext cx="317160" cy="4665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EA844061-1A38-4897-B6F7-905B22B6A762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703279" y="5986078"/>
                  <a:ext cx="3348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687AAF17-82A5-4DB7-89CE-9A26AD54F65B}"/>
                    </a:ext>
                  </a:extLst>
                </p14:cNvPr>
                <p14:cNvContentPartPr/>
                <p14:nvPr/>
              </p14:nvContentPartPr>
              <p14:xfrm>
                <a:off x="7151839" y="6189478"/>
                <a:ext cx="140760" cy="1648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687AAF17-82A5-4DB7-89CE-9A26AD54F65B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142839" y="6180838"/>
                  <a:ext cx="158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02DC5639-5BC7-4D32-8AF5-07746E9635C0}"/>
                    </a:ext>
                  </a:extLst>
                </p14:cNvPr>
                <p14:cNvContentPartPr/>
                <p14:nvPr/>
              </p14:nvContentPartPr>
              <p14:xfrm>
                <a:off x="7395919" y="6184078"/>
                <a:ext cx="110520" cy="1580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02DC5639-5BC7-4D32-8AF5-07746E9635C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387279" y="6175438"/>
                  <a:ext cx="128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228AD03-1021-4832-98F8-ADA789F1CEF9}"/>
                    </a:ext>
                  </a:extLst>
                </p14:cNvPr>
                <p14:cNvContentPartPr/>
                <p14:nvPr/>
              </p14:nvContentPartPr>
              <p14:xfrm>
                <a:off x="7543519" y="6159958"/>
                <a:ext cx="174240" cy="1702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228AD03-1021-4832-98F8-ADA789F1CEF9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534519" y="6150958"/>
                  <a:ext cx="191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D3860CC-4709-42FF-AB76-F755542EE674}"/>
                    </a:ext>
                  </a:extLst>
                </p14:cNvPr>
                <p14:cNvContentPartPr/>
                <p14:nvPr/>
              </p14:nvContentPartPr>
              <p14:xfrm>
                <a:off x="8005039" y="6214678"/>
                <a:ext cx="93600" cy="1263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D3860CC-4709-42FF-AB76-F755542EE67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996399" y="6205678"/>
                  <a:ext cx="111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1FE8EFB8-65B9-4294-BC2A-04EA737F1225}"/>
                    </a:ext>
                  </a:extLst>
                </p14:cNvPr>
                <p14:cNvContentPartPr/>
                <p14:nvPr/>
              </p14:nvContentPartPr>
              <p14:xfrm>
                <a:off x="8129959" y="6083998"/>
                <a:ext cx="2160" cy="61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1FE8EFB8-65B9-4294-BC2A-04EA737F122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121319" y="6075358"/>
                  <a:ext cx="19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2EDFC10-ED71-4C62-A1B6-3C12B2DBF771}"/>
                    </a:ext>
                  </a:extLst>
                </p14:cNvPr>
                <p14:cNvContentPartPr/>
                <p14:nvPr/>
              </p14:nvContentPartPr>
              <p14:xfrm>
                <a:off x="8167759" y="6186598"/>
                <a:ext cx="178560" cy="1447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2EDFC10-ED71-4C62-A1B6-3C12B2DBF771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159119" y="6177598"/>
                  <a:ext cx="196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ECEB0B0E-B181-41E6-8EFD-9A4974491918}"/>
                    </a:ext>
                  </a:extLst>
                </p14:cNvPr>
                <p14:cNvContentPartPr/>
                <p14:nvPr/>
              </p14:nvContentPartPr>
              <p14:xfrm>
                <a:off x="8431279" y="6182278"/>
                <a:ext cx="193320" cy="1857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ECEB0B0E-B181-41E6-8EFD-9A4974491918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422639" y="6173638"/>
                  <a:ext cx="210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7E26082-5241-494B-BD3B-509893A283BD}"/>
                    </a:ext>
                  </a:extLst>
                </p14:cNvPr>
                <p14:cNvContentPartPr/>
                <p14:nvPr/>
              </p14:nvContentPartPr>
              <p14:xfrm>
                <a:off x="8520919" y="5929198"/>
                <a:ext cx="325800" cy="3826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7E26082-5241-494B-BD3B-509893A283BD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511919" y="5920198"/>
                  <a:ext cx="3434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CA4B36EB-F481-4DF9-B0AE-50F3FC5A78C8}"/>
                    </a:ext>
                  </a:extLst>
                </p14:cNvPr>
                <p14:cNvContentPartPr/>
                <p14:nvPr/>
              </p14:nvContentPartPr>
              <p14:xfrm>
                <a:off x="8689039" y="6163918"/>
                <a:ext cx="150120" cy="1576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A4B36EB-F481-4DF9-B0AE-50F3FC5A78C8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680399" y="6155278"/>
                  <a:ext cx="167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C0036CE6-EA0B-4854-A520-33B236072A0B}"/>
                    </a:ext>
                  </a:extLst>
                </p14:cNvPr>
                <p14:cNvContentPartPr/>
                <p14:nvPr/>
              </p14:nvContentPartPr>
              <p14:xfrm>
                <a:off x="8868679" y="6163918"/>
                <a:ext cx="267480" cy="3524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C0036CE6-EA0B-4854-A520-33B236072A0B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859679" y="6155278"/>
                  <a:ext cx="2851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40F0F277-C1EB-40E6-B663-97B8F4605F05}"/>
                    </a:ext>
                  </a:extLst>
                </p14:cNvPr>
                <p14:cNvContentPartPr/>
                <p14:nvPr/>
              </p14:nvContentPartPr>
              <p14:xfrm>
                <a:off x="9178279" y="6161398"/>
                <a:ext cx="181440" cy="1717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40F0F277-C1EB-40E6-B663-97B8F4605F05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169279" y="6152398"/>
                  <a:ext cx="199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AC88CF25-C19E-4DDD-81B8-D366B48B5BB4}"/>
                    </a:ext>
                  </a:extLst>
                </p14:cNvPr>
                <p14:cNvContentPartPr/>
                <p14:nvPr/>
              </p14:nvContentPartPr>
              <p14:xfrm>
                <a:off x="9367279" y="6211078"/>
                <a:ext cx="149400" cy="134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AC88CF25-C19E-4DDD-81B8-D366B48B5BB4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9358639" y="6202438"/>
                  <a:ext cx="167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7698BB6-E83A-4E20-B5E8-DBC202C1025D}"/>
                    </a:ext>
                  </a:extLst>
                </p14:cNvPr>
                <p14:cNvContentPartPr/>
                <p14:nvPr/>
              </p14:nvContentPartPr>
              <p14:xfrm>
                <a:off x="9582919" y="6177238"/>
                <a:ext cx="206280" cy="1717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7698BB6-E83A-4E20-B5E8-DBC202C1025D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574279" y="6168598"/>
                  <a:ext cx="223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D7527AA-68C7-447D-9184-DFF1A08E8755}"/>
                    </a:ext>
                  </a:extLst>
                </p14:cNvPr>
                <p14:cNvContentPartPr/>
                <p14:nvPr/>
              </p14:nvContentPartPr>
              <p14:xfrm>
                <a:off x="9700999" y="5954758"/>
                <a:ext cx="272520" cy="337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D7527AA-68C7-447D-9184-DFF1A08E8755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691999" y="5945758"/>
                  <a:ext cx="290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BF456EBF-81E9-4C6D-B7F0-3D400DAB956B}"/>
                    </a:ext>
                  </a:extLst>
                </p14:cNvPr>
                <p14:cNvContentPartPr/>
                <p14:nvPr/>
              </p14:nvContentPartPr>
              <p14:xfrm>
                <a:off x="9853639" y="6167518"/>
                <a:ext cx="149760" cy="1335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BF456EBF-81E9-4C6D-B7F0-3D400DAB956B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844999" y="6158878"/>
                  <a:ext cx="16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481974A4-28D3-4977-AAAD-9F14BF78F02B}"/>
                    </a:ext>
                  </a:extLst>
                </p14:cNvPr>
                <p14:cNvContentPartPr/>
                <p14:nvPr/>
              </p14:nvContentPartPr>
              <p14:xfrm>
                <a:off x="10009519" y="6233758"/>
                <a:ext cx="168480" cy="871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481974A4-28D3-4977-AAAD-9F14BF78F02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00879" y="6225118"/>
                  <a:ext cx="186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02342965-58B2-48B1-A816-1ACE4B26A77D}"/>
                    </a:ext>
                  </a:extLst>
                </p14:cNvPr>
                <p14:cNvContentPartPr/>
                <p14:nvPr/>
              </p14:nvContentPartPr>
              <p14:xfrm>
                <a:off x="10372399" y="5929918"/>
                <a:ext cx="291960" cy="3812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02342965-58B2-48B1-A816-1ACE4B26A77D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0363759" y="5920918"/>
                  <a:ext cx="3096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2B6654B2-9F6E-4911-A2EE-E28BA07C063B}"/>
                    </a:ext>
                  </a:extLst>
                </p14:cNvPr>
                <p14:cNvContentPartPr/>
                <p14:nvPr/>
              </p14:nvContentPartPr>
              <p14:xfrm>
                <a:off x="10231999" y="6085438"/>
                <a:ext cx="492840" cy="2466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2B6654B2-9F6E-4911-A2EE-E28BA07C063B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0223359" y="6076438"/>
                  <a:ext cx="51048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9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86F15ADC-94E9-41CD-8996-F6FD03E21C66}"/>
                  </a:ext>
                </a:extLst>
              </p14:cNvPr>
              <p14:cNvContentPartPr/>
              <p14:nvPr/>
            </p14:nvContentPartPr>
            <p14:xfrm>
              <a:off x="-99281" y="7792612"/>
              <a:ext cx="5400" cy="2016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86F15ADC-94E9-41CD-8996-F6FD03E21C66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-107921" y="7783612"/>
                <a:ext cx="23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F0FA8BAB-6C0D-49CF-93B7-0CE025752647}"/>
                  </a:ext>
                </a:extLst>
              </p14:cNvPr>
              <p14:cNvContentPartPr/>
              <p14:nvPr/>
            </p14:nvContentPartPr>
            <p14:xfrm>
              <a:off x="-121871" y="7764609"/>
              <a:ext cx="29880" cy="6660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F0FA8BAB-6C0D-49CF-93B7-0CE025752647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-130871" y="7755969"/>
                <a:ext cx="47520" cy="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57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50F608F-A2C3-4AFF-A4A2-8444FDC05CF1}"/>
              </a:ext>
            </a:extLst>
          </p:cNvPr>
          <p:cNvGrpSpPr/>
          <p:nvPr/>
        </p:nvGrpSpPr>
        <p:grpSpPr>
          <a:xfrm>
            <a:off x="531799" y="303478"/>
            <a:ext cx="2487960" cy="371160"/>
            <a:chOff x="531799" y="303478"/>
            <a:chExt cx="248796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10BF1C2-10ED-487E-8BA3-09C49B4A54A4}"/>
                    </a:ext>
                  </a:extLst>
                </p14:cNvPr>
                <p14:cNvContentPartPr/>
                <p14:nvPr/>
              </p14:nvContentPartPr>
              <p14:xfrm>
                <a:off x="531799" y="303478"/>
                <a:ext cx="409680" cy="371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10BF1C2-10ED-487E-8BA3-09C49B4A54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799" y="294838"/>
                  <a:ext cx="427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D9A5CF0-A67E-4D94-B1A5-D39B467531E0}"/>
                    </a:ext>
                  </a:extLst>
                </p14:cNvPr>
                <p14:cNvContentPartPr/>
                <p14:nvPr/>
              </p14:nvContentPartPr>
              <p14:xfrm>
                <a:off x="876679" y="467998"/>
                <a:ext cx="180000" cy="174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D9A5CF0-A67E-4D94-B1A5-D39B467531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7679" y="459358"/>
                  <a:ext cx="197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0F678C-5A73-44E8-8676-5988E73E48E9}"/>
                    </a:ext>
                  </a:extLst>
                </p14:cNvPr>
                <p14:cNvContentPartPr/>
                <p14:nvPr/>
              </p14:nvContentPartPr>
              <p14:xfrm>
                <a:off x="1134079" y="421558"/>
                <a:ext cx="278640" cy="232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0F678C-5A73-44E8-8676-5988E73E48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5079" y="412558"/>
                  <a:ext cx="296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33F4789-598A-4AD0-BA48-304864B20082}"/>
                    </a:ext>
                  </a:extLst>
                </p14:cNvPr>
                <p14:cNvContentPartPr/>
                <p14:nvPr/>
              </p14:nvContentPartPr>
              <p14:xfrm>
                <a:off x="1365919" y="437038"/>
                <a:ext cx="201600" cy="172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33F4789-598A-4AD0-BA48-304864B200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6919" y="428038"/>
                  <a:ext cx="219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5E545B-264F-405D-B852-6CBCF78CF4ED}"/>
                    </a:ext>
                  </a:extLst>
                </p14:cNvPr>
                <p14:cNvContentPartPr/>
                <p14:nvPr/>
              </p14:nvContentPartPr>
              <p14:xfrm>
                <a:off x="1661839" y="377998"/>
                <a:ext cx="183240" cy="268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5E545B-264F-405D-B852-6CBCF78CF4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3199" y="368998"/>
                  <a:ext cx="200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BA7AEC-0488-4154-A461-8E08CDD29AF3}"/>
                    </a:ext>
                  </a:extLst>
                </p14:cNvPr>
                <p14:cNvContentPartPr/>
                <p14:nvPr/>
              </p14:nvContentPartPr>
              <p14:xfrm>
                <a:off x="1875319" y="315358"/>
                <a:ext cx="188640" cy="297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BA7AEC-0488-4154-A461-8E08CDD29A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6679" y="306718"/>
                  <a:ext cx="206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14D3E6-24F1-4E9B-9AF7-ED8B6A9196F2}"/>
                    </a:ext>
                  </a:extLst>
                </p14:cNvPr>
                <p14:cNvContentPartPr/>
                <p14:nvPr/>
              </p14:nvContentPartPr>
              <p14:xfrm>
                <a:off x="2038039" y="437758"/>
                <a:ext cx="159840" cy="141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14D3E6-24F1-4E9B-9AF7-ED8B6A9196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9039" y="429118"/>
                  <a:ext cx="177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0F18889-D420-434F-A4D5-7D2A4919F13B}"/>
                    </a:ext>
                  </a:extLst>
                </p14:cNvPr>
                <p14:cNvContentPartPr/>
                <p14:nvPr/>
              </p14:nvContentPartPr>
              <p14:xfrm>
                <a:off x="2230639" y="441358"/>
                <a:ext cx="207000" cy="17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0F18889-D420-434F-A4D5-7D2A4919F1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1639" y="432718"/>
                  <a:ext cx="224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DAF92A-B313-450A-94EB-EB1E0754B25A}"/>
                    </a:ext>
                  </a:extLst>
                </p14:cNvPr>
                <p14:cNvContentPartPr/>
                <p14:nvPr/>
              </p14:nvContentPartPr>
              <p14:xfrm>
                <a:off x="2536639" y="387718"/>
                <a:ext cx="158760" cy="249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DAF92A-B313-450A-94EB-EB1E0754B2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7639" y="378718"/>
                  <a:ext cx="176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6A64CE-7E80-4C58-8238-09E1BE8040CD}"/>
                    </a:ext>
                  </a:extLst>
                </p14:cNvPr>
                <p14:cNvContentPartPr/>
                <p14:nvPr/>
              </p14:nvContentPartPr>
              <p14:xfrm>
                <a:off x="2727799" y="372958"/>
                <a:ext cx="291960" cy="247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6A64CE-7E80-4C58-8238-09E1BE8040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19159" y="363958"/>
                  <a:ext cx="30960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56BA4BA-080F-42D9-8815-62411A6258E6}"/>
                  </a:ext>
                </a:extLst>
              </p14:cNvPr>
              <p14:cNvContentPartPr/>
              <p14:nvPr/>
            </p14:nvContentPartPr>
            <p14:xfrm>
              <a:off x="3400279" y="386278"/>
              <a:ext cx="6120" cy="8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56BA4BA-080F-42D9-8815-62411A6258E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91639" y="377278"/>
                <a:ext cx="237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F3A3652-8EE6-4727-843B-60FFA7E625A4}"/>
                  </a:ext>
                </a:extLst>
              </p14:cNvPr>
              <p14:cNvContentPartPr/>
              <p14:nvPr/>
            </p14:nvContentPartPr>
            <p14:xfrm>
              <a:off x="3399559" y="549718"/>
              <a:ext cx="41040" cy="11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F3A3652-8EE6-4727-843B-60FFA7E625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90919" y="540718"/>
                <a:ext cx="5868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6D5F8DB-C4AE-43F3-AB98-A513A49B7E8F}"/>
              </a:ext>
            </a:extLst>
          </p:cNvPr>
          <p:cNvGrpSpPr/>
          <p:nvPr/>
        </p:nvGrpSpPr>
        <p:grpSpPr>
          <a:xfrm>
            <a:off x="830599" y="810718"/>
            <a:ext cx="934560" cy="452880"/>
            <a:chOff x="830599" y="810718"/>
            <a:chExt cx="93456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AEE31DB-D071-46F3-B75E-1D5BA5AF0EEA}"/>
                    </a:ext>
                  </a:extLst>
                </p14:cNvPr>
                <p14:cNvContentPartPr/>
                <p14:nvPr/>
              </p14:nvContentPartPr>
              <p14:xfrm>
                <a:off x="1025719" y="1065958"/>
                <a:ext cx="68760" cy="14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AEE31DB-D071-46F3-B75E-1D5BA5AF0E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7079" y="1057318"/>
                  <a:ext cx="86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0ECE6E-AC4E-4534-9E90-CD25E1A85CED}"/>
                    </a:ext>
                  </a:extLst>
                </p14:cNvPr>
                <p14:cNvContentPartPr/>
                <p14:nvPr/>
              </p14:nvContentPartPr>
              <p14:xfrm>
                <a:off x="830599" y="1199518"/>
                <a:ext cx="445680" cy="50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0ECE6E-AC4E-4534-9E90-CD25E1A85C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1599" y="1190518"/>
                  <a:ext cx="463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8219579-28EC-4D0E-9E68-33628FDC91C3}"/>
                    </a:ext>
                  </a:extLst>
                </p14:cNvPr>
                <p14:cNvContentPartPr/>
                <p14:nvPr/>
              </p14:nvContentPartPr>
              <p14:xfrm>
                <a:off x="933199" y="1007638"/>
                <a:ext cx="369720" cy="4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8219579-28EC-4D0E-9E68-33628FDC91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4199" y="998638"/>
                  <a:ext cx="387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CED95A-A6D5-46FE-8A03-020099C6782E}"/>
                    </a:ext>
                  </a:extLst>
                </p14:cNvPr>
                <p14:cNvContentPartPr/>
                <p14:nvPr/>
              </p14:nvContentPartPr>
              <p14:xfrm>
                <a:off x="1479319" y="810718"/>
                <a:ext cx="285840" cy="452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CED95A-A6D5-46FE-8A03-020099C678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70679" y="802078"/>
                  <a:ext cx="3034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7543B7-69E0-4B4A-BA48-16D433075146}"/>
                    </a:ext>
                  </a:extLst>
                </p14:cNvPr>
                <p14:cNvContentPartPr/>
                <p14:nvPr/>
              </p14:nvContentPartPr>
              <p14:xfrm>
                <a:off x="1438999" y="1086838"/>
                <a:ext cx="257040" cy="50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7543B7-69E0-4B4A-BA48-16D4330751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29999" y="1078198"/>
                  <a:ext cx="27468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052294-B2DF-446C-A8E1-8A35203722FB}"/>
              </a:ext>
            </a:extLst>
          </p:cNvPr>
          <p:cNvGrpSpPr/>
          <p:nvPr/>
        </p:nvGrpSpPr>
        <p:grpSpPr>
          <a:xfrm>
            <a:off x="2062159" y="881998"/>
            <a:ext cx="339120" cy="313200"/>
            <a:chOff x="2062159" y="881998"/>
            <a:chExt cx="339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4C9EBC-63F6-45F7-A802-CCCE9AF346F7}"/>
                    </a:ext>
                  </a:extLst>
                </p14:cNvPr>
                <p14:cNvContentPartPr/>
                <p14:nvPr/>
              </p14:nvContentPartPr>
              <p14:xfrm>
                <a:off x="2153599" y="949678"/>
                <a:ext cx="204480" cy="245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4C9EBC-63F6-45F7-A802-CCCE9AF346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44599" y="941038"/>
                  <a:ext cx="222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729CFC-C255-4988-80CB-007604A6F4B8}"/>
                    </a:ext>
                  </a:extLst>
                </p14:cNvPr>
                <p14:cNvContentPartPr/>
                <p14:nvPr/>
              </p14:nvContentPartPr>
              <p14:xfrm>
                <a:off x="2062159" y="881998"/>
                <a:ext cx="339120" cy="27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729CFC-C255-4988-80CB-007604A6F4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53519" y="872998"/>
                  <a:ext cx="35676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E09D59-A130-4F5E-ACB9-4CBDC97EF225}"/>
              </a:ext>
            </a:extLst>
          </p:cNvPr>
          <p:cNvGrpSpPr/>
          <p:nvPr/>
        </p:nvGrpSpPr>
        <p:grpSpPr>
          <a:xfrm>
            <a:off x="2763799" y="839158"/>
            <a:ext cx="812160" cy="323280"/>
            <a:chOff x="2763799" y="839158"/>
            <a:chExt cx="81216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2E14BE-9789-4E58-8118-1E39CC24F173}"/>
                    </a:ext>
                  </a:extLst>
                </p14:cNvPr>
                <p14:cNvContentPartPr/>
                <p14:nvPr/>
              </p14:nvContentPartPr>
              <p14:xfrm>
                <a:off x="2763799" y="1004398"/>
                <a:ext cx="162360" cy="158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2E14BE-9789-4E58-8118-1E39CC24F17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54799" y="995758"/>
                  <a:ext cx="180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CAC2EF-841B-4C34-9680-A97FBE3CA45D}"/>
                    </a:ext>
                  </a:extLst>
                </p14:cNvPr>
                <p14:cNvContentPartPr/>
                <p14:nvPr/>
              </p14:nvContentPartPr>
              <p14:xfrm>
                <a:off x="2999239" y="1046158"/>
                <a:ext cx="143640" cy="86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CAC2EF-841B-4C34-9680-A97FBE3CA4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90239" y="1037518"/>
                  <a:ext cx="161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1463D3-E678-4FE0-BF7D-74688567CC88}"/>
                    </a:ext>
                  </a:extLst>
                </p14:cNvPr>
                <p14:cNvContentPartPr/>
                <p14:nvPr/>
              </p14:nvContentPartPr>
              <p14:xfrm>
                <a:off x="3211639" y="1013038"/>
                <a:ext cx="230400" cy="14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1463D3-E678-4FE0-BF7D-74688567CC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02639" y="1004038"/>
                  <a:ext cx="248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2E9AEA-BE67-4A51-A529-311F2C73BE8B}"/>
                    </a:ext>
                  </a:extLst>
                </p14:cNvPr>
                <p14:cNvContentPartPr/>
                <p14:nvPr/>
              </p14:nvContentPartPr>
              <p14:xfrm>
                <a:off x="3412519" y="839158"/>
                <a:ext cx="163440" cy="262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2E9AEA-BE67-4A51-A529-311F2C73BE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3879" y="830158"/>
                  <a:ext cx="18108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6FF28B-ECBF-4C3A-B8B6-7A99D63B9B0C}"/>
              </a:ext>
            </a:extLst>
          </p:cNvPr>
          <p:cNvGrpSpPr/>
          <p:nvPr/>
        </p:nvGrpSpPr>
        <p:grpSpPr>
          <a:xfrm>
            <a:off x="3836599" y="807838"/>
            <a:ext cx="332280" cy="390960"/>
            <a:chOff x="3836599" y="807838"/>
            <a:chExt cx="33228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B9FA4E-C725-41DF-84B9-B14A2CB13E12}"/>
                    </a:ext>
                  </a:extLst>
                </p14:cNvPr>
                <p14:cNvContentPartPr/>
                <p14:nvPr/>
              </p14:nvContentPartPr>
              <p14:xfrm>
                <a:off x="3854959" y="807838"/>
                <a:ext cx="96120" cy="197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B9FA4E-C725-41DF-84B9-B14A2CB13E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46319" y="799198"/>
                  <a:ext cx="113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1E21309-226E-4FC1-A14F-85146F0943EE}"/>
                    </a:ext>
                  </a:extLst>
                </p14:cNvPr>
                <p14:cNvContentPartPr/>
                <p14:nvPr/>
              </p14:nvContentPartPr>
              <p14:xfrm>
                <a:off x="3836599" y="815038"/>
                <a:ext cx="332280" cy="38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1E21309-226E-4FC1-A14F-85146F0943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27599" y="806038"/>
                  <a:ext cx="34992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06C333C-C50D-4EF7-934E-92F006C72CF8}"/>
              </a:ext>
            </a:extLst>
          </p:cNvPr>
          <p:cNvGrpSpPr/>
          <p:nvPr/>
        </p:nvGrpSpPr>
        <p:grpSpPr>
          <a:xfrm>
            <a:off x="4385239" y="1009798"/>
            <a:ext cx="571680" cy="195840"/>
            <a:chOff x="4385239" y="1009798"/>
            <a:chExt cx="5716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7F51061-F85A-4ECC-B655-6502065A302F}"/>
                    </a:ext>
                  </a:extLst>
                </p14:cNvPr>
                <p14:cNvContentPartPr/>
                <p14:nvPr/>
              </p14:nvContentPartPr>
              <p14:xfrm>
                <a:off x="4385239" y="1026358"/>
                <a:ext cx="221760" cy="157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7F51061-F85A-4ECC-B655-6502065A302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76239" y="1017718"/>
                  <a:ext cx="239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FAE49EF-D923-489C-85EF-18215506091C}"/>
                    </a:ext>
                  </a:extLst>
                </p14:cNvPr>
                <p14:cNvContentPartPr/>
                <p14:nvPr/>
              </p14:nvContentPartPr>
              <p14:xfrm>
                <a:off x="4653439" y="1009798"/>
                <a:ext cx="303480" cy="195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FAE49EF-D923-489C-85EF-182155060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44799" y="1001158"/>
                  <a:ext cx="32112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1E02EF2-15C7-45EA-A053-59B5A3A8AE4D}"/>
              </a:ext>
            </a:extLst>
          </p:cNvPr>
          <p:cNvGrpSpPr/>
          <p:nvPr/>
        </p:nvGrpSpPr>
        <p:grpSpPr>
          <a:xfrm>
            <a:off x="780919" y="1604878"/>
            <a:ext cx="1067040" cy="510480"/>
            <a:chOff x="780919" y="1604878"/>
            <a:chExt cx="106704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A5D3943-C2B7-4648-93D8-EE5624236A72}"/>
                    </a:ext>
                  </a:extLst>
                </p14:cNvPr>
                <p14:cNvContentPartPr/>
                <p14:nvPr/>
              </p14:nvContentPartPr>
              <p14:xfrm>
                <a:off x="830599" y="1658158"/>
                <a:ext cx="279720" cy="457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A5D3943-C2B7-4648-93D8-EE5624236A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1959" y="1649158"/>
                  <a:ext cx="2973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852A667-7E1B-4745-A168-9F003C2C3594}"/>
                    </a:ext>
                  </a:extLst>
                </p14:cNvPr>
                <p14:cNvContentPartPr/>
                <p14:nvPr/>
              </p14:nvContentPartPr>
              <p14:xfrm>
                <a:off x="780919" y="1604878"/>
                <a:ext cx="664200" cy="438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852A667-7E1B-4745-A168-9F003C2C35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279" y="1596238"/>
                  <a:ext cx="6818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27E525D-3900-41E4-8DCF-B0F4E94FD559}"/>
                    </a:ext>
                  </a:extLst>
                </p14:cNvPr>
                <p14:cNvContentPartPr/>
                <p14:nvPr/>
              </p14:nvContentPartPr>
              <p14:xfrm>
                <a:off x="1507759" y="1842838"/>
                <a:ext cx="88560" cy="193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27E525D-3900-41E4-8DCF-B0F4E94FD55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98759" y="1834198"/>
                  <a:ext cx="106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AC7019-2726-4793-9563-3E8534803F01}"/>
                    </a:ext>
                  </a:extLst>
                </p14:cNvPr>
                <p14:cNvContentPartPr/>
                <p14:nvPr/>
              </p14:nvContentPartPr>
              <p14:xfrm>
                <a:off x="1635919" y="1933558"/>
                <a:ext cx="212040" cy="124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AC7019-2726-4793-9563-3E8534803F0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27279" y="1924918"/>
                  <a:ext cx="22968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1FD599A-0AC7-40A9-8A74-EB86FA9F6FF7}"/>
              </a:ext>
            </a:extLst>
          </p:cNvPr>
          <p:cNvGrpSpPr/>
          <p:nvPr/>
        </p:nvGrpSpPr>
        <p:grpSpPr>
          <a:xfrm>
            <a:off x="2568319" y="1477438"/>
            <a:ext cx="2563200" cy="601200"/>
            <a:chOff x="2568319" y="1477438"/>
            <a:chExt cx="2563200" cy="60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115A8C1-5445-44F5-873F-4E229B460F6F}"/>
                    </a:ext>
                  </a:extLst>
                </p14:cNvPr>
                <p14:cNvContentPartPr/>
                <p14:nvPr/>
              </p14:nvContentPartPr>
              <p14:xfrm>
                <a:off x="2568319" y="1614598"/>
                <a:ext cx="414000" cy="374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115A8C1-5445-44F5-873F-4E229B460F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9319" y="1605598"/>
                  <a:ext cx="431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D571084-2A75-4896-89D8-CC5D55FB08F0}"/>
                    </a:ext>
                  </a:extLst>
                </p14:cNvPr>
                <p14:cNvContentPartPr/>
                <p14:nvPr/>
              </p14:nvContentPartPr>
              <p14:xfrm>
                <a:off x="2903479" y="1816918"/>
                <a:ext cx="164160" cy="153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D571084-2A75-4896-89D8-CC5D55FB08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94839" y="1807918"/>
                  <a:ext cx="181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21E1E98-97B0-4DE6-A692-651F3C30AEB8}"/>
                    </a:ext>
                  </a:extLst>
                </p14:cNvPr>
                <p14:cNvContentPartPr/>
                <p14:nvPr/>
              </p14:nvContentPartPr>
              <p14:xfrm>
                <a:off x="3169519" y="1779118"/>
                <a:ext cx="203760" cy="219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21E1E98-97B0-4DE6-A692-651F3C30AEB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60519" y="1770478"/>
                  <a:ext cx="221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D52AA69-A25A-4674-9689-133CD579150F}"/>
                    </a:ext>
                  </a:extLst>
                </p14:cNvPr>
                <p14:cNvContentPartPr/>
                <p14:nvPr/>
              </p14:nvContentPartPr>
              <p14:xfrm>
                <a:off x="3477319" y="1617838"/>
                <a:ext cx="234720" cy="352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D52AA69-A25A-4674-9689-133CD57915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68319" y="1608838"/>
                  <a:ext cx="252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C738BF0-4A9B-45E1-961E-14E500E59FB6}"/>
                    </a:ext>
                  </a:extLst>
                </p14:cNvPr>
                <p14:cNvContentPartPr/>
                <p14:nvPr/>
              </p14:nvContentPartPr>
              <p14:xfrm>
                <a:off x="3743719" y="1688758"/>
                <a:ext cx="186840" cy="212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C738BF0-4A9B-45E1-961E-14E500E59F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34719" y="1679758"/>
                  <a:ext cx="204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F240A1A-B03F-4ECE-B8D1-71BCEC189FBC}"/>
                    </a:ext>
                  </a:extLst>
                </p14:cNvPr>
                <p14:cNvContentPartPr/>
                <p14:nvPr/>
              </p14:nvContentPartPr>
              <p14:xfrm>
                <a:off x="3686119" y="1655278"/>
                <a:ext cx="273240" cy="212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F240A1A-B03F-4ECE-B8D1-71BCEC189F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77479" y="1646638"/>
                  <a:ext cx="290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5A74452-8F0D-47A7-BF27-B32C487D07CB}"/>
                    </a:ext>
                  </a:extLst>
                </p14:cNvPr>
                <p14:cNvContentPartPr/>
                <p14:nvPr/>
              </p14:nvContentPartPr>
              <p14:xfrm>
                <a:off x="3944239" y="1917718"/>
                <a:ext cx="37080" cy="160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5A74452-8F0D-47A7-BF27-B32C487D07C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35239" y="1908718"/>
                  <a:ext cx="54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8448ECD-2F6F-40F5-8995-0F2BC002AEA6}"/>
                    </a:ext>
                  </a:extLst>
                </p14:cNvPr>
                <p14:cNvContentPartPr/>
                <p14:nvPr/>
              </p14:nvContentPartPr>
              <p14:xfrm>
                <a:off x="4172119" y="1676158"/>
                <a:ext cx="110520" cy="153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8448ECD-2F6F-40F5-8995-0F2BC002AE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63479" y="1667158"/>
                  <a:ext cx="128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947671-04F1-42EF-BFC6-AD2E3DE6CD71}"/>
                    </a:ext>
                  </a:extLst>
                </p14:cNvPr>
                <p14:cNvContentPartPr/>
                <p14:nvPr/>
              </p14:nvContentPartPr>
              <p14:xfrm>
                <a:off x="4168879" y="1653838"/>
                <a:ext cx="313920" cy="357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947671-04F1-42EF-BFC6-AD2E3DE6CD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59879" y="1644838"/>
                  <a:ext cx="331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B5DD6A0-9752-41B9-B35C-1BCC371990DC}"/>
                    </a:ext>
                  </a:extLst>
                </p14:cNvPr>
                <p14:cNvContentPartPr/>
                <p14:nvPr/>
              </p14:nvContentPartPr>
              <p14:xfrm>
                <a:off x="4478479" y="1477438"/>
                <a:ext cx="234360" cy="556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B5DD6A0-9752-41B9-B35C-1BCC371990D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69839" y="1468798"/>
                  <a:ext cx="25200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69DE20-3370-407A-B818-E3D3E3FDDDEA}"/>
                    </a:ext>
                  </a:extLst>
                </p14:cNvPr>
                <p14:cNvContentPartPr/>
                <p14:nvPr/>
              </p14:nvContentPartPr>
              <p14:xfrm>
                <a:off x="4913359" y="1736278"/>
                <a:ext cx="218160" cy="28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69DE20-3370-407A-B818-E3D3E3FDDD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04719" y="1727638"/>
                  <a:ext cx="235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159924B-CCD8-4488-9EAE-D567F25F4697}"/>
                    </a:ext>
                  </a:extLst>
                </p14:cNvPr>
                <p14:cNvContentPartPr/>
                <p14:nvPr/>
              </p14:nvContentPartPr>
              <p14:xfrm>
                <a:off x="4925239" y="1911598"/>
                <a:ext cx="168840" cy="9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159924B-CCD8-4488-9EAE-D567F25F46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16599" y="1902958"/>
                  <a:ext cx="18648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6C70A16-3D01-420A-A35A-74F4F90AEB52}"/>
              </a:ext>
            </a:extLst>
          </p:cNvPr>
          <p:cNvGrpSpPr/>
          <p:nvPr/>
        </p:nvGrpSpPr>
        <p:grpSpPr>
          <a:xfrm>
            <a:off x="5331319" y="714238"/>
            <a:ext cx="6798600" cy="1747440"/>
            <a:chOff x="5331319" y="714238"/>
            <a:chExt cx="6798600" cy="174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4869B9-32D6-4D14-95DA-4C016AB24835}"/>
                    </a:ext>
                  </a:extLst>
                </p14:cNvPr>
                <p14:cNvContentPartPr/>
                <p14:nvPr/>
              </p14:nvContentPartPr>
              <p14:xfrm>
                <a:off x="5331319" y="954718"/>
                <a:ext cx="230040" cy="21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4869B9-32D6-4D14-95DA-4C016AB2483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22679" y="945718"/>
                  <a:ext cx="247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192547-426E-4219-9CE0-511A0FC25788}"/>
                    </a:ext>
                  </a:extLst>
                </p14:cNvPr>
                <p14:cNvContentPartPr/>
                <p14:nvPr/>
              </p14:nvContentPartPr>
              <p14:xfrm>
                <a:off x="5546959" y="1160638"/>
                <a:ext cx="12600" cy="20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192547-426E-4219-9CE0-511A0FC257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38319" y="1151638"/>
                  <a:ext cx="30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840E87-6D9D-4030-A258-B33D3E7BF76C}"/>
                    </a:ext>
                  </a:extLst>
                </p14:cNvPr>
                <p14:cNvContentPartPr/>
                <p14:nvPr/>
              </p14:nvContentPartPr>
              <p14:xfrm>
                <a:off x="5720119" y="983158"/>
                <a:ext cx="257400" cy="216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840E87-6D9D-4030-A258-B33D3E7BF76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11119" y="974518"/>
                  <a:ext cx="275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D6B2171-6BAB-4CB2-A147-D9B127E4D6F5}"/>
                    </a:ext>
                  </a:extLst>
                </p14:cNvPr>
                <p14:cNvContentPartPr/>
                <p14:nvPr/>
              </p14:nvContentPartPr>
              <p14:xfrm>
                <a:off x="5968159" y="1208518"/>
                <a:ext cx="3600" cy="2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D6B2171-6BAB-4CB2-A147-D9B127E4D6F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59159" y="1199518"/>
                  <a:ext cx="21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DD2003-F423-4C4E-A113-0A37C9676FF7}"/>
                    </a:ext>
                  </a:extLst>
                </p14:cNvPr>
                <p14:cNvContentPartPr/>
                <p14:nvPr/>
              </p14:nvContentPartPr>
              <p14:xfrm>
                <a:off x="6146719" y="907198"/>
                <a:ext cx="52560" cy="108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DD2003-F423-4C4E-A113-0A37C9676FF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37719" y="898558"/>
                  <a:ext cx="70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ACC4E13-23AD-488A-80EA-0ECBB746B2B4}"/>
                    </a:ext>
                  </a:extLst>
                </p14:cNvPr>
                <p14:cNvContentPartPr/>
                <p14:nvPr/>
              </p14:nvContentPartPr>
              <p14:xfrm>
                <a:off x="6314479" y="851038"/>
                <a:ext cx="75960" cy="167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ACC4E13-23AD-488A-80EA-0ECBB746B2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05479" y="842038"/>
                  <a:ext cx="93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3EFD131-86B9-417E-BE9B-F2C3C5BAC128}"/>
                    </a:ext>
                  </a:extLst>
                </p14:cNvPr>
                <p14:cNvContentPartPr/>
                <p14:nvPr/>
              </p14:nvContentPartPr>
              <p14:xfrm>
                <a:off x="6761239" y="1013758"/>
                <a:ext cx="331560" cy="155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3EFD131-86B9-417E-BE9B-F2C3C5BAC12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52239" y="1004758"/>
                  <a:ext cx="349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08F687-15A0-49D2-BF97-8A0D7955CD41}"/>
                    </a:ext>
                  </a:extLst>
                </p14:cNvPr>
                <p14:cNvContentPartPr/>
                <p14:nvPr/>
              </p14:nvContentPartPr>
              <p14:xfrm>
                <a:off x="7134559" y="1050838"/>
                <a:ext cx="60840" cy="106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08F687-15A0-49D2-BF97-8A0D7955CD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25559" y="1041838"/>
                  <a:ext cx="78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C486EA-AEC5-4435-BB2B-DBF67B7B00F5}"/>
                    </a:ext>
                  </a:extLst>
                </p14:cNvPr>
                <p14:cNvContentPartPr/>
                <p14:nvPr/>
              </p14:nvContentPartPr>
              <p14:xfrm>
                <a:off x="7384399" y="714238"/>
                <a:ext cx="263160" cy="43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C486EA-AEC5-4435-BB2B-DBF67B7B00F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75759" y="705238"/>
                  <a:ext cx="2808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700DC8-D22B-4443-ABFD-C658E2CEC3F8}"/>
                    </a:ext>
                  </a:extLst>
                </p14:cNvPr>
                <p14:cNvContentPartPr/>
                <p14:nvPr/>
              </p14:nvContentPartPr>
              <p14:xfrm>
                <a:off x="7342999" y="896398"/>
                <a:ext cx="298800" cy="108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700DC8-D22B-4443-ABFD-C658E2CEC3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4359" y="887758"/>
                  <a:ext cx="316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D70CC8-9A4A-465E-A940-C83F14A5634C}"/>
                    </a:ext>
                  </a:extLst>
                </p14:cNvPr>
                <p14:cNvContentPartPr/>
                <p14:nvPr/>
              </p14:nvContentPartPr>
              <p14:xfrm>
                <a:off x="7641439" y="721438"/>
                <a:ext cx="236880" cy="45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D70CC8-9A4A-465E-A940-C83F14A563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32799" y="712438"/>
                  <a:ext cx="2545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190832-B004-4CA4-9FB0-A4125E34647D}"/>
                    </a:ext>
                  </a:extLst>
                </p14:cNvPr>
                <p14:cNvContentPartPr/>
                <p14:nvPr/>
              </p14:nvContentPartPr>
              <p14:xfrm>
                <a:off x="8224639" y="986038"/>
                <a:ext cx="459720" cy="192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190832-B004-4CA4-9FB0-A4125E34647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15639" y="977038"/>
                  <a:ext cx="477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19330D3-502F-4222-AEDD-9ABCE2862DDD}"/>
                    </a:ext>
                  </a:extLst>
                </p14:cNvPr>
                <p14:cNvContentPartPr/>
                <p14:nvPr/>
              </p14:nvContentPartPr>
              <p14:xfrm>
                <a:off x="8716039" y="961558"/>
                <a:ext cx="245880" cy="20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19330D3-502F-4222-AEDD-9ABCE2862D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07399" y="952558"/>
                  <a:ext cx="263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3C143ED-DA71-4CB5-A6E7-B4931E196C71}"/>
                    </a:ext>
                  </a:extLst>
                </p14:cNvPr>
                <p14:cNvContentPartPr/>
                <p14:nvPr/>
              </p14:nvContentPartPr>
              <p14:xfrm>
                <a:off x="8969119" y="1016278"/>
                <a:ext cx="181440" cy="131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3C143ED-DA71-4CB5-A6E7-B4931E196C7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60119" y="1007278"/>
                  <a:ext cx="199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E777A4-CBC1-4E8B-84E7-17B7351B4515}"/>
                    </a:ext>
                  </a:extLst>
                </p14:cNvPr>
                <p14:cNvContentPartPr/>
                <p14:nvPr/>
              </p14:nvContentPartPr>
              <p14:xfrm>
                <a:off x="9139039" y="1036078"/>
                <a:ext cx="234000" cy="12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E777A4-CBC1-4E8B-84E7-17B7351B451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30399" y="1027078"/>
                  <a:ext cx="251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AEB8877-76AD-4DE0-8BAD-4A59C4A4CF41}"/>
                    </a:ext>
                  </a:extLst>
                </p14:cNvPr>
                <p14:cNvContentPartPr/>
                <p14:nvPr/>
              </p14:nvContentPartPr>
              <p14:xfrm>
                <a:off x="9457999" y="1011958"/>
                <a:ext cx="146160" cy="152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AEB8877-76AD-4DE0-8BAD-4A59C4A4CF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49359" y="1002958"/>
                  <a:ext cx="163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0BEBC31-AABB-4A57-9D5F-B7EEAF7B8DFB}"/>
                    </a:ext>
                  </a:extLst>
                </p14:cNvPr>
                <p14:cNvContentPartPr/>
                <p14:nvPr/>
              </p14:nvContentPartPr>
              <p14:xfrm>
                <a:off x="9416599" y="967318"/>
                <a:ext cx="257760" cy="282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0BEBC31-AABB-4A57-9D5F-B7EEAF7B8DF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07599" y="958678"/>
                  <a:ext cx="275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D2A5A3-212A-47D7-A4A7-74CB310907C9}"/>
                    </a:ext>
                  </a:extLst>
                </p14:cNvPr>
                <p14:cNvContentPartPr/>
                <p14:nvPr/>
              </p14:nvContentPartPr>
              <p14:xfrm>
                <a:off x="11010319" y="717118"/>
                <a:ext cx="57600" cy="120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D2A5A3-212A-47D7-A4A7-74CB310907C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001319" y="708478"/>
                  <a:ext cx="75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AC5178-ACAC-4CE2-8E93-6A5E358B3CDC}"/>
                    </a:ext>
                  </a:extLst>
                </p14:cNvPr>
                <p14:cNvContentPartPr/>
                <p14:nvPr/>
              </p14:nvContentPartPr>
              <p14:xfrm>
                <a:off x="9979999" y="976318"/>
                <a:ext cx="486720" cy="253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AC5178-ACAC-4CE2-8E93-6A5E358B3CD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70999" y="967318"/>
                  <a:ext cx="504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8EAD17-4ADC-460C-8CDF-9105C033DF52}"/>
                    </a:ext>
                  </a:extLst>
                </p14:cNvPr>
                <p14:cNvContentPartPr/>
                <p14:nvPr/>
              </p14:nvContentPartPr>
              <p14:xfrm>
                <a:off x="10494799" y="1149118"/>
                <a:ext cx="206280" cy="154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8EAD17-4ADC-460C-8CDF-9105C033DF5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86159" y="1140118"/>
                  <a:ext cx="223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B1CD359-49CA-472B-9D3F-7144E9D8F74A}"/>
                    </a:ext>
                  </a:extLst>
                </p14:cNvPr>
                <p14:cNvContentPartPr/>
                <p14:nvPr/>
              </p14:nvContentPartPr>
              <p14:xfrm>
                <a:off x="10442599" y="1155598"/>
                <a:ext cx="222480" cy="164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B1CD359-49CA-472B-9D3F-7144E9D8F74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33959" y="1146598"/>
                  <a:ext cx="240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F2D7E2-7C11-4738-9E12-0259109DE565}"/>
                    </a:ext>
                  </a:extLst>
                </p14:cNvPr>
                <p14:cNvContentPartPr/>
                <p14:nvPr/>
              </p14:nvContentPartPr>
              <p14:xfrm>
                <a:off x="10892959" y="1017718"/>
                <a:ext cx="83880" cy="123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F2D7E2-7C11-4738-9E12-0259109DE56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84319" y="1008718"/>
                  <a:ext cx="101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B1A0AE-B16F-4398-8715-EB3032407CA4}"/>
                    </a:ext>
                  </a:extLst>
                </p14:cNvPr>
                <p14:cNvContentPartPr/>
                <p14:nvPr/>
              </p14:nvContentPartPr>
              <p14:xfrm>
                <a:off x="10846159" y="1247758"/>
                <a:ext cx="64440" cy="58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B1A0AE-B16F-4398-8715-EB3032407CA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37159" y="1239118"/>
                  <a:ext cx="82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0346489-496F-48B7-AA08-DC1514AFC72D}"/>
                    </a:ext>
                  </a:extLst>
                </p14:cNvPr>
                <p14:cNvContentPartPr/>
                <p14:nvPr/>
              </p14:nvContentPartPr>
              <p14:xfrm>
                <a:off x="11070799" y="959398"/>
                <a:ext cx="416880" cy="261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0346489-496F-48B7-AA08-DC1514AFC7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062159" y="950398"/>
                  <a:ext cx="434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AE55C7F-A519-4B22-A584-29D353B44EB9}"/>
                    </a:ext>
                  </a:extLst>
                </p14:cNvPr>
                <p14:cNvContentPartPr/>
                <p14:nvPr/>
              </p14:nvContentPartPr>
              <p14:xfrm>
                <a:off x="11450959" y="1162438"/>
                <a:ext cx="35640" cy="105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AE55C7F-A519-4B22-A584-29D353B44E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41959" y="1153438"/>
                  <a:ext cx="53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F0DEE6-80DF-4088-9631-3237A9836CDB}"/>
                    </a:ext>
                  </a:extLst>
                </p14:cNvPr>
                <p14:cNvContentPartPr/>
                <p14:nvPr/>
              </p14:nvContentPartPr>
              <p14:xfrm>
                <a:off x="11415319" y="1172158"/>
                <a:ext cx="228960" cy="274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F0DEE6-80DF-4088-9631-3237A9836CD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06679" y="1163158"/>
                  <a:ext cx="2466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F5C726E-15D8-4D79-981B-7A5C03ACF719}"/>
                    </a:ext>
                  </a:extLst>
                </p14:cNvPr>
                <p14:cNvContentPartPr/>
                <p14:nvPr/>
              </p14:nvContentPartPr>
              <p14:xfrm>
                <a:off x="11742919" y="1322638"/>
                <a:ext cx="63360" cy="145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F5C726E-15D8-4D79-981B-7A5C03ACF7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734279" y="1313638"/>
                  <a:ext cx="81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4332FC-2810-4086-96A0-A303191E8870}"/>
                    </a:ext>
                  </a:extLst>
                </p14:cNvPr>
                <p14:cNvContentPartPr/>
                <p14:nvPr/>
              </p14:nvContentPartPr>
              <p14:xfrm>
                <a:off x="5378119" y="1661758"/>
                <a:ext cx="510480" cy="305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4332FC-2810-4086-96A0-A303191E887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69119" y="1653118"/>
                  <a:ext cx="528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4520A5F-B85B-4C08-BB3F-E6C1A9C39005}"/>
                    </a:ext>
                  </a:extLst>
                </p14:cNvPr>
                <p14:cNvContentPartPr/>
                <p14:nvPr/>
              </p14:nvContentPartPr>
              <p14:xfrm>
                <a:off x="5815159" y="1925998"/>
                <a:ext cx="137160" cy="238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4520A5F-B85B-4C08-BB3F-E6C1A9C390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06159" y="1917358"/>
                  <a:ext cx="154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A431C93-D1A4-423B-BC99-9825C08BDCC6}"/>
                    </a:ext>
                  </a:extLst>
                </p14:cNvPr>
                <p14:cNvContentPartPr/>
                <p14:nvPr/>
              </p14:nvContentPartPr>
              <p14:xfrm>
                <a:off x="5977519" y="1987558"/>
                <a:ext cx="164160" cy="147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A431C93-D1A4-423B-BC99-9825C08BDC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68879" y="1978918"/>
                  <a:ext cx="181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869A63C-3661-43AB-BD56-145E3D9324FB}"/>
                    </a:ext>
                  </a:extLst>
                </p14:cNvPr>
                <p14:cNvContentPartPr/>
                <p14:nvPr/>
              </p14:nvContentPartPr>
              <p14:xfrm>
                <a:off x="5881399" y="1948678"/>
                <a:ext cx="263160" cy="176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869A63C-3661-43AB-BD56-145E3D9324F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72399" y="1940038"/>
                  <a:ext cx="280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38F85F9-B96F-43F8-92C7-6971A4EDD816}"/>
                    </a:ext>
                  </a:extLst>
                </p14:cNvPr>
                <p14:cNvContentPartPr/>
                <p14:nvPr/>
              </p14:nvContentPartPr>
              <p14:xfrm>
                <a:off x="6232039" y="2075758"/>
                <a:ext cx="93960" cy="21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38F85F9-B96F-43F8-92C7-6971A4EDD81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3399" y="2066758"/>
                  <a:ext cx="111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FBFC19E-AB42-44AD-BB1E-2EDAE2DEFFB1}"/>
                    </a:ext>
                  </a:extLst>
                </p14:cNvPr>
                <p14:cNvContentPartPr/>
                <p14:nvPr/>
              </p14:nvContentPartPr>
              <p14:xfrm>
                <a:off x="6388999" y="2018878"/>
                <a:ext cx="312120" cy="160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FBFC19E-AB42-44AD-BB1E-2EDAE2DEFF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9999" y="2010238"/>
                  <a:ext cx="329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A1577E5-AED9-46D4-8D4E-FE53B024A7A6}"/>
                    </a:ext>
                  </a:extLst>
                </p14:cNvPr>
                <p14:cNvContentPartPr/>
                <p14:nvPr/>
              </p14:nvContentPartPr>
              <p14:xfrm>
                <a:off x="6707959" y="2153518"/>
                <a:ext cx="172080" cy="108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A1577E5-AED9-46D4-8D4E-FE53B024A7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98959" y="2144878"/>
                  <a:ext cx="189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414EE5-1E37-4ECB-ACCC-F5D6B80CDBBE}"/>
                    </a:ext>
                  </a:extLst>
                </p14:cNvPr>
                <p14:cNvContentPartPr/>
                <p14:nvPr/>
              </p14:nvContentPartPr>
              <p14:xfrm>
                <a:off x="6649639" y="2146678"/>
                <a:ext cx="182160" cy="122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414EE5-1E37-4ECB-ACCC-F5D6B80CDB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40999" y="2137678"/>
                  <a:ext cx="199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ABA566C-41C3-459C-876F-6EC02A174B21}"/>
                    </a:ext>
                  </a:extLst>
                </p14:cNvPr>
                <p14:cNvContentPartPr/>
                <p14:nvPr/>
              </p14:nvContentPartPr>
              <p14:xfrm>
                <a:off x="6905599" y="1945438"/>
                <a:ext cx="208080" cy="331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ABA566C-41C3-459C-876F-6EC02A174B2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96599" y="1936798"/>
                  <a:ext cx="2257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958D50D-13B0-498D-97FB-952AC4621EAD}"/>
                    </a:ext>
                  </a:extLst>
                </p14:cNvPr>
                <p14:cNvContentPartPr/>
                <p14:nvPr/>
              </p14:nvContentPartPr>
              <p14:xfrm>
                <a:off x="7114039" y="1974238"/>
                <a:ext cx="164880" cy="218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958D50D-13B0-498D-97FB-952AC4621EA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05039" y="1965598"/>
                  <a:ext cx="182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C31F56F-50D2-4570-A1D7-57C9E511A061}"/>
                    </a:ext>
                  </a:extLst>
                </p14:cNvPr>
                <p14:cNvContentPartPr/>
                <p14:nvPr/>
              </p14:nvContentPartPr>
              <p14:xfrm>
                <a:off x="7334359" y="1973518"/>
                <a:ext cx="108000" cy="129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C31F56F-50D2-4570-A1D7-57C9E511A0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25359" y="1964878"/>
                  <a:ext cx="125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5668C7B-844A-44C1-8E43-EA66CBA2CAB3}"/>
                    </a:ext>
                  </a:extLst>
                </p14:cNvPr>
                <p14:cNvContentPartPr/>
                <p14:nvPr/>
              </p14:nvContentPartPr>
              <p14:xfrm>
                <a:off x="7354519" y="1982878"/>
                <a:ext cx="251640" cy="260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5668C7B-844A-44C1-8E43-EA66CBA2CA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45879" y="1974238"/>
                  <a:ext cx="269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7E77560-EACD-4902-877F-6734A3D1E8E2}"/>
                    </a:ext>
                  </a:extLst>
                </p14:cNvPr>
                <p14:cNvContentPartPr/>
                <p14:nvPr/>
              </p14:nvContentPartPr>
              <p14:xfrm>
                <a:off x="7547839" y="2154958"/>
                <a:ext cx="94680" cy="16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7E77560-EACD-4902-877F-6734A3D1E8E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38839" y="2145958"/>
                  <a:ext cx="112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49437DA-BDF5-4C70-A819-22AEA6580504}"/>
                    </a:ext>
                  </a:extLst>
                </p14:cNvPr>
                <p14:cNvContentPartPr/>
                <p14:nvPr/>
              </p14:nvContentPartPr>
              <p14:xfrm>
                <a:off x="7747279" y="2050198"/>
                <a:ext cx="352440" cy="197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49437DA-BDF5-4C70-A819-22AEA65805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38639" y="2041558"/>
                  <a:ext cx="370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BFDA8C0-8C37-4021-B47C-D711AC5EF92C}"/>
                    </a:ext>
                  </a:extLst>
                </p14:cNvPr>
                <p14:cNvContentPartPr/>
                <p14:nvPr/>
              </p14:nvContentPartPr>
              <p14:xfrm>
                <a:off x="8099359" y="2237038"/>
                <a:ext cx="63360" cy="45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BFDA8C0-8C37-4021-B47C-D711AC5EF92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90719" y="2228398"/>
                  <a:ext cx="81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2CB2D7F-6163-44C3-B8F0-87B440FF5461}"/>
                    </a:ext>
                  </a:extLst>
                </p14:cNvPr>
                <p14:cNvContentPartPr/>
                <p14:nvPr/>
              </p14:nvContentPartPr>
              <p14:xfrm>
                <a:off x="8105839" y="2225518"/>
                <a:ext cx="168480" cy="23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2CB2D7F-6163-44C3-B8F0-87B440FF546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97199" y="2216878"/>
                  <a:ext cx="186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92740E2-A785-48B0-A5C1-81A16D2CAC7E}"/>
                    </a:ext>
                  </a:extLst>
                </p14:cNvPr>
                <p14:cNvContentPartPr/>
                <p14:nvPr/>
              </p14:nvContentPartPr>
              <p14:xfrm>
                <a:off x="8253799" y="1955878"/>
                <a:ext cx="231480" cy="417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92740E2-A785-48B0-A5C1-81A16D2CAC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45159" y="1947238"/>
                  <a:ext cx="2491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C9C275-3523-453D-B045-7C05D10BBC45}"/>
                    </a:ext>
                  </a:extLst>
                </p14:cNvPr>
                <p14:cNvContentPartPr/>
                <p14:nvPr/>
              </p14:nvContentPartPr>
              <p14:xfrm>
                <a:off x="8482039" y="1806478"/>
                <a:ext cx="212760" cy="38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C9C275-3523-453D-B045-7C05D10BBC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73399" y="1797838"/>
                  <a:ext cx="230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E4BCAD-8B1F-4AE6-8A3F-056715AA00E6}"/>
                    </a:ext>
                  </a:extLst>
                </p14:cNvPr>
                <p14:cNvContentPartPr/>
                <p14:nvPr/>
              </p14:nvContentPartPr>
              <p14:xfrm>
                <a:off x="8529199" y="1901518"/>
                <a:ext cx="126720" cy="14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E4BCAD-8B1F-4AE6-8A3F-056715AA00E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20559" y="1892878"/>
                  <a:ext cx="144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14587BC-B8A4-46A4-9F6C-90A3144E75CE}"/>
                    </a:ext>
                  </a:extLst>
                </p14:cNvPr>
                <p14:cNvContentPartPr/>
                <p14:nvPr/>
              </p14:nvContentPartPr>
              <p14:xfrm>
                <a:off x="8926639" y="1689838"/>
                <a:ext cx="392040" cy="320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14587BC-B8A4-46A4-9F6C-90A3144E75C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17639" y="1681198"/>
                  <a:ext cx="409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50354D7-702D-42F3-AF06-0DE26D32896F}"/>
                    </a:ext>
                  </a:extLst>
                </p14:cNvPr>
                <p14:cNvContentPartPr/>
                <p14:nvPr/>
              </p14:nvContentPartPr>
              <p14:xfrm>
                <a:off x="8980279" y="1852558"/>
                <a:ext cx="264240" cy="15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50354D7-702D-42F3-AF06-0DE26D3289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71639" y="1843558"/>
                  <a:ext cx="281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42B2E5A-A9D4-49F2-BAA8-5E405B3639ED}"/>
                    </a:ext>
                  </a:extLst>
                </p14:cNvPr>
                <p14:cNvContentPartPr/>
                <p14:nvPr/>
              </p14:nvContentPartPr>
              <p14:xfrm>
                <a:off x="9374839" y="1715398"/>
                <a:ext cx="197640" cy="302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42B2E5A-A9D4-49F2-BAA8-5E405B3639E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65839" y="1706398"/>
                  <a:ext cx="215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33D8C51-1913-4619-97F6-EFFBEC9DC2AE}"/>
                    </a:ext>
                  </a:extLst>
                </p14:cNvPr>
                <p14:cNvContentPartPr/>
                <p14:nvPr/>
              </p14:nvContentPartPr>
              <p14:xfrm>
                <a:off x="9615679" y="1774078"/>
                <a:ext cx="163440" cy="233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33D8C51-1913-4619-97F6-EFFBEC9DC2A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606679" y="1765078"/>
                  <a:ext cx="181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4A657B8-86CD-4816-AB74-E19D84FBBD19}"/>
                    </a:ext>
                  </a:extLst>
                </p14:cNvPr>
                <p14:cNvContentPartPr/>
                <p14:nvPr/>
              </p14:nvContentPartPr>
              <p14:xfrm>
                <a:off x="9493999" y="1745998"/>
                <a:ext cx="285840" cy="223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4A657B8-86CD-4816-AB74-E19D84FBBD1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85359" y="1736998"/>
                  <a:ext cx="303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1CCA60A-5E75-4B59-824A-1E6C7440A212}"/>
                    </a:ext>
                  </a:extLst>
                </p14:cNvPr>
                <p14:cNvContentPartPr/>
                <p14:nvPr/>
              </p14:nvContentPartPr>
              <p14:xfrm>
                <a:off x="9918439" y="1872358"/>
                <a:ext cx="119520" cy="43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1CCA60A-5E75-4B59-824A-1E6C7440A2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09439" y="1863358"/>
                  <a:ext cx="137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C013D93-27A3-4EC2-9713-54E4943038CD}"/>
                    </a:ext>
                  </a:extLst>
                </p14:cNvPr>
                <p14:cNvContentPartPr/>
                <p14:nvPr/>
              </p14:nvContentPartPr>
              <p14:xfrm>
                <a:off x="10068919" y="1808998"/>
                <a:ext cx="390600" cy="223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C013D93-27A3-4EC2-9713-54E4943038C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60279" y="1800358"/>
                  <a:ext cx="408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5004FED-1E14-4254-AA85-6B456EFCDFCA}"/>
                    </a:ext>
                  </a:extLst>
                </p14:cNvPr>
                <p14:cNvContentPartPr/>
                <p14:nvPr/>
              </p14:nvContentPartPr>
              <p14:xfrm>
                <a:off x="10415239" y="2015278"/>
                <a:ext cx="132480" cy="146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5004FED-1E14-4254-AA85-6B456EFCDFC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06239" y="2006278"/>
                  <a:ext cx="15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D8EE153-0752-440C-B2FD-C887A60B77A0}"/>
                    </a:ext>
                  </a:extLst>
                </p14:cNvPr>
                <p14:cNvContentPartPr/>
                <p14:nvPr/>
              </p14:nvContentPartPr>
              <p14:xfrm>
                <a:off x="10355119" y="2027878"/>
                <a:ext cx="181440" cy="133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D8EE153-0752-440C-B2FD-C887A60B77A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46479" y="2019238"/>
                  <a:ext cx="199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797EC3A-03F9-4CD1-B1F0-10163D5E0DE9}"/>
                    </a:ext>
                  </a:extLst>
                </p14:cNvPr>
                <p14:cNvContentPartPr/>
                <p14:nvPr/>
              </p14:nvContentPartPr>
              <p14:xfrm>
                <a:off x="10561399" y="1727638"/>
                <a:ext cx="173160" cy="399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797EC3A-03F9-4CD1-B1F0-10163D5E0D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52399" y="1718638"/>
                  <a:ext cx="1908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63F0E0C-6989-4004-9A4B-19044078DEAE}"/>
                    </a:ext>
                  </a:extLst>
                </p14:cNvPr>
                <p14:cNvContentPartPr/>
                <p14:nvPr/>
              </p14:nvContentPartPr>
              <p14:xfrm>
                <a:off x="10779199" y="1751038"/>
                <a:ext cx="170640" cy="342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63F0E0C-6989-4004-9A4B-19044078DEA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70559" y="1742398"/>
                  <a:ext cx="1882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3312C9-1609-4B67-A94F-B3F6E2B93831}"/>
                    </a:ext>
                  </a:extLst>
                </p14:cNvPr>
                <p14:cNvContentPartPr/>
                <p14:nvPr/>
              </p14:nvContentPartPr>
              <p14:xfrm>
                <a:off x="10927879" y="1892518"/>
                <a:ext cx="114480" cy="128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3312C9-1609-4B67-A94F-B3F6E2B9383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19239" y="1883878"/>
                  <a:ext cx="13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B3A4828-93BC-4D16-9A4A-60A1C5E083CC}"/>
                    </a:ext>
                  </a:extLst>
                </p14:cNvPr>
                <p14:cNvContentPartPr/>
                <p14:nvPr/>
              </p14:nvContentPartPr>
              <p14:xfrm>
                <a:off x="10998799" y="1833838"/>
                <a:ext cx="105120" cy="455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B3A4828-93BC-4D16-9A4A-60A1C5E083C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89799" y="1825198"/>
                  <a:ext cx="1227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A008A6D-A00E-4CBF-9500-4C895D7F4624}"/>
                    </a:ext>
                  </a:extLst>
                </p14:cNvPr>
                <p14:cNvContentPartPr/>
                <p14:nvPr/>
              </p14:nvContentPartPr>
              <p14:xfrm>
                <a:off x="11171599" y="1947598"/>
                <a:ext cx="107280" cy="30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A008A6D-A00E-4CBF-9500-4C895D7F462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162959" y="1938958"/>
                  <a:ext cx="124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EC400F1-80F6-4AB6-B2BB-BBE6A9B7B90F}"/>
                    </a:ext>
                  </a:extLst>
                </p14:cNvPr>
                <p14:cNvContentPartPr/>
                <p14:nvPr/>
              </p14:nvContentPartPr>
              <p14:xfrm>
                <a:off x="11332519" y="1847878"/>
                <a:ext cx="333000" cy="219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EC400F1-80F6-4AB6-B2BB-BBE6A9B7B90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323519" y="1838878"/>
                  <a:ext cx="350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BA47B54-E8A2-4A3A-B924-597EFEC222B3}"/>
                    </a:ext>
                  </a:extLst>
                </p14:cNvPr>
                <p14:cNvContentPartPr/>
                <p14:nvPr/>
              </p14:nvContentPartPr>
              <p14:xfrm>
                <a:off x="11735719" y="2042638"/>
                <a:ext cx="59400" cy="64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BA47B54-E8A2-4A3A-B924-597EFEC222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726719" y="2033638"/>
                  <a:ext cx="77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57EF851-E333-4AEC-88EC-D8D2380FA73F}"/>
                    </a:ext>
                  </a:extLst>
                </p14:cNvPr>
                <p14:cNvContentPartPr/>
                <p14:nvPr/>
              </p14:nvContentPartPr>
              <p14:xfrm>
                <a:off x="11670559" y="2012038"/>
                <a:ext cx="213120" cy="402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57EF851-E333-4AEC-88EC-D8D2380FA73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61919" y="2003038"/>
                  <a:ext cx="230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965F0C6-D610-4DE3-BF62-CB5AB6A59F7E}"/>
                    </a:ext>
                  </a:extLst>
                </p14:cNvPr>
                <p14:cNvContentPartPr/>
                <p14:nvPr/>
              </p14:nvContentPartPr>
              <p14:xfrm>
                <a:off x="11876119" y="1673278"/>
                <a:ext cx="140760" cy="519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965F0C6-D610-4DE3-BF62-CB5AB6A59F7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867119" y="1664278"/>
                  <a:ext cx="15840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4EFA86-87FC-404D-9304-DE6BBE047FAC}"/>
                    </a:ext>
                  </a:extLst>
                </p14:cNvPr>
                <p14:cNvContentPartPr/>
                <p14:nvPr/>
              </p14:nvContentPartPr>
              <p14:xfrm>
                <a:off x="11882959" y="1598038"/>
                <a:ext cx="246960" cy="814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4EFA86-87FC-404D-9304-DE6BBE047F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873959" y="1589038"/>
                  <a:ext cx="26460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AE594E4-BF6C-47D6-A134-F0E04C24862D}"/>
                    </a:ext>
                  </a:extLst>
                </p14:cNvPr>
                <p14:cNvContentPartPr/>
                <p14:nvPr/>
              </p14:nvContentPartPr>
              <p14:xfrm>
                <a:off x="9143359" y="1510558"/>
                <a:ext cx="595440" cy="808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AE594E4-BF6C-47D6-A134-F0E04C2486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34719" y="1501918"/>
                  <a:ext cx="613080" cy="82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36FD877-5854-45AE-9030-B3F70F8E51DA}"/>
              </a:ext>
            </a:extLst>
          </p:cNvPr>
          <p:cNvGrpSpPr/>
          <p:nvPr/>
        </p:nvGrpSpPr>
        <p:grpSpPr>
          <a:xfrm>
            <a:off x="985759" y="2563558"/>
            <a:ext cx="1197000" cy="475200"/>
            <a:chOff x="985759" y="2563558"/>
            <a:chExt cx="119700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5101121-3D39-4054-BF16-DCE2CAF9C419}"/>
                    </a:ext>
                  </a:extLst>
                </p14:cNvPr>
                <p14:cNvContentPartPr/>
                <p14:nvPr/>
              </p14:nvContentPartPr>
              <p14:xfrm>
                <a:off x="985759" y="2822038"/>
                <a:ext cx="331920" cy="216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5101121-3D39-4054-BF16-DCE2CAF9C41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7119" y="2813398"/>
                  <a:ext cx="349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9FC5B64-FA54-4B76-9B53-0F8F5423C571}"/>
                    </a:ext>
                  </a:extLst>
                </p14:cNvPr>
                <p14:cNvContentPartPr/>
                <p14:nvPr/>
              </p14:nvContentPartPr>
              <p14:xfrm>
                <a:off x="1360159" y="2584078"/>
                <a:ext cx="205920" cy="399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9FC5B64-FA54-4B76-9B53-0F8F5423C57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51519" y="2575078"/>
                  <a:ext cx="2235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DAC91D2-662F-46A6-AF2D-4F12B9F695E9}"/>
                    </a:ext>
                  </a:extLst>
                </p14:cNvPr>
                <p14:cNvContentPartPr/>
                <p14:nvPr/>
              </p14:nvContentPartPr>
              <p14:xfrm>
                <a:off x="1634479" y="2842198"/>
                <a:ext cx="75600" cy="120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DAC91D2-662F-46A6-AF2D-4F12B9F695E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25479" y="2833558"/>
                  <a:ext cx="93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5B4D3CA-2A98-4ED2-88B7-6BBE5A4F42E0}"/>
                    </a:ext>
                  </a:extLst>
                </p14:cNvPr>
                <p14:cNvContentPartPr/>
                <p14:nvPr/>
              </p14:nvContentPartPr>
              <p14:xfrm>
                <a:off x="1786399" y="2776678"/>
                <a:ext cx="127080" cy="182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5B4D3CA-2A98-4ED2-88B7-6BBE5A4F42E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77399" y="2767678"/>
                  <a:ext cx="144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A0F9C90-5CB3-451D-B397-17EDDE90A158}"/>
                    </a:ext>
                  </a:extLst>
                </p14:cNvPr>
                <p14:cNvContentPartPr/>
                <p14:nvPr/>
              </p14:nvContentPartPr>
              <p14:xfrm>
                <a:off x="2032639" y="2563558"/>
                <a:ext cx="150120" cy="428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A0F9C90-5CB3-451D-B397-17EDDE90A15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23639" y="2554918"/>
                  <a:ext cx="167760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967E424-98A2-474B-A999-A6859BD2F8EF}"/>
              </a:ext>
            </a:extLst>
          </p:cNvPr>
          <p:cNvGrpSpPr/>
          <p:nvPr/>
        </p:nvGrpSpPr>
        <p:grpSpPr>
          <a:xfrm>
            <a:off x="2653279" y="2742478"/>
            <a:ext cx="579960" cy="214560"/>
            <a:chOff x="2653279" y="2742478"/>
            <a:chExt cx="579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012E650-A2E4-4091-8E9B-E34E1F799AD7}"/>
                    </a:ext>
                  </a:extLst>
                </p14:cNvPr>
                <p14:cNvContentPartPr/>
                <p14:nvPr/>
              </p14:nvContentPartPr>
              <p14:xfrm>
                <a:off x="2653279" y="2742478"/>
                <a:ext cx="197280" cy="214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012E650-A2E4-4091-8E9B-E34E1F799AD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44639" y="2733838"/>
                  <a:ext cx="214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EDB67C9-EF45-4E69-9961-AAE3B6836B74}"/>
                    </a:ext>
                  </a:extLst>
                </p14:cNvPr>
                <p14:cNvContentPartPr/>
                <p14:nvPr/>
              </p14:nvContentPartPr>
              <p14:xfrm>
                <a:off x="2898799" y="2779198"/>
                <a:ext cx="180000" cy="123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EDB67C9-EF45-4E69-9961-AAE3B6836B7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889799" y="2770198"/>
                  <a:ext cx="197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10DA874-9347-43DE-9B4E-7E490335001F}"/>
                    </a:ext>
                  </a:extLst>
                </p14:cNvPr>
                <p14:cNvContentPartPr/>
                <p14:nvPr/>
              </p14:nvContentPartPr>
              <p14:xfrm>
                <a:off x="3089599" y="2828878"/>
                <a:ext cx="143640" cy="108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10DA874-9347-43DE-9B4E-7E490335001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80959" y="2820238"/>
                  <a:ext cx="16128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5CD666A-F0DD-42E1-9D23-336DE8A3A6CD}"/>
              </a:ext>
            </a:extLst>
          </p:cNvPr>
          <p:cNvGrpSpPr/>
          <p:nvPr/>
        </p:nvGrpSpPr>
        <p:grpSpPr>
          <a:xfrm>
            <a:off x="3738319" y="2445118"/>
            <a:ext cx="504720" cy="509400"/>
            <a:chOff x="3738319" y="2445118"/>
            <a:chExt cx="50472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59384BA-5059-491D-998F-9D6A14C125AC}"/>
                    </a:ext>
                  </a:extLst>
                </p14:cNvPr>
                <p14:cNvContentPartPr/>
                <p14:nvPr/>
              </p14:nvContentPartPr>
              <p14:xfrm>
                <a:off x="3738319" y="2445118"/>
                <a:ext cx="270000" cy="508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59384BA-5059-491D-998F-9D6A14C125A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29679" y="2436118"/>
                  <a:ext cx="2876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6C2FC2E-8330-4178-BB27-A510C9BA7568}"/>
                    </a:ext>
                  </a:extLst>
                </p14:cNvPr>
                <p14:cNvContentPartPr/>
                <p14:nvPr/>
              </p14:nvContentPartPr>
              <p14:xfrm>
                <a:off x="4044319" y="2769118"/>
                <a:ext cx="198720" cy="185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6C2FC2E-8330-4178-BB27-A510C9BA756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35679" y="2760118"/>
                  <a:ext cx="2163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B807124-EF1D-4398-BBD3-04F91F086C54}"/>
              </a:ext>
            </a:extLst>
          </p:cNvPr>
          <p:cNvGrpSpPr/>
          <p:nvPr/>
        </p:nvGrpSpPr>
        <p:grpSpPr>
          <a:xfrm>
            <a:off x="4671079" y="2593438"/>
            <a:ext cx="2796480" cy="486720"/>
            <a:chOff x="4671079" y="2593438"/>
            <a:chExt cx="279648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65F4A14-88C5-4D6F-8985-22BEF51AEB79}"/>
                    </a:ext>
                  </a:extLst>
                </p14:cNvPr>
                <p14:cNvContentPartPr/>
                <p14:nvPr/>
              </p14:nvContentPartPr>
              <p14:xfrm>
                <a:off x="4671079" y="2751118"/>
                <a:ext cx="274320" cy="220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65F4A14-88C5-4D6F-8985-22BEF51AEB7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62079" y="2742118"/>
                  <a:ext cx="291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E094822-1FCF-4C4F-8867-4D32F1960930}"/>
                    </a:ext>
                  </a:extLst>
                </p14:cNvPr>
                <p14:cNvContentPartPr/>
                <p14:nvPr/>
              </p14:nvContentPartPr>
              <p14:xfrm>
                <a:off x="4882759" y="2788558"/>
                <a:ext cx="193680" cy="184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E094822-1FCF-4C4F-8867-4D32F19609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73759" y="2779918"/>
                  <a:ext cx="211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0219C27-44E3-41DD-969E-213A77D6F58A}"/>
                    </a:ext>
                  </a:extLst>
                </p14:cNvPr>
                <p14:cNvContentPartPr/>
                <p14:nvPr/>
              </p14:nvContentPartPr>
              <p14:xfrm>
                <a:off x="5083639" y="2805838"/>
                <a:ext cx="251640" cy="171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0219C27-44E3-41DD-969E-213A77D6F58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74639" y="2796838"/>
                  <a:ext cx="269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BCCBD98-039A-4595-880A-6644083BB235}"/>
                    </a:ext>
                  </a:extLst>
                </p14:cNvPr>
                <p14:cNvContentPartPr/>
                <p14:nvPr/>
              </p14:nvContentPartPr>
              <p14:xfrm>
                <a:off x="5258959" y="2651758"/>
                <a:ext cx="232560" cy="326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BCCBD98-039A-4595-880A-6644083BB23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49959" y="2642758"/>
                  <a:ext cx="2502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228A643-E791-4E1E-B30A-64052408D196}"/>
                    </a:ext>
                  </a:extLst>
                </p14:cNvPr>
                <p14:cNvContentPartPr/>
                <p14:nvPr/>
              </p14:nvContentPartPr>
              <p14:xfrm>
                <a:off x="5440759" y="2811238"/>
                <a:ext cx="249480" cy="163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228A643-E791-4E1E-B30A-64052408D19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32119" y="2802238"/>
                  <a:ext cx="267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1E4AD55-8278-49F4-AD92-BDEDC9B0D7B1}"/>
                    </a:ext>
                  </a:extLst>
                </p14:cNvPr>
                <p14:cNvContentPartPr/>
                <p14:nvPr/>
              </p14:nvContentPartPr>
              <p14:xfrm>
                <a:off x="5726239" y="2794318"/>
                <a:ext cx="145800" cy="163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1E4AD55-8278-49F4-AD92-BDEDC9B0D7B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17599" y="2785678"/>
                  <a:ext cx="163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826F4BE-0A8D-4264-ABB0-B4456BF71B33}"/>
                    </a:ext>
                  </a:extLst>
                </p14:cNvPr>
                <p14:cNvContentPartPr/>
                <p14:nvPr/>
              </p14:nvContentPartPr>
              <p14:xfrm>
                <a:off x="5895799" y="2774518"/>
                <a:ext cx="252360" cy="207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826F4BE-0A8D-4264-ABB0-B4456BF71B3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86799" y="2765878"/>
                  <a:ext cx="270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8A27013-F974-466E-80A9-9143499761DC}"/>
                    </a:ext>
                  </a:extLst>
                </p14:cNvPr>
                <p14:cNvContentPartPr/>
                <p14:nvPr/>
              </p14:nvContentPartPr>
              <p14:xfrm>
                <a:off x="6227719" y="2864158"/>
                <a:ext cx="248400" cy="174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8A27013-F974-466E-80A9-9143499761D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19079" y="2855158"/>
                  <a:ext cx="266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E394539-E70D-4CE6-A690-F4565C2F86C5}"/>
                    </a:ext>
                  </a:extLst>
                </p14:cNvPr>
                <p14:cNvContentPartPr/>
                <p14:nvPr/>
              </p14:nvContentPartPr>
              <p14:xfrm>
                <a:off x="6369199" y="2679838"/>
                <a:ext cx="322200" cy="335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E394539-E70D-4CE6-A690-F4565C2F86C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60559" y="2670838"/>
                  <a:ext cx="339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D94037-A155-4229-9A87-336CD51999A8}"/>
                    </a:ext>
                  </a:extLst>
                </p14:cNvPr>
                <p14:cNvContentPartPr/>
                <p14:nvPr/>
              </p14:nvContentPartPr>
              <p14:xfrm>
                <a:off x="7007839" y="2593438"/>
                <a:ext cx="289080" cy="486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D94037-A155-4229-9A87-336CD51999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999199" y="2584798"/>
                  <a:ext cx="3067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CE09B24-9021-427F-96CF-D9DAC3D5C769}"/>
                    </a:ext>
                  </a:extLst>
                </p14:cNvPr>
                <p14:cNvContentPartPr/>
                <p14:nvPr/>
              </p14:nvContentPartPr>
              <p14:xfrm>
                <a:off x="6934399" y="2815918"/>
                <a:ext cx="475560" cy="47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CE09B24-9021-427F-96CF-D9DAC3D5C7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25399" y="2806918"/>
                  <a:ext cx="493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93B736A-EC37-41A3-9BD3-3F934115C9DC}"/>
                    </a:ext>
                  </a:extLst>
                </p14:cNvPr>
                <p14:cNvContentPartPr/>
                <p14:nvPr/>
              </p14:nvContentPartPr>
              <p14:xfrm>
                <a:off x="7259119" y="2908078"/>
                <a:ext cx="208440" cy="14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93B736A-EC37-41A3-9BD3-3F934115C9D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50479" y="2899438"/>
                  <a:ext cx="22608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CBDA5C4-704D-493E-9003-95678A67F966}"/>
              </a:ext>
            </a:extLst>
          </p:cNvPr>
          <p:cNvGrpSpPr/>
          <p:nvPr/>
        </p:nvGrpSpPr>
        <p:grpSpPr>
          <a:xfrm>
            <a:off x="2448439" y="3300838"/>
            <a:ext cx="2456280" cy="611280"/>
            <a:chOff x="2448439" y="3300838"/>
            <a:chExt cx="245628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07B5983-4B46-4BDD-897E-1759ADD87151}"/>
                    </a:ext>
                  </a:extLst>
                </p14:cNvPr>
                <p14:cNvContentPartPr/>
                <p14:nvPr/>
              </p14:nvContentPartPr>
              <p14:xfrm>
                <a:off x="2448439" y="3445558"/>
                <a:ext cx="554040" cy="429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07B5983-4B46-4BDD-897E-1759ADD871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39799" y="3436918"/>
                  <a:ext cx="5716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67BC34-77AA-44B8-861C-6A81E9CE1393}"/>
                    </a:ext>
                  </a:extLst>
                </p14:cNvPr>
                <p14:cNvContentPartPr/>
                <p14:nvPr/>
              </p14:nvContentPartPr>
              <p14:xfrm>
                <a:off x="2793679" y="3691078"/>
                <a:ext cx="132840" cy="138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67BC34-77AA-44B8-861C-6A81E9CE139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84679" y="3682438"/>
                  <a:ext cx="150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CA65A3-8C4F-446D-B686-72503BF590CA}"/>
                    </a:ext>
                  </a:extLst>
                </p14:cNvPr>
                <p14:cNvContentPartPr/>
                <p14:nvPr/>
              </p14:nvContentPartPr>
              <p14:xfrm>
                <a:off x="3034879" y="3571198"/>
                <a:ext cx="294480" cy="270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CA65A3-8C4F-446D-B686-72503BF590C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25879" y="3562558"/>
                  <a:ext cx="312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649B8D5-0389-4F56-B964-9F4646DE6C56}"/>
                    </a:ext>
                  </a:extLst>
                </p14:cNvPr>
                <p14:cNvContentPartPr/>
                <p14:nvPr/>
              </p14:nvContentPartPr>
              <p14:xfrm>
                <a:off x="3393079" y="3474358"/>
                <a:ext cx="205920" cy="317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649B8D5-0389-4F56-B964-9F4646DE6C5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84439" y="3465358"/>
                  <a:ext cx="223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EC28A3-F81D-4150-9631-2654A6BB0C67}"/>
                    </a:ext>
                  </a:extLst>
                </p14:cNvPr>
                <p14:cNvContentPartPr/>
                <p14:nvPr/>
              </p14:nvContentPartPr>
              <p14:xfrm>
                <a:off x="3633559" y="3513958"/>
                <a:ext cx="130680" cy="225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EC28A3-F81D-4150-9631-2654A6BB0C6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24919" y="3504958"/>
                  <a:ext cx="148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2448980-23F8-48FC-AB5B-18EE5CEDF15D}"/>
                    </a:ext>
                  </a:extLst>
                </p14:cNvPr>
                <p14:cNvContentPartPr/>
                <p14:nvPr/>
              </p14:nvContentPartPr>
              <p14:xfrm>
                <a:off x="3552919" y="3474358"/>
                <a:ext cx="293040" cy="226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2448980-23F8-48FC-AB5B-18EE5CEDF15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43919" y="3465358"/>
                  <a:ext cx="310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20FEBF9-A07F-48C2-88A0-204931E32366}"/>
                    </a:ext>
                  </a:extLst>
                </p14:cNvPr>
                <p14:cNvContentPartPr/>
                <p14:nvPr/>
              </p14:nvContentPartPr>
              <p14:xfrm>
                <a:off x="3829399" y="3716638"/>
                <a:ext cx="109440" cy="195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20FEBF9-A07F-48C2-88A0-204931E3236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20759" y="3707998"/>
                  <a:ext cx="127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970BDEA-2907-48C4-9DE3-75966B208E6B}"/>
                    </a:ext>
                  </a:extLst>
                </p14:cNvPr>
                <p14:cNvContentPartPr/>
                <p14:nvPr/>
              </p14:nvContentPartPr>
              <p14:xfrm>
                <a:off x="4049359" y="3446638"/>
                <a:ext cx="61200" cy="191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970BDEA-2907-48C4-9DE3-75966B208E6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40719" y="3437638"/>
                  <a:ext cx="78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CD52920-EBC6-4CC7-85D6-ED957A4A1694}"/>
                    </a:ext>
                  </a:extLst>
                </p14:cNvPr>
                <p14:cNvContentPartPr/>
                <p14:nvPr/>
              </p14:nvContentPartPr>
              <p14:xfrm>
                <a:off x="3973759" y="3409918"/>
                <a:ext cx="318240" cy="452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CD52920-EBC6-4CC7-85D6-ED957A4A16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64759" y="3401278"/>
                  <a:ext cx="3358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6E0F54A-D7F8-4E24-A033-54EF44EFDB2A}"/>
                    </a:ext>
                  </a:extLst>
                </p14:cNvPr>
                <p14:cNvContentPartPr/>
                <p14:nvPr/>
              </p14:nvContentPartPr>
              <p14:xfrm>
                <a:off x="4317559" y="3300838"/>
                <a:ext cx="202680" cy="574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6E0F54A-D7F8-4E24-A033-54EF44EFDB2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08559" y="3292198"/>
                  <a:ext cx="22032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DB298FD-019C-4528-A204-48AAB4C8AB31}"/>
                    </a:ext>
                  </a:extLst>
                </p14:cNvPr>
                <p14:cNvContentPartPr/>
                <p14:nvPr/>
              </p14:nvContentPartPr>
              <p14:xfrm>
                <a:off x="4688719" y="3456718"/>
                <a:ext cx="216000" cy="32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DB298FD-019C-4528-A204-48AAB4C8AB3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79719" y="3447718"/>
                  <a:ext cx="233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A50224B-BC41-4F02-9A7A-9D18EB1682B6}"/>
                    </a:ext>
                  </a:extLst>
                </p14:cNvPr>
                <p14:cNvContentPartPr/>
                <p14:nvPr/>
              </p14:nvContentPartPr>
              <p14:xfrm>
                <a:off x="4651639" y="3668398"/>
                <a:ext cx="163080" cy="4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A50224B-BC41-4F02-9A7A-9D18EB1682B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42639" y="3659758"/>
                  <a:ext cx="1807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6DE8A528-FF92-48AB-90D1-94D2D9ECE64F}"/>
              </a:ext>
            </a:extLst>
          </p:cNvPr>
          <p:cNvGrpSpPr/>
          <p:nvPr/>
        </p:nvGrpSpPr>
        <p:grpSpPr>
          <a:xfrm>
            <a:off x="5169679" y="3345118"/>
            <a:ext cx="1594800" cy="430920"/>
            <a:chOff x="5169679" y="3345118"/>
            <a:chExt cx="159480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C991B9A-8790-4D65-89F7-0CA521135DCD}"/>
                    </a:ext>
                  </a:extLst>
                </p14:cNvPr>
                <p14:cNvContentPartPr/>
                <p14:nvPr/>
              </p14:nvContentPartPr>
              <p14:xfrm>
                <a:off x="5169679" y="3408478"/>
                <a:ext cx="516960" cy="362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C991B9A-8790-4D65-89F7-0CA521135DC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60679" y="3399838"/>
                  <a:ext cx="5346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D3646BB-184A-4526-B6C1-685FC6C7323B}"/>
                    </a:ext>
                  </a:extLst>
                </p14:cNvPr>
                <p14:cNvContentPartPr/>
                <p14:nvPr/>
              </p14:nvContentPartPr>
              <p14:xfrm>
                <a:off x="5279119" y="3578398"/>
                <a:ext cx="310320" cy="62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D3646BB-184A-4526-B6C1-685FC6C7323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70479" y="3569758"/>
                  <a:ext cx="32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5953A17-9973-48D7-AC69-EAF3A1EA9795}"/>
                    </a:ext>
                  </a:extLst>
                </p14:cNvPr>
                <p14:cNvContentPartPr/>
                <p14:nvPr/>
              </p14:nvContentPartPr>
              <p14:xfrm>
                <a:off x="5757559" y="3469318"/>
                <a:ext cx="187200" cy="293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5953A17-9973-48D7-AC69-EAF3A1EA979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48919" y="3460318"/>
                  <a:ext cx="204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E9CFDAA-42AF-4F45-9488-A5CB590DC64B}"/>
                    </a:ext>
                  </a:extLst>
                </p14:cNvPr>
                <p14:cNvContentPartPr/>
                <p14:nvPr/>
              </p14:nvContentPartPr>
              <p14:xfrm>
                <a:off x="6049519" y="3478318"/>
                <a:ext cx="192960" cy="208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E9CFDAA-42AF-4F45-9488-A5CB590DC64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40519" y="3469318"/>
                  <a:ext cx="210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9F3F5B6-DF3B-4C5D-90DB-947C1B7FBDB4}"/>
                    </a:ext>
                  </a:extLst>
                </p14:cNvPr>
                <p14:cNvContentPartPr/>
                <p14:nvPr/>
              </p14:nvContentPartPr>
              <p14:xfrm>
                <a:off x="5996239" y="3453838"/>
                <a:ext cx="261720" cy="174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9F3F5B6-DF3B-4C5D-90DB-947C1B7FBDB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87239" y="3445198"/>
                  <a:ext cx="279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6C2150E-C719-4EC8-86F9-0507377DF49A}"/>
                    </a:ext>
                  </a:extLst>
                </p14:cNvPr>
                <p14:cNvContentPartPr/>
                <p14:nvPr/>
              </p14:nvContentPartPr>
              <p14:xfrm>
                <a:off x="6384319" y="3461758"/>
                <a:ext cx="76320" cy="116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6C2150E-C719-4EC8-86F9-0507377DF49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75679" y="3452758"/>
                  <a:ext cx="93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88BB7E3-BB53-40E3-889F-D930304E22F7}"/>
                    </a:ext>
                  </a:extLst>
                </p14:cNvPr>
                <p14:cNvContentPartPr/>
                <p14:nvPr/>
              </p14:nvContentPartPr>
              <p14:xfrm>
                <a:off x="6383959" y="3450238"/>
                <a:ext cx="278280" cy="290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88BB7E3-BB53-40E3-889F-D930304E22F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74959" y="3441238"/>
                  <a:ext cx="2959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E681514-A9D0-4FF1-87CD-C03CC9BADDF6}"/>
                    </a:ext>
                  </a:extLst>
                </p14:cNvPr>
                <p14:cNvContentPartPr/>
                <p14:nvPr/>
              </p14:nvContentPartPr>
              <p14:xfrm>
                <a:off x="6586279" y="3345118"/>
                <a:ext cx="178200" cy="430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E681514-A9D0-4FF1-87CD-C03CC9BADDF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77279" y="3336118"/>
                  <a:ext cx="195840" cy="44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BA67488-A6E6-480C-A7BE-8FFB0C6E05B9}"/>
                  </a:ext>
                </a:extLst>
              </p14:cNvPr>
              <p14:cNvContentPartPr/>
              <p14:nvPr/>
            </p14:nvContentPartPr>
            <p14:xfrm>
              <a:off x="7024759" y="3564358"/>
              <a:ext cx="183960" cy="255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BA67488-A6E6-480C-A7BE-8FFB0C6E05B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016119" y="3555358"/>
                <a:ext cx="20160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664EAAE-8106-418E-9D54-CC50C7FD049A}"/>
              </a:ext>
            </a:extLst>
          </p:cNvPr>
          <p:cNvGrpSpPr/>
          <p:nvPr/>
        </p:nvGrpSpPr>
        <p:grpSpPr>
          <a:xfrm>
            <a:off x="7501399" y="3179518"/>
            <a:ext cx="2468520" cy="643320"/>
            <a:chOff x="7501399" y="3179518"/>
            <a:chExt cx="246852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D54932B-BDD2-457C-B438-5FE5C687D287}"/>
                    </a:ext>
                  </a:extLst>
                </p14:cNvPr>
                <p14:cNvContentPartPr/>
                <p14:nvPr/>
              </p14:nvContentPartPr>
              <p14:xfrm>
                <a:off x="7501399" y="3356278"/>
                <a:ext cx="434520" cy="376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D54932B-BDD2-457C-B438-5FE5C687D28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92399" y="3347638"/>
                  <a:ext cx="4521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B7F18D7-C1DB-4404-8D76-AA9912BD5C88}"/>
                    </a:ext>
                  </a:extLst>
                </p14:cNvPr>
                <p14:cNvContentPartPr/>
                <p14:nvPr/>
              </p14:nvContentPartPr>
              <p14:xfrm>
                <a:off x="7587799" y="3545278"/>
                <a:ext cx="283680" cy="39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B7F18D7-C1DB-4404-8D76-AA9912BD5C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79159" y="3536278"/>
                  <a:ext cx="301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A35F10D-CB07-47E3-8E5C-3D1D1A078476}"/>
                    </a:ext>
                  </a:extLst>
                </p14:cNvPr>
                <p14:cNvContentPartPr/>
                <p14:nvPr/>
              </p14:nvContentPartPr>
              <p14:xfrm>
                <a:off x="7942399" y="3409198"/>
                <a:ext cx="234000" cy="293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A35F10D-CB07-47E3-8E5C-3D1D1A07847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33759" y="3400558"/>
                  <a:ext cx="2516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F1A3995-0278-4ED8-BE4D-9D0281324554}"/>
                    </a:ext>
                  </a:extLst>
                </p14:cNvPr>
                <p14:cNvContentPartPr/>
                <p14:nvPr/>
              </p14:nvContentPartPr>
              <p14:xfrm>
                <a:off x="8197279" y="3470398"/>
                <a:ext cx="229680" cy="209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F1A3995-0278-4ED8-BE4D-9D028132455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88639" y="3461758"/>
                  <a:ext cx="247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9C2BCD8-BDCA-4634-95F8-C38113AADA75}"/>
                    </a:ext>
                  </a:extLst>
                </p14:cNvPr>
                <p14:cNvContentPartPr/>
                <p14:nvPr/>
              </p14:nvContentPartPr>
              <p14:xfrm>
                <a:off x="8089999" y="3436558"/>
                <a:ext cx="252000" cy="216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9C2BCD8-BDCA-4634-95F8-C38113AADA7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81359" y="3427918"/>
                  <a:ext cx="269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BBBFCE5-F8A1-4F36-A1A0-3C44A3F0EB63}"/>
                    </a:ext>
                  </a:extLst>
                </p14:cNvPr>
                <p14:cNvContentPartPr/>
                <p14:nvPr/>
              </p14:nvContentPartPr>
              <p14:xfrm>
                <a:off x="8469439" y="3297598"/>
                <a:ext cx="150840" cy="399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BBBFCE5-F8A1-4F36-A1A0-3C44A3F0EB6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460439" y="3288598"/>
                  <a:ext cx="168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2E9573A-5EDF-404F-86E3-75D2B7B9FCB8}"/>
                    </a:ext>
                  </a:extLst>
                </p14:cNvPr>
                <p14:cNvContentPartPr/>
                <p14:nvPr/>
              </p14:nvContentPartPr>
              <p14:xfrm>
                <a:off x="8690119" y="3305878"/>
                <a:ext cx="453240" cy="410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2E9573A-5EDF-404F-86E3-75D2B7B9FCB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81119" y="3297238"/>
                  <a:ext cx="4708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253A56F-C034-4A36-9EDE-491D147D8D13}"/>
                    </a:ext>
                  </a:extLst>
                </p14:cNvPr>
                <p14:cNvContentPartPr/>
                <p14:nvPr/>
              </p14:nvContentPartPr>
              <p14:xfrm>
                <a:off x="8806399" y="3509278"/>
                <a:ext cx="214200" cy="56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253A56F-C034-4A36-9EDE-491D147D8D1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797759" y="3500638"/>
                  <a:ext cx="231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65F6DC7-D728-467B-83D9-D101F6848A40}"/>
                    </a:ext>
                  </a:extLst>
                </p14:cNvPr>
                <p14:cNvContentPartPr/>
                <p14:nvPr/>
              </p14:nvContentPartPr>
              <p14:xfrm>
                <a:off x="9143719" y="3405958"/>
                <a:ext cx="222840" cy="269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65F6DC7-D728-467B-83D9-D101F6848A4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135079" y="3397318"/>
                  <a:ext cx="240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BBA1FC4-0D33-41B9-93E6-46A2F1DF481D}"/>
                    </a:ext>
                  </a:extLst>
                </p14:cNvPr>
                <p14:cNvContentPartPr/>
                <p14:nvPr/>
              </p14:nvContentPartPr>
              <p14:xfrm>
                <a:off x="9475999" y="3338998"/>
                <a:ext cx="95760" cy="230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BBA1FC4-0D33-41B9-93E6-46A2F1DF481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66999" y="3330358"/>
                  <a:ext cx="113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275E92B-ADBC-4950-95F8-E4C36999256F}"/>
                    </a:ext>
                  </a:extLst>
                </p14:cNvPr>
                <p14:cNvContentPartPr/>
                <p14:nvPr/>
              </p14:nvContentPartPr>
              <p14:xfrm>
                <a:off x="9428119" y="3388318"/>
                <a:ext cx="340920" cy="357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275E92B-ADBC-4950-95F8-E4C3699925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19119" y="3379318"/>
                  <a:ext cx="3585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3AE69DA-D557-4E47-B17D-C7E47D144A41}"/>
                    </a:ext>
                  </a:extLst>
                </p14:cNvPr>
                <p14:cNvContentPartPr/>
                <p14:nvPr/>
              </p14:nvContentPartPr>
              <p14:xfrm>
                <a:off x="9779839" y="3179518"/>
                <a:ext cx="190080" cy="643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3AE69DA-D557-4E47-B17D-C7E47D144A4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71199" y="3170878"/>
                  <a:ext cx="207720" cy="66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AC83824-36EA-49EE-911B-76AEA74B7942}"/>
                  </a:ext>
                </a:extLst>
              </p14:cNvPr>
              <p14:cNvContentPartPr/>
              <p14:nvPr/>
            </p14:nvContentPartPr>
            <p14:xfrm>
              <a:off x="9000799" y="2523292"/>
              <a:ext cx="2953440" cy="1036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AC83824-36EA-49EE-911B-76AEA74B7942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991799" y="2514652"/>
                <a:ext cx="29710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445D3D5-5334-449E-AB5E-17FEC481BEFB}"/>
              </a:ext>
            </a:extLst>
          </p:cNvPr>
          <p:cNvGrpSpPr/>
          <p:nvPr/>
        </p:nvGrpSpPr>
        <p:grpSpPr>
          <a:xfrm>
            <a:off x="681559" y="4537438"/>
            <a:ext cx="1150200" cy="582840"/>
            <a:chOff x="681559" y="4537438"/>
            <a:chExt cx="115020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81D2481-D50F-4610-8CEB-B98F20DDA71A}"/>
                    </a:ext>
                  </a:extLst>
                </p14:cNvPr>
                <p14:cNvContentPartPr/>
                <p14:nvPr/>
              </p14:nvContentPartPr>
              <p14:xfrm>
                <a:off x="681559" y="4577758"/>
                <a:ext cx="539640" cy="534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81D2481-D50F-4610-8CEB-B98F20DDA71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72559" y="4568758"/>
                  <a:ext cx="5572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62D0638-EF12-41BD-8623-650CCD9BFC55}"/>
                    </a:ext>
                  </a:extLst>
                </p14:cNvPr>
                <p14:cNvContentPartPr/>
                <p14:nvPr/>
              </p14:nvContentPartPr>
              <p14:xfrm>
                <a:off x="1208239" y="4914358"/>
                <a:ext cx="94680" cy="131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62D0638-EF12-41BD-8623-650CCD9BFC5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99599" y="4905718"/>
                  <a:ext cx="112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479D81B-C10D-44C6-8E6E-4A63B8D1C20F}"/>
                    </a:ext>
                  </a:extLst>
                </p14:cNvPr>
                <p14:cNvContentPartPr/>
                <p14:nvPr/>
              </p14:nvContentPartPr>
              <p14:xfrm>
                <a:off x="1454479" y="4537438"/>
                <a:ext cx="194400" cy="569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479D81B-C10D-44C6-8E6E-4A63B8D1C20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445479" y="4528798"/>
                  <a:ext cx="212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2F7032C-AC3E-48B7-9403-C20EA9E93ECF}"/>
                    </a:ext>
                  </a:extLst>
                </p14:cNvPr>
                <p14:cNvContentPartPr/>
                <p14:nvPr/>
              </p14:nvContentPartPr>
              <p14:xfrm>
                <a:off x="1370239" y="4813918"/>
                <a:ext cx="297720" cy="114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2F7032C-AC3E-48B7-9403-C20EA9E93EC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61599" y="4805278"/>
                  <a:ext cx="315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0DA518B-E2BF-4EF3-8209-5A33438F65EE}"/>
                    </a:ext>
                  </a:extLst>
                </p14:cNvPr>
                <p14:cNvContentPartPr/>
                <p14:nvPr/>
              </p14:nvContentPartPr>
              <p14:xfrm>
                <a:off x="1607839" y="4849558"/>
                <a:ext cx="223920" cy="270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0DA518B-E2BF-4EF3-8209-5A33438F65E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98839" y="4840918"/>
                  <a:ext cx="24156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92ADBB47-7772-44C7-A08D-7141E115B416}"/>
                  </a:ext>
                </a:extLst>
              </p14:cNvPr>
              <p14:cNvContentPartPr/>
              <p14:nvPr/>
            </p14:nvContentPartPr>
            <p14:xfrm>
              <a:off x="2176999" y="4708798"/>
              <a:ext cx="16920" cy="230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92ADBB47-7772-44C7-A08D-7141E115B416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168359" y="4699798"/>
                <a:ext cx="345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E064644-74D7-4ECB-A754-5DB0F19A4ED3}"/>
                  </a:ext>
                </a:extLst>
              </p14:cNvPr>
              <p14:cNvContentPartPr/>
              <p14:nvPr/>
            </p14:nvContentPartPr>
            <p14:xfrm>
              <a:off x="2116519" y="5013358"/>
              <a:ext cx="18360" cy="162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E064644-74D7-4ECB-A754-5DB0F19A4ED3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107519" y="5004358"/>
                <a:ext cx="3600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56E9375-DF9A-4FB3-ADC4-DB735952AA2B}"/>
              </a:ext>
            </a:extLst>
          </p:cNvPr>
          <p:cNvGrpSpPr/>
          <p:nvPr/>
        </p:nvGrpSpPr>
        <p:grpSpPr>
          <a:xfrm>
            <a:off x="2693239" y="4301638"/>
            <a:ext cx="8172360" cy="1443240"/>
            <a:chOff x="2693239" y="4301638"/>
            <a:chExt cx="8172360" cy="14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94C86C2-840E-4D9A-BC99-9CC0511B8514}"/>
                    </a:ext>
                  </a:extLst>
                </p14:cNvPr>
                <p14:cNvContentPartPr/>
                <p14:nvPr/>
              </p14:nvContentPartPr>
              <p14:xfrm>
                <a:off x="2693239" y="4582078"/>
                <a:ext cx="385920" cy="375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94C86C2-840E-4D9A-BC99-9CC0511B851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684599" y="4573438"/>
                  <a:ext cx="4035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35842EE-B1AD-458C-96C8-7AC061432A68}"/>
                    </a:ext>
                  </a:extLst>
                </p14:cNvPr>
                <p14:cNvContentPartPr/>
                <p14:nvPr/>
              </p14:nvContentPartPr>
              <p14:xfrm>
                <a:off x="3062239" y="4740478"/>
                <a:ext cx="157680" cy="178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35842EE-B1AD-458C-96C8-7AC061432A6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053599" y="4731478"/>
                  <a:ext cx="175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3F0BEE9-72D5-4A5E-9E8B-BC2B7EB03301}"/>
                    </a:ext>
                  </a:extLst>
                </p14:cNvPr>
                <p14:cNvContentPartPr/>
                <p14:nvPr/>
              </p14:nvContentPartPr>
              <p14:xfrm>
                <a:off x="3253759" y="4701958"/>
                <a:ext cx="180720" cy="210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3F0BEE9-72D5-4A5E-9E8B-BC2B7EB0330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244759" y="4693318"/>
                  <a:ext cx="198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BA86C2A-BD2D-4D75-A8BA-DC69F59B3536}"/>
                    </a:ext>
                  </a:extLst>
                </p14:cNvPr>
                <p14:cNvContentPartPr/>
                <p14:nvPr/>
              </p14:nvContentPartPr>
              <p14:xfrm>
                <a:off x="3574159" y="4586398"/>
                <a:ext cx="153720" cy="351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BA86C2A-BD2D-4D75-A8BA-DC69F59B353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565159" y="4577758"/>
                  <a:ext cx="1713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BFF6FA3-3981-4FF9-A317-DA85BDB6FC99}"/>
                    </a:ext>
                  </a:extLst>
                </p14:cNvPr>
                <p14:cNvContentPartPr/>
                <p14:nvPr/>
              </p14:nvContentPartPr>
              <p14:xfrm>
                <a:off x="3791599" y="4624198"/>
                <a:ext cx="231480" cy="262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BFF6FA3-3981-4FF9-A317-DA85BDB6FC9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82959" y="4615558"/>
                  <a:ext cx="249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0DCADFF-2FA3-41BB-92DE-E41546A7B5DF}"/>
                    </a:ext>
                  </a:extLst>
                </p14:cNvPr>
                <p14:cNvContentPartPr/>
                <p14:nvPr/>
              </p14:nvContentPartPr>
              <p14:xfrm>
                <a:off x="3745519" y="4611598"/>
                <a:ext cx="259200" cy="260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0DCADFF-2FA3-41BB-92DE-E41546A7B5D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36519" y="4602598"/>
                  <a:ext cx="276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8CA1820-E18C-4D11-AE17-469A7229BF2A}"/>
                    </a:ext>
                  </a:extLst>
                </p14:cNvPr>
                <p14:cNvContentPartPr/>
                <p14:nvPr/>
              </p14:nvContentPartPr>
              <p14:xfrm>
                <a:off x="4101199" y="4898518"/>
                <a:ext cx="55080" cy="178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8CA1820-E18C-4D11-AE17-469A7229BF2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92559" y="4889518"/>
                  <a:ext cx="7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FDFACC1-E9A1-40E9-BD88-54DB9F018D5C}"/>
                    </a:ext>
                  </a:extLst>
                </p14:cNvPr>
                <p14:cNvContentPartPr/>
                <p14:nvPr/>
              </p14:nvContentPartPr>
              <p14:xfrm>
                <a:off x="4288759" y="4626358"/>
                <a:ext cx="275040" cy="216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FDFACC1-E9A1-40E9-BD88-54DB9F018D5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280119" y="4617718"/>
                  <a:ext cx="292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4C9E92F-3A70-45A7-BB0D-B514BECC778C}"/>
                    </a:ext>
                  </a:extLst>
                </p14:cNvPr>
                <p14:cNvContentPartPr/>
                <p14:nvPr/>
              </p14:nvContentPartPr>
              <p14:xfrm>
                <a:off x="4334839" y="4611958"/>
                <a:ext cx="177840" cy="207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4C9E92F-3A70-45A7-BB0D-B514BECC778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25839" y="4603318"/>
                  <a:ext cx="195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81F1D47-1014-4130-9C1D-8AAC52084311}"/>
                    </a:ext>
                  </a:extLst>
                </p14:cNvPr>
                <p14:cNvContentPartPr/>
                <p14:nvPr/>
              </p14:nvContentPartPr>
              <p14:xfrm>
                <a:off x="4580359" y="4478758"/>
                <a:ext cx="185400" cy="488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81F1D47-1014-4130-9C1D-8AAC5208431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71359" y="4470118"/>
                  <a:ext cx="2030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FAB6A11-7981-430C-BED6-B9DF30C67C1A}"/>
                    </a:ext>
                  </a:extLst>
                </p14:cNvPr>
                <p14:cNvContentPartPr/>
                <p14:nvPr/>
              </p14:nvContentPartPr>
              <p14:xfrm>
                <a:off x="5002999" y="4745878"/>
                <a:ext cx="177840" cy="39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FAB6A11-7981-430C-BED6-B9DF30C67C1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93999" y="4737238"/>
                  <a:ext cx="195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B5286E0-5CF1-44C8-B6A4-913A10F0FA3A}"/>
                    </a:ext>
                  </a:extLst>
                </p14:cNvPr>
                <p14:cNvContentPartPr/>
                <p14:nvPr/>
              </p14:nvContentPartPr>
              <p14:xfrm>
                <a:off x="5018479" y="4804918"/>
                <a:ext cx="254880" cy="82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B5286E0-5CF1-44C8-B6A4-913A10F0FA3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009479" y="4795918"/>
                  <a:ext cx="272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052C8A6-AD02-40AD-B61C-6EBDD6B6103F}"/>
                    </a:ext>
                  </a:extLst>
                </p14:cNvPr>
                <p14:cNvContentPartPr/>
                <p14:nvPr/>
              </p14:nvContentPartPr>
              <p14:xfrm>
                <a:off x="5578279" y="4453198"/>
                <a:ext cx="492120" cy="491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052C8A6-AD02-40AD-B61C-6EBDD6B6103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69639" y="4444558"/>
                  <a:ext cx="5097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DFEE0FE-FC6C-4F5C-8756-3C98EF0588B2}"/>
                    </a:ext>
                  </a:extLst>
                </p14:cNvPr>
                <p14:cNvContentPartPr/>
                <p14:nvPr/>
              </p14:nvContentPartPr>
              <p14:xfrm>
                <a:off x="5661799" y="4717438"/>
                <a:ext cx="282240" cy="60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DFEE0FE-FC6C-4F5C-8756-3C98EF0588B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653159" y="4708438"/>
                  <a:ext cx="299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70A8EA2-6142-4658-8C5B-84CBC5958320}"/>
                    </a:ext>
                  </a:extLst>
                </p14:cNvPr>
                <p14:cNvContentPartPr/>
                <p14:nvPr/>
              </p14:nvContentPartPr>
              <p14:xfrm>
                <a:off x="6143839" y="4498918"/>
                <a:ext cx="169200" cy="366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70A8EA2-6142-4658-8C5B-84CBC595832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134839" y="4489918"/>
                  <a:ext cx="1868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EC428C3-54E1-4BF1-86FE-57C7241DD2BE}"/>
                    </a:ext>
                  </a:extLst>
                </p14:cNvPr>
                <p14:cNvContentPartPr/>
                <p14:nvPr/>
              </p14:nvContentPartPr>
              <p14:xfrm>
                <a:off x="6338599" y="4564798"/>
                <a:ext cx="284400" cy="264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EC428C3-54E1-4BF1-86FE-57C7241DD2B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329959" y="4556158"/>
                  <a:ext cx="3020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317A847-7C1F-410E-9FC0-DB65A6370970}"/>
                    </a:ext>
                  </a:extLst>
                </p14:cNvPr>
                <p14:cNvContentPartPr/>
                <p14:nvPr/>
              </p14:nvContentPartPr>
              <p14:xfrm>
                <a:off x="6327799" y="4520158"/>
                <a:ext cx="289080" cy="275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317A847-7C1F-410E-9FC0-DB65A637097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319159" y="4511158"/>
                  <a:ext cx="306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05EE92B-6C1E-459E-A858-3AE3ED518C8F}"/>
                    </a:ext>
                  </a:extLst>
                </p14:cNvPr>
                <p14:cNvContentPartPr/>
                <p14:nvPr/>
              </p14:nvContentPartPr>
              <p14:xfrm>
                <a:off x="6707239" y="4703398"/>
                <a:ext cx="14400" cy="25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05EE92B-6C1E-459E-A858-3AE3ED518C8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698239" y="4694398"/>
                  <a:ext cx="32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AB80884-0526-4751-A349-FAED122B07C7}"/>
                    </a:ext>
                  </a:extLst>
                </p14:cNvPr>
                <p14:cNvContentPartPr/>
                <p14:nvPr/>
              </p14:nvContentPartPr>
              <p14:xfrm>
                <a:off x="6873559" y="4557958"/>
                <a:ext cx="299520" cy="222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AB80884-0526-4751-A349-FAED122B07C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864919" y="4548958"/>
                  <a:ext cx="317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4B3641E-784C-4211-AE80-A625C61A0FA9}"/>
                    </a:ext>
                  </a:extLst>
                </p14:cNvPr>
                <p14:cNvContentPartPr/>
                <p14:nvPr/>
              </p14:nvContentPartPr>
              <p14:xfrm>
                <a:off x="6921439" y="4525918"/>
                <a:ext cx="188640" cy="233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4B3641E-784C-4211-AE80-A625C61A0FA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912799" y="4517278"/>
                  <a:ext cx="206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F45B6EC-1CF2-480E-9D73-147B50CCD2C0}"/>
                    </a:ext>
                  </a:extLst>
                </p14:cNvPr>
                <p14:cNvContentPartPr/>
                <p14:nvPr/>
              </p14:nvContentPartPr>
              <p14:xfrm>
                <a:off x="7225999" y="4334758"/>
                <a:ext cx="307080" cy="578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F45B6EC-1CF2-480E-9D73-147B50CCD2C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217359" y="4326118"/>
                  <a:ext cx="3247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1CB0E10-6896-42BA-B22F-7E278FFA1F98}"/>
                    </a:ext>
                  </a:extLst>
                </p14:cNvPr>
                <p14:cNvContentPartPr/>
                <p14:nvPr/>
              </p14:nvContentPartPr>
              <p14:xfrm>
                <a:off x="7834759" y="4616638"/>
                <a:ext cx="231120" cy="64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1CB0E10-6896-42BA-B22F-7E278FFA1F9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26119" y="4607638"/>
                  <a:ext cx="248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1378A7F-46C6-4D1E-8621-D86E85799FCE}"/>
                    </a:ext>
                  </a:extLst>
                </p14:cNvPr>
                <p14:cNvContentPartPr/>
                <p14:nvPr/>
              </p14:nvContentPartPr>
              <p14:xfrm>
                <a:off x="8240479" y="4358158"/>
                <a:ext cx="507240" cy="495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1378A7F-46C6-4D1E-8621-D86E85799FC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231839" y="4349158"/>
                  <a:ext cx="5248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77E54F5-FE25-4B9D-9600-458EED0F8B2B}"/>
                    </a:ext>
                  </a:extLst>
                </p14:cNvPr>
                <p14:cNvContentPartPr/>
                <p14:nvPr/>
              </p14:nvContentPartPr>
              <p14:xfrm>
                <a:off x="8370439" y="4636798"/>
                <a:ext cx="200520" cy="20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77E54F5-FE25-4B9D-9600-458EED0F8B2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61799" y="4627798"/>
                  <a:ext cx="218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43BDB98-CC37-4BB2-897B-0672F2BE47ED}"/>
                    </a:ext>
                  </a:extLst>
                </p14:cNvPr>
                <p14:cNvContentPartPr/>
                <p14:nvPr/>
              </p14:nvContentPartPr>
              <p14:xfrm>
                <a:off x="8745919" y="4441318"/>
                <a:ext cx="207720" cy="317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43BDB98-CC37-4BB2-897B-0672F2BE47E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36919" y="4432318"/>
                  <a:ext cx="225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0CF66F7-C17D-4FE7-A805-8FFB772E0947}"/>
                    </a:ext>
                  </a:extLst>
                </p14:cNvPr>
                <p14:cNvContentPartPr/>
                <p14:nvPr/>
              </p14:nvContentPartPr>
              <p14:xfrm>
                <a:off x="8939599" y="4548238"/>
                <a:ext cx="322920" cy="200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0CF66F7-C17D-4FE7-A805-8FFB772E094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930599" y="4539598"/>
                  <a:ext cx="340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EC8F1CA-2F71-43D8-A130-102AB6067832}"/>
                    </a:ext>
                  </a:extLst>
                </p14:cNvPr>
                <p14:cNvContentPartPr/>
                <p14:nvPr/>
              </p14:nvContentPartPr>
              <p14:xfrm>
                <a:off x="9268999" y="4339798"/>
                <a:ext cx="171720" cy="507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EC8F1CA-2F71-43D8-A130-102AB606783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260359" y="4330798"/>
                  <a:ext cx="18936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8539EC0-343B-45C4-AE59-B1094E7BD212}"/>
                    </a:ext>
                  </a:extLst>
                </p14:cNvPr>
                <p14:cNvContentPartPr/>
                <p14:nvPr/>
              </p14:nvContentPartPr>
              <p14:xfrm>
                <a:off x="9660679" y="4301638"/>
                <a:ext cx="507960" cy="450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8539EC0-343B-45C4-AE59-B1094E7BD21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652039" y="4292638"/>
                  <a:ext cx="5256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FE5D462-DE67-48CB-ABBC-CCC2261CF8E2}"/>
                    </a:ext>
                  </a:extLst>
                </p14:cNvPr>
                <p14:cNvContentPartPr/>
                <p14:nvPr/>
              </p14:nvContentPartPr>
              <p14:xfrm>
                <a:off x="9675439" y="4563718"/>
                <a:ext cx="335880" cy="26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FE5D462-DE67-48CB-ABBC-CCC2261CF8E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666439" y="4554718"/>
                  <a:ext cx="353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81C40DF-BF6F-4B20-ABD6-B33E2D3C17BB}"/>
                    </a:ext>
                  </a:extLst>
                </p14:cNvPr>
                <p14:cNvContentPartPr/>
                <p14:nvPr/>
              </p14:nvContentPartPr>
              <p14:xfrm>
                <a:off x="10149919" y="4428358"/>
                <a:ext cx="164880" cy="301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81C40DF-BF6F-4B20-ABD6-B33E2D3C17B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140919" y="4419718"/>
                  <a:ext cx="182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0D72618-2B8D-412F-897E-334F38387674}"/>
                    </a:ext>
                  </a:extLst>
                </p14:cNvPr>
                <p14:cNvContentPartPr/>
                <p14:nvPr/>
              </p14:nvContentPartPr>
              <p14:xfrm>
                <a:off x="10320199" y="4478758"/>
                <a:ext cx="349920" cy="237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0D72618-2B8D-412F-897E-334F3838767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311559" y="4470118"/>
                  <a:ext cx="367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22E3AB1-348E-47D6-A735-AFDFAC5D30F5}"/>
                    </a:ext>
                  </a:extLst>
                </p14:cNvPr>
                <p14:cNvContentPartPr/>
                <p14:nvPr/>
              </p14:nvContentPartPr>
              <p14:xfrm>
                <a:off x="10658239" y="4313158"/>
                <a:ext cx="207360" cy="654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22E3AB1-348E-47D6-A735-AFDFAC5D30F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649239" y="4304158"/>
                  <a:ext cx="22500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F67D9F7-D904-47BA-A47E-80E428E55F8B}"/>
                    </a:ext>
                  </a:extLst>
                </p14:cNvPr>
                <p14:cNvContentPartPr/>
                <p14:nvPr/>
              </p14:nvContentPartPr>
              <p14:xfrm>
                <a:off x="4714639" y="5545798"/>
                <a:ext cx="158400" cy="7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F67D9F7-D904-47BA-A47E-80E428E55F8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705999" y="5537158"/>
                  <a:ext cx="176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EFC3D97-C670-41FB-9285-E46D6253C049}"/>
                    </a:ext>
                  </a:extLst>
                </p14:cNvPr>
                <p14:cNvContentPartPr/>
                <p14:nvPr/>
              </p14:nvContentPartPr>
              <p14:xfrm>
                <a:off x="4698799" y="5599438"/>
                <a:ext cx="278280" cy="65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EFC3D97-C670-41FB-9285-E46D6253C04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90159" y="5590798"/>
                  <a:ext cx="295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AD441C-BBC6-4940-8E4A-4AF25AFE210F}"/>
                    </a:ext>
                  </a:extLst>
                </p14:cNvPr>
                <p14:cNvContentPartPr/>
                <p14:nvPr/>
              </p14:nvContentPartPr>
              <p14:xfrm>
                <a:off x="5367679" y="5280478"/>
                <a:ext cx="639000" cy="464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AD441C-BBC6-4940-8E4A-4AF25AFE210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58679" y="5271838"/>
                  <a:ext cx="6566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1D33B23-33C5-4D75-ADDD-23E954BD0EFE}"/>
                    </a:ext>
                  </a:extLst>
                </p14:cNvPr>
                <p14:cNvContentPartPr/>
                <p14:nvPr/>
              </p14:nvContentPartPr>
              <p14:xfrm>
                <a:off x="5535079" y="5502958"/>
                <a:ext cx="287280" cy="67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1D33B23-33C5-4D75-ADDD-23E954BD0EF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526079" y="5494318"/>
                  <a:ext cx="304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C00108C-9CE0-4416-8827-18AEBF480A1C}"/>
                    </a:ext>
                  </a:extLst>
                </p14:cNvPr>
                <p14:cNvContentPartPr/>
                <p14:nvPr/>
              </p14:nvContentPartPr>
              <p14:xfrm>
                <a:off x="6037999" y="5292358"/>
                <a:ext cx="228600" cy="309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C00108C-9CE0-4416-8827-18AEBF480A1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028999" y="5283358"/>
                  <a:ext cx="2462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155FD5A-E705-4C6F-A6CE-B90737E34EB7}"/>
                    </a:ext>
                  </a:extLst>
                </p14:cNvPr>
                <p14:cNvContentPartPr/>
                <p14:nvPr/>
              </p14:nvContentPartPr>
              <p14:xfrm>
                <a:off x="6302239" y="5311438"/>
                <a:ext cx="318600" cy="259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155FD5A-E705-4C6F-A6CE-B90737E34EB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93239" y="5302798"/>
                  <a:ext cx="336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186FAD4-2C03-4C59-972F-EB411A22594D}"/>
                    </a:ext>
                  </a:extLst>
                </p14:cNvPr>
                <p14:cNvContentPartPr/>
                <p14:nvPr/>
              </p14:nvContentPartPr>
              <p14:xfrm>
                <a:off x="6631279" y="5164918"/>
                <a:ext cx="152280" cy="141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186FAD4-2C03-4C59-972F-EB411A22594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22279" y="5156278"/>
                  <a:ext cx="169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FAFD10D-D050-469D-8507-7693011CA45F}"/>
                    </a:ext>
                  </a:extLst>
                </p14:cNvPr>
                <p14:cNvContentPartPr/>
                <p14:nvPr/>
              </p14:nvContentPartPr>
              <p14:xfrm>
                <a:off x="6769159" y="5089318"/>
                <a:ext cx="258480" cy="531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FAFD10D-D050-469D-8507-7693011CA45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760159" y="5080318"/>
                  <a:ext cx="2761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11D15A3-4B4B-4536-AF5D-6B9CCD39486F}"/>
                    </a:ext>
                  </a:extLst>
                </p14:cNvPr>
                <p14:cNvContentPartPr/>
                <p14:nvPr/>
              </p14:nvContentPartPr>
              <p14:xfrm>
                <a:off x="7339759" y="5341318"/>
                <a:ext cx="233640" cy="57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11D15A3-4B4B-4536-AF5D-6B9CCD39486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31119" y="5332318"/>
                  <a:ext cx="251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CA1E8FE-B3DD-4E4E-A875-44DDBEAE2DE6}"/>
                    </a:ext>
                  </a:extLst>
                </p14:cNvPr>
                <p14:cNvContentPartPr/>
                <p14:nvPr/>
              </p14:nvContentPartPr>
              <p14:xfrm>
                <a:off x="7823239" y="5118118"/>
                <a:ext cx="205200" cy="444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CA1E8FE-B3DD-4E4E-A875-44DDBEAE2DE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14239" y="5109478"/>
                  <a:ext cx="2228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C534FE6-A440-4EEE-98C8-5C865974D8FF}"/>
                    </a:ext>
                  </a:extLst>
                </p14:cNvPr>
                <p14:cNvContentPartPr/>
                <p14:nvPr/>
              </p14:nvContentPartPr>
              <p14:xfrm>
                <a:off x="8124919" y="5092918"/>
                <a:ext cx="434880" cy="416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C534FE6-A440-4EEE-98C8-5C865974D8F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5919" y="5084278"/>
                  <a:ext cx="4525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72CCE7C-B2C3-443C-BDE5-F89F8F24A575}"/>
                    </a:ext>
                  </a:extLst>
                </p14:cNvPr>
                <p14:cNvContentPartPr/>
                <p14:nvPr/>
              </p14:nvContentPartPr>
              <p14:xfrm>
                <a:off x="8213479" y="5300998"/>
                <a:ext cx="237600" cy="51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72CCE7C-B2C3-443C-BDE5-F89F8F24A57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204839" y="5291998"/>
                  <a:ext cx="255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0588660-509E-4B77-846E-5BD3ABA947B0}"/>
                    </a:ext>
                  </a:extLst>
                </p14:cNvPr>
                <p14:cNvContentPartPr/>
                <p14:nvPr/>
              </p14:nvContentPartPr>
              <p14:xfrm>
                <a:off x="8621359" y="5202358"/>
                <a:ext cx="159120" cy="183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0588660-509E-4B77-846E-5BD3ABA947B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612359" y="5193358"/>
                  <a:ext cx="176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146C0C7-01FE-4D5C-A505-F5A722ACAD19}"/>
                    </a:ext>
                  </a:extLst>
                </p14:cNvPr>
                <p14:cNvContentPartPr/>
                <p14:nvPr/>
              </p14:nvContentPartPr>
              <p14:xfrm>
                <a:off x="8857519" y="5193718"/>
                <a:ext cx="322560" cy="215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146C0C7-01FE-4D5C-A505-F5A722ACAD1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848879" y="5185078"/>
                  <a:ext cx="340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EDDCBB8-B11F-41DC-AF7E-4044CCEEEABA}"/>
                    </a:ext>
                  </a:extLst>
                </p14:cNvPr>
                <p14:cNvContentPartPr/>
                <p14:nvPr/>
              </p14:nvContentPartPr>
              <p14:xfrm>
                <a:off x="9118159" y="5127118"/>
                <a:ext cx="169920" cy="373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EDDCBB8-B11F-41DC-AF7E-4044CCEEEAB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109159" y="5118478"/>
                  <a:ext cx="1875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A241915-18F6-4A43-A9EC-7E5D556E48D0}"/>
                    </a:ext>
                  </a:extLst>
                </p14:cNvPr>
                <p14:cNvContentPartPr/>
                <p14:nvPr/>
              </p14:nvContentPartPr>
              <p14:xfrm>
                <a:off x="9292039" y="5012998"/>
                <a:ext cx="234720" cy="555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A241915-18F6-4A43-A9EC-7E5D556E48D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283399" y="5004358"/>
                  <a:ext cx="2523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8E15119-DD2E-4354-AD46-D3551E7F9658}"/>
                    </a:ext>
                  </a:extLst>
                </p14:cNvPr>
                <p14:cNvContentPartPr/>
                <p14:nvPr/>
              </p14:nvContentPartPr>
              <p14:xfrm>
                <a:off x="9535039" y="4890958"/>
                <a:ext cx="177120" cy="177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8E15119-DD2E-4354-AD46-D3551E7F965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526399" y="4881958"/>
                  <a:ext cx="194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DDF67B9-5022-4356-BDE7-D2C7ECE79454}"/>
                    </a:ext>
                  </a:extLst>
                </p14:cNvPr>
                <p14:cNvContentPartPr/>
                <p14:nvPr/>
              </p14:nvContentPartPr>
              <p14:xfrm>
                <a:off x="9820879" y="5267158"/>
                <a:ext cx="237960" cy="27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DDF67B9-5022-4356-BDE7-D2C7ECE7945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812239" y="5258158"/>
                  <a:ext cx="255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3242866-96DA-4BA6-8C4E-AE2CE1006EAA}"/>
                    </a:ext>
                  </a:extLst>
                </p14:cNvPr>
                <p14:cNvContentPartPr/>
                <p14:nvPr/>
              </p14:nvContentPartPr>
              <p14:xfrm>
                <a:off x="9805039" y="5330878"/>
                <a:ext cx="254160" cy="62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3242866-96DA-4BA6-8C4E-AE2CE1006EA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796039" y="5321878"/>
                  <a:ext cx="27180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EE3969C-C950-4C60-B16B-5A32A9A53B27}"/>
              </a:ext>
            </a:extLst>
          </p:cNvPr>
          <p:cNvGrpSpPr/>
          <p:nvPr/>
        </p:nvGrpSpPr>
        <p:grpSpPr>
          <a:xfrm>
            <a:off x="10377439" y="4932358"/>
            <a:ext cx="873720" cy="794160"/>
            <a:chOff x="10377439" y="4932358"/>
            <a:chExt cx="873720" cy="79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C0D8D78-1739-4519-9E2C-BA1762F1C6D0}"/>
                    </a:ext>
                  </a:extLst>
                </p14:cNvPr>
                <p14:cNvContentPartPr/>
                <p14:nvPr/>
              </p14:nvContentPartPr>
              <p14:xfrm>
                <a:off x="10377439" y="5078158"/>
                <a:ext cx="510840" cy="398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C0D8D78-1739-4519-9E2C-BA1762F1C6D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368799" y="5069158"/>
                  <a:ext cx="5284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7C3D644-C05C-4011-B5DB-01D70DEF4B7E}"/>
                    </a:ext>
                  </a:extLst>
                </p14:cNvPr>
                <p14:cNvContentPartPr/>
                <p14:nvPr/>
              </p14:nvContentPartPr>
              <p14:xfrm>
                <a:off x="11009239" y="4932358"/>
                <a:ext cx="241920" cy="1699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7C3D644-C05C-4011-B5DB-01D70DEF4B7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000239" y="4923358"/>
                  <a:ext cx="259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0080D86-EE8A-4CD7-9D7D-4A2244707F3A}"/>
                    </a:ext>
                  </a:extLst>
                </p14:cNvPr>
                <p14:cNvContentPartPr/>
                <p14:nvPr/>
              </p14:nvContentPartPr>
              <p14:xfrm>
                <a:off x="10681999" y="5516638"/>
                <a:ext cx="313560" cy="171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0080D86-EE8A-4CD7-9D7D-4A2244707F3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672999" y="5507638"/>
                  <a:ext cx="331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75D4CF7-D9C4-4F74-A223-F7F8F8499106}"/>
                    </a:ext>
                  </a:extLst>
                </p14:cNvPr>
                <p14:cNvContentPartPr/>
                <p14:nvPr/>
              </p14:nvContentPartPr>
              <p14:xfrm>
                <a:off x="10729159" y="5460838"/>
                <a:ext cx="235080" cy="265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75D4CF7-D9C4-4F74-A223-F7F8F849910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720159" y="5452198"/>
                  <a:ext cx="25272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C5E0D35-8387-4A1A-9F41-BDBBDB84848C}"/>
                  </a:ext>
                </a:extLst>
              </p14:cNvPr>
              <p14:cNvContentPartPr/>
              <p14:nvPr/>
            </p14:nvContentPartPr>
            <p14:xfrm>
              <a:off x="8998874" y="2478588"/>
              <a:ext cx="2888280" cy="1468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C5E0D35-8387-4A1A-9F41-BDBBDB84848C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8990234" y="2469948"/>
                <a:ext cx="2905920" cy="16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736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846A626-7CD1-4263-9F5A-7FF135704B80}"/>
              </a:ext>
            </a:extLst>
          </p:cNvPr>
          <p:cNvGrpSpPr/>
          <p:nvPr/>
        </p:nvGrpSpPr>
        <p:grpSpPr>
          <a:xfrm>
            <a:off x="285199" y="402838"/>
            <a:ext cx="894960" cy="330120"/>
            <a:chOff x="285199" y="402838"/>
            <a:chExt cx="8949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E54A80C-1D3A-4247-B0FF-34AE74CE0428}"/>
                    </a:ext>
                  </a:extLst>
                </p14:cNvPr>
                <p14:cNvContentPartPr/>
                <p14:nvPr/>
              </p14:nvContentPartPr>
              <p14:xfrm>
                <a:off x="550879" y="471598"/>
                <a:ext cx="119520" cy="222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E54A80C-1D3A-4247-B0FF-34AE74CE04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1879" y="462958"/>
                  <a:ext cx="1371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C21AFB7-C325-47D3-9804-E219FC11253A}"/>
                    </a:ext>
                  </a:extLst>
                </p14:cNvPr>
                <p14:cNvContentPartPr/>
                <p14:nvPr/>
              </p14:nvContentPartPr>
              <p14:xfrm>
                <a:off x="384199" y="681118"/>
                <a:ext cx="423720" cy="51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C21AFB7-C325-47D3-9804-E219FC1125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5559" y="672478"/>
                  <a:ext cx="441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7F4DD07-C9CC-48A4-BAE1-1B7DA81B3EC2}"/>
                    </a:ext>
                  </a:extLst>
                </p14:cNvPr>
                <p14:cNvContentPartPr/>
                <p14:nvPr/>
              </p14:nvContentPartPr>
              <p14:xfrm>
                <a:off x="285199" y="402838"/>
                <a:ext cx="572400" cy="114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7F4DD07-C9CC-48A4-BAE1-1B7DA81B3E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6559" y="394198"/>
                  <a:ext cx="590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22B77F-8E42-4445-983F-A5D05360BFBB}"/>
                    </a:ext>
                  </a:extLst>
                </p14:cNvPr>
                <p14:cNvContentPartPr/>
                <p14:nvPr/>
              </p14:nvContentPartPr>
              <p14:xfrm>
                <a:off x="923839" y="501118"/>
                <a:ext cx="256320" cy="219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22B77F-8E42-4445-983F-A5D05360BF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4839" y="492478"/>
                  <a:ext cx="27396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A3A555-8E4F-4F8E-A0C8-524C47875EF7}"/>
              </a:ext>
            </a:extLst>
          </p:cNvPr>
          <p:cNvGrpSpPr/>
          <p:nvPr/>
        </p:nvGrpSpPr>
        <p:grpSpPr>
          <a:xfrm>
            <a:off x="1483639" y="466918"/>
            <a:ext cx="793800" cy="242640"/>
            <a:chOff x="1483639" y="466918"/>
            <a:chExt cx="7938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5F8013-0F21-4768-88A8-01EA897D93CB}"/>
                    </a:ext>
                  </a:extLst>
                </p14:cNvPr>
                <p14:cNvContentPartPr/>
                <p14:nvPr/>
              </p14:nvContentPartPr>
              <p14:xfrm>
                <a:off x="1512439" y="659878"/>
                <a:ext cx="3600" cy="1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5F8013-0F21-4768-88A8-01EA897D93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3799" y="650878"/>
                  <a:ext cx="21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CFD003-37ED-465A-B9FE-DC18DC0F6EEC}"/>
                    </a:ext>
                  </a:extLst>
                </p14:cNvPr>
                <p14:cNvContentPartPr/>
                <p14:nvPr/>
              </p14:nvContentPartPr>
              <p14:xfrm>
                <a:off x="1483639" y="508678"/>
                <a:ext cx="221400" cy="20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CFD003-37ED-465A-B9FE-DC18DC0F6E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4639" y="500038"/>
                  <a:ext cx="239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402501-94C0-432C-8FD0-937DEC03D675}"/>
                    </a:ext>
                  </a:extLst>
                </p14:cNvPr>
                <p14:cNvContentPartPr/>
                <p14:nvPr/>
              </p14:nvContentPartPr>
              <p14:xfrm>
                <a:off x="1747159" y="554398"/>
                <a:ext cx="159120" cy="155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402501-94C0-432C-8FD0-937DEC03D6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38519" y="545398"/>
                  <a:ext cx="176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1EB892-B4E1-4575-8DD9-5043DC5B2FF3}"/>
                    </a:ext>
                  </a:extLst>
                </p14:cNvPr>
                <p14:cNvContentPartPr/>
                <p14:nvPr/>
              </p14:nvContentPartPr>
              <p14:xfrm>
                <a:off x="1992679" y="466918"/>
                <a:ext cx="284760" cy="240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1EB892-B4E1-4575-8DD9-5043DC5B2F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84039" y="458278"/>
                  <a:ext cx="30240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84D682-BFA2-4322-83F7-AA0509836CAF}"/>
              </a:ext>
            </a:extLst>
          </p:cNvPr>
          <p:cNvGrpSpPr/>
          <p:nvPr/>
        </p:nvGrpSpPr>
        <p:grpSpPr>
          <a:xfrm>
            <a:off x="2564719" y="151558"/>
            <a:ext cx="2370960" cy="551520"/>
            <a:chOff x="2564719" y="151558"/>
            <a:chExt cx="237096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B51550-D365-4DF8-B9F6-F93D9AEA3E0C}"/>
                    </a:ext>
                  </a:extLst>
                </p14:cNvPr>
                <p14:cNvContentPartPr/>
                <p14:nvPr/>
              </p14:nvContentPartPr>
              <p14:xfrm>
                <a:off x="2564719" y="426958"/>
                <a:ext cx="292680" cy="262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B51550-D365-4DF8-B9F6-F93D9AEA3E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6079" y="418318"/>
                  <a:ext cx="310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A969A23-34F4-441F-BC46-03478C3F34AB}"/>
                    </a:ext>
                  </a:extLst>
                </p14:cNvPr>
                <p14:cNvContentPartPr/>
                <p14:nvPr/>
              </p14:nvContentPartPr>
              <p14:xfrm>
                <a:off x="2826799" y="497158"/>
                <a:ext cx="173160" cy="159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A969A23-34F4-441F-BC46-03478C3F34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18159" y="488518"/>
                  <a:ext cx="190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BFF80B-55DE-42E6-A544-6F2BEFEC6BB4}"/>
                    </a:ext>
                  </a:extLst>
                </p14:cNvPr>
                <p14:cNvContentPartPr/>
                <p14:nvPr/>
              </p14:nvContentPartPr>
              <p14:xfrm>
                <a:off x="3088519" y="516238"/>
                <a:ext cx="188280" cy="162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BFF80B-55DE-42E6-A544-6F2BEFEC6B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79879" y="507598"/>
                  <a:ext cx="205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D68A23-04F9-4BB3-8F1A-5AD7958D1727}"/>
                    </a:ext>
                  </a:extLst>
                </p14:cNvPr>
                <p14:cNvContentPartPr/>
                <p14:nvPr/>
              </p14:nvContentPartPr>
              <p14:xfrm>
                <a:off x="3440599" y="151558"/>
                <a:ext cx="270000" cy="53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D68A23-04F9-4BB3-8F1A-5AD7958D17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1599" y="142918"/>
                  <a:ext cx="28764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640BE3-5DBF-4EA7-A133-42D813450FD7}"/>
                    </a:ext>
                  </a:extLst>
                </p14:cNvPr>
                <p14:cNvContentPartPr/>
                <p14:nvPr/>
              </p14:nvContentPartPr>
              <p14:xfrm>
                <a:off x="3302359" y="434158"/>
                <a:ext cx="392760" cy="222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640BE3-5DBF-4EA7-A133-42D813450FD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93719" y="425158"/>
                  <a:ext cx="4104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EA1062-1916-4188-AC48-C619FA1576B1}"/>
                    </a:ext>
                  </a:extLst>
                </p14:cNvPr>
                <p14:cNvContentPartPr/>
                <p14:nvPr/>
              </p14:nvContentPartPr>
              <p14:xfrm>
                <a:off x="3705919" y="409318"/>
                <a:ext cx="102960" cy="4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EA1062-1916-4188-AC48-C619FA1576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96919" y="400318"/>
                  <a:ext cx="120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0B5164-3BB0-4156-8197-97572E620E07}"/>
                    </a:ext>
                  </a:extLst>
                </p14:cNvPr>
                <p14:cNvContentPartPr/>
                <p14:nvPr/>
              </p14:nvContentPartPr>
              <p14:xfrm>
                <a:off x="3741559" y="467278"/>
                <a:ext cx="232200" cy="183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0B5164-3BB0-4156-8197-97572E620E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2559" y="458638"/>
                  <a:ext cx="249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EA991F-8714-42F1-93D0-CF73A1A0059C}"/>
                    </a:ext>
                  </a:extLst>
                </p14:cNvPr>
                <p14:cNvContentPartPr/>
                <p14:nvPr/>
              </p14:nvContentPartPr>
              <p14:xfrm>
                <a:off x="4088959" y="449998"/>
                <a:ext cx="256320" cy="220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EA991F-8714-42F1-93D0-CF73A1A005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80319" y="441358"/>
                  <a:ext cx="273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A46976-8A99-4CC1-B5EE-C26C77BE6725}"/>
                    </a:ext>
                  </a:extLst>
                </p14:cNvPr>
                <p14:cNvContentPartPr/>
                <p14:nvPr/>
              </p14:nvContentPartPr>
              <p14:xfrm>
                <a:off x="4315399" y="449278"/>
                <a:ext cx="149040" cy="20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A46976-8A99-4CC1-B5EE-C26C77BE67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06759" y="440638"/>
                  <a:ext cx="166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3DB382-C189-465E-A107-A799A45562FD}"/>
                    </a:ext>
                  </a:extLst>
                </p14:cNvPr>
                <p14:cNvContentPartPr/>
                <p14:nvPr/>
              </p14:nvContentPartPr>
              <p14:xfrm>
                <a:off x="4495399" y="488158"/>
                <a:ext cx="226800" cy="164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3DB382-C189-465E-A107-A799A45562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86399" y="479518"/>
                  <a:ext cx="244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F7C544-11C8-487E-A333-A0C2E754EA7C}"/>
                    </a:ext>
                  </a:extLst>
                </p14:cNvPr>
                <p14:cNvContentPartPr/>
                <p14:nvPr/>
              </p14:nvContentPartPr>
              <p14:xfrm>
                <a:off x="4801039" y="416158"/>
                <a:ext cx="134640" cy="286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F7C544-11C8-487E-A333-A0C2E754EA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92039" y="407518"/>
                  <a:ext cx="15228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3E21EA-4E40-4FC9-B17D-40915774D7CF}"/>
              </a:ext>
            </a:extLst>
          </p:cNvPr>
          <p:cNvGrpSpPr/>
          <p:nvPr/>
        </p:nvGrpSpPr>
        <p:grpSpPr>
          <a:xfrm>
            <a:off x="5225479" y="106918"/>
            <a:ext cx="2307240" cy="723600"/>
            <a:chOff x="5225479" y="106918"/>
            <a:chExt cx="230724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6C8A99-E304-4020-95A0-E18EB9825F40}"/>
                    </a:ext>
                  </a:extLst>
                </p14:cNvPr>
                <p14:cNvContentPartPr/>
                <p14:nvPr/>
              </p14:nvContentPartPr>
              <p14:xfrm>
                <a:off x="5225479" y="405718"/>
                <a:ext cx="320040" cy="240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6C8A99-E304-4020-95A0-E18EB9825F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16839" y="397078"/>
                  <a:ext cx="337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C7E32D-B540-4960-9C5F-FA0014CEF271}"/>
                    </a:ext>
                  </a:extLst>
                </p14:cNvPr>
                <p14:cNvContentPartPr/>
                <p14:nvPr/>
              </p14:nvContentPartPr>
              <p14:xfrm>
                <a:off x="5672599" y="401398"/>
                <a:ext cx="208800" cy="19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C7E32D-B540-4960-9C5F-FA0014CEF2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63959" y="392758"/>
                  <a:ext cx="22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ACA1A1-EC47-4569-9176-0F4EF0722117}"/>
                    </a:ext>
                  </a:extLst>
                </p14:cNvPr>
                <p14:cNvContentPartPr/>
                <p14:nvPr/>
              </p14:nvContentPartPr>
              <p14:xfrm>
                <a:off x="5656039" y="383038"/>
                <a:ext cx="194760" cy="19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ACA1A1-EC47-4569-9176-0F4EF07221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47399" y="374398"/>
                  <a:ext cx="212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48723F-3B03-434D-ADE4-8D740839BDA1}"/>
                    </a:ext>
                  </a:extLst>
                </p14:cNvPr>
                <p14:cNvContentPartPr/>
                <p14:nvPr/>
              </p14:nvContentPartPr>
              <p14:xfrm>
                <a:off x="5974639" y="425518"/>
                <a:ext cx="151560" cy="160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48723F-3B03-434D-ADE4-8D740839BD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65999" y="416518"/>
                  <a:ext cx="169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751994-DBE1-4A51-B8F2-BE3E808C8C3F}"/>
                    </a:ext>
                  </a:extLst>
                </p14:cNvPr>
                <p14:cNvContentPartPr/>
                <p14:nvPr/>
              </p14:nvContentPartPr>
              <p14:xfrm>
                <a:off x="6215119" y="474118"/>
                <a:ext cx="299880" cy="10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751994-DBE1-4A51-B8F2-BE3E808C8C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06479" y="465478"/>
                  <a:ext cx="317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F6BDCA-A2D0-4744-8043-1FA5B1A372CD}"/>
                    </a:ext>
                  </a:extLst>
                </p14:cNvPr>
                <p14:cNvContentPartPr/>
                <p14:nvPr/>
              </p14:nvContentPartPr>
              <p14:xfrm>
                <a:off x="6532279" y="467278"/>
                <a:ext cx="153360" cy="284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F6BDCA-A2D0-4744-8043-1FA5B1A372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23639" y="458278"/>
                  <a:ext cx="171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FD8903-69DF-4D27-A9D7-740A6C4CE450}"/>
                    </a:ext>
                  </a:extLst>
                </p14:cNvPr>
                <p14:cNvContentPartPr/>
                <p14:nvPr/>
              </p14:nvContentPartPr>
              <p14:xfrm>
                <a:off x="6610399" y="396358"/>
                <a:ext cx="228240" cy="222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FD8903-69DF-4D27-A9D7-740A6C4CE4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01399" y="387718"/>
                  <a:ext cx="245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D047E5F-5EC1-4456-9240-2580C9F4D849}"/>
                    </a:ext>
                  </a:extLst>
                </p14:cNvPr>
                <p14:cNvContentPartPr/>
                <p14:nvPr/>
              </p14:nvContentPartPr>
              <p14:xfrm>
                <a:off x="6907399" y="106918"/>
                <a:ext cx="302760" cy="490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D047E5F-5EC1-4456-9240-2580C9F4D8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98759" y="98278"/>
                  <a:ext cx="3204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71F07-4A09-4FD9-ADD2-1E199968D842}"/>
                    </a:ext>
                  </a:extLst>
                </p14:cNvPr>
                <p14:cNvContentPartPr/>
                <p14:nvPr/>
              </p14:nvContentPartPr>
              <p14:xfrm>
                <a:off x="7067239" y="405358"/>
                <a:ext cx="222480" cy="234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71F07-4A09-4FD9-ADD2-1E199968D8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58599" y="396718"/>
                  <a:ext cx="240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C2E44E-93F8-43EC-A76F-95CBC6AD162C}"/>
                    </a:ext>
                  </a:extLst>
                </p14:cNvPr>
                <p14:cNvContentPartPr/>
                <p14:nvPr/>
              </p14:nvContentPartPr>
              <p14:xfrm>
                <a:off x="7481599" y="649078"/>
                <a:ext cx="51120" cy="181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C2E44E-93F8-43EC-A76F-95CBC6AD162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72959" y="640078"/>
                  <a:ext cx="6876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D0CC8C5-7D89-4C69-8127-EF897DE04AE2}"/>
              </a:ext>
            </a:extLst>
          </p:cNvPr>
          <p:cNvGrpSpPr/>
          <p:nvPr/>
        </p:nvGrpSpPr>
        <p:grpSpPr>
          <a:xfrm>
            <a:off x="7794079" y="432358"/>
            <a:ext cx="685080" cy="226800"/>
            <a:chOff x="7794079" y="432358"/>
            <a:chExt cx="68508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A4ADAD-D000-4EA9-B12A-0C3278320D9E}"/>
                    </a:ext>
                  </a:extLst>
                </p14:cNvPr>
                <p14:cNvContentPartPr/>
                <p14:nvPr/>
              </p14:nvContentPartPr>
              <p14:xfrm>
                <a:off x="7794079" y="432358"/>
                <a:ext cx="411120" cy="226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A4ADAD-D000-4EA9-B12A-0C3278320D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85079" y="423358"/>
                  <a:ext cx="428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8F0F29-8D06-41E4-9B53-94DA4519A7C2}"/>
                    </a:ext>
                  </a:extLst>
                </p14:cNvPr>
                <p14:cNvContentPartPr/>
                <p14:nvPr/>
              </p14:nvContentPartPr>
              <p14:xfrm>
                <a:off x="8211679" y="444238"/>
                <a:ext cx="267480" cy="204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8F0F29-8D06-41E4-9B53-94DA4519A7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02679" y="435598"/>
                  <a:ext cx="2851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CADA580-8371-4030-A8A3-ABD4ED0D9894}"/>
              </a:ext>
            </a:extLst>
          </p:cNvPr>
          <p:cNvGrpSpPr/>
          <p:nvPr/>
        </p:nvGrpSpPr>
        <p:grpSpPr>
          <a:xfrm>
            <a:off x="8748079" y="-23042"/>
            <a:ext cx="1479960" cy="657720"/>
            <a:chOff x="8748079" y="-23042"/>
            <a:chExt cx="147996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012BDC-80BC-4A84-B3B9-E93D554DE70F}"/>
                    </a:ext>
                  </a:extLst>
                </p14:cNvPr>
                <p14:cNvContentPartPr/>
                <p14:nvPr/>
              </p14:nvContentPartPr>
              <p14:xfrm>
                <a:off x="8878039" y="-23042"/>
                <a:ext cx="418320" cy="657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012BDC-80BC-4A84-B3B9-E93D554DE7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69039" y="-32042"/>
                  <a:ext cx="4359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8B285E-8C0A-4846-89BA-CDF957215566}"/>
                    </a:ext>
                  </a:extLst>
                </p14:cNvPr>
                <p14:cNvContentPartPr/>
                <p14:nvPr/>
              </p14:nvContentPartPr>
              <p14:xfrm>
                <a:off x="8748079" y="432358"/>
                <a:ext cx="308880" cy="5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8B285E-8C0A-4846-89BA-CDF9572155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39439" y="423358"/>
                  <a:ext cx="326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F281AF-F2DE-4449-B36B-B58E97B181D8}"/>
                    </a:ext>
                  </a:extLst>
                </p14:cNvPr>
                <p14:cNvContentPartPr/>
                <p14:nvPr/>
              </p14:nvContentPartPr>
              <p14:xfrm>
                <a:off x="9059839" y="412918"/>
                <a:ext cx="136440" cy="17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F281AF-F2DE-4449-B36B-B58E97B181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51199" y="404278"/>
                  <a:ext cx="154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4049A06-A81A-4873-95CE-F1D7AF5E2A05}"/>
                    </a:ext>
                  </a:extLst>
                </p14:cNvPr>
                <p14:cNvContentPartPr/>
                <p14:nvPr/>
              </p14:nvContentPartPr>
              <p14:xfrm>
                <a:off x="9252439" y="464758"/>
                <a:ext cx="190440" cy="139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4049A06-A81A-4873-95CE-F1D7AF5E2A0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43799" y="455758"/>
                  <a:ext cx="208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9998DB-BBD1-421A-8A9F-8486306C3EBA}"/>
                    </a:ext>
                  </a:extLst>
                </p14:cNvPr>
                <p14:cNvContentPartPr/>
                <p14:nvPr/>
              </p14:nvContentPartPr>
              <p14:xfrm>
                <a:off x="9454399" y="459358"/>
                <a:ext cx="224640" cy="14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9998DB-BBD1-421A-8A9F-8486306C3E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45759" y="450358"/>
                  <a:ext cx="242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8D872D6-68CC-4B6F-AF2D-5CA53DC15AC8}"/>
                    </a:ext>
                  </a:extLst>
                </p14:cNvPr>
                <p14:cNvContentPartPr/>
                <p14:nvPr/>
              </p14:nvContentPartPr>
              <p14:xfrm>
                <a:off x="9725479" y="418678"/>
                <a:ext cx="248040" cy="185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8D872D6-68CC-4B6F-AF2D-5CA53DC15A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16479" y="410038"/>
                  <a:ext cx="265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6E8DD4B-B74D-432C-8718-AD22F03A9B93}"/>
                    </a:ext>
                  </a:extLst>
                </p14:cNvPr>
                <p14:cNvContentPartPr/>
                <p14:nvPr/>
              </p14:nvContentPartPr>
              <p14:xfrm>
                <a:off x="9885319" y="181078"/>
                <a:ext cx="342720" cy="40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6E8DD4B-B74D-432C-8718-AD22F03A9B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76679" y="172438"/>
                  <a:ext cx="360360" cy="42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016C232-F961-4BD4-8CC0-972517DFDD38}"/>
                  </a:ext>
                </a:extLst>
              </p14:cNvPr>
              <p14:cNvContentPartPr/>
              <p14:nvPr/>
            </p14:nvContentPartPr>
            <p14:xfrm>
              <a:off x="-35921" y="-464402"/>
              <a:ext cx="8640" cy="2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016C232-F961-4BD4-8CC0-972517DFDD3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-44921" y="-473402"/>
                <a:ext cx="2628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E75BBD0-8302-4A07-B130-C89D1B4389C4}"/>
              </a:ext>
            </a:extLst>
          </p:cNvPr>
          <p:cNvGrpSpPr/>
          <p:nvPr/>
        </p:nvGrpSpPr>
        <p:grpSpPr>
          <a:xfrm>
            <a:off x="505519" y="902878"/>
            <a:ext cx="1841362" cy="518400"/>
            <a:chOff x="505519" y="902878"/>
            <a:chExt cx="1841362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3FDE00-B89B-4002-AD76-5DB5FF6C9087}"/>
                    </a:ext>
                  </a:extLst>
                </p14:cNvPr>
                <p14:cNvContentPartPr/>
                <p14:nvPr/>
              </p14:nvContentPartPr>
              <p14:xfrm>
                <a:off x="505519" y="964798"/>
                <a:ext cx="591120" cy="456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3FDE00-B89B-4002-AD76-5DB5FF6C90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6519" y="955798"/>
                  <a:ext cx="6087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9859511-98A8-4358-A283-054AE6529A3E}"/>
                    </a:ext>
                  </a:extLst>
                </p14:cNvPr>
                <p14:cNvContentPartPr/>
                <p14:nvPr/>
              </p14:nvContentPartPr>
              <p14:xfrm>
                <a:off x="578239" y="1211038"/>
                <a:ext cx="354960" cy="79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9859511-98A8-4358-A283-054AE6529A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9239" y="1202038"/>
                  <a:ext cx="372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635442-7EF5-4A2D-AB9E-4C6AC8216A98}"/>
                    </a:ext>
                  </a:extLst>
                </p14:cNvPr>
                <p14:cNvContentPartPr/>
                <p14:nvPr/>
              </p14:nvContentPartPr>
              <p14:xfrm>
                <a:off x="1171481" y="1027078"/>
                <a:ext cx="176040" cy="334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635442-7EF5-4A2D-AB9E-4C6AC8216A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62841" y="1018438"/>
                  <a:ext cx="193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CB5D0D5-E7F6-4A29-A68D-7A09B493D9ED}"/>
                    </a:ext>
                  </a:extLst>
                </p14:cNvPr>
                <p14:cNvContentPartPr/>
                <p14:nvPr/>
              </p14:nvContentPartPr>
              <p14:xfrm>
                <a:off x="1440041" y="1028878"/>
                <a:ext cx="105120" cy="142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CB5D0D5-E7F6-4A29-A68D-7A09B493D9E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31401" y="1019878"/>
                  <a:ext cx="122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00CF1AE-8CF6-4FF1-95FE-00E58DB2C9DF}"/>
                    </a:ext>
                  </a:extLst>
                </p14:cNvPr>
                <p14:cNvContentPartPr/>
                <p14:nvPr/>
              </p14:nvContentPartPr>
              <p14:xfrm>
                <a:off x="1414121" y="951478"/>
                <a:ext cx="339480" cy="381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00CF1AE-8CF6-4FF1-95FE-00E58DB2C9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05121" y="942838"/>
                  <a:ext cx="3571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41ABFAF-E466-43F5-84A3-D925E1F8947E}"/>
                    </a:ext>
                  </a:extLst>
                </p14:cNvPr>
                <p14:cNvContentPartPr/>
                <p14:nvPr/>
              </p14:nvContentPartPr>
              <p14:xfrm>
                <a:off x="1783841" y="902878"/>
                <a:ext cx="171360" cy="450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41ABFAF-E466-43F5-84A3-D925E1F894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75201" y="893878"/>
                  <a:ext cx="1890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14B4691-1D75-4C3B-80F5-3A780BCC27BE}"/>
                    </a:ext>
                  </a:extLst>
                </p14:cNvPr>
                <p14:cNvContentPartPr/>
                <p14:nvPr/>
              </p14:nvContentPartPr>
              <p14:xfrm>
                <a:off x="2151761" y="1109518"/>
                <a:ext cx="130320" cy="24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14B4691-1D75-4C3B-80F5-3A780BCC27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43121" y="1100518"/>
                  <a:ext cx="147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F4783E-F36B-4D0D-B459-84F6825EFA16}"/>
                    </a:ext>
                  </a:extLst>
                </p14:cNvPr>
                <p14:cNvContentPartPr/>
                <p14:nvPr/>
              </p14:nvContentPartPr>
              <p14:xfrm>
                <a:off x="2152481" y="1213918"/>
                <a:ext cx="194400" cy="37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F4783E-F36B-4D0D-B459-84F6825EFA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3841" y="1205278"/>
                  <a:ext cx="21204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C11249A-F721-4DE4-BE59-DF04B5E2BE76}"/>
              </a:ext>
            </a:extLst>
          </p:cNvPr>
          <p:cNvGrpSpPr/>
          <p:nvPr/>
        </p:nvGrpSpPr>
        <p:grpSpPr>
          <a:xfrm>
            <a:off x="2609321" y="807838"/>
            <a:ext cx="356760" cy="717840"/>
            <a:chOff x="2609321" y="807838"/>
            <a:chExt cx="356760" cy="71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7C90F40-CEFC-49BF-B16E-386661A6527F}"/>
                    </a:ext>
                  </a:extLst>
                </p14:cNvPr>
                <p14:cNvContentPartPr/>
                <p14:nvPr/>
              </p14:nvContentPartPr>
              <p14:xfrm>
                <a:off x="2673761" y="880558"/>
                <a:ext cx="226080" cy="183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7C90F40-CEFC-49BF-B16E-386661A652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64761" y="871558"/>
                  <a:ext cx="243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5B59048-7EF9-49FD-8214-07037D9D0097}"/>
                    </a:ext>
                  </a:extLst>
                </p14:cNvPr>
                <p14:cNvContentPartPr/>
                <p14:nvPr/>
              </p14:nvContentPartPr>
              <p14:xfrm>
                <a:off x="2764121" y="807838"/>
                <a:ext cx="201960" cy="350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5B59048-7EF9-49FD-8214-07037D9D00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55481" y="799198"/>
                  <a:ext cx="219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7457B48-E6BA-401A-93BA-326C0CCB5C1C}"/>
                    </a:ext>
                  </a:extLst>
                </p14:cNvPr>
                <p14:cNvContentPartPr/>
                <p14:nvPr/>
              </p14:nvContentPartPr>
              <p14:xfrm>
                <a:off x="2609321" y="1175758"/>
                <a:ext cx="321120" cy="61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7457B48-E6BA-401A-93BA-326C0CCB5C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00321" y="1167118"/>
                  <a:ext cx="33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914AA9-D2D6-417D-8E17-33FAFE3830DE}"/>
                    </a:ext>
                  </a:extLst>
                </p14:cNvPr>
                <p14:cNvContentPartPr/>
                <p14:nvPr/>
              </p14:nvContentPartPr>
              <p14:xfrm>
                <a:off x="2631281" y="1292398"/>
                <a:ext cx="255240" cy="233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914AA9-D2D6-417D-8E17-33FAFE3830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22281" y="1283758"/>
                  <a:ext cx="2728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F0D61B6-7B64-43F2-9B2D-19D2E0720157}"/>
              </a:ext>
            </a:extLst>
          </p:cNvPr>
          <p:cNvGrpSpPr/>
          <p:nvPr/>
        </p:nvGrpSpPr>
        <p:grpSpPr>
          <a:xfrm>
            <a:off x="382721" y="1768318"/>
            <a:ext cx="2752200" cy="505800"/>
            <a:chOff x="382721" y="1768318"/>
            <a:chExt cx="275220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267BAA-08BA-4779-92A6-91A529BAFCE4}"/>
                    </a:ext>
                  </a:extLst>
                </p14:cNvPr>
                <p14:cNvContentPartPr/>
                <p14:nvPr/>
              </p14:nvContentPartPr>
              <p14:xfrm>
                <a:off x="382721" y="1812598"/>
                <a:ext cx="375120" cy="374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267BAA-08BA-4779-92A6-91A529BAFCE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3721" y="1803958"/>
                  <a:ext cx="3927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F249B21-9218-4873-BB56-7D6006F0033C}"/>
                    </a:ext>
                  </a:extLst>
                </p14:cNvPr>
                <p14:cNvContentPartPr/>
                <p14:nvPr/>
              </p14:nvContentPartPr>
              <p14:xfrm>
                <a:off x="537881" y="1983958"/>
                <a:ext cx="230760" cy="59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F249B21-9218-4873-BB56-7D6006F0033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9241" y="1974958"/>
                  <a:ext cx="248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BC142EC-0C6D-4671-985E-C9CA8EA1B58A}"/>
                    </a:ext>
                  </a:extLst>
                </p14:cNvPr>
                <p14:cNvContentPartPr/>
                <p14:nvPr/>
              </p14:nvContentPartPr>
              <p14:xfrm>
                <a:off x="818321" y="1769758"/>
                <a:ext cx="166320" cy="307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BC142EC-0C6D-4671-985E-C9CA8EA1B58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9321" y="1760758"/>
                  <a:ext cx="1839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01D0BEF-4813-4E1B-A3D9-1EC6E00508AC}"/>
                    </a:ext>
                  </a:extLst>
                </p14:cNvPr>
                <p14:cNvContentPartPr/>
                <p14:nvPr/>
              </p14:nvContentPartPr>
              <p14:xfrm>
                <a:off x="929201" y="1913758"/>
                <a:ext cx="145080" cy="184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01D0BEF-4813-4E1B-A3D9-1EC6E00508A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0561" y="1904758"/>
                  <a:ext cx="162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B6235A2-4641-4005-857D-85C98DBED4EB}"/>
                    </a:ext>
                  </a:extLst>
                </p14:cNvPr>
                <p14:cNvContentPartPr/>
                <p14:nvPr/>
              </p14:nvContentPartPr>
              <p14:xfrm>
                <a:off x="1149161" y="1918078"/>
                <a:ext cx="142200" cy="158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B6235A2-4641-4005-857D-85C98DBED4E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40161" y="1909438"/>
                  <a:ext cx="159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81CA13B-82CE-4397-BC4A-C4E3941190B7}"/>
                    </a:ext>
                  </a:extLst>
                </p14:cNvPr>
                <p14:cNvContentPartPr/>
                <p14:nvPr/>
              </p14:nvContentPartPr>
              <p14:xfrm>
                <a:off x="1392881" y="2079358"/>
                <a:ext cx="100440" cy="194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81CA13B-82CE-4397-BC4A-C4E3941190B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84241" y="2070358"/>
                  <a:ext cx="118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57AD42-EC86-4418-A66F-C431A388CDEE}"/>
                    </a:ext>
                  </a:extLst>
                </p14:cNvPr>
                <p14:cNvContentPartPr/>
                <p14:nvPr/>
              </p14:nvContentPartPr>
              <p14:xfrm>
                <a:off x="1639121" y="1768318"/>
                <a:ext cx="481320" cy="392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57AD42-EC86-4418-A66F-C431A388CD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30121" y="1759318"/>
                  <a:ext cx="4989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1A707F3-902F-4650-9D19-5AFE59B03898}"/>
                    </a:ext>
                  </a:extLst>
                </p14:cNvPr>
                <p14:cNvContentPartPr/>
                <p14:nvPr/>
              </p14:nvContentPartPr>
              <p14:xfrm>
                <a:off x="1734881" y="1956598"/>
                <a:ext cx="275760" cy="63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1A707F3-902F-4650-9D19-5AFE59B038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25881" y="1947598"/>
                  <a:ext cx="293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E19B08F-E19F-417E-ABB0-44AEB4CECEB9}"/>
                    </a:ext>
                  </a:extLst>
                </p14:cNvPr>
                <p14:cNvContentPartPr/>
                <p14:nvPr/>
              </p14:nvContentPartPr>
              <p14:xfrm>
                <a:off x="2106761" y="1858318"/>
                <a:ext cx="160920" cy="213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E19B08F-E19F-417E-ABB0-44AEB4CECEB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98121" y="1849318"/>
                  <a:ext cx="178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9D63169-F091-46E2-9AA1-FBACA81A598F}"/>
                    </a:ext>
                  </a:extLst>
                </p14:cNvPr>
                <p14:cNvContentPartPr/>
                <p14:nvPr/>
              </p14:nvContentPartPr>
              <p14:xfrm>
                <a:off x="2332841" y="1879918"/>
                <a:ext cx="204480" cy="189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9D63169-F091-46E2-9AA1-FBACA81A598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24201" y="1871278"/>
                  <a:ext cx="222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22EDBF4-393E-45C2-8712-BA986702E378}"/>
                    </a:ext>
                  </a:extLst>
                </p14:cNvPr>
                <p14:cNvContentPartPr/>
                <p14:nvPr/>
              </p14:nvContentPartPr>
              <p14:xfrm>
                <a:off x="2291441" y="1901518"/>
                <a:ext cx="208440" cy="148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22EDBF4-393E-45C2-8712-BA986702E37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82801" y="1892878"/>
                  <a:ext cx="226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6E54B2F-6346-4087-8A1C-83A806898C04}"/>
                    </a:ext>
                  </a:extLst>
                </p14:cNvPr>
                <p14:cNvContentPartPr/>
                <p14:nvPr/>
              </p14:nvContentPartPr>
              <p14:xfrm>
                <a:off x="2572961" y="1780918"/>
                <a:ext cx="129600" cy="296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6E54B2F-6346-4087-8A1C-83A806898C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63961" y="1772278"/>
                  <a:ext cx="1472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9754B6E-7099-4BEA-B792-8274DBB18367}"/>
                    </a:ext>
                  </a:extLst>
                </p14:cNvPr>
                <p14:cNvContentPartPr/>
                <p14:nvPr/>
              </p14:nvContentPartPr>
              <p14:xfrm>
                <a:off x="2907041" y="1854718"/>
                <a:ext cx="227880" cy="114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9754B6E-7099-4BEA-B792-8274DBB183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98041" y="1845718"/>
                  <a:ext cx="24552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F488B69-0D39-432C-BE7E-6137E0D732FE}"/>
                  </a:ext>
                </a:extLst>
              </p14:cNvPr>
              <p14:cNvContentPartPr/>
              <p14:nvPr/>
            </p14:nvContentPartPr>
            <p14:xfrm>
              <a:off x="3585641" y="1633318"/>
              <a:ext cx="189720" cy="769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F488B69-0D39-432C-BE7E-6137E0D732F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76641" y="1624318"/>
                <a:ext cx="20736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23DF606-7AA8-4766-BB2B-DC2F1C21CBDC}"/>
                  </a:ext>
                </a:extLst>
              </p14:cNvPr>
              <p14:cNvContentPartPr/>
              <p14:nvPr/>
            </p14:nvContentPartPr>
            <p14:xfrm>
              <a:off x="3566201" y="2558518"/>
              <a:ext cx="157680" cy="144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23DF606-7AA8-4766-BB2B-DC2F1C21CBD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557201" y="2549518"/>
                <a:ext cx="17532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74301C59-853E-4477-893D-04FEEBE55C10}"/>
              </a:ext>
            </a:extLst>
          </p:cNvPr>
          <p:cNvGrpSpPr/>
          <p:nvPr/>
        </p:nvGrpSpPr>
        <p:grpSpPr>
          <a:xfrm>
            <a:off x="3859241" y="1345318"/>
            <a:ext cx="1681200" cy="720360"/>
            <a:chOff x="3859241" y="1345318"/>
            <a:chExt cx="1681200" cy="72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69D9E61-E5D3-4D6E-916E-4F1721E39B18}"/>
                    </a:ext>
                  </a:extLst>
                </p14:cNvPr>
                <p14:cNvContentPartPr/>
                <p14:nvPr/>
              </p14:nvContentPartPr>
              <p14:xfrm>
                <a:off x="3949241" y="1345318"/>
                <a:ext cx="34920" cy="239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69D9E61-E5D3-4D6E-916E-4F1721E39B1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40241" y="1336678"/>
                  <a:ext cx="52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9E7C2F-F908-4589-8FDB-E17A954D0EEA}"/>
                    </a:ext>
                  </a:extLst>
                </p14:cNvPr>
                <p14:cNvContentPartPr/>
                <p14:nvPr/>
              </p14:nvContentPartPr>
              <p14:xfrm>
                <a:off x="3891281" y="1831318"/>
                <a:ext cx="215280" cy="234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D9E7C2F-F908-4589-8FDB-E17A954D0E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82281" y="1822678"/>
                  <a:ext cx="232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075FD4-3A0E-403E-9475-ABE5B271D67F}"/>
                    </a:ext>
                  </a:extLst>
                </p14:cNvPr>
                <p14:cNvContentPartPr/>
                <p14:nvPr/>
              </p14:nvContentPartPr>
              <p14:xfrm>
                <a:off x="3859241" y="1849318"/>
                <a:ext cx="229320" cy="178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075FD4-3A0E-403E-9475-ABE5B271D6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50241" y="1840318"/>
                  <a:ext cx="246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58F9909-C021-4AED-AAE1-181B05849520}"/>
                    </a:ext>
                  </a:extLst>
                </p14:cNvPr>
                <p14:cNvContentPartPr/>
                <p14:nvPr/>
              </p14:nvContentPartPr>
              <p14:xfrm>
                <a:off x="4257041" y="1935358"/>
                <a:ext cx="38520" cy="28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58F9909-C021-4AED-AAE1-181B058495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48401" y="1926718"/>
                  <a:ext cx="56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F0A5B06-2C06-489A-8DA2-C4F62400283A}"/>
                    </a:ext>
                  </a:extLst>
                </p14:cNvPr>
                <p14:cNvContentPartPr/>
                <p14:nvPr/>
              </p14:nvContentPartPr>
              <p14:xfrm>
                <a:off x="4359641" y="1797838"/>
                <a:ext cx="276480" cy="243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F0A5B06-2C06-489A-8DA2-C4F62400283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50641" y="1789198"/>
                  <a:ext cx="294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DFCEF8-6E3A-4043-AD52-29CF1E18FA79}"/>
                    </a:ext>
                  </a:extLst>
                </p14:cNvPr>
                <p14:cNvContentPartPr/>
                <p14:nvPr/>
              </p14:nvContentPartPr>
              <p14:xfrm>
                <a:off x="4703441" y="1870198"/>
                <a:ext cx="217440" cy="168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DFCEF8-6E3A-4043-AD52-29CF1E18FA7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94441" y="1861558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3604357-8B40-42A2-BF4B-DAF5046C4CAF}"/>
                    </a:ext>
                  </a:extLst>
                </p14:cNvPr>
                <p14:cNvContentPartPr/>
                <p14:nvPr/>
              </p14:nvContentPartPr>
              <p14:xfrm>
                <a:off x="4687241" y="1881358"/>
                <a:ext cx="178560" cy="150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3604357-8B40-42A2-BF4B-DAF5046C4C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78601" y="1872358"/>
                  <a:ext cx="196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AFD4F9A-AB6F-4A61-9ECA-15974E12D0F0}"/>
                    </a:ext>
                  </a:extLst>
                </p14:cNvPr>
                <p14:cNvContentPartPr/>
                <p14:nvPr/>
              </p14:nvContentPartPr>
              <p14:xfrm>
                <a:off x="5022041" y="1866598"/>
                <a:ext cx="212040" cy="165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AFD4F9A-AB6F-4A61-9ECA-15974E12D0F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13401" y="1857598"/>
                  <a:ext cx="229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148316B-F003-4CA0-B899-38EC06AD9E8C}"/>
                    </a:ext>
                  </a:extLst>
                </p14:cNvPr>
                <p14:cNvContentPartPr/>
                <p14:nvPr/>
              </p14:nvContentPartPr>
              <p14:xfrm>
                <a:off x="5179721" y="1654198"/>
                <a:ext cx="202680" cy="303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148316B-F003-4CA0-B899-38EC06AD9E8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71081" y="1645198"/>
                  <a:ext cx="220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D5E8DA-FDD6-4E9C-86D8-4B2A911A8BE7}"/>
                    </a:ext>
                  </a:extLst>
                </p14:cNvPr>
                <p14:cNvContentPartPr/>
                <p14:nvPr/>
              </p14:nvContentPartPr>
              <p14:xfrm>
                <a:off x="5351801" y="1835278"/>
                <a:ext cx="188640" cy="181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D5E8DA-FDD6-4E9C-86D8-4B2A911A8BE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42801" y="1826638"/>
                  <a:ext cx="206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DBCCA0-460E-495A-83B7-A9A78545EB1B}"/>
                    </a:ext>
                  </a:extLst>
                </p14:cNvPr>
                <p14:cNvContentPartPr/>
                <p14:nvPr/>
              </p14:nvContentPartPr>
              <p14:xfrm>
                <a:off x="5270441" y="1819438"/>
                <a:ext cx="226080" cy="221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DBCCA0-460E-495A-83B7-A9A78545EB1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61801" y="1810438"/>
                  <a:ext cx="24372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914F3D3-9D49-49CF-B09E-7A9C6A01240F}"/>
                  </a:ext>
                </a:extLst>
              </p14:cNvPr>
              <p14:cNvContentPartPr/>
              <p14:nvPr/>
            </p14:nvContentPartPr>
            <p14:xfrm>
              <a:off x="5796761" y="1877398"/>
              <a:ext cx="292320" cy="1213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914F3D3-9D49-49CF-B09E-7A9C6A01240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788121" y="1868398"/>
                <a:ext cx="3099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31C951B-CA15-4E17-B1C7-8A7363C73605}"/>
              </a:ext>
            </a:extLst>
          </p:cNvPr>
          <p:cNvGrpSpPr/>
          <p:nvPr/>
        </p:nvGrpSpPr>
        <p:grpSpPr>
          <a:xfrm>
            <a:off x="6529721" y="1571398"/>
            <a:ext cx="858240" cy="825480"/>
            <a:chOff x="6529721" y="1571398"/>
            <a:chExt cx="858240" cy="82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395B8E3-4336-4FF6-ABF6-4630C94479EC}"/>
                    </a:ext>
                  </a:extLst>
                </p14:cNvPr>
                <p14:cNvContentPartPr/>
                <p14:nvPr/>
              </p14:nvContentPartPr>
              <p14:xfrm>
                <a:off x="6529721" y="1745998"/>
                <a:ext cx="265680" cy="2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395B8E3-4336-4FF6-ABF6-4630C94479E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20721" y="1736998"/>
                  <a:ext cx="283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B1A3FA0-5349-4077-8CD4-004AAB441E9A}"/>
                    </a:ext>
                  </a:extLst>
                </p14:cNvPr>
                <p14:cNvContentPartPr/>
                <p14:nvPr/>
              </p14:nvContentPartPr>
              <p14:xfrm>
                <a:off x="6852281" y="1791358"/>
                <a:ext cx="289080" cy="18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B1A3FA0-5349-4077-8CD4-004AAB441E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43641" y="1782358"/>
                  <a:ext cx="306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48EBA50-85BE-4DFB-9C21-21366BC07DAC}"/>
                    </a:ext>
                  </a:extLst>
                </p14:cNvPr>
                <p14:cNvContentPartPr/>
                <p14:nvPr/>
              </p14:nvContentPartPr>
              <p14:xfrm>
                <a:off x="6849761" y="1756438"/>
                <a:ext cx="253080" cy="19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48EBA50-85BE-4DFB-9C21-21366BC07DA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40761" y="1747798"/>
                  <a:ext cx="270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2BF6D3D-0C76-4EEC-B526-7B5FDD734297}"/>
                    </a:ext>
                  </a:extLst>
                </p14:cNvPr>
                <p14:cNvContentPartPr/>
                <p14:nvPr/>
              </p14:nvContentPartPr>
              <p14:xfrm>
                <a:off x="7137401" y="1571398"/>
                <a:ext cx="250560" cy="21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2BF6D3D-0C76-4EEC-B526-7B5FDD7342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28401" y="1562758"/>
                  <a:ext cx="268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9813457-8D93-4FF0-A713-8BE1F3DE6884}"/>
                    </a:ext>
                  </a:extLst>
                </p14:cNvPr>
                <p14:cNvContentPartPr/>
                <p14:nvPr/>
              </p14:nvContentPartPr>
              <p14:xfrm>
                <a:off x="6735641" y="2047678"/>
                <a:ext cx="392040" cy="27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9813457-8D93-4FF0-A713-8BE1F3DE688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26641" y="2039038"/>
                  <a:ext cx="409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311EAE9-D5A7-4D73-BE71-470F964D90DC}"/>
                    </a:ext>
                  </a:extLst>
                </p14:cNvPr>
                <p14:cNvContentPartPr/>
                <p14:nvPr/>
              </p14:nvContentPartPr>
              <p14:xfrm>
                <a:off x="6831401" y="2165038"/>
                <a:ext cx="200880" cy="231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311EAE9-D5A7-4D73-BE71-470F964D90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22401" y="2156398"/>
                  <a:ext cx="21852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FD6B006-F689-41FC-B4CB-1A8D3C92B52E}"/>
              </a:ext>
            </a:extLst>
          </p:cNvPr>
          <p:cNvGrpSpPr/>
          <p:nvPr/>
        </p:nvGrpSpPr>
        <p:grpSpPr>
          <a:xfrm>
            <a:off x="7682081" y="1378078"/>
            <a:ext cx="621000" cy="979200"/>
            <a:chOff x="7682081" y="1378078"/>
            <a:chExt cx="621000" cy="9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8F3481A-A053-4AFD-BB77-D601C8B00199}"/>
                    </a:ext>
                  </a:extLst>
                </p14:cNvPr>
                <p14:cNvContentPartPr/>
                <p14:nvPr/>
              </p14:nvContentPartPr>
              <p14:xfrm>
                <a:off x="7682081" y="1613158"/>
                <a:ext cx="70560" cy="667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8F3481A-A053-4AFD-BB77-D601C8B0019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73441" y="1604518"/>
                  <a:ext cx="8820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0AD08C-B281-4A68-A501-092D68850BFA}"/>
                    </a:ext>
                  </a:extLst>
                </p14:cNvPr>
                <p14:cNvContentPartPr/>
                <p14:nvPr/>
              </p14:nvContentPartPr>
              <p14:xfrm>
                <a:off x="7806281" y="2198878"/>
                <a:ext cx="152280" cy="15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0AD08C-B281-4A68-A501-092D68850B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97641" y="2189878"/>
                  <a:ext cx="169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92CE3AB-03A6-4706-8374-D72C9D3F4101}"/>
                    </a:ext>
                  </a:extLst>
                </p14:cNvPr>
                <p14:cNvContentPartPr/>
                <p14:nvPr/>
              </p14:nvContentPartPr>
              <p14:xfrm>
                <a:off x="7959281" y="1378078"/>
                <a:ext cx="28800" cy="245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92CE3AB-03A6-4706-8374-D72C9D3F410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50281" y="1369078"/>
                  <a:ext cx="46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8EAE46D-23C1-4CD8-B9B1-09CE3EF1EAA9}"/>
                    </a:ext>
                  </a:extLst>
                </p14:cNvPr>
                <p14:cNvContentPartPr/>
                <p14:nvPr/>
              </p14:nvContentPartPr>
              <p14:xfrm>
                <a:off x="8023361" y="1843558"/>
                <a:ext cx="201960" cy="25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8EAE46D-23C1-4CD8-B9B1-09CE3EF1EAA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14361" y="1834918"/>
                  <a:ext cx="219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781FF1A-13BA-417E-8E6A-C0BAF1124C4B}"/>
                    </a:ext>
                  </a:extLst>
                </p14:cNvPr>
                <p14:cNvContentPartPr/>
                <p14:nvPr/>
              </p14:nvContentPartPr>
              <p14:xfrm>
                <a:off x="8100401" y="1945438"/>
                <a:ext cx="202680" cy="21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781FF1A-13BA-417E-8E6A-C0BAF1124C4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91761" y="1936798"/>
                  <a:ext cx="2203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351775F-4115-400E-A2F0-9DBDA306309E}"/>
              </a:ext>
            </a:extLst>
          </p:cNvPr>
          <p:cNvGrpSpPr/>
          <p:nvPr/>
        </p:nvGrpSpPr>
        <p:grpSpPr>
          <a:xfrm>
            <a:off x="8744441" y="1656358"/>
            <a:ext cx="366840" cy="621000"/>
            <a:chOff x="8744441" y="1656358"/>
            <a:chExt cx="366840" cy="6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87D98AB-8BFC-4E61-AA57-FE56532F4057}"/>
                    </a:ext>
                  </a:extLst>
                </p14:cNvPr>
                <p14:cNvContentPartPr/>
                <p14:nvPr/>
              </p14:nvContentPartPr>
              <p14:xfrm>
                <a:off x="8744441" y="1656358"/>
                <a:ext cx="366840" cy="191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87D98AB-8BFC-4E61-AA57-FE56532F405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35441" y="1647718"/>
                  <a:ext cx="384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EAF2527-6C6F-4EC5-BA7D-12D1C0011281}"/>
                    </a:ext>
                  </a:extLst>
                </p14:cNvPr>
                <p14:cNvContentPartPr/>
                <p14:nvPr/>
              </p14:nvContentPartPr>
              <p14:xfrm>
                <a:off x="8772161" y="1899718"/>
                <a:ext cx="335880" cy="30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EAF2527-6C6F-4EC5-BA7D-12D1C001128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63161" y="1890718"/>
                  <a:ext cx="353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AEA8208-9437-47EF-A33C-8639CC503B23}"/>
                    </a:ext>
                  </a:extLst>
                </p14:cNvPr>
                <p14:cNvContentPartPr/>
                <p14:nvPr/>
              </p14:nvContentPartPr>
              <p14:xfrm>
                <a:off x="8833361" y="2040838"/>
                <a:ext cx="226440" cy="236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AEA8208-9437-47EF-A33C-8639CC503B2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24361" y="2032198"/>
                  <a:ext cx="24408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19BC8CE4-656E-4C79-A4A7-03DF7C20EC65}"/>
                  </a:ext>
                </a:extLst>
              </p14:cNvPr>
              <p14:cNvContentPartPr/>
              <p14:nvPr/>
            </p14:nvContentPartPr>
            <p14:xfrm>
              <a:off x="7026521" y="4070878"/>
              <a:ext cx="50400" cy="2012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19BC8CE4-656E-4C79-A4A7-03DF7C20EC6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17881" y="4062238"/>
                <a:ext cx="680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43C5C1AE-93A2-4D6D-AB0D-F58ECDA3BA4B}"/>
                  </a:ext>
                </a:extLst>
              </p14:cNvPr>
              <p14:cNvContentPartPr/>
              <p14:nvPr/>
            </p14:nvContentPartPr>
            <p14:xfrm>
              <a:off x="1530761" y="5637958"/>
              <a:ext cx="86400" cy="2480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43C5C1AE-93A2-4D6D-AB0D-F58ECDA3BA4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521761" y="5629318"/>
                <a:ext cx="1040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D29BF88-2E40-4330-BF79-765B020774E3}"/>
                  </a:ext>
                </a:extLst>
              </p14:cNvPr>
              <p14:cNvContentPartPr/>
              <p14:nvPr/>
            </p14:nvContentPartPr>
            <p14:xfrm>
              <a:off x="3954281" y="5555518"/>
              <a:ext cx="313200" cy="3229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D29BF88-2E40-4330-BF79-765B020774E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45641" y="5546518"/>
                <a:ext cx="3308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CEC52368-7A2F-4551-96DE-4875A145C717}"/>
                  </a:ext>
                </a:extLst>
              </p14:cNvPr>
              <p14:cNvContentPartPr/>
              <p14:nvPr/>
            </p14:nvContentPartPr>
            <p14:xfrm>
              <a:off x="8227841" y="3461092"/>
              <a:ext cx="340560" cy="831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CEC52368-7A2F-4551-96DE-4875A145C71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218841" y="3452092"/>
                <a:ext cx="3582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B06DD84-0AB6-4BC0-88B1-B570D7CA8450}"/>
                  </a:ext>
                </a:extLst>
              </p14:cNvPr>
              <p14:cNvContentPartPr/>
              <p14:nvPr/>
            </p14:nvContentPartPr>
            <p14:xfrm>
              <a:off x="2306921" y="2995198"/>
              <a:ext cx="278280" cy="665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B06DD84-0AB6-4BC0-88B1-B570D7CA845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297921" y="2986558"/>
                <a:ext cx="29592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2E7AC17-F152-4F30-BBFE-8F584A060688}"/>
                  </a:ext>
                </a:extLst>
              </p14:cNvPr>
              <p14:cNvContentPartPr/>
              <p14:nvPr/>
            </p14:nvContentPartPr>
            <p14:xfrm>
              <a:off x="2668361" y="2966038"/>
              <a:ext cx="348840" cy="6973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2E7AC17-F152-4F30-BBFE-8F584A06068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659361" y="2957398"/>
                <a:ext cx="36648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9AAAF05-E3A3-4944-9294-79D2379FFBC3}"/>
                  </a:ext>
                </a:extLst>
              </p14:cNvPr>
              <p14:cNvContentPartPr/>
              <p14:nvPr/>
            </p14:nvContentPartPr>
            <p14:xfrm>
              <a:off x="2208281" y="2704678"/>
              <a:ext cx="167760" cy="204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9AAAF05-E3A3-4944-9294-79D2379FFBC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199281" y="2695678"/>
                <a:ext cx="1854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3D0D783-9F1F-4A9B-A529-F76349B42C1F}"/>
                  </a:ext>
                </a:extLst>
              </p14:cNvPr>
              <p14:cNvContentPartPr/>
              <p14:nvPr/>
            </p14:nvContentPartPr>
            <p14:xfrm>
              <a:off x="2931881" y="2668318"/>
              <a:ext cx="26280" cy="198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3D0D783-9F1F-4A9B-A529-F76349B42C1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923241" y="2659318"/>
                <a:ext cx="439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3C1BB5E-8175-4D84-95C9-AE5BF439EC41}"/>
                  </a:ext>
                </a:extLst>
              </p14:cNvPr>
              <p14:cNvContentPartPr/>
              <p14:nvPr/>
            </p14:nvContentPartPr>
            <p14:xfrm>
              <a:off x="3080561" y="3118318"/>
              <a:ext cx="254160" cy="2235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3C1BB5E-8175-4D84-95C9-AE5BF439EC4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071561" y="3109678"/>
                <a:ext cx="2718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C8440CF-F9F4-4359-98BE-942CD9E860CF}"/>
                  </a:ext>
                </a:extLst>
              </p14:cNvPr>
              <p14:cNvContentPartPr/>
              <p14:nvPr/>
            </p14:nvContentPartPr>
            <p14:xfrm>
              <a:off x="3054281" y="3131278"/>
              <a:ext cx="215280" cy="201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C8440CF-F9F4-4359-98BE-942CD9E860C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045641" y="3122278"/>
                <a:ext cx="232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9A68E77-F735-444B-8076-99732BA455D2}"/>
                  </a:ext>
                </a:extLst>
              </p14:cNvPr>
              <p14:cNvContentPartPr/>
              <p14:nvPr/>
            </p14:nvContentPartPr>
            <p14:xfrm>
              <a:off x="3359201" y="3182398"/>
              <a:ext cx="193680" cy="1324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9A68E77-F735-444B-8076-99732BA455D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350201" y="3173398"/>
                <a:ext cx="2113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F68A84A-9FCC-4CA5-BE09-931F4B34AD77}"/>
                  </a:ext>
                </a:extLst>
              </p14:cNvPr>
              <p14:cNvContentPartPr/>
              <p14:nvPr/>
            </p14:nvContentPartPr>
            <p14:xfrm>
              <a:off x="3417161" y="3147838"/>
              <a:ext cx="137160" cy="393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F68A84A-9FCC-4CA5-BE09-931F4B34AD7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408161" y="3138838"/>
                <a:ext cx="1548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3D6B6B7-9761-4E6A-85DE-AED77DA04A13}"/>
                  </a:ext>
                </a:extLst>
              </p14:cNvPr>
              <p14:cNvContentPartPr/>
              <p14:nvPr/>
            </p14:nvContentPartPr>
            <p14:xfrm>
              <a:off x="3867161" y="2770198"/>
              <a:ext cx="131040" cy="5648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3D6B6B7-9761-4E6A-85DE-AED77DA04A13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858521" y="2761198"/>
                <a:ext cx="14868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CF1660C-7654-4F26-AF05-97053E28DC50}"/>
                  </a:ext>
                </a:extLst>
              </p14:cNvPr>
              <p14:cNvContentPartPr/>
              <p14:nvPr/>
            </p14:nvContentPartPr>
            <p14:xfrm>
              <a:off x="3705161" y="3161518"/>
              <a:ext cx="263520" cy="270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CF1660C-7654-4F26-AF05-97053E28DC5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696161" y="3152518"/>
                <a:ext cx="281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7F4276C-1D83-4142-BE40-66B6C09477D2}"/>
                  </a:ext>
                </a:extLst>
              </p14:cNvPr>
              <p14:cNvContentPartPr/>
              <p14:nvPr/>
            </p14:nvContentPartPr>
            <p14:xfrm>
              <a:off x="4062641" y="3143878"/>
              <a:ext cx="58320" cy="135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7F4276C-1D83-4142-BE40-66B6C09477D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054001" y="3135238"/>
                <a:ext cx="759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C952672-69A3-435C-9BFF-738BA3503C80}"/>
                  </a:ext>
                </a:extLst>
              </p14:cNvPr>
              <p14:cNvContentPartPr/>
              <p14:nvPr/>
            </p14:nvContentPartPr>
            <p14:xfrm>
              <a:off x="4181801" y="3145318"/>
              <a:ext cx="226800" cy="158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C952672-69A3-435C-9BFF-738BA3503C8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173161" y="3136318"/>
                <a:ext cx="244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9317A18-724F-4316-970B-0A9CAA44D00D}"/>
                  </a:ext>
                </a:extLst>
              </p14:cNvPr>
              <p14:cNvContentPartPr/>
              <p14:nvPr/>
            </p14:nvContentPartPr>
            <p14:xfrm>
              <a:off x="4164881" y="3122998"/>
              <a:ext cx="205560" cy="1821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9317A18-724F-4316-970B-0A9CAA44D00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155881" y="3113998"/>
                <a:ext cx="2232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B0F9119-3B6C-4933-9A9E-A7B74445228E}"/>
                  </a:ext>
                </a:extLst>
              </p14:cNvPr>
              <p14:cNvContentPartPr/>
              <p14:nvPr/>
            </p14:nvContentPartPr>
            <p14:xfrm>
              <a:off x="4398161" y="3275998"/>
              <a:ext cx="86760" cy="144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B0F9119-3B6C-4933-9A9E-A7B74445228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389161" y="3266998"/>
                <a:ext cx="104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C164D42-34E9-4F17-BB49-87F5C2A48AA8}"/>
                  </a:ext>
                </a:extLst>
              </p14:cNvPr>
              <p14:cNvContentPartPr/>
              <p14:nvPr/>
            </p14:nvContentPartPr>
            <p14:xfrm>
              <a:off x="4565921" y="3154318"/>
              <a:ext cx="138960" cy="2829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C164D42-34E9-4F17-BB49-87F5C2A48AA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556921" y="3145318"/>
                <a:ext cx="1566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C8453B0-6BD0-416D-AE32-1BB42A5784A8}"/>
                  </a:ext>
                </a:extLst>
              </p14:cNvPr>
              <p14:cNvContentPartPr/>
              <p14:nvPr/>
            </p14:nvContentPartPr>
            <p14:xfrm>
              <a:off x="4735481" y="2942278"/>
              <a:ext cx="165600" cy="452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C8453B0-6BD0-416D-AE32-1BB42A5784A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726841" y="2933638"/>
                <a:ext cx="18324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350EE6D-0AB8-40E9-B0DD-AFD0C96D8ABB}"/>
                  </a:ext>
                </a:extLst>
              </p14:cNvPr>
              <p14:cNvContentPartPr/>
              <p14:nvPr/>
            </p14:nvContentPartPr>
            <p14:xfrm>
              <a:off x="5007281" y="3188878"/>
              <a:ext cx="202680" cy="172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350EE6D-0AB8-40E9-B0DD-AFD0C96D8AB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998641" y="3179878"/>
                <a:ext cx="2203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D4F6AD6-E955-420F-8A23-F86A5A52D855}"/>
                  </a:ext>
                </a:extLst>
              </p14:cNvPr>
              <p14:cNvContentPartPr/>
              <p14:nvPr/>
            </p14:nvContentPartPr>
            <p14:xfrm>
              <a:off x="5155961" y="2930398"/>
              <a:ext cx="131040" cy="3794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D4F6AD6-E955-420F-8A23-F86A5A52D85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146961" y="2921398"/>
                <a:ext cx="1486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C344752-5DB2-4DB7-90D9-8B08A6EF5CA2}"/>
                  </a:ext>
                </a:extLst>
              </p14:cNvPr>
              <p14:cNvContentPartPr/>
              <p14:nvPr/>
            </p14:nvContentPartPr>
            <p14:xfrm>
              <a:off x="5326601" y="3140278"/>
              <a:ext cx="194400" cy="1486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C344752-5DB2-4DB7-90D9-8B08A6EF5CA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317601" y="3131278"/>
                <a:ext cx="2120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1E59B5B-1F32-446F-A9F5-DD92D4D7D52F}"/>
                  </a:ext>
                </a:extLst>
              </p14:cNvPr>
              <p14:cNvContentPartPr/>
              <p14:nvPr/>
            </p14:nvContentPartPr>
            <p14:xfrm>
              <a:off x="5327321" y="3112198"/>
              <a:ext cx="174960" cy="1872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1E59B5B-1F32-446F-A9F5-DD92D4D7D52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318681" y="3103198"/>
                <a:ext cx="1926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5AF1F97-8059-43EC-829F-AAB3B9A3A5E9}"/>
                  </a:ext>
                </a:extLst>
              </p14:cNvPr>
              <p14:cNvContentPartPr/>
              <p14:nvPr/>
            </p14:nvContentPartPr>
            <p14:xfrm>
              <a:off x="5549801" y="3169438"/>
              <a:ext cx="175680" cy="1641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5AF1F97-8059-43EC-829F-AAB3B9A3A5E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541161" y="3160438"/>
                <a:ext cx="1933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1A57BA3-1845-4627-B667-34720FF4DBEB}"/>
                  </a:ext>
                </a:extLst>
              </p14:cNvPr>
              <p14:cNvContentPartPr/>
              <p14:nvPr/>
            </p14:nvContentPartPr>
            <p14:xfrm>
              <a:off x="5694881" y="2925718"/>
              <a:ext cx="135720" cy="3880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1A57BA3-1845-4627-B667-34720FF4DBE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685881" y="2917078"/>
                <a:ext cx="1533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1E58E71-FCE0-4416-952E-9BFF60C57F51}"/>
                  </a:ext>
                </a:extLst>
              </p14:cNvPr>
              <p14:cNvContentPartPr/>
              <p14:nvPr/>
            </p14:nvContentPartPr>
            <p14:xfrm>
              <a:off x="5833481" y="3170878"/>
              <a:ext cx="103320" cy="1360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1E58E71-FCE0-4416-952E-9BFF60C57F5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824841" y="3161878"/>
                <a:ext cx="1209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C7120DD-BA68-427D-9853-3B5C8B3DC76A}"/>
                  </a:ext>
                </a:extLst>
              </p14:cNvPr>
              <p14:cNvContentPartPr/>
              <p14:nvPr/>
            </p14:nvContentPartPr>
            <p14:xfrm>
              <a:off x="5852921" y="3114718"/>
              <a:ext cx="164160" cy="3589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C7120DD-BA68-427D-9853-3B5C8B3DC76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843921" y="3105718"/>
                <a:ext cx="1818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B0E9F90-8633-4201-9129-0DDC5EC22580}"/>
                  </a:ext>
                </a:extLst>
              </p14:cNvPr>
              <p14:cNvContentPartPr/>
              <p14:nvPr/>
            </p14:nvContentPartPr>
            <p14:xfrm>
              <a:off x="6194201" y="3179158"/>
              <a:ext cx="173160" cy="1162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B0E9F90-8633-4201-9129-0DDC5EC2258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185201" y="3170158"/>
                <a:ext cx="190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E7EC294-0115-43B6-9E2B-64A6FFECA2DC}"/>
                  </a:ext>
                </a:extLst>
              </p14:cNvPr>
              <p14:cNvContentPartPr/>
              <p14:nvPr/>
            </p14:nvContentPartPr>
            <p14:xfrm>
              <a:off x="6642761" y="3824998"/>
              <a:ext cx="141480" cy="1710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E7EC294-0115-43B6-9E2B-64A6FFECA2D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634121" y="3816358"/>
                <a:ext cx="1591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9D8E7DD-8F93-4F69-BF24-594A9D15788D}"/>
                  </a:ext>
                </a:extLst>
              </p14:cNvPr>
              <p14:cNvContentPartPr/>
              <p14:nvPr/>
            </p14:nvContentPartPr>
            <p14:xfrm>
              <a:off x="6606401" y="2904838"/>
              <a:ext cx="212040" cy="7822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9D8E7DD-8F93-4F69-BF24-594A9D15788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597761" y="2895838"/>
                <a:ext cx="22968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076BADA-6B81-4261-AF61-655ED1846925}"/>
                  </a:ext>
                </a:extLst>
              </p14:cNvPr>
              <p14:cNvContentPartPr/>
              <p14:nvPr/>
            </p14:nvContentPartPr>
            <p14:xfrm>
              <a:off x="6873521" y="2669038"/>
              <a:ext cx="232200" cy="1972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076BADA-6B81-4261-AF61-655ED184692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864881" y="2660038"/>
                <a:ext cx="2498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2528A7B-AABE-4A0B-A073-0628FBA79874}"/>
                  </a:ext>
                </a:extLst>
              </p14:cNvPr>
              <p14:cNvContentPartPr/>
              <p14:nvPr/>
            </p14:nvContentPartPr>
            <p14:xfrm>
              <a:off x="7155041" y="2883238"/>
              <a:ext cx="213120" cy="7488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2528A7B-AABE-4A0B-A073-0628FBA7987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146041" y="2874598"/>
                <a:ext cx="23076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B97CDEA-5D9C-4258-B0D3-9E52158C19E5}"/>
                  </a:ext>
                </a:extLst>
              </p14:cNvPr>
              <p14:cNvContentPartPr/>
              <p14:nvPr/>
            </p14:nvContentPartPr>
            <p14:xfrm>
              <a:off x="7213001" y="3772798"/>
              <a:ext cx="131040" cy="1508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B97CDEA-5D9C-4258-B0D3-9E52158C19E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204001" y="3764158"/>
                <a:ext cx="1486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7DBFDDE-D754-4D23-AF8D-D083D54AA91A}"/>
                  </a:ext>
                </a:extLst>
              </p14:cNvPr>
              <p14:cNvContentPartPr/>
              <p14:nvPr/>
            </p14:nvContentPartPr>
            <p14:xfrm>
              <a:off x="7522241" y="2648878"/>
              <a:ext cx="22320" cy="2430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7DBFDDE-D754-4D23-AF8D-D083D54AA91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513241" y="2639878"/>
                <a:ext cx="399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9E922D7-1248-4040-A9CA-2942845755B0}"/>
                  </a:ext>
                </a:extLst>
              </p14:cNvPr>
              <p14:cNvContentPartPr/>
              <p14:nvPr/>
            </p14:nvContentPartPr>
            <p14:xfrm>
              <a:off x="7393001" y="3081598"/>
              <a:ext cx="244440" cy="286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9E922D7-1248-4040-A9CA-2942845755B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384361" y="3072598"/>
                <a:ext cx="262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85D82CC-BF8D-446D-B561-C8D02ADEDB38}"/>
                  </a:ext>
                </a:extLst>
              </p14:cNvPr>
              <p14:cNvContentPartPr/>
              <p14:nvPr/>
            </p14:nvContentPartPr>
            <p14:xfrm>
              <a:off x="7364561" y="3099238"/>
              <a:ext cx="217080" cy="232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85D82CC-BF8D-446D-B561-C8D02ADEDB3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355561" y="3090598"/>
                <a:ext cx="2347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F15D2CA-13FD-47FB-A511-D87564B040E7}"/>
                  </a:ext>
                </a:extLst>
              </p14:cNvPr>
              <p14:cNvContentPartPr/>
              <p14:nvPr/>
            </p14:nvContentPartPr>
            <p14:xfrm>
              <a:off x="7711241" y="3170878"/>
              <a:ext cx="135720" cy="1184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F15D2CA-13FD-47FB-A511-D87564B040E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702601" y="3161878"/>
                <a:ext cx="153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6A7D790-B4C5-4C70-907A-1605222277E0}"/>
                  </a:ext>
                </a:extLst>
              </p14:cNvPr>
              <p14:cNvContentPartPr/>
              <p14:nvPr/>
            </p14:nvContentPartPr>
            <p14:xfrm>
              <a:off x="7696121" y="3101398"/>
              <a:ext cx="178920" cy="424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6A7D790-B4C5-4C70-907A-1605222277E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87481" y="3092398"/>
                <a:ext cx="1965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A673EC6-3F4E-403A-A37F-B12FC60EB608}"/>
                  </a:ext>
                </a:extLst>
              </p14:cNvPr>
              <p14:cNvContentPartPr/>
              <p14:nvPr/>
            </p14:nvContentPartPr>
            <p14:xfrm>
              <a:off x="8075561" y="3236398"/>
              <a:ext cx="2160" cy="72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A673EC6-3F4E-403A-A37F-B12FC60EB60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066921" y="3227758"/>
                <a:ext cx="198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63015DF-7EC9-41D3-AC2E-2E73D5217917}"/>
                  </a:ext>
                </a:extLst>
              </p14:cNvPr>
              <p14:cNvContentPartPr/>
              <p14:nvPr/>
            </p14:nvContentPartPr>
            <p14:xfrm>
              <a:off x="8237561" y="3154318"/>
              <a:ext cx="178920" cy="1404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63015DF-7EC9-41D3-AC2E-2E73D521791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228561" y="3145318"/>
                <a:ext cx="196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B1F7B22-E6D9-44FA-908A-2FFBC10A89CD}"/>
                  </a:ext>
                </a:extLst>
              </p14:cNvPr>
              <p14:cNvContentPartPr/>
              <p14:nvPr/>
            </p14:nvContentPartPr>
            <p14:xfrm>
              <a:off x="8166641" y="3071158"/>
              <a:ext cx="244800" cy="2185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B1F7B22-E6D9-44FA-908A-2FFBC10A89C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158001" y="3062518"/>
                <a:ext cx="2624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A92D916-B7EA-44EF-843F-86B5CB54C094}"/>
                  </a:ext>
                </a:extLst>
              </p14:cNvPr>
              <p14:cNvContentPartPr/>
              <p14:nvPr/>
            </p14:nvContentPartPr>
            <p14:xfrm>
              <a:off x="8516921" y="3138118"/>
              <a:ext cx="122760" cy="1260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A92D916-B7EA-44EF-843F-86B5CB54C09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507921" y="3129478"/>
                <a:ext cx="1404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2586196-C2F8-4235-A183-183E98229012}"/>
                  </a:ext>
                </a:extLst>
              </p14:cNvPr>
              <p14:cNvContentPartPr/>
              <p14:nvPr/>
            </p14:nvContentPartPr>
            <p14:xfrm>
              <a:off x="8490281" y="3096718"/>
              <a:ext cx="180720" cy="4136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2586196-C2F8-4235-A183-183E9822901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481281" y="3088078"/>
                <a:ext cx="1983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C78D498-3DB1-4C39-A094-0FCDA426ED5B}"/>
                  </a:ext>
                </a:extLst>
              </p14:cNvPr>
              <p14:cNvContentPartPr/>
              <p14:nvPr/>
            </p14:nvContentPartPr>
            <p14:xfrm>
              <a:off x="8871161" y="3166198"/>
              <a:ext cx="199800" cy="1638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C78D498-3DB1-4C39-A094-0FCDA426ED5B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862521" y="3157558"/>
                <a:ext cx="217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197D73F-6058-4A87-8F43-682CFEB7F1E6}"/>
                  </a:ext>
                </a:extLst>
              </p14:cNvPr>
              <p14:cNvContentPartPr/>
              <p14:nvPr/>
            </p14:nvContentPartPr>
            <p14:xfrm>
              <a:off x="9028481" y="2922838"/>
              <a:ext cx="155160" cy="3556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197D73F-6058-4A87-8F43-682CFEB7F1E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019481" y="2913838"/>
                <a:ext cx="1728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B608321-DD30-4514-A6AD-D1902098477C}"/>
                  </a:ext>
                </a:extLst>
              </p14:cNvPr>
              <p14:cNvContentPartPr/>
              <p14:nvPr/>
            </p14:nvContentPartPr>
            <p14:xfrm>
              <a:off x="9158441" y="3128038"/>
              <a:ext cx="191520" cy="203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B608321-DD30-4514-A6AD-D1902098477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149801" y="3119038"/>
                <a:ext cx="209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D007016-0FE4-484D-ABDE-DD93E4DFF521}"/>
                  </a:ext>
                </a:extLst>
              </p14:cNvPr>
              <p14:cNvContentPartPr/>
              <p14:nvPr/>
            </p14:nvContentPartPr>
            <p14:xfrm>
              <a:off x="9169961" y="3143518"/>
              <a:ext cx="174600" cy="1821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D007016-0FE4-484D-ABDE-DD93E4DFF52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161321" y="3134518"/>
                <a:ext cx="1922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D461FFC-565D-477A-BEDA-3D7881316E2E}"/>
                  </a:ext>
                </a:extLst>
              </p14:cNvPr>
              <p14:cNvContentPartPr/>
              <p14:nvPr/>
            </p14:nvContentPartPr>
            <p14:xfrm>
              <a:off x="9422681" y="3198598"/>
              <a:ext cx="209880" cy="1382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D461FFC-565D-477A-BEDA-3D7881316E2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413681" y="3189958"/>
                <a:ext cx="2275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2682EB1-FEB4-4C57-957B-7D146C99AE3B}"/>
                  </a:ext>
                </a:extLst>
              </p14:cNvPr>
              <p14:cNvContentPartPr/>
              <p14:nvPr/>
            </p14:nvContentPartPr>
            <p14:xfrm>
              <a:off x="9583241" y="2984038"/>
              <a:ext cx="160560" cy="275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2682EB1-FEB4-4C57-957B-7D146C99AE3B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574601" y="2975038"/>
                <a:ext cx="1782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0AEC3A6-7EF9-4C49-A294-B0D7154207D7}"/>
                  </a:ext>
                </a:extLst>
              </p14:cNvPr>
              <p14:cNvContentPartPr/>
              <p14:nvPr/>
            </p14:nvContentPartPr>
            <p14:xfrm>
              <a:off x="9721841" y="3101398"/>
              <a:ext cx="233640" cy="5187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0AEC3A6-7EF9-4C49-A294-B0D7154207D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12841" y="3092398"/>
                <a:ext cx="2512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34F6E88-F374-4FD5-ACEB-3B46BEA581D1}"/>
                  </a:ext>
                </a:extLst>
              </p14:cNvPr>
              <p14:cNvContentPartPr/>
              <p14:nvPr/>
            </p14:nvContentPartPr>
            <p14:xfrm>
              <a:off x="739121" y="4615918"/>
              <a:ext cx="172440" cy="151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34F6E88-F374-4FD5-ACEB-3B46BEA581D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30481" y="4607278"/>
                <a:ext cx="190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EE89CD0-EA7C-4CA0-B723-882B3E5946F5}"/>
                  </a:ext>
                </a:extLst>
              </p14:cNvPr>
              <p14:cNvContentPartPr/>
              <p14:nvPr/>
            </p14:nvContentPartPr>
            <p14:xfrm>
              <a:off x="721481" y="4721038"/>
              <a:ext cx="210600" cy="277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EE89CD0-EA7C-4CA0-B723-882B3E5946F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12481" y="4712398"/>
                <a:ext cx="2282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3E0F35-FE3C-43F6-BBA2-0C59DB70435E}"/>
                  </a:ext>
                </a:extLst>
              </p14:cNvPr>
              <p14:cNvContentPartPr/>
              <p14:nvPr/>
            </p14:nvContentPartPr>
            <p14:xfrm>
              <a:off x="2363441" y="3806638"/>
              <a:ext cx="149040" cy="177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3E0F35-FE3C-43F6-BBA2-0C59DB70435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354441" y="3797638"/>
                <a:ext cx="1666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44C018D-2B1D-4043-8910-DE33A3C109FF}"/>
                  </a:ext>
                </a:extLst>
              </p14:cNvPr>
              <p14:cNvContentPartPr/>
              <p14:nvPr/>
            </p14:nvContentPartPr>
            <p14:xfrm>
              <a:off x="2808041" y="3797638"/>
              <a:ext cx="143280" cy="135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44C018D-2B1D-4043-8910-DE33A3C109F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799401" y="3788998"/>
                <a:ext cx="1609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8D10E17-652C-4883-8F00-F6E4E2746CB6}"/>
                  </a:ext>
                </a:extLst>
              </p14:cNvPr>
              <p14:cNvContentPartPr/>
              <p14:nvPr/>
            </p14:nvContentPartPr>
            <p14:xfrm>
              <a:off x="1262921" y="4301998"/>
              <a:ext cx="266040" cy="8881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8D10E17-652C-4883-8F00-F6E4E2746CB6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254281" y="4293358"/>
                <a:ext cx="28368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C341455-BED4-4492-8A2A-7FA223B6905F}"/>
                  </a:ext>
                </a:extLst>
              </p14:cNvPr>
              <p14:cNvContentPartPr/>
              <p14:nvPr/>
            </p14:nvContentPartPr>
            <p14:xfrm>
              <a:off x="1385321" y="5331958"/>
              <a:ext cx="127080" cy="155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C341455-BED4-4492-8A2A-7FA223B6905F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376681" y="5322958"/>
                <a:ext cx="144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C31D0D5-2B51-4965-9CA4-D2906689A6DA}"/>
                  </a:ext>
                </a:extLst>
              </p14:cNvPr>
              <p14:cNvContentPartPr/>
              <p14:nvPr/>
            </p14:nvContentPartPr>
            <p14:xfrm>
              <a:off x="1417001" y="3973678"/>
              <a:ext cx="182880" cy="172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C31D0D5-2B51-4965-9CA4-D2906689A6DA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408361" y="3964678"/>
                <a:ext cx="200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224AC8E-0772-45F5-9F12-A57D81929182}"/>
                  </a:ext>
                </a:extLst>
              </p14:cNvPr>
              <p14:cNvContentPartPr/>
              <p14:nvPr/>
            </p14:nvContentPartPr>
            <p14:xfrm>
              <a:off x="2203601" y="4572358"/>
              <a:ext cx="163800" cy="2401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224AC8E-0772-45F5-9F12-A57D8192918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194601" y="4563718"/>
                <a:ext cx="1814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9EBFCD9-D699-497C-8DE4-76208B48861E}"/>
                  </a:ext>
                </a:extLst>
              </p14:cNvPr>
              <p14:cNvContentPartPr/>
              <p14:nvPr/>
            </p14:nvContentPartPr>
            <p14:xfrm>
              <a:off x="2183081" y="4528078"/>
              <a:ext cx="183240" cy="2332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9EBFCD9-D699-497C-8DE4-76208B48861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174441" y="4519078"/>
                <a:ext cx="2008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22194062-B769-4F3E-9DC3-791F6CEBB612}"/>
                  </a:ext>
                </a:extLst>
              </p14:cNvPr>
              <p14:cNvContentPartPr/>
              <p14:nvPr/>
            </p14:nvContentPartPr>
            <p14:xfrm>
              <a:off x="2488361" y="4337278"/>
              <a:ext cx="105120" cy="1681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22194062-B769-4F3E-9DC3-791F6CEBB61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479721" y="4328278"/>
                <a:ext cx="1227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17E2A63-833C-4D84-8DA0-7A7739EB828A}"/>
                  </a:ext>
                </a:extLst>
              </p14:cNvPr>
              <p14:cNvContentPartPr/>
              <p14:nvPr/>
            </p14:nvContentPartPr>
            <p14:xfrm>
              <a:off x="2549921" y="4597918"/>
              <a:ext cx="111240" cy="1623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17E2A63-833C-4D84-8DA0-7A7739EB828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540921" y="4589278"/>
                <a:ext cx="1288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BDF8A43A-4E01-4233-BBD9-D4599833E9D0}"/>
                  </a:ext>
                </a:extLst>
              </p14:cNvPr>
              <p14:cNvContentPartPr/>
              <p14:nvPr/>
            </p14:nvContentPartPr>
            <p14:xfrm>
              <a:off x="2539121" y="4547878"/>
              <a:ext cx="186120" cy="3996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BDF8A43A-4E01-4233-BBD9-D4599833E9D0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530121" y="4538878"/>
                <a:ext cx="20376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069D199-E4ED-4316-9255-01F46557FB8B}"/>
                  </a:ext>
                </a:extLst>
              </p14:cNvPr>
              <p14:cNvContentPartPr/>
              <p14:nvPr/>
            </p14:nvContentPartPr>
            <p14:xfrm>
              <a:off x="2834321" y="4343038"/>
              <a:ext cx="173160" cy="146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069D199-E4ED-4316-9255-01F46557FB8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825321" y="4334038"/>
                <a:ext cx="1908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CE21860-AB94-4D37-A335-681D321B2380}"/>
                  </a:ext>
                </a:extLst>
              </p14:cNvPr>
              <p14:cNvContentPartPr/>
              <p14:nvPr/>
            </p14:nvContentPartPr>
            <p14:xfrm>
              <a:off x="3015761" y="4596478"/>
              <a:ext cx="211680" cy="1749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CE21860-AB94-4D37-A335-681D321B238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006761" y="4587478"/>
                <a:ext cx="2293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63F60AD5-2E91-4D98-B18E-56B35860E510}"/>
                  </a:ext>
                </a:extLst>
              </p14:cNvPr>
              <p14:cNvContentPartPr/>
              <p14:nvPr/>
            </p14:nvContentPartPr>
            <p14:xfrm>
              <a:off x="3144641" y="4331518"/>
              <a:ext cx="275040" cy="3852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63F60AD5-2E91-4D98-B18E-56B35860E51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135641" y="4322518"/>
                <a:ext cx="2926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35C9D8A-BF6C-49ED-B4EA-F9F8251244A9}"/>
                  </a:ext>
                </a:extLst>
              </p14:cNvPr>
              <p14:cNvContentPartPr/>
              <p14:nvPr/>
            </p14:nvContentPartPr>
            <p14:xfrm>
              <a:off x="3400961" y="4542118"/>
              <a:ext cx="171000" cy="2044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35C9D8A-BF6C-49ED-B4EA-F9F8251244A9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391961" y="4533118"/>
                <a:ext cx="188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C4B3CB9-837C-4BEB-AFC2-8FF877F84051}"/>
                  </a:ext>
                </a:extLst>
              </p14:cNvPr>
              <p14:cNvContentPartPr/>
              <p14:nvPr/>
            </p14:nvContentPartPr>
            <p14:xfrm>
              <a:off x="3380801" y="4580278"/>
              <a:ext cx="184680" cy="1864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C4B3CB9-837C-4BEB-AFC2-8FF877F84051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372161" y="4571278"/>
                <a:ext cx="2023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01C104E-9032-415B-BE64-3A8554233C4B}"/>
                  </a:ext>
                </a:extLst>
              </p14:cNvPr>
              <p14:cNvContentPartPr/>
              <p14:nvPr/>
            </p14:nvContentPartPr>
            <p14:xfrm>
              <a:off x="3472601" y="4323958"/>
              <a:ext cx="410400" cy="8121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01C104E-9032-415B-BE64-3A8554233C4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463961" y="4314958"/>
                <a:ext cx="42804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BE3BDEA-877E-49BA-99A2-A39A643BE823}"/>
                  </a:ext>
                </a:extLst>
              </p14:cNvPr>
              <p14:cNvContentPartPr/>
              <p14:nvPr/>
            </p14:nvContentPartPr>
            <p14:xfrm>
              <a:off x="3917201" y="4616278"/>
              <a:ext cx="205920" cy="2016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BE3BDEA-877E-49BA-99A2-A39A643BE823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908561" y="4607278"/>
                <a:ext cx="2235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DE44463-00F4-4A50-AF11-804E9021C425}"/>
                  </a:ext>
                </a:extLst>
              </p14:cNvPr>
              <p14:cNvContentPartPr/>
              <p14:nvPr/>
            </p14:nvContentPartPr>
            <p14:xfrm>
              <a:off x="4055081" y="4416838"/>
              <a:ext cx="188640" cy="3682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DE44463-00F4-4A50-AF11-804E9021C42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046081" y="4408198"/>
                <a:ext cx="20628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8E99ED1-C3D5-46A2-AD14-455D8AF6C4C1}"/>
                  </a:ext>
                </a:extLst>
              </p14:cNvPr>
              <p14:cNvContentPartPr/>
              <p14:nvPr/>
            </p14:nvContentPartPr>
            <p14:xfrm>
              <a:off x="4262441" y="4622398"/>
              <a:ext cx="82800" cy="1699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8E99ED1-C3D5-46A2-AD14-455D8AF6C4C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253441" y="4613398"/>
                <a:ext cx="100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07EE305-5968-4698-8305-F18D43AF2724}"/>
                  </a:ext>
                </a:extLst>
              </p14:cNvPr>
              <p14:cNvContentPartPr/>
              <p14:nvPr/>
            </p14:nvContentPartPr>
            <p14:xfrm>
              <a:off x="4198001" y="4514398"/>
              <a:ext cx="258840" cy="5904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07EE305-5968-4698-8305-F18D43AF2724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189001" y="4505758"/>
                <a:ext cx="27648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ECB4611-862B-4E9B-BA3D-2D31D68DD987}"/>
                  </a:ext>
                </a:extLst>
              </p14:cNvPr>
              <p14:cNvContentPartPr/>
              <p14:nvPr/>
            </p14:nvContentPartPr>
            <p14:xfrm>
              <a:off x="4628201" y="4647958"/>
              <a:ext cx="188640" cy="1447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ECB4611-862B-4E9B-BA3D-2D31D68DD98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619561" y="4638958"/>
                <a:ext cx="2062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5575AB34-6676-4020-AC8B-5F5E6A139E7E}"/>
                  </a:ext>
                </a:extLst>
              </p14:cNvPr>
              <p14:cNvContentPartPr/>
              <p14:nvPr/>
            </p14:nvContentPartPr>
            <p14:xfrm>
              <a:off x="5137601" y="4310998"/>
              <a:ext cx="239760" cy="7912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5575AB34-6676-4020-AC8B-5F5E6A139E7E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128961" y="4302358"/>
                <a:ext cx="25740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CE8298D-219F-4A5E-9037-AE07397C80B5}"/>
                  </a:ext>
                </a:extLst>
              </p14:cNvPr>
              <p14:cNvContentPartPr/>
              <p14:nvPr/>
            </p14:nvContentPartPr>
            <p14:xfrm>
              <a:off x="5159921" y="5178958"/>
              <a:ext cx="96840" cy="1530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CE8298D-219F-4A5E-9037-AE07397C80B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151281" y="5170318"/>
                <a:ext cx="1144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4447B9C-6588-4EFC-8BA4-6E635881A78A}"/>
                  </a:ext>
                </a:extLst>
              </p14:cNvPr>
              <p14:cNvContentPartPr/>
              <p14:nvPr/>
            </p14:nvContentPartPr>
            <p14:xfrm>
              <a:off x="5278361" y="3968998"/>
              <a:ext cx="207000" cy="1796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4447B9C-6588-4EFC-8BA4-6E635881A78A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269361" y="3960358"/>
                <a:ext cx="224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99AA1BBC-3027-42A8-BCA2-EA204771E30B}"/>
                  </a:ext>
                </a:extLst>
              </p14:cNvPr>
              <p14:cNvContentPartPr/>
              <p14:nvPr/>
            </p14:nvContentPartPr>
            <p14:xfrm>
              <a:off x="5697761" y="4459678"/>
              <a:ext cx="217080" cy="2498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99AA1BBC-3027-42A8-BCA2-EA204771E30B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689121" y="4450678"/>
                <a:ext cx="2347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C5ABA54-5B7B-47D0-B431-CFA0294B08F0}"/>
                  </a:ext>
                </a:extLst>
              </p14:cNvPr>
              <p14:cNvContentPartPr/>
              <p14:nvPr/>
            </p14:nvContentPartPr>
            <p14:xfrm>
              <a:off x="5670041" y="4456798"/>
              <a:ext cx="192240" cy="2030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C5ABA54-5B7B-47D0-B431-CFA0294B08F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661041" y="4447798"/>
                <a:ext cx="2098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AE34C5B-4556-4D26-9D82-C41F689FF794}"/>
                  </a:ext>
                </a:extLst>
              </p14:cNvPr>
              <p14:cNvContentPartPr/>
              <p14:nvPr/>
            </p14:nvContentPartPr>
            <p14:xfrm>
              <a:off x="5987561" y="4232878"/>
              <a:ext cx="168120" cy="2361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AE34C5B-4556-4D26-9D82-C41F689FF79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978561" y="4224238"/>
                <a:ext cx="185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A6D8F03-E933-406F-9975-890581838270}"/>
                  </a:ext>
                </a:extLst>
              </p14:cNvPr>
              <p14:cNvContentPartPr/>
              <p14:nvPr/>
            </p14:nvContentPartPr>
            <p14:xfrm>
              <a:off x="5661041" y="4744798"/>
              <a:ext cx="316800" cy="392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A6D8F03-E933-406F-9975-89058183827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652041" y="4736158"/>
                <a:ext cx="3344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F3D9013-FCE2-41C4-899B-2A908C5C00C8}"/>
                  </a:ext>
                </a:extLst>
              </p14:cNvPr>
              <p14:cNvContentPartPr/>
              <p14:nvPr/>
            </p14:nvContentPartPr>
            <p14:xfrm>
              <a:off x="5697761" y="4874038"/>
              <a:ext cx="158040" cy="193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F3D9013-FCE2-41C4-899B-2A908C5C00C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688761" y="4865038"/>
                <a:ext cx="1756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35044D4-81CA-4B36-895B-A460B2076702}"/>
                  </a:ext>
                </a:extLst>
              </p14:cNvPr>
              <p14:cNvContentPartPr/>
              <p14:nvPr/>
            </p14:nvContentPartPr>
            <p14:xfrm>
              <a:off x="6153881" y="4617718"/>
              <a:ext cx="93960" cy="1476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35044D4-81CA-4B36-895B-A460B2076702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145241" y="4609078"/>
                <a:ext cx="111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2630041-B7CC-41A0-B70F-3DABAF4196D1}"/>
                  </a:ext>
                </a:extLst>
              </p14:cNvPr>
              <p14:cNvContentPartPr/>
              <p14:nvPr/>
            </p14:nvContentPartPr>
            <p14:xfrm>
              <a:off x="6118961" y="4546438"/>
              <a:ext cx="201960" cy="4539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2630041-B7CC-41A0-B70F-3DABAF4196D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109961" y="4537438"/>
                <a:ext cx="2196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CC32B0F-F381-41A5-AA85-436EEDA6FC44}"/>
                  </a:ext>
                </a:extLst>
              </p14:cNvPr>
              <p14:cNvContentPartPr/>
              <p14:nvPr/>
            </p14:nvContentPartPr>
            <p14:xfrm>
              <a:off x="6415601" y="4329718"/>
              <a:ext cx="153360" cy="1476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CC32B0F-F381-41A5-AA85-436EEDA6FC4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406601" y="4321078"/>
                <a:ext cx="171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7F07CF3-BCD0-48ED-8675-C77562D68BF1}"/>
                  </a:ext>
                </a:extLst>
              </p14:cNvPr>
              <p14:cNvContentPartPr/>
              <p14:nvPr/>
            </p14:nvContentPartPr>
            <p14:xfrm>
              <a:off x="6633401" y="4209478"/>
              <a:ext cx="225000" cy="8456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7F07CF3-BCD0-48ED-8675-C77562D68BF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624761" y="4200478"/>
                <a:ext cx="242640" cy="86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5CE2BA9-9AD0-4FC6-9DEA-6095FF8FB7E4}"/>
                  </a:ext>
                </a:extLst>
              </p14:cNvPr>
              <p14:cNvContentPartPr/>
              <p14:nvPr/>
            </p14:nvContentPartPr>
            <p14:xfrm>
              <a:off x="8079881" y="5238358"/>
              <a:ext cx="145080" cy="153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5CE2BA9-9AD0-4FC6-9DEA-6095FF8FB7E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8070881" y="5229718"/>
                <a:ext cx="1627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4045E79-AE20-4AF4-948E-6A14A91A7BB1}"/>
                  </a:ext>
                </a:extLst>
              </p14:cNvPr>
              <p14:cNvContentPartPr/>
              <p14:nvPr/>
            </p14:nvContentPartPr>
            <p14:xfrm>
              <a:off x="658841" y="5890678"/>
              <a:ext cx="173880" cy="316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4045E79-AE20-4AF4-948E-6A14A91A7BB1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50201" y="5881678"/>
                <a:ext cx="191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5D8F579-8BAC-4A9C-BBC7-8CB69C108CD1}"/>
                  </a:ext>
                </a:extLst>
              </p14:cNvPr>
              <p14:cNvContentPartPr/>
              <p14:nvPr/>
            </p14:nvContentPartPr>
            <p14:xfrm>
              <a:off x="666401" y="6010558"/>
              <a:ext cx="236160" cy="9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5D8F579-8BAC-4A9C-BBC7-8CB69C108CD1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57761" y="6001918"/>
                <a:ext cx="2538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9DCEEC4C-CF19-435C-946F-9B6ADD8F1BED}"/>
                  </a:ext>
                </a:extLst>
              </p14:cNvPr>
              <p14:cNvContentPartPr/>
              <p14:nvPr/>
            </p14:nvContentPartPr>
            <p14:xfrm>
              <a:off x="1314761" y="6001918"/>
              <a:ext cx="475920" cy="781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9DCEEC4C-CF19-435C-946F-9B6ADD8F1BED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306121" y="5992918"/>
                <a:ext cx="493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5384BBE-7446-45BD-89F0-EA9FEB7F20BA}"/>
                  </a:ext>
                </a:extLst>
              </p14:cNvPr>
              <p14:cNvContentPartPr/>
              <p14:nvPr/>
            </p14:nvContentPartPr>
            <p14:xfrm>
              <a:off x="1391441" y="6116398"/>
              <a:ext cx="182520" cy="3902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5384BBE-7446-45BD-89F0-EA9FEB7F20BA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382441" y="6107758"/>
                <a:ext cx="2001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10C1F760-ED4F-4B13-B343-FCE1C3EEE12A}"/>
                  </a:ext>
                </a:extLst>
              </p14:cNvPr>
              <p14:cNvContentPartPr/>
              <p14:nvPr/>
            </p14:nvContentPartPr>
            <p14:xfrm>
              <a:off x="1949801" y="5771518"/>
              <a:ext cx="78120" cy="1648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10C1F760-ED4F-4B13-B343-FCE1C3EEE12A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940801" y="5762878"/>
                <a:ext cx="957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7E9EFCA1-22B8-4E07-BCEA-AA6F7FB2E6A5}"/>
                  </a:ext>
                </a:extLst>
              </p14:cNvPr>
              <p14:cNvContentPartPr/>
              <p14:nvPr/>
            </p14:nvContentPartPr>
            <p14:xfrm>
              <a:off x="1892921" y="5699518"/>
              <a:ext cx="271800" cy="5796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7E9EFCA1-22B8-4E07-BCEA-AA6F7FB2E6A5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884281" y="5690518"/>
                <a:ext cx="28944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8FA9942-21AE-49BA-8FB8-8D36B5DC8A0F}"/>
                  </a:ext>
                </a:extLst>
              </p14:cNvPr>
              <p14:cNvContentPartPr/>
              <p14:nvPr/>
            </p14:nvContentPartPr>
            <p14:xfrm>
              <a:off x="2286401" y="5483158"/>
              <a:ext cx="174960" cy="196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8FA9942-21AE-49BA-8FB8-8D36B5DC8A0F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277761" y="5474518"/>
                <a:ext cx="1926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EA347941-BA9B-46BD-B5D7-990891B29C6D}"/>
                  </a:ext>
                </a:extLst>
              </p14:cNvPr>
              <p14:cNvContentPartPr/>
              <p14:nvPr/>
            </p14:nvContentPartPr>
            <p14:xfrm>
              <a:off x="2352641" y="5324038"/>
              <a:ext cx="481320" cy="9493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EA347941-BA9B-46BD-B5D7-990891B29C6D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2344001" y="5315038"/>
                <a:ext cx="498960" cy="9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B17BA91-C9A1-4559-BCC3-F97EC863623D}"/>
                  </a:ext>
                </a:extLst>
              </p14:cNvPr>
              <p14:cNvContentPartPr/>
              <p14:nvPr/>
            </p14:nvContentPartPr>
            <p14:xfrm>
              <a:off x="2475041" y="6351838"/>
              <a:ext cx="100080" cy="1443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B17BA91-C9A1-4559-BCC3-F97EC863623D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466041" y="6343198"/>
                <a:ext cx="1177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5A2EDAF9-8BA3-479D-B5EC-E02BFD3858E9}"/>
                  </a:ext>
                </a:extLst>
              </p14:cNvPr>
              <p14:cNvContentPartPr/>
              <p14:nvPr/>
            </p14:nvContentPartPr>
            <p14:xfrm>
              <a:off x="2978681" y="5249158"/>
              <a:ext cx="189720" cy="1674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5A2EDAF9-8BA3-479D-B5EC-E02BFD3858E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969681" y="5240518"/>
                <a:ext cx="2073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9D5412B-08BC-4465-9FC6-67BF383355E5}"/>
                  </a:ext>
                </a:extLst>
              </p14:cNvPr>
              <p14:cNvContentPartPr/>
              <p14:nvPr/>
            </p14:nvContentPartPr>
            <p14:xfrm>
              <a:off x="3132041" y="5714638"/>
              <a:ext cx="161640" cy="176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9D5412B-08BC-4465-9FC6-67BF383355E5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123401" y="5705998"/>
                <a:ext cx="1792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84B4EFFA-C992-4BE9-A778-F8D1EAE436C6}"/>
                  </a:ext>
                </a:extLst>
              </p14:cNvPr>
              <p14:cNvContentPartPr/>
              <p14:nvPr/>
            </p14:nvContentPartPr>
            <p14:xfrm>
              <a:off x="3148601" y="5818678"/>
              <a:ext cx="192600" cy="162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84B4EFFA-C992-4BE9-A778-F8D1EAE436C6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139961" y="5810038"/>
                <a:ext cx="210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035BA1B4-BA1E-4301-912F-0E8152E58CAA}"/>
                  </a:ext>
                </a:extLst>
              </p14:cNvPr>
              <p14:cNvContentPartPr/>
              <p14:nvPr/>
            </p14:nvContentPartPr>
            <p14:xfrm>
              <a:off x="3825401" y="5944678"/>
              <a:ext cx="607680" cy="453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035BA1B4-BA1E-4301-912F-0E8152E58CA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3816761" y="5936038"/>
                <a:ext cx="6253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D95BF606-92B6-4713-89EF-B912C5AC6D53}"/>
                  </a:ext>
                </a:extLst>
              </p14:cNvPr>
              <p14:cNvContentPartPr/>
              <p14:nvPr/>
            </p14:nvContentPartPr>
            <p14:xfrm>
              <a:off x="4006481" y="6054118"/>
              <a:ext cx="176040" cy="2865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D95BF606-92B6-4713-89EF-B912C5AC6D53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997841" y="6045478"/>
                <a:ext cx="1936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DED9B3E-323B-4DAB-835F-F6953825513C}"/>
                  </a:ext>
                </a:extLst>
              </p14:cNvPr>
              <p14:cNvContentPartPr/>
              <p14:nvPr/>
            </p14:nvContentPartPr>
            <p14:xfrm>
              <a:off x="7234601" y="4610158"/>
              <a:ext cx="238320" cy="1501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DED9B3E-323B-4DAB-835F-F6953825513C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7225961" y="4601518"/>
                <a:ext cx="2559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4710CFD-F96E-4E89-8211-887D9286B3EF}"/>
                  </a:ext>
                </a:extLst>
              </p14:cNvPr>
              <p14:cNvContentPartPr/>
              <p14:nvPr/>
            </p14:nvContentPartPr>
            <p14:xfrm>
              <a:off x="7415321" y="4338358"/>
              <a:ext cx="181440" cy="4129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4710CFD-F96E-4E89-8211-887D9286B3EF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406681" y="4329718"/>
                <a:ext cx="1990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C11E125-9283-4F2F-AEA3-1CBA309EA85F}"/>
                  </a:ext>
                </a:extLst>
              </p14:cNvPr>
              <p14:cNvContentPartPr/>
              <p14:nvPr/>
            </p14:nvContentPartPr>
            <p14:xfrm>
              <a:off x="7620881" y="4547158"/>
              <a:ext cx="59040" cy="1767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C11E125-9283-4F2F-AEA3-1CBA309EA85F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611881" y="4538158"/>
                <a:ext cx="766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D8A13BC-3927-45EB-AEA1-5BD2489EF9CD}"/>
                  </a:ext>
                </a:extLst>
              </p14:cNvPr>
              <p14:cNvContentPartPr/>
              <p14:nvPr/>
            </p14:nvContentPartPr>
            <p14:xfrm>
              <a:off x="7561841" y="4527358"/>
              <a:ext cx="531720" cy="5162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D8A13BC-3927-45EB-AEA1-5BD2489EF9CD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553201" y="4518358"/>
                <a:ext cx="5493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DDA4AD3-6ABB-478F-B48C-AC246FAF2E06}"/>
                  </a:ext>
                </a:extLst>
              </p14:cNvPr>
              <p14:cNvContentPartPr/>
              <p14:nvPr/>
            </p14:nvContentPartPr>
            <p14:xfrm>
              <a:off x="7992041" y="4706998"/>
              <a:ext cx="125280" cy="216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DDA4AD3-6ABB-478F-B48C-AC246FAF2E06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7983041" y="4698358"/>
                <a:ext cx="1429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5C41167-2021-4E3D-BA6F-BE5132B07E3A}"/>
                  </a:ext>
                </a:extLst>
              </p14:cNvPr>
              <p14:cNvContentPartPr/>
              <p14:nvPr/>
            </p14:nvContentPartPr>
            <p14:xfrm>
              <a:off x="8136041" y="4211278"/>
              <a:ext cx="300960" cy="8812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5C41167-2021-4E3D-BA6F-BE5132B07E3A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8127401" y="4202638"/>
                <a:ext cx="318600" cy="8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2619F06-99D2-4070-AB26-3124995C3B05}"/>
                  </a:ext>
                </a:extLst>
              </p14:cNvPr>
              <p14:cNvContentPartPr/>
              <p14:nvPr/>
            </p14:nvContentPartPr>
            <p14:xfrm>
              <a:off x="8363201" y="3893398"/>
              <a:ext cx="163800" cy="1634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2619F06-99D2-4070-AB26-3124995C3B05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8354561" y="3884398"/>
                <a:ext cx="1814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F788D123-08A0-4CE7-BBA9-99E7A647EFAA}"/>
                  </a:ext>
                </a:extLst>
              </p14:cNvPr>
              <p14:cNvContentPartPr/>
              <p14:nvPr/>
            </p14:nvContentPartPr>
            <p14:xfrm>
              <a:off x="8624561" y="4364998"/>
              <a:ext cx="54720" cy="1224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F788D123-08A0-4CE7-BBA9-99E7A647EFAA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8615921" y="4355998"/>
                <a:ext cx="72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C4CB8201-DC10-46AC-AB0B-9B56C1B434F7}"/>
                  </a:ext>
                </a:extLst>
              </p14:cNvPr>
              <p14:cNvContentPartPr/>
              <p14:nvPr/>
            </p14:nvContentPartPr>
            <p14:xfrm>
              <a:off x="8590721" y="4285078"/>
              <a:ext cx="196200" cy="44568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C4CB8201-DC10-46AC-AB0B-9B56C1B434F7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8582081" y="4276078"/>
                <a:ext cx="213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F0A9342-1882-40E2-96CC-A73A72EE3AB6}"/>
                  </a:ext>
                </a:extLst>
              </p14:cNvPr>
              <p14:cNvContentPartPr/>
              <p14:nvPr/>
            </p14:nvContentPartPr>
            <p14:xfrm>
              <a:off x="8898881" y="4106518"/>
              <a:ext cx="167040" cy="1573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F0A9342-1882-40E2-96CC-A73A72EE3AB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8890241" y="4097518"/>
                <a:ext cx="1846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94F77A3-1BA4-4A50-9492-0BCBF1CAF4FA}"/>
                  </a:ext>
                </a:extLst>
              </p14:cNvPr>
              <p14:cNvContentPartPr/>
              <p14:nvPr/>
            </p14:nvContentPartPr>
            <p14:xfrm>
              <a:off x="8536001" y="4629598"/>
              <a:ext cx="360720" cy="871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94F77A3-1BA4-4A50-9492-0BCBF1CAF4FA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8527361" y="4620598"/>
                <a:ext cx="3783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5486B495-B423-4E35-9609-17E37FF2A75F}"/>
                  </a:ext>
                </a:extLst>
              </p14:cNvPr>
              <p14:cNvContentPartPr/>
              <p14:nvPr/>
            </p14:nvContentPartPr>
            <p14:xfrm>
              <a:off x="8541041" y="4764598"/>
              <a:ext cx="165960" cy="2462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5486B495-B423-4E35-9609-17E37FF2A75F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8532401" y="4755958"/>
                <a:ext cx="1836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3FD77C9-5170-4EBA-8DFE-BB5571ADED85}"/>
                  </a:ext>
                </a:extLst>
              </p14:cNvPr>
              <p14:cNvContentPartPr/>
              <p14:nvPr/>
            </p14:nvContentPartPr>
            <p14:xfrm>
              <a:off x="9107321" y="4497118"/>
              <a:ext cx="223920" cy="1738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3FD77C9-5170-4EBA-8DFE-BB5571ADED85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9098681" y="4488118"/>
                <a:ext cx="2415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14B6B34-3626-4A37-8617-D11450052333}"/>
                  </a:ext>
                </a:extLst>
              </p14:cNvPr>
              <p14:cNvContentPartPr/>
              <p14:nvPr/>
            </p14:nvContentPartPr>
            <p14:xfrm>
              <a:off x="9253481" y="4220638"/>
              <a:ext cx="338400" cy="3931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14B6B34-3626-4A37-8617-D11450052333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244841" y="4211638"/>
                <a:ext cx="35604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9194A243-9190-4CDD-96DF-B98F625CC6F9}"/>
                  </a:ext>
                </a:extLst>
              </p14:cNvPr>
              <p14:cNvContentPartPr/>
              <p14:nvPr/>
            </p14:nvContentPartPr>
            <p14:xfrm>
              <a:off x="9430241" y="4511518"/>
              <a:ext cx="142560" cy="1591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9194A243-9190-4CDD-96DF-B98F625CC6F9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421601" y="4502518"/>
                <a:ext cx="1602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3447E010-5945-4F4E-8AAC-8FF95383CBD7}"/>
                  </a:ext>
                </a:extLst>
              </p14:cNvPr>
              <p14:cNvContentPartPr/>
              <p14:nvPr/>
            </p14:nvContentPartPr>
            <p14:xfrm>
              <a:off x="9430241" y="4448158"/>
              <a:ext cx="258840" cy="5187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3447E010-5945-4F4E-8AAC-8FF95383CBD7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421241" y="4439518"/>
                <a:ext cx="2764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AB15DFA-D156-49B9-A287-E0D82F05DCBE}"/>
                  </a:ext>
                </a:extLst>
              </p14:cNvPr>
              <p14:cNvContentPartPr/>
              <p14:nvPr/>
            </p14:nvContentPartPr>
            <p14:xfrm>
              <a:off x="3081281" y="3609412"/>
              <a:ext cx="391320" cy="633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AB15DFA-D156-49B9-A287-E0D82F05DCB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3072281" y="3600772"/>
                <a:ext cx="4089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1489B95-C2DF-4169-9BCF-172DBC3209AC}"/>
                  </a:ext>
                </a:extLst>
              </p14:cNvPr>
              <p14:cNvContentPartPr/>
              <p14:nvPr/>
            </p14:nvContentPartPr>
            <p14:xfrm>
              <a:off x="387041" y="3053158"/>
              <a:ext cx="496440" cy="419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1489B95-C2DF-4169-9BCF-172DBC3209A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378401" y="3044518"/>
                <a:ext cx="5140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0837171-430B-448A-8659-FA19ABDC2397}"/>
                  </a:ext>
                </a:extLst>
              </p14:cNvPr>
              <p14:cNvContentPartPr/>
              <p14:nvPr/>
            </p14:nvContentPartPr>
            <p14:xfrm>
              <a:off x="433841" y="3263398"/>
              <a:ext cx="274680" cy="60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0837171-430B-448A-8659-FA19ABDC2397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24841" y="3254398"/>
                <a:ext cx="2923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51D1835-5505-4298-A011-83081341D99E}"/>
                  </a:ext>
                </a:extLst>
              </p14:cNvPr>
              <p14:cNvContentPartPr/>
              <p14:nvPr/>
            </p14:nvContentPartPr>
            <p14:xfrm>
              <a:off x="802121" y="3144238"/>
              <a:ext cx="148320" cy="260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51D1835-5505-4298-A011-83081341D99E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93121" y="3135238"/>
                <a:ext cx="1659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E7BFE3B-19E3-4D37-AD94-3480D50D6E1D}"/>
                  </a:ext>
                </a:extLst>
              </p14:cNvPr>
              <p14:cNvContentPartPr/>
              <p14:nvPr/>
            </p14:nvContentPartPr>
            <p14:xfrm>
              <a:off x="988601" y="3184918"/>
              <a:ext cx="196200" cy="1897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E7BFE3B-19E3-4D37-AD94-3480D50D6E1D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979601" y="3175918"/>
                <a:ext cx="2138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0B5CA77-0F0A-44F0-B072-DDE68E959C96}"/>
                  </a:ext>
                </a:extLst>
              </p14:cNvPr>
              <p14:cNvContentPartPr/>
              <p14:nvPr/>
            </p14:nvContentPartPr>
            <p14:xfrm>
              <a:off x="933161" y="3180958"/>
              <a:ext cx="223560" cy="1944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0B5CA77-0F0A-44F0-B072-DDE68E959C96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924521" y="3172318"/>
                <a:ext cx="2412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E6B95F7-208F-4BFD-B43B-2BC8AEB1BE41}"/>
                  </a:ext>
                </a:extLst>
              </p14:cNvPr>
              <p14:cNvContentPartPr/>
              <p14:nvPr/>
            </p14:nvContentPartPr>
            <p14:xfrm>
              <a:off x="1250681" y="3217318"/>
              <a:ext cx="106200" cy="105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E6B95F7-208F-4BFD-B43B-2BC8AEB1BE41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242041" y="3208678"/>
                <a:ext cx="1238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2E34936-E0D1-4C7F-BA3F-D6D3F8B50EBA}"/>
                  </a:ext>
                </a:extLst>
              </p14:cNvPr>
              <p14:cNvContentPartPr/>
              <p14:nvPr/>
            </p14:nvContentPartPr>
            <p14:xfrm>
              <a:off x="1265441" y="3185998"/>
              <a:ext cx="171360" cy="3484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2E34936-E0D1-4C7F-BA3F-D6D3F8B50EBA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256441" y="3176998"/>
                <a:ext cx="1890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3E6E2BE-D68F-4568-A2CE-8790D8F56BD5}"/>
                  </a:ext>
                </a:extLst>
              </p14:cNvPr>
              <p14:cNvContentPartPr/>
              <p14:nvPr/>
            </p14:nvContentPartPr>
            <p14:xfrm>
              <a:off x="1498721" y="2943718"/>
              <a:ext cx="100440" cy="5392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3E6E2BE-D68F-4568-A2CE-8790D8F56BD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490081" y="2934718"/>
                <a:ext cx="1180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5779C17-09E0-4CB8-B3CB-70000B010588}"/>
                  </a:ext>
                </a:extLst>
              </p14:cNvPr>
              <p14:cNvContentPartPr/>
              <p14:nvPr/>
            </p14:nvContentPartPr>
            <p14:xfrm>
              <a:off x="1794641" y="3183478"/>
              <a:ext cx="212760" cy="50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5779C17-09E0-4CB8-B3CB-70000B010588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786001" y="3174838"/>
                <a:ext cx="230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A8624BE-949B-41F8-A0D6-1EA268D0CA2C}"/>
                  </a:ext>
                </a:extLst>
              </p14:cNvPr>
              <p14:cNvContentPartPr/>
              <p14:nvPr/>
            </p14:nvContentPartPr>
            <p14:xfrm>
              <a:off x="1791401" y="3312358"/>
              <a:ext cx="204480" cy="50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A8624BE-949B-41F8-A0D6-1EA268D0CA2C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782761" y="3303358"/>
                <a:ext cx="2221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DC049A53-181F-43DC-8798-74EF19A5FE80}"/>
                  </a:ext>
                </a:extLst>
              </p14:cNvPr>
              <p14:cNvContentPartPr/>
              <p14:nvPr/>
            </p14:nvContentPartPr>
            <p14:xfrm>
              <a:off x="919841" y="3573772"/>
              <a:ext cx="339840" cy="921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DC049A53-181F-43DC-8798-74EF19A5FE80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910841" y="3565132"/>
                <a:ext cx="3574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83901FCF-0BB4-4F9F-966C-C56E2C13C23E}"/>
                  </a:ext>
                </a:extLst>
              </p14:cNvPr>
              <p14:cNvContentPartPr/>
              <p14:nvPr/>
            </p14:nvContentPartPr>
            <p14:xfrm>
              <a:off x="2007761" y="4224958"/>
              <a:ext cx="252360" cy="7725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83901FCF-0BB4-4F9F-966C-C56E2C13C23E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999121" y="4216318"/>
                <a:ext cx="27000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6BE76976-376F-4F04-BDF8-8BB96E552BA9}"/>
                  </a:ext>
                </a:extLst>
              </p14:cNvPr>
              <p14:cNvContentPartPr/>
              <p14:nvPr/>
            </p14:nvContentPartPr>
            <p14:xfrm>
              <a:off x="1669001" y="4229998"/>
              <a:ext cx="171360" cy="102024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6BE76976-376F-4F04-BDF8-8BB96E552BA9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1660361" y="4220998"/>
                <a:ext cx="18900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E2F8891E-87F3-408A-B14B-E5C8863B3AD6}"/>
                  </a:ext>
                </a:extLst>
              </p14:cNvPr>
              <p14:cNvContentPartPr/>
              <p14:nvPr/>
            </p14:nvContentPartPr>
            <p14:xfrm>
              <a:off x="1739201" y="5257438"/>
              <a:ext cx="102600" cy="1684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E2F8891E-87F3-408A-B14B-E5C8863B3AD6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730561" y="5248798"/>
                <a:ext cx="1202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BB5C45B7-8E24-4E70-90CE-7B206EC94E8B}"/>
                  </a:ext>
                </a:extLst>
              </p14:cNvPr>
              <p14:cNvContentPartPr/>
              <p14:nvPr/>
            </p14:nvContentPartPr>
            <p14:xfrm>
              <a:off x="1824161" y="3986998"/>
              <a:ext cx="51480" cy="1947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BB5C45B7-8E24-4E70-90CE-7B206EC94E8B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815161" y="3978358"/>
                <a:ext cx="6912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52AFBCF4-E97E-47CA-9A4B-B3943B3ADA96}"/>
              </a:ext>
            </a:extLst>
          </p:cNvPr>
          <p:cNvGrpSpPr/>
          <p:nvPr/>
        </p:nvGrpSpPr>
        <p:grpSpPr>
          <a:xfrm>
            <a:off x="6562841" y="5203798"/>
            <a:ext cx="610200" cy="395280"/>
            <a:chOff x="6562841" y="5203798"/>
            <a:chExt cx="61020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CCFFE57-4ACB-4586-B4F0-F4EFFDDEBF9A}"/>
                    </a:ext>
                  </a:extLst>
                </p14:cNvPr>
                <p14:cNvContentPartPr/>
                <p14:nvPr/>
              </p14:nvContentPartPr>
              <p14:xfrm>
                <a:off x="6575441" y="5216038"/>
                <a:ext cx="152640" cy="221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CCFFE57-4ACB-4586-B4F0-F4EFFDDEBF9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66801" y="5207398"/>
                  <a:ext cx="170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A9CA265-5272-4F27-9547-E527CFCCA81D}"/>
                    </a:ext>
                  </a:extLst>
                </p14:cNvPr>
                <p14:cNvContentPartPr/>
                <p14:nvPr/>
              </p14:nvContentPartPr>
              <p14:xfrm>
                <a:off x="6586601" y="5203798"/>
                <a:ext cx="148320" cy="220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A9CA265-5272-4F27-9547-E527CFCCA81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577601" y="5194798"/>
                  <a:ext cx="165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EC251A8-31E7-4F7C-8166-FA8F1F36B578}"/>
                    </a:ext>
                  </a:extLst>
                </p14:cNvPr>
                <p14:cNvContentPartPr/>
                <p14:nvPr/>
              </p14:nvContentPartPr>
              <p14:xfrm>
                <a:off x="6824921" y="5239078"/>
                <a:ext cx="160560" cy="96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EC251A8-31E7-4F7C-8166-FA8F1F36B57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15921" y="5230438"/>
                  <a:ext cx="178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00B6AAC-F30C-415A-8793-CD4EAB7D8759}"/>
                    </a:ext>
                  </a:extLst>
                </p14:cNvPr>
                <p14:cNvContentPartPr/>
                <p14:nvPr/>
              </p14:nvContentPartPr>
              <p14:xfrm>
                <a:off x="7061441" y="5248438"/>
                <a:ext cx="111600" cy="143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00B6AAC-F30C-415A-8793-CD4EAB7D875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52441" y="5239798"/>
                  <a:ext cx="129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15A6EA3-A519-40EF-9DB7-C77CA63259C9}"/>
                    </a:ext>
                  </a:extLst>
                </p14:cNvPr>
                <p14:cNvContentPartPr/>
                <p14:nvPr/>
              </p14:nvContentPartPr>
              <p14:xfrm>
                <a:off x="6562841" y="5524918"/>
                <a:ext cx="587520" cy="74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15A6EA3-A519-40EF-9DB7-C77CA63259C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554201" y="5515918"/>
                  <a:ext cx="60516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4F98A80D-677E-4CE0-81CE-762BE7CFF735}"/>
                  </a:ext>
                </a:extLst>
              </p14:cNvPr>
              <p14:cNvContentPartPr/>
              <p14:nvPr/>
            </p14:nvContentPartPr>
            <p14:xfrm>
              <a:off x="1031801" y="6743518"/>
              <a:ext cx="1398960" cy="532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4F98A80D-677E-4CE0-81CE-762BE7CFF735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023161" y="6734878"/>
                <a:ext cx="14166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6B28340-1650-4CEC-AB38-38A521DAA799}"/>
                  </a:ext>
                </a:extLst>
              </p14:cNvPr>
              <p14:cNvContentPartPr/>
              <p14:nvPr/>
            </p14:nvContentPartPr>
            <p14:xfrm>
              <a:off x="3881834" y="6485388"/>
              <a:ext cx="546480" cy="176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6B28340-1650-4CEC-AB38-38A521DAA799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872834" y="6476388"/>
                <a:ext cx="564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618B3E0-7F57-4606-8ABF-B72997908BD3}"/>
                  </a:ext>
                </a:extLst>
              </p14:cNvPr>
              <p14:cNvContentPartPr/>
              <p14:nvPr/>
            </p14:nvContentPartPr>
            <p14:xfrm>
              <a:off x="8776034" y="2417748"/>
              <a:ext cx="458280" cy="128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618B3E0-7F57-4606-8ABF-B72997908BD3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8767394" y="2408748"/>
                <a:ext cx="475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F9E65E1-AF27-4891-A43E-A565601BBF12}"/>
                  </a:ext>
                </a:extLst>
              </p14:cNvPr>
              <p14:cNvContentPartPr/>
              <p14:nvPr/>
            </p14:nvContentPartPr>
            <p14:xfrm>
              <a:off x="2901914" y="1271148"/>
              <a:ext cx="364680" cy="3744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F9E65E1-AF27-4891-A43E-A565601BBF12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2892914" y="1262508"/>
                <a:ext cx="382320" cy="39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27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329F4E4-B688-4348-B95F-FB3C70749E66}"/>
              </a:ext>
            </a:extLst>
          </p:cNvPr>
          <p:cNvGrpSpPr/>
          <p:nvPr/>
        </p:nvGrpSpPr>
        <p:grpSpPr>
          <a:xfrm>
            <a:off x="595879" y="304558"/>
            <a:ext cx="514080" cy="474840"/>
            <a:chOff x="595879" y="304558"/>
            <a:chExt cx="51408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4D1B7AC-9C6C-4C43-BFDF-4CA4C81EF30E}"/>
                    </a:ext>
                  </a:extLst>
                </p14:cNvPr>
                <p14:cNvContentPartPr/>
                <p14:nvPr/>
              </p14:nvContentPartPr>
              <p14:xfrm>
                <a:off x="595879" y="304558"/>
                <a:ext cx="385200" cy="474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4D1B7AC-9C6C-4C43-BFDF-4CA4C81EF30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6879" y="295918"/>
                  <a:ext cx="4028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83C47F6-D64D-4C02-8B11-FA4F1EF3515C}"/>
                    </a:ext>
                  </a:extLst>
                </p14:cNvPr>
                <p14:cNvContentPartPr/>
                <p14:nvPr/>
              </p14:nvContentPartPr>
              <p14:xfrm>
                <a:off x="951559" y="564118"/>
                <a:ext cx="158400" cy="178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83C47F6-D64D-4C02-8B11-FA4F1EF351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2559" y="555478"/>
                  <a:ext cx="176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42C7C5-0869-403E-8233-98C4804DB647}"/>
              </a:ext>
            </a:extLst>
          </p:cNvPr>
          <p:cNvGrpSpPr/>
          <p:nvPr/>
        </p:nvGrpSpPr>
        <p:grpSpPr>
          <a:xfrm>
            <a:off x="1734919" y="242278"/>
            <a:ext cx="2582280" cy="726120"/>
            <a:chOff x="1734919" y="242278"/>
            <a:chExt cx="258228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C831307-8E11-4B5F-A8D3-F7214B43DB7F}"/>
                    </a:ext>
                  </a:extLst>
                </p14:cNvPr>
                <p14:cNvContentPartPr/>
                <p14:nvPr/>
              </p14:nvContentPartPr>
              <p14:xfrm>
                <a:off x="1734919" y="314998"/>
                <a:ext cx="469800" cy="428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C831307-8E11-4B5F-A8D3-F7214B43DB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6279" y="305998"/>
                  <a:ext cx="4874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E743644-9E7A-4B0F-AF94-54CA5A7593BF}"/>
                    </a:ext>
                  </a:extLst>
                </p14:cNvPr>
                <p14:cNvContentPartPr/>
                <p14:nvPr/>
              </p14:nvContentPartPr>
              <p14:xfrm>
                <a:off x="2050279" y="592198"/>
                <a:ext cx="195480" cy="143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E743644-9E7A-4B0F-AF94-54CA5A759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1279" y="583558"/>
                  <a:ext cx="213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161B57C-7D75-4020-AF92-C2A8C300C557}"/>
                    </a:ext>
                  </a:extLst>
                </p14:cNvPr>
                <p14:cNvContentPartPr/>
                <p14:nvPr/>
              </p14:nvContentPartPr>
              <p14:xfrm>
                <a:off x="2301919" y="501118"/>
                <a:ext cx="271440" cy="242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161B57C-7D75-4020-AF92-C2A8C300C5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93279" y="492118"/>
                  <a:ext cx="289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297425-222A-4F31-93E8-23652A999549}"/>
                    </a:ext>
                  </a:extLst>
                </p14:cNvPr>
                <p14:cNvContentPartPr/>
                <p14:nvPr/>
              </p14:nvContentPartPr>
              <p14:xfrm>
                <a:off x="2722399" y="326878"/>
                <a:ext cx="272880" cy="398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297425-222A-4F31-93E8-23652A9995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13399" y="317878"/>
                  <a:ext cx="2905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FFCD1D7-6CA2-46AA-92E4-94512E843AE9}"/>
                    </a:ext>
                  </a:extLst>
                </p14:cNvPr>
                <p14:cNvContentPartPr/>
                <p14:nvPr/>
              </p14:nvContentPartPr>
              <p14:xfrm>
                <a:off x="2930839" y="430918"/>
                <a:ext cx="212040" cy="281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FCD1D7-6CA2-46AA-92E4-94512E843A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22199" y="422278"/>
                  <a:ext cx="229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1613EC-611F-4B59-9335-F80BF579A31C}"/>
                    </a:ext>
                  </a:extLst>
                </p14:cNvPr>
                <p14:cNvContentPartPr/>
                <p14:nvPr/>
              </p14:nvContentPartPr>
              <p14:xfrm>
                <a:off x="2903479" y="424078"/>
                <a:ext cx="315360" cy="254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1613EC-611F-4B59-9335-F80BF579A3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94839" y="415078"/>
                  <a:ext cx="333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D60D40-AD9D-4DE5-8610-B736CC910A2D}"/>
                    </a:ext>
                  </a:extLst>
                </p14:cNvPr>
                <p14:cNvContentPartPr/>
                <p14:nvPr/>
              </p14:nvContentPartPr>
              <p14:xfrm>
                <a:off x="3189679" y="726838"/>
                <a:ext cx="77040" cy="158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D60D40-AD9D-4DE5-8610-B736CC910A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81039" y="718198"/>
                  <a:ext cx="94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04FA4C-C7E2-46D9-8DF8-A394F22FAB8A}"/>
                    </a:ext>
                  </a:extLst>
                </p14:cNvPr>
                <p14:cNvContentPartPr/>
                <p14:nvPr/>
              </p14:nvContentPartPr>
              <p14:xfrm>
                <a:off x="3453199" y="476638"/>
                <a:ext cx="108360" cy="19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04FA4C-C7E2-46D9-8DF8-A394F22FAB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44199" y="467998"/>
                  <a:ext cx="126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A2AAF7-DCE9-41C9-8B5C-901B8F44CD10}"/>
                    </a:ext>
                  </a:extLst>
                </p14:cNvPr>
                <p14:cNvContentPartPr/>
                <p14:nvPr/>
              </p14:nvContentPartPr>
              <p14:xfrm>
                <a:off x="3375439" y="397078"/>
                <a:ext cx="316800" cy="57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A2AAF7-DCE9-41C9-8B5C-901B8F44CD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6799" y="388438"/>
                  <a:ext cx="33444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FD6799-FB40-4660-9E3A-22AF3AF7B70A}"/>
                    </a:ext>
                  </a:extLst>
                </p14:cNvPr>
                <p14:cNvContentPartPr/>
                <p14:nvPr/>
              </p14:nvContentPartPr>
              <p14:xfrm>
                <a:off x="3757759" y="242278"/>
                <a:ext cx="180720" cy="589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FD6799-FB40-4660-9E3A-22AF3AF7B7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49119" y="233278"/>
                  <a:ext cx="1983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027188-0641-48E6-9CA1-1D8F9AA2A4CE}"/>
                    </a:ext>
                  </a:extLst>
                </p14:cNvPr>
                <p14:cNvContentPartPr/>
                <p14:nvPr/>
              </p14:nvContentPartPr>
              <p14:xfrm>
                <a:off x="4106239" y="465478"/>
                <a:ext cx="210960" cy="20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027188-0641-48E6-9CA1-1D8F9AA2A4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97599" y="456478"/>
                  <a:ext cx="2286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6DF827-B218-4540-A036-941886FD0184}"/>
              </a:ext>
            </a:extLst>
          </p:cNvPr>
          <p:cNvGrpSpPr/>
          <p:nvPr/>
        </p:nvGrpSpPr>
        <p:grpSpPr>
          <a:xfrm>
            <a:off x="4692319" y="194038"/>
            <a:ext cx="1648080" cy="664920"/>
            <a:chOff x="4692319" y="194038"/>
            <a:chExt cx="1648080" cy="6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D65899-3AAD-42DA-A4E1-020CC9F30FFE}"/>
                    </a:ext>
                  </a:extLst>
                </p14:cNvPr>
                <p14:cNvContentPartPr/>
                <p14:nvPr/>
              </p14:nvContentPartPr>
              <p14:xfrm>
                <a:off x="4692319" y="257038"/>
                <a:ext cx="592920" cy="493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D65899-3AAD-42DA-A4E1-020CC9F30F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83319" y="248038"/>
                  <a:ext cx="6105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5F4AB9-340F-4F27-A905-7DED565813FC}"/>
                    </a:ext>
                  </a:extLst>
                </p14:cNvPr>
                <p14:cNvContentPartPr/>
                <p14:nvPr/>
              </p14:nvContentPartPr>
              <p14:xfrm>
                <a:off x="4793479" y="536758"/>
                <a:ext cx="298080" cy="72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5F4AB9-340F-4F27-A905-7DED565813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84839" y="527758"/>
                  <a:ext cx="315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B3F47E-3262-4527-8BD7-936611B8EC77}"/>
                    </a:ext>
                  </a:extLst>
                </p14:cNvPr>
                <p14:cNvContentPartPr/>
                <p14:nvPr/>
              </p14:nvContentPartPr>
              <p14:xfrm>
                <a:off x="5334199" y="388078"/>
                <a:ext cx="195480" cy="326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B3F47E-3262-4527-8BD7-936611B8EC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5199" y="379438"/>
                  <a:ext cx="2131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AEB895-B03C-41F6-A080-501F2987D4D1}"/>
                    </a:ext>
                  </a:extLst>
                </p14:cNvPr>
                <p14:cNvContentPartPr/>
                <p14:nvPr/>
              </p14:nvContentPartPr>
              <p14:xfrm>
                <a:off x="5578639" y="420838"/>
                <a:ext cx="216720" cy="245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AEB895-B03C-41F6-A080-501F2987D4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69999" y="411838"/>
                  <a:ext cx="234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94DE12-8F4F-4769-9155-4B2CE1FA6C35}"/>
                    </a:ext>
                  </a:extLst>
                </p14:cNvPr>
                <p14:cNvContentPartPr/>
                <p14:nvPr/>
              </p14:nvContentPartPr>
              <p14:xfrm>
                <a:off x="5560999" y="415798"/>
                <a:ext cx="232200" cy="22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94DE12-8F4F-4769-9155-4B2CE1FA6C3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51999" y="406798"/>
                  <a:ext cx="249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C4EE73-5EEA-4918-860F-C26C8EEA3C09}"/>
                    </a:ext>
                  </a:extLst>
                </p14:cNvPr>
                <p14:cNvContentPartPr/>
                <p14:nvPr/>
              </p14:nvContentPartPr>
              <p14:xfrm>
                <a:off x="5936119" y="509398"/>
                <a:ext cx="73080" cy="120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C4EE73-5EEA-4918-860F-C26C8EEA3C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27479" y="500398"/>
                  <a:ext cx="90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31A8FA-595E-463C-B813-71F1617CB875}"/>
                    </a:ext>
                  </a:extLst>
                </p14:cNvPr>
                <p14:cNvContentPartPr/>
                <p14:nvPr/>
              </p14:nvContentPartPr>
              <p14:xfrm>
                <a:off x="5860159" y="375118"/>
                <a:ext cx="249120" cy="483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31A8FA-595E-463C-B813-71F1617CB8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51519" y="366478"/>
                  <a:ext cx="266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E564BF-9C58-4464-B4C0-57914A94F8C4}"/>
                    </a:ext>
                  </a:extLst>
                </p14:cNvPr>
                <p14:cNvContentPartPr/>
                <p14:nvPr/>
              </p14:nvContentPartPr>
              <p14:xfrm>
                <a:off x="6147799" y="194038"/>
                <a:ext cx="192600" cy="57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E564BF-9C58-4464-B4C0-57914A94F8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39159" y="185038"/>
                  <a:ext cx="210240" cy="58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B37038-D99C-4A96-AF0C-1E56596BE262}"/>
              </a:ext>
            </a:extLst>
          </p:cNvPr>
          <p:cNvGrpSpPr/>
          <p:nvPr/>
        </p:nvGrpSpPr>
        <p:grpSpPr>
          <a:xfrm>
            <a:off x="6558559" y="131038"/>
            <a:ext cx="2927880" cy="584640"/>
            <a:chOff x="6558559" y="131038"/>
            <a:chExt cx="292788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237F99-9227-4275-ACD7-77036118747B}"/>
                    </a:ext>
                  </a:extLst>
                </p14:cNvPr>
                <p14:cNvContentPartPr/>
                <p14:nvPr/>
              </p14:nvContentPartPr>
              <p14:xfrm>
                <a:off x="6558559" y="490318"/>
                <a:ext cx="230040" cy="2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237F99-9227-4275-ACD7-77036118747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49919" y="481318"/>
                  <a:ext cx="247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9EFCF6C-EEFD-4581-B2E6-39360AAF3FBB}"/>
                    </a:ext>
                  </a:extLst>
                </p14:cNvPr>
                <p14:cNvContentPartPr/>
                <p14:nvPr/>
              </p14:nvContentPartPr>
              <p14:xfrm>
                <a:off x="6943039" y="268558"/>
                <a:ext cx="601920" cy="407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9EFCF6C-EEFD-4581-B2E6-39360AAF3F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34399" y="259558"/>
                  <a:ext cx="6195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3549330-0EA2-4FFB-B1B8-C93C40802C08}"/>
                    </a:ext>
                  </a:extLst>
                </p14:cNvPr>
                <p14:cNvContentPartPr/>
                <p14:nvPr/>
              </p14:nvContentPartPr>
              <p14:xfrm>
                <a:off x="7084879" y="456478"/>
                <a:ext cx="207720" cy="79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3549330-0EA2-4FFB-B1B8-C93C40802C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75879" y="447478"/>
                  <a:ext cx="225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C60D07-F9EB-4FCC-ACB6-0BB37B54ABA5}"/>
                    </a:ext>
                  </a:extLst>
                </p14:cNvPr>
                <p14:cNvContentPartPr/>
                <p14:nvPr/>
              </p14:nvContentPartPr>
              <p14:xfrm>
                <a:off x="7456759" y="391678"/>
                <a:ext cx="159120" cy="21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C60D07-F9EB-4FCC-ACB6-0BB37B54AB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47759" y="383038"/>
                  <a:ext cx="176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60B820-7A35-4FA2-B48B-1BE145D332FB}"/>
                    </a:ext>
                  </a:extLst>
                </p14:cNvPr>
                <p14:cNvContentPartPr/>
                <p14:nvPr/>
              </p14:nvContentPartPr>
              <p14:xfrm>
                <a:off x="7679239" y="416878"/>
                <a:ext cx="210600" cy="177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60B820-7A35-4FA2-B48B-1BE145D332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70239" y="408238"/>
                  <a:ext cx="228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98BF6B-E6D0-4492-B78F-874DFBF2923C}"/>
                    </a:ext>
                  </a:extLst>
                </p14:cNvPr>
                <p14:cNvContentPartPr/>
                <p14:nvPr/>
              </p14:nvContentPartPr>
              <p14:xfrm>
                <a:off x="7652239" y="399598"/>
                <a:ext cx="197280" cy="18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98BF6B-E6D0-4492-B78F-874DFBF292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43599" y="390958"/>
                  <a:ext cx="214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AC1C271-873C-4997-AE2C-E6D0DD87AFE7}"/>
                    </a:ext>
                  </a:extLst>
                </p14:cNvPr>
                <p14:cNvContentPartPr/>
                <p14:nvPr/>
              </p14:nvContentPartPr>
              <p14:xfrm>
                <a:off x="7922239" y="273238"/>
                <a:ext cx="160560" cy="347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AC1C271-873C-4997-AE2C-E6D0DD87AFE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13239" y="264598"/>
                  <a:ext cx="178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00FA4B0-4970-4EC8-A580-D8331855BED8}"/>
                    </a:ext>
                  </a:extLst>
                </p14:cNvPr>
                <p14:cNvContentPartPr/>
                <p14:nvPr/>
              </p14:nvContentPartPr>
              <p14:xfrm>
                <a:off x="8134639" y="167038"/>
                <a:ext cx="512280" cy="43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00FA4B0-4970-4EC8-A580-D8331855BED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25999" y="158038"/>
                  <a:ext cx="5299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3598435-FD06-412C-8983-55C625731794}"/>
                    </a:ext>
                  </a:extLst>
                </p14:cNvPr>
                <p14:cNvContentPartPr/>
                <p14:nvPr/>
              </p14:nvContentPartPr>
              <p14:xfrm>
                <a:off x="8236519" y="430918"/>
                <a:ext cx="275400" cy="54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3598435-FD06-412C-8983-55C62573179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27879" y="422278"/>
                  <a:ext cx="293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A3B5B0-0697-488E-9ACB-91C22ADD2047}"/>
                    </a:ext>
                  </a:extLst>
                </p14:cNvPr>
                <p14:cNvContentPartPr/>
                <p14:nvPr/>
              </p14:nvContentPartPr>
              <p14:xfrm>
                <a:off x="8553679" y="292678"/>
                <a:ext cx="231840" cy="262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A3B5B0-0697-488E-9ACB-91C22ADD20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45039" y="284038"/>
                  <a:ext cx="249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A6ED00A-4444-492C-8109-AECB15D757D8}"/>
                    </a:ext>
                  </a:extLst>
                </p14:cNvPr>
                <p14:cNvContentPartPr/>
                <p14:nvPr/>
              </p14:nvContentPartPr>
              <p14:xfrm>
                <a:off x="8808199" y="316078"/>
                <a:ext cx="105480" cy="151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A6ED00A-4444-492C-8109-AECB15D757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99199" y="307438"/>
                  <a:ext cx="123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E38B78-138A-401C-811B-1D4C4211201A}"/>
                    </a:ext>
                  </a:extLst>
                </p14:cNvPr>
                <p14:cNvContentPartPr/>
                <p14:nvPr/>
              </p14:nvContentPartPr>
              <p14:xfrm>
                <a:off x="8888839" y="313558"/>
                <a:ext cx="188640" cy="196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E38B78-138A-401C-811B-1D4C4211201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80199" y="304558"/>
                  <a:ext cx="206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DF5D3D6-7447-44D7-8162-D2582BC939A7}"/>
                    </a:ext>
                  </a:extLst>
                </p14:cNvPr>
                <p14:cNvContentPartPr/>
                <p14:nvPr/>
              </p14:nvContentPartPr>
              <p14:xfrm>
                <a:off x="8830879" y="516958"/>
                <a:ext cx="66600" cy="191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DF5D3D6-7447-44D7-8162-D2582BC939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22239" y="508318"/>
                  <a:ext cx="84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FFBFEB9-9C81-46E8-BFA8-183E18A29E0A}"/>
                    </a:ext>
                  </a:extLst>
                </p14:cNvPr>
                <p14:cNvContentPartPr/>
                <p14:nvPr/>
              </p14:nvContentPartPr>
              <p14:xfrm>
                <a:off x="9176839" y="131038"/>
                <a:ext cx="309600" cy="58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FFBFEB9-9C81-46E8-BFA8-183E18A29E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67839" y="122398"/>
                  <a:ext cx="327240" cy="60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57321DA-E39E-41CB-A157-953DCF314F9C}"/>
              </a:ext>
            </a:extLst>
          </p:cNvPr>
          <p:cNvGrpSpPr/>
          <p:nvPr/>
        </p:nvGrpSpPr>
        <p:grpSpPr>
          <a:xfrm>
            <a:off x="2533039" y="1621798"/>
            <a:ext cx="273240" cy="179280"/>
            <a:chOff x="2533039" y="1621798"/>
            <a:chExt cx="2732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2B8709A-7364-4F9C-8176-25A369C50C56}"/>
                    </a:ext>
                  </a:extLst>
                </p14:cNvPr>
                <p14:cNvContentPartPr/>
                <p14:nvPr/>
              </p14:nvContentPartPr>
              <p14:xfrm>
                <a:off x="2533039" y="1621798"/>
                <a:ext cx="208440" cy="33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2B8709A-7364-4F9C-8176-25A369C50C5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24039" y="1612798"/>
                  <a:ext cx="226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61BB30-BF95-45A0-891D-3D1A07C24430}"/>
                    </a:ext>
                  </a:extLst>
                </p14:cNvPr>
                <p14:cNvContentPartPr/>
                <p14:nvPr/>
              </p14:nvContentPartPr>
              <p14:xfrm>
                <a:off x="2545639" y="1790638"/>
                <a:ext cx="260640" cy="10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61BB30-BF95-45A0-891D-3D1A07C2443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36999" y="1781998"/>
                  <a:ext cx="27828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BB1F9EA-B8A8-4B41-9247-87EA8A81AE4B}"/>
              </a:ext>
            </a:extLst>
          </p:cNvPr>
          <p:cNvGrpSpPr/>
          <p:nvPr/>
        </p:nvGrpSpPr>
        <p:grpSpPr>
          <a:xfrm>
            <a:off x="3439159" y="1707118"/>
            <a:ext cx="1062360" cy="644040"/>
            <a:chOff x="3439159" y="1707118"/>
            <a:chExt cx="106236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3153117-AF7E-46B9-B69D-FF1A2B673E09}"/>
                    </a:ext>
                  </a:extLst>
                </p14:cNvPr>
                <p14:cNvContentPartPr/>
                <p14:nvPr/>
              </p14:nvContentPartPr>
              <p14:xfrm>
                <a:off x="3439159" y="1850398"/>
                <a:ext cx="512280" cy="66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3153117-AF7E-46B9-B69D-FF1A2B673E0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30519" y="1841758"/>
                  <a:ext cx="529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DED10E-F689-454E-A7A7-570EEB8D85F0}"/>
                    </a:ext>
                  </a:extLst>
                </p14:cNvPr>
                <p14:cNvContentPartPr/>
                <p14:nvPr/>
              </p14:nvContentPartPr>
              <p14:xfrm>
                <a:off x="3602239" y="1992238"/>
                <a:ext cx="183600" cy="358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DED10E-F689-454E-A7A7-570EEB8D85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93599" y="1983238"/>
                  <a:ext cx="201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1865C7F-3BDA-4D9F-BAA7-D7508837D834}"/>
                    </a:ext>
                  </a:extLst>
                </p14:cNvPr>
                <p14:cNvContentPartPr/>
                <p14:nvPr/>
              </p14:nvContentPartPr>
              <p14:xfrm>
                <a:off x="4219999" y="1707118"/>
                <a:ext cx="281520" cy="74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865C7F-3BDA-4D9F-BAA7-D7508837D8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10999" y="1698118"/>
                  <a:ext cx="29916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42DE9B-2E60-4B85-8124-F55E9D5BD4DD}"/>
              </a:ext>
            </a:extLst>
          </p:cNvPr>
          <p:cNvGrpSpPr/>
          <p:nvPr/>
        </p:nvGrpSpPr>
        <p:grpSpPr>
          <a:xfrm>
            <a:off x="4920199" y="1278358"/>
            <a:ext cx="608760" cy="870480"/>
            <a:chOff x="4920199" y="1278358"/>
            <a:chExt cx="608760" cy="87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3C444D-E3FA-4E49-B24D-792C08512553}"/>
                    </a:ext>
                  </a:extLst>
                </p14:cNvPr>
                <p14:cNvContentPartPr/>
                <p14:nvPr/>
              </p14:nvContentPartPr>
              <p14:xfrm>
                <a:off x="5039359" y="1278358"/>
                <a:ext cx="185400" cy="204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3C444D-E3FA-4E49-B24D-792C0851255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30719" y="1269358"/>
                  <a:ext cx="203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53B923-E5BF-4F1F-B9C6-5B558457BC4B}"/>
                    </a:ext>
                  </a:extLst>
                </p14:cNvPr>
                <p14:cNvContentPartPr/>
                <p14:nvPr/>
              </p14:nvContentPartPr>
              <p14:xfrm>
                <a:off x="5089039" y="1286278"/>
                <a:ext cx="227160" cy="36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53B923-E5BF-4F1F-B9C6-5B558457BC4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80399" y="1277278"/>
                  <a:ext cx="244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60CA162-6A2E-4EB7-BE4B-6C2A3497138B}"/>
                    </a:ext>
                  </a:extLst>
                </p14:cNvPr>
                <p14:cNvContentPartPr/>
                <p14:nvPr/>
              </p14:nvContentPartPr>
              <p14:xfrm>
                <a:off x="4954039" y="1661758"/>
                <a:ext cx="249840" cy="62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60CA162-6A2E-4EB7-BE4B-6C2A349713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45039" y="1653118"/>
                  <a:ext cx="2674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E8115F-826C-4D0A-BA71-199F23BB5C1D}"/>
                    </a:ext>
                  </a:extLst>
                </p14:cNvPr>
                <p14:cNvContentPartPr/>
                <p14:nvPr/>
              </p14:nvContentPartPr>
              <p14:xfrm>
                <a:off x="4920199" y="1820878"/>
                <a:ext cx="216720" cy="327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E8115F-826C-4D0A-BA71-199F23BB5C1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11199" y="1811878"/>
                  <a:ext cx="2343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84AE947-696E-408D-B816-CFE050D86978}"/>
                    </a:ext>
                  </a:extLst>
                </p14:cNvPr>
                <p14:cNvContentPartPr/>
                <p14:nvPr/>
              </p14:nvContentPartPr>
              <p14:xfrm>
                <a:off x="5524639" y="1671838"/>
                <a:ext cx="4320" cy="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84AE947-696E-408D-B816-CFE050D869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15999" y="1663198"/>
                  <a:ext cx="219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55D1DE-F7DE-441E-A451-3EFF0D64AEC8}"/>
              </a:ext>
            </a:extLst>
          </p:cNvPr>
          <p:cNvGrpSpPr/>
          <p:nvPr/>
        </p:nvGrpSpPr>
        <p:grpSpPr>
          <a:xfrm>
            <a:off x="5809759" y="1374118"/>
            <a:ext cx="371160" cy="705960"/>
            <a:chOff x="5809759" y="1374118"/>
            <a:chExt cx="371160" cy="70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82DC759-2273-40B4-A32B-00794419E3DD}"/>
                    </a:ext>
                  </a:extLst>
                </p14:cNvPr>
                <p14:cNvContentPartPr/>
                <p14:nvPr/>
              </p14:nvContentPartPr>
              <p14:xfrm>
                <a:off x="5877079" y="1374118"/>
                <a:ext cx="303840" cy="21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82DC759-2273-40B4-A32B-00794419E3D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68079" y="1365478"/>
                  <a:ext cx="321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8C14B9C-DAC9-4B14-BBC6-468229D4553A}"/>
                    </a:ext>
                  </a:extLst>
                </p14:cNvPr>
                <p14:cNvContentPartPr/>
                <p14:nvPr/>
              </p14:nvContentPartPr>
              <p14:xfrm>
                <a:off x="5809759" y="1685518"/>
                <a:ext cx="297720" cy="38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8C14B9C-DAC9-4B14-BBC6-468229D4553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01119" y="1676878"/>
                  <a:ext cx="315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DEED25-EFC9-44A1-8A1E-92AF191646E6}"/>
                    </a:ext>
                  </a:extLst>
                </p14:cNvPr>
                <p14:cNvContentPartPr/>
                <p14:nvPr/>
              </p14:nvContentPartPr>
              <p14:xfrm>
                <a:off x="5872399" y="1831318"/>
                <a:ext cx="193320" cy="248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DEED25-EFC9-44A1-8A1E-92AF191646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63399" y="1822318"/>
                  <a:ext cx="21096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6F2FF6C-92A8-4746-9FA0-D54A95BB54AB}"/>
                  </a:ext>
                </a:extLst>
              </p14:cNvPr>
              <p14:cNvContentPartPr/>
              <p14:nvPr/>
            </p14:nvContentPartPr>
            <p14:xfrm>
              <a:off x="3602239" y="1432438"/>
              <a:ext cx="204840" cy="336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6F2FF6C-92A8-4746-9FA0-D54A95BB54A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93239" y="1423798"/>
                <a:ext cx="22248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0AA066F-9BEF-4279-BF22-DD0EC0756E3E}"/>
                  </a:ext>
                </a:extLst>
              </p14:cNvPr>
              <p14:cNvContentPartPr/>
              <p14:nvPr/>
            </p14:nvContentPartPr>
            <p14:xfrm>
              <a:off x="6588079" y="1560238"/>
              <a:ext cx="204120" cy="16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0AA066F-9BEF-4279-BF22-DD0EC0756E3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579439" y="1551598"/>
                <a:ext cx="2217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659C481-F806-42FA-B7C8-F33541E8A39E}"/>
                  </a:ext>
                </a:extLst>
              </p14:cNvPr>
              <p14:cNvContentPartPr/>
              <p14:nvPr/>
            </p14:nvContentPartPr>
            <p14:xfrm>
              <a:off x="6556039" y="1713958"/>
              <a:ext cx="279720" cy="31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659C481-F806-42FA-B7C8-F33541E8A39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547399" y="1705318"/>
                <a:ext cx="2973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E6EDEA1-FC21-418D-AC5A-4BA84E9DF250}"/>
                  </a:ext>
                </a:extLst>
              </p14:cNvPr>
              <p14:cNvContentPartPr/>
              <p14:nvPr/>
            </p14:nvContentPartPr>
            <p14:xfrm>
              <a:off x="7166959" y="1518478"/>
              <a:ext cx="340200" cy="237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E6EDEA1-FC21-418D-AC5A-4BA84E9DF25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158319" y="1509478"/>
                <a:ext cx="3578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FFFE907-2D17-4712-AA4B-78420F300457}"/>
                  </a:ext>
                </a:extLst>
              </p14:cNvPr>
              <p14:cNvContentPartPr/>
              <p14:nvPr/>
            </p14:nvContentPartPr>
            <p14:xfrm>
              <a:off x="830239" y="4439878"/>
              <a:ext cx="6840" cy="7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FFFE907-2D17-4712-AA4B-78420F30045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1239" y="4431238"/>
                <a:ext cx="24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B6625DB-4E10-4601-93BC-85BF2ED91BFE}"/>
                  </a:ext>
                </a:extLst>
              </p14:cNvPr>
              <p14:cNvContentPartPr/>
              <p14:nvPr/>
            </p14:nvContentPartPr>
            <p14:xfrm>
              <a:off x="4856839" y="4352038"/>
              <a:ext cx="360" cy="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B6625DB-4E10-4601-93BC-85BF2ED91BF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48199" y="434303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oup 284">
            <a:extLst>
              <a:ext uri="{FF2B5EF4-FFF2-40B4-BE49-F238E27FC236}">
                <a16:creationId xmlns:a16="http://schemas.microsoft.com/office/drawing/2014/main" id="{2899FC8F-89A6-4AC3-AF49-CFD3C06F0674}"/>
              </a:ext>
            </a:extLst>
          </p:cNvPr>
          <p:cNvGrpSpPr/>
          <p:nvPr/>
        </p:nvGrpSpPr>
        <p:grpSpPr>
          <a:xfrm>
            <a:off x="425599" y="2446918"/>
            <a:ext cx="11776680" cy="3501720"/>
            <a:chOff x="425599" y="2446918"/>
            <a:chExt cx="11776680" cy="350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72AAA8A-9B6F-4201-B139-ABB7C153087B}"/>
                    </a:ext>
                  </a:extLst>
                </p14:cNvPr>
                <p14:cNvContentPartPr/>
                <p14:nvPr/>
              </p14:nvContentPartPr>
              <p14:xfrm>
                <a:off x="663559" y="2973958"/>
                <a:ext cx="108360" cy="217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72AAA8A-9B6F-4201-B139-ABB7C153087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4919" y="2964958"/>
                  <a:ext cx="126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ED4FAD8-2368-41F6-B461-D7511D90894E}"/>
                    </a:ext>
                  </a:extLst>
                </p14:cNvPr>
                <p14:cNvContentPartPr/>
                <p14:nvPr/>
              </p14:nvContentPartPr>
              <p14:xfrm>
                <a:off x="425599" y="3106438"/>
                <a:ext cx="597960" cy="113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ED4FAD8-2368-41F6-B461-D7511D90894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6959" y="3097438"/>
                  <a:ext cx="615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3D5EA4-893C-4D0E-A34D-1586DFCB13E9}"/>
                    </a:ext>
                  </a:extLst>
                </p14:cNvPr>
                <p14:cNvContentPartPr/>
                <p14:nvPr/>
              </p14:nvContentPartPr>
              <p14:xfrm>
                <a:off x="475999" y="2883238"/>
                <a:ext cx="642600" cy="93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3D5EA4-893C-4D0E-A34D-1586DFCB13E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7359" y="2874238"/>
                  <a:ext cx="660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EB5BB0-AA21-4D06-BFEF-B88FA0A9D3B1}"/>
                    </a:ext>
                  </a:extLst>
                </p14:cNvPr>
                <p14:cNvContentPartPr/>
                <p14:nvPr/>
              </p14:nvContentPartPr>
              <p14:xfrm>
                <a:off x="1075039" y="3000958"/>
                <a:ext cx="389520" cy="138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EB5BB0-AA21-4D06-BFEF-B88FA0A9D3B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6039" y="2992318"/>
                  <a:ext cx="407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045A236-0EAC-4802-B3FB-AC9123DEFD20}"/>
                    </a:ext>
                  </a:extLst>
                </p14:cNvPr>
                <p14:cNvContentPartPr/>
                <p14:nvPr/>
              </p14:nvContentPartPr>
              <p14:xfrm>
                <a:off x="1468879" y="3001318"/>
                <a:ext cx="195480" cy="404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045A236-0EAC-4802-B3FB-AC9123DEFD2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60239" y="2992678"/>
                  <a:ext cx="2131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28F1B26-8E66-404E-A77F-2D6B2D73F79C}"/>
                    </a:ext>
                  </a:extLst>
                </p14:cNvPr>
                <p14:cNvContentPartPr/>
                <p14:nvPr/>
              </p14:nvContentPartPr>
              <p14:xfrm>
                <a:off x="1567519" y="2883238"/>
                <a:ext cx="385560" cy="312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28F1B26-8E66-404E-A77F-2D6B2D73F79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58519" y="2874598"/>
                  <a:ext cx="4032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991552B-E937-4760-9C15-18B9BC9E9D50}"/>
                    </a:ext>
                  </a:extLst>
                </p14:cNvPr>
                <p14:cNvContentPartPr/>
                <p14:nvPr/>
              </p14:nvContentPartPr>
              <p14:xfrm>
                <a:off x="1897279" y="2932918"/>
                <a:ext cx="208800" cy="218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991552B-E937-4760-9C15-18B9BC9E9D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88279" y="2923918"/>
                  <a:ext cx="226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562F251-22F2-4AE1-9584-E606A0853014}"/>
                    </a:ext>
                  </a:extLst>
                </p14:cNvPr>
                <p14:cNvContentPartPr/>
                <p14:nvPr/>
              </p14:nvContentPartPr>
              <p14:xfrm>
                <a:off x="2159719" y="2908078"/>
                <a:ext cx="267120" cy="276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562F251-22F2-4AE1-9584-E606A085301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50719" y="2899078"/>
                  <a:ext cx="2847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16FA160-C2AC-4551-9893-83574E14146B}"/>
                    </a:ext>
                  </a:extLst>
                </p14:cNvPr>
                <p14:cNvContentPartPr/>
                <p14:nvPr/>
              </p14:nvContentPartPr>
              <p14:xfrm>
                <a:off x="2446279" y="2630518"/>
                <a:ext cx="358560" cy="572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16FA160-C2AC-4551-9893-83574E14146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37279" y="2621878"/>
                  <a:ext cx="37620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84C888-7DB8-4859-9105-C6C4197A660F}"/>
                    </a:ext>
                  </a:extLst>
                </p14:cNvPr>
                <p14:cNvContentPartPr/>
                <p14:nvPr/>
              </p14:nvContentPartPr>
              <p14:xfrm>
                <a:off x="2436559" y="2890798"/>
                <a:ext cx="427680" cy="50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C84C888-7DB8-4859-9105-C6C4197A660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27919" y="2882158"/>
                  <a:ext cx="445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32AD7B-020B-448A-858E-2872AED352F5}"/>
                    </a:ext>
                  </a:extLst>
                </p14:cNvPr>
                <p14:cNvContentPartPr/>
                <p14:nvPr/>
              </p14:nvContentPartPr>
              <p14:xfrm>
                <a:off x="2796199" y="3013918"/>
                <a:ext cx="138960" cy="84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32AD7B-020B-448A-858E-2872AED352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87559" y="3004918"/>
                  <a:ext cx="156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A10D35-445C-4E23-AF32-CA21E4AA2CBF}"/>
                    </a:ext>
                  </a:extLst>
                </p14:cNvPr>
                <p14:cNvContentPartPr/>
                <p14:nvPr/>
              </p14:nvContentPartPr>
              <p14:xfrm>
                <a:off x="3013999" y="3011038"/>
                <a:ext cx="207360" cy="137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A10D35-445C-4E23-AF32-CA21E4AA2CB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04999" y="3002038"/>
                  <a:ext cx="225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58644E5-CE2D-467D-A775-CF6C704FFEC9}"/>
                    </a:ext>
                  </a:extLst>
                </p14:cNvPr>
                <p14:cNvContentPartPr/>
                <p14:nvPr/>
              </p14:nvContentPartPr>
              <p14:xfrm>
                <a:off x="3374719" y="2675158"/>
                <a:ext cx="335880" cy="523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58644E5-CE2D-467D-A775-CF6C704FFEC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66079" y="2666518"/>
                  <a:ext cx="3535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F5FEB28-92A7-4E75-B17A-C4F879732B60}"/>
                    </a:ext>
                  </a:extLst>
                </p14:cNvPr>
                <p14:cNvContentPartPr/>
                <p14:nvPr/>
              </p14:nvContentPartPr>
              <p14:xfrm>
                <a:off x="3381919" y="2905558"/>
                <a:ext cx="464040" cy="78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F5FEB28-92A7-4E75-B17A-C4F879732B6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72919" y="2896918"/>
                  <a:ext cx="481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39942FF-441D-4928-9F07-02B68276F7A2}"/>
                    </a:ext>
                  </a:extLst>
                </p14:cNvPr>
                <p14:cNvContentPartPr/>
                <p14:nvPr/>
              </p14:nvContentPartPr>
              <p14:xfrm>
                <a:off x="4100479" y="2889718"/>
                <a:ext cx="19440" cy="28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39942FF-441D-4928-9F07-02B68276F7A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91839" y="2880718"/>
                  <a:ext cx="37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030457D-090E-45A2-8EE9-E6244B415E5B}"/>
                    </a:ext>
                  </a:extLst>
                </p14:cNvPr>
                <p14:cNvContentPartPr/>
                <p14:nvPr/>
              </p14:nvContentPartPr>
              <p14:xfrm>
                <a:off x="4036759" y="3150358"/>
                <a:ext cx="4680" cy="7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030457D-090E-45A2-8EE9-E6244B415E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28119" y="3141358"/>
                  <a:ext cx="22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565D6AF-5688-4DE9-B79E-8516B7AD9E48}"/>
                    </a:ext>
                  </a:extLst>
                </p14:cNvPr>
                <p14:cNvContentPartPr/>
                <p14:nvPr/>
              </p14:nvContentPartPr>
              <p14:xfrm>
                <a:off x="1426399" y="3352678"/>
                <a:ext cx="833400" cy="10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565D6AF-5688-4DE9-B79E-8516B7AD9E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17399" y="3343678"/>
                  <a:ext cx="851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4990106-65A5-4B06-A467-27BE979C85F5}"/>
                    </a:ext>
                  </a:extLst>
                </p14:cNvPr>
                <p14:cNvContentPartPr/>
                <p14:nvPr/>
              </p14:nvContentPartPr>
              <p14:xfrm>
                <a:off x="4627519" y="2869558"/>
                <a:ext cx="112680" cy="20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4990106-65A5-4B06-A467-27BE979C85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18519" y="2860918"/>
                  <a:ext cx="130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B30783D-847A-4EAB-AA0E-BE2099CEA1E0}"/>
                    </a:ext>
                  </a:extLst>
                </p14:cNvPr>
                <p14:cNvContentPartPr/>
                <p14:nvPr/>
              </p14:nvContentPartPr>
              <p14:xfrm>
                <a:off x="4423399" y="3054598"/>
                <a:ext cx="445680" cy="74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B30783D-847A-4EAB-AA0E-BE2099CEA1E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14399" y="3045958"/>
                  <a:ext cx="463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09D07BE-C04D-4890-88E0-E250E3A6AF94}"/>
                    </a:ext>
                  </a:extLst>
                </p14:cNvPr>
                <p14:cNvContentPartPr/>
                <p14:nvPr/>
              </p14:nvContentPartPr>
              <p14:xfrm>
                <a:off x="4466599" y="2810518"/>
                <a:ext cx="447480" cy="64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09D07BE-C04D-4890-88E0-E250E3A6AF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57959" y="2801518"/>
                  <a:ext cx="465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337904C-483B-4669-B0AA-40DF24C4E655}"/>
                    </a:ext>
                  </a:extLst>
                </p14:cNvPr>
                <p14:cNvContentPartPr/>
                <p14:nvPr/>
              </p14:nvContentPartPr>
              <p14:xfrm>
                <a:off x="5108119" y="2533678"/>
                <a:ext cx="417240" cy="621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337904C-483B-4669-B0AA-40DF24C4E6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99479" y="2525038"/>
                  <a:ext cx="43488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A4838EC-05EA-4533-BD60-260DF5E2727A}"/>
                    </a:ext>
                  </a:extLst>
                </p14:cNvPr>
                <p14:cNvContentPartPr/>
                <p14:nvPr/>
              </p14:nvContentPartPr>
              <p14:xfrm>
                <a:off x="5026759" y="2950558"/>
                <a:ext cx="301680" cy="67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A4838EC-05EA-4533-BD60-260DF5E2727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18119" y="2941918"/>
                  <a:ext cx="319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3A73ADC-279A-46E6-A967-A98084D1E9D9}"/>
                    </a:ext>
                  </a:extLst>
                </p14:cNvPr>
                <p14:cNvContentPartPr/>
                <p14:nvPr/>
              </p14:nvContentPartPr>
              <p14:xfrm>
                <a:off x="5876719" y="2713318"/>
                <a:ext cx="243360" cy="389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3A73ADC-279A-46E6-A967-A98084D1E9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68079" y="2704678"/>
                  <a:ext cx="2610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60FD218-9C9B-4B05-A13A-354C69FEB042}"/>
                    </a:ext>
                  </a:extLst>
                </p14:cNvPr>
                <p14:cNvContentPartPr/>
                <p14:nvPr/>
              </p14:nvContentPartPr>
              <p14:xfrm>
                <a:off x="5768359" y="2671918"/>
                <a:ext cx="416160" cy="348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60FD218-9C9B-4B05-A13A-354C69FEB04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59719" y="2663278"/>
                  <a:ext cx="4338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6B2389-6647-4D07-9212-3BF37D32CE63}"/>
                    </a:ext>
                  </a:extLst>
                </p14:cNvPr>
                <p14:cNvContentPartPr/>
                <p14:nvPr/>
              </p14:nvContentPartPr>
              <p14:xfrm>
                <a:off x="6392599" y="2763718"/>
                <a:ext cx="14220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6B2389-6647-4D07-9212-3BF37D32CE6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83599" y="2755078"/>
                  <a:ext cx="159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3E90C86-0DA6-42A3-8108-45C3B5347047}"/>
                    </a:ext>
                  </a:extLst>
                </p14:cNvPr>
                <p14:cNvContentPartPr/>
                <p14:nvPr/>
              </p14:nvContentPartPr>
              <p14:xfrm>
                <a:off x="6309079" y="3122998"/>
                <a:ext cx="51120" cy="48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3E90C86-0DA6-42A3-8108-45C3B534704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00079" y="3113998"/>
                  <a:ext cx="68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239E368-117D-47D3-88D7-88D8F3665806}"/>
                    </a:ext>
                  </a:extLst>
                </p14:cNvPr>
                <p14:cNvContentPartPr/>
                <p14:nvPr/>
              </p14:nvContentPartPr>
              <p14:xfrm>
                <a:off x="6532999" y="2446918"/>
                <a:ext cx="100800" cy="171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239E368-117D-47D3-88D7-88D8F366580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24359" y="2438278"/>
                  <a:ext cx="118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D4C6B30-614B-44A4-91C1-7C4B518415EC}"/>
                    </a:ext>
                  </a:extLst>
                </p14:cNvPr>
                <p14:cNvContentPartPr/>
                <p14:nvPr/>
              </p14:nvContentPartPr>
              <p14:xfrm>
                <a:off x="6769879" y="2611078"/>
                <a:ext cx="65160" cy="201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D4C6B30-614B-44A4-91C1-7C4B518415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61239" y="2602438"/>
                  <a:ext cx="82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D77B8E1-5640-49E7-8D19-E622B63E0FE1}"/>
                    </a:ext>
                  </a:extLst>
                </p14:cNvPr>
                <p14:cNvContentPartPr/>
                <p14:nvPr/>
              </p14:nvContentPartPr>
              <p14:xfrm>
                <a:off x="6724879" y="2650318"/>
                <a:ext cx="461520" cy="458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D77B8E1-5640-49E7-8D19-E622B63E0FE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16239" y="2641678"/>
                  <a:ext cx="479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5E55842-D010-4D70-96EA-A0D78B0D8F30}"/>
                    </a:ext>
                  </a:extLst>
                </p14:cNvPr>
                <p14:cNvContentPartPr/>
                <p14:nvPr/>
              </p14:nvContentPartPr>
              <p14:xfrm>
                <a:off x="7334359" y="2795398"/>
                <a:ext cx="252360" cy="220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5E55842-D010-4D70-96EA-A0D78B0D8F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25359" y="2786758"/>
                  <a:ext cx="270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64F2736-E481-46DC-98FC-B5E2AFF04D4C}"/>
                    </a:ext>
                  </a:extLst>
                </p14:cNvPr>
                <p14:cNvContentPartPr/>
                <p14:nvPr/>
              </p14:nvContentPartPr>
              <p14:xfrm>
                <a:off x="7675639" y="2812318"/>
                <a:ext cx="211320" cy="207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64F2736-E481-46DC-98FC-B5E2AFF04D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66639" y="2803678"/>
                  <a:ext cx="228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3D9A872-5509-4910-BB06-6C6DC79F826E}"/>
                    </a:ext>
                  </a:extLst>
                </p14:cNvPr>
                <p14:cNvContentPartPr/>
                <p14:nvPr/>
              </p14:nvContentPartPr>
              <p14:xfrm>
                <a:off x="7924399" y="2808718"/>
                <a:ext cx="179640" cy="196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3D9A872-5509-4910-BB06-6C6DC79F826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15399" y="2799718"/>
                  <a:ext cx="197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4A94300-EB38-4879-AEF1-DE3C778248E4}"/>
                    </a:ext>
                  </a:extLst>
                </p14:cNvPr>
                <p14:cNvContentPartPr/>
                <p14:nvPr/>
              </p14:nvContentPartPr>
              <p14:xfrm>
                <a:off x="8439559" y="2819158"/>
                <a:ext cx="155160" cy="159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4A94300-EB38-4879-AEF1-DE3C778248E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30559" y="2810518"/>
                  <a:ext cx="172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ED8C50D-7071-464F-983B-5448A486917E}"/>
                    </a:ext>
                  </a:extLst>
                </p14:cNvPr>
                <p14:cNvContentPartPr/>
                <p14:nvPr/>
              </p14:nvContentPartPr>
              <p14:xfrm>
                <a:off x="8625319" y="2818798"/>
                <a:ext cx="243720" cy="179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ED8C50D-7071-464F-983B-5448A48691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16319" y="2809798"/>
                  <a:ext cx="261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21AF55B-836A-4D9D-AF52-CEF47AD4E8C9}"/>
                    </a:ext>
                  </a:extLst>
                </p14:cNvPr>
                <p14:cNvContentPartPr/>
                <p14:nvPr/>
              </p14:nvContentPartPr>
              <p14:xfrm>
                <a:off x="8940679" y="2775958"/>
                <a:ext cx="278640" cy="212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21AF55B-836A-4D9D-AF52-CEF47AD4E8C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32039" y="2767318"/>
                  <a:ext cx="296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ED94D7C-0892-4A59-B7FE-D81CBB7F4BE0}"/>
                    </a:ext>
                  </a:extLst>
                </p14:cNvPr>
                <p14:cNvContentPartPr/>
                <p14:nvPr/>
              </p14:nvContentPartPr>
              <p14:xfrm>
                <a:off x="9129319" y="2527918"/>
                <a:ext cx="316800" cy="461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ED94D7C-0892-4A59-B7FE-D81CBB7F4BE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20679" y="2518918"/>
                  <a:ext cx="3344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682FB78-B3D4-4F2B-866E-F5C3E109595D}"/>
                    </a:ext>
                  </a:extLst>
                </p14:cNvPr>
                <p14:cNvContentPartPr/>
                <p14:nvPr/>
              </p14:nvContentPartPr>
              <p14:xfrm>
                <a:off x="9286279" y="2810878"/>
                <a:ext cx="181800" cy="177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682FB78-B3D4-4F2B-866E-F5C3E109595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77279" y="2802238"/>
                  <a:ext cx="199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E295A57-BFF6-450B-800A-8723F4B2FF39}"/>
                    </a:ext>
                  </a:extLst>
                </p14:cNvPr>
                <p14:cNvContentPartPr/>
                <p14:nvPr/>
              </p14:nvContentPartPr>
              <p14:xfrm>
                <a:off x="9311119" y="2895118"/>
                <a:ext cx="270000" cy="332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E295A57-BFF6-450B-800A-8723F4B2FF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02479" y="2886478"/>
                  <a:ext cx="2876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E9D6C2-5460-40F1-8EF4-90A91558E0DA}"/>
                    </a:ext>
                  </a:extLst>
                </p14:cNvPr>
                <p14:cNvContentPartPr/>
                <p14:nvPr/>
              </p14:nvContentPartPr>
              <p14:xfrm>
                <a:off x="9564919" y="2782438"/>
                <a:ext cx="261360" cy="276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E9D6C2-5460-40F1-8EF4-90A91558E0D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56279" y="2773438"/>
                  <a:ext cx="2790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8D28C55-8E30-42EC-BD69-0DA249FD97C2}"/>
                    </a:ext>
                  </a:extLst>
                </p14:cNvPr>
                <p14:cNvContentPartPr/>
                <p14:nvPr/>
              </p14:nvContentPartPr>
              <p14:xfrm>
                <a:off x="9881359" y="2808718"/>
                <a:ext cx="263880" cy="226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8D28C55-8E30-42EC-BD69-0DA249FD97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72719" y="2799718"/>
                  <a:ext cx="281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91B0F34-D029-4AD6-A390-2868B5016217}"/>
                    </a:ext>
                  </a:extLst>
                </p14:cNvPr>
                <p14:cNvContentPartPr/>
                <p14:nvPr/>
              </p14:nvContentPartPr>
              <p14:xfrm>
                <a:off x="10070719" y="2862718"/>
                <a:ext cx="259920" cy="163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91B0F34-D029-4AD6-A390-2868B50162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62079" y="2854078"/>
                  <a:ext cx="277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14E0C61-0738-4986-A432-A40B9CFD56F9}"/>
                    </a:ext>
                  </a:extLst>
                </p14:cNvPr>
                <p14:cNvContentPartPr/>
                <p14:nvPr/>
              </p14:nvContentPartPr>
              <p14:xfrm>
                <a:off x="10356559" y="2840398"/>
                <a:ext cx="344160" cy="225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14E0C61-0738-4986-A432-A40B9CFD56F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47919" y="2831398"/>
                  <a:ext cx="361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B4DE28A-0532-41C0-B625-F3CC5C53BF9A}"/>
                    </a:ext>
                  </a:extLst>
                </p14:cNvPr>
                <p14:cNvContentPartPr/>
                <p14:nvPr/>
              </p14:nvContentPartPr>
              <p14:xfrm>
                <a:off x="10562119" y="2589838"/>
                <a:ext cx="394200" cy="453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B4DE28A-0532-41C0-B625-F3CC5C53BF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53479" y="2580838"/>
                  <a:ext cx="4118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27B8A01-885F-4DF4-AC6E-1F3189A2E2C7}"/>
                    </a:ext>
                  </a:extLst>
                </p14:cNvPr>
                <p14:cNvContentPartPr/>
                <p14:nvPr/>
              </p14:nvContentPartPr>
              <p14:xfrm>
                <a:off x="10748599" y="2892598"/>
                <a:ext cx="225720" cy="178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27B8A01-885F-4DF4-AC6E-1F3189A2E2C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39959" y="2883958"/>
                  <a:ext cx="243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E21DDD5-7279-4084-9510-7F7ECD219F32}"/>
                    </a:ext>
                  </a:extLst>
                </p14:cNvPr>
                <p14:cNvContentPartPr/>
                <p14:nvPr/>
              </p14:nvContentPartPr>
              <p14:xfrm>
                <a:off x="10945159" y="2954158"/>
                <a:ext cx="289440" cy="171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E21DDD5-7279-4084-9510-7F7ECD219F3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36519" y="2945518"/>
                  <a:ext cx="307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2A5E4D7-73F2-412C-8975-2A5DDEBF47F5}"/>
                    </a:ext>
                  </a:extLst>
                </p14:cNvPr>
                <p14:cNvContentPartPr/>
                <p14:nvPr/>
              </p14:nvContentPartPr>
              <p14:xfrm>
                <a:off x="11320279" y="2636278"/>
                <a:ext cx="479160" cy="521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2A5E4D7-73F2-412C-8975-2A5DDEBF47F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311279" y="2627638"/>
                  <a:ext cx="4968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915CD5D-7C28-451E-92B7-388933DB6AF8}"/>
                    </a:ext>
                  </a:extLst>
                </p14:cNvPr>
                <p14:cNvContentPartPr/>
                <p14:nvPr/>
              </p14:nvContentPartPr>
              <p14:xfrm>
                <a:off x="11345479" y="2857678"/>
                <a:ext cx="557280" cy="65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915CD5D-7C28-451E-92B7-388933DB6AF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336839" y="2848678"/>
                  <a:ext cx="574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AC3DFF-7E8B-46E6-B5C9-90AE068784BB}"/>
                    </a:ext>
                  </a:extLst>
                </p14:cNvPr>
                <p14:cNvContentPartPr/>
                <p14:nvPr/>
              </p14:nvContentPartPr>
              <p14:xfrm>
                <a:off x="8588239" y="3581998"/>
                <a:ext cx="246240" cy="239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AC3DFF-7E8B-46E6-B5C9-90AE068784B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79239" y="3573358"/>
                  <a:ext cx="263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4FFA9CC-647D-4582-86DD-95C2D80CB9BE}"/>
                    </a:ext>
                  </a:extLst>
                </p14:cNvPr>
                <p14:cNvContentPartPr/>
                <p14:nvPr/>
              </p14:nvContentPartPr>
              <p14:xfrm>
                <a:off x="8857519" y="3641758"/>
                <a:ext cx="158760" cy="187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4FFA9CC-647D-4582-86DD-95C2D80CB9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48519" y="3632758"/>
                  <a:ext cx="176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31CEFF9-7382-4A23-B077-742AF244D221}"/>
                    </a:ext>
                  </a:extLst>
                </p14:cNvPr>
                <p14:cNvContentPartPr/>
                <p14:nvPr/>
              </p14:nvContentPartPr>
              <p14:xfrm>
                <a:off x="9084319" y="3636358"/>
                <a:ext cx="23508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31CEFF9-7382-4A23-B077-742AF244D22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75319" y="3627718"/>
                  <a:ext cx="252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62A6CFD-493C-4A6F-8C31-B3900368CACD}"/>
                    </a:ext>
                  </a:extLst>
                </p14:cNvPr>
                <p14:cNvContentPartPr/>
                <p14:nvPr/>
              </p14:nvContentPartPr>
              <p14:xfrm>
                <a:off x="9412999" y="3574438"/>
                <a:ext cx="264240" cy="239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62A6CFD-493C-4A6F-8C31-B3900368CAC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03999" y="3565798"/>
                  <a:ext cx="281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F8FF631-F3B8-4C04-A016-D8B0DA2432A5}"/>
                    </a:ext>
                  </a:extLst>
                </p14:cNvPr>
                <p14:cNvContentPartPr/>
                <p14:nvPr/>
              </p14:nvContentPartPr>
              <p14:xfrm>
                <a:off x="9673999" y="3587398"/>
                <a:ext cx="173160" cy="200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F8FF631-F3B8-4C04-A016-D8B0DA2432A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64999" y="3578758"/>
                  <a:ext cx="190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C765C0-FA8E-4DF8-ABDA-9F025CD907E1}"/>
                    </a:ext>
                  </a:extLst>
                </p14:cNvPr>
                <p14:cNvContentPartPr/>
                <p14:nvPr/>
              </p14:nvContentPartPr>
              <p14:xfrm>
                <a:off x="9848959" y="3605758"/>
                <a:ext cx="216000" cy="200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C765C0-FA8E-4DF8-ABDA-9F025CD907E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39959" y="3596758"/>
                  <a:ext cx="233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E5C011B-6D12-4832-831B-C2C5FCFF905C}"/>
                    </a:ext>
                  </a:extLst>
                </p14:cNvPr>
                <p14:cNvContentPartPr/>
                <p14:nvPr/>
              </p14:nvContentPartPr>
              <p14:xfrm>
                <a:off x="10079719" y="3539158"/>
                <a:ext cx="225720" cy="229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E5C011B-6D12-4832-831B-C2C5FCFF905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71079" y="3530518"/>
                  <a:ext cx="243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57EB552-D4EC-4502-8F23-CC5B2BC5B34F}"/>
                    </a:ext>
                  </a:extLst>
                </p14:cNvPr>
                <p14:cNvContentPartPr/>
                <p14:nvPr/>
              </p14:nvContentPartPr>
              <p14:xfrm>
                <a:off x="10352599" y="3552838"/>
                <a:ext cx="291960" cy="21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57EB552-D4EC-4502-8F23-CC5B2BC5B34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343599" y="3543838"/>
                  <a:ext cx="309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844BF8E-3E60-4976-AE73-7DA89F0C6653}"/>
                    </a:ext>
                  </a:extLst>
                </p14:cNvPr>
                <p14:cNvContentPartPr/>
                <p14:nvPr/>
              </p14:nvContentPartPr>
              <p14:xfrm>
                <a:off x="618199" y="3728158"/>
                <a:ext cx="284760" cy="507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844BF8E-3E60-4976-AE73-7DA89F0C665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9559" y="3719518"/>
                  <a:ext cx="3024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EDD37EB-9BB0-4CF6-B461-995E81B3EA81}"/>
                    </a:ext>
                  </a:extLst>
                </p14:cNvPr>
                <p14:cNvContentPartPr/>
                <p14:nvPr/>
              </p14:nvContentPartPr>
              <p14:xfrm>
                <a:off x="564199" y="3908518"/>
                <a:ext cx="421920" cy="140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EDD37EB-9BB0-4CF6-B461-995E81B3EA8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5199" y="3899878"/>
                  <a:ext cx="439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87EA3F8-1581-4672-B9CC-9F286BF74A79}"/>
                    </a:ext>
                  </a:extLst>
                </p14:cNvPr>
                <p14:cNvContentPartPr/>
                <p14:nvPr/>
              </p14:nvContentPartPr>
              <p14:xfrm>
                <a:off x="985039" y="3592798"/>
                <a:ext cx="300600" cy="547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87EA3F8-1581-4672-B9CC-9F286BF74A7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6399" y="3584158"/>
                  <a:ext cx="31824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F6F5582-94B0-4007-9B83-C3B175230AA8}"/>
                    </a:ext>
                  </a:extLst>
                </p14:cNvPr>
                <p14:cNvContentPartPr/>
                <p14:nvPr/>
              </p14:nvContentPartPr>
              <p14:xfrm>
                <a:off x="1291399" y="3939478"/>
                <a:ext cx="121680" cy="151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F6F5582-94B0-4007-9B83-C3B175230A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82759" y="3930838"/>
                  <a:ext cx="139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D59D654-E78B-4D07-AF97-BF853EA3B072}"/>
                    </a:ext>
                  </a:extLst>
                </p14:cNvPr>
                <p14:cNvContentPartPr/>
                <p14:nvPr/>
              </p14:nvContentPartPr>
              <p14:xfrm>
                <a:off x="1441159" y="3925798"/>
                <a:ext cx="179640" cy="175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D59D654-E78B-4D07-AF97-BF853EA3B07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32159" y="3916798"/>
                  <a:ext cx="197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C54293E-468B-4554-8DC1-B97BB6AFAC32}"/>
                    </a:ext>
                  </a:extLst>
                </p14:cNvPr>
                <p14:cNvContentPartPr/>
                <p14:nvPr/>
              </p14:nvContentPartPr>
              <p14:xfrm>
                <a:off x="2350159" y="3682438"/>
                <a:ext cx="434520" cy="347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C54293E-468B-4554-8DC1-B97BB6AFAC3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41159" y="3673438"/>
                  <a:ext cx="452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2B3C6F5-B624-4020-B2AF-EDD7B53E9F49}"/>
                    </a:ext>
                  </a:extLst>
                </p14:cNvPr>
                <p14:cNvContentPartPr/>
                <p14:nvPr/>
              </p14:nvContentPartPr>
              <p14:xfrm>
                <a:off x="2646799" y="3809518"/>
                <a:ext cx="190440" cy="205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2B3C6F5-B624-4020-B2AF-EDD7B53E9F4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38159" y="3800878"/>
                  <a:ext cx="208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C0D546B-7D2C-4406-BBB7-7BF968A453B5}"/>
                    </a:ext>
                  </a:extLst>
                </p14:cNvPr>
                <p14:cNvContentPartPr/>
                <p14:nvPr/>
              </p14:nvContentPartPr>
              <p14:xfrm>
                <a:off x="2911399" y="3774598"/>
                <a:ext cx="254160" cy="218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C0D546B-7D2C-4406-BBB7-7BF968A453B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02399" y="3765958"/>
                  <a:ext cx="271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4D90499-E572-4D06-A32A-4513C568AED2}"/>
                    </a:ext>
                  </a:extLst>
                </p14:cNvPr>
                <p14:cNvContentPartPr/>
                <p14:nvPr/>
              </p14:nvContentPartPr>
              <p14:xfrm>
                <a:off x="3337999" y="3603238"/>
                <a:ext cx="222120" cy="412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4D90499-E572-4D06-A32A-4513C568AE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29359" y="3594238"/>
                  <a:ext cx="2397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8938E65-B287-45E9-BEDC-60F67629E394}"/>
                    </a:ext>
                  </a:extLst>
                </p14:cNvPr>
                <p14:cNvContentPartPr/>
                <p14:nvPr/>
              </p14:nvContentPartPr>
              <p14:xfrm>
                <a:off x="3611239" y="3686038"/>
                <a:ext cx="150480" cy="29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8938E65-B287-45E9-BEDC-60F67629E39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02239" y="3677398"/>
                  <a:ext cx="168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46D7311-2C4C-4874-A6F4-AF6BBB89647F}"/>
                    </a:ext>
                  </a:extLst>
                </p14:cNvPr>
                <p14:cNvContentPartPr/>
                <p14:nvPr/>
              </p14:nvContentPartPr>
              <p14:xfrm>
                <a:off x="3587119" y="3634558"/>
                <a:ext cx="272520" cy="273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46D7311-2C4C-4874-A6F4-AF6BBB89647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78479" y="3625558"/>
                  <a:ext cx="290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3F82CF6-F441-41E7-A861-68F045F79228}"/>
                    </a:ext>
                  </a:extLst>
                </p14:cNvPr>
                <p14:cNvContentPartPr/>
                <p14:nvPr/>
              </p14:nvContentPartPr>
              <p14:xfrm>
                <a:off x="3840919" y="3985198"/>
                <a:ext cx="48240" cy="99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3F82CF6-F441-41E7-A861-68F045F7922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31919" y="3976198"/>
                  <a:ext cx="65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8B4F6F1-3ED9-435F-8F1A-1EA76703EE8A}"/>
                    </a:ext>
                  </a:extLst>
                </p14:cNvPr>
                <p14:cNvContentPartPr/>
                <p14:nvPr/>
              </p14:nvContentPartPr>
              <p14:xfrm>
                <a:off x="4091479" y="3650398"/>
                <a:ext cx="72720" cy="110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8B4F6F1-3ED9-435F-8F1A-1EA76703EE8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82479" y="3641398"/>
                  <a:ext cx="90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3592D53-8A40-4435-A7BA-2E41EC2B6E0C}"/>
                    </a:ext>
                  </a:extLst>
                </p14:cNvPr>
                <p14:cNvContentPartPr/>
                <p14:nvPr/>
              </p14:nvContentPartPr>
              <p14:xfrm>
                <a:off x="4067359" y="3640678"/>
                <a:ext cx="312120" cy="344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3592D53-8A40-4435-A7BA-2E41EC2B6E0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58719" y="3632038"/>
                  <a:ext cx="3297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D07A46E-761A-4996-A2CE-DF0B665CA670}"/>
                    </a:ext>
                  </a:extLst>
                </p14:cNvPr>
                <p14:cNvContentPartPr/>
                <p14:nvPr/>
              </p14:nvContentPartPr>
              <p14:xfrm>
                <a:off x="4350319" y="3439438"/>
                <a:ext cx="137520" cy="632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D07A46E-761A-4996-A2CE-DF0B665CA67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41679" y="3430438"/>
                  <a:ext cx="15516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ADE4369-D489-492F-B17D-F3A38D31C657}"/>
                    </a:ext>
                  </a:extLst>
                </p14:cNvPr>
                <p14:cNvContentPartPr/>
                <p14:nvPr/>
              </p14:nvContentPartPr>
              <p14:xfrm>
                <a:off x="4722919" y="3683158"/>
                <a:ext cx="180360" cy="48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ADE4369-D489-492F-B17D-F3A38D31C65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14279" y="3674158"/>
                  <a:ext cx="198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68397FB-308B-460E-9F76-583C3F619269}"/>
                    </a:ext>
                  </a:extLst>
                </p14:cNvPr>
                <p14:cNvContentPartPr/>
                <p14:nvPr/>
              </p14:nvContentPartPr>
              <p14:xfrm>
                <a:off x="4656679" y="3824278"/>
                <a:ext cx="249840" cy="65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68397FB-308B-460E-9F76-583C3F61926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648039" y="3815638"/>
                  <a:ext cx="267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808DF62-468F-4500-BC01-87C921BDD680}"/>
                    </a:ext>
                  </a:extLst>
                </p14:cNvPr>
                <p14:cNvContentPartPr/>
                <p14:nvPr/>
              </p14:nvContentPartPr>
              <p14:xfrm>
                <a:off x="5009839" y="3676678"/>
                <a:ext cx="282600" cy="281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808DF62-468F-4500-BC01-87C921BDD68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01199" y="3667678"/>
                  <a:ext cx="3002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082D0BC-A3C6-44FD-B43F-FECBFA01D2BC}"/>
                    </a:ext>
                  </a:extLst>
                </p14:cNvPr>
                <p14:cNvContentPartPr/>
                <p14:nvPr/>
              </p14:nvContentPartPr>
              <p14:xfrm>
                <a:off x="5436079" y="4001038"/>
                <a:ext cx="104760" cy="210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082D0BC-A3C6-44FD-B43F-FECBFA01D2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27439" y="3992398"/>
                  <a:ext cx="122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A21EA2F-649A-4247-A7F5-D35304F23580}"/>
                    </a:ext>
                  </a:extLst>
                </p14:cNvPr>
                <p14:cNvContentPartPr/>
                <p14:nvPr/>
              </p14:nvContentPartPr>
              <p14:xfrm>
                <a:off x="554479" y="4573438"/>
                <a:ext cx="249480" cy="215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A21EA2F-649A-4247-A7F5-D35304F2358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5479" y="4564798"/>
                  <a:ext cx="267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FA0FA8-925C-4FC4-9B07-5DCF1D142E27}"/>
                    </a:ext>
                  </a:extLst>
                </p14:cNvPr>
                <p14:cNvContentPartPr/>
                <p14:nvPr/>
              </p14:nvContentPartPr>
              <p14:xfrm>
                <a:off x="664999" y="4252318"/>
                <a:ext cx="401040" cy="518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FA0FA8-925C-4FC4-9B07-5DCF1D142E2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5999" y="4243678"/>
                  <a:ext cx="4186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4FF50D9-58B6-4226-9FCD-2CC6176781DA}"/>
                    </a:ext>
                  </a:extLst>
                </p14:cNvPr>
                <p14:cNvContentPartPr/>
                <p14:nvPr/>
              </p14:nvContentPartPr>
              <p14:xfrm>
                <a:off x="835639" y="4579558"/>
                <a:ext cx="156600" cy="193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4FF50D9-58B6-4226-9FCD-2CC6176781D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6999" y="4570918"/>
                  <a:ext cx="174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EB27E8E-F634-40C2-B577-C3F38D592744}"/>
                    </a:ext>
                  </a:extLst>
                </p14:cNvPr>
                <p14:cNvContentPartPr/>
                <p14:nvPr/>
              </p14:nvContentPartPr>
              <p14:xfrm>
                <a:off x="1026079" y="4578118"/>
                <a:ext cx="190800" cy="144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EB27E8E-F634-40C2-B577-C3F38D59274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7079" y="4569478"/>
                  <a:ext cx="208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485816B-1F10-4BF1-8BDD-85200936290C}"/>
                    </a:ext>
                  </a:extLst>
                </p14:cNvPr>
                <p14:cNvContentPartPr/>
                <p14:nvPr/>
              </p14:nvContentPartPr>
              <p14:xfrm>
                <a:off x="1195999" y="4510798"/>
                <a:ext cx="193680" cy="251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485816B-1F10-4BF1-8BDD-85200936290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87359" y="4501798"/>
                  <a:ext cx="211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AB802D6-018B-492D-B9D1-F5DD353193F9}"/>
                    </a:ext>
                  </a:extLst>
                </p14:cNvPr>
                <p14:cNvContentPartPr/>
                <p14:nvPr/>
              </p14:nvContentPartPr>
              <p14:xfrm>
                <a:off x="1732039" y="4534918"/>
                <a:ext cx="235080" cy="212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AB802D6-018B-492D-B9D1-F5DD353193F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23039" y="4525918"/>
                  <a:ext cx="252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FC11235-7E07-4319-B1FB-E181FBD92E5F}"/>
                    </a:ext>
                  </a:extLst>
                </p14:cNvPr>
                <p14:cNvContentPartPr/>
                <p14:nvPr/>
              </p14:nvContentPartPr>
              <p14:xfrm>
                <a:off x="2061439" y="4541398"/>
                <a:ext cx="99720" cy="175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FC11235-7E07-4319-B1FB-E181FBD92E5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52799" y="4532758"/>
                  <a:ext cx="117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9B8D255-9DE1-4200-99D4-8E4641F395D9}"/>
                    </a:ext>
                  </a:extLst>
                </p14:cNvPr>
                <p14:cNvContentPartPr/>
                <p14:nvPr/>
              </p14:nvContentPartPr>
              <p14:xfrm>
                <a:off x="2268439" y="4219918"/>
                <a:ext cx="314640" cy="568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9B8D255-9DE1-4200-99D4-8E4641F395D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259439" y="4210918"/>
                  <a:ext cx="33228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AC31C9D-60C9-4C5E-8A95-86AA8B529060}"/>
                    </a:ext>
                  </a:extLst>
                </p14:cNvPr>
                <p14:cNvContentPartPr/>
                <p14:nvPr/>
              </p14:nvContentPartPr>
              <p14:xfrm>
                <a:off x="2233159" y="4474438"/>
                <a:ext cx="307080" cy="86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AC31C9D-60C9-4C5E-8A95-86AA8B52906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24519" y="4465438"/>
                  <a:ext cx="324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C31F46E-F909-47C0-AA0F-B4AF93D33DAC}"/>
                    </a:ext>
                  </a:extLst>
                </p14:cNvPr>
                <p14:cNvContentPartPr/>
                <p14:nvPr/>
              </p14:nvContentPartPr>
              <p14:xfrm>
                <a:off x="2873599" y="4165558"/>
                <a:ext cx="373320" cy="578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C31F46E-F909-47C0-AA0F-B4AF93D33DA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64599" y="4156918"/>
                  <a:ext cx="3909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D24CC9E-BA4B-445B-8969-14442EE9F278}"/>
                    </a:ext>
                  </a:extLst>
                </p14:cNvPr>
                <p14:cNvContentPartPr/>
                <p14:nvPr/>
              </p14:nvContentPartPr>
              <p14:xfrm>
                <a:off x="3193999" y="4508278"/>
                <a:ext cx="135000" cy="203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D24CC9E-BA4B-445B-8969-14442EE9F27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85359" y="4499278"/>
                  <a:ext cx="15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3C0A8A-E01F-4140-B7ED-89C004DFF28C}"/>
                    </a:ext>
                  </a:extLst>
                </p14:cNvPr>
                <p14:cNvContentPartPr/>
                <p14:nvPr/>
              </p14:nvContentPartPr>
              <p14:xfrm>
                <a:off x="3358159" y="4262398"/>
                <a:ext cx="267840" cy="474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3C0A8A-E01F-4140-B7ED-89C004DFF28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349159" y="4253398"/>
                  <a:ext cx="2854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166FE01-CC25-49FA-AE7D-F9A4AB31F2CB}"/>
                    </a:ext>
                  </a:extLst>
                </p14:cNvPr>
                <p14:cNvContentPartPr/>
                <p14:nvPr/>
              </p14:nvContentPartPr>
              <p14:xfrm>
                <a:off x="3564799" y="4509718"/>
                <a:ext cx="176760" cy="1918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166FE01-CC25-49FA-AE7D-F9A4AB31F2C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55799" y="4500718"/>
                  <a:ext cx="194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E29643B-FABD-4182-8243-166BA24B4545}"/>
                    </a:ext>
                  </a:extLst>
                </p14:cNvPr>
                <p14:cNvContentPartPr/>
                <p14:nvPr/>
              </p14:nvContentPartPr>
              <p14:xfrm>
                <a:off x="3681439" y="4183558"/>
                <a:ext cx="322920" cy="501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E29643B-FABD-4182-8243-166BA24B454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72799" y="4174558"/>
                  <a:ext cx="3405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2F8E4A0-E8C2-4255-959E-D0FE08C97D69}"/>
                    </a:ext>
                  </a:extLst>
                </p14:cNvPr>
                <p14:cNvContentPartPr/>
                <p14:nvPr/>
              </p14:nvContentPartPr>
              <p14:xfrm>
                <a:off x="3781159" y="4653718"/>
                <a:ext cx="47520" cy="41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2F8E4A0-E8C2-4255-959E-D0FE08C97D6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72159" y="4644718"/>
                  <a:ext cx="65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E38121C-4FDB-472C-B467-CC34469B9AB1}"/>
                    </a:ext>
                  </a:extLst>
                </p14:cNvPr>
                <p14:cNvContentPartPr/>
                <p14:nvPr/>
              </p14:nvContentPartPr>
              <p14:xfrm>
                <a:off x="4256719" y="4470478"/>
                <a:ext cx="185400" cy="228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E38121C-4FDB-472C-B467-CC34469B9AB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248079" y="4461838"/>
                  <a:ext cx="203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9189A7C-6AD1-4DE7-A299-3CA216F5BAC7}"/>
                    </a:ext>
                  </a:extLst>
                </p14:cNvPr>
                <p14:cNvContentPartPr/>
                <p14:nvPr/>
              </p14:nvContentPartPr>
              <p14:xfrm>
                <a:off x="4143319" y="4374358"/>
                <a:ext cx="543600" cy="101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9189A7C-6AD1-4DE7-A299-3CA216F5BAC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34679" y="4365358"/>
                  <a:ext cx="561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C942388-60F8-435C-AA59-E42115A5A99E}"/>
                    </a:ext>
                  </a:extLst>
                </p14:cNvPr>
                <p14:cNvContentPartPr/>
                <p14:nvPr/>
              </p14:nvContentPartPr>
              <p14:xfrm>
                <a:off x="4546519" y="4246198"/>
                <a:ext cx="307800" cy="458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C942388-60F8-435C-AA59-E42115A5A99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537519" y="4237198"/>
                  <a:ext cx="3254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B7A85FD-5749-4105-8C36-A7634EDD34B9}"/>
                    </a:ext>
                  </a:extLst>
                </p14:cNvPr>
                <p14:cNvContentPartPr/>
                <p14:nvPr/>
              </p14:nvContentPartPr>
              <p14:xfrm>
                <a:off x="4804279" y="4528078"/>
                <a:ext cx="194760" cy="155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B7A85FD-5749-4105-8C36-A7634EDD34B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795279" y="4519078"/>
                  <a:ext cx="212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95C63BA-10FE-4437-9A79-871C2F425F08}"/>
                    </a:ext>
                  </a:extLst>
                </p14:cNvPr>
                <p14:cNvContentPartPr/>
                <p14:nvPr/>
              </p14:nvContentPartPr>
              <p14:xfrm>
                <a:off x="5110279" y="4189318"/>
                <a:ext cx="378720" cy="544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95C63BA-10FE-4437-9A79-871C2F425F0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01279" y="4180318"/>
                  <a:ext cx="3963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ACE2FD0-1E24-4773-BAD1-A103B83787F3}"/>
                    </a:ext>
                  </a:extLst>
                </p14:cNvPr>
                <p14:cNvContentPartPr/>
                <p14:nvPr/>
              </p14:nvContentPartPr>
              <p14:xfrm>
                <a:off x="5079679" y="4448878"/>
                <a:ext cx="397080" cy="79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ACE2FD0-1E24-4773-BAD1-A103B83787F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070679" y="4439878"/>
                  <a:ext cx="414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003F943-A543-47FB-A81E-17F677EC284B}"/>
                    </a:ext>
                  </a:extLst>
                </p14:cNvPr>
                <p14:cNvContentPartPr/>
                <p14:nvPr/>
              </p14:nvContentPartPr>
              <p14:xfrm>
                <a:off x="7206559" y="3319198"/>
                <a:ext cx="316800" cy="649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003F943-A543-47FB-A81E-17F677EC284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97919" y="3310558"/>
                  <a:ext cx="33444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88A6C40-9AF6-4A19-8F4F-F800B32BEE12}"/>
                    </a:ext>
                  </a:extLst>
                </p14:cNvPr>
                <p14:cNvContentPartPr/>
                <p14:nvPr/>
              </p14:nvContentPartPr>
              <p14:xfrm>
                <a:off x="7148599" y="3640678"/>
                <a:ext cx="426960" cy="92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88A6C40-9AF6-4A19-8F4F-F800B32BEE1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39599" y="3632038"/>
                  <a:ext cx="444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2A90C15-69D4-46CF-B37B-2CACFC015840}"/>
                    </a:ext>
                  </a:extLst>
                </p14:cNvPr>
                <p14:cNvContentPartPr/>
                <p14:nvPr/>
              </p14:nvContentPartPr>
              <p14:xfrm>
                <a:off x="7566559" y="3320638"/>
                <a:ext cx="349920" cy="542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2A90C15-69D4-46CF-B37B-2CACFC01584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57919" y="3311638"/>
                  <a:ext cx="36756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3755AC2-D888-4E37-AD7E-45623450571A}"/>
                    </a:ext>
                  </a:extLst>
                </p14:cNvPr>
                <p14:cNvContentPartPr/>
                <p14:nvPr/>
              </p14:nvContentPartPr>
              <p14:xfrm>
                <a:off x="7921879" y="3598558"/>
                <a:ext cx="267840" cy="239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3755AC2-D888-4E37-AD7E-45623450571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12879" y="3589918"/>
                  <a:ext cx="285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52B11DD-5106-4F56-B5F8-D07F801E33CA}"/>
                    </a:ext>
                  </a:extLst>
                </p14:cNvPr>
                <p14:cNvContentPartPr/>
                <p14:nvPr/>
              </p14:nvContentPartPr>
              <p14:xfrm>
                <a:off x="5810119" y="3450238"/>
                <a:ext cx="278280" cy="557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52B11DD-5106-4F56-B5F8-D07F801E33C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01479" y="3441238"/>
                  <a:ext cx="29592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F542224-D5A4-42CF-B4F9-C58691827882}"/>
                    </a:ext>
                  </a:extLst>
                </p14:cNvPr>
                <p14:cNvContentPartPr/>
                <p14:nvPr/>
              </p14:nvContentPartPr>
              <p14:xfrm>
                <a:off x="6187039" y="3710878"/>
                <a:ext cx="276120" cy="267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F542224-D5A4-42CF-B4F9-C5869182788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78399" y="3702238"/>
                  <a:ext cx="293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724047D-1027-48B2-A8A0-85C6F1DC7A34}"/>
                    </a:ext>
                  </a:extLst>
                </p14:cNvPr>
                <p14:cNvContentPartPr/>
                <p14:nvPr/>
              </p14:nvContentPartPr>
              <p14:xfrm>
                <a:off x="6526879" y="3421438"/>
                <a:ext cx="275760" cy="520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724047D-1027-48B2-A8A0-85C6F1DC7A3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517879" y="3412438"/>
                  <a:ext cx="2934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85D23B7-B092-4D42-B174-2BBC2F87D980}"/>
                    </a:ext>
                  </a:extLst>
                </p14:cNvPr>
                <p14:cNvContentPartPr/>
                <p14:nvPr/>
              </p14:nvContentPartPr>
              <p14:xfrm>
                <a:off x="6454159" y="3637078"/>
                <a:ext cx="325800" cy="78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85D23B7-B092-4D42-B174-2BBC2F87D98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45159" y="3628078"/>
                  <a:ext cx="343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6606072-55DE-4E3F-9058-47657738A5D4}"/>
                    </a:ext>
                  </a:extLst>
                </p14:cNvPr>
                <p14:cNvContentPartPr/>
                <p14:nvPr/>
              </p14:nvContentPartPr>
              <p14:xfrm>
                <a:off x="5801119" y="4498558"/>
                <a:ext cx="91440" cy="127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6606072-55DE-4E3F-9058-47657738A5D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792119" y="4489918"/>
                  <a:ext cx="109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3659D54-EFEC-4761-A85B-512A20B521F0}"/>
                    </a:ext>
                  </a:extLst>
                </p14:cNvPr>
                <p14:cNvContentPartPr/>
                <p14:nvPr/>
              </p14:nvContentPartPr>
              <p14:xfrm>
                <a:off x="5999119" y="4294438"/>
                <a:ext cx="12960" cy="2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3659D54-EFEC-4761-A85B-512A20B521F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90479" y="4285798"/>
                  <a:ext cx="30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3491BCE-BF31-4314-A7AB-D6FA2E4275BB}"/>
                    </a:ext>
                  </a:extLst>
                </p14:cNvPr>
                <p14:cNvContentPartPr/>
                <p14:nvPr/>
              </p14:nvContentPartPr>
              <p14:xfrm>
                <a:off x="5914519" y="4367878"/>
                <a:ext cx="263880" cy="260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3491BCE-BF31-4314-A7AB-D6FA2E4275B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05519" y="4358878"/>
                  <a:ext cx="2815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90510B8-DA39-4A10-AFD5-35AA6B9BF0C5}"/>
                    </a:ext>
                  </a:extLst>
                </p14:cNvPr>
                <p14:cNvContentPartPr/>
                <p14:nvPr/>
              </p14:nvContentPartPr>
              <p14:xfrm>
                <a:off x="6627319" y="4467958"/>
                <a:ext cx="74520" cy="123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90510B8-DA39-4A10-AFD5-35AA6B9BF0C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18679" y="4458958"/>
                  <a:ext cx="92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BD24B8-F94D-42D6-9786-0CBBBDC0A676}"/>
                    </a:ext>
                  </a:extLst>
                </p14:cNvPr>
                <p14:cNvContentPartPr/>
                <p14:nvPr/>
              </p14:nvContentPartPr>
              <p14:xfrm>
                <a:off x="6787519" y="4295158"/>
                <a:ext cx="3600" cy="3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BD24B8-F94D-42D6-9786-0CBBBDC0A67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78879" y="4286158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1399581-4D42-4241-9550-38B7A465E5CF}"/>
                    </a:ext>
                  </a:extLst>
                </p14:cNvPr>
                <p14:cNvContentPartPr/>
                <p14:nvPr/>
              </p14:nvContentPartPr>
              <p14:xfrm>
                <a:off x="6914599" y="3999238"/>
                <a:ext cx="366120" cy="615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1399581-4D42-4241-9550-38B7A465E5C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05599" y="3990238"/>
                  <a:ext cx="38376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E0B5AA5-2905-4CB7-BE3A-6982044B1F06}"/>
                    </a:ext>
                  </a:extLst>
                </p14:cNvPr>
                <p14:cNvContentPartPr/>
                <p14:nvPr/>
              </p14:nvContentPartPr>
              <p14:xfrm>
                <a:off x="6884359" y="4411078"/>
                <a:ext cx="200520" cy="26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E0B5AA5-2905-4CB7-BE3A-6982044B1F0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875719" y="4402438"/>
                  <a:ext cx="218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D458666-A2B8-4F6B-B5FB-ECCD75799DF1}"/>
                    </a:ext>
                  </a:extLst>
                </p14:cNvPr>
                <p14:cNvContentPartPr/>
                <p14:nvPr/>
              </p14:nvContentPartPr>
              <p14:xfrm>
                <a:off x="7477279" y="4184278"/>
                <a:ext cx="445320" cy="340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D458666-A2B8-4F6B-B5FB-ECCD75799DF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468279" y="4175278"/>
                  <a:ext cx="4629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2DE5E46-4A7F-4098-84E4-39A6B1FD15AF}"/>
                    </a:ext>
                  </a:extLst>
                </p14:cNvPr>
                <p14:cNvContentPartPr/>
                <p14:nvPr/>
              </p14:nvContentPartPr>
              <p14:xfrm>
                <a:off x="7714879" y="4376878"/>
                <a:ext cx="158760" cy="135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2DE5E46-4A7F-4098-84E4-39A6B1FD15A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705879" y="4367878"/>
                  <a:ext cx="176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E2BF7F6-B1B3-48CD-8ADF-4D977BF34291}"/>
                    </a:ext>
                  </a:extLst>
                </p14:cNvPr>
                <p14:cNvContentPartPr/>
                <p14:nvPr/>
              </p14:nvContentPartPr>
              <p14:xfrm>
                <a:off x="7955719" y="4318918"/>
                <a:ext cx="201600" cy="181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E2BF7F6-B1B3-48CD-8ADF-4D977BF3429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947079" y="4309918"/>
                  <a:ext cx="219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0805846-AC26-4C59-AD14-696984271320}"/>
                    </a:ext>
                  </a:extLst>
                </p14:cNvPr>
                <p14:cNvContentPartPr/>
                <p14:nvPr/>
              </p14:nvContentPartPr>
              <p14:xfrm>
                <a:off x="8312479" y="4209118"/>
                <a:ext cx="186480" cy="291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0805846-AC26-4C59-AD14-69698427132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3839" y="4200118"/>
                  <a:ext cx="2041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D0940B8-FA61-4354-8FF1-10C9D2BE993F}"/>
                    </a:ext>
                  </a:extLst>
                </p14:cNvPr>
                <p14:cNvContentPartPr/>
                <p14:nvPr/>
              </p14:nvContentPartPr>
              <p14:xfrm>
                <a:off x="8545759" y="4262038"/>
                <a:ext cx="214200" cy="228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D0940B8-FA61-4354-8FF1-10C9D2BE993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537119" y="4253038"/>
                  <a:ext cx="231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652E76D-5040-4D0F-9B55-0B7DC1E73E59}"/>
                    </a:ext>
                  </a:extLst>
                </p14:cNvPr>
                <p14:cNvContentPartPr/>
                <p14:nvPr/>
              </p14:nvContentPartPr>
              <p14:xfrm>
                <a:off x="8537119" y="4214878"/>
                <a:ext cx="276480" cy="244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652E76D-5040-4D0F-9B55-0B7DC1E73E5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528119" y="4205878"/>
                  <a:ext cx="294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6DF7F71-93F0-435B-922D-A31C7B3D03F1}"/>
                    </a:ext>
                  </a:extLst>
                </p14:cNvPr>
                <p14:cNvContentPartPr/>
                <p14:nvPr/>
              </p14:nvContentPartPr>
              <p14:xfrm>
                <a:off x="8826559" y="4503598"/>
                <a:ext cx="94680" cy="146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6DF7F71-93F0-435B-922D-A31C7B3D03F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817559" y="4494958"/>
                  <a:ext cx="112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84FDD5A-9F6B-47D1-BF98-139E02A358E0}"/>
                    </a:ext>
                  </a:extLst>
                </p14:cNvPr>
                <p14:cNvContentPartPr/>
                <p14:nvPr/>
              </p14:nvContentPartPr>
              <p14:xfrm>
                <a:off x="9079639" y="4237918"/>
                <a:ext cx="124200" cy="136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84FDD5A-9F6B-47D1-BF98-139E02A358E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070639" y="4228918"/>
                  <a:ext cx="141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AF97835-760E-4108-81D1-72B58E80EDF3}"/>
                    </a:ext>
                  </a:extLst>
                </p14:cNvPr>
                <p14:cNvContentPartPr/>
                <p14:nvPr/>
              </p14:nvContentPartPr>
              <p14:xfrm>
                <a:off x="9092239" y="4204438"/>
                <a:ext cx="355320" cy="322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AF97835-760E-4108-81D1-72B58E80EDF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083239" y="4195798"/>
                  <a:ext cx="3729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215CE7-9AFE-43FD-88AE-62B4E6A83C40}"/>
                    </a:ext>
                  </a:extLst>
                </p14:cNvPr>
                <p14:cNvContentPartPr/>
                <p14:nvPr/>
              </p14:nvContentPartPr>
              <p14:xfrm>
                <a:off x="9479959" y="4067998"/>
                <a:ext cx="200160" cy="505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215CE7-9AFE-43FD-88AE-62B4E6A83C4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471319" y="4059358"/>
                  <a:ext cx="21780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3497E04-3A7B-4979-9D16-EA36054746CB}"/>
                    </a:ext>
                  </a:extLst>
                </p14:cNvPr>
                <p14:cNvContentPartPr/>
                <p14:nvPr/>
              </p14:nvContentPartPr>
              <p14:xfrm>
                <a:off x="9877039" y="4265638"/>
                <a:ext cx="272520" cy="24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3497E04-3A7B-4979-9D16-EA36054746C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868039" y="4256638"/>
                  <a:ext cx="290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F57C9C0-6200-412B-8036-C1627265E73E}"/>
                    </a:ext>
                  </a:extLst>
                </p14:cNvPr>
                <p14:cNvContentPartPr/>
                <p14:nvPr/>
              </p14:nvContentPartPr>
              <p14:xfrm>
                <a:off x="9812599" y="4388398"/>
                <a:ext cx="257400" cy="36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F57C9C0-6200-412B-8036-C1627265E73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803599" y="4379398"/>
                  <a:ext cx="275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86DBE72-7780-4FC6-9496-FB4120FE97C4}"/>
                    </a:ext>
                  </a:extLst>
                </p14:cNvPr>
                <p14:cNvContentPartPr/>
                <p14:nvPr/>
              </p14:nvContentPartPr>
              <p14:xfrm>
                <a:off x="10175479" y="4262758"/>
                <a:ext cx="320040" cy="268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86DBE72-7780-4FC6-9496-FB4120FE97C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166839" y="4253758"/>
                  <a:ext cx="337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304F2E1-0F89-48CC-876A-0035A7AA340F}"/>
                    </a:ext>
                  </a:extLst>
                </p14:cNvPr>
                <p14:cNvContentPartPr/>
                <p14:nvPr/>
              </p14:nvContentPartPr>
              <p14:xfrm>
                <a:off x="662479" y="5157358"/>
                <a:ext cx="225000" cy="437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304F2E1-0F89-48CC-876A-0035A7AA340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53479" y="5148718"/>
                  <a:ext cx="2426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071E1E8-7C94-4415-A952-407FBEA4C1A9}"/>
                    </a:ext>
                  </a:extLst>
                </p14:cNvPr>
                <p14:cNvContentPartPr/>
                <p14:nvPr/>
              </p14:nvContentPartPr>
              <p14:xfrm>
                <a:off x="523159" y="5306038"/>
                <a:ext cx="523440" cy="123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071E1E8-7C94-4415-A952-407FBEA4C1A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14519" y="5297038"/>
                  <a:ext cx="541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49F23EB-D2C7-4CA2-A172-6C55F9E755C1}"/>
                    </a:ext>
                  </a:extLst>
                </p14:cNvPr>
                <p14:cNvContentPartPr/>
                <p14:nvPr/>
              </p14:nvContentPartPr>
              <p14:xfrm>
                <a:off x="988279" y="5018758"/>
                <a:ext cx="326880" cy="547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49F23EB-D2C7-4CA2-A172-6C55F9E755C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79279" y="5010118"/>
                  <a:ext cx="3445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B8102D2-43A8-4A34-A37A-3D30E79A50B2}"/>
                    </a:ext>
                  </a:extLst>
                </p14:cNvPr>
                <p14:cNvContentPartPr/>
                <p14:nvPr/>
              </p14:nvContentPartPr>
              <p14:xfrm>
                <a:off x="1309399" y="5364718"/>
                <a:ext cx="129600" cy="164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B8102D2-43A8-4A34-A37A-3D30E79A50B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00399" y="5356078"/>
                  <a:ext cx="147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DBB2E4B-B4DB-4301-9E44-7C16D0A53E90}"/>
                    </a:ext>
                  </a:extLst>
                </p14:cNvPr>
                <p14:cNvContentPartPr/>
                <p14:nvPr/>
              </p14:nvContentPartPr>
              <p14:xfrm>
                <a:off x="1493359" y="5395678"/>
                <a:ext cx="162000" cy="152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DBB2E4B-B4DB-4301-9E44-7C16D0A53E9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484359" y="5386678"/>
                  <a:ext cx="179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670A0E9-5777-44A5-8BEE-495C3A70D6CF}"/>
                    </a:ext>
                  </a:extLst>
                </p14:cNvPr>
                <p14:cNvContentPartPr/>
                <p14:nvPr/>
              </p14:nvContentPartPr>
              <p14:xfrm>
                <a:off x="2288599" y="5143318"/>
                <a:ext cx="235800" cy="441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670A0E9-5777-44A5-8BEE-495C3A70D6C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279959" y="5134678"/>
                  <a:ext cx="2534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85969BE-47F8-4ECF-9C9F-44818DE5C075}"/>
                    </a:ext>
                  </a:extLst>
                </p14:cNvPr>
                <p14:cNvContentPartPr/>
                <p14:nvPr/>
              </p14:nvContentPartPr>
              <p14:xfrm>
                <a:off x="2200039" y="5116318"/>
                <a:ext cx="370080" cy="416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85969BE-47F8-4ECF-9C9F-44818DE5C07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191399" y="5107678"/>
                  <a:ext cx="3877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32C1466-76E9-46ED-BCCB-D1CE7EA9F48C}"/>
                    </a:ext>
                  </a:extLst>
                </p14:cNvPr>
                <p14:cNvContentPartPr/>
                <p14:nvPr/>
              </p14:nvContentPartPr>
              <p14:xfrm>
                <a:off x="2811319" y="5234398"/>
                <a:ext cx="98280" cy="164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32C1466-76E9-46ED-BCCB-D1CE7EA9F48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802679" y="5225758"/>
                  <a:ext cx="115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66EA7FF-E6AD-4EB4-824E-C9C0DCFF7463}"/>
                    </a:ext>
                  </a:extLst>
                </p14:cNvPr>
                <p14:cNvContentPartPr/>
                <p14:nvPr/>
              </p14:nvContentPartPr>
              <p14:xfrm>
                <a:off x="2786839" y="5543278"/>
                <a:ext cx="82080" cy="77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66EA7FF-E6AD-4EB4-824E-C9C0DCFF746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777839" y="5534278"/>
                  <a:ext cx="99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52BA41D-BDE8-4712-A39D-B362601931F6}"/>
                    </a:ext>
                  </a:extLst>
                </p14:cNvPr>
                <p14:cNvContentPartPr/>
                <p14:nvPr/>
              </p14:nvContentPartPr>
              <p14:xfrm>
                <a:off x="2916079" y="4999318"/>
                <a:ext cx="24840" cy="174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52BA41D-BDE8-4712-A39D-B362601931F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907079" y="4990318"/>
                  <a:ext cx="42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AC3DF5D-0416-42D0-9426-0E54C05A891A}"/>
                    </a:ext>
                  </a:extLst>
                </p14:cNvPr>
                <p14:cNvContentPartPr/>
                <p14:nvPr/>
              </p14:nvContentPartPr>
              <p14:xfrm>
                <a:off x="3269599" y="5055838"/>
                <a:ext cx="79920" cy="225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AC3DF5D-0416-42D0-9426-0E54C05A891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260599" y="5047198"/>
                  <a:ext cx="97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76210D6-1204-45EA-ABE0-CA1CF3F523AD}"/>
                    </a:ext>
                  </a:extLst>
                </p14:cNvPr>
                <p14:cNvContentPartPr/>
                <p14:nvPr/>
              </p14:nvContentPartPr>
              <p14:xfrm>
                <a:off x="3248359" y="5089678"/>
                <a:ext cx="511560" cy="427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76210D6-1204-45EA-ABE0-CA1CF3F523A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239359" y="5081038"/>
                  <a:ext cx="5292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38505DA-B72B-49A1-BE63-60AB3B404C6C}"/>
                    </a:ext>
                  </a:extLst>
                </p14:cNvPr>
                <p14:cNvContentPartPr/>
                <p14:nvPr/>
              </p14:nvContentPartPr>
              <p14:xfrm>
                <a:off x="3903559" y="5205598"/>
                <a:ext cx="461160" cy="223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38505DA-B72B-49A1-BE63-60AB3B404C6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894559" y="5196598"/>
                  <a:ext cx="478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949FA7E-A59C-4524-9756-590F2918EC97}"/>
                    </a:ext>
                  </a:extLst>
                </p14:cNvPr>
                <p14:cNvContentPartPr/>
                <p14:nvPr/>
              </p14:nvContentPartPr>
              <p14:xfrm>
                <a:off x="4412959" y="5219638"/>
                <a:ext cx="238320" cy="175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949FA7E-A59C-4524-9756-590F2918EC9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404319" y="5210998"/>
                  <a:ext cx="255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8957EC7-A64F-48A2-9544-235B8A629682}"/>
                    </a:ext>
                  </a:extLst>
                </p14:cNvPr>
                <p14:cNvContentPartPr/>
                <p14:nvPr/>
              </p14:nvContentPartPr>
              <p14:xfrm>
                <a:off x="4682239" y="5218558"/>
                <a:ext cx="73080" cy="185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8957EC7-A64F-48A2-9544-235B8A62968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673239" y="5209918"/>
                  <a:ext cx="90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3893403-C246-482A-853D-3080D4E35B6C}"/>
                    </a:ext>
                  </a:extLst>
                </p14:cNvPr>
                <p14:cNvContentPartPr/>
                <p14:nvPr/>
              </p14:nvContentPartPr>
              <p14:xfrm>
                <a:off x="4585399" y="5100118"/>
                <a:ext cx="347400" cy="556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3893403-C246-482A-853D-3080D4E35B6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576399" y="5091478"/>
                  <a:ext cx="36504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5AA3910-2269-4377-9673-64711167D067}"/>
                    </a:ext>
                  </a:extLst>
                </p14:cNvPr>
                <p14:cNvContentPartPr/>
                <p14:nvPr/>
              </p14:nvContentPartPr>
              <p14:xfrm>
                <a:off x="5128279" y="5206678"/>
                <a:ext cx="176760" cy="201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5AA3910-2269-4377-9673-64711167D06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119279" y="5197678"/>
                  <a:ext cx="194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73E8931-12AA-4F50-AAE9-D0A196DA590F}"/>
                    </a:ext>
                  </a:extLst>
                </p14:cNvPr>
                <p14:cNvContentPartPr/>
                <p14:nvPr/>
              </p14:nvContentPartPr>
              <p14:xfrm>
                <a:off x="5441479" y="5192638"/>
                <a:ext cx="276840" cy="269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73E8931-12AA-4F50-AAE9-D0A196DA590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432479" y="5183638"/>
                  <a:ext cx="294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2835423-DA7E-4C8F-AAA7-F499908A14C7}"/>
                    </a:ext>
                  </a:extLst>
                </p14:cNvPr>
                <p14:cNvContentPartPr/>
                <p14:nvPr/>
              </p14:nvContentPartPr>
              <p14:xfrm>
                <a:off x="6048439" y="5137918"/>
                <a:ext cx="415800" cy="201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2835423-DA7E-4C8F-AAA7-F499908A14C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039439" y="5128918"/>
                  <a:ext cx="433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1EA550F-78ED-4251-BBA1-489145A09A54}"/>
                    </a:ext>
                  </a:extLst>
                </p14:cNvPr>
                <p14:cNvContentPartPr/>
                <p14:nvPr/>
              </p14:nvContentPartPr>
              <p14:xfrm>
                <a:off x="6560719" y="5164558"/>
                <a:ext cx="217080" cy="148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1EA550F-78ED-4251-BBA1-489145A09A5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551719" y="5155558"/>
                  <a:ext cx="234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27DE3B1-5BB2-4468-B509-D535850C2C31}"/>
                    </a:ext>
                  </a:extLst>
                </p14:cNvPr>
                <p14:cNvContentPartPr/>
                <p14:nvPr/>
              </p14:nvContentPartPr>
              <p14:xfrm>
                <a:off x="6806959" y="5117758"/>
                <a:ext cx="83880" cy="192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27DE3B1-5BB2-4468-B509-D535850C2C3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797959" y="5109118"/>
                  <a:ext cx="101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D84772C-3CBD-4DBC-9836-97713D47BFFA}"/>
                    </a:ext>
                  </a:extLst>
                </p14:cNvPr>
                <p14:cNvContentPartPr/>
                <p14:nvPr/>
              </p14:nvContentPartPr>
              <p14:xfrm>
                <a:off x="6679879" y="5089318"/>
                <a:ext cx="312120" cy="4226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D84772C-3CBD-4DBC-9836-97713D47BFF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670879" y="5080318"/>
                  <a:ext cx="329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E800702-BA8B-4DF1-87B9-0F2A1A88F9AE}"/>
                    </a:ext>
                  </a:extLst>
                </p14:cNvPr>
                <p14:cNvContentPartPr/>
                <p14:nvPr/>
              </p14:nvContentPartPr>
              <p14:xfrm>
                <a:off x="7149319" y="5146198"/>
                <a:ext cx="271080" cy="172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E800702-BA8B-4DF1-87B9-0F2A1A88F9A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140319" y="5137558"/>
                  <a:ext cx="288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6566B69-FF1F-426A-9445-3BEF13D11775}"/>
                    </a:ext>
                  </a:extLst>
                </p14:cNvPr>
                <p14:cNvContentPartPr/>
                <p14:nvPr/>
              </p14:nvContentPartPr>
              <p14:xfrm>
                <a:off x="7470079" y="5140798"/>
                <a:ext cx="175680" cy="202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6566B69-FF1F-426A-9445-3BEF13D1177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461079" y="5132158"/>
                  <a:ext cx="193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234D6A8-4383-48C5-BB07-6D8B1BB75215}"/>
                    </a:ext>
                  </a:extLst>
                </p14:cNvPr>
                <p14:cNvContentPartPr/>
                <p14:nvPr/>
              </p14:nvContentPartPr>
              <p14:xfrm>
                <a:off x="7767079" y="4831558"/>
                <a:ext cx="286200" cy="472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234D6A8-4383-48C5-BB07-6D8B1BB7521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758439" y="4822558"/>
                  <a:ext cx="3038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0BC5FDF-9D1D-46F6-9E9D-A39B963D2F81}"/>
                    </a:ext>
                  </a:extLst>
                </p14:cNvPr>
                <p14:cNvContentPartPr/>
                <p14:nvPr/>
              </p14:nvContentPartPr>
              <p14:xfrm>
                <a:off x="7635319" y="5001838"/>
                <a:ext cx="536040" cy="83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0BC5FDF-9D1D-46F6-9E9D-A39B963D2F8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626319" y="4992838"/>
                  <a:ext cx="553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B92EE86-A917-44AF-8E09-56546FE05082}"/>
                    </a:ext>
                  </a:extLst>
                </p14:cNvPr>
                <p14:cNvContentPartPr/>
                <p14:nvPr/>
              </p14:nvContentPartPr>
              <p14:xfrm>
                <a:off x="8258119" y="4774318"/>
                <a:ext cx="257400" cy="505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B92EE86-A917-44AF-8E09-56546FE0508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249119" y="4765678"/>
                  <a:ext cx="2750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759C66B-BD01-4EC1-B132-1F7ED506F6C5}"/>
                    </a:ext>
                  </a:extLst>
                </p14:cNvPr>
                <p14:cNvContentPartPr/>
                <p14:nvPr/>
              </p14:nvContentPartPr>
              <p14:xfrm>
                <a:off x="8617759" y="5062318"/>
                <a:ext cx="206280" cy="210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759C66B-BD01-4EC1-B132-1F7ED506F6C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609119" y="5053678"/>
                  <a:ext cx="223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5B7BEB4-15D5-47D9-B257-88075CAA1CE5}"/>
                    </a:ext>
                  </a:extLst>
                </p14:cNvPr>
                <p14:cNvContentPartPr/>
                <p14:nvPr/>
              </p14:nvContentPartPr>
              <p14:xfrm>
                <a:off x="9132199" y="5072398"/>
                <a:ext cx="76320" cy="1706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5B7BEB4-15D5-47D9-B257-88075CAA1CE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123559" y="5063398"/>
                  <a:ext cx="93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0D93E56-1B9B-437F-B82D-4A16BF49CCC8}"/>
                    </a:ext>
                  </a:extLst>
                </p14:cNvPr>
                <p14:cNvContentPartPr/>
                <p14:nvPr/>
              </p14:nvContentPartPr>
              <p14:xfrm>
                <a:off x="9319759" y="5095078"/>
                <a:ext cx="154080" cy="170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0D93E56-1B9B-437F-B82D-4A16BF49CCC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310759" y="5086078"/>
                  <a:ext cx="171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10E645B-F55F-4844-B0B7-70B20C540180}"/>
                    </a:ext>
                  </a:extLst>
                </p14:cNvPr>
                <p14:cNvContentPartPr/>
                <p14:nvPr/>
              </p14:nvContentPartPr>
              <p14:xfrm>
                <a:off x="9621439" y="5076358"/>
                <a:ext cx="191880" cy="251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10E645B-F55F-4844-B0B7-70B20C54018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612439" y="5067358"/>
                  <a:ext cx="209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50F4032-235F-4810-AF6D-AD782A09A111}"/>
                    </a:ext>
                  </a:extLst>
                </p14:cNvPr>
                <p14:cNvContentPartPr/>
                <p14:nvPr/>
              </p14:nvContentPartPr>
              <p14:xfrm>
                <a:off x="9741319" y="4843798"/>
                <a:ext cx="310320" cy="429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50F4032-235F-4810-AF6D-AD782A09A11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732319" y="4834798"/>
                  <a:ext cx="3279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FF91CB2-7174-4F5C-83C0-7680FB97F338}"/>
                    </a:ext>
                  </a:extLst>
                </p14:cNvPr>
                <p14:cNvContentPartPr/>
                <p14:nvPr/>
              </p14:nvContentPartPr>
              <p14:xfrm>
                <a:off x="9879559" y="5138278"/>
                <a:ext cx="146520" cy="157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FF91CB2-7174-4F5C-83C0-7680FB97F33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870559" y="5129278"/>
                  <a:ext cx="164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26B667C-FA47-4502-B2CD-EA65DB2E230F}"/>
                    </a:ext>
                  </a:extLst>
                </p14:cNvPr>
                <p14:cNvContentPartPr/>
                <p14:nvPr/>
              </p14:nvContentPartPr>
              <p14:xfrm>
                <a:off x="9929959" y="5192638"/>
                <a:ext cx="298800" cy="347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26B667C-FA47-4502-B2CD-EA65DB2E230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920959" y="5183638"/>
                  <a:ext cx="3164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A027061-FBF6-4E79-9A0B-DE2B4C0104C6}"/>
                    </a:ext>
                  </a:extLst>
                </p14:cNvPr>
                <p14:cNvContentPartPr/>
                <p14:nvPr/>
              </p14:nvContentPartPr>
              <p14:xfrm>
                <a:off x="10026079" y="5046838"/>
                <a:ext cx="336960" cy="272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A027061-FBF6-4E79-9A0B-DE2B4C0104C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017439" y="5038198"/>
                  <a:ext cx="354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2CD6248-05BC-4896-BB51-6FDDA3A53E04}"/>
                    </a:ext>
                  </a:extLst>
                </p14:cNvPr>
                <p14:cNvContentPartPr/>
                <p14:nvPr/>
              </p14:nvContentPartPr>
              <p14:xfrm>
                <a:off x="10397599" y="5085718"/>
                <a:ext cx="234360" cy="207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2CD6248-05BC-4896-BB51-6FDDA3A53E0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388599" y="5076718"/>
                  <a:ext cx="252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39D81FA-C6B7-4A62-B49C-8F9D029CA4C4}"/>
                    </a:ext>
                  </a:extLst>
                </p14:cNvPr>
                <p14:cNvContentPartPr/>
                <p14:nvPr/>
              </p14:nvContentPartPr>
              <p14:xfrm>
                <a:off x="10571839" y="5115238"/>
                <a:ext cx="324360" cy="169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39D81FA-C6B7-4A62-B49C-8F9D029CA4C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562839" y="5106598"/>
                  <a:ext cx="342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002021C-C036-47A2-9065-459125E734DA}"/>
                    </a:ext>
                  </a:extLst>
                </p14:cNvPr>
                <p14:cNvContentPartPr/>
                <p14:nvPr/>
              </p14:nvContentPartPr>
              <p14:xfrm>
                <a:off x="10907359" y="5132158"/>
                <a:ext cx="236160" cy="255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002021C-C036-47A2-9065-459125E734D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898359" y="5123518"/>
                  <a:ext cx="2538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D4694E3-0368-4338-80BC-C70E8449E3C0}"/>
                    </a:ext>
                  </a:extLst>
                </p14:cNvPr>
                <p14:cNvContentPartPr/>
                <p14:nvPr/>
              </p14:nvContentPartPr>
              <p14:xfrm>
                <a:off x="10924999" y="4949998"/>
                <a:ext cx="479160" cy="389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D4694E3-0368-4338-80BC-C70E8449E3C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915999" y="4941358"/>
                  <a:ext cx="496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2E1D9EA-0C34-40CB-8CA3-C8E6D4549364}"/>
                    </a:ext>
                  </a:extLst>
                </p14:cNvPr>
                <p14:cNvContentPartPr/>
                <p14:nvPr/>
              </p14:nvContentPartPr>
              <p14:xfrm>
                <a:off x="11174479" y="5128918"/>
                <a:ext cx="225000" cy="204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2E1D9EA-0C34-40CB-8CA3-C8E6D454936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165479" y="5120278"/>
                  <a:ext cx="242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B06A7C9-ED24-4C26-B51B-454CAC4A69A3}"/>
                    </a:ext>
                  </a:extLst>
                </p14:cNvPr>
                <p14:cNvContentPartPr/>
                <p14:nvPr/>
              </p14:nvContentPartPr>
              <p14:xfrm>
                <a:off x="11299759" y="5168518"/>
                <a:ext cx="219240" cy="167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B06A7C9-ED24-4C26-B51B-454CAC4A69A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291119" y="5159518"/>
                  <a:ext cx="236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65EB402-45D2-4557-B77C-935B86DAF882}"/>
                    </a:ext>
                  </a:extLst>
                </p14:cNvPr>
                <p14:cNvContentPartPr/>
                <p14:nvPr/>
              </p14:nvContentPartPr>
              <p14:xfrm>
                <a:off x="11653639" y="4881238"/>
                <a:ext cx="357840" cy="434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65EB402-45D2-4557-B77C-935B86DAF88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1644999" y="4872598"/>
                  <a:ext cx="3754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1EF7AB5-9F42-46C0-ACA0-9307A7827807}"/>
                    </a:ext>
                  </a:extLst>
                </p14:cNvPr>
                <p14:cNvContentPartPr/>
                <p14:nvPr/>
              </p14:nvContentPartPr>
              <p14:xfrm>
                <a:off x="11636719" y="5016958"/>
                <a:ext cx="565560" cy="3376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1EF7AB5-9F42-46C0-ACA0-9307A782780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627719" y="5008318"/>
                  <a:ext cx="5832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E2EE73E-AB52-46FF-B532-9F1C574AA76A}"/>
                    </a:ext>
                  </a:extLst>
                </p14:cNvPr>
                <p14:cNvContentPartPr/>
                <p14:nvPr/>
              </p14:nvContentPartPr>
              <p14:xfrm>
                <a:off x="770414" y="5611318"/>
                <a:ext cx="10825200" cy="337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E2EE73E-AB52-46FF-B532-9F1C574AA76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61774" y="5602678"/>
                  <a:ext cx="10842840" cy="35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023716-EF0B-4BBA-A594-A3EC5BE0B3A3}"/>
              </a:ext>
            </a:extLst>
          </p:cNvPr>
          <p:cNvGrpSpPr/>
          <p:nvPr/>
        </p:nvGrpSpPr>
        <p:grpSpPr>
          <a:xfrm>
            <a:off x="5793074" y="4092108"/>
            <a:ext cx="861840" cy="141480"/>
            <a:chOff x="5793074" y="4092108"/>
            <a:chExt cx="861840" cy="1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A15094-2934-4EDB-8C9E-FB2D274E2FBC}"/>
                    </a:ext>
                  </a:extLst>
                </p14:cNvPr>
                <p14:cNvContentPartPr/>
                <p14:nvPr/>
              </p14:nvContentPartPr>
              <p14:xfrm>
                <a:off x="5797034" y="4146468"/>
                <a:ext cx="857880" cy="87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A15094-2934-4EDB-8C9E-FB2D274E2FB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788394" y="4137468"/>
                  <a:ext cx="875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E49ACE3-C1EC-4B6C-AF87-84609DA045BE}"/>
                    </a:ext>
                  </a:extLst>
                </p14:cNvPr>
                <p14:cNvContentPartPr/>
                <p14:nvPr/>
              </p14:nvContentPartPr>
              <p14:xfrm>
                <a:off x="5793074" y="4092108"/>
                <a:ext cx="712080" cy="59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E49ACE3-C1EC-4B6C-AF87-84609DA045B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784434" y="4083468"/>
                  <a:ext cx="729720" cy="7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5213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E44C545-10AF-4E0E-9CBC-A8C787A72E31}"/>
              </a:ext>
            </a:extLst>
          </p:cNvPr>
          <p:cNvGrpSpPr/>
          <p:nvPr/>
        </p:nvGrpSpPr>
        <p:grpSpPr>
          <a:xfrm>
            <a:off x="466999" y="259198"/>
            <a:ext cx="892800" cy="480600"/>
            <a:chOff x="466999" y="259198"/>
            <a:chExt cx="89280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C0FDA31-BC35-4A02-B1DA-D3EE375947D2}"/>
                    </a:ext>
                  </a:extLst>
                </p14:cNvPr>
                <p14:cNvContentPartPr/>
                <p14:nvPr/>
              </p14:nvContentPartPr>
              <p14:xfrm>
                <a:off x="466999" y="259198"/>
                <a:ext cx="507960" cy="480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C0FDA31-BC35-4A02-B1DA-D3EE375947D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8359" y="250558"/>
                  <a:ext cx="5256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EB4467D-9AE4-48EC-A498-868F7B333A68}"/>
                    </a:ext>
                  </a:extLst>
                </p14:cNvPr>
                <p14:cNvContentPartPr/>
                <p14:nvPr/>
              </p14:nvContentPartPr>
              <p14:xfrm>
                <a:off x="556999" y="519478"/>
                <a:ext cx="225000" cy="50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EB4467D-9AE4-48EC-A498-868F7B333A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8359" y="510838"/>
                  <a:ext cx="242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962120-65C9-4BE6-ACA5-36C91C5A3DBC}"/>
                    </a:ext>
                  </a:extLst>
                </p14:cNvPr>
                <p14:cNvContentPartPr/>
                <p14:nvPr/>
              </p14:nvContentPartPr>
              <p14:xfrm>
                <a:off x="911599" y="478078"/>
                <a:ext cx="233640" cy="19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962120-65C9-4BE6-ACA5-36C91C5A3D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2959" y="469438"/>
                  <a:ext cx="251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6AD06C-8263-4824-8C5E-A6670331BCD2}"/>
                    </a:ext>
                  </a:extLst>
                </p14:cNvPr>
                <p14:cNvContentPartPr/>
                <p14:nvPr/>
              </p14:nvContentPartPr>
              <p14:xfrm>
                <a:off x="936439" y="452518"/>
                <a:ext cx="155520" cy="223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6AD06C-8263-4824-8C5E-A6670331BC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7439" y="443878"/>
                  <a:ext cx="173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D3F04E-7AC1-4704-9007-4E0DF6E18E30}"/>
                    </a:ext>
                  </a:extLst>
                </p14:cNvPr>
                <p14:cNvContentPartPr/>
                <p14:nvPr/>
              </p14:nvContentPartPr>
              <p14:xfrm>
                <a:off x="1325599" y="459718"/>
                <a:ext cx="8640" cy="6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D3F04E-7AC1-4704-9007-4E0DF6E18E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6959" y="450718"/>
                  <a:ext cx="2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4C8A8A9-3CE1-4FDD-8AC6-46E62F4CE356}"/>
                    </a:ext>
                  </a:extLst>
                </p14:cNvPr>
                <p14:cNvContentPartPr/>
                <p14:nvPr/>
              </p14:nvContentPartPr>
              <p14:xfrm>
                <a:off x="1349359" y="640798"/>
                <a:ext cx="10440" cy="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4C8A8A9-3CE1-4FDD-8AC6-46E62F4CE3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0359" y="631798"/>
                  <a:ext cx="280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DCA394-701C-4081-916D-5F8A99B28E42}"/>
              </a:ext>
            </a:extLst>
          </p:cNvPr>
          <p:cNvGrpSpPr/>
          <p:nvPr/>
        </p:nvGrpSpPr>
        <p:grpSpPr>
          <a:xfrm>
            <a:off x="1995919" y="64438"/>
            <a:ext cx="1290240" cy="811080"/>
            <a:chOff x="1995919" y="64438"/>
            <a:chExt cx="1290240" cy="81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6A9B6B-188A-41E7-B371-512C1B756CC1}"/>
                    </a:ext>
                  </a:extLst>
                </p14:cNvPr>
                <p14:cNvContentPartPr/>
                <p14:nvPr/>
              </p14:nvContentPartPr>
              <p14:xfrm>
                <a:off x="1995919" y="64438"/>
                <a:ext cx="333000" cy="68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6A9B6B-188A-41E7-B371-512C1B756C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7279" y="55438"/>
                  <a:ext cx="35064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489E57-957B-4E03-BA73-9CB673A71A1C}"/>
                    </a:ext>
                  </a:extLst>
                </p14:cNvPr>
                <p14:cNvContentPartPr/>
                <p14:nvPr/>
              </p14:nvContentPartPr>
              <p14:xfrm>
                <a:off x="2000959" y="488518"/>
                <a:ext cx="226080" cy="72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489E57-957B-4E03-BA73-9CB673A71A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2319" y="479878"/>
                  <a:ext cx="243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1CCA2A-11C8-4292-8F44-26845B05AB30}"/>
                    </a:ext>
                  </a:extLst>
                </p14:cNvPr>
                <p14:cNvContentPartPr/>
                <p14:nvPr/>
              </p14:nvContentPartPr>
              <p14:xfrm>
                <a:off x="2303719" y="420838"/>
                <a:ext cx="103320" cy="210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1CCA2A-11C8-4292-8F44-26845B05AB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4719" y="411838"/>
                  <a:ext cx="120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812DCB-E247-4A36-BADC-6EE8DEB64EFC}"/>
                    </a:ext>
                  </a:extLst>
                </p14:cNvPr>
                <p14:cNvContentPartPr/>
                <p14:nvPr/>
              </p14:nvContentPartPr>
              <p14:xfrm>
                <a:off x="2469679" y="448198"/>
                <a:ext cx="152280" cy="219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812DCB-E247-4A36-BADC-6EE8DEB64E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0679" y="439198"/>
                  <a:ext cx="169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2DBDA9-4400-476A-B3CD-E1CDCAD397BC}"/>
                    </a:ext>
                  </a:extLst>
                </p14:cNvPr>
                <p14:cNvContentPartPr/>
                <p14:nvPr/>
              </p14:nvContentPartPr>
              <p14:xfrm>
                <a:off x="2476159" y="399598"/>
                <a:ext cx="168840" cy="233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2DBDA9-4400-476A-B3CD-E1CDCAD397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7159" y="390958"/>
                  <a:ext cx="186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AB2619-4355-472E-AE9B-8BD403373788}"/>
                    </a:ext>
                  </a:extLst>
                </p14:cNvPr>
                <p14:cNvContentPartPr/>
                <p14:nvPr/>
              </p14:nvContentPartPr>
              <p14:xfrm>
                <a:off x="2675239" y="617758"/>
                <a:ext cx="67320" cy="18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AB2619-4355-472E-AE9B-8BD4033737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66239" y="609118"/>
                  <a:ext cx="84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C984A7-93B7-4ED0-BB46-E058471DB103}"/>
                    </a:ext>
                  </a:extLst>
                </p14:cNvPr>
                <p14:cNvContentPartPr/>
                <p14:nvPr/>
              </p14:nvContentPartPr>
              <p14:xfrm>
                <a:off x="2880439" y="479878"/>
                <a:ext cx="68760" cy="11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C984A7-93B7-4ED0-BB46-E058471DB1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71439" y="471238"/>
                  <a:ext cx="86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6FFBE1-E22E-4254-9870-253E938743C4}"/>
                    </a:ext>
                  </a:extLst>
                </p14:cNvPr>
                <p14:cNvContentPartPr/>
                <p14:nvPr/>
              </p14:nvContentPartPr>
              <p14:xfrm>
                <a:off x="2858119" y="451078"/>
                <a:ext cx="190080" cy="424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6FFBE1-E22E-4254-9870-253E938743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49479" y="442438"/>
                  <a:ext cx="2077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0A8F2D-850E-4AA3-9C29-003344FCBEAE}"/>
                    </a:ext>
                  </a:extLst>
                </p14:cNvPr>
                <p14:cNvContentPartPr/>
                <p14:nvPr/>
              </p14:nvContentPartPr>
              <p14:xfrm>
                <a:off x="3110839" y="260638"/>
                <a:ext cx="175320" cy="453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0A8F2D-850E-4AA3-9C29-003344FCBE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1839" y="251638"/>
                  <a:ext cx="192960" cy="47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90FE42-0D95-40AD-8AB6-B0B983562738}"/>
              </a:ext>
            </a:extLst>
          </p:cNvPr>
          <p:cNvGrpSpPr/>
          <p:nvPr/>
        </p:nvGrpSpPr>
        <p:grpSpPr>
          <a:xfrm>
            <a:off x="3664879" y="483118"/>
            <a:ext cx="245880" cy="135720"/>
            <a:chOff x="3664879" y="483118"/>
            <a:chExt cx="24588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3BE8FD-1E4F-4AB7-B5E8-1BADF1811DDD}"/>
                    </a:ext>
                  </a:extLst>
                </p14:cNvPr>
                <p14:cNvContentPartPr/>
                <p14:nvPr/>
              </p14:nvContentPartPr>
              <p14:xfrm>
                <a:off x="3664879" y="483118"/>
                <a:ext cx="145800" cy="3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3BE8FD-1E4F-4AB7-B5E8-1BADF1811D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56239" y="474478"/>
                  <a:ext cx="163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A6DBEC-944B-4A23-944E-3EA5B0ADF5DD}"/>
                    </a:ext>
                  </a:extLst>
                </p14:cNvPr>
                <p14:cNvContentPartPr/>
                <p14:nvPr/>
              </p14:nvContentPartPr>
              <p14:xfrm>
                <a:off x="3706999" y="566638"/>
                <a:ext cx="203760" cy="52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A6DBEC-944B-4A23-944E-3EA5B0ADF5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98359" y="557998"/>
                  <a:ext cx="22140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8A5293-B205-4CC7-8702-927D20341949}"/>
              </a:ext>
            </a:extLst>
          </p:cNvPr>
          <p:cNvGrpSpPr/>
          <p:nvPr/>
        </p:nvGrpSpPr>
        <p:grpSpPr>
          <a:xfrm>
            <a:off x="6541279" y="316078"/>
            <a:ext cx="1626480" cy="308520"/>
            <a:chOff x="6541279" y="316078"/>
            <a:chExt cx="162648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9D84F16-1CEE-4A80-8389-0EBA286E822B}"/>
                    </a:ext>
                  </a:extLst>
                </p14:cNvPr>
                <p14:cNvContentPartPr/>
                <p14:nvPr/>
              </p14:nvContentPartPr>
              <p14:xfrm>
                <a:off x="6616159" y="351358"/>
                <a:ext cx="12960" cy="16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9D84F16-1CEE-4A80-8389-0EBA286E82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07159" y="342358"/>
                  <a:ext cx="30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AB46D44-FCF7-463D-8E89-5E6587B3D17E}"/>
                    </a:ext>
                  </a:extLst>
                </p14:cNvPr>
                <p14:cNvContentPartPr/>
                <p14:nvPr/>
              </p14:nvContentPartPr>
              <p14:xfrm>
                <a:off x="6541279" y="343078"/>
                <a:ext cx="232920" cy="18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AB46D44-FCF7-463D-8E89-5E6587B3D17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32639" y="334438"/>
                  <a:ext cx="250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C8BA1C2-7C17-4B28-A7DF-974C44E0E9C2}"/>
                    </a:ext>
                  </a:extLst>
                </p14:cNvPr>
                <p14:cNvContentPartPr/>
                <p14:nvPr/>
              </p14:nvContentPartPr>
              <p14:xfrm>
                <a:off x="6846919" y="319318"/>
                <a:ext cx="250560" cy="20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C8BA1C2-7C17-4B28-A7DF-974C44E0E9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37919" y="310678"/>
                  <a:ext cx="268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A9EC96-7CCD-4608-87C3-B9B1A9A00EC4}"/>
                    </a:ext>
                  </a:extLst>
                </p14:cNvPr>
                <p14:cNvContentPartPr/>
                <p14:nvPr/>
              </p14:nvContentPartPr>
              <p14:xfrm>
                <a:off x="6859879" y="593638"/>
                <a:ext cx="262080" cy="3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DA9EC96-7CCD-4608-87C3-B9B1A9A00E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50879" y="584638"/>
                  <a:ext cx="279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BA72F6-53D5-4D4D-A0D0-BDE507225D70}"/>
                    </a:ext>
                  </a:extLst>
                </p14:cNvPr>
                <p14:cNvContentPartPr/>
                <p14:nvPr/>
              </p14:nvContentPartPr>
              <p14:xfrm>
                <a:off x="7307359" y="337678"/>
                <a:ext cx="155520" cy="226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BA72F6-53D5-4D4D-A0D0-BDE507225D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98359" y="329038"/>
                  <a:ext cx="173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CDDE64A-7BA4-4EC7-982C-F258303EB962}"/>
                    </a:ext>
                  </a:extLst>
                </p14:cNvPr>
                <p14:cNvContentPartPr/>
                <p14:nvPr/>
              </p14:nvContentPartPr>
              <p14:xfrm>
                <a:off x="7255519" y="316078"/>
                <a:ext cx="241920" cy="236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CDDE64A-7BA4-4EC7-982C-F258303EB9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46879" y="307438"/>
                  <a:ext cx="259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4B3D19-428F-41D5-8AE8-544C211197E2}"/>
                    </a:ext>
                  </a:extLst>
                </p14:cNvPr>
                <p14:cNvContentPartPr/>
                <p14:nvPr/>
              </p14:nvContentPartPr>
              <p14:xfrm>
                <a:off x="7605079" y="331918"/>
                <a:ext cx="171360" cy="129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4B3D19-428F-41D5-8AE8-544C211197E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96439" y="323278"/>
                  <a:ext cx="189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25AC71-BC94-4C4C-8143-44586B200CC5}"/>
                    </a:ext>
                  </a:extLst>
                </p14:cNvPr>
                <p14:cNvContentPartPr/>
                <p14:nvPr/>
              </p14:nvContentPartPr>
              <p14:xfrm>
                <a:off x="7549639" y="552598"/>
                <a:ext cx="150120" cy="3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25AC71-BC94-4C4C-8143-44586B200C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40999" y="543958"/>
                  <a:ext cx="167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7FCE830-06E7-489D-BA74-C39E307DE46C}"/>
                    </a:ext>
                  </a:extLst>
                </p14:cNvPr>
                <p14:cNvContentPartPr/>
                <p14:nvPr/>
              </p14:nvContentPartPr>
              <p14:xfrm>
                <a:off x="7957519" y="317518"/>
                <a:ext cx="210240" cy="235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7FCE830-06E7-489D-BA74-C39E307DE46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48519" y="308878"/>
                  <a:ext cx="22788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01F21A9-7A7E-4638-B16F-3B6D75BA6379}"/>
                  </a:ext>
                </a:extLst>
              </p14:cNvPr>
              <p14:cNvContentPartPr/>
              <p14:nvPr/>
            </p14:nvContentPartPr>
            <p14:xfrm>
              <a:off x="8455399" y="573118"/>
              <a:ext cx="119160" cy="213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01F21A9-7A7E-4638-B16F-3B6D75BA637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46399" y="564478"/>
                <a:ext cx="13680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3EDF4B6-64F1-4117-9041-C6C5E893C3D9}"/>
              </a:ext>
            </a:extLst>
          </p:cNvPr>
          <p:cNvGrpSpPr/>
          <p:nvPr/>
        </p:nvGrpSpPr>
        <p:grpSpPr>
          <a:xfrm>
            <a:off x="8815759" y="307078"/>
            <a:ext cx="1345680" cy="504000"/>
            <a:chOff x="8815759" y="307078"/>
            <a:chExt cx="134568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BDD5D9-5692-4116-86C9-92A6BDD29548}"/>
                    </a:ext>
                  </a:extLst>
                </p14:cNvPr>
                <p14:cNvContentPartPr/>
                <p14:nvPr/>
              </p14:nvContentPartPr>
              <p14:xfrm>
                <a:off x="8815759" y="347398"/>
                <a:ext cx="244440" cy="19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BDD5D9-5692-4116-86C9-92A6BDD295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07119" y="338398"/>
                  <a:ext cx="262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D8A239-295D-43C1-8B8F-5086C7934D48}"/>
                    </a:ext>
                  </a:extLst>
                </p14:cNvPr>
                <p14:cNvContentPartPr/>
                <p14:nvPr/>
              </p14:nvContentPartPr>
              <p14:xfrm>
                <a:off x="9194479" y="322558"/>
                <a:ext cx="200880" cy="14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D8A239-295D-43C1-8B8F-5086C7934D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5479" y="313558"/>
                  <a:ext cx="218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97CC46-1B07-45F6-9E62-E495B9DB2380}"/>
                    </a:ext>
                  </a:extLst>
                </p14:cNvPr>
                <p14:cNvContentPartPr/>
                <p14:nvPr/>
              </p14:nvContentPartPr>
              <p14:xfrm>
                <a:off x="9135799" y="573118"/>
                <a:ext cx="222480" cy="2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97CC46-1B07-45F6-9E62-E495B9DB23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27159" y="564118"/>
                  <a:ext cx="240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6CE50E-9978-4BC4-957B-F87F3EA00722}"/>
                    </a:ext>
                  </a:extLst>
                </p14:cNvPr>
                <p14:cNvContentPartPr/>
                <p14:nvPr/>
              </p14:nvContentPartPr>
              <p14:xfrm>
                <a:off x="9610999" y="393118"/>
                <a:ext cx="130320" cy="13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6CE50E-9978-4BC4-957B-F87F3EA007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02359" y="384478"/>
                  <a:ext cx="147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0977FF2-9C00-4759-84A4-F2719A2461FC}"/>
                    </a:ext>
                  </a:extLst>
                </p14:cNvPr>
                <p14:cNvContentPartPr/>
                <p14:nvPr/>
              </p14:nvContentPartPr>
              <p14:xfrm>
                <a:off x="9526759" y="308158"/>
                <a:ext cx="321120" cy="502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0977FF2-9C00-4759-84A4-F2719A2461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18119" y="299518"/>
                  <a:ext cx="3387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73BF59-9951-4E03-98F4-0CDC1EE10566}"/>
                    </a:ext>
                  </a:extLst>
                </p14:cNvPr>
                <p14:cNvContentPartPr/>
                <p14:nvPr/>
              </p14:nvContentPartPr>
              <p14:xfrm>
                <a:off x="9948319" y="307078"/>
                <a:ext cx="18612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73BF59-9951-4E03-98F4-0CDC1EE105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39319" y="298438"/>
                  <a:ext cx="203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B03F5C3-9B14-4BDC-8DDB-D1082A4F9DAB}"/>
                    </a:ext>
                  </a:extLst>
                </p14:cNvPr>
                <p14:cNvContentPartPr/>
                <p14:nvPr/>
              </p14:nvContentPartPr>
              <p14:xfrm>
                <a:off x="9960559" y="509038"/>
                <a:ext cx="200880" cy="30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B03F5C3-9B14-4BDC-8DDB-D1082A4F9D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51559" y="500038"/>
                  <a:ext cx="21852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8A25AD1-362C-4A1F-9B11-E7634492E2FF}"/>
                  </a:ext>
                </a:extLst>
              </p14:cNvPr>
              <p14:cNvContentPartPr/>
              <p14:nvPr/>
            </p14:nvContentPartPr>
            <p14:xfrm>
              <a:off x="10396879" y="286198"/>
              <a:ext cx="112680" cy="306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8A25AD1-362C-4A1F-9B11-E7634492E2F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87879" y="277198"/>
                <a:ext cx="130320" cy="3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B572FF8-3DF1-4E5C-8C5C-03912CCA1F8B}"/>
              </a:ext>
            </a:extLst>
          </p:cNvPr>
          <p:cNvGrpSpPr/>
          <p:nvPr/>
        </p:nvGrpSpPr>
        <p:grpSpPr>
          <a:xfrm>
            <a:off x="4312159" y="114478"/>
            <a:ext cx="1616760" cy="1210320"/>
            <a:chOff x="4312159" y="114478"/>
            <a:chExt cx="1616760" cy="12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4904AC0-8B33-450E-841E-491FA5620D51}"/>
                    </a:ext>
                  </a:extLst>
                </p14:cNvPr>
                <p14:cNvContentPartPr/>
                <p14:nvPr/>
              </p14:nvContentPartPr>
              <p14:xfrm>
                <a:off x="4312159" y="125998"/>
                <a:ext cx="587160" cy="1198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4904AC0-8B33-450E-841E-491FA5620D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03159" y="117358"/>
                  <a:ext cx="604800" cy="12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6B26B6-2822-430D-8260-8F3CDB0DD12A}"/>
                    </a:ext>
                  </a:extLst>
                </p14:cNvPr>
                <p14:cNvContentPartPr/>
                <p14:nvPr/>
              </p14:nvContentPartPr>
              <p14:xfrm>
                <a:off x="5140519" y="339838"/>
                <a:ext cx="187560" cy="25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6B26B6-2822-430D-8260-8F3CDB0DD1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31519" y="330838"/>
                  <a:ext cx="205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DE6C38-CE52-48DB-AF70-8EE651EE614B}"/>
                    </a:ext>
                  </a:extLst>
                </p14:cNvPr>
                <p14:cNvContentPartPr/>
                <p14:nvPr/>
              </p14:nvContentPartPr>
              <p14:xfrm>
                <a:off x="5073559" y="315358"/>
                <a:ext cx="259560" cy="28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DE6C38-CE52-48DB-AF70-8EE651EE61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64919" y="306718"/>
                  <a:ext cx="277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53E23C-70A9-4645-8855-66EF5A3D4C50}"/>
                    </a:ext>
                  </a:extLst>
                </p14:cNvPr>
                <p14:cNvContentPartPr/>
                <p14:nvPr/>
              </p14:nvContentPartPr>
              <p14:xfrm>
                <a:off x="5455879" y="369718"/>
                <a:ext cx="95400" cy="18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C53E23C-70A9-4645-8855-66EF5A3D4C5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47239" y="360718"/>
                  <a:ext cx="113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4A6849-D4BE-4EF7-8F9B-CE439EB3167A}"/>
                    </a:ext>
                  </a:extLst>
                </p14:cNvPr>
                <p14:cNvContentPartPr/>
                <p14:nvPr/>
              </p14:nvContentPartPr>
              <p14:xfrm>
                <a:off x="5411599" y="319318"/>
                <a:ext cx="223200" cy="544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4A6849-D4BE-4EF7-8F9B-CE439EB3167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02599" y="310318"/>
                  <a:ext cx="2408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973D6A-B171-4863-A036-1D6BDB9B2FC1}"/>
                    </a:ext>
                  </a:extLst>
                </p14:cNvPr>
                <p14:cNvContentPartPr/>
                <p14:nvPr/>
              </p14:nvContentPartPr>
              <p14:xfrm>
                <a:off x="5783119" y="114478"/>
                <a:ext cx="145800" cy="207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973D6A-B171-4863-A036-1D6BDB9B2F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74119" y="105838"/>
                  <a:ext cx="163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963357E-D38A-428E-B927-BCB9DB41D41C}"/>
                    </a:ext>
                  </a:extLst>
                </p14:cNvPr>
                <p14:cNvContentPartPr/>
                <p14:nvPr/>
              </p14:nvContentPartPr>
              <p14:xfrm>
                <a:off x="4758199" y="370438"/>
                <a:ext cx="247320" cy="23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963357E-D38A-428E-B927-BCB9DB41D4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49199" y="361438"/>
                  <a:ext cx="2649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7DDD8E7-D583-491A-9523-CD351E0D01E7}"/>
              </a:ext>
            </a:extLst>
          </p:cNvPr>
          <p:cNvGrpSpPr/>
          <p:nvPr/>
        </p:nvGrpSpPr>
        <p:grpSpPr>
          <a:xfrm>
            <a:off x="10340719" y="1080718"/>
            <a:ext cx="1488240" cy="785160"/>
            <a:chOff x="10340719" y="1080718"/>
            <a:chExt cx="1488240" cy="78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0A999A9-8B27-4600-BE2A-34E48572190D}"/>
                    </a:ext>
                  </a:extLst>
                </p14:cNvPr>
                <p14:cNvContentPartPr/>
                <p14:nvPr/>
              </p14:nvContentPartPr>
              <p14:xfrm>
                <a:off x="10391479" y="1080718"/>
                <a:ext cx="362520" cy="694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0A999A9-8B27-4600-BE2A-34E4857219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82839" y="1072078"/>
                  <a:ext cx="38016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41D1BFC-221A-4E9F-BA70-1F33CD0E27D2}"/>
                    </a:ext>
                  </a:extLst>
                </p14:cNvPr>
                <p14:cNvContentPartPr/>
                <p14:nvPr/>
              </p14:nvContentPartPr>
              <p14:xfrm>
                <a:off x="10340719" y="1559878"/>
                <a:ext cx="275760" cy="61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41D1BFC-221A-4E9F-BA70-1F33CD0E27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31719" y="1550878"/>
                  <a:ext cx="293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4E6731B-4E0C-45ED-9151-163C7543CFA8}"/>
                    </a:ext>
                  </a:extLst>
                </p14:cNvPr>
                <p14:cNvContentPartPr/>
                <p14:nvPr/>
              </p14:nvContentPartPr>
              <p14:xfrm>
                <a:off x="10733479" y="1524238"/>
                <a:ext cx="73080" cy="167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4E6731B-4E0C-45ED-9151-163C7543CF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24839" y="1515238"/>
                  <a:ext cx="90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97390BF-0EB9-4713-A206-3D57974E945F}"/>
                    </a:ext>
                  </a:extLst>
                </p14:cNvPr>
                <p14:cNvContentPartPr/>
                <p14:nvPr/>
              </p14:nvContentPartPr>
              <p14:xfrm>
                <a:off x="10933639" y="1524598"/>
                <a:ext cx="131040" cy="160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97390BF-0EB9-4713-A206-3D57974E94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24999" y="1515958"/>
                  <a:ext cx="148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8CC427F-025A-4694-ADC6-626586D2E36D}"/>
                    </a:ext>
                  </a:extLst>
                </p14:cNvPr>
                <p14:cNvContentPartPr/>
                <p14:nvPr/>
              </p14:nvContentPartPr>
              <p14:xfrm>
                <a:off x="10899439" y="1511638"/>
                <a:ext cx="169920" cy="162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8CC427F-025A-4694-ADC6-626586D2E36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90439" y="1502638"/>
                  <a:ext cx="187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255B408-EB9A-4372-B8DC-31F6C43B248C}"/>
                    </a:ext>
                  </a:extLst>
                </p14:cNvPr>
                <p14:cNvContentPartPr/>
                <p14:nvPr/>
              </p14:nvContentPartPr>
              <p14:xfrm>
                <a:off x="11142799" y="1674718"/>
                <a:ext cx="123120" cy="173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255B408-EB9A-4372-B8DC-31F6C43B24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34159" y="1665718"/>
                  <a:ext cx="140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1EA58E-9BE9-410E-98D8-B57EB946F87F}"/>
                    </a:ext>
                  </a:extLst>
                </p14:cNvPr>
                <p14:cNvContentPartPr/>
                <p14:nvPr/>
              </p14:nvContentPartPr>
              <p14:xfrm>
                <a:off x="11365999" y="1495438"/>
                <a:ext cx="111240" cy="130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1EA58E-9BE9-410E-98D8-B57EB946F8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357359" y="1486438"/>
                  <a:ext cx="128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8EE1AAD-2681-4EF0-9ACC-BE63631B6BBC}"/>
                    </a:ext>
                  </a:extLst>
                </p14:cNvPr>
                <p14:cNvContentPartPr/>
                <p14:nvPr/>
              </p14:nvContentPartPr>
              <p14:xfrm>
                <a:off x="11378239" y="1417678"/>
                <a:ext cx="224280" cy="448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8EE1AAD-2681-4EF0-9ACC-BE63631B6BB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69599" y="1408678"/>
                  <a:ext cx="241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9ABFCC4-C5B4-4564-AAC9-950ECF33A284}"/>
                    </a:ext>
                  </a:extLst>
                </p14:cNvPr>
                <p14:cNvContentPartPr/>
                <p14:nvPr/>
              </p14:nvContentPartPr>
              <p14:xfrm>
                <a:off x="11679199" y="1256758"/>
                <a:ext cx="149760" cy="592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9ABFCC4-C5B4-4564-AAC9-950ECF33A2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70559" y="1248118"/>
                  <a:ext cx="167400" cy="61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344382D-E12D-413B-A05B-9ACBCAAF0F7F}"/>
                  </a:ext>
                </a:extLst>
              </p14:cNvPr>
              <p14:cNvContentPartPr/>
              <p14:nvPr/>
            </p14:nvContentPartPr>
            <p14:xfrm>
              <a:off x="875239" y="2405878"/>
              <a:ext cx="301320" cy="255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344382D-E12D-413B-A05B-9ACBCAAF0F7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6599" y="2397238"/>
                <a:ext cx="31896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122752E-A029-4CBF-9917-0E57AE0DB38C}"/>
              </a:ext>
            </a:extLst>
          </p:cNvPr>
          <p:cNvGrpSpPr/>
          <p:nvPr/>
        </p:nvGrpSpPr>
        <p:grpSpPr>
          <a:xfrm>
            <a:off x="756079" y="1194838"/>
            <a:ext cx="9194760" cy="3272760"/>
            <a:chOff x="756079" y="1194838"/>
            <a:chExt cx="9194760" cy="32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CC5C10F-5457-4C7A-8A78-913927C21A59}"/>
                    </a:ext>
                  </a:extLst>
                </p14:cNvPr>
                <p14:cNvContentPartPr/>
                <p14:nvPr/>
              </p14:nvContentPartPr>
              <p14:xfrm>
                <a:off x="8465119" y="1562758"/>
                <a:ext cx="389880" cy="18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CC5C10F-5457-4C7A-8A78-913927C21A5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56479" y="1553758"/>
                  <a:ext cx="407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B8E5B7B-283A-49AB-8766-04A28E0501E3}"/>
                    </a:ext>
                  </a:extLst>
                </p14:cNvPr>
                <p14:cNvContentPartPr/>
                <p14:nvPr/>
              </p14:nvContentPartPr>
              <p14:xfrm>
                <a:off x="8936359" y="1603438"/>
                <a:ext cx="164160" cy="118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B8E5B7B-283A-49AB-8766-04A28E0501E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27359" y="1594438"/>
                  <a:ext cx="181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DC58179-FE5D-445C-AC3C-870865F25B8C}"/>
                    </a:ext>
                  </a:extLst>
                </p14:cNvPr>
                <p14:cNvContentPartPr/>
                <p14:nvPr/>
              </p14:nvContentPartPr>
              <p14:xfrm>
                <a:off x="9230839" y="1256758"/>
                <a:ext cx="213840" cy="393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DC58179-FE5D-445C-AC3C-870865F25B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22199" y="1248118"/>
                  <a:ext cx="2314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CAC7FE8-062F-4690-8C10-9B144CE2877B}"/>
                    </a:ext>
                  </a:extLst>
                </p14:cNvPr>
                <p14:cNvContentPartPr/>
                <p14:nvPr/>
              </p14:nvContentPartPr>
              <p14:xfrm>
                <a:off x="9191239" y="1434238"/>
                <a:ext cx="330840" cy="226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CAC7FE8-062F-4690-8C10-9B144CE287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82599" y="1425238"/>
                  <a:ext cx="348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E5A5CB8-373B-47FB-903A-584F576AEB20}"/>
                    </a:ext>
                  </a:extLst>
                </p14:cNvPr>
                <p14:cNvContentPartPr/>
                <p14:nvPr/>
              </p14:nvContentPartPr>
              <p14:xfrm>
                <a:off x="9313279" y="1626838"/>
                <a:ext cx="129960" cy="91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E5A5CB8-373B-47FB-903A-584F576AEB2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04279" y="1617838"/>
                  <a:ext cx="147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A97DA57-2F10-455D-AFED-1272306345CD}"/>
                    </a:ext>
                  </a:extLst>
                </p14:cNvPr>
                <p14:cNvContentPartPr/>
                <p14:nvPr/>
              </p14:nvContentPartPr>
              <p14:xfrm>
                <a:off x="9495439" y="1535758"/>
                <a:ext cx="192960" cy="142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A97DA57-2F10-455D-AFED-1272306345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486799" y="1526758"/>
                  <a:ext cx="210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EE6309F-5B5C-4427-8FDC-5BFAFBC2C7BB}"/>
                    </a:ext>
                  </a:extLst>
                </p14:cNvPr>
                <p14:cNvContentPartPr/>
                <p14:nvPr/>
              </p14:nvContentPartPr>
              <p14:xfrm>
                <a:off x="9720799" y="1469158"/>
                <a:ext cx="230040" cy="276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EE6309F-5B5C-4427-8FDC-5BFAFBC2C7B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11799" y="1460518"/>
                  <a:ext cx="2476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0DBF3F-5411-44D9-94F3-9D246F5E5F03}"/>
                    </a:ext>
                  </a:extLst>
                </p14:cNvPr>
                <p14:cNvContentPartPr/>
                <p14:nvPr/>
              </p14:nvContentPartPr>
              <p14:xfrm>
                <a:off x="831319" y="1503718"/>
                <a:ext cx="525600" cy="485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0DBF3F-5411-44D9-94F3-9D246F5E5F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2679" y="1494718"/>
                  <a:ext cx="5432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7553C16-09D3-4D77-BC96-00FEDD8B481C}"/>
                    </a:ext>
                  </a:extLst>
                </p14:cNvPr>
                <p14:cNvContentPartPr/>
                <p14:nvPr/>
              </p14:nvContentPartPr>
              <p14:xfrm>
                <a:off x="913759" y="1817278"/>
                <a:ext cx="150840" cy="69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7553C16-09D3-4D77-BC96-00FEDD8B48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4759" y="1808638"/>
                  <a:ext cx="168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4C6555-2E29-4B2B-A118-3B2A5F9C70CD}"/>
                    </a:ext>
                  </a:extLst>
                </p14:cNvPr>
                <p14:cNvContentPartPr/>
                <p14:nvPr/>
              </p14:nvContentPartPr>
              <p14:xfrm>
                <a:off x="1152799" y="1811158"/>
                <a:ext cx="7308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4C6555-2E29-4B2B-A118-3B2A5F9C70C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43799" y="1802158"/>
                  <a:ext cx="90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7573AC8-82B5-47AE-908A-E59CE79AFE5F}"/>
                    </a:ext>
                  </a:extLst>
                </p14:cNvPr>
                <p14:cNvContentPartPr/>
                <p14:nvPr/>
              </p14:nvContentPartPr>
              <p14:xfrm>
                <a:off x="1320559" y="1824478"/>
                <a:ext cx="189720" cy="11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7573AC8-82B5-47AE-908A-E59CE79AFE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11919" y="1815838"/>
                  <a:ext cx="207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26B5915-96E9-42BF-A05D-B32DD30B7A49}"/>
                    </a:ext>
                  </a:extLst>
                </p14:cNvPr>
                <p14:cNvContentPartPr/>
                <p14:nvPr/>
              </p14:nvContentPartPr>
              <p14:xfrm>
                <a:off x="1561039" y="1814398"/>
                <a:ext cx="224640" cy="133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26B5915-96E9-42BF-A05D-B32DD30B7A4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2399" y="1805398"/>
                  <a:ext cx="242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BF0AE7F-293E-4EF6-A69B-4867501BD7D1}"/>
                    </a:ext>
                  </a:extLst>
                </p14:cNvPr>
                <p14:cNvContentPartPr/>
                <p14:nvPr/>
              </p14:nvContentPartPr>
              <p14:xfrm>
                <a:off x="1760479" y="1646638"/>
                <a:ext cx="145080" cy="279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BF0AE7F-293E-4EF6-A69B-4867501BD7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51839" y="1637638"/>
                  <a:ext cx="162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CA28E88-F435-4EF8-9DCB-8B8700B84886}"/>
                    </a:ext>
                  </a:extLst>
                </p14:cNvPr>
                <p14:cNvContentPartPr/>
                <p14:nvPr/>
              </p14:nvContentPartPr>
              <p14:xfrm>
                <a:off x="2317399" y="1474198"/>
                <a:ext cx="233640" cy="439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CA28E88-F435-4EF8-9DCB-8B8700B848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08399" y="1465558"/>
                  <a:ext cx="2512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545155-56E7-4B06-B5A3-418884583507}"/>
                    </a:ext>
                  </a:extLst>
                </p14:cNvPr>
                <p14:cNvContentPartPr/>
                <p14:nvPr/>
              </p14:nvContentPartPr>
              <p14:xfrm>
                <a:off x="2266279" y="1699558"/>
                <a:ext cx="302400" cy="80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545155-56E7-4B06-B5A3-41888458350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57279" y="1690558"/>
                  <a:ext cx="320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ABEE064-E78A-47F5-862C-F095A90D5912}"/>
                    </a:ext>
                  </a:extLst>
                </p14:cNvPr>
                <p14:cNvContentPartPr/>
                <p14:nvPr/>
              </p14:nvContentPartPr>
              <p14:xfrm>
                <a:off x="2634199" y="1412278"/>
                <a:ext cx="235440" cy="449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ABEE064-E78A-47F5-862C-F095A90D591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25559" y="1403638"/>
                  <a:ext cx="2530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39F553B-CBEC-408C-AE2E-72B4CE9025B4}"/>
                    </a:ext>
                  </a:extLst>
                </p14:cNvPr>
                <p14:cNvContentPartPr/>
                <p14:nvPr/>
              </p14:nvContentPartPr>
              <p14:xfrm>
                <a:off x="2893399" y="1647358"/>
                <a:ext cx="200520" cy="216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39F553B-CBEC-408C-AE2E-72B4CE902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84399" y="1638358"/>
                  <a:ext cx="218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2D2143D-DE3D-4F16-82C4-1674285C9149}"/>
                    </a:ext>
                  </a:extLst>
                </p14:cNvPr>
                <p14:cNvContentPartPr/>
                <p14:nvPr/>
              </p14:nvContentPartPr>
              <p14:xfrm>
                <a:off x="3582079" y="1613158"/>
                <a:ext cx="289800" cy="243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2D2143D-DE3D-4F16-82C4-1674285C914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73439" y="1604518"/>
                  <a:ext cx="307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CB1F1DF-D544-4EA9-997E-2EC632172D02}"/>
                    </a:ext>
                  </a:extLst>
                </p14:cNvPr>
                <p14:cNvContentPartPr/>
                <p14:nvPr/>
              </p14:nvContentPartPr>
              <p14:xfrm>
                <a:off x="3848119" y="1671838"/>
                <a:ext cx="139680" cy="129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CB1F1DF-D544-4EA9-997E-2EC632172D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39479" y="1663198"/>
                  <a:ext cx="157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84F4273-9A86-4B88-BCA7-56441B9A422D}"/>
                    </a:ext>
                  </a:extLst>
                </p14:cNvPr>
                <p14:cNvContentPartPr/>
                <p14:nvPr/>
              </p14:nvContentPartPr>
              <p14:xfrm>
                <a:off x="4153039" y="1364038"/>
                <a:ext cx="241560" cy="42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84F4273-9A86-4B88-BCA7-56441B9A422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44039" y="1355038"/>
                  <a:ext cx="2592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B3447C-EDAE-4D92-8F0A-47C3D0B317F6}"/>
                    </a:ext>
                  </a:extLst>
                </p14:cNvPr>
                <p14:cNvContentPartPr/>
                <p14:nvPr/>
              </p14:nvContentPartPr>
              <p14:xfrm>
                <a:off x="4327999" y="1647718"/>
                <a:ext cx="185040" cy="153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B3447C-EDAE-4D92-8F0A-47C3D0B317F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19359" y="1638718"/>
                  <a:ext cx="202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ABB4030-8BF6-48DB-9139-8A409BE8D238}"/>
                    </a:ext>
                  </a:extLst>
                </p14:cNvPr>
                <p14:cNvContentPartPr/>
                <p14:nvPr/>
              </p14:nvContentPartPr>
              <p14:xfrm>
                <a:off x="4531039" y="1617478"/>
                <a:ext cx="184320" cy="22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ABB4030-8BF6-48DB-9139-8A409BE8D23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22399" y="1608478"/>
                  <a:ext cx="201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48C1302-4D09-43C8-BA5A-0E6CA6ABD443}"/>
                    </a:ext>
                  </a:extLst>
                </p14:cNvPr>
                <p14:cNvContentPartPr/>
                <p14:nvPr/>
              </p14:nvContentPartPr>
              <p14:xfrm>
                <a:off x="5205319" y="1662478"/>
                <a:ext cx="124560" cy="142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48C1302-4D09-43C8-BA5A-0E6CA6ABD4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96679" y="1653478"/>
                  <a:ext cx="142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714B71-3438-426D-8A0D-328D69A24646}"/>
                    </a:ext>
                  </a:extLst>
                </p14:cNvPr>
                <p14:cNvContentPartPr/>
                <p14:nvPr/>
              </p14:nvContentPartPr>
              <p14:xfrm>
                <a:off x="5536159" y="1194838"/>
                <a:ext cx="324720" cy="624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714B71-3438-426D-8A0D-328D69A246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27519" y="1185838"/>
                  <a:ext cx="34236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E4DE7EB-ED64-49E7-8FE5-770DA9326DD5}"/>
                    </a:ext>
                  </a:extLst>
                </p14:cNvPr>
                <p14:cNvContentPartPr/>
                <p14:nvPr/>
              </p14:nvContentPartPr>
              <p14:xfrm>
                <a:off x="5518159" y="1603798"/>
                <a:ext cx="271440" cy="6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E4DE7EB-ED64-49E7-8FE5-770DA9326DD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09519" y="1594798"/>
                  <a:ext cx="289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AB69A2-FB98-4A07-A76C-4B946EECAA72}"/>
                    </a:ext>
                  </a:extLst>
                </p14:cNvPr>
                <p14:cNvContentPartPr/>
                <p14:nvPr/>
              </p14:nvContentPartPr>
              <p14:xfrm>
                <a:off x="6099919" y="1506238"/>
                <a:ext cx="254160" cy="243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AB69A2-FB98-4A07-A76C-4B946EECAA7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91279" y="1497598"/>
                  <a:ext cx="271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E04C275-BFB9-442C-9716-E3BB27455918}"/>
                    </a:ext>
                  </a:extLst>
                </p14:cNvPr>
                <p14:cNvContentPartPr/>
                <p14:nvPr/>
              </p14:nvContentPartPr>
              <p14:xfrm>
                <a:off x="6786079" y="1560958"/>
                <a:ext cx="306000" cy="218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E04C275-BFB9-442C-9716-E3BB274559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77439" y="1552318"/>
                  <a:ext cx="323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58D7FA-7E6E-4AF7-AFE4-51F6F8440680}"/>
                    </a:ext>
                  </a:extLst>
                </p14:cNvPr>
                <p14:cNvContentPartPr/>
                <p14:nvPr/>
              </p14:nvContentPartPr>
              <p14:xfrm>
                <a:off x="7124839" y="1322638"/>
                <a:ext cx="192600" cy="445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58D7FA-7E6E-4AF7-AFE4-51F6F84406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16199" y="1313638"/>
                  <a:ext cx="2102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D77DD0C-ADDD-4E4F-8E1D-65B8B68B3D23}"/>
                    </a:ext>
                  </a:extLst>
                </p14:cNvPr>
                <p14:cNvContentPartPr/>
                <p14:nvPr/>
              </p14:nvContentPartPr>
              <p14:xfrm>
                <a:off x="7403119" y="1495438"/>
                <a:ext cx="238320" cy="242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D77DD0C-ADDD-4E4F-8E1D-65B8B68B3D2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94119" y="1486438"/>
                  <a:ext cx="255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C9256D0-BBB5-44BA-9B3F-27FDA2F14CD3}"/>
                    </a:ext>
                  </a:extLst>
                </p14:cNvPr>
                <p14:cNvContentPartPr/>
                <p14:nvPr/>
              </p14:nvContentPartPr>
              <p14:xfrm>
                <a:off x="7563679" y="1568518"/>
                <a:ext cx="137520" cy="165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C9256D0-BBB5-44BA-9B3F-27FDA2F14CD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55039" y="1559518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08D1565-D5A7-4885-A178-529FE7E92DCE}"/>
                    </a:ext>
                  </a:extLst>
                </p14:cNvPr>
                <p14:cNvContentPartPr/>
                <p14:nvPr/>
              </p14:nvContentPartPr>
              <p14:xfrm>
                <a:off x="7896679" y="1268998"/>
                <a:ext cx="181800" cy="415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08D1565-D5A7-4885-A178-529FE7E92D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87679" y="1259998"/>
                  <a:ext cx="199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45BA6CE-C6CE-4328-9F61-29F743DB0B1D}"/>
                    </a:ext>
                  </a:extLst>
                </p14:cNvPr>
                <p14:cNvContentPartPr/>
                <p14:nvPr/>
              </p14:nvContentPartPr>
              <p14:xfrm>
                <a:off x="1442959" y="2551318"/>
                <a:ext cx="279720" cy="424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45BA6CE-C6CE-4328-9F61-29F743DB0B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34319" y="2542678"/>
                  <a:ext cx="2973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1A4D9B7-A0AF-4E1A-A08A-A204E87E74D1}"/>
                    </a:ext>
                  </a:extLst>
                </p14:cNvPr>
                <p14:cNvContentPartPr/>
                <p14:nvPr/>
              </p14:nvContentPartPr>
              <p14:xfrm>
                <a:off x="1647439" y="2440078"/>
                <a:ext cx="335160" cy="215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1A4D9B7-A0AF-4E1A-A08A-A204E87E74D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38439" y="2431078"/>
                  <a:ext cx="352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73DA959-D039-475E-BEC9-11F5D0D30800}"/>
                    </a:ext>
                  </a:extLst>
                </p14:cNvPr>
                <p14:cNvContentPartPr/>
                <p14:nvPr/>
              </p14:nvContentPartPr>
              <p14:xfrm>
                <a:off x="2004919" y="2438638"/>
                <a:ext cx="189720" cy="190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73DA959-D039-475E-BEC9-11F5D0D308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96279" y="2429638"/>
                  <a:ext cx="207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2135174-E1FF-4688-86F3-EEF9ECE0F8AC}"/>
                    </a:ext>
                  </a:extLst>
                </p14:cNvPr>
                <p14:cNvContentPartPr/>
                <p14:nvPr/>
              </p14:nvContentPartPr>
              <p14:xfrm>
                <a:off x="2200759" y="2442598"/>
                <a:ext cx="125280" cy="177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2135174-E1FF-4688-86F3-EEF9ECE0F8A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91759" y="2433958"/>
                  <a:ext cx="142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F5DEF76-63E5-45A7-BAAA-EC131C1F5E53}"/>
                    </a:ext>
                  </a:extLst>
                </p14:cNvPr>
                <p14:cNvContentPartPr/>
                <p14:nvPr/>
              </p14:nvContentPartPr>
              <p14:xfrm>
                <a:off x="2279239" y="2481478"/>
                <a:ext cx="211680" cy="337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F5DEF76-63E5-45A7-BAAA-EC131C1F5E5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70239" y="2472478"/>
                  <a:ext cx="2293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931C61E-3E72-4E1C-BE0F-2BA04CBCA3EC}"/>
                    </a:ext>
                  </a:extLst>
                </p14:cNvPr>
                <p14:cNvContentPartPr/>
                <p14:nvPr/>
              </p14:nvContentPartPr>
              <p14:xfrm>
                <a:off x="2462119" y="2392918"/>
                <a:ext cx="259920" cy="186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931C61E-3E72-4E1C-BE0F-2BA04CBCA3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53479" y="2383918"/>
                  <a:ext cx="277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02892D4-47C7-4B2B-AFF2-03A0B9B7F1CC}"/>
                    </a:ext>
                  </a:extLst>
                </p14:cNvPr>
                <p14:cNvContentPartPr/>
                <p14:nvPr/>
              </p14:nvContentPartPr>
              <p14:xfrm>
                <a:off x="2661199" y="2353318"/>
                <a:ext cx="515520" cy="248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02892D4-47C7-4B2B-AFF2-03A0B9B7F1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52559" y="2344318"/>
                  <a:ext cx="533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E57241F-151B-42B7-B0A9-E21A57503562}"/>
                    </a:ext>
                  </a:extLst>
                </p14:cNvPr>
                <p14:cNvContentPartPr/>
                <p14:nvPr/>
              </p14:nvContentPartPr>
              <p14:xfrm>
                <a:off x="3198679" y="2138398"/>
                <a:ext cx="174600" cy="365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E57241F-151B-42B7-B0A9-E21A575035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89679" y="2129398"/>
                  <a:ext cx="1922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F59328-D1B8-41C7-9898-F3168F4FE646}"/>
                    </a:ext>
                  </a:extLst>
                </p14:cNvPr>
                <p14:cNvContentPartPr/>
                <p14:nvPr/>
              </p14:nvContentPartPr>
              <p14:xfrm>
                <a:off x="3325039" y="2424598"/>
                <a:ext cx="69840" cy="150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F59328-D1B8-41C7-9898-F3168F4FE64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16399" y="2415598"/>
                  <a:ext cx="87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1C0F5D9-B10C-4553-BEA1-BE77E2F75B0D}"/>
                    </a:ext>
                  </a:extLst>
                </p14:cNvPr>
                <p14:cNvContentPartPr/>
                <p14:nvPr/>
              </p14:nvContentPartPr>
              <p14:xfrm>
                <a:off x="3218119" y="2386438"/>
                <a:ext cx="307080" cy="441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1C0F5D9-B10C-4553-BEA1-BE77E2F75B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09479" y="2377438"/>
                  <a:ext cx="3247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5F8B3F8-587A-41AF-A6DB-D6A93C409B38}"/>
                    </a:ext>
                  </a:extLst>
                </p14:cNvPr>
                <p14:cNvContentPartPr/>
                <p14:nvPr/>
              </p14:nvContentPartPr>
              <p14:xfrm>
                <a:off x="3775399" y="2484718"/>
                <a:ext cx="107640" cy="1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5F8B3F8-587A-41AF-A6DB-D6A93C409B3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66399" y="2475718"/>
                  <a:ext cx="12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00EC73F-31E8-403F-BB89-F73DE121CFC6}"/>
                    </a:ext>
                  </a:extLst>
                </p14:cNvPr>
                <p14:cNvContentPartPr/>
                <p14:nvPr/>
              </p14:nvContentPartPr>
              <p14:xfrm>
                <a:off x="4154839" y="2406598"/>
                <a:ext cx="285480" cy="191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00EC73F-31E8-403F-BB89-F73DE121CF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46199" y="2397958"/>
                  <a:ext cx="303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2ACA273-433F-43E3-9791-7AB05935946A}"/>
                    </a:ext>
                  </a:extLst>
                </p14:cNvPr>
                <p14:cNvContentPartPr/>
                <p14:nvPr/>
              </p14:nvContentPartPr>
              <p14:xfrm>
                <a:off x="4328359" y="2122918"/>
                <a:ext cx="311040" cy="378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2ACA273-433F-43E3-9791-7AB05935946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19359" y="2113918"/>
                  <a:ext cx="3286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0DCAAA7-FD69-4506-ADF3-E50B5A2C7EA7}"/>
                    </a:ext>
                  </a:extLst>
                </p14:cNvPr>
                <p14:cNvContentPartPr/>
                <p14:nvPr/>
              </p14:nvContentPartPr>
              <p14:xfrm>
                <a:off x="4562719" y="2367718"/>
                <a:ext cx="154080" cy="193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0DCAAA7-FD69-4506-ADF3-E50B5A2C7EA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54079" y="2359078"/>
                  <a:ext cx="171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2D96B06-FB0C-4B16-A026-AE55BF8A65AD}"/>
                    </a:ext>
                  </a:extLst>
                </p14:cNvPr>
                <p14:cNvContentPartPr/>
                <p14:nvPr/>
              </p14:nvContentPartPr>
              <p14:xfrm>
                <a:off x="4909039" y="1911958"/>
                <a:ext cx="382680" cy="654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2D96B06-FB0C-4B16-A026-AE55BF8A65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00399" y="1903318"/>
                  <a:ext cx="40032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C7B0C4-0477-4353-80E0-4E04CBFB243F}"/>
                    </a:ext>
                  </a:extLst>
                </p14:cNvPr>
                <p14:cNvContentPartPr/>
                <p14:nvPr/>
              </p14:nvContentPartPr>
              <p14:xfrm>
                <a:off x="4879879" y="2377438"/>
                <a:ext cx="238320" cy="55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C7B0C4-0477-4353-80E0-4E04CBFB243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71239" y="2368438"/>
                  <a:ext cx="255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0295343-6C34-499B-8879-0159C29F8963}"/>
                    </a:ext>
                  </a:extLst>
                </p14:cNvPr>
                <p14:cNvContentPartPr/>
                <p14:nvPr/>
              </p14:nvContentPartPr>
              <p14:xfrm>
                <a:off x="5172559" y="2365918"/>
                <a:ext cx="69840" cy="132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0295343-6C34-499B-8879-0159C29F896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63919" y="2356918"/>
                  <a:ext cx="87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1F8A3C6-E03C-4C5F-99DB-06886EF1164D}"/>
                    </a:ext>
                  </a:extLst>
                </p14:cNvPr>
                <p14:cNvContentPartPr/>
                <p14:nvPr/>
              </p14:nvContentPartPr>
              <p14:xfrm>
                <a:off x="5355079" y="2308318"/>
                <a:ext cx="181440" cy="144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1F8A3C6-E03C-4C5F-99DB-06886EF1164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46439" y="2299318"/>
                  <a:ext cx="199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2C6252B-9967-45C2-8083-8321032FC245}"/>
                    </a:ext>
                  </a:extLst>
                </p14:cNvPr>
                <p14:cNvContentPartPr/>
                <p14:nvPr/>
              </p14:nvContentPartPr>
              <p14:xfrm>
                <a:off x="5615359" y="2294998"/>
                <a:ext cx="185040" cy="152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2C6252B-9967-45C2-8083-8321032FC24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06719" y="2286358"/>
                  <a:ext cx="202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034502E-A1DD-46D3-A50F-4937F44F770A}"/>
                    </a:ext>
                  </a:extLst>
                </p14:cNvPr>
                <p14:cNvContentPartPr/>
                <p14:nvPr/>
              </p14:nvContentPartPr>
              <p14:xfrm>
                <a:off x="5798239" y="2287798"/>
                <a:ext cx="323640" cy="229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034502E-A1DD-46D3-A50F-4937F44F770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89599" y="2278798"/>
                  <a:ext cx="341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B109280-1DD3-406B-9AAD-4F376A3C5F91}"/>
                    </a:ext>
                  </a:extLst>
                </p14:cNvPr>
                <p14:cNvContentPartPr/>
                <p14:nvPr/>
              </p14:nvContentPartPr>
              <p14:xfrm>
                <a:off x="6050959" y="2081518"/>
                <a:ext cx="221760" cy="369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B109280-1DD3-406B-9AAD-4F376A3C5F9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41959" y="2072518"/>
                  <a:ext cx="2394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C577E41-2BAA-4A0D-985A-6C00C388A083}"/>
                    </a:ext>
                  </a:extLst>
                </p14:cNvPr>
                <p14:cNvContentPartPr/>
                <p14:nvPr/>
              </p14:nvContentPartPr>
              <p14:xfrm>
                <a:off x="6391519" y="2392198"/>
                <a:ext cx="283680" cy="469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C577E41-2BAA-4A0D-985A-6C00C388A08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82519" y="2383198"/>
                  <a:ext cx="3013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BD2A421-AA09-42E5-82E2-4F1B032C1459}"/>
                    </a:ext>
                  </a:extLst>
                </p14:cNvPr>
                <p14:cNvContentPartPr/>
                <p14:nvPr/>
              </p14:nvContentPartPr>
              <p14:xfrm>
                <a:off x="6616519" y="2226238"/>
                <a:ext cx="59040" cy="26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BD2A421-AA09-42E5-82E2-4F1B032C145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07879" y="2217238"/>
                  <a:ext cx="76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5BFD1E8-7BA9-483B-B6B2-D95D56A46FD1}"/>
                    </a:ext>
                  </a:extLst>
                </p14:cNvPr>
                <p14:cNvContentPartPr/>
                <p14:nvPr/>
              </p14:nvContentPartPr>
              <p14:xfrm>
                <a:off x="6732439" y="2347918"/>
                <a:ext cx="160920" cy="162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5BFD1E8-7BA9-483B-B6B2-D95D56A46FD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3799" y="2339278"/>
                  <a:ext cx="178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5CEC710-4A72-4361-8407-FBECC504BD22}"/>
                    </a:ext>
                  </a:extLst>
                </p14:cNvPr>
                <p14:cNvContentPartPr/>
                <p14:nvPr/>
              </p14:nvContentPartPr>
              <p14:xfrm>
                <a:off x="6920719" y="2343598"/>
                <a:ext cx="108000" cy="128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5CEC710-4A72-4361-8407-FBECC504BD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11719" y="2334598"/>
                  <a:ext cx="125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4D414F6-CFF4-4447-B0C4-E332DCDA258C}"/>
                    </a:ext>
                  </a:extLst>
                </p14:cNvPr>
                <p14:cNvContentPartPr/>
                <p14:nvPr/>
              </p14:nvContentPartPr>
              <p14:xfrm>
                <a:off x="7054279" y="2346118"/>
                <a:ext cx="176760" cy="125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4D414F6-CFF4-4447-B0C4-E332DCDA258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45279" y="2337118"/>
                  <a:ext cx="194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BFBAAEC-F61D-44AB-9037-DC7FD43C40CC}"/>
                    </a:ext>
                  </a:extLst>
                </p14:cNvPr>
                <p14:cNvContentPartPr/>
                <p14:nvPr/>
              </p14:nvContentPartPr>
              <p14:xfrm>
                <a:off x="7386199" y="2020678"/>
                <a:ext cx="271800" cy="463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BFBAAEC-F61D-44AB-9037-DC7FD43C40C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77199" y="2011678"/>
                  <a:ext cx="2894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22E91C6-B198-436C-B3F2-FAE31A0E7658}"/>
                    </a:ext>
                  </a:extLst>
                </p14:cNvPr>
                <p14:cNvContentPartPr/>
                <p14:nvPr/>
              </p14:nvContentPartPr>
              <p14:xfrm>
                <a:off x="7318159" y="2210038"/>
                <a:ext cx="362520" cy="109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22E91C6-B198-436C-B3F2-FAE31A0E765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09519" y="2201398"/>
                  <a:ext cx="380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542770D-0792-490F-9DF2-1C3D4E0E91C9}"/>
                    </a:ext>
                  </a:extLst>
                </p14:cNvPr>
                <p14:cNvContentPartPr/>
                <p14:nvPr/>
              </p14:nvContentPartPr>
              <p14:xfrm>
                <a:off x="7674559" y="2374198"/>
                <a:ext cx="234000" cy="321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542770D-0792-490F-9DF2-1C3D4E0E91C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65559" y="2365198"/>
                  <a:ext cx="2516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1872838-AF81-4C8E-8B85-63375F6F2261}"/>
                    </a:ext>
                  </a:extLst>
                </p14:cNvPr>
                <p14:cNvContentPartPr/>
                <p14:nvPr/>
              </p14:nvContentPartPr>
              <p14:xfrm>
                <a:off x="7855279" y="2254318"/>
                <a:ext cx="328320" cy="209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1872838-AF81-4C8E-8B85-63375F6F226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46639" y="2245678"/>
                  <a:ext cx="345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0A290D-74B6-4EC8-9A79-A9A7BF05E673}"/>
                    </a:ext>
                  </a:extLst>
                </p14:cNvPr>
                <p14:cNvContentPartPr/>
                <p14:nvPr/>
              </p14:nvContentPartPr>
              <p14:xfrm>
                <a:off x="8208799" y="2279158"/>
                <a:ext cx="218160" cy="183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0A290D-74B6-4EC8-9A79-A9A7BF05E67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00159" y="2270518"/>
                  <a:ext cx="235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DAF67B5-6FE9-4C25-9DE2-C0D354BFE756}"/>
                    </a:ext>
                  </a:extLst>
                </p14:cNvPr>
                <p14:cNvContentPartPr/>
                <p14:nvPr/>
              </p14:nvContentPartPr>
              <p14:xfrm>
                <a:off x="8364319" y="2013838"/>
                <a:ext cx="270000" cy="403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DAF67B5-6FE9-4C25-9DE2-C0D354BFE75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55319" y="2005198"/>
                  <a:ext cx="2876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953718-ED7A-4468-A984-A83B0142E0F1}"/>
                    </a:ext>
                  </a:extLst>
                </p14:cNvPr>
                <p14:cNvContentPartPr/>
                <p14:nvPr/>
              </p14:nvContentPartPr>
              <p14:xfrm>
                <a:off x="8598319" y="1905478"/>
                <a:ext cx="480600" cy="618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953718-ED7A-4468-A984-A83B0142E0F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89319" y="1896478"/>
                  <a:ext cx="49824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8AF0D4D-F3AA-4C18-B080-FF7DB40CD742}"/>
                    </a:ext>
                  </a:extLst>
                </p14:cNvPr>
                <p14:cNvContentPartPr/>
                <p14:nvPr/>
              </p14:nvContentPartPr>
              <p14:xfrm>
                <a:off x="8667799" y="2325598"/>
                <a:ext cx="239040" cy="51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8AF0D4D-F3AA-4C18-B080-FF7DB40CD74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58799" y="2316958"/>
                  <a:ext cx="256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07EA089-A667-4D53-925F-346D4FE2062B}"/>
                    </a:ext>
                  </a:extLst>
                </p14:cNvPr>
                <p14:cNvContentPartPr/>
                <p14:nvPr/>
              </p14:nvContentPartPr>
              <p14:xfrm>
                <a:off x="8939599" y="2471038"/>
                <a:ext cx="6120" cy="15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07EA089-A667-4D53-925F-346D4FE2062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30599" y="2462398"/>
                  <a:ext cx="23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525A490-2281-4F5D-92C4-D95A22C096B4}"/>
                    </a:ext>
                  </a:extLst>
                </p14:cNvPr>
                <p14:cNvContentPartPr/>
                <p14:nvPr/>
              </p14:nvContentPartPr>
              <p14:xfrm>
                <a:off x="864799" y="3313798"/>
                <a:ext cx="244440" cy="802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525A490-2281-4F5D-92C4-D95A22C096B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5799" y="3304798"/>
                  <a:ext cx="26208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5DC1D09-1A4B-42D7-8707-1EC1CB20EFA1}"/>
                    </a:ext>
                  </a:extLst>
                </p14:cNvPr>
                <p14:cNvContentPartPr/>
                <p14:nvPr/>
              </p14:nvContentPartPr>
              <p14:xfrm>
                <a:off x="1329199" y="3318118"/>
                <a:ext cx="256680" cy="774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5DC1D09-1A4B-42D7-8707-1EC1CB20EFA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20199" y="3309478"/>
                  <a:ext cx="27432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87B3AB9-1773-4112-8D3A-94846A4D5A36}"/>
                    </a:ext>
                  </a:extLst>
                </p14:cNvPr>
                <p14:cNvContentPartPr/>
                <p14:nvPr/>
              </p14:nvContentPartPr>
              <p14:xfrm>
                <a:off x="1408399" y="4253398"/>
                <a:ext cx="151560" cy="152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87B3AB9-1773-4112-8D3A-94846A4D5A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99399" y="4244758"/>
                  <a:ext cx="169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73F01F9-848B-45B7-9DFE-0F4A771F0448}"/>
                    </a:ext>
                  </a:extLst>
                </p14:cNvPr>
                <p14:cNvContentPartPr/>
                <p14:nvPr/>
              </p14:nvContentPartPr>
              <p14:xfrm>
                <a:off x="1609279" y="3072598"/>
                <a:ext cx="234360" cy="188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73F01F9-848B-45B7-9DFE-0F4A771F044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00639" y="3063958"/>
                  <a:ext cx="252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2C66306-20E2-482B-BA14-CED1956F2A09}"/>
                    </a:ext>
                  </a:extLst>
                </p14:cNvPr>
                <p14:cNvContentPartPr/>
                <p14:nvPr/>
              </p14:nvContentPartPr>
              <p14:xfrm>
                <a:off x="756079" y="4308118"/>
                <a:ext cx="182880" cy="159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2C66306-20E2-482B-BA14-CED1956F2A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7439" y="4299478"/>
                  <a:ext cx="200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D8EF558-BE65-410D-919D-371443B0950F}"/>
                    </a:ext>
                  </a:extLst>
                </p14:cNvPr>
                <p14:cNvContentPartPr/>
                <p14:nvPr/>
              </p14:nvContentPartPr>
              <p14:xfrm>
                <a:off x="995119" y="2914918"/>
                <a:ext cx="26640" cy="213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D8EF558-BE65-410D-919D-371443B095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86119" y="2906278"/>
                  <a:ext cx="44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3C361CA-22D6-4636-ADC1-ECD016BCF406}"/>
                    </a:ext>
                  </a:extLst>
                </p14:cNvPr>
                <p14:cNvContentPartPr/>
                <p14:nvPr/>
              </p14:nvContentPartPr>
              <p14:xfrm>
                <a:off x="1758679" y="3446278"/>
                <a:ext cx="254160" cy="287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3C361CA-22D6-4636-ADC1-ECD016BCF40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50039" y="3437278"/>
                  <a:ext cx="2718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DBE9601-F74A-4E8C-BF4A-FCF8786D71EC}"/>
                    </a:ext>
                  </a:extLst>
                </p14:cNvPr>
                <p14:cNvContentPartPr/>
                <p14:nvPr/>
              </p14:nvContentPartPr>
              <p14:xfrm>
                <a:off x="2114359" y="3485878"/>
                <a:ext cx="195840" cy="240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DBE9601-F74A-4E8C-BF4A-FCF8786D71E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05359" y="3476878"/>
                  <a:ext cx="213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664658C-663E-412F-8ACC-9FC1BDCCD508}"/>
                    </a:ext>
                  </a:extLst>
                </p14:cNvPr>
                <p14:cNvContentPartPr/>
                <p14:nvPr/>
              </p14:nvContentPartPr>
              <p14:xfrm>
                <a:off x="2044159" y="3473638"/>
                <a:ext cx="244440" cy="272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664658C-663E-412F-8ACC-9FC1BDCCD50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35519" y="3464998"/>
                  <a:ext cx="2620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FE7FC68-5E68-49BF-A1CC-8DCBF23B0141}"/>
                    </a:ext>
                  </a:extLst>
                </p14:cNvPr>
                <p14:cNvContentPartPr/>
                <p14:nvPr/>
              </p14:nvContentPartPr>
              <p14:xfrm>
                <a:off x="2358079" y="3534838"/>
                <a:ext cx="111960" cy="159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FE7FC68-5E68-49BF-A1CC-8DCBF23B014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49439" y="3526198"/>
                  <a:ext cx="129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9BD4EEF-7CDB-44F3-95B3-E4FBC5D74461}"/>
                    </a:ext>
                  </a:extLst>
                </p14:cNvPr>
                <p14:cNvContentPartPr/>
                <p14:nvPr/>
              </p14:nvContentPartPr>
              <p14:xfrm>
                <a:off x="2352679" y="3464278"/>
                <a:ext cx="183240" cy="464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9BD4EEF-7CDB-44F3-95B3-E4FBC5D7446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44039" y="3455278"/>
                  <a:ext cx="20088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42F09D3-5D8F-46BC-9D56-44ED4A27C8D4}"/>
                    </a:ext>
                  </a:extLst>
                </p14:cNvPr>
                <p14:cNvContentPartPr/>
                <p14:nvPr/>
              </p14:nvContentPartPr>
              <p14:xfrm>
                <a:off x="2616199" y="3168358"/>
                <a:ext cx="160920" cy="217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42F09D3-5D8F-46BC-9D56-44ED4A27C8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07199" y="3159718"/>
                  <a:ext cx="178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A548B18-A90A-4F62-9934-78C6D0319B74}"/>
                    </a:ext>
                  </a:extLst>
                </p14:cNvPr>
                <p14:cNvContentPartPr/>
                <p14:nvPr/>
              </p14:nvContentPartPr>
              <p14:xfrm>
                <a:off x="2808799" y="3476878"/>
                <a:ext cx="279360" cy="205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A548B18-A90A-4F62-9934-78C6D0319B7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00159" y="3467878"/>
                  <a:ext cx="297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F8229A-50B0-4E95-8953-4895D5E63AFF}"/>
                    </a:ext>
                  </a:extLst>
                </p14:cNvPr>
                <p14:cNvContentPartPr/>
                <p14:nvPr/>
              </p14:nvContentPartPr>
              <p14:xfrm>
                <a:off x="2952079" y="3229558"/>
                <a:ext cx="312480" cy="444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F8229A-50B0-4E95-8953-4895D5E63AF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43079" y="3220558"/>
                  <a:ext cx="3301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4FD6FBE-1DD0-4E82-86BE-E6B42F6024B8}"/>
                    </a:ext>
                  </a:extLst>
                </p14:cNvPr>
                <p14:cNvContentPartPr/>
                <p14:nvPr/>
              </p14:nvContentPartPr>
              <p14:xfrm>
                <a:off x="3258079" y="3434758"/>
                <a:ext cx="160560" cy="23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4FD6FBE-1DD0-4E82-86BE-E6B42F6024B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49079" y="3426118"/>
                  <a:ext cx="178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13045E-E07E-48C7-8F37-5CE4A07EB772}"/>
                    </a:ext>
                  </a:extLst>
                </p14:cNvPr>
                <p14:cNvContentPartPr/>
                <p14:nvPr/>
              </p14:nvContentPartPr>
              <p14:xfrm>
                <a:off x="3192559" y="3458518"/>
                <a:ext cx="189720" cy="207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13045E-E07E-48C7-8F37-5CE4A07EB77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83559" y="3449518"/>
                  <a:ext cx="207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F8CAD6E-F980-46BF-943D-D7FEE77B672C}"/>
                    </a:ext>
                  </a:extLst>
                </p14:cNvPr>
                <p14:cNvContentPartPr/>
                <p14:nvPr/>
              </p14:nvContentPartPr>
              <p14:xfrm>
                <a:off x="3574159" y="3417838"/>
                <a:ext cx="230400" cy="195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F8CAD6E-F980-46BF-943D-D7FEE77B67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65519" y="3409198"/>
                  <a:ext cx="248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F35B90-93FA-4F11-A2F0-C6F8561678F7}"/>
                    </a:ext>
                  </a:extLst>
                </p14:cNvPr>
                <p14:cNvContentPartPr/>
                <p14:nvPr/>
              </p14:nvContentPartPr>
              <p14:xfrm>
                <a:off x="3695479" y="3167638"/>
                <a:ext cx="287280" cy="419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F35B90-93FA-4F11-A2F0-C6F8561678F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86839" y="3158998"/>
                  <a:ext cx="3049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FDD5657-2AE7-49AE-BD54-8FBB828FE73A}"/>
                    </a:ext>
                  </a:extLst>
                </p14:cNvPr>
                <p14:cNvContentPartPr/>
                <p14:nvPr/>
              </p14:nvContentPartPr>
              <p14:xfrm>
                <a:off x="3966559" y="3399838"/>
                <a:ext cx="65160" cy="182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FDD5657-2AE7-49AE-BD54-8FBB828FE73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57559" y="3390838"/>
                  <a:ext cx="82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520BE7-C0B9-4758-A7F6-CC182AD9A2AB}"/>
                    </a:ext>
                  </a:extLst>
                </p14:cNvPr>
                <p14:cNvContentPartPr/>
                <p14:nvPr/>
              </p14:nvContentPartPr>
              <p14:xfrm>
                <a:off x="3890239" y="3282118"/>
                <a:ext cx="273240" cy="63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520BE7-C0B9-4758-A7F6-CC182AD9A2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81239" y="3273118"/>
                  <a:ext cx="29088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402CF1D-C7ED-4401-8DBD-23BFCB35FC86}"/>
                    </a:ext>
                  </a:extLst>
                </p14:cNvPr>
                <p14:cNvContentPartPr/>
                <p14:nvPr/>
              </p14:nvContentPartPr>
              <p14:xfrm>
                <a:off x="4566679" y="3405598"/>
                <a:ext cx="194760" cy="33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402CF1D-C7ED-4401-8DBD-23BFCB35FC8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58039" y="3396598"/>
                  <a:ext cx="212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966F117-D514-4E24-A85F-523EA949EEC3}"/>
                    </a:ext>
                  </a:extLst>
                </p14:cNvPr>
                <p14:cNvContentPartPr/>
                <p14:nvPr/>
              </p14:nvContentPartPr>
              <p14:xfrm>
                <a:off x="4577479" y="3482278"/>
                <a:ext cx="239400" cy="37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966F117-D514-4E24-A85F-523EA949EEC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68839" y="3473278"/>
                  <a:ext cx="257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0D9A3DA-28AA-416F-959D-D41D08A54CA8}"/>
                    </a:ext>
                  </a:extLst>
                </p14:cNvPr>
                <p14:cNvContentPartPr/>
                <p14:nvPr/>
              </p14:nvContentPartPr>
              <p14:xfrm>
                <a:off x="5248879" y="4085278"/>
                <a:ext cx="117360" cy="135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0D9A3DA-28AA-416F-959D-D41D08A54CA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40239" y="4076638"/>
                  <a:ext cx="135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421B47B-7908-4685-AECE-4A82437CA930}"/>
                    </a:ext>
                  </a:extLst>
                </p14:cNvPr>
                <p14:cNvContentPartPr/>
                <p14:nvPr/>
              </p14:nvContentPartPr>
              <p14:xfrm>
                <a:off x="5163919" y="3034798"/>
                <a:ext cx="216000" cy="910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421B47B-7908-4685-AECE-4A82437CA93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54919" y="3026158"/>
                  <a:ext cx="233640" cy="9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96FCCAF-2C44-42E8-9AA1-3F2F2E55D9F8}"/>
                    </a:ext>
                  </a:extLst>
                </p14:cNvPr>
                <p14:cNvContentPartPr/>
                <p14:nvPr/>
              </p14:nvContentPartPr>
              <p14:xfrm>
                <a:off x="5560999" y="2776678"/>
                <a:ext cx="80640" cy="240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96FCCAF-2C44-42E8-9AA1-3F2F2E55D9F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52359" y="2767678"/>
                  <a:ext cx="98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25069CD-4CBC-461F-95D5-78E0973A3453}"/>
                    </a:ext>
                  </a:extLst>
                </p14:cNvPr>
                <p14:cNvContentPartPr/>
                <p14:nvPr/>
              </p14:nvContentPartPr>
              <p14:xfrm>
                <a:off x="5715799" y="3260158"/>
                <a:ext cx="282600" cy="266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25069CD-4CBC-461F-95D5-78E0973A345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06799" y="3251158"/>
                  <a:ext cx="300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A84789B-B6D8-4474-AF5F-DE63F9D5E44E}"/>
                    </a:ext>
                  </a:extLst>
                </p14:cNvPr>
                <p14:cNvContentPartPr/>
                <p14:nvPr/>
              </p14:nvContentPartPr>
              <p14:xfrm>
                <a:off x="6128359" y="3310558"/>
                <a:ext cx="257040" cy="219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A84789B-B6D8-4474-AF5F-DE63F9D5E44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19719" y="3301558"/>
                  <a:ext cx="274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0F0CDC2-582D-4106-AC44-46877C964230}"/>
                    </a:ext>
                  </a:extLst>
                </p14:cNvPr>
                <p14:cNvContentPartPr/>
                <p14:nvPr/>
              </p14:nvContentPartPr>
              <p14:xfrm>
                <a:off x="6101719" y="3260878"/>
                <a:ext cx="257760" cy="272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0F0CDC2-582D-4106-AC44-46877C9642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92719" y="3251878"/>
                  <a:ext cx="275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652552C-8DB2-4E97-B3D6-DCEE08788176}"/>
                    </a:ext>
                  </a:extLst>
                </p14:cNvPr>
                <p14:cNvContentPartPr/>
                <p14:nvPr/>
              </p14:nvContentPartPr>
              <p14:xfrm>
                <a:off x="6522919" y="3037678"/>
                <a:ext cx="190440" cy="145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652552C-8DB2-4E97-B3D6-DCEE087881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13919" y="3028678"/>
                  <a:ext cx="208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959E9B7-7A21-4DC5-B5BF-1661E812F324}"/>
                    </a:ext>
                  </a:extLst>
                </p14:cNvPr>
                <p14:cNvContentPartPr/>
                <p14:nvPr/>
              </p14:nvContentPartPr>
              <p14:xfrm>
                <a:off x="6049519" y="3615838"/>
                <a:ext cx="407880" cy="61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959E9B7-7A21-4DC5-B5BF-1661E812F32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40519" y="3607198"/>
                  <a:ext cx="425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C9909FE-6EF0-4F59-A840-E542277198B4}"/>
                    </a:ext>
                  </a:extLst>
                </p14:cNvPr>
                <p14:cNvContentPartPr/>
                <p14:nvPr/>
              </p14:nvContentPartPr>
              <p14:xfrm>
                <a:off x="6163639" y="3725638"/>
                <a:ext cx="347760" cy="207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C9909FE-6EF0-4F59-A840-E542277198B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54999" y="3716998"/>
                  <a:ext cx="365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82F14D3-EE0C-4A0A-BD8F-FB1DAC359B18}"/>
                    </a:ext>
                  </a:extLst>
                </p14:cNvPr>
                <p14:cNvContentPartPr/>
                <p14:nvPr/>
              </p14:nvContentPartPr>
              <p14:xfrm>
                <a:off x="6757639" y="3317398"/>
                <a:ext cx="120960" cy="117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82F14D3-EE0C-4A0A-BD8F-FB1DAC359B1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48639" y="3308758"/>
                  <a:ext cx="138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3B1ADFC-0482-4BEF-BBF5-2B8BA513BAEF}"/>
                    </a:ext>
                  </a:extLst>
                </p14:cNvPr>
                <p14:cNvContentPartPr/>
                <p14:nvPr/>
              </p14:nvContentPartPr>
              <p14:xfrm>
                <a:off x="6760879" y="3209758"/>
                <a:ext cx="246600" cy="533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3B1ADFC-0482-4BEF-BBF5-2B8BA513BAE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51879" y="3200758"/>
                  <a:ext cx="26424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A2FEACD-E432-470A-9B28-1D61E54B8E3C}"/>
                    </a:ext>
                  </a:extLst>
                </p14:cNvPr>
                <p14:cNvContentPartPr/>
                <p14:nvPr/>
              </p14:nvContentPartPr>
              <p14:xfrm>
                <a:off x="7109719" y="2990158"/>
                <a:ext cx="216720" cy="188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A2FEACD-E432-470A-9B28-1D61E54B8E3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00719" y="2981158"/>
                  <a:ext cx="234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8AD5166-13EC-40B5-AD18-14DEE6C6DACD}"/>
                    </a:ext>
                  </a:extLst>
                </p14:cNvPr>
                <p14:cNvContentPartPr/>
                <p14:nvPr/>
              </p14:nvContentPartPr>
              <p14:xfrm>
                <a:off x="7362079" y="2880718"/>
                <a:ext cx="262080" cy="912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8AD5166-13EC-40B5-AD18-14DEE6C6DAC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53439" y="2872078"/>
                  <a:ext cx="27972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01E4AA6-2FB3-4949-A9B2-AEC901783F51}"/>
                    </a:ext>
                  </a:extLst>
                </p14:cNvPr>
                <p14:cNvContentPartPr/>
                <p14:nvPr/>
              </p14:nvContentPartPr>
              <p14:xfrm>
                <a:off x="7393399" y="3937318"/>
                <a:ext cx="146880" cy="215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01E4AA6-2FB3-4949-A9B2-AEC901783F5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84759" y="3928318"/>
                  <a:ext cx="164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2EE8889-561B-4D68-9F76-83C9B4E24AFF}"/>
                    </a:ext>
                  </a:extLst>
                </p14:cNvPr>
                <p14:cNvContentPartPr/>
                <p14:nvPr/>
              </p14:nvContentPartPr>
              <p14:xfrm>
                <a:off x="7357759" y="3890878"/>
                <a:ext cx="191520" cy="230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2EE8889-561B-4D68-9F76-83C9B4E24AF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48759" y="3881878"/>
                  <a:ext cx="209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467F8CB-5DC3-46D6-B2E8-A30FC13038B6}"/>
                    </a:ext>
                  </a:extLst>
                </p14:cNvPr>
                <p14:cNvContentPartPr/>
                <p14:nvPr/>
              </p14:nvContentPartPr>
              <p14:xfrm>
                <a:off x="7607599" y="3932998"/>
                <a:ext cx="140040" cy="41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467F8CB-5DC3-46D6-B2E8-A30FC13038B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98959" y="3924358"/>
                  <a:ext cx="157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F0D9672-2B0E-4D02-A550-E8E04B89D7DF}"/>
                    </a:ext>
                  </a:extLst>
                </p14:cNvPr>
                <p14:cNvContentPartPr/>
                <p14:nvPr/>
              </p14:nvContentPartPr>
              <p14:xfrm>
                <a:off x="7625599" y="3998518"/>
                <a:ext cx="164520" cy="31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F0D9672-2B0E-4D02-A550-E8E04B89D7D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16599" y="3989878"/>
                  <a:ext cx="182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21C3D0A-198A-404F-95D7-9228EA997D43}"/>
                    </a:ext>
                  </a:extLst>
                </p14:cNvPr>
                <p14:cNvContentPartPr/>
                <p14:nvPr/>
              </p14:nvContentPartPr>
              <p14:xfrm>
                <a:off x="7846279" y="3925798"/>
                <a:ext cx="110880" cy="137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21C3D0A-198A-404F-95D7-9228EA997D4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37639" y="3917158"/>
                  <a:ext cx="128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95F71AD-FCE7-4F37-90D1-6E87D0B210D5}"/>
                    </a:ext>
                  </a:extLst>
                </p14:cNvPr>
                <p14:cNvContentPartPr/>
                <p14:nvPr/>
              </p14:nvContentPartPr>
              <p14:xfrm>
                <a:off x="7870039" y="2687398"/>
                <a:ext cx="195480" cy="208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95F71AD-FCE7-4F37-90D1-6E87D0B210D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61039" y="2678398"/>
                  <a:ext cx="2131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E4859A5-7D3A-4926-9D6D-1AA5ED3932AC}"/>
                    </a:ext>
                  </a:extLst>
                </p14:cNvPr>
                <p14:cNvContentPartPr/>
                <p14:nvPr/>
              </p14:nvContentPartPr>
              <p14:xfrm>
                <a:off x="5514199" y="3080878"/>
                <a:ext cx="313200" cy="686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E4859A5-7D3A-4926-9D6D-1AA5ED3932A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505199" y="3072238"/>
                  <a:ext cx="33084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140AAFF-A037-4A40-9950-DDB22B8176C8}"/>
                    </a:ext>
                  </a:extLst>
                </p14:cNvPr>
                <p14:cNvContentPartPr/>
                <p14:nvPr/>
              </p14:nvContentPartPr>
              <p14:xfrm>
                <a:off x="7878319" y="2941198"/>
                <a:ext cx="425520" cy="556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140AAFF-A037-4A40-9950-DDB22B8176C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69319" y="2932558"/>
                  <a:ext cx="44316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154EDEE-261C-41A1-92AC-2CD9F2F1ECB3}"/>
                    </a:ext>
                  </a:extLst>
                </p14:cNvPr>
                <p14:cNvContentPartPr/>
                <p14:nvPr/>
              </p14:nvContentPartPr>
              <p14:xfrm>
                <a:off x="8376559" y="3126598"/>
                <a:ext cx="289800" cy="197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154EDEE-261C-41A1-92AC-2CD9F2F1ECB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367919" y="3117598"/>
                  <a:ext cx="307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EEF4087-F6FB-4CBF-B4F6-6AD04CE63F8E}"/>
                    </a:ext>
                  </a:extLst>
                </p14:cNvPr>
                <p14:cNvContentPartPr/>
                <p14:nvPr/>
              </p14:nvContentPartPr>
              <p14:xfrm>
                <a:off x="8569519" y="2858398"/>
                <a:ext cx="248400" cy="403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EEF4087-F6FB-4CBF-B4F6-6AD04CE63F8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60519" y="2849398"/>
                  <a:ext cx="2660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F75222F-9010-43CF-BB97-87324DFF049B}"/>
                    </a:ext>
                  </a:extLst>
                </p14:cNvPr>
                <p14:cNvContentPartPr/>
                <p14:nvPr/>
              </p14:nvContentPartPr>
              <p14:xfrm>
                <a:off x="8781199" y="3140278"/>
                <a:ext cx="94680" cy="180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F75222F-9010-43CF-BB97-87324DFF04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72199" y="3131278"/>
                  <a:ext cx="112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8E5EBF3-421F-4697-8E15-B85A7E0886C8}"/>
                    </a:ext>
                  </a:extLst>
                </p14:cNvPr>
                <p14:cNvContentPartPr/>
                <p14:nvPr/>
              </p14:nvContentPartPr>
              <p14:xfrm>
                <a:off x="8685079" y="3091678"/>
                <a:ext cx="280440" cy="619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8E5EBF3-421F-4697-8E15-B85A7E0886C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676079" y="3083038"/>
                  <a:ext cx="298080" cy="63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0E37C19-3C0C-416C-B25F-26E2B7386506}"/>
              </a:ext>
            </a:extLst>
          </p:cNvPr>
          <p:cNvGrpSpPr/>
          <p:nvPr/>
        </p:nvGrpSpPr>
        <p:grpSpPr>
          <a:xfrm>
            <a:off x="884959" y="5036398"/>
            <a:ext cx="314640" cy="154440"/>
            <a:chOff x="884959" y="5036398"/>
            <a:chExt cx="31464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865F8F0-3088-405C-9DFB-29F279C54939}"/>
                    </a:ext>
                  </a:extLst>
                </p14:cNvPr>
                <p14:cNvContentPartPr/>
                <p14:nvPr/>
              </p14:nvContentPartPr>
              <p14:xfrm>
                <a:off x="890719" y="5036398"/>
                <a:ext cx="293040" cy="39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865F8F0-3088-405C-9DFB-29F279C549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2079" y="5027758"/>
                  <a:ext cx="310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AC9F7F3-D14A-45BF-938E-1AE799E59627}"/>
                    </a:ext>
                  </a:extLst>
                </p14:cNvPr>
                <p14:cNvContentPartPr/>
                <p14:nvPr/>
              </p14:nvContentPartPr>
              <p14:xfrm>
                <a:off x="884959" y="5161678"/>
                <a:ext cx="314640" cy="29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AC9F7F3-D14A-45BF-938E-1AE799E5962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5959" y="5153038"/>
                  <a:ext cx="3322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FF2EC4C-B41C-44E2-949C-853C720D0526}"/>
              </a:ext>
            </a:extLst>
          </p:cNvPr>
          <p:cNvGrpSpPr/>
          <p:nvPr/>
        </p:nvGrpSpPr>
        <p:grpSpPr>
          <a:xfrm>
            <a:off x="1682719" y="4501798"/>
            <a:ext cx="1715760" cy="1118160"/>
            <a:chOff x="1682719" y="4501798"/>
            <a:chExt cx="1715760" cy="11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089DB4B-50CE-41C0-8B34-7D4762BCC5CA}"/>
                    </a:ext>
                  </a:extLst>
                </p14:cNvPr>
                <p14:cNvContentPartPr/>
                <p14:nvPr/>
              </p14:nvContentPartPr>
              <p14:xfrm>
                <a:off x="1682719" y="4757398"/>
                <a:ext cx="262800" cy="699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089DB4B-50CE-41C0-8B34-7D4762BCC5C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73719" y="4748758"/>
                  <a:ext cx="28044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017D36A-D1C9-409F-A020-15A7FD4865CC}"/>
                    </a:ext>
                  </a:extLst>
                </p14:cNvPr>
                <p14:cNvContentPartPr/>
                <p14:nvPr/>
              </p14:nvContentPartPr>
              <p14:xfrm>
                <a:off x="1967839" y="5465518"/>
                <a:ext cx="152640" cy="154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017D36A-D1C9-409F-A020-15A7FD4865C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58839" y="5456518"/>
                  <a:ext cx="170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3F9199D-535D-4FD6-A1CA-EFFE6D5DD97D}"/>
                    </a:ext>
                  </a:extLst>
                </p14:cNvPr>
                <p14:cNvContentPartPr/>
                <p14:nvPr/>
              </p14:nvContentPartPr>
              <p14:xfrm>
                <a:off x="2039119" y="4501798"/>
                <a:ext cx="21240" cy="298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3F9199D-535D-4FD6-A1CA-EFFE6D5DD97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030479" y="4492798"/>
                  <a:ext cx="38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01C2DF8-5640-43FA-9981-25194F6461F2}"/>
                    </a:ext>
                  </a:extLst>
                </p14:cNvPr>
                <p14:cNvContentPartPr/>
                <p14:nvPr/>
              </p14:nvContentPartPr>
              <p14:xfrm>
                <a:off x="2225959" y="4731478"/>
                <a:ext cx="338760" cy="366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01C2DF8-5640-43FA-9981-25194F6461F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217319" y="4722478"/>
                  <a:ext cx="3564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423DA00-85E9-467A-B16D-FB1A5E147575}"/>
                    </a:ext>
                  </a:extLst>
                </p14:cNvPr>
                <p14:cNvContentPartPr/>
                <p14:nvPr/>
              </p14:nvContentPartPr>
              <p14:xfrm>
                <a:off x="2604679" y="4826518"/>
                <a:ext cx="209160" cy="190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423DA00-85E9-467A-B16D-FB1A5E14757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596039" y="4817518"/>
                  <a:ext cx="226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AECC669-EBB4-4262-9793-37C8F4EF009F}"/>
                    </a:ext>
                  </a:extLst>
                </p14:cNvPr>
                <p14:cNvContentPartPr/>
                <p14:nvPr/>
              </p14:nvContentPartPr>
              <p14:xfrm>
                <a:off x="2912479" y="4861438"/>
                <a:ext cx="113760" cy="172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AECC669-EBB4-4262-9793-37C8F4EF009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903479" y="4852798"/>
                  <a:ext cx="131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8B2ABC1-4BBA-4647-B5CD-7A4457B7AD63}"/>
                    </a:ext>
                  </a:extLst>
                </p14:cNvPr>
                <p14:cNvContentPartPr/>
                <p14:nvPr/>
              </p14:nvContentPartPr>
              <p14:xfrm>
                <a:off x="2895919" y="4788718"/>
                <a:ext cx="227880" cy="540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8B2ABC1-4BBA-4647-B5CD-7A4457B7AD6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86919" y="4780078"/>
                  <a:ext cx="24552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927D2AC-810E-483B-AD0E-90B7AD514098}"/>
                    </a:ext>
                  </a:extLst>
                </p14:cNvPr>
                <p14:cNvContentPartPr/>
                <p14:nvPr/>
              </p14:nvContentPartPr>
              <p14:xfrm>
                <a:off x="3221359" y="4510078"/>
                <a:ext cx="177120" cy="226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927D2AC-810E-483B-AD0E-90B7AD51409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212719" y="4501078"/>
                  <a:ext cx="19476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71D55F2-62E6-4A9E-B991-091FA80B14F3}"/>
              </a:ext>
            </a:extLst>
          </p:cNvPr>
          <p:cNvGrpSpPr/>
          <p:nvPr/>
        </p:nvGrpSpPr>
        <p:grpSpPr>
          <a:xfrm>
            <a:off x="3455719" y="4570198"/>
            <a:ext cx="521640" cy="799200"/>
            <a:chOff x="3455719" y="4570198"/>
            <a:chExt cx="521640" cy="79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84DF9B8-ADD6-42EE-9041-7BE7CCA620E6}"/>
                    </a:ext>
                  </a:extLst>
                </p14:cNvPr>
                <p14:cNvContentPartPr/>
                <p14:nvPr/>
              </p14:nvContentPartPr>
              <p14:xfrm>
                <a:off x="3455719" y="4818238"/>
                <a:ext cx="279000" cy="211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84DF9B8-ADD6-42EE-9041-7BE7CCA620E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46719" y="4809238"/>
                  <a:ext cx="296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437AD4A-8A8A-4FD9-84C4-FEE444A56C9A}"/>
                    </a:ext>
                  </a:extLst>
                </p14:cNvPr>
                <p14:cNvContentPartPr/>
                <p14:nvPr/>
              </p14:nvContentPartPr>
              <p14:xfrm>
                <a:off x="3613399" y="4570198"/>
                <a:ext cx="306000" cy="421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437AD4A-8A8A-4FD9-84C4-FEE444A56C9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604399" y="4561198"/>
                  <a:ext cx="3236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618851A-2476-469E-9D57-9C74C7014216}"/>
                    </a:ext>
                  </a:extLst>
                </p14:cNvPr>
                <p14:cNvContentPartPr/>
                <p14:nvPr/>
              </p14:nvContentPartPr>
              <p14:xfrm>
                <a:off x="3834079" y="4838038"/>
                <a:ext cx="75600" cy="148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618851A-2476-469E-9D57-9C74C701421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825079" y="4829038"/>
                  <a:ext cx="93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3BBA4DA-44D5-4248-BB26-A0A49F73F9C0}"/>
                    </a:ext>
                  </a:extLst>
                </p14:cNvPr>
                <p14:cNvContentPartPr/>
                <p14:nvPr/>
              </p14:nvContentPartPr>
              <p14:xfrm>
                <a:off x="3741559" y="4753078"/>
                <a:ext cx="235800" cy="616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3BBA4DA-44D5-4248-BB26-A0A49F73F9C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732559" y="4744078"/>
                  <a:ext cx="253440" cy="63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3988652-A9D9-4BDC-928E-86805B4162B1}"/>
              </a:ext>
            </a:extLst>
          </p:cNvPr>
          <p:cNvGrpSpPr/>
          <p:nvPr/>
        </p:nvGrpSpPr>
        <p:grpSpPr>
          <a:xfrm>
            <a:off x="4366519" y="4790518"/>
            <a:ext cx="322560" cy="144360"/>
            <a:chOff x="4366519" y="4790518"/>
            <a:chExt cx="32256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510C662-E69C-4370-B0B8-797A96D8AF5C}"/>
                    </a:ext>
                  </a:extLst>
                </p14:cNvPr>
                <p14:cNvContentPartPr/>
                <p14:nvPr/>
              </p14:nvContentPartPr>
              <p14:xfrm>
                <a:off x="4366519" y="4790518"/>
                <a:ext cx="287280" cy="67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510C662-E69C-4370-B0B8-797A96D8AF5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57879" y="4781878"/>
                  <a:ext cx="304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B59DC4C-E3CE-40FE-B605-F3254A5E722B}"/>
                    </a:ext>
                  </a:extLst>
                </p14:cNvPr>
                <p14:cNvContentPartPr/>
                <p14:nvPr/>
              </p14:nvContentPartPr>
              <p14:xfrm>
                <a:off x="4423399" y="4911838"/>
                <a:ext cx="265680" cy="23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B59DC4C-E3CE-40FE-B605-F3254A5E722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14399" y="4903198"/>
                  <a:ext cx="2833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972E33D-98E2-41ED-973E-125B3DC0F0E5}"/>
              </a:ext>
            </a:extLst>
          </p:cNvPr>
          <p:cNvGrpSpPr/>
          <p:nvPr/>
        </p:nvGrpSpPr>
        <p:grpSpPr>
          <a:xfrm>
            <a:off x="5261839" y="4313518"/>
            <a:ext cx="2406960" cy="1437840"/>
            <a:chOff x="5261839" y="4313518"/>
            <a:chExt cx="2406960" cy="14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37E4AB8-4543-42A3-80A9-964E62E7F99D}"/>
                    </a:ext>
                  </a:extLst>
                </p14:cNvPr>
                <p14:cNvContentPartPr/>
                <p14:nvPr/>
              </p14:nvContentPartPr>
              <p14:xfrm>
                <a:off x="5261839" y="4608358"/>
                <a:ext cx="293760" cy="344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37E4AB8-4543-42A3-80A9-964E62E7F99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52839" y="4599358"/>
                  <a:ext cx="3114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9CB943C-6AB8-49A6-8F9A-99D2DF67D9DD}"/>
                    </a:ext>
                  </a:extLst>
                </p14:cNvPr>
                <p14:cNvContentPartPr/>
                <p14:nvPr/>
              </p14:nvContentPartPr>
              <p14:xfrm>
                <a:off x="5650999" y="4756678"/>
                <a:ext cx="172800" cy="190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9CB943C-6AB8-49A6-8F9A-99D2DF67D9D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642359" y="4748038"/>
                  <a:ext cx="190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86B529E-CB25-4F9D-94CE-07EA1662BFB1}"/>
                    </a:ext>
                  </a:extLst>
                </p14:cNvPr>
                <p14:cNvContentPartPr/>
                <p14:nvPr/>
              </p14:nvContentPartPr>
              <p14:xfrm>
                <a:off x="5927839" y="4757398"/>
                <a:ext cx="162360" cy="159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86B529E-CB25-4F9D-94CE-07EA1662BFB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918839" y="4748758"/>
                  <a:ext cx="180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261279E-5A19-4C71-92A3-DA0DFDAA2271}"/>
                    </a:ext>
                  </a:extLst>
                </p14:cNvPr>
                <p14:cNvContentPartPr/>
                <p14:nvPr/>
              </p14:nvContentPartPr>
              <p14:xfrm>
                <a:off x="5953399" y="4705198"/>
                <a:ext cx="190440" cy="432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261279E-5A19-4C71-92A3-DA0DFDAA227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944399" y="4696558"/>
                  <a:ext cx="2080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D901138-B642-4E53-A410-CA8E3472A5B2}"/>
                    </a:ext>
                  </a:extLst>
                </p14:cNvPr>
                <p14:cNvContentPartPr/>
                <p14:nvPr/>
              </p14:nvContentPartPr>
              <p14:xfrm>
                <a:off x="6305839" y="4350238"/>
                <a:ext cx="167040" cy="281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D901138-B642-4E53-A410-CA8E3472A5B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96839" y="4341238"/>
                  <a:ext cx="184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3A95FFC-3CB9-49A5-A16C-E2CF16FA21E3}"/>
                    </a:ext>
                  </a:extLst>
                </p14:cNvPr>
                <p14:cNvContentPartPr/>
                <p14:nvPr/>
              </p14:nvContentPartPr>
              <p14:xfrm>
                <a:off x="5615359" y="5160238"/>
                <a:ext cx="652680" cy="116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3A95FFC-3CB9-49A5-A16C-E2CF16FA21E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606359" y="5151238"/>
                  <a:ext cx="670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C80D00B-4D00-4FD3-847A-0F03E38EFF42}"/>
                    </a:ext>
                  </a:extLst>
                </p14:cNvPr>
                <p14:cNvContentPartPr/>
                <p14:nvPr/>
              </p14:nvContentPartPr>
              <p14:xfrm>
                <a:off x="5796079" y="5346718"/>
                <a:ext cx="278280" cy="285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C80D00B-4D00-4FD3-847A-0F03E38EFF4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87079" y="5338078"/>
                  <a:ext cx="295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73B3ACD-824A-4867-85FD-8D97AD8D344E}"/>
                    </a:ext>
                  </a:extLst>
                </p14:cNvPr>
                <p14:cNvContentPartPr/>
                <p14:nvPr/>
              </p14:nvContentPartPr>
              <p14:xfrm>
                <a:off x="6715519" y="4608358"/>
                <a:ext cx="285480" cy="917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73B3ACD-824A-4867-85FD-8D97AD8D344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06519" y="4599358"/>
                  <a:ext cx="30312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CED83EF-CC35-487C-B2EA-05CF8D83DE4F}"/>
                    </a:ext>
                  </a:extLst>
                </p14:cNvPr>
                <p14:cNvContentPartPr/>
                <p14:nvPr/>
              </p14:nvContentPartPr>
              <p14:xfrm>
                <a:off x="6858799" y="5547958"/>
                <a:ext cx="184320" cy="203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CED83EF-CC35-487C-B2EA-05CF8D83DE4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849799" y="5538958"/>
                  <a:ext cx="201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F93F1F1-4939-4FC8-9FF1-76177B558BF1}"/>
                    </a:ext>
                  </a:extLst>
                </p14:cNvPr>
                <p14:cNvContentPartPr/>
                <p14:nvPr/>
              </p14:nvContentPartPr>
              <p14:xfrm>
                <a:off x="7193239" y="4313518"/>
                <a:ext cx="108720" cy="320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F93F1F1-4939-4FC8-9FF1-76177B558BF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184599" y="4304878"/>
                  <a:ext cx="126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B15E2E1-DD42-43D9-98F2-07A4967CC3D0}"/>
                    </a:ext>
                  </a:extLst>
                </p14:cNvPr>
                <p14:cNvContentPartPr/>
                <p14:nvPr/>
              </p14:nvContentPartPr>
              <p14:xfrm>
                <a:off x="7323199" y="4712398"/>
                <a:ext cx="217800" cy="41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B15E2E1-DD42-43D9-98F2-07A4967CC3D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314559" y="4703398"/>
                  <a:ext cx="235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0FBF4BB-B529-4256-B65E-C54001A9BE5B}"/>
                    </a:ext>
                  </a:extLst>
                </p14:cNvPr>
                <p14:cNvContentPartPr/>
                <p14:nvPr/>
              </p14:nvContentPartPr>
              <p14:xfrm>
                <a:off x="7394119" y="4855678"/>
                <a:ext cx="274680" cy="55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0FBF4BB-B529-4256-B65E-C54001A9BE5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85479" y="4847038"/>
                  <a:ext cx="29232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8376718-4A72-4A2F-A099-5BDDAB08E18E}"/>
              </a:ext>
            </a:extLst>
          </p:cNvPr>
          <p:cNvGrpSpPr/>
          <p:nvPr/>
        </p:nvGrpSpPr>
        <p:grpSpPr>
          <a:xfrm>
            <a:off x="8075959" y="4536718"/>
            <a:ext cx="776520" cy="1017000"/>
            <a:chOff x="8075959" y="4536718"/>
            <a:chExt cx="776520" cy="10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D990CC9-B759-469F-AF4E-8993376F8C2F}"/>
                    </a:ext>
                  </a:extLst>
                </p14:cNvPr>
                <p14:cNvContentPartPr/>
                <p14:nvPr/>
              </p14:nvContentPartPr>
              <p14:xfrm>
                <a:off x="8075959" y="4536718"/>
                <a:ext cx="489240" cy="440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D990CC9-B759-469F-AF4E-8993376F8C2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066959" y="4527718"/>
                  <a:ext cx="5068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258C8C3-D16C-4498-81DE-C6648DA37F53}"/>
                    </a:ext>
                  </a:extLst>
                </p14:cNvPr>
                <p14:cNvContentPartPr/>
                <p14:nvPr/>
              </p14:nvContentPartPr>
              <p14:xfrm>
                <a:off x="8560519" y="4667398"/>
                <a:ext cx="267120" cy="235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258C8C3-D16C-4498-81DE-C6648DA37F5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51879" y="4658398"/>
                  <a:ext cx="284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3268FED-BFF4-4B6B-90E7-82918265AE7D}"/>
                    </a:ext>
                  </a:extLst>
                </p14:cNvPr>
                <p14:cNvContentPartPr/>
                <p14:nvPr/>
              </p14:nvContentPartPr>
              <p14:xfrm>
                <a:off x="8142559" y="5100118"/>
                <a:ext cx="709920" cy="33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3268FED-BFF4-4B6B-90E7-82918265AE7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133559" y="5091118"/>
                  <a:ext cx="727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CC27C05-CDAD-4D51-9943-05DF8736B894}"/>
                    </a:ext>
                  </a:extLst>
                </p14:cNvPr>
                <p14:cNvContentPartPr/>
                <p14:nvPr/>
              </p14:nvContentPartPr>
              <p14:xfrm>
                <a:off x="8244799" y="5251318"/>
                <a:ext cx="334800" cy="302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CC27C05-CDAD-4D51-9943-05DF8736B89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236159" y="5242678"/>
                  <a:ext cx="35244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D7D0DFF-0816-4358-BBC1-2C3607F722C6}"/>
              </a:ext>
            </a:extLst>
          </p:cNvPr>
          <p:cNvGrpSpPr/>
          <p:nvPr/>
        </p:nvGrpSpPr>
        <p:grpSpPr>
          <a:xfrm>
            <a:off x="9209239" y="4753078"/>
            <a:ext cx="415080" cy="157320"/>
            <a:chOff x="9209239" y="4753078"/>
            <a:chExt cx="41508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7840790-066D-4E1A-B45A-21107107EF7E}"/>
                    </a:ext>
                  </a:extLst>
                </p14:cNvPr>
                <p14:cNvContentPartPr/>
                <p14:nvPr/>
              </p14:nvContentPartPr>
              <p14:xfrm>
                <a:off x="9219319" y="4753078"/>
                <a:ext cx="299880" cy="88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7840790-066D-4E1A-B45A-21107107EF7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210319" y="4744078"/>
                  <a:ext cx="317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C88C609-2C56-43DD-89D9-DBBA8DDE61F7}"/>
                    </a:ext>
                  </a:extLst>
                </p14:cNvPr>
                <p14:cNvContentPartPr/>
                <p14:nvPr/>
              </p14:nvContentPartPr>
              <p14:xfrm>
                <a:off x="9209239" y="4820758"/>
                <a:ext cx="415080" cy="89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C88C609-2C56-43DD-89D9-DBBA8DDE61F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200239" y="4811758"/>
                  <a:ext cx="43272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4430C142-5CA1-4C26-90BA-5B714A6BCAD9}"/>
                  </a:ext>
                </a:extLst>
              </p14:cNvPr>
              <p14:cNvContentPartPr/>
              <p14:nvPr/>
            </p14:nvContentPartPr>
            <p14:xfrm>
              <a:off x="9883879" y="4547158"/>
              <a:ext cx="168120" cy="4788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4430C142-5CA1-4C26-90BA-5B714A6BCAD9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9875239" y="4538158"/>
                <a:ext cx="185760" cy="49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D57C06E-A8CC-4BED-A2A4-AFCC9EC56A4F}"/>
              </a:ext>
            </a:extLst>
          </p:cNvPr>
          <p:cNvGrpSpPr/>
          <p:nvPr/>
        </p:nvGrpSpPr>
        <p:grpSpPr>
          <a:xfrm>
            <a:off x="1869919" y="6038638"/>
            <a:ext cx="523800" cy="436680"/>
            <a:chOff x="1869919" y="6038638"/>
            <a:chExt cx="52380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5399172-8343-4ED4-9E38-265C230FB41E}"/>
                    </a:ext>
                  </a:extLst>
                </p14:cNvPr>
                <p14:cNvContentPartPr/>
                <p14:nvPr/>
              </p14:nvContentPartPr>
              <p14:xfrm>
                <a:off x="1869919" y="6038638"/>
                <a:ext cx="329040" cy="436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5399172-8343-4ED4-9E38-265C230FB41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861279" y="6029998"/>
                  <a:ext cx="3466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054AE66-3571-478B-ACF9-AE9249EBE6C5}"/>
                    </a:ext>
                  </a:extLst>
                </p14:cNvPr>
                <p14:cNvContentPartPr/>
                <p14:nvPr/>
              </p14:nvContentPartPr>
              <p14:xfrm>
                <a:off x="2174119" y="6244198"/>
                <a:ext cx="219600" cy="176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054AE66-3571-478B-ACF9-AE9249EBE6C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165119" y="6235198"/>
                  <a:ext cx="23724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17A0922-2E63-47E4-A7B5-ED9CD8CC4E2A}"/>
              </a:ext>
            </a:extLst>
          </p:cNvPr>
          <p:cNvGrpSpPr/>
          <p:nvPr/>
        </p:nvGrpSpPr>
        <p:grpSpPr>
          <a:xfrm>
            <a:off x="3300919" y="5680798"/>
            <a:ext cx="1635480" cy="760320"/>
            <a:chOff x="3300919" y="5680798"/>
            <a:chExt cx="1635480" cy="76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56EA945-3792-47CC-9660-9A2D645D819E}"/>
                    </a:ext>
                  </a:extLst>
                </p14:cNvPr>
                <p14:cNvContentPartPr/>
                <p14:nvPr/>
              </p14:nvContentPartPr>
              <p14:xfrm>
                <a:off x="3300919" y="6017758"/>
                <a:ext cx="303840" cy="270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56EA945-3792-47CC-9660-9A2D645D819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292279" y="6008758"/>
                  <a:ext cx="321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97E13A3-1A80-4557-9076-7B39400D4B4C}"/>
                    </a:ext>
                  </a:extLst>
                </p14:cNvPr>
                <p14:cNvContentPartPr/>
                <p14:nvPr/>
              </p14:nvContentPartPr>
              <p14:xfrm>
                <a:off x="3832279" y="6014518"/>
                <a:ext cx="167760" cy="56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97E13A3-1A80-4557-9076-7B39400D4B4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23279" y="6005878"/>
                  <a:ext cx="185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540C498-E66C-4744-BBD0-695DADA7EABF}"/>
                    </a:ext>
                  </a:extLst>
                </p14:cNvPr>
                <p14:cNvContentPartPr/>
                <p14:nvPr/>
              </p14:nvContentPartPr>
              <p14:xfrm>
                <a:off x="3811039" y="6098758"/>
                <a:ext cx="263160" cy="46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540C498-E66C-4744-BBD0-695DADA7EAB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02399" y="6089758"/>
                  <a:ext cx="280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4B6F30C-7CD1-4F0A-855E-1255DBB948C4}"/>
                    </a:ext>
                  </a:extLst>
                </p14:cNvPr>
                <p14:cNvContentPartPr/>
                <p14:nvPr/>
              </p14:nvContentPartPr>
              <p14:xfrm>
                <a:off x="4477399" y="5680798"/>
                <a:ext cx="290160" cy="329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4B6F30C-7CD1-4F0A-855E-1255DBB948C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468759" y="5672158"/>
                  <a:ext cx="3078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AD358B3-6A52-414D-B708-52FE31722355}"/>
                    </a:ext>
                  </a:extLst>
                </p14:cNvPr>
                <p14:cNvContentPartPr/>
                <p14:nvPr/>
              </p14:nvContentPartPr>
              <p14:xfrm>
                <a:off x="4312879" y="5988598"/>
                <a:ext cx="623520" cy="73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AD358B3-6A52-414D-B708-52FE3172235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304239" y="5979958"/>
                  <a:ext cx="641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33872B9-1C45-4F40-AAB9-4283122DB9FE}"/>
                    </a:ext>
                  </a:extLst>
                </p14:cNvPr>
                <p14:cNvContentPartPr/>
                <p14:nvPr/>
              </p14:nvContentPartPr>
              <p14:xfrm>
                <a:off x="4195519" y="6096238"/>
                <a:ext cx="626040" cy="344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33872B9-1C45-4F40-AAB9-4283122DB9F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186879" y="6087238"/>
                  <a:ext cx="643680" cy="36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8CBB8DE2-799D-454D-AB84-24BE678CA152}"/>
                  </a:ext>
                </a:extLst>
              </p14:cNvPr>
              <p14:cNvContentPartPr/>
              <p14:nvPr/>
            </p14:nvContentPartPr>
            <p14:xfrm>
              <a:off x="5356519" y="6338518"/>
              <a:ext cx="59040" cy="360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8CBB8DE2-799D-454D-AB84-24BE678CA152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5347519" y="6329878"/>
                <a:ext cx="7668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2718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476C26C-25EF-4A86-8A35-8465BF436226}"/>
              </a:ext>
            </a:extLst>
          </p:cNvPr>
          <p:cNvGrpSpPr/>
          <p:nvPr/>
        </p:nvGrpSpPr>
        <p:grpSpPr>
          <a:xfrm>
            <a:off x="630079" y="172078"/>
            <a:ext cx="1002600" cy="419400"/>
            <a:chOff x="630079" y="172078"/>
            <a:chExt cx="100260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83C279B-9F9D-41E6-975B-5B1840687D93}"/>
                    </a:ext>
                  </a:extLst>
                </p14:cNvPr>
                <p14:cNvContentPartPr/>
                <p14:nvPr/>
              </p14:nvContentPartPr>
              <p14:xfrm>
                <a:off x="630079" y="172078"/>
                <a:ext cx="542160" cy="419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83C279B-9F9D-41E6-975B-5B1840687D9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1439" y="163438"/>
                  <a:ext cx="5598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2E11BF0-007B-4F5B-BB21-7C78EACF2150}"/>
                    </a:ext>
                  </a:extLst>
                </p14:cNvPr>
                <p14:cNvContentPartPr/>
                <p14:nvPr/>
              </p14:nvContentPartPr>
              <p14:xfrm>
                <a:off x="708919" y="411838"/>
                <a:ext cx="207000" cy="46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2E11BF0-007B-4F5B-BB21-7C78EACF215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919" y="403198"/>
                  <a:ext cx="224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5E65E0-F22E-4FC2-A53F-A104D31EA1EB}"/>
                    </a:ext>
                  </a:extLst>
                </p14:cNvPr>
                <p14:cNvContentPartPr/>
                <p14:nvPr/>
              </p14:nvContentPartPr>
              <p14:xfrm>
                <a:off x="946159" y="417598"/>
                <a:ext cx="33840" cy="106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5E65E0-F22E-4FC2-A53F-A104D31EA1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7159" y="408598"/>
                  <a:ext cx="51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630681E-CDF1-4C9D-B938-09EFFAF5E3BA}"/>
                    </a:ext>
                  </a:extLst>
                </p14:cNvPr>
                <p14:cNvContentPartPr/>
                <p14:nvPr/>
              </p14:nvContentPartPr>
              <p14:xfrm>
                <a:off x="1084039" y="405358"/>
                <a:ext cx="176040" cy="125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630681E-CDF1-4C9D-B938-09EFFAF5E3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5039" y="396718"/>
                  <a:ext cx="193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E92892-01BE-45CC-9070-5718E8A13E9F}"/>
                    </a:ext>
                  </a:extLst>
                </p14:cNvPr>
                <p14:cNvContentPartPr/>
                <p14:nvPr/>
              </p14:nvContentPartPr>
              <p14:xfrm>
                <a:off x="1323079" y="399238"/>
                <a:ext cx="177840" cy="168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E92892-01BE-45CC-9070-5718E8A13E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4079" y="390598"/>
                  <a:ext cx="195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8DC425-5BE1-4AF9-8225-6EB05D521BC3}"/>
                    </a:ext>
                  </a:extLst>
                </p14:cNvPr>
                <p14:cNvContentPartPr/>
                <p14:nvPr/>
              </p14:nvContentPartPr>
              <p14:xfrm>
                <a:off x="1440439" y="172078"/>
                <a:ext cx="192240" cy="414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8DC425-5BE1-4AF9-8225-6EB05D521B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1799" y="163078"/>
                  <a:ext cx="20988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954BB9-9D4F-43C0-AFE0-62B7D7E0CD15}"/>
              </a:ext>
            </a:extLst>
          </p:cNvPr>
          <p:cNvGrpSpPr/>
          <p:nvPr/>
        </p:nvGrpSpPr>
        <p:grpSpPr>
          <a:xfrm>
            <a:off x="638359" y="837718"/>
            <a:ext cx="1046160" cy="774000"/>
            <a:chOff x="638359" y="837718"/>
            <a:chExt cx="1046160" cy="77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998705-599A-4011-BF65-3F51A4708EB5}"/>
                    </a:ext>
                  </a:extLst>
                </p14:cNvPr>
                <p14:cNvContentPartPr/>
                <p14:nvPr/>
              </p14:nvContentPartPr>
              <p14:xfrm>
                <a:off x="722599" y="837718"/>
                <a:ext cx="90720" cy="679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998705-599A-4011-BF65-3F51A4708E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3599" y="829078"/>
                  <a:ext cx="1083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E299B4-0DEE-4298-976F-EEE76F05BA1B}"/>
                    </a:ext>
                  </a:extLst>
                </p14:cNvPr>
                <p14:cNvContentPartPr/>
                <p14:nvPr/>
              </p14:nvContentPartPr>
              <p14:xfrm>
                <a:off x="638359" y="1356478"/>
                <a:ext cx="201600" cy="30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E299B4-0DEE-4298-976F-EEE76F05BA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9359" y="1347478"/>
                  <a:ext cx="219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34EFA7-15E8-408E-B476-4B0B735A0EC0}"/>
                    </a:ext>
                  </a:extLst>
                </p14:cNvPr>
                <p14:cNvContentPartPr/>
                <p14:nvPr/>
              </p14:nvContentPartPr>
              <p14:xfrm>
                <a:off x="869119" y="1422718"/>
                <a:ext cx="205200" cy="18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34EFA7-15E8-408E-B476-4B0B735A0E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0119" y="1413718"/>
                  <a:ext cx="222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1131C8C-0A84-4E08-B2EB-EE7D643341CA}"/>
                    </a:ext>
                  </a:extLst>
                </p14:cNvPr>
                <p14:cNvContentPartPr/>
                <p14:nvPr/>
              </p14:nvContentPartPr>
              <p14:xfrm>
                <a:off x="909439" y="1399318"/>
                <a:ext cx="135360" cy="19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1131C8C-0A84-4E08-B2EB-EE7D643341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0799" y="1390678"/>
                  <a:ext cx="153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4A9C2F-2FCB-470D-9DF8-AFAFA827FB07}"/>
                    </a:ext>
                  </a:extLst>
                </p14:cNvPr>
                <p14:cNvContentPartPr/>
                <p14:nvPr/>
              </p14:nvContentPartPr>
              <p14:xfrm>
                <a:off x="1205359" y="1139398"/>
                <a:ext cx="90720" cy="20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4A9C2F-2FCB-470D-9DF8-AFAFA827FB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96719" y="1130758"/>
                  <a:ext cx="108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B3BBC2-EFF1-4CB0-9009-010B7E5329ED}"/>
                    </a:ext>
                  </a:extLst>
                </p14:cNvPr>
                <p14:cNvContentPartPr/>
                <p14:nvPr/>
              </p14:nvContentPartPr>
              <p14:xfrm>
                <a:off x="1346119" y="1175758"/>
                <a:ext cx="167400" cy="174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B3BBC2-EFF1-4CB0-9009-010B7E5329E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37479" y="1167118"/>
                  <a:ext cx="185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060B1A7-9EF0-4764-82A2-31FFF92F42E1}"/>
                    </a:ext>
                  </a:extLst>
                </p14:cNvPr>
                <p14:cNvContentPartPr/>
                <p14:nvPr/>
              </p14:nvContentPartPr>
              <p14:xfrm>
                <a:off x="1315879" y="1189798"/>
                <a:ext cx="192240" cy="160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060B1A7-9EF0-4764-82A2-31FFF92F42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07239" y="1181158"/>
                  <a:ext cx="209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327C5E-F2B8-4F59-8C38-1CB7AADD7845}"/>
                    </a:ext>
                  </a:extLst>
                </p14:cNvPr>
                <p14:cNvContentPartPr/>
                <p14:nvPr/>
              </p14:nvContentPartPr>
              <p14:xfrm>
                <a:off x="1551319" y="1023478"/>
                <a:ext cx="133200" cy="378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327C5E-F2B8-4F59-8C38-1CB7AADD78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42679" y="1014478"/>
                  <a:ext cx="150840" cy="39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520395-8622-4E56-A329-0703D7BF0F07}"/>
              </a:ext>
            </a:extLst>
          </p:cNvPr>
          <p:cNvGrpSpPr/>
          <p:nvPr/>
        </p:nvGrpSpPr>
        <p:grpSpPr>
          <a:xfrm>
            <a:off x="5607079" y="1086838"/>
            <a:ext cx="231120" cy="188640"/>
            <a:chOff x="5607079" y="1086838"/>
            <a:chExt cx="23112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4E535D-E64D-4DCB-A4BA-CCBAAFF442D2}"/>
                    </a:ext>
                  </a:extLst>
                </p14:cNvPr>
                <p14:cNvContentPartPr/>
                <p14:nvPr/>
              </p14:nvContentPartPr>
              <p14:xfrm>
                <a:off x="5636959" y="1086838"/>
                <a:ext cx="201240" cy="49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4E535D-E64D-4DCB-A4BA-CCBAAFF442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28319" y="1077838"/>
                  <a:ext cx="218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4E583E3-F012-4650-A0AF-23BEB4995801}"/>
                    </a:ext>
                  </a:extLst>
                </p14:cNvPr>
                <p14:cNvContentPartPr/>
                <p14:nvPr/>
              </p14:nvContentPartPr>
              <p14:xfrm>
                <a:off x="5607079" y="1260358"/>
                <a:ext cx="215280" cy="15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4E583E3-F012-4650-A0AF-23BEB499580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98079" y="1251718"/>
                  <a:ext cx="23292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5DEDBF8-C4D8-46AD-B512-E450E78EE1A4}"/>
                  </a:ext>
                </a:extLst>
              </p14:cNvPr>
              <p14:cNvContentPartPr/>
              <p14:nvPr/>
            </p14:nvContentPartPr>
            <p14:xfrm>
              <a:off x="6452359" y="716758"/>
              <a:ext cx="303120" cy="965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5DEDBF8-C4D8-46AD-B512-E450E78EE1A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43359" y="707758"/>
                <a:ext cx="320760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608A9CB-6508-4B2D-851E-D1A45C71597E}"/>
                  </a:ext>
                </a:extLst>
              </p14:cNvPr>
              <p14:cNvContentPartPr/>
              <p14:nvPr/>
            </p14:nvContentPartPr>
            <p14:xfrm>
              <a:off x="6541999" y="1833838"/>
              <a:ext cx="201600" cy="165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608A9CB-6508-4B2D-851E-D1A45C71597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32999" y="1825198"/>
                <a:ext cx="2192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B08C9B95-255C-428F-9A0E-B8696D32921D}"/>
              </a:ext>
            </a:extLst>
          </p:cNvPr>
          <p:cNvGrpSpPr/>
          <p:nvPr/>
        </p:nvGrpSpPr>
        <p:grpSpPr>
          <a:xfrm>
            <a:off x="6758359" y="404278"/>
            <a:ext cx="1177560" cy="1045440"/>
            <a:chOff x="6758359" y="404278"/>
            <a:chExt cx="1177560" cy="10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F801394-FF1C-4AB0-8B21-EAA11BDAB72A}"/>
                    </a:ext>
                  </a:extLst>
                </p14:cNvPr>
                <p14:cNvContentPartPr/>
                <p14:nvPr/>
              </p14:nvContentPartPr>
              <p14:xfrm>
                <a:off x="6758359" y="404278"/>
                <a:ext cx="59400" cy="222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F801394-FF1C-4AB0-8B21-EAA11BDAB72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49359" y="395278"/>
                  <a:ext cx="77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FCA3E90-B700-43B2-99F1-BEB29E34B992}"/>
                    </a:ext>
                  </a:extLst>
                </p14:cNvPr>
                <p14:cNvContentPartPr/>
                <p14:nvPr/>
              </p14:nvContentPartPr>
              <p14:xfrm>
                <a:off x="6891559" y="854638"/>
                <a:ext cx="189000" cy="216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FCA3E90-B700-43B2-99F1-BEB29E34B99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82559" y="845998"/>
                  <a:ext cx="206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2AFBCA-8BDB-4F4D-89DE-15632BA5960D}"/>
                    </a:ext>
                  </a:extLst>
                </p14:cNvPr>
                <p14:cNvContentPartPr/>
                <p14:nvPr/>
              </p14:nvContentPartPr>
              <p14:xfrm>
                <a:off x="6872479" y="1093678"/>
                <a:ext cx="227880" cy="49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2AFBCA-8BDB-4F4D-89DE-15632BA596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479" y="1084678"/>
                  <a:ext cx="245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3E7330F-FF54-40CE-928E-A4E135708C4B}"/>
                    </a:ext>
                  </a:extLst>
                </p14:cNvPr>
                <p14:cNvContentPartPr/>
                <p14:nvPr/>
              </p14:nvContentPartPr>
              <p14:xfrm>
                <a:off x="6901999" y="1216798"/>
                <a:ext cx="225360" cy="189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3E7330F-FF54-40CE-928E-A4E135708C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92999" y="1208158"/>
                  <a:ext cx="243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2EB03B5-59BA-48AC-B881-A911946E266F}"/>
                    </a:ext>
                  </a:extLst>
                </p14:cNvPr>
                <p14:cNvContentPartPr/>
                <p14:nvPr/>
              </p14:nvContentPartPr>
              <p14:xfrm>
                <a:off x="7232839" y="992878"/>
                <a:ext cx="187560" cy="158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2EB03B5-59BA-48AC-B881-A911946E266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24199" y="983878"/>
                  <a:ext cx="205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D9FBFE-5660-4E27-BAEE-7B2780C387A1}"/>
                    </a:ext>
                  </a:extLst>
                </p14:cNvPr>
                <p14:cNvContentPartPr/>
                <p14:nvPr/>
              </p14:nvContentPartPr>
              <p14:xfrm>
                <a:off x="7222039" y="944998"/>
                <a:ext cx="187920" cy="221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D9FBFE-5660-4E27-BAEE-7B2780C387A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3039" y="935998"/>
                  <a:ext cx="205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68F5FD-2C22-4EC4-B932-32037B559AB6}"/>
                    </a:ext>
                  </a:extLst>
                </p14:cNvPr>
                <p14:cNvContentPartPr/>
                <p14:nvPr/>
              </p14:nvContentPartPr>
              <p14:xfrm>
                <a:off x="7525159" y="1006918"/>
                <a:ext cx="75960" cy="108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68F5FD-2C22-4EC4-B932-32037B559A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6519" y="997918"/>
                  <a:ext cx="93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D077A2-6666-4A03-9889-FC6259F8C7B0}"/>
                    </a:ext>
                  </a:extLst>
                </p14:cNvPr>
                <p14:cNvContentPartPr/>
                <p14:nvPr/>
              </p14:nvContentPartPr>
              <p14:xfrm>
                <a:off x="7465039" y="967318"/>
                <a:ext cx="166680" cy="482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D077A2-6666-4A03-9889-FC6259F8C7B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56039" y="958318"/>
                  <a:ext cx="1843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5F1893-C513-4F85-8EFF-A38DFD3C57E5}"/>
                    </a:ext>
                  </a:extLst>
                </p14:cNvPr>
                <p14:cNvContentPartPr/>
                <p14:nvPr/>
              </p14:nvContentPartPr>
              <p14:xfrm>
                <a:off x="7749799" y="776518"/>
                <a:ext cx="186120" cy="157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5F1893-C513-4F85-8EFF-A38DFD3C57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41159" y="767878"/>
                  <a:ext cx="20376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5558C80-1185-45EA-AF29-79DF3F070FAA}"/>
              </a:ext>
            </a:extLst>
          </p:cNvPr>
          <p:cNvGrpSpPr/>
          <p:nvPr/>
        </p:nvGrpSpPr>
        <p:grpSpPr>
          <a:xfrm>
            <a:off x="8048599" y="661318"/>
            <a:ext cx="412200" cy="707400"/>
            <a:chOff x="8048599" y="661318"/>
            <a:chExt cx="412200" cy="70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455DC4-50CA-4BB1-8C02-C2E34675EC39}"/>
                    </a:ext>
                  </a:extLst>
                </p14:cNvPr>
                <p14:cNvContentPartPr/>
                <p14:nvPr/>
              </p14:nvContentPartPr>
              <p14:xfrm>
                <a:off x="8048599" y="927718"/>
                <a:ext cx="188280" cy="20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455DC4-50CA-4BB1-8C02-C2E34675EC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39599" y="919078"/>
                  <a:ext cx="205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74F93E-D6E7-46FF-A67A-5B1EE5AAC815}"/>
                    </a:ext>
                  </a:extLst>
                </p14:cNvPr>
                <p14:cNvContentPartPr/>
                <p14:nvPr/>
              </p14:nvContentPartPr>
              <p14:xfrm>
                <a:off x="8197279" y="661318"/>
                <a:ext cx="99720" cy="39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74F93E-D6E7-46FF-A67A-5B1EE5AAC8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88279" y="652318"/>
                  <a:ext cx="1173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5B125C3-A025-4ED8-AD3F-F413C52C368E}"/>
                    </a:ext>
                  </a:extLst>
                </p14:cNvPr>
                <p14:cNvContentPartPr/>
                <p14:nvPr/>
              </p14:nvContentPartPr>
              <p14:xfrm>
                <a:off x="8253799" y="914398"/>
                <a:ext cx="154800" cy="109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5B125C3-A025-4ED8-AD3F-F413C52C36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45159" y="905398"/>
                  <a:ext cx="172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432813-C5B1-460C-B618-0B66AF893FC5}"/>
                    </a:ext>
                  </a:extLst>
                </p14:cNvPr>
                <p14:cNvContentPartPr/>
                <p14:nvPr/>
              </p14:nvContentPartPr>
              <p14:xfrm>
                <a:off x="8349559" y="857878"/>
                <a:ext cx="111240" cy="510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432813-C5B1-460C-B618-0B66AF893F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40919" y="848878"/>
                  <a:ext cx="12888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B6BE77D-C8E5-47A6-99B2-48A6DA7F9996}"/>
              </a:ext>
            </a:extLst>
          </p:cNvPr>
          <p:cNvGrpSpPr/>
          <p:nvPr/>
        </p:nvGrpSpPr>
        <p:grpSpPr>
          <a:xfrm>
            <a:off x="2072599" y="79918"/>
            <a:ext cx="3245040" cy="3233880"/>
            <a:chOff x="2072599" y="79918"/>
            <a:chExt cx="3245040" cy="32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4602B2-0F71-47C6-92B9-5591ACD6DE89}"/>
                    </a:ext>
                  </a:extLst>
                </p14:cNvPr>
                <p14:cNvContentPartPr/>
                <p14:nvPr/>
              </p14:nvContentPartPr>
              <p14:xfrm>
                <a:off x="2076559" y="227158"/>
                <a:ext cx="546120" cy="314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4602B2-0F71-47C6-92B9-5591ACD6DE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67559" y="218158"/>
                  <a:ext cx="563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64D15E-9393-40E0-9909-FF4D9B699B13}"/>
                    </a:ext>
                  </a:extLst>
                </p14:cNvPr>
                <p14:cNvContentPartPr/>
                <p14:nvPr/>
              </p14:nvContentPartPr>
              <p14:xfrm>
                <a:off x="2687119" y="79918"/>
                <a:ext cx="212760" cy="147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64D15E-9393-40E0-9909-FF4D9B699B1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78479" y="70918"/>
                  <a:ext cx="230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4EE229-CAB4-4583-A782-C9334ECA7E6C}"/>
                    </a:ext>
                  </a:extLst>
                </p14:cNvPr>
                <p14:cNvContentPartPr/>
                <p14:nvPr/>
              </p14:nvContentPartPr>
              <p14:xfrm>
                <a:off x="2486239" y="500398"/>
                <a:ext cx="206280" cy="20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4EE229-CAB4-4583-A782-C9334ECA7E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77599" y="491758"/>
                  <a:ext cx="223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EE3894-6F09-425A-9CF0-50CEC60BC090}"/>
                    </a:ext>
                  </a:extLst>
                </p14:cNvPr>
                <p14:cNvContentPartPr/>
                <p14:nvPr/>
              </p14:nvContentPartPr>
              <p14:xfrm>
                <a:off x="2480119" y="487078"/>
                <a:ext cx="200160" cy="21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EE3894-6F09-425A-9CF0-50CEC60BC0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71119" y="478078"/>
                  <a:ext cx="217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6BB79E-B261-4EC4-90D9-3D890FF9825A}"/>
                    </a:ext>
                  </a:extLst>
                </p14:cNvPr>
                <p14:cNvContentPartPr/>
                <p14:nvPr/>
              </p14:nvContentPartPr>
              <p14:xfrm>
                <a:off x="2072599" y="1156678"/>
                <a:ext cx="192960" cy="2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6BB79E-B261-4EC4-90D9-3D890FF982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63599" y="1148038"/>
                  <a:ext cx="210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C7CE14-32EF-4F81-993B-1275F5EACE00}"/>
                    </a:ext>
                  </a:extLst>
                </p14:cNvPr>
                <p14:cNvContentPartPr/>
                <p14:nvPr/>
              </p14:nvContentPartPr>
              <p14:xfrm>
                <a:off x="2075119" y="1276198"/>
                <a:ext cx="213840" cy="2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C7CE14-32EF-4F81-993B-1275F5EACE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66119" y="1267198"/>
                  <a:ext cx="231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3C238D-71C5-4957-AA0F-0A3E61C4BEAA}"/>
                    </a:ext>
                  </a:extLst>
                </p14:cNvPr>
                <p14:cNvContentPartPr/>
                <p14:nvPr/>
              </p14:nvContentPartPr>
              <p14:xfrm>
                <a:off x="2923279" y="872998"/>
                <a:ext cx="272160" cy="826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3C238D-71C5-4957-AA0F-0A3E61C4BE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14279" y="863998"/>
                  <a:ext cx="28980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9E65079-7536-4DAD-BA69-B6BAE0D5E592}"/>
                    </a:ext>
                  </a:extLst>
                </p14:cNvPr>
                <p14:cNvContentPartPr/>
                <p14:nvPr/>
              </p14:nvContentPartPr>
              <p14:xfrm>
                <a:off x="2821759" y="1970638"/>
                <a:ext cx="191160" cy="27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9E65079-7536-4DAD-BA69-B6BAE0D5E5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13119" y="1961638"/>
                  <a:ext cx="208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E2DB6CE-C0DC-4FE0-A547-1417CB2BEF8D}"/>
                    </a:ext>
                  </a:extLst>
                </p14:cNvPr>
                <p14:cNvContentPartPr/>
                <p14:nvPr/>
              </p14:nvContentPartPr>
              <p14:xfrm>
                <a:off x="3171679" y="1788478"/>
                <a:ext cx="250200" cy="269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E2DB6CE-C0DC-4FE0-A547-1417CB2BEF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62679" y="1779478"/>
                  <a:ext cx="267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EEF367-B21F-4FF8-B185-C906777CDF2D}"/>
                    </a:ext>
                  </a:extLst>
                </p14:cNvPr>
                <p14:cNvContentPartPr/>
                <p14:nvPr/>
              </p14:nvContentPartPr>
              <p14:xfrm>
                <a:off x="3246559" y="604438"/>
                <a:ext cx="267120" cy="27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EEF367-B21F-4FF8-B185-C906777CDF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37559" y="595438"/>
                  <a:ext cx="284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127E0F-6916-409C-BF37-2B881D26F35F}"/>
                    </a:ext>
                  </a:extLst>
                </p14:cNvPr>
                <p14:cNvContentPartPr/>
                <p14:nvPr/>
              </p14:nvContentPartPr>
              <p14:xfrm>
                <a:off x="3597919" y="765358"/>
                <a:ext cx="129960" cy="58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127E0F-6916-409C-BF37-2B881D26F35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89279" y="756718"/>
                  <a:ext cx="1476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44D7D1F-4AEF-41FB-9736-F904DBAB0395}"/>
                    </a:ext>
                  </a:extLst>
                </p14:cNvPr>
                <p14:cNvContentPartPr/>
                <p14:nvPr/>
              </p14:nvContentPartPr>
              <p14:xfrm>
                <a:off x="3455719" y="1151638"/>
                <a:ext cx="297720" cy="67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44D7D1F-4AEF-41FB-9736-F904DBAB03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47079" y="1142638"/>
                  <a:ext cx="315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8C0A8C-6862-454B-AB06-6056A431EFDA}"/>
                    </a:ext>
                  </a:extLst>
                </p14:cNvPr>
                <p14:cNvContentPartPr/>
                <p14:nvPr/>
              </p14:nvContentPartPr>
              <p14:xfrm>
                <a:off x="3812839" y="1083958"/>
                <a:ext cx="81000" cy="20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8C0A8C-6862-454B-AB06-6056A431EF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03839" y="1075318"/>
                  <a:ext cx="98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3FA174-7E84-4356-8217-7DFF448761B1}"/>
                    </a:ext>
                  </a:extLst>
                </p14:cNvPr>
                <p14:cNvContentPartPr/>
                <p14:nvPr/>
              </p14:nvContentPartPr>
              <p14:xfrm>
                <a:off x="3957919" y="1091518"/>
                <a:ext cx="169200" cy="162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3FA174-7E84-4356-8217-7DFF448761B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49279" y="1082878"/>
                  <a:ext cx="186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3D4D9F4-8AE0-4939-A520-6C58D07B0270}"/>
                    </a:ext>
                  </a:extLst>
                </p14:cNvPr>
                <p14:cNvContentPartPr/>
                <p14:nvPr/>
              </p14:nvContentPartPr>
              <p14:xfrm>
                <a:off x="3955039" y="1046518"/>
                <a:ext cx="177840" cy="185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3D4D9F4-8AE0-4939-A520-6C58D07B02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46399" y="1037878"/>
                  <a:ext cx="195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C7A01E-64AC-46FB-89D4-BD51AFA43A1B}"/>
                    </a:ext>
                  </a:extLst>
                </p14:cNvPr>
                <p14:cNvContentPartPr/>
                <p14:nvPr/>
              </p14:nvContentPartPr>
              <p14:xfrm>
                <a:off x="4173199" y="1267558"/>
                <a:ext cx="87120" cy="163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C7A01E-64AC-46FB-89D4-BD51AFA43A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64559" y="1258918"/>
                  <a:ext cx="104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099A46A-0F04-4084-973A-49B67E941EE6}"/>
                    </a:ext>
                  </a:extLst>
                </p14:cNvPr>
                <p14:cNvContentPartPr/>
                <p14:nvPr/>
              </p14:nvContentPartPr>
              <p14:xfrm>
                <a:off x="4330879" y="1115278"/>
                <a:ext cx="81360" cy="146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099A46A-0F04-4084-973A-49B67E941E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21879" y="1106278"/>
                  <a:ext cx="99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791052A-FBB4-490A-A62D-2E916807BDFF}"/>
                    </a:ext>
                  </a:extLst>
                </p14:cNvPr>
                <p14:cNvContentPartPr/>
                <p14:nvPr/>
              </p14:nvContentPartPr>
              <p14:xfrm>
                <a:off x="4289479" y="1085758"/>
                <a:ext cx="182880" cy="415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791052A-FBB4-490A-A62D-2E916807BD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80479" y="1077118"/>
                  <a:ext cx="2005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9300B9-A2BA-4B8B-819C-C47262AE27A9}"/>
                    </a:ext>
                  </a:extLst>
                </p14:cNvPr>
                <p14:cNvContentPartPr/>
                <p14:nvPr/>
              </p14:nvContentPartPr>
              <p14:xfrm>
                <a:off x="4558399" y="844918"/>
                <a:ext cx="87480" cy="478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9300B9-A2BA-4B8B-819C-C47262AE27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49759" y="835918"/>
                  <a:ext cx="1051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CC87B6-8F04-42FA-8A96-81BE816E4DFB}"/>
                    </a:ext>
                  </a:extLst>
                </p14:cNvPr>
                <p14:cNvContentPartPr/>
                <p14:nvPr/>
              </p14:nvContentPartPr>
              <p14:xfrm>
                <a:off x="4786279" y="1098718"/>
                <a:ext cx="218880" cy="20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CC87B6-8F04-42FA-8A96-81BE816E4D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77279" y="1089718"/>
                  <a:ext cx="236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0272857-C2B4-4DAC-9B18-2D010109B10A}"/>
                    </a:ext>
                  </a:extLst>
                </p14:cNvPr>
                <p14:cNvContentPartPr/>
                <p14:nvPr/>
              </p14:nvContentPartPr>
              <p14:xfrm>
                <a:off x="4971319" y="871558"/>
                <a:ext cx="78120" cy="390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0272857-C2B4-4DAC-9B18-2D010109B10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62319" y="862918"/>
                  <a:ext cx="957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D8E270-A449-4487-808A-776E2730040E}"/>
                    </a:ext>
                  </a:extLst>
                </p14:cNvPr>
                <p14:cNvContentPartPr/>
                <p14:nvPr/>
              </p14:nvContentPartPr>
              <p14:xfrm>
                <a:off x="5129359" y="1087198"/>
                <a:ext cx="82800" cy="167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3D8E270-A449-4487-808A-776E273004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20359" y="1078198"/>
                  <a:ext cx="100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2999F4-2C63-4E86-BC93-69F10CE393CB}"/>
                    </a:ext>
                  </a:extLst>
                </p14:cNvPr>
                <p14:cNvContentPartPr/>
                <p14:nvPr/>
              </p14:nvContentPartPr>
              <p14:xfrm>
                <a:off x="5053399" y="1013398"/>
                <a:ext cx="264240" cy="74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2999F4-2C63-4E86-BC93-69F10CE393C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44399" y="1004758"/>
                  <a:ext cx="28188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5F8D9F0-C134-452E-B735-E7669A2B2512}"/>
                    </a:ext>
                  </a:extLst>
                </p14:cNvPr>
                <p14:cNvContentPartPr/>
                <p14:nvPr/>
              </p14:nvContentPartPr>
              <p14:xfrm>
                <a:off x="2436559" y="2640238"/>
                <a:ext cx="208440" cy="48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5F8D9F0-C134-452E-B735-E7669A2B251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27919" y="2631238"/>
                  <a:ext cx="2260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89CEE0-731A-4607-B460-66F4D5D1DB31}"/>
                    </a:ext>
                  </a:extLst>
                </p14:cNvPr>
                <p14:cNvContentPartPr/>
                <p14:nvPr/>
              </p14:nvContentPartPr>
              <p14:xfrm>
                <a:off x="2431879" y="2795758"/>
                <a:ext cx="180360" cy="29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89CEE0-731A-4607-B460-66F4D5D1DB3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23239" y="2786758"/>
                  <a:ext cx="198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048D517-AF03-4D86-9856-9C81D5F7E491}"/>
                    </a:ext>
                  </a:extLst>
                </p14:cNvPr>
                <p14:cNvContentPartPr/>
                <p14:nvPr/>
              </p14:nvContentPartPr>
              <p14:xfrm>
                <a:off x="3250159" y="2444398"/>
                <a:ext cx="209880" cy="256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048D517-AF03-4D86-9856-9C81D5F7E49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1519" y="2435398"/>
                  <a:ext cx="227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C449C64-9AF0-40BD-A5F9-4EBF08C1CE14}"/>
                    </a:ext>
                  </a:extLst>
                </p14:cNvPr>
                <p14:cNvContentPartPr/>
                <p14:nvPr/>
              </p14:nvContentPartPr>
              <p14:xfrm>
                <a:off x="3170599" y="2754718"/>
                <a:ext cx="316440" cy="66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C449C64-9AF0-40BD-A5F9-4EBF08C1CE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61599" y="2746078"/>
                  <a:ext cx="334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7FD5B5C-658D-4F13-A6EF-F755CD6CFF51}"/>
                    </a:ext>
                  </a:extLst>
                </p14:cNvPr>
                <p14:cNvContentPartPr/>
                <p14:nvPr/>
              </p14:nvContentPartPr>
              <p14:xfrm>
                <a:off x="3165199" y="2877478"/>
                <a:ext cx="273960" cy="219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7FD5B5C-658D-4F13-A6EF-F755CD6CFF5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56199" y="2868838"/>
                  <a:ext cx="291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359FFD-852F-41A1-8200-4E0478D8C301}"/>
                    </a:ext>
                  </a:extLst>
                </p14:cNvPr>
                <p14:cNvContentPartPr/>
                <p14:nvPr/>
              </p14:nvContentPartPr>
              <p14:xfrm>
                <a:off x="3638239" y="2457718"/>
                <a:ext cx="251640" cy="314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359FFD-852F-41A1-8200-4E0478D8C3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29239" y="2449078"/>
                  <a:ext cx="269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938FB8A-8358-4321-AD58-0351B08C00F6}"/>
                    </a:ext>
                  </a:extLst>
                </p14:cNvPr>
                <p14:cNvContentPartPr/>
                <p14:nvPr/>
              </p14:nvContentPartPr>
              <p14:xfrm>
                <a:off x="3641479" y="2409838"/>
                <a:ext cx="214560" cy="28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938FB8A-8358-4321-AD58-0351B08C00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32479" y="2401198"/>
                  <a:ext cx="2322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AA9E39F-3982-40B3-A7B6-416CD799EB7D}"/>
                    </a:ext>
                  </a:extLst>
                </p14:cNvPr>
                <p14:cNvContentPartPr/>
                <p14:nvPr/>
              </p14:nvContentPartPr>
              <p14:xfrm>
                <a:off x="4054039" y="2478598"/>
                <a:ext cx="118080" cy="192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AA9E39F-3982-40B3-A7B6-416CD799EB7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45039" y="2469958"/>
                  <a:ext cx="135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00FBF5-BF21-4B08-9EF1-C551084CC906}"/>
                    </a:ext>
                  </a:extLst>
                </p14:cNvPr>
                <p14:cNvContentPartPr/>
                <p14:nvPr/>
              </p14:nvContentPartPr>
              <p14:xfrm>
                <a:off x="4034239" y="2421358"/>
                <a:ext cx="200160" cy="496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00FBF5-BF21-4B08-9EF1-C551084CC90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25239" y="2412718"/>
                  <a:ext cx="2178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6621AA-1E00-402B-A801-ABB18161AD12}"/>
                    </a:ext>
                  </a:extLst>
                </p14:cNvPr>
                <p14:cNvContentPartPr/>
                <p14:nvPr/>
              </p14:nvContentPartPr>
              <p14:xfrm>
                <a:off x="4394599" y="2069278"/>
                <a:ext cx="164520" cy="250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6621AA-1E00-402B-A801-ABB18161AD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85959" y="2060278"/>
                  <a:ext cx="182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0A975CC-9DFC-4EF4-82BF-89FF8F9ED752}"/>
                    </a:ext>
                  </a:extLst>
                </p14:cNvPr>
                <p14:cNvContentPartPr/>
                <p14:nvPr/>
              </p14:nvContentPartPr>
              <p14:xfrm>
                <a:off x="3878719" y="2894758"/>
                <a:ext cx="478080" cy="97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0A975CC-9DFC-4EF4-82BF-89FF8F9ED7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69719" y="2885758"/>
                  <a:ext cx="495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DE37BE8-E739-4369-972A-0DB3E5813DC8}"/>
                    </a:ext>
                  </a:extLst>
                </p14:cNvPr>
                <p14:cNvContentPartPr/>
                <p14:nvPr/>
              </p14:nvContentPartPr>
              <p14:xfrm>
                <a:off x="4000399" y="3056038"/>
                <a:ext cx="199440" cy="257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DE37BE8-E739-4369-972A-0DB3E5813DC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91759" y="3047398"/>
                  <a:ext cx="21708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B7223EA-983E-47B5-BFAD-E4DC6F2153DD}"/>
                  </a:ext>
                </a:extLst>
              </p14:cNvPr>
              <p14:cNvContentPartPr/>
              <p14:nvPr/>
            </p14:nvContentPartPr>
            <p14:xfrm>
              <a:off x="4914079" y="2209678"/>
              <a:ext cx="29160" cy="1035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B7223EA-983E-47B5-BFAD-E4DC6F2153D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905439" y="2200678"/>
                <a:ext cx="46800" cy="10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549D0C1-B484-4E0D-80AD-BFE6A0D9E6FC}"/>
                  </a:ext>
                </a:extLst>
              </p14:cNvPr>
              <p14:cNvContentPartPr/>
              <p14:nvPr/>
            </p14:nvContentPartPr>
            <p14:xfrm>
              <a:off x="5162839" y="2008078"/>
              <a:ext cx="35280" cy="224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549D0C1-B484-4E0D-80AD-BFE6A0D9E6F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153839" y="1999438"/>
                <a:ext cx="529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32D14B2-A575-4F2A-8902-89CBE227AA8E}"/>
                  </a:ext>
                </a:extLst>
              </p14:cNvPr>
              <p14:cNvContentPartPr/>
              <p14:nvPr/>
            </p14:nvContentPartPr>
            <p14:xfrm>
              <a:off x="5337439" y="2484358"/>
              <a:ext cx="209880" cy="30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32D14B2-A575-4F2A-8902-89CBE227AA8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28799" y="2475718"/>
                <a:ext cx="227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F48A2CB-C956-4844-8ADC-458EE37EE3E6}"/>
                  </a:ext>
                </a:extLst>
              </p14:cNvPr>
              <p14:cNvContentPartPr/>
              <p14:nvPr/>
            </p14:nvContentPartPr>
            <p14:xfrm>
              <a:off x="5369839" y="2646358"/>
              <a:ext cx="208440" cy="29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F48A2CB-C956-4844-8ADC-458EE37EE3E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360839" y="2637358"/>
                <a:ext cx="22608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2840BBF4-C249-41EF-AFDA-3C19BF670648}"/>
              </a:ext>
            </a:extLst>
          </p:cNvPr>
          <p:cNvGrpSpPr/>
          <p:nvPr/>
        </p:nvGrpSpPr>
        <p:grpSpPr>
          <a:xfrm>
            <a:off x="4682239" y="3301558"/>
            <a:ext cx="572040" cy="380880"/>
            <a:chOff x="4682239" y="3301558"/>
            <a:chExt cx="57204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B872D32-CC56-46F2-8B41-0AE405AEE282}"/>
                    </a:ext>
                  </a:extLst>
                </p14:cNvPr>
                <p14:cNvContentPartPr/>
                <p14:nvPr/>
              </p14:nvContentPartPr>
              <p14:xfrm>
                <a:off x="4682239" y="3375718"/>
                <a:ext cx="77040" cy="114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B872D32-CC56-46F2-8B41-0AE405AEE2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73599" y="3366718"/>
                  <a:ext cx="94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DFD8E4B-74ED-4267-BB68-45096980EF3E}"/>
                    </a:ext>
                  </a:extLst>
                </p14:cNvPr>
                <p14:cNvContentPartPr/>
                <p14:nvPr/>
              </p14:nvContentPartPr>
              <p14:xfrm>
                <a:off x="4695559" y="3301558"/>
                <a:ext cx="123480" cy="380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DFD8E4B-74ED-4267-BB68-45096980EF3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86919" y="3292918"/>
                  <a:ext cx="1411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7299CC8-A72D-4A47-92C0-7DCAC56BCFFC}"/>
                    </a:ext>
                  </a:extLst>
                </p14:cNvPr>
                <p14:cNvContentPartPr/>
                <p14:nvPr/>
              </p14:nvContentPartPr>
              <p14:xfrm>
                <a:off x="4910839" y="3364558"/>
                <a:ext cx="83160" cy="41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7299CC8-A72D-4A47-92C0-7DCAC56BCFF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01839" y="3355918"/>
                  <a:ext cx="100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5DE0F1C-47B9-422B-9B55-F20D0A599C35}"/>
                    </a:ext>
                  </a:extLst>
                </p14:cNvPr>
                <p14:cNvContentPartPr/>
                <p14:nvPr/>
              </p14:nvContentPartPr>
              <p14:xfrm>
                <a:off x="4911199" y="3463918"/>
                <a:ext cx="97920" cy="1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5DE0F1C-47B9-422B-9B55-F20D0A599C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02559" y="3454918"/>
                  <a:ext cx="115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84AA7E4-800A-4EB3-9F2F-8A95891318D9}"/>
                    </a:ext>
                  </a:extLst>
                </p14:cNvPr>
                <p14:cNvContentPartPr/>
                <p14:nvPr/>
              </p14:nvContentPartPr>
              <p14:xfrm>
                <a:off x="5106679" y="3391558"/>
                <a:ext cx="147600" cy="127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84AA7E4-800A-4EB3-9F2F-8A95891318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98039" y="3382558"/>
                  <a:ext cx="1652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D961D6-167D-4DF5-A62F-DF860D98A769}"/>
              </a:ext>
            </a:extLst>
          </p:cNvPr>
          <p:cNvGrpSpPr/>
          <p:nvPr/>
        </p:nvGrpSpPr>
        <p:grpSpPr>
          <a:xfrm>
            <a:off x="6073639" y="2354398"/>
            <a:ext cx="1438920" cy="710640"/>
            <a:chOff x="6073639" y="2354398"/>
            <a:chExt cx="1438920" cy="71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C19BEBE-A060-4C9B-B343-1D1B8A730708}"/>
                    </a:ext>
                  </a:extLst>
                </p14:cNvPr>
                <p14:cNvContentPartPr/>
                <p14:nvPr/>
              </p14:nvContentPartPr>
              <p14:xfrm>
                <a:off x="6180559" y="2418118"/>
                <a:ext cx="210960" cy="260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C19BEBE-A060-4C9B-B343-1D1B8A73070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71559" y="2409478"/>
                  <a:ext cx="228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8913BF-A361-4A19-B47F-00FDD9210A43}"/>
                    </a:ext>
                  </a:extLst>
                </p14:cNvPr>
                <p14:cNvContentPartPr/>
                <p14:nvPr/>
              </p14:nvContentPartPr>
              <p14:xfrm>
                <a:off x="6073639" y="2666518"/>
                <a:ext cx="426240" cy="111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8913BF-A361-4A19-B47F-00FDD9210A4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64999" y="2657878"/>
                  <a:ext cx="443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B2ACD84-DFA5-4196-BC31-64013BF0B16D}"/>
                    </a:ext>
                  </a:extLst>
                </p14:cNvPr>
                <p14:cNvContentPartPr/>
                <p14:nvPr/>
              </p14:nvContentPartPr>
              <p14:xfrm>
                <a:off x="6120799" y="2846158"/>
                <a:ext cx="336240" cy="21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B2ACD84-DFA5-4196-BC31-64013BF0B1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11799" y="2837518"/>
                  <a:ext cx="353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C6A2C12-1EB3-4706-B8F5-5A6F597AEBC2}"/>
                    </a:ext>
                  </a:extLst>
                </p14:cNvPr>
                <p14:cNvContentPartPr/>
                <p14:nvPr/>
              </p14:nvContentPartPr>
              <p14:xfrm>
                <a:off x="6636319" y="2633758"/>
                <a:ext cx="17640" cy="15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C6A2C12-1EB3-4706-B8F5-5A6F597AEB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27679" y="2625118"/>
                  <a:ext cx="35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75C80C4-C733-4785-BECC-ABD7B259BFCF}"/>
                    </a:ext>
                  </a:extLst>
                </p14:cNvPr>
                <p14:cNvContentPartPr/>
                <p14:nvPr/>
              </p14:nvContentPartPr>
              <p14:xfrm>
                <a:off x="6707599" y="2491918"/>
                <a:ext cx="192240" cy="231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75C80C4-C733-4785-BECC-ABD7B259BFC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98959" y="2482918"/>
                  <a:ext cx="209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6AEFAC3-3EB0-48F3-BF20-2F198CA6526B}"/>
                    </a:ext>
                  </a:extLst>
                </p14:cNvPr>
                <p14:cNvContentPartPr/>
                <p14:nvPr/>
              </p14:nvContentPartPr>
              <p14:xfrm>
                <a:off x="6633079" y="2451958"/>
                <a:ext cx="268200" cy="268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6AEFAC3-3EB0-48F3-BF20-2F198CA6526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24439" y="2443318"/>
                  <a:ext cx="285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0FC4417-2233-4C49-AB61-6E65330FC377}"/>
                    </a:ext>
                  </a:extLst>
                </p14:cNvPr>
                <p14:cNvContentPartPr/>
                <p14:nvPr/>
              </p14:nvContentPartPr>
              <p14:xfrm>
                <a:off x="7080559" y="2601718"/>
                <a:ext cx="37800" cy="13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0FC4417-2233-4C49-AB61-6E65330FC3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71559" y="2593078"/>
                  <a:ext cx="55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49AE455-32E0-4F01-BDE9-B7064210FC5F}"/>
                    </a:ext>
                  </a:extLst>
                </p14:cNvPr>
                <p14:cNvContentPartPr/>
                <p14:nvPr/>
              </p14:nvContentPartPr>
              <p14:xfrm>
                <a:off x="7385839" y="2354398"/>
                <a:ext cx="126720" cy="199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49AE455-32E0-4F01-BDE9-B7064210FC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76839" y="2345758"/>
                  <a:ext cx="144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602814E-5D62-4876-B826-A917AF87076B}"/>
                    </a:ext>
                  </a:extLst>
                </p14:cNvPr>
                <p14:cNvContentPartPr/>
                <p14:nvPr/>
              </p14:nvContentPartPr>
              <p14:xfrm>
                <a:off x="7204759" y="2626198"/>
                <a:ext cx="251280" cy="48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602814E-5D62-4876-B826-A917AF87076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95759" y="2617198"/>
                  <a:ext cx="268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84B2430-AA0E-428A-A2B4-2FCC82C6EBBB}"/>
                    </a:ext>
                  </a:extLst>
                </p14:cNvPr>
                <p14:cNvContentPartPr/>
                <p14:nvPr/>
              </p14:nvContentPartPr>
              <p14:xfrm>
                <a:off x="7196119" y="2760118"/>
                <a:ext cx="217440" cy="304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84B2430-AA0E-428A-A2B4-2FCC82C6EBB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87119" y="2751478"/>
                  <a:ext cx="2350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27DBE65-0476-484D-B92D-406A3CA64443}"/>
              </a:ext>
            </a:extLst>
          </p:cNvPr>
          <p:cNvGrpSpPr/>
          <p:nvPr/>
        </p:nvGrpSpPr>
        <p:grpSpPr>
          <a:xfrm>
            <a:off x="7837999" y="2535118"/>
            <a:ext cx="277920" cy="140400"/>
            <a:chOff x="7837999" y="2535118"/>
            <a:chExt cx="27792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09891D3-2EDB-4058-A0AF-4F28C0E4E416}"/>
                    </a:ext>
                  </a:extLst>
                </p14:cNvPr>
                <p14:cNvContentPartPr/>
                <p14:nvPr/>
              </p14:nvContentPartPr>
              <p14:xfrm>
                <a:off x="7837999" y="2535118"/>
                <a:ext cx="195480" cy="39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09891D3-2EDB-4058-A0AF-4F28C0E4E4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28999" y="2526118"/>
                  <a:ext cx="213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B621A1-9762-408C-89D3-6FD2A776104C}"/>
                    </a:ext>
                  </a:extLst>
                </p14:cNvPr>
                <p14:cNvContentPartPr/>
                <p14:nvPr/>
              </p14:nvContentPartPr>
              <p14:xfrm>
                <a:off x="7857079" y="2631958"/>
                <a:ext cx="258840" cy="43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B621A1-9762-408C-89D3-6FD2A77610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48439" y="2623318"/>
                  <a:ext cx="27648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DC87026-5C1B-48AC-91EB-9CAC267325FB}"/>
              </a:ext>
            </a:extLst>
          </p:cNvPr>
          <p:cNvGrpSpPr/>
          <p:nvPr/>
        </p:nvGrpSpPr>
        <p:grpSpPr>
          <a:xfrm>
            <a:off x="8357119" y="2362318"/>
            <a:ext cx="329400" cy="673200"/>
            <a:chOff x="8357119" y="2362318"/>
            <a:chExt cx="329400" cy="67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51B975D-6160-4F33-88DB-D77A45AB115C}"/>
                    </a:ext>
                  </a:extLst>
                </p14:cNvPr>
                <p14:cNvContentPartPr/>
                <p14:nvPr/>
              </p14:nvContentPartPr>
              <p14:xfrm>
                <a:off x="8445679" y="2393998"/>
                <a:ext cx="230040" cy="216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51B975D-6160-4F33-88DB-D77A45AB115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37039" y="2384998"/>
                  <a:ext cx="247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E221040-B640-46F6-AE05-42268AAF9304}"/>
                    </a:ext>
                  </a:extLst>
                </p14:cNvPr>
                <p14:cNvContentPartPr/>
                <p14:nvPr/>
              </p14:nvContentPartPr>
              <p14:xfrm>
                <a:off x="8392039" y="2362318"/>
                <a:ext cx="249120" cy="303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E221040-B640-46F6-AE05-42268AAF930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83399" y="2353318"/>
                  <a:ext cx="266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CEBC651-6417-4D7F-A17A-A24C76978032}"/>
                    </a:ext>
                  </a:extLst>
                </p14:cNvPr>
                <p14:cNvContentPartPr/>
                <p14:nvPr/>
              </p14:nvContentPartPr>
              <p14:xfrm>
                <a:off x="8357119" y="2711158"/>
                <a:ext cx="326160" cy="55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CEBC651-6417-4D7F-A17A-A24C7697803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48479" y="2702158"/>
                  <a:ext cx="343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6B1AEF5-FD1D-4D06-8715-7C03F89C290A}"/>
                    </a:ext>
                  </a:extLst>
                </p14:cNvPr>
                <p14:cNvContentPartPr/>
                <p14:nvPr/>
              </p14:nvContentPartPr>
              <p14:xfrm>
                <a:off x="8391679" y="2842558"/>
                <a:ext cx="294840" cy="192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6B1AEF5-FD1D-4D06-8715-7C03F89C29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83039" y="2833918"/>
                  <a:ext cx="3124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A261846-FDA7-4CAA-9041-BCFEFD4F6084}"/>
              </a:ext>
            </a:extLst>
          </p:cNvPr>
          <p:cNvGrpSpPr/>
          <p:nvPr/>
        </p:nvGrpSpPr>
        <p:grpSpPr>
          <a:xfrm>
            <a:off x="699919" y="3869278"/>
            <a:ext cx="1638720" cy="632880"/>
            <a:chOff x="699919" y="3869278"/>
            <a:chExt cx="1638720" cy="63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AD380A5-81D9-4217-9096-5F236D71183C}"/>
                    </a:ext>
                  </a:extLst>
                </p14:cNvPr>
                <p14:cNvContentPartPr/>
                <p14:nvPr/>
              </p14:nvContentPartPr>
              <p14:xfrm>
                <a:off x="699919" y="4007878"/>
                <a:ext cx="532440" cy="468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AD380A5-81D9-4217-9096-5F236D71183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1279" y="3998878"/>
                  <a:ext cx="5500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655D1E9-A489-419D-A87F-44C2BCD164BB}"/>
                    </a:ext>
                  </a:extLst>
                </p14:cNvPr>
                <p14:cNvContentPartPr/>
                <p14:nvPr/>
              </p14:nvContentPartPr>
              <p14:xfrm>
                <a:off x="743839" y="4288678"/>
                <a:ext cx="286560" cy="72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655D1E9-A489-419D-A87F-44C2BCD164B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5199" y="4280038"/>
                  <a:ext cx="30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4D840A1-092B-415F-9CB3-80A96151119D}"/>
                    </a:ext>
                  </a:extLst>
                </p14:cNvPr>
                <p14:cNvContentPartPr/>
                <p14:nvPr/>
              </p14:nvContentPartPr>
              <p14:xfrm>
                <a:off x="1217239" y="4175998"/>
                <a:ext cx="84600" cy="254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4D840A1-092B-415F-9CB3-80A96151119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08599" y="4166998"/>
                  <a:ext cx="102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584E529-8D43-4FFD-AC85-B963F1D156CD}"/>
                    </a:ext>
                  </a:extLst>
                </p14:cNvPr>
                <p14:cNvContentPartPr/>
                <p14:nvPr/>
              </p14:nvContentPartPr>
              <p14:xfrm>
                <a:off x="1389319" y="4211638"/>
                <a:ext cx="142200" cy="219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584E529-8D43-4FFD-AC85-B963F1D156C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80679" y="4202638"/>
                  <a:ext cx="159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26AE942-0792-4A3F-9861-078128F0743E}"/>
                    </a:ext>
                  </a:extLst>
                </p14:cNvPr>
                <p14:cNvContentPartPr/>
                <p14:nvPr/>
              </p14:nvContentPartPr>
              <p14:xfrm>
                <a:off x="1341439" y="4229998"/>
                <a:ext cx="215640" cy="212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26AE942-0792-4A3F-9861-078128F0743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32439" y="4221358"/>
                  <a:ext cx="233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B57FFCA-5130-4021-AA5B-4F63798703E9}"/>
                    </a:ext>
                  </a:extLst>
                </p14:cNvPr>
                <p14:cNvContentPartPr/>
                <p14:nvPr/>
              </p14:nvContentPartPr>
              <p14:xfrm>
                <a:off x="1621519" y="4052518"/>
                <a:ext cx="137880" cy="145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B57FFCA-5130-4021-AA5B-4F63798703E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12879" y="4043518"/>
                  <a:ext cx="155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9F4FEC3-56C4-4C28-BC79-DD78C1B6DE2C}"/>
                    </a:ext>
                  </a:extLst>
                </p14:cNvPr>
                <p14:cNvContentPartPr/>
                <p14:nvPr/>
              </p14:nvContentPartPr>
              <p14:xfrm>
                <a:off x="1770199" y="3869278"/>
                <a:ext cx="159840" cy="632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9F4FEC3-56C4-4C28-BC79-DD78C1B6DE2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61199" y="3860278"/>
                  <a:ext cx="1774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66E2EE4-C600-46C4-864E-7D59DC090D65}"/>
                    </a:ext>
                  </a:extLst>
                </p14:cNvPr>
                <p14:cNvContentPartPr/>
                <p14:nvPr/>
              </p14:nvContentPartPr>
              <p14:xfrm>
                <a:off x="2110039" y="4138558"/>
                <a:ext cx="228600" cy="59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66E2EE4-C600-46C4-864E-7D59DC090D6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01399" y="4129918"/>
                  <a:ext cx="246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35C9F8F-8208-4C76-BA7F-581C58B4868B}"/>
                    </a:ext>
                  </a:extLst>
                </p14:cNvPr>
                <p14:cNvContentPartPr/>
                <p14:nvPr/>
              </p14:nvContentPartPr>
              <p14:xfrm>
                <a:off x="2111839" y="4292638"/>
                <a:ext cx="216720" cy="28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35C9F8F-8208-4C76-BA7F-581C58B4868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03199" y="4283998"/>
                  <a:ext cx="2343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F204D73-9DF7-4AFC-A147-22AB6DE11F04}"/>
              </a:ext>
            </a:extLst>
          </p:cNvPr>
          <p:cNvGrpSpPr/>
          <p:nvPr/>
        </p:nvGrpSpPr>
        <p:grpSpPr>
          <a:xfrm>
            <a:off x="2695759" y="3861358"/>
            <a:ext cx="245880" cy="933480"/>
            <a:chOff x="2695759" y="3861358"/>
            <a:chExt cx="245880" cy="9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E792058-5486-43F6-86DB-5C0258C91337}"/>
                    </a:ext>
                  </a:extLst>
                </p14:cNvPr>
                <p14:cNvContentPartPr/>
                <p14:nvPr/>
              </p14:nvContentPartPr>
              <p14:xfrm>
                <a:off x="2770279" y="4046398"/>
                <a:ext cx="18720" cy="1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E792058-5486-43F6-86DB-5C0258C9133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61279" y="4037758"/>
                  <a:ext cx="36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038EAFB-5726-4D9C-9A06-C62B1CB9BF87}"/>
                    </a:ext>
                  </a:extLst>
                </p14:cNvPr>
                <p14:cNvContentPartPr/>
                <p14:nvPr/>
              </p14:nvContentPartPr>
              <p14:xfrm>
                <a:off x="2695759" y="3861358"/>
                <a:ext cx="245880" cy="933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038EAFB-5726-4D9C-9A06-C62B1CB9BF8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87119" y="3852718"/>
                  <a:ext cx="263520" cy="9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146615-DB9A-4E60-AB71-023DA49712D2}"/>
              </a:ext>
            </a:extLst>
          </p:cNvPr>
          <p:cNvGrpSpPr/>
          <p:nvPr/>
        </p:nvGrpSpPr>
        <p:grpSpPr>
          <a:xfrm>
            <a:off x="9309319" y="2369518"/>
            <a:ext cx="1783080" cy="321120"/>
            <a:chOff x="9309319" y="2369518"/>
            <a:chExt cx="17830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18C2CB6-2273-4272-9D89-7DF74F1783EC}"/>
                    </a:ext>
                  </a:extLst>
                </p14:cNvPr>
                <p14:cNvContentPartPr/>
                <p14:nvPr/>
              </p14:nvContentPartPr>
              <p14:xfrm>
                <a:off x="9309319" y="2441878"/>
                <a:ext cx="256320" cy="229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18C2CB6-2273-4272-9D89-7DF74F1783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00679" y="2432878"/>
                  <a:ext cx="273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55761EC-1463-414E-A277-C07342CC8FBA}"/>
                    </a:ext>
                  </a:extLst>
                </p14:cNvPr>
                <p14:cNvContentPartPr/>
                <p14:nvPr/>
              </p14:nvContentPartPr>
              <p14:xfrm>
                <a:off x="9691999" y="2369878"/>
                <a:ext cx="218520" cy="183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55761EC-1463-414E-A277-C07342CC8FB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82999" y="2360878"/>
                  <a:ext cx="236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FC4D6E7-D40D-4DE3-BDD5-1C88ADC3164E}"/>
                    </a:ext>
                  </a:extLst>
                </p14:cNvPr>
                <p14:cNvContentPartPr/>
                <p14:nvPr/>
              </p14:nvContentPartPr>
              <p14:xfrm>
                <a:off x="9670039" y="2622238"/>
                <a:ext cx="200880" cy="43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FC4D6E7-D40D-4DE3-BDD5-1C88ADC3164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61039" y="2613598"/>
                  <a:ext cx="218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0F2FDE4-35BA-4EFA-A1C0-E3BC9023B10F}"/>
                    </a:ext>
                  </a:extLst>
                </p14:cNvPr>
                <p14:cNvContentPartPr/>
                <p14:nvPr/>
              </p14:nvContentPartPr>
              <p14:xfrm>
                <a:off x="10093039" y="2439718"/>
                <a:ext cx="226440" cy="227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0F2FDE4-35BA-4EFA-A1C0-E3BC9023B10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84039" y="2431078"/>
                  <a:ext cx="244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A8EB35D-E281-46BC-95A2-128D33D3F80B}"/>
                    </a:ext>
                  </a:extLst>
                </p14:cNvPr>
                <p14:cNvContentPartPr/>
                <p14:nvPr/>
              </p14:nvContentPartPr>
              <p14:xfrm>
                <a:off x="10068919" y="2427838"/>
                <a:ext cx="219240" cy="21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A8EB35D-E281-46BC-95A2-128D33D3F8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60279" y="2418838"/>
                  <a:ext cx="236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E5789EA-2143-4C56-AA5A-B1FB31AEE2E8}"/>
                    </a:ext>
                  </a:extLst>
                </p14:cNvPr>
                <p14:cNvContentPartPr/>
                <p14:nvPr/>
              </p14:nvContentPartPr>
              <p14:xfrm>
                <a:off x="10484359" y="2375638"/>
                <a:ext cx="163080" cy="128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E5789EA-2143-4C56-AA5A-B1FB31AEE2E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75359" y="2366638"/>
                  <a:ext cx="180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685A24D-60B1-4F72-B9DC-DEF46E084FBE}"/>
                    </a:ext>
                  </a:extLst>
                </p14:cNvPr>
                <p14:cNvContentPartPr/>
                <p14:nvPr/>
              </p14:nvContentPartPr>
              <p14:xfrm>
                <a:off x="10475719" y="2559958"/>
                <a:ext cx="113760" cy="53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685A24D-60B1-4F72-B9DC-DEF46E084FB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467079" y="2550958"/>
                  <a:ext cx="131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F5F87BF-A051-4ECF-AEB6-701A583BE22F}"/>
                    </a:ext>
                  </a:extLst>
                </p14:cNvPr>
                <p14:cNvContentPartPr/>
                <p14:nvPr/>
              </p14:nvContentPartPr>
              <p14:xfrm>
                <a:off x="10836799" y="2369518"/>
                <a:ext cx="255600" cy="321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F5F87BF-A051-4ECF-AEB6-701A583BE22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28159" y="2360878"/>
                  <a:ext cx="273240" cy="33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476929C-F2F0-4C8F-A05C-E05CD4D494CA}"/>
                  </a:ext>
                </a:extLst>
              </p14:cNvPr>
              <p14:cNvContentPartPr/>
              <p14:nvPr/>
            </p14:nvContentPartPr>
            <p14:xfrm>
              <a:off x="2847679" y="4958998"/>
              <a:ext cx="192600" cy="157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476929C-F2F0-4C8F-A05C-E05CD4D494C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839039" y="4950358"/>
                <a:ext cx="2102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39C6FF1-0548-4354-963F-F4A1D61009A9}"/>
                  </a:ext>
                </a:extLst>
              </p14:cNvPr>
              <p14:cNvContentPartPr/>
              <p14:nvPr/>
            </p14:nvContentPartPr>
            <p14:xfrm>
              <a:off x="3164839" y="3621958"/>
              <a:ext cx="281520" cy="2296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39C6FF1-0548-4354-963F-F4A1D61009A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156199" y="3613318"/>
                <a:ext cx="29916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8F3A90C-6549-4509-9ABE-2273FC5F2572}"/>
              </a:ext>
            </a:extLst>
          </p:cNvPr>
          <p:cNvGrpSpPr/>
          <p:nvPr/>
        </p:nvGrpSpPr>
        <p:grpSpPr>
          <a:xfrm>
            <a:off x="3028399" y="3993118"/>
            <a:ext cx="624960" cy="489600"/>
            <a:chOff x="3028399" y="3993118"/>
            <a:chExt cx="62496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17DD13E-C432-490B-8511-ED4F0A891DE0}"/>
                    </a:ext>
                  </a:extLst>
                </p14:cNvPr>
                <p14:cNvContentPartPr/>
                <p14:nvPr/>
              </p14:nvContentPartPr>
              <p14:xfrm>
                <a:off x="3053959" y="4235038"/>
                <a:ext cx="334800" cy="247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17DD13E-C432-490B-8511-ED4F0A891DE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45319" y="4226398"/>
                  <a:ext cx="352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CC34C9E-2BF1-4E2C-82B0-A77F47809105}"/>
                    </a:ext>
                  </a:extLst>
                </p14:cNvPr>
                <p14:cNvContentPartPr/>
                <p14:nvPr/>
              </p14:nvContentPartPr>
              <p14:xfrm>
                <a:off x="3028399" y="4208398"/>
                <a:ext cx="272160" cy="230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CC34C9E-2BF1-4E2C-82B0-A77F4780910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19759" y="4199758"/>
                  <a:ext cx="289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7A8E60B-9FE3-44CA-8C56-E8B97012858E}"/>
                    </a:ext>
                  </a:extLst>
                </p14:cNvPr>
                <p14:cNvContentPartPr/>
                <p14:nvPr/>
              </p14:nvContentPartPr>
              <p14:xfrm>
                <a:off x="3409999" y="3993118"/>
                <a:ext cx="243360" cy="206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7A8E60B-9FE3-44CA-8C56-E8B97012858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01359" y="3984478"/>
                  <a:ext cx="26100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4A1F4B7-0319-47E5-8F80-03534C614C9D}"/>
                  </a:ext>
                </a:extLst>
              </p14:cNvPr>
              <p14:cNvContentPartPr/>
              <p14:nvPr/>
            </p14:nvContentPartPr>
            <p14:xfrm>
              <a:off x="3628159" y="4338358"/>
              <a:ext cx="34200" cy="435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4A1F4B7-0319-47E5-8F80-03534C614C9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619159" y="4329718"/>
                <a:ext cx="5184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74AD124-9A0F-494A-8A41-F2CD341E78EA}"/>
              </a:ext>
            </a:extLst>
          </p:cNvPr>
          <p:cNvGrpSpPr/>
          <p:nvPr/>
        </p:nvGrpSpPr>
        <p:grpSpPr>
          <a:xfrm>
            <a:off x="3927319" y="3934078"/>
            <a:ext cx="1764720" cy="845640"/>
            <a:chOff x="3927319" y="3934078"/>
            <a:chExt cx="1764720" cy="84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0A2E771-9205-455F-B84F-BF5CEA77DB8D}"/>
                    </a:ext>
                  </a:extLst>
                </p14:cNvPr>
                <p14:cNvContentPartPr/>
                <p14:nvPr/>
              </p14:nvContentPartPr>
              <p14:xfrm>
                <a:off x="4036039" y="4177798"/>
                <a:ext cx="226440" cy="205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0A2E771-9205-455F-B84F-BF5CEA77DB8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27039" y="4168798"/>
                  <a:ext cx="244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C79D4C-97C4-4ADF-B9EB-E88AF7C9C4EF}"/>
                    </a:ext>
                  </a:extLst>
                </p14:cNvPr>
                <p14:cNvContentPartPr/>
                <p14:nvPr/>
              </p14:nvContentPartPr>
              <p14:xfrm>
                <a:off x="4041799" y="4112278"/>
                <a:ext cx="209520" cy="236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C79D4C-97C4-4ADF-B9EB-E88AF7C9C4E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33159" y="4103278"/>
                  <a:ext cx="227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17784D3-FD11-440E-8F1B-A1EE9D36F826}"/>
                    </a:ext>
                  </a:extLst>
                </p14:cNvPr>
                <p14:cNvContentPartPr/>
                <p14:nvPr/>
              </p14:nvContentPartPr>
              <p14:xfrm>
                <a:off x="3927319" y="4443478"/>
                <a:ext cx="352800" cy="51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17784D3-FD11-440E-8F1B-A1EE9D36F82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18319" y="4434478"/>
                  <a:ext cx="370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1E322B3-3D57-41AA-846B-617FB4502EA9}"/>
                    </a:ext>
                  </a:extLst>
                </p14:cNvPr>
                <p14:cNvContentPartPr/>
                <p14:nvPr/>
              </p14:nvContentPartPr>
              <p14:xfrm>
                <a:off x="3976999" y="4569118"/>
                <a:ext cx="315360" cy="210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1E322B3-3D57-41AA-846B-617FB4502EA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67999" y="4560478"/>
                  <a:ext cx="333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3DE9DA6-B2D6-41A7-90B6-1CF5F6E77E02}"/>
                    </a:ext>
                  </a:extLst>
                </p14:cNvPr>
                <p14:cNvContentPartPr/>
                <p14:nvPr/>
              </p14:nvContentPartPr>
              <p14:xfrm>
                <a:off x="4500799" y="4157998"/>
                <a:ext cx="291240" cy="220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3DE9DA6-B2D6-41A7-90B6-1CF5F6E77E0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91799" y="4149358"/>
                  <a:ext cx="308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87FC0A4-5867-4EC3-90E6-B0AC48370D4C}"/>
                    </a:ext>
                  </a:extLst>
                </p14:cNvPr>
                <p14:cNvContentPartPr/>
                <p14:nvPr/>
              </p14:nvContentPartPr>
              <p14:xfrm>
                <a:off x="4732639" y="3934078"/>
                <a:ext cx="225000" cy="397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87FC0A4-5867-4EC3-90E6-B0AC48370D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23639" y="3925438"/>
                  <a:ext cx="2426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B2CF27-9988-44BE-B27A-E943EDA3E919}"/>
                    </a:ext>
                  </a:extLst>
                </p14:cNvPr>
                <p14:cNvContentPartPr/>
                <p14:nvPr/>
              </p14:nvContentPartPr>
              <p14:xfrm>
                <a:off x="4915159" y="4120558"/>
                <a:ext cx="268200" cy="153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B2CF27-9988-44BE-B27A-E943EDA3E91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06159" y="4111558"/>
                  <a:ext cx="285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DC61400-95C9-4078-AF0B-B4A4A96B3CFF}"/>
                    </a:ext>
                  </a:extLst>
                </p14:cNvPr>
                <p14:cNvContentPartPr/>
                <p14:nvPr/>
              </p14:nvContentPartPr>
              <p14:xfrm>
                <a:off x="4921279" y="3977998"/>
                <a:ext cx="770760" cy="336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DC61400-95C9-4078-AF0B-B4A4A96B3CF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12639" y="3969358"/>
                  <a:ext cx="788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503B907-E1B6-4948-985F-F7EAFEF7723C}"/>
                    </a:ext>
                  </a:extLst>
                </p14:cNvPr>
                <p14:cNvContentPartPr/>
                <p14:nvPr/>
              </p14:nvContentPartPr>
              <p14:xfrm>
                <a:off x="5441119" y="4165558"/>
                <a:ext cx="218520" cy="28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503B907-E1B6-4948-985F-F7EAFEF772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32479" y="4156918"/>
                  <a:ext cx="2361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F1A60D0-4906-4293-ADFC-864372371B5E}"/>
              </a:ext>
            </a:extLst>
          </p:cNvPr>
          <p:cNvGrpSpPr/>
          <p:nvPr/>
        </p:nvGrpSpPr>
        <p:grpSpPr>
          <a:xfrm>
            <a:off x="6161839" y="3588478"/>
            <a:ext cx="672480" cy="1064160"/>
            <a:chOff x="6161839" y="3588478"/>
            <a:chExt cx="672480" cy="10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B461578-DA5A-47E5-9DA2-B7D14AA77892}"/>
                    </a:ext>
                  </a:extLst>
                </p14:cNvPr>
                <p14:cNvContentPartPr/>
                <p14:nvPr/>
              </p14:nvContentPartPr>
              <p14:xfrm>
                <a:off x="6230239" y="3906718"/>
                <a:ext cx="275760" cy="235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B461578-DA5A-47E5-9DA2-B7D14AA7789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21239" y="3898078"/>
                  <a:ext cx="293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A80692F-8395-4C87-9266-C432CA0AF0C0}"/>
                    </a:ext>
                  </a:extLst>
                </p14:cNvPr>
                <p14:cNvContentPartPr/>
                <p14:nvPr/>
              </p14:nvContentPartPr>
              <p14:xfrm>
                <a:off x="6243559" y="3818158"/>
                <a:ext cx="242640" cy="260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A80692F-8395-4C87-9266-C432CA0AF0C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34559" y="3809158"/>
                  <a:ext cx="260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39C5DA2-2784-45BF-A621-EC05C4CB08A1}"/>
                    </a:ext>
                  </a:extLst>
                </p14:cNvPr>
                <p14:cNvContentPartPr/>
                <p14:nvPr/>
              </p14:nvContentPartPr>
              <p14:xfrm>
                <a:off x="6612199" y="3669478"/>
                <a:ext cx="144000" cy="102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39C5DA2-2784-45BF-A621-EC05C4CB08A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03199" y="3660838"/>
                  <a:ext cx="161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BB47DCE-0ED5-4699-8CEE-23414FDDF8CE}"/>
                    </a:ext>
                  </a:extLst>
                </p14:cNvPr>
                <p14:cNvContentPartPr/>
                <p14:nvPr/>
              </p14:nvContentPartPr>
              <p14:xfrm>
                <a:off x="6725599" y="3588478"/>
                <a:ext cx="108720" cy="336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BB47DCE-0ED5-4699-8CEE-23414FDDF8C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716959" y="3579838"/>
                  <a:ext cx="1263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20FF77D-207D-4CEC-AD84-ADBB3598790B}"/>
                    </a:ext>
                  </a:extLst>
                </p14:cNvPr>
                <p14:cNvContentPartPr/>
                <p14:nvPr/>
              </p14:nvContentPartPr>
              <p14:xfrm>
                <a:off x="6161839" y="4227118"/>
                <a:ext cx="533520" cy="61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20FF77D-207D-4CEC-AD84-ADBB3598790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53199" y="4218118"/>
                  <a:ext cx="551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363F15B-C85C-41F9-B4BC-F6618F961AE1}"/>
                    </a:ext>
                  </a:extLst>
                </p14:cNvPr>
                <p14:cNvContentPartPr/>
                <p14:nvPr/>
              </p14:nvContentPartPr>
              <p14:xfrm>
                <a:off x="6320239" y="4366078"/>
                <a:ext cx="256680" cy="286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363F15B-C85C-41F9-B4BC-F6618F961AE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11239" y="4357438"/>
                  <a:ext cx="27432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FD56706-A673-462A-8678-C76D98EBFA65}"/>
              </a:ext>
            </a:extLst>
          </p:cNvPr>
          <p:cNvGrpSpPr/>
          <p:nvPr/>
        </p:nvGrpSpPr>
        <p:grpSpPr>
          <a:xfrm>
            <a:off x="7098199" y="3698998"/>
            <a:ext cx="209520" cy="941760"/>
            <a:chOff x="7098199" y="3698998"/>
            <a:chExt cx="209520" cy="9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25F14B6-4544-41AB-897E-11633B34B5CF}"/>
                    </a:ext>
                  </a:extLst>
                </p14:cNvPr>
                <p14:cNvContentPartPr/>
                <p14:nvPr/>
              </p14:nvContentPartPr>
              <p14:xfrm>
                <a:off x="7098199" y="3698998"/>
                <a:ext cx="189360" cy="840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25F14B6-4544-41AB-897E-11633B34B5C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89199" y="3689998"/>
                  <a:ext cx="20700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9DF53C5-E1FC-4AC2-905A-99AC05357FF2}"/>
                    </a:ext>
                  </a:extLst>
                </p14:cNvPr>
                <p14:cNvContentPartPr/>
                <p14:nvPr/>
              </p14:nvContentPartPr>
              <p14:xfrm>
                <a:off x="7184239" y="4458238"/>
                <a:ext cx="123480" cy="182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9DF53C5-E1FC-4AC2-905A-99AC05357FF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175239" y="4449598"/>
                  <a:ext cx="14112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03B0F67-AA45-4FF0-B8B6-3DE42698FD7D}"/>
                  </a:ext>
                </a:extLst>
              </p14:cNvPr>
              <p14:cNvContentPartPr/>
              <p14:nvPr/>
            </p14:nvContentPartPr>
            <p14:xfrm>
              <a:off x="7531999" y="3467878"/>
              <a:ext cx="268560" cy="2350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03B0F67-AA45-4FF0-B8B6-3DE42698FD7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522999" y="3459238"/>
                <a:ext cx="286200" cy="25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C1F8E90-F2D1-4139-B551-1A9AFFD34A21}"/>
              </a:ext>
            </a:extLst>
          </p:cNvPr>
          <p:cNvGrpSpPr/>
          <p:nvPr/>
        </p:nvGrpSpPr>
        <p:grpSpPr>
          <a:xfrm>
            <a:off x="7540639" y="3913198"/>
            <a:ext cx="932400" cy="333000"/>
            <a:chOff x="7540639" y="3913198"/>
            <a:chExt cx="93240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CD62C71-0D23-4CD8-B8E5-E013CD1ED532}"/>
                    </a:ext>
                  </a:extLst>
                </p14:cNvPr>
                <p14:cNvContentPartPr/>
                <p14:nvPr/>
              </p14:nvContentPartPr>
              <p14:xfrm>
                <a:off x="7540639" y="3983758"/>
                <a:ext cx="298800" cy="86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CD62C71-0D23-4CD8-B8E5-E013CD1ED53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31999" y="3974758"/>
                  <a:ext cx="316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6D9495-D643-483F-99E4-8074D7A207F2}"/>
                    </a:ext>
                  </a:extLst>
                </p14:cNvPr>
                <p14:cNvContentPartPr/>
                <p14:nvPr/>
              </p14:nvContentPartPr>
              <p14:xfrm>
                <a:off x="7548919" y="4129558"/>
                <a:ext cx="295560" cy="68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6D9495-D643-483F-99E4-8074D7A207F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40279" y="4120918"/>
                  <a:ext cx="313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9575062-755E-4058-A459-5522E163D51A}"/>
                    </a:ext>
                  </a:extLst>
                </p14:cNvPr>
                <p14:cNvContentPartPr/>
                <p14:nvPr/>
              </p14:nvContentPartPr>
              <p14:xfrm>
                <a:off x="8057239" y="3913198"/>
                <a:ext cx="415800" cy="333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9575062-755E-4058-A459-5522E163D51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48239" y="3904198"/>
                  <a:ext cx="43344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AF30FDB-0DE0-4086-8B73-006C0DBED403}"/>
              </a:ext>
            </a:extLst>
          </p:cNvPr>
          <p:cNvGrpSpPr/>
          <p:nvPr/>
        </p:nvGrpSpPr>
        <p:grpSpPr>
          <a:xfrm>
            <a:off x="735199" y="5366878"/>
            <a:ext cx="1427760" cy="428040"/>
            <a:chOff x="735199" y="5366878"/>
            <a:chExt cx="142776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E07A8F8-E3F5-4B26-9B2F-8B78394F1ECD}"/>
                    </a:ext>
                  </a:extLst>
                </p14:cNvPr>
                <p14:cNvContentPartPr/>
                <p14:nvPr/>
              </p14:nvContentPartPr>
              <p14:xfrm>
                <a:off x="735199" y="5366878"/>
                <a:ext cx="541440" cy="428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E07A8F8-E3F5-4B26-9B2F-8B78394F1EC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6199" y="5357878"/>
                  <a:ext cx="5590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6BB3E70-F75F-4CEB-8D40-BEC0125944AD}"/>
                    </a:ext>
                  </a:extLst>
                </p14:cNvPr>
                <p14:cNvContentPartPr/>
                <p14:nvPr/>
              </p14:nvContentPartPr>
              <p14:xfrm>
                <a:off x="893959" y="5569558"/>
                <a:ext cx="236160" cy="51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6BB3E70-F75F-4CEB-8D40-BEC0125944A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4959" y="5560558"/>
                  <a:ext cx="253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9D56979-5A9A-4746-9573-FCFA06576359}"/>
                    </a:ext>
                  </a:extLst>
                </p14:cNvPr>
                <p14:cNvContentPartPr/>
                <p14:nvPr/>
              </p14:nvContentPartPr>
              <p14:xfrm>
                <a:off x="1298959" y="5471638"/>
                <a:ext cx="171720" cy="239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9D56979-5A9A-4746-9573-FCFA0657635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90319" y="5462998"/>
                  <a:ext cx="189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BFFC0A2-3B6F-4A31-A56B-C036C15684A2}"/>
                    </a:ext>
                  </a:extLst>
                </p14:cNvPr>
                <p14:cNvContentPartPr/>
                <p14:nvPr/>
              </p14:nvContentPartPr>
              <p14:xfrm>
                <a:off x="1511719" y="5490358"/>
                <a:ext cx="138600" cy="179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BFFC0A2-3B6F-4A31-A56B-C036C15684A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503079" y="5481358"/>
                  <a:ext cx="156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D262477-0A27-4CF9-B81A-3B16DF20E0F1}"/>
                    </a:ext>
                  </a:extLst>
                </p14:cNvPr>
                <p14:cNvContentPartPr/>
                <p14:nvPr/>
              </p14:nvContentPartPr>
              <p14:xfrm>
                <a:off x="1415959" y="5521318"/>
                <a:ext cx="221760" cy="194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D262477-0A27-4CF9-B81A-3B16DF20E0F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07319" y="5512318"/>
                  <a:ext cx="239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9C7F9AE-EB07-4339-9B8E-45352DE9DBAD}"/>
                    </a:ext>
                  </a:extLst>
                </p14:cNvPr>
                <p14:cNvContentPartPr/>
                <p14:nvPr/>
              </p14:nvContentPartPr>
              <p14:xfrm>
                <a:off x="1729879" y="5371558"/>
                <a:ext cx="422640" cy="348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9C7F9AE-EB07-4339-9B8E-45352DE9DBA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21239" y="5362918"/>
                  <a:ext cx="4402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1905825-43C3-4A91-ABB6-EB073EBF89A4}"/>
                    </a:ext>
                  </a:extLst>
                </p14:cNvPr>
                <p14:cNvContentPartPr/>
                <p14:nvPr/>
              </p14:nvContentPartPr>
              <p14:xfrm>
                <a:off x="2008159" y="5547598"/>
                <a:ext cx="154800" cy="50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1905825-43C3-4A91-ABB6-EB073EBF89A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99159" y="5538958"/>
                  <a:ext cx="17244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A48D4DA-3119-4F21-946D-79E4EEB439CD}"/>
              </a:ext>
            </a:extLst>
          </p:cNvPr>
          <p:cNvGrpSpPr/>
          <p:nvPr/>
        </p:nvGrpSpPr>
        <p:grpSpPr>
          <a:xfrm>
            <a:off x="2477959" y="5216038"/>
            <a:ext cx="2159640" cy="1135800"/>
            <a:chOff x="2477959" y="5216038"/>
            <a:chExt cx="2159640" cy="11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00ADE9C-EBA3-49A7-BE9D-66AF0B813605}"/>
                    </a:ext>
                  </a:extLst>
                </p14:cNvPr>
                <p14:cNvContentPartPr/>
                <p14:nvPr/>
              </p14:nvContentPartPr>
              <p14:xfrm>
                <a:off x="2477959" y="5290558"/>
                <a:ext cx="234000" cy="886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00ADE9C-EBA3-49A7-BE9D-66AF0B81360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68959" y="5281918"/>
                  <a:ext cx="25164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0B83B8B-692F-4B9D-9AAD-1370DBD0A8BB}"/>
                    </a:ext>
                  </a:extLst>
                </p14:cNvPr>
                <p14:cNvContentPartPr/>
                <p14:nvPr/>
              </p14:nvContentPartPr>
              <p14:xfrm>
                <a:off x="2682439" y="6235198"/>
                <a:ext cx="98280" cy="116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0B83B8B-692F-4B9D-9AAD-1370DBD0A8B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73439" y="6226558"/>
                  <a:ext cx="115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3B91E3D-D2F3-421C-B5AB-157757868487}"/>
                    </a:ext>
                  </a:extLst>
                </p14:cNvPr>
                <p14:cNvContentPartPr/>
                <p14:nvPr/>
              </p14:nvContentPartPr>
              <p14:xfrm>
                <a:off x="2799439" y="5216038"/>
                <a:ext cx="194760" cy="195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3B91E3D-D2F3-421C-B5AB-15775786848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790799" y="5207038"/>
                  <a:ext cx="212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ECB3C0A-88BE-46EA-881B-A0B172F0BA64}"/>
                    </a:ext>
                  </a:extLst>
                </p14:cNvPr>
                <p14:cNvContentPartPr/>
                <p14:nvPr/>
              </p14:nvContentPartPr>
              <p14:xfrm>
                <a:off x="3062599" y="5503678"/>
                <a:ext cx="207000" cy="272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ECB3C0A-88BE-46EA-881B-A0B172F0BA6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53959" y="5495038"/>
                  <a:ext cx="224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B76516B-A657-4628-A7B1-86F5B86026E7}"/>
                    </a:ext>
                  </a:extLst>
                </p14:cNvPr>
                <p14:cNvContentPartPr/>
                <p14:nvPr/>
              </p14:nvContentPartPr>
              <p14:xfrm>
                <a:off x="3048199" y="5495038"/>
                <a:ext cx="196200" cy="234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B76516B-A657-4628-A7B1-86F5B86026E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39559" y="5486398"/>
                  <a:ext cx="213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9DF205C-37B7-4289-A8DC-66BEE5376FAD}"/>
                    </a:ext>
                  </a:extLst>
                </p14:cNvPr>
                <p14:cNvContentPartPr/>
                <p14:nvPr/>
              </p14:nvContentPartPr>
              <p14:xfrm>
                <a:off x="3435559" y="5617078"/>
                <a:ext cx="26640" cy="26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9DF205C-37B7-4289-A8DC-66BEE5376FA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26559" y="5608438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70C78DB-2592-4DF9-96FB-5970B4460215}"/>
                    </a:ext>
                  </a:extLst>
                </p14:cNvPr>
                <p14:cNvContentPartPr/>
                <p14:nvPr/>
              </p14:nvContentPartPr>
              <p14:xfrm>
                <a:off x="3716719" y="5487478"/>
                <a:ext cx="171720" cy="158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70C78DB-2592-4DF9-96FB-5970B446021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07719" y="5478478"/>
                  <a:ext cx="189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DE19A2B-FEA6-467A-AB37-D09ACA356013}"/>
                    </a:ext>
                  </a:extLst>
                </p14:cNvPr>
                <p14:cNvContentPartPr/>
                <p14:nvPr/>
              </p14:nvContentPartPr>
              <p14:xfrm>
                <a:off x="3722479" y="5409358"/>
                <a:ext cx="165600" cy="256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DE19A2B-FEA6-467A-AB37-D09ACA35601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13479" y="5400358"/>
                  <a:ext cx="183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0A9B094-C133-41DE-9BE5-5FB2D4E9C597}"/>
                    </a:ext>
                  </a:extLst>
                </p14:cNvPr>
                <p14:cNvContentPartPr/>
                <p14:nvPr/>
              </p14:nvContentPartPr>
              <p14:xfrm>
                <a:off x="3616999" y="5716798"/>
                <a:ext cx="284760" cy="39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0A9B094-C133-41DE-9BE5-5FB2D4E9C59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08359" y="5707798"/>
                  <a:ext cx="302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452B9AA-CEC2-4D0D-B50E-8E9613E40A1C}"/>
                    </a:ext>
                  </a:extLst>
                </p14:cNvPr>
                <p14:cNvContentPartPr/>
                <p14:nvPr/>
              </p14:nvContentPartPr>
              <p14:xfrm>
                <a:off x="3653719" y="5851078"/>
                <a:ext cx="294120" cy="191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452B9AA-CEC2-4D0D-B50E-8E9613E40A1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44719" y="5842078"/>
                  <a:ext cx="31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BBFE94-DB88-4FE2-83EE-1CCE674E86AD}"/>
                    </a:ext>
                  </a:extLst>
                </p14:cNvPr>
                <p14:cNvContentPartPr/>
                <p14:nvPr/>
              </p14:nvContentPartPr>
              <p14:xfrm>
                <a:off x="4060519" y="5512678"/>
                <a:ext cx="231480" cy="181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BBFE94-DB88-4FE2-83EE-1CCE674E86A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51879" y="5504038"/>
                  <a:ext cx="249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9273D7A-54F4-4149-BBAD-B04E4EA30952}"/>
                    </a:ext>
                  </a:extLst>
                </p14:cNvPr>
                <p14:cNvContentPartPr/>
                <p14:nvPr/>
              </p14:nvContentPartPr>
              <p14:xfrm>
                <a:off x="4232959" y="5219278"/>
                <a:ext cx="241920" cy="398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9273D7A-54F4-4149-BBAD-B04E4EA3095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23959" y="5210278"/>
                  <a:ext cx="2595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4BB07DF-F1B9-480C-B820-B222CD3AC60B}"/>
                    </a:ext>
                  </a:extLst>
                </p14:cNvPr>
                <p14:cNvContentPartPr/>
                <p14:nvPr/>
              </p14:nvContentPartPr>
              <p14:xfrm>
                <a:off x="4367959" y="5501878"/>
                <a:ext cx="269640" cy="136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4BB07DF-F1B9-480C-B820-B222CD3AC60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58959" y="5493238"/>
                  <a:ext cx="287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E3F20F0-8E60-4E1E-BC54-2954EB66EEDA}"/>
                    </a:ext>
                  </a:extLst>
                </p14:cNvPr>
                <p14:cNvContentPartPr/>
                <p14:nvPr/>
              </p14:nvContentPartPr>
              <p14:xfrm>
                <a:off x="4387759" y="5456518"/>
                <a:ext cx="163800" cy="198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E3F20F0-8E60-4E1E-BC54-2954EB66EED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378759" y="5447518"/>
                  <a:ext cx="18144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6D7AD36-D4A0-4A27-B05D-8376A4B5300E}"/>
              </a:ext>
            </a:extLst>
          </p:cNvPr>
          <p:cNvGrpSpPr/>
          <p:nvPr/>
        </p:nvGrpSpPr>
        <p:grpSpPr>
          <a:xfrm>
            <a:off x="4917679" y="4997878"/>
            <a:ext cx="1171440" cy="721800"/>
            <a:chOff x="4917679" y="4997878"/>
            <a:chExt cx="1171440" cy="7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B10B392-B281-4673-AC64-BDEEFD2F83C7}"/>
                    </a:ext>
                  </a:extLst>
                </p14:cNvPr>
                <p14:cNvContentPartPr/>
                <p14:nvPr/>
              </p14:nvContentPartPr>
              <p14:xfrm>
                <a:off x="4917679" y="5442478"/>
                <a:ext cx="199440" cy="38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B10B392-B281-4673-AC64-BDEEFD2F83C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908679" y="5433478"/>
                  <a:ext cx="217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686BF07-0A00-4F3C-8250-ADFB609783BA}"/>
                    </a:ext>
                  </a:extLst>
                </p14:cNvPr>
                <p14:cNvContentPartPr/>
                <p14:nvPr/>
              </p14:nvContentPartPr>
              <p14:xfrm>
                <a:off x="4923799" y="5559118"/>
                <a:ext cx="273240" cy="55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686BF07-0A00-4F3C-8250-ADFB609783B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15159" y="5550478"/>
                  <a:ext cx="290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673F399-7C23-47FB-AB26-8911F50C0266}"/>
                    </a:ext>
                  </a:extLst>
                </p14:cNvPr>
                <p14:cNvContentPartPr/>
                <p14:nvPr/>
              </p14:nvContentPartPr>
              <p14:xfrm>
                <a:off x="5568919" y="5289478"/>
                <a:ext cx="247680" cy="267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673F399-7C23-47FB-AB26-8911F50C026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59919" y="5280478"/>
                  <a:ext cx="265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2FA12C4-21AE-4F53-A419-6C31957B263A}"/>
                    </a:ext>
                  </a:extLst>
                </p14:cNvPr>
                <p14:cNvContentPartPr/>
                <p14:nvPr/>
              </p14:nvContentPartPr>
              <p14:xfrm>
                <a:off x="5554159" y="5230078"/>
                <a:ext cx="236160" cy="284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2FA12C4-21AE-4F53-A419-6C31957B263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545159" y="5221438"/>
                  <a:ext cx="253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BF506AE-F438-4634-AE9F-AE6CCCE55C0D}"/>
                    </a:ext>
                  </a:extLst>
                </p14:cNvPr>
                <p14:cNvContentPartPr/>
                <p14:nvPr/>
              </p14:nvContentPartPr>
              <p14:xfrm>
                <a:off x="5950879" y="4997878"/>
                <a:ext cx="138240" cy="224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BF506AE-F438-4634-AE9F-AE6CCCE55C0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941879" y="4988878"/>
                  <a:ext cx="155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6324485-8A27-4B78-B12F-733D3B2EB056}"/>
                    </a:ext>
                  </a:extLst>
                </p14:cNvPr>
                <p14:cNvContentPartPr/>
                <p14:nvPr/>
              </p14:nvContentPartPr>
              <p14:xfrm>
                <a:off x="5395039" y="5634718"/>
                <a:ext cx="576360" cy="84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6324485-8A27-4B78-B12F-733D3B2EB05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86399" y="5625718"/>
                  <a:ext cx="59400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8F97503-530E-43C1-93B5-9ECB55E2086B}"/>
                  </a:ext>
                </a:extLst>
              </p14:cNvPr>
              <p14:cNvContentPartPr/>
              <p14:nvPr/>
            </p14:nvContentPartPr>
            <p14:xfrm>
              <a:off x="5481079" y="5856478"/>
              <a:ext cx="415800" cy="2250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8F97503-530E-43C1-93B5-9ECB55E2086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472439" y="5847478"/>
                <a:ext cx="43344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C17F7CA-9CED-4A67-ADD4-FF63A0ABDD90}"/>
              </a:ext>
            </a:extLst>
          </p:cNvPr>
          <p:cNvGrpSpPr/>
          <p:nvPr/>
        </p:nvGrpSpPr>
        <p:grpSpPr>
          <a:xfrm>
            <a:off x="6499159" y="4864678"/>
            <a:ext cx="1329840" cy="1186200"/>
            <a:chOff x="6499159" y="4864678"/>
            <a:chExt cx="1329840" cy="11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BB43F16-8D21-452D-88D3-993FCE0BBDBA}"/>
                    </a:ext>
                  </a:extLst>
                </p14:cNvPr>
                <p14:cNvContentPartPr/>
                <p14:nvPr/>
              </p14:nvContentPartPr>
              <p14:xfrm>
                <a:off x="6499159" y="5050438"/>
                <a:ext cx="68400" cy="833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BB43F16-8D21-452D-88D3-993FCE0BBDB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90519" y="5041438"/>
                  <a:ext cx="8604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5B4BCBE-1A94-485B-B734-BAE21BA21427}"/>
                    </a:ext>
                  </a:extLst>
                </p14:cNvPr>
                <p14:cNvContentPartPr/>
                <p14:nvPr/>
              </p14:nvContentPartPr>
              <p14:xfrm>
                <a:off x="6626959" y="5875558"/>
                <a:ext cx="142560" cy="175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5B4BCBE-1A94-485B-B734-BAE21BA2142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17959" y="5866558"/>
                  <a:ext cx="160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7A8A9A4-F5E8-4079-9E91-FB1690664E74}"/>
                    </a:ext>
                  </a:extLst>
                </p14:cNvPr>
                <p14:cNvContentPartPr/>
                <p14:nvPr/>
              </p14:nvContentPartPr>
              <p14:xfrm>
                <a:off x="6781039" y="4864678"/>
                <a:ext cx="303120" cy="178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7A8A9A4-F5E8-4079-9E91-FB1690664E7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72399" y="4856038"/>
                  <a:ext cx="320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71570A8-B730-46EB-8854-A207686BECAE}"/>
                    </a:ext>
                  </a:extLst>
                </p14:cNvPr>
                <p14:cNvContentPartPr/>
                <p14:nvPr/>
              </p14:nvContentPartPr>
              <p14:xfrm>
                <a:off x="6962479" y="5362918"/>
                <a:ext cx="217080" cy="35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71570A8-B730-46EB-8854-A207686BECA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53479" y="5353918"/>
                  <a:ext cx="234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809CC9B-2562-4350-A8D5-B34F5BCEE2BA}"/>
                    </a:ext>
                  </a:extLst>
                </p14:cNvPr>
                <p14:cNvContentPartPr/>
                <p14:nvPr/>
              </p14:nvContentPartPr>
              <p14:xfrm>
                <a:off x="6953479" y="5459038"/>
                <a:ext cx="303480" cy="565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809CC9B-2562-4350-A8D5-B34F5BCEE2B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44479" y="5450398"/>
                  <a:ext cx="321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5A091C7-09DF-4BEF-B929-BCBF654504AF}"/>
                    </a:ext>
                  </a:extLst>
                </p14:cNvPr>
                <p14:cNvContentPartPr/>
                <p14:nvPr/>
              </p14:nvContentPartPr>
              <p14:xfrm>
                <a:off x="7461799" y="5119198"/>
                <a:ext cx="253800" cy="300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5A091C7-09DF-4BEF-B929-BCBF654504A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53159" y="5110198"/>
                  <a:ext cx="271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79AF9EA-E2F3-409A-ABD9-AC20E22B95C7}"/>
                    </a:ext>
                  </a:extLst>
                </p14:cNvPr>
                <p14:cNvContentPartPr/>
                <p14:nvPr/>
              </p14:nvContentPartPr>
              <p14:xfrm>
                <a:off x="7357759" y="5507278"/>
                <a:ext cx="455760" cy="72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79AF9EA-E2F3-409A-ABD9-AC20E22B95C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48759" y="5498278"/>
                  <a:ext cx="473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48A6740-75A7-46A8-AFA3-4FB27BA8BBA5}"/>
                    </a:ext>
                  </a:extLst>
                </p14:cNvPr>
                <p14:cNvContentPartPr/>
                <p14:nvPr/>
              </p14:nvContentPartPr>
              <p14:xfrm>
                <a:off x="7426159" y="5651278"/>
                <a:ext cx="402840" cy="292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48A6740-75A7-46A8-AFA3-4FB27BA8BBA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17159" y="5642278"/>
                  <a:ext cx="420480" cy="31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7451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54B5BE5-97EB-421D-8017-4ECAA7DCC8BF}"/>
              </a:ext>
            </a:extLst>
          </p:cNvPr>
          <p:cNvGrpSpPr/>
          <p:nvPr/>
        </p:nvGrpSpPr>
        <p:grpSpPr>
          <a:xfrm>
            <a:off x="865879" y="254878"/>
            <a:ext cx="1366920" cy="758880"/>
            <a:chOff x="865879" y="254878"/>
            <a:chExt cx="1366920" cy="75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9850310-141A-4B90-9AB8-936BD8BBCCFA}"/>
                    </a:ext>
                  </a:extLst>
                </p14:cNvPr>
                <p14:cNvContentPartPr/>
                <p14:nvPr/>
              </p14:nvContentPartPr>
              <p14:xfrm>
                <a:off x="865879" y="462238"/>
                <a:ext cx="588960" cy="374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9850310-141A-4B90-9AB8-936BD8BBCC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6879" y="453598"/>
                  <a:ext cx="6066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B109361-636A-485E-A2E0-5C899B047569}"/>
                    </a:ext>
                  </a:extLst>
                </p14:cNvPr>
                <p14:cNvContentPartPr/>
                <p14:nvPr/>
              </p14:nvContentPartPr>
              <p14:xfrm>
                <a:off x="1579039" y="254878"/>
                <a:ext cx="192600" cy="22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B109361-636A-485E-A2E0-5C899B0475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70039" y="246238"/>
                  <a:ext cx="210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49983E-BACB-4BFB-B316-D4E58361A4A7}"/>
                    </a:ext>
                  </a:extLst>
                </p14:cNvPr>
                <p14:cNvContentPartPr/>
                <p14:nvPr/>
              </p14:nvContentPartPr>
              <p14:xfrm>
                <a:off x="1382479" y="780478"/>
                <a:ext cx="261720" cy="233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49983E-BACB-4BFB-B316-D4E58361A4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3479" y="771478"/>
                  <a:ext cx="279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4116232-304A-436B-96EA-7B40A5FFCE7A}"/>
                    </a:ext>
                  </a:extLst>
                </p14:cNvPr>
                <p14:cNvContentPartPr/>
                <p14:nvPr/>
              </p14:nvContentPartPr>
              <p14:xfrm>
                <a:off x="1454479" y="820078"/>
                <a:ext cx="114480" cy="159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4116232-304A-436B-96EA-7B40A5FFCE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45479" y="811078"/>
                  <a:ext cx="132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2DAF007-DC91-4349-85ED-40CD32739887}"/>
                    </a:ext>
                  </a:extLst>
                </p14:cNvPr>
                <p14:cNvContentPartPr/>
                <p14:nvPr/>
              </p14:nvContentPartPr>
              <p14:xfrm>
                <a:off x="1971799" y="551878"/>
                <a:ext cx="227880" cy="64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2DAF007-DC91-4349-85ED-40CD327398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2799" y="542878"/>
                  <a:ext cx="245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A8411B-EBFD-4FCD-8602-11A618F5D8F0}"/>
                    </a:ext>
                  </a:extLst>
                </p14:cNvPr>
                <p14:cNvContentPartPr/>
                <p14:nvPr/>
              </p14:nvContentPartPr>
              <p14:xfrm>
                <a:off x="2021479" y="688678"/>
                <a:ext cx="211320" cy="5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A8411B-EBFD-4FCD-8602-11A618F5D8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12479" y="679678"/>
                  <a:ext cx="22896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9E52BD-4DB2-45AB-A689-5BFB0B46158C}"/>
              </a:ext>
            </a:extLst>
          </p:cNvPr>
          <p:cNvGrpSpPr/>
          <p:nvPr/>
        </p:nvGrpSpPr>
        <p:grpSpPr>
          <a:xfrm>
            <a:off x="2718439" y="253438"/>
            <a:ext cx="1356840" cy="579240"/>
            <a:chOff x="2718439" y="253438"/>
            <a:chExt cx="135684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4D2003-8654-4F8B-9CC1-31C58BAF8493}"/>
                    </a:ext>
                  </a:extLst>
                </p14:cNvPr>
                <p14:cNvContentPartPr/>
                <p14:nvPr/>
              </p14:nvContentPartPr>
              <p14:xfrm>
                <a:off x="2718439" y="327238"/>
                <a:ext cx="417960" cy="46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4D2003-8654-4F8B-9CC1-31C58BAF84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09799" y="318238"/>
                  <a:ext cx="4356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B98E67-38A8-45EA-BD62-6F7EA7A87F0E}"/>
                    </a:ext>
                  </a:extLst>
                </p14:cNvPr>
                <p14:cNvContentPartPr/>
                <p14:nvPr/>
              </p14:nvContentPartPr>
              <p14:xfrm>
                <a:off x="2777119" y="532438"/>
                <a:ext cx="292320" cy="80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B98E67-38A8-45EA-BD62-6F7EA7A87F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8479" y="523438"/>
                  <a:ext cx="309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B6A720-B4F0-4BBC-B237-536C47CF8CE4}"/>
                    </a:ext>
                  </a:extLst>
                </p14:cNvPr>
                <p14:cNvContentPartPr/>
                <p14:nvPr/>
              </p14:nvContentPartPr>
              <p14:xfrm>
                <a:off x="3238999" y="450718"/>
                <a:ext cx="126000" cy="275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B6A720-B4F0-4BBC-B237-536C47CF8C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9999" y="441718"/>
                  <a:ext cx="143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4F75C7-6387-4CA2-8694-0D257875B841}"/>
                    </a:ext>
                  </a:extLst>
                </p14:cNvPr>
                <p14:cNvContentPartPr/>
                <p14:nvPr/>
              </p14:nvContentPartPr>
              <p14:xfrm>
                <a:off x="3460399" y="512638"/>
                <a:ext cx="230760" cy="22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4F75C7-6387-4CA2-8694-0D257875B8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1399" y="503638"/>
                  <a:ext cx="248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5B5408-E0D1-4D99-A8DF-C751B1607702}"/>
                    </a:ext>
                  </a:extLst>
                </p14:cNvPr>
                <p14:cNvContentPartPr/>
                <p14:nvPr/>
              </p14:nvContentPartPr>
              <p14:xfrm>
                <a:off x="3452839" y="505078"/>
                <a:ext cx="172080" cy="21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5B5408-E0D1-4D99-A8DF-C751B16077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4199" y="496078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0CF72D-7401-4B4A-A1EA-B06E98EE0494}"/>
                    </a:ext>
                  </a:extLst>
                </p14:cNvPr>
                <p14:cNvContentPartPr/>
                <p14:nvPr/>
              </p14:nvContentPartPr>
              <p14:xfrm>
                <a:off x="3724279" y="311398"/>
                <a:ext cx="137880" cy="160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0CF72D-7401-4B4A-A1EA-B06E98EE04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15639" y="302398"/>
                  <a:ext cx="155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6DDC53-495A-4240-94F1-FEEE465DE05D}"/>
                    </a:ext>
                  </a:extLst>
                </p14:cNvPr>
                <p14:cNvContentPartPr/>
                <p14:nvPr/>
              </p14:nvContentPartPr>
              <p14:xfrm>
                <a:off x="3930199" y="253438"/>
                <a:ext cx="145080" cy="579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6DDC53-495A-4240-94F1-FEEE465DE0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21199" y="244798"/>
                  <a:ext cx="162720" cy="59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9789F9-2633-463B-84C2-1736C240D6DC}"/>
              </a:ext>
            </a:extLst>
          </p:cNvPr>
          <p:cNvGrpSpPr/>
          <p:nvPr/>
        </p:nvGrpSpPr>
        <p:grpSpPr>
          <a:xfrm>
            <a:off x="4472359" y="186838"/>
            <a:ext cx="2386800" cy="748440"/>
            <a:chOff x="4472359" y="186838"/>
            <a:chExt cx="2386800" cy="74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BB899A-5378-4C06-8DD1-B4FD7DD06FB3}"/>
                    </a:ext>
                  </a:extLst>
                </p14:cNvPr>
                <p14:cNvContentPartPr/>
                <p14:nvPr/>
              </p14:nvContentPartPr>
              <p14:xfrm>
                <a:off x="4472359" y="572038"/>
                <a:ext cx="222480" cy="4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BB899A-5378-4C06-8DD1-B4FD7DD06F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63719" y="563038"/>
                  <a:ext cx="240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5A7A27-41D3-4F29-8A4E-E6E3B277D2A0}"/>
                    </a:ext>
                  </a:extLst>
                </p14:cNvPr>
                <p14:cNvContentPartPr/>
                <p14:nvPr/>
              </p14:nvContentPartPr>
              <p14:xfrm>
                <a:off x="5046919" y="281518"/>
                <a:ext cx="508320" cy="508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55A7A27-41D3-4F29-8A4E-E6E3B277D2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38279" y="272878"/>
                  <a:ext cx="5259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0E93BA-2F26-481D-8260-ADD71F4F75B7}"/>
                    </a:ext>
                  </a:extLst>
                </p14:cNvPr>
                <p14:cNvContentPartPr/>
                <p14:nvPr/>
              </p14:nvContentPartPr>
              <p14:xfrm>
                <a:off x="5164999" y="548278"/>
                <a:ext cx="239400" cy="51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0E93BA-2F26-481D-8260-ADD71F4F75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56359" y="539278"/>
                  <a:ext cx="257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60D8BF-641D-4FED-9C5C-CC8F012721D7}"/>
                    </a:ext>
                  </a:extLst>
                </p14:cNvPr>
                <p14:cNvContentPartPr/>
                <p14:nvPr/>
              </p14:nvContentPartPr>
              <p14:xfrm>
                <a:off x="5545519" y="454678"/>
                <a:ext cx="86040" cy="257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60D8BF-641D-4FED-9C5C-CC8F012721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36879" y="445678"/>
                  <a:ext cx="103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54A5FAC-CDF2-4235-9DAA-381302D64174}"/>
                    </a:ext>
                  </a:extLst>
                </p14:cNvPr>
                <p14:cNvContentPartPr/>
                <p14:nvPr/>
              </p14:nvContentPartPr>
              <p14:xfrm>
                <a:off x="5737039" y="448198"/>
                <a:ext cx="230760" cy="243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54A5FAC-CDF2-4235-9DAA-381302D641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28399" y="439198"/>
                  <a:ext cx="248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E31FF0-0E87-4886-B183-75C02AC00520}"/>
                    </a:ext>
                  </a:extLst>
                </p14:cNvPr>
                <p14:cNvContentPartPr/>
                <p14:nvPr/>
              </p14:nvContentPartPr>
              <p14:xfrm>
                <a:off x="5978239" y="366478"/>
                <a:ext cx="246960" cy="389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E31FF0-0E87-4886-B183-75C02AC005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69599" y="357478"/>
                  <a:ext cx="2646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770654-72FD-47AF-8418-5097CD3284CE}"/>
                    </a:ext>
                  </a:extLst>
                </p14:cNvPr>
                <p14:cNvContentPartPr/>
                <p14:nvPr/>
              </p14:nvContentPartPr>
              <p14:xfrm>
                <a:off x="4916959" y="409678"/>
                <a:ext cx="192960" cy="52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770654-72FD-47AF-8418-5097CD3284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07959" y="400678"/>
                  <a:ext cx="2106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42A63-7477-4F34-94CE-6585C646BDB0}"/>
                    </a:ext>
                  </a:extLst>
                </p14:cNvPr>
                <p14:cNvContentPartPr/>
                <p14:nvPr/>
              </p14:nvContentPartPr>
              <p14:xfrm>
                <a:off x="6342559" y="358198"/>
                <a:ext cx="246240" cy="429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42A63-7477-4F34-94CE-6585C646BDB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33559" y="349558"/>
                  <a:ext cx="2638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741C51-94F3-498B-B23E-F47C26749968}"/>
                    </a:ext>
                  </a:extLst>
                </p14:cNvPr>
                <p14:cNvContentPartPr/>
                <p14:nvPr/>
              </p14:nvContentPartPr>
              <p14:xfrm>
                <a:off x="6619759" y="186838"/>
                <a:ext cx="239400" cy="156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741C51-94F3-498B-B23E-F47C267499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11119" y="178198"/>
                  <a:ext cx="25704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3DF0AF-25D0-4AE5-B831-047F52907891}"/>
              </a:ext>
            </a:extLst>
          </p:cNvPr>
          <p:cNvGrpSpPr/>
          <p:nvPr/>
        </p:nvGrpSpPr>
        <p:grpSpPr>
          <a:xfrm>
            <a:off x="2247199" y="1319398"/>
            <a:ext cx="332640" cy="206280"/>
            <a:chOff x="2247199" y="1319398"/>
            <a:chExt cx="33264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D79446-298A-445A-999A-E121EA05DCA9}"/>
                    </a:ext>
                  </a:extLst>
                </p14:cNvPr>
                <p14:cNvContentPartPr/>
                <p14:nvPr/>
              </p14:nvContentPartPr>
              <p14:xfrm>
                <a:off x="2247199" y="1319398"/>
                <a:ext cx="280440" cy="47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D79446-298A-445A-999A-E121EA05DC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38559" y="1310398"/>
                  <a:ext cx="298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BB15AF-A737-4EFD-AC57-F85DB7733683}"/>
                    </a:ext>
                  </a:extLst>
                </p14:cNvPr>
                <p14:cNvContentPartPr/>
                <p14:nvPr/>
              </p14:nvContentPartPr>
              <p14:xfrm>
                <a:off x="2258719" y="1467358"/>
                <a:ext cx="321120" cy="58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BB15AF-A737-4EFD-AC57-F85DB77336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49719" y="1458718"/>
                  <a:ext cx="33876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456180E-B22E-438A-B251-FB6CF6BE5738}"/>
                  </a:ext>
                </a:extLst>
              </p14:cNvPr>
              <p14:cNvContentPartPr/>
              <p14:nvPr/>
            </p14:nvContentPartPr>
            <p14:xfrm>
              <a:off x="3077359" y="1247038"/>
              <a:ext cx="414000" cy="373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456180E-B22E-438A-B251-FB6CF6BE573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68719" y="1238038"/>
                <a:ext cx="431640" cy="39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726C0C8-72BC-4E9B-8C34-47BFFDDA6CD0}"/>
              </a:ext>
            </a:extLst>
          </p:cNvPr>
          <p:cNvGrpSpPr/>
          <p:nvPr/>
        </p:nvGrpSpPr>
        <p:grpSpPr>
          <a:xfrm>
            <a:off x="3788719" y="1034638"/>
            <a:ext cx="2265120" cy="979200"/>
            <a:chOff x="3788719" y="1034638"/>
            <a:chExt cx="2265120" cy="9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51B070-0437-4B81-B2AD-FB6CD3CE4CAE}"/>
                    </a:ext>
                  </a:extLst>
                </p14:cNvPr>
                <p14:cNvContentPartPr/>
                <p14:nvPr/>
              </p14:nvContentPartPr>
              <p14:xfrm>
                <a:off x="3788719" y="1375918"/>
                <a:ext cx="217800" cy="62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51B070-0437-4B81-B2AD-FB6CD3CE4C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80079" y="1367278"/>
                  <a:ext cx="235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F746A58-8580-4315-9392-C5E65BF15074}"/>
                    </a:ext>
                  </a:extLst>
                </p14:cNvPr>
                <p14:cNvContentPartPr/>
                <p14:nvPr/>
              </p14:nvContentPartPr>
              <p14:xfrm>
                <a:off x="4586479" y="1162078"/>
                <a:ext cx="302040" cy="349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F746A58-8580-4315-9392-C5E65BF150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77479" y="1153078"/>
                  <a:ext cx="3196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DCBEDC-569C-4F36-8FC0-7F76223968E1}"/>
                    </a:ext>
                  </a:extLst>
                </p14:cNvPr>
                <p14:cNvContentPartPr/>
                <p14:nvPr/>
              </p14:nvContentPartPr>
              <p14:xfrm>
                <a:off x="4507639" y="1522798"/>
                <a:ext cx="525960" cy="123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DCBEDC-569C-4F36-8FC0-7F76223968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8639" y="1514158"/>
                  <a:ext cx="543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D67F67-09A5-4A81-99D1-2A93C90A003E}"/>
                    </a:ext>
                  </a:extLst>
                </p14:cNvPr>
                <p14:cNvContentPartPr/>
                <p14:nvPr/>
              </p14:nvContentPartPr>
              <p14:xfrm>
                <a:off x="4635799" y="1762558"/>
                <a:ext cx="335520" cy="24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D67F67-09A5-4A81-99D1-2A93C90A003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27159" y="1753918"/>
                  <a:ext cx="3531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9335DDC-85A1-4152-BCF1-F2B291854EEC}"/>
                    </a:ext>
                  </a:extLst>
                </p14:cNvPr>
                <p14:cNvContentPartPr/>
                <p14:nvPr/>
              </p14:nvContentPartPr>
              <p14:xfrm>
                <a:off x="4289119" y="1206358"/>
                <a:ext cx="204120" cy="759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9335DDC-85A1-4152-BCF1-F2B291854E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80479" y="1197718"/>
                  <a:ext cx="22176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CD2841-D44B-4C58-B12F-BDCE7DC38024}"/>
                    </a:ext>
                  </a:extLst>
                </p14:cNvPr>
                <p14:cNvContentPartPr/>
                <p14:nvPr/>
              </p14:nvContentPartPr>
              <p14:xfrm>
                <a:off x="5130079" y="1091158"/>
                <a:ext cx="295200" cy="922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CD2841-D44B-4C58-B12F-BDCE7DC3802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1079" y="1082158"/>
                  <a:ext cx="31284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D45A03-7826-417C-B3AA-0DA92860D6A7}"/>
                    </a:ext>
                  </a:extLst>
                </p14:cNvPr>
                <p14:cNvContentPartPr/>
                <p14:nvPr/>
              </p14:nvContentPartPr>
              <p14:xfrm>
                <a:off x="5505559" y="1034638"/>
                <a:ext cx="261360" cy="154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D45A03-7826-417C-B3AA-0DA92860D6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96559" y="1025998"/>
                  <a:ext cx="279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CBB2FAC-7CF2-427C-91FE-CCA7A573689E}"/>
                    </a:ext>
                  </a:extLst>
                </p14:cNvPr>
                <p14:cNvContentPartPr/>
                <p14:nvPr/>
              </p14:nvContentPartPr>
              <p14:xfrm>
                <a:off x="5813719" y="1325878"/>
                <a:ext cx="231120" cy="77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CBB2FAC-7CF2-427C-91FE-CCA7A57368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04719" y="1316878"/>
                  <a:ext cx="248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98FC1B-3F25-4E94-8C25-F878C8940854}"/>
                    </a:ext>
                  </a:extLst>
                </p14:cNvPr>
                <p14:cNvContentPartPr/>
                <p14:nvPr/>
              </p14:nvContentPartPr>
              <p14:xfrm>
                <a:off x="5846119" y="1435318"/>
                <a:ext cx="207720" cy="62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98FC1B-3F25-4E94-8C25-F878C894085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37119" y="1426678"/>
                  <a:ext cx="22536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D0CA8C4-7DB0-4CA8-8809-8811D81F9659}"/>
              </a:ext>
            </a:extLst>
          </p:cNvPr>
          <p:cNvGrpSpPr/>
          <p:nvPr/>
        </p:nvGrpSpPr>
        <p:grpSpPr>
          <a:xfrm>
            <a:off x="6588439" y="1092958"/>
            <a:ext cx="1860120" cy="982440"/>
            <a:chOff x="6588439" y="1092958"/>
            <a:chExt cx="1860120" cy="9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D407748-83FD-4C19-A6D9-BDC75EF841A3}"/>
                    </a:ext>
                  </a:extLst>
                </p14:cNvPr>
                <p14:cNvContentPartPr/>
                <p14:nvPr/>
              </p14:nvContentPartPr>
              <p14:xfrm>
                <a:off x="6588439" y="1203118"/>
                <a:ext cx="356400" cy="337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D407748-83FD-4C19-A6D9-BDC75EF841A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79799" y="1194118"/>
                  <a:ext cx="3740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619653-DC31-4465-9BEC-A5CD416D10FC}"/>
                    </a:ext>
                  </a:extLst>
                </p14:cNvPr>
                <p14:cNvContentPartPr/>
                <p14:nvPr/>
              </p14:nvContentPartPr>
              <p14:xfrm>
                <a:off x="7162639" y="1282318"/>
                <a:ext cx="229320" cy="47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619653-DC31-4465-9BEC-A5CD416D10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53639" y="1273678"/>
                  <a:ext cx="246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C1BD990-1B65-4BE4-B50D-7EB8A9668A17}"/>
                    </a:ext>
                  </a:extLst>
                </p14:cNvPr>
                <p14:cNvContentPartPr/>
                <p14:nvPr/>
              </p14:nvContentPartPr>
              <p14:xfrm>
                <a:off x="7643959" y="1139758"/>
                <a:ext cx="352080" cy="326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C1BD990-1B65-4BE4-B50D-7EB8A9668A1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35319" y="1130758"/>
                  <a:ext cx="3697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C9643F2-445C-4814-AD9C-E1F3505EABF7}"/>
                    </a:ext>
                  </a:extLst>
                </p14:cNvPr>
                <p14:cNvContentPartPr/>
                <p14:nvPr/>
              </p14:nvContentPartPr>
              <p14:xfrm>
                <a:off x="8167399" y="1092958"/>
                <a:ext cx="172800" cy="167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C9643F2-445C-4814-AD9C-E1F3505EABF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58759" y="1083958"/>
                  <a:ext cx="190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5BC715A-D9E2-4700-A9A1-3CE3BFCB2369}"/>
                    </a:ext>
                  </a:extLst>
                </p14:cNvPr>
                <p14:cNvContentPartPr/>
                <p14:nvPr/>
              </p14:nvContentPartPr>
              <p14:xfrm>
                <a:off x="8244079" y="1140118"/>
                <a:ext cx="204480" cy="312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5BC715A-D9E2-4700-A9A1-3CE3BFCB23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35439" y="1131118"/>
                  <a:ext cx="222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687C328-F371-46AB-88D2-933517FAD681}"/>
                    </a:ext>
                  </a:extLst>
                </p14:cNvPr>
                <p14:cNvContentPartPr/>
                <p14:nvPr/>
              </p14:nvContentPartPr>
              <p14:xfrm>
                <a:off x="7663759" y="1619998"/>
                <a:ext cx="510480" cy="125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687C328-F371-46AB-88D2-933517FAD6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55119" y="1610998"/>
                  <a:ext cx="528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22106DE-8FAB-406F-A617-1BCBA628C249}"/>
                    </a:ext>
                  </a:extLst>
                </p14:cNvPr>
                <p14:cNvContentPartPr/>
                <p14:nvPr/>
              </p14:nvContentPartPr>
              <p14:xfrm>
                <a:off x="7690759" y="1798918"/>
                <a:ext cx="200520" cy="276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22106DE-8FAB-406F-A617-1BCBA628C24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81759" y="1790278"/>
                  <a:ext cx="218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AD4CE1A-F64B-48B6-AB59-F94D89D99F90}"/>
                    </a:ext>
                  </a:extLst>
                </p14:cNvPr>
                <p14:cNvContentPartPr/>
                <p14:nvPr/>
              </p14:nvContentPartPr>
              <p14:xfrm>
                <a:off x="7967599" y="1793158"/>
                <a:ext cx="400680" cy="264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AD4CE1A-F64B-48B6-AB59-F94D89D99F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58959" y="1784518"/>
                  <a:ext cx="41832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2BD1570-DB80-4D49-A05C-7AA56556635A}"/>
              </a:ext>
            </a:extLst>
          </p:cNvPr>
          <p:cNvGrpSpPr/>
          <p:nvPr/>
        </p:nvGrpSpPr>
        <p:grpSpPr>
          <a:xfrm>
            <a:off x="8744119" y="1092598"/>
            <a:ext cx="1287000" cy="847080"/>
            <a:chOff x="8744119" y="1092598"/>
            <a:chExt cx="128700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BB93B8-690A-47C5-B0EA-EEB4F0E5BED1}"/>
                    </a:ext>
                  </a:extLst>
                </p14:cNvPr>
                <p14:cNvContentPartPr/>
                <p14:nvPr/>
              </p14:nvContentPartPr>
              <p14:xfrm>
                <a:off x="8758519" y="1339198"/>
                <a:ext cx="191520" cy="48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BB93B8-690A-47C5-B0EA-EEB4F0E5BE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49519" y="1330198"/>
                  <a:ext cx="209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6EDD4DB-60AD-444C-8190-F4EC0E32FB4D}"/>
                    </a:ext>
                  </a:extLst>
                </p14:cNvPr>
                <p14:cNvContentPartPr/>
                <p14:nvPr/>
              </p14:nvContentPartPr>
              <p14:xfrm>
                <a:off x="8744119" y="1486438"/>
                <a:ext cx="227880" cy="39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6EDD4DB-60AD-444C-8190-F4EC0E32FB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35479" y="1477438"/>
                  <a:ext cx="245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9D4256E-9B1C-4AE3-8CD9-D202F608628B}"/>
                    </a:ext>
                  </a:extLst>
                </p14:cNvPr>
                <p14:cNvContentPartPr/>
                <p14:nvPr/>
              </p14:nvContentPartPr>
              <p14:xfrm>
                <a:off x="9299959" y="1092598"/>
                <a:ext cx="407160" cy="32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9D4256E-9B1C-4AE3-8CD9-D202F60862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90959" y="1083958"/>
                  <a:ext cx="424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799E7AB-B68F-439B-8D80-601236F33C49}"/>
                    </a:ext>
                  </a:extLst>
                </p14:cNvPr>
                <p14:cNvContentPartPr/>
                <p14:nvPr/>
              </p14:nvContentPartPr>
              <p14:xfrm>
                <a:off x="9172159" y="1473838"/>
                <a:ext cx="558000" cy="17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799E7AB-B68F-439B-8D80-601236F33C4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63159" y="1464838"/>
                  <a:ext cx="575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E86DA45-3AAB-415F-BAF4-46C1E0EC8FCB}"/>
                    </a:ext>
                  </a:extLst>
                </p14:cNvPr>
                <p14:cNvContentPartPr/>
                <p14:nvPr/>
              </p14:nvContentPartPr>
              <p14:xfrm>
                <a:off x="9215359" y="1646278"/>
                <a:ext cx="284760" cy="281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E86DA45-3AAB-415F-BAF4-46C1E0EC8FC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06719" y="1637638"/>
                  <a:ext cx="302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2F968FA-0A25-4620-B091-DF2766533890}"/>
                    </a:ext>
                  </a:extLst>
                </p14:cNvPr>
                <p14:cNvContentPartPr/>
                <p14:nvPr/>
              </p14:nvContentPartPr>
              <p14:xfrm>
                <a:off x="9651679" y="1647718"/>
                <a:ext cx="379440" cy="291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2F968FA-0A25-4620-B091-DF27665338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43039" y="1639078"/>
                  <a:ext cx="39708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5771CA7-038B-460A-ABE9-5CB1D29F34A3}"/>
              </a:ext>
            </a:extLst>
          </p:cNvPr>
          <p:cNvGrpSpPr/>
          <p:nvPr/>
        </p:nvGrpSpPr>
        <p:grpSpPr>
          <a:xfrm>
            <a:off x="8860399" y="2264038"/>
            <a:ext cx="1026720" cy="924120"/>
            <a:chOff x="8860399" y="2264038"/>
            <a:chExt cx="1026720" cy="9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7CB3762-7CB8-4366-8959-463D5C17D301}"/>
                    </a:ext>
                  </a:extLst>
                </p14:cNvPr>
                <p14:cNvContentPartPr/>
                <p14:nvPr/>
              </p14:nvContentPartPr>
              <p14:xfrm>
                <a:off x="8860399" y="2506678"/>
                <a:ext cx="252360" cy="60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7CB3762-7CB8-4366-8959-463D5C17D3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51399" y="2497678"/>
                  <a:ext cx="270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F121793-8893-4AA7-9D97-86BD30CC722D}"/>
                    </a:ext>
                  </a:extLst>
                </p14:cNvPr>
                <p14:cNvContentPartPr/>
                <p14:nvPr/>
              </p14:nvContentPartPr>
              <p14:xfrm>
                <a:off x="8886319" y="2696398"/>
                <a:ext cx="263880" cy="19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F121793-8893-4AA7-9D97-86BD30CC722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77679" y="2687758"/>
                  <a:ext cx="281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052EC86-D9F4-4AA2-B5BC-B12270427682}"/>
                    </a:ext>
                  </a:extLst>
                </p14:cNvPr>
                <p14:cNvContentPartPr/>
                <p14:nvPr/>
              </p14:nvContentPartPr>
              <p14:xfrm>
                <a:off x="9449359" y="2312278"/>
                <a:ext cx="218880" cy="175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052EC86-D9F4-4AA2-B5BC-B122704276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40359" y="2303638"/>
                  <a:ext cx="236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EAE852-CB0C-4E13-85A9-C60F346E42D2}"/>
                    </a:ext>
                  </a:extLst>
                </p14:cNvPr>
                <p14:cNvContentPartPr/>
                <p14:nvPr/>
              </p14:nvContentPartPr>
              <p14:xfrm>
                <a:off x="9531799" y="2264038"/>
                <a:ext cx="247680" cy="441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EAE852-CB0C-4E13-85A9-C60F346E42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23159" y="2255038"/>
                  <a:ext cx="2653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D5333A-9FD7-41E1-A000-363FA90DBEA5}"/>
                    </a:ext>
                  </a:extLst>
                </p14:cNvPr>
                <p14:cNvContentPartPr/>
                <p14:nvPr/>
              </p14:nvContentPartPr>
              <p14:xfrm>
                <a:off x="9316879" y="2730598"/>
                <a:ext cx="415440" cy="89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D5333A-9FD7-41E1-A000-363FA90DBE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08239" y="2721598"/>
                  <a:ext cx="433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CED0D57-E29D-4ADE-B57D-236D2A7FCBE3}"/>
                    </a:ext>
                  </a:extLst>
                </p14:cNvPr>
                <p14:cNvContentPartPr/>
                <p14:nvPr/>
              </p14:nvContentPartPr>
              <p14:xfrm>
                <a:off x="9379519" y="2892598"/>
                <a:ext cx="71640" cy="295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CED0D57-E29D-4ADE-B57D-236D2A7FCBE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70519" y="2883958"/>
                  <a:ext cx="89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BA43603-940B-41BE-B697-047A7DDADB3B}"/>
                    </a:ext>
                  </a:extLst>
                </p14:cNvPr>
                <p14:cNvContentPartPr/>
                <p14:nvPr/>
              </p14:nvContentPartPr>
              <p14:xfrm>
                <a:off x="9623239" y="2845798"/>
                <a:ext cx="263880" cy="28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BA43603-940B-41BE-B697-047A7DDADB3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14599" y="2837158"/>
                  <a:ext cx="28152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A8EC957-F8D1-4B69-B3C6-D01D4501626E}"/>
              </a:ext>
            </a:extLst>
          </p:cNvPr>
          <p:cNvGrpSpPr/>
          <p:nvPr/>
        </p:nvGrpSpPr>
        <p:grpSpPr>
          <a:xfrm>
            <a:off x="8964799" y="3521158"/>
            <a:ext cx="325080" cy="198000"/>
            <a:chOff x="8964799" y="3521158"/>
            <a:chExt cx="32508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F6D215-A3F4-494B-AA56-8CE8DF9355BD}"/>
                    </a:ext>
                  </a:extLst>
                </p14:cNvPr>
                <p14:cNvContentPartPr/>
                <p14:nvPr/>
              </p14:nvContentPartPr>
              <p14:xfrm>
                <a:off x="9043279" y="3521158"/>
                <a:ext cx="136080" cy="3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F6D215-A3F4-494B-AA56-8CE8DF9355B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34639" y="3512158"/>
                  <a:ext cx="153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13F3E30-EF49-42D7-82D1-768B9DADF84B}"/>
                    </a:ext>
                  </a:extLst>
                </p14:cNvPr>
                <p14:cNvContentPartPr/>
                <p14:nvPr/>
              </p14:nvContentPartPr>
              <p14:xfrm>
                <a:off x="8964799" y="3660838"/>
                <a:ext cx="325080" cy="58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13F3E30-EF49-42D7-82D1-768B9DADF8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56159" y="3651838"/>
                  <a:ext cx="3427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EFA1B2-4849-4979-9F9B-D85FDDA5506F}"/>
              </a:ext>
            </a:extLst>
          </p:cNvPr>
          <p:cNvGrpSpPr/>
          <p:nvPr/>
        </p:nvGrpSpPr>
        <p:grpSpPr>
          <a:xfrm>
            <a:off x="9628999" y="3383638"/>
            <a:ext cx="475200" cy="905040"/>
            <a:chOff x="9628999" y="3383638"/>
            <a:chExt cx="475200" cy="9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D555BA-0D83-4EEA-8E48-5430543946D4}"/>
                    </a:ext>
                  </a:extLst>
                </p14:cNvPr>
                <p14:cNvContentPartPr/>
                <p14:nvPr/>
              </p14:nvContentPartPr>
              <p14:xfrm>
                <a:off x="9678679" y="3383638"/>
                <a:ext cx="338400" cy="220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D555BA-0D83-4EEA-8E48-5430543946D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69679" y="3374638"/>
                  <a:ext cx="356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B58CDED-A477-4823-86C7-EC9BA3B3114E}"/>
                    </a:ext>
                  </a:extLst>
                </p14:cNvPr>
                <p14:cNvContentPartPr/>
                <p14:nvPr/>
              </p14:nvContentPartPr>
              <p14:xfrm>
                <a:off x="9628999" y="3630598"/>
                <a:ext cx="475200" cy="11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B58CDED-A477-4823-86C7-EC9BA3B3114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19999" y="3621958"/>
                  <a:ext cx="492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B438BE4-2F10-4E2A-AA88-0AE30F65CAB1}"/>
                    </a:ext>
                  </a:extLst>
                </p14:cNvPr>
                <p14:cNvContentPartPr/>
                <p14:nvPr/>
              </p14:nvContentPartPr>
              <p14:xfrm>
                <a:off x="9744199" y="3783238"/>
                <a:ext cx="178560" cy="505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B438BE4-2F10-4E2A-AA88-0AE30F65CAB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35559" y="3774238"/>
                  <a:ext cx="196200" cy="52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DCA1DA9-2666-425B-A2E2-02B74317BCC5}"/>
              </a:ext>
            </a:extLst>
          </p:cNvPr>
          <p:cNvGrpSpPr/>
          <p:nvPr/>
        </p:nvGrpSpPr>
        <p:grpSpPr>
          <a:xfrm>
            <a:off x="659239" y="2844358"/>
            <a:ext cx="1584720" cy="989280"/>
            <a:chOff x="659239" y="2844358"/>
            <a:chExt cx="1584720" cy="9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5117601-33EF-4F17-A072-29A881E16B3B}"/>
                    </a:ext>
                  </a:extLst>
                </p14:cNvPr>
                <p14:cNvContentPartPr/>
                <p14:nvPr/>
              </p14:nvContentPartPr>
              <p14:xfrm>
                <a:off x="757879" y="2844358"/>
                <a:ext cx="146520" cy="77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5117601-33EF-4F17-A072-29A881E16B3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9239" y="2835358"/>
                  <a:ext cx="16416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C944089-000B-46CE-9B6A-A7361E8EE307}"/>
                    </a:ext>
                  </a:extLst>
                </p14:cNvPr>
                <p14:cNvContentPartPr/>
                <p14:nvPr/>
              </p14:nvContentPartPr>
              <p14:xfrm>
                <a:off x="659239" y="3387598"/>
                <a:ext cx="225000" cy="78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C944089-000B-46CE-9B6A-A7361E8EE30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0239" y="3378958"/>
                  <a:ext cx="242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BD340A-E1AB-49E0-A01C-CCD0BE608BD3}"/>
                    </a:ext>
                  </a:extLst>
                </p14:cNvPr>
                <p14:cNvContentPartPr/>
                <p14:nvPr/>
              </p14:nvContentPartPr>
              <p14:xfrm>
                <a:off x="892879" y="3533758"/>
                <a:ext cx="72720" cy="93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BD340A-E1AB-49E0-A01C-CCD0BE608BD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3879" y="3524758"/>
                  <a:ext cx="90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3187A0F-4DF4-408A-BB2F-7FAAE36B4610}"/>
                    </a:ext>
                  </a:extLst>
                </p14:cNvPr>
                <p14:cNvContentPartPr/>
                <p14:nvPr/>
              </p14:nvContentPartPr>
              <p14:xfrm>
                <a:off x="956239" y="3516478"/>
                <a:ext cx="182160" cy="317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3187A0F-4DF4-408A-BB2F-7FAAE36B46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7239" y="3507478"/>
                  <a:ext cx="199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3C2148-B7C7-4A7B-86DE-6B222B18E5BD}"/>
                    </a:ext>
                  </a:extLst>
                </p14:cNvPr>
                <p14:cNvContentPartPr/>
                <p14:nvPr/>
              </p14:nvContentPartPr>
              <p14:xfrm>
                <a:off x="1277359" y="3243958"/>
                <a:ext cx="65880" cy="214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3C2148-B7C7-4A7B-86DE-6B222B18E5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8359" y="3235318"/>
                  <a:ext cx="83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FA8AB8D-6CA5-440C-B429-531CD2E31596}"/>
                    </a:ext>
                  </a:extLst>
                </p14:cNvPr>
                <p14:cNvContentPartPr/>
                <p14:nvPr/>
              </p14:nvContentPartPr>
              <p14:xfrm>
                <a:off x="1408039" y="3342958"/>
                <a:ext cx="70560" cy="96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FA8AB8D-6CA5-440C-B429-531CD2E3159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99039" y="3334318"/>
                  <a:ext cx="88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63B61F-5948-463C-9929-C3BF4019D7E8}"/>
                    </a:ext>
                  </a:extLst>
                </p14:cNvPr>
                <p14:cNvContentPartPr/>
                <p14:nvPr/>
              </p14:nvContentPartPr>
              <p14:xfrm>
                <a:off x="1462399" y="3284998"/>
                <a:ext cx="80640" cy="388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163B61F-5948-463C-9929-C3BF4019D7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53399" y="3275998"/>
                  <a:ext cx="982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630AF9E-76AC-4B8B-8D85-44ECC30E11F2}"/>
                    </a:ext>
                  </a:extLst>
                </p14:cNvPr>
                <p14:cNvContentPartPr/>
                <p14:nvPr/>
              </p14:nvContentPartPr>
              <p14:xfrm>
                <a:off x="1595959" y="3013918"/>
                <a:ext cx="597240" cy="42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630AF9E-76AC-4B8B-8D85-44ECC30E11F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87319" y="3004918"/>
                  <a:ext cx="6148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04F41A-B437-47AA-A0EC-5BF573385397}"/>
                    </a:ext>
                  </a:extLst>
                </p14:cNvPr>
                <p14:cNvContentPartPr/>
                <p14:nvPr/>
              </p14:nvContentPartPr>
              <p14:xfrm>
                <a:off x="2108959" y="3263398"/>
                <a:ext cx="135000" cy="39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04F41A-B437-47AA-A0EC-5BF57338539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99959" y="3254398"/>
                  <a:ext cx="1526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265B663-D745-4E77-B9D7-EF913EDEA233}"/>
              </a:ext>
            </a:extLst>
          </p:cNvPr>
          <p:cNvGrpSpPr/>
          <p:nvPr/>
        </p:nvGrpSpPr>
        <p:grpSpPr>
          <a:xfrm>
            <a:off x="2582719" y="2716558"/>
            <a:ext cx="1980720" cy="978840"/>
            <a:chOff x="2582719" y="2716558"/>
            <a:chExt cx="1980720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48C67F-1537-4586-94F9-3FED2F4CF5E9}"/>
                    </a:ext>
                  </a:extLst>
                </p14:cNvPr>
                <p14:cNvContentPartPr/>
                <p14:nvPr/>
              </p14:nvContentPartPr>
              <p14:xfrm>
                <a:off x="2582719" y="2797918"/>
                <a:ext cx="300240" cy="897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48C67F-1537-4586-94F9-3FED2F4CF5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73719" y="2789278"/>
                  <a:ext cx="31788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77E464-7D96-4A7C-891B-E914EA3C52BC}"/>
                    </a:ext>
                  </a:extLst>
                </p14:cNvPr>
                <p14:cNvContentPartPr/>
                <p14:nvPr/>
              </p14:nvContentPartPr>
              <p14:xfrm>
                <a:off x="3105439" y="2936878"/>
                <a:ext cx="151560" cy="221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77E464-7D96-4A7C-891B-E914EA3C52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96799" y="2927878"/>
                  <a:ext cx="169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F8BB3CA-DFA6-40F6-80DF-50D35272A810}"/>
                    </a:ext>
                  </a:extLst>
                </p14:cNvPr>
                <p14:cNvContentPartPr/>
                <p14:nvPr/>
              </p14:nvContentPartPr>
              <p14:xfrm>
                <a:off x="3043159" y="3179518"/>
                <a:ext cx="217800" cy="46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F8BB3CA-DFA6-40F6-80DF-50D35272A81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34519" y="3170518"/>
                  <a:ext cx="235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F1897C-B2D9-49F6-9C0B-20DC3E02B6F8}"/>
                    </a:ext>
                  </a:extLst>
                </p14:cNvPr>
                <p14:cNvContentPartPr/>
                <p14:nvPr/>
              </p14:nvContentPartPr>
              <p14:xfrm>
                <a:off x="3041719" y="3286438"/>
                <a:ext cx="297360" cy="145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F1897C-B2D9-49F6-9C0B-20DC3E02B6F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32719" y="3277438"/>
                  <a:ext cx="315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C0FF5EA-4E55-42B4-AA77-B3851F4B3EB7}"/>
                    </a:ext>
                  </a:extLst>
                </p14:cNvPr>
                <p14:cNvContentPartPr/>
                <p14:nvPr/>
              </p14:nvContentPartPr>
              <p14:xfrm>
                <a:off x="3408919" y="3029038"/>
                <a:ext cx="246240" cy="182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C0FF5EA-4E55-42B4-AA77-B3851F4B3EB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99919" y="3020398"/>
                  <a:ext cx="263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017226E-82F8-4BA9-9418-B664A4A692A0}"/>
                    </a:ext>
                  </a:extLst>
                </p14:cNvPr>
                <p14:cNvContentPartPr/>
                <p14:nvPr/>
              </p14:nvContentPartPr>
              <p14:xfrm>
                <a:off x="3378679" y="3019678"/>
                <a:ext cx="213840" cy="200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017226E-82F8-4BA9-9418-B664A4A692A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69679" y="3010678"/>
                  <a:ext cx="231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BF050DE-EAD3-4585-A4E6-8EA469B5647A}"/>
                    </a:ext>
                  </a:extLst>
                </p14:cNvPr>
                <p14:cNvContentPartPr/>
                <p14:nvPr/>
              </p14:nvContentPartPr>
              <p14:xfrm>
                <a:off x="3708439" y="2996638"/>
                <a:ext cx="135000" cy="171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BF050DE-EAD3-4585-A4E6-8EA469B5647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99439" y="2987998"/>
                  <a:ext cx="152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4D15624-1921-44C5-92EC-7DC8FE967C31}"/>
                    </a:ext>
                  </a:extLst>
                </p14:cNvPr>
                <p14:cNvContentPartPr/>
                <p14:nvPr/>
              </p14:nvContentPartPr>
              <p14:xfrm>
                <a:off x="3737599" y="2984038"/>
                <a:ext cx="120960" cy="450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4D15624-1921-44C5-92EC-7DC8FE967C3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28599" y="2975038"/>
                  <a:ext cx="1386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85FB703-249D-4616-8037-0962C7503BD0}"/>
                    </a:ext>
                  </a:extLst>
                </p14:cNvPr>
                <p14:cNvContentPartPr/>
                <p14:nvPr/>
              </p14:nvContentPartPr>
              <p14:xfrm>
                <a:off x="3934159" y="2716558"/>
                <a:ext cx="194760" cy="107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85FB703-249D-4616-8037-0962C7503B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25159" y="2707558"/>
                  <a:ext cx="212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42A5A0-5124-49FD-9069-F25DEC702999}"/>
                    </a:ext>
                  </a:extLst>
                </p14:cNvPr>
                <p14:cNvContentPartPr/>
                <p14:nvPr/>
              </p14:nvContentPartPr>
              <p14:xfrm>
                <a:off x="4108039" y="2994478"/>
                <a:ext cx="141480" cy="170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42A5A0-5124-49FD-9069-F25DEC70299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99039" y="2985478"/>
                  <a:ext cx="159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78C98CC-393B-4B3D-A1A2-9891B3E93B88}"/>
                    </a:ext>
                  </a:extLst>
                </p14:cNvPr>
                <p14:cNvContentPartPr/>
                <p14:nvPr/>
              </p14:nvContentPartPr>
              <p14:xfrm>
                <a:off x="4192639" y="2761918"/>
                <a:ext cx="109080" cy="396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78C98CC-393B-4B3D-A1A2-9891B3E93B8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83999" y="2753278"/>
                  <a:ext cx="126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E22B16A-14CA-45C5-A610-7330A76F081F}"/>
                    </a:ext>
                  </a:extLst>
                </p14:cNvPr>
                <p14:cNvContentPartPr/>
                <p14:nvPr/>
              </p14:nvContentPartPr>
              <p14:xfrm>
                <a:off x="4359679" y="2961718"/>
                <a:ext cx="203760" cy="217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E22B16A-14CA-45C5-A610-7330A76F081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51039" y="2952718"/>
                  <a:ext cx="221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5EE9378-84DC-45CF-B7A3-FB4A7D8F87FC}"/>
                    </a:ext>
                  </a:extLst>
                </p14:cNvPr>
                <p14:cNvContentPartPr/>
                <p14:nvPr/>
              </p14:nvContentPartPr>
              <p14:xfrm>
                <a:off x="4372639" y="2961718"/>
                <a:ext cx="158760" cy="211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5EE9378-84DC-45CF-B7A3-FB4A7D8F87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63639" y="2952718"/>
                  <a:ext cx="176400" cy="2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E02836B-2434-4C72-8861-F49575F94DA0}"/>
                  </a:ext>
                </a:extLst>
              </p14:cNvPr>
              <p14:cNvContentPartPr/>
              <p14:nvPr/>
            </p14:nvContentPartPr>
            <p14:xfrm>
              <a:off x="2787559" y="3748678"/>
              <a:ext cx="123120" cy="245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E02836B-2434-4C72-8861-F49575F94DA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778559" y="3739678"/>
                <a:ext cx="1407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621AEAC-3CD0-4821-A70B-1970B00E47E7}"/>
                  </a:ext>
                </a:extLst>
              </p14:cNvPr>
              <p14:cNvContentPartPr/>
              <p14:nvPr/>
            </p14:nvContentPartPr>
            <p14:xfrm>
              <a:off x="2930839" y="2454478"/>
              <a:ext cx="227880" cy="1616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621AEAC-3CD0-4821-A70B-1970B00E47E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922199" y="2445838"/>
                <a:ext cx="24552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E5871D-04DE-4E99-B441-33EC0CA2C1A2}"/>
              </a:ext>
            </a:extLst>
          </p:cNvPr>
          <p:cNvGrpSpPr/>
          <p:nvPr/>
        </p:nvGrpSpPr>
        <p:grpSpPr>
          <a:xfrm>
            <a:off x="4911919" y="3009598"/>
            <a:ext cx="189000" cy="147960"/>
            <a:chOff x="4911919" y="3009598"/>
            <a:chExt cx="18900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88BF6D4-504C-4BF0-94CE-561DA48404F6}"/>
                    </a:ext>
                  </a:extLst>
                </p14:cNvPr>
                <p14:cNvContentPartPr/>
                <p14:nvPr/>
              </p14:nvContentPartPr>
              <p14:xfrm>
                <a:off x="4911919" y="3009598"/>
                <a:ext cx="108000" cy="12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88BF6D4-504C-4BF0-94CE-561DA48404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02919" y="3000958"/>
                  <a:ext cx="125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5278D95-1889-4E5C-804E-B274F3D99323}"/>
                    </a:ext>
                  </a:extLst>
                </p14:cNvPr>
                <p14:cNvContentPartPr/>
                <p14:nvPr/>
              </p14:nvContentPartPr>
              <p14:xfrm>
                <a:off x="4914439" y="3110398"/>
                <a:ext cx="186480" cy="47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5278D95-1889-4E5C-804E-B274F3D9932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05439" y="3101758"/>
                  <a:ext cx="20412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A7C2A95-7931-4AE7-85B7-DF2369B0FDD1}"/>
              </a:ext>
            </a:extLst>
          </p:cNvPr>
          <p:cNvGrpSpPr/>
          <p:nvPr/>
        </p:nvGrpSpPr>
        <p:grpSpPr>
          <a:xfrm>
            <a:off x="5409079" y="2583358"/>
            <a:ext cx="1720440" cy="986400"/>
            <a:chOff x="5409079" y="2583358"/>
            <a:chExt cx="1720440" cy="9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D1D293C-0575-4274-9D4C-35C0E4E8037D}"/>
                    </a:ext>
                  </a:extLst>
                </p14:cNvPr>
                <p14:cNvContentPartPr/>
                <p14:nvPr/>
              </p14:nvContentPartPr>
              <p14:xfrm>
                <a:off x="5474599" y="2879998"/>
                <a:ext cx="211680" cy="250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D1D293C-0575-4274-9D4C-35C0E4E8037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65599" y="2871358"/>
                  <a:ext cx="229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BFBC53E-E2F2-4814-B1A3-13AFE214E902}"/>
                    </a:ext>
                  </a:extLst>
                </p14:cNvPr>
                <p14:cNvContentPartPr/>
                <p14:nvPr/>
              </p14:nvContentPartPr>
              <p14:xfrm>
                <a:off x="5422759" y="3173038"/>
                <a:ext cx="281520" cy="48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BFBC53E-E2F2-4814-B1A3-13AFE214E90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13759" y="3164038"/>
                  <a:ext cx="299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E2A699F-2255-4DB2-86F0-5817F140E481}"/>
                    </a:ext>
                  </a:extLst>
                </p14:cNvPr>
                <p14:cNvContentPartPr/>
                <p14:nvPr/>
              </p14:nvContentPartPr>
              <p14:xfrm>
                <a:off x="5409079" y="3325678"/>
                <a:ext cx="265320" cy="244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E2A699F-2255-4DB2-86F0-5817F140E48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00079" y="3317038"/>
                  <a:ext cx="282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5692915-273A-4B6E-8AC5-96E1E26FB698}"/>
                    </a:ext>
                  </a:extLst>
                </p14:cNvPr>
                <p14:cNvContentPartPr/>
                <p14:nvPr/>
              </p14:nvContentPartPr>
              <p14:xfrm>
                <a:off x="5921359" y="2941198"/>
                <a:ext cx="211680" cy="253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5692915-273A-4B6E-8AC5-96E1E26FB69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12719" y="2932198"/>
                  <a:ext cx="229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19A7905-1F44-4ED0-AE5C-F05E6394E1A7}"/>
                    </a:ext>
                  </a:extLst>
                </p14:cNvPr>
                <p14:cNvContentPartPr/>
                <p14:nvPr/>
              </p14:nvContentPartPr>
              <p14:xfrm>
                <a:off x="5923879" y="2912398"/>
                <a:ext cx="154440" cy="222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19A7905-1F44-4ED0-AE5C-F05E6394E1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15239" y="2903398"/>
                  <a:ext cx="172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2139D4-2A68-453C-8D4D-4DAA694C1451}"/>
                    </a:ext>
                  </a:extLst>
                </p14:cNvPr>
                <p14:cNvContentPartPr/>
                <p14:nvPr/>
              </p14:nvContentPartPr>
              <p14:xfrm>
                <a:off x="6274159" y="2666878"/>
                <a:ext cx="233640" cy="147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2139D4-2A68-453C-8D4D-4DAA694C14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65159" y="2657878"/>
                  <a:ext cx="251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C7CE3E4-7902-44A0-80DD-9C33301C3174}"/>
                    </a:ext>
                  </a:extLst>
                </p14:cNvPr>
                <p14:cNvContentPartPr/>
                <p14:nvPr/>
              </p14:nvContentPartPr>
              <p14:xfrm>
                <a:off x="5933599" y="3236398"/>
                <a:ext cx="353160" cy="102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C7CE3E4-7902-44A0-80DD-9C33301C317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24599" y="3227758"/>
                  <a:ext cx="370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74A0130-0E33-4752-BB37-BD88223FF61C}"/>
                    </a:ext>
                  </a:extLst>
                </p14:cNvPr>
                <p14:cNvContentPartPr/>
                <p14:nvPr/>
              </p14:nvContentPartPr>
              <p14:xfrm>
                <a:off x="5978959" y="3396598"/>
                <a:ext cx="237960" cy="148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74A0130-0E33-4752-BB37-BD88223FF61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70319" y="3387958"/>
                  <a:ext cx="255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8B4A947-D6E8-4A43-9E5C-03F5D95C1953}"/>
                    </a:ext>
                  </a:extLst>
                </p14:cNvPr>
                <p14:cNvContentPartPr/>
                <p14:nvPr/>
              </p14:nvContentPartPr>
              <p14:xfrm>
                <a:off x="6445159" y="3028678"/>
                <a:ext cx="153720" cy="152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8B4A947-D6E8-4A43-9E5C-03F5D95C19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36519" y="3019678"/>
                  <a:ext cx="171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B98C49A-5B2C-4E82-96F4-7CA01501EA39}"/>
                    </a:ext>
                  </a:extLst>
                </p14:cNvPr>
                <p14:cNvContentPartPr/>
                <p14:nvPr/>
              </p14:nvContentPartPr>
              <p14:xfrm>
                <a:off x="6463519" y="2973598"/>
                <a:ext cx="163800" cy="532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B98C49A-5B2C-4E82-96F4-7CA01501EA3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54879" y="2964958"/>
                  <a:ext cx="18144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E58A72D-93D6-4A5E-A0B5-392EC09AF002}"/>
                    </a:ext>
                  </a:extLst>
                </p14:cNvPr>
                <p14:cNvContentPartPr/>
                <p14:nvPr/>
              </p14:nvContentPartPr>
              <p14:xfrm>
                <a:off x="6769159" y="2771278"/>
                <a:ext cx="96840" cy="98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E58A72D-93D6-4A5E-A0B5-392EC09AF00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60159" y="2762638"/>
                  <a:ext cx="114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7C20345-37F9-4BC6-AC54-46FF90C444D8}"/>
                    </a:ext>
                  </a:extLst>
                </p14:cNvPr>
                <p14:cNvContentPartPr/>
                <p14:nvPr/>
              </p14:nvContentPartPr>
              <p14:xfrm>
                <a:off x="7075879" y="2583358"/>
                <a:ext cx="53640" cy="914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7C20345-37F9-4BC6-AC54-46FF90C444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67239" y="2574718"/>
                  <a:ext cx="71280" cy="9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09D4AAE-4786-4E52-AF4E-106AC55CA88C}"/>
              </a:ext>
            </a:extLst>
          </p:cNvPr>
          <p:cNvGrpSpPr/>
          <p:nvPr/>
        </p:nvGrpSpPr>
        <p:grpSpPr>
          <a:xfrm>
            <a:off x="6851959" y="3727438"/>
            <a:ext cx="651600" cy="223200"/>
            <a:chOff x="6851959" y="3727438"/>
            <a:chExt cx="65160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A9013A3-53DB-42BD-92E5-7A074937B53C}"/>
                    </a:ext>
                  </a:extLst>
                </p14:cNvPr>
                <p14:cNvContentPartPr/>
                <p14:nvPr/>
              </p14:nvContentPartPr>
              <p14:xfrm>
                <a:off x="6872839" y="3794038"/>
                <a:ext cx="168120" cy="156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A9013A3-53DB-42BD-92E5-7A074937B53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64199" y="3785038"/>
                  <a:ext cx="185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3A26C63-C197-4BAC-B7DB-20B8E9580D08}"/>
                    </a:ext>
                  </a:extLst>
                </p14:cNvPr>
                <p14:cNvContentPartPr/>
                <p14:nvPr/>
              </p14:nvContentPartPr>
              <p14:xfrm>
                <a:off x="6851959" y="3763078"/>
                <a:ext cx="191520" cy="167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3A26C63-C197-4BAC-B7DB-20B8E9580D0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43319" y="3754438"/>
                  <a:ext cx="209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BE5343C-ABB8-4FA5-B07E-C5D28F6B32E9}"/>
                    </a:ext>
                  </a:extLst>
                </p14:cNvPr>
                <p14:cNvContentPartPr/>
                <p14:nvPr/>
              </p14:nvContentPartPr>
              <p14:xfrm>
                <a:off x="7156879" y="3727438"/>
                <a:ext cx="149760" cy="32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BE5343C-ABB8-4FA5-B07E-C5D28F6B32E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47879" y="3718798"/>
                  <a:ext cx="167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98D09B-23DE-420E-A5B5-A275BE32B5CA}"/>
                    </a:ext>
                  </a:extLst>
                </p14:cNvPr>
                <p14:cNvContentPartPr/>
                <p14:nvPr/>
              </p14:nvContentPartPr>
              <p14:xfrm>
                <a:off x="7156159" y="3815638"/>
                <a:ext cx="99360" cy="16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98D09B-23DE-420E-A5B5-A275BE32B5C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47519" y="3806638"/>
                  <a:ext cx="117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796DBC9-CEBB-47AA-90DB-EE22A7553AE1}"/>
                    </a:ext>
                  </a:extLst>
                </p14:cNvPr>
                <p14:cNvContentPartPr/>
                <p14:nvPr/>
              </p14:nvContentPartPr>
              <p14:xfrm>
                <a:off x="7366759" y="3735358"/>
                <a:ext cx="136800" cy="146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796DBC9-CEBB-47AA-90DB-EE22A7553AE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58119" y="3726358"/>
                  <a:ext cx="15444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A31A1AC-185C-4199-A4C2-D36F117BF005}"/>
                  </a:ext>
                </a:extLst>
              </p14:cNvPr>
              <p14:cNvContentPartPr/>
              <p14:nvPr/>
            </p14:nvContentPartPr>
            <p14:xfrm>
              <a:off x="7355599" y="2432878"/>
              <a:ext cx="202680" cy="164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A31A1AC-185C-4199-A4C2-D36F117BF00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346959" y="2423878"/>
                <a:ext cx="22032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2EF4C88-9117-40DE-9C75-C932D1A24943}"/>
              </a:ext>
            </a:extLst>
          </p:cNvPr>
          <p:cNvGrpSpPr/>
          <p:nvPr/>
        </p:nvGrpSpPr>
        <p:grpSpPr>
          <a:xfrm>
            <a:off x="1684159" y="4804198"/>
            <a:ext cx="255240" cy="152640"/>
            <a:chOff x="1684159" y="4804198"/>
            <a:chExt cx="25524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27CF694-7A6C-4A99-B99A-C02899E20342}"/>
                    </a:ext>
                  </a:extLst>
                </p14:cNvPr>
                <p14:cNvContentPartPr/>
                <p14:nvPr/>
              </p14:nvContentPartPr>
              <p14:xfrm>
                <a:off x="1684159" y="4804198"/>
                <a:ext cx="154440" cy="38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27CF694-7A6C-4A99-B99A-C02899E2034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675159" y="4795198"/>
                  <a:ext cx="172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2231DD3-28C7-4A11-ABDE-61EE1A6DE30D}"/>
                    </a:ext>
                  </a:extLst>
                </p14:cNvPr>
                <p14:cNvContentPartPr/>
                <p14:nvPr/>
              </p14:nvContentPartPr>
              <p14:xfrm>
                <a:off x="1719079" y="4907518"/>
                <a:ext cx="220320" cy="49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2231DD3-28C7-4A11-ABDE-61EE1A6DE30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10439" y="4898518"/>
                  <a:ext cx="2379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38B5904-F711-4088-9720-F725BD8FDCBD}"/>
              </a:ext>
            </a:extLst>
          </p:cNvPr>
          <p:cNvGrpSpPr/>
          <p:nvPr/>
        </p:nvGrpSpPr>
        <p:grpSpPr>
          <a:xfrm>
            <a:off x="2315599" y="4265278"/>
            <a:ext cx="1474560" cy="1017360"/>
            <a:chOff x="2315599" y="4265278"/>
            <a:chExt cx="1474560" cy="10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75106EE-6912-4905-8A6C-BF3B0DA58888}"/>
                    </a:ext>
                  </a:extLst>
                </p14:cNvPr>
                <p14:cNvContentPartPr/>
                <p14:nvPr/>
              </p14:nvContentPartPr>
              <p14:xfrm>
                <a:off x="2370319" y="4553278"/>
                <a:ext cx="249120" cy="285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75106EE-6912-4905-8A6C-BF3B0DA588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61319" y="4544638"/>
                  <a:ext cx="2667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E45CD17-5336-4D62-94FE-0FC3AF9BF0F4}"/>
                    </a:ext>
                  </a:extLst>
                </p14:cNvPr>
                <p14:cNvContentPartPr/>
                <p14:nvPr/>
              </p14:nvContentPartPr>
              <p14:xfrm>
                <a:off x="2315599" y="4850278"/>
                <a:ext cx="347400" cy="18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E45CD17-5336-4D62-94FE-0FC3AF9BF0F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06959" y="4841278"/>
                  <a:ext cx="365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4FC3AB-3304-45DB-8B11-7C62B2A7E981}"/>
                    </a:ext>
                  </a:extLst>
                </p14:cNvPr>
                <p14:cNvContentPartPr/>
                <p14:nvPr/>
              </p14:nvContentPartPr>
              <p14:xfrm>
                <a:off x="2409559" y="4986718"/>
                <a:ext cx="178560" cy="125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4FC3AB-3304-45DB-8B11-7C62B2A7E98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00559" y="4977718"/>
                  <a:ext cx="196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C61C45A-113E-4500-B26A-A5DEAB2373F7}"/>
                    </a:ext>
                  </a:extLst>
                </p14:cNvPr>
                <p14:cNvContentPartPr/>
                <p14:nvPr/>
              </p14:nvContentPartPr>
              <p14:xfrm>
                <a:off x="2497759" y="4990318"/>
                <a:ext cx="119520" cy="292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C61C45A-113E-4500-B26A-A5DEAB2373F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89119" y="4981318"/>
                  <a:ext cx="1371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F3ADF4D-7E6A-461E-A0F3-98699F47CFA7}"/>
                    </a:ext>
                  </a:extLst>
                </p14:cNvPr>
                <p14:cNvContentPartPr/>
                <p14:nvPr/>
              </p14:nvContentPartPr>
              <p14:xfrm>
                <a:off x="2870359" y="4748758"/>
                <a:ext cx="3600" cy="15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F3ADF4D-7E6A-461E-A0F3-98699F47CF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61359" y="4739758"/>
                  <a:ext cx="212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54DDD31-B6D8-4B3F-8859-31A047A1F3B1}"/>
                    </a:ext>
                  </a:extLst>
                </p14:cNvPr>
                <p14:cNvContentPartPr/>
                <p14:nvPr/>
              </p14:nvContentPartPr>
              <p14:xfrm>
                <a:off x="3010759" y="4543198"/>
                <a:ext cx="142560" cy="162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54DDD31-B6D8-4B3F-8859-31A047A1F3B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01759" y="4534198"/>
                  <a:ext cx="160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87D894D-7F42-4E78-8039-F3D81FAD8594}"/>
                    </a:ext>
                  </a:extLst>
                </p14:cNvPr>
                <p14:cNvContentPartPr/>
                <p14:nvPr/>
              </p14:nvContentPartPr>
              <p14:xfrm>
                <a:off x="3093559" y="4494238"/>
                <a:ext cx="123480" cy="363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87D894D-7F42-4E78-8039-F3D81FAD859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84559" y="4485238"/>
                  <a:ext cx="1411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A6A4BD0-BA2C-4488-83A0-09DF9876F407}"/>
                    </a:ext>
                  </a:extLst>
                </p14:cNvPr>
                <p14:cNvContentPartPr/>
                <p14:nvPr/>
              </p14:nvContentPartPr>
              <p14:xfrm>
                <a:off x="3245479" y="4595398"/>
                <a:ext cx="145440" cy="179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A6A4BD0-BA2C-4488-83A0-09DF9876F4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36479" y="4586758"/>
                  <a:ext cx="163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06744E-13CB-4834-8833-9A90ADA5B524}"/>
                    </a:ext>
                  </a:extLst>
                </p14:cNvPr>
                <p14:cNvContentPartPr/>
                <p14:nvPr/>
              </p14:nvContentPartPr>
              <p14:xfrm>
                <a:off x="3260599" y="4550758"/>
                <a:ext cx="183960" cy="479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06744E-13CB-4834-8833-9A90ADA5B52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51959" y="4542118"/>
                  <a:ext cx="2016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120D267-20E6-4CC7-B029-B0C2078876FB}"/>
                    </a:ext>
                  </a:extLst>
                </p14:cNvPr>
                <p14:cNvContentPartPr/>
                <p14:nvPr/>
              </p14:nvContentPartPr>
              <p14:xfrm>
                <a:off x="3599359" y="4265278"/>
                <a:ext cx="190800" cy="178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120D267-20E6-4CC7-B029-B0C2078876F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90719" y="4256278"/>
                  <a:ext cx="2084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8FBFAB1-21AB-44B4-A1CF-693C43B8C7F3}"/>
              </a:ext>
            </a:extLst>
          </p:cNvPr>
          <p:cNvGrpSpPr/>
          <p:nvPr/>
        </p:nvGrpSpPr>
        <p:grpSpPr>
          <a:xfrm>
            <a:off x="3797719" y="4627438"/>
            <a:ext cx="251640" cy="127080"/>
            <a:chOff x="3797719" y="4627438"/>
            <a:chExt cx="25164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8E83B65-8EF4-4314-8500-5F100DE8E307}"/>
                    </a:ext>
                  </a:extLst>
                </p14:cNvPr>
                <p14:cNvContentPartPr/>
                <p14:nvPr/>
              </p14:nvContentPartPr>
              <p14:xfrm>
                <a:off x="3797719" y="4627438"/>
                <a:ext cx="175680" cy="45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8E83B65-8EF4-4314-8500-5F100DE8E30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88719" y="4618798"/>
                  <a:ext cx="193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18E38B4-7BF0-40BA-A3FC-ED45C2EC405C}"/>
                    </a:ext>
                  </a:extLst>
                </p14:cNvPr>
                <p14:cNvContentPartPr/>
                <p14:nvPr/>
              </p14:nvContentPartPr>
              <p14:xfrm>
                <a:off x="3814999" y="4718518"/>
                <a:ext cx="234360" cy="36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18E38B4-7BF0-40BA-A3FC-ED45C2EC405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05999" y="4709518"/>
                  <a:ext cx="2520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DD21F4A-B48A-4642-BC44-9341751D4F40}"/>
              </a:ext>
            </a:extLst>
          </p:cNvPr>
          <p:cNvGrpSpPr/>
          <p:nvPr/>
        </p:nvGrpSpPr>
        <p:grpSpPr>
          <a:xfrm>
            <a:off x="4523479" y="4274638"/>
            <a:ext cx="990000" cy="801720"/>
            <a:chOff x="4523479" y="4274638"/>
            <a:chExt cx="990000" cy="80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073B1C7-28F9-4C7C-A2FB-0FEC95A43364}"/>
                    </a:ext>
                  </a:extLst>
                </p14:cNvPr>
                <p14:cNvContentPartPr/>
                <p14:nvPr/>
              </p14:nvContentPartPr>
              <p14:xfrm>
                <a:off x="4523479" y="4435918"/>
                <a:ext cx="272880" cy="365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073B1C7-28F9-4C7C-A2FB-0FEC95A4336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14479" y="4427278"/>
                  <a:ext cx="2905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1E16355-0019-4305-BEA0-CD7C2B3BB522}"/>
                    </a:ext>
                  </a:extLst>
                </p14:cNvPr>
                <p14:cNvContentPartPr/>
                <p14:nvPr/>
              </p14:nvContentPartPr>
              <p14:xfrm>
                <a:off x="4896799" y="4578838"/>
                <a:ext cx="79920" cy="18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1E16355-0019-4305-BEA0-CD7C2B3BB52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87799" y="4570198"/>
                  <a:ext cx="97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EA86515-BA3B-4529-999E-30BAE60F6403}"/>
                    </a:ext>
                  </a:extLst>
                </p14:cNvPr>
                <p14:cNvContentPartPr/>
                <p14:nvPr/>
              </p14:nvContentPartPr>
              <p14:xfrm>
                <a:off x="4810399" y="4514758"/>
                <a:ext cx="284760" cy="561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EA86515-BA3B-4529-999E-30BAE60F64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01759" y="4506118"/>
                  <a:ext cx="3024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C91110B-40BE-488D-B8E3-2144DF17DD33}"/>
                    </a:ext>
                  </a:extLst>
                </p14:cNvPr>
                <p14:cNvContentPartPr/>
                <p14:nvPr/>
              </p14:nvContentPartPr>
              <p14:xfrm>
                <a:off x="5236999" y="4274638"/>
                <a:ext cx="276480" cy="207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C91110B-40BE-488D-B8E3-2144DF17DD3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28359" y="4265638"/>
                  <a:ext cx="29412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E54DEA6-0A40-4FCA-8CC8-51A320E345F2}"/>
              </a:ext>
            </a:extLst>
          </p:cNvPr>
          <p:cNvGrpSpPr/>
          <p:nvPr/>
        </p:nvGrpSpPr>
        <p:grpSpPr>
          <a:xfrm>
            <a:off x="487519" y="5585758"/>
            <a:ext cx="821520" cy="454680"/>
            <a:chOff x="487519" y="5585758"/>
            <a:chExt cx="82152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20452E6-1F54-4ED6-9CF4-4B881100A101}"/>
                    </a:ext>
                  </a:extLst>
                </p14:cNvPr>
                <p14:cNvContentPartPr/>
                <p14:nvPr/>
              </p14:nvContentPartPr>
              <p14:xfrm>
                <a:off x="487519" y="5585758"/>
                <a:ext cx="308880" cy="454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20452E6-1F54-4ED6-9CF4-4B881100A10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8879" y="5576758"/>
                  <a:ext cx="32652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03C96B6-22D5-4E83-A1B0-A8302578D416}"/>
                    </a:ext>
                  </a:extLst>
                </p14:cNvPr>
                <p14:cNvContentPartPr/>
                <p14:nvPr/>
              </p14:nvContentPartPr>
              <p14:xfrm>
                <a:off x="533959" y="5871238"/>
                <a:ext cx="280440" cy="71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03C96B6-22D5-4E83-A1B0-A8302578D41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5319" y="5862238"/>
                  <a:ext cx="298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17647D5-DC4E-4FEC-A91A-7981A3C9010D}"/>
                    </a:ext>
                  </a:extLst>
                </p14:cNvPr>
                <p14:cNvContentPartPr/>
                <p14:nvPr/>
              </p14:nvContentPartPr>
              <p14:xfrm>
                <a:off x="952639" y="5816158"/>
                <a:ext cx="93960" cy="163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17647D5-DC4E-4FEC-A91A-7981A3C9010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3639" y="5807518"/>
                  <a:ext cx="111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CE5A25B-82A9-44E1-A873-2B3004FC9171}"/>
                    </a:ext>
                  </a:extLst>
                </p14:cNvPr>
                <p14:cNvContentPartPr/>
                <p14:nvPr/>
              </p14:nvContentPartPr>
              <p14:xfrm>
                <a:off x="1113199" y="5778718"/>
                <a:ext cx="195840" cy="199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CE5A25B-82A9-44E1-A873-2B3004FC917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4199" y="5769718"/>
                  <a:ext cx="2134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8737493-9EB1-486A-91B1-0CBEEE2D6CE5}"/>
              </a:ext>
            </a:extLst>
          </p:cNvPr>
          <p:cNvGrpSpPr/>
          <p:nvPr/>
        </p:nvGrpSpPr>
        <p:grpSpPr>
          <a:xfrm>
            <a:off x="1807639" y="5635798"/>
            <a:ext cx="243000" cy="335160"/>
            <a:chOff x="1807639" y="5635798"/>
            <a:chExt cx="24300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BD61B9A-DE3E-450E-85BF-A6F04936E561}"/>
                    </a:ext>
                  </a:extLst>
                </p14:cNvPr>
                <p14:cNvContentPartPr/>
                <p14:nvPr/>
              </p14:nvContentPartPr>
              <p14:xfrm>
                <a:off x="1818799" y="5635798"/>
                <a:ext cx="229320" cy="335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BD61B9A-DE3E-450E-85BF-A6F04936E56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09799" y="5626798"/>
                  <a:ext cx="246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4BEA2CE-C0BB-4F8F-8169-77B9F9353267}"/>
                    </a:ext>
                  </a:extLst>
                </p14:cNvPr>
                <p14:cNvContentPartPr/>
                <p14:nvPr/>
              </p14:nvContentPartPr>
              <p14:xfrm>
                <a:off x="1807639" y="5654518"/>
                <a:ext cx="243000" cy="251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4BEA2CE-C0BB-4F8F-8169-77B9F935326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98639" y="5645518"/>
                  <a:ext cx="26064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314526E-8F43-4212-9C53-23F54AF2FFA2}"/>
              </a:ext>
            </a:extLst>
          </p:cNvPr>
          <p:cNvGrpSpPr/>
          <p:nvPr/>
        </p:nvGrpSpPr>
        <p:grpSpPr>
          <a:xfrm>
            <a:off x="2263399" y="5413678"/>
            <a:ext cx="580680" cy="655560"/>
            <a:chOff x="2263399" y="5413678"/>
            <a:chExt cx="580680" cy="6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897E22D-576B-425F-A121-3130CA3FD1DA}"/>
                    </a:ext>
                  </a:extLst>
                </p14:cNvPr>
                <p14:cNvContentPartPr/>
                <p14:nvPr/>
              </p14:nvContentPartPr>
              <p14:xfrm>
                <a:off x="2263399" y="5672878"/>
                <a:ext cx="81720" cy="163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897E22D-576B-425F-A121-3130CA3FD1D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254399" y="5663878"/>
                  <a:ext cx="99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1B5AEED-AED5-4AC9-9D5F-B57D455FB030}"/>
                    </a:ext>
                  </a:extLst>
                </p14:cNvPr>
                <p14:cNvContentPartPr/>
                <p14:nvPr/>
              </p14:nvContentPartPr>
              <p14:xfrm>
                <a:off x="2264479" y="6046558"/>
                <a:ext cx="20160" cy="22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1B5AEED-AED5-4AC9-9D5F-B57D455FB03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5479" y="6037558"/>
                  <a:ext cx="37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4D46D4E-9C43-4723-87BA-A175E67FFFF2}"/>
                    </a:ext>
                  </a:extLst>
                </p14:cNvPr>
                <p14:cNvContentPartPr/>
                <p14:nvPr/>
              </p14:nvContentPartPr>
              <p14:xfrm>
                <a:off x="2298319" y="5413678"/>
                <a:ext cx="35640" cy="191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4D46D4E-9C43-4723-87BA-A175E67FFF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89319" y="5405038"/>
                  <a:ext cx="53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06BDF6E-71A5-41F9-9560-8BB49D742C82}"/>
                    </a:ext>
                  </a:extLst>
                </p14:cNvPr>
                <p14:cNvContentPartPr/>
                <p14:nvPr/>
              </p14:nvContentPartPr>
              <p14:xfrm>
                <a:off x="2548879" y="5555878"/>
                <a:ext cx="101160" cy="180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06BDF6E-71A5-41F9-9560-8BB49D742C8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40239" y="5547238"/>
                  <a:ext cx="118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13520D3-72B3-4C9C-9629-3CD578AC9E58}"/>
                    </a:ext>
                  </a:extLst>
                </p14:cNvPr>
                <p14:cNvContentPartPr/>
                <p14:nvPr/>
              </p14:nvContentPartPr>
              <p14:xfrm>
                <a:off x="2541679" y="5562358"/>
                <a:ext cx="302400" cy="372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3520D3-72B3-4C9C-9629-3CD578AC9E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32679" y="5553718"/>
                  <a:ext cx="3200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F7FAF4D-DD10-4921-A3D9-91AB45243459}"/>
              </a:ext>
            </a:extLst>
          </p:cNvPr>
          <p:cNvGrpSpPr/>
          <p:nvPr/>
        </p:nvGrpSpPr>
        <p:grpSpPr>
          <a:xfrm>
            <a:off x="3053959" y="5402158"/>
            <a:ext cx="1371600" cy="696960"/>
            <a:chOff x="3053959" y="5402158"/>
            <a:chExt cx="137160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63A086F-67A9-4C65-A309-D63105B2E6EF}"/>
                    </a:ext>
                  </a:extLst>
                </p14:cNvPr>
                <p14:cNvContentPartPr/>
                <p14:nvPr/>
              </p14:nvContentPartPr>
              <p14:xfrm>
                <a:off x="3053959" y="5713558"/>
                <a:ext cx="60840" cy="121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63A086F-67A9-4C65-A309-D63105B2E6E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45319" y="5704558"/>
                  <a:ext cx="78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3B86748-A9AC-450E-A836-F936F891660A}"/>
                    </a:ext>
                  </a:extLst>
                </p14:cNvPr>
                <p14:cNvContentPartPr/>
                <p14:nvPr/>
              </p14:nvContentPartPr>
              <p14:xfrm>
                <a:off x="3223519" y="5597998"/>
                <a:ext cx="28440" cy="42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3B86748-A9AC-450E-A836-F936F891660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214879" y="5589358"/>
                  <a:ext cx="46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838F737-11DA-40C8-9A51-6D3571C9E93A}"/>
                    </a:ext>
                  </a:extLst>
                </p14:cNvPr>
                <p14:cNvContentPartPr/>
                <p14:nvPr/>
              </p14:nvContentPartPr>
              <p14:xfrm>
                <a:off x="3232159" y="5664958"/>
                <a:ext cx="213120" cy="135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838F737-11DA-40C8-9A51-6D3571C9E93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23519" y="5656318"/>
                  <a:ext cx="230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C97992B-8AE2-4DED-BE8A-724928D108D3}"/>
                    </a:ext>
                  </a:extLst>
                </p14:cNvPr>
                <p14:cNvContentPartPr/>
                <p14:nvPr/>
              </p14:nvContentPartPr>
              <p14:xfrm>
                <a:off x="3544999" y="5633638"/>
                <a:ext cx="18144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C97992B-8AE2-4DED-BE8A-724928D108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36359" y="5624998"/>
                  <a:ext cx="199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E042ED-FC90-4894-9A24-A2BA911F44F8}"/>
                    </a:ext>
                  </a:extLst>
                </p14:cNvPr>
                <p14:cNvContentPartPr/>
                <p14:nvPr/>
              </p14:nvContentPartPr>
              <p14:xfrm>
                <a:off x="3651919" y="5402158"/>
                <a:ext cx="348480" cy="434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E042ED-FC90-4894-9A24-A2BA911F44F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642919" y="5393158"/>
                  <a:ext cx="3661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6F4CD02-EF50-443A-BF2F-E21B4D380D77}"/>
                    </a:ext>
                  </a:extLst>
                </p14:cNvPr>
                <p14:cNvContentPartPr/>
                <p14:nvPr/>
              </p14:nvContentPartPr>
              <p14:xfrm>
                <a:off x="3895279" y="5675398"/>
                <a:ext cx="258840" cy="423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6F4CD02-EF50-443A-BF2F-E21B4D380D7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86279" y="5666398"/>
                  <a:ext cx="276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BE6D834-F0DC-4118-97DC-CA79B147D3C0}"/>
                    </a:ext>
                  </a:extLst>
                </p14:cNvPr>
                <p14:cNvContentPartPr/>
                <p14:nvPr/>
              </p14:nvContentPartPr>
              <p14:xfrm>
                <a:off x="4049359" y="5559838"/>
                <a:ext cx="271800" cy="233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BE6D834-F0DC-4118-97DC-CA79B147D3C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40719" y="5551198"/>
                  <a:ext cx="289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11CEEA6-F6C1-48D0-8169-8570B29AFBDE}"/>
                    </a:ext>
                  </a:extLst>
                </p14:cNvPr>
                <p14:cNvContentPartPr/>
                <p14:nvPr/>
              </p14:nvContentPartPr>
              <p14:xfrm>
                <a:off x="4394599" y="5773318"/>
                <a:ext cx="30960" cy="18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11CEEA6-F6C1-48D0-8169-8570B29AFBD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85599" y="5764678"/>
                  <a:ext cx="486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9449F75-6A8B-4CE5-B5A0-1688B7440163}"/>
                  </a:ext>
                </a:extLst>
              </p14:cNvPr>
              <p14:cNvContentPartPr/>
              <p14:nvPr/>
            </p14:nvContentPartPr>
            <p14:xfrm>
              <a:off x="4667119" y="5322598"/>
              <a:ext cx="291240" cy="422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9449F75-6A8B-4CE5-B5A0-1688B744016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658119" y="5313598"/>
                <a:ext cx="3088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D0955A2-121A-44F0-B78E-A534315F72FC}"/>
                  </a:ext>
                </a:extLst>
              </p14:cNvPr>
              <p14:cNvContentPartPr/>
              <p14:nvPr/>
            </p14:nvContentPartPr>
            <p14:xfrm>
              <a:off x="4659199" y="5974558"/>
              <a:ext cx="17640" cy="111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D0955A2-121A-44F0-B78E-A534315F72F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650559" y="5965558"/>
                <a:ext cx="3528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2DE6749-2E24-49D8-9A28-26AA7CD0CC48}"/>
              </a:ext>
            </a:extLst>
          </p:cNvPr>
          <p:cNvGrpSpPr/>
          <p:nvPr/>
        </p:nvGrpSpPr>
        <p:grpSpPr>
          <a:xfrm>
            <a:off x="5441839" y="4953598"/>
            <a:ext cx="406800" cy="858600"/>
            <a:chOff x="5441839" y="4953598"/>
            <a:chExt cx="40680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1EF0E32-812A-4514-8E5F-F4E8A395CA8F}"/>
                    </a:ext>
                  </a:extLst>
                </p14:cNvPr>
                <p14:cNvContentPartPr/>
                <p14:nvPr/>
              </p14:nvContentPartPr>
              <p14:xfrm>
                <a:off x="5445799" y="4953598"/>
                <a:ext cx="334080" cy="788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1EF0E32-812A-4514-8E5F-F4E8A395CA8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37159" y="4944958"/>
                  <a:ext cx="35172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9F91425-AF7A-4A82-8A2B-49A77961AA36}"/>
                    </a:ext>
                  </a:extLst>
                </p14:cNvPr>
                <p14:cNvContentPartPr/>
                <p14:nvPr/>
              </p14:nvContentPartPr>
              <p14:xfrm>
                <a:off x="5441839" y="5510158"/>
                <a:ext cx="269640" cy="68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9F91425-AF7A-4A82-8A2B-49A77961AA3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3199" y="5501158"/>
                  <a:ext cx="287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FA2D4F6-D13C-42C4-A38F-8CC3D5C8D52F}"/>
                    </a:ext>
                  </a:extLst>
                </p14:cNvPr>
                <p14:cNvContentPartPr/>
                <p14:nvPr/>
              </p14:nvContentPartPr>
              <p14:xfrm>
                <a:off x="5630119" y="5645878"/>
                <a:ext cx="218520" cy="166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FA2D4F6-D13C-42C4-A38F-8CC3D5C8D52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21119" y="5637238"/>
                  <a:ext cx="2361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2869C63-D505-4AF3-8DA2-88CE4E1A4BFF}"/>
              </a:ext>
            </a:extLst>
          </p:cNvPr>
          <p:cNvGrpSpPr/>
          <p:nvPr/>
        </p:nvGrpSpPr>
        <p:grpSpPr>
          <a:xfrm>
            <a:off x="6098119" y="4940638"/>
            <a:ext cx="658800" cy="984600"/>
            <a:chOff x="6098119" y="4940638"/>
            <a:chExt cx="65880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655BA95-B22B-4EFC-A5D6-DA3DEEAD434C}"/>
                    </a:ext>
                  </a:extLst>
                </p14:cNvPr>
                <p14:cNvContentPartPr/>
                <p14:nvPr/>
              </p14:nvContentPartPr>
              <p14:xfrm>
                <a:off x="6098119" y="5586478"/>
                <a:ext cx="36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655BA95-B22B-4EFC-A5D6-DA3DEEAD434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9119" y="5577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8E718DD-97E1-4960-99B3-1C4567E07379}"/>
                    </a:ext>
                  </a:extLst>
                </p14:cNvPr>
                <p14:cNvContentPartPr/>
                <p14:nvPr/>
              </p14:nvContentPartPr>
              <p14:xfrm>
                <a:off x="6347599" y="4940638"/>
                <a:ext cx="353520" cy="704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8E718DD-97E1-4960-99B3-1C4567E073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38959" y="4931998"/>
                  <a:ext cx="37116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5C23E4F-F3FE-4BC9-A02D-21C92F1FA31D}"/>
                    </a:ext>
                  </a:extLst>
                </p14:cNvPr>
                <p14:cNvContentPartPr/>
                <p14:nvPr/>
              </p14:nvContentPartPr>
              <p14:xfrm>
                <a:off x="6302959" y="5435998"/>
                <a:ext cx="242640" cy="38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5C23E4F-F3FE-4BC9-A02D-21C92F1FA31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293959" y="5427358"/>
                  <a:ext cx="260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425CCEC-12D1-43B2-9C25-FA4CC6C46368}"/>
                    </a:ext>
                  </a:extLst>
                </p14:cNvPr>
                <p14:cNvContentPartPr/>
                <p14:nvPr/>
              </p14:nvContentPartPr>
              <p14:xfrm>
                <a:off x="6547039" y="5533558"/>
                <a:ext cx="92880" cy="115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425CCEC-12D1-43B2-9C25-FA4CC6C4636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38039" y="5524918"/>
                  <a:ext cx="110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B545247-6028-417C-941F-92E6F043416D}"/>
                    </a:ext>
                  </a:extLst>
                </p14:cNvPr>
                <p14:cNvContentPartPr/>
                <p14:nvPr/>
              </p14:nvContentPartPr>
              <p14:xfrm>
                <a:off x="6522919" y="5530318"/>
                <a:ext cx="234000" cy="394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B545247-6028-417C-941F-92E6F043416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13919" y="5521318"/>
                  <a:ext cx="251640" cy="41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C971ED3-05F2-4D46-B2C7-0F84E216D769}"/>
              </a:ext>
            </a:extLst>
          </p:cNvPr>
          <p:cNvGrpSpPr/>
          <p:nvPr/>
        </p:nvGrpSpPr>
        <p:grpSpPr>
          <a:xfrm>
            <a:off x="7028719" y="5347438"/>
            <a:ext cx="262440" cy="149760"/>
            <a:chOff x="7028719" y="5347438"/>
            <a:chExt cx="26244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59C6534-D372-455C-A618-63B48CB3A74D}"/>
                    </a:ext>
                  </a:extLst>
                </p14:cNvPr>
                <p14:cNvContentPartPr/>
                <p14:nvPr/>
              </p14:nvContentPartPr>
              <p14:xfrm>
                <a:off x="7052119" y="5347438"/>
                <a:ext cx="223560" cy="15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59C6534-D372-455C-A618-63B48CB3A74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43479" y="5338798"/>
                  <a:ext cx="241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6629FA4-7046-434B-B746-61934A6F0FE5}"/>
                    </a:ext>
                  </a:extLst>
                </p14:cNvPr>
                <p14:cNvContentPartPr/>
                <p14:nvPr/>
              </p14:nvContentPartPr>
              <p14:xfrm>
                <a:off x="7028719" y="5468758"/>
                <a:ext cx="262440" cy="28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6629FA4-7046-434B-B746-61934A6F0FE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019719" y="5459758"/>
                  <a:ext cx="2800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4832E6A-FC8B-4752-936B-9040DFEE67B1}"/>
              </a:ext>
            </a:extLst>
          </p:cNvPr>
          <p:cNvGrpSpPr/>
          <p:nvPr/>
        </p:nvGrpSpPr>
        <p:grpSpPr>
          <a:xfrm>
            <a:off x="7571959" y="5004358"/>
            <a:ext cx="645120" cy="756720"/>
            <a:chOff x="7571959" y="5004358"/>
            <a:chExt cx="645120" cy="75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2856A09-5129-486E-BA1A-B0B4EDEF5BC7}"/>
                    </a:ext>
                  </a:extLst>
                </p14:cNvPr>
                <p14:cNvContentPartPr/>
                <p14:nvPr/>
              </p14:nvContentPartPr>
              <p14:xfrm>
                <a:off x="7700479" y="5016958"/>
                <a:ext cx="157680" cy="319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2856A09-5129-486E-BA1A-B0B4EDEF5BC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91839" y="5008318"/>
                  <a:ext cx="175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31FED71-0A52-4792-8123-6258B60999F3}"/>
                    </a:ext>
                  </a:extLst>
                </p14:cNvPr>
                <p14:cNvContentPartPr/>
                <p14:nvPr/>
              </p14:nvContentPartPr>
              <p14:xfrm>
                <a:off x="7657639" y="5004358"/>
                <a:ext cx="244800" cy="315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31FED71-0A52-4792-8123-6258B60999F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8639" y="4995358"/>
                  <a:ext cx="262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5CCB9B0-67EF-425C-862E-0C69667E1A76}"/>
                    </a:ext>
                  </a:extLst>
                </p14:cNvPr>
                <p14:cNvContentPartPr/>
                <p14:nvPr/>
              </p14:nvContentPartPr>
              <p14:xfrm>
                <a:off x="7591039" y="5371558"/>
                <a:ext cx="364680" cy="45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5CCB9B0-67EF-425C-862E-0C69667E1A7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82399" y="5362918"/>
                  <a:ext cx="382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C937267-A794-4A03-9385-ECF8B4131E99}"/>
                    </a:ext>
                  </a:extLst>
                </p14:cNvPr>
                <p14:cNvContentPartPr/>
                <p14:nvPr/>
              </p14:nvContentPartPr>
              <p14:xfrm>
                <a:off x="7571959" y="5496838"/>
                <a:ext cx="403920" cy="264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C937267-A794-4A03-9385-ECF8B4131E9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63319" y="5488198"/>
                  <a:ext cx="421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3172679-540E-439C-92C3-560A5D21CFF0}"/>
                    </a:ext>
                  </a:extLst>
                </p14:cNvPr>
                <p14:cNvContentPartPr/>
                <p14:nvPr/>
              </p14:nvContentPartPr>
              <p14:xfrm>
                <a:off x="8167759" y="5353918"/>
                <a:ext cx="49320" cy="28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3172679-540E-439C-92C3-560A5D21CFF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58759" y="5344918"/>
                  <a:ext cx="669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B23B630-1596-4E05-A07C-9B6637EB1B31}"/>
              </a:ext>
            </a:extLst>
          </p:cNvPr>
          <p:cNvGrpSpPr/>
          <p:nvPr/>
        </p:nvGrpSpPr>
        <p:grpSpPr>
          <a:xfrm>
            <a:off x="8498239" y="4849198"/>
            <a:ext cx="972360" cy="723600"/>
            <a:chOff x="8498239" y="4849198"/>
            <a:chExt cx="97236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183521A-9BAB-477F-82AF-FCAA044FEEB8}"/>
                    </a:ext>
                  </a:extLst>
                </p14:cNvPr>
                <p14:cNvContentPartPr/>
                <p14:nvPr/>
              </p14:nvContentPartPr>
              <p14:xfrm>
                <a:off x="8498239" y="5051158"/>
                <a:ext cx="233640" cy="277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183521A-9BAB-477F-82AF-FCAA044FEEB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89239" y="5042158"/>
                  <a:ext cx="251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E3DDDCC-6E16-4CC0-9A23-D27AF7BF73F1}"/>
                    </a:ext>
                  </a:extLst>
                </p14:cNvPr>
                <p14:cNvContentPartPr/>
                <p14:nvPr/>
              </p14:nvContentPartPr>
              <p14:xfrm>
                <a:off x="8816479" y="5131078"/>
                <a:ext cx="112320" cy="195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E3DDDCC-6E16-4CC0-9A23-D27AF7BF73F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07839" y="5122438"/>
                  <a:ext cx="129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24F3FA4-A40E-462B-BAAE-E055011473FB}"/>
                    </a:ext>
                  </a:extLst>
                </p14:cNvPr>
                <p14:cNvContentPartPr/>
                <p14:nvPr/>
              </p14:nvContentPartPr>
              <p14:xfrm>
                <a:off x="8732239" y="5129998"/>
                <a:ext cx="282240" cy="442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24F3FA4-A40E-462B-BAAE-E055011473F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23599" y="5120998"/>
                  <a:ext cx="2998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9C320C2-2A47-4A0E-885F-19C80DC83377}"/>
                    </a:ext>
                  </a:extLst>
                </p14:cNvPr>
                <p14:cNvContentPartPr/>
                <p14:nvPr/>
              </p14:nvContentPartPr>
              <p14:xfrm>
                <a:off x="9143719" y="4849198"/>
                <a:ext cx="211320" cy="174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9C320C2-2A47-4A0E-885F-19C80DC8337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134719" y="4840558"/>
                  <a:ext cx="228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64B695A-FC13-4EBC-85D5-9CC793B30268}"/>
                    </a:ext>
                  </a:extLst>
                </p14:cNvPr>
                <p14:cNvContentPartPr/>
                <p14:nvPr/>
              </p14:nvContentPartPr>
              <p14:xfrm>
                <a:off x="9285199" y="5184358"/>
                <a:ext cx="172080" cy="27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64B695A-FC13-4EBC-85D5-9CC793B3026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76199" y="5175358"/>
                  <a:ext cx="189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4F60A93-9651-4759-ACA9-A7F1471FC63C}"/>
                    </a:ext>
                  </a:extLst>
                </p14:cNvPr>
                <p14:cNvContentPartPr/>
                <p14:nvPr/>
              </p14:nvContentPartPr>
              <p14:xfrm>
                <a:off x="9268639" y="5297758"/>
                <a:ext cx="201960" cy="12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4F60A93-9651-4759-ACA9-A7F1471FC63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59639" y="5289118"/>
                  <a:ext cx="2196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AB20C49-623F-4D2A-A176-65051DE9D101}"/>
              </a:ext>
            </a:extLst>
          </p:cNvPr>
          <p:cNvGrpSpPr/>
          <p:nvPr/>
        </p:nvGrpSpPr>
        <p:grpSpPr>
          <a:xfrm>
            <a:off x="9742399" y="4858918"/>
            <a:ext cx="1394640" cy="948600"/>
            <a:chOff x="9742399" y="4858918"/>
            <a:chExt cx="1394640" cy="9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F33C9F6-806C-496B-A469-C8DBE4A19A85}"/>
                    </a:ext>
                  </a:extLst>
                </p14:cNvPr>
                <p14:cNvContentPartPr/>
                <p14:nvPr/>
              </p14:nvContentPartPr>
              <p14:xfrm>
                <a:off x="9864079" y="5073118"/>
                <a:ext cx="191880" cy="296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F33C9F6-806C-496B-A469-C8DBE4A19A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55439" y="5064478"/>
                  <a:ext cx="2095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34D25B2-CF29-4FDE-B6FF-38672CB80EDC}"/>
                    </a:ext>
                  </a:extLst>
                </p14:cNvPr>
                <p14:cNvContentPartPr/>
                <p14:nvPr/>
              </p14:nvContentPartPr>
              <p14:xfrm>
                <a:off x="9742399" y="5441758"/>
                <a:ext cx="440280" cy="52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34D25B2-CF29-4FDE-B6FF-38672CB80ED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733759" y="5433118"/>
                  <a:ext cx="457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8088735-9803-4A9F-9BCB-1F61500FC12A}"/>
                    </a:ext>
                  </a:extLst>
                </p14:cNvPr>
                <p14:cNvContentPartPr/>
                <p14:nvPr/>
              </p14:nvContentPartPr>
              <p14:xfrm>
                <a:off x="9771919" y="5541838"/>
                <a:ext cx="340200" cy="265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8088735-9803-4A9F-9BCB-1F61500FC12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63279" y="5533198"/>
                  <a:ext cx="3578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8B8BC72-EA3B-4ECC-87AE-67C8E0C70E07}"/>
                    </a:ext>
                  </a:extLst>
                </p14:cNvPr>
                <p14:cNvContentPartPr/>
                <p14:nvPr/>
              </p14:nvContentPartPr>
              <p14:xfrm>
                <a:off x="10311559" y="5163838"/>
                <a:ext cx="212760" cy="236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8B8BC72-EA3B-4ECC-87AE-67C8E0C70E0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302559" y="5154838"/>
                  <a:ext cx="230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DC1A165-DA19-4A79-A160-676C81B7FED8}"/>
                    </a:ext>
                  </a:extLst>
                </p14:cNvPr>
                <p14:cNvContentPartPr/>
                <p14:nvPr/>
              </p14:nvContentPartPr>
              <p14:xfrm>
                <a:off x="10307239" y="5145838"/>
                <a:ext cx="209160" cy="240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DC1A165-DA19-4A79-A160-676C81B7FED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298599" y="5137198"/>
                  <a:ext cx="226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5685425-B3D3-4AAD-8643-747DF543084C}"/>
                    </a:ext>
                  </a:extLst>
                </p14:cNvPr>
                <p14:cNvContentPartPr/>
                <p14:nvPr/>
              </p14:nvContentPartPr>
              <p14:xfrm>
                <a:off x="10626919" y="5210998"/>
                <a:ext cx="105120" cy="129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5685425-B3D3-4AAD-8643-747DF543084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618279" y="5201998"/>
                  <a:ext cx="122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96467ED-4765-4AC7-8689-7E0D2F14ABDE}"/>
                    </a:ext>
                  </a:extLst>
                </p14:cNvPr>
                <p14:cNvContentPartPr/>
                <p14:nvPr/>
              </p14:nvContentPartPr>
              <p14:xfrm>
                <a:off x="10594879" y="5153758"/>
                <a:ext cx="194400" cy="407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96467ED-4765-4AC7-8689-7E0D2F14ABD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585879" y="5145118"/>
                  <a:ext cx="2120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AB5417B-2190-41AF-A393-F039F8141E4B}"/>
                    </a:ext>
                  </a:extLst>
                </p14:cNvPr>
                <p14:cNvContentPartPr/>
                <p14:nvPr/>
              </p14:nvContentPartPr>
              <p14:xfrm>
                <a:off x="10925359" y="4858918"/>
                <a:ext cx="211680" cy="153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AB5417B-2190-41AF-A393-F039F8141E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916719" y="4849918"/>
                  <a:ext cx="2293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07BDE6F-2A28-4797-BAB7-1B6A0DF67387}"/>
              </a:ext>
            </a:extLst>
          </p:cNvPr>
          <p:cNvGrpSpPr/>
          <p:nvPr/>
        </p:nvGrpSpPr>
        <p:grpSpPr>
          <a:xfrm>
            <a:off x="8196919" y="5760358"/>
            <a:ext cx="2208600" cy="789480"/>
            <a:chOff x="8196919" y="5760358"/>
            <a:chExt cx="220860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0BA8C42-C850-43A6-B942-BA8E54034E36}"/>
                    </a:ext>
                  </a:extLst>
                </p14:cNvPr>
                <p14:cNvContentPartPr/>
                <p14:nvPr/>
              </p14:nvContentPartPr>
              <p14:xfrm>
                <a:off x="8238679" y="6282358"/>
                <a:ext cx="265320" cy="38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0BA8C42-C850-43A6-B942-BA8E54034E3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229679" y="6273718"/>
                  <a:ext cx="282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98D2861-91CB-44C6-B9B6-F3772D6793BC}"/>
                    </a:ext>
                  </a:extLst>
                </p14:cNvPr>
                <p14:cNvContentPartPr/>
                <p14:nvPr/>
              </p14:nvContentPartPr>
              <p14:xfrm>
                <a:off x="8196919" y="6395398"/>
                <a:ext cx="267480" cy="51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98D2861-91CB-44C6-B9B6-F3772D6793B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88279" y="6386398"/>
                  <a:ext cx="285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77A6874-B204-4850-ACE1-288681793585}"/>
                    </a:ext>
                  </a:extLst>
                </p14:cNvPr>
                <p14:cNvContentPartPr/>
                <p14:nvPr/>
              </p14:nvContentPartPr>
              <p14:xfrm>
                <a:off x="8746639" y="5760358"/>
                <a:ext cx="353880" cy="737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77A6874-B204-4850-ACE1-28868179358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737999" y="5751358"/>
                  <a:ext cx="37152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94C22D9-9B20-4B35-BC10-46EE3F821158}"/>
                    </a:ext>
                  </a:extLst>
                </p14:cNvPr>
                <p14:cNvContentPartPr/>
                <p14:nvPr/>
              </p14:nvContentPartPr>
              <p14:xfrm>
                <a:off x="8714239" y="6240958"/>
                <a:ext cx="317880" cy="65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94C22D9-9B20-4B35-BC10-46EE3F82115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705599" y="6232318"/>
                  <a:ext cx="335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ED62356-FD71-4F6A-941A-CA37EF487C37}"/>
                    </a:ext>
                  </a:extLst>
                </p14:cNvPr>
                <p14:cNvContentPartPr/>
                <p14:nvPr/>
              </p14:nvContentPartPr>
              <p14:xfrm>
                <a:off x="9208879" y="6120358"/>
                <a:ext cx="171000" cy="24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ED62356-FD71-4F6A-941A-CA37EF487C3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199879" y="6111358"/>
                  <a:ext cx="188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8371CD3-817B-4393-B71A-6364853B9462}"/>
                    </a:ext>
                  </a:extLst>
                </p14:cNvPr>
                <p14:cNvContentPartPr/>
                <p14:nvPr/>
              </p14:nvContentPartPr>
              <p14:xfrm>
                <a:off x="9404359" y="6180478"/>
                <a:ext cx="202320" cy="146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8371CD3-817B-4393-B71A-6364853B94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395719" y="6171478"/>
                  <a:ext cx="219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24BF963-0B67-4290-AFA3-02C426DF7DEB}"/>
                    </a:ext>
                  </a:extLst>
                </p14:cNvPr>
                <p14:cNvContentPartPr/>
                <p14:nvPr/>
              </p14:nvContentPartPr>
              <p14:xfrm>
                <a:off x="9423439" y="6110278"/>
                <a:ext cx="163800" cy="222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24BF963-0B67-4290-AFA3-02C426DF7DE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14799" y="6101638"/>
                  <a:ext cx="181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D50918-94EF-405A-88B7-821EED9A48F0}"/>
                    </a:ext>
                  </a:extLst>
                </p14:cNvPr>
                <p14:cNvContentPartPr/>
                <p14:nvPr/>
              </p14:nvContentPartPr>
              <p14:xfrm>
                <a:off x="9686239" y="6322678"/>
                <a:ext cx="84960" cy="181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D50918-94EF-405A-88B7-821EED9A48F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77599" y="6313678"/>
                  <a:ext cx="102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D7D1C89-0422-41EA-8818-7160EF13DDA4}"/>
                    </a:ext>
                  </a:extLst>
                </p14:cNvPr>
                <p14:cNvContentPartPr/>
                <p14:nvPr/>
              </p14:nvContentPartPr>
              <p14:xfrm>
                <a:off x="9863359" y="6151678"/>
                <a:ext cx="154800" cy="141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D7D1C89-0422-41EA-8818-7160EF13DDA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54719" y="6143038"/>
                  <a:ext cx="172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6BF68E3-3D83-4BE6-81D9-104BF6E7D59A}"/>
                    </a:ext>
                  </a:extLst>
                </p14:cNvPr>
                <p14:cNvContentPartPr/>
                <p14:nvPr/>
              </p14:nvContentPartPr>
              <p14:xfrm>
                <a:off x="9916279" y="6091198"/>
                <a:ext cx="191880" cy="458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6BF68E3-3D83-4BE6-81D9-104BF6E7D59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07639" y="6082198"/>
                  <a:ext cx="2095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F1D3C48-CA99-46AC-8AA4-E9093434C437}"/>
                    </a:ext>
                  </a:extLst>
                </p14:cNvPr>
                <p14:cNvContentPartPr/>
                <p14:nvPr/>
              </p14:nvContentPartPr>
              <p14:xfrm>
                <a:off x="10187719" y="5957638"/>
                <a:ext cx="217800" cy="520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F1D3C48-CA99-46AC-8AA4-E9093434C43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178719" y="5948638"/>
                  <a:ext cx="235440" cy="53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8B5C3A2-EF3B-4774-A7F8-F453BE115C57}"/>
              </a:ext>
            </a:extLst>
          </p:cNvPr>
          <p:cNvGrpSpPr/>
          <p:nvPr/>
        </p:nvGrpSpPr>
        <p:grpSpPr>
          <a:xfrm>
            <a:off x="10805839" y="5738398"/>
            <a:ext cx="549360" cy="339840"/>
            <a:chOff x="10805839" y="5738398"/>
            <a:chExt cx="54936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E5FC2DE-749A-4575-A1A8-FB579AF710D2}"/>
                    </a:ext>
                  </a:extLst>
                </p14:cNvPr>
                <p14:cNvContentPartPr/>
                <p14:nvPr/>
              </p14:nvContentPartPr>
              <p14:xfrm>
                <a:off x="10805839" y="5738398"/>
                <a:ext cx="372600" cy="339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E5FC2DE-749A-4575-A1A8-FB579AF710D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797199" y="5729758"/>
                  <a:ext cx="390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F7A71B6-E052-4AE7-9BE8-949E44278DA4}"/>
                    </a:ext>
                  </a:extLst>
                </p14:cNvPr>
                <p14:cNvContentPartPr/>
                <p14:nvPr/>
              </p14:nvContentPartPr>
              <p14:xfrm>
                <a:off x="11145679" y="5871238"/>
                <a:ext cx="209520" cy="160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F7A71B6-E052-4AE7-9BE8-949E44278DA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136679" y="5862238"/>
                  <a:ext cx="2271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AD45A26-8A83-497A-AADE-EFC029EDC052}"/>
              </a:ext>
            </a:extLst>
          </p:cNvPr>
          <p:cNvGrpSpPr/>
          <p:nvPr/>
        </p:nvGrpSpPr>
        <p:grpSpPr>
          <a:xfrm>
            <a:off x="10687039" y="6162478"/>
            <a:ext cx="761040" cy="565560"/>
            <a:chOff x="10687039" y="6162478"/>
            <a:chExt cx="76104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AA9A024-94C0-4327-ADEA-65A7C7981221}"/>
                    </a:ext>
                  </a:extLst>
                </p14:cNvPr>
                <p14:cNvContentPartPr/>
                <p14:nvPr/>
              </p14:nvContentPartPr>
              <p14:xfrm>
                <a:off x="10708639" y="6288838"/>
                <a:ext cx="71640" cy="185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AA9A024-94C0-4327-ADEA-65A7C798122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699639" y="6279838"/>
                  <a:ext cx="89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4F07CD3-3BA0-4558-815E-C63F0B8DECC7}"/>
                    </a:ext>
                  </a:extLst>
                </p14:cNvPr>
                <p14:cNvContentPartPr/>
                <p14:nvPr/>
              </p14:nvContentPartPr>
              <p14:xfrm>
                <a:off x="10687039" y="6235918"/>
                <a:ext cx="242640" cy="492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4F07CD3-3BA0-4558-815E-C63F0B8DECC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678039" y="6226918"/>
                  <a:ext cx="2602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878E5C1-794B-4A50-B05E-66DF82C79F5F}"/>
                    </a:ext>
                  </a:extLst>
                </p14:cNvPr>
                <p14:cNvContentPartPr/>
                <p14:nvPr/>
              </p14:nvContentPartPr>
              <p14:xfrm>
                <a:off x="10905199" y="6231238"/>
                <a:ext cx="230760" cy="211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878E5C1-794B-4A50-B05E-66DF82C79F5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896199" y="6222238"/>
                  <a:ext cx="248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E68B1CB-E297-46F8-9782-FB01AB819939}"/>
                    </a:ext>
                  </a:extLst>
                </p14:cNvPr>
                <p14:cNvContentPartPr/>
                <p14:nvPr/>
              </p14:nvContentPartPr>
              <p14:xfrm>
                <a:off x="11207959" y="6162478"/>
                <a:ext cx="240120" cy="305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E68B1CB-E297-46F8-9782-FB01AB81993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199319" y="6153838"/>
                  <a:ext cx="257760" cy="32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277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C3761A4-C6C6-493E-8328-DC6CEEAB1B52}"/>
              </a:ext>
            </a:extLst>
          </p:cNvPr>
          <p:cNvGrpSpPr/>
          <p:nvPr/>
        </p:nvGrpSpPr>
        <p:grpSpPr>
          <a:xfrm>
            <a:off x="365839" y="105838"/>
            <a:ext cx="9835200" cy="4258080"/>
            <a:chOff x="365839" y="105838"/>
            <a:chExt cx="9835200" cy="425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9822C30-AF8E-40E1-9D0F-73FCE183A1AB}"/>
                    </a:ext>
                  </a:extLst>
                </p14:cNvPr>
                <p14:cNvContentPartPr/>
                <p14:nvPr/>
              </p14:nvContentPartPr>
              <p14:xfrm>
                <a:off x="8750959" y="1054438"/>
                <a:ext cx="165240" cy="392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9822C30-AF8E-40E1-9D0F-73FCE183A1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42319" y="1045798"/>
                  <a:ext cx="1828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3247F40-6822-4A12-A5C2-C09AD9894CC8}"/>
                    </a:ext>
                  </a:extLst>
                </p14:cNvPr>
                <p14:cNvContentPartPr/>
                <p14:nvPr/>
              </p14:nvContentPartPr>
              <p14:xfrm>
                <a:off x="8591479" y="1031758"/>
                <a:ext cx="422640" cy="399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3247F40-6822-4A12-A5C2-C09AD9894C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82839" y="1022758"/>
                  <a:ext cx="4402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2E06067-8A3E-4C41-A9AD-B543D9C3D616}"/>
                    </a:ext>
                  </a:extLst>
                </p14:cNvPr>
                <p14:cNvContentPartPr/>
                <p14:nvPr/>
              </p14:nvContentPartPr>
              <p14:xfrm>
                <a:off x="9350359" y="1157758"/>
                <a:ext cx="129960" cy="14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2E06067-8A3E-4C41-A9AD-B543D9C3D6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41719" y="1149118"/>
                  <a:ext cx="147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87B27EA-8602-4D79-9EF6-AFC49F8B61F4}"/>
                    </a:ext>
                  </a:extLst>
                </p14:cNvPr>
                <p14:cNvContentPartPr/>
                <p14:nvPr/>
              </p14:nvContentPartPr>
              <p14:xfrm>
                <a:off x="9266479" y="1451878"/>
                <a:ext cx="76320" cy="54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87B27EA-8602-4D79-9EF6-AFC49F8B61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57839" y="1443238"/>
                  <a:ext cx="93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BB9A72A-6BC1-45AB-BE75-AF9FBE93B4B1}"/>
                    </a:ext>
                  </a:extLst>
                </p14:cNvPr>
                <p14:cNvContentPartPr/>
                <p14:nvPr/>
              </p14:nvContentPartPr>
              <p14:xfrm>
                <a:off x="9570679" y="919078"/>
                <a:ext cx="50760" cy="149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BB9A72A-6BC1-45AB-BE75-AF9FBE93B4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62039" y="910438"/>
                  <a:ext cx="68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0609E04-70D2-448D-A8F8-BE608135B118}"/>
                    </a:ext>
                  </a:extLst>
                </p14:cNvPr>
                <p14:cNvContentPartPr/>
                <p14:nvPr/>
              </p14:nvContentPartPr>
              <p14:xfrm>
                <a:off x="9776959" y="1009438"/>
                <a:ext cx="105480" cy="176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0609E04-70D2-448D-A8F8-BE608135B1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67959" y="1000438"/>
                  <a:ext cx="123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A70FDB2-CA50-40BC-BC1C-79B7E0D703DD}"/>
                    </a:ext>
                  </a:extLst>
                </p14:cNvPr>
                <p14:cNvContentPartPr/>
                <p14:nvPr/>
              </p14:nvContentPartPr>
              <p14:xfrm>
                <a:off x="9800719" y="1013758"/>
                <a:ext cx="394200" cy="397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A70FDB2-CA50-40BC-BC1C-79B7E0D703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91719" y="1005118"/>
                  <a:ext cx="4118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AC8015-3C6C-43A3-8F65-C3F02A65CF2C}"/>
                    </a:ext>
                  </a:extLst>
                </p14:cNvPr>
                <p14:cNvContentPartPr/>
                <p14:nvPr/>
              </p14:nvContentPartPr>
              <p14:xfrm>
                <a:off x="7571239" y="392038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AC8015-3C6C-43A3-8F65-C3F02A65CF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62599" y="3830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CE96E8-7E65-4575-8D97-AF406C511CDF}"/>
                    </a:ext>
                  </a:extLst>
                </p14:cNvPr>
                <p14:cNvContentPartPr/>
                <p14:nvPr/>
              </p14:nvContentPartPr>
              <p14:xfrm>
                <a:off x="7469359" y="610918"/>
                <a:ext cx="10440" cy="4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CE96E8-7E65-4575-8D97-AF406C511C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60359" y="601918"/>
                  <a:ext cx="28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D868D0E-B733-4276-9B52-E0EACB5A41D6}"/>
                    </a:ext>
                  </a:extLst>
                </p14:cNvPr>
                <p14:cNvContentPartPr/>
                <p14:nvPr/>
              </p14:nvContentPartPr>
              <p14:xfrm>
                <a:off x="714319" y="356398"/>
                <a:ext cx="356040" cy="444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D868D0E-B733-4276-9B52-E0EACB5A41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5319" y="347758"/>
                  <a:ext cx="3736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737969C-3062-4246-9F23-79AA5DDCC789}"/>
                    </a:ext>
                  </a:extLst>
                </p14:cNvPr>
                <p14:cNvContentPartPr/>
                <p14:nvPr/>
              </p14:nvContentPartPr>
              <p14:xfrm>
                <a:off x="748519" y="253798"/>
                <a:ext cx="808920" cy="119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737969C-3062-4246-9F23-79AA5DDCC7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9519" y="244798"/>
                  <a:ext cx="826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CA32820-9443-4FF6-A3C7-99ECF3814D6D}"/>
                    </a:ext>
                  </a:extLst>
                </p14:cNvPr>
                <p14:cNvContentPartPr/>
                <p14:nvPr/>
              </p14:nvContentPartPr>
              <p14:xfrm>
                <a:off x="1122919" y="554758"/>
                <a:ext cx="274320" cy="211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CA32820-9443-4FF6-A3C7-99ECF3814D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14279" y="545758"/>
                  <a:ext cx="291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F86A0F-B2B5-4718-BB12-499D45027B51}"/>
                    </a:ext>
                  </a:extLst>
                </p14:cNvPr>
                <p14:cNvContentPartPr/>
                <p14:nvPr/>
              </p14:nvContentPartPr>
              <p14:xfrm>
                <a:off x="1464559" y="596158"/>
                <a:ext cx="127800" cy="15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F86A0F-B2B5-4718-BB12-499D45027B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55919" y="587158"/>
                  <a:ext cx="145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E02BE5-6107-422F-8CF4-7859B164D4C0}"/>
                    </a:ext>
                  </a:extLst>
                </p14:cNvPr>
                <p14:cNvContentPartPr/>
                <p14:nvPr/>
              </p14:nvContentPartPr>
              <p14:xfrm>
                <a:off x="1653199" y="580318"/>
                <a:ext cx="183600" cy="17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E02BE5-6107-422F-8CF4-7859B164D4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44199" y="571318"/>
                  <a:ext cx="201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BD0035-9B0D-4258-A6E7-0B44EB0799F9}"/>
                    </a:ext>
                  </a:extLst>
                </p14:cNvPr>
                <p14:cNvContentPartPr/>
                <p14:nvPr/>
              </p14:nvContentPartPr>
              <p14:xfrm>
                <a:off x="2018239" y="220318"/>
                <a:ext cx="345960" cy="599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BD0035-9B0D-4258-A6E7-0B44EB0799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09599" y="211678"/>
                  <a:ext cx="36360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4735EC7-428B-4D14-8D35-71757ACE2003}"/>
                    </a:ext>
                  </a:extLst>
                </p14:cNvPr>
                <p14:cNvContentPartPr/>
                <p14:nvPr/>
              </p14:nvContentPartPr>
              <p14:xfrm>
                <a:off x="2090239" y="476998"/>
                <a:ext cx="263160" cy="65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4735EC7-428B-4D14-8D35-71757ACE20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81599" y="468358"/>
                  <a:ext cx="280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4E9CA1F-7245-4368-9B48-807C838DD87D}"/>
                    </a:ext>
                  </a:extLst>
                </p14:cNvPr>
                <p14:cNvContentPartPr/>
                <p14:nvPr/>
              </p14:nvContentPartPr>
              <p14:xfrm>
                <a:off x="2396239" y="190798"/>
                <a:ext cx="255600" cy="53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4E9CA1F-7245-4368-9B48-807C838DD87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87599" y="182158"/>
                  <a:ext cx="2732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5C8F82-3746-46DF-9397-44634B3B2FCE}"/>
                    </a:ext>
                  </a:extLst>
                </p14:cNvPr>
                <p14:cNvContentPartPr/>
                <p14:nvPr/>
              </p14:nvContentPartPr>
              <p14:xfrm>
                <a:off x="2551039" y="534958"/>
                <a:ext cx="24840" cy="14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5C8F82-3746-46DF-9397-44634B3B2F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42399" y="525958"/>
                  <a:ext cx="42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46A5FD-AD4F-41B3-99A6-D8CF430D3988}"/>
                    </a:ext>
                  </a:extLst>
                </p14:cNvPr>
                <p14:cNvContentPartPr/>
                <p14:nvPr/>
              </p14:nvContentPartPr>
              <p14:xfrm>
                <a:off x="2440159" y="493918"/>
                <a:ext cx="293400" cy="53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46A5FD-AD4F-41B3-99A6-D8CF430D39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31159" y="485278"/>
                  <a:ext cx="31104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7407CF-5B4D-420B-A4AE-BC2D1FA197A8}"/>
                    </a:ext>
                  </a:extLst>
                </p14:cNvPr>
                <p14:cNvContentPartPr/>
                <p14:nvPr/>
              </p14:nvContentPartPr>
              <p14:xfrm>
                <a:off x="3160519" y="367198"/>
                <a:ext cx="215280" cy="303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7407CF-5B4D-420B-A4AE-BC2D1FA197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51519" y="358558"/>
                  <a:ext cx="232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178261-ED17-4416-8F74-27F204D9B96F}"/>
                    </a:ext>
                  </a:extLst>
                </p14:cNvPr>
                <p14:cNvContentPartPr/>
                <p14:nvPr/>
              </p14:nvContentPartPr>
              <p14:xfrm>
                <a:off x="3226399" y="222118"/>
                <a:ext cx="369000" cy="492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178261-ED17-4416-8F74-27F204D9B9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17399" y="213118"/>
                  <a:ext cx="3866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3B7DBF-5FFB-40B5-A919-25C2E0523589}"/>
                    </a:ext>
                  </a:extLst>
                </p14:cNvPr>
                <p14:cNvContentPartPr/>
                <p14:nvPr/>
              </p14:nvContentPartPr>
              <p14:xfrm>
                <a:off x="3531679" y="485638"/>
                <a:ext cx="84600" cy="167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3B7DBF-5FFB-40B5-A919-25C2E05235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23039" y="476998"/>
                  <a:ext cx="102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36BDDF-3892-4110-B0F0-001D852FEEC2}"/>
                    </a:ext>
                  </a:extLst>
                </p14:cNvPr>
                <p14:cNvContentPartPr/>
                <p14:nvPr/>
              </p14:nvContentPartPr>
              <p14:xfrm>
                <a:off x="3686119" y="379438"/>
                <a:ext cx="244080" cy="287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A36BDDF-3892-4110-B0F0-001D852FEE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77119" y="370438"/>
                  <a:ext cx="2617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AA0B9AE-6277-47F2-9E46-A1B5B100CB2E}"/>
                    </a:ext>
                  </a:extLst>
                </p14:cNvPr>
                <p14:cNvContentPartPr/>
                <p14:nvPr/>
              </p14:nvContentPartPr>
              <p14:xfrm>
                <a:off x="3965839" y="404638"/>
                <a:ext cx="277920" cy="23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AA0B9AE-6277-47F2-9E46-A1B5B100CB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57199" y="395998"/>
                  <a:ext cx="295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D77656-89F5-4B58-B743-E9A8930D4E0E}"/>
                    </a:ext>
                  </a:extLst>
                </p14:cNvPr>
                <p14:cNvContentPartPr/>
                <p14:nvPr/>
              </p14:nvContentPartPr>
              <p14:xfrm>
                <a:off x="4214599" y="448918"/>
                <a:ext cx="150120" cy="19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D77656-89F5-4B58-B743-E9A8930D4E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05959" y="439918"/>
                  <a:ext cx="167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9FD0793-9FB2-4A9B-B760-95DE05DB4EBB}"/>
                    </a:ext>
                  </a:extLst>
                </p14:cNvPr>
                <p14:cNvContentPartPr/>
                <p14:nvPr/>
              </p14:nvContentPartPr>
              <p14:xfrm>
                <a:off x="4379839" y="460438"/>
                <a:ext cx="289800" cy="218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9FD0793-9FB2-4A9B-B760-95DE05DB4EB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71199" y="451438"/>
                  <a:ext cx="307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F65C9B-2552-4436-A254-AA03351C828E}"/>
                    </a:ext>
                  </a:extLst>
                </p14:cNvPr>
                <p14:cNvContentPartPr/>
                <p14:nvPr/>
              </p14:nvContentPartPr>
              <p14:xfrm>
                <a:off x="4715359" y="105838"/>
                <a:ext cx="389520" cy="632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F65C9B-2552-4436-A254-AA03351C82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06719" y="96838"/>
                  <a:ext cx="40716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E7B770-4945-449E-A8F1-9CEF5F73E0BE}"/>
                    </a:ext>
                  </a:extLst>
                </p14:cNvPr>
                <p14:cNvContentPartPr/>
                <p14:nvPr/>
              </p14:nvContentPartPr>
              <p14:xfrm>
                <a:off x="4682959" y="411838"/>
                <a:ext cx="528840" cy="340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E7B770-4945-449E-A8F1-9CEF5F73E0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73959" y="402838"/>
                  <a:ext cx="5464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B775ED-1527-4145-9A3E-1F7973250C16}"/>
                    </a:ext>
                  </a:extLst>
                </p14:cNvPr>
                <p14:cNvContentPartPr/>
                <p14:nvPr/>
              </p14:nvContentPartPr>
              <p14:xfrm>
                <a:off x="5746759" y="431278"/>
                <a:ext cx="325080" cy="228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B775ED-1527-4145-9A3E-1F7973250C1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37759" y="422278"/>
                  <a:ext cx="342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B42C3F-791B-42E5-8B72-2ED6E596F503}"/>
                    </a:ext>
                  </a:extLst>
                </p14:cNvPr>
                <p14:cNvContentPartPr/>
                <p14:nvPr/>
              </p14:nvContentPartPr>
              <p14:xfrm>
                <a:off x="6098119" y="593638"/>
                <a:ext cx="864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B42C3F-791B-42E5-8B72-2ED6E596F50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89119" y="584638"/>
                  <a:ext cx="26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DB32174-0F8F-4D2A-81B6-ED98CD3EC000}"/>
                    </a:ext>
                  </a:extLst>
                </p14:cNvPr>
                <p14:cNvContentPartPr/>
                <p14:nvPr/>
              </p14:nvContentPartPr>
              <p14:xfrm>
                <a:off x="6280279" y="391678"/>
                <a:ext cx="329760" cy="26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DB32174-0F8F-4D2A-81B6-ED98CD3EC0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71639" y="382678"/>
                  <a:ext cx="347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5B8D938-FBA7-42E6-BC1F-2C512439BBC4}"/>
                    </a:ext>
                  </a:extLst>
                </p14:cNvPr>
                <p14:cNvContentPartPr/>
                <p14:nvPr/>
              </p14:nvContentPartPr>
              <p14:xfrm>
                <a:off x="6572959" y="626038"/>
                <a:ext cx="15120" cy="1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5B8D938-FBA7-42E6-BC1F-2C512439BB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64319" y="617398"/>
                  <a:ext cx="32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8480237-093D-4955-A077-989E4E6C94C2}"/>
                    </a:ext>
                  </a:extLst>
                </p14:cNvPr>
                <p14:cNvContentPartPr/>
                <p14:nvPr/>
              </p14:nvContentPartPr>
              <p14:xfrm>
                <a:off x="6818479" y="354958"/>
                <a:ext cx="65520" cy="108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8480237-093D-4955-A077-989E4E6C94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09839" y="346318"/>
                  <a:ext cx="83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084B95-BF20-41F8-97C7-DCA8F31F20AE}"/>
                    </a:ext>
                  </a:extLst>
                </p14:cNvPr>
                <p14:cNvContentPartPr/>
                <p14:nvPr/>
              </p14:nvContentPartPr>
              <p14:xfrm>
                <a:off x="7101799" y="246598"/>
                <a:ext cx="110160" cy="221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084B95-BF20-41F8-97C7-DCA8F31F20A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92799" y="237598"/>
                  <a:ext cx="127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64CF1F2-35FD-4D4F-8C99-65CF69F86672}"/>
                    </a:ext>
                  </a:extLst>
                </p14:cNvPr>
                <p14:cNvContentPartPr/>
                <p14:nvPr/>
              </p14:nvContentPartPr>
              <p14:xfrm>
                <a:off x="717919" y="1321198"/>
                <a:ext cx="188640" cy="27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64CF1F2-35FD-4D4F-8C99-65CF69F8667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8919" y="1312558"/>
                  <a:ext cx="206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99E84C-C503-4AA9-B8D0-2766ED09D872}"/>
                    </a:ext>
                  </a:extLst>
                </p14:cNvPr>
                <p14:cNvContentPartPr/>
                <p14:nvPr/>
              </p14:nvContentPartPr>
              <p14:xfrm>
                <a:off x="637999" y="1217878"/>
                <a:ext cx="621000" cy="111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99E84C-C503-4AA9-B8D0-2766ED09D8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9359" y="1209238"/>
                  <a:ext cx="638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2913A6-42BF-40A6-A620-FAFDC1C8F5E7}"/>
                    </a:ext>
                  </a:extLst>
                </p14:cNvPr>
                <p14:cNvContentPartPr/>
                <p14:nvPr/>
              </p14:nvContentPartPr>
              <p14:xfrm>
                <a:off x="1163599" y="1129318"/>
                <a:ext cx="300600" cy="420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2913A6-42BF-40A6-A620-FAFDC1C8F5E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4959" y="1120318"/>
                  <a:ext cx="3182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169941-41C5-4B41-BDC1-12FC278FC10A}"/>
                    </a:ext>
                  </a:extLst>
                </p14:cNvPr>
                <p14:cNvContentPartPr/>
                <p14:nvPr/>
              </p14:nvContentPartPr>
              <p14:xfrm>
                <a:off x="1371679" y="1371958"/>
                <a:ext cx="241200" cy="23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169941-41C5-4B41-BDC1-12FC278FC1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63039" y="1362958"/>
                  <a:ext cx="258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0A16F7-44FC-4881-AFCD-E19BF2563CFB}"/>
                    </a:ext>
                  </a:extLst>
                </p14:cNvPr>
                <p14:cNvContentPartPr/>
                <p14:nvPr/>
              </p14:nvContentPartPr>
              <p14:xfrm>
                <a:off x="1770199" y="1473478"/>
                <a:ext cx="36504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0A16F7-44FC-4881-AFCD-E19BF2563C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61199" y="1464838"/>
                  <a:ext cx="38268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2CAE25-A4E8-4433-97A9-BE4693C219D1}"/>
                    </a:ext>
                  </a:extLst>
                </p14:cNvPr>
                <p14:cNvContentPartPr/>
                <p14:nvPr/>
              </p14:nvContentPartPr>
              <p14:xfrm>
                <a:off x="2140639" y="1273318"/>
                <a:ext cx="39240" cy="53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2CAE25-A4E8-4433-97A9-BE4693C219D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31999" y="1264678"/>
                  <a:ext cx="56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D682889-62A3-47FA-B720-EADB42D40F32}"/>
                    </a:ext>
                  </a:extLst>
                </p14:cNvPr>
                <p14:cNvContentPartPr/>
                <p14:nvPr/>
              </p14:nvContentPartPr>
              <p14:xfrm>
                <a:off x="2198599" y="1377358"/>
                <a:ext cx="195840" cy="214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D682889-62A3-47FA-B720-EADB42D40F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89599" y="1368358"/>
                  <a:ext cx="213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7977854-319C-4B22-97A8-139C577AFC8A}"/>
                    </a:ext>
                  </a:extLst>
                </p14:cNvPr>
                <p14:cNvContentPartPr/>
                <p14:nvPr/>
              </p14:nvContentPartPr>
              <p14:xfrm>
                <a:off x="2449879" y="1436398"/>
                <a:ext cx="88200" cy="111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7977854-319C-4B22-97A8-139C577AFC8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40879" y="1427758"/>
                  <a:ext cx="105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7966E5-3679-46EC-A015-43C606375985}"/>
                    </a:ext>
                  </a:extLst>
                </p14:cNvPr>
                <p14:cNvContentPartPr/>
                <p14:nvPr/>
              </p14:nvContentPartPr>
              <p14:xfrm>
                <a:off x="2567599" y="1427758"/>
                <a:ext cx="167040" cy="130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7966E5-3679-46EC-A015-43C6063759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58959" y="1418758"/>
                  <a:ext cx="184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1361383-B451-483F-813E-84F7F8E18ABD}"/>
                    </a:ext>
                  </a:extLst>
                </p14:cNvPr>
                <p14:cNvContentPartPr/>
                <p14:nvPr/>
              </p14:nvContentPartPr>
              <p14:xfrm>
                <a:off x="2953159" y="1094758"/>
                <a:ext cx="250200" cy="476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1361383-B451-483F-813E-84F7F8E18A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44519" y="1086118"/>
                  <a:ext cx="2678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FEA14D-B04C-4F8B-B45F-AAC31F06F3E6}"/>
                    </a:ext>
                  </a:extLst>
                </p14:cNvPr>
                <p14:cNvContentPartPr/>
                <p14:nvPr/>
              </p14:nvContentPartPr>
              <p14:xfrm>
                <a:off x="2933359" y="1311838"/>
                <a:ext cx="293040" cy="92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FEA14D-B04C-4F8B-B45F-AAC31F06F3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24719" y="1303198"/>
                  <a:ext cx="310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CCBA65-F6FC-4D8C-8101-A061FD20F45D}"/>
                    </a:ext>
                  </a:extLst>
                </p14:cNvPr>
                <p14:cNvContentPartPr/>
                <p14:nvPr/>
              </p14:nvContentPartPr>
              <p14:xfrm>
                <a:off x="3352399" y="1429558"/>
                <a:ext cx="270000" cy="428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CCBA65-F6FC-4D8C-8101-A061FD20F4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43759" y="1420918"/>
                  <a:ext cx="2876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6A6DF9-A7BA-490E-9852-215A89C5CD6A}"/>
                    </a:ext>
                  </a:extLst>
                </p14:cNvPr>
                <p14:cNvContentPartPr/>
                <p14:nvPr/>
              </p14:nvContentPartPr>
              <p14:xfrm>
                <a:off x="3573079" y="1311118"/>
                <a:ext cx="318960" cy="257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6A6DF9-A7BA-490E-9852-215A89C5CD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64439" y="1302118"/>
                  <a:ext cx="3366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5B6EE96-82E1-4046-AFCA-623DF0D9F4D9}"/>
                    </a:ext>
                  </a:extLst>
                </p14:cNvPr>
                <p14:cNvContentPartPr/>
                <p14:nvPr/>
              </p14:nvContentPartPr>
              <p14:xfrm>
                <a:off x="3913999" y="1338478"/>
                <a:ext cx="348480" cy="157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5B6EE96-82E1-4046-AFCA-623DF0D9F4D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05359" y="1329838"/>
                  <a:ext cx="366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57C9A42-92D7-4123-A3D6-85CE47620A1D}"/>
                    </a:ext>
                  </a:extLst>
                </p14:cNvPr>
                <p14:cNvContentPartPr/>
                <p14:nvPr/>
              </p14:nvContentPartPr>
              <p14:xfrm>
                <a:off x="4387759" y="862198"/>
                <a:ext cx="428400" cy="689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57C9A42-92D7-4123-A3D6-85CE47620A1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78759" y="853198"/>
                  <a:ext cx="44604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5D27EE1-0BB9-493D-97DB-D8C6FDB7A598}"/>
                    </a:ext>
                  </a:extLst>
                </p14:cNvPr>
                <p14:cNvContentPartPr/>
                <p14:nvPr/>
              </p14:nvContentPartPr>
              <p14:xfrm>
                <a:off x="4420159" y="1289518"/>
                <a:ext cx="227520" cy="88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5D27EE1-0BB9-493D-97DB-D8C6FDB7A59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11159" y="1280518"/>
                  <a:ext cx="245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53336D7-9A1B-425B-A08C-F4F4DE6D19A7}"/>
                    </a:ext>
                  </a:extLst>
                </p14:cNvPr>
                <p14:cNvContentPartPr/>
                <p14:nvPr/>
              </p14:nvContentPartPr>
              <p14:xfrm>
                <a:off x="5022799" y="1365118"/>
                <a:ext cx="173880" cy="160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53336D7-9A1B-425B-A08C-F4F4DE6D19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14159" y="1356478"/>
                  <a:ext cx="191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BD78D24-5F16-4B22-9B1D-F7D932FA1121}"/>
                    </a:ext>
                  </a:extLst>
                </p14:cNvPr>
                <p14:cNvContentPartPr/>
                <p14:nvPr/>
              </p14:nvContentPartPr>
              <p14:xfrm>
                <a:off x="5287399" y="924838"/>
                <a:ext cx="411480" cy="59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BD78D24-5F16-4B22-9B1D-F7D932FA11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78759" y="915838"/>
                  <a:ext cx="42912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1943FFC-59B4-4D2F-9B18-FA4A5A725A52}"/>
                    </a:ext>
                  </a:extLst>
                </p14:cNvPr>
                <p14:cNvContentPartPr/>
                <p14:nvPr/>
              </p14:nvContentPartPr>
              <p14:xfrm>
                <a:off x="5322319" y="1257838"/>
                <a:ext cx="273600" cy="9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1943FFC-59B4-4D2F-9B18-FA4A5A725A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13679" y="1248838"/>
                  <a:ext cx="291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B8A4215-DEB8-4CB0-A225-03CAE9ABECD3}"/>
                    </a:ext>
                  </a:extLst>
                </p14:cNvPr>
                <p14:cNvContentPartPr/>
                <p14:nvPr/>
              </p14:nvContentPartPr>
              <p14:xfrm>
                <a:off x="5959879" y="1001158"/>
                <a:ext cx="347400" cy="455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B8A4215-DEB8-4CB0-A225-03CAE9ABEC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50879" y="992158"/>
                  <a:ext cx="3650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F15326-EAA1-4ACA-BAA5-56D32C44B686}"/>
                    </a:ext>
                  </a:extLst>
                </p14:cNvPr>
                <p14:cNvContentPartPr/>
                <p14:nvPr/>
              </p14:nvContentPartPr>
              <p14:xfrm>
                <a:off x="5924239" y="1216078"/>
                <a:ext cx="337320" cy="78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F15326-EAA1-4ACA-BAA5-56D32C44B6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15599" y="1207078"/>
                  <a:ext cx="354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719527E-3403-4C3D-9140-F1CB51BF5AD5}"/>
                    </a:ext>
                  </a:extLst>
                </p14:cNvPr>
                <p14:cNvContentPartPr/>
                <p14:nvPr/>
              </p14:nvContentPartPr>
              <p14:xfrm>
                <a:off x="6312319" y="949318"/>
                <a:ext cx="292680" cy="418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719527E-3403-4C3D-9140-F1CB51BF5AD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03319" y="940678"/>
                  <a:ext cx="3103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466BF3-D6D6-41A4-A39C-E7C99E9682F1}"/>
                    </a:ext>
                  </a:extLst>
                </p14:cNvPr>
                <p14:cNvContentPartPr/>
                <p14:nvPr/>
              </p14:nvContentPartPr>
              <p14:xfrm>
                <a:off x="6575119" y="1189078"/>
                <a:ext cx="218520" cy="180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466BF3-D6D6-41A4-A39C-E7C99E9682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66479" y="1180078"/>
                  <a:ext cx="236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ABA6A7-EE59-4981-AC4B-CABA1EF2531D}"/>
                    </a:ext>
                  </a:extLst>
                </p14:cNvPr>
                <p14:cNvContentPartPr/>
                <p14:nvPr/>
              </p14:nvContentPartPr>
              <p14:xfrm>
                <a:off x="7045279" y="1107358"/>
                <a:ext cx="295920" cy="239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ABA6A7-EE59-4981-AC4B-CABA1EF253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36639" y="1098358"/>
                  <a:ext cx="313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C981DE-B10E-44AA-8ED1-255DABA79C25}"/>
                    </a:ext>
                  </a:extLst>
                </p14:cNvPr>
                <p14:cNvContentPartPr/>
                <p14:nvPr/>
              </p14:nvContentPartPr>
              <p14:xfrm>
                <a:off x="7331839" y="1337038"/>
                <a:ext cx="44280" cy="27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C981DE-B10E-44AA-8ED1-255DABA79C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22839" y="1328398"/>
                  <a:ext cx="61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97DC184-276C-4723-9153-539880BBFCDC}"/>
                    </a:ext>
                  </a:extLst>
                </p14:cNvPr>
                <p14:cNvContentPartPr/>
                <p14:nvPr/>
              </p14:nvContentPartPr>
              <p14:xfrm>
                <a:off x="7522999" y="1101238"/>
                <a:ext cx="304560" cy="294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97DC184-276C-4723-9153-539880BBFCD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13999" y="1092238"/>
                  <a:ext cx="3222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5446FA3-1CB3-479C-AE09-AA5D5F2B2D9C}"/>
                    </a:ext>
                  </a:extLst>
                </p14:cNvPr>
                <p14:cNvContentPartPr/>
                <p14:nvPr/>
              </p14:nvContentPartPr>
              <p14:xfrm>
                <a:off x="7814239" y="1353598"/>
                <a:ext cx="7200" cy="15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5446FA3-1CB3-479C-AE09-AA5D5F2B2D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05599" y="1344958"/>
                  <a:ext cx="24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DD0800-B22D-407B-8DAA-B4D2B7A85B93}"/>
                    </a:ext>
                  </a:extLst>
                </p14:cNvPr>
                <p14:cNvContentPartPr/>
                <p14:nvPr/>
              </p14:nvContentPartPr>
              <p14:xfrm>
                <a:off x="7987759" y="1105198"/>
                <a:ext cx="16920" cy="56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DD0800-B22D-407B-8DAA-B4D2B7A85B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79119" y="1096198"/>
                  <a:ext cx="34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348E620-4BDA-4C06-BDB5-76F9D4749183}"/>
                    </a:ext>
                  </a:extLst>
                </p14:cNvPr>
                <p14:cNvContentPartPr/>
                <p14:nvPr/>
              </p14:nvContentPartPr>
              <p14:xfrm>
                <a:off x="8158759" y="1010158"/>
                <a:ext cx="116280" cy="203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348E620-4BDA-4C06-BDB5-76F9D47491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50119" y="1001158"/>
                  <a:ext cx="133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00E115B-A69B-41AD-B2CB-18477D70A036}"/>
                    </a:ext>
                  </a:extLst>
                </p14:cNvPr>
                <p14:cNvContentPartPr/>
                <p14:nvPr/>
              </p14:nvContentPartPr>
              <p14:xfrm>
                <a:off x="667519" y="2174038"/>
                <a:ext cx="88920" cy="173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00E115B-A69B-41AD-B2CB-18477D70A0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8519" y="2165038"/>
                  <a:ext cx="106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5613C09-5053-4B69-888A-0F210FBC396C}"/>
                    </a:ext>
                  </a:extLst>
                </p14:cNvPr>
                <p14:cNvContentPartPr/>
                <p14:nvPr/>
              </p14:nvContentPartPr>
              <p14:xfrm>
                <a:off x="794959" y="2038318"/>
                <a:ext cx="57600" cy="39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5613C09-5053-4B69-888A-0F210FBC39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6319" y="2029678"/>
                  <a:ext cx="75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D76CFC5-F706-42BE-A4FD-ADA63E53A3F6}"/>
                    </a:ext>
                  </a:extLst>
                </p14:cNvPr>
                <p14:cNvContentPartPr/>
                <p14:nvPr/>
              </p14:nvContentPartPr>
              <p14:xfrm>
                <a:off x="788839" y="2094478"/>
                <a:ext cx="212040" cy="273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D76CFC5-F706-42BE-A4FD-ADA63E53A3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9839" y="2085478"/>
                  <a:ext cx="229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0FCF78-8429-40E2-A088-740B99B17F5A}"/>
                    </a:ext>
                  </a:extLst>
                </p14:cNvPr>
                <p14:cNvContentPartPr/>
                <p14:nvPr/>
              </p14:nvContentPartPr>
              <p14:xfrm>
                <a:off x="1184119" y="2155678"/>
                <a:ext cx="436680" cy="773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0FCF78-8429-40E2-A088-740B99B17F5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5119" y="2147038"/>
                  <a:ext cx="454320" cy="7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115E3E7-F3E8-4AFF-8A82-DE5E5C20A1FA}"/>
                    </a:ext>
                  </a:extLst>
                </p14:cNvPr>
                <p14:cNvContentPartPr/>
                <p14:nvPr/>
              </p14:nvContentPartPr>
              <p14:xfrm>
                <a:off x="1779199" y="2199598"/>
                <a:ext cx="14400" cy="89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115E3E7-F3E8-4AFF-8A82-DE5E5C20A1F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70199" y="2190598"/>
                  <a:ext cx="32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EC9D88C-9564-4D91-9E59-024AA854CFE1}"/>
                    </a:ext>
                  </a:extLst>
                </p14:cNvPr>
                <p14:cNvContentPartPr/>
                <p14:nvPr/>
              </p14:nvContentPartPr>
              <p14:xfrm>
                <a:off x="1900159" y="2088718"/>
                <a:ext cx="227880" cy="169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EC9D88C-9564-4D91-9E59-024AA854CFE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91519" y="2079718"/>
                  <a:ext cx="245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152BDE9-4E84-4787-9243-2C898E387B51}"/>
                    </a:ext>
                  </a:extLst>
                </p14:cNvPr>
                <p14:cNvContentPartPr/>
                <p14:nvPr/>
              </p14:nvContentPartPr>
              <p14:xfrm>
                <a:off x="2149999" y="2118598"/>
                <a:ext cx="134640" cy="142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152BDE9-4E84-4787-9243-2C898E387B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41359" y="2109598"/>
                  <a:ext cx="152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F953AD-1A40-43A8-B44B-C55751E9643D}"/>
                    </a:ext>
                  </a:extLst>
                </p14:cNvPr>
                <p14:cNvContentPartPr/>
                <p14:nvPr/>
              </p14:nvContentPartPr>
              <p14:xfrm>
                <a:off x="2292199" y="2149198"/>
                <a:ext cx="212400" cy="145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F953AD-1A40-43A8-B44B-C55751E9643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83199" y="2140558"/>
                  <a:ext cx="230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D9E4955-0A3F-49B6-82E8-8F62EB8CB51B}"/>
                    </a:ext>
                  </a:extLst>
                </p14:cNvPr>
                <p14:cNvContentPartPr/>
                <p14:nvPr/>
              </p14:nvContentPartPr>
              <p14:xfrm>
                <a:off x="5664319" y="1934638"/>
                <a:ext cx="174600" cy="32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D9E4955-0A3F-49B6-82E8-8F62EB8CB51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55679" y="1925998"/>
                  <a:ext cx="192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D5508E8-D896-4CAF-BFE6-9809B7855AE3}"/>
                    </a:ext>
                  </a:extLst>
                </p14:cNvPr>
                <p14:cNvContentPartPr/>
                <p14:nvPr/>
              </p14:nvContentPartPr>
              <p14:xfrm>
                <a:off x="5649199" y="2020318"/>
                <a:ext cx="191520" cy="41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D5508E8-D896-4CAF-BFE6-9809B7855A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40199" y="2011318"/>
                  <a:ext cx="209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80B16BB-39FA-4DD1-94C9-F44160F886DD}"/>
                    </a:ext>
                  </a:extLst>
                </p14:cNvPr>
                <p14:cNvContentPartPr/>
                <p14:nvPr/>
              </p14:nvContentPartPr>
              <p14:xfrm>
                <a:off x="5958799" y="1846798"/>
                <a:ext cx="193320" cy="297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80B16BB-39FA-4DD1-94C9-F44160F886D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49799" y="1837798"/>
                  <a:ext cx="210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D7363C1-E234-4CD6-89DC-E10F7FA79308}"/>
                    </a:ext>
                  </a:extLst>
                </p14:cNvPr>
                <p14:cNvContentPartPr/>
                <p14:nvPr/>
              </p14:nvContentPartPr>
              <p14:xfrm>
                <a:off x="6095599" y="1722238"/>
                <a:ext cx="347760" cy="24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D7363C1-E234-4CD6-89DC-E10F7FA7930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86959" y="1713238"/>
                  <a:ext cx="3654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B69B260-F77F-4A97-A9B1-4102E60DBD73}"/>
                    </a:ext>
                  </a:extLst>
                </p14:cNvPr>
                <p14:cNvContentPartPr/>
                <p14:nvPr/>
              </p14:nvContentPartPr>
              <p14:xfrm>
                <a:off x="6379639" y="1729438"/>
                <a:ext cx="322200" cy="400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B69B260-F77F-4A97-A9B1-4102E60DBD7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0999" y="1720438"/>
                  <a:ext cx="3398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B8D93B5-8502-4860-ADCA-D701CB09E116}"/>
                    </a:ext>
                  </a:extLst>
                </p14:cNvPr>
                <p14:cNvContentPartPr/>
                <p14:nvPr/>
              </p14:nvContentPartPr>
              <p14:xfrm>
                <a:off x="6720559" y="1795318"/>
                <a:ext cx="180000" cy="330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B8D93B5-8502-4860-ADCA-D701CB09E1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11919" y="1786678"/>
                  <a:ext cx="197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2B04D4-387D-4157-A057-F7EDD0831B7F}"/>
                    </a:ext>
                  </a:extLst>
                </p14:cNvPr>
                <p14:cNvContentPartPr/>
                <p14:nvPr/>
              </p14:nvContentPartPr>
              <p14:xfrm>
                <a:off x="6662599" y="1761478"/>
                <a:ext cx="322560" cy="323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2B04D4-387D-4157-A057-F7EDD0831B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53599" y="1752478"/>
                  <a:ext cx="3402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CF2ACD6-DE31-4A3B-8CEB-FAF8EE41FFA6}"/>
                    </a:ext>
                  </a:extLst>
                </p14:cNvPr>
                <p14:cNvContentPartPr/>
                <p14:nvPr/>
              </p14:nvContentPartPr>
              <p14:xfrm>
                <a:off x="6938719" y="1902958"/>
                <a:ext cx="149040" cy="28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CF2ACD6-DE31-4A3B-8CEB-FAF8EE41FF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29719" y="1893958"/>
                  <a:ext cx="166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EBD43A7-A8B5-48C8-82B2-37537DA396A5}"/>
                    </a:ext>
                  </a:extLst>
                </p14:cNvPr>
                <p14:cNvContentPartPr/>
                <p14:nvPr/>
              </p14:nvContentPartPr>
              <p14:xfrm>
                <a:off x="6903799" y="1995478"/>
                <a:ext cx="195480" cy="35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EBD43A7-A8B5-48C8-82B2-37537DA396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94799" y="1986478"/>
                  <a:ext cx="213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27824CD-32E9-40CC-B715-E3F5B75E5FC1}"/>
                    </a:ext>
                  </a:extLst>
                </p14:cNvPr>
                <p14:cNvContentPartPr/>
                <p14:nvPr/>
              </p14:nvContentPartPr>
              <p14:xfrm>
                <a:off x="7251199" y="1888918"/>
                <a:ext cx="217080" cy="191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27824CD-32E9-40CC-B715-E3F5B75E5FC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42559" y="1879918"/>
                  <a:ext cx="234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CAF509-8193-4609-BA4A-9454023F502F}"/>
                    </a:ext>
                  </a:extLst>
                </p14:cNvPr>
                <p14:cNvContentPartPr/>
                <p14:nvPr/>
              </p14:nvContentPartPr>
              <p14:xfrm>
                <a:off x="7166959" y="1853998"/>
                <a:ext cx="263880" cy="215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CAF509-8193-4609-BA4A-9454023F50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58319" y="1844998"/>
                  <a:ext cx="281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650B72E-399E-4F0B-BDCD-0056A1565A4C}"/>
                    </a:ext>
                  </a:extLst>
                </p14:cNvPr>
                <p14:cNvContentPartPr/>
                <p14:nvPr/>
              </p14:nvContentPartPr>
              <p14:xfrm>
                <a:off x="7551079" y="2064958"/>
                <a:ext cx="78840" cy="183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650B72E-399E-4F0B-BDCD-0056A1565A4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42079" y="2055958"/>
                  <a:ext cx="96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04C02D7-B1C2-4FCF-98BC-0DC1E68A0A62}"/>
                    </a:ext>
                  </a:extLst>
                </p14:cNvPr>
                <p14:cNvContentPartPr/>
                <p14:nvPr/>
              </p14:nvContentPartPr>
              <p14:xfrm>
                <a:off x="7857079" y="1726918"/>
                <a:ext cx="56520" cy="15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04C02D7-B1C2-4FCF-98BC-0DC1E68A0A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48439" y="1717918"/>
                  <a:ext cx="74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4CAEA6E-1E3C-47BB-BDDF-7675C593E401}"/>
                    </a:ext>
                  </a:extLst>
                </p14:cNvPr>
                <p14:cNvContentPartPr/>
                <p14:nvPr/>
              </p14:nvContentPartPr>
              <p14:xfrm>
                <a:off x="7820359" y="1717918"/>
                <a:ext cx="375120" cy="414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4CAEA6E-1E3C-47BB-BDDF-7675C593E40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11359" y="1709278"/>
                  <a:ext cx="3927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8706FFB-53FA-44C4-8E01-B79669A1E48E}"/>
                    </a:ext>
                  </a:extLst>
                </p14:cNvPr>
                <p14:cNvContentPartPr/>
                <p14:nvPr/>
              </p14:nvContentPartPr>
              <p14:xfrm>
                <a:off x="8153719" y="1888198"/>
                <a:ext cx="142560" cy="21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8706FFB-53FA-44C4-8E01-B79669A1E48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44719" y="1879558"/>
                  <a:ext cx="160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7069377-E1EF-490B-A185-0EB6DE353DE2}"/>
                    </a:ext>
                  </a:extLst>
                </p14:cNvPr>
                <p14:cNvContentPartPr/>
                <p14:nvPr/>
              </p14:nvContentPartPr>
              <p14:xfrm>
                <a:off x="8141119" y="1954438"/>
                <a:ext cx="201960" cy="56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7069377-E1EF-490B-A185-0EB6DE353DE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32119" y="1945798"/>
                  <a:ext cx="219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14E8C70-F085-48E1-A477-0DEA95D13A7F}"/>
                    </a:ext>
                  </a:extLst>
                </p14:cNvPr>
                <p14:cNvContentPartPr/>
                <p14:nvPr/>
              </p14:nvContentPartPr>
              <p14:xfrm>
                <a:off x="8487079" y="1894678"/>
                <a:ext cx="87840" cy="152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14E8C70-F085-48E1-A477-0DEA95D13A7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78079" y="1885678"/>
                  <a:ext cx="105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C4BDFF1-D8D9-46C5-A57A-0E5B55F19AF0}"/>
                    </a:ext>
                  </a:extLst>
                </p14:cNvPr>
                <p14:cNvContentPartPr/>
                <p14:nvPr/>
              </p14:nvContentPartPr>
              <p14:xfrm>
                <a:off x="8462959" y="1825198"/>
                <a:ext cx="231480" cy="439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C4BDFF1-D8D9-46C5-A57A-0E5B55F19A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54319" y="1816198"/>
                  <a:ext cx="2491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29238A1-202D-4220-9794-861809E41BAF}"/>
                    </a:ext>
                  </a:extLst>
                </p14:cNvPr>
                <p14:cNvContentPartPr/>
                <p14:nvPr/>
              </p14:nvContentPartPr>
              <p14:xfrm>
                <a:off x="8840239" y="1655998"/>
                <a:ext cx="108360" cy="509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29238A1-202D-4220-9794-861809E41BA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31599" y="1647358"/>
                  <a:ext cx="1260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256CCFA-A34B-435C-8799-82AAAA0CE81D}"/>
                    </a:ext>
                  </a:extLst>
                </p14:cNvPr>
                <p14:cNvContentPartPr/>
                <p14:nvPr/>
              </p14:nvContentPartPr>
              <p14:xfrm>
                <a:off x="9249919" y="1809718"/>
                <a:ext cx="221760" cy="53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256CCFA-A34B-435C-8799-82AAAA0CE81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40919" y="1800718"/>
                  <a:ext cx="239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11CC04F-8060-4EC9-90F2-4C416F154AD5}"/>
                    </a:ext>
                  </a:extLst>
                </p14:cNvPr>
                <p14:cNvContentPartPr/>
                <p14:nvPr/>
              </p14:nvContentPartPr>
              <p14:xfrm>
                <a:off x="9238039" y="1918438"/>
                <a:ext cx="203760" cy="16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11CC04F-8060-4EC9-90F2-4C416F154AD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29039" y="1909798"/>
                  <a:ext cx="221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7DC7BD6-7938-48EF-9364-301D352DBB9F}"/>
                    </a:ext>
                  </a:extLst>
                </p14:cNvPr>
                <p14:cNvContentPartPr/>
                <p14:nvPr/>
              </p14:nvContentPartPr>
              <p14:xfrm>
                <a:off x="581479" y="2938678"/>
                <a:ext cx="185400" cy="293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7DC7BD6-7938-48EF-9364-301D352DBB9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2479" y="2929678"/>
                  <a:ext cx="203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DE1082C-3761-4D8D-98BA-6F19459028D3}"/>
                    </a:ext>
                  </a:extLst>
                </p14:cNvPr>
                <p14:cNvContentPartPr/>
                <p14:nvPr/>
              </p14:nvContentPartPr>
              <p14:xfrm>
                <a:off x="698479" y="2640238"/>
                <a:ext cx="339480" cy="391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DE1082C-3761-4D8D-98BA-6F19459028D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9479" y="2631598"/>
                  <a:ext cx="3571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B506405-63E4-4842-B0E9-CA8A5B0B465A}"/>
                    </a:ext>
                  </a:extLst>
                </p14:cNvPr>
                <p14:cNvContentPartPr/>
                <p14:nvPr/>
              </p14:nvContentPartPr>
              <p14:xfrm>
                <a:off x="1202839" y="2705038"/>
                <a:ext cx="282600" cy="406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B506405-63E4-4842-B0E9-CA8A5B0B465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94199" y="2696398"/>
                  <a:ext cx="3002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52BD917-9458-485B-B64D-201D88CD02C8}"/>
                    </a:ext>
                  </a:extLst>
                </p14:cNvPr>
                <p14:cNvContentPartPr/>
                <p14:nvPr/>
              </p14:nvContentPartPr>
              <p14:xfrm>
                <a:off x="1577599" y="2724838"/>
                <a:ext cx="167760" cy="339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52BD917-9458-485B-B64D-201D88CD02C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68959" y="2716198"/>
                  <a:ext cx="185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4BC6F61-D2F0-4505-A358-5D1043912DD6}"/>
                    </a:ext>
                  </a:extLst>
                </p14:cNvPr>
                <p14:cNvContentPartPr/>
                <p14:nvPr/>
              </p14:nvContentPartPr>
              <p14:xfrm>
                <a:off x="1507039" y="2630878"/>
                <a:ext cx="339840" cy="378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4BC6F61-D2F0-4505-A358-5D1043912DD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98399" y="2621878"/>
                  <a:ext cx="3574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62BB22-0F40-4C14-94ED-AD398E7F28E2}"/>
                    </a:ext>
                  </a:extLst>
                </p14:cNvPr>
                <p14:cNvContentPartPr/>
                <p14:nvPr/>
              </p14:nvContentPartPr>
              <p14:xfrm>
                <a:off x="1874239" y="2808358"/>
                <a:ext cx="115920" cy="39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62BB22-0F40-4C14-94ED-AD398E7F28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65239" y="2799718"/>
                  <a:ext cx="133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BB3C17D-137A-44F5-BA93-1C3B036F15F9}"/>
                    </a:ext>
                  </a:extLst>
                </p14:cNvPr>
                <p14:cNvContentPartPr/>
                <p14:nvPr/>
              </p14:nvContentPartPr>
              <p14:xfrm>
                <a:off x="1894399" y="2895118"/>
                <a:ext cx="157320" cy="46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BB3C17D-137A-44F5-BA93-1C3B036F15F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85759" y="2886478"/>
                  <a:ext cx="174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C70D5C-8436-4DEF-93FE-7E869C4270EA}"/>
                    </a:ext>
                  </a:extLst>
                </p14:cNvPr>
                <p14:cNvContentPartPr/>
                <p14:nvPr/>
              </p14:nvContentPartPr>
              <p14:xfrm>
                <a:off x="2275279" y="2809078"/>
                <a:ext cx="181440" cy="222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C70D5C-8436-4DEF-93FE-7E869C4270E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66279" y="2800438"/>
                  <a:ext cx="199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1D38C0B-1143-4A87-BE7B-44738AFB146A}"/>
                    </a:ext>
                  </a:extLst>
                </p14:cNvPr>
                <p14:cNvContentPartPr/>
                <p14:nvPr/>
              </p14:nvContentPartPr>
              <p14:xfrm>
                <a:off x="2250079" y="2786758"/>
                <a:ext cx="199080" cy="230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1D38C0B-1143-4A87-BE7B-44738AFB146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41439" y="2778118"/>
                  <a:ext cx="216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132BD1-B860-4844-AA39-F96A9C1F4AA2}"/>
                    </a:ext>
                  </a:extLst>
                </p14:cNvPr>
                <p14:cNvContentPartPr/>
                <p14:nvPr/>
              </p14:nvContentPartPr>
              <p14:xfrm>
                <a:off x="2878639" y="1761478"/>
                <a:ext cx="271440" cy="475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132BD1-B860-4844-AA39-F96A9C1F4AA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69999" y="1752838"/>
                  <a:ext cx="2890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41C25F9-D223-462D-B9F7-A16A3D321496}"/>
                    </a:ext>
                  </a:extLst>
                </p14:cNvPr>
                <p14:cNvContentPartPr/>
                <p14:nvPr/>
              </p14:nvContentPartPr>
              <p14:xfrm>
                <a:off x="3200839" y="2089078"/>
                <a:ext cx="45000" cy="86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41C25F9-D223-462D-B9F7-A16A3D32149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91839" y="2080438"/>
                  <a:ext cx="62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885E86A-7635-4ED2-9E9B-5559A39BB85D}"/>
                    </a:ext>
                  </a:extLst>
                </p14:cNvPr>
                <p14:cNvContentPartPr/>
                <p14:nvPr/>
              </p14:nvContentPartPr>
              <p14:xfrm>
                <a:off x="3075199" y="2009518"/>
                <a:ext cx="297720" cy="511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885E86A-7635-4ED2-9E9B-5559A39BB85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66199" y="2000518"/>
                  <a:ext cx="3153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B6761E8-1F9A-461F-B93A-39A373C8D9A5}"/>
                    </a:ext>
                  </a:extLst>
                </p14:cNvPr>
                <p14:cNvContentPartPr/>
                <p14:nvPr/>
              </p14:nvContentPartPr>
              <p14:xfrm>
                <a:off x="3626359" y="2032198"/>
                <a:ext cx="217080" cy="360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B6761E8-1F9A-461F-B93A-39A373C8D9A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17359" y="2023558"/>
                  <a:ext cx="2347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5476B59-27BF-42A8-8B04-E2CA3F547CED}"/>
                    </a:ext>
                  </a:extLst>
                </p14:cNvPr>
                <p14:cNvContentPartPr/>
                <p14:nvPr/>
              </p14:nvContentPartPr>
              <p14:xfrm>
                <a:off x="3823999" y="1842118"/>
                <a:ext cx="327960" cy="247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5476B59-27BF-42A8-8B04-E2CA3F547C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15359" y="1833118"/>
                  <a:ext cx="345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6DA3E20-0975-4777-83BA-2AD54A78806B}"/>
                    </a:ext>
                  </a:extLst>
                </p14:cNvPr>
                <p14:cNvContentPartPr/>
                <p14:nvPr/>
              </p14:nvContentPartPr>
              <p14:xfrm>
                <a:off x="4259959" y="1840678"/>
                <a:ext cx="180000" cy="272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6DA3E20-0975-4777-83BA-2AD54A78806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50959" y="1832038"/>
                  <a:ext cx="197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153847A-A2CF-4B46-A053-964FBC8AFDA9}"/>
                    </a:ext>
                  </a:extLst>
                </p14:cNvPr>
                <p14:cNvContentPartPr/>
                <p14:nvPr/>
              </p14:nvContentPartPr>
              <p14:xfrm>
                <a:off x="4444279" y="1896478"/>
                <a:ext cx="146520" cy="187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153847A-A2CF-4B46-A053-964FBC8AFDA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35639" y="1887838"/>
                  <a:ext cx="164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CC93370-87EA-4024-92D5-30DBE8F77240}"/>
                    </a:ext>
                  </a:extLst>
                </p14:cNvPr>
                <p14:cNvContentPartPr/>
                <p14:nvPr/>
              </p14:nvContentPartPr>
              <p14:xfrm>
                <a:off x="4451839" y="1831678"/>
                <a:ext cx="198360" cy="194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CC93370-87EA-4024-92D5-30DBE8F772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43199" y="1822678"/>
                  <a:ext cx="216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792BEF6-7760-42D7-8108-1E9A0A2C791A}"/>
                    </a:ext>
                  </a:extLst>
                </p14:cNvPr>
                <p14:cNvContentPartPr/>
                <p14:nvPr/>
              </p14:nvContentPartPr>
              <p14:xfrm>
                <a:off x="4728319" y="2056678"/>
                <a:ext cx="48600" cy="146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792BEF6-7760-42D7-8108-1E9A0A2C791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19319" y="2047678"/>
                  <a:ext cx="66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B3048CE-AE29-4B01-9E12-2E49485CF712}"/>
                    </a:ext>
                  </a:extLst>
                </p14:cNvPr>
                <p14:cNvContentPartPr/>
                <p14:nvPr/>
              </p14:nvContentPartPr>
              <p14:xfrm>
                <a:off x="4946119" y="1961638"/>
                <a:ext cx="39960" cy="79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B3048CE-AE29-4B01-9E12-2E49485CF71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37479" y="1952638"/>
                  <a:ext cx="57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9FFA379-0348-47C0-BF87-1FE993D5911A}"/>
                    </a:ext>
                  </a:extLst>
                </p14:cNvPr>
                <p14:cNvContentPartPr/>
                <p14:nvPr/>
              </p14:nvContentPartPr>
              <p14:xfrm>
                <a:off x="4826599" y="1847878"/>
                <a:ext cx="336240" cy="526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9FFA379-0348-47C0-BF87-1FE993D5911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17599" y="1839238"/>
                  <a:ext cx="3538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E74A14E-AF67-4EA6-A446-37CDB59AA9DD}"/>
                    </a:ext>
                  </a:extLst>
                </p14:cNvPr>
                <p14:cNvContentPartPr/>
                <p14:nvPr/>
              </p14:nvContentPartPr>
              <p14:xfrm>
                <a:off x="5235919" y="1706398"/>
                <a:ext cx="147600" cy="499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E74A14E-AF67-4EA6-A446-37CDB59AA9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26919" y="1697758"/>
                  <a:ext cx="165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C6A8426-1840-4F21-921E-8B6E00EB77F0}"/>
                    </a:ext>
                  </a:extLst>
                </p14:cNvPr>
                <p14:cNvContentPartPr/>
                <p14:nvPr/>
              </p14:nvContentPartPr>
              <p14:xfrm>
                <a:off x="2796919" y="2857678"/>
                <a:ext cx="204120" cy="157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C6A8426-1840-4F21-921E-8B6E00EB77F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88279" y="2848678"/>
                  <a:ext cx="221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9E9F118-DDED-4C4B-BDA1-8CF9A73A3C1D}"/>
                    </a:ext>
                  </a:extLst>
                </p14:cNvPr>
                <p14:cNvContentPartPr/>
                <p14:nvPr/>
              </p14:nvContentPartPr>
              <p14:xfrm>
                <a:off x="3043879" y="2872438"/>
                <a:ext cx="169200" cy="139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9E9F118-DDED-4C4B-BDA1-8CF9A73A3C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34879" y="2863438"/>
                  <a:ext cx="186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663FCA4-390F-459F-8779-927E0AC920CD}"/>
                    </a:ext>
                  </a:extLst>
                </p14:cNvPr>
                <p14:cNvContentPartPr/>
                <p14:nvPr/>
              </p14:nvContentPartPr>
              <p14:xfrm>
                <a:off x="3343399" y="2822398"/>
                <a:ext cx="150480" cy="169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663FCA4-390F-459F-8779-927E0AC920C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34399" y="2813758"/>
                  <a:ext cx="168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FCFD56C-0378-416B-8E75-19950350650E}"/>
                    </a:ext>
                  </a:extLst>
                </p14:cNvPr>
                <p14:cNvContentPartPr/>
                <p14:nvPr/>
              </p14:nvContentPartPr>
              <p14:xfrm>
                <a:off x="3467959" y="2645998"/>
                <a:ext cx="165600" cy="284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FCFD56C-0378-416B-8E75-1995035065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458959" y="2636998"/>
                  <a:ext cx="183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E6914EA-2838-47A8-BB0B-593FD453FA79}"/>
                    </a:ext>
                  </a:extLst>
                </p14:cNvPr>
                <p14:cNvContentPartPr/>
                <p14:nvPr/>
              </p14:nvContentPartPr>
              <p14:xfrm>
                <a:off x="3940639" y="2540518"/>
                <a:ext cx="55080" cy="195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E6914EA-2838-47A8-BB0B-593FD453FA7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31639" y="2531878"/>
                  <a:ext cx="72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7F7862F-6024-4098-AA53-3DE768EBEC00}"/>
                    </a:ext>
                  </a:extLst>
                </p14:cNvPr>
                <p14:cNvContentPartPr/>
                <p14:nvPr/>
              </p14:nvContentPartPr>
              <p14:xfrm>
                <a:off x="3876199" y="2541238"/>
                <a:ext cx="402120" cy="425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7F7862F-6024-4098-AA53-3DE768EBEC0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67199" y="2532598"/>
                  <a:ext cx="4197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4CE0C7-6DDE-45A4-8E01-2E90E74D09BF}"/>
                    </a:ext>
                  </a:extLst>
                </p14:cNvPr>
                <p14:cNvContentPartPr/>
                <p14:nvPr/>
              </p14:nvContentPartPr>
              <p14:xfrm>
                <a:off x="4219999" y="2733118"/>
                <a:ext cx="101880" cy="23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4CE0C7-6DDE-45A4-8E01-2E90E74D09B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10999" y="2724478"/>
                  <a:ext cx="119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EB8DEE7-E742-49FE-B900-B7EC34954183}"/>
                    </a:ext>
                  </a:extLst>
                </p14:cNvPr>
                <p14:cNvContentPartPr/>
                <p14:nvPr/>
              </p14:nvContentPartPr>
              <p14:xfrm>
                <a:off x="4206319" y="2814118"/>
                <a:ext cx="115920" cy="35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EB8DEE7-E742-49FE-B900-B7EC3495418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97679" y="2805478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09C0DDB-70A9-4038-9708-5D7123B67BD5}"/>
                    </a:ext>
                  </a:extLst>
                </p14:cNvPr>
                <p14:cNvContentPartPr/>
                <p14:nvPr/>
              </p14:nvContentPartPr>
              <p14:xfrm>
                <a:off x="4532479" y="2697478"/>
                <a:ext cx="82800" cy="148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09C0DDB-70A9-4038-9708-5D7123B67B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23479" y="2688838"/>
                  <a:ext cx="100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4CD121F-5518-43C5-9B89-C1745CAE50C2}"/>
                    </a:ext>
                  </a:extLst>
                </p14:cNvPr>
                <p14:cNvContentPartPr/>
                <p14:nvPr/>
              </p14:nvContentPartPr>
              <p14:xfrm>
                <a:off x="4457239" y="2647798"/>
                <a:ext cx="231840" cy="456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4CD121F-5518-43C5-9B89-C1745CAE50C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48239" y="2638798"/>
                  <a:ext cx="2494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9F0C6F9-A110-4BED-BC8F-F084BB1CDB3A}"/>
                    </a:ext>
                  </a:extLst>
                </p14:cNvPr>
                <p14:cNvContentPartPr/>
                <p14:nvPr/>
              </p14:nvContentPartPr>
              <p14:xfrm>
                <a:off x="4794919" y="2471758"/>
                <a:ext cx="258840" cy="549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9F0C6F9-A110-4BED-BC8F-F084BB1CDB3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86279" y="2462758"/>
                  <a:ext cx="2764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CDC4E0F-BC8A-451E-99E3-D595E98568A0}"/>
                    </a:ext>
                  </a:extLst>
                </p14:cNvPr>
                <p14:cNvContentPartPr/>
                <p14:nvPr/>
              </p14:nvContentPartPr>
              <p14:xfrm>
                <a:off x="5297119" y="2980078"/>
                <a:ext cx="21240" cy="2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CDC4E0F-BC8A-451E-99E3-D595E98568A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88119" y="2971078"/>
                  <a:ext cx="38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BC6FD3F-2244-4E02-8CDA-3C13202BB529}"/>
                    </a:ext>
                  </a:extLst>
                </p14:cNvPr>
                <p14:cNvContentPartPr/>
                <p14:nvPr/>
              </p14:nvContentPartPr>
              <p14:xfrm>
                <a:off x="547639" y="3490198"/>
                <a:ext cx="136080" cy="239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BC6FD3F-2244-4E02-8CDA-3C13202BB52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8639" y="3481558"/>
                  <a:ext cx="153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69EF23-D265-40ED-8412-089660BDBB8A}"/>
                    </a:ext>
                  </a:extLst>
                </p14:cNvPr>
                <p14:cNvContentPartPr/>
                <p14:nvPr/>
              </p14:nvContentPartPr>
              <p14:xfrm>
                <a:off x="365839" y="3363838"/>
                <a:ext cx="669960" cy="150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69EF23-D265-40ED-8412-089660BDBB8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6839" y="3355198"/>
                  <a:ext cx="687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4F80750-6867-4572-9182-18132046DDD4}"/>
                    </a:ext>
                  </a:extLst>
                </p14:cNvPr>
                <p14:cNvContentPartPr/>
                <p14:nvPr/>
              </p14:nvContentPartPr>
              <p14:xfrm>
                <a:off x="855439" y="3304078"/>
                <a:ext cx="236880" cy="426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4F80750-6867-4572-9182-18132046DDD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6799" y="3295078"/>
                  <a:ext cx="254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FB75B35-3645-4C67-9631-647AFC8DA1A7}"/>
                    </a:ext>
                  </a:extLst>
                </p14:cNvPr>
                <p14:cNvContentPartPr/>
                <p14:nvPr/>
              </p14:nvContentPartPr>
              <p14:xfrm>
                <a:off x="1108879" y="3488758"/>
                <a:ext cx="191160" cy="225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FB75B35-3645-4C67-9631-647AFC8DA1A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9879" y="3479758"/>
                  <a:ext cx="208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228B491-0DE8-4A36-8216-D2F078607796}"/>
                    </a:ext>
                  </a:extLst>
                </p14:cNvPr>
                <p14:cNvContentPartPr/>
                <p14:nvPr/>
              </p14:nvContentPartPr>
              <p14:xfrm>
                <a:off x="1442959" y="3597478"/>
                <a:ext cx="245880" cy="370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228B491-0DE8-4A36-8216-D2F07860779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434319" y="3588478"/>
                  <a:ext cx="263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851F947-927A-4AC0-8892-F4066598F509}"/>
                    </a:ext>
                  </a:extLst>
                </p14:cNvPr>
                <p14:cNvContentPartPr/>
                <p14:nvPr/>
              </p14:nvContentPartPr>
              <p14:xfrm>
                <a:off x="1625119" y="3362398"/>
                <a:ext cx="346320" cy="308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851F947-927A-4AC0-8892-F4066598F50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16119" y="3353398"/>
                  <a:ext cx="3639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04A6172-1D83-46BD-A959-73E0C2B9FFDC}"/>
                    </a:ext>
                  </a:extLst>
                </p14:cNvPr>
                <p14:cNvContentPartPr/>
                <p14:nvPr/>
              </p14:nvContentPartPr>
              <p14:xfrm>
                <a:off x="1941919" y="3467158"/>
                <a:ext cx="353160" cy="194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04A6172-1D83-46BD-A959-73E0C2B9FF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933279" y="3458158"/>
                  <a:ext cx="370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16E57BE-C7D4-447F-93A5-6AFC9DD8C28E}"/>
                    </a:ext>
                  </a:extLst>
                </p14:cNvPr>
                <p14:cNvContentPartPr/>
                <p14:nvPr/>
              </p14:nvContentPartPr>
              <p14:xfrm>
                <a:off x="2431879" y="3076558"/>
                <a:ext cx="372960" cy="615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16E57BE-C7D4-447F-93A5-6AFC9DD8C28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422879" y="3067558"/>
                  <a:ext cx="39060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871E6BA-D2FE-4722-A872-7EFE617365A8}"/>
                    </a:ext>
                  </a:extLst>
                </p14:cNvPr>
                <p14:cNvContentPartPr/>
                <p14:nvPr/>
              </p14:nvContentPartPr>
              <p14:xfrm>
                <a:off x="2469679" y="3463918"/>
                <a:ext cx="211320" cy="70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871E6BA-D2FE-4722-A872-7EFE617365A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61039" y="3454918"/>
                  <a:ext cx="228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68F4DAE-2179-49A7-BC88-19A5D5667B6E}"/>
                    </a:ext>
                  </a:extLst>
                </p14:cNvPr>
                <p14:cNvContentPartPr/>
                <p14:nvPr/>
              </p14:nvContentPartPr>
              <p14:xfrm>
                <a:off x="2946319" y="3366358"/>
                <a:ext cx="439920" cy="204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68F4DAE-2179-49A7-BC88-19A5D5667B6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37319" y="3357358"/>
                  <a:ext cx="457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FAAC641-6344-4A60-88A0-3CA6832589CC}"/>
                    </a:ext>
                  </a:extLst>
                </p14:cNvPr>
                <p14:cNvContentPartPr/>
                <p14:nvPr/>
              </p14:nvContentPartPr>
              <p14:xfrm>
                <a:off x="3448159" y="3371398"/>
                <a:ext cx="218520" cy="137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FAAC641-6344-4A60-88A0-3CA6832589C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39159" y="3362398"/>
                  <a:ext cx="236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198705F-0671-4C1F-BABC-582A443ED27B}"/>
                    </a:ext>
                  </a:extLst>
                </p14:cNvPr>
                <p14:cNvContentPartPr/>
                <p14:nvPr/>
              </p14:nvContentPartPr>
              <p14:xfrm>
                <a:off x="3730759" y="3358798"/>
                <a:ext cx="133560" cy="140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198705F-0671-4C1F-BABC-582A443ED27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21759" y="3350158"/>
                  <a:ext cx="151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CC3C082-0960-456A-AC24-4F8AB6D67544}"/>
                    </a:ext>
                  </a:extLst>
                </p14:cNvPr>
                <p14:cNvContentPartPr/>
                <p14:nvPr/>
              </p14:nvContentPartPr>
              <p14:xfrm>
                <a:off x="3628519" y="3327478"/>
                <a:ext cx="314640" cy="564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CC3C082-0960-456A-AC24-4F8AB6D675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619879" y="3318838"/>
                  <a:ext cx="3322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FE6672E-34FD-4B5A-983C-8BA2B0ABF5EA}"/>
                    </a:ext>
                  </a:extLst>
                </p14:cNvPr>
                <p14:cNvContentPartPr/>
                <p14:nvPr/>
              </p14:nvContentPartPr>
              <p14:xfrm>
                <a:off x="4163119" y="3071878"/>
                <a:ext cx="237240" cy="488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FE6672E-34FD-4B5A-983C-8BA2B0ABF5E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54479" y="3063238"/>
                  <a:ext cx="2548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296C078-D076-4351-B5EF-DAB5F5F472A5}"/>
                    </a:ext>
                  </a:extLst>
                </p14:cNvPr>
                <p14:cNvContentPartPr/>
                <p14:nvPr/>
              </p14:nvContentPartPr>
              <p14:xfrm>
                <a:off x="4427719" y="3307318"/>
                <a:ext cx="227880" cy="247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296C078-D076-4351-B5EF-DAB5F5F472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19079" y="3298678"/>
                  <a:ext cx="2455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A5CA38-05C2-4C12-B62B-4F8D45A35A94}"/>
                    </a:ext>
                  </a:extLst>
                </p14:cNvPr>
                <p14:cNvContentPartPr/>
                <p14:nvPr/>
              </p14:nvContentPartPr>
              <p14:xfrm>
                <a:off x="4995079" y="3279958"/>
                <a:ext cx="266400" cy="194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A5CA38-05C2-4C12-B62B-4F8D45A35A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86439" y="3270958"/>
                  <a:ext cx="284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E3B7659-F020-4541-9193-A91DBC820781}"/>
                    </a:ext>
                  </a:extLst>
                </p14:cNvPr>
                <p14:cNvContentPartPr/>
                <p14:nvPr/>
              </p14:nvContentPartPr>
              <p14:xfrm>
                <a:off x="5329159" y="3290038"/>
                <a:ext cx="200160" cy="138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E3B7659-F020-4541-9193-A91DBC82078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20519" y="3281038"/>
                  <a:ext cx="217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97922E1-42FE-40A1-8340-72DEF1673066}"/>
                    </a:ext>
                  </a:extLst>
                </p14:cNvPr>
                <p14:cNvContentPartPr/>
                <p14:nvPr/>
              </p14:nvContentPartPr>
              <p14:xfrm>
                <a:off x="5323399" y="3277438"/>
                <a:ext cx="186120" cy="190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97922E1-42FE-40A1-8340-72DEF167306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14759" y="3268438"/>
                  <a:ext cx="203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A67E33A-CECE-4092-87A3-5A030FC21585}"/>
                    </a:ext>
                  </a:extLst>
                </p14:cNvPr>
                <p14:cNvContentPartPr/>
                <p14:nvPr/>
              </p14:nvContentPartPr>
              <p14:xfrm>
                <a:off x="5501959" y="3356998"/>
                <a:ext cx="196200" cy="353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A67E33A-CECE-4092-87A3-5A030FC2158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92959" y="3347998"/>
                  <a:ext cx="213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91BED8-B7E1-477F-9C5B-7D73A9E65136}"/>
                    </a:ext>
                  </a:extLst>
                </p14:cNvPr>
                <p14:cNvContentPartPr/>
                <p14:nvPr/>
              </p14:nvContentPartPr>
              <p14:xfrm>
                <a:off x="5660719" y="3244318"/>
                <a:ext cx="281160" cy="219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91BED8-B7E1-477F-9C5B-7D73A9E6513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51719" y="3235318"/>
                  <a:ext cx="298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D036947-F657-4526-A0DA-405A77778381}"/>
                    </a:ext>
                  </a:extLst>
                </p14:cNvPr>
                <p14:cNvContentPartPr/>
                <p14:nvPr/>
              </p14:nvContentPartPr>
              <p14:xfrm>
                <a:off x="5991199" y="3234598"/>
                <a:ext cx="254880" cy="233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D036947-F657-4526-A0DA-405A7777838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82199" y="3225598"/>
                  <a:ext cx="272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0B85A49-68E7-435F-9175-A4C34CCCF416}"/>
                    </a:ext>
                  </a:extLst>
                </p14:cNvPr>
                <p14:cNvContentPartPr/>
                <p14:nvPr/>
              </p14:nvContentPartPr>
              <p14:xfrm>
                <a:off x="6232039" y="3256918"/>
                <a:ext cx="225360" cy="178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0B85A49-68E7-435F-9175-A4C34CCCF41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23039" y="3248278"/>
                  <a:ext cx="243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AA24339-A2CC-4BBD-B78F-A4A286C4705A}"/>
                    </a:ext>
                  </a:extLst>
                </p14:cNvPr>
                <p14:cNvContentPartPr/>
                <p14:nvPr/>
              </p14:nvContentPartPr>
              <p14:xfrm>
                <a:off x="6487279" y="3198238"/>
                <a:ext cx="227520" cy="270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AA24339-A2CC-4BBD-B78F-A4A286C4705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78279" y="3189238"/>
                  <a:ext cx="245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78F539A-21D4-4DC6-AECF-CD85D41C4AC5}"/>
                    </a:ext>
                  </a:extLst>
                </p14:cNvPr>
                <p14:cNvContentPartPr/>
                <p14:nvPr/>
              </p14:nvContentPartPr>
              <p14:xfrm>
                <a:off x="6621919" y="3184198"/>
                <a:ext cx="259920" cy="298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78F539A-21D4-4DC6-AECF-CD85D41C4AC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12919" y="3175558"/>
                  <a:ext cx="277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BF8341B-C9D6-41DD-8F73-CF8C1529EFAC}"/>
                    </a:ext>
                  </a:extLst>
                </p14:cNvPr>
                <p14:cNvContentPartPr/>
                <p14:nvPr/>
              </p14:nvContentPartPr>
              <p14:xfrm>
                <a:off x="6849079" y="3213718"/>
                <a:ext cx="309240" cy="214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BF8341B-C9D6-41DD-8F73-CF8C1529EFA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40439" y="3205078"/>
                  <a:ext cx="326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4A7A21-3D03-4D8C-BB52-50E712811561}"/>
                    </a:ext>
                  </a:extLst>
                </p14:cNvPr>
                <p14:cNvContentPartPr/>
                <p14:nvPr/>
              </p14:nvContentPartPr>
              <p14:xfrm>
                <a:off x="7126639" y="3269158"/>
                <a:ext cx="268200" cy="232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4A7A21-3D03-4D8C-BB52-50E71281156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17999" y="3260158"/>
                  <a:ext cx="285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9B3BD97-EF18-473A-B2C7-89D631F48916}"/>
                    </a:ext>
                  </a:extLst>
                </p14:cNvPr>
                <p14:cNvContentPartPr/>
                <p14:nvPr/>
              </p14:nvContentPartPr>
              <p14:xfrm>
                <a:off x="7258039" y="3039118"/>
                <a:ext cx="306000" cy="358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9B3BD97-EF18-473A-B2C7-89D631F4891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49399" y="3030118"/>
                  <a:ext cx="3236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5252AEB-06D4-40B3-A584-775CDD140A19}"/>
                    </a:ext>
                  </a:extLst>
                </p14:cNvPr>
                <p14:cNvContentPartPr/>
                <p14:nvPr/>
              </p14:nvContentPartPr>
              <p14:xfrm>
                <a:off x="7737559" y="3321358"/>
                <a:ext cx="91080" cy="125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5252AEB-06D4-40B3-A584-775CDD140A1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728919" y="3312358"/>
                  <a:ext cx="108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2D7CEED-6DC2-4F8C-A352-D28B80927B75}"/>
                    </a:ext>
                  </a:extLst>
                </p14:cNvPr>
                <p14:cNvContentPartPr/>
                <p14:nvPr/>
              </p14:nvContentPartPr>
              <p14:xfrm>
                <a:off x="7915759" y="3267718"/>
                <a:ext cx="223920" cy="190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2D7CEED-6DC2-4F8C-A352-D28B80927B7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06759" y="3259078"/>
                  <a:ext cx="241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A235EDE-0524-49B9-8450-69959DD5E861}"/>
                    </a:ext>
                  </a:extLst>
                </p14:cNvPr>
                <p14:cNvContentPartPr/>
                <p14:nvPr/>
              </p14:nvContentPartPr>
              <p14:xfrm>
                <a:off x="8359279" y="3279958"/>
                <a:ext cx="200520" cy="167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A235EDE-0524-49B9-8450-69959DD5E86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50279" y="3271318"/>
                  <a:ext cx="218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592569A-57E1-4D45-88FE-19FCF0A6F800}"/>
                    </a:ext>
                  </a:extLst>
                </p14:cNvPr>
                <p14:cNvContentPartPr/>
                <p14:nvPr/>
              </p14:nvContentPartPr>
              <p14:xfrm>
                <a:off x="9056599" y="2909158"/>
                <a:ext cx="270000" cy="548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592569A-57E1-4D45-88FE-19FCF0A6F80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47599" y="2900518"/>
                  <a:ext cx="2876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6AE8340-1A7F-4BFA-AE69-EDB5D7F49902}"/>
                    </a:ext>
                  </a:extLst>
                </p14:cNvPr>
                <p14:cNvContentPartPr/>
                <p14:nvPr/>
              </p14:nvContentPartPr>
              <p14:xfrm>
                <a:off x="8946439" y="3217318"/>
                <a:ext cx="403560" cy="77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6AE8340-1A7F-4BFA-AE69-EDB5D7F4990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37439" y="3208678"/>
                  <a:ext cx="421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A141067-7445-4E8C-A34F-ECC258CA68C7}"/>
                    </a:ext>
                  </a:extLst>
                </p14:cNvPr>
                <p14:cNvContentPartPr/>
                <p14:nvPr/>
              </p14:nvContentPartPr>
              <p14:xfrm>
                <a:off x="9218599" y="3264478"/>
                <a:ext cx="204840" cy="147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A141067-7445-4E8C-A34F-ECC258CA68C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09599" y="3255838"/>
                  <a:ext cx="222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29186C5-F631-43CF-A128-14E5719527D0}"/>
                    </a:ext>
                  </a:extLst>
                </p14:cNvPr>
                <p14:cNvContentPartPr/>
                <p14:nvPr/>
              </p14:nvContentPartPr>
              <p14:xfrm>
                <a:off x="9450799" y="2959198"/>
                <a:ext cx="360720" cy="520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29186C5-F631-43CF-A128-14E5719527D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442159" y="2950198"/>
                  <a:ext cx="3783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298BAF5-F3F6-4476-B4DA-4B38CFCABF92}"/>
                    </a:ext>
                  </a:extLst>
                </p14:cNvPr>
                <p14:cNvContentPartPr/>
                <p14:nvPr/>
              </p14:nvContentPartPr>
              <p14:xfrm>
                <a:off x="9792079" y="2937958"/>
                <a:ext cx="408960" cy="498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298BAF5-F3F6-4476-B4DA-4B38CFCABF9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83439" y="2929318"/>
                  <a:ext cx="42660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67FBDB7-C561-4EFD-B76A-A47C342CA1A0}"/>
                    </a:ext>
                  </a:extLst>
                </p14:cNvPr>
                <p14:cNvContentPartPr/>
                <p14:nvPr/>
              </p14:nvContentPartPr>
              <p14:xfrm>
                <a:off x="9917359" y="3233158"/>
                <a:ext cx="276840" cy="245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67FBDB7-C561-4EFD-B76A-A47C342CA1A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908719" y="3224158"/>
                  <a:ext cx="294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45E5C1-DE6F-4169-A295-6FA44D77145B}"/>
                    </a:ext>
                  </a:extLst>
                </p14:cNvPr>
                <p14:cNvContentPartPr/>
                <p14:nvPr/>
              </p14:nvContentPartPr>
              <p14:xfrm>
                <a:off x="440719" y="4104358"/>
                <a:ext cx="209880" cy="259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45E5C1-DE6F-4169-A295-6FA44D77145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2079" y="4095358"/>
                  <a:ext cx="227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7A056F7-CDDF-40D4-8B1F-513BCA5869A2}"/>
                    </a:ext>
                  </a:extLst>
                </p14:cNvPr>
                <p14:cNvContentPartPr/>
                <p14:nvPr/>
              </p14:nvContentPartPr>
              <p14:xfrm>
                <a:off x="687679" y="4046398"/>
                <a:ext cx="222480" cy="312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7A056F7-CDDF-40D4-8B1F-513BCA5869A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9039" y="4037758"/>
                  <a:ext cx="240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26CF6E0-2042-4FCA-921D-AF54AF1BD50A}"/>
                    </a:ext>
                  </a:extLst>
                </p14:cNvPr>
                <p14:cNvContentPartPr/>
                <p14:nvPr/>
              </p14:nvContentPartPr>
              <p14:xfrm>
                <a:off x="1458439" y="3677758"/>
                <a:ext cx="460800" cy="634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26CF6E0-2042-4FCA-921D-AF54AF1BD50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449439" y="3669118"/>
                  <a:ext cx="4784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8068F7E-77C9-4B8C-BBB7-637F7D141FB4}"/>
                    </a:ext>
                  </a:extLst>
                </p14:cNvPr>
                <p14:cNvContentPartPr/>
                <p14:nvPr/>
              </p14:nvContentPartPr>
              <p14:xfrm>
                <a:off x="1370239" y="4103638"/>
                <a:ext cx="342720" cy="102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8068F7E-77C9-4B8C-BBB7-637F7D141FB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61599" y="4094998"/>
                  <a:ext cx="360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1B54949-826D-404A-86E3-D95CAA005974}"/>
                    </a:ext>
                  </a:extLst>
                </p14:cNvPr>
                <p14:cNvContentPartPr/>
                <p14:nvPr/>
              </p14:nvContentPartPr>
              <p14:xfrm>
                <a:off x="1679119" y="4131358"/>
                <a:ext cx="122760" cy="146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1B54949-826D-404A-86E3-D95CAA00597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70119" y="4122358"/>
                  <a:ext cx="14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0A20C04-EB6B-4A1D-A778-127B5F015C2E}"/>
                    </a:ext>
                  </a:extLst>
                </p14:cNvPr>
                <p14:cNvContentPartPr/>
                <p14:nvPr/>
              </p14:nvContentPartPr>
              <p14:xfrm>
                <a:off x="1937239" y="3911038"/>
                <a:ext cx="223560" cy="366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0A20C04-EB6B-4A1D-A778-127B5F015C2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928599" y="3902398"/>
                  <a:ext cx="241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5B8D23A-9AD1-4764-8757-170E3FC33B79}"/>
                    </a:ext>
                  </a:extLst>
                </p14:cNvPr>
                <p14:cNvContentPartPr/>
                <p14:nvPr/>
              </p14:nvContentPartPr>
              <p14:xfrm>
                <a:off x="2053519" y="3797638"/>
                <a:ext cx="287640" cy="477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5B8D23A-9AD1-4764-8757-170E3FC33B7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044879" y="3788998"/>
                  <a:ext cx="3052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246FF90-FC82-4F41-B688-5E2DFA9CB647}"/>
                    </a:ext>
                  </a:extLst>
                </p14:cNvPr>
                <p14:cNvContentPartPr/>
                <p14:nvPr/>
              </p14:nvContentPartPr>
              <p14:xfrm>
                <a:off x="2270959" y="4043158"/>
                <a:ext cx="130320" cy="204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246FF90-FC82-4F41-B688-5E2DFA9CB64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61959" y="4034518"/>
                  <a:ext cx="147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0084131-4D65-4673-B907-E97424312496}"/>
                    </a:ext>
                  </a:extLst>
                </p14:cNvPr>
                <p14:cNvContentPartPr/>
                <p14:nvPr/>
              </p14:nvContentPartPr>
              <p14:xfrm>
                <a:off x="2439439" y="3973318"/>
                <a:ext cx="375480" cy="257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0084131-4D65-4673-B907-E9742431249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430439" y="3964678"/>
                  <a:ext cx="393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434CBF7-E9E5-4305-B61E-07CAC478560D}"/>
                    </a:ext>
                  </a:extLst>
                </p14:cNvPr>
                <p14:cNvContentPartPr/>
                <p14:nvPr/>
              </p14:nvContentPartPr>
              <p14:xfrm>
                <a:off x="2840479" y="3919678"/>
                <a:ext cx="198720" cy="280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434CBF7-E9E5-4305-B61E-07CAC478560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831479" y="3910678"/>
                  <a:ext cx="216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F9005B1-D99A-440E-B7C6-1A70AFA8C878}"/>
                    </a:ext>
                  </a:extLst>
                </p14:cNvPr>
                <p14:cNvContentPartPr/>
                <p14:nvPr/>
              </p14:nvContentPartPr>
              <p14:xfrm>
                <a:off x="3328999" y="3871078"/>
                <a:ext cx="12600" cy="16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F9005B1-D99A-440E-B7C6-1A70AFA8C8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19999" y="3862078"/>
                  <a:ext cx="30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115BAE0-DCB7-4861-AEB0-6EDAF61CEC89}"/>
                    </a:ext>
                  </a:extLst>
                </p14:cNvPr>
                <p14:cNvContentPartPr/>
                <p14:nvPr/>
              </p14:nvContentPartPr>
              <p14:xfrm>
                <a:off x="3304519" y="4138198"/>
                <a:ext cx="20880" cy="15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115BAE0-DCB7-4861-AEB0-6EDAF61CEC8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295879" y="4129558"/>
                  <a:ext cx="385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E915193-88F0-4E2A-BCBC-3D64D8E75E9B}"/>
              </a:ext>
            </a:extLst>
          </p:cNvPr>
          <p:cNvGrpSpPr/>
          <p:nvPr/>
        </p:nvGrpSpPr>
        <p:grpSpPr>
          <a:xfrm>
            <a:off x="4401799" y="3871078"/>
            <a:ext cx="191160" cy="262440"/>
            <a:chOff x="4401799" y="3871078"/>
            <a:chExt cx="19116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AC29BC2-818B-4882-840B-383D849E58C3}"/>
                    </a:ext>
                  </a:extLst>
                </p14:cNvPr>
                <p14:cNvContentPartPr/>
                <p14:nvPr/>
              </p14:nvContentPartPr>
              <p14:xfrm>
                <a:off x="4401799" y="3877558"/>
                <a:ext cx="191160" cy="255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AC29BC2-818B-4882-840B-383D849E58C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392799" y="3868918"/>
                  <a:ext cx="208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3629321-CC59-40A5-9E68-7131348E937B}"/>
                    </a:ext>
                  </a:extLst>
                </p14:cNvPr>
                <p14:cNvContentPartPr/>
                <p14:nvPr/>
              </p14:nvContentPartPr>
              <p14:xfrm>
                <a:off x="4402159" y="3871078"/>
                <a:ext cx="154440" cy="202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3629321-CC59-40A5-9E68-7131348E937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393519" y="3862438"/>
                  <a:ext cx="17208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FCFBF79-58F3-42E5-AF95-B7A9FCA42BB2}"/>
              </a:ext>
            </a:extLst>
          </p:cNvPr>
          <p:cNvGrpSpPr/>
          <p:nvPr/>
        </p:nvGrpSpPr>
        <p:grpSpPr>
          <a:xfrm>
            <a:off x="5432119" y="3864238"/>
            <a:ext cx="210600" cy="604800"/>
            <a:chOff x="5432119" y="3864238"/>
            <a:chExt cx="21060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9024B67-A46E-446A-9846-56C4A7556D9C}"/>
                    </a:ext>
                  </a:extLst>
                </p14:cNvPr>
                <p14:cNvContentPartPr/>
                <p14:nvPr/>
              </p14:nvContentPartPr>
              <p14:xfrm>
                <a:off x="5434999" y="3921478"/>
                <a:ext cx="123480" cy="120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9024B67-A46E-446A-9846-56C4A7556D9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425999" y="3912478"/>
                  <a:ext cx="141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78EC6C5-D791-4EA5-A2D4-F4675BF16AB5}"/>
                    </a:ext>
                  </a:extLst>
                </p14:cNvPr>
                <p14:cNvContentPartPr/>
                <p14:nvPr/>
              </p14:nvContentPartPr>
              <p14:xfrm>
                <a:off x="5432119" y="3864238"/>
                <a:ext cx="210600" cy="604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78EC6C5-D791-4EA5-A2D4-F4675BF16AB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423479" y="3855238"/>
                  <a:ext cx="228240" cy="62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75C68B4-5C64-4F7D-AC24-D1B040F4742D}"/>
                  </a:ext>
                </a:extLst>
              </p14:cNvPr>
              <p14:cNvContentPartPr/>
              <p14:nvPr/>
            </p14:nvContentPartPr>
            <p14:xfrm>
              <a:off x="5166439" y="4234678"/>
              <a:ext cx="435960" cy="320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75C68B4-5C64-4F7D-AC24-D1B040F4742D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5157439" y="4226038"/>
                <a:ext cx="4536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C94DFAC-D4C2-4B4B-953A-9810438ED789}"/>
                  </a:ext>
                </a:extLst>
              </p14:cNvPr>
              <p14:cNvContentPartPr/>
              <p14:nvPr/>
            </p14:nvContentPartPr>
            <p14:xfrm>
              <a:off x="6436159" y="4251958"/>
              <a:ext cx="1220400" cy="648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C94DFAC-D4C2-4B4B-953A-9810438ED789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6427159" y="4242958"/>
                <a:ext cx="123804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B3FAFBC-00C9-4217-A624-07466F7D165D}"/>
              </a:ext>
            </a:extLst>
          </p:cNvPr>
          <p:cNvGrpSpPr/>
          <p:nvPr/>
        </p:nvGrpSpPr>
        <p:grpSpPr>
          <a:xfrm>
            <a:off x="4129999" y="4223158"/>
            <a:ext cx="754920" cy="2086200"/>
            <a:chOff x="4129999" y="4223158"/>
            <a:chExt cx="754920" cy="20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06C2236-3943-4CF7-A0AC-BBE84F70D0E4}"/>
                    </a:ext>
                  </a:extLst>
                </p14:cNvPr>
                <p14:cNvContentPartPr/>
                <p14:nvPr/>
              </p14:nvContentPartPr>
              <p14:xfrm>
                <a:off x="4263919" y="4223158"/>
                <a:ext cx="447480" cy="63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06C2236-3943-4CF7-A0AC-BBE84F70D0E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254919" y="4214158"/>
                  <a:ext cx="465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E5D7CF1-5ED0-4D8F-823E-53504964DB30}"/>
                    </a:ext>
                  </a:extLst>
                </p14:cNvPr>
                <p14:cNvContentPartPr/>
                <p14:nvPr/>
              </p14:nvContentPartPr>
              <p14:xfrm>
                <a:off x="4147279" y="4484518"/>
                <a:ext cx="114840" cy="196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E5D7CF1-5ED0-4D8F-823E-53504964DB3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138639" y="4475878"/>
                  <a:ext cx="132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C744F71-7E05-42C1-952E-7B6C6274D340}"/>
                    </a:ext>
                  </a:extLst>
                </p14:cNvPr>
                <p14:cNvContentPartPr/>
                <p14:nvPr/>
              </p14:nvContentPartPr>
              <p14:xfrm>
                <a:off x="4290559" y="4455358"/>
                <a:ext cx="189000" cy="186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C744F71-7E05-42C1-952E-7B6C6274D34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281919" y="4446358"/>
                  <a:ext cx="206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53CA3E9-E648-45EF-A0A7-CC221B53498E}"/>
                    </a:ext>
                  </a:extLst>
                </p14:cNvPr>
                <p14:cNvContentPartPr/>
                <p14:nvPr/>
              </p14:nvContentPartPr>
              <p14:xfrm>
                <a:off x="4615279" y="4408558"/>
                <a:ext cx="129960" cy="263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53CA3E9-E648-45EF-A0A7-CC221B53498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606279" y="4399918"/>
                  <a:ext cx="147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3267140-E42C-4BE5-87F2-A71560CC91C3}"/>
                    </a:ext>
                  </a:extLst>
                </p14:cNvPr>
                <p14:cNvContentPartPr/>
                <p14:nvPr/>
              </p14:nvContentPartPr>
              <p14:xfrm>
                <a:off x="4129999" y="4853158"/>
                <a:ext cx="106920" cy="226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3267140-E42C-4BE5-87F2-A71560CC91C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120999" y="4844518"/>
                  <a:ext cx="124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9393FA2-5C97-46FC-8225-ABDFD4BA3E88}"/>
                    </a:ext>
                  </a:extLst>
                </p14:cNvPr>
                <p14:cNvContentPartPr/>
                <p14:nvPr/>
              </p14:nvContentPartPr>
              <p14:xfrm>
                <a:off x="4256359" y="4844878"/>
                <a:ext cx="216360" cy="201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9393FA2-5C97-46FC-8225-ABDFD4BA3E8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247359" y="4836238"/>
                  <a:ext cx="234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D9C2F9E-E039-49C2-94CD-3D14B745CFBE}"/>
                    </a:ext>
                  </a:extLst>
                </p14:cNvPr>
                <p14:cNvContentPartPr/>
                <p14:nvPr/>
              </p14:nvContentPartPr>
              <p14:xfrm>
                <a:off x="4621759" y="4761718"/>
                <a:ext cx="136800" cy="241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D9C2F9E-E039-49C2-94CD-3D14B745CFB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612759" y="4753078"/>
                  <a:ext cx="154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898F31-F0C8-49CE-9E9D-9158BC7D8F48}"/>
                    </a:ext>
                  </a:extLst>
                </p14:cNvPr>
                <p14:cNvContentPartPr/>
                <p14:nvPr/>
              </p14:nvContentPartPr>
              <p14:xfrm>
                <a:off x="4141879" y="5191198"/>
                <a:ext cx="69120" cy="146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898F31-F0C8-49CE-9E9D-9158BC7D8F4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133239" y="5182558"/>
                  <a:ext cx="86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58CF531-F945-47DF-83EF-CD746C3EE737}"/>
                    </a:ext>
                  </a:extLst>
                </p14:cNvPr>
                <p14:cNvContentPartPr/>
                <p14:nvPr/>
              </p14:nvContentPartPr>
              <p14:xfrm>
                <a:off x="4376599" y="5098678"/>
                <a:ext cx="186840" cy="217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58CF531-F945-47DF-83EF-CD746C3EE73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367959" y="5089678"/>
                  <a:ext cx="204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38558A4-39E6-485F-A8E3-B079F1F90753}"/>
                    </a:ext>
                  </a:extLst>
                </p14:cNvPr>
                <p14:cNvContentPartPr/>
                <p14:nvPr/>
              </p14:nvContentPartPr>
              <p14:xfrm>
                <a:off x="4619239" y="5151598"/>
                <a:ext cx="151560" cy="156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38558A4-39E6-485F-A8E3-B079F1F9075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610239" y="5142958"/>
                  <a:ext cx="169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EBE5E4A-CDE2-4CAD-B786-DDB716867D1E}"/>
                    </a:ext>
                  </a:extLst>
                </p14:cNvPr>
                <p14:cNvContentPartPr/>
                <p14:nvPr/>
              </p14:nvContentPartPr>
              <p14:xfrm>
                <a:off x="4143679" y="5434198"/>
                <a:ext cx="105120" cy="199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EBE5E4A-CDE2-4CAD-B786-DDB716867D1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134679" y="5425198"/>
                  <a:ext cx="122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09E65D8-62CE-4F5C-A873-FFD4F00D2FEF}"/>
                    </a:ext>
                  </a:extLst>
                </p14:cNvPr>
                <p14:cNvContentPartPr/>
                <p14:nvPr/>
              </p14:nvContentPartPr>
              <p14:xfrm>
                <a:off x="4297759" y="5408638"/>
                <a:ext cx="208800" cy="2487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09E65D8-62CE-4F5C-A873-FFD4F00D2FE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288759" y="5399638"/>
                  <a:ext cx="226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9F9BCF0-7467-4604-90C5-D50D101F453D}"/>
                    </a:ext>
                  </a:extLst>
                </p14:cNvPr>
                <p14:cNvContentPartPr/>
                <p14:nvPr/>
              </p14:nvContentPartPr>
              <p14:xfrm>
                <a:off x="4563799" y="5430598"/>
                <a:ext cx="170640" cy="149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9F9BCF0-7467-4604-90C5-D50D101F453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554799" y="5421958"/>
                  <a:ext cx="188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0102AEC-4AC2-4648-991B-AFCCC92F4CA0}"/>
                    </a:ext>
                  </a:extLst>
                </p14:cNvPr>
                <p14:cNvContentPartPr/>
                <p14:nvPr/>
              </p14:nvContentPartPr>
              <p14:xfrm>
                <a:off x="4222879" y="5837398"/>
                <a:ext cx="6840" cy="17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0102AEC-4AC2-4648-991B-AFCCC92F4CA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214239" y="5828398"/>
                  <a:ext cx="24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564C6C8-A5EE-4462-B387-B3EAA7575B6A}"/>
                    </a:ext>
                  </a:extLst>
                </p14:cNvPr>
                <p14:cNvContentPartPr/>
                <p14:nvPr/>
              </p14:nvContentPartPr>
              <p14:xfrm>
                <a:off x="4192279" y="5771518"/>
                <a:ext cx="73440" cy="1760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564C6C8-A5EE-4462-B387-B3EAA7575B6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83639" y="5762878"/>
                  <a:ext cx="91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850C1E7-76CA-47A2-861D-D557A192C4F8}"/>
                    </a:ext>
                  </a:extLst>
                </p14:cNvPr>
                <p14:cNvContentPartPr/>
                <p14:nvPr/>
              </p14:nvContentPartPr>
              <p14:xfrm>
                <a:off x="4429519" y="5697358"/>
                <a:ext cx="190800" cy="244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850C1E7-76CA-47A2-861D-D557A192C4F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420519" y="5688358"/>
                  <a:ext cx="208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A22B839-FD5E-4CEA-ABA0-6AECAB1C512D}"/>
                    </a:ext>
                  </a:extLst>
                </p14:cNvPr>
                <p14:cNvContentPartPr/>
                <p14:nvPr/>
              </p14:nvContentPartPr>
              <p14:xfrm>
                <a:off x="4694479" y="5597998"/>
                <a:ext cx="190440" cy="285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A22B839-FD5E-4CEA-ABA0-6AECAB1C512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685479" y="5589358"/>
                  <a:ext cx="2080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E884F34-7DD2-41EA-91A6-FC29B48E3D91}"/>
                    </a:ext>
                  </a:extLst>
                </p14:cNvPr>
                <p14:cNvContentPartPr/>
                <p14:nvPr/>
              </p14:nvContentPartPr>
              <p14:xfrm>
                <a:off x="4170679" y="6122878"/>
                <a:ext cx="110160" cy="182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E884F34-7DD2-41EA-91A6-FC29B48E3D9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162039" y="6114238"/>
                  <a:ext cx="127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FB60149-78CD-4B6B-8C59-481288F8DA13}"/>
                    </a:ext>
                  </a:extLst>
                </p14:cNvPr>
                <p14:cNvContentPartPr/>
                <p14:nvPr/>
              </p14:nvContentPartPr>
              <p14:xfrm>
                <a:off x="4412599" y="6039718"/>
                <a:ext cx="204120" cy="269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FB60149-78CD-4B6B-8C59-481288F8DA1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403599" y="6031078"/>
                  <a:ext cx="221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7937A69-A054-48C3-9F1A-26A5F8A581D2}"/>
                    </a:ext>
                  </a:extLst>
                </p14:cNvPr>
                <p14:cNvContentPartPr/>
                <p14:nvPr/>
              </p14:nvContentPartPr>
              <p14:xfrm>
                <a:off x="4686559" y="6042598"/>
                <a:ext cx="88560" cy="239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7937A69-A054-48C3-9F1A-26A5F8A581D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677559" y="6033958"/>
                  <a:ext cx="10620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5F209FD-4772-4D1B-A992-8122D2C11AC8}"/>
              </a:ext>
            </a:extLst>
          </p:cNvPr>
          <p:cNvGrpSpPr/>
          <p:nvPr/>
        </p:nvGrpSpPr>
        <p:grpSpPr>
          <a:xfrm>
            <a:off x="5320159" y="4314598"/>
            <a:ext cx="401760" cy="249840"/>
            <a:chOff x="5320159" y="4314598"/>
            <a:chExt cx="401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A822148-3D3E-4FB4-8631-BFCD1C6EC667}"/>
                    </a:ext>
                  </a:extLst>
                </p14:cNvPr>
                <p14:cNvContentPartPr/>
                <p14:nvPr/>
              </p14:nvContentPartPr>
              <p14:xfrm>
                <a:off x="5320159" y="4382638"/>
                <a:ext cx="61560" cy="168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A822148-3D3E-4FB4-8631-BFCD1C6EC66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311159" y="4373638"/>
                  <a:ext cx="79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BFE3576-22BC-4493-8ECC-9EC2111493C7}"/>
                    </a:ext>
                  </a:extLst>
                </p14:cNvPr>
                <p14:cNvContentPartPr/>
                <p14:nvPr/>
              </p14:nvContentPartPr>
              <p14:xfrm>
                <a:off x="5599519" y="4376878"/>
                <a:ext cx="9360" cy="28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BFE3576-22BC-4493-8ECC-9EC2111493C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590519" y="4367878"/>
                  <a:ext cx="27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7176DA8-1DB6-4B57-BC1E-0625C2DB7981}"/>
                    </a:ext>
                  </a:extLst>
                </p14:cNvPr>
                <p14:cNvContentPartPr/>
                <p14:nvPr/>
              </p14:nvContentPartPr>
              <p14:xfrm>
                <a:off x="5488999" y="4314598"/>
                <a:ext cx="232920" cy="249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7176DA8-1DB6-4B57-BC1E-0625C2DB798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480359" y="4305958"/>
                  <a:ext cx="25056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555701D-DDDE-4D77-BABF-679341FD820D}"/>
              </a:ext>
            </a:extLst>
          </p:cNvPr>
          <p:cNvGrpSpPr/>
          <p:nvPr/>
        </p:nvGrpSpPr>
        <p:grpSpPr>
          <a:xfrm>
            <a:off x="5267599" y="4712758"/>
            <a:ext cx="554400" cy="1160640"/>
            <a:chOff x="5267599" y="4712758"/>
            <a:chExt cx="554400" cy="11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780C188-F96D-4BB5-AD00-EF71B7691EE6}"/>
                    </a:ext>
                  </a:extLst>
                </p14:cNvPr>
                <p14:cNvContentPartPr/>
                <p14:nvPr/>
              </p14:nvContentPartPr>
              <p14:xfrm>
                <a:off x="5267599" y="4718158"/>
                <a:ext cx="167040" cy="224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780C188-F96D-4BB5-AD00-EF71B7691EE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258959" y="4709158"/>
                  <a:ext cx="184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ECBCA21-D725-4EB6-B686-68681D364D45}"/>
                    </a:ext>
                  </a:extLst>
                </p14:cNvPr>
                <p14:cNvContentPartPr/>
                <p14:nvPr/>
              </p14:nvContentPartPr>
              <p14:xfrm>
                <a:off x="5438239" y="4712758"/>
                <a:ext cx="316440" cy="205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ECBCA21-D725-4EB6-B686-68681D364D45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429239" y="4703758"/>
                  <a:ext cx="334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6687756-46B7-45D6-9E0A-C6FA77CEA979}"/>
                    </a:ext>
                  </a:extLst>
                </p14:cNvPr>
                <p14:cNvContentPartPr/>
                <p14:nvPr/>
              </p14:nvContentPartPr>
              <p14:xfrm>
                <a:off x="5332039" y="5075638"/>
                <a:ext cx="86400" cy="1918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6687756-46B7-45D6-9E0A-C6FA77CEA97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323399" y="5066998"/>
                  <a:ext cx="104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1E52ED7-5E5B-4DA0-A491-3ADA61E17B9B}"/>
                    </a:ext>
                  </a:extLst>
                </p14:cNvPr>
                <p14:cNvContentPartPr/>
                <p14:nvPr/>
              </p14:nvContentPartPr>
              <p14:xfrm>
                <a:off x="5527159" y="4966198"/>
                <a:ext cx="294840" cy="330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1E52ED7-5E5B-4DA0-A491-3ADA61E17B9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518519" y="4957198"/>
                  <a:ext cx="3124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A9BEBE5-3007-44C5-9CF8-E47C41E1CD7F}"/>
                    </a:ext>
                  </a:extLst>
                </p14:cNvPr>
                <p14:cNvContentPartPr/>
                <p14:nvPr/>
              </p14:nvContentPartPr>
              <p14:xfrm>
                <a:off x="5291359" y="5380558"/>
                <a:ext cx="127440" cy="183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A9BEBE5-3007-44C5-9CF8-E47C41E1CD7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282359" y="5371918"/>
                  <a:ext cx="145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5F0C41F-3879-404C-BAA0-7CF833514D45}"/>
                    </a:ext>
                  </a:extLst>
                </p14:cNvPr>
                <p14:cNvContentPartPr/>
                <p14:nvPr/>
              </p14:nvContentPartPr>
              <p14:xfrm>
                <a:off x="5459119" y="5338438"/>
                <a:ext cx="336240" cy="224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5F0C41F-3879-404C-BAA0-7CF833514D4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450119" y="5329798"/>
                  <a:ext cx="353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57B5A45-940D-4608-8644-71E8D9A64B95}"/>
                    </a:ext>
                  </a:extLst>
                </p14:cNvPr>
                <p14:cNvContentPartPr/>
                <p14:nvPr/>
              </p14:nvContentPartPr>
              <p14:xfrm>
                <a:off x="5348599" y="5639038"/>
                <a:ext cx="72720" cy="234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57B5A45-940D-4608-8644-71E8D9A64B9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339959" y="5630398"/>
                  <a:ext cx="90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7594DE3-0A12-42DD-8FEF-24264E452B6E}"/>
                    </a:ext>
                  </a:extLst>
                </p14:cNvPr>
                <p14:cNvContentPartPr/>
                <p14:nvPr/>
              </p14:nvContentPartPr>
              <p14:xfrm>
                <a:off x="5522839" y="5558398"/>
                <a:ext cx="292320" cy="303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7594DE3-0A12-42DD-8FEF-24264E452B6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514199" y="5549758"/>
                  <a:ext cx="30996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66C3245B-1134-4309-935F-EE5B02D3F7FC}"/>
              </a:ext>
            </a:extLst>
          </p:cNvPr>
          <p:cNvGrpSpPr/>
          <p:nvPr/>
        </p:nvGrpSpPr>
        <p:grpSpPr>
          <a:xfrm>
            <a:off x="5314399" y="6041518"/>
            <a:ext cx="435960" cy="270360"/>
            <a:chOff x="5314399" y="6041518"/>
            <a:chExt cx="43596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F654A62-3797-4957-A33C-1A78D2DF6CFF}"/>
                    </a:ext>
                  </a:extLst>
                </p14:cNvPr>
                <p14:cNvContentPartPr/>
                <p14:nvPr/>
              </p14:nvContentPartPr>
              <p14:xfrm>
                <a:off x="5314399" y="6041518"/>
                <a:ext cx="146880" cy="225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F654A62-3797-4957-A33C-1A78D2DF6CF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305759" y="6032518"/>
                  <a:ext cx="164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D2FFB40-2674-4BCC-AF62-6DC36661014A}"/>
                    </a:ext>
                  </a:extLst>
                </p14:cNvPr>
                <p14:cNvContentPartPr/>
                <p14:nvPr/>
              </p14:nvContentPartPr>
              <p14:xfrm>
                <a:off x="5467039" y="6052318"/>
                <a:ext cx="283320" cy="259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D2FFB40-2674-4BCC-AF62-6DC36661014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458039" y="6043318"/>
                  <a:ext cx="30096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0D894884-9458-4BA4-B153-8304C41D4ADE}"/>
              </a:ext>
            </a:extLst>
          </p:cNvPr>
          <p:cNvGrpSpPr/>
          <p:nvPr/>
        </p:nvGrpSpPr>
        <p:grpSpPr>
          <a:xfrm>
            <a:off x="6458839" y="3677758"/>
            <a:ext cx="1481040" cy="1155240"/>
            <a:chOff x="6458839" y="3677758"/>
            <a:chExt cx="1481040" cy="11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FC69930-4FF8-43DB-BB0C-DDE9DF470668}"/>
                    </a:ext>
                  </a:extLst>
                </p14:cNvPr>
                <p14:cNvContentPartPr/>
                <p14:nvPr/>
              </p14:nvContentPartPr>
              <p14:xfrm>
                <a:off x="6458839" y="3926878"/>
                <a:ext cx="175320" cy="390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FC69930-4FF8-43DB-BB0C-DDE9DF47066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450199" y="3917878"/>
                  <a:ext cx="192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22A5B70-8A8C-43BA-9459-05F065D89BDB}"/>
                    </a:ext>
                  </a:extLst>
                </p14:cNvPr>
                <p14:cNvContentPartPr/>
                <p14:nvPr/>
              </p14:nvContentPartPr>
              <p14:xfrm>
                <a:off x="6554599" y="3765958"/>
                <a:ext cx="307800" cy="288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22A5B70-8A8C-43BA-9459-05F065D89BD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545959" y="3756958"/>
                  <a:ext cx="3254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E2CF575-8DC4-49F4-912C-B5012120B935}"/>
                    </a:ext>
                  </a:extLst>
                </p14:cNvPr>
                <p14:cNvContentPartPr/>
                <p14:nvPr/>
              </p14:nvContentPartPr>
              <p14:xfrm>
                <a:off x="6919999" y="3785038"/>
                <a:ext cx="192960" cy="262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E2CF575-8DC4-49F4-912C-B5012120B93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911359" y="3776038"/>
                  <a:ext cx="210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183EF84-4805-478D-8B34-CFFAF97EE3A2}"/>
                    </a:ext>
                  </a:extLst>
                </p14:cNvPr>
                <p14:cNvContentPartPr/>
                <p14:nvPr/>
              </p14:nvContentPartPr>
              <p14:xfrm>
                <a:off x="7151479" y="3819958"/>
                <a:ext cx="201960" cy="187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183EF84-4805-478D-8B34-CFFAF97EE3A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142839" y="3811318"/>
                  <a:ext cx="219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C5059E3-966B-4597-B4BC-D97208DC3469}"/>
                    </a:ext>
                  </a:extLst>
                </p14:cNvPr>
                <p14:cNvContentPartPr/>
                <p14:nvPr/>
              </p14:nvContentPartPr>
              <p14:xfrm>
                <a:off x="7155799" y="3824998"/>
                <a:ext cx="188280" cy="170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C5059E3-966B-4597-B4BC-D97208DC346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146799" y="3816358"/>
                  <a:ext cx="205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7EC5416-156F-4D3C-BBAA-FF0258201FD1}"/>
                    </a:ext>
                  </a:extLst>
                </p14:cNvPr>
                <p14:cNvContentPartPr/>
                <p14:nvPr/>
              </p14:nvContentPartPr>
              <p14:xfrm>
                <a:off x="7347679" y="4003558"/>
                <a:ext cx="51840" cy="170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7EC5416-156F-4D3C-BBAA-FF0258201FD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338679" y="3994918"/>
                  <a:ext cx="69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885D7FA-033F-45CC-8949-25788815416F}"/>
                    </a:ext>
                  </a:extLst>
                </p14:cNvPr>
                <p14:cNvContentPartPr/>
                <p14:nvPr/>
              </p14:nvContentPartPr>
              <p14:xfrm>
                <a:off x="7507879" y="3915718"/>
                <a:ext cx="117720" cy="118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885D7FA-033F-45CC-8949-25788815416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498879" y="3906718"/>
                  <a:ext cx="135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D52CBBD-407D-45D8-81A7-1BA368045BA6}"/>
                    </a:ext>
                  </a:extLst>
                </p14:cNvPr>
                <p14:cNvContentPartPr/>
                <p14:nvPr/>
              </p14:nvContentPartPr>
              <p14:xfrm>
                <a:off x="7488799" y="3858118"/>
                <a:ext cx="178200" cy="383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D52CBBD-407D-45D8-81A7-1BA368045BA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480159" y="3849478"/>
                  <a:ext cx="1958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29D3233-1CF7-4759-BA66-68F3ED3FEED1}"/>
                    </a:ext>
                  </a:extLst>
                </p14:cNvPr>
                <p14:cNvContentPartPr/>
                <p14:nvPr/>
              </p14:nvContentPartPr>
              <p14:xfrm>
                <a:off x="7783639" y="3677758"/>
                <a:ext cx="156240" cy="415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29D3233-1CF7-4759-BA66-68F3ED3FEED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774999" y="3669118"/>
                  <a:ext cx="173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97D6A1-FF63-4FFF-BED2-0946D307EFD5}"/>
                    </a:ext>
                  </a:extLst>
                </p14:cNvPr>
                <p14:cNvContentPartPr/>
                <p14:nvPr/>
              </p14:nvContentPartPr>
              <p14:xfrm>
                <a:off x="6790759" y="4457878"/>
                <a:ext cx="27000" cy="29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97D6A1-FF63-4FFF-BED2-0946D307EFD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781759" y="4448878"/>
                  <a:ext cx="44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76E5770-3404-43B9-8179-D4F941336ACE}"/>
                    </a:ext>
                  </a:extLst>
                </p14:cNvPr>
                <p14:cNvContentPartPr/>
                <p14:nvPr/>
              </p14:nvContentPartPr>
              <p14:xfrm>
                <a:off x="6928639" y="4339798"/>
                <a:ext cx="91800" cy="162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76E5770-3404-43B9-8179-D4F941336AC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919639" y="4330798"/>
                  <a:ext cx="109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8F25E8B-A2E6-4A8F-BD0E-A1494AA225EB}"/>
                    </a:ext>
                  </a:extLst>
                </p14:cNvPr>
                <p14:cNvContentPartPr/>
                <p14:nvPr/>
              </p14:nvContentPartPr>
              <p14:xfrm>
                <a:off x="7085239" y="4291918"/>
                <a:ext cx="289440" cy="212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8F25E8B-A2E6-4A8F-BD0E-A1494AA225E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076599" y="4282918"/>
                  <a:ext cx="307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A2597A2-0EBA-4474-91EC-061E56ACB770}"/>
                    </a:ext>
                  </a:extLst>
                </p14:cNvPr>
                <p14:cNvContentPartPr/>
                <p14:nvPr/>
              </p14:nvContentPartPr>
              <p14:xfrm>
                <a:off x="6817399" y="4766398"/>
                <a:ext cx="37080" cy="31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A2597A2-0EBA-4474-91EC-061E56ACB77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808759" y="4757758"/>
                  <a:ext cx="54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DF4E890-0D21-4F36-8CBC-7EAB29CEE391}"/>
                    </a:ext>
                  </a:extLst>
                </p14:cNvPr>
                <p14:cNvContentPartPr/>
                <p14:nvPr/>
              </p14:nvContentPartPr>
              <p14:xfrm>
                <a:off x="6936919" y="4656238"/>
                <a:ext cx="208800" cy="155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DF4E890-0D21-4F36-8CBC-7EAB29CEE39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927919" y="4647238"/>
                  <a:ext cx="226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FCE6828-FE36-47FC-9856-4F15BBAC2576}"/>
                    </a:ext>
                  </a:extLst>
                </p14:cNvPr>
                <p14:cNvContentPartPr/>
                <p14:nvPr/>
              </p14:nvContentPartPr>
              <p14:xfrm>
                <a:off x="7251919" y="4580278"/>
                <a:ext cx="168480" cy="252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FCE6828-FE36-47FC-9856-4F15BBAC257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243279" y="4571638"/>
                  <a:ext cx="18612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BEF4890F-EE4D-4CDF-8114-109DA8C5E3F3}"/>
              </a:ext>
            </a:extLst>
          </p:cNvPr>
          <p:cNvGrpSpPr/>
          <p:nvPr/>
        </p:nvGrpSpPr>
        <p:grpSpPr>
          <a:xfrm>
            <a:off x="6781039" y="4935598"/>
            <a:ext cx="790200" cy="604800"/>
            <a:chOff x="6781039" y="4935598"/>
            <a:chExt cx="79020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0A716AC-ED96-48D1-858E-42B34F3D4B64}"/>
                    </a:ext>
                  </a:extLst>
                </p14:cNvPr>
                <p14:cNvContentPartPr/>
                <p14:nvPr/>
              </p14:nvContentPartPr>
              <p14:xfrm>
                <a:off x="6781039" y="5140078"/>
                <a:ext cx="24120" cy="21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0A716AC-ED96-48D1-858E-42B34F3D4B6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772399" y="5131438"/>
                  <a:ext cx="41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1302439-F435-4373-817D-8F3C7075DECE}"/>
                    </a:ext>
                  </a:extLst>
                </p14:cNvPr>
                <p14:cNvContentPartPr/>
                <p14:nvPr/>
              </p14:nvContentPartPr>
              <p14:xfrm>
                <a:off x="6948439" y="4978078"/>
                <a:ext cx="177840" cy="114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1302439-F435-4373-817D-8F3C7075DEC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939439" y="4969078"/>
                  <a:ext cx="195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D07F9C3-E221-4485-80C1-BA9D53507199}"/>
                    </a:ext>
                  </a:extLst>
                </p14:cNvPr>
                <p14:cNvContentPartPr/>
                <p14:nvPr/>
              </p14:nvContentPartPr>
              <p14:xfrm>
                <a:off x="7052119" y="4935598"/>
                <a:ext cx="136800" cy="254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D07F9C3-E221-4485-80C1-BA9D53507199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043479" y="4926598"/>
                  <a:ext cx="154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D1A48DF-A6B0-41F1-B6C4-DC004C2DD67D}"/>
                    </a:ext>
                  </a:extLst>
                </p14:cNvPr>
                <p14:cNvContentPartPr/>
                <p14:nvPr/>
              </p14:nvContentPartPr>
              <p14:xfrm>
                <a:off x="7242919" y="4953238"/>
                <a:ext cx="297720" cy="210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D1A48DF-A6B0-41F1-B6C4-DC004C2DD67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234279" y="4944598"/>
                  <a:ext cx="315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CBE682-ABA5-48C2-A301-F8F0542A8777}"/>
                    </a:ext>
                  </a:extLst>
                </p14:cNvPr>
                <p14:cNvContentPartPr/>
                <p14:nvPr/>
              </p14:nvContentPartPr>
              <p14:xfrm>
                <a:off x="6861679" y="5480278"/>
                <a:ext cx="32400" cy="324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CBE682-ABA5-48C2-A301-F8F0542A877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852679" y="5471278"/>
                  <a:ext cx="50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B646BDE-532F-4C96-B72A-FE3E14809474}"/>
                    </a:ext>
                  </a:extLst>
                </p14:cNvPr>
                <p14:cNvContentPartPr/>
                <p14:nvPr/>
              </p14:nvContentPartPr>
              <p14:xfrm>
                <a:off x="7015399" y="5342758"/>
                <a:ext cx="240120" cy="182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B646BDE-532F-4C96-B72A-FE3E1480947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006399" y="5333758"/>
                  <a:ext cx="257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FDEA301-EBF8-4E8D-BC08-4715CBF3D7A0}"/>
                    </a:ext>
                  </a:extLst>
                </p14:cNvPr>
                <p14:cNvContentPartPr/>
                <p14:nvPr/>
              </p14:nvContentPartPr>
              <p14:xfrm>
                <a:off x="7350919" y="5276878"/>
                <a:ext cx="220320" cy="263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FDEA301-EBF8-4E8D-BC08-4715CBF3D7A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342279" y="5267878"/>
                  <a:ext cx="23796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4856A8A3-2944-4DDD-81AF-3D039BF9DA68}"/>
              </a:ext>
            </a:extLst>
          </p:cNvPr>
          <p:cNvGrpSpPr/>
          <p:nvPr/>
        </p:nvGrpSpPr>
        <p:grpSpPr>
          <a:xfrm>
            <a:off x="6874999" y="5659198"/>
            <a:ext cx="867240" cy="668520"/>
            <a:chOff x="6874999" y="5659198"/>
            <a:chExt cx="86724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343D543-230F-4723-88C7-80795A555A5E}"/>
                    </a:ext>
                  </a:extLst>
                </p14:cNvPr>
                <p14:cNvContentPartPr/>
                <p14:nvPr/>
              </p14:nvContentPartPr>
              <p14:xfrm>
                <a:off x="6898039" y="5861878"/>
                <a:ext cx="31320" cy="280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343D543-230F-4723-88C7-80795A555A5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889039" y="5853238"/>
                  <a:ext cx="48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403629F-1EE6-44C0-AAE7-4B12F58F4E46}"/>
                    </a:ext>
                  </a:extLst>
                </p14:cNvPr>
                <p14:cNvContentPartPr/>
                <p14:nvPr/>
              </p14:nvContentPartPr>
              <p14:xfrm>
                <a:off x="7013599" y="5714278"/>
                <a:ext cx="295200" cy="173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403629F-1EE6-44C0-AAE7-4B12F58F4E4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004959" y="5705278"/>
                  <a:ext cx="312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19E8433-A0D9-4332-A1C4-A63A7B556108}"/>
                    </a:ext>
                  </a:extLst>
                </p14:cNvPr>
                <p14:cNvContentPartPr/>
                <p14:nvPr/>
              </p14:nvContentPartPr>
              <p14:xfrm>
                <a:off x="7358839" y="5659198"/>
                <a:ext cx="383400" cy="2109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19E8433-A0D9-4332-A1C4-A63A7B55610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349839" y="5650198"/>
                  <a:ext cx="401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98313D2-4554-4ACC-97C7-E2A9CD821A5F}"/>
                    </a:ext>
                  </a:extLst>
                </p14:cNvPr>
                <p14:cNvContentPartPr/>
                <p14:nvPr/>
              </p14:nvContentPartPr>
              <p14:xfrm>
                <a:off x="6874999" y="6260038"/>
                <a:ext cx="108000" cy="46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98313D2-4554-4ACC-97C7-E2A9CD821A5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865999" y="6251398"/>
                  <a:ext cx="125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E712FCA-F19C-453B-829B-9ADFF6E4E22E}"/>
                    </a:ext>
                  </a:extLst>
                </p14:cNvPr>
                <p14:cNvContentPartPr/>
                <p14:nvPr/>
              </p14:nvContentPartPr>
              <p14:xfrm>
                <a:off x="7085239" y="6053038"/>
                <a:ext cx="227880" cy="218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E712FCA-F19C-453B-829B-9ADFF6E4E22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076239" y="6044038"/>
                  <a:ext cx="245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460F939-9597-47EA-A5D2-10F6AD108BD3}"/>
                    </a:ext>
                  </a:extLst>
                </p14:cNvPr>
                <p14:cNvContentPartPr/>
                <p14:nvPr/>
              </p14:nvContentPartPr>
              <p14:xfrm>
                <a:off x="7419679" y="5986438"/>
                <a:ext cx="224280" cy="160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460F939-9597-47EA-A5D2-10F6AD108BD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410679" y="5977798"/>
                  <a:ext cx="241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8385E73-5264-4FEF-8C11-E1BCF5FE840F}"/>
                    </a:ext>
                  </a:extLst>
                </p14:cNvPr>
                <p14:cNvContentPartPr/>
                <p14:nvPr/>
              </p14:nvContentPartPr>
              <p14:xfrm>
                <a:off x="7457839" y="5956558"/>
                <a:ext cx="264240" cy="3711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8385E73-5264-4FEF-8C11-E1BCF5FE840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449199" y="5947558"/>
                  <a:ext cx="281880" cy="38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88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B8FF18F5-19ED-4446-A2D8-C5BD30C80052}"/>
              </a:ext>
            </a:extLst>
          </p:cNvPr>
          <p:cNvGrpSpPr/>
          <p:nvPr/>
        </p:nvGrpSpPr>
        <p:grpSpPr>
          <a:xfrm>
            <a:off x="375919" y="-39242"/>
            <a:ext cx="4422240" cy="1359000"/>
            <a:chOff x="375919" y="-39242"/>
            <a:chExt cx="4422240" cy="13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42AA41-C5BD-493D-9140-6DEED90F4A7A}"/>
                    </a:ext>
                  </a:extLst>
                </p14:cNvPr>
                <p14:cNvContentPartPr/>
                <p14:nvPr/>
              </p14:nvContentPartPr>
              <p14:xfrm>
                <a:off x="4154119" y="-39242"/>
                <a:ext cx="435240" cy="65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42AA41-C5BD-493D-9140-6DEED90F4A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45479" y="-48242"/>
                  <a:ext cx="45288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0B4B93-587C-4911-AC71-79101E777ACA}"/>
                    </a:ext>
                  </a:extLst>
                </p14:cNvPr>
                <p14:cNvContentPartPr/>
                <p14:nvPr/>
              </p14:nvContentPartPr>
              <p14:xfrm>
                <a:off x="4144759" y="398158"/>
                <a:ext cx="270720" cy="10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0B4B93-587C-4911-AC71-79101E77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5759" y="389158"/>
                  <a:ext cx="288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F92230-AD0C-4496-841C-E1537CBBC2B7}"/>
                    </a:ext>
                  </a:extLst>
                </p14:cNvPr>
                <p14:cNvContentPartPr/>
                <p14:nvPr/>
              </p14:nvContentPartPr>
              <p14:xfrm>
                <a:off x="4323319" y="463318"/>
                <a:ext cx="138600" cy="173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F92230-AD0C-4496-841C-E1537CBBC2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14319" y="454678"/>
                  <a:ext cx="156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73555C-A804-498B-A34B-B89F52E80CD2}"/>
                    </a:ext>
                  </a:extLst>
                </p14:cNvPr>
                <p14:cNvContentPartPr/>
                <p14:nvPr/>
              </p14:nvContentPartPr>
              <p14:xfrm>
                <a:off x="4547959" y="405358"/>
                <a:ext cx="250200" cy="256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73555C-A804-498B-A34B-B89F52E80C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39319" y="396718"/>
                  <a:ext cx="267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6E5DDBC-A6CE-444E-9660-58AE0D324DA3}"/>
                    </a:ext>
                  </a:extLst>
                </p14:cNvPr>
                <p14:cNvContentPartPr/>
                <p14:nvPr/>
              </p14:nvContentPartPr>
              <p14:xfrm>
                <a:off x="383479" y="253438"/>
                <a:ext cx="586800" cy="430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6E5DDBC-A6CE-444E-9660-58AE0D324D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4839" y="244438"/>
                  <a:ext cx="604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6C66886-A2CA-47AC-93D6-E0644AE05F2E}"/>
                    </a:ext>
                  </a:extLst>
                </p14:cNvPr>
                <p14:cNvContentPartPr/>
                <p14:nvPr/>
              </p14:nvContentPartPr>
              <p14:xfrm>
                <a:off x="944719" y="412918"/>
                <a:ext cx="172440" cy="231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6C66886-A2CA-47AC-93D6-E0644AE05F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6079" y="404278"/>
                  <a:ext cx="190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5A38522-4500-48F9-BA18-E5B7BB8D7DC0}"/>
                    </a:ext>
                  </a:extLst>
                </p14:cNvPr>
                <p14:cNvContentPartPr/>
                <p14:nvPr/>
              </p14:nvContentPartPr>
              <p14:xfrm>
                <a:off x="1221199" y="403918"/>
                <a:ext cx="282960" cy="244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5A38522-4500-48F9-BA18-E5B7BB8D7D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2199" y="394918"/>
                  <a:ext cx="3006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2BC910C-C4C7-4355-8B50-8521BEC1B3B5}"/>
                    </a:ext>
                  </a:extLst>
                </p14:cNvPr>
                <p14:cNvContentPartPr/>
                <p14:nvPr/>
              </p14:nvContentPartPr>
              <p14:xfrm>
                <a:off x="1542319" y="384478"/>
                <a:ext cx="223560" cy="223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BC910C-C4C7-4355-8B50-8521BEC1B3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33679" y="375838"/>
                  <a:ext cx="241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81A5CE-3126-452C-BC8C-40F15DF5BEAC}"/>
                    </a:ext>
                  </a:extLst>
                </p14:cNvPr>
                <p14:cNvContentPartPr/>
                <p14:nvPr/>
              </p14:nvContentPartPr>
              <p14:xfrm>
                <a:off x="2210839" y="435958"/>
                <a:ext cx="236520" cy="237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81A5CE-3126-452C-BC8C-40F15DF5BE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01839" y="427318"/>
                  <a:ext cx="254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B95532-7622-4264-A907-0482FAF5071F}"/>
                    </a:ext>
                  </a:extLst>
                </p14:cNvPr>
                <p14:cNvContentPartPr/>
                <p14:nvPr/>
              </p14:nvContentPartPr>
              <p14:xfrm>
                <a:off x="2558959" y="64438"/>
                <a:ext cx="352440" cy="65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B95532-7622-4264-A907-0482FAF507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50319" y="55438"/>
                  <a:ext cx="37008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25C29D-20B1-4C2E-A804-221FB48C25A1}"/>
                    </a:ext>
                  </a:extLst>
                </p14:cNvPr>
                <p14:cNvContentPartPr/>
                <p14:nvPr/>
              </p14:nvContentPartPr>
              <p14:xfrm>
                <a:off x="2551039" y="441718"/>
                <a:ext cx="226080" cy="11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25C29D-20B1-4C2E-A804-221FB48C25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2039" y="433078"/>
                  <a:ext cx="243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32FEA8A-A496-4604-849F-7BC17A23EA63}"/>
                    </a:ext>
                  </a:extLst>
                </p14:cNvPr>
                <p14:cNvContentPartPr/>
                <p14:nvPr/>
              </p14:nvContentPartPr>
              <p14:xfrm>
                <a:off x="2867119" y="42838"/>
                <a:ext cx="321840" cy="600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32FEA8A-A496-4604-849F-7BC17A23EA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58479" y="34198"/>
                  <a:ext cx="33948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F639F6-33D8-4ABD-8AD5-452C9AD2C3CB}"/>
                    </a:ext>
                  </a:extLst>
                </p14:cNvPr>
                <p14:cNvContentPartPr/>
                <p14:nvPr/>
              </p14:nvContentPartPr>
              <p14:xfrm>
                <a:off x="2832559" y="367918"/>
                <a:ext cx="453960" cy="237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F639F6-33D8-4ABD-8AD5-452C9AD2C3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23919" y="359278"/>
                  <a:ext cx="4716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86E245-FC2B-4D9B-8E0F-57C36DE0B5C0}"/>
                    </a:ext>
                  </a:extLst>
                </p14:cNvPr>
                <p14:cNvContentPartPr/>
                <p14:nvPr/>
              </p14:nvContentPartPr>
              <p14:xfrm>
                <a:off x="3319639" y="412558"/>
                <a:ext cx="287640" cy="19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86E245-FC2B-4D9B-8E0F-57C36DE0B5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10999" y="403558"/>
                  <a:ext cx="305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2CED1C3-2E46-4D99-A8B3-0BC4D13F5724}"/>
                    </a:ext>
                  </a:extLst>
                </p14:cNvPr>
                <p14:cNvContentPartPr/>
                <p14:nvPr/>
              </p14:nvContentPartPr>
              <p14:xfrm>
                <a:off x="3677119" y="620278"/>
                <a:ext cx="150480" cy="22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2CED1C3-2E46-4D99-A8B3-0BC4D13F57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68119" y="611638"/>
                  <a:ext cx="168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560DE13-E93E-45C0-B888-857B43E3D893}"/>
                    </a:ext>
                  </a:extLst>
                </p14:cNvPr>
                <p14:cNvContentPartPr/>
                <p14:nvPr/>
              </p14:nvContentPartPr>
              <p14:xfrm>
                <a:off x="432799" y="1092238"/>
                <a:ext cx="7920" cy="4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560DE13-E93E-45C0-B888-857B43E3D8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3799" y="1083598"/>
                  <a:ext cx="255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DD9A3B-1B25-47F7-A9E9-F6A12C32FF88}"/>
                    </a:ext>
                  </a:extLst>
                </p14:cNvPr>
                <p14:cNvContentPartPr/>
                <p14:nvPr/>
              </p14:nvContentPartPr>
              <p14:xfrm>
                <a:off x="375919" y="1010158"/>
                <a:ext cx="364680" cy="30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DD9A3B-1B25-47F7-A9E9-F6A12C32FF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6919" y="1001158"/>
                  <a:ext cx="382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714280-4734-4F08-BBE6-5C84AE592AA2}"/>
                    </a:ext>
                  </a:extLst>
                </p14:cNvPr>
                <p14:cNvContentPartPr/>
                <p14:nvPr/>
              </p14:nvContentPartPr>
              <p14:xfrm>
                <a:off x="733039" y="1082158"/>
                <a:ext cx="155160" cy="178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714280-4734-4F08-BBE6-5C84AE592A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4039" y="1073158"/>
                  <a:ext cx="172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F33C7CF-4496-4435-8F23-12BC7AFD1039}"/>
                    </a:ext>
                  </a:extLst>
                </p14:cNvPr>
                <p14:cNvContentPartPr/>
                <p14:nvPr/>
              </p14:nvContentPartPr>
              <p14:xfrm>
                <a:off x="1017079" y="1042918"/>
                <a:ext cx="204840" cy="210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F33C7CF-4496-4435-8F23-12BC7AFD10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8079" y="1034278"/>
                  <a:ext cx="222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B64C95-8569-4029-89F2-2CB763E7D430}"/>
                    </a:ext>
                  </a:extLst>
                </p14:cNvPr>
                <p14:cNvContentPartPr/>
                <p14:nvPr/>
              </p14:nvContentPartPr>
              <p14:xfrm>
                <a:off x="1249639" y="840238"/>
                <a:ext cx="231120" cy="457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B64C95-8569-4029-89F2-2CB763E7D4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40999" y="831598"/>
                  <a:ext cx="2487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C4B28B8-A6DF-4FC0-B01B-C429E1352C59}"/>
                    </a:ext>
                  </a:extLst>
                </p14:cNvPr>
                <p14:cNvContentPartPr/>
                <p14:nvPr/>
              </p14:nvContentPartPr>
              <p14:xfrm>
                <a:off x="1428919" y="1073878"/>
                <a:ext cx="162000" cy="24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C4B28B8-A6DF-4FC0-B01B-C429E1352C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20279" y="1065238"/>
                  <a:ext cx="179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99BA40-CF23-48CC-9E8F-1F1E3C4AB00D}"/>
                    </a:ext>
                  </a:extLst>
                </p14:cNvPr>
                <p14:cNvContentPartPr/>
                <p14:nvPr/>
              </p14:nvContentPartPr>
              <p14:xfrm>
                <a:off x="1553839" y="826918"/>
                <a:ext cx="277200" cy="437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99BA40-CF23-48CC-9E8F-1F1E3C4AB0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45199" y="818278"/>
                  <a:ext cx="2948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41CBCB4-4469-4860-AE3E-DA4C7EBE3515}"/>
                    </a:ext>
                  </a:extLst>
                </p14:cNvPr>
                <p14:cNvContentPartPr/>
                <p14:nvPr/>
              </p14:nvContentPartPr>
              <p14:xfrm>
                <a:off x="2082319" y="780478"/>
                <a:ext cx="279360" cy="491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41CBCB4-4469-4860-AE3E-DA4C7EBE35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73319" y="771478"/>
                  <a:ext cx="2970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B23EEFF-461D-49AB-92B4-83D5CB1CFFF7}"/>
                    </a:ext>
                  </a:extLst>
                </p14:cNvPr>
                <p14:cNvContentPartPr/>
                <p14:nvPr/>
              </p14:nvContentPartPr>
              <p14:xfrm>
                <a:off x="2421439" y="1027078"/>
                <a:ext cx="246600" cy="216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B23EEFF-461D-49AB-92B4-83D5CB1CFF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12439" y="1018078"/>
                  <a:ext cx="264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B8E7B1-0C9B-4CE4-8063-BD404FC4F9C8}"/>
                    </a:ext>
                  </a:extLst>
                </p14:cNvPr>
                <p14:cNvContentPartPr/>
                <p14:nvPr/>
              </p14:nvContentPartPr>
              <p14:xfrm>
                <a:off x="3163039" y="995398"/>
                <a:ext cx="294480" cy="282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B8E7B1-0C9B-4CE4-8063-BD404FC4F9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54399" y="986398"/>
                  <a:ext cx="312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AE89C34-C009-4C72-B5E6-A3B98D4DD22E}"/>
                    </a:ext>
                  </a:extLst>
                </p14:cNvPr>
                <p14:cNvContentPartPr/>
                <p14:nvPr/>
              </p14:nvContentPartPr>
              <p14:xfrm>
                <a:off x="3480199" y="835558"/>
                <a:ext cx="376560" cy="437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AE89C34-C009-4C72-B5E6-A3B98D4DD2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71559" y="826918"/>
                  <a:ext cx="3942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9A3A6F-52CA-4931-BF6D-E40AF5D91A31}"/>
                    </a:ext>
                  </a:extLst>
                </p14:cNvPr>
                <p14:cNvContentPartPr/>
                <p14:nvPr/>
              </p14:nvContentPartPr>
              <p14:xfrm>
                <a:off x="3791599" y="1053358"/>
                <a:ext cx="158040" cy="173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9A3A6F-52CA-4931-BF6D-E40AF5D91A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82599" y="1044718"/>
                  <a:ext cx="175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BFC14B-EAC8-42C6-80A1-590C58A39909}"/>
                    </a:ext>
                  </a:extLst>
                </p14:cNvPr>
                <p14:cNvContentPartPr/>
                <p14:nvPr/>
              </p14:nvContentPartPr>
              <p14:xfrm>
                <a:off x="4054759" y="1042918"/>
                <a:ext cx="324720" cy="164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BFC14B-EAC8-42C6-80A1-590C58A399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46119" y="1034278"/>
                  <a:ext cx="342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2CB283C-8A97-4316-A3F9-AC2577FDB160}"/>
                    </a:ext>
                  </a:extLst>
                </p14:cNvPr>
                <p14:cNvContentPartPr/>
                <p14:nvPr/>
              </p14:nvContentPartPr>
              <p14:xfrm>
                <a:off x="4420879" y="1013758"/>
                <a:ext cx="231120" cy="205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2CB283C-8A97-4316-A3F9-AC2577FDB1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11879" y="1005118"/>
                  <a:ext cx="24876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B919122-A1B8-4A60-A074-10DCDE718471}"/>
              </a:ext>
            </a:extLst>
          </p:cNvPr>
          <p:cNvGrpSpPr/>
          <p:nvPr/>
        </p:nvGrpSpPr>
        <p:grpSpPr>
          <a:xfrm>
            <a:off x="5062399" y="-57602"/>
            <a:ext cx="6260040" cy="1238400"/>
            <a:chOff x="5062399" y="-57602"/>
            <a:chExt cx="6260040" cy="12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06FC12-86B6-4AB1-88DF-7961BB7A2816}"/>
                    </a:ext>
                  </a:extLst>
                </p14:cNvPr>
                <p14:cNvContentPartPr/>
                <p14:nvPr/>
              </p14:nvContentPartPr>
              <p14:xfrm>
                <a:off x="5062399" y="417598"/>
                <a:ext cx="359280" cy="18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06FC12-86B6-4AB1-88DF-7961BB7A28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399" y="408598"/>
                  <a:ext cx="376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0EA2DE-D50D-4B62-BC8C-F32976161019}"/>
                    </a:ext>
                  </a:extLst>
                </p14:cNvPr>
                <p14:cNvContentPartPr/>
                <p14:nvPr/>
              </p14:nvContentPartPr>
              <p14:xfrm>
                <a:off x="5438599" y="361438"/>
                <a:ext cx="271080" cy="22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0EA2DE-D50D-4B62-BC8C-F329761610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29599" y="352798"/>
                  <a:ext cx="288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281E0C-C042-47C6-BA6B-1851D49866EF}"/>
                    </a:ext>
                  </a:extLst>
                </p14:cNvPr>
                <p14:cNvContentPartPr/>
                <p14:nvPr/>
              </p14:nvContentPartPr>
              <p14:xfrm>
                <a:off x="6006319" y="396718"/>
                <a:ext cx="227880" cy="198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281E0C-C042-47C6-BA6B-1851D49866E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97319" y="387718"/>
                  <a:ext cx="245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D0F39F-6DFD-4091-91D2-82229810540C}"/>
                    </a:ext>
                  </a:extLst>
                </p14:cNvPr>
                <p14:cNvContentPartPr/>
                <p14:nvPr/>
              </p14:nvContentPartPr>
              <p14:xfrm>
                <a:off x="6260119" y="458278"/>
                <a:ext cx="151560" cy="101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D0F39F-6DFD-4091-91D2-8222981054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51119" y="449638"/>
                  <a:ext cx="169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8309435-AEDE-40F7-9388-01B0148F9C26}"/>
                    </a:ext>
                  </a:extLst>
                </p14:cNvPr>
                <p14:cNvContentPartPr/>
                <p14:nvPr/>
              </p14:nvContentPartPr>
              <p14:xfrm>
                <a:off x="6527959" y="421918"/>
                <a:ext cx="43200" cy="105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8309435-AEDE-40F7-9388-01B0148F9C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19319" y="413278"/>
                  <a:ext cx="60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5CB699C-2677-48E3-829A-B665E24B67F4}"/>
                    </a:ext>
                  </a:extLst>
                </p14:cNvPr>
                <p14:cNvContentPartPr/>
                <p14:nvPr/>
              </p14:nvContentPartPr>
              <p14:xfrm>
                <a:off x="6384319" y="397798"/>
                <a:ext cx="236160" cy="412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5CB699C-2677-48E3-829A-B665E24B67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75679" y="388798"/>
                  <a:ext cx="2538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EA93EA5-5686-4B03-8A4E-F2D0955F30C6}"/>
                    </a:ext>
                  </a:extLst>
                </p14:cNvPr>
                <p14:cNvContentPartPr/>
                <p14:nvPr/>
              </p14:nvContentPartPr>
              <p14:xfrm>
                <a:off x="6671599" y="376198"/>
                <a:ext cx="315360" cy="172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EA93EA5-5686-4B03-8A4E-F2D0955F30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62959" y="367198"/>
                  <a:ext cx="333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DC6982-FF1F-467D-BC02-9FF0DBEE73F4}"/>
                    </a:ext>
                  </a:extLst>
                </p14:cNvPr>
                <p14:cNvContentPartPr/>
                <p14:nvPr/>
              </p14:nvContentPartPr>
              <p14:xfrm>
                <a:off x="6945919" y="390958"/>
                <a:ext cx="156240" cy="147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DC6982-FF1F-467D-BC02-9FF0DBEE73F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279" y="381958"/>
                  <a:ext cx="173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2A4F187-5D30-4908-9DC5-E5D9024A6E53}"/>
                    </a:ext>
                  </a:extLst>
                </p14:cNvPr>
                <p14:cNvContentPartPr/>
                <p14:nvPr/>
              </p14:nvContentPartPr>
              <p14:xfrm>
                <a:off x="7117279" y="432718"/>
                <a:ext cx="68760" cy="80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A4F187-5D30-4908-9DC5-E5D9024A6E5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08639" y="424078"/>
                  <a:ext cx="86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0F68A5D-65B1-44B5-8F47-EE9ACEFC40A7}"/>
                    </a:ext>
                  </a:extLst>
                </p14:cNvPr>
                <p14:cNvContentPartPr/>
                <p14:nvPr/>
              </p14:nvContentPartPr>
              <p14:xfrm>
                <a:off x="6982999" y="334438"/>
                <a:ext cx="340200" cy="500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0F68A5D-65B1-44B5-8F47-EE9ACEFC40A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73999" y="325798"/>
                  <a:ext cx="3578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2694453-7734-4BB1-BC83-1A27394F62B3}"/>
                    </a:ext>
                  </a:extLst>
                </p14:cNvPr>
                <p14:cNvContentPartPr/>
                <p14:nvPr/>
              </p14:nvContentPartPr>
              <p14:xfrm>
                <a:off x="7301599" y="571318"/>
                <a:ext cx="86400" cy="225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2694453-7734-4BB1-BC83-1A27394F62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92959" y="562678"/>
                  <a:ext cx="104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27CEA5-F5C6-4E35-ADD7-A149A613AC65}"/>
                    </a:ext>
                  </a:extLst>
                </p14:cNvPr>
                <p14:cNvContentPartPr/>
                <p14:nvPr/>
              </p14:nvContentPartPr>
              <p14:xfrm>
                <a:off x="7674199" y="123478"/>
                <a:ext cx="215280" cy="389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27CEA5-F5C6-4E35-ADD7-A149A613AC6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65199" y="114838"/>
                  <a:ext cx="2329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12C2C2-C3AD-41F5-8FD8-4AAA95DBCA0E}"/>
                    </a:ext>
                  </a:extLst>
                </p14:cNvPr>
                <p14:cNvContentPartPr/>
                <p14:nvPr/>
              </p14:nvContentPartPr>
              <p14:xfrm>
                <a:off x="7577719" y="249838"/>
                <a:ext cx="348480" cy="89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12C2C2-C3AD-41F5-8FD8-4AAA95DBCA0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69079" y="240838"/>
                  <a:ext cx="366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3D6A14-07ED-4D33-875B-8BE08CAF25FE}"/>
                    </a:ext>
                  </a:extLst>
                </p14:cNvPr>
                <p14:cNvContentPartPr/>
                <p14:nvPr/>
              </p14:nvContentPartPr>
              <p14:xfrm>
                <a:off x="7916479" y="87118"/>
                <a:ext cx="236880" cy="349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3D6A14-07ED-4D33-875B-8BE08CAF25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07479" y="78478"/>
                  <a:ext cx="254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C767CA-D55C-47FC-8277-66BB7183B14A}"/>
                    </a:ext>
                  </a:extLst>
                </p14:cNvPr>
                <p14:cNvContentPartPr/>
                <p14:nvPr/>
              </p14:nvContentPartPr>
              <p14:xfrm>
                <a:off x="8163079" y="328318"/>
                <a:ext cx="53640" cy="70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C767CA-D55C-47FC-8277-66BB7183B1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54079" y="319318"/>
                  <a:ext cx="71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1D85140-75FF-42B5-BDF1-EC7AC94982F3}"/>
                    </a:ext>
                  </a:extLst>
                </p14:cNvPr>
                <p14:cNvContentPartPr/>
                <p14:nvPr/>
              </p14:nvContentPartPr>
              <p14:xfrm>
                <a:off x="8273599" y="236878"/>
                <a:ext cx="153720" cy="24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1D85140-75FF-42B5-BDF1-EC7AC94982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64599" y="228238"/>
                  <a:ext cx="171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0EE66D-110F-45EB-99A0-E5D84FCDA4EE}"/>
                    </a:ext>
                  </a:extLst>
                </p14:cNvPr>
                <p14:cNvContentPartPr/>
                <p14:nvPr/>
              </p14:nvContentPartPr>
              <p14:xfrm>
                <a:off x="8657719" y="206278"/>
                <a:ext cx="393120" cy="231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0EE66D-110F-45EB-99A0-E5D84FCDA4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48719" y="197638"/>
                  <a:ext cx="410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1CB35E-0E6A-4E15-BAA6-BA425A850A02}"/>
                    </a:ext>
                  </a:extLst>
                </p14:cNvPr>
                <p14:cNvContentPartPr/>
                <p14:nvPr/>
              </p14:nvContentPartPr>
              <p14:xfrm>
                <a:off x="8972719" y="259918"/>
                <a:ext cx="221400" cy="155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1CB35E-0E6A-4E15-BAA6-BA425A850A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64079" y="250918"/>
                  <a:ext cx="239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CD3A91-3251-4AA5-82BA-A1B10CDF219A}"/>
                    </a:ext>
                  </a:extLst>
                </p14:cNvPr>
                <p14:cNvContentPartPr/>
                <p14:nvPr/>
              </p14:nvContentPartPr>
              <p14:xfrm>
                <a:off x="9210319" y="278998"/>
                <a:ext cx="319680" cy="13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CD3A91-3251-4AA5-82BA-A1B10CDF21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01319" y="269998"/>
                  <a:ext cx="337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970976-5F97-4782-A28E-1B142B962BBF}"/>
                    </a:ext>
                  </a:extLst>
                </p14:cNvPr>
                <p14:cNvContentPartPr/>
                <p14:nvPr/>
              </p14:nvContentPartPr>
              <p14:xfrm>
                <a:off x="9583279" y="248398"/>
                <a:ext cx="205920" cy="19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970976-5F97-4782-A28E-1B142B962B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74279" y="239758"/>
                  <a:ext cx="223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6C96CC4-C140-4180-9DB6-40A4EEA1B4C2}"/>
                    </a:ext>
                  </a:extLst>
                </p14:cNvPr>
                <p14:cNvContentPartPr/>
                <p14:nvPr/>
              </p14:nvContentPartPr>
              <p14:xfrm>
                <a:off x="9792799" y="344158"/>
                <a:ext cx="268200" cy="315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6C96CC4-C140-4180-9DB6-40A4EEA1B4C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83799" y="335518"/>
                  <a:ext cx="285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A7E67A-215C-4221-B8A6-AD44EF6D6829}"/>
                    </a:ext>
                  </a:extLst>
                </p14:cNvPr>
                <p14:cNvContentPartPr/>
                <p14:nvPr/>
              </p14:nvContentPartPr>
              <p14:xfrm>
                <a:off x="9943639" y="220678"/>
                <a:ext cx="341640" cy="206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A7E67A-215C-4221-B8A6-AD44EF6D682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34999" y="212038"/>
                  <a:ext cx="359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44398F7-6DA6-42DA-B29C-D388A985143A}"/>
                    </a:ext>
                  </a:extLst>
                </p14:cNvPr>
                <p14:cNvContentPartPr/>
                <p14:nvPr/>
              </p14:nvContentPartPr>
              <p14:xfrm>
                <a:off x="10333159" y="267118"/>
                <a:ext cx="3430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44398F7-6DA6-42DA-B29C-D388A98514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24519" y="258118"/>
                  <a:ext cx="360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501CF8-5327-4B57-A3EA-64A2D8788026}"/>
                    </a:ext>
                  </a:extLst>
                </p14:cNvPr>
                <p14:cNvContentPartPr/>
                <p14:nvPr/>
              </p14:nvContentPartPr>
              <p14:xfrm>
                <a:off x="10879639" y="-57602"/>
                <a:ext cx="442800" cy="549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501CF8-5327-4B57-A3EA-64A2D878802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70999" y="-66242"/>
                  <a:ext cx="46044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B7AED93-C81A-45D7-8AD3-960AA4983CA3}"/>
                    </a:ext>
                  </a:extLst>
                </p14:cNvPr>
                <p14:cNvContentPartPr/>
                <p14:nvPr/>
              </p14:nvContentPartPr>
              <p14:xfrm>
                <a:off x="10791439" y="306718"/>
                <a:ext cx="288000" cy="33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B7AED93-C81A-45D7-8AD3-960AA4983C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82799" y="297718"/>
                  <a:ext cx="305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407263-E609-4482-95F5-C80754FD64CC}"/>
                    </a:ext>
                  </a:extLst>
                </p14:cNvPr>
                <p14:cNvContentPartPr/>
                <p14:nvPr/>
              </p14:nvContentPartPr>
              <p14:xfrm>
                <a:off x="5109919" y="937438"/>
                <a:ext cx="239040" cy="21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407263-E609-4482-95F5-C80754FD64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01279" y="928798"/>
                  <a:ext cx="256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DFD030E-5690-4200-9ADF-5FB0F1A994BB}"/>
                    </a:ext>
                  </a:extLst>
                </p14:cNvPr>
                <p14:cNvContentPartPr/>
                <p14:nvPr/>
              </p14:nvContentPartPr>
              <p14:xfrm>
                <a:off x="5341039" y="937798"/>
                <a:ext cx="230760" cy="225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DFD030E-5690-4200-9ADF-5FB0F1A994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32399" y="929158"/>
                  <a:ext cx="248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362529-4A87-4860-984B-3C8895D8238C}"/>
                    </a:ext>
                  </a:extLst>
                </p14:cNvPr>
                <p14:cNvContentPartPr/>
                <p14:nvPr/>
              </p14:nvContentPartPr>
              <p14:xfrm>
                <a:off x="5987959" y="606238"/>
                <a:ext cx="436680" cy="574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362529-4A87-4860-984B-3C8895D8238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78959" y="597598"/>
                  <a:ext cx="45432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C45840-E312-4259-9371-BF8703E426B9}"/>
                    </a:ext>
                  </a:extLst>
                </p14:cNvPr>
                <p14:cNvContentPartPr/>
                <p14:nvPr/>
              </p14:nvContentPartPr>
              <p14:xfrm>
                <a:off x="5971759" y="987838"/>
                <a:ext cx="275400" cy="43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C45840-E312-4259-9371-BF8703E426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63119" y="978838"/>
                  <a:ext cx="293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47DA72B-D49D-42CB-8B58-A1AD807DF09B}"/>
                    </a:ext>
                  </a:extLst>
                </p14:cNvPr>
                <p14:cNvContentPartPr/>
                <p14:nvPr/>
              </p14:nvContentPartPr>
              <p14:xfrm>
                <a:off x="6233479" y="1061638"/>
                <a:ext cx="106920" cy="90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47DA72B-D49D-42CB-8B58-A1AD807DF0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24479" y="1052998"/>
                  <a:ext cx="124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2C587A0-F3FE-4BC4-929E-F28D89F9BEA1}"/>
                    </a:ext>
                  </a:extLst>
                </p14:cNvPr>
                <p14:cNvContentPartPr/>
                <p14:nvPr/>
              </p14:nvContentPartPr>
              <p14:xfrm>
                <a:off x="6433639" y="844918"/>
                <a:ext cx="198000" cy="279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2C587A0-F3FE-4BC4-929E-F28D89F9BEA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24639" y="835918"/>
                  <a:ext cx="215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8FFD3E-8B12-42B2-AD35-D42962068C9D}"/>
                    </a:ext>
                  </a:extLst>
                </p14:cNvPr>
                <p14:cNvContentPartPr/>
                <p14:nvPr/>
              </p14:nvContentPartPr>
              <p14:xfrm>
                <a:off x="6571879" y="737278"/>
                <a:ext cx="221400" cy="375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8FFD3E-8B12-42B2-AD35-D42962068C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63239" y="728638"/>
                  <a:ext cx="2390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36ADEA-8DB6-4B1B-B348-88FC571887BD}"/>
                    </a:ext>
                  </a:extLst>
                </p14:cNvPr>
                <p14:cNvContentPartPr/>
                <p14:nvPr/>
              </p14:nvContentPartPr>
              <p14:xfrm>
                <a:off x="6667639" y="970558"/>
                <a:ext cx="174960" cy="164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36ADEA-8DB6-4B1B-B348-88FC571887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58999" y="961558"/>
                  <a:ext cx="192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8805D3-6A87-445E-9F0D-29C4A71C8F32}"/>
                    </a:ext>
                  </a:extLst>
                </p14:cNvPr>
                <p14:cNvContentPartPr/>
                <p14:nvPr/>
              </p14:nvContentPartPr>
              <p14:xfrm>
                <a:off x="6851959" y="915118"/>
                <a:ext cx="418680" cy="219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8805D3-6A87-445E-9F0D-29C4A71C8F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43319" y="906118"/>
                  <a:ext cx="436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ABB049B-8DF7-43D5-9F9A-FC964235CA83}"/>
                    </a:ext>
                  </a:extLst>
                </p14:cNvPr>
                <p14:cNvContentPartPr/>
                <p14:nvPr/>
              </p14:nvContentPartPr>
              <p14:xfrm>
                <a:off x="7290079" y="883078"/>
                <a:ext cx="226800" cy="228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ABB049B-8DF7-43D5-9F9A-FC964235CA8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81079" y="874438"/>
                  <a:ext cx="244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2F29CF-24AD-44A4-8C76-F3259674462C}"/>
                    </a:ext>
                  </a:extLst>
                </p14:cNvPr>
                <p14:cNvContentPartPr/>
                <p14:nvPr/>
              </p14:nvContentPartPr>
              <p14:xfrm>
                <a:off x="7744399" y="852838"/>
                <a:ext cx="55080" cy="20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2F29CF-24AD-44A4-8C76-F3259674462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35399" y="844198"/>
                  <a:ext cx="72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618E2B-0C04-4F9B-ADB5-40CD0828E4B1}"/>
                    </a:ext>
                  </a:extLst>
                </p14:cNvPr>
                <p14:cNvContentPartPr/>
                <p14:nvPr/>
              </p14:nvContentPartPr>
              <p14:xfrm>
                <a:off x="7642879" y="1038238"/>
                <a:ext cx="10440" cy="17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618E2B-0C04-4F9B-ADB5-40CD0828E4B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33879" y="1029238"/>
                  <a:ext cx="280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B3DDCFC-9EF3-4107-B98E-772FC8699590}"/>
              </a:ext>
            </a:extLst>
          </p:cNvPr>
          <p:cNvGrpSpPr/>
          <p:nvPr/>
        </p:nvGrpSpPr>
        <p:grpSpPr>
          <a:xfrm>
            <a:off x="2825719" y="1811158"/>
            <a:ext cx="4883040" cy="754560"/>
            <a:chOff x="2825719" y="1811158"/>
            <a:chExt cx="4883040" cy="75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3F3495C-0495-4F9B-A32C-F7CAD9E16CE8}"/>
                    </a:ext>
                  </a:extLst>
                </p14:cNvPr>
                <p14:cNvContentPartPr/>
                <p14:nvPr/>
              </p14:nvContentPartPr>
              <p14:xfrm>
                <a:off x="4649119" y="1862278"/>
                <a:ext cx="83880" cy="194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3F3495C-0495-4F9B-A32C-F7CAD9E16C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40119" y="1853278"/>
                  <a:ext cx="101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72DCE26-DEF1-49EB-85C2-236B6D2E08B2}"/>
                    </a:ext>
                  </a:extLst>
                </p14:cNvPr>
                <p14:cNvContentPartPr/>
                <p14:nvPr/>
              </p14:nvContentPartPr>
              <p14:xfrm>
                <a:off x="4661359" y="1811158"/>
                <a:ext cx="191880" cy="513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72DCE26-DEF1-49EB-85C2-236B6D2E08B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52359" y="1802158"/>
                  <a:ext cx="2095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8830D92-9159-4E82-8121-2BDF26CC6096}"/>
                    </a:ext>
                  </a:extLst>
                </p14:cNvPr>
                <p14:cNvContentPartPr/>
                <p14:nvPr/>
              </p14:nvContentPartPr>
              <p14:xfrm>
                <a:off x="2825719" y="2403358"/>
                <a:ext cx="4883040" cy="162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8830D92-9159-4E82-8121-2BDF26CC60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16719" y="2394718"/>
                  <a:ext cx="490068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676226F-5B60-4F53-9CFA-1BA26B4A9C24}"/>
                  </a:ext>
                </a:extLst>
              </p14:cNvPr>
              <p14:cNvContentPartPr/>
              <p14:nvPr/>
            </p14:nvContentPartPr>
            <p14:xfrm>
              <a:off x="1477519" y="2812678"/>
              <a:ext cx="301320" cy="248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676226F-5B60-4F53-9CFA-1BA26B4A9C2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468519" y="2803678"/>
                <a:ext cx="3189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04AA739-7619-4D66-B995-84F2258F28E9}"/>
                  </a:ext>
                </a:extLst>
              </p14:cNvPr>
              <p14:cNvContentPartPr/>
              <p14:nvPr/>
            </p14:nvContentPartPr>
            <p14:xfrm>
              <a:off x="1528639" y="2761198"/>
              <a:ext cx="243720" cy="2689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04AA739-7619-4D66-B995-84F2258F28E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519639" y="2752198"/>
                <a:ext cx="2613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65E179-70A7-4C05-90E2-83FECA836074}"/>
                  </a:ext>
                </a:extLst>
              </p14:cNvPr>
              <p14:cNvContentPartPr/>
              <p14:nvPr/>
            </p14:nvContentPartPr>
            <p14:xfrm>
              <a:off x="1181599" y="3129838"/>
              <a:ext cx="5292720" cy="53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65E179-70A7-4C05-90E2-83FECA83607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72599" y="3121198"/>
                <a:ext cx="531036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E7291B75-1BBF-4848-9C83-0A9C1E25CCB3}"/>
              </a:ext>
            </a:extLst>
          </p:cNvPr>
          <p:cNvGrpSpPr/>
          <p:nvPr/>
        </p:nvGrpSpPr>
        <p:grpSpPr>
          <a:xfrm>
            <a:off x="1404079" y="3268438"/>
            <a:ext cx="681120" cy="309600"/>
            <a:chOff x="1404079" y="3268438"/>
            <a:chExt cx="6811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7D08C0-570D-4A87-91A1-427D0938C492}"/>
                    </a:ext>
                  </a:extLst>
                </p14:cNvPr>
                <p14:cNvContentPartPr/>
                <p14:nvPr/>
              </p14:nvContentPartPr>
              <p14:xfrm>
                <a:off x="1404079" y="3372118"/>
                <a:ext cx="119160" cy="187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7D08C0-570D-4A87-91A1-427D0938C4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95079" y="3363478"/>
                  <a:ext cx="136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8025E0-F2A9-4DEE-9E44-0B95BFDDF86F}"/>
                    </a:ext>
                  </a:extLst>
                </p14:cNvPr>
                <p14:cNvContentPartPr/>
                <p14:nvPr/>
              </p14:nvContentPartPr>
              <p14:xfrm>
                <a:off x="1531159" y="3320998"/>
                <a:ext cx="280800" cy="243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8025E0-F2A9-4DEE-9E44-0B95BFDDF8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22159" y="3311998"/>
                  <a:ext cx="2984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7646261-F54F-433F-AE5D-49B4A848C3D2}"/>
                    </a:ext>
                  </a:extLst>
                </p14:cNvPr>
                <p14:cNvContentPartPr/>
                <p14:nvPr/>
              </p14:nvContentPartPr>
              <p14:xfrm>
                <a:off x="1843639" y="3268438"/>
                <a:ext cx="241560" cy="309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7646261-F54F-433F-AE5D-49B4A848C3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34639" y="3259438"/>
                  <a:ext cx="25920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F5625AE-85F0-426C-8B47-3EAA17192A7C}"/>
              </a:ext>
            </a:extLst>
          </p:cNvPr>
          <p:cNvGrpSpPr/>
          <p:nvPr/>
        </p:nvGrpSpPr>
        <p:grpSpPr>
          <a:xfrm>
            <a:off x="1451959" y="3864238"/>
            <a:ext cx="692280" cy="303840"/>
            <a:chOff x="1451959" y="3864238"/>
            <a:chExt cx="69228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368D15C-4B64-44B0-9055-89395252FDC0}"/>
                    </a:ext>
                  </a:extLst>
                </p14:cNvPr>
                <p14:cNvContentPartPr/>
                <p14:nvPr/>
              </p14:nvContentPartPr>
              <p14:xfrm>
                <a:off x="1451959" y="3884398"/>
                <a:ext cx="107640" cy="283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368D15C-4B64-44B0-9055-89395252FDC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42959" y="3875758"/>
                  <a:ext cx="1252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45D30BE-7A04-4EF8-8598-44EC7132741B}"/>
                    </a:ext>
                  </a:extLst>
                </p14:cNvPr>
                <p14:cNvContentPartPr/>
                <p14:nvPr/>
              </p14:nvContentPartPr>
              <p14:xfrm>
                <a:off x="1658959" y="3875398"/>
                <a:ext cx="186480" cy="256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45D30BE-7A04-4EF8-8598-44EC7132741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50319" y="3866758"/>
                  <a:ext cx="204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6A33065-2EE5-40A0-AAA3-00E6B35F72DE}"/>
                    </a:ext>
                  </a:extLst>
                </p14:cNvPr>
                <p14:cNvContentPartPr/>
                <p14:nvPr/>
              </p14:nvContentPartPr>
              <p14:xfrm>
                <a:off x="1926439" y="3864238"/>
                <a:ext cx="217800" cy="244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6A33065-2EE5-40A0-AAA3-00E6B35F72D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17799" y="3855598"/>
                  <a:ext cx="23544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1651782-C946-4F21-99B7-D104E1EE7F06}"/>
              </a:ext>
            </a:extLst>
          </p:cNvPr>
          <p:cNvGrpSpPr/>
          <p:nvPr/>
        </p:nvGrpSpPr>
        <p:grpSpPr>
          <a:xfrm>
            <a:off x="1440079" y="4458238"/>
            <a:ext cx="714960" cy="325800"/>
            <a:chOff x="1440079" y="4458238"/>
            <a:chExt cx="71496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86F4724-3D80-43D6-84FA-9892DD00384C}"/>
                    </a:ext>
                  </a:extLst>
                </p14:cNvPr>
                <p14:cNvContentPartPr/>
                <p14:nvPr/>
              </p14:nvContentPartPr>
              <p14:xfrm>
                <a:off x="1440079" y="4487758"/>
                <a:ext cx="131040" cy="280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86F4724-3D80-43D6-84FA-9892DD0038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31079" y="4478758"/>
                  <a:ext cx="148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43128E7-A490-45C7-A5DF-FA84963141EF}"/>
                    </a:ext>
                  </a:extLst>
                </p14:cNvPr>
                <p14:cNvContentPartPr/>
                <p14:nvPr/>
              </p14:nvContentPartPr>
              <p14:xfrm>
                <a:off x="1728799" y="4463638"/>
                <a:ext cx="228960" cy="282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43128E7-A490-45C7-A5DF-FA84963141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19799" y="4454638"/>
                  <a:ext cx="246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F3367DF-9735-4E4C-91E2-490FF389A477}"/>
                    </a:ext>
                  </a:extLst>
                </p14:cNvPr>
                <p14:cNvContentPartPr/>
                <p14:nvPr/>
              </p14:nvContentPartPr>
              <p14:xfrm>
                <a:off x="2034799" y="4458238"/>
                <a:ext cx="120240" cy="325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F3367DF-9735-4E4C-91E2-490FF389A47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26159" y="4449598"/>
                  <a:ext cx="13788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1829118-F7E5-48E9-8947-4E6B736E7164}"/>
                  </a:ext>
                </a:extLst>
              </p14:cNvPr>
              <p14:cNvContentPartPr/>
              <p14:nvPr/>
            </p14:nvContentPartPr>
            <p14:xfrm>
              <a:off x="6396559" y="3095998"/>
              <a:ext cx="2098080" cy="97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1829118-F7E5-48E9-8947-4E6B736E716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387919" y="3087358"/>
                <a:ext cx="211572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C6E4FCF-1580-4FB6-BEA5-667C2E31C20D}"/>
              </a:ext>
            </a:extLst>
          </p:cNvPr>
          <p:cNvGrpSpPr/>
          <p:nvPr/>
        </p:nvGrpSpPr>
        <p:grpSpPr>
          <a:xfrm>
            <a:off x="1112479" y="5097958"/>
            <a:ext cx="973440" cy="522360"/>
            <a:chOff x="1112479" y="5097958"/>
            <a:chExt cx="97344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E2FF862-5638-4130-96E5-8047BF35DE98}"/>
                    </a:ext>
                  </a:extLst>
                </p14:cNvPr>
                <p14:cNvContentPartPr/>
                <p14:nvPr/>
              </p14:nvContentPartPr>
              <p14:xfrm>
                <a:off x="1112479" y="5257438"/>
                <a:ext cx="150120" cy="272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E2FF862-5638-4130-96E5-8047BF35DE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3839" y="5248798"/>
                  <a:ext cx="1677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74587C8-4E35-4045-ADB6-2F7F1C174FD8}"/>
                    </a:ext>
                  </a:extLst>
                </p14:cNvPr>
                <p14:cNvContentPartPr/>
                <p14:nvPr/>
              </p14:nvContentPartPr>
              <p14:xfrm>
                <a:off x="1229479" y="5120998"/>
                <a:ext cx="252000" cy="224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74587C8-4E35-4045-ADB6-2F7F1C174FD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20479" y="5112358"/>
                  <a:ext cx="269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39D010D-539A-4B42-AAB7-7016AB155219}"/>
                    </a:ext>
                  </a:extLst>
                </p14:cNvPr>
                <p14:cNvContentPartPr/>
                <p14:nvPr/>
              </p14:nvContentPartPr>
              <p14:xfrm>
                <a:off x="1434319" y="5312518"/>
                <a:ext cx="47520" cy="107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39D010D-539A-4B42-AAB7-7016AB1552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25319" y="5303518"/>
                  <a:ext cx="65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74231D7-226C-47A8-8B1C-2CE4DBA033B9}"/>
                    </a:ext>
                  </a:extLst>
                </p14:cNvPr>
                <p14:cNvContentPartPr/>
                <p14:nvPr/>
              </p14:nvContentPartPr>
              <p14:xfrm>
                <a:off x="1444399" y="5283358"/>
                <a:ext cx="181800" cy="163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74231D7-226C-47A8-8B1C-2CE4DBA033B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35399" y="5274718"/>
                  <a:ext cx="199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864D3CB-9180-417C-A05B-DEAC40F3090C}"/>
                    </a:ext>
                  </a:extLst>
                </p14:cNvPr>
                <p14:cNvContentPartPr/>
                <p14:nvPr/>
              </p14:nvContentPartPr>
              <p14:xfrm>
                <a:off x="1405879" y="5453998"/>
                <a:ext cx="83160" cy="166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864D3CB-9180-417C-A05B-DEAC40F3090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97239" y="5444998"/>
                  <a:ext cx="100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90D0B7B-4365-4436-8243-23F4372B562A}"/>
                    </a:ext>
                  </a:extLst>
                </p14:cNvPr>
                <p14:cNvContentPartPr/>
                <p14:nvPr/>
              </p14:nvContentPartPr>
              <p14:xfrm>
                <a:off x="1706119" y="5184358"/>
                <a:ext cx="95760" cy="196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90D0B7B-4365-4436-8243-23F4372B562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97119" y="5175358"/>
                  <a:ext cx="113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9B74749-4EA2-49BB-AF10-D6C2AD149E25}"/>
                    </a:ext>
                  </a:extLst>
                </p14:cNvPr>
                <p14:cNvContentPartPr/>
                <p14:nvPr/>
              </p14:nvContentPartPr>
              <p14:xfrm>
                <a:off x="1828159" y="5245558"/>
                <a:ext cx="41760" cy="88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9B74749-4EA2-49BB-AF10-D6C2AD149E2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19519" y="5236558"/>
                  <a:ext cx="59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DE53C3D-8FE5-44A0-96F9-7919EA21B455}"/>
                    </a:ext>
                  </a:extLst>
                </p14:cNvPr>
                <p14:cNvContentPartPr/>
                <p14:nvPr/>
              </p14:nvContentPartPr>
              <p14:xfrm>
                <a:off x="1786039" y="5217478"/>
                <a:ext cx="144360" cy="296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DE53C3D-8FE5-44A0-96F9-7919EA21B45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77399" y="5208478"/>
                  <a:ext cx="162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AB81EF0-3F69-4FA4-9C63-93448DA8ED08}"/>
                    </a:ext>
                  </a:extLst>
                </p14:cNvPr>
                <p14:cNvContentPartPr/>
                <p14:nvPr/>
              </p14:nvContentPartPr>
              <p14:xfrm>
                <a:off x="2003479" y="5097958"/>
                <a:ext cx="82440" cy="331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AB81EF0-3F69-4FA4-9C63-93448DA8ED0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94839" y="5089318"/>
                  <a:ext cx="10008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EC7061-3D91-49CC-9E32-CD541B4EFBBE}"/>
              </a:ext>
            </a:extLst>
          </p:cNvPr>
          <p:cNvGrpSpPr/>
          <p:nvPr/>
        </p:nvGrpSpPr>
        <p:grpSpPr>
          <a:xfrm>
            <a:off x="519559" y="5743438"/>
            <a:ext cx="1767600" cy="302760"/>
            <a:chOff x="519559" y="5743438"/>
            <a:chExt cx="176760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14ABFD5-9BD0-4E9B-B9E7-ED293C46A0AE}"/>
                    </a:ext>
                  </a:extLst>
                </p14:cNvPr>
                <p14:cNvContentPartPr/>
                <p14:nvPr/>
              </p14:nvContentPartPr>
              <p14:xfrm>
                <a:off x="519559" y="5772598"/>
                <a:ext cx="224640" cy="273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14ABFD5-9BD0-4E9B-B9E7-ED293C46A0A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0559" y="5763958"/>
                  <a:ext cx="2422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65D444E-5DE6-4A26-BB31-3076E1ADFF80}"/>
                    </a:ext>
                  </a:extLst>
                </p14:cNvPr>
                <p14:cNvContentPartPr/>
                <p14:nvPr/>
              </p14:nvContentPartPr>
              <p14:xfrm>
                <a:off x="729079" y="5882398"/>
                <a:ext cx="151200" cy="137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65D444E-5DE6-4A26-BB31-3076E1ADFF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0439" y="5873758"/>
                  <a:ext cx="168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7C74618-7982-4ADD-8B29-90B4D7932427}"/>
                    </a:ext>
                  </a:extLst>
                </p14:cNvPr>
                <p14:cNvContentPartPr/>
                <p14:nvPr/>
              </p14:nvContentPartPr>
              <p14:xfrm>
                <a:off x="933559" y="5842798"/>
                <a:ext cx="217440" cy="156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7C74618-7982-4ADD-8B29-90B4D793242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4559" y="5833798"/>
                  <a:ext cx="235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60D0CA2-BAD5-49D7-B291-9580974A52FD}"/>
                    </a:ext>
                  </a:extLst>
                </p14:cNvPr>
                <p14:cNvContentPartPr/>
                <p14:nvPr/>
              </p14:nvContentPartPr>
              <p14:xfrm>
                <a:off x="1264039" y="5839918"/>
                <a:ext cx="104760" cy="139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60D0CA2-BAD5-49D7-B291-9580974A52F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55399" y="5830918"/>
                  <a:ext cx="122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210E40-EE44-4C26-9976-4BFA9CB866FC}"/>
                    </a:ext>
                  </a:extLst>
                </p14:cNvPr>
                <p14:cNvContentPartPr/>
                <p14:nvPr/>
              </p14:nvContentPartPr>
              <p14:xfrm>
                <a:off x="1441519" y="5841718"/>
                <a:ext cx="131040" cy="137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210E40-EE44-4C26-9976-4BFA9CB866F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32879" y="5833078"/>
                  <a:ext cx="148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AF97468-86D7-490A-99E5-28F01FDCD548}"/>
                    </a:ext>
                  </a:extLst>
                </p14:cNvPr>
                <p14:cNvContentPartPr/>
                <p14:nvPr/>
              </p14:nvContentPartPr>
              <p14:xfrm>
                <a:off x="1593439" y="5812918"/>
                <a:ext cx="130320" cy="153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AF97468-86D7-490A-99E5-28F01FDCD54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84799" y="5804278"/>
                  <a:ext cx="147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ED0D765-E739-4D3A-9298-4142274D2786}"/>
                    </a:ext>
                  </a:extLst>
                </p14:cNvPr>
                <p14:cNvContentPartPr/>
                <p14:nvPr/>
              </p14:nvContentPartPr>
              <p14:xfrm>
                <a:off x="1723759" y="5793838"/>
                <a:ext cx="241920" cy="217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ED0D765-E739-4D3A-9298-4142274D278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14759" y="5785198"/>
                  <a:ext cx="259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20CF0B8-1577-4CFD-86A0-16F9EB198886}"/>
                    </a:ext>
                  </a:extLst>
                </p14:cNvPr>
                <p14:cNvContentPartPr/>
                <p14:nvPr/>
              </p14:nvContentPartPr>
              <p14:xfrm>
                <a:off x="2112559" y="5780158"/>
                <a:ext cx="157320" cy="24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20CF0B8-1577-4CFD-86A0-16F9EB19888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03919" y="5771158"/>
                  <a:ext cx="174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7AB716D-41AF-40AC-8962-536C48DC5BFC}"/>
                    </a:ext>
                  </a:extLst>
                </p14:cNvPr>
                <p14:cNvContentPartPr/>
                <p14:nvPr/>
              </p14:nvContentPartPr>
              <p14:xfrm>
                <a:off x="2079079" y="5743438"/>
                <a:ext cx="208080" cy="239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7AB716D-41AF-40AC-8962-536C48DC5B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70079" y="5734438"/>
                  <a:ext cx="22572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5012EEE-9407-445F-8AAD-48A90412A5DA}"/>
                  </a:ext>
                </a:extLst>
              </p14:cNvPr>
              <p14:cNvContentPartPr/>
              <p14:nvPr/>
            </p14:nvContentPartPr>
            <p14:xfrm>
              <a:off x="4058359" y="6144118"/>
              <a:ext cx="1318680" cy="856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5012EEE-9407-445F-8AAD-48A90412A5D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049719" y="6135478"/>
                <a:ext cx="13363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B18B0763-1F4D-43CD-9A7C-BA0AA68675AC}"/>
                  </a:ext>
                </a:extLst>
              </p14:cNvPr>
              <p14:cNvContentPartPr/>
              <p14:nvPr/>
            </p14:nvContentPartPr>
            <p14:xfrm>
              <a:off x="-89921" y="7333558"/>
              <a:ext cx="30240" cy="129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B18B0763-1F4D-43CD-9A7C-BA0AA68675A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-98921" y="7324558"/>
                <a:ext cx="478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7D895181-2D3F-4CE6-A7DC-3D140299CA93}"/>
                  </a:ext>
                </a:extLst>
              </p14:cNvPr>
              <p14:cNvContentPartPr/>
              <p14:nvPr/>
            </p14:nvContentPartPr>
            <p14:xfrm>
              <a:off x="-107111" y="6835318"/>
              <a:ext cx="27720" cy="360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7D895181-2D3F-4CE6-A7DC-3D140299CA9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-116111" y="6826678"/>
                <a:ext cx="453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4411028-0221-4D5F-B6AA-89BA07121BE5}"/>
                  </a:ext>
                </a:extLst>
              </p14:cNvPr>
              <p14:cNvContentPartPr/>
              <p14:nvPr/>
            </p14:nvContentPartPr>
            <p14:xfrm>
              <a:off x="-114671" y="6919558"/>
              <a:ext cx="26640" cy="72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4411028-0221-4D5F-B6AA-89BA07121BE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-123671" y="6910558"/>
                <a:ext cx="44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18A63584-ECF5-456B-99B1-9F7328C02447}"/>
                  </a:ext>
                </a:extLst>
              </p14:cNvPr>
              <p14:cNvContentPartPr/>
              <p14:nvPr/>
            </p14:nvContentPartPr>
            <p14:xfrm>
              <a:off x="-104231" y="6150958"/>
              <a:ext cx="23400" cy="435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18A63584-ECF5-456B-99B1-9F7328C0244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-112871" y="6142318"/>
                <a:ext cx="41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6B6267FC-9DC1-49BE-B977-E3A988D75B41}"/>
                  </a:ext>
                </a:extLst>
              </p14:cNvPr>
              <p14:cNvContentPartPr/>
              <p14:nvPr/>
            </p14:nvContentPartPr>
            <p14:xfrm>
              <a:off x="-93071" y="6220078"/>
              <a:ext cx="360" cy="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6B6267FC-9DC1-49BE-B977-E3A988D75B4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-102071" y="62110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9D06C135-15CA-495E-91DA-C0ACE6EFBB36}"/>
                  </a:ext>
                </a:extLst>
              </p14:cNvPr>
              <p14:cNvContentPartPr/>
              <p14:nvPr/>
            </p14:nvContentPartPr>
            <p14:xfrm>
              <a:off x="-122591" y="6235198"/>
              <a:ext cx="30960" cy="183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9D06C135-15CA-495E-91DA-C0ACE6EFBB3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-131231" y="6226558"/>
                <a:ext cx="48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B7C1A246-9EDD-4BFD-BAC1-271D6FB370B5}"/>
                  </a:ext>
                </a:extLst>
              </p14:cNvPr>
              <p14:cNvContentPartPr/>
              <p14:nvPr/>
            </p14:nvContentPartPr>
            <p14:xfrm>
              <a:off x="5418889" y="3524452"/>
              <a:ext cx="1272240" cy="6361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B7C1A246-9EDD-4BFD-BAC1-271D6FB370B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409889" y="3515452"/>
                <a:ext cx="1289880" cy="65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1F2A64A4-ADCA-4295-8C36-68B859CF0A21}"/>
              </a:ext>
            </a:extLst>
          </p:cNvPr>
          <p:cNvGrpSpPr/>
          <p:nvPr/>
        </p:nvGrpSpPr>
        <p:grpSpPr>
          <a:xfrm>
            <a:off x="2835799" y="2645998"/>
            <a:ext cx="8899200" cy="4021920"/>
            <a:chOff x="2835799" y="2645998"/>
            <a:chExt cx="8899200" cy="40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DA502A8-44C2-4F4C-8870-42B1238FE4FD}"/>
                    </a:ext>
                  </a:extLst>
                </p14:cNvPr>
                <p14:cNvContentPartPr/>
                <p14:nvPr/>
              </p14:nvContentPartPr>
              <p14:xfrm>
                <a:off x="3686839" y="2819878"/>
                <a:ext cx="141480" cy="236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DA502A8-44C2-4F4C-8870-42B1238FE4F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77839" y="2811238"/>
                  <a:ext cx="159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3A962B-62CD-48DC-A36C-C67B3573CFAD}"/>
                    </a:ext>
                  </a:extLst>
                </p14:cNvPr>
                <p14:cNvContentPartPr/>
                <p14:nvPr/>
              </p14:nvContentPartPr>
              <p14:xfrm>
                <a:off x="3977359" y="2755078"/>
                <a:ext cx="273960" cy="330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3A962B-62CD-48DC-A36C-C67B3573CF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68719" y="2746078"/>
                  <a:ext cx="291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39FD078-A27E-43BF-A7B1-8E13A1A15C10}"/>
                    </a:ext>
                  </a:extLst>
                </p14:cNvPr>
                <p14:cNvContentPartPr/>
                <p14:nvPr/>
              </p14:nvContentPartPr>
              <p14:xfrm>
                <a:off x="5639119" y="2800078"/>
                <a:ext cx="148320" cy="198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39FD078-A27E-43BF-A7B1-8E13A1A15C1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30119" y="2791438"/>
                  <a:ext cx="165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786BCD-47A3-43A2-AD7D-C9E1AB994766}"/>
                    </a:ext>
                  </a:extLst>
                </p14:cNvPr>
                <p14:cNvContentPartPr/>
                <p14:nvPr/>
              </p14:nvContentPartPr>
              <p14:xfrm>
                <a:off x="5836039" y="2758678"/>
                <a:ext cx="414360" cy="293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786BCD-47A3-43A2-AD7D-C9E1AB99476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827399" y="2750038"/>
                  <a:ext cx="432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E5311B-028F-47D8-99A2-937D935DC64B}"/>
                    </a:ext>
                  </a:extLst>
                </p14:cNvPr>
                <p14:cNvContentPartPr/>
                <p14:nvPr/>
              </p14:nvContentPartPr>
              <p14:xfrm>
                <a:off x="3656239" y="3501718"/>
                <a:ext cx="24120" cy="27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E5311B-028F-47D8-99A2-937D935DC64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47239" y="3493078"/>
                  <a:ext cx="4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48406DC-F59C-44BD-A1F9-50640C92FEC9}"/>
                    </a:ext>
                  </a:extLst>
                </p14:cNvPr>
                <p14:cNvContentPartPr/>
                <p14:nvPr/>
              </p14:nvContentPartPr>
              <p14:xfrm>
                <a:off x="3876199" y="3314158"/>
                <a:ext cx="85680" cy="208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48406DC-F59C-44BD-A1F9-50640C92FEC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67199" y="3305518"/>
                  <a:ext cx="103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1CF6AC4-AF7B-46C3-8307-51AB1A60E62F}"/>
                    </a:ext>
                  </a:extLst>
                </p14:cNvPr>
                <p14:cNvContentPartPr/>
                <p14:nvPr/>
              </p14:nvContentPartPr>
              <p14:xfrm>
                <a:off x="4064839" y="3270598"/>
                <a:ext cx="280440" cy="232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1CF6AC4-AF7B-46C3-8307-51AB1A60E62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56199" y="3261598"/>
                  <a:ext cx="298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78C0E05-3A90-499F-8EC3-C8F003255AA5}"/>
                    </a:ext>
                  </a:extLst>
                </p14:cNvPr>
                <p14:cNvContentPartPr/>
                <p14:nvPr/>
              </p14:nvContentPartPr>
              <p14:xfrm>
                <a:off x="3675319" y="3983758"/>
                <a:ext cx="27720" cy="19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78C0E05-3A90-499F-8EC3-C8F003255AA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66319" y="3975118"/>
                  <a:ext cx="45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D58FAA5-1761-410B-BE1A-5EEFC868777D}"/>
                    </a:ext>
                  </a:extLst>
                </p14:cNvPr>
                <p14:cNvContentPartPr/>
                <p14:nvPr/>
              </p14:nvContentPartPr>
              <p14:xfrm>
                <a:off x="3831919" y="3756238"/>
                <a:ext cx="205560" cy="186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D58FAA5-1761-410B-BE1A-5EEFC868777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23279" y="3747238"/>
                  <a:ext cx="223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2AD982C-3003-4EF2-B838-27A645683E42}"/>
                    </a:ext>
                  </a:extLst>
                </p14:cNvPr>
                <p14:cNvContentPartPr/>
                <p14:nvPr/>
              </p14:nvContentPartPr>
              <p14:xfrm>
                <a:off x="3948199" y="3708358"/>
                <a:ext cx="183600" cy="311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2AD982C-3003-4EF2-B838-27A645683E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39199" y="3699718"/>
                  <a:ext cx="201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2ED5416-AF29-4C56-B818-4E198519F037}"/>
                    </a:ext>
                  </a:extLst>
                </p14:cNvPr>
                <p14:cNvContentPartPr/>
                <p14:nvPr/>
              </p14:nvContentPartPr>
              <p14:xfrm>
                <a:off x="4135759" y="3746878"/>
                <a:ext cx="245520" cy="250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2ED5416-AF29-4C56-B818-4E198519F03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26759" y="3737878"/>
                  <a:ext cx="263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EB8ECD7-F630-4284-89C2-078AF7DB0254}"/>
                    </a:ext>
                  </a:extLst>
                </p14:cNvPr>
                <p14:cNvContentPartPr/>
                <p14:nvPr/>
              </p14:nvContentPartPr>
              <p14:xfrm>
                <a:off x="7218799" y="2786758"/>
                <a:ext cx="76320" cy="300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EB8ECD7-F630-4284-89C2-078AF7DB025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09799" y="2778118"/>
                  <a:ext cx="939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EC40693-02B7-45EB-8F29-B1324EACC8E1}"/>
                    </a:ext>
                  </a:extLst>
                </p14:cNvPr>
                <p14:cNvContentPartPr/>
                <p14:nvPr/>
              </p14:nvContentPartPr>
              <p14:xfrm>
                <a:off x="7229239" y="2692438"/>
                <a:ext cx="241560" cy="219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EC40693-02B7-45EB-8F29-B1324EACC8E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20239" y="2683798"/>
                  <a:ext cx="259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A7B738E-F896-4B59-A3B9-A48CDE3DFFA2}"/>
                    </a:ext>
                  </a:extLst>
                </p14:cNvPr>
                <p14:cNvContentPartPr/>
                <p14:nvPr/>
              </p14:nvContentPartPr>
              <p14:xfrm>
                <a:off x="7460359" y="2818078"/>
                <a:ext cx="141840" cy="157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A7B738E-F896-4B59-A3B9-A48CDE3DFFA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51719" y="2809078"/>
                  <a:ext cx="159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204FBB6-DF19-4D68-B3C7-AFD0283DB9D1}"/>
                    </a:ext>
                  </a:extLst>
                </p14:cNvPr>
                <p14:cNvContentPartPr/>
                <p14:nvPr/>
              </p14:nvContentPartPr>
              <p14:xfrm>
                <a:off x="7440919" y="2811238"/>
                <a:ext cx="159480" cy="132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204FBB6-DF19-4D68-B3C7-AFD0283DB9D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31919" y="2802238"/>
                  <a:ext cx="177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7CDCEA-9D54-4D55-AB77-176D7750CB0B}"/>
                    </a:ext>
                  </a:extLst>
                </p14:cNvPr>
                <p14:cNvContentPartPr/>
                <p14:nvPr/>
              </p14:nvContentPartPr>
              <p14:xfrm>
                <a:off x="7665919" y="2724838"/>
                <a:ext cx="150480" cy="219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7CDCEA-9D54-4D55-AB77-176D7750CB0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57279" y="2716198"/>
                  <a:ext cx="168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E7DE38B-CE5B-403C-89AC-1CD385F3D63C}"/>
                    </a:ext>
                  </a:extLst>
                </p14:cNvPr>
                <p14:cNvContentPartPr/>
                <p14:nvPr/>
              </p14:nvContentPartPr>
              <p14:xfrm>
                <a:off x="7862839" y="2744638"/>
                <a:ext cx="137160" cy="176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E7DE38B-CE5B-403C-89AC-1CD385F3D6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54199" y="2735998"/>
                  <a:ext cx="154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193EEC1-9A19-46C9-847F-846020348246}"/>
                    </a:ext>
                  </a:extLst>
                </p14:cNvPr>
                <p14:cNvContentPartPr/>
                <p14:nvPr/>
              </p14:nvContentPartPr>
              <p14:xfrm>
                <a:off x="7787599" y="2738518"/>
                <a:ext cx="201960" cy="191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193EEC1-9A19-46C9-847F-8460203482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78599" y="2729518"/>
                  <a:ext cx="219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C555744-EDC2-4CDE-B557-002F6A5A5D34}"/>
                    </a:ext>
                  </a:extLst>
                </p14:cNvPr>
                <p14:cNvContentPartPr/>
                <p14:nvPr/>
              </p14:nvContentPartPr>
              <p14:xfrm>
                <a:off x="8071639" y="2645998"/>
                <a:ext cx="172440" cy="325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C555744-EDC2-4CDE-B557-002F6A5A5D3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62999" y="2636998"/>
                  <a:ext cx="190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66D047-6444-4437-AA8A-A8C4EAC39BF4}"/>
                    </a:ext>
                  </a:extLst>
                </p14:cNvPr>
                <p14:cNvContentPartPr/>
                <p14:nvPr/>
              </p14:nvContentPartPr>
              <p14:xfrm>
                <a:off x="3663079" y="4678198"/>
                <a:ext cx="32760" cy="15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66D047-6444-4437-AA8A-A8C4EAC39BF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54439" y="4669558"/>
                  <a:ext cx="50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D5ADAC-D058-4D57-87F6-F08045D06B53}"/>
                    </a:ext>
                  </a:extLst>
                </p14:cNvPr>
                <p14:cNvContentPartPr/>
                <p14:nvPr/>
              </p14:nvContentPartPr>
              <p14:xfrm>
                <a:off x="3799519" y="4499998"/>
                <a:ext cx="246240" cy="194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D5ADAC-D058-4D57-87F6-F08045D06B5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90519" y="4490998"/>
                  <a:ext cx="263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6666979-9223-4B6C-86D5-D5D2140206E4}"/>
                    </a:ext>
                  </a:extLst>
                </p14:cNvPr>
                <p14:cNvContentPartPr/>
                <p14:nvPr/>
              </p14:nvContentPartPr>
              <p14:xfrm>
                <a:off x="4144759" y="4457158"/>
                <a:ext cx="315000" cy="244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6666979-9223-4B6C-86D5-D5D2140206E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35759" y="4448158"/>
                  <a:ext cx="332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04613D7-4F91-485C-AEF2-51C41BED4006}"/>
                    </a:ext>
                  </a:extLst>
                </p14:cNvPr>
                <p14:cNvContentPartPr/>
                <p14:nvPr/>
              </p14:nvContentPartPr>
              <p14:xfrm>
                <a:off x="3525919" y="4772518"/>
                <a:ext cx="769680" cy="77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04613D7-4F91-485C-AEF2-51C41BED400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517279" y="4763878"/>
                  <a:ext cx="787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615A660-255E-43B5-9BD3-6435D6F49531}"/>
                    </a:ext>
                  </a:extLst>
                </p14:cNvPr>
                <p14:cNvContentPartPr/>
                <p14:nvPr/>
              </p14:nvContentPartPr>
              <p14:xfrm>
                <a:off x="5591599" y="4665598"/>
                <a:ext cx="784440" cy="72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615A660-255E-43B5-9BD3-6435D6F4953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582959" y="4656598"/>
                  <a:ext cx="802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7DDB07D-35C9-4ED3-83E2-F486FA387473}"/>
                    </a:ext>
                  </a:extLst>
                </p14:cNvPr>
                <p14:cNvContentPartPr/>
                <p14:nvPr/>
              </p14:nvContentPartPr>
              <p14:xfrm>
                <a:off x="8701999" y="2714038"/>
                <a:ext cx="190800" cy="213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7DDB07D-35C9-4ED3-83E2-F486FA38747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93359" y="2705398"/>
                  <a:ext cx="208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7EB6F0F-D0A6-4048-9EA6-E40754C3FB2B}"/>
                    </a:ext>
                  </a:extLst>
                </p14:cNvPr>
                <p14:cNvContentPartPr/>
                <p14:nvPr/>
              </p14:nvContentPartPr>
              <p14:xfrm>
                <a:off x="8943199" y="2807278"/>
                <a:ext cx="3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7EB6F0F-D0A6-4048-9EA6-E40754C3FB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34559" y="27982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006B31-D9A8-42D8-9735-E7BEEFB6937A}"/>
                    </a:ext>
                  </a:extLst>
                </p14:cNvPr>
                <p14:cNvContentPartPr/>
                <p14:nvPr/>
              </p14:nvContentPartPr>
              <p14:xfrm>
                <a:off x="8928439" y="2786038"/>
                <a:ext cx="158760" cy="137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006B31-D9A8-42D8-9735-E7BEEFB6937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919799" y="2777398"/>
                  <a:ext cx="176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4E1A2A2-3BCC-4BA9-B9DD-90A2B84A6B32}"/>
                    </a:ext>
                  </a:extLst>
                </p14:cNvPr>
                <p14:cNvContentPartPr/>
                <p14:nvPr/>
              </p14:nvContentPartPr>
              <p14:xfrm>
                <a:off x="9146239" y="2783518"/>
                <a:ext cx="276480" cy="124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4E1A2A2-3BCC-4BA9-B9DD-90A2B84A6B3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137239" y="2774518"/>
                  <a:ext cx="294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DAD89BE-6153-4BFC-A025-DEF16D1EC94E}"/>
                    </a:ext>
                  </a:extLst>
                </p14:cNvPr>
                <p14:cNvContentPartPr/>
                <p14:nvPr/>
              </p14:nvContentPartPr>
              <p14:xfrm>
                <a:off x="9643039" y="2788198"/>
                <a:ext cx="117000" cy="118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DAD89BE-6153-4BFC-A025-DEF16D1EC94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634039" y="2779198"/>
                  <a:ext cx="134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9217FDD-9165-4B5E-8D63-0F9FD1E49DF9}"/>
                    </a:ext>
                  </a:extLst>
                </p14:cNvPr>
                <p14:cNvContentPartPr/>
                <p14:nvPr/>
              </p14:nvContentPartPr>
              <p14:xfrm>
                <a:off x="9831679" y="2755798"/>
                <a:ext cx="198720" cy="155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9217FDD-9165-4B5E-8D63-0F9FD1E49DF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823039" y="2747158"/>
                  <a:ext cx="216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D70DAE-6FBB-45BC-8863-C84F0DDEC10F}"/>
                    </a:ext>
                  </a:extLst>
                </p14:cNvPr>
                <p14:cNvContentPartPr/>
                <p14:nvPr/>
              </p14:nvContentPartPr>
              <p14:xfrm>
                <a:off x="10010959" y="2764078"/>
                <a:ext cx="144000" cy="129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D70DAE-6FBB-45BC-8863-C84F0DDEC10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001959" y="2755438"/>
                  <a:ext cx="161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DA03A79-501C-407B-A7C5-23A8B4AD3EE2}"/>
                    </a:ext>
                  </a:extLst>
                </p14:cNvPr>
                <p14:cNvContentPartPr/>
                <p14:nvPr/>
              </p14:nvContentPartPr>
              <p14:xfrm>
                <a:off x="10226959" y="2766598"/>
                <a:ext cx="204480" cy="153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DA03A79-501C-407B-A7C5-23A8B4AD3EE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218319" y="2757598"/>
                  <a:ext cx="222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FCEE52D-419B-4031-9752-15D644E3EA16}"/>
                    </a:ext>
                  </a:extLst>
                </p14:cNvPr>
                <p14:cNvContentPartPr/>
                <p14:nvPr/>
              </p14:nvContentPartPr>
              <p14:xfrm>
                <a:off x="10556359" y="2791798"/>
                <a:ext cx="102240" cy="110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FCEE52D-419B-4031-9752-15D644E3EA1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547359" y="2783158"/>
                  <a:ext cx="119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05DE3A0-336D-4384-9180-4619DEA126B4}"/>
                    </a:ext>
                  </a:extLst>
                </p14:cNvPr>
                <p14:cNvContentPartPr/>
                <p14:nvPr/>
              </p14:nvContentPartPr>
              <p14:xfrm>
                <a:off x="10576159" y="2725558"/>
                <a:ext cx="200520" cy="441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05DE3A0-336D-4384-9180-4619DEA126B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567159" y="2716918"/>
                  <a:ext cx="2181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B23B295-E50B-407F-A45A-34D9C626B205}"/>
                    </a:ext>
                  </a:extLst>
                </p14:cNvPr>
                <p14:cNvContentPartPr/>
                <p14:nvPr/>
              </p14:nvContentPartPr>
              <p14:xfrm>
                <a:off x="7331479" y="3422158"/>
                <a:ext cx="22680" cy="26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B23B295-E50B-407F-A45A-34D9C626B20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322839" y="3413158"/>
                  <a:ext cx="40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778D486-C0F6-467E-9A31-3AEFE2FD60F2}"/>
                    </a:ext>
                  </a:extLst>
                </p14:cNvPr>
                <p14:cNvContentPartPr/>
                <p14:nvPr/>
              </p14:nvContentPartPr>
              <p14:xfrm>
                <a:off x="7550359" y="3203638"/>
                <a:ext cx="268560" cy="225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778D486-C0F6-467E-9A31-3AEFE2FD60F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41719" y="3194638"/>
                  <a:ext cx="286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BD598C0-31A6-4BAC-948F-8171708A57A2}"/>
                    </a:ext>
                  </a:extLst>
                </p14:cNvPr>
                <p14:cNvContentPartPr/>
                <p14:nvPr/>
              </p14:nvContentPartPr>
              <p14:xfrm>
                <a:off x="7960039" y="3238918"/>
                <a:ext cx="235800" cy="171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BD598C0-31A6-4BAC-948F-8171708A57A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951039" y="3230278"/>
                  <a:ext cx="253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F659584-140E-4BE3-ACAB-56BD77EBDEB9}"/>
                    </a:ext>
                  </a:extLst>
                </p14:cNvPr>
                <p14:cNvContentPartPr/>
                <p14:nvPr/>
              </p14:nvContentPartPr>
              <p14:xfrm>
                <a:off x="7355239" y="3804118"/>
                <a:ext cx="26640" cy="18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F659584-140E-4BE3-ACAB-56BD77EBDEB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346239" y="3795118"/>
                  <a:ext cx="44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C2BE799-4663-4532-8957-DD4DBE4B5EB9}"/>
                    </a:ext>
                  </a:extLst>
                </p14:cNvPr>
                <p14:cNvContentPartPr/>
                <p14:nvPr/>
              </p14:nvContentPartPr>
              <p14:xfrm>
                <a:off x="7522279" y="3626998"/>
                <a:ext cx="333720" cy="231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C2BE799-4663-4532-8957-DD4DBE4B5EB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513279" y="3618358"/>
                  <a:ext cx="351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AC030F4-17C7-41D3-A22F-540F9868C8C7}"/>
                    </a:ext>
                  </a:extLst>
                </p14:cNvPr>
                <p14:cNvContentPartPr/>
                <p14:nvPr/>
              </p14:nvContentPartPr>
              <p14:xfrm>
                <a:off x="7912519" y="3637078"/>
                <a:ext cx="293760" cy="196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AC030F4-17C7-41D3-A22F-540F9868C8C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03519" y="3628078"/>
                  <a:ext cx="311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7973678-90F5-4053-A1DA-FC4B35FAF595}"/>
                    </a:ext>
                  </a:extLst>
                </p14:cNvPr>
                <p14:cNvContentPartPr/>
                <p14:nvPr/>
              </p14:nvContentPartPr>
              <p14:xfrm>
                <a:off x="7557919" y="4505398"/>
                <a:ext cx="33480" cy="21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7973678-90F5-4053-A1DA-FC4B35FAF59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549279" y="4496398"/>
                  <a:ext cx="51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9808BD0-336A-4CE1-9C1A-5C3122C2DB2E}"/>
                    </a:ext>
                  </a:extLst>
                </p14:cNvPr>
                <p14:cNvContentPartPr/>
                <p14:nvPr/>
              </p14:nvContentPartPr>
              <p14:xfrm>
                <a:off x="7763839" y="4297318"/>
                <a:ext cx="110520" cy="194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9808BD0-336A-4CE1-9C1A-5C3122C2DB2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755199" y="4288318"/>
                  <a:ext cx="128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3B55A90-12EB-40CF-B4C4-0CCC353338AE}"/>
                    </a:ext>
                  </a:extLst>
                </p14:cNvPr>
                <p14:cNvContentPartPr/>
                <p14:nvPr/>
              </p14:nvContentPartPr>
              <p14:xfrm>
                <a:off x="7957879" y="4285078"/>
                <a:ext cx="248400" cy="191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3B55A90-12EB-40CF-B4C4-0CCC353338A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948879" y="4276078"/>
                  <a:ext cx="266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92A4C7B-977D-4DEB-960C-C1C05F5CDCE8}"/>
                    </a:ext>
                  </a:extLst>
                </p14:cNvPr>
                <p14:cNvContentPartPr/>
                <p14:nvPr/>
              </p14:nvContentPartPr>
              <p14:xfrm>
                <a:off x="8001079" y="4755598"/>
                <a:ext cx="79920" cy="286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92A4C7B-977D-4DEB-960C-C1C05F5CDCE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92439" y="4746958"/>
                  <a:ext cx="97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C6E3D72-5CD3-4CF9-A721-F5FB5045CDD6}"/>
                    </a:ext>
                  </a:extLst>
                </p14:cNvPr>
                <p14:cNvContentPartPr/>
                <p14:nvPr/>
              </p14:nvContentPartPr>
              <p14:xfrm>
                <a:off x="7882639" y="4702678"/>
                <a:ext cx="280440" cy="117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C6E3D72-5CD3-4CF9-A721-F5FB5045CDD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873639" y="4693678"/>
                  <a:ext cx="298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E0AA883-F978-4EBD-BC7B-C42AE64469F3}"/>
                    </a:ext>
                  </a:extLst>
                </p14:cNvPr>
                <p14:cNvContentPartPr/>
                <p14:nvPr/>
              </p14:nvContentPartPr>
              <p14:xfrm>
                <a:off x="8469799" y="4808518"/>
                <a:ext cx="118080" cy="187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E0AA883-F978-4EBD-BC7B-C42AE64469F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460799" y="4799878"/>
                  <a:ext cx="135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15365C8-DE61-4FF6-BBB4-D2F37FA4CE0F}"/>
                    </a:ext>
                  </a:extLst>
                </p14:cNvPr>
                <p14:cNvContentPartPr/>
                <p14:nvPr/>
              </p14:nvContentPartPr>
              <p14:xfrm>
                <a:off x="8413999" y="4689358"/>
                <a:ext cx="502200" cy="130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15365C8-DE61-4FF6-BBB4-D2F37FA4CE0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404999" y="4680358"/>
                  <a:ext cx="519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190C345-015B-484C-AFF8-BE28CB3A6849}"/>
                    </a:ext>
                  </a:extLst>
                </p14:cNvPr>
                <p14:cNvContentPartPr/>
                <p14:nvPr/>
              </p14:nvContentPartPr>
              <p14:xfrm>
                <a:off x="8809279" y="4640038"/>
                <a:ext cx="210600" cy="277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190C345-015B-484C-AFF8-BE28CB3A684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00639" y="4631398"/>
                  <a:ext cx="228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0C35AA7-3690-4670-A636-8609A8124022}"/>
                    </a:ext>
                  </a:extLst>
                </p14:cNvPr>
                <p14:cNvContentPartPr/>
                <p14:nvPr/>
              </p14:nvContentPartPr>
              <p14:xfrm>
                <a:off x="9055519" y="4750558"/>
                <a:ext cx="125280" cy="154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0C35AA7-3690-4670-A636-8609A812402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046519" y="4741918"/>
                  <a:ext cx="142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B3D4D17-006E-4F75-9325-56346EEADF7D}"/>
                    </a:ext>
                  </a:extLst>
                </p14:cNvPr>
                <p14:cNvContentPartPr/>
                <p14:nvPr/>
              </p14:nvContentPartPr>
              <p14:xfrm>
                <a:off x="9436759" y="4733998"/>
                <a:ext cx="351000" cy="161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B3D4D17-006E-4F75-9325-56346EEADF7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428119" y="4725358"/>
                  <a:ext cx="368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A1069AE-F5FE-4A5A-9DFE-C2B31336B50A}"/>
                    </a:ext>
                  </a:extLst>
                </p14:cNvPr>
                <p14:cNvContentPartPr/>
                <p14:nvPr/>
              </p14:nvContentPartPr>
              <p14:xfrm>
                <a:off x="9801799" y="4737598"/>
                <a:ext cx="183960" cy="126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A1069AE-F5FE-4A5A-9DFE-C2B31336B50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793159" y="4728958"/>
                  <a:ext cx="201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D6432D3-8168-41D3-AADC-000502D0A1F1}"/>
                    </a:ext>
                  </a:extLst>
                </p14:cNvPr>
                <p14:cNvContentPartPr/>
                <p14:nvPr/>
              </p14:nvContentPartPr>
              <p14:xfrm>
                <a:off x="9981439" y="4697998"/>
                <a:ext cx="272520" cy="167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D6432D3-8168-41D3-AADC-000502D0A1F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972799" y="4688998"/>
                  <a:ext cx="290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41A3F90-74E3-4232-A80F-8B9B9A452B5A}"/>
                    </a:ext>
                  </a:extLst>
                </p14:cNvPr>
                <p14:cNvContentPartPr/>
                <p14:nvPr/>
              </p14:nvContentPartPr>
              <p14:xfrm>
                <a:off x="10003039" y="4726078"/>
                <a:ext cx="334440" cy="533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41A3F90-74E3-4232-A80F-8B9B9A452B5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94039" y="4717078"/>
                  <a:ext cx="3520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ED21066-0114-454B-9E08-615E9B87436B}"/>
                    </a:ext>
                  </a:extLst>
                </p14:cNvPr>
                <p14:cNvContentPartPr/>
                <p14:nvPr/>
              </p14:nvContentPartPr>
              <p14:xfrm>
                <a:off x="10372039" y="4759558"/>
                <a:ext cx="106200" cy="127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ED21066-0114-454B-9E08-615E9B87436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363039" y="4750558"/>
                  <a:ext cx="123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9761293-2EEA-416F-91BF-4A57615E2A6E}"/>
                    </a:ext>
                  </a:extLst>
                </p14:cNvPr>
                <p14:cNvContentPartPr/>
                <p14:nvPr/>
              </p14:nvContentPartPr>
              <p14:xfrm>
                <a:off x="10501279" y="4712758"/>
                <a:ext cx="237960" cy="146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9761293-2EEA-416F-91BF-4A57615E2A6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492639" y="4704118"/>
                  <a:ext cx="255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3A121E8-1CC5-4AC4-A281-1E9824BDC160}"/>
                    </a:ext>
                  </a:extLst>
                </p14:cNvPr>
                <p14:cNvContentPartPr/>
                <p14:nvPr/>
              </p14:nvContentPartPr>
              <p14:xfrm>
                <a:off x="10756519" y="4728238"/>
                <a:ext cx="198000" cy="114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3A121E8-1CC5-4AC4-A281-1E9824BDC16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747519" y="4719598"/>
                  <a:ext cx="215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79099B2-92DA-4029-8A77-9D5A969C22A1}"/>
                    </a:ext>
                  </a:extLst>
                </p14:cNvPr>
                <p14:cNvContentPartPr/>
                <p14:nvPr/>
              </p14:nvContentPartPr>
              <p14:xfrm>
                <a:off x="11023639" y="4472278"/>
                <a:ext cx="266400" cy="328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79099B2-92DA-4029-8A77-9D5A969C22A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014999" y="4463638"/>
                  <a:ext cx="2840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D3B0914-69E5-46CE-AD33-895B2F460E34}"/>
                    </a:ext>
                  </a:extLst>
                </p14:cNvPr>
                <p14:cNvContentPartPr/>
                <p14:nvPr/>
              </p14:nvContentPartPr>
              <p14:xfrm>
                <a:off x="9828079" y="4958278"/>
                <a:ext cx="1036440" cy="76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D3B0914-69E5-46CE-AD33-895B2F460E3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819439" y="4949638"/>
                  <a:ext cx="1054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E1966E6-4370-4D6B-962C-3C28D80854AE}"/>
                    </a:ext>
                  </a:extLst>
                </p14:cNvPr>
                <p14:cNvContentPartPr/>
                <p14:nvPr/>
              </p14:nvContentPartPr>
              <p14:xfrm>
                <a:off x="8152999" y="5337358"/>
                <a:ext cx="242640" cy="157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E1966E6-4370-4D6B-962C-3C28D80854A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144359" y="5328718"/>
                  <a:ext cx="260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25541E7-2897-496C-818D-91EB8FB2B41B}"/>
                    </a:ext>
                  </a:extLst>
                </p14:cNvPr>
                <p14:cNvContentPartPr/>
                <p14:nvPr/>
              </p14:nvContentPartPr>
              <p14:xfrm>
                <a:off x="8294119" y="5125678"/>
                <a:ext cx="264960" cy="334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25541E7-2897-496C-818D-91EB8FB2B41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285119" y="5116678"/>
                  <a:ext cx="282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22DBE0C-EB73-4F9F-9E91-B7D2D546454B}"/>
                    </a:ext>
                  </a:extLst>
                </p14:cNvPr>
                <p14:cNvContentPartPr/>
                <p14:nvPr/>
              </p14:nvContentPartPr>
              <p14:xfrm>
                <a:off x="8457199" y="5351758"/>
                <a:ext cx="78120" cy="106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22DBE0C-EB73-4F9F-9E91-B7D2D546454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448559" y="5343118"/>
                  <a:ext cx="95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47DEDF3-DAF9-45E0-9B03-7B00E5587482}"/>
                    </a:ext>
                  </a:extLst>
                </p14:cNvPr>
                <p14:cNvContentPartPr/>
                <p14:nvPr/>
              </p14:nvContentPartPr>
              <p14:xfrm>
                <a:off x="8578159" y="5296678"/>
                <a:ext cx="161280" cy="145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47DEDF3-DAF9-45E0-9B03-7B00E558748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569519" y="5287678"/>
                  <a:ext cx="178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F9BADB5-1153-419E-86E2-5A76958BB24E}"/>
                    </a:ext>
                  </a:extLst>
                </p14:cNvPr>
                <p14:cNvContentPartPr/>
                <p14:nvPr/>
              </p14:nvContentPartPr>
              <p14:xfrm>
                <a:off x="8867239" y="5078878"/>
                <a:ext cx="216360" cy="370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F9BADB5-1153-419E-86E2-5A76958BB24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858239" y="5069878"/>
                  <a:ext cx="2340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9056E1E-64DB-4CC4-9CCE-FC299CFEA19E}"/>
                    </a:ext>
                  </a:extLst>
                </p14:cNvPr>
                <p14:cNvContentPartPr/>
                <p14:nvPr/>
              </p14:nvContentPartPr>
              <p14:xfrm>
                <a:off x="8824759" y="5249158"/>
                <a:ext cx="290520" cy="47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9056E1E-64DB-4CC4-9CCE-FC299CFEA19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815759" y="5240518"/>
                  <a:ext cx="308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7753B89-D887-4EC3-A136-C314EEBB3D16}"/>
                    </a:ext>
                  </a:extLst>
                </p14:cNvPr>
                <p14:cNvContentPartPr/>
                <p14:nvPr/>
              </p14:nvContentPartPr>
              <p14:xfrm>
                <a:off x="9084679" y="5239798"/>
                <a:ext cx="119160" cy="149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7753B89-D887-4EC3-A136-C314EEBB3D1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076039" y="5230798"/>
                  <a:ext cx="136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D0C5E08-3A10-4A15-9847-0D96BA2D6A4C}"/>
                    </a:ext>
                  </a:extLst>
                </p14:cNvPr>
                <p14:cNvContentPartPr/>
                <p14:nvPr/>
              </p14:nvContentPartPr>
              <p14:xfrm>
                <a:off x="9267199" y="5263918"/>
                <a:ext cx="54720" cy="111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D0C5E08-3A10-4A15-9847-0D96BA2D6A4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258559" y="5254918"/>
                  <a:ext cx="72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C0716E4-166A-4674-84DF-489A5C5543BA}"/>
                    </a:ext>
                  </a:extLst>
                </p14:cNvPr>
                <p14:cNvContentPartPr/>
                <p14:nvPr/>
              </p14:nvContentPartPr>
              <p14:xfrm>
                <a:off x="9399319" y="5045758"/>
                <a:ext cx="210240" cy="330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C0716E4-166A-4674-84DF-489A5C5543B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390319" y="5036758"/>
                  <a:ext cx="2278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17C3E3A-AEC3-4135-B416-429C5A2B9B8A}"/>
                    </a:ext>
                  </a:extLst>
                </p14:cNvPr>
                <p14:cNvContentPartPr/>
                <p14:nvPr/>
              </p14:nvContentPartPr>
              <p14:xfrm>
                <a:off x="9690199" y="5262478"/>
                <a:ext cx="170640" cy="98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17C3E3A-AEC3-4135-B416-429C5A2B9B8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681199" y="5253838"/>
                  <a:ext cx="188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BB9A71D-A367-4B47-B809-3EBE14B119EF}"/>
                    </a:ext>
                  </a:extLst>
                </p14:cNvPr>
                <p14:cNvContentPartPr/>
                <p14:nvPr/>
              </p14:nvContentPartPr>
              <p14:xfrm>
                <a:off x="9929959" y="5010838"/>
                <a:ext cx="222840" cy="334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BB9A71D-A367-4B47-B809-3EBE14B119E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920959" y="5001838"/>
                  <a:ext cx="2404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D40E35E-FD44-480C-A952-6C890307A28A}"/>
                    </a:ext>
                  </a:extLst>
                </p14:cNvPr>
                <p14:cNvContentPartPr/>
                <p14:nvPr/>
              </p14:nvContentPartPr>
              <p14:xfrm>
                <a:off x="9876319" y="5182198"/>
                <a:ext cx="297000" cy="56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D40E35E-FD44-480C-A952-6C890307A28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867679" y="5173198"/>
                  <a:ext cx="314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D922381-7990-460A-A9F0-0836C0835AF8}"/>
                    </a:ext>
                  </a:extLst>
                </p14:cNvPr>
                <p14:cNvContentPartPr/>
                <p14:nvPr/>
              </p14:nvContentPartPr>
              <p14:xfrm>
                <a:off x="10102759" y="5135038"/>
                <a:ext cx="140760" cy="160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D922381-7990-460A-A9F0-0836C0835AF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093759" y="5126398"/>
                  <a:ext cx="158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49CC7BA-176E-4AC2-B807-CDA0C5ABCAB8}"/>
                    </a:ext>
                  </a:extLst>
                </p14:cNvPr>
                <p14:cNvContentPartPr/>
                <p14:nvPr/>
              </p14:nvContentPartPr>
              <p14:xfrm>
                <a:off x="10202839" y="5178598"/>
                <a:ext cx="113400" cy="110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49CC7BA-176E-4AC2-B807-CDA0C5ABCAB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94199" y="5169598"/>
                  <a:ext cx="131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5A8D745-4DA2-4B74-9060-1C6DBA9612C0}"/>
                    </a:ext>
                  </a:extLst>
                </p14:cNvPr>
                <p14:cNvContentPartPr/>
                <p14:nvPr/>
              </p14:nvContentPartPr>
              <p14:xfrm>
                <a:off x="10417039" y="5160598"/>
                <a:ext cx="149040" cy="119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5A8D745-4DA2-4B74-9060-1C6DBA9612C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408399" y="5151598"/>
                  <a:ext cx="166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FDFBD0C-0D62-446A-B660-F8DA2D429311}"/>
                    </a:ext>
                  </a:extLst>
                </p14:cNvPr>
                <p14:cNvContentPartPr/>
                <p14:nvPr/>
              </p14:nvContentPartPr>
              <p14:xfrm>
                <a:off x="10765879" y="5168878"/>
                <a:ext cx="160920" cy="128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FDFBD0C-0D62-446A-B660-F8DA2D42931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757239" y="5160238"/>
                  <a:ext cx="178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3ED4D24-16AE-4E7B-85C1-FD2142387EBF}"/>
                    </a:ext>
                  </a:extLst>
                </p14:cNvPr>
                <p14:cNvContentPartPr/>
                <p14:nvPr/>
              </p14:nvContentPartPr>
              <p14:xfrm>
                <a:off x="11031199" y="4847758"/>
                <a:ext cx="284040" cy="447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3ED4D24-16AE-4E7B-85C1-FD2142387EB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022559" y="4838758"/>
                  <a:ext cx="3016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6A63512-EA39-4443-BD2D-4035BC34B0DB}"/>
                    </a:ext>
                  </a:extLst>
                </p14:cNvPr>
                <p14:cNvContentPartPr/>
                <p14:nvPr/>
              </p14:nvContentPartPr>
              <p14:xfrm>
                <a:off x="10980439" y="5151598"/>
                <a:ext cx="317880" cy="57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6A63512-EA39-4443-BD2D-4035BC34B0D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971439" y="5142958"/>
                  <a:ext cx="335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3F35BE7-C746-4046-8C52-16521F5CEAFB}"/>
                    </a:ext>
                  </a:extLst>
                </p14:cNvPr>
                <p14:cNvContentPartPr/>
                <p14:nvPr/>
              </p14:nvContentPartPr>
              <p14:xfrm>
                <a:off x="8383399" y="5692318"/>
                <a:ext cx="250920" cy="267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3F35BE7-C746-4046-8C52-16521F5CEAF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374399" y="5683678"/>
                  <a:ext cx="268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2BD4FDC-342C-469D-904D-0F0AF5A402A1}"/>
                    </a:ext>
                  </a:extLst>
                </p14:cNvPr>
                <p14:cNvContentPartPr/>
                <p14:nvPr/>
              </p14:nvContentPartPr>
              <p14:xfrm>
                <a:off x="8392759" y="5662798"/>
                <a:ext cx="219600" cy="209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2BD4FDC-342C-469D-904D-0F0AF5A402A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384119" y="5653798"/>
                  <a:ext cx="237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F5B5A1D-985D-4CB1-9F61-A1B638D53DA8}"/>
                    </a:ext>
                  </a:extLst>
                </p14:cNvPr>
                <p14:cNvContentPartPr/>
                <p14:nvPr/>
              </p14:nvContentPartPr>
              <p14:xfrm>
                <a:off x="8899279" y="5652358"/>
                <a:ext cx="297720" cy="187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F5B5A1D-985D-4CB1-9F61-A1B638D53DA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890279" y="5643358"/>
                  <a:ext cx="31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FDBD710-A534-405E-A8DF-42EE83442F60}"/>
                    </a:ext>
                  </a:extLst>
                </p14:cNvPr>
                <p14:cNvContentPartPr/>
                <p14:nvPr/>
              </p14:nvContentPartPr>
              <p14:xfrm>
                <a:off x="9204199" y="5676478"/>
                <a:ext cx="54720" cy="119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FDBD710-A534-405E-A8DF-42EE83442F6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195199" y="5667838"/>
                  <a:ext cx="72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AD06EB7-6FAA-4129-8E5E-96434A7DAF74}"/>
                    </a:ext>
                  </a:extLst>
                </p14:cNvPr>
                <p14:cNvContentPartPr/>
                <p14:nvPr/>
              </p14:nvContentPartPr>
              <p14:xfrm>
                <a:off x="9408679" y="5483158"/>
                <a:ext cx="142560" cy="291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AD06EB7-6FAA-4129-8E5E-96434A7DAF7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400039" y="5474518"/>
                  <a:ext cx="160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49DEFFA-1E01-4D10-BAA1-3B894D9DB7A2}"/>
                    </a:ext>
                  </a:extLst>
                </p14:cNvPr>
                <p14:cNvContentPartPr/>
                <p14:nvPr/>
              </p14:nvContentPartPr>
              <p14:xfrm>
                <a:off x="9335959" y="5640118"/>
                <a:ext cx="191520" cy="34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49DEFFA-1E01-4D10-BAA1-3B894D9DB7A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327319" y="5631478"/>
                  <a:ext cx="209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494D3F1-5127-4634-BC5A-2B11F9316F8A}"/>
                    </a:ext>
                  </a:extLst>
                </p14:cNvPr>
                <p14:cNvContentPartPr/>
                <p14:nvPr/>
              </p14:nvContentPartPr>
              <p14:xfrm>
                <a:off x="9640159" y="5405398"/>
                <a:ext cx="138600" cy="314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494D3F1-5127-4634-BC5A-2B11F9316F8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631159" y="5396758"/>
                  <a:ext cx="156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FF9D831-327D-46A9-849C-C286147C90B6}"/>
                    </a:ext>
                  </a:extLst>
                </p14:cNvPr>
                <p14:cNvContentPartPr/>
                <p14:nvPr/>
              </p14:nvContentPartPr>
              <p14:xfrm>
                <a:off x="9843919" y="5625358"/>
                <a:ext cx="72720" cy="115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FF9D831-327D-46A9-849C-C286147C90B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834919" y="5616718"/>
                  <a:ext cx="90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CD17CE1-B418-4B02-BD07-EA442DA46E0A}"/>
                    </a:ext>
                  </a:extLst>
                </p14:cNvPr>
                <p14:cNvContentPartPr/>
                <p14:nvPr/>
              </p14:nvContentPartPr>
              <p14:xfrm>
                <a:off x="9981079" y="5600518"/>
                <a:ext cx="180360" cy="138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CD17CE1-B418-4B02-BD07-EA442DA46E0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972079" y="5591878"/>
                  <a:ext cx="198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3572F39-C138-4D0B-93FC-DE78E2FBDEC1}"/>
                    </a:ext>
                  </a:extLst>
                </p14:cNvPr>
                <p14:cNvContentPartPr/>
                <p14:nvPr/>
              </p14:nvContentPartPr>
              <p14:xfrm>
                <a:off x="10171519" y="5399278"/>
                <a:ext cx="216000" cy="349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3572F39-C138-4D0B-93FC-DE78E2FBDEC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162879" y="5390278"/>
                  <a:ext cx="2336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2B262E2-12C9-4B10-B80F-6FC22796524C}"/>
                    </a:ext>
                  </a:extLst>
                </p14:cNvPr>
                <p14:cNvContentPartPr/>
                <p14:nvPr/>
              </p14:nvContentPartPr>
              <p14:xfrm>
                <a:off x="10137679" y="5543998"/>
                <a:ext cx="293040" cy="69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2B262E2-12C9-4B10-B80F-6FC22796524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129039" y="5534998"/>
                  <a:ext cx="310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216EA64-3CD5-4C15-944E-C2C915F8A8C9}"/>
                    </a:ext>
                  </a:extLst>
                </p14:cNvPr>
                <p14:cNvContentPartPr/>
                <p14:nvPr/>
              </p14:nvContentPartPr>
              <p14:xfrm>
                <a:off x="10544119" y="5522038"/>
                <a:ext cx="254880" cy="198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216EA64-3CD5-4C15-944E-C2C915F8A8C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535119" y="5513398"/>
                  <a:ext cx="272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A0BAD2E-EA52-4DD6-A470-C005C6BB4D66}"/>
                    </a:ext>
                  </a:extLst>
                </p14:cNvPr>
                <p14:cNvContentPartPr/>
                <p14:nvPr/>
              </p14:nvContentPartPr>
              <p14:xfrm>
                <a:off x="10720879" y="5557318"/>
                <a:ext cx="189360" cy="146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A0BAD2E-EA52-4DD6-A470-C005C6BB4D6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711879" y="5548678"/>
                  <a:ext cx="207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A444430-0560-415F-BE2B-0D80EEBA87E4}"/>
                    </a:ext>
                  </a:extLst>
                </p14:cNvPr>
                <p14:cNvContentPartPr/>
                <p14:nvPr/>
              </p14:nvContentPartPr>
              <p14:xfrm>
                <a:off x="10727719" y="5593318"/>
                <a:ext cx="304560" cy="450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A444430-0560-415F-BE2B-0D80EEBA87E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718719" y="5584678"/>
                  <a:ext cx="3222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973C9C0-43D4-4A5D-B84F-0D5992BF6B25}"/>
                    </a:ext>
                  </a:extLst>
                </p14:cNvPr>
                <p14:cNvContentPartPr/>
                <p14:nvPr/>
              </p14:nvContentPartPr>
              <p14:xfrm>
                <a:off x="11128759" y="5557318"/>
                <a:ext cx="136800" cy="107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973C9C0-43D4-4A5D-B84F-0D5992BF6B2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119759" y="5548318"/>
                  <a:ext cx="154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AA0CAC7-5F26-4B2C-9D25-543BA644A1FF}"/>
                    </a:ext>
                  </a:extLst>
                </p14:cNvPr>
                <p14:cNvContentPartPr/>
                <p14:nvPr/>
              </p14:nvContentPartPr>
              <p14:xfrm>
                <a:off x="11297959" y="5547958"/>
                <a:ext cx="150120" cy="140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AA0CAC7-5F26-4B2C-9D25-543BA644A1F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288959" y="5538958"/>
                  <a:ext cx="167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7543F7C-023B-4FEC-A085-8D3B62FEFD7C}"/>
                    </a:ext>
                  </a:extLst>
                </p14:cNvPr>
                <p14:cNvContentPartPr/>
                <p14:nvPr/>
              </p14:nvContentPartPr>
              <p14:xfrm>
                <a:off x="11457079" y="5555878"/>
                <a:ext cx="174600" cy="120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7543F7C-023B-4FEC-A085-8D3B62FEFD7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448079" y="5546878"/>
                  <a:ext cx="192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0D26A5D-3995-425A-8565-2F064ADEDC43}"/>
                    </a:ext>
                  </a:extLst>
                </p14:cNvPr>
                <p14:cNvContentPartPr/>
                <p14:nvPr/>
              </p14:nvContentPartPr>
              <p14:xfrm>
                <a:off x="11584159" y="5380558"/>
                <a:ext cx="150840" cy="262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0D26A5D-3995-425A-8565-2F064ADEDC4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575519" y="5371918"/>
                  <a:ext cx="168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D511EBE-CD13-4536-AA17-FF0A8E0E0467}"/>
                    </a:ext>
                  </a:extLst>
                </p14:cNvPr>
                <p14:cNvContentPartPr/>
                <p14:nvPr/>
              </p14:nvContentPartPr>
              <p14:xfrm>
                <a:off x="8427679" y="6000118"/>
                <a:ext cx="230760" cy="367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D511EBE-CD13-4536-AA17-FF0A8E0E046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18679" y="5991118"/>
                  <a:ext cx="248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21ADD3F-957E-4D4D-A3D2-A155C5008624}"/>
                    </a:ext>
                  </a:extLst>
                </p14:cNvPr>
                <p14:cNvContentPartPr/>
                <p14:nvPr/>
              </p14:nvContentPartPr>
              <p14:xfrm>
                <a:off x="8364319" y="6146998"/>
                <a:ext cx="398520" cy="72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21ADD3F-957E-4D4D-A3D2-A155C500862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355319" y="6138358"/>
                  <a:ext cx="416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8F41F16-1884-4EAF-A9BC-A67300C9BB3A}"/>
                    </a:ext>
                  </a:extLst>
                </p14:cNvPr>
                <p14:cNvContentPartPr/>
                <p14:nvPr/>
              </p14:nvContentPartPr>
              <p14:xfrm>
                <a:off x="8687599" y="6145198"/>
                <a:ext cx="125280" cy="150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8F41F16-1884-4EAF-A9BC-A67300C9BB3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678959" y="6136558"/>
                  <a:ext cx="142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C131A3A-4476-4F84-8131-567252E03BDA}"/>
                    </a:ext>
                  </a:extLst>
                </p14:cNvPr>
                <p14:cNvContentPartPr/>
                <p14:nvPr/>
              </p14:nvContentPartPr>
              <p14:xfrm>
                <a:off x="9092599" y="6119278"/>
                <a:ext cx="71640" cy="127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C131A3A-4476-4F84-8131-567252E03BD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083599" y="6110278"/>
                  <a:ext cx="89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B8555B6-1F3E-4D4D-BE43-5D94CA6589C2}"/>
                    </a:ext>
                  </a:extLst>
                </p14:cNvPr>
                <p14:cNvContentPartPr/>
                <p14:nvPr/>
              </p14:nvContentPartPr>
              <p14:xfrm>
                <a:off x="8974519" y="6077518"/>
                <a:ext cx="288000" cy="434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B8555B6-1F3E-4D4D-BE43-5D94CA6589C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965519" y="6068518"/>
                  <a:ext cx="3056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ACFBF22-DE54-4F9F-87F0-595FB3BE3075}"/>
                    </a:ext>
                  </a:extLst>
                </p14:cNvPr>
                <p14:cNvContentPartPr/>
                <p14:nvPr/>
              </p14:nvContentPartPr>
              <p14:xfrm>
                <a:off x="9331639" y="6298918"/>
                <a:ext cx="30960" cy="33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ACFBF22-DE54-4F9F-87F0-595FB3BE307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322999" y="6290278"/>
                  <a:ext cx="48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203CAC0-F1CE-4B9B-B09A-9F378C4D218A}"/>
                    </a:ext>
                  </a:extLst>
                </p14:cNvPr>
                <p14:cNvContentPartPr/>
                <p14:nvPr/>
              </p14:nvContentPartPr>
              <p14:xfrm>
                <a:off x="3643279" y="5108758"/>
                <a:ext cx="37440" cy="42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203CAC0-F1CE-4B9B-B09A-9F378C4D218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634279" y="5100118"/>
                  <a:ext cx="55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7A1727D-5A03-407E-8EB0-61330226695B}"/>
                    </a:ext>
                  </a:extLst>
                </p14:cNvPr>
                <p14:cNvContentPartPr/>
                <p14:nvPr/>
              </p14:nvContentPartPr>
              <p14:xfrm>
                <a:off x="3799519" y="4919398"/>
                <a:ext cx="307080" cy="258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7A1727D-5A03-407E-8EB0-61330226695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790879" y="4910758"/>
                  <a:ext cx="324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8607F36-D80A-4347-A729-242FAEE32D26}"/>
                    </a:ext>
                  </a:extLst>
                </p14:cNvPr>
                <p14:cNvContentPartPr/>
                <p14:nvPr/>
              </p14:nvContentPartPr>
              <p14:xfrm>
                <a:off x="4136479" y="4985638"/>
                <a:ext cx="186480" cy="204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8607F36-D80A-4347-A729-242FAEE32D2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127479" y="4976998"/>
                  <a:ext cx="204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88AEEAD-F6EE-4A7A-854F-F5329A46A834}"/>
                    </a:ext>
                  </a:extLst>
                </p14:cNvPr>
                <p14:cNvContentPartPr/>
                <p14:nvPr/>
              </p14:nvContentPartPr>
              <p14:xfrm>
                <a:off x="5730199" y="5055118"/>
                <a:ext cx="57600" cy="24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88AEEAD-F6EE-4A7A-854F-F5329A46A83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721199" y="5046478"/>
                  <a:ext cx="75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EB2D635-3F64-430B-B31D-BB916CB4B6E7}"/>
                    </a:ext>
                  </a:extLst>
                </p14:cNvPr>
                <p14:cNvContentPartPr/>
                <p14:nvPr/>
              </p14:nvContentPartPr>
              <p14:xfrm>
                <a:off x="5913799" y="4848838"/>
                <a:ext cx="161280" cy="153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EB2D635-3F64-430B-B31D-BB916CB4B6E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905159" y="4839838"/>
                  <a:ext cx="178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7EE30E1-8D18-475D-9A4B-C2F0977E0CAA}"/>
                    </a:ext>
                  </a:extLst>
                </p14:cNvPr>
                <p14:cNvContentPartPr/>
                <p14:nvPr/>
              </p14:nvContentPartPr>
              <p14:xfrm>
                <a:off x="6004519" y="4810318"/>
                <a:ext cx="163080" cy="303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7EE30E1-8D18-475D-9A4B-C2F0977E0CA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995519" y="4801678"/>
                  <a:ext cx="180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DC20CD8-CCB1-4565-9701-FE77E90090FF}"/>
                    </a:ext>
                  </a:extLst>
                </p14:cNvPr>
                <p14:cNvContentPartPr/>
                <p14:nvPr/>
              </p14:nvContentPartPr>
              <p14:xfrm>
                <a:off x="6174079" y="4848838"/>
                <a:ext cx="182880" cy="264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DC20CD8-CCB1-4565-9701-FE77E90090F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165079" y="4840198"/>
                  <a:ext cx="200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16DED0E-934D-4E87-A428-AA3EED4C9191}"/>
                    </a:ext>
                  </a:extLst>
                </p14:cNvPr>
                <p14:cNvContentPartPr/>
                <p14:nvPr/>
              </p14:nvContentPartPr>
              <p14:xfrm>
                <a:off x="2876119" y="5094358"/>
                <a:ext cx="21240" cy="842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16DED0E-934D-4E87-A428-AA3EED4C919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867119" y="5085358"/>
                  <a:ext cx="3888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0462275-5A6D-4A68-B5C9-E1FC2F4740CF}"/>
                    </a:ext>
                  </a:extLst>
                </p14:cNvPr>
                <p14:cNvContentPartPr/>
                <p14:nvPr/>
              </p14:nvContentPartPr>
              <p14:xfrm>
                <a:off x="2835799" y="4997158"/>
                <a:ext cx="396720" cy="195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0462275-5A6D-4A68-B5C9-E1FC2F4740C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827159" y="4988518"/>
                  <a:ext cx="414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892A542-27EE-413E-BCB4-2983CC97456E}"/>
                    </a:ext>
                  </a:extLst>
                </p14:cNvPr>
                <p14:cNvContentPartPr/>
                <p14:nvPr/>
              </p14:nvContentPartPr>
              <p14:xfrm>
                <a:off x="3104359" y="6021718"/>
                <a:ext cx="94680" cy="172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892A542-27EE-413E-BCB4-2983CC97456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095719" y="6012718"/>
                  <a:ext cx="11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1552DD5-CBCB-4B67-A357-5D513D0D08A9}"/>
                    </a:ext>
                  </a:extLst>
                </p14:cNvPr>
                <p14:cNvContentPartPr/>
                <p14:nvPr/>
              </p14:nvContentPartPr>
              <p14:xfrm>
                <a:off x="2950639" y="5973118"/>
                <a:ext cx="403920" cy="66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1552DD5-CBCB-4B67-A357-5D513D0D08A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941999" y="5964118"/>
                  <a:ext cx="421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9C476BE-7E7F-4325-A790-B65805558EC4}"/>
                    </a:ext>
                  </a:extLst>
                </p14:cNvPr>
                <p14:cNvContentPartPr/>
                <p14:nvPr/>
              </p14:nvContentPartPr>
              <p14:xfrm>
                <a:off x="3317479" y="5851438"/>
                <a:ext cx="217800" cy="3355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9C476BE-7E7F-4325-A790-B65805558EC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308479" y="5842798"/>
                  <a:ext cx="2354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F928AC6-C261-4BF7-83A0-1747F819D74E}"/>
                    </a:ext>
                  </a:extLst>
                </p14:cNvPr>
                <p14:cNvContentPartPr/>
                <p14:nvPr/>
              </p14:nvContentPartPr>
              <p14:xfrm>
                <a:off x="3524839" y="6022078"/>
                <a:ext cx="166680" cy="178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F928AC6-C261-4BF7-83A0-1747F819D74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515839" y="6013438"/>
                  <a:ext cx="184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70DA888-A9C9-46EA-922B-6299210F6B68}"/>
                    </a:ext>
                  </a:extLst>
                </p14:cNvPr>
                <p14:cNvContentPartPr/>
                <p14:nvPr/>
              </p14:nvContentPartPr>
              <p14:xfrm>
                <a:off x="3985279" y="5986438"/>
                <a:ext cx="311040" cy="164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70DA888-A9C9-46EA-922B-6299210F6B6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976279" y="5977438"/>
                  <a:ext cx="328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A0F4EBC-A03D-413B-A49A-6D0C61135CEA}"/>
                    </a:ext>
                  </a:extLst>
                </p14:cNvPr>
                <p14:cNvContentPartPr/>
                <p14:nvPr/>
              </p14:nvContentPartPr>
              <p14:xfrm>
                <a:off x="4325839" y="6003718"/>
                <a:ext cx="166680" cy="133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A0F4EBC-A03D-413B-A49A-6D0C61135CE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316839" y="5995078"/>
                  <a:ext cx="184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45BE4A2-F921-4CFD-8F6E-7D0702C14527}"/>
                    </a:ext>
                  </a:extLst>
                </p14:cNvPr>
                <p14:cNvContentPartPr/>
                <p14:nvPr/>
              </p14:nvContentPartPr>
              <p14:xfrm>
                <a:off x="4477399" y="5977078"/>
                <a:ext cx="207000" cy="163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45BE4A2-F921-4CFD-8F6E-7D0702C1452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468759" y="5968078"/>
                  <a:ext cx="224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D6134FF-4C15-49C4-A879-1F5F14DF6D4C}"/>
                    </a:ext>
                  </a:extLst>
                </p14:cNvPr>
                <p14:cNvContentPartPr/>
                <p14:nvPr/>
              </p14:nvContentPartPr>
              <p14:xfrm>
                <a:off x="4487119" y="6003358"/>
                <a:ext cx="295560" cy="411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D6134FF-4C15-49C4-A879-1F5F14DF6D4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478119" y="5994358"/>
                  <a:ext cx="3132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914BB03-9BB8-4355-8326-2E7CC6B02525}"/>
                    </a:ext>
                  </a:extLst>
                </p14:cNvPr>
                <p14:cNvContentPartPr/>
                <p14:nvPr/>
              </p14:nvContentPartPr>
              <p14:xfrm>
                <a:off x="4864039" y="6043318"/>
                <a:ext cx="44280" cy="69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914BB03-9BB8-4355-8326-2E7CC6B0252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55039" y="6034318"/>
                  <a:ext cx="61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FBBBB83-3ADE-4A48-BFD3-242D58B1BA38}"/>
                    </a:ext>
                  </a:extLst>
                </p14:cNvPr>
                <p14:cNvContentPartPr/>
                <p14:nvPr/>
              </p14:nvContentPartPr>
              <p14:xfrm>
                <a:off x="4983199" y="5974558"/>
                <a:ext cx="142920" cy="108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FBBBB83-3ADE-4A48-BFD3-242D58B1BA3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974559" y="5965558"/>
                  <a:ext cx="160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98C4649-F31B-4053-97FE-59C44366EF9D}"/>
                    </a:ext>
                  </a:extLst>
                </p14:cNvPr>
                <p14:cNvContentPartPr/>
                <p14:nvPr/>
              </p14:nvContentPartPr>
              <p14:xfrm>
                <a:off x="5196319" y="5983198"/>
                <a:ext cx="112680" cy="109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98C4649-F31B-4053-97FE-59C44366EF9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187319" y="5974558"/>
                  <a:ext cx="130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69E96D7-C4A0-4EA5-B12A-984A5FC13BF1}"/>
                    </a:ext>
                  </a:extLst>
                </p14:cNvPr>
                <p14:cNvContentPartPr/>
                <p14:nvPr/>
              </p14:nvContentPartPr>
              <p14:xfrm>
                <a:off x="5404039" y="5805358"/>
                <a:ext cx="120960" cy="254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69E96D7-C4A0-4EA5-B12A-984A5FC13BF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395399" y="5796718"/>
                  <a:ext cx="138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3B68A96-30B3-4F3F-90A4-3EFE97608568}"/>
                    </a:ext>
                  </a:extLst>
                </p14:cNvPr>
                <p14:cNvContentPartPr/>
                <p14:nvPr/>
              </p14:nvContentPartPr>
              <p14:xfrm>
                <a:off x="5662519" y="5910478"/>
                <a:ext cx="189720" cy="187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3B68A96-30B3-4F3F-90A4-3EFE9760856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653879" y="5901478"/>
                  <a:ext cx="207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D55B62D-0C79-4CCF-8D31-6269D7BBD16D}"/>
                    </a:ext>
                  </a:extLst>
                </p14:cNvPr>
                <p14:cNvContentPartPr/>
                <p14:nvPr/>
              </p14:nvContentPartPr>
              <p14:xfrm>
                <a:off x="5783839" y="5748118"/>
                <a:ext cx="222480" cy="316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D55B62D-0C79-4CCF-8D31-6269D7BBD16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774839" y="5739118"/>
                  <a:ext cx="240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5ED3297-7471-4162-B465-798359F9A9E8}"/>
                    </a:ext>
                  </a:extLst>
                </p14:cNvPr>
                <p14:cNvContentPartPr/>
                <p14:nvPr/>
              </p14:nvContentPartPr>
              <p14:xfrm>
                <a:off x="5911999" y="5964838"/>
                <a:ext cx="46800" cy="889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5ED3297-7471-4162-B465-798359F9A9E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902999" y="5955838"/>
                  <a:ext cx="64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BBD5158-8E4D-420E-8DBE-771CBA7F287F}"/>
                    </a:ext>
                  </a:extLst>
                </p14:cNvPr>
                <p14:cNvContentPartPr/>
                <p14:nvPr/>
              </p14:nvContentPartPr>
              <p14:xfrm>
                <a:off x="6001999" y="5883118"/>
                <a:ext cx="171720" cy="195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BBD5158-8E4D-420E-8DBE-771CBA7F287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992999" y="5874478"/>
                  <a:ext cx="189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C5F5178-2D4D-49D1-859F-73EAC5BE57F0}"/>
                    </a:ext>
                  </a:extLst>
                </p14:cNvPr>
                <p14:cNvContentPartPr/>
                <p14:nvPr/>
              </p14:nvContentPartPr>
              <p14:xfrm>
                <a:off x="6277399" y="5669638"/>
                <a:ext cx="253080" cy="439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C5F5178-2D4D-49D1-859F-73EAC5BE57F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268399" y="5660638"/>
                  <a:ext cx="2707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4DA4BDB-66EF-4AF2-9508-4FF84C1B22BE}"/>
                    </a:ext>
                  </a:extLst>
                </p14:cNvPr>
                <p14:cNvContentPartPr/>
                <p14:nvPr/>
              </p14:nvContentPartPr>
              <p14:xfrm>
                <a:off x="6198199" y="5873398"/>
                <a:ext cx="375120" cy="730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4DA4BDB-66EF-4AF2-9508-4FF84C1B22B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189559" y="5864758"/>
                  <a:ext cx="39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BDABB52-4DB4-46CE-8222-E18911E5D690}"/>
                    </a:ext>
                  </a:extLst>
                </p14:cNvPr>
                <p14:cNvContentPartPr/>
                <p14:nvPr/>
              </p14:nvContentPartPr>
              <p14:xfrm>
                <a:off x="6460279" y="5935678"/>
                <a:ext cx="138240" cy="142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BDABB52-4DB4-46CE-8222-E18911E5D69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451639" y="5926678"/>
                  <a:ext cx="155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46424F7-D65E-4863-9F76-3E49770556C5}"/>
                    </a:ext>
                  </a:extLst>
                </p14:cNvPr>
                <p14:cNvContentPartPr/>
                <p14:nvPr/>
              </p14:nvContentPartPr>
              <p14:xfrm>
                <a:off x="6628759" y="5972398"/>
                <a:ext cx="22320" cy="71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46424F7-D65E-4863-9F76-3E49770556C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619759" y="5963758"/>
                  <a:ext cx="39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6EAEFEA-70E1-49BC-AF35-554239DF2CC1}"/>
                    </a:ext>
                  </a:extLst>
                </p14:cNvPr>
                <p14:cNvContentPartPr/>
                <p14:nvPr/>
              </p14:nvContentPartPr>
              <p14:xfrm>
                <a:off x="6764479" y="5709598"/>
                <a:ext cx="217080" cy="3672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6EAEFEA-70E1-49BC-AF35-554239DF2CC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755839" y="5700958"/>
                  <a:ext cx="234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2A5A352-1934-464D-9CF0-21E760707033}"/>
                    </a:ext>
                  </a:extLst>
                </p14:cNvPr>
                <p14:cNvContentPartPr/>
                <p14:nvPr/>
              </p14:nvContentPartPr>
              <p14:xfrm>
                <a:off x="6961039" y="5969158"/>
                <a:ext cx="127800" cy="1044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2A5A352-1934-464D-9CF0-21E76070703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952039" y="5960518"/>
                  <a:ext cx="145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4C110AE-9ECD-4A27-8D60-B242C332F655}"/>
                    </a:ext>
                  </a:extLst>
                </p14:cNvPr>
                <p14:cNvContentPartPr/>
                <p14:nvPr/>
              </p14:nvContentPartPr>
              <p14:xfrm>
                <a:off x="7146079" y="5675398"/>
                <a:ext cx="300600" cy="381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4C110AE-9ECD-4A27-8D60-B242C332F65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137079" y="5666398"/>
                  <a:ext cx="3182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31FF9F1-7F50-4B25-9360-97A4B1CC2064}"/>
                    </a:ext>
                  </a:extLst>
                </p14:cNvPr>
                <p14:cNvContentPartPr/>
                <p14:nvPr/>
              </p14:nvContentPartPr>
              <p14:xfrm>
                <a:off x="7151119" y="5869798"/>
                <a:ext cx="200520" cy="33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31FF9F1-7F50-4B25-9360-97A4B1CC206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142119" y="5860798"/>
                  <a:ext cx="2181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8ED5632-0B2A-41E6-A1C0-6CF024BC3033}"/>
                    </a:ext>
                  </a:extLst>
                </p14:cNvPr>
                <p14:cNvContentPartPr/>
                <p14:nvPr/>
              </p14:nvContentPartPr>
              <p14:xfrm>
                <a:off x="7302679" y="5878798"/>
                <a:ext cx="153720" cy="14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8ED5632-0B2A-41E6-A1C0-6CF024BC303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293679" y="5869798"/>
                  <a:ext cx="171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5EF5171-23B2-481B-97C6-D3F060750FC2}"/>
                    </a:ext>
                  </a:extLst>
                </p14:cNvPr>
                <p14:cNvContentPartPr/>
                <p14:nvPr/>
              </p14:nvContentPartPr>
              <p14:xfrm>
                <a:off x="7397719" y="5915878"/>
                <a:ext cx="104400" cy="97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5EF5171-23B2-481B-97C6-D3F060750FC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389079" y="5906878"/>
                  <a:ext cx="122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5BA99C8-43BE-4542-BFA2-E400824707EA}"/>
                    </a:ext>
                  </a:extLst>
                </p14:cNvPr>
                <p14:cNvContentPartPr/>
                <p14:nvPr/>
              </p14:nvContentPartPr>
              <p14:xfrm>
                <a:off x="7533079" y="5927398"/>
                <a:ext cx="127080" cy="79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5BA99C8-43BE-4542-BFA2-E400824707E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524439" y="5918758"/>
                  <a:ext cx="144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886DA94-F877-4A88-A5DD-B86F6D503407}"/>
                    </a:ext>
                  </a:extLst>
                </p14:cNvPr>
                <p14:cNvContentPartPr/>
                <p14:nvPr/>
              </p14:nvContentPartPr>
              <p14:xfrm>
                <a:off x="3166999" y="6507718"/>
                <a:ext cx="167760" cy="1494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886DA94-F877-4A88-A5DD-B86F6D50340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158359" y="6498718"/>
                  <a:ext cx="185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219AE4C-B85B-4877-B2E9-1A02AF79EC3D}"/>
                    </a:ext>
                  </a:extLst>
                </p14:cNvPr>
                <p14:cNvContentPartPr/>
                <p14:nvPr/>
              </p14:nvContentPartPr>
              <p14:xfrm>
                <a:off x="3476599" y="6195958"/>
                <a:ext cx="236160" cy="471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219AE4C-B85B-4877-B2E9-1A02AF79EC3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467959" y="6187318"/>
                  <a:ext cx="2538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F75452A-EB7A-478C-9141-38D6AED8125C}"/>
                    </a:ext>
                  </a:extLst>
                </p14:cNvPr>
                <p14:cNvContentPartPr/>
                <p14:nvPr/>
              </p14:nvContentPartPr>
              <p14:xfrm>
                <a:off x="3458959" y="6505558"/>
                <a:ext cx="230760" cy="406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F75452A-EB7A-478C-9141-38D6AED8125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450319" y="6496918"/>
                  <a:ext cx="248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731B2D4-1A28-4B52-BB8E-38B33953B9F0}"/>
                    </a:ext>
                  </a:extLst>
                </p14:cNvPr>
                <p14:cNvContentPartPr/>
                <p14:nvPr/>
              </p14:nvContentPartPr>
              <p14:xfrm>
                <a:off x="3918319" y="6303958"/>
                <a:ext cx="91440" cy="13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731B2D4-1A28-4B52-BB8E-38B33953B9F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909319" y="6295318"/>
                  <a:ext cx="109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04B235F-0B7C-4D0B-B0B2-5DF11E0E9AD2}"/>
                    </a:ext>
                  </a:extLst>
                </p14:cNvPr>
                <p14:cNvContentPartPr/>
                <p14:nvPr/>
              </p14:nvContentPartPr>
              <p14:xfrm>
                <a:off x="3935239" y="6302878"/>
                <a:ext cx="280440" cy="360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04B235F-0B7C-4D0B-B0B2-5DF11E0E9AD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26599" y="6293878"/>
                  <a:ext cx="2980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493508E-E151-4431-A4B5-07C498FD769A}"/>
                    </a:ext>
                  </a:extLst>
                </p14:cNvPr>
                <p14:cNvContentPartPr/>
                <p14:nvPr/>
              </p14:nvContentPartPr>
              <p14:xfrm>
                <a:off x="5617159" y="3455998"/>
                <a:ext cx="20880" cy="33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493508E-E151-4431-A4B5-07C498FD769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608519" y="3446998"/>
                  <a:ext cx="38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4B09EDE-B42E-4A6E-9609-8A70EDC552D1}"/>
                    </a:ext>
                  </a:extLst>
                </p14:cNvPr>
                <p14:cNvContentPartPr/>
                <p14:nvPr/>
              </p14:nvContentPartPr>
              <p14:xfrm>
                <a:off x="5765119" y="3319918"/>
                <a:ext cx="209880" cy="199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4B09EDE-B42E-4A6E-9609-8A70EDC552D1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756479" y="3311278"/>
                  <a:ext cx="227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3FD087E-E8FF-4F47-ACA0-BAA58DBD1225}"/>
                    </a:ext>
                  </a:extLst>
                </p14:cNvPr>
                <p14:cNvContentPartPr/>
                <p14:nvPr/>
              </p14:nvContentPartPr>
              <p14:xfrm>
                <a:off x="6040879" y="3230638"/>
                <a:ext cx="265320" cy="300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3FD087E-E8FF-4F47-ACA0-BAA58DBD122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031879" y="3221998"/>
                  <a:ext cx="2829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9AE7733-7185-47E4-A5FF-29E86881B7DA}"/>
                    </a:ext>
                  </a:extLst>
                </p14:cNvPr>
                <p14:cNvContentPartPr/>
                <p14:nvPr/>
              </p14:nvContentPartPr>
              <p14:xfrm>
                <a:off x="5614639" y="3879718"/>
                <a:ext cx="23040" cy="23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9AE7733-7185-47E4-A5FF-29E86881B7D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605999" y="3870718"/>
                  <a:ext cx="40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C9897-754B-46DE-8C74-F20DFBFB4881}"/>
                    </a:ext>
                  </a:extLst>
                </p14:cNvPr>
                <p14:cNvContentPartPr/>
                <p14:nvPr/>
              </p14:nvContentPartPr>
              <p14:xfrm>
                <a:off x="5798959" y="3692878"/>
                <a:ext cx="246960" cy="236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C9897-754B-46DE-8C74-F20DFBFB488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790319" y="3684238"/>
                  <a:ext cx="264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A66FA8C-5651-4A2D-A155-529457B3B369}"/>
                    </a:ext>
                  </a:extLst>
                </p14:cNvPr>
                <p14:cNvContentPartPr/>
                <p14:nvPr/>
              </p14:nvContentPartPr>
              <p14:xfrm>
                <a:off x="6148159" y="3682078"/>
                <a:ext cx="315720" cy="294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A66FA8C-5651-4A2D-A155-529457B3B36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139159" y="3673438"/>
                  <a:ext cx="333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F5A8DD0-B803-418A-950E-52D07E34FD36}"/>
                    </a:ext>
                  </a:extLst>
                </p14:cNvPr>
                <p14:cNvContentPartPr/>
                <p14:nvPr/>
              </p14:nvContentPartPr>
              <p14:xfrm>
                <a:off x="5704999" y="4515838"/>
                <a:ext cx="22320" cy="24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F5A8DD0-B803-418A-950E-52D07E34FD3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696359" y="4506838"/>
                  <a:ext cx="39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3B0E5CF-8825-4245-94DE-9A8B36D4C9C5}"/>
                    </a:ext>
                  </a:extLst>
                </p14:cNvPr>
                <p14:cNvContentPartPr/>
                <p14:nvPr/>
              </p14:nvContentPartPr>
              <p14:xfrm>
                <a:off x="5844319" y="4324318"/>
                <a:ext cx="216360" cy="218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3B0E5CF-8825-4245-94DE-9A8B36D4C9C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835679" y="4315318"/>
                  <a:ext cx="234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B4142DF-6459-48B2-A7CF-29CE293C877C}"/>
                    </a:ext>
                  </a:extLst>
                </p14:cNvPr>
                <p14:cNvContentPartPr/>
                <p14:nvPr/>
              </p14:nvContentPartPr>
              <p14:xfrm>
                <a:off x="6185959" y="4250878"/>
                <a:ext cx="196920" cy="160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B4142DF-6459-48B2-A7CF-29CE293C877C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177319" y="4242238"/>
                  <a:ext cx="214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D14C1EF-D69C-4AC6-8396-D6681E642B19}"/>
                    </a:ext>
                  </a:extLst>
                </p14:cNvPr>
                <p14:cNvContentPartPr/>
                <p14:nvPr/>
              </p14:nvContentPartPr>
              <p14:xfrm>
                <a:off x="6274879" y="4193278"/>
                <a:ext cx="201240" cy="427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D14C1EF-D69C-4AC6-8396-D6681E642B1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265879" y="4184638"/>
                  <a:ext cx="2188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3E0A06C-6E93-45AC-B6C5-9CBF281E3956}"/>
                    </a:ext>
                  </a:extLst>
                </p14:cNvPr>
                <p14:cNvContentPartPr/>
                <p14:nvPr/>
              </p14:nvContentPartPr>
              <p14:xfrm>
                <a:off x="3018049" y="3006052"/>
                <a:ext cx="3852360" cy="1800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3E0A06C-6E93-45AC-B6C5-9CBF281E395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009409" y="2997052"/>
                  <a:ext cx="3870000" cy="18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5C9D34-2335-4F9E-8093-F36B906D6063}"/>
              </a:ext>
            </a:extLst>
          </p:cNvPr>
          <p:cNvGrpSpPr/>
          <p:nvPr/>
        </p:nvGrpSpPr>
        <p:grpSpPr>
          <a:xfrm>
            <a:off x="8483151" y="4178148"/>
            <a:ext cx="448920" cy="280080"/>
            <a:chOff x="8483151" y="4178148"/>
            <a:chExt cx="44892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B205FB3-406F-466E-AC89-0B22DB19CBA9}"/>
                    </a:ext>
                  </a:extLst>
                </p14:cNvPr>
                <p14:cNvContentPartPr/>
                <p14:nvPr/>
              </p14:nvContentPartPr>
              <p14:xfrm>
                <a:off x="8483151" y="4224948"/>
                <a:ext cx="448920" cy="154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B205FB3-406F-466E-AC89-0B22DB19CBA9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474511" y="4215948"/>
                  <a:ext cx="466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911857-AC05-49A0-908D-43D7215A2EB2}"/>
                    </a:ext>
                  </a:extLst>
                </p14:cNvPr>
                <p14:cNvContentPartPr/>
                <p14:nvPr/>
              </p14:nvContentPartPr>
              <p14:xfrm>
                <a:off x="8498271" y="4178148"/>
                <a:ext cx="193680" cy="280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911857-AC05-49A0-908D-43D7215A2EB2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489271" y="4169508"/>
                  <a:ext cx="211320" cy="29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679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4DD304D-EE4D-4468-BBD1-9FE8393ABB60}"/>
              </a:ext>
            </a:extLst>
          </p:cNvPr>
          <p:cNvGrpSpPr/>
          <p:nvPr/>
        </p:nvGrpSpPr>
        <p:grpSpPr>
          <a:xfrm>
            <a:off x="593359" y="267478"/>
            <a:ext cx="485640" cy="403560"/>
            <a:chOff x="593359" y="267478"/>
            <a:chExt cx="4856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EF4114B-7970-492B-B9C3-9F6DB645A981}"/>
                    </a:ext>
                  </a:extLst>
                </p14:cNvPr>
                <p14:cNvContentPartPr/>
                <p14:nvPr/>
              </p14:nvContentPartPr>
              <p14:xfrm>
                <a:off x="593359" y="267478"/>
                <a:ext cx="415080" cy="403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EF4114B-7970-492B-B9C3-9F6DB645A9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4719" y="258838"/>
                  <a:ext cx="4327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B73F5CE-0904-4FC9-9BA2-B18A0D8F97FC}"/>
                    </a:ext>
                  </a:extLst>
                </p14:cNvPr>
                <p14:cNvContentPartPr/>
                <p14:nvPr/>
              </p14:nvContentPartPr>
              <p14:xfrm>
                <a:off x="939319" y="467998"/>
                <a:ext cx="139680" cy="159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B73F5CE-0904-4FC9-9BA2-B18A0D8F97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319" y="458998"/>
                  <a:ext cx="1573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F55E6-712A-4032-87AF-3A03378E635F}"/>
              </a:ext>
            </a:extLst>
          </p:cNvPr>
          <p:cNvGrpSpPr/>
          <p:nvPr/>
        </p:nvGrpSpPr>
        <p:grpSpPr>
          <a:xfrm>
            <a:off x="1417399" y="289798"/>
            <a:ext cx="882360" cy="624600"/>
            <a:chOff x="1417399" y="289798"/>
            <a:chExt cx="88236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14EA3B0-DD91-47CB-B2B0-0C1063198D91}"/>
                    </a:ext>
                  </a:extLst>
                </p14:cNvPr>
                <p14:cNvContentPartPr/>
                <p14:nvPr/>
              </p14:nvContentPartPr>
              <p14:xfrm>
                <a:off x="1417399" y="508678"/>
                <a:ext cx="263880" cy="405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14EA3B0-DD91-47CB-B2B0-0C1063198D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8759" y="500038"/>
                  <a:ext cx="2815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2C0F25-6EB3-4F18-857C-9DF271DB387C}"/>
                    </a:ext>
                  </a:extLst>
                </p14:cNvPr>
                <p14:cNvContentPartPr/>
                <p14:nvPr/>
              </p14:nvContentPartPr>
              <p14:xfrm>
                <a:off x="1542319" y="330118"/>
                <a:ext cx="379080" cy="28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2C0F25-6EB3-4F18-857C-9DF271DB38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3319" y="321118"/>
                  <a:ext cx="396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ED20FA-0016-49D2-9E9C-006D42D2E209}"/>
                    </a:ext>
                  </a:extLst>
                </p14:cNvPr>
                <p14:cNvContentPartPr/>
                <p14:nvPr/>
              </p14:nvContentPartPr>
              <p14:xfrm>
                <a:off x="2048119" y="289798"/>
                <a:ext cx="251640" cy="42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ED20FA-0016-49D2-9E9C-006D42D2E2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9479" y="281158"/>
                  <a:ext cx="269280" cy="44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D3B2952-E896-4FA6-9B2D-28C9BD2468C2}"/>
              </a:ext>
            </a:extLst>
          </p:cNvPr>
          <p:cNvGrpSpPr/>
          <p:nvPr/>
        </p:nvGrpSpPr>
        <p:grpSpPr>
          <a:xfrm>
            <a:off x="2318479" y="161998"/>
            <a:ext cx="6583320" cy="1189080"/>
            <a:chOff x="2318479" y="161998"/>
            <a:chExt cx="6583320" cy="11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55D542-FBC3-41D0-BBD5-EB1BABD7D4EA}"/>
                    </a:ext>
                  </a:extLst>
                </p14:cNvPr>
                <p14:cNvContentPartPr/>
                <p14:nvPr/>
              </p14:nvContentPartPr>
              <p14:xfrm>
                <a:off x="2318479" y="367918"/>
                <a:ext cx="115200" cy="221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55D542-FBC3-41D0-BBD5-EB1BABD7D4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9839" y="358918"/>
                  <a:ext cx="132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4DE6BE-0D8B-42C3-88EB-0693860C9F15}"/>
                    </a:ext>
                  </a:extLst>
                </p14:cNvPr>
                <p14:cNvContentPartPr/>
                <p14:nvPr/>
              </p14:nvContentPartPr>
              <p14:xfrm>
                <a:off x="2546359" y="329398"/>
                <a:ext cx="153360" cy="27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4DE6BE-0D8B-42C3-88EB-0693860C9F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7359" y="320398"/>
                  <a:ext cx="171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C3B087-37BC-4566-A025-F91704BCF17D}"/>
                    </a:ext>
                  </a:extLst>
                </p14:cNvPr>
                <p14:cNvContentPartPr/>
                <p14:nvPr/>
              </p14:nvContentPartPr>
              <p14:xfrm>
                <a:off x="2774959" y="379438"/>
                <a:ext cx="169560" cy="187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C3B087-37BC-4566-A025-F91704BCF1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5959" y="370438"/>
                  <a:ext cx="187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1FBF5B-F34A-495A-8D8B-A34A225E7C93}"/>
                    </a:ext>
                  </a:extLst>
                </p14:cNvPr>
                <p14:cNvContentPartPr/>
                <p14:nvPr/>
              </p14:nvContentPartPr>
              <p14:xfrm>
                <a:off x="3016879" y="593638"/>
                <a:ext cx="127080" cy="213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1FBF5B-F34A-495A-8D8B-A34A225E7C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8239" y="584998"/>
                  <a:ext cx="144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B4613D-6C7B-4741-A5AE-D9901221A993}"/>
                    </a:ext>
                  </a:extLst>
                </p14:cNvPr>
                <p14:cNvContentPartPr/>
                <p14:nvPr/>
              </p14:nvContentPartPr>
              <p14:xfrm>
                <a:off x="3256999" y="422638"/>
                <a:ext cx="102600" cy="19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B4613D-6C7B-4741-A5AE-D9901221A9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48359" y="413998"/>
                  <a:ext cx="120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D61CE58-750F-42CB-B835-091056C52D11}"/>
                    </a:ext>
                  </a:extLst>
                </p14:cNvPr>
                <p14:cNvContentPartPr/>
                <p14:nvPr/>
              </p14:nvContentPartPr>
              <p14:xfrm>
                <a:off x="3361039" y="343078"/>
                <a:ext cx="257760" cy="24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D61CE58-750F-42CB-B835-091056C52D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2039" y="334078"/>
                  <a:ext cx="275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4347052-2D50-4679-9284-1D6CC4DCF1E1}"/>
                    </a:ext>
                  </a:extLst>
                </p14:cNvPr>
                <p14:cNvContentPartPr/>
                <p14:nvPr/>
              </p14:nvContentPartPr>
              <p14:xfrm>
                <a:off x="3782239" y="220318"/>
                <a:ext cx="118440" cy="429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347052-2D50-4679-9284-1D6CC4DCF1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73599" y="211678"/>
                  <a:ext cx="1360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D524924-76D5-4FB3-BE9D-6894368C27B8}"/>
                    </a:ext>
                  </a:extLst>
                </p14:cNvPr>
                <p14:cNvContentPartPr/>
                <p14:nvPr/>
              </p14:nvContentPartPr>
              <p14:xfrm>
                <a:off x="4126759" y="377998"/>
                <a:ext cx="143280" cy="29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D524924-76D5-4FB3-BE9D-6894368C27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7759" y="368998"/>
                  <a:ext cx="160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1D8EE1-4082-40DF-B8E7-3F17DB5461A4}"/>
                    </a:ext>
                  </a:extLst>
                </p14:cNvPr>
                <p14:cNvContentPartPr/>
                <p14:nvPr/>
              </p14:nvContentPartPr>
              <p14:xfrm>
                <a:off x="4108399" y="477358"/>
                <a:ext cx="173160" cy="55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1D8EE1-4082-40DF-B8E7-3F17DB5461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99399" y="468718"/>
                  <a:ext cx="190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34AFE88-C951-440B-86A5-CFB94CAC5D4B}"/>
                    </a:ext>
                  </a:extLst>
                </p14:cNvPr>
                <p14:cNvContentPartPr/>
                <p14:nvPr/>
              </p14:nvContentPartPr>
              <p14:xfrm>
                <a:off x="4568839" y="340198"/>
                <a:ext cx="161640" cy="27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34AFE88-C951-440B-86A5-CFB94CAC5D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59839" y="331558"/>
                  <a:ext cx="179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1767D5-52B8-48BE-9817-4D2BB3C8E8B3}"/>
                    </a:ext>
                  </a:extLst>
                </p14:cNvPr>
                <p14:cNvContentPartPr/>
                <p14:nvPr/>
              </p14:nvContentPartPr>
              <p14:xfrm>
                <a:off x="4677199" y="209518"/>
                <a:ext cx="235080" cy="232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1767D5-52B8-48BE-9817-4D2BB3C8E8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68199" y="200518"/>
                  <a:ext cx="252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E6EB9B-AE56-4711-B982-71766ABCAE52}"/>
                    </a:ext>
                  </a:extLst>
                </p14:cNvPr>
                <p14:cNvContentPartPr/>
                <p14:nvPr/>
              </p14:nvContentPartPr>
              <p14:xfrm>
                <a:off x="4997239" y="190438"/>
                <a:ext cx="332640" cy="415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E6EB9B-AE56-4711-B982-71766ABCAE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8599" y="181798"/>
                  <a:ext cx="3502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C6D68E-12AB-4313-A8AA-5F4BFEA21539}"/>
                    </a:ext>
                  </a:extLst>
                </p14:cNvPr>
                <p14:cNvContentPartPr/>
                <p14:nvPr/>
              </p14:nvContentPartPr>
              <p14:xfrm>
                <a:off x="5321599" y="285478"/>
                <a:ext cx="126360" cy="297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C6D68E-12AB-4313-A8AA-5F4BFEA215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12959" y="276838"/>
                  <a:ext cx="144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E91CB2-5FFF-4017-AFBE-C7362CE15779}"/>
                    </a:ext>
                  </a:extLst>
                </p14:cNvPr>
                <p14:cNvContentPartPr/>
                <p14:nvPr/>
              </p14:nvContentPartPr>
              <p14:xfrm>
                <a:off x="5193079" y="226798"/>
                <a:ext cx="312120" cy="320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E91CB2-5FFF-4017-AFBE-C7362CE1577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84439" y="217798"/>
                  <a:ext cx="3297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5807D4-17A1-4D13-A078-25172C91E318}"/>
                    </a:ext>
                  </a:extLst>
                </p14:cNvPr>
                <p14:cNvContentPartPr/>
                <p14:nvPr/>
              </p14:nvContentPartPr>
              <p14:xfrm>
                <a:off x="5554879" y="352078"/>
                <a:ext cx="153360" cy="32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5807D4-17A1-4D13-A078-25172C91E31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45879" y="343078"/>
                  <a:ext cx="171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ECDF8AE-27D7-4A6C-9C78-3CAD88C3906F}"/>
                    </a:ext>
                  </a:extLst>
                </p14:cNvPr>
                <p14:cNvContentPartPr/>
                <p14:nvPr/>
              </p14:nvContentPartPr>
              <p14:xfrm>
                <a:off x="5526079" y="445318"/>
                <a:ext cx="171360" cy="37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ECDF8AE-27D7-4A6C-9C78-3CAD88C390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17079" y="436318"/>
                  <a:ext cx="189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0B69D7-376B-4319-B8F7-9C65967CD614}"/>
                    </a:ext>
                  </a:extLst>
                </p14:cNvPr>
                <p14:cNvContentPartPr/>
                <p14:nvPr/>
              </p14:nvContentPartPr>
              <p14:xfrm>
                <a:off x="5846479" y="312838"/>
                <a:ext cx="142920" cy="216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0B69D7-376B-4319-B8F7-9C65967CD6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37839" y="304198"/>
                  <a:ext cx="160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74453E-1806-4B85-870C-52D52F4E0463}"/>
                    </a:ext>
                  </a:extLst>
                </p14:cNvPr>
                <p14:cNvContentPartPr/>
                <p14:nvPr/>
              </p14:nvContentPartPr>
              <p14:xfrm>
                <a:off x="6001639" y="258118"/>
                <a:ext cx="253440" cy="275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74453E-1806-4B85-870C-52D52F4E04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92999" y="249478"/>
                  <a:ext cx="271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09C97F-E264-4AD2-90BB-EB2BFBFCE161}"/>
                    </a:ext>
                  </a:extLst>
                </p14:cNvPr>
                <p14:cNvContentPartPr/>
                <p14:nvPr/>
              </p14:nvContentPartPr>
              <p14:xfrm>
                <a:off x="6307999" y="362158"/>
                <a:ext cx="191520" cy="160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09C97F-E264-4AD2-90BB-EB2BFBFCE1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99359" y="353158"/>
                  <a:ext cx="209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89A6DCB-E2AC-407A-AB8F-3961C0219FAD}"/>
                    </a:ext>
                  </a:extLst>
                </p14:cNvPr>
                <p14:cNvContentPartPr/>
                <p14:nvPr/>
              </p14:nvContentPartPr>
              <p14:xfrm>
                <a:off x="6518239" y="513358"/>
                <a:ext cx="126360" cy="203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89A6DCB-E2AC-407A-AB8F-3961C0219F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09599" y="504358"/>
                  <a:ext cx="144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2F24E05-7766-4003-8873-F563811563D7}"/>
                    </a:ext>
                  </a:extLst>
                </p14:cNvPr>
                <p14:cNvContentPartPr/>
                <p14:nvPr/>
              </p14:nvContentPartPr>
              <p14:xfrm>
                <a:off x="6796519" y="204478"/>
                <a:ext cx="91080" cy="166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2F24E05-7766-4003-8873-F563811563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87519" y="195838"/>
                  <a:ext cx="108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6C968BD-CD74-45D5-9BA0-8177315F7448}"/>
                    </a:ext>
                  </a:extLst>
                </p14:cNvPr>
                <p14:cNvContentPartPr/>
                <p14:nvPr/>
              </p14:nvContentPartPr>
              <p14:xfrm>
                <a:off x="6777439" y="200158"/>
                <a:ext cx="336960" cy="365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6C968BD-CD74-45D5-9BA0-8177315F74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68439" y="191158"/>
                  <a:ext cx="3546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01ECFE-9F13-4802-B281-53F787A82ECA}"/>
                    </a:ext>
                  </a:extLst>
                </p14:cNvPr>
                <p14:cNvContentPartPr/>
                <p14:nvPr/>
              </p14:nvContentPartPr>
              <p14:xfrm>
                <a:off x="7075159" y="356398"/>
                <a:ext cx="129240" cy="23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01ECFE-9F13-4802-B281-53F787A82E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66519" y="347398"/>
                  <a:ext cx="146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7118EF-6C04-443E-9697-9D5ABDF33CB4}"/>
                    </a:ext>
                  </a:extLst>
                </p14:cNvPr>
                <p14:cNvContentPartPr/>
                <p14:nvPr/>
              </p14:nvContentPartPr>
              <p14:xfrm>
                <a:off x="7060039" y="430198"/>
                <a:ext cx="153360" cy="46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7118EF-6C04-443E-9697-9D5ABDF33CB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51039" y="421558"/>
                  <a:ext cx="171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7EF472-FF77-4D15-BB36-4A1D00D6FC4E}"/>
                    </a:ext>
                  </a:extLst>
                </p14:cNvPr>
                <p14:cNvContentPartPr/>
                <p14:nvPr/>
              </p14:nvContentPartPr>
              <p14:xfrm>
                <a:off x="7327879" y="320038"/>
                <a:ext cx="132480" cy="180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7EF472-FF77-4D15-BB36-4A1D00D6FC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18879" y="311038"/>
                  <a:ext cx="150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313711-BE6A-445D-B427-DD46F2D4FC4F}"/>
                    </a:ext>
                  </a:extLst>
                </p14:cNvPr>
                <p14:cNvContentPartPr/>
                <p14:nvPr/>
              </p14:nvContentPartPr>
              <p14:xfrm>
                <a:off x="7452799" y="256678"/>
                <a:ext cx="334800" cy="27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313711-BE6A-445D-B427-DD46F2D4FC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43799" y="248038"/>
                  <a:ext cx="352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5BF8B57-99E4-43D7-A841-19943C784825}"/>
                    </a:ext>
                  </a:extLst>
                </p14:cNvPr>
                <p14:cNvContentPartPr/>
                <p14:nvPr/>
              </p14:nvContentPartPr>
              <p14:xfrm>
                <a:off x="7861759" y="161998"/>
                <a:ext cx="108720" cy="42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5BF8B57-99E4-43D7-A841-19943C7848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52759" y="152998"/>
                  <a:ext cx="1263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1334B89-EBD8-4A43-9A33-2D2F44D4D942}"/>
                    </a:ext>
                  </a:extLst>
                </p14:cNvPr>
                <p14:cNvContentPartPr/>
                <p14:nvPr/>
              </p14:nvContentPartPr>
              <p14:xfrm>
                <a:off x="3938119" y="1029238"/>
                <a:ext cx="189000" cy="4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334B89-EBD8-4A43-9A33-2D2F44D4D9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29119" y="1020238"/>
                  <a:ext cx="206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49138A-AD64-477C-AEED-872350963CD5}"/>
                    </a:ext>
                  </a:extLst>
                </p14:cNvPr>
                <p14:cNvContentPartPr/>
                <p14:nvPr/>
              </p14:nvContentPartPr>
              <p14:xfrm>
                <a:off x="3957199" y="1138318"/>
                <a:ext cx="192240" cy="29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49138A-AD64-477C-AEED-872350963CD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48199" y="1129318"/>
                  <a:ext cx="209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56E9E18-C41E-47CF-987E-83DCD8297999}"/>
                    </a:ext>
                  </a:extLst>
                </p14:cNvPr>
                <p14:cNvContentPartPr/>
                <p14:nvPr/>
              </p14:nvContentPartPr>
              <p14:xfrm>
                <a:off x="4453639" y="1033558"/>
                <a:ext cx="176760" cy="31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56E9E18-C41E-47CF-987E-83DCD82979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44639" y="1024918"/>
                  <a:ext cx="1944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8C059E-1C28-4CB8-99D6-874A06FA00CD}"/>
                    </a:ext>
                  </a:extLst>
                </p14:cNvPr>
                <p14:cNvContentPartPr/>
                <p14:nvPr/>
              </p14:nvContentPartPr>
              <p14:xfrm>
                <a:off x="4536079" y="905758"/>
                <a:ext cx="267840" cy="245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8C059E-1C28-4CB8-99D6-874A06FA00C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27439" y="896758"/>
                  <a:ext cx="285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3A353C-DA6E-4240-BEF9-840E0D39797E}"/>
                    </a:ext>
                  </a:extLst>
                </p14:cNvPr>
                <p14:cNvContentPartPr/>
                <p14:nvPr/>
              </p14:nvContentPartPr>
              <p14:xfrm>
                <a:off x="4901479" y="904318"/>
                <a:ext cx="255600" cy="375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3A353C-DA6E-4240-BEF9-840E0D3979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92839" y="895678"/>
                  <a:ext cx="2732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D299324-388F-42A6-958A-9D39C1D82E9E}"/>
                    </a:ext>
                  </a:extLst>
                </p14:cNvPr>
                <p14:cNvContentPartPr/>
                <p14:nvPr/>
              </p14:nvContentPartPr>
              <p14:xfrm>
                <a:off x="5251759" y="957598"/>
                <a:ext cx="172440" cy="27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D299324-388F-42A6-958A-9D39C1D82E9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43119" y="948958"/>
                  <a:ext cx="190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55A9FB-F77A-4FD5-9EFA-B79BB11EFD3A}"/>
                    </a:ext>
                  </a:extLst>
                </p14:cNvPr>
                <p14:cNvContentPartPr/>
                <p14:nvPr/>
              </p14:nvContentPartPr>
              <p14:xfrm>
                <a:off x="5138719" y="953998"/>
                <a:ext cx="309240" cy="266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55A9FB-F77A-4FD5-9EFA-B79BB11EFD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9719" y="944998"/>
                  <a:ext cx="326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2F5501A-02ED-4764-B057-4A80F9380C49}"/>
                    </a:ext>
                  </a:extLst>
                </p14:cNvPr>
                <p14:cNvContentPartPr/>
                <p14:nvPr/>
              </p14:nvContentPartPr>
              <p14:xfrm>
                <a:off x="5558479" y="1016998"/>
                <a:ext cx="141840" cy="43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2F5501A-02ED-4764-B057-4A80F9380C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49839" y="1008358"/>
                  <a:ext cx="159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BB96584-23C7-459A-A23E-2E4A6C73BEC8}"/>
                    </a:ext>
                  </a:extLst>
                </p14:cNvPr>
                <p14:cNvContentPartPr/>
                <p14:nvPr/>
              </p14:nvContentPartPr>
              <p14:xfrm>
                <a:off x="5577199" y="1154158"/>
                <a:ext cx="71640" cy="1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BB96584-23C7-459A-A23E-2E4A6C73BE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8199" y="1145158"/>
                  <a:ext cx="89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B8FD140-DF4D-42CF-95EC-88E6146CB5E9}"/>
                    </a:ext>
                  </a:extLst>
                </p14:cNvPr>
                <p14:cNvContentPartPr/>
                <p14:nvPr/>
              </p14:nvContentPartPr>
              <p14:xfrm>
                <a:off x="5879959" y="951838"/>
                <a:ext cx="103680" cy="220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B8FD140-DF4D-42CF-95EC-88E6146CB5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71319" y="943198"/>
                  <a:ext cx="121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0ED1C3-F81B-4CD7-87CD-6C09014A76CD}"/>
                    </a:ext>
                  </a:extLst>
                </p14:cNvPr>
                <p14:cNvContentPartPr/>
                <p14:nvPr/>
              </p14:nvContentPartPr>
              <p14:xfrm>
                <a:off x="6088759" y="910078"/>
                <a:ext cx="157320" cy="259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0ED1C3-F81B-4CD7-87CD-6C09014A76C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79759" y="901078"/>
                  <a:ext cx="174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1704A6C-5E93-45C9-AA75-F38DDA89052D}"/>
                    </a:ext>
                  </a:extLst>
                </p14:cNvPr>
                <p14:cNvContentPartPr/>
                <p14:nvPr/>
              </p14:nvContentPartPr>
              <p14:xfrm>
                <a:off x="6319519" y="994678"/>
                <a:ext cx="163080" cy="180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1704A6C-5E93-45C9-AA75-F38DDA89052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10879" y="986038"/>
                  <a:ext cx="180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14ACDAD-8EFD-4475-AE8A-A28A086DC0E1}"/>
                    </a:ext>
                  </a:extLst>
                </p14:cNvPr>
                <p14:cNvContentPartPr/>
                <p14:nvPr/>
              </p14:nvContentPartPr>
              <p14:xfrm>
                <a:off x="6666559" y="1014118"/>
                <a:ext cx="192600" cy="141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14ACDAD-8EFD-4475-AE8A-A28A086DC0E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57919" y="1005118"/>
                  <a:ext cx="210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3E440B-B56C-41A0-B76A-44452AFAA761}"/>
                    </a:ext>
                  </a:extLst>
                </p14:cNvPr>
                <p14:cNvContentPartPr/>
                <p14:nvPr/>
              </p14:nvContentPartPr>
              <p14:xfrm>
                <a:off x="6868519" y="1028518"/>
                <a:ext cx="181080" cy="117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3E440B-B56C-41A0-B76A-44452AFAA76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59879" y="1019518"/>
                  <a:ext cx="198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FC77DD-00B7-4A4D-96B2-57087E39B9A3}"/>
                    </a:ext>
                  </a:extLst>
                </p14:cNvPr>
                <p14:cNvContentPartPr/>
                <p14:nvPr/>
              </p14:nvContentPartPr>
              <p14:xfrm>
                <a:off x="7133119" y="1003678"/>
                <a:ext cx="207000" cy="132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FC77DD-00B7-4A4D-96B2-57087E39B9A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24119" y="995038"/>
                  <a:ext cx="224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D51740-F95F-433C-82B5-0EC79D64B66F}"/>
                    </a:ext>
                  </a:extLst>
                </p14:cNvPr>
                <p14:cNvContentPartPr/>
                <p14:nvPr/>
              </p14:nvContentPartPr>
              <p14:xfrm>
                <a:off x="7233919" y="809638"/>
                <a:ext cx="254520" cy="327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DD51740-F95F-433C-82B5-0EC79D64B6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24919" y="800638"/>
                  <a:ext cx="272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114B7E5-3906-4923-97ED-1D83AEB433E6}"/>
                    </a:ext>
                  </a:extLst>
                </p14:cNvPr>
                <p14:cNvContentPartPr/>
                <p14:nvPr/>
              </p14:nvContentPartPr>
              <p14:xfrm>
                <a:off x="7682839" y="807478"/>
                <a:ext cx="115920" cy="10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114B7E5-3906-4923-97ED-1D83AEB433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74199" y="798478"/>
                  <a:ext cx="133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6033FEE-7AD1-402A-8544-E97F54DE9CE4}"/>
                    </a:ext>
                  </a:extLst>
                </p14:cNvPr>
                <p14:cNvContentPartPr/>
                <p14:nvPr/>
              </p14:nvContentPartPr>
              <p14:xfrm>
                <a:off x="7627759" y="786598"/>
                <a:ext cx="428760" cy="293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6033FEE-7AD1-402A-8544-E97F54DE9CE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19119" y="777958"/>
                  <a:ext cx="446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EC3126-226C-42AE-92A3-794356A4AE10}"/>
                    </a:ext>
                  </a:extLst>
                </p14:cNvPr>
                <p14:cNvContentPartPr/>
                <p14:nvPr/>
              </p14:nvContentPartPr>
              <p14:xfrm>
                <a:off x="7915039" y="936718"/>
                <a:ext cx="166680" cy="36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EC3126-226C-42AE-92A3-794356A4AE1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06399" y="927718"/>
                  <a:ext cx="184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58644A1-FB52-47BD-BB6A-0C185D10F286}"/>
                    </a:ext>
                  </a:extLst>
                </p14:cNvPr>
                <p14:cNvContentPartPr/>
                <p14:nvPr/>
              </p14:nvContentPartPr>
              <p14:xfrm>
                <a:off x="7873639" y="1020958"/>
                <a:ext cx="201240" cy="38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58644A1-FB52-47BD-BB6A-0C185D10F28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64999" y="1011958"/>
                  <a:ext cx="218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CE57A82-6042-436D-9BCB-951360E48198}"/>
                    </a:ext>
                  </a:extLst>
                </p14:cNvPr>
                <p14:cNvContentPartPr/>
                <p14:nvPr/>
              </p14:nvContentPartPr>
              <p14:xfrm>
                <a:off x="8219599" y="903958"/>
                <a:ext cx="119520" cy="184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CE57A82-6042-436D-9BCB-951360E481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10599" y="895318"/>
                  <a:ext cx="137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A2A2C00-1A22-4AA6-86EA-0DF5C3E1443A}"/>
                    </a:ext>
                  </a:extLst>
                </p14:cNvPr>
                <p14:cNvContentPartPr/>
                <p14:nvPr/>
              </p14:nvContentPartPr>
              <p14:xfrm>
                <a:off x="8374399" y="881278"/>
                <a:ext cx="280080" cy="212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A2A2C00-1A22-4AA6-86EA-0DF5C3E144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65399" y="872278"/>
                  <a:ext cx="297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AD6994-BB4B-4C82-81B6-B584443E9BBE}"/>
                    </a:ext>
                  </a:extLst>
                </p14:cNvPr>
                <p14:cNvContentPartPr/>
                <p14:nvPr/>
              </p14:nvContentPartPr>
              <p14:xfrm>
                <a:off x="8690839" y="702718"/>
                <a:ext cx="210960" cy="486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AD6994-BB4B-4C82-81B6-B584443E9B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81839" y="694078"/>
                  <a:ext cx="22860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D87DEE1-38FC-4F9B-9B10-236B68AC6B94}"/>
              </a:ext>
            </a:extLst>
          </p:cNvPr>
          <p:cNvGrpSpPr/>
          <p:nvPr/>
        </p:nvGrpSpPr>
        <p:grpSpPr>
          <a:xfrm>
            <a:off x="9176839" y="905398"/>
            <a:ext cx="292680" cy="154080"/>
            <a:chOff x="9176839" y="905398"/>
            <a:chExt cx="29268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884D6FA-9EDB-4276-B770-87B72EA56DA2}"/>
                    </a:ext>
                  </a:extLst>
                </p14:cNvPr>
                <p14:cNvContentPartPr/>
                <p14:nvPr/>
              </p14:nvContentPartPr>
              <p14:xfrm>
                <a:off x="9203479" y="905398"/>
                <a:ext cx="263160" cy="51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884D6FA-9EDB-4276-B770-87B72EA56D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94479" y="896758"/>
                  <a:ext cx="280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BE5F01D-941F-4DC4-881D-34339C7D16CB}"/>
                    </a:ext>
                  </a:extLst>
                </p14:cNvPr>
                <p14:cNvContentPartPr/>
                <p14:nvPr/>
              </p14:nvContentPartPr>
              <p14:xfrm>
                <a:off x="9176839" y="1056958"/>
                <a:ext cx="292680" cy="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BE5F01D-941F-4DC4-881D-34339C7D16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68199" y="1048318"/>
                  <a:ext cx="31032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8AF55FD-369C-44CE-9130-32A7506FB387}"/>
              </a:ext>
            </a:extLst>
          </p:cNvPr>
          <p:cNvGrpSpPr/>
          <p:nvPr/>
        </p:nvGrpSpPr>
        <p:grpSpPr>
          <a:xfrm>
            <a:off x="9725839" y="856798"/>
            <a:ext cx="906480" cy="368640"/>
            <a:chOff x="9725839" y="856798"/>
            <a:chExt cx="90648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769E61E-1996-455D-B9BB-1C1CC689F453}"/>
                    </a:ext>
                  </a:extLst>
                </p14:cNvPr>
                <p14:cNvContentPartPr/>
                <p14:nvPr/>
              </p14:nvContentPartPr>
              <p14:xfrm>
                <a:off x="9725839" y="1099438"/>
                <a:ext cx="45720" cy="39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769E61E-1996-455D-B9BB-1C1CC689F4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16839" y="1090438"/>
                  <a:ext cx="63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1E9B2AF-D7BF-4242-BDA6-F3693321DA62}"/>
                    </a:ext>
                  </a:extLst>
                </p14:cNvPr>
                <p14:cNvContentPartPr/>
                <p14:nvPr/>
              </p14:nvContentPartPr>
              <p14:xfrm>
                <a:off x="9958039" y="858958"/>
                <a:ext cx="279360" cy="28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1E9B2AF-D7BF-4242-BDA6-F3693321DA6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49039" y="849958"/>
                  <a:ext cx="297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AE8B59-442C-4F4A-BCD6-E69BB31214EB}"/>
                    </a:ext>
                  </a:extLst>
                </p14:cNvPr>
                <p14:cNvContentPartPr/>
                <p14:nvPr/>
              </p14:nvContentPartPr>
              <p14:xfrm>
                <a:off x="10321279" y="856798"/>
                <a:ext cx="311040" cy="368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AE8B59-442C-4F4A-BCD6-E69BB31214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12639" y="848158"/>
                  <a:ext cx="32868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2E8519-221E-4059-B28A-F9A294231877}"/>
              </a:ext>
            </a:extLst>
          </p:cNvPr>
          <p:cNvGrpSpPr/>
          <p:nvPr/>
        </p:nvGrpSpPr>
        <p:grpSpPr>
          <a:xfrm>
            <a:off x="591559" y="1618918"/>
            <a:ext cx="1359360" cy="699480"/>
            <a:chOff x="591559" y="1618918"/>
            <a:chExt cx="1359360" cy="69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53DE97-9456-413B-BE70-51BFFB7F09B6}"/>
                    </a:ext>
                  </a:extLst>
                </p14:cNvPr>
                <p14:cNvContentPartPr/>
                <p14:nvPr/>
              </p14:nvContentPartPr>
              <p14:xfrm>
                <a:off x="591559" y="2004118"/>
                <a:ext cx="150840" cy="314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53DE97-9456-413B-BE70-51BFFB7F09B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2559" y="1995478"/>
                  <a:ext cx="1684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6CDD5F-E3DC-4ECA-BAF0-F73AF5AFF7B2}"/>
                    </a:ext>
                  </a:extLst>
                </p14:cNvPr>
                <p14:cNvContentPartPr/>
                <p14:nvPr/>
              </p14:nvContentPartPr>
              <p14:xfrm>
                <a:off x="715039" y="1754638"/>
                <a:ext cx="270360" cy="290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6CDD5F-E3DC-4ECA-BAF0-F73AF5AFF7B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6039" y="1745998"/>
                  <a:ext cx="288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2F260F2-6BAC-4EEF-8102-8E377DFD63B5}"/>
                    </a:ext>
                  </a:extLst>
                </p14:cNvPr>
                <p14:cNvContentPartPr/>
                <p14:nvPr/>
              </p14:nvContentPartPr>
              <p14:xfrm>
                <a:off x="1150639" y="1618918"/>
                <a:ext cx="267480" cy="485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2F260F2-6BAC-4EEF-8102-8E377DFD63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41639" y="1610278"/>
                  <a:ext cx="2851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0FE3A5-67F6-4CE7-A6AE-37A1B1C66BEC}"/>
                    </a:ext>
                  </a:extLst>
                </p14:cNvPr>
                <p14:cNvContentPartPr/>
                <p14:nvPr/>
              </p14:nvContentPartPr>
              <p14:xfrm>
                <a:off x="1441519" y="1756078"/>
                <a:ext cx="105480" cy="248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0FE3A5-67F6-4CE7-A6AE-37A1B1C66BE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32879" y="1747438"/>
                  <a:ext cx="123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2264624-B02E-4014-B006-2D67A26CC96C}"/>
                    </a:ext>
                  </a:extLst>
                </p14:cNvPr>
                <p14:cNvContentPartPr/>
                <p14:nvPr/>
              </p14:nvContentPartPr>
              <p14:xfrm>
                <a:off x="1347199" y="1725478"/>
                <a:ext cx="270000" cy="280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2264624-B02E-4014-B006-2D67A26CC9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38559" y="1716838"/>
                  <a:ext cx="2876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AAF64CC-F833-49F1-9877-6661806587F4}"/>
                    </a:ext>
                  </a:extLst>
                </p14:cNvPr>
                <p14:cNvContentPartPr/>
                <p14:nvPr/>
              </p14:nvContentPartPr>
              <p14:xfrm>
                <a:off x="1734919" y="1815118"/>
                <a:ext cx="207000" cy="70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AAF64CC-F833-49F1-9877-6661806587F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26279" y="1806118"/>
                  <a:ext cx="224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528D7A0-D3BD-4368-A23B-7FB55E394FA3}"/>
                    </a:ext>
                  </a:extLst>
                </p14:cNvPr>
                <p14:cNvContentPartPr/>
                <p14:nvPr/>
              </p14:nvContentPartPr>
              <p14:xfrm>
                <a:off x="1806559" y="1923118"/>
                <a:ext cx="144360" cy="34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528D7A0-D3BD-4368-A23B-7FB55E394F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97559" y="1914478"/>
                  <a:ext cx="16200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A2DB610-483C-49D3-AB8F-2964BCACF397}"/>
              </a:ext>
            </a:extLst>
          </p:cNvPr>
          <p:cNvGrpSpPr/>
          <p:nvPr/>
        </p:nvGrpSpPr>
        <p:grpSpPr>
          <a:xfrm>
            <a:off x="2235679" y="1545838"/>
            <a:ext cx="938520" cy="442800"/>
            <a:chOff x="2235679" y="1545838"/>
            <a:chExt cx="93852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3CFA20-AEBF-4784-B65D-99DD24701E9D}"/>
                    </a:ext>
                  </a:extLst>
                </p14:cNvPr>
                <p14:cNvContentPartPr/>
                <p14:nvPr/>
              </p14:nvContentPartPr>
              <p14:xfrm>
                <a:off x="2235679" y="1776598"/>
                <a:ext cx="81360" cy="180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3CFA20-AEBF-4784-B65D-99DD24701E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27039" y="1767958"/>
                  <a:ext cx="99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D171F5D-30FD-47FB-AE65-FA83A6224C78}"/>
                    </a:ext>
                  </a:extLst>
                </p14:cNvPr>
                <p14:cNvContentPartPr/>
                <p14:nvPr/>
              </p14:nvContentPartPr>
              <p14:xfrm>
                <a:off x="2402359" y="1702798"/>
                <a:ext cx="180360" cy="285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D171F5D-30FD-47FB-AE65-FA83A6224C7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93359" y="1693798"/>
                  <a:ext cx="1980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299BFE-A1B7-4A6F-AC04-E71B1971E872}"/>
                    </a:ext>
                  </a:extLst>
                </p14:cNvPr>
                <p14:cNvContentPartPr/>
                <p14:nvPr/>
              </p14:nvContentPartPr>
              <p14:xfrm>
                <a:off x="2738239" y="1707118"/>
                <a:ext cx="96840" cy="258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299BFE-A1B7-4A6F-AC04-E71B1971E8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29599" y="1698118"/>
                  <a:ext cx="114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8DF1E2E-BC15-4E18-9903-443C20F67155}"/>
                    </a:ext>
                  </a:extLst>
                </p14:cNvPr>
                <p14:cNvContentPartPr/>
                <p14:nvPr/>
              </p14:nvContentPartPr>
              <p14:xfrm>
                <a:off x="2984479" y="1545838"/>
                <a:ext cx="189720" cy="434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8DF1E2E-BC15-4E18-9903-443C20F671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75839" y="1536838"/>
                  <a:ext cx="20736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4FA55E4-059F-464C-BBFA-8E2ED5F2FF01}"/>
              </a:ext>
            </a:extLst>
          </p:cNvPr>
          <p:cNvGrpSpPr/>
          <p:nvPr/>
        </p:nvGrpSpPr>
        <p:grpSpPr>
          <a:xfrm>
            <a:off x="3387679" y="1758598"/>
            <a:ext cx="180360" cy="165240"/>
            <a:chOff x="3387679" y="1758598"/>
            <a:chExt cx="18036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4364B93-CB6A-44E7-9AA7-38BF645AC16C}"/>
                    </a:ext>
                  </a:extLst>
                </p14:cNvPr>
                <p14:cNvContentPartPr/>
                <p14:nvPr/>
              </p14:nvContentPartPr>
              <p14:xfrm>
                <a:off x="3403519" y="1758598"/>
                <a:ext cx="129240" cy="2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4364B93-CB6A-44E7-9AA7-38BF645AC1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94519" y="1749958"/>
                  <a:ext cx="146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BB064D5-C75E-42EF-BE26-1D28D41B7E2F}"/>
                    </a:ext>
                  </a:extLst>
                </p14:cNvPr>
                <p14:cNvContentPartPr/>
                <p14:nvPr/>
              </p14:nvContentPartPr>
              <p14:xfrm>
                <a:off x="3387679" y="1901878"/>
                <a:ext cx="180360" cy="21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BB064D5-C75E-42EF-BE26-1D28D41B7E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78679" y="1892878"/>
                  <a:ext cx="1980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1B8B7EF-E4BE-4D6E-9384-D0C65FB08459}"/>
              </a:ext>
            </a:extLst>
          </p:cNvPr>
          <p:cNvGrpSpPr/>
          <p:nvPr/>
        </p:nvGrpSpPr>
        <p:grpSpPr>
          <a:xfrm>
            <a:off x="3802039" y="1553398"/>
            <a:ext cx="1516680" cy="596880"/>
            <a:chOff x="3802039" y="1553398"/>
            <a:chExt cx="151668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75FD9E9-CF08-48E3-8DEA-19A0020B3A10}"/>
                    </a:ext>
                  </a:extLst>
                </p14:cNvPr>
                <p14:cNvContentPartPr/>
                <p14:nvPr/>
              </p14:nvContentPartPr>
              <p14:xfrm>
                <a:off x="3802039" y="1820158"/>
                <a:ext cx="165240" cy="330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75FD9E9-CF08-48E3-8DEA-19A0020B3A1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93399" y="1811158"/>
                  <a:ext cx="182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FF44774-55A3-4092-9542-2721D708D1EB}"/>
                    </a:ext>
                  </a:extLst>
                </p14:cNvPr>
                <p14:cNvContentPartPr/>
                <p14:nvPr/>
              </p14:nvContentPartPr>
              <p14:xfrm>
                <a:off x="3936679" y="1657078"/>
                <a:ext cx="287640" cy="255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FF44774-55A3-4092-9542-2721D708D1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28039" y="1648078"/>
                  <a:ext cx="305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927134B-C65D-4147-84AB-8D45EE8C35A2}"/>
                    </a:ext>
                  </a:extLst>
                </p14:cNvPr>
                <p14:cNvContentPartPr/>
                <p14:nvPr/>
              </p14:nvContentPartPr>
              <p14:xfrm>
                <a:off x="4010119" y="1950838"/>
                <a:ext cx="145800" cy="144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927134B-C65D-4147-84AB-8D45EE8C35A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01119" y="1941838"/>
                  <a:ext cx="163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1D37D1F-D33C-4935-8B20-083A2A3E5D74}"/>
                    </a:ext>
                  </a:extLst>
                </p14:cNvPr>
                <p14:cNvContentPartPr/>
                <p14:nvPr/>
              </p14:nvContentPartPr>
              <p14:xfrm>
                <a:off x="3964759" y="1983238"/>
                <a:ext cx="177840" cy="140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1D37D1F-D33C-4935-8B20-083A2A3E5D7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55759" y="1974598"/>
                  <a:ext cx="195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1216B5D-7835-4C5F-B2EF-3B759081F127}"/>
                    </a:ext>
                  </a:extLst>
                </p14:cNvPr>
                <p14:cNvContentPartPr/>
                <p14:nvPr/>
              </p14:nvContentPartPr>
              <p14:xfrm>
                <a:off x="4398559" y="1682998"/>
                <a:ext cx="110520" cy="241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1216B5D-7835-4C5F-B2EF-3B759081F12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89559" y="1673998"/>
                  <a:ext cx="1281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A6050C1-C8CD-42EE-A727-2E483A28B099}"/>
                    </a:ext>
                  </a:extLst>
                </p14:cNvPr>
                <p14:cNvContentPartPr/>
                <p14:nvPr/>
              </p14:nvContentPartPr>
              <p14:xfrm>
                <a:off x="4610239" y="1697398"/>
                <a:ext cx="88920" cy="212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A6050C1-C8CD-42EE-A727-2E483A28B09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01239" y="1688758"/>
                  <a:ext cx="106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DB1E7CF-7CE3-4B12-ABE2-E587B4AFA78D}"/>
                    </a:ext>
                  </a:extLst>
                </p14:cNvPr>
                <p14:cNvContentPartPr/>
                <p14:nvPr/>
              </p14:nvContentPartPr>
              <p14:xfrm>
                <a:off x="4708879" y="1676518"/>
                <a:ext cx="196200" cy="249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DB1E7CF-7CE3-4B12-ABE2-E587B4AFA78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00239" y="1667518"/>
                  <a:ext cx="213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9A6C3B9-3D3B-4F37-9892-8C55090B7B30}"/>
                    </a:ext>
                  </a:extLst>
                </p14:cNvPr>
                <p14:cNvContentPartPr/>
                <p14:nvPr/>
              </p14:nvContentPartPr>
              <p14:xfrm>
                <a:off x="4999759" y="1716478"/>
                <a:ext cx="90720" cy="198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9A6C3B9-3D3B-4F37-9892-8C55090B7B3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91119" y="1707838"/>
                  <a:ext cx="108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EC1C7BC-249D-493D-97DF-B1BF98B4E3B0}"/>
                    </a:ext>
                  </a:extLst>
                </p14:cNvPr>
                <p14:cNvContentPartPr/>
                <p14:nvPr/>
              </p14:nvContentPartPr>
              <p14:xfrm>
                <a:off x="5147359" y="1553398"/>
                <a:ext cx="171360" cy="426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EC1C7BC-249D-493D-97DF-B1BF98B4E3B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38359" y="1544398"/>
                  <a:ext cx="189000" cy="44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58258F2-BEE6-4626-8A65-19E58451AD66}"/>
              </a:ext>
            </a:extLst>
          </p:cNvPr>
          <p:cNvGrpSpPr/>
          <p:nvPr/>
        </p:nvGrpSpPr>
        <p:grpSpPr>
          <a:xfrm>
            <a:off x="5569279" y="1733038"/>
            <a:ext cx="274680" cy="173880"/>
            <a:chOff x="5569279" y="1733038"/>
            <a:chExt cx="27468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0CA5220-84EF-459D-A47E-FAC55EB2F7F5}"/>
                    </a:ext>
                  </a:extLst>
                </p14:cNvPr>
                <p14:cNvContentPartPr/>
                <p14:nvPr/>
              </p14:nvContentPartPr>
              <p14:xfrm>
                <a:off x="5569279" y="1733038"/>
                <a:ext cx="192960" cy="43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0CA5220-84EF-459D-A47E-FAC55EB2F7F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60639" y="1724398"/>
                  <a:ext cx="210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EA59E9D-9D3B-4112-AB6E-C765FB776969}"/>
                    </a:ext>
                  </a:extLst>
                </p14:cNvPr>
                <p14:cNvContentPartPr/>
                <p14:nvPr/>
              </p14:nvContentPartPr>
              <p14:xfrm>
                <a:off x="5632999" y="1874518"/>
                <a:ext cx="210960" cy="32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EA59E9D-9D3B-4112-AB6E-C765FB77696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24359" y="1865878"/>
                  <a:ext cx="22860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FA3B9C6-718F-45F2-B988-E1FB3E84964B}"/>
                  </a:ext>
                </a:extLst>
              </p14:cNvPr>
              <p14:cNvContentPartPr/>
              <p14:nvPr/>
            </p14:nvContentPartPr>
            <p14:xfrm>
              <a:off x="6036919" y="1902958"/>
              <a:ext cx="22680" cy="29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FA3B9C6-718F-45F2-B988-E1FB3E84964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27919" y="1893958"/>
                <a:ext cx="4032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342003E-B703-4C56-B53B-F10FD039002B}"/>
              </a:ext>
            </a:extLst>
          </p:cNvPr>
          <p:cNvGrpSpPr/>
          <p:nvPr/>
        </p:nvGrpSpPr>
        <p:grpSpPr>
          <a:xfrm>
            <a:off x="6273799" y="1650958"/>
            <a:ext cx="403200" cy="283320"/>
            <a:chOff x="6273799" y="1650958"/>
            <a:chExt cx="40320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3602F0-74A1-4813-A658-6C28990119C3}"/>
                    </a:ext>
                  </a:extLst>
                </p14:cNvPr>
                <p14:cNvContentPartPr/>
                <p14:nvPr/>
              </p14:nvContentPartPr>
              <p14:xfrm>
                <a:off x="6273799" y="1650958"/>
                <a:ext cx="110160" cy="257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3602F0-74A1-4813-A658-6C28990119C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64799" y="1642318"/>
                  <a:ext cx="127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E418B2-6E2D-456F-A557-5012DA9E701B}"/>
                    </a:ext>
                  </a:extLst>
                </p14:cNvPr>
                <p14:cNvContentPartPr/>
                <p14:nvPr/>
              </p14:nvContentPartPr>
              <p14:xfrm>
                <a:off x="6448759" y="1731598"/>
                <a:ext cx="228240" cy="202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E418B2-6E2D-456F-A557-5012DA9E701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39759" y="1722958"/>
                  <a:ext cx="24588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12C744D7-EA05-4578-BD35-7C1C2B34CCA6}"/>
              </a:ext>
            </a:extLst>
          </p:cNvPr>
          <p:cNvGrpSpPr/>
          <p:nvPr/>
        </p:nvGrpSpPr>
        <p:grpSpPr>
          <a:xfrm>
            <a:off x="8537479" y="3188878"/>
            <a:ext cx="3236760" cy="1314720"/>
            <a:chOff x="8537479" y="3188878"/>
            <a:chExt cx="3236760" cy="13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42E96B0-03FD-4126-99ED-9E2FF3A3B354}"/>
                    </a:ext>
                  </a:extLst>
                </p14:cNvPr>
                <p14:cNvContentPartPr/>
                <p14:nvPr/>
              </p14:nvContentPartPr>
              <p14:xfrm>
                <a:off x="8537479" y="3188878"/>
                <a:ext cx="193320" cy="1184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42E96B0-03FD-4126-99ED-9E2FF3A3B35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28839" y="3180238"/>
                  <a:ext cx="210960" cy="12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E3E7576-A821-459E-9C49-758F8FF5AEBB}"/>
                    </a:ext>
                  </a:extLst>
                </p14:cNvPr>
                <p14:cNvContentPartPr/>
                <p14:nvPr/>
              </p14:nvContentPartPr>
              <p14:xfrm>
                <a:off x="8942479" y="3369238"/>
                <a:ext cx="554400" cy="3549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E3E7576-A821-459E-9C49-758F8FF5AEB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33839" y="3360238"/>
                  <a:ext cx="5720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C9BBBD9-CA8A-4E8E-B035-90006F13D31E}"/>
                    </a:ext>
                  </a:extLst>
                </p14:cNvPr>
                <p14:cNvContentPartPr/>
                <p14:nvPr/>
              </p14:nvContentPartPr>
              <p14:xfrm>
                <a:off x="9378079" y="3517198"/>
                <a:ext cx="171360" cy="135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C9BBBD9-CA8A-4E8E-B035-90006F13D3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69079" y="3508198"/>
                  <a:ext cx="189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08ED27-59FA-4113-AC44-4AD18D6EE310}"/>
                    </a:ext>
                  </a:extLst>
                </p14:cNvPr>
                <p14:cNvContentPartPr/>
                <p14:nvPr/>
              </p14:nvContentPartPr>
              <p14:xfrm>
                <a:off x="9520999" y="3500998"/>
                <a:ext cx="210240" cy="157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08ED27-59FA-4113-AC44-4AD18D6EE31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12359" y="3492358"/>
                  <a:ext cx="227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1EB0070-5D84-4A3C-9F8A-0A8A8F7B62CE}"/>
                    </a:ext>
                  </a:extLst>
                </p14:cNvPr>
                <p14:cNvContentPartPr/>
                <p14:nvPr/>
              </p14:nvContentPartPr>
              <p14:xfrm>
                <a:off x="9637279" y="3513958"/>
                <a:ext cx="222120" cy="454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1EB0070-5D84-4A3C-9F8A-0A8A8F7B62C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28279" y="3505318"/>
                  <a:ext cx="239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8BDA13A-4165-4ACE-A452-AF29B8BB697B}"/>
                    </a:ext>
                  </a:extLst>
                </p14:cNvPr>
                <p14:cNvContentPartPr/>
                <p14:nvPr/>
              </p14:nvContentPartPr>
              <p14:xfrm>
                <a:off x="9972079" y="3507478"/>
                <a:ext cx="85320" cy="111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8BDA13A-4165-4ACE-A452-AF29B8BB697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63079" y="3498838"/>
                  <a:ext cx="102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50C09D0-134B-4126-B0CD-2FAAE38AD7AF}"/>
                    </a:ext>
                  </a:extLst>
                </p14:cNvPr>
                <p14:cNvContentPartPr/>
                <p14:nvPr/>
              </p14:nvContentPartPr>
              <p14:xfrm>
                <a:off x="10091959" y="3485878"/>
                <a:ext cx="169920" cy="109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50C09D0-134B-4126-B0CD-2FAAE38AD7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82959" y="3477238"/>
                  <a:ext cx="187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86A501C-9A80-4CE4-9FB1-41924E8F4D79}"/>
                    </a:ext>
                  </a:extLst>
                </p14:cNvPr>
                <p14:cNvContentPartPr/>
                <p14:nvPr/>
              </p14:nvContentPartPr>
              <p14:xfrm>
                <a:off x="10363399" y="3485518"/>
                <a:ext cx="123120" cy="96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86A501C-9A80-4CE4-9FB1-41924E8F4D7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54399" y="3476878"/>
                  <a:ext cx="140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EB17CDC-A111-46CA-B5FE-DE289912A940}"/>
                    </a:ext>
                  </a:extLst>
                </p14:cNvPr>
                <p14:cNvContentPartPr/>
                <p14:nvPr/>
              </p14:nvContentPartPr>
              <p14:xfrm>
                <a:off x="10689559" y="3211198"/>
                <a:ext cx="174600" cy="385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EB17CDC-A111-46CA-B5FE-DE289912A9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680559" y="3202198"/>
                  <a:ext cx="192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F4AD819-40C2-426E-B32B-E23C858974C7}"/>
                    </a:ext>
                  </a:extLst>
                </p14:cNvPr>
                <p14:cNvContentPartPr/>
                <p14:nvPr/>
              </p14:nvContentPartPr>
              <p14:xfrm>
                <a:off x="8976319" y="3916078"/>
                <a:ext cx="176040" cy="184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F4AD819-40C2-426E-B32B-E23C858974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67679" y="3907078"/>
                  <a:ext cx="193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6BC37F7-5F6C-4EF4-9F16-CEB789957AF0}"/>
                    </a:ext>
                  </a:extLst>
                </p14:cNvPr>
                <p14:cNvContentPartPr/>
                <p14:nvPr/>
              </p14:nvContentPartPr>
              <p14:xfrm>
                <a:off x="9084679" y="3700798"/>
                <a:ext cx="236880" cy="326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6BC37F7-5F6C-4EF4-9F16-CEB789957AF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76039" y="3691798"/>
                  <a:ext cx="254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0241C4F-9CD3-4B96-A848-A7CC7CB4880D}"/>
                    </a:ext>
                  </a:extLst>
                </p14:cNvPr>
                <p14:cNvContentPartPr/>
                <p14:nvPr/>
              </p14:nvContentPartPr>
              <p14:xfrm>
                <a:off x="9270079" y="3912838"/>
                <a:ext cx="54360" cy="102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0241C4F-9CD3-4B96-A848-A7CC7CB488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61439" y="3903838"/>
                  <a:ext cx="72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CAC650E-E933-4956-8D7D-C60256B6C233}"/>
                    </a:ext>
                  </a:extLst>
                </p14:cNvPr>
                <p14:cNvContentPartPr/>
                <p14:nvPr/>
              </p14:nvContentPartPr>
              <p14:xfrm>
                <a:off x="9351439" y="3829678"/>
                <a:ext cx="205200" cy="203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CAC650E-E933-4956-8D7D-C60256B6C23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42439" y="3820678"/>
                  <a:ext cx="222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A800971-DC69-49C8-81AB-8AEEF519B0A5}"/>
                    </a:ext>
                  </a:extLst>
                </p14:cNvPr>
                <p14:cNvContentPartPr/>
                <p14:nvPr/>
              </p14:nvContentPartPr>
              <p14:xfrm>
                <a:off x="9691639" y="3658318"/>
                <a:ext cx="218160" cy="363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A800971-DC69-49C8-81AB-8AEEF519B0A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82639" y="3649678"/>
                  <a:ext cx="2358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A69CFAB-F820-4BBA-A0C3-39193438FB55}"/>
                    </a:ext>
                  </a:extLst>
                </p14:cNvPr>
                <p14:cNvContentPartPr/>
                <p14:nvPr/>
              </p14:nvContentPartPr>
              <p14:xfrm>
                <a:off x="9612439" y="3807358"/>
                <a:ext cx="288000" cy="82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A69CFAB-F820-4BBA-A0C3-39193438FB5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603439" y="3798358"/>
                  <a:ext cx="305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42D40DA-E8E8-47D7-BF9A-62143DC3C7C7}"/>
                    </a:ext>
                  </a:extLst>
                </p14:cNvPr>
                <p14:cNvContentPartPr/>
                <p14:nvPr/>
              </p14:nvContentPartPr>
              <p14:xfrm>
                <a:off x="9864079" y="3829678"/>
                <a:ext cx="186120" cy="147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42D40DA-E8E8-47D7-BF9A-62143DC3C7C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55079" y="3820678"/>
                  <a:ext cx="203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3EBFCC9-9FDC-4396-B67C-2BDAFC04300C}"/>
                    </a:ext>
                  </a:extLst>
                </p14:cNvPr>
                <p14:cNvContentPartPr/>
                <p14:nvPr/>
              </p14:nvContentPartPr>
              <p14:xfrm>
                <a:off x="10035079" y="3837238"/>
                <a:ext cx="63000" cy="159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3EBFCC9-9FDC-4396-B67C-2BDAFC04300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026439" y="3828238"/>
                  <a:ext cx="80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6C8DCA1-1F58-4B89-9311-CB77D0378E06}"/>
                    </a:ext>
                  </a:extLst>
                </p14:cNvPr>
                <p14:cNvContentPartPr/>
                <p14:nvPr/>
              </p14:nvContentPartPr>
              <p14:xfrm>
                <a:off x="10226239" y="3620518"/>
                <a:ext cx="224280" cy="363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6C8DCA1-1F58-4B89-9311-CB77D0378E0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17599" y="3611518"/>
                  <a:ext cx="2419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A5AE403-2C37-4FA6-B6BA-06D721F95EC8}"/>
                    </a:ext>
                  </a:extLst>
                </p14:cNvPr>
                <p14:cNvContentPartPr/>
                <p14:nvPr/>
              </p14:nvContentPartPr>
              <p14:xfrm>
                <a:off x="10564999" y="3828238"/>
                <a:ext cx="111960" cy="146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A5AE403-2C37-4FA6-B6BA-06D721F95EC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56359" y="3819598"/>
                  <a:ext cx="129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53B2D73-B747-4C01-BBF0-DC0369047316}"/>
                    </a:ext>
                  </a:extLst>
                </p14:cNvPr>
                <p14:cNvContentPartPr/>
                <p14:nvPr/>
              </p14:nvContentPartPr>
              <p14:xfrm>
                <a:off x="10847959" y="3534118"/>
                <a:ext cx="237240" cy="3747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53B2D73-B747-4C01-BBF0-DC036904731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839319" y="3525478"/>
                  <a:ext cx="2548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D8E0DE7-F1B2-4A11-9B52-BF9ABDEA8E1A}"/>
                    </a:ext>
                  </a:extLst>
                </p14:cNvPr>
                <p14:cNvContentPartPr/>
                <p14:nvPr/>
              </p14:nvContentPartPr>
              <p14:xfrm>
                <a:off x="10807639" y="3752998"/>
                <a:ext cx="250920" cy="45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D8E0DE7-F1B2-4A11-9B52-BF9ABDEA8E1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98639" y="3744358"/>
                  <a:ext cx="268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919D5C3-440C-4284-B6EB-98BC246976B8}"/>
                    </a:ext>
                  </a:extLst>
                </p14:cNvPr>
                <p14:cNvContentPartPr/>
                <p14:nvPr/>
              </p14:nvContentPartPr>
              <p14:xfrm>
                <a:off x="11057479" y="3723838"/>
                <a:ext cx="188640" cy="203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919D5C3-440C-4284-B6EB-98BC246976B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48839" y="3714838"/>
                  <a:ext cx="206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7CA2481-8587-41F6-87C3-F1E01B9E46D5}"/>
                    </a:ext>
                  </a:extLst>
                </p14:cNvPr>
                <p14:cNvContentPartPr/>
                <p14:nvPr/>
              </p14:nvContentPartPr>
              <p14:xfrm>
                <a:off x="11227039" y="3778558"/>
                <a:ext cx="120600" cy="126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7CA2481-8587-41F6-87C3-F1E01B9E46D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18039" y="3769558"/>
                  <a:ext cx="138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5C3CBFA-CB36-4C55-9D49-21CDDE7F0BF7}"/>
                    </a:ext>
                  </a:extLst>
                </p14:cNvPr>
                <p14:cNvContentPartPr/>
                <p14:nvPr/>
              </p14:nvContentPartPr>
              <p14:xfrm>
                <a:off x="11357359" y="3794398"/>
                <a:ext cx="187920" cy="101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5C3CBFA-CB36-4C55-9D49-21CDDE7F0BF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348359" y="3785758"/>
                  <a:ext cx="205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3B29A5E-2CDB-479C-AF4D-9FA827A8F5C7}"/>
                    </a:ext>
                  </a:extLst>
                </p14:cNvPr>
                <p14:cNvContentPartPr/>
                <p14:nvPr/>
              </p14:nvContentPartPr>
              <p14:xfrm>
                <a:off x="11620519" y="3740398"/>
                <a:ext cx="153720" cy="210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3B29A5E-2CDB-479C-AF4D-9FA827A8F5C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11879" y="3731398"/>
                  <a:ext cx="171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C1503F7-2065-477C-9F47-73565AAD61A3}"/>
                    </a:ext>
                  </a:extLst>
                </p14:cNvPr>
                <p14:cNvContentPartPr/>
                <p14:nvPr/>
              </p14:nvContentPartPr>
              <p14:xfrm>
                <a:off x="8915839" y="4337998"/>
                <a:ext cx="109800" cy="137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C1503F7-2065-477C-9F47-73565AAD61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07199" y="4328998"/>
                  <a:ext cx="127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1297BD3-1864-48A1-9648-62BF96A61D6B}"/>
                    </a:ext>
                  </a:extLst>
                </p14:cNvPr>
                <p14:cNvContentPartPr/>
                <p14:nvPr/>
              </p14:nvContentPartPr>
              <p14:xfrm>
                <a:off x="9135079" y="4038118"/>
                <a:ext cx="303480" cy="465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1297BD3-1864-48A1-9648-62BF96A61D6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26439" y="4029478"/>
                  <a:ext cx="3211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F4F6009-D61B-4CCA-BC18-FF119AC30E1E}"/>
                    </a:ext>
                  </a:extLst>
                </p14:cNvPr>
                <p14:cNvContentPartPr/>
                <p14:nvPr/>
              </p14:nvContentPartPr>
              <p14:xfrm>
                <a:off x="9159559" y="4327558"/>
                <a:ext cx="180720" cy="34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F4F6009-D61B-4CCA-BC18-FF119AC30E1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50559" y="4318918"/>
                  <a:ext cx="198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3A94A5E-5EF4-4621-B8E6-B11CE9D3FEAE}"/>
                    </a:ext>
                  </a:extLst>
                </p14:cNvPr>
                <p14:cNvContentPartPr/>
                <p14:nvPr/>
              </p14:nvContentPartPr>
              <p14:xfrm>
                <a:off x="9648799" y="4201558"/>
                <a:ext cx="218520" cy="244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3A94A5E-5EF4-4621-B8E6-B11CE9D3FEA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39799" y="4192558"/>
                  <a:ext cx="236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99AE79F-9490-4A25-B264-1916F8CB936A}"/>
                    </a:ext>
                  </a:extLst>
                </p14:cNvPr>
                <p14:cNvContentPartPr/>
                <p14:nvPr/>
              </p14:nvContentPartPr>
              <p14:xfrm>
                <a:off x="9544759" y="4196158"/>
                <a:ext cx="293040" cy="213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99AE79F-9490-4A25-B264-1916F8CB936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35759" y="4187518"/>
                  <a:ext cx="310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446E2BE-46D0-4A86-B6CF-ED63EF85601E}"/>
                    </a:ext>
                  </a:extLst>
                </p14:cNvPr>
                <p14:cNvContentPartPr/>
                <p14:nvPr/>
              </p14:nvContentPartPr>
              <p14:xfrm>
                <a:off x="10003759" y="4238998"/>
                <a:ext cx="164520" cy="108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446E2BE-46D0-4A86-B6CF-ED63EF85601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95119" y="4230358"/>
                  <a:ext cx="182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A0B54A4-AAC6-4CD6-B9F4-4E983DB1B96C}"/>
                    </a:ext>
                  </a:extLst>
                </p14:cNvPr>
                <p14:cNvContentPartPr/>
                <p14:nvPr/>
              </p14:nvContentPartPr>
              <p14:xfrm>
                <a:off x="10173679" y="4278238"/>
                <a:ext cx="119520" cy="66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A0B54A4-AAC6-4CD6-B9F4-4E983DB1B9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64679" y="4269238"/>
                  <a:ext cx="137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05BC4F3-FFC1-49EE-9056-C186B4617444}"/>
                    </a:ext>
                  </a:extLst>
                </p14:cNvPr>
                <p14:cNvContentPartPr/>
                <p14:nvPr/>
              </p14:nvContentPartPr>
              <p14:xfrm>
                <a:off x="10386799" y="4211278"/>
                <a:ext cx="163440" cy="110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05BC4F3-FFC1-49EE-9056-C186B46174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77799" y="4202638"/>
                  <a:ext cx="181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109AAD1-C3A9-48AA-8E68-ED16D8A74668}"/>
                    </a:ext>
                  </a:extLst>
                </p14:cNvPr>
                <p14:cNvContentPartPr/>
                <p14:nvPr/>
              </p14:nvContentPartPr>
              <p14:xfrm>
                <a:off x="10487239" y="4108318"/>
                <a:ext cx="154080" cy="1706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109AAD1-C3A9-48AA-8E68-ED16D8A7466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478599" y="4099318"/>
                  <a:ext cx="171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EBEA485-87E6-451B-98A9-5C1210EBB843}"/>
                    </a:ext>
                  </a:extLst>
                </p14:cNvPr>
                <p14:cNvContentPartPr/>
                <p14:nvPr/>
              </p14:nvContentPartPr>
              <p14:xfrm>
                <a:off x="10820239" y="4076998"/>
                <a:ext cx="81360" cy="137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EBEA485-87E6-451B-98A9-5C1210EBB84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811239" y="4068358"/>
                  <a:ext cx="99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1D69E46-A59D-4BFA-9CBA-3CDD55E98C87}"/>
                    </a:ext>
                  </a:extLst>
                </p14:cNvPr>
                <p14:cNvContentPartPr/>
                <p14:nvPr/>
              </p14:nvContentPartPr>
              <p14:xfrm>
                <a:off x="10826359" y="4058998"/>
                <a:ext cx="278640" cy="3250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1D69E46-A59D-4BFA-9CBA-3CDD55E98C8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817359" y="4050358"/>
                  <a:ext cx="29628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3D2BA651-1FB5-4CA1-B2B7-53E7B5E1FA84}"/>
              </a:ext>
            </a:extLst>
          </p:cNvPr>
          <p:cNvGrpSpPr/>
          <p:nvPr/>
        </p:nvGrpSpPr>
        <p:grpSpPr>
          <a:xfrm>
            <a:off x="8721439" y="5231518"/>
            <a:ext cx="3054960" cy="955440"/>
            <a:chOff x="8721439" y="5231518"/>
            <a:chExt cx="3054960" cy="9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203CCCE-4309-480F-8A0A-D89F3A50E474}"/>
                    </a:ext>
                  </a:extLst>
                </p14:cNvPr>
                <p14:cNvContentPartPr/>
                <p14:nvPr/>
              </p14:nvContentPartPr>
              <p14:xfrm>
                <a:off x="8721439" y="5705998"/>
                <a:ext cx="285480" cy="4809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203CCCE-4309-480F-8A0A-D89F3A50E47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12439" y="5697358"/>
                  <a:ext cx="3031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D61EB21-80E5-42C7-9EA1-6F1A218F67F8}"/>
                    </a:ext>
                  </a:extLst>
                </p14:cNvPr>
                <p14:cNvContentPartPr/>
                <p14:nvPr/>
              </p14:nvContentPartPr>
              <p14:xfrm>
                <a:off x="9107719" y="5676838"/>
                <a:ext cx="126720" cy="160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D61EB21-80E5-42C7-9EA1-6F1A218F67F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99079" y="5668198"/>
                  <a:ext cx="144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5D2DFCA-181E-4FFC-B513-925ABF890FD4}"/>
                    </a:ext>
                  </a:extLst>
                </p14:cNvPr>
                <p14:cNvContentPartPr/>
                <p14:nvPr/>
              </p14:nvContentPartPr>
              <p14:xfrm>
                <a:off x="9275839" y="5668918"/>
                <a:ext cx="180720" cy="1332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5D2DFCA-181E-4FFC-B513-925ABF890FD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66839" y="5659918"/>
                  <a:ext cx="198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5D20FA6-5533-4851-9EE5-59E0F98872E4}"/>
                    </a:ext>
                  </a:extLst>
                </p14:cNvPr>
                <p14:cNvContentPartPr/>
                <p14:nvPr/>
              </p14:nvContentPartPr>
              <p14:xfrm>
                <a:off x="9511639" y="5668198"/>
                <a:ext cx="168120" cy="1483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5D20FA6-5533-4851-9EE5-59E0F98872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02639" y="5659558"/>
                  <a:ext cx="185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8C65DEF-A001-4CAE-8D78-3EB4FE724E11}"/>
                    </a:ext>
                  </a:extLst>
                </p14:cNvPr>
                <p14:cNvContentPartPr/>
                <p14:nvPr/>
              </p14:nvContentPartPr>
              <p14:xfrm>
                <a:off x="9703519" y="5603758"/>
                <a:ext cx="142560" cy="2127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8C65DEF-A001-4CAE-8D78-3EB4FE724E1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94519" y="5595118"/>
                  <a:ext cx="160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7C795B7-4310-40B0-BD9A-918819395BBF}"/>
                    </a:ext>
                  </a:extLst>
                </p14:cNvPr>
                <p14:cNvContentPartPr/>
                <p14:nvPr/>
              </p14:nvContentPartPr>
              <p14:xfrm>
                <a:off x="9794599" y="5650918"/>
                <a:ext cx="218160" cy="152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7C795B7-4310-40B0-BD9A-918819395BB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85959" y="5642278"/>
                  <a:ext cx="235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4EA9FAB-B824-480D-8199-21CF0DCDC348}"/>
                    </a:ext>
                  </a:extLst>
                </p14:cNvPr>
                <p14:cNvContentPartPr/>
                <p14:nvPr/>
              </p14:nvContentPartPr>
              <p14:xfrm>
                <a:off x="10003399" y="5665678"/>
                <a:ext cx="209880" cy="162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4EA9FAB-B824-480D-8199-21CF0DCDC34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994399" y="5657038"/>
                  <a:ext cx="227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3DF8CC4-FA74-4C56-BB21-EF142E13DC60}"/>
                    </a:ext>
                  </a:extLst>
                </p14:cNvPr>
                <p14:cNvContentPartPr/>
                <p14:nvPr/>
              </p14:nvContentPartPr>
              <p14:xfrm>
                <a:off x="10297879" y="5721118"/>
                <a:ext cx="176760" cy="2977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3DF8CC4-FA74-4C56-BB21-EF142E13DC6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89239" y="5712478"/>
                  <a:ext cx="1944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7A47193-B4BA-4C83-A6A1-32F06FAA302C}"/>
                    </a:ext>
                  </a:extLst>
                </p14:cNvPr>
                <p14:cNvContentPartPr/>
                <p14:nvPr/>
              </p14:nvContentPartPr>
              <p14:xfrm>
                <a:off x="10450159" y="5633638"/>
                <a:ext cx="241200" cy="2080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7A47193-B4BA-4C83-A6A1-32F06FAA302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441519" y="5624998"/>
                  <a:ext cx="258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C1203FF-4674-4331-A10A-8F2D9649014B}"/>
                    </a:ext>
                  </a:extLst>
                </p14:cNvPr>
                <p14:cNvContentPartPr/>
                <p14:nvPr/>
              </p14:nvContentPartPr>
              <p14:xfrm>
                <a:off x="10734919" y="5654158"/>
                <a:ext cx="279360" cy="1612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C1203FF-4674-4331-A10A-8F2D9649014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726279" y="5645158"/>
                  <a:ext cx="297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67314FC-A404-4401-A583-20D7373E952E}"/>
                    </a:ext>
                  </a:extLst>
                </p14:cNvPr>
                <p14:cNvContentPartPr/>
                <p14:nvPr/>
              </p14:nvContentPartPr>
              <p14:xfrm>
                <a:off x="11043439" y="5231518"/>
                <a:ext cx="501120" cy="576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67314FC-A404-4401-A583-20D7373E952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34799" y="5222878"/>
                  <a:ext cx="5187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C5441DB-D089-4F4C-82B0-A12F218E8768}"/>
                    </a:ext>
                  </a:extLst>
                </p14:cNvPr>
                <p14:cNvContentPartPr/>
                <p14:nvPr/>
              </p14:nvContentPartPr>
              <p14:xfrm>
                <a:off x="11043439" y="5583958"/>
                <a:ext cx="250920" cy="507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C5441DB-D089-4F4C-82B0-A12F218E876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34799" y="5575318"/>
                  <a:ext cx="268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34E4C69-64E2-447F-8501-4BED56B550BC}"/>
                    </a:ext>
                  </a:extLst>
                </p14:cNvPr>
                <p14:cNvContentPartPr/>
                <p14:nvPr/>
              </p14:nvContentPartPr>
              <p14:xfrm>
                <a:off x="11473279" y="5506198"/>
                <a:ext cx="42480" cy="604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34E4C69-64E2-447F-8501-4BED56B550B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464639" y="5497198"/>
                  <a:ext cx="60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38F16CA-6990-42F5-9652-27CE86502887}"/>
                    </a:ext>
                  </a:extLst>
                </p14:cNvPr>
                <p14:cNvContentPartPr/>
                <p14:nvPr/>
              </p14:nvContentPartPr>
              <p14:xfrm>
                <a:off x="11612959" y="5441758"/>
                <a:ext cx="163440" cy="154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38F16CA-6990-42F5-9652-27CE8650288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604319" y="5432758"/>
                  <a:ext cx="181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E213746-3229-42CD-9E42-7642668A8A4A}"/>
                    </a:ext>
                  </a:extLst>
                </p14:cNvPr>
                <p14:cNvContentPartPr/>
                <p14:nvPr/>
              </p14:nvContentPartPr>
              <p14:xfrm>
                <a:off x="11482999" y="5791318"/>
                <a:ext cx="75600" cy="1864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E213746-3229-42CD-9E42-7642668A8A4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473999" y="5782678"/>
                  <a:ext cx="932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B0A72FB-F187-4DE0-817B-9C1F2FCCE347}"/>
              </a:ext>
            </a:extLst>
          </p:cNvPr>
          <p:cNvGrpSpPr/>
          <p:nvPr/>
        </p:nvGrpSpPr>
        <p:grpSpPr>
          <a:xfrm>
            <a:off x="471319" y="2404078"/>
            <a:ext cx="8020800" cy="4418280"/>
            <a:chOff x="471319" y="2404078"/>
            <a:chExt cx="8020800" cy="441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C5038F9-4855-4613-9957-BC526A27821E}"/>
                    </a:ext>
                  </a:extLst>
                </p14:cNvPr>
                <p14:cNvContentPartPr/>
                <p14:nvPr/>
              </p14:nvContentPartPr>
              <p14:xfrm>
                <a:off x="471319" y="2404078"/>
                <a:ext cx="505080" cy="390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C5038F9-4855-4613-9957-BC526A27821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2679" y="2395438"/>
                  <a:ext cx="5227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44DF5A0-B876-4CDA-A7AA-5EB506E13202}"/>
                    </a:ext>
                  </a:extLst>
                </p14:cNvPr>
                <p14:cNvContentPartPr/>
                <p14:nvPr/>
              </p14:nvContentPartPr>
              <p14:xfrm>
                <a:off x="902959" y="2579758"/>
                <a:ext cx="192960" cy="18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44DF5A0-B876-4CDA-A7AA-5EB506E1320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3959" y="2571118"/>
                  <a:ext cx="210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A55DE71-B3CD-4561-9FB5-7E4938DF7725}"/>
                    </a:ext>
                  </a:extLst>
                </p14:cNvPr>
                <p14:cNvContentPartPr/>
                <p14:nvPr/>
              </p14:nvContentPartPr>
              <p14:xfrm>
                <a:off x="1098079" y="2590198"/>
                <a:ext cx="301320" cy="141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A55DE71-B3CD-4561-9FB5-7E4938DF772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89439" y="2581198"/>
                  <a:ext cx="318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3304660-C032-4B0A-A36E-82139323C425}"/>
                    </a:ext>
                  </a:extLst>
                </p14:cNvPr>
                <p14:cNvContentPartPr/>
                <p14:nvPr/>
              </p14:nvContentPartPr>
              <p14:xfrm>
                <a:off x="1467079" y="2576878"/>
                <a:ext cx="278280" cy="142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3304660-C032-4B0A-A36E-82139323C42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58439" y="2567878"/>
                  <a:ext cx="295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DC0C876-A3CE-4F3F-93FE-D5B8134D7B05}"/>
                    </a:ext>
                  </a:extLst>
                </p14:cNvPr>
                <p14:cNvContentPartPr/>
                <p14:nvPr/>
              </p14:nvContentPartPr>
              <p14:xfrm>
                <a:off x="1910959" y="2579038"/>
                <a:ext cx="134640" cy="114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DC0C876-A3CE-4F3F-93FE-D5B8134D7B0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01959" y="2570038"/>
                  <a:ext cx="152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F157BA3-6C2E-493C-BFC7-F1692A33B6EB}"/>
                    </a:ext>
                  </a:extLst>
                </p14:cNvPr>
                <p14:cNvContentPartPr/>
                <p14:nvPr/>
              </p14:nvContentPartPr>
              <p14:xfrm>
                <a:off x="2104999" y="2615398"/>
                <a:ext cx="132480" cy="111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F157BA3-6C2E-493C-BFC7-F1692A33B6E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95999" y="2606398"/>
                  <a:ext cx="150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4F91D1-CE0A-4789-A411-CFC805197F60}"/>
                    </a:ext>
                  </a:extLst>
                </p14:cNvPr>
                <p14:cNvContentPartPr/>
                <p14:nvPr/>
              </p14:nvContentPartPr>
              <p14:xfrm>
                <a:off x="2342239" y="2534038"/>
                <a:ext cx="247320" cy="403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4F91D1-CE0A-4789-A411-CFC805197F6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33599" y="2525038"/>
                  <a:ext cx="2649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7782E19-3CF8-462E-B69F-3BB523E9EBBB}"/>
                    </a:ext>
                  </a:extLst>
                </p14:cNvPr>
                <p14:cNvContentPartPr/>
                <p14:nvPr/>
              </p14:nvContentPartPr>
              <p14:xfrm>
                <a:off x="2799439" y="2479318"/>
                <a:ext cx="22680" cy="24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7782E19-3CF8-462E-B69F-3BB523E9EBB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90439" y="2470678"/>
                  <a:ext cx="40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BB618F9-57AF-45B2-B1E3-C79E83B3DE5D}"/>
                    </a:ext>
                  </a:extLst>
                </p14:cNvPr>
                <p14:cNvContentPartPr/>
                <p14:nvPr/>
              </p14:nvContentPartPr>
              <p14:xfrm>
                <a:off x="2818519" y="2636998"/>
                <a:ext cx="19440" cy="10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BB618F9-57AF-45B2-B1E3-C79E83B3DE5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809879" y="2627998"/>
                  <a:ext cx="37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D6AFFFA-1AAA-4038-9B52-DAE6932EAC09}"/>
                    </a:ext>
                  </a:extLst>
                </p14:cNvPr>
                <p14:cNvContentPartPr/>
                <p14:nvPr/>
              </p14:nvContentPartPr>
              <p14:xfrm>
                <a:off x="2078719" y="3198238"/>
                <a:ext cx="89640" cy="207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D6AFFFA-1AAA-4038-9B52-DAE6932EAC0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070079" y="3189238"/>
                  <a:ext cx="107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23E5673-9F78-42A8-8E46-6E7CA067CBB2}"/>
                    </a:ext>
                  </a:extLst>
                </p14:cNvPr>
                <p14:cNvContentPartPr/>
                <p14:nvPr/>
              </p14:nvContentPartPr>
              <p14:xfrm>
                <a:off x="2174479" y="2992678"/>
                <a:ext cx="334440" cy="236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23E5673-9F78-42A8-8E46-6E7CA067CBB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165479" y="2983678"/>
                  <a:ext cx="352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70D8B8D-EA70-4C1A-B424-EA848B3FA93B}"/>
                    </a:ext>
                  </a:extLst>
                </p14:cNvPr>
                <p14:cNvContentPartPr/>
                <p14:nvPr/>
              </p14:nvContentPartPr>
              <p14:xfrm>
                <a:off x="2586679" y="2977918"/>
                <a:ext cx="157680" cy="209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70D8B8D-EA70-4C1A-B424-EA848B3FA93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78039" y="2969278"/>
                  <a:ext cx="175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935B545-B8B8-43C6-B8D4-62F857396B66}"/>
                    </a:ext>
                  </a:extLst>
                </p14:cNvPr>
                <p14:cNvContentPartPr/>
                <p14:nvPr/>
              </p14:nvContentPartPr>
              <p14:xfrm>
                <a:off x="2786119" y="2992318"/>
                <a:ext cx="105120" cy="155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935B545-B8B8-43C6-B8D4-62F857396B6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77119" y="2983318"/>
                  <a:ext cx="122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0128473-1FA1-45C2-92B8-7BF473A730CF}"/>
                    </a:ext>
                  </a:extLst>
                </p14:cNvPr>
                <p14:cNvContentPartPr/>
                <p14:nvPr/>
              </p14:nvContentPartPr>
              <p14:xfrm>
                <a:off x="2723479" y="2940478"/>
                <a:ext cx="208440" cy="195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0128473-1FA1-45C2-92B8-7BF473A730C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14839" y="2931838"/>
                  <a:ext cx="226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A672ED9-23A2-4002-9089-6D018B4EF76B}"/>
                    </a:ext>
                  </a:extLst>
                </p14:cNvPr>
                <p14:cNvContentPartPr/>
                <p14:nvPr/>
              </p14:nvContentPartPr>
              <p14:xfrm>
                <a:off x="2965399" y="3131998"/>
                <a:ext cx="93240" cy="170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A672ED9-23A2-4002-9089-6D018B4EF76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56399" y="3122998"/>
                  <a:ext cx="110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82AF6C3-33C9-4A8D-AD60-F53FDC0C92E9}"/>
                    </a:ext>
                  </a:extLst>
                </p14:cNvPr>
                <p14:cNvContentPartPr/>
                <p14:nvPr/>
              </p14:nvContentPartPr>
              <p14:xfrm>
                <a:off x="3201199" y="3015718"/>
                <a:ext cx="76320" cy="103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82AF6C3-33C9-4A8D-AD60-F53FDC0C92E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92559" y="3007078"/>
                  <a:ext cx="93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CBD38FC-A99C-4EF0-847F-A7EB979ECD27}"/>
                    </a:ext>
                  </a:extLst>
                </p14:cNvPr>
                <p14:cNvContentPartPr/>
                <p14:nvPr/>
              </p14:nvContentPartPr>
              <p14:xfrm>
                <a:off x="3145759" y="2955958"/>
                <a:ext cx="196200" cy="399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CBD38FC-A99C-4EF0-847F-A7EB979ECD2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37119" y="2946958"/>
                  <a:ext cx="2138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0747AC1-EE5B-40F5-9AEB-746641FADD21}"/>
                    </a:ext>
                  </a:extLst>
                </p14:cNvPr>
                <p14:cNvContentPartPr/>
                <p14:nvPr/>
              </p14:nvContentPartPr>
              <p14:xfrm>
                <a:off x="3428359" y="2769478"/>
                <a:ext cx="61200" cy="490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0747AC1-EE5B-40F5-9AEB-746641FADD2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419719" y="2760838"/>
                  <a:ext cx="788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A01F237-FF32-45B7-BC47-073C78AEC57B}"/>
                    </a:ext>
                  </a:extLst>
                </p14:cNvPr>
                <p14:cNvContentPartPr/>
                <p14:nvPr/>
              </p14:nvContentPartPr>
              <p14:xfrm>
                <a:off x="2031559" y="3803398"/>
                <a:ext cx="117000" cy="27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A01F237-FF32-45B7-BC47-073C78AEC57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022919" y="3794758"/>
                  <a:ext cx="134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D5C8C41-750F-4D22-BF87-B02E9C057F2F}"/>
                    </a:ext>
                  </a:extLst>
                </p14:cNvPr>
                <p14:cNvContentPartPr/>
                <p14:nvPr/>
              </p14:nvContentPartPr>
              <p14:xfrm>
                <a:off x="2044519" y="3994198"/>
                <a:ext cx="17640" cy="29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D5C8C41-750F-4D22-BF87-B02E9C057F2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35519" y="3985198"/>
                  <a:ext cx="35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DE93CD-BE75-458F-862E-AA78F164EDFF}"/>
                    </a:ext>
                  </a:extLst>
                </p14:cNvPr>
                <p14:cNvContentPartPr/>
                <p14:nvPr/>
              </p14:nvContentPartPr>
              <p14:xfrm>
                <a:off x="2131639" y="3587758"/>
                <a:ext cx="330480" cy="264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DE93CD-BE75-458F-862E-AA78F164EDF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22999" y="3579118"/>
                  <a:ext cx="348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0C473EF-5D5E-4701-963D-E333D4407548}"/>
                    </a:ext>
                  </a:extLst>
                </p14:cNvPr>
                <p14:cNvContentPartPr/>
                <p14:nvPr/>
              </p14:nvContentPartPr>
              <p14:xfrm>
                <a:off x="2381839" y="3817438"/>
                <a:ext cx="180360" cy="196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0C473EF-5D5E-4701-963D-E333D44075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72839" y="3808798"/>
                  <a:ext cx="198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899B85A-99F4-499D-9382-D30716B15476}"/>
                    </a:ext>
                  </a:extLst>
                </p14:cNvPr>
                <p14:cNvContentPartPr/>
                <p14:nvPr/>
              </p14:nvContentPartPr>
              <p14:xfrm>
                <a:off x="2389399" y="3856318"/>
                <a:ext cx="168840" cy="141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899B85A-99F4-499D-9382-D30716B1547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80759" y="3847678"/>
                  <a:ext cx="186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D32341-B1F8-44AE-9C64-ED86C4291616}"/>
                    </a:ext>
                  </a:extLst>
                </p14:cNvPr>
                <p14:cNvContentPartPr/>
                <p14:nvPr/>
              </p14:nvContentPartPr>
              <p14:xfrm>
                <a:off x="2786839" y="3642478"/>
                <a:ext cx="96840" cy="208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D32341-B1F8-44AE-9C64-ED86C429161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77839" y="3633838"/>
                  <a:ext cx="114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E80D5AD-EB83-46C3-ADAD-F43D5DDF66A8}"/>
                    </a:ext>
                  </a:extLst>
                </p14:cNvPr>
                <p14:cNvContentPartPr/>
                <p14:nvPr/>
              </p14:nvContentPartPr>
              <p14:xfrm>
                <a:off x="2932279" y="3706558"/>
                <a:ext cx="194400" cy="146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E80D5AD-EB83-46C3-ADAD-F43D5DDF66A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923279" y="3697558"/>
                  <a:ext cx="212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4B1FFC2-2403-4102-A80D-B0DFE8D6AA90}"/>
                    </a:ext>
                  </a:extLst>
                </p14:cNvPr>
                <p14:cNvContentPartPr/>
                <p14:nvPr/>
              </p14:nvContentPartPr>
              <p14:xfrm>
                <a:off x="2905279" y="3677038"/>
                <a:ext cx="203760" cy="191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4B1FFC2-2403-4102-A80D-B0DFE8D6AA9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896639" y="3668398"/>
                  <a:ext cx="221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E24EDFE-7FC9-414A-90F5-A83956ED08BE}"/>
                    </a:ext>
                  </a:extLst>
                </p14:cNvPr>
                <p14:cNvContentPartPr/>
                <p14:nvPr/>
              </p14:nvContentPartPr>
              <p14:xfrm>
                <a:off x="3137839" y="3585238"/>
                <a:ext cx="172440" cy="302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E24EDFE-7FC9-414A-90F5-A83956ED08B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128839" y="3576598"/>
                  <a:ext cx="190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FF57BF4-DA01-4AEB-AC48-27D93F0A3D48}"/>
                    </a:ext>
                  </a:extLst>
                </p14:cNvPr>
                <p14:cNvContentPartPr/>
                <p14:nvPr/>
              </p14:nvContentPartPr>
              <p14:xfrm>
                <a:off x="3431599" y="3658678"/>
                <a:ext cx="172440" cy="31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FF57BF4-DA01-4AEB-AC48-27D93F0A3D4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22599" y="3649678"/>
                  <a:ext cx="190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21A7AB7-FEB5-49CF-87C6-54326BCB66E7}"/>
                    </a:ext>
                  </a:extLst>
                </p14:cNvPr>
                <p14:cNvContentPartPr/>
                <p14:nvPr/>
              </p14:nvContentPartPr>
              <p14:xfrm>
                <a:off x="3446359" y="3742198"/>
                <a:ext cx="148320" cy="11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21A7AB7-FEB5-49CF-87C6-54326BCB66E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37359" y="3733558"/>
                  <a:ext cx="165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A42B09-A695-4992-B5F3-82DADAA64B65}"/>
                    </a:ext>
                  </a:extLst>
                </p14:cNvPr>
                <p14:cNvContentPartPr/>
                <p14:nvPr/>
              </p14:nvContentPartPr>
              <p14:xfrm>
                <a:off x="1976839" y="4469758"/>
                <a:ext cx="147240" cy="307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A42B09-A695-4992-B5F3-82DADAA64B6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968199" y="4461118"/>
                  <a:ext cx="164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93F0E6C-CEC1-46AE-B1D6-D0F7AAF2EEB9}"/>
                    </a:ext>
                  </a:extLst>
                </p14:cNvPr>
                <p14:cNvContentPartPr/>
                <p14:nvPr/>
              </p14:nvContentPartPr>
              <p14:xfrm>
                <a:off x="2096719" y="4287958"/>
                <a:ext cx="237600" cy="264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93F0E6C-CEC1-46AE-B1D6-D0F7AAF2EEB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88079" y="4278958"/>
                  <a:ext cx="255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CC8CE46-0FF1-4C9F-BBCB-9BDBB8100297}"/>
                    </a:ext>
                  </a:extLst>
                </p14:cNvPr>
                <p14:cNvContentPartPr/>
                <p14:nvPr/>
              </p14:nvContentPartPr>
              <p14:xfrm>
                <a:off x="2326399" y="4521598"/>
                <a:ext cx="59400" cy="81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CC8CE46-0FF1-4C9F-BBCB-9BDBB810029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317759" y="4512958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48913CA-A96D-4CF3-A684-2E99CA22A76A}"/>
                    </a:ext>
                  </a:extLst>
                </p14:cNvPr>
                <p14:cNvContentPartPr/>
                <p14:nvPr/>
              </p14:nvContentPartPr>
              <p14:xfrm>
                <a:off x="2352319" y="4501798"/>
                <a:ext cx="188640" cy="256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48913CA-A96D-4CF3-A684-2E99CA22A76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343679" y="4492798"/>
                  <a:ext cx="206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F512BF7-82A1-4DC6-B819-DD6E2FADD5F3}"/>
                    </a:ext>
                  </a:extLst>
                </p14:cNvPr>
                <p14:cNvContentPartPr/>
                <p14:nvPr/>
              </p14:nvContentPartPr>
              <p14:xfrm>
                <a:off x="2716999" y="4333318"/>
                <a:ext cx="66240" cy="177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F512BF7-82A1-4DC6-B819-DD6E2FADD5F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08359" y="4324678"/>
                  <a:ext cx="83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59FAB5A-3CF8-4BF9-AA9B-9888E2BFFC4E}"/>
                    </a:ext>
                  </a:extLst>
                </p14:cNvPr>
                <p14:cNvContentPartPr/>
                <p14:nvPr/>
              </p14:nvContentPartPr>
              <p14:xfrm>
                <a:off x="2845879" y="4401718"/>
                <a:ext cx="105120" cy="79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59FAB5A-3CF8-4BF9-AA9B-9888E2BFFC4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837239" y="4392718"/>
                  <a:ext cx="122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D0EC88F-00CE-4C3A-843C-07442523911A}"/>
                    </a:ext>
                  </a:extLst>
                </p14:cNvPr>
                <p14:cNvContentPartPr/>
                <p14:nvPr/>
              </p14:nvContentPartPr>
              <p14:xfrm>
                <a:off x="2860639" y="4330798"/>
                <a:ext cx="149760" cy="351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D0EC88F-00CE-4C3A-843C-07442523911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51999" y="4322158"/>
                  <a:ext cx="167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C287328-707A-4AFD-A196-55AE30A95EF3}"/>
                    </a:ext>
                  </a:extLst>
                </p14:cNvPr>
                <p14:cNvContentPartPr/>
                <p14:nvPr/>
              </p14:nvContentPartPr>
              <p14:xfrm>
                <a:off x="3065479" y="4214878"/>
                <a:ext cx="126720" cy="298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C287328-707A-4AFD-A196-55AE30A95EF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56839" y="4205878"/>
                  <a:ext cx="1443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E66B16B-C17A-4DB1-B47E-4646C9424272}"/>
                    </a:ext>
                  </a:extLst>
                </p14:cNvPr>
                <p14:cNvContentPartPr/>
                <p14:nvPr/>
              </p14:nvContentPartPr>
              <p14:xfrm>
                <a:off x="3412159" y="4254838"/>
                <a:ext cx="154440" cy="39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E66B16B-C17A-4DB1-B47E-4646C942427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03159" y="4246198"/>
                  <a:ext cx="172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C37182E-11FB-4889-809B-0712D372A2A9}"/>
                    </a:ext>
                  </a:extLst>
                </p14:cNvPr>
                <p14:cNvContentPartPr/>
                <p14:nvPr/>
              </p14:nvContentPartPr>
              <p14:xfrm>
                <a:off x="3406759" y="4339078"/>
                <a:ext cx="189000" cy="32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C37182E-11FB-4889-809B-0712D372A2A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98119" y="4330438"/>
                  <a:ext cx="206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20F48C1-5095-4107-89D7-C6016B60670E}"/>
                    </a:ext>
                  </a:extLst>
                </p14:cNvPr>
                <p14:cNvContentPartPr/>
                <p14:nvPr/>
              </p14:nvContentPartPr>
              <p14:xfrm>
                <a:off x="3825079" y="2982598"/>
                <a:ext cx="122760" cy="41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20F48C1-5095-4107-89D7-C6016B60670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816079" y="2973958"/>
                  <a:ext cx="140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E036E43-3552-4258-879D-D5974B86F1BF}"/>
                    </a:ext>
                  </a:extLst>
                </p14:cNvPr>
                <p14:cNvContentPartPr/>
                <p14:nvPr/>
              </p14:nvContentPartPr>
              <p14:xfrm>
                <a:off x="3837679" y="3093478"/>
                <a:ext cx="127080" cy="20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E036E43-3552-4258-879D-D5974B86F1B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29039" y="3084838"/>
                  <a:ext cx="144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BDECF8A-E5DD-410F-AD71-7633D91BE1B9}"/>
                    </a:ext>
                  </a:extLst>
                </p14:cNvPr>
                <p14:cNvContentPartPr/>
                <p14:nvPr/>
              </p14:nvContentPartPr>
              <p14:xfrm>
                <a:off x="4155919" y="2937958"/>
                <a:ext cx="160560" cy="304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BDECF8A-E5DD-410F-AD71-7633D91BE1B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46919" y="2929318"/>
                  <a:ext cx="1782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8910168-E4C3-4B7E-A5DD-99691B38186C}"/>
                    </a:ext>
                  </a:extLst>
                </p14:cNvPr>
                <p14:cNvContentPartPr/>
                <p14:nvPr/>
              </p14:nvContentPartPr>
              <p14:xfrm>
                <a:off x="4272199" y="2777398"/>
                <a:ext cx="249840" cy="224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8910168-E4C3-4B7E-A5DD-99691B38186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263199" y="2768398"/>
                  <a:ext cx="267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4B94D24-D89C-4062-A7C9-EE7A345329A6}"/>
                    </a:ext>
                  </a:extLst>
                </p14:cNvPr>
                <p14:cNvContentPartPr/>
                <p14:nvPr/>
              </p14:nvContentPartPr>
              <p14:xfrm>
                <a:off x="4600879" y="2828518"/>
                <a:ext cx="201600" cy="344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4B94D24-D89C-4062-A7C9-EE7A345329A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92239" y="2819518"/>
                  <a:ext cx="2192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02CA9A9-504B-469D-893F-F487AF499B49}"/>
                    </a:ext>
                  </a:extLst>
                </p14:cNvPr>
                <p14:cNvContentPartPr/>
                <p14:nvPr/>
              </p14:nvContentPartPr>
              <p14:xfrm>
                <a:off x="4893199" y="2833558"/>
                <a:ext cx="176400" cy="268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02CA9A9-504B-469D-893F-F487AF499B4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84559" y="2824558"/>
                  <a:ext cx="194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E587B23-4F50-49B8-AE59-53DED3AB1386}"/>
                    </a:ext>
                  </a:extLst>
                </p14:cNvPr>
                <p14:cNvContentPartPr/>
                <p14:nvPr/>
              </p14:nvContentPartPr>
              <p14:xfrm>
                <a:off x="4813639" y="2792518"/>
                <a:ext cx="315360" cy="297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E587B23-4F50-49B8-AE59-53DED3AB138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04639" y="2783878"/>
                  <a:ext cx="3330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1F4B3E-AF2A-4F0A-8757-FD7342DA7401}"/>
                    </a:ext>
                  </a:extLst>
                </p14:cNvPr>
                <p14:cNvContentPartPr/>
                <p14:nvPr/>
              </p14:nvContentPartPr>
              <p14:xfrm>
                <a:off x="5210719" y="2919598"/>
                <a:ext cx="173160" cy="104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1F4B3E-AF2A-4F0A-8757-FD7342DA740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202079" y="2910598"/>
                  <a:ext cx="190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F42BD1D-73B7-44A7-9C3C-479F2C22E73D}"/>
                    </a:ext>
                  </a:extLst>
                </p14:cNvPr>
                <p14:cNvContentPartPr/>
                <p14:nvPr/>
              </p14:nvContentPartPr>
              <p14:xfrm>
                <a:off x="5550199" y="2886838"/>
                <a:ext cx="200160" cy="159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F42BD1D-73B7-44A7-9C3C-479F2C22E73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41199" y="2878198"/>
                  <a:ext cx="217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79C5FC9-26DC-45FC-9BFD-E0E6D6E189B4}"/>
                    </a:ext>
                  </a:extLst>
                </p14:cNvPr>
                <p14:cNvContentPartPr/>
                <p14:nvPr/>
              </p14:nvContentPartPr>
              <p14:xfrm>
                <a:off x="5480719" y="2869918"/>
                <a:ext cx="249120" cy="171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79C5FC9-26DC-45FC-9BFD-E0E6D6E189B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72079" y="2860918"/>
                  <a:ext cx="266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C246C8A-B888-41DE-A404-D19846F46F8D}"/>
                    </a:ext>
                  </a:extLst>
                </p14:cNvPr>
                <p14:cNvContentPartPr/>
                <p14:nvPr/>
              </p14:nvContentPartPr>
              <p14:xfrm>
                <a:off x="5965639" y="2884318"/>
                <a:ext cx="147600" cy="109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C246C8A-B888-41DE-A404-D19846F46F8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56639" y="2875678"/>
                  <a:ext cx="165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56974B1-3C0B-4170-A78A-A34DDC3893D0}"/>
                    </a:ext>
                  </a:extLst>
                </p14:cNvPr>
                <p14:cNvContentPartPr/>
                <p14:nvPr/>
              </p14:nvContentPartPr>
              <p14:xfrm>
                <a:off x="6186679" y="2920678"/>
                <a:ext cx="122760" cy="78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56974B1-3C0B-4170-A78A-A34DDC3893D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78039" y="2912038"/>
                  <a:ext cx="140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BAD0AC3-89B8-4D6E-AA11-9AE93237157B}"/>
                    </a:ext>
                  </a:extLst>
                </p14:cNvPr>
                <p14:cNvContentPartPr/>
                <p14:nvPr/>
              </p14:nvContentPartPr>
              <p14:xfrm>
                <a:off x="6436879" y="2893678"/>
                <a:ext cx="181800" cy="125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BAD0AC3-89B8-4D6E-AA11-9AE93237157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28239" y="2885038"/>
                  <a:ext cx="199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FB6B1A0-90F8-4958-B2A3-285752ACD957}"/>
                    </a:ext>
                  </a:extLst>
                </p14:cNvPr>
                <p14:cNvContentPartPr/>
                <p14:nvPr/>
              </p14:nvContentPartPr>
              <p14:xfrm>
                <a:off x="6577639" y="2744638"/>
                <a:ext cx="141120" cy="204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FB6B1A0-90F8-4958-B2A3-285752ACD95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568999" y="2735998"/>
                  <a:ext cx="158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0066810-1FE2-4621-B178-AAE1AF70A563}"/>
                    </a:ext>
                  </a:extLst>
                </p14:cNvPr>
                <p14:cNvContentPartPr/>
                <p14:nvPr/>
              </p14:nvContentPartPr>
              <p14:xfrm>
                <a:off x="6893359" y="2675878"/>
                <a:ext cx="56520" cy="159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0066810-1FE2-4621-B178-AAE1AF70A56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884719" y="2666878"/>
                  <a:ext cx="74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E4CFACF-2208-4CA9-BBB7-95994256F593}"/>
                    </a:ext>
                  </a:extLst>
                </p14:cNvPr>
                <p14:cNvContentPartPr/>
                <p14:nvPr/>
              </p14:nvContentPartPr>
              <p14:xfrm>
                <a:off x="6860959" y="2673358"/>
                <a:ext cx="326520" cy="378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E4CFACF-2208-4CA9-BBB7-95994256F59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851959" y="2664358"/>
                  <a:ext cx="3441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2096F05-3D6B-462A-86D7-F9007FB5760D}"/>
                    </a:ext>
                  </a:extLst>
                </p14:cNvPr>
                <p14:cNvContentPartPr/>
                <p14:nvPr/>
              </p14:nvContentPartPr>
              <p14:xfrm>
                <a:off x="7133839" y="2835358"/>
                <a:ext cx="135720" cy="26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2096F05-3D6B-462A-86D7-F9007FB5760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125199" y="2826718"/>
                  <a:ext cx="153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DE87E4-57C1-466B-A851-EAA2CB6B1F89}"/>
                    </a:ext>
                  </a:extLst>
                </p14:cNvPr>
                <p14:cNvContentPartPr/>
                <p14:nvPr/>
              </p14:nvContentPartPr>
              <p14:xfrm>
                <a:off x="7110799" y="2844358"/>
                <a:ext cx="388080" cy="112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DE87E4-57C1-466B-A851-EAA2CB6B1F8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102159" y="2835358"/>
                  <a:ext cx="405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312257D-FEF6-497A-B019-59B01CCDA49C}"/>
                    </a:ext>
                  </a:extLst>
                </p14:cNvPr>
                <p14:cNvContentPartPr/>
                <p14:nvPr/>
              </p14:nvContentPartPr>
              <p14:xfrm>
                <a:off x="7374679" y="2784958"/>
                <a:ext cx="182160" cy="328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312257D-FEF6-497A-B019-59B01CCDA49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65679" y="2775958"/>
                  <a:ext cx="1998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2960C44-A530-4914-A3DA-14B0312E382B}"/>
                    </a:ext>
                  </a:extLst>
                </p14:cNvPr>
                <p14:cNvContentPartPr/>
                <p14:nvPr/>
              </p14:nvContentPartPr>
              <p14:xfrm>
                <a:off x="7621999" y="2569678"/>
                <a:ext cx="197640" cy="476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2960C44-A530-4914-A3DA-14B0312E382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12999" y="2561038"/>
                  <a:ext cx="2152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E7784B2-3CE7-4D8A-B574-4890B0AC7E44}"/>
                    </a:ext>
                  </a:extLst>
                </p14:cNvPr>
                <p14:cNvContentPartPr/>
                <p14:nvPr/>
              </p14:nvContentPartPr>
              <p14:xfrm>
                <a:off x="3849199" y="3605038"/>
                <a:ext cx="109800" cy="273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E7784B2-3CE7-4D8A-B574-4890B0AC7E4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840559" y="3596398"/>
                  <a:ext cx="127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E5FD21C-7C29-41A9-82AE-EE561DE99EDA}"/>
                    </a:ext>
                  </a:extLst>
                </p14:cNvPr>
                <p14:cNvContentPartPr/>
                <p14:nvPr/>
              </p14:nvContentPartPr>
              <p14:xfrm>
                <a:off x="3947119" y="3453478"/>
                <a:ext cx="269280" cy="221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E5FD21C-7C29-41A9-82AE-EE561DE99ED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38119" y="3444478"/>
                  <a:ext cx="286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43BD7C3-B054-4183-8225-F68E05CADDD0}"/>
                    </a:ext>
                  </a:extLst>
                </p14:cNvPr>
                <p14:cNvContentPartPr/>
                <p14:nvPr/>
              </p14:nvContentPartPr>
              <p14:xfrm>
                <a:off x="4253119" y="3480118"/>
                <a:ext cx="204480" cy="367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43BD7C3-B054-4183-8225-F68E05CADDD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244479" y="3471118"/>
                  <a:ext cx="222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B57AD7C-AFC5-4DA2-9A80-2C4EA42C5F6C}"/>
                    </a:ext>
                  </a:extLst>
                </p14:cNvPr>
                <p14:cNvContentPartPr/>
                <p14:nvPr/>
              </p14:nvContentPartPr>
              <p14:xfrm>
                <a:off x="4513759" y="3511078"/>
                <a:ext cx="245880" cy="276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B57AD7C-AFC5-4DA2-9A80-2C4EA42C5F6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05119" y="3502078"/>
                  <a:ext cx="263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70B0357-CCA7-4354-9922-EFC956F57504}"/>
                    </a:ext>
                  </a:extLst>
                </p14:cNvPr>
                <p14:cNvContentPartPr/>
                <p14:nvPr/>
              </p14:nvContentPartPr>
              <p14:xfrm>
                <a:off x="4528519" y="3449878"/>
                <a:ext cx="234720" cy="277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70B0357-CCA7-4354-9922-EFC956F5750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19879" y="3441238"/>
                  <a:ext cx="252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84EB1D7-66CD-4F79-89D6-38C1496478CF}"/>
                    </a:ext>
                  </a:extLst>
                </p14:cNvPr>
                <p14:cNvContentPartPr/>
                <p14:nvPr/>
              </p14:nvContentPartPr>
              <p14:xfrm>
                <a:off x="4913719" y="3539158"/>
                <a:ext cx="113400" cy="20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84EB1D7-66CD-4F79-89D6-38C1496478C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905079" y="3530518"/>
                  <a:ext cx="131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A51CBBE-2A48-4064-8F0F-542704A1A382}"/>
                    </a:ext>
                  </a:extLst>
                </p14:cNvPr>
                <p14:cNvContentPartPr/>
                <p14:nvPr/>
              </p14:nvContentPartPr>
              <p14:xfrm>
                <a:off x="4922719" y="3633838"/>
                <a:ext cx="93600" cy="38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A51CBBE-2A48-4064-8F0F-542704A1A38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913719" y="3624838"/>
                  <a:ext cx="111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3B0AB9D-063C-4C97-A1BB-0270BC31B14E}"/>
                    </a:ext>
                  </a:extLst>
                </p14:cNvPr>
                <p14:cNvContentPartPr/>
                <p14:nvPr/>
              </p14:nvContentPartPr>
              <p14:xfrm>
                <a:off x="5167519" y="3555358"/>
                <a:ext cx="198720" cy="138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3B0AB9D-063C-4C97-A1BB-0270BC31B14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158879" y="3546358"/>
                  <a:ext cx="216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8D0BBDA-6733-4208-8EDA-6F235BA1C442}"/>
                    </a:ext>
                  </a:extLst>
                </p14:cNvPr>
                <p14:cNvContentPartPr/>
                <p14:nvPr/>
              </p14:nvContentPartPr>
              <p14:xfrm>
                <a:off x="5120719" y="3536278"/>
                <a:ext cx="172080" cy="171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8D0BBDA-6733-4208-8EDA-6F235BA1C4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12079" y="3527278"/>
                  <a:ext cx="189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AFF1B8F-8297-4A8E-A4BB-AD5A5DC92F26}"/>
                    </a:ext>
                  </a:extLst>
                </p14:cNvPr>
                <p14:cNvContentPartPr/>
                <p14:nvPr/>
              </p14:nvContentPartPr>
              <p14:xfrm>
                <a:off x="5395759" y="3395878"/>
                <a:ext cx="136440" cy="375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AFF1B8F-8297-4A8E-A4BB-AD5A5DC92F2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87119" y="3387238"/>
                  <a:ext cx="1540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FF827A2-44EF-4DA3-B4B4-67D1B6D430D9}"/>
                    </a:ext>
                  </a:extLst>
                </p14:cNvPr>
                <p14:cNvContentPartPr/>
                <p14:nvPr/>
              </p14:nvContentPartPr>
              <p14:xfrm>
                <a:off x="5714719" y="3503518"/>
                <a:ext cx="166680" cy="109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FF827A2-44EF-4DA3-B4B4-67D1B6D430D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706079" y="3494878"/>
                  <a:ext cx="184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F1155EE-CE8E-4403-B3D5-2CFF572B62F8}"/>
                    </a:ext>
                  </a:extLst>
                </p14:cNvPr>
                <p14:cNvContentPartPr/>
                <p14:nvPr/>
              </p14:nvContentPartPr>
              <p14:xfrm>
                <a:off x="6013519" y="3323158"/>
                <a:ext cx="555480" cy="484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F1155EE-CE8E-4403-B3D5-2CFF572B62F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004879" y="3314518"/>
                  <a:ext cx="57312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AAF56CB-0345-4B30-A9E8-742EF49FA957}"/>
                    </a:ext>
                  </a:extLst>
                </p14:cNvPr>
                <p14:cNvContentPartPr/>
                <p14:nvPr/>
              </p14:nvContentPartPr>
              <p14:xfrm>
                <a:off x="6172639" y="3891598"/>
                <a:ext cx="69840" cy="128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AAF56CB-0345-4B30-A9E8-742EF49FA95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163999" y="3882598"/>
                  <a:ext cx="87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DF4AE81-984F-4A43-A139-F2CD7FC8E760}"/>
                    </a:ext>
                  </a:extLst>
                </p14:cNvPr>
                <p14:cNvContentPartPr/>
                <p14:nvPr/>
              </p14:nvContentPartPr>
              <p14:xfrm>
                <a:off x="6091639" y="3904558"/>
                <a:ext cx="203040" cy="306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DF4AE81-984F-4A43-A139-F2CD7FC8E76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082999" y="3895558"/>
                  <a:ext cx="2206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3ECF256-FA55-4C87-A35A-FFEC80494584}"/>
                    </a:ext>
                  </a:extLst>
                </p14:cNvPr>
                <p14:cNvContentPartPr/>
                <p14:nvPr/>
              </p14:nvContentPartPr>
              <p14:xfrm>
                <a:off x="6592039" y="3605758"/>
                <a:ext cx="124560" cy="296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3ECF256-FA55-4C87-A35A-FFEC8049458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583399" y="3596758"/>
                  <a:ext cx="142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D7C0539-7CA1-40F4-B026-B186037C2E6F}"/>
                    </a:ext>
                  </a:extLst>
                </p14:cNvPr>
                <p14:cNvContentPartPr/>
                <p14:nvPr/>
              </p14:nvContentPartPr>
              <p14:xfrm>
                <a:off x="6675199" y="3473278"/>
                <a:ext cx="255960" cy="216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D7C0539-7CA1-40F4-B026-B186037C2E6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66559" y="3464638"/>
                  <a:ext cx="273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8148638-C7C6-4EC5-9B82-802B6F99D1A8}"/>
                    </a:ext>
                  </a:extLst>
                </p14:cNvPr>
                <p14:cNvContentPartPr/>
                <p14:nvPr/>
              </p14:nvContentPartPr>
              <p14:xfrm>
                <a:off x="7065439" y="3409558"/>
                <a:ext cx="145800" cy="214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8148638-C7C6-4EC5-9B82-802B6F99D1A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056799" y="3400918"/>
                  <a:ext cx="163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15C30D2-FD70-47E1-9D4E-777385764EEC}"/>
                    </a:ext>
                  </a:extLst>
                </p14:cNvPr>
                <p14:cNvContentPartPr/>
                <p14:nvPr/>
              </p14:nvContentPartPr>
              <p14:xfrm>
                <a:off x="7222039" y="3454558"/>
                <a:ext cx="193320" cy="142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15C30D2-FD70-47E1-9D4E-777385764EE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213039" y="3445918"/>
                  <a:ext cx="210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E3EBED2-E24D-4A71-A922-705DC3715060}"/>
                    </a:ext>
                  </a:extLst>
                </p14:cNvPr>
                <p14:cNvContentPartPr/>
                <p14:nvPr/>
              </p14:nvContentPartPr>
              <p14:xfrm>
                <a:off x="7191439" y="3430438"/>
                <a:ext cx="183240" cy="160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E3EBED2-E24D-4A71-A922-705DC371506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82439" y="3421438"/>
                  <a:ext cx="200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193A988-5188-49DA-91BC-CC5414D8A790}"/>
                    </a:ext>
                  </a:extLst>
                </p14:cNvPr>
                <p14:cNvContentPartPr/>
                <p14:nvPr/>
              </p14:nvContentPartPr>
              <p14:xfrm>
                <a:off x="7456039" y="3566878"/>
                <a:ext cx="83880" cy="169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193A988-5188-49DA-91BC-CC5414D8A79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447039" y="3557878"/>
                  <a:ext cx="101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CF8BBBA-2D29-4AAD-9CF3-A191298B1843}"/>
                    </a:ext>
                  </a:extLst>
                </p14:cNvPr>
                <p14:cNvContentPartPr/>
                <p14:nvPr/>
              </p14:nvContentPartPr>
              <p14:xfrm>
                <a:off x="7639639" y="3464638"/>
                <a:ext cx="103680" cy="133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CF8BBBA-2D29-4AAD-9CF3-A191298B184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630639" y="3455998"/>
                  <a:ext cx="121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1B0858D-CFE2-4A31-B87E-F63BCE7A1DDA}"/>
                    </a:ext>
                  </a:extLst>
                </p14:cNvPr>
                <p14:cNvContentPartPr/>
                <p14:nvPr/>
              </p14:nvContentPartPr>
              <p14:xfrm>
                <a:off x="7645759" y="3435478"/>
                <a:ext cx="148320" cy="307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1B0858D-CFE2-4A31-B87E-F63BCE7A1DD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37119" y="3426478"/>
                  <a:ext cx="1659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8F8F05E-C254-4FE4-AC45-62E45BDC3916}"/>
                    </a:ext>
                  </a:extLst>
                </p14:cNvPr>
                <p14:cNvContentPartPr/>
                <p14:nvPr/>
              </p14:nvContentPartPr>
              <p14:xfrm>
                <a:off x="7881199" y="3263758"/>
                <a:ext cx="120240" cy="402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8F8F05E-C254-4FE4-AC45-62E45BDC391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872559" y="3255118"/>
                  <a:ext cx="137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C648363-7B83-4918-9DB1-39AD38C7F48F}"/>
                    </a:ext>
                  </a:extLst>
                </p14:cNvPr>
                <p14:cNvContentPartPr/>
                <p14:nvPr/>
              </p14:nvContentPartPr>
              <p14:xfrm>
                <a:off x="3839839" y="4248718"/>
                <a:ext cx="113400" cy="254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C648363-7B83-4918-9DB1-39AD38C7F48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830839" y="4239718"/>
                  <a:ext cx="131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BBE0A94-87D1-46AE-BFA6-47CADB587F9D}"/>
                    </a:ext>
                  </a:extLst>
                </p14:cNvPr>
                <p14:cNvContentPartPr/>
                <p14:nvPr/>
              </p14:nvContentPartPr>
              <p14:xfrm>
                <a:off x="3898519" y="4100038"/>
                <a:ext cx="297720" cy="205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BBE0A94-87D1-46AE-BFA6-47CADB587F9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889519" y="4091398"/>
                  <a:ext cx="315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4D15D52-B6C7-413F-B4AF-CC6BD4AB3FF6}"/>
                    </a:ext>
                  </a:extLst>
                </p14:cNvPr>
                <p14:cNvContentPartPr/>
                <p14:nvPr/>
              </p14:nvContentPartPr>
              <p14:xfrm>
                <a:off x="4239079" y="4137118"/>
                <a:ext cx="178920" cy="291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4D15D52-B6C7-413F-B4AF-CC6BD4AB3FF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230079" y="4128118"/>
                  <a:ext cx="196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367C5D2-F2ED-4C2E-9482-4FFAE3E9C1BE}"/>
                    </a:ext>
                  </a:extLst>
                </p14:cNvPr>
                <p14:cNvContentPartPr/>
                <p14:nvPr/>
              </p14:nvContentPartPr>
              <p14:xfrm>
                <a:off x="4511599" y="4098598"/>
                <a:ext cx="99000" cy="167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367C5D2-F2ED-4C2E-9482-4FFAE3E9C1B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502599" y="4089598"/>
                  <a:ext cx="116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369706F-42F2-4E0E-8359-87ACC1E098B1}"/>
                    </a:ext>
                  </a:extLst>
                </p14:cNvPr>
                <p14:cNvContentPartPr/>
                <p14:nvPr/>
              </p14:nvContentPartPr>
              <p14:xfrm>
                <a:off x="4527799" y="4093558"/>
                <a:ext cx="255600" cy="370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369706F-42F2-4E0E-8359-87ACC1E098B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519159" y="4084918"/>
                  <a:ext cx="273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4FD4EDE-6DC2-432A-9679-795AF1D367F1}"/>
                    </a:ext>
                  </a:extLst>
                </p14:cNvPr>
                <p14:cNvContentPartPr/>
                <p14:nvPr/>
              </p14:nvContentPartPr>
              <p14:xfrm>
                <a:off x="4791319" y="4239718"/>
                <a:ext cx="132840" cy="7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4FD4EDE-6DC2-432A-9679-795AF1D367F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82319" y="4230718"/>
                  <a:ext cx="150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AF69867-8DF2-42C3-AC5A-3B6E42FBD6FF}"/>
                    </a:ext>
                  </a:extLst>
                </p14:cNvPr>
                <p14:cNvContentPartPr/>
                <p14:nvPr/>
              </p14:nvContentPartPr>
              <p14:xfrm>
                <a:off x="4792039" y="4315678"/>
                <a:ext cx="125280" cy="12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AF69867-8DF2-42C3-AC5A-3B6E42FBD6F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83039" y="4306678"/>
                  <a:ext cx="142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9AA4207-0868-4078-8CCD-EC496C58E42C}"/>
                    </a:ext>
                  </a:extLst>
                </p14:cNvPr>
                <p14:cNvContentPartPr/>
                <p14:nvPr/>
              </p14:nvContentPartPr>
              <p14:xfrm>
                <a:off x="5044039" y="4247998"/>
                <a:ext cx="43920" cy="112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9AA4207-0868-4078-8CCD-EC496C58E42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035399" y="4238998"/>
                  <a:ext cx="61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D30A8CB-AB19-4F25-B4E8-D7B59AE82A07}"/>
                    </a:ext>
                  </a:extLst>
                </p14:cNvPr>
                <p14:cNvContentPartPr/>
                <p14:nvPr/>
              </p14:nvContentPartPr>
              <p14:xfrm>
                <a:off x="5029999" y="4188958"/>
                <a:ext cx="172440" cy="384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D30A8CB-AB19-4F25-B4E8-D7B59AE82A0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020999" y="4180318"/>
                  <a:ext cx="1900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88240A7-A75B-4B1A-BE43-6DE775EECCE0}"/>
                    </a:ext>
                  </a:extLst>
                </p14:cNvPr>
                <p14:cNvContentPartPr/>
                <p14:nvPr/>
              </p14:nvContentPartPr>
              <p14:xfrm>
                <a:off x="5236639" y="3995998"/>
                <a:ext cx="172080" cy="508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88240A7-A75B-4B1A-BE43-6DE775EECCE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227639" y="3987358"/>
                  <a:ext cx="1897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202C0F4-7A5E-4D50-8446-48CB8A9CD9D9}"/>
                    </a:ext>
                  </a:extLst>
                </p14:cNvPr>
                <p14:cNvContentPartPr/>
                <p14:nvPr/>
              </p14:nvContentPartPr>
              <p14:xfrm>
                <a:off x="5681959" y="4249078"/>
                <a:ext cx="173880" cy="44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202C0F4-7A5E-4D50-8446-48CB8A9CD9D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673319" y="4240438"/>
                  <a:ext cx="191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A3A0B4F-700A-4B9C-A869-409F38C7AAEC}"/>
                    </a:ext>
                  </a:extLst>
                </p14:cNvPr>
                <p14:cNvContentPartPr/>
                <p14:nvPr/>
              </p14:nvContentPartPr>
              <p14:xfrm>
                <a:off x="5711119" y="4339798"/>
                <a:ext cx="194760" cy="24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A3A0B4F-700A-4B9C-A869-409F38C7AAE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702119" y="4330798"/>
                  <a:ext cx="212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D8C12CD-3A06-465A-B936-5542276B2AC4}"/>
                    </a:ext>
                  </a:extLst>
                </p14:cNvPr>
                <p14:cNvContentPartPr/>
                <p14:nvPr/>
              </p14:nvContentPartPr>
              <p14:xfrm>
                <a:off x="6349759" y="4020838"/>
                <a:ext cx="396720" cy="373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D8C12CD-3A06-465A-B936-5542276B2AC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341119" y="4012198"/>
                  <a:ext cx="414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B8448EA-3ECF-4765-877F-385ECABA7CB5}"/>
                    </a:ext>
                  </a:extLst>
                </p14:cNvPr>
                <p14:cNvContentPartPr/>
                <p14:nvPr/>
              </p14:nvContentPartPr>
              <p14:xfrm>
                <a:off x="6442639" y="4515838"/>
                <a:ext cx="218520" cy="123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B8448EA-3ECF-4765-877F-385ECABA7CB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433639" y="4507198"/>
                  <a:ext cx="236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F7B9E5D-A3D1-4099-9232-A15A40963894}"/>
                    </a:ext>
                  </a:extLst>
                </p14:cNvPr>
                <p14:cNvContentPartPr/>
                <p14:nvPr/>
              </p14:nvContentPartPr>
              <p14:xfrm>
                <a:off x="6462799" y="4480558"/>
                <a:ext cx="166320" cy="136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F7B9E5D-A3D1-4099-9232-A15A4096389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453799" y="4471918"/>
                  <a:ext cx="183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CF02C89-83E7-44BB-A3D4-B5018B1C1113}"/>
                    </a:ext>
                  </a:extLst>
                </p14:cNvPr>
                <p14:cNvContentPartPr/>
                <p14:nvPr/>
              </p14:nvContentPartPr>
              <p14:xfrm>
                <a:off x="7016479" y="4216678"/>
                <a:ext cx="72360" cy="273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CF02C89-83E7-44BB-A3D4-B5018B1C111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007839" y="4208038"/>
                  <a:ext cx="90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F363463-0514-4656-A368-B11FB6F4C2CF}"/>
                    </a:ext>
                  </a:extLst>
                </p14:cNvPr>
                <p14:cNvContentPartPr/>
                <p14:nvPr/>
              </p14:nvContentPartPr>
              <p14:xfrm>
                <a:off x="7042399" y="4051798"/>
                <a:ext cx="278640" cy="215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F363463-0514-4656-A368-B11FB6F4C2C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033399" y="4043158"/>
                  <a:ext cx="296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DA805E8-50D0-4522-A4CB-79C8CFDB144D}"/>
                    </a:ext>
                  </a:extLst>
                </p14:cNvPr>
                <p14:cNvContentPartPr/>
                <p14:nvPr/>
              </p14:nvContentPartPr>
              <p14:xfrm>
                <a:off x="7421479" y="4048558"/>
                <a:ext cx="85680" cy="182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DA805E8-50D0-4522-A4CB-79C8CFDB144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412839" y="4039918"/>
                  <a:ext cx="103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1234ACD-55CB-4F99-971E-4567249BCCD1}"/>
                    </a:ext>
                  </a:extLst>
                </p14:cNvPr>
                <p14:cNvContentPartPr/>
                <p14:nvPr/>
              </p14:nvContentPartPr>
              <p14:xfrm>
                <a:off x="7581679" y="4067638"/>
                <a:ext cx="145800" cy="135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1234ACD-55CB-4F99-971E-4567249BCCD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572679" y="4058638"/>
                  <a:ext cx="163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DB78E1E-721E-4F54-92E0-8240EACB867E}"/>
                    </a:ext>
                  </a:extLst>
                </p14:cNvPr>
                <p14:cNvContentPartPr/>
                <p14:nvPr/>
              </p14:nvContentPartPr>
              <p14:xfrm>
                <a:off x="7573759" y="4029118"/>
                <a:ext cx="135720" cy="180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DB78E1E-721E-4F54-92E0-8240EACB867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565119" y="4020478"/>
                  <a:ext cx="153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744514E-B113-4B13-AC7C-D903F66AAF82}"/>
                    </a:ext>
                  </a:extLst>
                </p14:cNvPr>
                <p14:cNvContentPartPr/>
                <p14:nvPr/>
              </p14:nvContentPartPr>
              <p14:xfrm>
                <a:off x="7776799" y="4175998"/>
                <a:ext cx="60840" cy="194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744514E-B113-4B13-AC7C-D903F66AAF8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768159" y="4166998"/>
                  <a:ext cx="78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E98A103-02F4-41F6-9E9C-430B31F4EDD7}"/>
                    </a:ext>
                  </a:extLst>
                </p14:cNvPr>
                <p14:cNvContentPartPr/>
                <p14:nvPr/>
              </p14:nvContentPartPr>
              <p14:xfrm>
                <a:off x="7964359" y="4070158"/>
                <a:ext cx="106200" cy="120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E98A103-02F4-41F6-9E9C-430B31F4EDD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955359" y="4061158"/>
                  <a:ext cx="123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37D73D6-B332-40B9-9D2B-4D4C8FB5317A}"/>
                    </a:ext>
                  </a:extLst>
                </p14:cNvPr>
                <p14:cNvContentPartPr/>
                <p14:nvPr/>
              </p14:nvContentPartPr>
              <p14:xfrm>
                <a:off x="7925839" y="4031278"/>
                <a:ext cx="209520" cy="345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37D73D6-B332-40B9-9D2B-4D4C8FB5317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917199" y="4022278"/>
                  <a:ext cx="2271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3E0DDC2-52AF-482A-9FE9-A2E4A93B318D}"/>
                    </a:ext>
                  </a:extLst>
                </p14:cNvPr>
                <p14:cNvContentPartPr/>
                <p14:nvPr/>
              </p14:nvContentPartPr>
              <p14:xfrm>
                <a:off x="8196919" y="3868558"/>
                <a:ext cx="164520" cy="497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3E0DDC2-52AF-482A-9FE9-A2E4A93B318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188279" y="3859558"/>
                  <a:ext cx="1821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19711DC-1B4D-48BD-9C48-EB4D24B624A9}"/>
                    </a:ext>
                  </a:extLst>
                </p14:cNvPr>
                <p14:cNvContentPartPr/>
                <p14:nvPr/>
              </p14:nvContentPartPr>
              <p14:xfrm>
                <a:off x="1749319" y="3096358"/>
                <a:ext cx="48600" cy="63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19711DC-1B4D-48BD-9C48-EB4D24B624A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740679" y="3087718"/>
                  <a:ext cx="66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5E20094-81B5-483B-A8B3-1B2F376D79B5}"/>
                    </a:ext>
                  </a:extLst>
                </p14:cNvPr>
                <p14:cNvContentPartPr/>
                <p14:nvPr/>
              </p14:nvContentPartPr>
              <p14:xfrm>
                <a:off x="1650319" y="3785038"/>
                <a:ext cx="74160" cy="84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5E20094-81B5-483B-A8B3-1B2F376D79B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641319" y="3776038"/>
                  <a:ext cx="91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C9D26A5-BDFB-4770-B7F3-A2B1C0904FFC}"/>
                    </a:ext>
                  </a:extLst>
                </p14:cNvPr>
                <p14:cNvContentPartPr/>
                <p14:nvPr/>
              </p14:nvContentPartPr>
              <p14:xfrm>
                <a:off x="1632679" y="4476598"/>
                <a:ext cx="115920" cy="50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C9D26A5-BDFB-4770-B7F3-A2B1C0904FF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624039" y="4467598"/>
                  <a:ext cx="133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941025D-CFD9-4387-94A9-643AEFF18662}"/>
                    </a:ext>
                  </a:extLst>
                </p14:cNvPr>
                <p14:cNvContentPartPr/>
                <p14:nvPr/>
              </p14:nvContentPartPr>
              <p14:xfrm>
                <a:off x="1626919" y="5161678"/>
                <a:ext cx="143280" cy="95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941025D-CFD9-4387-94A9-643AEFF1866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618279" y="5152678"/>
                  <a:ext cx="160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99663F8-871D-4EB6-A3D5-04134BBB95C0}"/>
                    </a:ext>
                  </a:extLst>
                </p14:cNvPr>
                <p14:cNvContentPartPr/>
                <p14:nvPr/>
              </p14:nvContentPartPr>
              <p14:xfrm>
                <a:off x="2245759" y="4905358"/>
                <a:ext cx="497520" cy="415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99663F8-871D-4EB6-A3D5-04134BBB95C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236759" y="4896718"/>
                  <a:ext cx="5151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D153132-80B7-4AAD-A559-EE21D8659A1E}"/>
                    </a:ext>
                  </a:extLst>
                </p14:cNvPr>
                <p14:cNvContentPartPr/>
                <p14:nvPr/>
              </p14:nvContentPartPr>
              <p14:xfrm>
                <a:off x="2371759" y="5436358"/>
                <a:ext cx="182880" cy="124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D153132-80B7-4AAD-A559-EE21D8659A1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362759" y="5427358"/>
                  <a:ext cx="200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86F930E-87EE-450D-8BF8-7E85FA7F99DF}"/>
                    </a:ext>
                  </a:extLst>
                </p14:cNvPr>
                <p14:cNvContentPartPr/>
                <p14:nvPr/>
              </p14:nvContentPartPr>
              <p14:xfrm>
                <a:off x="2379319" y="5397838"/>
                <a:ext cx="154800" cy="155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86F930E-87EE-450D-8BF8-7E85FA7F99D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370319" y="5389198"/>
                  <a:ext cx="172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7048D98-8249-426A-92DE-6E846A3AD5CB}"/>
                    </a:ext>
                  </a:extLst>
                </p14:cNvPr>
                <p14:cNvContentPartPr/>
                <p14:nvPr/>
              </p14:nvContentPartPr>
              <p14:xfrm>
                <a:off x="2962879" y="4800238"/>
                <a:ext cx="393120" cy="415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7048D98-8249-426A-92DE-6E846A3AD5C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953879" y="4791598"/>
                  <a:ext cx="4107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8299CC9-7C20-4C25-9F60-BA76C0787F1A}"/>
                    </a:ext>
                  </a:extLst>
                </p14:cNvPr>
                <p14:cNvContentPartPr/>
                <p14:nvPr/>
              </p14:nvContentPartPr>
              <p14:xfrm>
                <a:off x="3120919" y="5306038"/>
                <a:ext cx="80640" cy="137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8299CC9-7C20-4C25-9F60-BA76C0787F1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112279" y="5297038"/>
                  <a:ext cx="98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05ADDA2-CEDC-4B23-BC30-96ED731A94DA}"/>
                    </a:ext>
                  </a:extLst>
                </p14:cNvPr>
                <p14:cNvContentPartPr/>
                <p14:nvPr/>
              </p14:nvContentPartPr>
              <p14:xfrm>
                <a:off x="3097879" y="5291998"/>
                <a:ext cx="192240" cy="3639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05ADDA2-CEDC-4B23-BC30-96ED731A94D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089239" y="5282998"/>
                  <a:ext cx="2098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BE10B4A-0D19-4647-928C-AEBC37FAC46E}"/>
                    </a:ext>
                  </a:extLst>
                </p14:cNvPr>
                <p14:cNvContentPartPr/>
                <p14:nvPr/>
              </p14:nvContentPartPr>
              <p14:xfrm>
                <a:off x="3517639" y="5015158"/>
                <a:ext cx="187920" cy="370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BE10B4A-0D19-4647-928C-AEBC37FAC46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508999" y="5006518"/>
                  <a:ext cx="2055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18DBCAC-C885-4369-9113-3FBA0F34F403}"/>
                    </a:ext>
                  </a:extLst>
                </p14:cNvPr>
                <p14:cNvContentPartPr/>
                <p14:nvPr/>
              </p14:nvContentPartPr>
              <p14:xfrm>
                <a:off x="3675679" y="4898158"/>
                <a:ext cx="254160" cy="2152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18DBCAC-C885-4369-9113-3FBA0F34F40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667039" y="4889518"/>
                  <a:ext cx="271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E692724-9B20-4650-9B17-B567B7E4DED9}"/>
                    </a:ext>
                  </a:extLst>
                </p14:cNvPr>
                <p14:cNvContentPartPr/>
                <p14:nvPr/>
              </p14:nvContentPartPr>
              <p14:xfrm>
                <a:off x="4075999" y="4877998"/>
                <a:ext cx="114120" cy="234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E692724-9B20-4650-9B17-B567B7E4DED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067359" y="4868998"/>
                  <a:ext cx="131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16B801D-5249-4077-BFD0-56DB049C38AA}"/>
                    </a:ext>
                  </a:extLst>
                </p14:cNvPr>
                <p14:cNvContentPartPr/>
                <p14:nvPr/>
              </p14:nvContentPartPr>
              <p14:xfrm>
                <a:off x="4209199" y="4917598"/>
                <a:ext cx="225360" cy="170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16B801D-5249-4077-BFD0-56DB049C38A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200199" y="4908958"/>
                  <a:ext cx="243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A25C95A-4421-4F05-B177-E7066D312517}"/>
                    </a:ext>
                  </a:extLst>
                </p14:cNvPr>
                <p14:cNvContentPartPr/>
                <p14:nvPr/>
              </p14:nvContentPartPr>
              <p14:xfrm>
                <a:off x="4214239" y="4882678"/>
                <a:ext cx="172080" cy="1904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A25C95A-4421-4F05-B177-E7066D31251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205239" y="4873678"/>
                  <a:ext cx="189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D512DDA-97DC-4AD9-A2C4-FA26267D531D}"/>
                    </a:ext>
                  </a:extLst>
                </p14:cNvPr>
                <p14:cNvContentPartPr/>
                <p14:nvPr/>
              </p14:nvContentPartPr>
              <p14:xfrm>
                <a:off x="4484599" y="5057998"/>
                <a:ext cx="63360" cy="178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D512DDA-97DC-4AD9-A2C4-FA26267D531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475959" y="5048998"/>
                  <a:ext cx="8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C66BE25-6A21-43D9-8322-C991239273EF}"/>
                    </a:ext>
                  </a:extLst>
                </p14:cNvPr>
                <p14:cNvContentPartPr/>
                <p14:nvPr/>
              </p14:nvContentPartPr>
              <p14:xfrm>
                <a:off x="4641559" y="4914358"/>
                <a:ext cx="134640" cy="1677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C66BE25-6A21-43D9-8322-C991239273E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632919" y="4905718"/>
                  <a:ext cx="152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2DB5BAF-6F6A-42A1-A2D3-C60FBE9438B5}"/>
                    </a:ext>
                  </a:extLst>
                </p14:cNvPr>
                <p14:cNvContentPartPr/>
                <p14:nvPr/>
              </p14:nvContentPartPr>
              <p14:xfrm>
                <a:off x="4661359" y="4871518"/>
                <a:ext cx="173880" cy="3927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2DB5BAF-6F6A-42A1-A2D3-C60FBE9438B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652359" y="4862878"/>
                  <a:ext cx="1915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61C6289-4E91-415F-83E6-71B6DC5ACCDA}"/>
                    </a:ext>
                  </a:extLst>
                </p14:cNvPr>
                <p14:cNvContentPartPr/>
                <p14:nvPr/>
              </p14:nvContentPartPr>
              <p14:xfrm>
                <a:off x="4904359" y="4737238"/>
                <a:ext cx="128520" cy="386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61C6289-4E91-415F-83E6-71B6DC5ACCD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895719" y="4728238"/>
                  <a:ext cx="1461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7188954-7FA5-4772-9CC8-CBF1C8F38F97}"/>
                    </a:ext>
                  </a:extLst>
                </p14:cNvPr>
                <p14:cNvContentPartPr/>
                <p14:nvPr/>
              </p14:nvContentPartPr>
              <p14:xfrm>
                <a:off x="5198839" y="4851358"/>
                <a:ext cx="268920" cy="139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7188954-7FA5-4772-9CC8-CBF1C8F38F9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190199" y="4842718"/>
                  <a:ext cx="286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2A826A6-8615-469D-9E4B-DDD3D86AE21B}"/>
                    </a:ext>
                  </a:extLst>
                </p14:cNvPr>
                <p14:cNvContentPartPr/>
                <p14:nvPr/>
              </p14:nvContentPartPr>
              <p14:xfrm>
                <a:off x="5610679" y="4789078"/>
                <a:ext cx="68040" cy="360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2A826A6-8615-469D-9E4B-DDD3D86AE21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602039" y="4780078"/>
                  <a:ext cx="856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8AC0020-71EB-44CC-9006-6DFEEDC2A07A}"/>
                    </a:ext>
                  </a:extLst>
                </p14:cNvPr>
                <p14:cNvContentPartPr/>
                <p14:nvPr/>
              </p14:nvContentPartPr>
              <p14:xfrm>
                <a:off x="1648879" y="6026398"/>
                <a:ext cx="66240" cy="55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8AC0020-71EB-44CC-9006-6DFEEDC2A07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640239" y="6017758"/>
                  <a:ext cx="83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2563B8E-867C-440B-992E-8C1E47007E96}"/>
                    </a:ext>
                  </a:extLst>
                </p14:cNvPr>
                <p14:cNvContentPartPr/>
                <p14:nvPr/>
              </p14:nvContentPartPr>
              <p14:xfrm>
                <a:off x="2138119" y="5870518"/>
                <a:ext cx="126000" cy="230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2563B8E-867C-440B-992E-8C1E47007E9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129479" y="5861518"/>
                  <a:ext cx="143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F4BE0ED-B3DF-4852-9603-EC9B13A09A83}"/>
                    </a:ext>
                  </a:extLst>
                </p14:cNvPr>
                <p14:cNvContentPartPr/>
                <p14:nvPr/>
              </p14:nvContentPartPr>
              <p14:xfrm>
                <a:off x="2038039" y="5771518"/>
                <a:ext cx="526320" cy="1476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F4BE0ED-B3DF-4852-9603-EC9B13A09A8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029399" y="5762878"/>
                  <a:ext cx="543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16353B5-A158-4F28-9751-B37FA58F5447}"/>
                    </a:ext>
                  </a:extLst>
                </p14:cNvPr>
                <p14:cNvContentPartPr/>
                <p14:nvPr/>
              </p14:nvContentPartPr>
              <p14:xfrm>
                <a:off x="2445559" y="5709238"/>
                <a:ext cx="235080" cy="345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16353B5-A158-4F28-9751-B37FA58F544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436919" y="5700238"/>
                  <a:ext cx="252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D524775-E7BC-4FEC-9721-36C73C13B609}"/>
                    </a:ext>
                  </a:extLst>
                </p14:cNvPr>
                <p14:cNvContentPartPr/>
                <p14:nvPr/>
              </p14:nvContentPartPr>
              <p14:xfrm>
                <a:off x="2700799" y="5895718"/>
                <a:ext cx="164880" cy="147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D524775-E7BC-4FEC-9721-36C73C13B60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691799" y="5886718"/>
                  <a:ext cx="182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02A2725-DABA-4AC4-8247-E8B429867ED5}"/>
                    </a:ext>
                  </a:extLst>
                </p14:cNvPr>
                <p14:cNvContentPartPr/>
                <p14:nvPr/>
              </p14:nvContentPartPr>
              <p14:xfrm>
                <a:off x="3286159" y="5761798"/>
                <a:ext cx="351360" cy="2116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02A2725-DABA-4AC4-8247-E8B429867ED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277159" y="5753158"/>
                  <a:ext cx="369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8E823D6-3342-45FC-84EF-FC116D3C4879}"/>
                    </a:ext>
                  </a:extLst>
                </p14:cNvPr>
                <p14:cNvContentPartPr/>
                <p14:nvPr/>
              </p14:nvContentPartPr>
              <p14:xfrm>
                <a:off x="3652279" y="5815078"/>
                <a:ext cx="159840" cy="142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8E823D6-3342-45FC-84EF-FC116D3C487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643279" y="5806438"/>
                  <a:ext cx="177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578CB17-16B4-4B99-BE3C-B09ABF8BF041}"/>
                    </a:ext>
                  </a:extLst>
                </p14:cNvPr>
                <p14:cNvContentPartPr/>
                <p14:nvPr/>
              </p14:nvContentPartPr>
              <p14:xfrm>
                <a:off x="3834079" y="5807158"/>
                <a:ext cx="168120" cy="155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578CB17-16B4-4B99-BE3C-B09ABF8BF04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825079" y="5798518"/>
                  <a:ext cx="185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4C4A863-F095-4992-9CF0-0FB93557BDF4}"/>
                    </a:ext>
                  </a:extLst>
                </p14:cNvPr>
                <p14:cNvContentPartPr/>
                <p14:nvPr/>
              </p14:nvContentPartPr>
              <p14:xfrm>
                <a:off x="3940639" y="5799958"/>
                <a:ext cx="273240" cy="511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4C4A863-F095-4992-9CF0-0FB93557BDF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931999" y="5791318"/>
                  <a:ext cx="2908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F76D851-0701-4F49-826E-72CE3F887A60}"/>
                    </a:ext>
                  </a:extLst>
                </p14:cNvPr>
                <p14:cNvContentPartPr/>
                <p14:nvPr/>
              </p14:nvContentPartPr>
              <p14:xfrm>
                <a:off x="4352479" y="5807878"/>
                <a:ext cx="87840" cy="110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F76D851-0701-4F49-826E-72CE3F887A6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343839" y="5799238"/>
                  <a:ext cx="105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852081A-73D6-44F9-9FA7-CD2D4CB274E2}"/>
                    </a:ext>
                  </a:extLst>
                </p14:cNvPr>
                <p14:cNvContentPartPr/>
                <p14:nvPr/>
              </p14:nvContentPartPr>
              <p14:xfrm>
                <a:off x="4472359" y="5784838"/>
                <a:ext cx="174960" cy="1105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852081A-73D6-44F9-9FA7-CD2D4CB274E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463719" y="5776198"/>
                  <a:ext cx="192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9C2B817-0387-430C-8F9F-1BFA41423780}"/>
                    </a:ext>
                  </a:extLst>
                </p14:cNvPr>
                <p14:cNvContentPartPr/>
                <p14:nvPr/>
              </p14:nvContentPartPr>
              <p14:xfrm>
                <a:off x="4730839" y="5748118"/>
                <a:ext cx="147600" cy="1166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9C2B817-0387-430C-8F9F-1BFA4142378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721839" y="5739118"/>
                  <a:ext cx="165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AD141BD-A472-413C-B85A-6F9B3212F7C4}"/>
                    </a:ext>
                  </a:extLst>
                </p14:cNvPr>
                <p14:cNvContentPartPr/>
                <p14:nvPr/>
              </p14:nvContentPartPr>
              <p14:xfrm>
                <a:off x="4915519" y="5576398"/>
                <a:ext cx="152280" cy="3078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AD141BD-A472-413C-B85A-6F9B3212F7C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906879" y="5567758"/>
                  <a:ext cx="1699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3F5D210-AF93-4055-9DB4-40AAE7BAC6DB}"/>
                    </a:ext>
                  </a:extLst>
                </p14:cNvPr>
                <p14:cNvContentPartPr/>
                <p14:nvPr/>
              </p14:nvContentPartPr>
              <p14:xfrm>
                <a:off x="5212879" y="5808598"/>
                <a:ext cx="110160" cy="2624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3F5D210-AF93-4055-9DB4-40AAE7BAC6D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204239" y="5799598"/>
                  <a:ext cx="127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8FE4E41-87C4-4B46-8861-1F41E9D39FE3}"/>
                    </a:ext>
                  </a:extLst>
                </p14:cNvPr>
                <p14:cNvContentPartPr/>
                <p14:nvPr/>
              </p14:nvContentPartPr>
              <p14:xfrm>
                <a:off x="5281639" y="5690878"/>
                <a:ext cx="253440" cy="183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8FE4E41-87C4-4B46-8861-1F41E9D39FE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272639" y="5681878"/>
                  <a:ext cx="271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C1311C4-2903-4E05-9E9B-0FB197695A63}"/>
                    </a:ext>
                  </a:extLst>
                </p14:cNvPr>
                <p14:cNvContentPartPr/>
                <p14:nvPr/>
              </p14:nvContentPartPr>
              <p14:xfrm>
                <a:off x="5567119" y="5739838"/>
                <a:ext cx="270720" cy="1166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C1311C4-2903-4E05-9E9B-0FB197695A6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558479" y="5730838"/>
                  <a:ext cx="288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3F51BC6-4CFD-4F1F-9AA5-9592E4913E00}"/>
                    </a:ext>
                  </a:extLst>
                </p14:cNvPr>
                <p14:cNvContentPartPr/>
                <p14:nvPr/>
              </p14:nvContentPartPr>
              <p14:xfrm>
                <a:off x="5963479" y="5321878"/>
                <a:ext cx="340200" cy="5968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3F51BC6-4CFD-4F1F-9AA5-9592E4913E0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954839" y="5312878"/>
                  <a:ext cx="35784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3BD24E5-017C-40E8-ACBE-4D3D3B330C80}"/>
                    </a:ext>
                  </a:extLst>
                </p14:cNvPr>
                <p14:cNvContentPartPr/>
                <p14:nvPr/>
              </p14:nvContentPartPr>
              <p14:xfrm>
                <a:off x="6018919" y="5690518"/>
                <a:ext cx="169200" cy="38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3BD24E5-017C-40E8-ACBE-4D3D3B330C8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010279" y="5681878"/>
                  <a:ext cx="186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56D7460-FDC0-4CED-BBD5-B53DD84E251C}"/>
                    </a:ext>
                  </a:extLst>
                </p14:cNvPr>
                <p14:cNvContentPartPr/>
                <p14:nvPr/>
              </p14:nvContentPartPr>
              <p14:xfrm>
                <a:off x="6341839" y="5538238"/>
                <a:ext cx="45000" cy="97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56D7460-FDC0-4CED-BBD5-B53DD84E251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333199" y="5529238"/>
                  <a:ext cx="62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7724FAE-3907-48B2-A643-E5F2EACC4337}"/>
                    </a:ext>
                  </a:extLst>
                </p14:cNvPr>
                <p14:cNvContentPartPr/>
                <p14:nvPr/>
              </p14:nvContentPartPr>
              <p14:xfrm>
                <a:off x="6436879" y="5479558"/>
                <a:ext cx="147600" cy="1825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7724FAE-3907-48B2-A643-E5F2EACC433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427879" y="5470558"/>
                  <a:ext cx="165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252DFF7-4C25-404E-97DF-8399977EA3E4}"/>
                    </a:ext>
                  </a:extLst>
                </p14:cNvPr>
                <p14:cNvContentPartPr/>
                <p14:nvPr/>
              </p14:nvContentPartPr>
              <p14:xfrm>
                <a:off x="6777799" y="5708518"/>
                <a:ext cx="165600" cy="140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252DFF7-4C25-404E-97DF-8399977EA3E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768799" y="5699518"/>
                  <a:ext cx="183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DE3235D-9D20-4FC0-97BB-72D05247D935}"/>
                    </a:ext>
                  </a:extLst>
                </p14:cNvPr>
                <p14:cNvContentPartPr/>
                <p14:nvPr/>
              </p14:nvContentPartPr>
              <p14:xfrm>
                <a:off x="7033039" y="5665678"/>
                <a:ext cx="139680" cy="1699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DE3235D-9D20-4FC0-97BB-72D05247D93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024039" y="5657038"/>
                  <a:ext cx="157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2BEE1C7-29BC-4492-8EDB-CE326FF3E146}"/>
                    </a:ext>
                  </a:extLst>
                </p14:cNvPr>
                <p14:cNvContentPartPr/>
                <p14:nvPr/>
              </p14:nvContentPartPr>
              <p14:xfrm>
                <a:off x="7142479" y="5671798"/>
                <a:ext cx="207360" cy="184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2BEE1C7-29BC-4492-8EDB-CE326FF3E14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133839" y="5663158"/>
                  <a:ext cx="225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6707579-B7FB-4F9A-BA7F-5747E9A61311}"/>
                    </a:ext>
                  </a:extLst>
                </p14:cNvPr>
                <p14:cNvContentPartPr/>
                <p14:nvPr/>
              </p14:nvContentPartPr>
              <p14:xfrm>
                <a:off x="7683919" y="5672878"/>
                <a:ext cx="177840" cy="205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6707579-B7FB-4F9A-BA7F-5747E9A6131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675279" y="5663878"/>
                  <a:ext cx="195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3B00D70-422B-4113-BC20-30E2AD5541D5}"/>
                    </a:ext>
                  </a:extLst>
                </p14:cNvPr>
                <p14:cNvContentPartPr/>
                <p14:nvPr/>
              </p14:nvContentPartPr>
              <p14:xfrm>
                <a:off x="7919719" y="5488918"/>
                <a:ext cx="235800" cy="398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3B00D70-422B-4113-BC20-30E2AD5541D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910719" y="5480278"/>
                  <a:ext cx="2534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A609927-C30D-4351-8B42-8496B873CF5C}"/>
                    </a:ext>
                  </a:extLst>
                </p14:cNvPr>
                <p14:cNvContentPartPr/>
                <p14:nvPr/>
              </p14:nvContentPartPr>
              <p14:xfrm>
                <a:off x="8097559" y="5659558"/>
                <a:ext cx="175680" cy="165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A609927-C30D-4351-8B42-8496B873CF5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088559" y="5650558"/>
                  <a:ext cx="193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4C24FA7-B250-48F9-BC65-B1337BFD54C7}"/>
                    </a:ext>
                  </a:extLst>
                </p14:cNvPr>
                <p14:cNvContentPartPr/>
                <p14:nvPr/>
              </p14:nvContentPartPr>
              <p14:xfrm>
                <a:off x="8352079" y="5664958"/>
                <a:ext cx="140040" cy="190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4C24FA7-B250-48F9-BC65-B1337BFD54C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343079" y="5656318"/>
                  <a:ext cx="157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58D8F91-D744-4DB8-A3EA-E18F408EDD20}"/>
                    </a:ext>
                  </a:extLst>
                </p14:cNvPr>
                <p14:cNvContentPartPr/>
                <p14:nvPr/>
              </p14:nvContentPartPr>
              <p14:xfrm>
                <a:off x="2115799" y="6292078"/>
                <a:ext cx="232560" cy="249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58D8F91-D744-4DB8-A3EA-E18F408EDD2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107159" y="6283078"/>
                  <a:ext cx="250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0FD58C5-06BC-4BD5-B54D-BDEBE764BB1C}"/>
                    </a:ext>
                  </a:extLst>
                </p14:cNvPr>
                <p14:cNvContentPartPr/>
                <p14:nvPr/>
              </p14:nvContentPartPr>
              <p14:xfrm>
                <a:off x="2350159" y="6388558"/>
                <a:ext cx="129960" cy="163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0FD58C5-06BC-4BD5-B54D-BDEBE764BB1C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341519" y="6379558"/>
                  <a:ext cx="147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AB102D1-DF1D-4EAA-9AD1-9C0F94F2F07F}"/>
                    </a:ext>
                  </a:extLst>
                </p14:cNvPr>
                <p14:cNvContentPartPr/>
                <p14:nvPr/>
              </p14:nvContentPartPr>
              <p14:xfrm>
                <a:off x="2827519" y="6154198"/>
                <a:ext cx="444960" cy="392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AB102D1-DF1D-4EAA-9AD1-9C0F94F2F07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18879" y="6145198"/>
                  <a:ext cx="4626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AEA25F3-C913-4618-97F2-83C7798DB4F5}"/>
                    </a:ext>
                  </a:extLst>
                </p14:cNvPr>
                <p14:cNvContentPartPr/>
                <p14:nvPr/>
              </p14:nvContentPartPr>
              <p14:xfrm>
                <a:off x="2916799" y="6646678"/>
                <a:ext cx="180360" cy="1389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AEA25F3-C913-4618-97F2-83C7798DB4F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908159" y="6637678"/>
                  <a:ext cx="198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27A9ED8-2CE5-49A1-A3A3-B85F57382FC9}"/>
                    </a:ext>
                  </a:extLst>
                </p14:cNvPr>
                <p14:cNvContentPartPr/>
                <p14:nvPr/>
              </p14:nvContentPartPr>
              <p14:xfrm>
                <a:off x="2886919" y="6607078"/>
                <a:ext cx="207000" cy="1929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27A9ED8-2CE5-49A1-A3A3-B85F57382FC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77919" y="6598078"/>
                  <a:ext cx="224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EBB02FE-ECA7-41F6-8E32-714238F50C1D}"/>
                    </a:ext>
                  </a:extLst>
                </p14:cNvPr>
                <p14:cNvContentPartPr/>
                <p14:nvPr/>
              </p14:nvContentPartPr>
              <p14:xfrm>
                <a:off x="3404959" y="6446878"/>
                <a:ext cx="91080" cy="2030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EBB02FE-ECA7-41F6-8E32-714238F50C1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395959" y="6438238"/>
                  <a:ext cx="108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727B67F-E364-4627-823B-E6EB4E8F7816}"/>
                    </a:ext>
                  </a:extLst>
                </p14:cNvPr>
                <p14:cNvContentPartPr/>
                <p14:nvPr/>
              </p14:nvContentPartPr>
              <p14:xfrm>
                <a:off x="3479479" y="6224398"/>
                <a:ext cx="249840" cy="3002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727B67F-E364-4627-823B-E6EB4E8F781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470479" y="6215398"/>
                  <a:ext cx="2674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2008BEC-5299-41B1-94BC-04C97C2D0F0B}"/>
                    </a:ext>
                  </a:extLst>
                </p14:cNvPr>
                <p14:cNvContentPartPr/>
                <p14:nvPr/>
              </p14:nvContentPartPr>
              <p14:xfrm>
                <a:off x="3712039" y="6450838"/>
                <a:ext cx="104400" cy="2019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2008BEC-5299-41B1-94BC-04C97C2D0F0B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703399" y="6441838"/>
                  <a:ext cx="122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B7BCF00-7C13-4B6A-B27E-7C3873456142}"/>
                    </a:ext>
                  </a:extLst>
                </p14:cNvPr>
                <p14:cNvContentPartPr/>
                <p14:nvPr/>
              </p14:nvContentPartPr>
              <p14:xfrm>
                <a:off x="3691879" y="6469198"/>
                <a:ext cx="160560" cy="1324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B7BCF00-7C13-4B6A-B27E-7C387345614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682879" y="6460558"/>
                  <a:ext cx="178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C3FED06-A1E3-4DF6-AE27-E7DC4B245F7F}"/>
                    </a:ext>
                  </a:extLst>
                </p14:cNvPr>
                <p14:cNvContentPartPr/>
                <p14:nvPr/>
              </p14:nvContentPartPr>
              <p14:xfrm>
                <a:off x="4037479" y="6195958"/>
                <a:ext cx="162720" cy="2718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C3FED06-A1E3-4DF6-AE27-E7DC4B245F7F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028839" y="6187318"/>
                  <a:ext cx="180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FA3B1BE-FB0D-4E32-86EC-06B00976CF87}"/>
                    </a:ext>
                  </a:extLst>
                </p14:cNvPr>
                <p14:cNvContentPartPr/>
                <p14:nvPr/>
              </p14:nvContentPartPr>
              <p14:xfrm>
                <a:off x="4205239" y="6265798"/>
                <a:ext cx="153360" cy="1735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FA3B1BE-FB0D-4E32-86EC-06B00976CF8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196239" y="6257158"/>
                  <a:ext cx="171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45C6B55-9A99-4180-8FCF-832E8295ADFC}"/>
                    </a:ext>
                  </a:extLst>
                </p14:cNvPr>
                <p14:cNvContentPartPr/>
                <p14:nvPr/>
              </p14:nvContentPartPr>
              <p14:xfrm>
                <a:off x="4189399" y="6106318"/>
                <a:ext cx="330120" cy="3880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45C6B55-9A99-4180-8FCF-832E8295ADF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180399" y="6097678"/>
                  <a:ext cx="347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A85FBB6-FE8D-4EB9-93DA-0099722BF55E}"/>
                    </a:ext>
                  </a:extLst>
                </p14:cNvPr>
                <p14:cNvContentPartPr/>
                <p14:nvPr/>
              </p14:nvContentPartPr>
              <p14:xfrm>
                <a:off x="4728679" y="6250318"/>
                <a:ext cx="178560" cy="334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A85FBB6-FE8D-4EB9-93DA-0099722BF55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719679" y="6241318"/>
                  <a:ext cx="196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9FBAF8D-7679-48E5-B151-E7A732433A5E}"/>
                    </a:ext>
                  </a:extLst>
                </p14:cNvPr>
                <p14:cNvContentPartPr/>
                <p14:nvPr/>
              </p14:nvContentPartPr>
              <p14:xfrm>
                <a:off x="4731199" y="6343558"/>
                <a:ext cx="201960" cy="514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9FBAF8D-7679-48E5-B151-E7A732433A5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722559" y="6334918"/>
                  <a:ext cx="219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AC0A400-75E9-4BD2-9D22-7B00224EACC5}"/>
                    </a:ext>
                  </a:extLst>
                </p14:cNvPr>
                <p14:cNvContentPartPr/>
                <p14:nvPr/>
              </p14:nvContentPartPr>
              <p14:xfrm>
                <a:off x="5293879" y="6034678"/>
                <a:ext cx="366480" cy="3830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AC0A400-75E9-4BD2-9D22-7B00224EACC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284879" y="6026038"/>
                  <a:ext cx="3841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A64D7C3-D464-4876-8262-78F5AD198044}"/>
                    </a:ext>
                  </a:extLst>
                </p14:cNvPr>
                <p14:cNvContentPartPr/>
                <p14:nvPr/>
              </p14:nvContentPartPr>
              <p14:xfrm>
                <a:off x="5325199" y="6534718"/>
                <a:ext cx="102240" cy="108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A64D7C3-D464-4876-8262-78F5AD19804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316199" y="6526078"/>
                  <a:ext cx="119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5D1C329-CA46-4066-A79D-C5C8FA89EB63}"/>
                    </a:ext>
                  </a:extLst>
                </p14:cNvPr>
                <p14:cNvContentPartPr/>
                <p14:nvPr/>
              </p14:nvContentPartPr>
              <p14:xfrm>
                <a:off x="5357959" y="6490438"/>
                <a:ext cx="171000" cy="3319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5D1C329-CA46-4066-A79D-C5C8FA89EB6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348959" y="6481438"/>
                  <a:ext cx="1886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B51523D-56DD-4658-802F-951B6464A527}"/>
                    </a:ext>
                  </a:extLst>
                </p14:cNvPr>
                <p14:cNvContentPartPr/>
                <p14:nvPr/>
              </p14:nvContentPartPr>
              <p14:xfrm>
                <a:off x="5747839" y="6249958"/>
                <a:ext cx="60480" cy="302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B51523D-56DD-4658-802F-951B6464A52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739199" y="6240958"/>
                  <a:ext cx="78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CC010D0-55E2-4126-9D3F-E2161D91A2B0}"/>
                    </a:ext>
                  </a:extLst>
                </p14:cNvPr>
                <p14:cNvContentPartPr/>
                <p14:nvPr/>
              </p14:nvContentPartPr>
              <p14:xfrm>
                <a:off x="5816959" y="6121078"/>
                <a:ext cx="257400" cy="196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CC010D0-55E2-4126-9D3F-E2161D91A2B0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808319" y="6112438"/>
                  <a:ext cx="275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B74C501-9EB2-4FFE-BD3D-CD1F1C532EC2}"/>
                    </a:ext>
                  </a:extLst>
                </p14:cNvPr>
                <p14:cNvContentPartPr/>
                <p14:nvPr/>
              </p14:nvContentPartPr>
              <p14:xfrm>
                <a:off x="6026839" y="6314398"/>
                <a:ext cx="67320" cy="113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B74C501-9EB2-4FFE-BD3D-CD1F1C532EC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017839" y="6305398"/>
                  <a:ext cx="84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106923A-4489-4311-8370-24459302631A}"/>
                    </a:ext>
                  </a:extLst>
                </p14:cNvPr>
                <p14:cNvContentPartPr/>
                <p14:nvPr/>
              </p14:nvContentPartPr>
              <p14:xfrm>
                <a:off x="6072559" y="6350758"/>
                <a:ext cx="150840" cy="64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106923A-4489-4311-8370-24459302631A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063919" y="6341758"/>
                  <a:ext cx="168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A642B3D5-59FD-4295-9C49-2B05872BCBEE}"/>
                    </a:ext>
                  </a:extLst>
                </p14:cNvPr>
                <p14:cNvContentPartPr/>
                <p14:nvPr/>
              </p14:nvContentPartPr>
              <p14:xfrm>
                <a:off x="5999839" y="6424918"/>
                <a:ext cx="57600" cy="180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A642B3D5-59FD-4295-9C49-2B05872BCBE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991199" y="6416278"/>
                  <a:ext cx="75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861D5CD-F7D8-4B3B-8B90-4B1029977F5D}"/>
                    </a:ext>
                  </a:extLst>
                </p14:cNvPr>
                <p14:cNvContentPartPr/>
                <p14:nvPr/>
              </p14:nvContentPartPr>
              <p14:xfrm>
                <a:off x="6345079" y="6121078"/>
                <a:ext cx="99000" cy="227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861D5CD-F7D8-4B3B-8B90-4B1029977F5D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336079" y="6112078"/>
                  <a:ext cx="116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7A3B3A8-23ED-4094-B7F5-B4DEF0676525}"/>
                    </a:ext>
                  </a:extLst>
                </p14:cNvPr>
                <p14:cNvContentPartPr/>
                <p14:nvPr/>
              </p14:nvContentPartPr>
              <p14:xfrm>
                <a:off x="6469639" y="6195598"/>
                <a:ext cx="74160" cy="824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7A3B3A8-23ED-4094-B7F5-B4DEF067652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460999" y="6186958"/>
                  <a:ext cx="91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8BA106F-E887-4B7A-8321-6ED0414991B5}"/>
                    </a:ext>
                  </a:extLst>
                </p14:cNvPr>
                <p14:cNvContentPartPr/>
                <p14:nvPr/>
              </p14:nvContentPartPr>
              <p14:xfrm>
                <a:off x="6461719" y="6148438"/>
                <a:ext cx="131760" cy="3402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8BA106F-E887-4B7A-8321-6ED0414991B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452719" y="6139798"/>
                  <a:ext cx="149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14399C6-A398-48DE-A2D1-F6605B5B903C}"/>
                    </a:ext>
                  </a:extLst>
                </p14:cNvPr>
                <p14:cNvContentPartPr/>
                <p14:nvPr/>
              </p14:nvContentPartPr>
              <p14:xfrm>
                <a:off x="6649279" y="6006958"/>
                <a:ext cx="101520" cy="3996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14399C6-A398-48DE-A2D1-F6605B5B903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640639" y="5997958"/>
                  <a:ext cx="1191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EC69EA5-B59E-43AD-A545-D3B82B7388F0}"/>
                    </a:ext>
                  </a:extLst>
                </p14:cNvPr>
                <p14:cNvContentPartPr/>
                <p14:nvPr/>
              </p14:nvContentPartPr>
              <p14:xfrm>
                <a:off x="6883279" y="6158158"/>
                <a:ext cx="163080" cy="302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EC69EA5-B59E-43AD-A545-D3B82B7388F0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874279" y="6149158"/>
                  <a:ext cx="18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74E84A4-B1F0-449E-B093-A38C6B24E0DB}"/>
                    </a:ext>
                  </a:extLst>
                </p14:cNvPr>
                <p14:cNvContentPartPr/>
                <p14:nvPr/>
              </p14:nvContentPartPr>
              <p14:xfrm>
                <a:off x="6890119" y="6244198"/>
                <a:ext cx="160560" cy="442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74E84A4-B1F0-449E-B093-A38C6B24E0DB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881479" y="6235198"/>
                  <a:ext cx="178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A23AED3-CF52-4391-8985-EBD2479B389C}"/>
                    </a:ext>
                  </a:extLst>
                </p14:cNvPr>
                <p14:cNvContentPartPr/>
                <p14:nvPr/>
              </p14:nvContentPartPr>
              <p14:xfrm>
                <a:off x="7243279" y="6086158"/>
                <a:ext cx="96840" cy="2559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A23AED3-CF52-4391-8985-EBD2479B389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234639" y="6077158"/>
                  <a:ext cx="11448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8AB4CE21-D901-4575-8209-AF0CC49C196E}"/>
                  </a:ext>
                </a:extLst>
              </p14:cNvPr>
              <p14:cNvContentPartPr/>
              <p14:nvPr/>
            </p14:nvContentPartPr>
            <p14:xfrm>
              <a:off x="-106841" y="7574038"/>
              <a:ext cx="5040" cy="111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8AB4CE21-D901-4575-8209-AF0CC49C196E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-115841" y="7565038"/>
                <a:ext cx="226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C27F83DE-E5AE-49B0-A37E-33F8F270C81C}"/>
                  </a:ext>
                </a:extLst>
              </p14:cNvPr>
              <p14:cNvContentPartPr/>
              <p14:nvPr/>
            </p14:nvContentPartPr>
            <p14:xfrm>
              <a:off x="-103151" y="7607401"/>
              <a:ext cx="16920" cy="1224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C27F83DE-E5AE-49B0-A37E-33F8F270C81C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-111791" y="7598761"/>
                <a:ext cx="345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8A20E071-56E4-475E-8FB9-4C47C662CA76}"/>
                  </a:ext>
                </a:extLst>
              </p14:cNvPr>
              <p14:cNvContentPartPr/>
              <p14:nvPr/>
            </p14:nvContentPartPr>
            <p14:xfrm>
              <a:off x="-75071" y="7644159"/>
              <a:ext cx="5400" cy="432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8A20E071-56E4-475E-8FB9-4C47C662CA76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-84071" y="7635159"/>
                <a:ext cx="230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7C71C6B8-D265-4902-B70C-544D4AC60B10}"/>
                  </a:ext>
                </a:extLst>
              </p14:cNvPr>
              <p14:cNvContentPartPr/>
              <p14:nvPr/>
            </p14:nvContentPartPr>
            <p14:xfrm>
              <a:off x="-91991" y="7652053"/>
              <a:ext cx="14400" cy="4140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7C71C6B8-D265-4902-B70C-544D4AC60B10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-100631" y="7643413"/>
                <a:ext cx="32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2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ABCDFB5D-E1E0-411B-BB4F-9BCA2BD07F57}"/>
                  </a:ext>
                </a:extLst>
              </p14:cNvPr>
              <p14:cNvContentPartPr/>
              <p14:nvPr/>
            </p14:nvContentPartPr>
            <p14:xfrm>
              <a:off x="-58511" y="7697322"/>
              <a:ext cx="11160" cy="1548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ABCDFB5D-E1E0-411B-BB4F-9BCA2BD07F57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-67511" y="7688322"/>
                <a:ext cx="288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1019563E-CF38-4646-895A-DA309CDFBED5}"/>
                  </a:ext>
                </a:extLst>
              </p14:cNvPr>
              <p14:cNvContentPartPr/>
              <p14:nvPr/>
            </p14:nvContentPartPr>
            <p14:xfrm>
              <a:off x="-120431" y="7339225"/>
              <a:ext cx="60480" cy="19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1019563E-CF38-4646-895A-DA309CDFBED5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-129431" y="7330585"/>
                <a:ext cx="781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DE06635E-1B71-4504-B85E-EF6E564EBF3C}"/>
                  </a:ext>
                </a:extLst>
              </p14:cNvPr>
              <p14:cNvContentPartPr/>
              <p14:nvPr/>
            </p14:nvContentPartPr>
            <p14:xfrm>
              <a:off x="-121871" y="7237345"/>
              <a:ext cx="12600" cy="432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DE06635E-1B71-4504-B85E-EF6E564EBF3C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-130871" y="7228345"/>
                <a:ext cx="302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64DD5719-E754-4D56-9C75-2834282205D6}"/>
                  </a:ext>
                </a:extLst>
              </p14:cNvPr>
              <p14:cNvContentPartPr/>
              <p14:nvPr/>
            </p14:nvContentPartPr>
            <p14:xfrm>
              <a:off x="-130151" y="7106665"/>
              <a:ext cx="16560" cy="72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64DD5719-E754-4D56-9C75-2834282205D6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-138791" y="7098025"/>
                <a:ext cx="342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8B13C5E-51C5-4DB1-8E33-47F394568892}"/>
                  </a:ext>
                </a:extLst>
              </p14:cNvPr>
              <p14:cNvContentPartPr/>
              <p14:nvPr/>
            </p14:nvContentPartPr>
            <p14:xfrm>
              <a:off x="-98831" y="6968065"/>
              <a:ext cx="19440" cy="38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8B13C5E-51C5-4DB1-8E33-47F394568892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-107831" y="6959425"/>
                <a:ext cx="370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3ADBC59C-9067-47CB-9D59-8D6F1EFD7BB8}"/>
                  </a:ext>
                </a:extLst>
              </p14:cNvPr>
              <p14:cNvContentPartPr/>
              <p14:nvPr/>
            </p14:nvContentPartPr>
            <p14:xfrm>
              <a:off x="-37631" y="6922345"/>
              <a:ext cx="15120" cy="28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3ADBC59C-9067-47CB-9D59-8D6F1EFD7BB8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-46271" y="6913345"/>
                <a:ext cx="327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7025151C-240A-4853-98F8-F816AF85E59B}"/>
                  </a:ext>
                </a:extLst>
              </p14:cNvPr>
              <p14:cNvContentPartPr/>
              <p14:nvPr/>
            </p14:nvContentPartPr>
            <p14:xfrm>
              <a:off x="907009" y="5403865"/>
              <a:ext cx="11160" cy="748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7025151C-240A-4853-98F8-F816AF85E59B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898369" y="5394865"/>
                <a:ext cx="288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EF32FE4-D6D0-4817-ACC6-53741F3702EB}"/>
                  </a:ext>
                </a:extLst>
              </p14:cNvPr>
              <p14:cNvContentPartPr/>
              <p14:nvPr/>
            </p14:nvContentPartPr>
            <p14:xfrm>
              <a:off x="-89471" y="7635505"/>
              <a:ext cx="56880" cy="1548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EF32FE4-D6D0-4817-ACC6-53741F3702EB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-98111" y="7626505"/>
                <a:ext cx="745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8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3B6693C-2CF4-4E4B-B8BD-49DAABE2DC4E}"/>
                  </a:ext>
                </a:extLst>
              </p14:cNvPr>
              <p14:cNvContentPartPr/>
              <p14:nvPr/>
            </p14:nvContentPartPr>
            <p14:xfrm>
              <a:off x="-67511" y="7519225"/>
              <a:ext cx="22680" cy="1872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3B6693C-2CF4-4E4B-B8BD-49DAABE2DC4E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-76151" y="7510585"/>
                <a:ext cx="40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0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82967A8E-A954-4708-8B8E-3EF2D006E631}"/>
                  </a:ext>
                </a:extLst>
              </p14:cNvPr>
              <p14:cNvContentPartPr/>
              <p14:nvPr/>
            </p14:nvContentPartPr>
            <p14:xfrm>
              <a:off x="-113591" y="7372705"/>
              <a:ext cx="24840" cy="93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82967A8E-A954-4708-8B8E-3EF2D006E631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-122591" y="7363705"/>
                <a:ext cx="424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409C7ABB-8F70-42BE-A546-7EA27B411843}"/>
                  </a:ext>
                </a:extLst>
              </p14:cNvPr>
              <p14:cNvContentPartPr/>
              <p14:nvPr/>
            </p14:nvContentPartPr>
            <p14:xfrm>
              <a:off x="-90191" y="7119985"/>
              <a:ext cx="20520" cy="13752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409C7ABB-8F70-42BE-A546-7EA27B411843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-98831" y="7111345"/>
                <a:ext cx="381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4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36D53B0D-0DF1-400F-A30C-2D80B011523A}"/>
                  </a:ext>
                </a:extLst>
              </p14:cNvPr>
              <p14:cNvContentPartPr/>
              <p14:nvPr/>
            </p14:nvContentPartPr>
            <p14:xfrm>
              <a:off x="-134831" y="6959425"/>
              <a:ext cx="28440" cy="493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36D53B0D-0DF1-400F-A30C-2D80B011523A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-143831" y="6950425"/>
                <a:ext cx="460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6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315F8961-21E3-4E84-8541-CDB9E928C927}"/>
                  </a:ext>
                </a:extLst>
              </p14:cNvPr>
              <p14:cNvContentPartPr/>
              <p14:nvPr/>
            </p14:nvContentPartPr>
            <p14:xfrm>
              <a:off x="-142751" y="6811825"/>
              <a:ext cx="28440" cy="5904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315F8961-21E3-4E84-8541-CDB9E928C927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-151391" y="6803185"/>
                <a:ext cx="460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6BB5AC55-9385-45E1-9F64-FCF34D73463B}"/>
                  </a:ext>
                </a:extLst>
              </p14:cNvPr>
              <p14:cNvContentPartPr/>
              <p14:nvPr/>
            </p14:nvContentPartPr>
            <p14:xfrm>
              <a:off x="-141671" y="6694105"/>
              <a:ext cx="39960" cy="608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6BB5AC55-9385-45E1-9F64-FCF34D73463B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-150671" y="6685105"/>
                <a:ext cx="576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5BF7BCE9-94B6-432B-8ED6-DC352D7F745F}"/>
                  </a:ext>
                </a:extLst>
              </p14:cNvPr>
              <p14:cNvContentPartPr/>
              <p14:nvPr/>
            </p14:nvContentPartPr>
            <p14:xfrm>
              <a:off x="-97391" y="6715705"/>
              <a:ext cx="360" cy="36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5BF7BCE9-94B6-432B-8ED6-DC352D7F745F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-106391" y="67067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F3E1FC6-9CC4-4686-A3AC-A5AB79E1DE8B}"/>
                  </a:ext>
                </a:extLst>
              </p14:cNvPr>
              <p14:cNvContentPartPr/>
              <p14:nvPr/>
            </p14:nvContentPartPr>
            <p14:xfrm>
              <a:off x="6866340" y="3811668"/>
              <a:ext cx="1014480" cy="75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F3E1FC6-9CC4-4686-A3AC-A5AB79E1DE8B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6857700" y="3803028"/>
                <a:ext cx="103212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517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650F81D-FDE6-4E2D-84B1-F1D01DD657F7}"/>
                  </a:ext>
                </a:extLst>
              </p14:cNvPr>
              <p14:cNvContentPartPr/>
              <p14:nvPr/>
            </p14:nvContentPartPr>
            <p14:xfrm>
              <a:off x="7810639" y="2608252"/>
              <a:ext cx="2270880" cy="1898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650F81D-FDE6-4E2D-84B1-F1D01DD657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1639" y="2599252"/>
                <a:ext cx="2288520" cy="19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CFAB6674-3261-4F12-89CE-A041E7923C3D}"/>
                  </a:ext>
                </a:extLst>
              </p14:cNvPr>
              <p14:cNvContentPartPr/>
              <p14:nvPr/>
            </p14:nvContentPartPr>
            <p14:xfrm>
              <a:off x="9621799" y="3858892"/>
              <a:ext cx="289440" cy="669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CFAB6674-3261-4F12-89CE-A041E7923C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13159" y="3849892"/>
                <a:ext cx="3070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B2E79A-F75F-497A-8FCE-4A96E6E021FF}"/>
                  </a:ext>
                </a:extLst>
              </p14:cNvPr>
              <p14:cNvContentPartPr/>
              <p14:nvPr/>
            </p14:nvContentPartPr>
            <p14:xfrm>
              <a:off x="361159" y="349198"/>
              <a:ext cx="307440" cy="407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B2E79A-F75F-497A-8FCE-4A96E6E021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519" y="340558"/>
                <a:ext cx="3250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EC0787-B2BA-4776-8A54-468E70890E03}"/>
                  </a:ext>
                </a:extLst>
              </p14:cNvPr>
              <p14:cNvContentPartPr/>
              <p14:nvPr/>
            </p14:nvContentPartPr>
            <p14:xfrm>
              <a:off x="279799" y="198358"/>
              <a:ext cx="788760" cy="19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EC0787-B2BA-4776-8A54-468E70890E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799" y="189358"/>
                <a:ext cx="8064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903E28F-B90A-401A-BC25-806EB503105D}"/>
                  </a:ext>
                </a:extLst>
              </p14:cNvPr>
              <p14:cNvContentPartPr/>
              <p14:nvPr/>
            </p14:nvContentPartPr>
            <p14:xfrm>
              <a:off x="718639" y="459718"/>
              <a:ext cx="197280" cy="204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903E28F-B90A-401A-BC25-806EB50310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9999" y="450718"/>
                <a:ext cx="2149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7CB83B-8FC2-43BE-B886-73DE6B928D4B}"/>
                  </a:ext>
                </a:extLst>
              </p14:cNvPr>
              <p14:cNvContentPartPr/>
              <p14:nvPr/>
            </p14:nvContentPartPr>
            <p14:xfrm>
              <a:off x="963439" y="526678"/>
              <a:ext cx="98640" cy="16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7CB83B-8FC2-43BE-B886-73DE6B928D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4439" y="518038"/>
                <a:ext cx="116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D1B9F2-9798-45C2-9BCC-F410B4809D7A}"/>
                  </a:ext>
                </a:extLst>
              </p14:cNvPr>
              <p14:cNvContentPartPr/>
              <p14:nvPr/>
            </p14:nvContentPartPr>
            <p14:xfrm>
              <a:off x="1136959" y="541438"/>
              <a:ext cx="154080" cy="182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D1B9F2-9798-45C2-9BCC-F410B4809D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7959" y="532438"/>
                <a:ext cx="1717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1C0F9BB-12EE-4EF1-8BCB-5F3D6107058F}"/>
                  </a:ext>
                </a:extLst>
              </p14:cNvPr>
              <p14:cNvContentPartPr/>
              <p14:nvPr/>
            </p14:nvContentPartPr>
            <p14:xfrm>
              <a:off x="5264719" y="305998"/>
              <a:ext cx="321840" cy="292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1C0F9BB-12EE-4EF1-8BCB-5F3D6107058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6079" y="296998"/>
                <a:ext cx="3394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D6597F5-D0A4-4339-A726-30883A774C7F}"/>
                  </a:ext>
                </a:extLst>
              </p14:cNvPr>
              <p14:cNvContentPartPr/>
              <p14:nvPr/>
            </p14:nvContentPartPr>
            <p14:xfrm>
              <a:off x="5568199" y="558358"/>
              <a:ext cx="8640" cy="18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D6597F5-D0A4-4339-A726-30883A774C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59199" y="549718"/>
                <a:ext cx="26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F7E53C9-6BF7-470C-87B8-6E48B8539244}"/>
                  </a:ext>
                </a:extLst>
              </p14:cNvPr>
              <p14:cNvContentPartPr/>
              <p14:nvPr/>
            </p14:nvContentPartPr>
            <p14:xfrm>
              <a:off x="5735239" y="330838"/>
              <a:ext cx="325440" cy="288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F7E53C9-6BF7-470C-87B8-6E48B85392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26599" y="321838"/>
                <a:ext cx="34308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98CBD2C-0EEF-48FC-9AED-F65C4052D75B}"/>
                  </a:ext>
                </a:extLst>
              </p14:cNvPr>
              <p14:cNvContentPartPr/>
              <p14:nvPr/>
            </p14:nvContentPartPr>
            <p14:xfrm>
              <a:off x="6008119" y="584638"/>
              <a:ext cx="34200" cy="59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98CBD2C-0EEF-48FC-9AED-F65C4052D7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99479" y="575638"/>
                <a:ext cx="518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53347E0-F3B9-468C-978E-BA7A4984E923}"/>
                  </a:ext>
                </a:extLst>
              </p14:cNvPr>
              <p14:cNvContentPartPr/>
              <p14:nvPr/>
            </p14:nvContentPartPr>
            <p14:xfrm>
              <a:off x="6311599" y="240838"/>
              <a:ext cx="60840" cy="90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53347E0-F3B9-468C-978E-BA7A4984E9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02959" y="232198"/>
                <a:ext cx="784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C954FB5-2A11-4F26-B788-CDD6077CE63E}"/>
                  </a:ext>
                </a:extLst>
              </p14:cNvPr>
              <p14:cNvContentPartPr/>
              <p14:nvPr/>
            </p14:nvContentPartPr>
            <p14:xfrm>
              <a:off x="6437599" y="183958"/>
              <a:ext cx="204840" cy="190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C954FB5-2A11-4F26-B788-CDD6077CE63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28599" y="175318"/>
                <a:ext cx="2224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EF9DF1F-7C84-4065-BA4C-55CE50A22938}"/>
                  </a:ext>
                </a:extLst>
              </p14:cNvPr>
              <p14:cNvContentPartPr/>
              <p14:nvPr/>
            </p14:nvContentPartPr>
            <p14:xfrm>
              <a:off x="6960679" y="312118"/>
              <a:ext cx="35280" cy="25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EF9DF1F-7C84-4065-BA4C-55CE50A229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51679" y="303478"/>
                <a:ext cx="52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ACC6377-243B-48B0-8CEA-9AFD102F2AE0}"/>
                  </a:ext>
                </a:extLst>
              </p14:cNvPr>
              <p14:cNvContentPartPr/>
              <p14:nvPr/>
            </p14:nvContentPartPr>
            <p14:xfrm>
              <a:off x="6922159" y="471238"/>
              <a:ext cx="5400" cy="4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ACC6377-243B-48B0-8CEA-9AFD102F2A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13159" y="462238"/>
                <a:ext cx="230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7C0CD59-96B2-4E29-8ACB-4C67C54B041C}"/>
                  </a:ext>
                </a:extLst>
              </p14:cNvPr>
              <p14:cNvContentPartPr/>
              <p14:nvPr/>
            </p14:nvContentPartPr>
            <p14:xfrm>
              <a:off x="509119" y="1256398"/>
              <a:ext cx="176400" cy="225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7C0CD59-96B2-4E29-8ACB-4C67C54B04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0479" y="1247758"/>
                <a:ext cx="1940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472F9A2-DAC4-4BB9-886D-CC9EE40F36B1}"/>
                  </a:ext>
                </a:extLst>
              </p14:cNvPr>
              <p14:cNvContentPartPr/>
              <p14:nvPr/>
            </p14:nvContentPartPr>
            <p14:xfrm>
              <a:off x="397519" y="1131838"/>
              <a:ext cx="498960" cy="124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472F9A2-DAC4-4BB9-886D-CC9EE40F36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8879" y="1122838"/>
                <a:ext cx="5166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09A664D-D643-4E60-8BB9-3600918195B8}"/>
                  </a:ext>
                </a:extLst>
              </p14:cNvPr>
              <p14:cNvContentPartPr/>
              <p14:nvPr/>
            </p14:nvContentPartPr>
            <p14:xfrm>
              <a:off x="800359" y="1077118"/>
              <a:ext cx="302040" cy="378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09A664D-D643-4E60-8BB9-3600918195B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1359" y="1068118"/>
                <a:ext cx="3196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2ADCE98-3A78-4490-9E9B-1A2E2F6021A1}"/>
                  </a:ext>
                </a:extLst>
              </p14:cNvPr>
              <p14:cNvContentPartPr/>
              <p14:nvPr/>
            </p14:nvContentPartPr>
            <p14:xfrm>
              <a:off x="1045159" y="1250278"/>
              <a:ext cx="190080" cy="194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2ADCE98-3A78-4490-9E9B-1A2E2F6021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6159" y="1241638"/>
                <a:ext cx="2077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7E3111-781B-403A-91BF-7DE24AA1FFD9}"/>
                  </a:ext>
                </a:extLst>
              </p14:cNvPr>
              <p14:cNvContentPartPr/>
              <p14:nvPr/>
            </p14:nvContentPartPr>
            <p14:xfrm>
              <a:off x="1503079" y="215998"/>
              <a:ext cx="244800" cy="50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7E3111-781B-403A-91BF-7DE24AA1FF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94079" y="206998"/>
                <a:ext cx="26244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37711D-1B7E-4D06-826B-A1EA06FF46B9}"/>
                  </a:ext>
                </a:extLst>
              </p14:cNvPr>
              <p14:cNvContentPartPr/>
              <p14:nvPr/>
            </p14:nvContentPartPr>
            <p14:xfrm>
              <a:off x="1506679" y="417598"/>
              <a:ext cx="191160" cy="49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37711D-1B7E-4D06-826B-A1EA06FF46B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98039" y="408598"/>
                <a:ext cx="208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4A84BC-4B09-4D18-BD57-FB96EA75B6E2}"/>
                  </a:ext>
                </a:extLst>
              </p14:cNvPr>
              <p14:cNvContentPartPr/>
              <p14:nvPr/>
            </p14:nvContentPartPr>
            <p14:xfrm>
              <a:off x="1804759" y="202678"/>
              <a:ext cx="192960" cy="40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4A84BC-4B09-4D18-BD57-FB96EA75B6E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95759" y="193678"/>
                <a:ext cx="2106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97B27B2-9B77-49E5-BFA9-2AB22887FBCC}"/>
                  </a:ext>
                </a:extLst>
              </p14:cNvPr>
              <p14:cNvContentPartPr/>
              <p14:nvPr/>
            </p14:nvContentPartPr>
            <p14:xfrm>
              <a:off x="1859479" y="472318"/>
              <a:ext cx="222480" cy="474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97B27B2-9B77-49E5-BFA9-2AB22887FB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50479" y="463678"/>
                <a:ext cx="24012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A2B00D-AB9C-4320-A48C-85DA1919B786}"/>
                  </a:ext>
                </a:extLst>
              </p14:cNvPr>
              <p14:cNvContentPartPr/>
              <p14:nvPr/>
            </p14:nvContentPartPr>
            <p14:xfrm>
              <a:off x="2504599" y="239398"/>
              <a:ext cx="326160" cy="421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A2B00D-AB9C-4320-A48C-85DA1919B78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95599" y="230758"/>
                <a:ext cx="3438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EE7724-27C3-4165-89C2-C6B5DDDB5775}"/>
                  </a:ext>
                </a:extLst>
              </p14:cNvPr>
              <p14:cNvContentPartPr/>
              <p14:nvPr/>
            </p14:nvContentPartPr>
            <p14:xfrm>
              <a:off x="2747599" y="474118"/>
              <a:ext cx="171000" cy="195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EE7724-27C3-4165-89C2-C6B5DDDB577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38599" y="465478"/>
                <a:ext cx="1886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6560AE-8C5D-4C8F-A7C6-619835B90C78}"/>
                  </a:ext>
                </a:extLst>
              </p14:cNvPr>
              <p14:cNvContentPartPr/>
              <p14:nvPr/>
            </p14:nvContentPartPr>
            <p14:xfrm>
              <a:off x="2965399" y="497878"/>
              <a:ext cx="221040" cy="226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6560AE-8C5D-4C8F-A7C6-619835B90C7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56759" y="488878"/>
                <a:ext cx="238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542D03D-612B-40D9-8147-730F6E8494DC}"/>
                  </a:ext>
                </a:extLst>
              </p14:cNvPr>
              <p14:cNvContentPartPr/>
              <p14:nvPr/>
            </p14:nvContentPartPr>
            <p14:xfrm>
              <a:off x="3350959" y="155158"/>
              <a:ext cx="246240" cy="493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542D03D-612B-40D9-8147-730F6E8494D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41959" y="146158"/>
                <a:ext cx="2638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D319517-928A-4034-B67D-D3F65F1964BB}"/>
                  </a:ext>
                </a:extLst>
              </p14:cNvPr>
              <p14:cNvContentPartPr/>
              <p14:nvPr/>
            </p14:nvContentPartPr>
            <p14:xfrm>
              <a:off x="3298399" y="382678"/>
              <a:ext cx="320040" cy="58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D319517-928A-4034-B67D-D3F65F1964B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89399" y="374038"/>
                <a:ext cx="3376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E16518-957E-4098-99BE-AC353A76268F}"/>
                  </a:ext>
                </a:extLst>
              </p14:cNvPr>
              <p14:cNvContentPartPr/>
              <p14:nvPr/>
            </p14:nvContentPartPr>
            <p14:xfrm>
              <a:off x="3502879" y="346678"/>
              <a:ext cx="216720" cy="30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E16518-957E-4098-99BE-AC353A76268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94239" y="338038"/>
                <a:ext cx="2343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A45E5E-5379-4265-8B81-C3E5838B7829}"/>
                  </a:ext>
                </a:extLst>
              </p14:cNvPr>
              <p14:cNvContentPartPr/>
              <p14:nvPr/>
            </p14:nvContentPartPr>
            <p14:xfrm>
              <a:off x="3699079" y="420838"/>
              <a:ext cx="244080" cy="181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A45E5E-5379-4265-8B81-C3E5838B782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90439" y="412198"/>
                <a:ext cx="2617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22C1671-06B1-4B80-BF26-5D4E262D4A05}"/>
                  </a:ext>
                </a:extLst>
              </p14:cNvPr>
              <p14:cNvContentPartPr/>
              <p14:nvPr/>
            </p14:nvContentPartPr>
            <p14:xfrm>
              <a:off x="3972679" y="393838"/>
              <a:ext cx="236520" cy="218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22C1671-06B1-4B80-BF26-5D4E262D4A0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64039" y="385198"/>
                <a:ext cx="2541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3F39D3-447D-4A73-9C86-5DB76C9B06ED}"/>
                  </a:ext>
                </a:extLst>
              </p14:cNvPr>
              <p14:cNvContentPartPr/>
              <p14:nvPr/>
            </p14:nvContentPartPr>
            <p14:xfrm>
              <a:off x="4296319" y="433438"/>
              <a:ext cx="119520" cy="172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3F39D3-447D-4A73-9C86-5DB76C9B06E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87679" y="424798"/>
                <a:ext cx="137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B1115A-FA6A-45A2-8791-B2B68D7EADDC}"/>
                  </a:ext>
                </a:extLst>
              </p14:cNvPr>
              <p14:cNvContentPartPr/>
              <p14:nvPr/>
            </p14:nvContentPartPr>
            <p14:xfrm>
              <a:off x="4504399" y="380878"/>
              <a:ext cx="248400" cy="20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B1115A-FA6A-45A2-8791-B2B68D7EADD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95759" y="371878"/>
                <a:ext cx="2660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96E7FB-D88A-41A5-ACC5-1AF4E42D5CC2}"/>
                  </a:ext>
                </a:extLst>
              </p14:cNvPr>
              <p14:cNvContentPartPr/>
              <p14:nvPr/>
            </p14:nvContentPartPr>
            <p14:xfrm>
              <a:off x="4719319" y="383758"/>
              <a:ext cx="198720" cy="243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96E7FB-D88A-41A5-ACC5-1AF4E42D5CC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10319" y="374758"/>
                <a:ext cx="2163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5D73C75-BDB7-4655-AB7A-C9B540968EE0}"/>
                  </a:ext>
                </a:extLst>
              </p14:cNvPr>
              <p14:cNvContentPartPr/>
              <p14:nvPr/>
            </p14:nvContentPartPr>
            <p14:xfrm>
              <a:off x="1571119" y="1306438"/>
              <a:ext cx="227520" cy="452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5D73C75-BDB7-4655-AB7A-C9B540968EE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62479" y="1297798"/>
                <a:ext cx="24516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343DB54-5772-4A7A-AE37-B221816C1426}"/>
                  </a:ext>
                </a:extLst>
              </p14:cNvPr>
              <p14:cNvContentPartPr/>
              <p14:nvPr/>
            </p14:nvContentPartPr>
            <p14:xfrm>
              <a:off x="1743199" y="1183318"/>
              <a:ext cx="27720" cy="8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343DB54-5772-4A7A-AE37-B221816C142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34559" y="1174678"/>
                <a:ext cx="453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3748CD5-A9C9-4F98-A5A3-CD6CC2871363}"/>
                  </a:ext>
                </a:extLst>
              </p14:cNvPr>
              <p14:cNvContentPartPr/>
              <p14:nvPr/>
            </p14:nvContentPartPr>
            <p14:xfrm>
              <a:off x="1861279" y="1232638"/>
              <a:ext cx="151920" cy="191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3748CD5-A9C9-4F98-A5A3-CD6CC287136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52639" y="1223638"/>
                <a:ext cx="1695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BEDCF77-1E90-4337-BDAD-4695E362A536}"/>
                  </a:ext>
                </a:extLst>
              </p14:cNvPr>
              <p14:cNvContentPartPr/>
              <p14:nvPr/>
            </p14:nvContentPartPr>
            <p14:xfrm>
              <a:off x="2137039" y="1266478"/>
              <a:ext cx="58320" cy="110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BEDCF77-1E90-4337-BDAD-4695E362A53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28039" y="1257478"/>
                <a:ext cx="759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5508E7C-6130-4DC5-AF0D-A536D0357A5E}"/>
                  </a:ext>
                </a:extLst>
              </p14:cNvPr>
              <p14:cNvContentPartPr/>
              <p14:nvPr/>
            </p14:nvContentPartPr>
            <p14:xfrm>
              <a:off x="2287879" y="1276558"/>
              <a:ext cx="103320" cy="124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5508E7C-6130-4DC5-AF0D-A536D0357A5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79239" y="1267918"/>
                <a:ext cx="1209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8DBE813-0736-4252-A6B6-3506CE70078B}"/>
                  </a:ext>
                </a:extLst>
              </p14:cNvPr>
              <p14:cNvContentPartPr/>
              <p14:nvPr/>
            </p14:nvContentPartPr>
            <p14:xfrm>
              <a:off x="2617999" y="939238"/>
              <a:ext cx="222480" cy="481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8DBE813-0736-4252-A6B6-3506CE70078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09359" y="930238"/>
                <a:ext cx="24012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6B705D7-729B-434B-818B-1E4D03A02ECF}"/>
                  </a:ext>
                </a:extLst>
              </p14:cNvPr>
              <p14:cNvContentPartPr/>
              <p14:nvPr/>
            </p14:nvContentPartPr>
            <p14:xfrm>
              <a:off x="2557879" y="1150918"/>
              <a:ext cx="311040" cy="96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6B705D7-729B-434B-818B-1E4D03A02E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48879" y="1142278"/>
                <a:ext cx="3286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34ACD3A-3394-4C41-9E62-5DA0437198C5}"/>
                  </a:ext>
                </a:extLst>
              </p14:cNvPr>
              <p14:cNvContentPartPr/>
              <p14:nvPr/>
            </p14:nvContentPartPr>
            <p14:xfrm>
              <a:off x="3029119" y="1314718"/>
              <a:ext cx="201960" cy="329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34ACD3A-3394-4C41-9E62-5DA0437198C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20479" y="1306078"/>
                <a:ext cx="2196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EFFB07-DBB9-44CC-9F34-4B40CB2BCBE2}"/>
                  </a:ext>
                </a:extLst>
              </p14:cNvPr>
              <p14:cNvContentPartPr/>
              <p14:nvPr/>
            </p14:nvContentPartPr>
            <p14:xfrm>
              <a:off x="3219919" y="1164958"/>
              <a:ext cx="262800" cy="182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EFFB07-DBB9-44CC-9F34-4B40CB2BCBE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11279" y="1155958"/>
                <a:ext cx="2804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FB837C8-7C36-40F3-84D2-FFD67C6B340B}"/>
                  </a:ext>
                </a:extLst>
              </p14:cNvPr>
              <p14:cNvContentPartPr/>
              <p14:nvPr/>
            </p14:nvContentPartPr>
            <p14:xfrm>
              <a:off x="3500359" y="1173958"/>
              <a:ext cx="190080" cy="192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FB837C8-7C36-40F3-84D2-FFD67C6B340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91359" y="1164958"/>
                <a:ext cx="2077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80D85FA-B9ED-4FE0-A81B-3974B1776B87}"/>
                  </a:ext>
                </a:extLst>
              </p14:cNvPr>
              <p14:cNvContentPartPr/>
              <p14:nvPr/>
            </p14:nvContentPartPr>
            <p14:xfrm>
              <a:off x="3655879" y="960118"/>
              <a:ext cx="225720" cy="335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80D85FA-B9ED-4FE0-A81B-3974B1776B8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646879" y="951478"/>
                <a:ext cx="24336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1363D58-FCCF-443F-9CA9-7CBF9DEED7A5}"/>
                  </a:ext>
                </a:extLst>
              </p14:cNvPr>
              <p14:cNvContentPartPr/>
              <p14:nvPr/>
            </p14:nvContentPartPr>
            <p14:xfrm>
              <a:off x="3910039" y="775438"/>
              <a:ext cx="355320" cy="576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1363D58-FCCF-443F-9CA9-7CBF9DEED7A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901039" y="766798"/>
                <a:ext cx="37296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E30F6E6-485C-4BD0-BA89-930048AA1315}"/>
                  </a:ext>
                </a:extLst>
              </p14:cNvPr>
              <p14:cNvContentPartPr/>
              <p14:nvPr/>
            </p14:nvContentPartPr>
            <p14:xfrm>
              <a:off x="3920839" y="1119958"/>
              <a:ext cx="295560" cy="93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E30F6E6-485C-4BD0-BA89-930048AA131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11839" y="1110958"/>
                <a:ext cx="3132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772B8B-5284-4692-A5EB-26AF5D9C370E}"/>
                  </a:ext>
                </a:extLst>
              </p14:cNvPr>
              <p14:cNvContentPartPr/>
              <p14:nvPr/>
            </p14:nvContentPartPr>
            <p14:xfrm>
              <a:off x="4514479" y="1128238"/>
              <a:ext cx="182520" cy="169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772B8B-5284-4692-A5EB-26AF5D9C370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05839" y="1119598"/>
                <a:ext cx="2001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0C81931-E006-467A-9F6C-E930729044B3}"/>
                  </a:ext>
                </a:extLst>
              </p14:cNvPr>
              <p14:cNvContentPartPr/>
              <p14:nvPr/>
            </p14:nvContentPartPr>
            <p14:xfrm>
              <a:off x="4867279" y="770398"/>
              <a:ext cx="323640" cy="554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0C81931-E006-467A-9F6C-E930729044B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58279" y="761398"/>
                <a:ext cx="34128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2CF607C-81F2-41FF-A3DE-8E5B3774AEEB}"/>
                  </a:ext>
                </a:extLst>
              </p14:cNvPr>
              <p14:cNvContentPartPr/>
              <p14:nvPr/>
            </p14:nvContentPartPr>
            <p14:xfrm>
              <a:off x="4894639" y="1118518"/>
              <a:ext cx="189000" cy="58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2CF607C-81F2-41FF-A3DE-8E5B3774AEE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885639" y="1109518"/>
                <a:ext cx="2066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B97F25A-8989-4DEF-8049-4238193FC7BE}"/>
                  </a:ext>
                </a:extLst>
              </p14:cNvPr>
              <p14:cNvContentPartPr/>
              <p14:nvPr/>
            </p14:nvContentPartPr>
            <p14:xfrm>
              <a:off x="464479" y="1990078"/>
              <a:ext cx="122040" cy="192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B97F25A-8989-4DEF-8049-4238193FC7B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5839" y="1981438"/>
                <a:ext cx="1396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5593AC4-01C7-433C-9E97-6113828D7EF1}"/>
                  </a:ext>
                </a:extLst>
              </p14:cNvPr>
              <p14:cNvContentPartPr/>
              <p14:nvPr/>
            </p14:nvContentPartPr>
            <p14:xfrm>
              <a:off x="603079" y="1895398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5593AC4-01C7-433C-9E97-6113828D7EF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4079" y="18863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E6A1DA8-C904-4E86-9A22-3FF13AFB15E6}"/>
                  </a:ext>
                </a:extLst>
              </p14:cNvPr>
              <p14:cNvContentPartPr/>
              <p14:nvPr/>
            </p14:nvContentPartPr>
            <p14:xfrm>
              <a:off x="603799" y="1885678"/>
              <a:ext cx="217800" cy="2923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E6A1DA8-C904-4E86-9A22-3FF13AFB15E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94799" y="1876678"/>
                <a:ext cx="2354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0FA42C1-8D42-489C-92A3-9A68C1E401BE}"/>
                  </a:ext>
                </a:extLst>
              </p14:cNvPr>
              <p14:cNvContentPartPr/>
              <p14:nvPr/>
            </p14:nvContentPartPr>
            <p14:xfrm>
              <a:off x="1016359" y="1928158"/>
              <a:ext cx="357840" cy="6915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0FA42C1-8D42-489C-92A3-9A68C1E401B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07719" y="1919518"/>
                <a:ext cx="37548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CD9A369-B966-479D-B1C1-28AABB379227}"/>
                  </a:ext>
                </a:extLst>
              </p14:cNvPr>
              <p14:cNvContentPartPr/>
              <p14:nvPr/>
            </p14:nvContentPartPr>
            <p14:xfrm>
              <a:off x="1422079" y="1905838"/>
              <a:ext cx="172440" cy="196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CD9A369-B966-479D-B1C1-28AABB37922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413439" y="1897198"/>
                <a:ext cx="1900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259C3D3-7340-4A83-BDCF-7B00DB446E26}"/>
                  </a:ext>
                </a:extLst>
              </p14:cNvPr>
              <p14:cNvContentPartPr/>
              <p14:nvPr/>
            </p14:nvContentPartPr>
            <p14:xfrm>
              <a:off x="1595239" y="1856518"/>
              <a:ext cx="253800" cy="24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259C3D3-7340-4A83-BDCF-7B00DB446E2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586599" y="1847518"/>
                <a:ext cx="2714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DB4F889-4B5B-4FD1-AAA5-2AC841DC9DD1}"/>
                  </a:ext>
                </a:extLst>
              </p14:cNvPr>
              <p14:cNvContentPartPr/>
              <p14:nvPr/>
            </p14:nvContentPartPr>
            <p14:xfrm>
              <a:off x="1826359" y="1860478"/>
              <a:ext cx="215280" cy="221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DB4F889-4B5B-4FD1-AAA5-2AC841DC9DD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817359" y="1851838"/>
                <a:ext cx="2329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0B4D5F5-DFE9-423B-8591-6116B1B2F189}"/>
                  </a:ext>
                </a:extLst>
              </p14:cNvPr>
              <p14:cNvContentPartPr/>
              <p14:nvPr/>
            </p14:nvContentPartPr>
            <p14:xfrm>
              <a:off x="2052799" y="1855798"/>
              <a:ext cx="219960" cy="198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0B4D5F5-DFE9-423B-8591-6116B1B2F18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043799" y="1846798"/>
                <a:ext cx="237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ED2D740-7ACA-4078-8691-563D00F65BE9}"/>
                  </a:ext>
                </a:extLst>
              </p14:cNvPr>
              <p14:cNvContentPartPr/>
              <p14:nvPr/>
            </p14:nvContentPartPr>
            <p14:xfrm>
              <a:off x="2274919" y="1862998"/>
              <a:ext cx="142920" cy="163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ED2D740-7ACA-4078-8691-563D00F65BE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265919" y="1853998"/>
                <a:ext cx="1605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72CD58C-2F0D-4075-86E4-31DDB9A94842}"/>
                  </a:ext>
                </a:extLst>
              </p14:cNvPr>
              <p14:cNvContentPartPr/>
              <p14:nvPr/>
            </p14:nvContentPartPr>
            <p14:xfrm>
              <a:off x="2530879" y="1717918"/>
              <a:ext cx="135360" cy="319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72CD58C-2F0D-4075-86E4-31DDB9A9484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521879" y="1709278"/>
                <a:ext cx="1530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BE0081E-265B-402D-8822-721A78D7C53A}"/>
                  </a:ext>
                </a:extLst>
              </p14:cNvPr>
              <p14:cNvContentPartPr/>
              <p14:nvPr/>
            </p14:nvContentPartPr>
            <p14:xfrm>
              <a:off x="2731399" y="1623238"/>
              <a:ext cx="135720" cy="4035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BE0081E-265B-402D-8822-721A78D7C53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722399" y="1614598"/>
                <a:ext cx="1533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D5613E7-69BD-4A09-AC56-DC48625EB537}"/>
                  </a:ext>
                </a:extLst>
              </p14:cNvPr>
              <p14:cNvContentPartPr/>
              <p14:nvPr/>
            </p14:nvContentPartPr>
            <p14:xfrm>
              <a:off x="2796199" y="1768318"/>
              <a:ext cx="273960" cy="640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D5613E7-69BD-4A09-AC56-DC48625EB53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787559" y="1759318"/>
                <a:ext cx="291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7E98153-DB0C-4968-89AF-51AB719850D0}"/>
                  </a:ext>
                </a:extLst>
              </p14:cNvPr>
              <p14:cNvContentPartPr/>
              <p14:nvPr/>
            </p14:nvContentPartPr>
            <p14:xfrm>
              <a:off x="3235399" y="1783438"/>
              <a:ext cx="380520" cy="666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7E98153-DB0C-4968-89AF-51AB719850D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226399" y="1774438"/>
                <a:ext cx="39816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6834FF2-4B22-4FA4-A1BD-99206D46ACF2}"/>
                  </a:ext>
                </a:extLst>
              </p14:cNvPr>
              <p14:cNvContentPartPr/>
              <p14:nvPr/>
            </p14:nvContentPartPr>
            <p14:xfrm>
              <a:off x="3684679" y="1791358"/>
              <a:ext cx="34200" cy="1054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6834FF2-4B22-4FA4-A1BD-99206D46ACF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676039" y="1782358"/>
                <a:ext cx="518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2B9BD9C-F6AD-4A40-A871-DEF85A9FAEB2}"/>
                  </a:ext>
                </a:extLst>
              </p14:cNvPr>
              <p14:cNvContentPartPr/>
              <p14:nvPr/>
            </p14:nvContentPartPr>
            <p14:xfrm>
              <a:off x="3770359" y="1724398"/>
              <a:ext cx="2160" cy="43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2B9BD9C-F6AD-4A40-A871-DEF85A9FAEB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61359" y="1715398"/>
                <a:ext cx="198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3F263ED-D049-4521-9336-3ED8C74E9F2C}"/>
                  </a:ext>
                </a:extLst>
              </p14:cNvPr>
              <p14:cNvContentPartPr/>
              <p14:nvPr/>
            </p14:nvContentPartPr>
            <p14:xfrm>
              <a:off x="3823279" y="1731238"/>
              <a:ext cx="166320" cy="169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3F263ED-D049-4521-9336-3ED8C74E9F2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14279" y="1722598"/>
                <a:ext cx="1839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8A5D0F2-B2C1-46C3-A28B-E4508ECA32AB}"/>
                  </a:ext>
                </a:extLst>
              </p14:cNvPr>
              <p14:cNvContentPartPr/>
              <p14:nvPr/>
            </p14:nvContentPartPr>
            <p14:xfrm>
              <a:off x="4000759" y="1723678"/>
              <a:ext cx="140760" cy="138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8A5D0F2-B2C1-46C3-A28B-E4508ECA32A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92119" y="1714678"/>
                <a:ext cx="1584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A11A8A-CD15-44DF-82AD-C03CE8D95C3A}"/>
                  </a:ext>
                </a:extLst>
              </p14:cNvPr>
              <p14:cNvContentPartPr/>
              <p14:nvPr/>
            </p14:nvContentPartPr>
            <p14:xfrm>
              <a:off x="4157359" y="1752478"/>
              <a:ext cx="208080" cy="127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A11A8A-CD15-44DF-82AD-C03CE8D95C3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148359" y="1743838"/>
                <a:ext cx="225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0D3F735-BCA5-4F92-993F-0B8566E536B4}"/>
                  </a:ext>
                </a:extLst>
              </p14:cNvPr>
              <p14:cNvContentPartPr/>
              <p14:nvPr/>
            </p14:nvContentPartPr>
            <p14:xfrm>
              <a:off x="4659919" y="1425958"/>
              <a:ext cx="228600" cy="434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0D3F735-BCA5-4F92-993F-0B8566E536B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51279" y="1416958"/>
                <a:ext cx="24624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9588FDE-39B9-4D80-AD04-86DAFD79A1BB}"/>
                  </a:ext>
                </a:extLst>
              </p14:cNvPr>
              <p14:cNvContentPartPr/>
              <p14:nvPr/>
            </p14:nvContentPartPr>
            <p14:xfrm>
              <a:off x="4965559" y="1682998"/>
              <a:ext cx="38520" cy="95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9588FDE-39B9-4D80-AD04-86DAFD79A1B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956559" y="1673998"/>
                <a:ext cx="561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C77D99C-1DD0-4112-894E-B718E68D2F94}"/>
                  </a:ext>
                </a:extLst>
              </p14:cNvPr>
              <p14:cNvContentPartPr/>
              <p14:nvPr/>
            </p14:nvContentPartPr>
            <p14:xfrm>
              <a:off x="4864039" y="1664998"/>
              <a:ext cx="241560" cy="3945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C77D99C-1DD0-4112-894E-B718E68D2F9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55039" y="1655998"/>
                <a:ext cx="2592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B05018F-3854-4EE9-AC0F-DE2FD0BFF3A4}"/>
                  </a:ext>
                </a:extLst>
              </p14:cNvPr>
              <p14:cNvContentPartPr/>
              <p14:nvPr/>
            </p14:nvContentPartPr>
            <p14:xfrm>
              <a:off x="8275399" y="961558"/>
              <a:ext cx="246600" cy="328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B05018F-3854-4EE9-AC0F-DE2FD0BFF3A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266759" y="952558"/>
                <a:ext cx="26424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02E5987-C199-4B6A-9A27-2AA79511AFB0}"/>
                  </a:ext>
                </a:extLst>
              </p14:cNvPr>
              <p14:cNvContentPartPr/>
              <p14:nvPr/>
            </p14:nvContentPartPr>
            <p14:xfrm>
              <a:off x="8185039" y="890278"/>
              <a:ext cx="349200" cy="304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02E5987-C199-4B6A-9A27-2AA79511AFB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176039" y="881278"/>
                <a:ext cx="3668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BE9C29D-D477-45C2-8B20-7060606D67C2}"/>
                  </a:ext>
                </a:extLst>
              </p14:cNvPr>
              <p14:cNvContentPartPr/>
              <p14:nvPr/>
            </p14:nvContentPartPr>
            <p14:xfrm>
              <a:off x="8780839" y="1047598"/>
              <a:ext cx="172440" cy="1303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BE9C29D-D477-45C2-8B20-7060606D67C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771839" y="1038958"/>
                <a:ext cx="1900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C3D41D-E0FD-4B48-B356-2578223389F3}"/>
                  </a:ext>
                </a:extLst>
              </p14:cNvPr>
              <p14:cNvContentPartPr/>
              <p14:nvPr/>
            </p14:nvContentPartPr>
            <p14:xfrm>
              <a:off x="8964799" y="1074598"/>
              <a:ext cx="193680" cy="103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C3D41D-E0FD-4B48-B356-2578223389F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956159" y="1065598"/>
                <a:ext cx="211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68F1C65-938F-4855-ACFC-330E52CA7A77}"/>
                  </a:ext>
                </a:extLst>
              </p14:cNvPr>
              <p14:cNvContentPartPr/>
              <p14:nvPr/>
            </p14:nvContentPartPr>
            <p14:xfrm>
              <a:off x="9206719" y="1041478"/>
              <a:ext cx="231840" cy="136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68F1C65-938F-4855-ACFC-330E52CA7A7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197719" y="1032838"/>
                <a:ext cx="2494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7964CCF-83D0-436C-A190-C44CE05000D4}"/>
                  </a:ext>
                </a:extLst>
              </p14:cNvPr>
              <p14:cNvContentPartPr/>
              <p14:nvPr/>
            </p14:nvContentPartPr>
            <p14:xfrm>
              <a:off x="9413359" y="883798"/>
              <a:ext cx="129960" cy="2548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7964CCF-83D0-436C-A190-C44CE05000D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404359" y="874798"/>
                <a:ext cx="1476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596B5A6-1E0D-45B7-AD74-4CD3738F6B74}"/>
                  </a:ext>
                </a:extLst>
              </p14:cNvPr>
              <p14:cNvContentPartPr/>
              <p14:nvPr/>
            </p14:nvContentPartPr>
            <p14:xfrm>
              <a:off x="9772279" y="822598"/>
              <a:ext cx="88560" cy="209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596B5A6-1E0D-45B7-AD74-4CD3738F6B7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763279" y="813598"/>
                <a:ext cx="1062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2233192-9855-49E4-9715-BA9BD9D90BFE}"/>
                  </a:ext>
                </a:extLst>
              </p14:cNvPr>
              <p14:cNvContentPartPr/>
              <p14:nvPr/>
            </p14:nvContentPartPr>
            <p14:xfrm>
              <a:off x="9736279" y="795238"/>
              <a:ext cx="373680" cy="415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2233192-9855-49E4-9715-BA9BD9D90BF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727279" y="786238"/>
                <a:ext cx="3913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915199E-041F-4F3E-9972-39B37F63C0FB}"/>
                  </a:ext>
                </a:extLst>
              </p14:cNvPr>
              <p14:cNvContentPartPr/>
              <p14:nvPr/>
            </p14:nvContentPartPr>
            <p14:xfrm>
              <a:off x="5494399" y="842758"/>
              <a:ext cx="239760" cy="442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915199E-041F-4F3E-9972-39B37F63C0F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485759" y="834118"/>
                <a:ext cx="2574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1D04A1D-4FFB-4024-AFCA-65166EB23E9B}"/>
                  </a:ext>
                </a:extLst>
              </p14:cNvPr>
              <p14:cNvContentPartPr/>
              <p14:nvPr/>
            </p14:nvContentPartPr>
            <p14:xfrm>
              <a:off x="5462359" y="1051918"/>
              <a:ext cx="299520" cy="75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1D04A1D-4FFB-4024-AFCA-65166EB23E9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453359" y="1043278"/>
                <a:ext cx="3171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1C132E0-5B88-43EB-8DE2-E10FFD83FCBF}"/>
                  </a:ext>
                </a:extLst>
              </p14:cNvPr>
              <p14:cNvContentPartPr/>
              <p14:nvPr/>
            </p14:nvContentPartPr>
            <p14:xfrm>
              <a:off x="5771599" y="1040398"/>
              <a:ext cx="303480" cy="183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1C132E0-5B88-43EB-8DE2-E10FFD83FCB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762599" y="1031758"/>
                <a:ext cx="3211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5D610A-27DB-4D7A-9982-F1C851BB576C}"/>
                  </a:ext>
                </a:extLst>
              </p14:cNvPr>
              <p14:cNvContentPartPr/>
              <p14:nvPr/>
            </p14:nvContentPartPr>
            <p14:xfrm>
              <a:off x="6128719" y="1069918"/>
              <a:ext cx="149040" cy="170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5D610A-27DB-4D7A-9982-F1C851BB576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20079" y="1060918"/>
                <a:ext cx="1666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EA8AD1A-B305-40B3-A0CE-4888DD60A560}"/>
                  </a:ext>
                </a:extLst>
              </p14:cNvPr>
              <p14:cNvContentPartPr/>
              <p14:nvPr/>
            </p14:nvContentPartPr>
            <p14:xfrm>
              <a:off x="6672679" y="961558"/>
              <a:ext cx="314280" cy="255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EA8AD1A-B305-40B3-A0CE-4888DD60A56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663679" y="952558"/>
                <a:ext cx="3319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FF9E26D-CDC3-429B-A815-FA685A40B4FF}"/>
                  </a:ext>
                </a:extLst>
              </p14:cNvPr>
              <p14:cNvContentPartPr/>
              <p14:nvPr/>
            </p14:nvContentPartPr>
            <p14:xfrm>
              <a:off x="6951319" y="1164238"/>
              <a:ext cx="16920" cy="27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FF9E26D-CDC3-429B-A815-FA685A40B4F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942679" y="1155598"/>
                <a:ext cx="34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273AB9A-013D-43FC-95E2-D6DD60B1F168}"/>
                  </a:ext>
                </a:extLst>
              </p14:cNvPr>
              <p14:cNvContentPartPr/>
              <p14:nvPr/>
            </p14:nvContentPartPr>
            <p14:xfrm>
              <a:off x="7113679" y="984598"/>
              <a:ext cx="279000" cy="208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273AB9A-013D-43FC-95E2-D6DD60B1F16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104679" y="975598"/>
                <a:ext cx="2966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795C83B-81C8-41DE-AB90-ADEAE0B82CA0}"/>
                  </a:ext>
                </a:extLst>
              </p14:cNvPr>
              <p14:cNvContentPartPr/>
              <p14:nvPr/>
            </p14:nvContentPartPr>
            <p14:xfrm>
              <a:off x="7337239" y="1185478"/>
              <a:ext cx="1800" cy="18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795C83B-81C8-41DE-AB90-ADEAE0B82CA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328599" y="1176478"/>
                <a:ext cx="19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3351FE2-9439-49B5-A3ED-E9DD3D78F330}"/>
                  </a:ext>
                </a:extLst>
              </p14:cNvPr>
              <p14:cNvContentPartPr/>
              <p14:nvPr/>
            </p14:nvContentPartPr>
            <p14:xfrm>
              <a:off x="7566199" y="880558"/>
              <a:ext cx="33480" cy="78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3351FE2-9439-49B5-A3ED-E9DD3D78F33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557559" y="871558"/>
                <a:ext cx="511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59630BA-B8FA-44F1-A8E3-3D017B8BD878}"/>
                  </a:ext>
                </a:extLst>
              </p14:cNvPr>
              <p14:cNvContentPartPr/>
              <p14:nvPr/>
            </p14:nvContentPartPr>
            <p14:xfrm>
              <a:off x="7719919" y="826918"/>
              <a:ext cx="145800" cy="187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59630BA-B8FA-44F1-A8E3-3D017B8BD87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711279" y="818278"/>
                <a:ext cx="163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EDAABC-0188-4F90-9807-C64572B3137A}"/>
                  </a:ext>
                </a:extLst>
              </p14:cNvPr>
              <p14:cNvContentPartPr/>
              <p14:nvPr/>
            </p14:nvContentPartPr>
            <p14:xfrm>
              <a:off x="5406919" y="1656358"/>
              <a:ext cx="179280" cy="183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EDAABC-0188-4F90-9807-C64572B3137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397919" y="1647358"/>
                <a:ext cx="1969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D5E7144-005E-435E-B45F-E16C3AF9E276}"/>
                  </a:ext>
                </a:extLst>
              </p14:cNvPr>
              <p14:cNvContentPartPr/>
              <p14:nvPr/>
            </p14:nvContentPartPr>
            <p14:xfrm>
              <a:off x="6072919" y="1276558"/>
              <a:ext cx="343440" cy="540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D5E7144-005E-435E-B45F-E16C3AF9E27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064279" y="1267918"/>
                <a:ext cx="36108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60A83BB-B6CE-4673-8D8B-099E92E7C698}"/>
                  </a:ext>
                </a:extLst>
              </p14:cNvPr>
              <p14:cNvContentPartPr/>
              <p14:nvPr/>
            </p14:nvContentPartPr>
            <p14:xfrm>
              <a:off x="5998039" y="1596598"/>
              <a:ext cx="309600" cy="71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60A83BB-B6CE-4673-8D8B-099E92E7C69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989039" y="1587958"/>
                <a:ext cx="3272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21B7489-30C7-4052-B57E-0F575A879FCC}"/>
                  </a:ext>
                </a:extLst>
              </p14:cNvPr>
              <p14:cNvContentPartPr/>
              <p14:nvPr/>
            </p14:nvContentPartPr>
            <p14:xfrm>
              <a:off x="6254719" y="1624678"/>
              <a:ext cx="159480" cy="1519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21B7489-30C7-4052-B57E-0F575A879FC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246079" y="1615678"/>
                <a:ext cx="1771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E71FABA-F5DA-4231-B330-F32FFD382EEE}"/>
                  </a:ext>
                </a:extLst>
              </p14:cNvPr>
              <p14:cNvContentPartPr/>
              <p14:nvPr/>
            </p14:nvContentPartPr>
            <p14:xfrm>
              <a:off x="6451999" y="1612078"/>
              <a:ext cx="184680" cy="229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E71FABA-F5DA-4231-B330-F32FFD382EE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443359" y="1603438"/>
                <a:ext cx="2023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C84D7F-6C25-4B1C-95FC-0EFE96B78FE9}"/>
                  </a:ext>
                </a:extLst>
              </p14:cNvPr>
              <p14:cNvContentPartPr/>
              <p14:nvPr/>
            </p14:nvContentPartPr>
            <p14:xfrm>
              <a:off x="6644239" y="1612798"/>
              <a:ext cx="343440" cy="165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C84D7F-6C25-4B1C-95FC-0EFE96B78FE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635239" y="1603798"/>
                <a:ext cx="361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44CCDDB-03C3-4598-A9E1-BD61CB4561EC}"/>
                  </a:ext>
                </a:extLst>
              </p14:cNvPr>
              <p14:cNvContentPartPr/>
              <p14:nvPr/>
            </p14:nvContentPartPr>
            <p14:xfrm>
              <a:off x="7074079" y="1613158"/>
              <a:ext cx="175680" cy="148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44CCDDB-03C3-4598-A9E1-BD61CB4561E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065079" y="1604518"/>
                <a:ext cx="1933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0DCAA0E-4865-4E65-83F2-96DD6AEB6584}"/>
                  </a:ext>
                </a:extLst>
              </p14:cNvPr>
              <p14:cNvContentPartPr/>
              <p14:nvPr/>
            </p14:nvContentPartPr>
            <p14:xfrm>
              <a:off x="7342279" y="1357558"/>
              <a:ext cx="210240" cy="363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0DCAA0E-4865-4E65-83F2-96DD6AEB658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333639" y="1348918"/>
                <a:ext cx="22788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AB932B7-89A4-46D0-8AF8-E03BECF2A6F0}"/>
                  </a:ext>
                </a:extLst>
              </p14:cNvPr>
              <p14:cNvContentPartPr/>
              <p14:nvPr/>
            </p14:nvContentPartPr>
            <p14:xfrm>
              <a:off x="7431919" y="1621078"/>
              <a:ext cx="122040" cy="136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AB932B7-89A4-46D0-8AF8-E03BECF2A6F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422919" y="1612078"/>
                <a:ext cx="1396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D9C96D7-D779-4414-829C-B708DB80D268}"/>
                  </a:ext>
                </a:extLst>
              </p14:cNvPr>
              <p14:cNvContentPartPr/>
              <p14:nvPr/>
            </p14:nvContentPartPr>
            <p14:xfrm>
              <a:off x="7885879" y="1533598"/>
              <a:ext cx="264960" cy="212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D9C96D7-D779-4414-829C-B708DB80D26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876879" y="1524958"/>
                <a:ext cx="2826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A8EE0A3-B972-4B0C-8200-0582206A89A7}"/>
                  </a:ext>
                </a:extLst>
              </p14:cNvPr>
              <p14:cNvContentPartPr/>
              <p14:nvPr/>
            </p14:nvContentPartPr>
            <p14:xfrm>
              <a:off x="8179279" y="1605958"/>
              <a:ext cx="186840" cy="153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A8EE0A3-B972-4B0C-8200-0582206A89A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170279" y="1597318"/>
                <a:ext cx="2044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2D709F1-E01B-43D5-ABC1-65C855000304}"/>
                  </a:ext>
                </a:extLst>
              </p14:cNvPr>
              <p14:cNvContentPartPr/>
              <p14:nvPr/>
            </p14:nvContentPartPr>
            <p14:xfrm>
              <a:off x="8379079" y="1608838"/>
              <a:ext cx="160920" cy="170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2D709F1-E01B-43D5-ABC1-65C85500030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370079" y="1600198"/>
                <a:ext cx="178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DE7825-16EC-4D49-B546-76DBE46B285D}"/>
                  </a:ext>
                </a:extLst>
              </p14:cNvPr>
              <p14:cNvContentPartPr/>
              <p14:nvPr/>
            </p14:nvContentPartPr>
            <p14:xfrm>
              <a:off x="8598319" y="1410478"/>
              <a:ext cx="218160" cy="4150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DE7825-16EC-4D49-B546-76DBE46B285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589319" y="1401838"/>
                <a:ext cx="2358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F995DEB-D8E1-4560-BE1D-4F4C38234DFB}"/>
                  </a:ext>
                </a:extLst>
              </p14:cNvPr>
              <p14:cNvContentPartPr/>
              <p14:nvPr/>
            </p14:nvContentPartPr>
            <p14:xfrm>
              <a:off x="9109159" y="1587958"/>
              <a:ext cx="162000" cy="152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F995DEB-D8E1-4560-BE1D-4F4C38234DF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100519" y="1579318"/>
                <a:ext cx="1796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5C09256-C5C3-4337-AD5F-418BF5D5E8CA}"/>
                  </a:ext>
                </a:extLst>
              </p14:cNvPr>
              <p14:cNvContentPartPr/>
              <p14:nvPr/>
            </p14:nvContentPartPr>
            <p14:xfrm>
              <a:off x="9453319" y="1482118"/>
              <a:ext cx="176760" cy="282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5C09256-C5C3-4337-AD5F-418BF5D5E8C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444679" y="1473118"/>
                <a:ext cx="1944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AB3BFE6-96CC-424A-B952-9625BB348FE1}"/>
                  </a:ext>
                </a:extLst>
              </p14:cNvPr>
              <p14:cNvContentPartPr/>
              <p14:nvPr/>
            </p14:nvContentPartPr>
            <p14:xfrm>
              <a:off x="536479" y="2328478"/>
              <a:ext cx="334440" cy="6516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AB3BFE6-96CC-424A-B952-9625BB348FE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27479" y="2319838"/>
                <a:ext cx="35208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EEBDB2A-B1A4-4A35-8C62-09F1459B8947}"/>
                  </a:ext>
                </a:extLst>
              </p14:cNvPr>
              <p14:cNvContentPartPr/>
              <p14:nvPr/>
            </p14:nvContentPartPr>
            <p14:xfrm>
              <a:off x="500839" y="2738518"/>
              <a:ext cx="400320" cy="123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EEBDB2A-B1A4-4A35-8C62-09F1459B894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92199" y="2729878"/>
                <a:ext cx="4179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A68EE76-C779-4CC2-A08D-4AE48259E5CE}"/>
                  </a:ext>
                </a:extLst>
              </p14:cNvPr>
              <p14:cNvContentPartPr/>
              <p14:nvPr/>
            </p14:nvContentPartPr>
            <p14:xfrm>
              <a:off x="981799" y="2679118"/>
              <a:ext cx="136800" cy="258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A68EE76-C779-4CC2-A08D-4AE48259E5C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73159" y="2670118"/>
                <a:ext cx="1544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90F188E-EA73-479C-A3C0-3C8D44070298}"/>
                  </a:ext>
                </a:extLst>
              </p14:cNvPr>
              <p14:cNvContentPartPr/>
              <p14:nvPr/>
            </p14:nvContentPartPr>
            <p14:xfrm>
              <a:off x="1221559" y="2710438"/>
              <a:ext cx="101160" cy="186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90F188E-EA73-479C-A3C0-3C8D4407029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212919" y="2701438"/>
                <a:ext cx="1188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E0BB0EC-9C76-46DF-800B-DFCD9422FA49}"/>
                  </a:ext>
                </a:extLst>
              </p14:cNvPr>
              <p14:cNvContentPartPr/>
              <p14:nvPr/>
            </p14:nvContentPartPr>
            <p14:xfrm>
              <a:off x="1181599" y="2660758"/>
              <a:ext cx="240840" cy="239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E0BB0EC-9C76-46DF-800B-DFCD9422FA4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72599" y="2652118"/>
                <a:ext cx="2584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EB835A1-9123-486D-9AC9-56233A098B0C}"/>
                  </a:ext>
                </a:extLst>
              </p14:cNvPr>
              <p14:cNvContentPartPr/>
              <p14:nvPr/>
            </p14:nvContentPartPr>
            <p14:xfrm>
              <a:off x="1457359" y="2890078"/>
              <a:ext cx="49320" cy="1576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EB835A1-9123-486D-9AC9-56233A098B0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448719" y="2881438"/>
                <a:ext cx="669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C2F7676-8A74-4A5B-B9E9-239513A8F096}"/>
                  </a:ext>
                </a:extLst>
              </p14:cNvPr>
              <p14:cNvContentPartPr/>
              <p14:nvPr/>
            </p14:nvContentPartPr>
            <p14:xfrm>
              <a:off x="1694239" y="2728078"/>
              <a:ext cx="42840" cy="1339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C2F7676-8A74-4A5B-B9E9-239513A8F09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685599" y="2719438"/>
                <a:ext cx="604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F837589-38FF-45B4-8E64-80E4E4A11BE5}"/>
                  </a:ext>
                </a:extLst>
              </p14:cNvPr>
              <p14:cNvContentPartPr/>
              <p14:nvPr/>
            </p14:nvContentPartPr>
            <p14:xfrm>
              <a:off x="1592719" y="2638798"/>
              <a:ext cx="284760" cy="524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F837589-38FF-45B4-8E64-80E4E4A11BE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584079" y="2630158"/>
                <a:ext cx="30240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8DEB0F9-4AD4-493F-908E-EFEBCEAF8220}"/>
                  </a:ext>
                </a:extLst>
              </p14:cNvPr>
              <p14:cNvContentPartPr/>
              <p14:nvPr/>
            </p14:nvContentPartPr>
            <p14:xfrm>
              <a:off x="1944439" y="2512078"/>
              <a:ext cx="114480" cy="490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8DEB0F9-4AD4-493F-908E-EFEBCEAF822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935439" y="2503078"/>
                <a:ext cx="13212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BC59DAB-5724-46F7-AAFE-70FB424E182B}"/>
                  </a:ext>
                </a:extLst>
              </p14:cNvPr>
              <p14:cNvContentPartPr/>
              <p14:nvPr/>
            </p14:nvContentPartPr>
            <p14:xfrm>
              <a:off x="2386879" y="2706118"/>
              <a:ext cx="189720" cy="28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BC59DAB-5724-46F7-AAFE-70FB424E182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378239" y="2697478"/>
                <a:ext cx="207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D4F5EFC-D25E-4A84-BC9A-7DB30872813D}"/>
                  </a:ext>
                </a:extLst>
              </p14:cNvPr>
              <p14:cNvContentPartPr/>
              <p14:nvPr/>
            </p14:nvContentPartPr>
            <p14:xfrm>
              <a:off x="2414239" y="2788918"/>
              <a:ext cx="230400" cy="536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D4F5EFC-D25E-4A84-BC9A-7DB30872813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405599" y="2780278"/>
                <a:ext cx="248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628E225-7397-49B6-85BE-62D3472BE793}"/>
                  </a:ext>
                </a:extLst>
              </p14:cNvPr>
              <p14:cNvContentPartPr/>
              <p14:nvPr/>
            </p14:nvContentPartPr>
            <p14:xfrm>
              <a:off x="5016679" y="2233078"/>
              <a:ext cx="206280" cy="252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628E225-7397-49B6-85BE-62D3472BE79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008039" y="2224438"/>
                <a:ext cx="2239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8C572E6-1625-4878-AC5F-A350C1BAC337}"/>
                  </a:ext>
                </a:extLst>
              </p14:cNvPr>
              <p14:cNvContentPartPr/>
              <p14:nvPr/>
            </p14:nvContentPartPr>
            <p14:xfrm>
              <a:off x="5314759" y="2194198"/>
              <a:ext cx="210960" cy="212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8C572E6-1625-4878-AC5F-A350C1BAC33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306119" y="2185558"/>
                <a:ext cx="2286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8CFD655-C089-4536-90F0-70B2508147B5}"/>
                  </a:ext>
                </a:extLst>
              </p14:cNvPr>
              <p14:cNvContentPartPr/>
              <p14:nvPr/>
            </p14:nvContentPartPr>
            <p14:xfrm>
              <a:off x="5275879" y="2451238"/>
              <a:ext cx="186840" cy="338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8CFD655-C089-4536-90F0-70B2508147B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267239" y="2442238"/>
                <a:ext cx="2044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9DE145F-933A-4C9F-AB03-E57F55729175}"/>
                  </a:ext>
                </a:extLst>
              </p14:cNvPr>
              <p14:cNvContentPartPr/>
              <p14:nvPr/>
            </p14:nvContentPartPr>
            <p14:xfrm>
              <a:off x="5683039" y="2285638"/>
              <a:ext cx="163800" cy="2102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9DE145F-933A-4C9F-AB03-E57F5572917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674039" y="2276638"/>
                <a:ext cx="1814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E4B608B-1856-4EF8-A85C-ABA8A30F7856}"/>
                  </a:ext>
                </a:extLst>
              </p14:cNvPr>
              <p14:cNvContentPartPr/>
              <p14:nvPr/>
            </p14:nvContentPartPr>
            <p14:xfrm>
              <a:off x="5617159" y="2253958"/>
              <a:ext cx="247320" cy="225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E4B608B-1856-4EF8-A85C-ABA8A30F785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608519" y="2245318"/>
                <a:ext cx="2649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F645184A-FBB7-4531-A018-BEA156DC976A}"/>
                  </a:ext>
                </a:extLst>
              </p14:cNvPr>
              <p14:cNvContentPartPr/>
              <p14:nvPr/>
            </p14:nvContentPartPr>
            <p14:xfrm>
              <a:off x="5988319" y="2183038"/>
              <a:ext cx="182880" cy="154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F645184A-FBB7-4531-A018-BEA156DC976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979679" y="2174038"/>
                <a:ext cx="2005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37B6A9C-2D07-4289-BDCD-34351CC2C634}"/>
                  </a:ext>
                </a:extLst>
              </p14:cNvPr>
              <p14:cNvContentPartPr/>
              <p14:nvPr/>
            </p14:nvContentPartPr>
            <p14:xfrm>
              <a:off x="5923879" y="2402998"/>
              <a:ext cx="244800" cy="30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37B6A9C-2D07-4289-BDCD-34351CC2C63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915239" y="2393998"/>
                <a:ext cx="2624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5B67D15-14BD-4E44-8CD6-02902882DDA2}"/>
                  </a:ext>
                </a:extLst>
              </p14:cNvPr>
              <p14:cNvContentPartPr/>
              <p14:nvPr/>
            </p14:nvContentPartPr>
            <p14:xfrm>
              <a:off x="6341839" y="2168278"/>
              <a:ext cx="126720" cy="2948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5B67D15-14BD-4E44-8CD6-02902882DDA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332839" y="2159278"/>
                <a:ext cx="1443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5BAADC3-281C-4001-9877-F89254B5C575}"/>
                  </a:ext>
                </a:extLst>
              </p14:cNvPr>
              <p14:cNvContentPartPr/>
              <p14:nvPr/>
            </p14:nvContentPartPr>
            <p14:xfrm>
              <a:off x="6473239" y="2469958"/>
              <a:ext cx="97200" cy="247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5BAADC3-281C-4001-9877-F89254B5C57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464239" y="2460958"/>
                <a:ext cx="1148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D822251-8547-414C-ADCC-0E8451CC12F0}"/>
                  </a:ext>
                </a:extLst>
              </p14:cNvPr>
              <p14:cNvContentPartPr/>
              <p14:nvPr/>
            </p14:nvContentPartPr>
            <p14:xfrm>
              <a:off x="6842239" y="2183398"/>
              <a:ext cx="242280" cy="2275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D822251-8547-414C-ADCC-0E8451CC12F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833599" y="2174758"/>
                <a:ext cx="259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A438076-DA7F-4837-A1E6-9B113BE7577A}"/>
                  </a:ext>
                </a:extLst>
              </p14:cNvPr>
              <p14:cNvContentPartPr/>
              <p14:nvPr/>
            </p14:nvContentPartPr>
            <p14:xfrm>
              <a:off x="7250479" y="2117158"/>
              <a:ext cx="174960" cy="1616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A438076-DA7F-4837-A1E6-9B113BE7577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241839" y="2108518"/>
                <a:ext cx="1926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08FD642-E0AA-4975-AD84-B7288449F0CE}"/>
                  </a:ext>
                </a:extLst>
              </p14:cNvPr>
              <p14:cNvContentPartPr/>
              <p14:nvPr/>
            </p14:nvContentPartPr>
            <p14:xfrm>
              <a:off x="7225639" y="2354398"/>
              <a:ext cx="124920" cy="14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08FD642-E0AA-4975-AD84-B7288449F0C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216639" y="2345758"/>
                <a:ext cx="1425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50F8046-7488-4A3D-BF28-472DDEE0B3A1}"/>
                  </a:ext>
                </a:extLst>
              </p14:cNvPr>
              <p14:cNvContentPartPr/>
              <p14:nvPr/>
            </p14:nvContentPartPr>
            <p14:xfrm>
              <a:off x="7591759" y="2189878"/>
              <a:ext cx="96120" cy="140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50F8046-7488-4A3D-BF28-472DDEE0B3A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583119" y="2181238"/>
                <a:ext cx="1137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D9ECD7A-D0D5-41BF-B9D7-3CBFB77A2F7E}"/>
                  </a:ext>
                </a:extLst>
              </p14:cNvPr>
              <p14:cNvContentPartPr/>
              <p14:nvPr/>
            </p14:nvContentPartPr>
            <p14:xfrm>
              <a:off x="7517959" y="2121478"/>
              <a:ext cx="293040" cy="4888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D9ECD7A-D0D5-41BF-B9D7-3CBFB77A2F7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508959" y="2112838"/>
                <a:ext cx="3106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2DDD9EF-80F7-46C5-A1FD-67CAAD82FCD2}"/>
                  </a:ext>
                </a:extLst>
              </p14:cNvPr>
              <p14:cNvContentPartPr/>
              <p14:nvPr/>
            </p14:nvContentPartPr>
            <p14:xfrm>
              <a:off x="7917199" y="2123998"/>
              <a:ext cx="201600" cy="1537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2DDD9EF-80F7-46C5-A1FD-67CAAD82FCD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908559" y="2115358"/>
                <a:ext cx="2192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CAD2E7F-265A-4047-B95D-6D1507EFFE1A}"/>
                  </a:ext>
                </a:extLst>
              </p14:cNvPr>
              <p14:cNvContentPartPr/>
              <p14:nvPr/>
            </p14:nvContentPartPr>
            <p14:xfrm>
              <a:off x="7918639" y="2347558"/>
              <a:ext cx="194040" cy="496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CAD2E7F-265A-4047-B95D-6D1507EFFE1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909639" y="2338558"/>
                <a:ext cx="2116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FB45A01-F769-4C99-B560-DE6C84A74A2D}"/>
                  </a:ext>
                </a:extLst>
              </p14:cNvPr>
              <p14:cNvContentPartPr/>
              <p14:nvPr/>
            </p14:nvContentPartPr>
            <p14:xfrm>
              <a:off x="8354599" y="2168998"/>
              <a:ext cx="357480" cy="2548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FB45A01-F769-4C99-B560-DE6C84A74A2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345599" y="2159998"/>
                <a:ext cx="3751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694A5E1-2017-49F7-9801-6BBDBFFB7808}"/>
                  </a:ext>
                </a:extLst>
              </p14:cNvPr>
              <p14:cNvContentPartPr/>
              <p14:nvPr/>
            </p14:nvContentPartPr>
            <p14:xfrm>
              <a:off x="3852079" y="2984398"/>
              <a:ext cx="243720" cy="2404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694A5E1-2017-49F7-9801-6BBDBFFB780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843079" y="2975758"/>
                <a:ext cx="2613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C5384E7-2737-40C5-BB8A-5E601A01CC4C}"/>
                  </a:ext>
                </a:extLst>
              </p14:cNvPr>
              <p14:cNvContentPartPr/>
              <p14:nvPr/>
            </p14:nvContentPartPr>
            <p14:xfrm>
              <a:off x="5431399" y="2983678"/>
              <a:ext cx="185040" cy="1666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C5384E7-2737-40C5-BB8A-5E601A01CC4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422759" y="2975038"/>
                <a:ext cx="202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0FFB67DB-0E86-4364-ADE0-CB719788EC6F}"/>
                  </a:ext>
                </a:extLst>
              </p14:cNvPr>
              <p14:cNvContentPartPr/>
              <p14:nvPr/>
            </p14:nvContentPartPr>
            <p14:xfrm>
              <a:off x="5750719" y="2713318"/>
              <a:ext cx="225360" cy="393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0FFB67DB-0E86-4364-ADE0-CB719788EC6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742079" y="2704678"/>
                <a:ext cx="24300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2A56431-1EBA-4253-9A78-F2A47E2FE1C5}"/>
                  </a:ext>
                </a:extLst>
              </p14:cNvPr>
              <p14:cNvContentPartPr/>
              <p14:nvPr/>
            </p14:nvContentPartPr>
            <p14:xfrm>
              <a:off x="5682319" y="2897278"/>
              <a:ext cx="290520" cy="82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2A56431-1EBA-4253-9A78-F2A47E2FE1C5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673319" y="2888278"/>
                <a:ext cx="3081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433034D-9B55-499E-9126-7030BBA530E2}"/>
                  </a:ext>
                </a:extLst>
              </p14:cNvPr>
              <p14:cNvContentPartPr/>
              <p14:nvPr/>
            </p14:nvContentPartPr>
            <p14:xfrm>
              <a:off x="5950879" y="2668678"/>
              <a:ext cx="210960" cy="4039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433034D-9B55-499E-9126-7030BBA530E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941879" y="2660038"/>
                <a:ext cx="2286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4AD762A-45AC-4D13-9F7F-33D50C473DD5}"/>
                  </a:ext>
                </a:extLst>
              </p14:cNvPr>
              <p14:cNvContentPartPr/>
              <p14:nvPr/>
            </p14:nvContentPartPr>
            <p14:xfrm>
              <a:off x="6233479" y="2894398"/>
              <a:ext cx="150120" cy="1702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4AD762A-45AC-4D13-9F7F-33D50C473DD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224839" y="2885758"/>
                <a:ext cx="1677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0F90219-AFA4-41FA-936A-7521942099A0}"/>
                  </a:ext>
                </a:extLst>
              </p14:cNvPr>
              <p14:cNvContentPartPr/>
              <p14:nvPr/>
            </p14:nvContentPartPr>
            <p14:xfrm>
              <a:off x="6391519" y="2886838"/>
              <a:ext cx="180720" cy="1839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0F90219-AFA4-41FA-936A-7521942099A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382519" y="2878198"/>
                <a:ext cx="1983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BA16AB0-C826-4E93-927A-D588BED8F2BD}"/>
                  </a:ext>
                </a:extLst>
              </p14:cNvPr>
              <p14:cNvContentPartPr/>
              <p14:nvPr/>
            </p14:nvContentPartPr>
            <p14:xfrm>
              <a:off x="6602479" y="2876038"/>
              <a:ext cx="406080" cy="194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BA16AB0-C826-4E93-927A-D588BED8F2BD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593839" y="2867398"/>
                <a:ext cx="423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7C5C0FA4-B7B5-4A0E-BB8A-ACD7B7A60DE8}"/>
                  </a:ext>
                </a:extLst>
              </p14:cNvPr>
              <p14:cNvContentPartPr/>
              <p14:nvPr/>
            </p14:nvContentPartPr>
            <p14:xfrm>
              <a:off x="7074079" y="2883238"/>
              <a:ext cx="90720" cy="1609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7C5C0FA4-B7B5-4A0E-BB8A-ACD7B7A60DE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065079" y="2874238"/>
                <a:ext cx="1083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56DFE4E-B1C9-4835-9688-9B445FBE581B}"/>
                  </a:ext>
                </a:extLst>
              </p14:cNvPr>
              <p14:cNvContentPartPr/>
              <p14:nvPr/>
            </p14:nvContentPartPr>
            <p14:xfrm>
              <a:off x="7206559" y="2808358"/>
              <a:ext cx="163800" cy="2383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56DFE4E-B1C9-4835-9688-9B445FBE581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197919" y="2799718"/>
                <a:ext cx="1814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7B2C7EF-EF5C-47C7-BA0A-03C5D93C66E7}"/>
                  </a:ext>
                </a:extLst>
              </p14:cNvPr>
              <p14:cNvContentPartPr/>
              <p14:nvPr/>
            </p14:nvContentPartPr>
            <p14:xfrm>
              <a:off x="7465399" y="2837878"/>
              <a:ext cx="269640" cy="2102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7B2C7EF-EF5C-47C7-BA0A-03C5D93C66E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456759" y="2829238"/>
                <a:ext cx="2872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1DAE92C-04C8-436C-8A0E-0BCB7D013D09}"/>
                  </a:ext>
                </a:extLst>
              </p14:cNvPr>
              <p14:cNvContentPartPr/>
              <p14:nvPr/>
            </p14:nvContentPartPr>
            <p14:xfrm>
              <a:off x="511639" y="3749758"/>
              <a:ext cx="264960" cy="244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1DAE92C-04C8-436C-8A0E-0BCB7D013D0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2999" y="3741118"/>
                <a:ext cx="2826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89C44E9-602D-4557-851E-7629343427D3}"/>
                  </a:ext>
                </a:extLst>
              </p14:cNvPr>
              <p14:cNvContentPartPr/>
              <p14:nvPr/>
            </p14:nvContentPartPr>
            <p14:xfrm>
              <a:off x="812959" y="3502078"/>
              <a:ext cx="200880" cy="4168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89C44E9-602D-4557-851E-7629343427D3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03959" y="3493438"/>
                <a:ext cx="2185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C2C7C7A-5266-41B5-AB9A-0199BA4708AD}"/>
                  </a:ext>
                </a:extLst>
              </p14:cNvPr>
              <p14:cNvContentPartPr/>
              <p14:nvPr/>
            </p14:nvContentPartPr>
            <p14:xfrm>
              <a:off x="1023919" y="3734998"/>
              <a:ext cx="147960" cy="1875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C2C7C7A-5266-41B5-AB9A-0199BA4708AD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15279" y="3726358"/>
                <a:ext cx="1656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0252CCA-7F04-4F60-AEDE-43EE3E007EEA}"/>
                  </a:ext>
                </a:extLst>
              </p14:cNvPr>
              <p14:cNvContentPartPr/>
              <p14:nvPr/>
            </p14:nvContentPartPr>
            <p14:xfrm>
              <a:off x="1194919" y="3756958"/>
              <a:ext cx="154440" cy="188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0252CCA-7F04-4F60-AEDE-43EE3E007EE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86279" y="3748318"/>
                <a:ext cx="1720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DCCE3DB-D131-44DE-BF07-341C4799348E}"/>
                  </a:ext>
                </a:extLst>
              </p14:cNvPr>
              <p14:cNvContentPartPr/>
              <p14:nvPr/>
            </p14:nvContentPartPr>
            <p14:xfrm>
              <a:off x="1345759" y="3754438"/>
              <a:ext cx="193680" cy="1987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DCCE3DB-D131-44DE-BF07-341C4799348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337119" y="3745798"/>
                <a:ext cx="2113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7F905840-E150-4331-A7AA-41A96535B1F5}"/>
                  </a:ext>
                </a:extLst>
              </p14:cNvPr>
              <p14:cNvContentPartPr/>
              <p14:nvPr/>
            </p14:nvContentPartPr>
            <p14:xfrm>
              <a:off x="6852679" y="3560398"/>
              <a:ext cx="219960" cy="450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7F905840-E150-4331-A7AA-41A96535B1F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843679" y="3551758"/>
                <a:ext cx="2376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44EEFED3-952D-4C08-A0FD-9DC473227680}"/>
                  </a:ext>
                </a:extLst>
              </p14:cNvPr>
              <p14:cNvContentPartPr/>
              <p14:nvPr/>
            </p14:nvContentPartPr>
            <p14:xfrm>
              <a:off x="6883279" y="3659758"/>
              <a:ext cx="255600" cy="399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44EEFED3-952D-4C08-A0FD-9DC47322768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874279" y="3651118"/>
                <a:ext cx="2732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1E23D39-2EDD-40A9-8EE4-AF81BDE79B7E}"/>
                  </a:ext>
                </a:extLst>
              </p14:cNvPr>
              <p14:cNvContentPartPr/>
              <p14:nvPr/>
            </p14:nvContentPartPr>
            <p14:xfrm>
              <a:off x="7514719" y="3395518"/>
              <a:ext cx="205200" cy="6321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1E23D39-2EDD-40A9-8EE4-AF81BDE79B7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505719" y="3386518"/>
                <a:ext cx="222840" cy="6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B388DD71-BEB5-4F7A-9CEE-E6A3B11CFDDE}"/>
                  </a:ext>
                </a:extLst>
              </p14:cNvPr>
              <p14:cNvContentPartPr/>
              <p14:nvPr/>
            </p14:nvContentPartPr>
            <p14:xfrm>
              <a:off x="8004319" y="3345838"/>
              <a:ext cx="194400" cy="7264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B388DD71-BEB5-4F7A-9CEE-E6A3B11CFDD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995679" y="3336838"/>
                <a:ext cx="212040" cy="7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0CAA01E-CF70-48A1-93FA-D914D5B4A484}"/>
                  </a:ext>
                </a:extLst>
              </p14:cNvPr>
              <p14:cNvContentPartPr/>
              <p14:nvPr/>
            </p14:nvContentPartPr>
            <p14:xfrm>
              <a:off x="8019079" y="4179238"/>
              <a:ext cx="191160" cy="1677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0CAA01E-CF70-48A1-93FA-D914D5B4A484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010079" y="4170238"/>
                <a:ext cx="2088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35FF2156-3F84-49CC-AA69-62DB0B31650B}"/>
                  </a:ext>
                </a:extLst>
              </p14:cNvPr>
              <p14:cNvContentPartPr/>
              <p14:nvPr/>
            </p14:nvContentPartPr>
            <p14:xfrm>
              <a:off x="8332279" y="2929318"/>
              <a:ext cx="215640" cy="3294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35FF2156-3F84-49CC-AA69-62DB0B31650B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8323639" y="2920318"/>
                <a:ext cx="2332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5B2A159-98D9-4C46-BCCD-9FB252F7C895}"/>
                  </a:ext>
                </a:extLst>
              </p14:cNvPr>
              <p14:cNvContentPartPr/>
              <p14:nvPr/>
            </p14:nvContentPartPr>
            <p14:xfrm>
              <a:off x="7310599" y="4175278"/>
              <a:ext cx="176400" cy="1702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5B2A159-98D9-4C46-BCCD-9FB252F7C895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301959" y="4166638"/>
                <a:ext cx="1940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1704099-8399-4E6B-B471-6BE021ADDC1B}"/>
                  </a:ext>
                </a:extLst>
              </p14:cNvPr>
              <p14:cNvContentPartPr/>
              <p14:nvPr/>
            </p14:nvContentPartPr>
            <p14:xfrm>
              <a:off x="7683559" y="3157558"/>
              <a:ext cx="186120" cy="1468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1704099-8399-4E6B-B471-6BE021ADDC1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674919" y="3148918"/>
                <a:ext cx="2037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D1AC5D02-B68F-4C53-BDCE-469A4F6AAACF}"/>
                  </a:ext>
                </a:extLst>
              </p14:cNvPr>
              <p14:cNvContentPartPr/>
              <p14:nvPr/>
            </p14:nvContentPartPr>
            <p14:xfrm>
              <a:off x="7870759" y="2977918"/>
              <a:ext cx="141120" cy="2437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D1AC5D02-B68F-4C53-BDCE-469A4F6AAAC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861759" y="2969278"/>
                <a:ext cx="1587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ED5D4FB-9551-4406-9EA9-14F5D72062C4}"/>
                  </a:ext>
                </a:extLst>
              </p14:cNvPr>
              <p14:cNvContentPartPr/>
              <p14:nvPr/>
            </p14:nvContentPartPr>
            <p14:xfrm>
              <a:off x="1413079" y="4930198"/>
              <a:ext cx="232560" cy="576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ED5D4FB-9551-4406-9EA9-14F5D72062C4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404079" y="4921558"/>
                <a:ext cx="2502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E2FA1B5-42D0-4C1C-A82E-14FB1E048FE8}"/>
                  </a:ext>
                </a:extLst>
              </p14:cNvPr>
              <p14:cNvContentPartPr/>
              <p14:nvPr/>
            </p14:nvContentPartPr>
            <p14:xfrm>
              <a:off x="1434679" y="5002918"/>
              <a:ext cx="255960" cy="550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E2FA1B5-42D0-4C1C-A82E-14FB1E048FE8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426039" y="4994278"/>
                <a:ext cx="2736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3470853-CC20-492F-AAAD-1F0F1D417BB6}"/>
                  </a:ext>
                </a:extLst>
              </p14:cNvPr>
              <p14:cNvContentPartPr/>
              <p14:nvPr/>
            </p14:nvContentPartPr>
            <p14:xfrm>
              <a:off x="3065479" y="5631118"/>
              <a:ext cx="360" cy="3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3470853-CC20-492F-AAAD-1F0F1D417B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56839" y="56224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5A13B0B0-9184-4E3F-A049-E0FA26BFF9FA}"/>
                  </a:ext>
                </a:extLst>
              </p14:cNvPr>
              <p14:cNvContentPartPr/>
              <p14:nvPr/>
            </p14:nvContentPartPr>
            <p14:xfrm>
              <a:off x="3055399" y="5564878"/>
              <a:ext cx="210240" cy="1929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5A13B0B0-9184-4E3F-A049-E0FA26BFF9FA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046399" y="5555878"/>
                <a:ext cx="2278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629BED3-B818-4D75-B9EA-39443298477A}"/>
                  </a:ext>
                </a:extLst>
              </p14:cNvPr>
              <p14:cNvContentPartPr/>
              <p14:nvPr/>
            </p14:nvContentPartPr>
            <p14:xfrm>
              <a:off x="2270959" y="5558398"/>
              <a:ext cx="170280" cy="1800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629BED3-B818-4D75-B9EA-39443298477A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2262319" y="5549758"/>
                <a:ext cx="1879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3DAB4FD-711E-4C1D-B08C-735DBBE1FFD8}"/>
                  </a:ext>
                </a:extLst>
              </p14:cNvPr>
              <p14:cNvContentPartPr/>
              <p14:nvPr/>
            </p14:nvContentPartPr>
            <p14:xfrm>
              <a:off x="2034079" y="3666958"/>
              <a:ext cx="205560" cy="270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3DAB4FD-711E-4C1D-B08C-735DBBE1FFD8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2025439" y="3657958"/>
                <a:ext cx="2232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5F83C70-1697-4ADB-9EFA-65B183538BF4}"/>
                  </a:ext>
                </a:extLst>
              </p14:cNvPr>
              <p14:cNvContentPartPr/>
              <p14:nvPr/>
            </p14:nvContentPartPr>
            <p14:xfrm>
              <a:off x="2142799" y="3497038"/>
              <a:ext cx="293400" cy="2566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5F83C70-1697-4ADB-9EFA-65B183538BF4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2134159" y="3488038"/>
                <a:ext cx="3110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E7F73F6-9F56-40AF-876E-48AD1B8A4F02}"/>
                  </a:ext>
                </a:extLst>
              </p14:cNvPr>
              <p14:cNvContentPartPr/>
              <p14:nvPr/>
            </p14:nvContentPartPr>
            <p14:xfrm>
              <a:off x="2423959" y="3529438"/>
              <a:ext cx="281880" cy="4150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E7F73F6-9F56-40AF-876E-48AD1B8A4F0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2414959" y="3520438"/>
                <a:ext cx="2995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B474AA6-65CE-4281-A003-06946D1A2C3E}"/>
                  </a:ext>
                </a:extLst>
              </p14:cNvPr>
              <p14:cNvContentPartPr/>
              <p14:nvPr/>
            </p14:nvContentPartPr>
            <p14:xfrm>
              <a:off x="2703319" y="3652198"/>
              <a:ext cx="224640" cy="2077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B474AA6-65CE-4281-A003-06946D1A2C3E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2694319" y="3643198"/>
                <a:ext cx="2422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4D5E30F-7136-45D9-8D1D-A04351030CCB}"/>
                  </a:ext>
                </a:extLst>
              </p14:cNvPr>
              <p14:cNvContentPartPr/>
              <p14:nvPr/>
            </p14:nvContentPartPr>
            <p14:xfrm>
              <a:off x="2980159" y="3589198"/>
              <a:ext cx="212760" cy="223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4D5E30F-7136-45D9-8D1D-A04351030CCB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2971519" y="3580198"/>
                <a:ext cx="2304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8DDF14C-A67E-4935-BB0A-ACFFE2DA6C53}"/>
                  </a:ext>
                </a:extLst>
              </p14:cNvPr>
              <p14:cNvContentPartPr/>
              <p14:nvPr/>
            </p14:nvContentPartPr>
            <p14:xfrm>
              <a:off x="3381199" y="3683518"/>
              <a:ext cx="4320" cy="72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8DDF14C-A67E-4935-BB0A-ACFFE2DA6C53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372199" y="3674878"/>
                <a:ext cx="219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58933C2-A262-4521-BDDE-F50805622B36}"/>
                  </a:ext>
                </a:extLst>
              </p14:cNvPr>
              <p14:cNvContentPartPr/>
              <p14:nvPr/>
            </p14:nvContentPartPr>
            <p14:xfrm>
              <a:off x="3386959" y="3584878"/>
              <a:ext cx="219600" cy="2286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58933C2-A262-4521-BDDE-F50805622B36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377959" y="3576238"/>
                <a:ext cx="2372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4027F6D-71E5-4F1F-8241-4E3F40B3B847}"/>
                  </a:ext>
                </a:extLst>
              </p14:cNvPr>
              <p14:cNvContentPartPr/>
              <p14:nvPr/>
            </p14:nvContentPartPr>
            <p14:xfrm>
              <a:off x="3390919" y="3551038"/>
              <a:ext cx="217080" cy="239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4027F6D-71E5-4F1F-8241-4E3F40B3B847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3381919" y="3542038"/>
                <a:ext cx="2347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CF209FD-B914-4CAB-9124-F429C78225C9}"/>
                  </a:ext>
                </a:extLst>
              </p14:cNvPr>
              <p14:cNvContentPartPr/>
              <p14:nvPr/>
            </p14:nvContentPartPr>
            <p14:xfrm>
              <a:off x="3661639" y="3590278"/>
              <a:ext cx="226080" cy="1778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CF209FD-B914-4CAB-9124-F429C78225C9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652999" y="3581638"/>
                <a:ext cx="2437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3C97488-87E2-473A-B8B4-5B73229AAAA7}"/>
                  </a:ext>
                </a:extLst>
              </p14:cNvPr>
              <p14:cNvContentPartPr/>
              <p14:nvPr/>
            </p14:nvContentPartPr>
            <p14:xfrm>
              <a:off x="3990319" y="3462838"/>
              <a:ext cx="236880" cy="3772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3C97488-87E2-473A-B8B4-5B73229AAAA7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981319" y="3454198"/>
                <a:ext cx="2545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6FD00F9-EDDF-4299-9BDD-C519A40A2E8D}"/>
                  </a:ext>
                </a:extLst>
              </p14:cNvPr>
              <p14:cNvContentPartPr/>
              <p14:nvPr/>
            </p14:nvContentPartPr>
            <p14:xfrm>
              <a:off x="4328359" y="3845518"/>
              <a:ext cx="142200" cy="237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6FD00F9-EDDF-4299-9BDD-C519A40A2E8D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4319359" y="3836878"/>
                <a:ext cx="1598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F3B5426A-FD90-4ABA-8AFC-5BD6F44B3D79}"/>
                  </a:ext>
                </a:extLst>
              </p14:cNvPr>
              <p14:cNvContentPartPr/>
              <p14:nvPr/>
            </p14:nvContentPartPr>
            <p14:xfrm>
              <a:off x="4677199" y="3622318"/>
              <a:ext cx="209880" cy="2030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F3B5426A-FD90-4ABA-8AFC-5BD6F44B3D79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668559" y="3613318"/>
                <a:ext cx="2275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64A986C-5022-4471-A3F0-CAD594EF1EC2}"/>
                  </a:ext>
                </a:extLst>
              </p14:cNvPr>
              <p14:cNvContentPartPr/>
              <p14:nvPr/>
            </p14:nvContentPartPr>
            <p14:xfrm>
              <a:off x="5006239" y="3605758"/>
              <a:ext cx="202680" cy="1656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64A986C-5022-4471-A3F0-CAD594EF1EC2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4997239" y="3596758"/>
                <a:ext cx="2203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6AB7A79-1823-4D5D-AE3B-6A1ADEB42045}"/>
                  </a:ext>
                </a:extLst>
              </p14:cNvPr>
              <p14:cNvContentPartPr/>
              <p14:nvPr/>
            </p14:nvContentPartPr>
            <p14:xfrm>
              <a:off x="5340319" y="3632398"/>
              <a:ext cx="130320" cy="1098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6AB7A79-1823-4D5D-AE3B-6A1ADEB42045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5331679" y="3623758"/>
                <a:ext cx="147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B614DE5-2F6F-41D8-A825-6A85AADE5C32}"/>
                  </a:ext>
                </a:extLst>
              </p14:cNvPr>
              <p14:cNvContentPartPr/>
              <p14:nvPr/>
            </p14:nvContentPartPr>
            <p14:xfrm>
              <a:off x="5305399" y="3554638"/>
              <a:ext cx="243720" cy="4053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B614DE5-2F6F-41D8-A825-6A85AADE5C32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5296399" y="3545998"/>
                <a:ext cx="2613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D29AB4BC-FE2D-40F3-9423-B7E00A119ADE}"/>
                  </a:ext>
                </a:extLst>
              </p14:cNvPr>
              <p14:cNvContentPartPr/>
              <p14:nvPr/>
            </p14:nvContentPartPr>
            <p14:xfrm>
              <a:off x="5608159" y="3549598"/>
              <a:ext cx="233640" cy="2170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D29AB4BC-FE2D-40F3-9423-B7E00A119ADE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5599519" y="3540598"/>
                <a:ext cx="2512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3AB3AF8-A427-4337-888E-1815B361C4C0}"/>
                  </a:ext>
                </a:extLst>
              </p14:cNvPr>
              <p14:cNvContentPartPr/>
              <p14:nvPr/>
            </p14:nvContentPartPr>
            <p14:xfrm>
              <a:off x="5998759" y="3590998"/>
              <a:ext cx="234000" cy="2044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3AB3AF8-A427-4337-888E-1815B361C4C0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5990119" y="3582358"/>
                <a:ext cx="251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DF9136D-B2DE-46C6-A6E7-0D7D361E554D}"/>
                  </a:ext>
                </a:extLst>
              </p14:cNvPr>
              <p14:cNvContentPartPr/>
              <p14:nvPr/>
            </p14:nvContentPartPr>
            <p14:xfrm>
              <a:off x="6093799" y="3396598"/>
              <a:ext cx="312840" cy="3837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DF9136D-B2DE-46C6-A6E7-0D7D361E554D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6084799" y="3387598"/>
                <a:ext cx="3304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59ED1E3-259A-4B62-88B5-E375DA7DBC5E}"/>
                  </a:ext>
                </a:extLst>
              </p14:cNvPr>
              <p14:cNvContentPartPr/>
              <p14:nvPr/>
            </p14:nvContentPartPr>
            <p14:xfrm>
              <a:off x="6374959" y="3354478"/>
              <a:ext cx="186480" cy="4831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59ED1E3-259A-4B62-88B5-E375DA7DBC5E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365959" y="3345478"/>
                <a:ext cx="2041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D4E026B-C168-4D71-8FD2-94656E20BB96}"/>
                  </a:ext>
                </a:extLst>
              </p14:cNvPr>
              <p14:cNvContentPartPr/>
              <p14:nvPr/>
            </p14:nvContentPartPr>
            <p14:xfrm>
              <a:off x="2399479" y="4515118"/>
              <a:ext cx="205920" cy="8460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D4E026B-C168-4D71-8FD2-94656E20BB96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2390839" y="4506478"/>
                <a:ext cx="22356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89CD009-B67A-4425-B374-8E1141B8123F}"/>
                  </a:ext>
                </a:extLst>
              </p14:cNvPr>
              <p14:cNvContentPartPr/>
              <p14:nvPr/>
            </p14:nvContentPartPr>
            <p14:xfrm>
              <a:off x="2883679" y="4491718"/>
              <a:ext cx="270720" cy="9190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89CD009-B67A-4425-B374-8E1141B8123F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2875039" y="4482718"/>
                <a:ext cx="28836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C9A1139-C44F-49FA-876D-E5E149C0BBC0}"/>
                  </a:ext>
                </a:extLst>
              </p14:cNvPr>
              <p14:cNvContentPartPr/>
              <p14:nvPr/>
            </p14:nvContentPartPr>
            <p14:xfrm>
              <a:off x="3304159" y="4503238"/>
              <a:ext cx="266760" cy="5673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C9A1139-C44F-49FA-876D-E5E149C0BBC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3295159" y="4494238"/>
                <a:ext cx="28440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40241B6-84B4-4D5A-A57C-31AD5512680A}"/>
                  </a:ext>
                </a:extLst>
              </p14:cNvPr>
              <p14:cNvContentPartPr/>
              <p14:nvPr/>
            </p14:nvContentPartPr>
            <p14:xfrm>
              <a:off x="3299479" y="4872238"/>
              <a:ext cx="236160" cy="586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40241B6-84B4-4D5A-A57C-31AD5512680A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290839" y="4863598"/>
                <a:ext cx="2538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D64F978-6858-49FA-A32C-6163A1FEFE88}"/>
                  </a:ext>
                </a:extLst>
              </p14:cNvPr>
              <p14:cNvContentPartPr/>
              <p14:nvPr/>
            </p14:nvContentPartPr>
            <p14:xfrm>
              <a:off x="3619879" y="4802758"/>
              <a:ext cx="111960" cy="1972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D64F978-6858-49FA-A32C-6163A1FEFE88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3610879" y="4794118"/>
                <a:ext cx="1296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D092AB4-0117-4070-964E-A61BE50ADD6A}"/>
                  </a:ext>
                </a:extLst>
              </p14:cNvPr>
              <p14:cNvContentPartPr/>
              <p14:nvPr/>
            </p14:nvContentPartPr>
            <p14:xfrm>
              <a:off x="3730039" y="4839838"/>
              <a:ext cx="166680" cy="1494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D092AB4-0117-4070-964E-A61BE50ADD6A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3721399" y="4830838"/>
                <a:ext cx="184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2D9496E0-D6D1-46B1-B3CB-95B6EC1CF91A}"/>
                  </a:ext>
                </a:extLst>
              </p14:cNvPr>
              <p14:cNvContentPartPr/>
              <p14:nvPr/>
            </p14:nvContentPartPr>
            <p14:xfrm>
              <a:off x="3689719" y="4829038"/>
              <a:ext cx="199440" cy="1954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2D9496E0-D6D1-46B1-B3CB-95B6EC1CF91A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3681079" y="4820398"/>
                <a:ext cx="2170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3B4D4A02-4F6D-4262-98AF-25BA62A94D86}"/>
                  </a:ext>
                </a:extLst>
              </p14:cNvPr>
              <p14:cNvContentPartPr/>
              <p14:nvPr/>
            </p14:nvContentPartPr>
            <p14:xfrm>
              <a:off x="3937399" y="4962238"/>
              <a:ext cx="56520" cy="1378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3B4D4A02-4F6D-4262-98AF-25BA62A94D86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3928399" y="4953598"/>
                <a:ext cx="741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C65C1CC-A454-4877-9907-D214F8D23229}"/>
                  </a:ext>
                </a:extLst>
              </p14:cNvPr>
              <p14:cNvContentPartPr/>
              <p14:nvPr/>
            </p14:nvContentPartPr>
            <p14:xfrm>
              <a:off x="4102639" y="4824358"/>
              <a:ext cx="87480" cy="153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C65C1CC-A454-4877-9907-D214F8D23229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4093639" y="4815718"/>
                <a:ext cx="1051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1ADCEAE-DB33-4497-A4DF-87B98C019EF2}"/>
                  </a:ext>
                </a:extLst>
              </p14:cNvPr>
              <p14:cNvContentPartPr/>
              <p14:nvPr/>
            </p14:nvContentPartPr>
            <p14:xfrm>
              <a:off x="4021999" y="4823998"/>
              <a:ext cx="212760" cy="423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1ADCEAE-DB33-4497-A4DF-87B98C019EF2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4013359" y="4814998"/>
                <a:ext cx="2304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E155A1A2-747B-4F69-AA4E-B884D7DCD992}"/>
                  </a:ext>
                </a:extLst>
              </p14:cNvPr>
              <p14:cNvContentPartPr/>
              <p14:nvPr/>
            </p14:nvContentPartPr>
            <p14:xfrm>
              <a:off x="4283719" y="4651558"/>
              <a:ext cx="169920" cy="4971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E155A1A2-747B-4F69-AA4E-B884D7DCD992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4274719" y="4642918"/>
                <a:ext cx="1875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7A61ABBE-43E1-4C20-85DA-CD33CB77128A}"/>
                  </a:ext>
                </a:extLst>
              </p14:cNvPr>
              <p14:cNvContentPartPr/>
              <p14:nvPr/>
            </p14:nvContentPartPr>
            <p14:xfrm>
              <a:off x="4587199" y="4899598"/>
              <a:ext cx="289080" cy="1630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7A61ABBE-43E1-4C20-85DA-CD33CB77128A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4578559" y="4890958"/>
                <a:ext cx="3067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7BC0BE53-32A9-4009-A111-F367BACF16FA}"/>
                  </a:ext>
                </a:extLst>
              </p14:cNvPr>
              <p14:cNvContentPartPr/>
              <p14:nvPr/>
            </p14:nvContentPartPr>
            <p14:xfrm>
              <a:off x="4793119" y="4661638"/>
              <a:ext cx="233640" cy="3085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7BC0BE53-32A9-4009-A111-F367BACF16FA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4784479" y="4652998"/>
                <a:ext cx="251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3A3FE94D-5526-4A9A-AABC-F3216C522E1E}"/>
                  </a:ext>
                </a:extLst>
              </p14:cNvPr>
              <p14:cNvContentPartPr/>
              <p14:nvPr/>
            </p14:nvContentPartPr>
            <p14:xfrm>
              <a:off x="5002639" y="4863238"/>
              <a:ext cx="83160" cy="1450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3A3FE94D-5526-4A9A-AABC-F3216C522E1E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4993639" y="4854598"/>
                <a:ext cx="1008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7E60F12-572F-492B-ACCD-72A95336FF98}"/>
                  </a:ext>
                </a:extLst>
              </p14:cNvPr>
              <p14:cNvContentPartPr/>
              <p14:nvPr/>
            </p14:nvContentPartPr>
            <p14:xfrm>
              <a:off x="4923799" y="4791958"/>
              <a:ext cx="267120" cy="4622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7E60F12-572F-492B-ACCD-72A95336FF98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4915159" y="4783318"/>
                <a:ext cx="2847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CA954282-BA23-47F6-976F-23DA3402026F}"/>
                  </a:ext>
                </a:extLst>
              </p14:cNvPr>
              <p14:cNvContentPartPr/>
              <p14:nvPr/>
            </p14:nvContentPartPr>
            <p14:xfrm>
              <a:off x="5225119" y="4821478"/>
              <a:ext cx="235440" cy="1990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CA954282-BA23-47F6-976F-23DA3402026F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5216119" y="4812478"/>
                <a:ext cx="2530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CDBCCFF-45D6-4FB5-B1BA-7A72B88F7BFF}"/>
                  </a:ext>
                </a:extLst>
              </p14:cNvPr>
              <p14:cNvContentPartPr/>
              <p14:nvPr/>
            </p14:nvContentPartPr>
            <p14:xfrm>
              <a:off x="5369119" y="4599358"/>
              <a:ext cx="242640" cy="3517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CDBCCFF-45D6-4FB5-B1BA-7A72B88F7BFF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5360479" y="4590358"/>
                <a:ext cx="2602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E2D5BC0C-41D0-494A-8B97-8FC48E71D1C9}"/>
                  </a:ext>
                </a:extLst>
              </p14:cNvPr>
              <p14:cNvContentPartPr/>
              <p14:nvPr/>
            </p14:nvContentPartPr>
            <p14:xfrm>
              <a:off x="5550919" y="4784398"/>
              <a:ext cx="185400" cy="1929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E2D5BC0C-41D0-494A-8B97-8FC48E71D1C9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5541919" y="4775398"/>
                <a:ext cx="2030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33AB17D-F02D-4AA5-AFBC-72A8998F0F24}"/>
                  </a:ext>
                </a:extLst>
              </p14:cNvPr>
              <p14:cNvContentPartPr/>
              <p14:nvPr/>
            </p14:nvContentPartPr>
            <p14:xfrm>
              <a:off x="5541199" y="4783678"/>
              <a:ext cx="121680" cy="1821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33AB17D-F02D-4AA5-AFBC-72A8998F0F24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5532559" y="4774678"/>
                <a:ext cx="1393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A49078B5-A8CF-4A96-9C7B-AA81767877D6}"/>
                  </a:ext>
                </a:extLst>
              </p14:cNvPr>
              <p14:cNvContentPartPr/>
              <p14:nvPr/>
            </p14:nvContentPartPr>
            <p14:xfrm>
              <a:off x="3232879" y="4226758"/>
              <a:ext cx="163440" cy="1526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A49078B5-A8CF-4A96-9C7B-AA81767877D6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3223879" y="4218118"/>
                <a:ext cx="1810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8C1C4C85-F64B-490D-9B04-F5FE9E7FFC8B}"/>
                  </a:ext>
                </a:extLst>
              </p14:cNvPr>
              <p14:cNvContentPartPr/>
              <p14:nvPr/>
            </p14:nvContentPartPr>
            <p14:xfrm>
              <a:off x="3337639" y="4034158"/>
              <a:ext cx="192960" cy="2840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8C1C4C85-F64B-490D-9B04-F5FE9E7FFC8B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3328999" y="4025518"/>
                <a:ext cx="2106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267AAB73-65BF-4128-8EAC-B35DDD2E27ED}"/>
                  </a:ext>
                </a:extLst>
              </p14:cNvPr>
              <p14:cNvContentPartPr/>
              <p14:nvPr/>
            </p14:nvContentPartPr>
            <p14:xfrm>
              <a:off x="2520079" y="4022278"/>
              <a:ext cx="195480" cy="3650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267AAB73-65BF-4128-8EAC-B35DDD2E27ED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2511439" y="4013638"/>
                <a:ext cx="2131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371CF87-EC71-476C-8C70-6EC1AF58440D}"/>
                  </a:ext>
                </a:extLst>
              </p14:cNvPr>
              <p14:cNvContentPartPr/>
              <p14:nvPr/>
            </p14:nvContentPartPr>
            <p14:xfrm>
              <a:off x="6385039" y="4831918"/>
              <a:ext cx="182880" cy="1904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371CF87-EC71-476C-8C70-6EC1AF58440D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6376039" y="4822918"/>
                <a:ext cx="2005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9333B774-98DB-42EF-9F39-7CCBA2661051}"/>
                  </a:ext>
                </a:extLst>
              </p14:cNvPr>
              <p14:cNvContentPartPr/>
              <p14:nvPr/>
            </p14:nvContentPartPr>
            <p14:xfrm>
              <a:off x="6607159" y="4823998"/>
              <a:ext cx="349200" cy="1947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9333B774-98DB-42EF-9F39-7CCBA2661051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6598159" y="4815358"/>
                <a:ext cx="3668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269D3DF-E5EB-47E6-A92A-1E12DD5B0B20}"/>
                  </a:ext>
                </a:extLst>
              </p14:cNvPr>
              <p14:cNvContentPartPr/>
              <p14:nvPr/>
            </p14:nvContentPartPr>
            <p14:xfrm>
              <a:off x="7392679" y="4842358"/>
              <a:ext cx="360" cy="3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269D3DF-E5EB-47E6-A92A-1E12DD5B0B2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84039" y="48333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38B8C817-590D-450C-9CDA-B847DF634D4B}"/>
                  </a:ext>
                </a:extLst>
              </p14:cNvPr>
              <p14:cNvContentPartPr/>
              <p14:nvPr/>
            </p14:nvContentPartPr>
            <p14:xfrm>
              <a:off x="7288999" y="4785118"/>
              <a:ext cx="254520" cy="1918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38B8C817-590D-450C-9CDA-B847DF634D4B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280359" y="4776478"/>
                <a:ext cx="2721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0AD8CDF-98B5-4159-B347-C4007AF52B60}"/>
                  </a:ext>
                </a:extLst>
              </p14:cNvPr>
              <p14:cNvContentPartPr/>
              <p14:nvPr/>
            </p14:nvContentPartPr>
            <p14:xfrm>
              <a:off x="7601479" y="4771438"/>
              <a:ext cx="235440" cy="2113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0AD8CDF-98B5-4159-B347-C4007AF52B60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7592479" y="4762798"/>
                <a:ext cx="253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023FA6B-3BD7-4A20-AE7A-6DF5EED368DA}"/>
                  </a:ext>
                </a:extLst>
              </p14:cNvPr>
              <p14:cNvContentPartPr/>
              <p14:nvPr/>
            </p14:nvContentPartPr>
            <p14:xfrm>
              <a:off x="7796599" y="4831558"/>
              <a:ext cx="126720" cy="1314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023FA6B-3BD7-4A20-AE7A-6DF5EED368DA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7787599" y="4822558"/>
                <a:ext cx="144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DDF64276-AE87-4900-9196-4FE4F990E659}"/>
                  </a:ext>
                </a:extLst>
              </p14:cNvPr>
              <p14:cNvContentPartPr/>
              <p14:nvPr/>
            </p14:nvContentPartPr>
            <p14:xfrm>
              <a:off x="8091439" y="4592878"/>
              <a:ext cx="182160" cy="342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DDF64276-AE87-4900-9196-4FE4F990E659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8082439" y="4584238"/>
                <a:ext cx="1998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73A945E4-5DA9-4EDC-AD50-0D1D3A7A7717}"/>
                  </a:ext>
                </a:extLst>
              </p14:cNvPr>
              <p14:cNvContentPartPr/>
              <p14:nvPr/>
            </p14:nvContentPartPr>
            <p14:xfrm>
              <a:off x="8239759" y="4783318"/>
              <a:ext cx="192960" cy="1396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73A945E4-5DA9-4EDC-AD50-0D1D3A7A7717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8231119" y="4774678"/>
                <a:ext cx="2106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8673A5D-A5CA-42CC-882F-C95CFAAA4B08}"/>
                  </a:ext>
                </a:extLst>
              </p14:cNvPr>
              <p14:cNvContentPartPr/>
              <p14:nvPr/>
            </p14:nvContentPartPr>
            <p14:xfrm>
              <a:off x="8436679" y="4826158"/>
              <a:ext cx="163800" cy="115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8673A5D-A5CA-42CC-882F-C95CFAAA4B0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8428039" y="4817518"/>
                <a:ext cx="181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563DD216-73E7-4809-BB3B-E1254F77CFD0}"/>
                  </a:ext>
                </a:extLst>
              </p14:cNvPr>
              <p14:cNvContentPartPr/>
              <p14:nvPr/>
            </p14:nvContentPartPr>
            <p14:xfrm>
              <a:off x="8730079" y="4542118"/>
              <a:ext cx="268920" cy="4053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563DD216-73E7-4809-BB3B-E1254F77CFD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721439" y="4533118"/>
                <a:ext cx="2865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9CE3431F-D6B1-4ABF-96B0-534569263EBD}"/>
                  </a:ext>
                </a:extLst>
              </p14:cNvPr>
              <p14:cNvContentPartPr/>
              <p14:nvPr/>
            </p14:nvContentPartPr>
            <p14:xfrm>
              <a:off x="8645479" y="4748038"/>
              <a:ext cx="297000" cy="388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9CE3431F-D6B1-4ABF-96B0-534569263EBD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636479" y="4739398"/>
                <a:ext cx="3146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2DA7F7C2-44C8-4A08-B6B8-2BC41D0E7446}"/>
                  </a:ext>
                </a:extLst>
              </p14:cNvPr>
              <p14:cNvContentPartPr/>
              <p14:nvPr/>
            </p14:nvContentPartPr>
            <p14:xfrm>
              <a:off x="8929159" y="4779358"/>
              <a:ext cx="172440" cy="1486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2DA7F7C2-44C8-4A08-B6B8-2BC41D0E7446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920159" y="4770718"/>
                <a:ext cx="1900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2B57D71-4002-41AA-8022-AC2E1BC411CF}"/>
                  </a:ext>
                </a:extLst>
              </p14:cNvPr>
              <p14:cNvContentPartPr/>
              <p14:nvPr/>
            </p14:nvContentPartPr>
            <p14:xfrm>
              <a:off x="9182959" y="4769278"/>
              <a:ext cx="242640" cy="1706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2B57D71-4002-41AA-8022-AC2E1BC411CF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9174319" y="4760278"/>
                <a:ext cx="2602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F949644B-98DF-46A4-A9F9-301597C33AD6}"/>
                  </a:ext>
                </a:extLst>
              </p14:cNvPr>
              <p14:cNvContentPartPr/>
              <p14:nvPr/>
            </p14:nvContentPartPr>
            <p14:xfrm>
              <a:off x="9364399" y="4600078"/>
              <a:ext cx="202320" cy="282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F949644B-98DF-46A4-A9F9-301597C33AD6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9355759" y="4591078"/>
                <a:ext cx="2199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975E94C-B455-4110-B5EF-9F415B8DD30E}"/>
                  </a:ext>
                </a:extLst>
              </p14:cNvPr>
              <p14:cNvContentPartPr/>
              <p14:nvPr/>
            </p14:nvContentPartPr>
            <p14:xfrm>
              <a:off x="9864799" y="4308478"/>
              <a:ext cx="447840" cy="6642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975E94C-B455-4110-B5EF-9F415B8DD30E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9856159" y="4299838"/>
                <a:ext cx="46548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ECFDE713-3DA2-4CE9-B785-7A4C3E3491E7}"/>
                  </a:ext>
                </a:extLst>
              </p14:cNvPr>
              <p14:cNvContentPartPr/>
              <p14:nvPr/>
            </p14:nvContentPartPr>
            <p14:xfrm>
              <a:off x="9833119" y="4744798"/>
              <a:ext cx="307800" cy="392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ECFDE713-3DA2-4CE9-B785-7A4C3E3491E7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9824119" y="4735798"/>
                <a:ext cx="3254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D5907A8-5256-47D3-890C-E14D6648B477}"/>
                  </a:ext>
                </a:extLst>
              </p14:cNvPr>
              <p14:cNvContentPartPr/>
              <p14:nvPr/>
            </p14:nvContentPartPr>
            <p14:xfrm>
              <a:off x="10167919" y="4742638"/>
              <a:ext cx="225360" cy="2012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D5907A8-5256-47D3-890C-E14D6648B477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0158919" y="4733998"/>
                <a:ext cx="2430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2639D545-4E09-4A90-A74B-03D27B930D8B}"/>
                  </a:ext>
                </a:extLst>
              </p14:cNvPr>
              <p14:cNvContentPartPr/>
              <p14:nvPr/>
            </p14:nvContentPartPr>
            <p14:xfrm>
              <a:off x="10310119" y="4776838"/>
              <a:ext cx="197280" cy="1882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2639D545-4E09-4A90-A74B-03D27B930D8B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0301479" y="4768198"/>
                <a:ext cx="2149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EECE9BF6-CD9D-4A8D-A908-BD0FCB8D3BEF}"/>
                  </a:ext>
                </a:extLst>
              </p14:cNvPr>
              <p14:cNvContentPartPr/>
              <p14:nvPr/>
            </p14:nvContentPartPr>
            <p14:xfrm>
              <a:off x="10492279" y="4784758"/>
              <a:ext cx="330480" cy="1472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EECE9BF6-CD9D-4A8D-A908-BD0FCB8D3BEF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0483639" y="4776118"/>
                <a:ext cx="3481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D74A0F51-B2DA-4052-918D-D8E92434F108}"/>
                  </a:ext>
                </a:extLst>
              </p14:cNvPr>
              <p14:cNvContentPartPr/>
              <p14:nvPr/>
            </p14:nvContentPartPr>
            <p14:xfrm>
              <a:off x="6383239" y="5381998"/>
              <a:ext cx="214200" cy="4053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D74A0F51-B2DA-4052-918D-D8E92434F108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374239" y="5373358"/>
                <a:ext cx="23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99C61DB1-E6B8-4367-9B97-1CB720B61FA6}"/>
                  </a:ext>
                </a:extLst>
              </p14:cNvPr>
              <p14:cNvContentPartPr/>
              <p14:nvPr/>
            </p14:nvContentPartPr>
            <p14:xfrm>
              <a:off x="6322039" y="5533558"/>
              <a:ext cx="404280" cy="8964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99C61DB1-E6B8-4367-9B97-1CB720B61FA6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6313039" y="5524918"/>
                <a:ext cx="4219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B2B4C161-EBD8-4625-A9B0-4C14B57D8BFC}"/>
                  </a:ext>
                </a:extLst>
              </p14:cNvPr>
              <p14:cNvContentPartPr/>
              <p14:nvPr/>
            </p14:nvContentPartPr>
            <p14:xfrm>
              <a:off x="6673399" y="5261398"/>
              <a:ext cx="265320" cy="4323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B2B4C161-EBD8-4625-A9B0-4C14B57D8BFC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6664759" y="5252398"/>
                <a:ext cx="2829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96BF1E0-7D43-4A80-94C5-BB968A04154C}"/>
                  </a:ext>
                </a:extLst>
              </p14:cNvPr>
              <p14:cNvContentPartPr/>
              <p14:nvPr/>
            </p14:nvContentPartPr>
            <p14:xfrm>
              <a:off x="6904159" y="5529598"/>
              <a:ext cx="229320" cy="2001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96BF1E0-7D43-4A80-94C5-BB968A04154C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895519" y="5520598"/>
                <a:ext cx="2469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A867350F-6822-45D4-B029-43F0BBC407D2}"/>
                  </a:ext>
                </a:extLst>
              </p14:cNvPr>
              <p14:cNvContentPartPr/>
              <p14:nvPr/>
            </p14:nvContentPartPr>
            <p14:xfrm>
              <a:off x="7579159" y="5538958"/>
              <a:ext cx="67320" cy="1317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A867350F-6822-45D4-B029-43F0BBC407D2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7570159" y="5529958"/>
                <a:ext cx="849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BEF7FB93-8CDF-40B9-9414-E4C27404CCDA}"/>
                  </a:ext>
                </a:extLst>
              </p14:cNvPr>
              <p14:cNvContentPartPr/>
              <p14:nvPr/>
            </p14:nvContentPartPr>
            <p14:xfrm>
              <a:off x="7742959" y="5520238"/>
              <a:ext cx="184680" cy="13644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BEF7FB93-8CDF-40B9-9414-E4C27404CCDA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733959" y="5511238"/>
                <a:ext cx="2023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12952C2C-16A1-4EBB-96FE-1711238F1457}"/>
                  </a:ext>
                </a:extLst>
              </p14:cNvPr>
              <p14:cNvContentPartPr/>
              <p14:nvPr/>
            </p14:nvContentPartPr>
            <p14:xfrm>
              <a:off x="8010079" y="5408638"/>
              <a:ext cx="212040" cy="2541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12952C2C-16A1-4EBB-96FE-1711238F1457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8001439" y="5399998"/>
                <a:ext cx="2296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B608E2C3-87A4-480D-895E-1C1202A1D81B}"/>
                  </a:ext>
                </a:extLst>
              </p14:cNvPr>
              <p14:cNvContentPartPr/>
              <p14:nvPr/>
            </p14:nvContentPartPr>
            <p14:xfrm>
              <a:off x="8256319" y="5531038"/>
              <a:ext cx="76320" cy="1080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B608E2C3-87A4-480D-895E-1C1202A1D81B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8247679" y="5522398"/>
                <a:ext cx="939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47658FC6-46B2-45F0-BD66-D2444B15D62D}"/>
                  </a:ext>
                </a:extLst>
              </p14:cNvPr>
              <p14:cNvContentPartPr/>
              <p14:nvPr/>
            </p14:nvContentPartPr>
            <p14:xfrm>
              <a:off x="8393119" y="5472718"/>
              <a:ext cx="209520" cy="1688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47658FC6-46B2-45F0-BD66-D2444B15D62D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8384119" y="5464078"/>
                <a:ext cx="2271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330C540-567D-45F8-9180-AC1F8B4818BD}"/>
                  </a:ext>
                </a:extLst>
              </p14:cNvPr>
              <p14:cNvContentPartPr/>
              <p14:nvPr/>
            </p14:nvContentPartPr>
            <p14:xfrm>
              <a:off x="8516599" y="5250598"/>
              <a:ext cx="312840" cy="3542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330C540-567D-45F8-9180-AC1F8B4818BD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507599" y="5241598"/>
                <a:ext cx="3304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0D0086A6-2A90-4483-9FA0-DEF05A64A13C}"/>
                  </a:ext>
                </a:extLst>
              </p14:cNvPr>
              <p14:cNvContentPartPr/>
              <p14:nvPr/>
            </p14:nvContentPartPr>
            <p14:xfrm>
              <a:off x="8675719" y="5426638"/>
              <a:ext cx="205560" cy="198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0D0086A6-2A90-4483-9FA0-DEF05A64A13C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8666719" y="5417638"/>
                <a:ext cx="223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388723A3-3D4F-4F74-A5FE-A17767739D58}"/>
                  </a:ext>
                </a:extLst>
              </p14:cNvPr>
              <p14:cNvContentPartPr/>
              <p14:nvPr/>
            </p14:nvContentPartPr>
            <p14:xfrm>
              <a:off x="9206359" y="5449318"/>
              <a:ext cx="204840" cy="174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388723A3-3D4F-4F74-A5FE-A17767739D58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9197359" y="5440678"/>
                <a:ext cx="2224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DD40A954-9B85-4148-B4D7-D375630C318B}"/>
                  </a:ext>
                </a:extLst>
              </p14:cNvPr>
              <p14:cNvContentPartPr/>
              <p14:nvPr/>
            </p14:nvContentPartPr>
            <p14:xfrm>
              <a:off x="9469159" y="5458318"/>
              <a:ext cx="205920" cy="17892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DD40A954-9B85-4148-B4D7-D375630C318B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9460519" y="5449678"/>
                <a:ext cx="2235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3FECE04-9978-4B4E-80CE-78495477D093}"/>
                  </a:ext>
                </a:extLst>
              </p14:cNvPr>
              <p14:cNvContentPartPr/>
              <p14:nvPr/>
            </p14:nvContentPartPr>
            <p14:xfrm>
              <a:off x="9768679" y="5192638"/>
              <a:ext cx="256680" cy="3690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3FECE04-9978-4B4E-80CE-78495477D093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9759679" y="5183638"/>
                <a:ext cx="2743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C72A4411-FDEA-4212-8D53-63BCFAA64BD6}"/>
                  </a:ext>
                </a:extLst>
              </p14:cNvPr>
              <p14:cNvContentPartPr/>
              <p14:nvPr/>
            </p14:nvContentPartPr>
            <p14:xfrm>
              <a:off x="9644119" y="5320438"/>
              <a:ext cx="551520" cy="705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C72A4411-FDEA-4212-8D53-63BCFAA64BD6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9635479" y="5311438"/>
                <a:ext cx="569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29187EA-9B9F-4E93-8E28-1514CC9ABACE}"/>
                  </a:ext>
                </a:extLst>
              </p14:cNvPr>
              <p14:cNvContentPartPr/>
              <p14:nvPr/>
            </p14:nvContentPartPr>
            <p14:xfrm>
              <a:off x="10116799" y="5615278"/>
              <a:ext cx="13680" cy="82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29187EA-9B9F-4E93-8E28-1514CC9ABACE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0108159" y="5606638"/>
                <a:ext cx="313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BAA87541-8CF4-495A-B01E-805BB998D620}"/>
                  </a:ext>
                </a:extLst>
              </p14:cNvPr>
              <p14:cNvContentPartPr/>
              <p14:nvPr/>
            </p14:nvContentPartPr>
            <p14:xfrm>
              <a:off x="8615959" y="2671252"/>
              <a:ext cx="264240" cy="2890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BAA87541-8CF4-495A-B01E-805BB998D620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8607319" y="2662612"/>
                <a:ext cx="2818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12ADC858-F577-447E-9919-97A47F8BEB69}"/>
                  </a:ext>
                </a:extLst>
              </p14:cNvPr>
              <p14:cNvContentPartPr/>
              <p14:nvPr/>
            </p14:nvContentPartPr>
            <p14:xfrm>
              <a:off x="8338759" y="3313798"/>
              <a:ext cx="359280" cy="5270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12ADC858-F577-447E-9919-97A47F8BEB69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8329759" y="3304798"/>
                <a:ext cx="3769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88BB81B-E86D-4F76-AADE-6D56F5C1B2AC}"/>
                  </a:ext>
                </a:extLst>
              </p14:cNvPr>
              <p14:cNvContentPartPr/>
              <p14:nvPr/>
            </p14:nvContentPartPr>
            <p14:xfrm>
              <a:off x="8350279" y="3638518"/>
              <a:ext cx="236880" cy="666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88BB81B-E86D-4F76-AADE-6D56F5C1B2AC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8341279" y="3629518"/>
                <a:ext cx="2545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3A6C6A59-D355-438C-930A-F7C2C404E7E0}"/>
                  </a:ext>
                </a:extLst>
              </p14:cNvPr>
              <p14:cNvContentPartPr/>
              <p14:nvPr/>
            </p14:nvContentPartPr>
            <p14:xfrm>
              <a:off x="8677159" y="3571198"/>
              <a:ext cx="105480" cy="2001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3A6C6A59-D355-438C-930A-F7C2C404E7E0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8668519" y="3562558"/>
                <a:ext cx="123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8943404-3837-46CF-A7B4-167B45F8005E}"/>
                  </a:ext>
                </a:extLst>
              </p14:cNvPr>
              <p14:cNvContentPartPr/>
              <p14:nvPr/>
            </p14:nvContentPartPr>
            <p14:xfrm>
              <a:off x="8820079" y="3642838"/>
              <a:ext cx="110880" cy="1029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8943404-3837-46CF-A7B4-167B45F8005E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8811079" y="3633838"/>
                <a:ext cx="128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EF1AC35-78D4-4B8A-8B2D-3705168FD899}"/>
                  </a:ext>
                </a:extLst>
              </p14:cNvPr>
              <p14:cNvContentPartPr/>
              <p14:nvPr/>
            </p14:nvContentPartPr>
            <p14:xfrm>
              <a:off x="8763199" y="3581638"/>
              <a:ext cx="203400" cy="1749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EF1AC35-78D4-4B8A-8B2D-3705168FD899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8754199" y="3572638"/>
                <a:ext cx="2210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A456BB9-D711-4F50-8F41-8368121C6B7C}"/>
                  </a:ext>
                </a:extLst>
              </p14:cNvPr>
              <p14:cNvContentPartPr/>
              <p14:nvPr/>
            </p14:nvContentPartPr>
            <p14:xfrm>
              <a:off x="8934199" y="3749038"/>
              <a:ext cx="98640" cy="186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A456BB9-D711-4F50-8F41-8368121C6B7C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8925559" y="3740398"/>
                <a:ext cx="1162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D07E9803-FE72-48FB-96AD-F655CAF1EAB1}"/>
                  </a:ext>
                </a:extLst>
              </p14:cNvPr>
              <p14:cNvContentPartPr/>
              <p14:nvPr/>
            </p14:nvContentPartPr>
            <p14:xfrm>
              <a:off x="9151639" y="3640318"/>
              <a:ext cx="73080" cy="961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D07E9803-FE72-48FB-96AD-F655CAF1EAB1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9142999" y="3631318"/>
                <a:ext cx="907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CAB3722-3156-4A53-8C95-850B2F86A427}"/>
                  </a:ext>
                </a:extLst>
              </p14:cNvPr>
              <p14:cNvContentPartPr/>
              <p14:nvPr/>
            </p14:nvContentPartPr>
            <p14:xfrm>
              <a:off x="9078919" y="3567958"/>
              <a:ext cx="272880" cy="3837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CAB3722-3156-4A53-8C95-850B2F86A427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9069919" y="3559318"/>
                <a:ext cx="2905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2E4F494-AB99-41C6-BFE9-5C63E7860014}"/>
                  </a:ext>
                </a:extLst>
              </p14:cNvPr>
              <p14:cNvContentPartPr/>
              <p14:nvPr/>
            </p14:nvContentPartPr>
            <p14:xfrm>
              <a:off x="9279079" y="3448798"/>
              <a:ext cx="192240" cy="3988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2E4F494-AB99-41C6-BFE9-5C63E7860014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9270439" y="3440158"/>
                <a:ext cx="2098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C05AD85-FE60-40BE-B52E-BBA2822E5008}"/>
                  </a:ext>
                </a:extLst>
              </p14:cNvPr>
              <p14:cNvContentPartPr/>
              <p14:nvPr/>
            </p14:nvContentPartPr>
            <p14:xfrm>
              <a:off x="9553399" y="3626278"/>
              <a:ext cx="213480" cy="1526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C05AD85-FE60-40BE-B52E-BBA2822E5008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9544759" y="3617278"/>
                <a:ext cx="231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C6331C1-F283-443F-967D-80BBD2CDF68F}"/>
                  </a:ext>
                </a:extLst>
              </p14:cNvPr>
              <p14:cNvContentPartPr/>
              <p14:nvPr/>
            </p14:nvContentPartPr>
            <p14:xfrm>
              <a:off x="9685159" y="3435838"/>
              <a:ext cx="261360" cy="3099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C6331C1-F283-443F-967D-80BBD2CDF68F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9676159" y="3427198"/>
                <a:ext cx="2790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B1DEEB9-A93C-465A-B80F-4500EEB986C6}"/>
                  </a:ext>
                </a:extLst>
              </p14:cNvPr>
              <p14:cNvContentPartPr/>
              <p14:nvPr/>
            </p14:nvContentPartPr>
            <p14:xfrm>
              <a:off x="9874519" y="3620878"/>
              <a:ext cx="155880" cy="1710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B1DEEB9-A93C-465A-B80F-4500EEB986C6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9865879" y="3612238"/>
                <a:ext cx="173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C38AE100-C60A-49D6-8C6B-3FE9498A9C6B}"/>
                  </a:ext>
                </a:extLst>
              </p14:cNvPr>
              <p14:cNvContentPartPr/>
              <p14:nvPr/>
            </p14:nvContentPartPr>
            <p14:xfrm>
              <a:off x="9847519" y="3606478"/>
              <a:ext cx="162720" cy="1850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C38AE100-C60A-49D6-8C6B-3FE9498A9C6B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9838519" y="3597478"/>
                <a:ext cx="1803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2D4B3C4-F674-479A-B5C5-95A96B85C0D0}"/>
                  </a:ext>
                </a:extLst>
              </p14:cNvPr>
              <p14:cNvContentPartPr/>
              <p14:nvPr/>
            </p14:nvContentPartPr>
            <p14:xfrm>
              <a:off x="10095199" y="3605398"/>
              <a:ext cx="263160" cy="1648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2D4B3C4-F674-479A-B5C5-95A96B85C0D0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0086199" y="3596398"/>
                <a:ext cx="2808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88C758D-A0F0-4910-85FE-4C7CCCE949CD}"/>
                  </a:ext>
                </a:extLst>
              </p14:cNvPr>
              <p14:cNvContentPartPr/>
              <p14:nvPr/>
            </p14:nvContentPartPr>
            <p14:xfrm>
              <a:off x="10301119" y="3406678"/>
              <a:ext cx="224280" cy="3160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88C758D-A0F0-4910-85FE-4C7CCCE949CD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0292119" y="3398038"/>
                <a:ext cx="2419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94757D45-B952-4C5C-B137-C664E9A84EDF}"/>
                  </a:ext>
                </a:extLst>
              </p14:cNvPr>
              <p14:cNvContentPartPr/>
              <p14:nvPr/>
            </p14:nvContentPartPr>
            <p14:xfrm>
              <a:off x="10473559" y="3570478"/>
              <a:ext cx="69480" cy="1688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94757D45-B952-4C5C-B137-C664E9A84EDF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10464919" y="3561838"/>
                <a:ext cx="871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BCED227-9F6B-485E-8F61-E738006E6947}"/>
                  </a:ext>
                </a:extLst>
              </p14:cNvPr>
              <p14:cNvContentPartPr/>
              <p14:nvPr/>
            </p14:nvContentPartPr>
            <p14:xfrm>
              <a:off x="10359799" y="3499198"/>
              <a:ext cx="337320" cy="5490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BCED227-9F6B-485E-8F61-E738006E6947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10350799" y="3490558"/>
                <a:ext cx="35496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7DB732D1-20CF-4288-82AD-E8909C3654A4}"/>
                  </a:ext>
                </a:extLst>
              </p14:cNvPr>
              <p14:cNvContentPartPr/>
              <p14:nvPr/>
            </p14:nvContentPartPr>
            <p14:xfrm>
              <a:off x="10171519" y="3849172"/>
              <a:ext cx="269280" cy="4500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7DB732D1-20CF-4288-82AD-E8909C3654A4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10162879" y="3840532"/>
                <a:ext cx="2869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8BFA7F4E-063E-4E24-8F3A-3E0936632E8A}"/>
                  </a:ext>
                </a:extLst>
              </p14:cNvPr>
              <p14:cNvContentPartPr/>
              <p14:nvPr/>
            </p14:nvContentPartPr>
            <p14:xfrm>
              <a:off x="2730679" y="3943132"/>
              <a:ext cx="2541960" cy="21970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8BFA7F4E-063E-4E24-8F3A-3E0936632E8A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2722039" y="3934492"/>
                <a:ext cx="2559600" cy="221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04D77EDE-FFB1-4AD5-B6F1-59CA337F5227}"/>
              </a:ext>
            </a:extLst>
          </p:cNvPr>
          <p:cNvGrpSpPr/>
          <p:nvPr/>
        </p:nvGrpSpPr>
        <p:grpSpPr>
          <a:xfrm>
            <a:off x="9146239" y="2065372"/>
            <a:ext cx="668160" cy="268920"/>
            <a:chOff x="9146239" y="2065372"/>
            <a:chExt cx="66816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8737260-BEB2-4F5D-9C26-4356B501DE9D}"/>
                    </a:ext>
                  </a:extLst>
                </p14:cNvPr>
                <p14:cNvContentPartPr/>
                <p14:nvPr/>
              </p14:nvContentPartPr>
              <p14:xfrm>
                <a:off x="9249919" y="2215492"/>
                <a:ext cx="20160" cy="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8737260-BEB2-4F5D-9C26-4356B501DE9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241279" y="2206492"/>
                  <a:ext cx="37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38B10B3-C106-4C4F-BBEB-749BE74D848C}"/>
                    </a:ext>
                  </a:extLst>
                </p14:cNvPr>
                <p14:cNvContentPartPr/>
                <p14:nvPr/>
              </p14:nvContentPartPr>
              <p14:xfrm>
                <a:off x="9152359" y="2203972"/>
                <a:ext cx="662040" cy="42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38B10B3-C106-4C4F-BBEB-749BE74D848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143359" y="2194972"/>
                  <a:ext cx="679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8325DCD-2AAD-4105-887A-7182EBF11D85}"/>
                    </a:ext>
                  </a:extLst>
                </p14:cNvPr>
                <p14:cNvContentPartPr/>
                <p14:nvPr/>
              </p14:nvContentPartPr>
              <p14:xfrm>
                <a:off x="9146239" y="2065372"/>
                <a:ext cx="205200" cy="268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8325DCD-2AAD-4105-887A-7182EBF11D8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137239" y="2056732"/>
                  <a:ext cx="22284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C8D40A9-2337-4255-9CCE-C91F47E7863B}"/>
              </a:ext>
            </a:extLst>
          </p:cNvPr>
          <p:cNvGrpSpPr/>
          <p:nvPr/>
        </p:nvGrpSpPr>
        <p:grpSpPr>
          <a:xfrm>
            <a:off x="4229719" y="6137692"/>
            <a:ext cx="312840" cy="523800"/>
            <a:chOff x="4229719" y="6137692"/>
            <a:chExt cx="3128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B7A3193-F395-4C6B-8AA4-3386BE87BADF}"/>
                    </a:ext>
                  </a:extLst>
                </p14:cNvPr>
                <p14:cNvContentPartPr/>
                <p14:nvPr/>
              </p14:nvContentPartPr>
              <p14:xfrm>
                <a:off x="4306759" y="6137692"/>
                <a:ext cx="132840" cy="5238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B7A3193-F395-4C6B-8AA4-3386BE87BAD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297759" y="6128692"/>
                  <a:ext cx="1504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B59C758-AE98-4B4A-8BA1-E50711E244EE}"/>
                    </a:ext>
                  </a:extLst>
                </p14:cNvPr>
                <p14:cNvContentPartPr/>
                <p14:nvPr/>
              </p14:nvContentPartPr>
              <p14:xfrm>
                <a:off x="4229719" y="6257572"/>
                <a:ext cx="312840" cy="202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B59C758-AE98-4B4A-8BA1-E50711E244E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220719" y="6248572"/>
                  <a:ext cx="33048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890C111F-3B14-4E10-9237-99190EBB55ED}"/>
              </a:ext>
            </a:extLst>
          </p:cNvPr>
          <p:cNvGrpSpPr/>
          <p:nvPr/>
        </p:nvGrpSpPr>
        <p:grpSpPr>
          <a:xfrm>
            <a:off x="3162319" y="2099932"/>
            <a:ext cx="1255320" cy="1084266"/>
            <a:chOff x="3162319" y="2099932"/>
            <a:chExt cx="1255320" cy="10842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8649AD9-FDF0-4EA6-8757-08AD34F0C1E7}"/>
                    </a:ext>
                  </a:extLst>
                </p14:cNvPr>
                <p14:cNvContentPartPr/>
                <p14:nvPr/>
              </p14:nvContentPartPr>
              <p14:xfrm>
                <a:off x="3162319" y="2206438"/>
                <a:ext cx="647640" cy="977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8649AD9-FDF0-4EA6-8757-08AD34F0C1E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153679" y="2197798"/>
                  <a:ext cx="665280" cy="9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6C293D9-3E13-4184-AAE7-8D97C61CFE25}"/>
                    </a:ext>
                  </a:extLst>
                </p14:cNvPr>
                <p14:cNvContentPartPr/>
                <p14:nvPr/>
              </p14:nvContentPartPr>
              <p14:xfrm>
                <a:off x="3891319" y="2334598"/>
                <a:ext cx="146520" cy="272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6C293D9-3E13-4184-AAE7-8D97C61CFE2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882319" y="2325958"/>
                  <a:ext cx="164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7AE3E1-23AA-4F60-BAD4-4B340418C000}"/>
                    </a:ext>
                  </a:extLst>
                </p14:cNvPr>
                <p14:cNvContentPartPr/>
                <p14:nvPr/>
              </p14:nvContentPartPr>
              <p14:xfrm>
                <a:off x="3850639" y="2309038"/>
                <a:ext cx="221760" cy="264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7AE3E1-23AA-4F60-BAD4-4B340418C00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841639" y="2300398"/>
                  <a:ext cx="239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A6AEFE7-B9E5-446A-83B9-F1B144C00DF6}"/>
                    </a:ext>
                  </a:extLst>
                </p14:cNvPr>
                <p14:cNvContentPartPr/>
                <p14:nvPr/>
              </p14:nvContentPartPr>
              <p14:xfrm>
                <a:off x="4213159" y="2403358"/>
                <a:ext cx="92880" cy="160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A6AEFE7-B9E5-446A-83B9-F1B144C00DF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204519" y="2394718"/>
                  <a:ext cx="110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7250792-9CEB-4BF8-B841-BA191928A723}"/>
                    </a:ext>
                  </a:extLst>
                </p14:cNvPr>
                <p14:cNvContentPartPr/>
                <p14:nvPr/>
              </p14:nvContentPartPr>
              <p14:xfrm>
                <a:off x="4122079" y="2301478"/>
                <a:ext cx="295560" cy="579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7250792-9CEB-4BF8-B841-BA191928A72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113079" y="2292838"/>
                  <a:ext cx="31320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406D142-9F09-4198-AEC0-58FF8951F02D}"/>
                    </a:ext>
                  </a:extLst>
                </p14:cNvPr>
                <p14:cNvContentPartPr/>
                <p14:nvPr/>
              </p14:nvContentPartPr>
              <p14:xfrm>
                <a:off x="3480919" y="2099932"/>
                <a:ext cx="400680" cy="5850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406D142-9F09-4198-AEC0-58FF8951F02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471919" y="2090932"/>
                  <a:ext cx="418320" cy="60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187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D790D120-E0C0-457F-A4F7-603E6F5EB366}"/>
                  </a:ext>
                </a:extLst>
              </p14:cNvPr>
              <p14:cNvContentPartPr/>
              <p14:nvPr/>
            </p14:nvContentPartPr>
            <p14:xfrm>
              <a:off x="2707279" y="1619692"/>
              <a:ext cx="581400" cy="1252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D790D120-E0C0-457F-A4F7-603E6F5EB3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8279" y="1611052"/>
                <a:ext cx="5990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CAB64C8E-7492-4D79-9910-7BA7C5F4583D}"/>
                  </a:ext>
                </a:extLst>
              </p14:cNvPr>
              <p14:cNvContentPartPr/>
              <p14:nvPr/>
            </p14:nvContentPartPr>
            <p14:xfrm>
              <a:off x="6036919" y="636892"/>
              <a:ext cx="1343520" cy="684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CAB64C8E-7492-4D79-9910-7BA7C5F458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7919" y="627892"/>
                <a:ext cx="13611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19C5E17B-CA30-438B-B711-B48CF9BF4526}"/>
                  </a:ext>
                </a:extLst>
              </p14:cNvPr>
              <p14:cNvContentPartPr/>
              <p14:nvPr/>
            </p14:nvContentPartPr>
            <p14:xfrm>
              <a:off x="6584839" y="2853052"/>
              <a:ext cx="4473720" cy="2728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19C5E17B-CA30-438B-B711-B48CF9BF45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5839" y="2844412"/>
                <a:ext cx="449136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01662D70-0482-41A8-AF03-C26863024734}"/>
              </a:ext>
            </a:extLst>
          </p:cNvPr>
          <p:cNvGrpSpPr/>
          <p:nvPr/>
        </p:nvGrpSpPr>
        <p:grpSpPr>
          <a:xfrm>
            <a:off x="340279" y="101878"/>
            <a:ext cx="11282040" cy="5890320"/>
            <a:chOff x="340279" y="101878"/>
            <a:chExt cx="11282040" cy="58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630FD87-E1B0-47BB-8E5A-BDE1D1AF0EE0}"/>
                    </a:ext>
                  </a:extLst>
                </p14:cNvPr>
                <p14:cNvContentPartPr/>
                <p14:nvPr/>
              </p14:nvContentPartPr>
              <p14:xfrm>
                <a:off x="508399" y="446758"/>
                <a:ext cx="132120" cy="248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630FD87-E1B0-47BB-8E5A-BDE1D1AF0E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759" y="438118"/>
                  <a:ext cx="149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F357E7D-3308-464F-913E-84EFBD83B6CD}"/>
                    </a:ext>
                  </a:extLst>
                </p14:cNvPr>
                <p14:cNvContentPartPr/>
                <p14:nvPr/>
              </p14:nvContentPartPr>
              <p14:xfrm>
                <a:off x="349279" y="648358"/>
                <a:ext cx="441000" cy="77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F357E7D-3308-464F-913E-84EFBD83B6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279" y="639718"/>
                  <a:ext cx="458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6EDA24-1CFA-40AD-B6E1-672D70AFA733}"/>
                    </a:ext>
                  </a:extLst>
                </p14:cNvPr>
                <p14:cNvContentPartPr/>
                <p14:nvPr/>
              </p14:nvContentPartPr>
              <p14:xfrm>
                <a:off x="340279" y="393838"/>
                <a:ext cx="525960" cy="76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6EDA24-1CFA-40AD-B6E1-672D70AFA7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1279" y="385198"/>
                  <a:ext cx="543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F756AB-C699-43CC-9047-8D9985FDC4E5}"/>
                    </a:ext>
                  </a:extLst>
                </p14:cNvPr>
                <p14:cNvContentPartPr/>
                <p14:nvPr/>
              </p14:nvContentPartPr>
              <p14:xfrm>
                <a:off x="895039" y="510478"/>
                <a:ext cx="230760" cy="150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F756AB-C699-43CC-9047-8D9985FDC4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6399" y="501838"/>
                  <a:ext cx="248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E62454-5E8D-4BB2-A593-A5025CC3B627}"/>
                    </a:ext>
                  </a:extLst>
                </p14:cNvPr>
                <p14:cNvContentPartPr/>
                <p14:nvPr/>
              </p14:nvContentPartPr>
              <p14:xfrm>
                <a:off x="7859599" y="249118"/>
                <a:ext cx="88200" cy="235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E62454-5E8D-4BB2-A593-A5025CC3B6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50599" y="240478"/>
                  <a:ext cx="105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D6CAA9-CA76-4097-BA76-8CE594FD9E4B}"/>
                    </a:ext>
                  </a:extLst>
                </p14:cNvPr>
                <p14:cNvContentPartPr/>
                <p14:nvPr/>
              </p14:nvContentPartPr>
              <p14:xfrm>
                <a:off x="8019799" y="232558"/>
                <a:ext cx="235800" cy="216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D6CAA9-CA76-4097-BA76-8CE594FD9E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10799" y="223918"/>
                  <a:ext cx="253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10FDCE5-F0BE-43B7-A51A-9034F0FAA17D}"/>
                    </a:ext>
                  </a:extLst>
                </p14:cNvPr>
                <p14:cNvContentPartPr/>
                <p14:nvPr/>
              </p14:nvContentPartPr>
              <p14:xfrm>
                <a:off x="8440639" y="277198"/>
                <a:ext cx="87840" cy="146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10FDCE5-F0BE-43B7-A51A-9034F0FAA1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31999" y="268558"/>
                  <a:ext cx="105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5F426E7-BE4B-4596-A5F0-310982E88278}"/>
                    </a:ext>
                  </a:extLst>
                </p14:cNvPr>
                <p14:cNvContentPartPr/>
                <p14:nvPr/>
              </p14:nvContentPartPr>
              <p14:xfrm>
                <a:off x="8393119" y="218878"/>
                <a:ext cx="294480" cy="425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5F426E7-BE4B-4596-A5F0-310982E882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84119" y="209878"/>
                  <a:ext cx="3121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B3B3F4-BCDF-42C5-A4A4-D3956D097B3F}"/>
                    </a:ext>
                  </a:extLst>
                </p14:cNvPr>
                <p14:cNvContentPartPr/>
                <p14:nvPr/>
              </p14:nvContentPartPr>
              <p14:xfrm>
                <a:off x="8701639" y="228598"/>
                <a:ext cx="232560" cy="205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B3B3F4-BCDF-42C5-A4A4-D3956D097B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92639" y="219958"/>
                  <a:ext cx="250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9ABED15-936D-4E0A-AB7C-F468849C36A4}"/>
                    </a:ext>
                  </a:extLst>
                </p14:cNvPr>
                <p14:cNvContentPartPr/>
                <p14:nvPr/>
              </p14:nvContentPartPr>
              <p14:xfrm>
                <a:off x="9095119" y="261358"/>
                <a:ext cx="265680" cy="220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9ABED15-936D-4E0A-AB7C-F468849C36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86119" y="252358"/>
                  <a:ext cx="283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D2BB734-371D-4184-AD53-924C8F060664}"/>
                    </a:ext>
                  </a:extLst>
                </p14:cNvPr>
                <p14:cNvContentPartPr/>
                <p14:nvPr/>
              </p14:nvContentPartPr>
              <p14:xfrm>
                <a:off x="9516679" y="101878"/>
                <a:ext cx="212400" cy="455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D2BB734-371D-4184-AD53-924C8F0606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07679" y="92878"/>
                  <a:ext cx="2300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C988198-E09F-4D8D-982E-556574F4D57C}"/>
                    </a:ext>
                  </a:extLst>
                </p14:cNvPr>
                <p14:cNvContentPartPr/>
                <p14:nvPr/>
              </p14:nvContentPartPr>
              <p14:xfrm>
                <a:off x="694159" y="1343518"/>
                <a:ext cx="170640" cy="36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C988198-E09F-4D8D-982E-556574F4D5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5519" y="1334878"/>
                  <a:ext cx="188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655D69E-DA4F-4D30-BF3E-976B9CD899B4}"/>
                    </a:ext>
                  </a:extLst>
                </p14:cNvPr>
                <p14:cNvContentPartPr/>
                <p14:nvPr/>
              </p14:nvContentPartPr>
              <p14:xfrm>
                <a:off x="686599" y="1422718"/>
                <a:ext cx="279000" cy="65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655D69E-DA4F-4D30-BF3E-976B9CD899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7599" y="1414078"/>
                  <a:ext cx="296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985428E-F660-454B-99AC-0FF6FE46D465}"/>
                    </a:ext>
                  </a:extLst>
                </p14:cNvPr>
                <p14:cNvContentPartPr/>
                <p14:nvPr/>
              </p14:nvContentPartPr>
              <p14:xfrm>
                <a:off x="5024599" y="1416238"/>
                <a:ext cx="182880" cy="26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985428E-F660-454B-99AC-0FF6FE46D4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15959" y="1407238"/>
                  <a:ext cx="200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93C9BA-D455-4219-9CFC-F094B0D5A9DE}"/>
                    </a:ext>
                  </a:extLst>
                </p14:cNvPr>
                <p14:cNvContentPartPr/>
                <p14:nvPr/>
              </p14:nvContentPartPr>
              <p14:xfrm>
                <a:off x="5040799" y="1506238"/>
                <a:ext cx="159840" cy="30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93C9BA-D455-4219-9CFC-F094B0D5A9D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1799" y="1497598"/>
                  <a:ext cx="177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6256811-0294-4A57-84DE-954A6D757AE2}"/>
                    </a:ext>
                  </a:extLst>
                </p14:cNvPr>
                <p14:cNvContentPartPr/>
                <p14:nvPr/>
              </p14:nvContentPartPr>
              <p14:xfrm>
                <a:off x="5596639" y="1129318"/>
                <a:ext cx="212760" cy="676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6256811-0294-4A57-84DE-954A6D757A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87999" y="1120318"/>
                  <a:ext cx="23040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7440D40-7CBA-4FBE-8776-F7BEEA085AFB}"/>
                    </a:ext>
                  </a:extLst>
                </p14:cNvPr>
                <p14:cNvContentPartPr/>
                <p14:nvPr/>
              </p14:nvContentPartPr>
              <p14:xfrm>
                <a:off x="5694199" y="2047678"/>
                <a:ext cx="11520" cy="167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7440D40-7CBA-4FBE-8776-F7BEEA085A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85199" y="2038678"/>
                  <a:ext cx="29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1473233-548A-40E4-B49D-FC4F7CA83C85}"/>
                    </a:ext>
                  </a:extLst>
                </p14:cNvPr>
                <p14:cNvContentPartPr/>
                <p14:nvPr/>
              </p14:nvContentPartPr>
              <p14:xfrm>
                <a:off x="5619319" y="812158"/>
                <a:ext cx="205200" cy="159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1473233-548A-40E4-B49D-FC4F7CA83C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10319" y="803518"/>
                  <a:ext cx="222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211C44D-7B84-4A6E-9001-9B383E8E016D}"/>
                    </a:ext>
                  </a:extLst>
                </p14:cNvPr>
                <p14:cNvContentPartPr/>
                <p14:nvPr/>
              </p14:nvContentPartPr>
              <p14:xfrm>
                <a:off x="5949439" y="970558"/>
                <a:ext cx="536760" cy="108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211C44D-7B84-4A6E-9001-9B383E8E01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40799" y="961558"/>
                  <a:ext cx="55440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6B41700-D2DA-4581-A3C6-EFFA1882A3CF}"/>
                    </a:ext>
                  </a:extLst>
                </p14:cNvPr>
                <p14:cNvContentPartPr/>
                <p14:nvPr/>
              </p14:nvContentPartPr>
              <p14:xfrm>
                <a:off x="6603919" y="1258198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6B41700-D2DA-4581-A3C6-EFFA1882A3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4919" y="12491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447A869-5058-48F0-B4E7-12AA25FB516A}"/>
                    </a:ext>
                  </a:extLst>
                </p14:cNvPr>
                <p14:cNvContentPartPr/>
                <p14:nvPr/>
              </p14:nvContentPartPr>
              <p14:xfrm>
                <a:off x="6596359" y="1104118"/>
                <a:ext cx="231840" cy="650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447A869-5058-48F0-B4E7-12AA25FB51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87719" y="1095118"/>
                  <a:ext cx="2494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63FB069-D0C5-4AD9-956F-977A627BCA76}"/>
                    </a:ext>
                  </a:extLst>
                </p14:cNvPr>
                <p14:cNvContentPartPr/>
                <p14:nvPr/>
              </p14:nvContentPartPr>
              <p14:xfrm>
                <a:off x="6490159" y="2086918"/>
                <a:ext cx="56160" cy="19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63FB069-D0C5-4AD9-956F-977A627BCA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81519" y="2077918"/>
                  <a:ext cx="73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EE98774-CA3A-42B8-AC22-BF8AF2FE08BF}"/>
                    </a:ext>
                  </a:extLst>
                </p14:cNvPr>
                <p14:cNvContentPartPr/>
                <p14:nvPr/>
              </p14:nvContentPartPr>
              <p14:xfrm>
                <a:off x="6661159" y="1862998"/>
                <a:ext cx="180000" cy="261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EE98774-CA3A-42B8-AC22-BF8AF2FE08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52519" y="1854358"/>
                  <a:ext cx="197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F447F8A-2711-490C-B641-EB3E49CDB6ED}"/>
                    </a:ext>
                  </a:extLst>
                </p14:cNvPr>
                <p14:cNvContentPartPr/>
                <p14:nvPr/>
              </p14:nvContentPartPr>
              <p14:xfrm>
                <a:off x="7025479" y="818638"/>
                <a:ext cx="20160" cy="239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F447F8A-2711-490C-B641-EB3E49CDB6E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16479" y="809998"/>
                  <a:ext cx="37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4278EC3-14A4-4F30-A115-CEAC3824FC5B}"/>
                    </a:ext>
                  </a:extLst>
                </p14:cNvPr>
                <p14:cNvContentPartPr/>
                <p14:nvPr/>
              </p14:nvContentPartPr>
              <p14:xfrm>
                <a:off x="8332279" y="883078"/>
                <a:ext cx="457560" cy="1126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4278EC3-14A4-4F30-A115-CEAC3824FC5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23639" y="874438"/>
                  <a:ext cx="47520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26C82BD-2D0B-4822-8009-B5BABEADA3D7}"/>
                    </a:ext>
                  </a:extLst>
                </p14:cNvPr>
                <p14:cNvContentPartPr/>
                <p14:nvPr/>
              </p14:nvContentPartPr>
              <p14:xfrm>
                <a:off x="8830519" y="1358998"/>
                <a:ext cx="247320" cy="191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26C82BD-2D0B-4822-8009-B5BABEADA3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21879" y="1349998"/>
                  <a:ext cx="264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BFB7AC-ACBC-4C5B-B78D-AC61CABCE0DD}"/>
                    </a:ext>
                  </a:extLst>
                </p14:cNvPr>
                <p14:cNvContentPartPr/>
                <p14:nvPr/>
              </p14:nvContentPartPr>
              <p14:xfrm>
                <a:off x="8967319" y="1071718"/>
                <a:ext cx="257400" cy="388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BFB7AC-ACBC-4C5B-B78D-AC61CABCE0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58679" y="1063078"/>
                  <a:ext cx="275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00F9D3C-B0A2-4DB3-9415-8B419B58BD0C}"/>
                    </a:ext>
                  </a:extLst>
                </p14:cNvPr>
                <p14:cNvContentPartPr/>
                <p14:nvPr/>
              </p14:nvContentPartPr>
              <p14:xfrm>
                <a:off x="9155599" y="1317238"/>
                <a:ext cx="96120" cy="159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00F9D3C-B0A2-4DB3-9415-8B419B58BD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46959" y="1308598"/>
                  <a:ext cx="113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406B2C-8902-4917-835E-49F89086044F}"/>
                    </a:ext>
                  </a:extLst>
                </p14:cNvPr>
                <p14:cNvContentPartPr/>
                <p14:nvPr/>
              </p14:nvContentPartPr>
              <p14:xfrm>
                <a:off x="9175399" y="1270798"/>
                <a:ext cx="216000" cy="434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406B2C-8902-4917-835E-49F8908604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66399" y="1261798"/>
                  <a:ext cx="2336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08A3C3D-4EAF-4F49-9EF5-0658F6B200D5}"/>
                    </a:ext>
                  </a:extLst>
                </p14:cNvPr>
                <p14:cNvContentPartPr/>
                <p14:nvPr/>
              </p14:nvContentPartPr>
              <p14:xfrm>
                <a:off x="6045199" y="2127238"/>
                <a:ext cx="2535480" cy="216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08A3C3D-4EAF-4F49-9EF5-0658F6B200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36199" y="2118238"/>
                  <a:ext cx="2553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DA01E13-8139-4467-994A-278667640BF0}"/>
                    </a:ext>
                  </a:extLst>
                </p14:cNvPr>
                <p14:cNvContentPartPr/>
                <p14:nvPr/>
              </p14:nvContentPartPr>
              <p14:xfrm>
                <a:off x="6596719" y="2649598"/>
                <a:ext cx="137880" cy="147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DA01E13-8139-4467-994A-278667640B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88079" y="2640598"/>
                  <a:ext cx="155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0C67EB0-B02F-4875-BB56-2236FD4EC638}"/>
                    </a:ext>
                  </a:extLst>
                </p14:cNvPr>
                <p14:cNvContentPartPr/>
                <p14:nvPr/>
              </p14:nvContentPartPr>
              <p14:xfrm>
                <a:off x="6476479" y="2535478"/>
                <a:ext cx="498960" cy="89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0C67EB0-B02F-4875-BB56-2236FD4EC63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67479" y="2526838"/>
                  <a:ext cx="516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08D4024-40F4-4557-BAC2-2BE00CED244A}"/>
                    </a:ext>
                  </a:extLst>
                </p14:cNvPr>
                <p14:cNvContentPartPr/>
                <p14:nvPr/>
              </p14:nvContentPartPr>
              <p14:xfrm>
                <a:off x="6822439" y="2612878"/>
                <a:ext cx="162000" cy="160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08D4024-40F4-4557-BAC2-2BE00CED244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13439" y="2604238"/>
                  <a:ext cx="179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B97F831-F6DA-4C8E-A0A0-698DEA75808F}"/>
                    </a:ext>
                  </a:extLst>
                </p14:cNvPr>
                <p14:cNvContentPartPr/>
                <p14:nvPr/>
              </p14:nvContentPartPr>
              <p14:xfrm>
                <a:off x="7021519" y="2606398"/>
                <a:ext cx="171000" cy="144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B97F831-F6DA-4C8E-A0A0-698DEA7580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12879" y="2597758"/>
                  <a:ext cx="188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E20395D-302F-4A07-9BB2-0C2995984E9F}"/>
                    </a:ext>
                  </a:extLst>
                </p14:cNvPr>
                <p14:cNvContentPartPr/>
                <p14:nvPr/>
              </p14:nvContentPartPr>
              <p14:xfrm>
                <a:off x="7201519" y="2635918"/>
                <a:ext cx="110520" cy="93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E20395D-302F-4A07-9BB2-0C2995984E9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92519" y="2626918"/>
                  <a:ext cx="128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D0B4F7F-F238-45EC-B58B-5E3478E485FE}"/>
                    </a:ext>
                  </a:extLst>
                </p14:cNvPr>
                <p14:cNvContentPartPr/>
                <p14:nvPr/>
              </p14:nvContentPartPr>
              <p14:xfrm>
                <a:off x="7454599" y="2443678"/>
                <a:ext cx="146160" cy="298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D0B4F7F-F238-45EC-B58B-5E3478E485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45959" y="2435038"/>
                  <a:ext cx="163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473C36E-E2C0-4484-B100-CDADBBACD864}"/>
                    </a:ext>
                  </a:extLst>
                </p14:cNvPr>
                <p14:cNvContentPartPr/>
                <p14:nvPr/>
              </p14:nvContentPartPr>
              <p14:xfrm>
                <a:off x="7395919" y="2594878"/>
                <a:ext cx="189720" cy="47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473C36E-E2C0-4484-B100-CDADBBACD8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87279" y="2585878"/>
                  <a:ext cx="207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E2F229-C890-44F8-A045-597CB633B4AD}"/>
                    </a:ext>
                  </a:extLst>
                </p14:cNvPr>
                <p14:cNvContentPartPr/>
                <p14:nvPr/>
              </p14:nvContentPartPr>
              <p14:xfrm>
                <a:off x="7797319" y="2576518"/>
                <a:ext cx="30240" cy="162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E2F229-C890-44F8-A045-597CB633B4A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88319" y="2567518"/>
                  <a:ext cx="47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F2329D3-FCB8-4061-8541-5806CB48C600}"/>
                    </a:ext>
                  </a:extLst>
                </p14:cNvPr>
                <p14:cNvContentPartPr/>
                <p14:nvPr/>
              </p14:nvContentPartPr>
              <p14:xfrm>
                <a:off x="7649359" y="2484358"/>
                <a:ext cx="350640" cy="518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F2329D3-FCB8-4061-8541-5806CB48C60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40359" y="2475718"/>
                  <a:ext cx="3682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63F2790-A648-456B-A610-080EB698BC79}"/>
                    </a:ext>
                  </a:extLst>
                </p14:cNvPr>
                <p14:cNvContentPartPr/>
                <p14:nvPr/>
              </p14:nvContentPartPr>
              <p14:xfrm>
                <a:off x="8209879" y="2491198"/>
                <a:ext cx="162360" cy="151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63F2790-A648-456B-A610-080EB698BC7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00879" y="2482558"/>
                  <a:ext cx="180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F98F9B7-513C-4F91-AC89-ED0CE38C7393}"/>
                    </a:ext>
                  </a:extLst>
                </p14:cNvPr>
                <p14:cNvContentPartPr/>
                <p14:nvPr/>
              </p14:nvContentPartPr>
              <p14:xfrm>
                <a:off x="8429119" y="2436118"/>
                <a:ext cx="207000" cy="191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F98F9B7-513C-4F91-AC89-ED0CE38C73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20479" y="2427118"/>
                  <a:ext cx="224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3CF6078-B23E-49C5-9DF2-1DD671A16337}"/>
                    </a:ext>
                  </a:extLst>
                </p14:cNvPr>
                <p14:cNvContentPartPr/>
                <p14:nvPr/>
              </p14:nvContentPartPr>
              <p14:xfrm>
                <a:off x="8903599" y="2441518"/>
                <a:ext cx="164880" cy="159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3CF6078-B23E-49C5-9DF2-1DD671A1633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94959" y="2432518"/>
                  <a:ext cx="182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DAFD7A6-6DB1-4C7E-8017-D1420D7A37AE}"/>
                    </a:ext>
                  </a:extLst>
                </p14:cNvPr>
                <p14:cNvContentPartPr/>
                <p14:nvPr/>
              </p14:nvContentPartPr>
              <p14:xfrm>
                <a:off x="9348919" y="2358718"/>
                <a:ext cx="187200" cy="218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DAFD7A6-6DB1-4C7E-8017-D1420D7A37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39919" y="2350078"/>
                  <a:ext cx="204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9805CA-985F-48E0-A1C9-5C7D2B6E3FEE}"/>
                    </a:ext>
                  </a:extLst>
                </p14:cNvPr>
                <p14:cNvContentPartPr/>
                <p14:nvPr/>
              </p14:nvContentPartPr>
              <p14:xfrm>
                <a:off x="9507319" y="2457718"/>
                <a:ext cx="140760" cy="109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9805CA-985F-48E0-A1C9-5C7D2B6E3FE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98679" y="2449078"/>
                  <a:ext cx="158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F4C1A3-F946-40D2-ACDD-5D8AA90452F1}"/>
                    </a:ext>
                  </a:extLst>
                </p14:cNvPr>
                <p14:cNvContentPartPr/>
                <p14:nvPr/>
              </p14:nvContentPartPr>
              <p14:xfrm>
                <a:off x="9688759" y="2446198"/>
                <a:ext cx="149760" cy="104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F4C1A3-F946-40D2-ACDD-5D8AA90452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80119" y="2437558"/>
                  <a:ext cx="167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054F469-1739-40A1-B42F-E6CD13979B26}"/>
                    </a:ext>
                  </a:extLst>
                </p14:cNvPr>
                <p14:cNvContentPartPr/>
                <p14:nvPr/>
              </p14:nvContentPartPr>
              <p14:xfrm>
                <a:off x="9915919" y="2369158"/>
                <a:ext cx="111960" cy="238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054F469-1739-40A1-B42F-E6CD13979B2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06919" y="2360158"/>
                  <a:ext cx="129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F6D7CE2-3672-4213-ADA6-E1567B3C3827}"/>
                    </a:ext>
                  </a:extLst>
                </p14:cNvPr>
                <p14:cNvContentPartPr/>
                <p14:nvPr/>
              </p14:nvContentPartPr>
              <p14:xfrm>
                <a:off x="10181959" y="2212198"/>
                <a:ext cx="262440" cy="396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F6D7CE2-3672-4213-ADA6-E1567B3C382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72959" y="2203558"/>
                  <a:ext cx="2800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493405E-F9E6-4773-848E-E7DA3EF11A2D}"/>
                    </a:ext>
                  </a:extLst>
                </p14:cNvPr>
                <p14:cNvContentPartPr/>
                <p14:nvPr/>
              </p14:nvContentPartPr>
              <p14:xfrm>
                <a:off x="10120759" y="2399758"/>
                <a:ext cx="334080" cy="67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493405E-F9E6-4773-848E-E7DA3EF11A2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11759" y="2390758"/>
                  <a:ext cx="351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EE6EE1D-A038-406A-A306-07077879F788}"/>
                    </a:ext>
                  </a:extLst>
                </p14:cNvPr>
                <p14:cNvContentPartPr/>
                <p14:nvPr/>
              </p14:nvContentPartPr>
              <p14:xfrm>
                <a:off x="10388959" y="2448718"/>
                <a:ext cx="145440" cy="99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EE6EE1D-A038-406A-A306-07077879F7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79959" y="2440078"/>
                  <a:ext cx="163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FD3A0CD-5782-471E-AAE0-D931A309565D}"/>
                    </a:ext>
                  </a:extLst>
                </p14:cNvPr>
                <p14:cNvContentPartPr/>
                <p14:nvPr/>
              </p14:nvContentPartPr>
              <p14:xfrm>
                <a:off x="10589479" y="2460958"/>
                <a:ext cx="178200" cy="105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FD3A0CD-5782-471E-AAE0-D931A30956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80479" y="2452318"/>
                  <a:ext cx="195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C97ECCA-D246-4447-B8BC-42F91CEB83A8}"/>
                    </a:ext>
                  </a:extLst>
                </p14:cNvPr>
                <p14:cNvContentPartPr/>
                <p14:nvPr/>
              </p14:nvContentPartPr>
              <p14:xfrm>
                <a:off x="10797199" y="2167198"/>
                <a:ext cx="333360" cy="457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C97ECCA-D246-4447-B8BC-42F91CEB83A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88559" y="2158198"/>
                  <a:ext cx="3510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A948429-471C-4585-BCF9-14F388E954E2}"/>
                    </a:ext>
                  </a:extLst>
                </p14:cNvPr>
                <p14:cNvContentPartPr/>
                <p14:nvPr/>
              </p14:nvContentPartPr>
              <p14:xfrm>
                <a:off x="10825279" y="2341078"/>
                <a:ext cx="369000" cy="75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A948429-471C-4585-BCF9-14F388E954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16639" y="2332078"/>
                  <a:ext cx="386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D039794-391E-4E0C-9381-85541B4D938A}"/>
                    </a:ext>
                  </a:extLst>
                </p14:cNvPr>
                <p14:cNvContentPartPr/>
                <p14:nvPr/>
              </p14:nvContentPartPr>
              <p14:xfrm>
                <a:off x="679759" y="3341878"/>
                <a:ext cx="133920" cy="34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D039794-391E-4E0C-9381-85541B4D938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1119" y="3333238"/>
                  <a:ext cx="151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8479BAF-0C2D-4E21-B451-D3888D648AAC}"/>
                    </a:ext>
                  </a:extLst>
                </p14:cNvPr>
                <p14:cNvContentPartPr/>
                <p14:nvPr/>
              </p14:nvContentPartPr>
              <p14:xfrm>
                <a:off x="674359" y="3426478"/>
                <a:ext cx="203040" cy="43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8479BAF-0C2D-4E21-B451-D3888D648AA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5719" y="3417838"/>
                  <a:ext cx="220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B95578D-9A9B-4569-974E-EB60B81F03C5}"/>
                    </a:ext>
                  </a:extLst>
                </p14:cNvPr>
                <p14:cNvContentPartPr/>
                <p14:nvPr/>
              </p14:nvContentPartPr>
              <p14:xfrm>
                <a:off x="1357999" y="2974318"/>
                <a:ext cx="248760" cy="747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B95578D-9A9B-4569-974E-EB60B81F03C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49359" y="2965678"/>
                  <a:ext cx="2664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FDB32FA-0F2B-4808-A160-24B654496895}"/>
                    </a:ext>
                  </a:extLst>
                </p14:cNvPr>
                <p14:cNvContentPartPr/>
                <p14:nvPr/>
              </p14:nvContentPartPr>
              <p14:xfrm>
                <a:off x="1538719" y="3888718"/>
                <a:ext cx="10440" cy="137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FDB32FA-0F2B-4808-A160-24B65449689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29719" y="3880078"/>
                  <a:ext cx="28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C3F7119-EB7A-4B30-94C4-A7D648BF12EA}"/>
                    </a:ext>
                  </a:extLst>
                </p14:cNvPr>
                <p14:cNvContentPartPr/>
                <p14:nvPr/>
              </p14:nvContentPartPr>
              <p14:xfrm>
                <a:off x="1675519" y="2554918"/>
                <a:ext cx="230760" cy="195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C3F7119-EB7A-4B30-94C4-A7D648BF12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66879" y="2545918"/>
                  <a:ext cx="248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D4B65F8-E6FD-49F0-A146-13481C622524}"/>
                    </a:ext>
                  </a:extLst>
                </p14:cNvPr>
                <p14:cNvContentPartPr/>
                <p14:nvPr/>
              </p14:nvContentPartPr>
              <p14:xfrm>
                <a:off x="7012519" y="1316158"/>
                <a:ext cx="97560" cy="191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D4B65F8-E6FD-49F0-A146-13481C62252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03879" y="1307518"/>
                  <a:ext cx="115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8F7377D-0560-4569-83C6-AA102641C0FC}"/>
                    </a:ext>
                  </a:extLst>
                </p14:cNvPr>
                <p14:cNvContentPartPr/>
                <p14:nvPr/>
              </p14:nvContentPartPr>
              <p14:xfrm>
                <a:off x="6916759" y="1241638"/>
                <a:ext cx="255240" cy="241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8F7377D-0560-4569-83C6-AA102641C0F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07759" y="1232638"/>
                  <a:ext cx="272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B3E7415-DBA5-46DC-812A-4BD1832CF322}"/>
                    </a:ext>
                  </a:extLst>
                </p14:cNvPr>
                <p14:cNvContentPartPr/>
                <p14:nvPr/>
              </p14:nvContentPartPr>
              <p14:xfrm>
                <a:off x="7308799" y="1348558"/>
                <a:ext cx="53280" cy="112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B3E7415-DBA5-46DC-812A-4BD1832CF3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99799" y="1339918"/>
                  <a:ext cx="70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32D2B0D-0F00-4085-8EB0-6B42EDEA8114}"/>
                    </a:ext>
                  </a:extLst>
                </p14:cNvPr>
                <p14:cNvContentPartPr/>
                <p14:nvPr/>
              </p14:nvContentPartPr>
              <p14:xfrm>
                <a:off x="7253359" y="1224358"/>
                <a:ext cx="252000" cy="496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32D2B0D-0F00-4085-8EB0-6B42EDEA81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44719" y="1215358"/>
                  <a:ext cx="2696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423EE0B-053C-4CD6-8BC9-02A5E967C276}"/>
                    </a:ext>
                  </a:extLst>
                </p14:cNvPr>
                <p14:cNvContentPartPr/>
                <p14:nvPr/>
              </p14:nvContentPartPr>
              <p14:xfrm>
                <a:off x="7634599" y="1299958"/>
                <a:ext cx="278280" cy="213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423EE0B-053C-4CD6-8BC9-02A5E967C27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25599" y="1291318"/>
                  <a:ext cx="295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526B8BF-783D-436E-A591-A281C61D763A}"/>
                    </a:ext>
                  </a:extLst>
                </p14:cNvPr>
                <p14:cNvContentPartPr/>
                <p14:nvPr/>
              </p14:nvContentPartPr>
              <p14:xfrm>
                <a:off x="7784359" y="1085398"/>
                <a:ext cx="249120" cy="398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526B8BF-783D-436E-A591-A281C61D76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75719" y="1076398"/>
                  <a:ext cx="266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FAE21AA-48B7-41DE-8432-AE48948C3FC5}"/>
                    </a:ext>
                  </a:extLst>
                </p14:cNvPr>
                <p14:cNvContentPartPr/>
                <p14:nvPr/>
              </p14:nvContentPartPr>
              <p14:xfrm>
                <a:off x="8012239" y="1316158"/>
                <a:ext cx="142560" cy="205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FAE21AA-48B7-41DE-8432-AE48948C3F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03239" y="1307158"/>
                  <a:ext cx="160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766017D-165A-44C1-95FF-337F625D0536}"/>
                    </a:ext>
                  </a:extLst>
                </p14:cNvPr>
                <p14:cNvContentPartPr/>
                <p14:nvPr/>
              </p14:nvContentPartPr>
              <p14:xfrm>
                <a:off x="7923319" y="1265038"/>
                <a:ext cx="271440" cy="272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766017D-165A-44C1-95FF-337F625D053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14679" y="1256398"/>
                  <a:ext cx="2890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B4C6B05-EB8E-4222-8ABA-90AAD01C8D63}"/>
                    </a:ext>
                  </a:extLst>
                </p14:cNvPr>
                <p14:cNvContentPartPr/>
                <p14:nvPr/>
              </p14:nvContentPartPr>
              <p14:xfrm>
                <a:off x="1960999" y="2921398"/>
                <a:ext cx="510120" cy="819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B4C6B05-EB8E-4222-8ABA-90AAD01C8D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51999" y="2912398"/>
                  <a:ext cx="5277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5E47E21-5C18-4325-AED0-9983D151170C}"/>
                    </a:ext>
                  </a:extLst>
                </p14:cNvPr>
                <p14:cNvContentPartPr/>
                <p14:nvPr/>
              </p14:nvContentPartPr>
              <p14:xfrm>
                <a:off x="2611879" y="3000598"/>
                <a:ext cx="157320" cy="275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5E47E21-5C18-4325-AED0-9983D15117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03239" y="2991598"/>
                  <a:ext cx="174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43C483C-2F00-47AE-9496-31248587155D}"/>
                    </a:ext>
                  </a:extLst>
                </p14:cNvPr>
                <p14:cNvContentPartPr/>
                <p14:nvPr/>
              </p14:nvContentPartPr>
              <p14:xfrm>
                <a:off x="2547079" y="2953798"/>
                <a:ext cx="251640" cy="302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43C483C-2F00-47AE-9496-31248587155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38079" y="2945158"/>
                  <a:ext cx="269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92A356D-1A5F-49A5-BEB0-DAC7CDEA595E}"/>
                    </a:ext>
                  </a:extLst>
                </p14:cNvPr>
                <p14:cNvContentPartPr/>
                <p14:nvPr/>
              </p14:nvContentPartPr>
              <p14:xfrm>
                <a:off x="2847679" y="2738158"/>
                <a:ext cx="158400" cy="174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92A356D-1A5F-49A5-BEB0-DAC7CDEA595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38679" y="2729518"/>
                  <a:ext cx="176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5010682-D121-4A89-B2B8-8B5190D83B33}"/>
                    </a:ext>
                  </a:extLst>
                </p14:cNvPr>
                <p14:cNvContentPartPr/>
                <p14:nvPr/>
              </p14:nvContentPartPr>
              <p14:xfrm>
                <a:off x="2531959" y="3327478"/>
                <a:ext cx="290160" cy="73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5010682-D121-4A89-B2B8-8B5190D83B3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23319" y="3318838"/>
                  <a:ext cx="307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CFE5329-1483-4035-8082-5B1DE9E189E3}"/>
                    </a:ext>
                  </a:extLst>
                </p14:cNvPr>
                <p14:cNvContentPartPr/>
                <p14:nvPr/>
              </p14:nvContentPartPr>
              <p14:xfrm>
                <a:off x="2535559" y="3455998"/>
                <a:ext cx="212040" cy="213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CFE5329-1483-4035-8082-5B1DE9E189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26559" y="3446998"/>
                  <a:ext cx="229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7CB5BC2-6842-44A6-8AC2-4D855539A761}"/>
                    </a:ext>
                  </a:extLst>
                </p14:cNvPr>
                <p14:cNvContentPartPr/>
                <p14:nvPr/>
              </p14:nvContentPartPr>
              <p14:xfrm>
                <a:off x="3021919" y="3129478"/>
                <a:ext cx="113760" cy="145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7CB5BC2-6842-44A6-8AC2-4D855539A76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13279" y="3120478"/>
                  <a:ext cx="131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B75C8C1-52DF-4125-97C5-B75D2F83831A}"/>
                    </a:ext>
                  </a:extLst>
                </p14:cNvPr>
                <p14:cNvContentPartPr/>
                <p14:nvPr/>
              </p14:nvContentPartPr>
              <p14:xfrm>
                <a:off x="3030559" y="3078358"/>
                <a:ext cx="145080" cy="626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B75C8C1-52DF-4125-97C5-B75D2F8383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21919" y="3069358"/>
                  <a:ext cx="16272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1795319-9D94-40E2-8C9B-89CF9A0B2029}"/>
                    </a:ext>
                  </a:extLst>
                </p14:cNvPr>
                <p14:cNvContentPartPr/>
                <p14:nvPr/>
              </p14:nvContentPartPr>
              <p14:xfrm>
                <a:off x="3303439" y="2775238"/>
                <a:ext cx="279720" cy="1017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1795319-9D94-40E2-8C9B-89CF9A0B20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94439" y="2766598"/>
                  <a:ext cx="29736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D3B4F57-A7C9-4797-A54D-1FE6C11C268B}"/>
                    </a:ext>
                  </a:extLst>
                </p14:cNvPr>
                <p14:cNvContentPartPr/>
                <p14:nvPr/>
              </p14:nvContentPartPr>
              <p14:xfrm>
                <a:off x="3199039" y="3956758"/>
                <a:ext cx="111960" cy="263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D3B4F57-A7C9-4797-A54D-1FE6C11C26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90039" y="3947758"/>
                  <a:ext cx="129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BECD505-787F-4E9B-B5D6-2A7C7D319A61}"/>
                    </a:ext>
                  </a:extLst>
                </p14:cNvPr>
                <p14:cNvContentPartPr/>
                <p14:nvPr/>
              </p14:nvContentPartPr>
              <p14:xfrm>
                <a:off x="3124159" y="3952078"/>
                <a:ext cx="223560" cy="243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BECD505-787F-4E9B-B5D6-2A7C7D319A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15159" y="3943078"/>
                  <a:ext cx="241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504D1C0-8A1D-4D4B-AE62-9B1BF30B5AC7}"/>
                    </a:ext>
                  </a:extLst>
                </p14:cNvPr>
                <p14:cNvContentPartPr/>
                <p14:nvPr/>
              </p14:nvContentPartPr>
              <p14:xfrm>
                <a:off x="3427279" y="4013278"/>
                <a:ext cx="128520" cy="20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504D1C0-8A1D-4D4B-AE62-9B1BF30B5A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18279" y="4004278"/>
                  <a:ext cx="146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C583CF0-7B1D-4C4B-9E10-D81EBD31F5F2}"/>
                    </a:ext>
                  </a:extLst>
                </p14:cNvPr>
                <p14:cNvContentPartPr/>
                <p14:nvPr/>
              </p14:nvContentPartPr>
              <p14:xfrm>
                <a:off x="3449959" y="4111918"/>
                <a:ext cx="109440" cy="19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C583CF0-7B1D-4C4B-9E10-D81EBD31F5F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41319" y="4102918"/>
                  <a:ext cx="127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FC09B8B-E83F-4ECF-9A2B-9E151DBE3981}"/>
                    </a:ext>
                  </a:extLst>
                </p14:cNvPr>
                <p14:cNvContentPartPr/>
                <p14:nvPr/>
              </p14:nvContentPartPr>
              <p14:xfrm>
                <a:off x="3696919" y="4128838"/>
                <a:ext cx="33480" cy="39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FC09B8B-E83F-4ECF-9A2B-9E151DBE39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87919" y="4119838"/>
                  <a:ext cx="51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AB20713-F534-40D4-B21E-8D9E89BAA8C5}"/>
                    </a:ext>
                  </a:extLst>
                </p14:cNvPr>
                <p14:cNvContentPartPr/>
                <p14:nvPr/>
              </p14:nvContentPartPr>
              <p14:xfrm>
                <a:off x="3915799" y="3907798"/>
                <a:ext cx="188640" cy="262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AB20713-F534-40D4-B21E-8D9E89BAA8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06799" y="3899158"/>
                  <a:ext cx="2062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F415A87-9C44-469D-A550-9B649928583D}"/>
                    </a:ext>
                  </a:extLst>
                </p14:cNvPr>
                <p14:cNvContentPartPr/>
                <p14:nvPr/>
              </p14:nvContentPartPr>
              <p14:xfrm>
                <a:off x="3813559" y="2488318"/>
                <a:ext cx="60840" cy="233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F415A87-9C44-469D-A550-9B649928583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04919" y="2479678"/>
                  <a:ext cx="78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2675B79-6B99-4BC3-9718-F044D7B3AC68}"/>
                    </a:ext>
                  </a:extLst>
                </p14:cNvPr>
                <p14:cNvContentPartPr/>
                <p14:nvPr/>
              </p14:nvContentPartPr>
              <p14:xfrm>
                <a:off x="4080319" y="2852638"/>
                <a:ext cx="348840" cy="776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2675B79-6B99-4BC3-9718-F044D7B3AC6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71319" y="2843638"/>
                  <a:ext cx="36648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33076BA-CE68-4659-B3CF-833E7EDC6375}"/>
                    </a:ext>
                  </a:extLst>
                </p14:cNvPr>
                <p14:cNvContentPartPr/>
                <p14:nvPr/>
              </p14:nvContentPartPr>
              <p14:xfrm>
                <a:off x="4504759" y="3216238"/>
                <a:ext cx="268200" cy="203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33076BA-CE68-4659-B3CF-833E7EDC63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95759" y="3207598"/>
                  <a:ext cx="28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2B47FED-FDA1-4FD2-B2B5-F9684B4AEC49}"/>
                    </a:ext>
                  </a:extLst>
                </p14:cNvPr>
                <p14:cNvContentPartPr/>
                <p14:nvPr/>
              </p14:nvContentPartPr>
              <p14:xfrm>
                <a:off x="4702039" y="2945518"/>
                <a:ext cx="240840" cy="408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2B47FED-FDA1-4FD2-B2B5-F9684B4AEC4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93039" y="2936878"/>
                  <a:ext cx="2584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ED9404C-C30D-493D-B8D4-94916D2597B3}"/>
                    </a:ext>
                  </a:extLst>
                </p14:cNvPr>
                <p14:cNvContentPartPr/>
                <p14:nvPr/>
              </p14:nvContentPartPr>
              <p14:xfrm>
                <a:off x="4862239" y="3228118"/>
                <a:ext cx="106200" cy="139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ED9404C-C30D-493D-B8D4-94916D2597B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53239" y="3219478"/>
                  <a:ext cx="12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1CB0D43-154A-41C2-A4A6-EE810351876B}"/>
                    </a:ext>
                  </a:extLst>
                </p14:cNvPr>
                <p14:cNvContentPartPr/>
                <p14:nvPr/>
              </p14:nvContentPartPr>
              <p14:xfrm>
                <a:off x="4864039" y="3121558"/>
                <a:ext cx="174240" cy="554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1CB0D43-154A-41C2-A4A6-EE81035187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855399" y="3112918"/>
                  <a:ext cx="19188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2A527E7-2AB4-4404-8234-08EB8A4DC344}"/>
                    </a:ext>
                  </a:extLst>
                </p14:cNvPr>
                <p14:cNvContentPartPr/>
                <p14:nvPr/>
              </p14:nvContentPartPr>
              <p14:xfrm>
                <a:off x="776959" y="5011918"/>
                <a:ext cx="129960" cy="24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2A527E7-2AB4-4404-8234-08EB8A4DC34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8319" y="5003278"/>
                  <a:ext cx="147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C71D248-28EB-4324-A1E0-C2424935A58E}"/>
                    </a:ext>
                  </a:extLst>
                </p14:cNvPr>
                <p14:cNvContentPartPr/>
                <p14:nvPr/>
              </p14:nvContentPartPr>
              <p14:xfrm>
                <a:off x="765079" y="5113438"/>
                <a:ext cx="138600" cy="2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C71D248-28EB-4324-A1E0-C2424935A5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6079" y="5104438"/>
                  <a:ext cx="156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2DCC939-87EC-4AC5-98B0-789F89526E88}"/>
                    </a:ext>
                  </a:extLst>
                </p14:cNvPr>
                <p14:cNvContentPartPr/>
                <p14:nvPr/>
              </p14:nvContentPartPr>
              <p14:xfrm>
                <a:off x="1481119" y="5781238"/>
                <a:ext cx="25920" cy="210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2DCC939-87EC-4AC5-98B0-789F89526E8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72119" y="5772238"/>
                  <a:ext cx="43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78DF4A5-0215-4700-8FFA-9415093DC805}"/>
                    </a:ext>
                  </a:extLst>
                </p14:cNvPr>
                <p14:cNvContentPartPr/>
                <p14:nvPr/>
              </p14:nvContentPartPr>
              <p14:xfrm>
                <a:off x="1461679" y="4562278"/>
                <a:ext cx="199440" cy="902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78DF4A5-0215-4700-8FFA-9415093DC80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53039" y="4553638"/>
                  <a:ext cx="21708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A069334-B0CA-49E5-97A4-3D7687EBF303}"/>
                    </a:ext>
                  </a:extLst>
                </p14:cNvPr>
                <p14:cNvContentPartPr/>
                <p14:nvPr/>
              </p14:nvContentPartPr>
              <p14:xfrm>
                <a:off x="1604239" y="4206598"/>
                <a:ext cx="221400" cy="241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A069334-B0CA-49E5-97A4-3D7687EBF30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95599" y="4197958"/>
                  <a:ext cx="239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790513A-34A9-4664-A229-961CC6E720D7}"/>
                    </a:ext>
                  </a:extLst>
                </p14:cNvPr>
                <p14:cNvContentPartPr/>
                <p14:nvPr/>
              </p14:nvContentPartPr>
              <p14:xfrm>
                <a:off x="2053879" y="4736518"/>
                <a:ext cx="74880" cy="143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790513A-34A9-4664-A229-961CC6E720D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45239" y="4727518"/>
                  <a:ext cx="92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5836A08-C99D-47E8-8820-C8CB864CD026}"/>
                    </a:ext>
                  </a:extLst>
                </p14:cNvPr>
                <p14:cNvContentPartPr/>
                <p14:nvPr/>
              </p14:nvContentPartPr>
              <p14:xfrm>
                <a:off x="2075119" y="4647958"/>
                <a:ext cx="121680" cy="474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5836A08-C99D-47E8-8820-C8CB864CD0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66119" y="4638958"/>
                  <a:ext cx="1393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10DECFE-48F2-43FA-992B-64EBE21EAC12}"/>
                    </a:ext>
                  </a:extLst>
                </p14:cNvPr>
                <p14:cNvContentPartPr/>
                <p14:nvPr/>
              </p14:nvContentPartPr>
              <p14:xfrm>
                <a:off x="1923199" y="5073838"/>
                <a:ext cx="365760" cy="93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10DECFE-48F2-43FA-992B-64EBE21EAC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14559" y="5065198"/>
                  <a:ext cx="383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F2A4202-818D-4DBD-9A70-1B63A299DDD7}"/>
                    </a:ext>
                  </a:extLst>
                </p14:cNvPr>
                <p14:cNvContentPartPr/>
                <p14:nvPr/>
              </p14:nvContentPartPr>
              <p14:xfrm>
                <a:off x="1934719" y="5210638"/>
                <a:ext cx="255600" cy="265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F2A4202-818D-4DBD-9A70-1B63A299DDD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25719" y="5201638"/>
                  <a:ext cx="273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5F6838B-9A9B-4969-953A-F315A9A2387C}"/>
                    </a:ext>
                  </a:extLst>
                </p14:cNvPr>
                <p14:cNvContentPartPr/>
                <p14:nvPr/>
              </p14:nvContentPartPr>
              <p14:xfrm>
                <a:off x="1711519" y="4580998"/>
                <a:ext cx="206280" cy="567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5F6838B-9A9B-4969-953A-F315A9A2387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02879" y="4571998"/>
                  <a:ext cx="2239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339FFD1-C805-4D57-8B4A-0EF9BB66C42B}"/>
                    </a:ext>
                  </a:extLst>
                </p14:cNvPr>
                <p14:cNvContentPartPr/>
                <p14:nvPr/>
              </p14:nvContentPartPr>
              <p14:xfrm>
                <a:off x="2617639" y="4848118"/>
                <a:ext cx="178200" cy="40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339FFD1-C805-4D57-8B4A-0EF9BB66C42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08999" y="4839118"/>
                  <a:ext cx="195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1381C75-817A-4240-BEBC-876376E39A2E}"/>
                    </a:ext>
                  </a:extLst>
                </p14:cNvPr>
                <p14:cNvContentPartPr/>
                <p14:nvPr/>
              </p14:nvContentPartPr>
              <p14:xfrm>
                <a:off x="3047119" y="4647238"/>
                <a:ext cx="64080" cy="129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1381C75-817A-4240-BEBC-876376E39A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38119" y="4638238"/>
                  <a:ext cx="81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4A9B12A-FDED-4649-B870-27A5EA7A8D71}"/>
                    </a:ext>
                  </a:extLst>
                </p14:cNvPr>
                <p14:cNvContentPartPr/>
                <p14:nvPr/>
              </p14:nvContentPartPr>
              <p14:xfrm>
                <a:off x="3021559" y="4545718"/>
                <a:ext cx="225720" cy="410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4A9B12A-FDED-4649-B870-27A5EA7A8D7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12559" y="4536718"/>
                  <a:ext cx="2433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77100BA-4134-4192-BA90-B129A7745F13}"/>
                    </a:ext>
                  </a:extLst>
                </p14:cNvPr>
                <p14:cNvContentPartPr/>
                <p14:nvPr/>
              </p14:nvContentPartPr>
              <p14:xfrm>
                <a:off x="2844799" y="4962238"/>
                <a:ext cx="358200" cy="101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77100BA-4134-4192-BA90-B129A7745F1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35799" y="4953598"/>
                  <a:ext cx="375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9045E2F-B745-4A2C-910A-6ED2BE62B3F9}"/>
                    </a:ext>
                  </a:extLst>
                </p14:cNvPr>
                <p14:cNvContentPartPr/>
                <p14:nvPr/>
              </p14:nvContentPartPr>
              <p14:xfrm>
                <a:off x="2926159" y="5073118"/>
                <a:ext cx="218880" cy="306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9045E2F-B745-4A2C-910A-6ED2BE62B3F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17519" y="5064478"/>
                  <a:ext cx="2365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5E66BD9-E301-4B8E-91C3-103F1B324AF5}"/>
                    </a:ext>
                  </a:extLst>
                </p14:cNvPr>
                <p14:cNvContentPartPr/>
                <p14:nvPr/>
              </p14:nvContentPartPr>
              <p14:xfrm>
                <a:off x="3353119" y="4527718"/>
                <a:ext cx="173880" cy="617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5E66BD9-E301-4B8E-91C3-103F1B324A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44479" y="4518718"/>
                  <a:ext cx="1915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B856A01-CA9A-49A2-98BE-657C9F078FC0}"/>
                    </a:ext>
                  </a:extLst>
                </p14:cNvPr>
                <p14:cNvContentPartPr/>
                <p14:nvPr/>
              </p14:nvContentPartPr>
              <p14:xfrm>
                <a:off x="3667399" y="4835158"/>
                <a:ext cx="225360" cy="227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B856A01-CA9A-49A2-98BE-657C9F078F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58759" y="4826158"/>
                  <a:ext cx="243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87FB435-2E1D-4C73-8F1E-C7859FCD69BD}"/>
                    </a:ext>
                  </a:extLst>
                </p14:cNvPr>
                <p14:cNvContentPartPr/>
                <p14:nvPr/>
              </p14:nvContentPartPr>
              <p14:xfrm>
                <a:off x="3848479" y="4496038"/>
                <a:ext cx="305280" cy="511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87FB435-2E1D-4C73-8F1E-C7859FCD69B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39839" y="4487398"/>
                  <a:ext cx="3229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03E7828-AE27-410A-A2AC-B9B2760E6048}"/>
                    </a:ext>
                  </a:extLst>
                </p14:cNvPr>
                <p14:cNvContentPartPr/>
                <p14:nvPr/>
              </p14:nvContentPartPr>
              <p14:xfrm>
                <a:off x="4037479" y="4797718"/>
                <a:ext cx="77400" cy="158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03E7828-AE27-410A-A2AC-B9B2760E60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28479" y="4788718"/>
                  <a:ext cx="95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FBAF6AF-E741-4F2B-B9AD-8268A22F7B22}"/>
                    </a:ext>
                  </a:extLst>
                </p14:cNvPr>
                <p14:cNvContentPartPr/>
                <p14:nvPr/>
              </p14:nvContentPartPr>
              <p14:xfrm>
                <a:off x="3949279" y="4724278"/>
                <a:ext cx="265680" cy="621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FBAF6AF-E741-4F2B-B9AD-8268A22F7B2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40639" y="4715638"/>
                  <a:ext cx="28332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D3C6D12-7F28-4CCB-BCE8-58AE538CA764}"/>
                    </a:ext>
                  </a:extLst>
                </p14:cNvPr>
                <p14:cNvContentPartPr/>
                <p14:nvPr/>
              </p14:nvContentPartPr>
              <p14:xfrm>
                <a:off x="4533559" y="4779718"/>
                <a:ext cx="195480" cy="48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D3C6D12-7F28-4CCB-BCE8-58AE538CA76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24919" y="4771078"/>
                  <a:ext cx="213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A9D44F1-1A5A-44C6-907E-11327E8B1483}"/>
                    </a:ext>
                  </a:extLst>
                </p14:cNvPr>
                <p14:cNvContentPartPr/>
                <p14:nvPr/>
              </p14:nvContentPartPr>
              <p14:xfrm>
                <a:off x="4569199" y="4858558"/>
                <a:ext cx="178200" cy="47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A9D44F1-1A5A-44C6-907E-11327E8B148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60559" y="4849918"/>
                  <a:ext cx="195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55B88C5-5610-486D-9CD8-2F469C445EE5}"/>
                    </a:ext>
                  </a:extLst>
                </p14:cNvPr>
                <p14:cNvContentPartPr/>
                <p14:nvPr/>
              </p14:nvContentPartPr>
              <p14:xfrm>
                <a:off x="5007319" y="5520238"/>
                <a:ext cx="22320" cy="176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55B88C5-5610-486D-9CD8-2F469C445EE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98319" y="5511598"/>
                  <a:ext cx="39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438519F-452A-4371-A7F7-B5A9F9DFF0B6}"/>
                    </a:ext>
                  </a:extLst>
                </p14:cNvPr>
                <p14:cNvContentPartPr/>
                <p14:nvPr/>
              </p14:nvContentPartPr>
              <p14:xfrm>
                <a:off x="5031439" y="4471558"/>
                <a:ext cx="189720" cy="781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438519F-452A-4371-A7F7-B5A9F9DFF0B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22799" y="4462918"/>
                  <a:ext cx="20736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11DB744-D545-4315-9D34-05178E3CFB62}"/>
                    </a:ext>
                  </a:extLst>
                </p14:cNvPr>
                <p14:cNvContentPartPr/>
                <p14:nvPr/>
              </p14:nvContentPartPr>
              <p14:xfrm>
                <a:off x="5140519" y="4144678"/>
                <a:ext cx="157320" cy="169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11DB744-D545-4315-9D34-05178E3CFB6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31879" y="4135678"/>
                  <a:ext cx="174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CDD98E3-E5EB-4A6F-AB24-78DEC30732A8}"/>
                    </a:ext>
                  </a:extLst>
                </p14:cNvPr>
                <p14:cNvContentPartPr/>
                <p14:nvPr/>
              </p14:nvContentPartPr>
              <p14:xfrm>
                <a:off x="5478919" y="4453558"/>
                <a:ext cx="214560" cy="259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CDD98E3-E5EB-4A6F-AB24-78DEC30732A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70279" y="4444558"/>
                  <a:ext cx="232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675C31A-9E47-4D4A-B209-645C9FB70C9E}"/>
                    </a:ext>
                  </a:extLst>
                </p14:cNvPr>
                <p14:cNvContentPartPr/>
                <p14:nvPr/>
              </p14:nvContentPartPr>
              <p14:xfrm>
                <a:off x="5738119" y="4515118"/>
                <a:ext cx="81000" cy="151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675C31A-9E47-4D4A-B209-645C9FB70C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29119" y="4506478"/>
                  <a:ext cx="98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5B62B89-B0BF-425E-91E8-328C5DF636FA}"/>
                    </a:ext>
                  </a:extLst>
                </p14:cNvPr>
                <p14:cNvContentPartPr/>
                <p14:nvPr/>
              </p14:nvContentPartPr>
              <p14:xfrm>
                <a:off x="5715439" y="4424758"/>
                <a:ext cx="236880" cy="478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5B62B89-B0BF-425E-91E8-328C5DF636F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06799" y="4415758"/>
                  <a:ext cx="2545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BDA5B3A-70C6-4754-B7FB-738B02479EED}"/>
                    </a:ext>
                  </a:extLst>
                </p14:cNvPr>
                <p14:cNvContentPartPr/>
                <p14:nvPr/>
              </p14:nvContentPartPr>
              <p14:xfrm>
                <a:off x="5395399" y="4838398"/>
                <a:ext cx="510120" cy="128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BDA5B3A-70C6-4754-B7FB-738B02479EE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86399" y="4829758"/>
                  <a:ext cx="527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D16CFA0-CEF6-4DE4-A889-6BD57D41E3DA}"/>
                    </a:ext>
                  </a:extLst>
                </p14:cNvPr>
                <p14:cNvContentPartPr/>
                <p14:nvPr/>
              </p14:nvContentPartPr>
              <p14:xfrm>
                <a:off x="5558839" y="4990678"/>
                <a:ext cx="247680" cy="330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D16CFA0-CEF6-4DE4-A889-6BD57D41E3D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49839" y="4981678"/>
                  <a:ext cx="265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B6F7542-C07C-44EB-9AC7-95CDF6363E63}"/>
                    </a:ext>
                  </a:extLst>
                </p14:cNvPr>
                <p14:cNvContentPartPr/>
                <p14:nvPr/>
              </p14:nvContentPartPr>
              <p14:xfrm>
                <a:off x="6103879" y="4678918"/>
                <a:ext cx="243000" cy="191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B6F7542-C07C-44EB-9AC7-95CDF6363E6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95239" y="4670278"/>
                  <a:ext cx="260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DD090AC-ADA7-4377-835E-1FBA79EF428F}"/>
                    </a:ext>
                  </a:extLst>
                </p14:cNvPr>
                <p14:cNvContentPartPr/>
                <p14:nvPr/>
              </p14:nvContentPartPr>
              <p14:xfrm>
                <a:off x="6255799" y="4404958"/>
                <a:ext cx="256680" cy="394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DD090AC-ADA7-4377-835E-1FBA79EF428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46799" y="4395958"/>
                  <a:ext cx="2743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5755EC4-A351-4395-9B44-B6F81439817F}"/>
                    </a:ext>
                  </a:extLst>
                </p14:cNvPr>
                <p14:cNvContentPartPr/>
                <p14:nvPr/>
              </p14:nvContentPartPr>
              <p14:xfrm>
                <a:off x="6421039" y="4647958"/>
                <a:ext cx="100440" cy="160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5755EC4-A351-4395-9B44-B6F81439817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12039" y="4638958"/>
                  <a:ext cx="118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918F951-C0DE-4107-AE8C-835452DA45C7}"/>
                    </a:ext>
                  </a:extLst>
                </p14:cNvPr>
                <p14:cNvContentPartPr/>
                <p14:nvPr/>
              </p14:nvContentPartPr>
              <p14:xfrm>
                <a:off x="6384319" y="4611958"/>
                <a:ext cx="207000" cy="456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918F951-C0DE-4107-AE8C-835452DA45C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75679" y="4603318"/>
                  <a:ext cx="2246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30498AE-7A69-4BE4-8033-BB2FDE583C34}"/>
                    </a:ext>
                  </a:extLst>
                </p14:cNvPr>
                <p14:cNvContentPartPr/>
                <p14:nvPr/>
              </p14:nvContentPartPr>
              <p14:xfrm>
                <a:off x="6820639" y="4704118"/>
                <a:ext cx="95400" cy="18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30498AE-7A69-4BE4-8033-BB2FDE583C3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811999" y="4695118"/>
                  <a:ext cx="113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165E585-BD3B-4FA2-A375-035FE2D17B4A}"/>
                    </a:ext>
                  </a:extLst>
                </p14:cNvPr>
                <p14:cNvContentPartPr/>
                <p14:nvPr/>
              </p14:nvContentPartPr>
              <p14:xfrm>
                <a:off x="6819919" y="4804918"/>
                <a:ext cx="128880" cy="34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165E585-BD3B-4FA2-A375-035FE2D17B4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11279" y="4795918"/>
                  <a:ext cx="146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AADBC2A-B29F-420C-810A-03944746673F}"/>
                    </a:ext>
                  </a:extLst>
                </p14:cNvPr>
                <p14:cNvContentPartPr/>
                <p14:nvPr/>
              </p14:nvContentPartPr>
              <p14:xfrm>
                <a:off x="7417159" y="4498918"/>
                <a:ext cx="237240" cy="281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AADBC2A-B29F-420C-810A-03944746673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08159" y="4490278"/>
                  <a:ext cx="254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5B343A7-DE75-46AB-9C62-BDBA123ACAA0}"/>
                    </a:ext>
                  </a:extLst>
                </p14:cNvPr>
                <p14:cNvContentPartPr/>
                <p14:nvPr/>
              </p14:nvContentPartPr>
              <p14:xfrm>
                <a:off x="7740439" y="4589278"/>
                <a:ext cx="66600" cy="128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5B343A7-DE75-46AB-9C62-BDBA123ACAA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31799" y="4580278"/>
                  <a:ext cx="84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0F59E35-BDDD-4236-BD01-124287A2B146}"/>
                    </a:ext>
                  </a:extLst>
                </p14:cNvPr>
                <p14:cNvContentPartPr/>
                <p14:nvPr/>
              </p14:nvContentPartPr>
              <p14:xfrm>
                <a:off x="7685719" y="4560478"/>
                <a:ext cx="183240" cy="388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0F59E35-BDDD-4236-BD01-124287A2B14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76719" y="4551478"/>
                  <a:ext cx="2008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E1AB868-8766-460C-AB2D-D81E802B1AAA}"/>
                    </a:ext>
                  </a:extLst>
                </p14:cNvPr>
                <p14:cNvContentPartPr/>
                <p14:nvPr/>
              </p14:nvContentPartPr>
              <p14:xfrm>
                <a:off x="7973719" y="4311718"/>
                <a:ext cx="171360" cy="128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E1AB868-8766-460C-AB2D-D81E802B1A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65079" y="4303078"/>
                  <a:ext cx="189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C6555A2-7B97-44F5-811D-37B32FAF1E25}"/>
                    </a:ext>
                  </a:extLst>
                </p14:cNvPr>
                <p14:cNvContentPartPr/>
                <p14:nvPr/>
              </p14:nvContentPartPr>
              <p14:xfrm>
                <a:off x="7376119" y="4902118"/>
                <a:ext cx="412200" cy="84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C6555A2-7B97-44F5-811D-37B32FAF1E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67479" y="4893478"/>
                  <a:ext cx="429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A42A93E-99E5-4E42-B2F1-E2DB37F7B9E7}"/>
                    </a:ext>
                  </a:extLst>
                </p14:cNvPr>
                <p14:cNvContentPartPr/>
                <p14:nvPr/>
              </p14:nvContentPartPr>
              <p14:xfrm>
                <a:off x="7390879" y="5062318"/>
                <a:ext cx="137880" cy="192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A42A93E-99E5-4E42-B2F1-E2DB37F7B9E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82239" y="5053678"/>
                  <a:ext cx="155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E349C1E-E27C-4F16-B6AD-E1D147D134B7}"/>
                    </a:ext>
                  </a:extLst>
                </p14:cNvPr>
                <p14:cNvContentPartPr/>
                <p14:nvPr/>
              </p14:nvContentPartPr>
              <p14:xfrm>
                <a:off x="7540639" y="5014078"/>
                <a:ext cx="306720" cy="260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E349C1E-E27C-4F16-B6AD-E1D147D134B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531639" y="5005078"/>
                  <a:ext cx="324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E2557AC-EA27-4032-8C65-03F62089E078}"/>
                    </a:ext>
                  </a:extLst>
                </p14:cNvPr>
                <p14:cNvContentPartPr/>
                <p14:nvPr/>
              </p14:nvContentPartPr>
              <p14:xfrm>
                <a:off x="8209519" y="4171318"/>
                <a:ext cx="383760" cy="1148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E2557AC-EA27-4032-8C65-03F62089E07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00519" y="4162318"/>
                  <a:ext cx="401400" cy="11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B594E6C-6D56-4A20-9DF8-9EDABD160714}"/>
                    </a:ext>
                  </a:extLst>
                </p14:cNvPr>
                <p14:cNvContentPartPr/>
                <p14:nvPr/>
              </p14:nvContentPartPr>
              <p14:xfrm>
                <a:off x="8317159" y="5372278"/>
                <a:ext cx="45720" cy="174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B594E6C-6D56-4A20-9DF8-9EDABD1607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08159" y="5363638"/>
                  <a:ext cx="63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96EAE24-F22D-46BD-A470-474FAB8D0E8E}"/>
                    </a:ext>
                  </a:extLst>
                </p14:cNvPr>
                <p14:cNvContentPartPr/>
                <p14:nvPr/>
              </p14:nvContentPartPr>
              <p14:xfrm>
                <a:off x="8806759" y="3909958"/>
                <a:ext cx="178200" cy="183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96EAE24-F22D-46BD-A470-474FAB8D0E8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798119" y="3901318"/>
                  <a:ext cx="195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EBE772B-4028-46C3-ACE9-89F72A0895C7}"/>
                    </a:ext>
                  </a:extLst>
                </p14:cNvPr>
                <p14:cNvContentPartPr/>
                <p14:nvPr/>
              </p14:nvContentPartPr>
              <p14:xfrm>
                <a:off x="8594359" y="4669558"/>
                <a:ext cx="193680" cy="532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EBE772B-4028-46C3-ACE9-89F72A0895C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585719" y="4660558"/>
                  <a:ext cx="211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940A1BF-06E6-48B9-AB98-6CE490829D7A}"/>
                    </a:ext>
                  </a:extLst>
                </p14:cNvPr>
                <p14:cNvContentPartPr/>
                <p14:nvPr/>
              </p14:nvContentPartPr>
              <p14:xfrm>
                <a:off x="8624239" y="4800958"/>
                <a:ext cx="113760" cy="8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940A1BF-06E6-48B9-AB98-6CE490829D7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615599" y="4791958"/>
                  <a:ext cx="131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8846DBF-2332-4F51-AAF5-DCF2CC4B2181}"/>
                    </a:ext>
                  </a:extLst>
                </p14:cNvPr>
                <p14:cNvContentPartPr/>
                <p14:nvPr/>
              </p14:nvContentPartPr>
              <p14:xfrm>
                <a:off x="9128239" y="4467238"/>
                <a:ext cx="79560" cy="183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8846DBF-2332-4F51-AAF5-DCF2CC4B218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119239" y="4458598"/>
                  <a:ext cx="97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11E1353-788D-4CC7-897B-4927F31984B3}"/>
                    </a:ext>
                  </a:extLst>
                </p14:cNvPr>
                <p14:cNvContentPartPr/>
                <p14:nvPr/>
              </p14:nvContentPartPr>
              <p14:xfrm>
                <a:off x="9303199" y="4413238"/>
                <a:ext cx="232200" cy="198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11E1353-788D-4CC7-897B-4927F31984B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294199" y="4404238"/>
                  <a:ext cx="249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A34AEDD-E208-4F4B-9F79-9EEB5899D981}"/>
                    </a:ext>
                  </a:extLst>
                </p14:cNvPr>
                <p14:cNvContentPartPr/>
                <p14:nvPr/>
              </p14:nvContentPartPr>
              <p14:xfrm>
                <a:off x="9071359" y="4730038"/>
                <a:ext cx="377280" cy="69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A34AEDD-E208-4F4B-9F79-9EEB5899D98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62719" y="4721398"/>
                  <a:ext cx="394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B6D26A0-E822-4705-AAF6-129B76CB3BDA}"/>
                    </a:ext>
                  </a:extLst>
                </p14:cNvPr>
                <p14:cNvContentPartPr/>
                <p14:nvPr/>
              </p14:nvContentPartPr>
              <p14:xfrm>
                <a:off x="9010159" y="4947478"/>
                <a:ext cx="106920" cy="164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B6D26A0-E822-4705-AAF6-129B76CB3BD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001519" y="4938838"/>
                  <a:ext cx="124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EC2EBDC-755E-4D77-9E4B-6989BF78F269}"/>
                    </a:ext>
                  </a:extLst>
                </p14:cNvPr>
                <p14:cNvContentPartPr/>
                <p14:nvPr/>
              </p14:nvContentPartPr>
              <p14:xfrm>
                <a:off x="9136519" y="4890958"/>
                <a:ext cx="286920" cy="233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EC2EBDC-755E-4D77-9E4B-6989BF78F26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127879" y="4881958"/>
                  <a:ext cx="304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766E227-788F-49CF-B2AC-A0AD0F57871F}"/>
                    </a:ext>
                  </a:extLst>
                </p14:cNvPr>
                <p14:cNvContentPartPr/>
                <p14:nvPr/>
              </p14:nvContentPartPr>
              <p14:xfrm>
                <a:off x="9702079" y="4714198"/>
                <a:ext cx="120960" cy="10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766E227-788F-49CF-B2AC-A0AD0F57871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693439" y="4705198"/>
                  <a:ext cx="138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8AC492A-6FD9-4BC3-BFBF-990CFB6B1C51}"/>
                    </a:ext>
                  </a:extLst>
                </p14:cNvPr>
                <p14:cNvContentPartPr/>
                <p14:nvPr/>
              </p14:nvContentPartPr>
              <p14:xfrm>
                <a:off x="10103479" y="4352758"/>
                <a:ext cx="247320" cy="239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8AC492A-6FD9-4BC3-BFBF-990CFB6B1C5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094839" y="4343758"/>
                  <a:ext cx="264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34F438D-242E-4DBD-B14E-E5E803431552}"/>
                    </a:ext>
                  </a:extLst>
                </p14:cNvPr>
                <p14:cNvContentPartPr/>
                <p14:nvPr/>
              </p14:nvContentPartPr>
              <p14:xfrm>
                <a:off x="9996919" y="4609438"/>
                <a:ext cx="477360" cy="44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34F438D-242E-4DBD-B14E-E5E80343155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987919" y="4600438"/>
                  <a:ext cx="495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658540B-2154-4723-B046-B3C515FCC465}"/>
                    </a:ext>
                  </a:extLst>
                </p14:cNvPr>
                <p14:cNvContentPartPr/>
                <p14:nvPr/>
              </p14:nvContentPartPr>
              <p14:xfrm>
                <a:off x="9981079" y="4764598"/>
                <a:ext cx="119880" cy="180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658540B-2154-4723-B046-B3C515FCC46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972439" y="4755598"/>
                  <a:ext cx="137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CD200D1-8740-4CCE-852E-765ED128618B}"/>
                    </a:ext>
                  </a:extLst>
                </p14:cNvPr>
                <p14:cNvContentPartPr/>
                <p14:nvPr/>
              </p14:nvContentPartPr>
              <p14:xfrm>
                <a:off x="10079719" y="4744798"/>
                <a:ext cx="343080" cy="266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CD200D1-8740-4CCE-852E-765ED128618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070719" y="4735798"/>
                  <a:ext cx="3607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A964ADE-B14B-4592-8FB6-2ED945A0288F}"/>
                    </a:ext>
                  </a:extLst>
                </p14:cNvPr>
                <p14:cNvContentPartPr/>
                <p14:nvPr/>
              </p14:nvContentPartPr>
              <p14:xfrm>
                <a:off x="10729519" y="4519078"/>
                <a:ext cx="173160" cy="31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A964ADE-B14B-4592-8FB6-2ED945A0288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720879" y="4510078"/>
                  <a:ext cx="190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1677D02-5302-4792-A500-4C0DF80755FC}"/>
                    </a:ext>
                  </a:extLst>
                </p14:cNvPr>
                <p14:cNvContentPartPr/>
                <p14:nvPr/>
              </p14:nvContentPartPr>
              <p14:xfrm>
                <a:off x="10704319" y="4626718"/>
                <a:ext cx="173160" cy="24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1677D02-5302-4792-A500-4C0DF80755F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695319" y="4618078"/>
                  <a:ext cx="190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5CEE8B2-9E88-496F-BBB2-4192E26F5728}"/>
                    </a:ext>
                  </a:extLst>
                </p14:cNvPr>
                <p14:cNvContentPartPr/>
                <p14:nvPr/>
              </p14:nvContentPartPr>
              <p14:xfrm>
                <a:off x="11322799" y="4261678"/>
                <a:ext cx="171720" cy="323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5CEE8B2-9E88-496F-BBB2-4192E26F57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313799" y="4252678"/>
                  <a:ext cx="1893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2237CE5-EF87-4B3F-93EF-D0D5C8B6268D}"/>
                    </a:ext>
                  </a:extLst>
                </p14:cNvPr>
                <p14:cNvContentPartPr/>
                <p14:nvPr/>
              </p14:nvContentPartPr>
              <p14:xfrm>
                <a:off x="11116519" y="4695478"/>
                <a:ext cx="505800" cy="43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2237CE5-EF87-4B3F-93EF-D0D5C8B6268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107519" y="4686838"/>
                  <a:ext cx="523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771DC2B-0A54-4F32-B4E2-32FCD811CE1A}"/>
                    </a:ext>
                  </a:extLst>
                </p14:cNvPr>
                <p14:cNvContentPartPr/>
                <p14:nvPr/>
              </p14:nvContentPartPr>
              <p14:xfrm>
                <a:off x="11122999" y="4841638"/>
                <a:ext cx="120240" cy="216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771DC2B-0A54-4F32-B4E2-32FCD811CE1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114359" y="4832998"/>
                  <a:ext cx="137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A4644F4-013B-4FB7-8946-D28C6D02CD83}"/>
                    </a:ext>
                  </a:extLst>
                </p14:cNvPr>
                <p14:cNvContentPartPr/>
                <p14:nvPr/>
              </p14:nvContentPartPr>
              <p14:xfrm>
                <a:off x="11232079" y="4844878"/>
                <a:ext cx="374760" cy="221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A4644F4-013B-4FB7-8946-D28C6D02CD8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223439" y="4836238"/>
                  <a:ext cx="392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3CC3C6-0C4C-42D8-B5E3-C2E7F9FFEF76}"/>
                    </a:ext>
                  </a:extLst>
                </p14:cNvPr>
                <p14:cNvContentPartPr/>
                <p14:nvPr/>
              </p14:nvContentPartPr>
              <p14:xfrm>
                <a:off x="1586599" y="237598"/>
                <a:ext cx="220680" cy="466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3CC3C6-0C4C-42D8-B5E3-C2E7F9FFEF7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577599" y="228958"/>
                  <a:ext cx="2383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BE0340-9265-4E59-BE71-1A7D451165F4}"/>
                    </a:ext>
                  </a:extLst>
                </p14:cNvPr>
                <p14:cNvContentPartPr/>
                <p14:nvPr/>
              </p14:nvContentPartPr>
              <p14:xfrm>
                <a:off x="1534039" y="416878"/>
                <a:ext cx="375480" cy="10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BE0340-9265-4E59-BE71-1A7D451165F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525399" y="408238"/>
                  <a:ext cx="393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1D802B-03CC-49DA-A216-E1EBAA1FE9E7}"/>
                    </a:ext>
                  </a:extLst>
                </p14:cNvPr>
                <p14:cNvContentPartPr/>
                <p14:nvPr/>
              </p14:nvContentPartPr>
              <p14:xfrm>
                <a:off x="1908079" y="219958"/>
                <a:ext cx="216720" cy="41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1D802B-03CC-49DA-A216-E1EBAA1FE9E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99079" y="210958"/>
                  <a:ext cx="2343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555997-B761-428B-BD97-40370F06466A}"/>
                    </a:ext>
                  </a:extLst>
                </p14:cNvPr>
                <p14:cNvContentPartPr/>
                <p14:nvPr/>
              </p14:nvContentPartPr>
              <p14:xfrm>
                <a:off x="2195719" y="525958"/>
                <a:ext cx="34920" cy="9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555997-B761-428B-BD97-40370F06466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186719" y="516958"/>
                  <a:ext cx="52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526C66-9262-49DB-B36A-6902E55422CC}"/>
                    </a:ext>
                  </a:extLst>
                </p14:cNvPr>
                <p14:cNvContentPartPr/>
                <p14:nvPr/>
              </p14:nvContentPartPr>
              <p14:xfrm>
                <a:off x="2363119" y="398878"/>
                <a:ext cx="145800" cy="253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526C66-9262-49DB-B36A-6902E55422C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54479" y="390238"/>
                  <a:ext cx="163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9C525A-154E-4E11-AACD-F61F9B86F68D}"/>
                    </a:ext>
                  </a:extLst>
                </p14:cNvPr>
                <p14:cNvContentPartPr/>
                <p14:nvPr/>
              </p14:nvContentPartPr>
              <p14:xfrm>
                <a:off x="2892319" y="400318"/>
                <a:ext cx="256320" cy="22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9C525A-154E-4E11-AACD-F61F9B86F68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83679" y="391318"/>
                  <a:ext cx="273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EE5FDF-C180-436C-8312-3554C40AB2B2}"/>
                    </a:ext>
                  </a:extLst>
                </p14:cNvPr>
                <p14:cNvContentPartPr/>
                <p14:nvPr/>
              </p14:nvContentPartPr>
              <p14:xfrm>
                <a:off x="3239719" y="393118"/>
                <a:ext cx="175320" cy="19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EE5FDF-C180-436C-8312-3554C40AB2B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31079" y="384478"/>
                  <a:ext cx="192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CEF362-F3E8-4607-9590-2AFD01429A8C}"/>
                    </a:ext>
                  </a:extLst>
                </p14:cNvPr>
                <p14:cNvContentPartPr/>
                <p14:nvPr/>
              </p14:nvContentPartPr>
              <p14:xfrm>
                <a:off x="3197599" y="396358"/>
                <a:ext cx="227880" cy="20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CEF362-F3E8-4607-9590-2AFD01429A8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88599" y="387718"/>
                  <a:ext cx="245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D6539C-AE3F-4B99-9D7F-5A11916B66E9}"/>
                    </a:ext>
                  </a:extLst>
                </p14:cNvPr>
                <p14:cNvContentPartPr/>
                <p14:nvPr/>
              </p14:nvContentPartPr>
              <p14:xfrm>
                <a:off x="3435199" y="458278"/>
                <a:ext cx="202320" cy="155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D6539C-AE3F-4B99-9D7F-5A11916B66E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26199" y="449638"/>
                  <a:ext cx="219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C95AFA-211A-498C-A079-B95F39DE5FE0}"/>
                    </a:ext>
                  </a:extLst>
                </p14:cNvPr>
                <p14:cNvContentPartPr/>
                <p14:nvPr/>
              </p14:nvContentPartPr>
              <p14:xfrm>
                <a:off x="3676399" y="468358"/>
                <a:ext cx="263160" cy="149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C95AFA-211A-498C-A079-B95F39DE5F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67399" y="459718"/>
                  <a:ext cx="280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293309-919D-42C1-8A3C-3E77549D3C0A}"/>
                    </a:ext>
                  </a:extLst>
                </p14:cNvPr>
                <p14:cNvContentPartPr/>
                <p14:nvPr/>
              </p14:nvContentPartPr>
              <p14:xfrm>
                <a:off x="3970519" y="398158"/>
                <a:ext cx="285480" cy="347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293309-919D-42C1-8A3C-3E77549D3C0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961879" y="389518"/>
                  <a:ext cx="3031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6C3FDA-020A-4B8A-B3F6-88B85EE47A79}"/>
                    </a:ext>
                  </a:extLst>
                </p14:cNvPr>
                <p14:cNvContentPartPr/>
                <p14:nvPr/>
              </p14:nvContentPartPr>
              <p14:xfrm>
                <a:off x="4321159" y="219958"/>
                <a:ext cx="218160" cy="359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6C3FDA-020A-4B8A-B3F6-88B85EE47A7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12159" y="210958"/>
                  <a:ext cx="2358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0F2FF5-21A0-456F-B25B-431C45FBD3E5}"/>
                    </a:ext>
                  </a:extLst>
                </p14:cNvPr>
                <p14:cNvContentPartPr/>
                <p14:nvPr/>
              </p14:nvContentPartPr>
              <p14:xfrm>
                <a:off x="4424839" y="386638"/>
                <a:ext cx="262800" cy="250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0F2FF5-21A0-456F-B25B-431C45FBD3E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416199" y="377998"/>
                  <a:ext cx="280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0DC08D-8F67-4980-81BB-41DA3C37EF89}"/>
                    </a:ext>
                  </a:extLst>
                </p14:cNvPr>
                <p14:cNvContentPartPr/>
                <p14:nvPr/>
              </p14:nvContentPartPr>
              <p14:xfrm>
                <a:off x="1774879" y="1120318"/>
                <a:ext cx="246240" cy="73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0DC08D-8F67-4980-81BB-41DA3C37EF8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66239" y="1111318"/>
                  <a:ext cx="26388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6840D7-C956-416E-BA25-FEA8C25D8A79}"/>
                    </a:ext>
                  </a:extLst>
                </p14:cNvPr>
                <p14:cNvContentPartPr/>
                <p14:nvPr/>
              </p14:nvContentPartPr>
              <p14:xfrm>
                <a:off x="2282479" y="1045078"/>
                <a:ext cx="249480" cy="84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96840D7-C956-416E-BA25-FEA8C25D8A7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273479" y="1036438"/>
                  <a:ext cx="26712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F2EB668-B88C-4838-BCD9-56715F992DB7}"/>
                    </a:ext>
                  </a:extLst>
                </p14:cNvPr>
                <p14:cNvContentPartPr/>
                <p14:nvPr/>
              </p14:nvContentPartPr>
              <p14:xfrm>
                <a:off x="2700799" y="780478"/>
                <a:ext cx="50760" cy="291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F2EB668-B88C-4838-BCD9-56715F992DB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92159" y="771478"/>
                  <a:ext cx="68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8B5FDE3-536F-4F7F-B348-D2015572CDC6}"/>
                    </a:ext>
                  </a:extLst>
                </p14:cNvPr>
                <p14:cNvContentPartPr/>
                <p14:nvPr/>
              </p14:nvContentPartPr>
              <p14:xfrm>
                <a:off x="1757239" y="2059918"/>
                <a:ext cx="38520" cy="224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8B5FDE3-536F-4F7F-B348-D2015572CDC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748599" y="2050918"/>
                  <a:ext cx="56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A628237-D860-4314-90C2-0D56762B36EF}"/>
                    </a:ext>
                  </a:extLst>
                </p14:cNvPr>
                <p14:cNvContentPartPr/>
                <p14:nvPr/>
              </p14:nvContentPartPr>
              <p14:xfrm>
                <a:off x="1754359" y="765358"/>
                <a:ext cx="279000" cy="225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A628237-D860-4314-90C2-0D56762B36E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745719" y="756358"/>
                  <a:ext cx="296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608404E-3D72-4C54-AFC8-F2B79EE6F1CE}"/>
                    </a:ext>
                  </a:extLst>
                </p14:cNvPr>
                <p14:cNvContentPartPr/>
                <p14:nvPr/>
              </p14:nvContentPartPr>
              <p14:xfrm>
                <a:off x="2795119" y="1286278"/>
                <a:ext cx="139320" cy="233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608404E-3D72-4C54-AFC8-F2B79EE6F1C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86119" y="1277278"/>
                  <a:ext cx="156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1B14F27-3F7C-40A4-B8A8-BAC0158C2274}"/>
                    </a:ext>
                  </a:extLst>
                </p14:cNvPr>
                <p14:cNvContentPartPr/>
                <p14:nvPr/>
              </p14:nvContentPartPr>
              <p14:xfrm>
                <a:off x="2749039" y="1177918"/>
                <a:ext cx="295560" cy="387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1B14F27-3F7C-40A4-B8A8-BAC0158C227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740399" y="1168918"/>
                  <a:ext cx="3132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477E7CF-1B09-44B0-BBDE-9223C4107133}"/>
                    </a:ext>
                  </a:extLst>
                </p14:cNvPr>
                <p14:cNvContentPartPr/>
                <p14:nvPr/>
              </p14:nvContentPartPr>
              <p14:xfrm>
                <a:off x="3134599" y="1347118"/>
                <a:ext cx="53280" cy="140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477E7CF-1B09-44B0-BBDE-9223C410713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125599" y="1338118"/>
                  <a:ext cx="70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F78B1FD-FDB0-4933-B92F-779FEB50741A}"/>
                    </a:ext>
                  </a:extLst>
                </p14:cNvPr>
                <p14:cNvContentPartPr/>
                <p14:nvPr/>
              </p14:nvContentPartPr>
              <p14:xfrm>
                <a:off x="3057919" y="1223638"/>
                <a:ext cx="296280" cy="654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F78B1FD-FDB0-4933-B92F-779FEB50741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48919" y="1214998"/>
                  <a:ext cx="31392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2B094F9-EF7A-4A03-96A4-2065BD7901C3}"/>
                    </a:ext>
                  </a:extLst>
                </p14:cNvPr>
                <p14:cNvContentPartPr/>
                <p14:nvPr/>
              </p14:nvContentPartPr>
              <p14:xfrm>
                <a:off x="3467239" y="1591972"/>
                <a:ext cx="291240" cy="91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2B094F9-EF7A-4A03-96A4-2065BD7901C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58599" y="1582972"/>
                  <a:ext cx="308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63B80A-AEF2-469F-9FC4-4665F967CCC0}"/>
                    </a:ext>
                  </a:extLst>
                </p14:cNvPr>
                <p14:cNvContentPartPr/>
                <p14:nvPr/>
              </p14:nvContentPartPr>
              <p14:xfrm>
                <a:off x="2258719" y="2168278"/>
                <a:ext cx="24120" cy="39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63B80A-AEF2-469F-9FC4-4665F967CCC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249719" y="2159278"/>
                  <a:ext cx="41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DF2FE01-ED65-4E4F-A56A-91AA57F7F311}"/>
                    </a:ext>
                  </a:extLst>
                </p14:cNvPr>
                <p14:cNvContentPartPr/>
                <p14:nvPr/>
              </p14:nvContentPartPr>
              <p14:xfrm>
                <a:off x="2421439" y="1956598"/>
                <a:ext cx="225000" cy="297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DF2FE01-ED65-4E4F-A56A-91AA57F7F31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412439" y="1947598"/>
                  <a:ext cx="242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DA3785D-BF42-46C7-B144-9ED05BAB42E0}"/>
                    </a:ext>
                  </a:extLst>
                </p14:cNvPr>
                <p14:cNvContentPartPr/>
                <p14:nvPr/>
              </p14:nvContentPartPr>
              <p14:xfrm>
                <a:off x="2415679" y="2406652"/>
                <a:ext cx="74880" cy="214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DA3785D-BF42-46C7-B144-9ED05BAB42E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407039" y="2398012"/>
                  <a:ext cx="92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BDFD43F-038C-4DA1-BE9B-8022D017B146}"/>
                    </a:ext>
                  </a:extLst>
                </p14:cNvPr>
                <p14:cNvContentPartPr/>
                <p14:nvPr/>
              </p14:nvContentPartPr>
              <p14:xfrm>
                <a:off x="2302639" y="2342212"/>
                <a:ext cx="459720" cy="170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BDFD43F-038C-4DA1-BE9B-8022D017B14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293639" y="2333572"/>
                  <a:ext cx="477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615162E-9BDE-4A3E-8FF1-7BD49716E094}"/>
                    </a:ext>
                  </a:extLst>
                </p14:cNvPr>
                <p14:cNvContentPartPr/>
                <p14:nvPr/>
              </p14:nvContentPartPr>
              <p14:xfrm>
                <a:off x="3461479" y="1250998"/>
                <a:ext cx="216360" cy="270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615162E-9BDE-4A3E-8FF1-7BD49716E09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452839" y="1242358"/>
                  <a:ext cx="234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4C2928F-FC22-41C8-B36E-7219FC7AEDB0}"/>
                    </a:ext>
                  </a:extLst>
                </p14:cNvPr>
                <p14:cNvContentPartPr/>
                <p14:nvPr/>
              </p14:nvContentPartPr>
              <p14:xfrm>
                <a:off x="3554719" y="1013758"/>
                <a:ext cx="249120" cy="432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4C2928F-FC22-41C8-B36E-7219FC7AEDB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45719" y="1005118"/>
                  <a:ext cx="2667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B976260-E01E-4481-8D5C-1BE6F09F24A3}"/>
                    </a:ext>
                  </a:extLst>
                </p14:cNvPr>
                <p14:cNvContentPartPr/>
                <p14:nvPr/>
              </p14:nvContentPartPr>
              <p14:xfrm>
                <a:off x="3719599" y="1257478"/>
                <a:ext cx="152280" cy="239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B976260-E01E-4481-8D5C-1BE6F09F24A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10959" y="1248478"/>
                  <a:ext cx="169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D00A5F9-A818-4957-94FC-D077F53A8797}"/>
                    </a:ext>
                  </a:extLst>
                </p14:cNvPr>
                <p14:cNvContentPartPr/>
                <p14:nvPr/>
              </p14:nvContentPartPr>
              <p14:xfrm>
                <a:off x="3665599" y="1233718"/>
                <a:ext cx="236880" cy="266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D00A5F9-A818-4957-94FC-D077F53A879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656959" y="1225078"/>
                  <a:ext cx="2545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04EE46B-21E2-4E72-8F07-3CF978A10534}"/>
                    </a:ext>
                  </a:extLst>
                </p14:cNvPr>
                <p14:cNvContentPartPr/>
                <p14:nvPr/>
              </p14:nvContentPartPr>
              <p14:xfrm>
                <a:off x="4036039" y="1317598"/>
                <a:ext cx="235800" cy="209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04EE46B-21E2-4E72-8F07-3CF978A1053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027039" y="1308958"/>
                  <a:ext cx="253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D14BC19-D284-45D6-A09F-046AE7E22111}"/>
                    </a:ext>
                  </a:extLst>
                </p14:cNvPr>
                <p14:cNvContentPartPr/>
                <p14:nvPr/>
              </p14:nvContentPartPr>
              <p14:xfrm>
                <a:off x="4200559" y="1061278"/>
                <a:ext cx="262440" cy="407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D14BC19-D284-45D6-A09F-046AE7E2211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191559" y="1052278"/>
                  <a:ext cx="2800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2BB34C2-B2CB-4A3F-9AE1-633FE1037D6E}"/>
                    </a:ext>
                  </a:extLst>
                </p14:cNvPr>
                <p14:cNvContentPartPr/>
                <p14:nvPr/>
              </p14:nvContentPartPr>
              <p14:xfrm>
                <a:off x="4357159" y="1327678"/>
                <a:ext cx="92160" cy="130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2BB34C2-B2CB-4A3F-9AE1-633FE1037D6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348159" y="1318678"/>
                  <a:ext cx="109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A7A2F4D-5805-43F3-900B-037B16D4765C}"/>
                    </a:ext>
                  </a:extLst>
                </p14:cNvPr>
                <p14:cNvContentPartPr/>
                <p14:nvPr/>
              </p14:nvContentPartPr>
              <p14:xfrm>
                <a:off x="4268599" y="1275838"/>
                <a:ext cx="262440" cy="562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A7A2F4D-5805-43F3-900B-037B16D4765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59959" y="1267198"/>
                  <a:ext cx="28008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CBD7DA9-1B20-43EC-98C3-640F6D4FC9D9}"/>
                    </a:ext>
                  </a:extLst>
                </p14:cNvPr>
                <p14:cNvContentPartPr/>
                <p14:nvPr/>
              </p14:nvContentPartPr>
              <p14:xfrm>
                <a:off x="4126759" y="1622932"/>
                <a:ext cx="292680" cy="705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CBD7DA9-1B20-43EC-98C3-640F6D4FC9D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17759" y="1614292"/>
                  <a:ext cx="310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56EFF1-3C9A-4DE1-B929-810584757785}"/>
                    </a:ext>
                  </a:extLst>
                </p14:cNvPr>
                <p14:cNvContentPartPr/>
                <p14:nvPr/>
              </p14:nvContentPartPr>
              <p14:xfrm>
                <a:off x="7544599" y="530278"/>
                <a:ext cx="95040" cy="244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56EFF1-3C9A-4DE1-B929-81058475778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535599" y="521638"/>
                  <a:ext cx="112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7051B9-DDA0-4843-9ED3-A4B09BAC8D04}"/>
                    </a:ext>
                  </a:extLst>
                </p14:cNvPr>
                <p14:cNvContentPartPr/>
                <p14:nvPr/>
              </p14:nvContentPartPr>
              <p14:xfrm>
                <a:off x="5177959" y="353878"/>
                <a:ext cx="152640" cy="294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7051B9-DDA0-4843-9ED3-A4B09BAC8D0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168959" y="344878"/>
                  <a:ext cx="170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808D2F-9A36-4E20-AFAB-0E4A9B737060}"/>
                    </a:ext>
                  </a:extLst>
                </p14:cNvPr>
                <p14:cNvContentPartPr/>
                <p14:nvPr/>
              </p14:nvContentPartPr>
              <p14:xfrm>
                <a:off x="5264719" y="191878"/>
                <a:ext cx="314640" cy="268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808D2F-9A36-4E20-AFAB-0E4A9B73706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55719" y="182878"/>
                  <a:ext cx="332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4FB4182-2E80-4300-944C-A75DA86CC1B8}"/>
                    </a:ext>
                  </a:extLst>
                </p14:cNvPr>
                <p14:cNvContentPartPr/>
                <p14:nvPr/>
              </p14:nvContentPartPr>
              <p14:xfrm>
                <a:off x="5569279" y="220678"/>
                <a:ext cx="245160" cy="427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4FB4182-2E80-4300-944C-A75DA86CC1B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560279" y="211678"/>
                  <a:ext cx="2628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BEAAB5-5014-47D0-BFC7-7BEF54B3EC30}"/>
                    </a:ext>
                  </a:extLst>
                </p14:cNvPr>
                <p14:cNvContentPartPr/>
                <p14:nvPr/>
              </p14:nvContentPartPr>
              <p14:xfrm>
                <a:off x="5810479" y="525958"/>
                <a:ext cx="39240" cy="40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BEAAB5-5014-47D0-BFC7-7BEF54B3EC3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01839" y="516958"/>
                  <a:ext cx="56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A1E2B3-72E4-4A7E-AF0E-F01981930F4E}"/>
                    </a:ext>
                  </a:extLst>
                </p14:cNvPr>
                <p14:cNvContentPartPr/>
                <p14:nvPr/>
              </p14:nvContentPartPr>
              <p14:xfrm>
                <a:off x="6251839" y="309598"/>
                <a:ext cx="254880" cy="200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A1E2B3-72E4-4A7E-AF0E-F01981930F4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242839" y="300958"/>
                  <a:ext cx="272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FFC3DA-62A1-4D15-9B84-83EA4711F250}"/>
                    </a:ext>
                  </a:extLst>
                </p14:cNvPr>
                <p14:cNvContentPartPr/>
                <p14:nvPr/>
              </p14:nvContentPartPr>
              <p14:xfrm>
                <a:off x="6655039" y="326158"/>
                <a:ext cx="202680" cy="188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FFC3DA-62A1-4D15-9B84-83EA4711F25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646039" y="317518"/>
                  <a:ext cx="220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A333BF-2F20-4BA1-BC6B-84493AD9FE41}"/>
                    </a:ext>
                  </a:extLst>
                </p14:cNvPr>
                <p14:cNvContentPartPr/>
                <p14:nvPr/>
              </p14:nvContentPartPr>
              <p14:xfrm>
                <a:off x="6619039" y="245878"/>
                <a:ext cx="297720" cy="283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A333BF-2F20-4BA1-BC6B-84493AD9FE4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610399" y="237238"/>
                  <a:ext cx="315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97517AD-1B89-460B-B1D0-98AA1D3AED0E}"/>
                    </a:ext>
                  </a:extLst>
                </p14:cNvPr>
                <p14:cNvContentPartPr/>
                <p14:nvPr/>
              </p14:nvContentPartPr>
              <p14:xfrm>
                <a:off x="6962119" y="327598"/>
                <a:ext cx="223920" cy="204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97517AD-1B89-460B-B1D0-98AA1D3AED0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953119" y="318958"/>
                  <a:ext cx="241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F2E1D4F-4E06-4369-A2F6-E32E2CE2599B}"/>
                    </a:ext>
                  </a:extLst>
                </p14:cNvPr>
                <p14:cNvContentPartPr/>
                <p14:nvPr/>
              </p14:nvContentPartPr>
              <p14:xfrm>
                <a:off x="5960239" y="205918"/>
                <a:ext cx="264960" cy="367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F2E1D4F-4E06-4369-A2F6-E32E2CE2599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951599" y="196918"/>
                  <a:ext cx="2826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1D63D25-BA78-4E49-9F25-4A1572FA6620}"/>
                    </a:ext>
                  </a:extLst>
                </p14:cNvPr>
                <p14:cNvContentPartPr/>
                <p14:nvPr/>
              </p14:nvContentPartPr>
              <p14:xfrm>
                <a:off x="7369279" y="226078"/>
                <a:ext cx="128160" cy="313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1D63D25-BA78-4E49-9F25-4A1572FA662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60279" y="217438"/>
                  <a:ext cx="1458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CB04AE4-0308-4CAB-8AF3-AEA9422C26E5}"/>
                    </a:ext>
                  </a:extLst>
                </p14:cNvPr>
                <p14:cNvContentPartPr/>
                <p14:nvPr/>
              </p14:nvContentPartPr>
              <p14:xfrm>
                <a:off x="7825399" y="740932"/>
                <a:ext cx="14400" cy="17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CB04AE4-0308-4CAB-8AF3-AEA9422C26E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16399" y="731932"/>
                  <a:ext cx="32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259AC48-99CD-4494-9CF3-4FD8E45F99C2}"/>
                    </a:ext>
                  </a:extLst>
                </p14:cNvPr>
                <p14:cNvContentPartPr/>
                <p14:nvPr/>
              </p14:nvContentPartPr>
              <p14:xfrm>
                <a:off x="7867159" y="698812"/>
                <a:ext cx="1362600" cy="486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259AC48-99CD-4494-9CF3-4FD8E45F99C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58519" y="690172"/>
                  <a:ext cx="1380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8E1BD0F-6897-4423-9530-93C0C48E2847}"/>
                    </a:ext>
                  </a:extLst>
                </p14:cNvPr>
                <p14:cNvContentPartPr/>
                <p14:nvPr/>
              </p14:nvContentPartPr>
              <p14:xfrm>
                <a:off x="2924359" y="4226452"/>
                <a:ext cx="1286640" cy="106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8E1BD0F-6897-4423-9530-93C0C48E284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915719" y="4217452"/>
                  <a:ext cx="130428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DECF56DE-8B99-4974-B59B-9AA55EC3639A}"/>
                  </a:ext>
                </a:extLst>
              </p14:cNvPr>
              <p14:cNvContentPartPr/>
              <p14:nvPr/>
            </p14:nvContentPartPr>
            <p14:xfrm>
              <a:off x="4210999" y="2263732"/>
              <a:ext cx="268920" cy="268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DECF56DE-8B99-4974-B59B-9AA55EC3639A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202359" y="2255092"/>
                <a:ext cx="28656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12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DF825B9-2774-4806-9D6B-FF2F4EF89A45}"/>
              </a:ext>
            </a:extLst>
          </p:cNvPr>
          <p:cNvGrpSpPr/>
          <p:nvPr/>
        </p:nvGrpSpPr>
        <p:grpSpPr>
          <a:xfrm>
            <a:off x="451879" y="353158"/>
            <a:ext cx="322920" cy="470520"/>
            <a:chOff x="451879" y="353158"/>
            <a:chExt cx="32292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D86E598-85C2-493F-8857-0BF64070444F}"/>
                    </a:ext>
                  </a:extLst>
                </p14:cNvPr>
                <p14:cNvContentPartPr/>
                <p14:nvPr/>
              </p14:nvContentPartPr>
              <p14:xfrm>
                <a:off x="451879" y="353158"/>
                <a:ext cx="322920" cy="470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D86E598-85C2-493F-8857-0BF6407044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2879" y="344158"/>
                  <a:ext cx="3405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F752DF-3BBB-46A3-90AD-03B75E021D43}"/>
                    </a:ext>
                  </a:extLst>
                </p14:cNvPr>
                <p14:cNvContentPartPr/>
                <p14:nvPr/>
              </p14:nvContentPartPr>
              <p14:xfrm>
                <a:off x="580039" y="634318"/>
                <a:ext cx="132840" cy="26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F752DF-3BBB-46A3-90AD-03B75E021D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1399" y="625678"/>
                  <a:ext cx="1504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FEB657-CE74-4CD7-AA1C-BC2B041D2B33}"/>
              </a:ext>
            </a:extLst>
          </p:cNvPr>
          <p:cNvGrpSpPr/>
          <p:nvPr/>
        </p:nvGrpSpPr>
        <p:grpSpPr>
          <a:xfrm>
            <a:off x="959479" y="273958"/>
            <a:ext cx="574920" cy="440640"/>
            <a:chOff x="959479" y="273958"/>
            <a:chExt cx="57492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CC9D893-DE36-4ED1-9427-0FF5818FBD8D}"/>
                    </a:ext>
                  </a:extLst>
                </p14:cNvPr>
                <p14:cNvContentPartPr/>
                <p14:nvPr/>
              </p14:nvContentPartPr>
              <p14:xfrm>
                <a:off x="959479" y="273958"/>
                <a:ext cx="8280" cy="439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CC9D893-DE36-4ED1-9427-0FF5818FBD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0479" y="265318"/>
                  <a:ext cx="259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3367D4-A205-4381-8F3D-6F12FAC21BD5}"/>
                    </a:ext>
                  </a:extLst>
                </p14:cNvPr>
                <p14:cNvContentPartPr/>
                <p14:nvPr/>
              </p14:nvContentPartPr>
              <p14:xfrm>
                <a:off x="1105999" y="490318"/>
                <a:ext cx="163800" cy="224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3367D4-A205-4381-8F3D-6F12FAC21B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6999" y="481318"/>
                  <a:ext cx="181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9F586B-A03C-4174-B8FA-EDBDF4EA8B4C}"/>
                    </a:ext>
                  </a:extLst>
                </p14:cNvPr>
                <p14:cNvContentPartPr/>
                <p14:nvPr/>
              </p14:nvContentPartPr>
              <p14:xfrm>
                <a:off x="1393279" y="568078"/>
                <a:ext cx="141120" cy="10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9F586B-A03C-4174-B8FA-EDBDF4EA8B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4639" y="559078"/>
                  <a:ext cx="15876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A7282D-F376-4BD4-AB66-91AC5B95BF55}"/>
              </a:ext>
            </a:extLst>
          </p:cNvPr>
          <p:cNvGrpSpPr/>
          <p:nvPr/>
        </p:nvGrpSpPr>
        <p:grpSpPr>
          <a:xfrm>
            <a:off x="1962799" y="236518"/>
            <a:ext cx="850320" cy="475200"/>
            <a:chOff x="1962799" y="236518"/>
            <a:chExt cx="85032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A91B7E-06B4-45ED-B2FA-3EF49F778C88}"/>
                    </a:ext>
                  </a:extLst>
                </p14:cNvPr>
                <p14:cNvContentPartPr/>
                <p14:nvPr/>
              </p14:nvContentPartPr>
              <p14:xfrm>
                <a:off x="1962799" y="524878"/>
                <a:ext cx="148320" cy="178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A91B7E-06B4-45ED-B2FA-3EF49F778C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4159" y="515878"/>
                  <a:ext cx="165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73127B-BEFF-43BB-8669-E6CA7A2D204F}"/>
                    </a:ext>
                  </a:extLst>
                </p14:cNvPr>
                <p14:cNvContentPartPr/>
                <p14:nvPr/>
              </p14:nvContentPartPr>
              <p14:xfrm>
                <a:off x="2211919" y="568798"/>
                <a:ext cx="83520" cy="142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73127B-BEFF-43BB-8669-E6CA7A2D20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03279" y="559798"/>
                  <a:ext cx="101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8A75F2-A94C-4C1D-B726-5D18E435E93E}"/>
                    </a:ext>
                  </a:extLst>
                </p14:cNvPr>
                <p14:cNvContentPartPr/>
                <p14:nvPr/>
              </p14:nvContentPartPr>
              <p14:xfrm>
                <a:off x="2506759" y="236518"/>
                <a:ext cx="75600" cy="45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8A75F2-A94C-4C1D-B726-5D18E435E9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8119" y="227518"/>
                  <a:ext cx="932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123F4F-6096-4A46-AFE1-B0314157B706}"/>
                    </a:ext>
                  </a:extLst>
                </p14:cNvPr>
                <p14:cNvContentPartPr/>
                <p14:nvPr/>
              </p14:nvContentPartPr>
              <p14:xfrm>
                <a:off x="2356999" y="471238"/>
                <a:ext cx="236880" cy="65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123F4F-6096-4A46-AFE1-B0314157B7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47999" y="462238"/>
                  <a:ext cx="254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960B17-ADEE-4D5E-A069-A04CBB4F2C85}"/>
                    </a:ext>
                  </a:extLst>
                </p14:cNvPr>
                <p14:cNvContentPartPr/>
                <p14:nvPr/>
              </p14:nvContentPartPr>
              <p14:xfrm>
                <a:off x="2632399" y="497518"/>
                <a:ext cx="180720" cy="15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960B17-ADEE-4D5E-A069-A04CBB4F2C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3759" y="488518"/>
                  <a:ext cx="19836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188ED0-7904-4E25-B218-F2A76F8D79AA}"/>
                  </a:ext>
                </a:extLst>
              </p14:cNvPr>
              <p14:cNvContentPartPr/>
              <p14:nvPr/>
            </p14:nvContentPartPr>
            <p14:xfrm>
              <a:off x="3130999" y="390238"/>
              <a:ext cx="28440" cy="209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188ED0-7904-4E25-B218-F2A76F8D79A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22359" y="381238"/>
                <a:ext cx="460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DF8A5CF-4AB0-4ECC-87F4-98AF1BFE8FB3}"/>
                  </a:ext>
                </a:extLst>
              </p14:cNvPr>
              <p14:cNvContentPartPr/>
              <p14:nvPr/>
            </p14:nvContentPartPr>
            <p14:xfrm>
              <a:off x="1552039" y="1147678"/>
              <a:ext cx="297720" cy="807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DF8A5CF-4AB0-4ECC-87F4-98AF1BFE8F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43039" y="1139038"/>
                <a:ext cx="31536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0C7C732-0111-4F62-BA6A-16BCBF7B483D}"/>
                  </a:ext>
                </a:extLst>
              </p14:cNvPr>
              <p14:cNvContentPartPr/>
              <p14:nvPr/>
            </p14:nvContentPartPr>
            <p14:xfrm>
              <a:off x="2139559" y="1121758"/>
              <a:ext cx="326520" cy="820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0C7C732-0111-4F62-BA6A-16BCBF7B483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30559" y="1112758"/>
                <a:ext cx="344160" cy="8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F0AC5D-0084-493A-87B4-B8DDCA9FCC02}"/>
                  </a:ext>
                </a:extLst>
              </p14:cNvPr>
              <p14:cNvContentPartPr/>
              <p14:nvPr/>
            </p14:nvContentPartPr>
            <p14:xfrm>
              <a:off x="2329279" y="2129398"/>
              <a:ext cx="181080" cy="172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F0AC5D-0084-493A-87B4-B8DDCA9FCC0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20639" y="2120398"/>
                <a:ext cx="1987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90D0599-E6B7-49FB-9D3A-07F1C902882A}"/>
                  </a:ext>
                </a:extLst>
              </p14:cNvPr>
              <p14:cNvContentPartPr/>
              <p14:nvPr/>
            </p14:nvContentPartPr>
            <p14:xfrm>
              <a:off x="2522599" y="879118"/>
              <a:ext cx="68040" cy="245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90D0599-E6B7-49FB-9D3A-07F1C902882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13959" y="870478"/>
                <a:ext cx="856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5816CD-C331-494D-A151-C48C5EBBE345}"/>
                  </a:ext>
                </a:extLst>
              </p14:cNvPr>
              <p14:cNvContentPartPr/>
              <p14:nvPr/>
            </p14:nvContentPartPr>
            <p14:xfrm>
              <a:off x="1554199" y="2167198"/>
              <a:ext cx="159120" cy="168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5816CD-C331-494D-A151-C48C5EBBE3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45559" y="2158558"/>
                <a:ext cx="1767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543E61C-307A-487E-AFE9-3A8565D8D82E}"/>
                  </a:ext>
                </a:extLst>
              </p14:cNvPr>
              <p14:cNvContentPartPr/>
              <p14:nvPr/>
            </p14:nvContentPartPr>
            <p14:xfrm>
              <a:off x="1519639" y="816838"/>
              <a:ext cx="225360" cy="264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543E61C-307A-487E-AFE9-3A8565D8D8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10999" y="807838"/>
                <a:ext cx="243000" cy="2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6C37248-63D0-4B33-8101-16FE25B52B21}"/>
              </a:ext>
            </a:extLst>
          </p:cNvPr>
          <p:cNvGrpSpPr/>
          <p:nvPr/>
        </p:nvGrpSpPr>
        <p:grpSpPr>
          <a:xfrm>
            <a:off x="2756599" y="1207078"/>
            <a:ext cx="1435680" cy="692280"/>
            <a:chOff x="2756599" y="1207078"/>
            <a:chExt cx="143568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5977ED-B473-4B40-A249-EA6B7E7A4AB1}"/>
                    </a:ext>
                  </a:extLst>
                </p14:cNvPr>
                <p14:cNvContentPartPr/>
                <p14:nvPr/>
              </p14:nvContentPartPr>
              <p14:xfrm>
                <a:off x="2756599" y="1440358"/>
                <a:ext cx="179640" cy="174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5977ED-B473-4B40-A249-EA6B7E7A4A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47959" y="1431718"/>
                  <a:ext cx="197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6A752DC-D09B-4270-909E-F749BC739F48}"/>
                    </a:ext>
                  </a:extLst>
                </p14:cNvPr>
                <p14:cNvContentPartPr/>
                <p14:nvPr/>
              </p14:nvContentPartPr>
              <p14:xfrm>
                <a:off x="2768119" y="1389958"/>
                <a:ext cx="173880" cy="213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6A752DC-D09B-4270-909E-F749BC739F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59479" y="1381318"/>
                  <a:ext cx="191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FB3F9A-A177-4BDF-8EC7-1952599A16E5}"/>
                    </a:ext>
                  </a:extLst>
                </p14:cNvPr>
                <p14:cNvContentPartPr/>
                <p14:nvPr/>
              </p14:nvContentPartPr>
              <p14:xfrm>
                <a:off x="2957839" y="1490398"/>
                <a:ext cx="97560" cy="11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FB3F9A-A177-4BDF-8EC7-1952599A16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49199" y="1481398"/>
                  <a:ext cx="115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07A1CA-DFE6-4618-B769-01A13F9DF51C}"/>
                    </a:ext>
                  </a:extLst>
                </p14:cNvPr>
                <p14:cNvContentPartPr/>
                <p14:nvPr/>
              </p14:nvContentPartPr>
              <p14:xfrm>
                <a:off x="2990959" y="1397878"/>
                <a:ext cx="142920" cy="46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07A1CA-DFE6-4618-B769-01A13F9DF5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82319" y="1388878"/>
                  <a:ext cx="1605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A16F146-6594-4781-8409-E6FEEDEBD0BF}"/>
                    </a:ext>
                  </a:extLst>
                </p14:cNvPr>
                <p14:cNvContentPartPr/>
                <p14:nvPr/>
              </p14:nvContentPartPr>
              <p14:xfrm>
                <a:off x="3210919" y="1472038"/>
                <a:ext cx="191880" cy="18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A16F146-6594-4781-8409-E6FEEDEBD0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02279" y="1463038"/>
                  <a:ext cx="209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7827730-030B-4917-8F8A-9ADE74212452}"/>
                    </a:ext>
                  </a:extLst>
                </p14:cNvPr>
                <p14:cNvContentPartPr/>
                <p14:nvPr/>
              </p14:nvContentPartPr>
              <p14:xfrm>
                <a:off x="3335119" y="1248478"/>
                <a:ext cx="121680" cy="372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7827730-030B-4917-8F8A-9ADE742124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26119" y="1239838"/>
                  <a:ext cx="1393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BEE0F4A-03CD-4861-AEE4-1D999EDE880F}"/>
                    </a:ext>
                  </a:extLst>
                </p14:cNvPr>
                <p14:cNvContentPartPr/>
                <p14:nvPr/>
              </p14:nvContentPartPr>
              <p14:xfrm>
                <a:off x="3511879" y="1419478"/>
                <a:ext cx="192960" cy="198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BEE0F4A-03CD-4861-AEE4-1D999EDE88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03239" y="1410478"/>
                  <a:ext cx="210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00E07E4-042F-43DF-9138-2CA755F54D32}"/>
                    </a:ext>
                  </a:extLst>
                </p14:cNvPr>
                <p14:cNvContentPartPr/>
                <p14:nvPr/>
              </p14:nvContentPartPr>
              <p14:xfrm>
                <a:off x="3481999" y="1382398"/>
                <a:ext cx="194760" cy="22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00E07E4-042F-43DF-9138-2CA755F54D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72999" y="1373758"/>
                  <a:ext cx="212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CBC68B-EF3F-4A81-BA96-F36D1080E65D}"/>
                    </a:ext>
                  </a:extLst>
                </p14:cNvPr>
                <p14:cNvContentPartPr/>
                <p14:nvPr/>
              </p14:nvContentPartPr>
              <p14:xfrm>
                <a:off x="3741559" y="1430278"/>
                <a:ext cx="192240" cy="186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CBC68B-EF3F-4A81-BA96-F36D1080E65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32919" y="1421278"/>
                  <a:ext cx="209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11D529-38DE-4845-BAD9-3F8B6F68F133}"/>
                    </a:ext>
                  </a:extLst>
                </p14:cNvPr>
                <p14:cNvContentPartPr/>
                <p14:nvPr/>
              </p14:nvContentPartPr>
              <p14:xfrm>
                <a:off x="3904279" y="1207078"/>
                <a:ext cx="103680" cy="36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11D529-38DE-4845-BAD9-3F8B6F68F1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95279" y="1198438"/>
                  <a:ext cx="1213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75BE5F-CA79-4E99-9408-12F5E34AD5B1}"/>
                    </a:ext>
                  </a:extLst>
                </p14:cNvPr>
                <p14:cNvContentPartPr/>
                <p14:nvPr/>
              </p14:nvContentPartPr>
              <p14:xfrm>
                <a:off x="4008679" y="1437838"/>
                <a:ext cx="145800" cy="14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75BE5F-CA79-4E99-9408-12F5E34AD5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00039" y="1429198"/>
                  <a:ext cx="163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AD47666-59D3-4023-B279-E23826E92589}"/>
                    </a:ext>
                  </a:extLst>
                </p14:cNvPr>
                <p14:cNvContentPartPr/>
                <p14:nvPr/>
              </p14:nvContentPartPr>
              <p14:xfrm>
                <a:off x="4023439" y="1398958"/>
                <a:ext cx="168840" cy="500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AD47666-59D3-4023-B279-E23826E925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14439" y="1390318"/>
                  <a:ext cx="186480" cy="51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94335F-1A08-4843-A07E-402826CF363F}"/>
              </a:ext>
            </a:extLst>
          </p:cNvPr>
          <p:cNvGrpSpPr/>
          <p:nvPr/>
        </p:nvGrpSpPr>
        <p:grpSpPr>
          <a:xfrm>
            <a:off x="4517719" y="1465198"/>
            <a:ext cx="270000" cy="127440"/>
            <a:chOff x="4517719" y="1465198"/>
            <a:chExt cx="27000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33DD709-F104-47B7-8676-C751409C566D}"/>
                    </a:ext>
                  </a:extLst>
                </p14:cNvPr>
                <p14:cNvContentPartPr/>
                <p14:nvPr/>
              </p14:nvContentPartPr>
              <p14:xfrm>
                <a:off x="4517719" y="1465198"/>
                <a:ext cx="198000" cy="32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33DD709-F104-47B7-8676-C751409C56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08719" y="1456558"/>
                  <a:ext cx="215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9D283C1-4B8C-4A02-B475-22D07F12D69A}"/>
                    </a:ext>
                  </a:extLst>
                </p14:cNvPr>
                <p14:cNvContentPartPr/>
                <p14:nvPr/>
              </p14:nvContentPartPr>
              <p14:xfrm>
                <a:off x="4573879" y="1568518"/>
                <a:ext cx="213840" cy="24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9D283C1-4B8C-4A02-B475-22D07F12D6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64879" y="1559878"/>
                  <a:ext cx="23148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B82CC4A-61AF-42E5-9C0A-0031BEE5EB06}"/>
                  </a:ext>
                </a:extLst>
              </p14:cNvPr>
              <p14:cNvContentPartPr/>
              <p14:nvPr/>
            </p14:nvContentPartPr>
            <p14:xfrm>
              <a:off x="5199199" y="2030398"/>
              <a:ext cx="120600" cy="176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B82CC4A-61AF-42E5-9C0A-0031BEE5EB0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90559" y="2021758"/>
                <a:ext cx="13824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0DE8F8D3-92D4-4DFF-B1AC-8BC3DA48AF7F}"/>
              </a:ext>
            </a:extLst>
          </p:cNvPr>
          <p:cNvGrpSpPr/>
          <p:nvPr/>
        </p:nvGrpSpPr>
        <p:grpSpPr>
          <a:xfrm>
            <a:off x="5135119" y="712798"/>
            <a:ext cx="416520" cy="1178280"/>
            <a:chOff x="5135119" y="712798"/>
            <a:chExt cx="416520" cy="11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ED62FA-9575-4F6F-BCAC-8673CC3D209B}"/>
                    </a:ext>
                  </a:extLst>
                </p14:cNvPr>
                <p14:cNvContentPartPr/>
                <p14:nvPr/>
              </p14:nvContentPartPr>
              <p14:xfrm>
                <a:off x="5135119" y="1073518"/>
                <a:ext cx="217080" cy="817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ED62FA-9575-4F6F-BCAC-8673CC3D20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26479" y="1064878"/>
                  <a:ext cx="23472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B0AFB9-47B0-495C-826C-2652AEF1BA6D}"/>
                    </a:ext>
                  </a:extLst>
                </p14:cNvPr>
                <p14:cNvContentPartPr/>
                <p14:nvPr/>
              </p14:nvContentPartPr>
              <p14:xfrm>
                <a:off x="5332039" y="712798"/>
                <a:ext cx="219600" cy="242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B0AFB9-47B0-495C-826C-2652AEF1BA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23399" y="704158"/>
                  <a:ext cx="23724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800D79-274B-4B23-8C2C-3F9D4E0E6ED0}"/>
              </a:ext>
            </a:extLst>
          </p:cNvPr>
          <p:cNvGrpSpPr/>
          <p:nvPr/>
        </p:nvGrpSpPr>
        <p:grpSpPr>
          <a:xfrm>
            <a:off x="5723719" y="755998"/>
            <a:ext cx="1901880" cy="1305720"/>
            <a:chOff x="5723719" y="755998"/>
            <a:chExt cx="1901880" cy="13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D3B5E57-D828-47BE-9062-62FF5A13317F}"/>
                    </a:ext>
                  </a:extLst>
                </p14:cNvPr>
                <p14:cNvContentPartPr/>
                <p14:nvPr/>
              </p14:nvContentPartPr>
              <p14:xfrm>
                <a:off x="5793199" y="1254238"/>
                <a:ext cx="210240" cy="27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D3B5E57-D828-47BE-9062-62FF5A13317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84559" y="1245598"/>
                  <a:ext cx="227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7CDBFB-2E94-43EC-945D-C8895FD150DB}"/>
                    </a:ext>
                  </a:extLst>
                </p14:cNvPr>
                <p14:cNvContentPartPr/>
                <p14:nvPr/>
              </p14:nvContentPartPr>
              <p14:xfrm>
                <a:off x="5747839" y="1239118"/>
                <a:ext cx="228240" cy="287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7CDBFB-2E94-43EC-945D-C8895FD150D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39199" y="1230478"/>
                  <a:ext cx="245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F45897-5F73-4B1B-A8C5-7A19B2D48305}"/>
                    </a:ext>
                  </a:extLst>
                </p14:cNvPr>
                <p14:cNvContentPartPr/>
                <p14:nvPr/>
              </p14:nvContentPartPr>
              <p14:xfrm>
                <a:off x="6057439" y="990718"/>
                <a:ext cx="124200" cy="181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F45897-5F73-4B1B-A8C5-7A19B2D483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48439" y="982078"/>
                  <a:ext cx="141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F9743E6-F49D-485D-805C-DEB785E66692}"/>
                    </a:ext>
                  </a:extLst>
                </p14:cNvPr>
                <p14:cNvContentPartPr/>
                <p14:nvPr/>
              </p14:nvContentPartPr>
              <p14:xfrm>
                <a:off x="5723719" y="1588318"/>
                <a:ext cx="338400" cy="63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F9743E6-F49D-485D-805C-DEB785E6669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15079" y="1579678"/>
                  <a:ext cx="356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D723A9D-DBEE-470A-8ED2-88C586F843D5}"/>
                    </a:ext>
                  </a:extLst>
                </p14:cNvPr>
                <p14:cNvContentPartPr/>
                <p14:nvPr/>
              </p14:nvContentPartPr>
              <p14:xfrm>
                <a:off x="5746039" y="1686238"/>
                <a:ext cx="291960" cy="242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D723A9D-DBEE-470A-8ED2-88C586F843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37039" y="1677598"/>
                  <a:ext cx="309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52933DE-4FBF-47C5-820A-8E261A389310}"/>
                    </a:ext>
                  </a:extLst>
                </p14:cNvPr>
                <p14:cNvContentPartPr/>
                <p14:nvPr/>
              </p14:nvContentPartPr>
              <p14:xfrm>
                <a:off x="6244279" y="1344238"/>
                <a:ext cx="104400" cy="122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52933DE-4FBF-47C5-820A-8E261A3893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35279" y="1335238"/>
                  <a:ext cx="122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96BD0BC-A56A-4C56-8E3B-D4652A01CF71}"/>
                    </a:ext>
                  </a:extLst>
                </p14:cNvPr>
                <p14:cNvContentPartPr/>
                <p14:nvPr/>
              </p14:nvContentPartPr>
              <p14:xfrm>
                <a:off x="6232039" y="1257838"/>
                <a:ext cx="203040" cy="630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96BD0BC-A56A-4C56-8E3B-D4652A01CF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23399" y="1249198"/>
                  <a:ext cx="22068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208BCD-68A6-4872-8CBC-C1B398319BCC}"/>
                    </a:ext>
                  </a:extLst>
                </p14:cNvPr>
                <p14:cNvContentPartPr/>
                <p14:nvPr/>
              </p14:nvContentPartPr>
              <p14:xfrm>
                <a:off x="6626239" y="1010158"/>
                <a:ext cx="80640" cy="792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208BCD-68A6-4872-8CBC-C1B398319BC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17599" y="1001158"/>
                  <a:ext cx="9828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0600F32-4B04-4100-83E1-313C1AEE3B2D}"/>
                    </a:ext>
                  </a:extLst>
                </p14:cNvPr>
                <p14:cNvContentPartPr/>
                <p14:nvPr/>
              </p14:nvContentPartPr>
              <p14:xfrm>
                <a:off x="6752239" y="1901518"/>
                <a:ext cx="129600" cy="158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0600F32-4B04-4100-83E1-313C1AEE3B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43239" y="1892878"/>
                  <a:ext cx="147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CA1F0E-D871-4CDA-A4BA-217D0D8C1EBB}"/>
                    </a:ext>
                  </a:extLst>
                </p14:cNvPr>
                <p14:cNvContentPartPr/>
                <p14:nvPr/>
              </p14:nvContentPartPr>
              <p14:xfrm>
                <a:off x="6670159" y="1864438"/>
                <a:ext cx="206640" cy="191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CA1F0E-D871-4CDA-A4BA-217D0D8C1E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61159" y="1855798"/>
                  <a:ext cx="224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CF4796D-DFBF-46ED-9344-FA3FAAABFEEA}"/>
                    </a:ext>
                  </a:extLst>
                </p14:cNvPr>
                <p14:cNvContentPartPr/>
                <p14:nvPr/>
              </p14:nvContentPartPr>
              <p14:xfrm>
                <a:off x="7003879" y="1917718"/>
                <a:ext cx="97920" cy="24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CF4796D-DFBF-46ED-9344-FA3FAAABFE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94879" y="1908718"/>
                  <a:ext cx="115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3764E1-14FC-4D3F-AC18-0C64CEFBB00B}"/>
                    </a:ext>
                  </a:extLst>
                </p14:cNvPr>
                <p14:cNvContentPartPr/>
                <p14:nvPr/>
              </p14:nvContentPartPr>
              <p14:xfrm>
                <a:off x="7038799" y="1990078"/>
                <a:ext cx="115200" cy="24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3764E1-14FC-4D3F-AC18-0C64CEFBB00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0159" y="1981438"/>
                  <a:ext cx="132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14C916A-6136-4937-9BF2-31A92BC77AD2}"/>
                    </a:ext>
                  </a:extLst>
                </p14:cNvPr>
                <p14:cNvContentPartPr/>
                <p14:nvPr/>
              </p14:nvContentPartPr>
              <p14:xfrm>
                <a:off x="7280719" y="1919158"/>
                <a:ext cx="126720" cy="142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14C916A-6136-4937-9BF2-31A92BC77A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72079" y="1910158"/>
                  <a:ext cx="144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E0A16D8-C70C-4639-BA7D-200D9492CADE}"/>
                    </a:ext>
                  </a:extLst>
                </p14:cNvPr>
                <p14:cNvContentPartPr/>
                <p14:nvPr/>
              </p14:nvContentPartPr>
              <p14:xfrm>
                <a:off x="6872479" y="755998"/>
                <a:ext cx="32400" cy="177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E0A16D8-C70C-4639-BA7D-200D9492CA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63479" y="747358"/>
                  <a:ext cx="50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FA18515-D9E7-4E0C-AEF3-84E77432625B}"/>
                    </a:ext>
                  </a:extLst>
                </p14:cNvPr>
                <p14:cNvContentPartPr/>
                <p14:nvPr/>
              </p14:nvContentPartPr>
              <p14:xfrm>
                <a:off x="7117279" y="1326238"/>
                <a:ext cx="241200" cy="180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FA18515-D9E7-4E0C-AEF3-84E77432625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08279" y="1317238"/>
                  <a:ext cx="258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0C5B81D-43DE-42E7-9703-EA32DFA150D2}"/>
                    </a:ext>
                  </a:extLst>
                </p14:cNvPr>
                <p14:cNvContentPartPr/>
                <p14:nvPr/>
              </p14:nvContentPartPr>
              <p14:xfrm>
                <a:off x="7301599" y="1105198"/>
                <a:ext cx="203040" cy="373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0C5B81D-43DE-42E7-9703-EA32DFA150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92959" y="1096558"/>
                  <a:ext cx="2206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A92C389-2AA9-4049-AC49-30D213032271}"/>
                    </a:ext>
                  </a:extLst>
                </p14:cNvPr>
                <p14:cNvContentPartPr/>
                <p14:nvPr/>
              </p14:nvContentPartPr>
              <p14:xfrm>
                <a:off x="7432279" y="1353238"/>
                <a:ext cx="127440" cy="125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A92C389-2AA9-4049-AC49-30D2130322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23639" y="1344238"/>
                  <a:ext cx="145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F77CFB0-C5D7-4912-97E3-86425E209C50}"/>
                    </a:ext>
                  </a:extLst>
                </p14:cNvPr>
                <p14:cNvContentPartPr/>
                <p14:nvPr/>
              </p14:nvContentPartPr>
              <p14:xfrm>
                <a:off x="7470079" y="1297078"/>
                <a:ext cx="155520" cy="465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F77CFB0-C5D7-4912-97E3-86425E209C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61439" y="1288438"/>
                  <a:ext cx="173160" cy="48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89E9B7B-2EE4-4980-9BC8-73B6006FE269}"/>
              </a:ext>
            </a:extLst>
          </p:cNvPr>
          <p:cNvGrpSpPr/>
          <p:nvPr/>
        </p:nvGrpSpPr>
        <p:grpSpPr>
          <a:xfrm>
            <a:off x="7944559" y="1312918"/>
            <a:ext cx="166680" cy="123480"/>
            <a:chOff x="7944559" y="1312918"/>
            <a:chExt cx="16668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5F5EA87-D579-45C4-B31E-A2F6C91698D8}"/>
                    </a:ext>
                  </a:extLst>
                </p14:cNvPr>
                <p14:cNvContentPartPr/>
                <p14:nvPr/>
              </p14:nvContentPartPr>
              <p14:xfrm>
                <a:off x="7944559" y="1312918"/>
                <a:ext cx="145080" cy="29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5F5EA87-D579-45C4-B31E-A2F6C91698D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5559" y="1304278"/>
                  <a:ext cx="162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8976E8F-4CE0-4FAB-BDC8-34B0BC426159}"/>
                    </a:ext>
                  </a:extLst>
                </p14:cNvPr>
                <p14:cNvContentPartPr/>
                <p14:nvPr/>
              </p14:nvContentPartPr>
              <p14:xfrm>
                <a:off x="7950319" y="1423798"/>
                <a:ext cx="160920" cy="12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8976E8F-4CE0-4FAB-BDC8-34B0BC4261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41319" y="1415158"/>
                  <a:ext cx="17856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47A0019-1F3A-4282-933A-FA2D25524F7B}"/>
                  </a:ext>
                </a:extLst>
              </p14:cNvPr>
              <p14:cNvContentPartPr/>
              <p14:nvPr/>
            </p14:nvContentPartPr>
            <p14:xfrm>
              <a:off x="8768239" y="774358"/>
              <a:ext cx="179640" cy="1411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47A0019-1F3A-4282-933A-FA2D25524F7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759599" y="765718"/>
                <a:ext cx="19728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CE4CB312-7698-4A7D-9239-0254B592072D}"/>
              </a:ext>
            </a:extLst>
          </p:cNvPr>
          <p:cNvGrpSpPr/>
          <p:nvPr/>
        </p:nvGrpSpPr>
        <p:grpSpPr>
          <a:xfrm>
            <a:off x="8557279" y="1053718"/>
            <a:ext cx="1473120" cy="1047600"/>
            <a:chOff x="8557279" y="1053718"/>
            <a:chExt cx="1473120" cy="10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5EDE5CD-BE4E-4E6A-AB27-010AE76C7EE1}"/>
                    </a:ext>
                  </a:extLst>
                </p14:cNvPr>
                <p14:cNvContentPartPr/>
                <p14:nvPr/>
              </p14:nvContentPartPr>
              <p14:xfrm>
                <a:off x="8557279" y="1970638"/>
                <a:ext cx="132480" cy="130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5EDE5CD-BE4E-4E6A-AB27-010AE76C7E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48279" y="1961638"/>
                  <a:ext cx="15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55E2FFA-B0DF-4F7E-8288-406780A2158E}"/>
                    </a:ext>
                  </a:extLst>
                </p14:cNvPr>
                <p14:cNvContentPartPr/>
                <p14:nvPr/>
              </p14:nvContentPartPr>
              <p14:xfrm>
                <a:off x="8621359" y="1053718"/>
                <a:ext cx="202320" cy="736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55E2FFA-B0DF-4F7E-8288-406780A215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12719" y="1044718"/>
                  <a:ext cx="21996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905CF90-915E-44E8-B51D-702EB40006FB}"/>
                    </a:ext>
                  </a:extLst>
                </p14:cNvPr>
                <p14:cNvContentPartPr/>
                <p14:nvPr/>
              </p14:nvContentPartPr>
              <p14:xfrm>
                <a:off x="9043999" y="1144078"/>
                <a:ext cx="130680" cy="160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05CF90-915E-44E8-B51D-702EB40006F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35359" y="1135438"/>
                  <a:ext cx="148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4322D81-25DB-4AC4-B9E5-1E62EE6D51FF}"/>
                    </a:ext>
                  </a:extLst>
                </p14:cNvPr>
                <p14:cNvContentPartPr/>
                <p14:nvPr/>
              </p14:nvContentPartPr>
              <p14:xfrm>
                <a:off x="9112399" y="1088278"/>
                <a:ext cx="171360" cy="39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4322D81-25DB-4AC4-B9E5-1E62EE6D51F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03399" y="1079278"/>
                  <a:ext cx="1890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A3989FE-4E58-46D2-BDA6-C5654A3A7E13}"/>
                    </a:ext>
                  </a:extLst>
                </p14:cNvPr>
                <p14:cNvContentPartPr/>
                <p14:nvPr/>
              </p14:nvContentPartPr>
              <p14:xfrm>
                <a:off x="8871919" y="1481758"/>
                <a:ext cx="485280" cy="84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A3989FE-4E58-46D2-BDA6-C5654A3A7E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62919" y="1472758"/>
                  <a:ext cx="502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E58A88-820F-4F41-AA99-3D2F08A8B13D}"/>
                    </a:ext>
                  </a:extLst>
                </p14:cNvPr>
                <p14:cNvContentPartPr/>
                <p14:nvPr/>
              </p14:nvContentPartPr>
              <p14:xfrm>
                <a:off x="8903239" y="1609198"/>
                <a:ext cx="309240" cy="262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E58A88-820F-4F41-AA99-3D2F08A8B13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94599" y="1600558"/>
                  <a:ext cx="326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2D1A0BE-2C99-47CF-BEF8-ACA6191AEABD}"/>
                    </a:ext>
                  </a:extLst>
                </p14:cNvPr>
                <p14:cNvContentPartPr/>
                <p14:nvPr/>
              </p14:nvContentPartPr>
              <p14:xfrm>
                <a:off x="9491839" y="1349278"/>
                <a:ext cx="250920" cy="190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2D1A0BE-2C99-47CF-BEF8-ACA6191AEA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82839" y="1340278"/>
                  <a:ext cx="268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75BB215-7C8B-4584-BBB3-FD6382C769FE}"/>
                    </a:ext>
                  </a:extLst>
                </p14:cNvPr>
                <p14:cNvContentPartPr/>
                <p14:nvPr/>
              </p14:nvContentPartPr>
              <p14:xfrm>
                <a:off x="9625759" y="1135798"/>
                <a:ext cx="283680" cy="388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75BB215-7C8B-4584-BBB3-FD6382C769F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16759" y="1126798"/>
                  <a:ext cx="3013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04202F3-B167-45D3-B70B-97C7DA4BCB73}"/>
                    </a:ext>
                  </a:extLst>
                </p14:cNvPr>
                <p14:cNvContentPartPr/>
                <p14:nvPr/>
              </p14:nvContentPartPr>
              <p14:xfrm>
                <a:off x="9848599" y="1334518"/>
                <a:ext cx="78120" cy="129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04202F3-B167-45D3-B70B-97C7DA4BCB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39599" y="1325878"/>
                  <a:ext cx="95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7A2DA60-C0D7-4500-8290-5684823EDD39}"/>
                    </a:ext>
                  </a:extLst>
                </p14:cNvPr>
                <p14:cNvContentPartPr/>
                <p14:nvPr/>
              </p14:nvContentPartPr>
              <p14:xfrm>
                <a:off x="9711079" y="1275478"/>
                <a:ext cx="319320" cy="56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7A2DA60-C0D7-4500-8290-5684823EDD3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02439" y="1266478"/>
                  <a:ext cx="336960" cy="58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0C14D71-C171-491E-A5C3-ABE563232630}"/>
              </a:ext>
            </a:extLst>
          </p:cNvPr>
          <p:cNvGrpSpPr/>
          <p:nvPr/>
        </p:nvGrpSpPr>
        <p:grpSpPr>
          <a:xfrm>
            <a:off x="1271239" y="3002398"/>
            <a:ext cx="214920" cy="123840"/>
            <a:chOff x="1271239" y="3002398"/>
            <a:chExt cx="21492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076BE3E-5160-44E5-A660-9487483ADC34}"/>
                    </a:ext>
                  </a:extLst>
                </p14:cNvPr>
                <p14:cNvContentPartPr/>
                <p14:nvPr/>
              </p14:nvContentPartPr>
              <p14:xfrm>
                <a:off x="1303999" y="3002398"/>
                <a:ext cx="182160" cy="51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076BE3E-5160-44E5-A660-9487483ADC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94999" y="2993398"/>
                  <a:ext cx="199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233EB2B-3B5F-465A-A050-BEA2930AFD31}"/>
                    </a:ext>
                  </a:extLst>
                </p14:cNvPr>
                <p14:cNvContentPartPr/>
                <p14:nvPr/>
              </p14:nvContentPartPr>
              <p14:xfrm>
                <a:off x="1271239" y="3076918"/>
                <a:ext cx="179640" cy="49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233EB2B-3B5F-465A-A050-BEA2930AFD3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62599" y="3068278"/>
                  <a:ext cx="1972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E9ED6C4-1686-41A0-9F1A-D7FA3D46093F}"/>
              </a:ext>
            </a:extLst>
          </p:cNvPr>
          <p:cNvGrpSpPr/>
          <p:nvPr/>
        </p:nvGrpSpPr>
        <p:grpSpPr>
          <a:xfrm>
            <a:off x="1757239" y="2555998"/>
            <a:ext cx="1368360" cy="1084320"/>
            <a:chOff x="1757239" y="2555998"/>
            <a:chExt cx="1368360" cy="10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CF2AB8-07B6-40DD-A0B0-16BA11FF924D}"/>
                    </a:ext>
                  </a:extLst>
                </p14:cNvPr>
                <p14:cNvContentPartPr/>
                <p14:nvPr/>
              </p14:nvContentPartPr>
              <p14:xfrm>
                <a:off x="2071879" y="2859478"/>
                <a:ext cx="46800" cy="136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CF2AB8-07B6-40DD-A0B0-16BA11FF92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62879" y="2850838"/>
                  <a:ext cx="64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39B5691-1862-461F-9416-B9269779324B}"/>
                    </a:ext>
                  </a:extLst>
                </p14:cNvPr>
                <p14:cNvContentPartPr/>
                <p14:nvPr/>
              </p14:nvContentPartPr>
              <p14:xfrm>
                <a:off x="1992679" y="2784958"/>
                <a:ext cx="268560" cy="496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39B5691-1862-461F-9416-B9269779324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84039" y="2775958"/>
                  <a:ext cx="2862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2093AB-ECDB-4DA1-A800-DCFCC58EA768}"/>
                    </a:ext>
                  </a:extLst>
                </p14:cNvPr>
                <p14:cNvContentPartPr/>
                <p14:nvPr/>
              </p14:nvContentPartPr>
              <p14:xfrm>
                <a:off x="2425039" y="2555998"/>
                <a:ext cx="326880" cy="128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02093AB-ECDB-4DA1-A800-DCFCC58EA7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16399" y="2547358"/>
                  <a:ext cx="344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93C4E0-DB18-41E5-8CFD-85666207B004}"/>
                    </a:ext>
                  </a:extLst>
                </p14:cNvPr>
                <p14:cNvContentPartPr/>
                <p14:nvPr/>
              </p14:nvContentPartPr>
              <p14:xfrm>
                <a:off x="1757239" y="3170158"/>
                <a:ext cx="583920" cy="155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93C4E0-DB18-41E5-8CFD-85666207B00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48599" y="3161158"/>
                  <a:ext cx="601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3EDE90-FC52-4A4D-89FE-3BC3536C7640}"/>
                    </a:ext>
                  </a:extLst>
                </p14:cNvPr>
                <p14:cNvContentPartPr/>
                <p14:nvPr/>
              </p14:nvContentPartPr>
              <p14:xfrm>
                <a:off x="1914199" y="3362038"/>
                <a:ext cx="208800" cy="130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3EDE90-FC52-4A4D-89FE-3BC3536C76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05559" y="3353398"/>
                  <a:ext cx="226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D8B029C-EC05-4F95-A605-998C152B8B1E}"/>
                    </a:ext>
                  </a:extLst>
                </p14:cNvPr>
                <p14:cNvContentPartPr/>
                <p14:nvPr/>
              </p14:nvContentPartPr>
              <p14:xfrm>
                <a:off x="2021119" y="3322438"/>
                <a:ext cx="139680" cy="317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D8B029C-EC05-4F95-A605-998C152B8B1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12479" y="3313798"/>
                  <a:ext cx="1573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A0BD998-A35B-4DBD-9EA2-79795641CA55}"/>
                    </a:ext>
                  </a:extLst>
                </p14:cNvPr>
                <p14:cNvContentPartPr/>
                <p14:nvPr/>
              </p14:nvContentPartPr>
              <p14:xfrm>
                <a:off x="2766319" y="2632678"/>
                <a:ext cx="359280" cy="783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A0BD998-A35B-4DBD-9EA2-79795641CA5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57679" y="2624038"/>
                  <a:ext cx="37692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96FBF9C-159C-48A1-A02E-42CD03AEDECD}"/>
                    </a:ext>
                  </a:extLst>
                </p14:cNvPr>
                <p14:cNvContentPartPr/>
                <p14:nvPr/>
              </p14:nvContentPartPr>
              <p14:xfrm>
                <a:off x="2782879" y="3481918"/>
                <a:ext cx="126720" cy="155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96FBF9C-159C-48A1-A02E-42CD03AEDE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74239" y="3473278"/>
                  <a:ext cx="14436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57F457C-1099-4591-BD69-7DF77D6C5275}"/>
                  </a:ext>
                </a:extLst>
              </p14:cNvPr>
              <p14:cNvContentPartPr/>
              <p14:nvPr/>
            </p14:nvContentPartPr>
            <p14:xfrm>
              <a:off x="3344839" y="2443678"/>
              <a:ext cx="191520" cy="2077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57F457C-1099-4591-BD69-7DF77D6C527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336199" y="2435038"/>
                <a:ext cx="20916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DCB5A8-8A87-4EF7-83E1-8C22998DCDBB}"/>
              </a:ext>
            </a:extLst>
          </p:cNvPr>
          <p:cNvGrpSpPr/>
          <p:nvPr/>
        </p:nvGrpSpPr>
        <p:grpSpPr>
          <a:xfrm>
            <a:off x="3531679" y="2880718"/>
            <a:ext cx="250920" cy="151920"/>
            <a:chOff x="3531679" y="2880718"/>
            <a:chExt cx="25092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91ABA37-90EF-4C36-9423-58CA2BBA068C}"/>
                    </a:ext>
                  </a:extLst>
                </p14:cNvPr>
                <p14:cNvContentPartPr/>
                <p14:nvPr/>
              </p14:nvContentPartPr>
              <p14:xfrm>
                <a:off x="3549679" y="2880718"/>
                <a:ext cx="226800" cy="41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91ABA37-90EF-4C36-9423-58CA2BBA068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40679" y="2871718"/>
                  <a:ext cx="244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67788C-85FC-4296-ACE5-499BF7CEB90A}"/>
                    </a:ext>
                  </a:extLst>
                </p14:cNvPr>
                <p14:cNvContentPartPr/>
                <p14:nvPr/>
              </p14:nvContentPartPr>
              <p14:xfrm>
                <a:off x="3531679" y="2980798"/>
                <a:ext cx="250920" cy="51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67788C-85FC-4296-ACE5-499BF7CEB90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23039" y="2971798"/>
                  <a:ext cx="2685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67DA2AB-A0C6-463C-A216-5DF22CAFFBF2}"/>
                  </a:ext>
                </a:extLst>
              </p14:cNvPr>
              <p14:cNvContentPartPr/>
              <p14:nvPr/>
            </p14:nvContentPartPr>
            <p14:xfrm>
              <a:off x="4267519" y="2713318"/>
              <a:ext cx="140760" cy="422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67DA2AB-A0C6-463C-A216-5DF22CAFFBF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58879" y="2704678"/>
                <a:ext cx="158400" cy="44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C05589B-582B-4B40-9D7A-9E4A0115D0D1}"/>
              </a:ext>
            </a:extLst>
          </p:cNvPr>
          <p:cNvGrpSpPr/>
          <p:nvPr/>
        </p:nvGrpSpPr>
        <p:grpSpPr>
          <a:xfrm>
            <a:off x="4115239" y="2986972"/>
            <a:ext cx="786600" cy="691200"/>
            <a:chOff x="4115239" y="2986972"/>
            <a:chExt cx="78660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D676A59-BFA6-4A67-9D94-191E4B049807}"/>
                    </a:ext>
                  </a:extLst>
                </p14:cNvPr>
                <p14:cNvContentPartPr/>
                <p14:nvPr/>
              </p14:nvContentPartPr>
              <p14:xfrm>
                <a:off x="4115239" y="2986972"/>
                <a:ext cx="546120" cy="474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D676A59-BFA6-4A67-9D94-191E4B0498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06599" y="2978332"/>
                  <a:ext cx="5637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A3D8F3A-0034-4042-94B8-D0C0607CD57F}"/>
                    </a:ext>
                  </a:extLst>
                </p14:cNvPr>
                <p14:cNvContentPartPr/>
                <p14:nvPr/>
              </p14:nvContentPartPr>
              <p14:xfrm>
                <a:off x="4261039" y="3158692"/>
                <a:ext cx="469440" cy="397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A3D8F3A-0034-4042-94B8-D0C0607CD57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52039" y="3149692"/>
                  <a:ext cx="4870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B363DDC-F966-4596-A203-3867471B15AD}"/>
                    </a:ext>
                  </a:extLst>
                </p14:cNvPr>
                <p14:cNvContentPartPr/>
                <p14:nvPr/>
              </p14:nvContentPartPr>
              <p14:xfrm>
                <a:off x="4411159" y="3147892"/>
                <a:ext cx="490680" cy="530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B363DDC-F966-4596-A203-3867471B15A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02519" y="3138892"/>
                  <a:ext cx="508320" cy="54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169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254">
            <a:extLst>
              <a:ext uri="{FF2B5EF4-FFF2-40B4-BE49-F238E27FC236}">
                <a16:creationId xmlns:a16="http://schemas.microsoft.com/office/drawing/2014/main" id="{93E9AD4B-5F07-4AFD-B16D-B68D368699E6}"/>
              </a:ext>
            </a:extLst>
          </p:cNvPr>
          <p:cNvGrpSpPr/>
          <p:nvPr/>
        </p:nvGrpSpPr>
        <p:grpSpPr>
          <a:xfrm>
            <a:off x="417319" y="104398"/>
            <a:ext cx="11099160" cy="4385520"/>
            <a:chOff x="417319" y="104398"/>
            <a:chExt cx="11099160" cy="438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D4FB54-A773-4009-9A7F-39786CCEA976}"/>
                    </a:ext>
                  </a:extLst>
                </p14:cNvPr>
                <p14:cNvContentPartPr/>
                <p14:nvPr/>
              </p14:nvContentPartPr>
              <p14:xfrm>
                <a:off x="7970479" y="104398"/>
                <a:ext cx="332640" cy="528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D4FB54-A773-4009-9A7F-39786CCEA9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61839" y="95398"/>
                  <a:ext cx="3502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F67CBB4-075D-4916-9D50-73AC59F8425D}"/>
                    </a:ext>
                  </a:extLst>
                </p14:cNvPr>
                <p14:cNvContentPartPr/>
                <p14:nvPr/>
              </p14:nvContentPartPr>
              <p14:xfrm>
                <a:off x="7921519" y="379798"/>
                <a:ext cx="398160" cy="6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F67CBB4-075D-4916-9D50-73AC59F842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12879" y="371158"/>
                  <a:ext cx="415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0F7C96-B6BA-40CA-9B2D-690F7DBE773E}"/>
                    </a:ext>
                  </a:extLst>
                </p14:cNvPr>
                <p14:cNvContentPartPr/>
                <p14:nvPr/>
              </p14:nvContentPartPr>
              <p14:xfrm>
                <a:off x="8286199" y="479878"/>
                <a:ext cx="137520" cy="13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0F7C96-B6BA-40CA-9B2D-690F7DBE77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77199" y="470878"/>
                  <a:ext cx="155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29D12E-4CF7-4E1B-B287-BBADA91BC0D5}"/>
                    </a:ext>
                  </a:extLst>
                </p14:cNvPr>
                <p14:cNvContentPartPr/>
                <p14:nvPr/>
              </p14:nvContentPartPr>
              <p14:xfrm>
                <a:off x="8682559" y="415078"/>
                <a:ext cx="332640" cy="43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29D12E-4CF7-4E1B-B287-BBADA91BC0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73559" y="406438"/>
                  <a:ext cx="3502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0B33CB5-9F94-423C-9E56-390D625D3B6A}"/>
                    </a:ext>
                  </a:extLst>
                </p14:cNvPr>
                <p14:cNvContentPartPr/>
                <p14:nvPr/>
              </p14:nvContentPartPr>
              <p14:xfrm>
                <a:off x="9057679" y="410398"/>
                <a:ext cx="166680" cy="191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0B33CB5-9F94-423C-9E56-390D625D3B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49039" y="401758"/>
                  <a:ext cx="184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6377280-8ACE-4B84-92B4-801B348C41C8}"/>
                    </a:ext>
                  </a:extLst>
                </p14:cNvPr>
                <p14:cNvContentPartPr/>
                <p14:nvPr/>
              </p14:nvContentPartPr>
              <p14:xfrm>
                <a:off x="9414799" y="158758"/>
                <a:ext cx="276480" cy="456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6377280-8ACE-4B84-92B4-801B348C41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06159" y="149758"/>
                  <a:ext cx="2941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2746DB3-E14F-4851-9E4D-A9BB4BAE87BA}"/>
                    </a:ext>
                  </a:extLst>
                </p14:cNvPr>
                <p14:cNvContentPartPr/>
                <p14:nvPr/>
              </p14:nvContentPartPr>
              <p14:xfrm>
                <a:off x="9388519" y="395998"/>
                <a:ext cx="326880" cy="5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2746DB3-E14F-4851-9E4D-A9BB4BAE87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79519" y="386998"/>
                  <a:ext cx="344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FE8127-759D-42E3-8A9A-8CAF51C34E69}"/>
                    </a:ext>
                  </a:extLst>
                </p14:cNvPr>
                <p14:cNvContentPartPr/>
                <p14:nvPr/>
              </p14:nvContentPartPr>
              <p14:xfrm>
                <a:off x="9929239" y="173878"/>
                <a:ext cx="398160" cy="505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FE8127-759D-42E3-8A9A-8CAF51C34E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20599" y="164878"/>
                  <a:ext cx="4158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0D4B7FA-D842-494B-9EE7-8732272F0552}"/>
                    </a:ext>
                  </a:extLst>
                </p14:cNvPr>
                <p14:cNvContentPartPr/>
                <p14:nvPr/>
              </p14:nvContentPartPr>
              <p14:xfrm>
                <a:off x="9949759" y="336598"/>
                <a:ext cx="455040" cy="143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0D4B7FA-D842-494B-9EE7-8732272F05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40759" y="327598"/>
                  <a:ext cx="472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42EB1F-F06B-4035-A022-38D398DFD524}"/>
                    </a:ext>
                  </a:extLst>
                </p14:cNvPr>
                <p14:cNvContentPartPr/>
                <p14:nvPr/>
              </p14:nvContentPartPr>
              <p14:xfrm>
                <a:off x="10319839" y="190438"/>
                <a:ext cx="291240" cy="386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42EB1F-F06B-4035-A022-38D398DFD5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10839" y="181798"/>
                  <a:ext cx="3088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123641-2FA4-4FBD-9CC1-B7B4DB25A9BB}"/>
                    </a:ext>
                  </a:extLst>
                </p14:cNvPr>
                <p14:cNvContentPartPr/>
                <p14:nvPr/>
              </p14:nvContentPartPr>
              <p14:xfrm>
                <a:off x="10578319" y="386638"/>
                <a:ext cx="284040" cy="244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123641-2FA4-4FBD-9CC1-B7B4DB25A9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69679" y="377638"/>
                  <a:ext cx="3016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E5E895B-757F-4750-953E-A169B3C015DB}"/>
                    </a:ext>
                  </a:extLst>
                </p14:cNvPr>
                <p14:cNvContentPartPr/>
                <p14:nvPr/>
              </p14:nvContentPartPr>
              <p14:xfrm>
                <a:off x="575719" y="412918"/>
                <a:ext cx="241920" cy="446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E5E895B-757F-4750-953E-A169B3C015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6719" y="404278"/>
                  <a:ext cx="2595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D4DB7BB-19A0-4C47-8D67-A003AF90F012}"/>
                    </a:ext>
                  </a:extLst>
                </p14:cNvPr>
                <p14:cNvContentPartPr/>
                <p14:nvPr/>
              </p14:nvContentPartPr>
              <p14:xfrm>
                <a:off x="518119" y="283678"/>
                <a:ext cx="549360" cy="128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D4DB7BB-19A0-4C47-8D67-A003AF90F0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9479" y="275038"/>
                  <a:ext cx="567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A095C2-6A3A-4841-B84A-9155B3AA8DC3}"/>
                    </a:ext>
                  </a:extLst>
                </p14:cNvPr>
                <p14:cNvContentPartPr/>
                <p14:nvPr/>
              </p14:nvContentPartPr>
              <p14:xfrm>
                <a:off x="918079" y="565558"/>
                <a:ext cx="185400" cy="173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A095C2-6A3A-4841-B84A-9155B3AA8D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9079" y="556558"/>
                  <a:ext cx="203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0C1F5A-84E6-4A5F-9DD3-3CCB25BBE02A}"/>
                    </a:ext>
                  </a:extLst>
                </p14:cNvPr>
                <p14:cNvContentPartPr/>
                <p14:nvPr/>
              </p14:nvContentPartPr>
              <p14:xfrm>
                <a:off x="1143079" y="512638"/>
                <a:ext cx="136080" cy="26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0C1F5A-84E6-4A5F-9DD3-3CCB25BBE0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4439" y="503638"/>
                  <a:ext cx="153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8AE37D-43C0-442A-A9D7-7038A9027554}"/>
                    </a:ext>
                  </a:extLst>
                </p14:cNvPr>
                <p14:cNvContentPartPr/>
                <p14:nvPr/>
              </p14:nvContentPartPr>
              <p14:xfrm>
                <a:off x="1405519" y="273958"/>
                <a:ext cx="258840" cy="530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8AE37D-43C0-442A-A9D7-7038A90275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96519" y="265318"/>
                  <a:ext cx="2764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C05379-7C6B-4EB7-A969-EF3106F4859B}"/>
                    </a:ext>
                  </a:extLst>
                </p14:cNvPr>
                <p14:cNvContentPartPr/>
                <p14:nvPr/>
              </p14:nvContentPartPr>
              <p14:xfrm>
                <a:off x="1315879" y="484918"/>
                <a:ext cx="474840" cy="12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C05379-7C6B-4EB7-A969-EF3106F485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07239" y="476278"/>
                  <a:ext cx="492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FE4588-9381-4EDE-90AA-BCAAA6DEFB3F}"/>
                    </a:ext>
                  </a:extLst>
                </p14:cNvPr>
                <p14:cNvContentPartPr/>
                <p14:nvPr/>
              </p14:nvContentPartPr>
              <p14:xfrm>
                <a:off x="1950199" y="542518"/>
                <a:ext cx="194760" cy="158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FE4588-9381-4EDE-90AA-BCAAA6DEFB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1559" y="533878"/>
                  <a:ext cx="212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19360E-D18D-43F1-A342-9002B8F3470A}"/>
                    </a:ext>
                  </a:extLst>
                </p14:cNvPr>
                <p14:cNvContentPartPr/>
                <p14:nvPr/>
              </p14:nvContentPartPr>
              <p14:xfrm>
                <a:off x="2241439" y="470518"/>
                <a:ext cx="154440" cy="213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19360E-D18D-43F1-A342-9002B8F347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32799" y="461518"/>
                  <a:ext cx="172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3507AA-EDD7-48D4-BC2B-480AA85DCB8A}"/>
                    </a:ext>
                  </a:extLst>
                </p14:cNvPr>
                <p14:cNvContentPartPr/>
                <p14:nvPr/>
              </p14:nvContentPartPr>
              <p14:xfrm>
                <a:off x="2811679" y="497158"/>
                <a:ext cx="294840" cy="191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3507AA-EDD7-48D4-BC2B-480AA85DCB8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02679" y="488518"/>
                  <a:ext cx="312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8EDBF72-B31F-4AE4-AC35-731E9096BED6}"/>
                    </a:ext>
                  </a:extLst>
                </p14:cNvPr>
                <p14:cNvContentPartPr/>
                <p14:nvPr/>
              </p14:nvContentPartPr>
              <p14:xfrm>
                <a:off x="3111559" y="472678"/>
                <a:ext cx="167400" cy="18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8EDBF72-B31F-4AE4-AC35-731E9096BE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02919" y="464038"/>
                  <a:ext cx="185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D02AEF-676E-4DC1-8811-E6E08288A3C9}"/>
                    </a:ext>
                  </a:extLst>
                </p14:cNvPr>
                <p14:cNvContentPartPr/>
                <p14:nvPr/>
              </p14:nvContentPartPr>
              <p14:xfrm>
                <a:off x="3696199" y="381958"/>
                <a:ext cx="24840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D02AEF-676E-4DC1-8811-E6E08288A3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87199" y="372958"/>
                  <a:ext cx="266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0A8BED5-2CDE-4802-AA84-374FEA83FDD8}"/>
                    </a:ext>
                  </a:extLst>
                </p14:cNvPr>
                <p14:cNvContentPartPr/>
                <p14:nvPr/>
              </p14:nvContentPartPr>
              <p14:xfrm>
                <a:off x="3989959" y="521998"/>
                <a:ext cx="152280" cy="115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0A8BED5-2CDE-4802-AA84-374FEA83FD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81319" y="513358"/>
                  <a:ext cx="169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4485D0-6467-479D-82B3-5D583179B25A}"/>
                    </a:ext>
                  </a:extLst>
                </p14:cNvPr>
                <p14:cNvContentPartPr/>
                <p14:nvPr/>
              </p14:nvContentPartPr>
              <p14:xfrm>
                <a:off x="4192999" y="489238"/>
                <a:ext cx="314280" cy="142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4485D0-6467-479D-82B3-5D583179B25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84359" y="480238"/>
                  <a:ext cx="331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550D52-9ED6-4739-AEF6-C8C931BBE13B}"/>
                    </a:ext>
                  </a:extLst>
                </p14:cNvPr>
                <p14:cNvContentPartPr/>
                <p14:nvPr/>
              </p14:nvContentPartPr>
              <p14:xfrm>
                <a:off x="4573879" y="474838"/>
                <a:ext cx="351720" cy="152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550D52-9ED6-4739-AEF6-C8C931BBE1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65239" y="466198"/>
                  <a:ext cx="369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9A2A3B-6099-4124-9D5E-AD4030B3BECA}"/>
                    </a:ext>
                  </a:extLst>
                </p14:cNvPr>
                <p14:cNvContentPartPr/>
                <p14:nvPr/>
              </p14:nvContentPartPr>
              <p14:xfrm>
                <a:off x="5025319" y="459358"/>
                <a:ext cx="168840" cy="153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9A2A3B-6099-4124-9D5E-AD4030B3BEC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16319" y="450718"/>
                  <a:ext cx="186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90A327E-41F1-4954-8B5F-5451286271A5}"/>
                    </a:ext>
                  </a:extLst>
                </p14:cNvPr>
                <p14:cNvContentPartPr/>
                <p14:nvPr/>
              </p14:nvContentPartPr>
              <p14:xfrm>
                <a:off x="5273359" y="455758"/>
                <a:ext cx="221400" cy="169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90A327E-41F1-4954-8B5F-5451286271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64719" y="446758"/>
                  <a:ext cx="239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BE399A-6A0E-4BED-9CD0-BB1CD10FFD65}"/>
                    </a:ext>
                  </a:extLst>
                </p14:cNvPr>
                <p14:cNvContentPartPr/>
                <p14:nvPr/>
              </p14:nvContentPartPr>
              <p14:xfrm>
                <a:off x="5457319" y="295918"/>
                <a:ext cx="239760" cy="30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BE399A-6A0E-4BED-9CD0-BB1CD10FFD6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48679" y="287278"/>
                  <a:ext cx="2574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2B26C6-4BD5-484C-A902-8DAF222C661C}"/>
                    </a:ext>
                  </a:extLst>
                </p14:cNvPr>
                <p14:cNvContentPartPr/>
                <p14:nvPr/>
              </p14:nvContentPartPr>
              <p14:xfrm>
                <a:off x="5917759" y="389518"/>
                <a:ext cx="199440" cy="22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2B26C6-4BD5-484C-A902-8DAF222C661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08759" y="380518"/>
                  <a:ext cx="217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6B5A0E-9995-460B-AAFF-4433AC993944}"/>
                    </a:ext>
                  </a:extLst>
                </p14:cNvPr>
                <p14:cNvContentPartPr/>
                <p14:nvPr/>
              </p14:nvContentPartPr>
              <p14:xfrm>
                <a:off x="6174079" y="383398"/>
                <a:ext cx="237600" cy="230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6B5A0E-9995-460B-AAFF-4433AC9939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65439" y="374758"/>
                  <a:ext cx="255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470A66-386F-46B2-8C3A-0DDA97CEC199}"/>
                    </a:ext>
                  </a:extLst>
                </p14:cNvPr>
                <p14:cNvContentPartPr/>
                <p14:nvPr/>
              </p14:nvContentPartPr>
              <p14:xfrm>
                <a:off x="6437599" y="406798"/>
                <a:ext cx="175680" cy="169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470A66-386F-46B2-8C3A-0DDA97CEC1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28599" y="398158"/>
                  <a:ext cx="193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DD0DFDE-5900-4C32-A9A4-800807AE3C4C}"/>
                    </a:ext>
                  </a:extLst>
                </p14:cNvPr>
                <p14:cNvContentPartPr/>
                <p14:nvPr/>
              </p14:nvContentPartPr>
              <p14:xfrm>
                <a:off x="6640999" y="366838"/>
                <a:ext cx="325080" cy="246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DD0DFDE-5900-4C32-A9A4-800807AE3C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31999" y="357838"/>
                  <a:ext cx="342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CE869A-C340-4446-9BFB-4CA94909BA92}"/>
                    </a:ext>
                  </a:extLst>
                </p14:cNvPr>
                <p14:cNvContentPartPr/>
                <p14:nvPr/>
              </p14:nvContentPartPr>
              <p14:xfrm>
                <a:off x="7280359" y="395278"/>
                <a:ext cx="75240" cy="16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CE869A-C340-4446-9BFB-4CA94909BA9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71359" y="386278"/>
                  <a:ext cx="92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1DCD07-E053-497F-915B-F6B46BE9E584}"/>
                    </a:ext>
                  </a:extLst>
                </p14:cNvPr>
                <p14:cNvContentPartPr/>
                <p14:nvPr/>
              </p14:nvContentPartPr>
              <p14:xfrm>
                <a:off x="7107199" y="302758"/>
                <a:ext cx="438480" cy="610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1DCD07-E053-497F-915B-F6B46BE9E5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98199" y="293758"/>
                  <a:ext cx="45612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5BB1D-CA5F-4B1F-9DD8-7D5B6B7411D5}"/>
                    </a:ext>
                  </a:extLst>
                </p14:cNvPr>
                <p14:cNvContentPartPr/>
                <p14:nvPr/>
              </p14:nvContentPartPr>
              <p14:xfrm>
                <a:off x="417319" y="1150558"/>
                <a:ext cx="487080" cy="28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5BB1D-CA5F-4B1F-9DD8-7D5B6B7411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8679" y="1141558"/>
                  <a:ext cx="504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5ECCE5-C721-40D6-9414-CB9C58ABF510}"/>
                    </a:ext>
                  </a:extLst>
                </p14:cNvPr>
                <p14:cNvContentPartPr/>
                <p14:nvPr/>
              </p14:nvContentPartPr>
              <p14:xfrm>
                <a:off x="931759" y="1155598"/>
                <a:ext cx="425520" cy="202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5ECCE5-C721-40D6-9414-CB9C58ABF51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2759" y="1146598"/>
                  <a:ext cx="443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A60054-E541-4B62-ABC7-430F02084273}"/>
                    </a:ext>
                  </a:extLst>
                </p14:cNvPr>
                <p14:cNvContentPartPr/>
                <p14:nvPr/>
              </p14:nvContentPartPr>
              <p14:xfrm>
                <a:off x="1172239" y="1181158"/>
                <a:ext cx="334800" cy="59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A60054-E541-4B62-ABC7-430F020842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3599" y="1172158"/>
                  <a:ext cx="35244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CEB5AE3-0465-44E1-B7AD-ED29B64F219B}"/>
                    </a:ext>
                  </a:extLst>
                </p14:cNvPr>
                <p14:cNvContentPartPr/>
                <p14:nvPr/>
              </p14:nvContentPartPr>
              <p14:xfrm>
                <a:off x="1638439" y="1198078"/>
                <a:ext cx="41760" cy="14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CEB5AE3-0465-44E1-B7AD-ED29B64F21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29439" y="1189438"/>
                  <a:ext cx="59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E6D300-48D4-46CE-AFD3-F1E129440A61}"/>
                    </a:ext>
                  </a:extLst>
                </p14:cNvPr>
                <p14:cNvContentPartPr/>
                <p14:nvPr/>
              </p14:nvContentPartPr>
              <p14:xfrm>
                <a:off x="1791799" y="1170718"/>
                <a:ext cx="176760" cy="147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E6D300-48D4-46CE-AFD3-F1E129440A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3159" y="1161718"/>
                  <a:ext cx="194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5F9D88-3141-465B-A24E-F58F6E77C014}"/>
                    </a:ext>
                  </a:extLst>
                </p14:cNvPr>
                <p14:cNvContentPartPr/>
                <p14:nvPr/>
              </p14:nvContentPartPr>
              <p14:xfrm>
                <a:off x="2034439" y="1156678"/>
                <a:ext cx="126360" cy="139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5F9D88-3141-465B-A24E-F58F6E77C0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25439" y="1148038"/>
                  <a:ext cx="144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7CB173C-954D-4547-A07C-2D34D856C537}"/>
                    </a:ext>
                  </a:extLst>
                </p14:cNvPr>
                <p14:cNvContentPartPr/>
                <p14:nvPr/>
              </p14:nvContentPartPr>
              <p14:xfrm>
                <a:off x="2316679" y="917998"/>
                <a:ext cx="173160" cy="406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7CB173C-954D-4547-A07C-2D34D856C53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08039" y="909358"/>
                  <a:ext cx="1908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06696A-D325-4893-8892-E076FE7FC9F1}"/>
                    </a:ext>
                  </a:extLst>
                </p14:cNvPr>
                <p14:cNvContentPartPr/>
                <p14:nvPr/>
              </p14:nvContentPartPr>
              <p14:xfrm>
                <a:off x="2728519" y="1079638"/>
                <a:ext cx="249480" cy="221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06696A-D325-4893-8892-E076FE7FC9F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19879" y="1070638"/>
                  <a:ext cx="267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CD1BD99-B6BD-47EA-97DD-28FD531BF144}"/>
                    </a:ext>
                  </a:extLst>
                </p14:cNvPr>
                <p14:cNvContentPartPr/>
                <p14:nvPr/>
              </p14:nvContentPartPr>
              <p14:xfrm>
                <a:off x="2898439" y="844198"/>
                <a:ext cx="286200" cy="446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CD1BD99-B6BD-47EA-97DD-28FD531BF1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89439" y="835198"/>
                  <a:ext cx="3038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CFFF246-369A-4A9A-BDD9-98D1355AFF2F}"/>
                    </a:ext>
                  </a:extLst>
                </p14:cNvPr>
                <p14:cNvContentPartPr/>
                <p14:nvPr/>
              </p14:nvContentPartPr>
              <p14:xfrm>
                <a:off x="3041359" y="1121758"/>
                <a:ext cx="121680" cy="183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CFFF246-369A-4A9A-BDD9-98D1355AFF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32359" y="1112758"/>
                  <a:ext cx="139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DB505CD-02AC-41BB-AC23-900B368AF970}"/>
                    </a:ext>
                  </a:extLst>
                </p14:cNvPr>
                <p14:cNvContentPartPr/>
                <p14:nvPr/>
              </p14:nvContentPartPr>
              <p14:xfrm>
                <a:off x="3216679" y="1051558"/>
                <a:ext cx="149400" cy="251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DB505CD-02AC-41BB-AC23-900B368AF97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07679" y="1042558"/>
                  <a:ext cx="167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CC34F9-DFF1-4BF4-B18E-89A9F02C1B87}"/>
                    </a:ext>
                  </a:extLst>
                </p14:cNvPr>
                <p14:cNvContentPartPr/>
                <p14:nvPr/>
              </p14:nvContentPartPr>
              <p14:xfrm>
                <a:off x="3556519" y="784798"/>
                <a:ext cx="291240" cy="512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CC34F9-DFF1-4BF4-B18E-89A9F02C1B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47519" y="776158"/>
                  <a:ext cx="30888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0852FBD-9ED1-4DA6-883D-2BDBFB8E31EA}"/>
                    </a:ext>
                  </a:extLst>
                </p14:cNvPr>
                <p14:cNvContentPartPr/>
                <p14:nvPr/>
              </p14:nvContentPartPr>
              <p14:xfrm>
                <a:off x="3488479" y="1027798"/>
                <a:ext cx="375840" cy="130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0852FBD-9ED1-4DA6-883D-2BDBFB8E31E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79839" y="1019158"/>
                  <a:ext cx="393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666620-323A-4B0E-9C80-44BC07600C2F}"/>
                    </a:ext>
                  </a:extLst>
                </p14:cNvPr>
                <p14:cNvContentPartPr/>
                <p14:nvPr/>
              </p14:nvContentPartPr>
              <p14:xfrm>
                <a:off x="3805279" y="1065958"/>
                <a:ext cx="157680" cy="186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666620-323A-4B0E-9C80-44BC07600C2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96639" y="1057318"/>
                  <a:ext cx="175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F68DAA-6175-4335-B40A-82EA9F1D2111}"/>
                    </a:ext>
                  </a:extLst>
                </p14:cNvPr>
                <p14:cNvContentPartPr/>
                <p14:nvPr/>
              </p14:nvContentPartPr>
              <p14:xfrm>
                <a:off x="4021999" y="1117798"/>
                <a:ext cx="67680" cy="126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F68DAA-6175-4335-B40A-82EA9F1D21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13359" y="1108798"/>
                  <a:ext cx="85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52C0B8-07B6-45C0-A7B4-5D1BA81DE6D1}"/>
                    </a:ext>
                  </a:extLst>
                </p14:cNvPr>
                <p14:cNvContentPartPr/>
                <p14:nvPr/>
              </p14:nvContentPartPr>
              <p14:xfrm>
                <a:off x="4251319" y="762478"/>
                <a:ext cx="228600" cy="510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52C0B8-07B6-45C0-A7B4-5D1BA81DE6D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2679" y="753838"/>
                  <a:ext cx="2462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FAB230-95D3-4D9F-97FB-8B932F2A1AD2}"/>
                    </a:ext>
                  </a:extLst>
                </p14:cNvPr>
                <p14:cNvContentPartPr/>
                <p14:nvPr/>
              </p14:nvContentPartPr>
              <p14:xfrm>
                <a:off x="4541479" y="1069918"/>
                <a:ext cx="169920" cy="158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FAB230-95D3-4D9F-97FB-8B932F2A1AD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32839" y="1061278"/>
                  <a:ext cx="187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EEC4ED3-F0C6-4B2E-A2D4-0B9C2281F354}"/>
                    </a:ext>
                  </a:extLst>
                </p14:cNvPr>
                <p14:cNvContentPartPr/>
                <p14:nvPr/>
              </p14:nvContentPartPr>
              <p14:xfrm>
                <a:off x="4851439" y="765718"/>
                <a:ext cx="279720" cy="502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EEC4ED3-F0C6-4B2E-A2D4-0B9C2281F3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42439" y="757078"/>
                  <a:ext cx="2973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CD5EFFE-3E62-4D1C-BBA0-4220EBE9E96B}"/>
                    </a:ext>
                  </a:extLst>
                </p14:cNvPr>
                <p14:cNvContentPartPr/>
                <p14:nvPr/>
              </p14:nvContentPartPr>
              <p14:xfrm>
                <a:off x="4801039" y="1049758"/>
                <a:ext cx="252000" cy="67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CD5EFFE-3E62-4D1C-BBA0-4220EBE9E9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92399" y="1041118"/>
                  <a:ext cx="269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33146D-E9EB-4FE0-B7F1-4EBC1230E9E3}"/>
                    </a:ext>
                  </a:extLst>
                </p14:cNvPr>
                <p14:cNvContentPartPr/>
                <p14:nvPr/>
              </p14:nvContentPartPr>
              <p14:xfrm>
                <a:off x="5052679" y="1015918"/>
                <a:ext cx="2185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33146D-E9EB-4FE0-B7F1-4EBC1230E9E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44039" y="1006918"/>
                  <a:ext cx="236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23EB121-321E-44B2-A0D7-F1F03A22DD8D}"/>
                    </a:ext>
                  </a:extLst>
                </p14:cNvPr>
                <p14:cNvContentPartPr/>
                <p14:nvPr/>
              </p14:nvContentPartPr>
              <p14:xfrm>
                <a:off x="5203879" y="1089718"/>
                <a:ext cx="133560" cy="155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23EB121-321E-44B2-A0D7-F1F03A22DD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95239" y="1081078"/>
                  <a:ext cx="151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47F4789-38A0-4631-AEEB-8A5258F022D9}"/>
                    </a:ext>
                  </a:extLst>
                </p14:cNvPr>
                <p14:cNvContentPartPr/>
                <p14:nvPr/>
              </p14:nvContentPartPr>
              <p14:xfrm>
                <a:off x="5401519" y="1090438"/>
                <a:ext cx="200520" cy="154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47F4789-38A0-4631-AEEB-8A5258F022D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92879" y="1081798"/>
                  <a:ext cx="218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9B97F36-ACAC-412E-B532-1235C7BCFBE7}"/>
                    </a:ext>
                  </a:extLst>
                </p14:cNvPr>
                <p14:cNvContentPartPr/>
                <p14:nvPr/>
              </p14:nvContentPartPr>
              <p14:xfrm>
                <a:off x="6023239" y="1102318"/>
                <a:ext cx="120600" cy="12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9B97F36-ACAC-412E-B532-1235C7BCFB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14599" y="1093678"/>
                  <a:ext cx="138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1038B22-BCC7-4190-BAAE-7999311B3849}"/>
                    </a:ext>
                  </a:extLst>
                </p14:cNvPr>
                <p14:cNvContentPartPr/>
                <p14:nvPr/>
              </p14:nvContentPartPr>
              <p14:xfrm>
                <a:off x="6292519" y="672838"/>
                <a:ext cx="300240" cy="58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1038B22-BCC7-4190-BAAE-7999311B38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83879" y="663838"/>
                  <a:ext cx="31788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AE57EF-7C5A-4035-9F13-44BE87DC02C2}"/>
                    </a:ext>
                  </a:extLst>
                </p14:cNvPr>
                <p14:cNvContentPartPr/>
                <p14:nvPr/>
              </p14:nvContentPartPr>
              <p14:xfrm>
                <a:off x="6305479" y="998998"/>
                <a:ext cx="272520" cy="68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AE57EF-7C5A-4035-9F13-44BE87DC02C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96479" y="990358"/>
                  <a:ext cx="290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92BFAB-DC1F-4509-A347-9922DD858031}"/>
                    </a:ext>
                  </a:extLst>
                </p14:cNvPr>
                <p14:cNvContentPartPr/>
                <p14:nvPr/>
              </p14:nvContentPartPr>
              <p14:xfrm>
                <a:off x="6978319" y="880558"/>
                <a:ext cx="183960" cy="290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92BFAB-DC1F-4509-A347-9922DD8580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69319" y="871558"/>
                  <a:ext cx="201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07FA77F-F54C-49FA-88D6-5C7EF5BFA2A3}"/>
                    </a:ext>
                  </a:extLst>
                </p14:cNvPr>
                <p14:cNvContentPartPr/>
                <p14:nvPr/>
              </p14:nvContentPartPr>
              <p14:xfrm>
                <a:off x="6912439" y="866518"/>
                <a:ext cx="383760" cy="313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07FA77F-F54C-49FA-88D6-5C7EF5BFA2A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03799" y="857518"/>
                  <a:ext cx="4014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A0BF4D-7309-4609-8E77-3FEA13043D8B}"/>
                    </a:ext>
                  </a:extLst>
                </p14:cNvPr>
                <p14:cNvContentPartPr/>
                <p14:nvPr/>
              </p14:nvContentPartPr>
              <p14:xfrm>
                <a:off x="7565119" y="1028878"/>
                <a:ext cx="175680" cy="184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A0BF4D-7309-4609-8E77-3FEA13043D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56119" y="1019878"/>
                  <a:ext cx="193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A5D5850-03AA-42AC-96DB-457B4A62F06A}"/>
                    </a:ext>
                  </a:extLst>
                </p14:cNvPr>
                <p14:cNvContentPartPr/>
                <p14:nvPr/>
              </p14:nvContentPartPr>
              <p14:xfrm>
                <a:off x="7797319" y="1085398"/>
                <a:ext cx="100080" cy="113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A5D5850-03AA-42AC-96DB-457B4A62F06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88679" y="1076398"/>
                  <a:ext cx="117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C1DFDA-9580-436E-A4BF-063D8200B437}"/>
                    </a:ext>
                  </a:extLst>
                </p14:cNvPr>
                <p14:cNvContentPartPr/>
                <p14:nvPr/>
              </p14:nvContentPartPr>
              <p14:xfrm>
                <a:off x="7961839" y="1071358"/>
                <a:ext cx="223920" cy="144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C1DFDA-9580-436E-A4BF-063D8200B4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53199" y="1062358"/>
                  <a:ext cx="241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AE746F3-E0C2-4039-BDC3-09EC639E927D}"/>
                    </a:ext>
                  </a:extLst>
                </p14:cNvPr>
                <p14:cNvContentPartPr/>
                <p14:nvPr/>
              </p14:nvContentPartPr>
              <p14:xfrm>
                <a:off x="8123839" y="895318"/>
                <a:ext cx="213840" cy="28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AE746F3-E0C2-4039-BDC3-09EC639E92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14839" y="886318"/>
                  <a:ext cx="231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EE1ECBE-EB54-49CE-901E-31ED00D9D56B}"/>
                    </a:ext>
                  </a:extLst>
                </p14:cNvPr>
                <p14:cNvContentPartPr/>
                <p14:nvPr/>
              </p14:nvContentPartPr>
              <p14:xfrm>
                <a:off x="8491759" y="942838"/>
                <a:ext cx="282600" cy="249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EE1ECBE-EB54-49CE-901E-31ED00D9D56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83119" y="934198"/>
                  <a:ext cx="300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6D5E2E5-737E-488F-A78A-512E7046D6EB}"/>
                    </a:ext>
                  </a:extLst>
                </p14:cNvPr>
                <p14:cNvContentPartPr/>
                <p14:nvPr/>
              </p14:nvContentPartPr>
              <p14:xfrm>
                <a:off x="8729359" y="1018798"/>
                <a:ext cx="216360" cy="181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6D5E2E5-737E-488F-A78A-512E7046D6E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20359" y="1010158"/>
                  <a:ext cx="234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CA7A71E-19CA-44BD-9207-1FCCC89938BE}"/>
                    </a:ext>
                  </a:extLst>
                </p14:cNvPr>
                <p14:cNvContentPartPr/>
                <p14:nvPr/>
              </p14:nvContentPartPr>
              <p14:xfrm>
                <a:off x="8970199" y="1064158"/>
                <a:ext cx="324720" cy="135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CA7A71E-19CA-44BD-9207-1FCCC89938B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61199" y="1055158"/>
                  <a:ext cx="342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81F9DB2-4BF4-4A88-8813-2404CEF4C8F1}"/>
                    </a:ext>
                  </a:extLst>
                </p14:cNvPr>
                <p14:cNvContentPartPr/>
                <p14:nvPr/>
              </p14:nvContentPartPr>
              <p14:xfrm>
                <a:off x="9366199" y="1033918"/>
                <a:ext cx="353160" cy="153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81F9DB2-4BF4-4A88-8813-2404CEF4C8F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57199" y="1024918"/>
                  <a:ext cx="370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2574D7F-EA8D-48C4-BA3B-056221BC6869}"/>
                    </a:ext>
                  </a:extLst>
                </p14:cNvPr>
                <p14:cNvContentPartPr/>
                <p14:nvPr/>
              </p14:nvContentPartPr>
              <p14:xfrm>
                <a:off x="9778759" y="1005478"/>
                <a:ext cx="186840" cy="139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2574D7F-EA8D-48C4-BA3B-056221BC68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69759" y="996838"/>
                  <a:ext cx="204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D6DF409-E76F-4EA5-8922-054AEDFBD260}"/>
                    </a:ext>
                  </a:extLst>
                </p14:cNvPr>
                <p14:cNvContentPartPr/>
                <p14:nvPr/>
              </p14:nvContentPartPr>
              <p14:xfrm>
                <a:off x="9916999" y="1006918"/>
                <a:ext cx="314640" cy="163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D6DF409-E76F-4EA5-8922-054AEDFBD2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08359" y="998278"/>
                  <a:ext cx="332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C04AAE-C1BB-4F89-A83F-44C6D634D7EE}"/>
                    </a:ext>
                  </a:extLst>
                </p14:cNvPr>
                <p14:cNvContentPartPr/>
                <p14:nvPr/>
              </p14:nvContentPartPr>
              <p14:xfrm>
                <a:off x="10153879" y="818638"/>
                <a:ext cx="281520" cy="351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C04AAE-C1BB-4F89-A83F-44C6D634D7E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144879" y="809998"/>
                  <a:ext cx="2991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C112A6-29F5-4F1D-9682-411AA0853E05}"/>
                    </a:ext>
                  </a:extLst>
                </p14:cNvPr>
                <p14:cNvContentPartPr/>
                <p14:nvPr/>
              </p14:nvContentPartPr>
              <p14:xfrm>
                <a:off x="10488679" y="1064158"/>
                <a:ext cx="209520" cy="133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C112A6-29F5-4F1D-9682-411AA0853E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79679" y="1055158"/>
                  <a:ext cx="227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8FFF09B-E1F5-4BD8-8474-02C0CC4B2D28}"/>
                    </a:ext>
                  </a:extLst>
                </p14:cNvPr>
                <p14:cNvContentPartPr/>
                <p14:nvPr/>
              </p14:nvContentPartPr>
              <p14:xfrm>
                <a:off x="10775599" y="1022398"/>
                <a:ext cx="465480" cy="184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8FFF09B-E1F5-4BD8-8474-02C0CC4B2D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766599" y="1013398"/>
                  <a:ext cx="483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1EA0FC-31FC-419F-8627-9C05247D4EB1}"/>
                    </a:ext>
                  </a:extLst>
                </p14:cNvPr>
                <p14:cNvContentPartPr/>
                <p14:nvPr/>
              </p14:nvContentPartPr>
              <p14:xfrm>
                <a:off x="11202199" y="1019518"/>
                <a:ext cx="314280" cy="189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1EA0FC-31FC-419F-8627-9C05247D4E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193559" y="1010878"/>
                  <a:ext cx="331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3709771-D315-4BF2-A130-757128D06D42}"/>
                    </a:ext>
                  </a:extLst>
                </p14:cNvPr>
                <p14:cNvContentPartPr/>
                <p14:nvPr/>
              </p14:nvContentPartPr>
              <p14:xfrm>
                <a:off x="542959" y="1725478"/>
                <a:ext cx="196200" cy="329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3709771-D315-4BF2-A130-757128D06D4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4319" y="1716838"/>
                  <a:ext cx="213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4819ACE-32E0-4EC5-BEED-29D7F45654A4}"/>
                    </a:ext>
                  </a:extLst>
                </p14:cNvPr>
                <p14:cNvContentPartPr/>
                <p14:nvPr/>
              </p14:nvContentPartPr>
              <p14:xfrm>
                <a:off x="448279" y="1668958"/>
                <a:ext cx="315720" cy="404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4819ACE-32E0-4EC5-BEED-29D7F45654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9279" y="1659958"/>
                  <a:ext cx="3333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348A448-F12A-4A72-9B6F-6EC9CD4E9E3C}"/>
                    </a:ext>
                  </a:extLst>
                </p14:cNvPr>
                <p14:cNvContentPartPr/>
                <p14:nvPr/>
              </p14:nvContentPartPr>
              <p14:xfrm>
                <a:off x="1289599" y="1500118"/>
                <a:ext cx="346680" cy="592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348A448-F12A-4A72-9B6F-6EC9CD4E9E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80959" y="1491478"/>
                  <a:ext cx="3643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5B088A1-8E2F-419A-9DB2-73E4787913EB}"/>
                    </a:ext>
                  </a:extLst>
                </p14:cNvPr>
                <p14:cNvContentPartPr/>
                <p14:nvPr/>
              </p14:nvContentPartPr>
              <p14:xfrm>
                <a:off x="1253599" y="1789918"/>
                <a:ext cx="345960" cy="45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5B088A1-8E2F-419A-9DB2-73E4787913E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44599" y="1781278"/>
                  <a:ext cx="363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A52ECE-8D9D-46C5-B033-ECA2EC522E74}"/>
                    </a:ext>
                  </a:extLst>
                </p14:cNvPr>
                <p14:cNvContentPartPr/>
                <p14:nvPr/>
              </p14:nvContentPartPr>
              <p14:xfrm>
                <a:off x="1569319" y="1812958"/>
                <a:ext cx="169920" cy="205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A52ECE-8D9D-46C5-B033-ECA2EC522E7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60679" y="1804318"/>
                  <a:ext cx="187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51C4F35-0C09-4FFE-9649-0B53694ACCBB}"/>
                    </a:ext>
                  </a:extLst>
                </p14:cNvPr>
                <p14:cNvContentPartPr/>
                <p14:nvPr/>
              </p14:nvContentPartPr>
              <p14:xfrm>
                <a:off x="2084119" y="1824838"/>
                <a:ext cx="286200" cy="531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51C4F35-0C09-4FFE-9649-0B53694ACCB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75119" y="1815838"/>
                  <a:ext cx="3038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D6B9D39-65B2-4C4F-9592-E2C043EE2864}"/>
                    </a:ext>
                  </a:extLst>
                </p14:cNvPr>
                <p14:cNvContentPartPr/>
                <p14:nvPr/>
              </p14:nvContentPartPr>
              <p14:xfrm>
                <a:off x="2439079" y="1805758"/>
                <a:ext cx="194040" cy="196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D6B9D39-65B2-4C4F-9592-E2C043EE286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30079" y="1796758"/>
                  <a:ext cx="211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81CFA0F-F7FD-4B89-8B4F-92AE6FE6FAA3}"/>
                    </a:ext>
                  </a:extLst>
                </p14:cNvPr>
                <p14:cNvContentPartPr/>
                <p14:nvPr/>
              </p14:nvContentPartPr>
              <p14:xfrm>
                <a:off x="2806639" y="1529278"/>
                <a:ext cx="241560" cy="516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81CFA0F-F7FD-4B89-8B4F-92AE6FE6FAA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97639" y="1520278"/>
                  <a:ext cx="2592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36B1E82-A3B2-4CCB-B16C-A3B1ADA9FF3B}"/>
                    </a:ext>
                  </a:extLst>
                </p14:cNvPr>
                <p14:cNvContentPartPr/>
                <p14:nvPr/>
              </p14:nvContentPartPr>
              <p14:xfrm>
                <a:off x="2777839" y="1738438"/>
                <a:ext cx="357480" cy="86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36B1E82-A3B2-4CCB-B16C-A3B1ADA9FF3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69199" y="1729438"/>
                  <a:ext cx="375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F5C9F72-016F-442B-9A0C-1CF405C75842}"/>
                    </a:ext>
                  </a:extLst>
                </p14:cNvPr>
                <p14:cNvContentPartPr/>
                <p14:nvPr/>
              </p14:nvContentPartPr>
              <p14:xfrm>
                <a:off x="3512959" y="1460158"/>
                <a:ext cx="385920" cy="55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F5C9F72-016F-442B-9A0C-1CF405C7584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03959" y="1451518"/>
                  <a:ext cx="40356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704E4A1-6ADA-43A1-960A-0D8029D02313}"/>
                    </a:ext>
                  </a:extLst>
                </p14:cNvPr>
                <p14:cNvContentPartPr/>
                <p14:nvPr/>
              </p14:nvContentPartPr>
              <p14:xfrm>
                <a:off x="3470119" y="1659238"/>
                <a:ext cx="444240" cy="154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704E4A1-6ADA-43A1-960A-0D8029D0231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61119" y="1650598"/>
                  <a:ext cx="461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A0A8EEF-7568-471F-9B36-B0D33928EE7C}"/>
                    </a:ext>
                  </a:extLst>
                </p14:cNvPr>
                <p14:cNvContentPartPr/>
                <p14:nvPr/>
              </p14:nvContentPartPr>
              <p14:xfrm>
                <a:off x="3850999" y="1419478"/>
                <a:ext cx="299160" cy="528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A0A8EEF-7568-471F-9B36-B0D33928EE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41999" y="1410478"/>
                  <a:ext cx="3168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A08E185-1B63-4051-9496-95433B689DD8}"/>
                    </a:ext>
                  </a:extLst>
                </p14:cNvPr>
                <p14:cNvContentPartPr/>
                <p14:nvPr/>
              </p14:nvContentPartPr>
              <p14:xfrm>
                <a:off x="4123519" y="1732678"/>
                <a:ext cx="167040" cy="201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A08E185-1B63-4051-9496-95433B689D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14879" y="1723678"/>
                  <a:ext cx="184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EF49E90-8A43-4CDB-BA5B-07F40714864B}"/>
                    </a:ext>
                  </a:extLst>
                </p14:cNvPr>
                <p14:cNvContentPartPr/>
                <p14:nvPr/>
              </p14:nvContentPartPr>
              <p14:xfrm>
                <a:off x="4675759" y="1699558"/>
                <a:ext cx="437040" cy="189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EF49E90-8A43-4CDB-BA5B-07F40714864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67119" y="1690918"/>
                  <a:ext cx="454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2D7B113-1A83-4EF5-A1FF-37F2B3E1516C}"/>
                    </a:ext>
                  </a:extLst>
                </p14:cNvPr>
                <p14:cNvContentPartPr/>
                <p14:nvPr/>
              </p14:nvContentPartPr>
              <p14:xfrm>
                <a:off x="5119999" y="1707838"/>
                <a:ext cx="237960" cy="152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2D7B113-1A83-4EF5-A1FF-37F2B3E1516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10999" y="1699198"/>
                  <a:ext cx="255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38B5A60-14EA-47FB-934A-AE62BC734867}"/>
                    </a:ext>
                  </a:extLst>
                </p14:cNvPr>
                <p14:cNvContentPartPr/>
                <p14:nvPr/>
              </p14:nvContentPartPr>
              <p14:xfrm>
                <a:off x="5330239" y="1691278"/>
                <a:ext cx="165600" cy="182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38B5A60-14EA-47FB-934A-AE62BC73486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21239" y="1682278"/>
                  <a:ext cx="183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79E3147-5048-40E0-9638-187598181F45}"/>
                    </a:ext>
                  </a:extLst>
                </p14:cNvPr>
                <p14:cNvContentPartPr/>
                <p14:nvPr/>
              </p14:nvContentPartPr>
              <p14:xfrm>
                <a:off x="5257519" y="1696678"/>
                <a:ext cx="436680" cy="576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79E3147-5048-40E0-9638-187598181F4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48879" y="1687678"/>
                  <a:ext cx="45432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7606271-C49E-447F-B1CA-2BADBC127B8D}"/>
                    </a:ext>
                  </a:extLst>
                </p14:cNvPr>
                <p14:cNvContentPartPr/>
                <p14:nvPr/>
              </p14:nvContentPartPr>
              <p14:xfrm>
                <a:off x="5743879" y="1677238"/>
                <a:ext cx="69480" cy="138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7606271-C49E-447F-B1CA-2BADBC127B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34879" y="1668238"/>
                  <a:ext cx="87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770FEF3-C69F-4F19-A7DF-AC1D85DC3A17}"/>
                    </a:ext>
                  </a:extLst>
                </p14:cNvPr>
                <p14:cNvContentPartPr/>
                <p14:nvPr/>
              </p14:nvContentPartPr>
              <p14:xfrm>
                <a:off x="5893999" y="1654918"/>
                <a:ext cx="202320" cy="118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770FEF3-C69F-4F19-A7DF-AC1D85DC3A1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85359" y="1646278"/>
                  <a:ext cx="219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BA1C39-835B-4A82-90EB-B55C1B01F12C}"/>
                    </a:ext>
                  </a:extLst>
                </p14:cNvPr>
                <p14:cNvContentPartPr/>
                <p14:nvPr/>
              </p14:nvContentPartPr>
              <p14:xfrm>
                <a:off x="6112879" y="1640158"/>
                <a:ext cx="172800" cy="177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BA1C39-835B-4A82-90EB-B55C1B01F1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04239" y="1631518"/>
                  <a:ext cx="190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6912599-7F31-45E5-87EE-BB68B96F6294}"/>
                    </a:ext>
                  </a:extLst>
                </p14:cNvPr>
                <p14:cNvContentPartPr/>
                <p14:nvPr/>
              </p14:nvContentPartPr>
              <p14:xfrm>
                <a:off x="6348679" y="1411198"/>
                <a:ext cx="230040" cy="41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6912599-7F31-45E5-87EE-BB68B96F629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40039" y="1402198"/>
                  <a:ext cx="2476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CD69BF7-131B-4595-ABA3-86DA57619D80}"/>
                    </a:ext>
                  </a:extLst>
                </p14:cNvPr>
                <p14:cNvContentPartPr/>
                <p14:nvPr/>
              </p14:nvContentPartPr>
              <p14:xfrm>
                <a:off x="6899839" y="1812958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CD69BF7-131B-4595-ABA3-86DA57619D8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90839" y="1804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E0B7C27-355E-40AE-A64F-8842C363D1D3}"/>
                    </a:ext>
                  </a:extLst>
                </p14:cNvPr>
                <p14:cNvContentPartPr/>
                <p14:nvPr/>
              </p14:nvContentPartPr>
              <p14:xfrm>
                <a:off x="6817399" y="1634758"/>
                <a:ext cx="290520" cy="224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E0B7C27-355E-40AE-A64F-8842C363D1D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08399" y="1625758"/>
                  <a:ext cx="308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42A33D9-5CB2-4CA7-B163-11F53AE151B9}"/>
                    </a:ext>
                  </a:extLst>
                </p14:cNvPr>
                <p14:cNvContentPartPr/>
                <p14:nvPr/>
              </p14:nvContentPartPr>
              <p14:xfrm>
                <a:off x="7055359" y="1408318"/>
                <a:ext cx="268560" cy="411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42A33D9-5CB2-4CA7-B163-11F53AE151B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46719" y="1399318"/>
                  <a:ext cx="2862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2B5018E-8ECD-4A5F-BEFF-395372CF745D}"/>
                    </a:ext>
                  </a:extLst>
                </p14:cNvPr>
                <p14:cNvContentPartPr/>
                <p14:nvPr/>
              </p14:nvContentPartPr>
              <p14:xfrm>
                <a:off x="7216999" y="1697038"/>
                <a:ext cx="86400" cy="131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2B5018E-8ECD-4A5F-BEFF-395372CF745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07999" y="1688038"/>
                  <a:ext cx="104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C2C4082-99D3-42DD-86F9-259AB6BF718A}"/>
                    </a:ext>
                  </a:extLst>
                </p14:cNvPr>
                <p14:cNvContentPartPr/>
                <p14:nvPr/>
              </p14:nvContentPartPr>
              <p14:xfrm>
                <a:off x="7422919" y="1574998"/>
                <a:ext cx="199440" cy="256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C2C4082-99D3-42DD-86F9-259AB6BF718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13919" y="1566358"/>
                  <a:ext cx="217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0EBB66E-DBB7-4835-B4B3-0C715F1A89D5}"/>
                    </a:ext>
                  </a:extLst>
                </p14:cNvPr>
                <p14:cNvContentPartPr/>
                <p14:nvPr/>
              </p14:nvContentPartPr>
              <p14:xfrm>
                <a:off x="7806679" y="1327678"/>
                <a:ext cx="421920" cy="558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0EBB66E-DBB7-4835-B4B3-0C715F1A89D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98039" y="1319038"/>
                  <a:ext cx="43956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91BB516-98DF-493F-820C-D4D8633A7EAB}"/>
                    </a:ext>
                  </a:extLst>
                </p14:cNvPr>
                <p14:cNvContentPartPr/>
                <p14:nvPr/>
              </p14:nvContentPartPr>
              <p14:xfrm>
                <a:off x="7787239" y="1549438"/>
                <a:ext cx="410400" cy="117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91BB516-98DF-493F-820C-D4D8633A7EA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78239" y="1540798"/>
                  <a:ext cx="428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0AF2891-81CB-4F12-9859-44C6F0286F2D}"/>
                    </a:ext>
                  </a:extLst>
                </p14:cNvPr>
                <p14:cNvContentPartPr/>
                <p14:nvPr/>
              </p14:nvContentPartPr>
              <p14:xfrm>
                <a:off x="8112679" y="1610278"/>
                <a:ext cx="177120" cy="207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0AF2891-81CB-4F12-9859-44C6F0286F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04039" y="1601278"/>
                  <a:ext cx="194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82FC680-FD61-4445-845D-48032C81A3F0}"/>
                    </a:ext>
                  </a:extLst>
                </p14:cNvPr>
                <p14:cNvContentPartPr/>
                <p14:nvPr/>
              </p14:nvContentPartPr>
              <p14:xfrm>
                <a:off x="8293759" y="1693798"/>
                <a:ext cx="107280" cy="166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82FC680-FD61-4445-845D-48032C81A3F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84759" y="1684798"/>
                  <a:ext cx="124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E3BB35-8CA6-4D78-8A54-2CB4F2E40384}"/>
                    </a:ext>
                  </a:extLst>
                </p14:cNvPr>
                <p14:cNvContentPartPr/>
                <p14:nvPr/>
              </p14:nvContentPartPr>
              <p14:xfrm>
                <a:off x="8494999" y="1349278"/>
                <a:ext cx="355680" cy="467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5E3BB35-8CA6-4D78-8A54-2CB4F2E403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85999" y="1340638"/>
                  <a:ext cx="3733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B8926A4-714D-458A-9522-35FD1D7FB2E4}"/>
                    </a:ext>
                  </a:extLst>
                </p14:cNvPr>
                <p14:cNvContentPartPr/>
                <p14:nvPr/>
              </p14:nvContentPartPr>
              <p14:xfrm>
                <a:off x="8844559" y="1625398"/>
                <a:ext cx="212040" cy="147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B8926A4-714D-458A-9522-35FD1D7FB2E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35559" y="1616758"/>
                  <a:ext cx="229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D72C501-A65B-474A-8908-5D1C4653E0A3}"/>
                    </a:ext>
                  </a:extLst>
                </p14:cNvPr>
                <p14:cNvContentPartPr/>
                <p14:nvPr/>
              </p14:nvContentPartPr>
              <p14:xfrm>
                <a:off x="9198439" y="1342798"/>
                <a:ext cx="362160" cy="445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D72C501-A65B-474A-8908-5D1C4653E0A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89439" y="1334158"/>
                  <a:ext cx="3798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B8D540D-4348-4813-8E53-9EDFE7DE92EA}"/>
                    </a:ext>
                  </a:extLst>
                </p14:cNvPr>
                <p14:cNvContentPartPr/>
                <p14:nvPr/>
              </p14:nvContentPartPr>
              <p14:xfrm>
                <a:off x="9248839" y="1551598"/>
                <a:ext cx="331200" cy="65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B8D540D-4348-4813-8E53-9EDFE7DE92E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40199" y="1542598"/>
                  <a:ext cx="348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075B058-A445-49CF-8551-C853DEA3AED4}"/>
                    </a:ext>
                  </a:extLst>
                </p14:cNvPr>
                <p14:cNvContentPartPr/>
                <p14:nvPr/>
              </p14:nvContentPartPr>
              <p14:xfrm>
                <a:off x="9442519" y="1528558"/>
                <a:ext cx="300960" cy="286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075B058-A445-49CF-8551-C853DEA3AE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33879" y="1519558"/>
                  <a:ext cx="3186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1C90CFA-9E13-4995-A7D0-3F973C47059B}"/>
                    </a:ext>
                  </a:extLst>
                </p14:cNvPr>
                <p14:cNvContentPartPr/>
                <p14:nvPr/>
              </p14:nvContentPartPr>
              <p14:xfrm>
                <a:off x="9673999" y="1622158"/>
                <a:ext cx="110520" cy="132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1C90CFA-9E13-4995-A7D0-3F973C4705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65359" y="1613518"/>
                  <a:ext cx="128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DB52D9-C89D-45A0-8046-F73E70466565}"/>
                    </a:ext>
                  </a:extLst>
                </p14:cNvPr>
                <p14:cNvContentPartPr/>
                <p14:nvPr/>
              </p14:nvContentPartPr>
              <p14:xfrm>
                <a:off x="9916639" y="1608478"/>
                <a:ext cx="313560" cy="201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DB52D9-C89D-45A0-8046-F73E7046656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07639" y="1599478"/>
                  <a:ext cx="331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F241C52-878F-40C6-B6F7-9C97D650EAA7}"/>
                    </a:ext>
                  </a:extLst>
                </p14:cNvPr>
                <p14:cNvContentPartPr/>
                <p14:nvPr/>
              </p14:nvContentPartPr>
              <p14:xfrm>
                <a:off x="437839" y="2602438"/>
                <a:ext cx="152280" cy="208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F241C52-878F-40C6-B6F7-9C97D650EAA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9199" y="2593798"/>
                  <a:ext cx="169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DCC2363-1273-465B-9769-6EA6578BE520}"/>
                    </a:ext>
                  </a:extLst>
                </p14:cNvPr>
                <p14:cNvContentPartPr/>
                <p14:nvPr/>
              </p14:nvContentPartPr>
              <p14:xfrm>
                <a:off x="759319" y="2152798"/>
                <a:ext cx="282240" cy="643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DCC2363-1273-465B-9769-6EA6578BE5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0319" y="2144158"/>
                  <a:ext cx="29988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6C386CB-5E84-4524-8FF5-10CDB97AB1EA}"/>
                    </a:ext>
                  </a:extLst>
                </p14:cNvPr>
                <p14:cNvContentPartPr/>
                <p14:nvPr/>
              </p14:nvContentPartPr>
              <p14:xfrm>
                <a:off x="682279" y="2603158"/>
                <a:ext cx="259920" cy="96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6C386CB-5E84-4524-8FF5-10CDB97AB1E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73279" y="2594158"/>
                  <a:ext cx="277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10F7ACF-850C-488F-9EE4-7E05198AAEF7}"/>
                    </a:ext>
                  </a:extLst>
                </p14:cNvPr>
                <p14:cNvContentPartPr/>
                <p14:nvPr/>
              </p14:nvContentPartPr>
              <p14:xfrm>
                <a:off x="1409119" y="2419558"/>
                <a:ext cx="88200" cy="177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10F7ACF-850C-488F-9EE4-7E05198AAEF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400479" y="2410558"/>
                  <a:ext cx="105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83730EA-18D8-480D-96D8-F1E2CCC24EF7}"/>
                    </a:ext>
                  </a:extLst>
                </p14:cNvPr>
                <p14:cNvContentPartPr/>
                <p14:nvPr/>
              </p14:nvContentPartPr>
              <p14:xfrm>
                <a:off x="1381039" y="2406238"/>
                <a:ext cx="351000" cy="427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83730EA-18D8-480D-96D8-F1E2CCC24EF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72399" y="2397238"/>
                  <a:ext cx="3686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9E68E58-3688-4B1D-8496-97DF280F27E3}"/>
                    </a:ext>
                  </a:extLst>
                </p14:cNvPr>
                <p14:cNvContentPartPr/>
                <p14:nvPr/>
              </p14:nvContentPartPr>
              <p14:xfrm>
                <a:off x="1731319" y="2803318"/>
                <a:ext cx="69120" cy="222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9E68E58-3688-4B1D-8496-97DF280F27E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22319" y="2794678"/>
                  <a:ext cx="86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7DE153C-3819-4407-A299-F30F2451ECAD}"/>
                    </a:ext>
                  </a:extLst>
                </p14:cNvPr>
                <p14:cNvContentPartPr/>
                <p14:nvPr/>
              </p14:nvContentPartPr>
              <p14:xfrm>
                <a:off x="2236399" y="2419558"/>
                <a:ext cx="379800" cy="282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7DE153C-3819-4407-A299-F30F2451ECA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27759" y="2410558"/>
                  <a:ext cx="397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2019EDD-09ED-4A61-92EB-35AD34175A8A}"/>
                    </a:ext>
                  </a:extLst>
                </p14:cNvPr>
                <p14:cNvContentPartPr/>
                <p14:nvPr/>
              </p14:nvContentPartPr>
              <p14:xfrm>
                <a:off x="2574079" y="2479318"/>
                <a:ext cx="187560" cy="225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2019EDD-09ED-4A61-92EB-35AD34175A8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65439" y="2470678"/>
                  <a:ext cx="205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B86C1C3-531D-47CA-9E5C-D09018E099FD}"/>
                    </a:ext>
                  </a:extLst>
                </p14:cNvPr>
                <p14:cNvContentPartPr/>
                <p14:nvPr/>
              </p14:nvContentPartPr>
              <p14:xfrm>
                <a:off x="3249439" y="2422798"/>
                <a:ext cx="287280" cy="171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B86C1C3-531D-47CA-9E5C-D09018E099F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40439" y="2413798"/>
                  <a:ext cx="304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7C35C6D-6025-432A-BB4C-6641BABB1A8B}"/>
                    </a:ext>
                  </a:extLst>
                </p14:cNvPr>
                <p14:cNvContentPartPr/>
                <p14:nvPr/>
              </p14:nvContentPartPr>
              <p14:xfrm>
                <a:off x="3586399" y="2439358"/>
                <a:ext cx="42120" cy="145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7C35C6D-6025-432A-BB4C-6641BABB1A8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77399" y="2430358"/>
                  <a:ext cx="59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0FCA04-BF69-4D80-93BD-F766B2A500A8}"/>
                    </a:ext>
                  </a:extLst>
                </p14:cNvPr>
                <p14:cNvContentPartPr/>
                <p14:nvPr/>
              </p14:nvContentPartPr>
              <p14:xfrm>
                <a:off x="3753799" y="2303998"/>
                <a:ext cx="136800" cy="273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0FCA04-BF69-4D80-93BD-F766B2A500A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44799" y="2295358"/>
                  <a:ext cx="154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BFFB339-C3E3-4416-9553-30CA999BA0A3}"/>
                    </a:ext>
                  </a:extLst>
                </p14:cNvPr>
                <p14:cNvContentPartPr/>
                <p14:nvPr/>
              </p14:nvContentPartPr>
              <p14:xfrm>
                <a:off x="3972319" y="2207158"/>
                <a:ext cx="124200" cy="344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BFFB339-C3E3-4416-9553-30CA999BA0A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63679" y="2198158"/>
                  <a:ext cx="1418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E17A506-6939-4286-9E25-CA4B452DBCC8}"/>
                    </a:ext>
                  </a:extLst>
                </p14:cNvPr>
                <p14:cNvContentPartPr/>
                <p14:nvPr/>
              </p14:nvContentPartPr>
              <p14:xfrm>
                <a:off x="4402879" y="2223718"/>
                <a:ext cx="12600" cy="65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E17A506-6939-4286-9E25-CA4B452DBCC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94239" y="2214718"/>
                  <a:ext cx="30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1EADCB2-6D40-4F52-B246-DF779A506488}"/>
                    </a:ext>
                  </a:extLst>
                </p14:cNvPr>
                <p14:cNvContentPartPr/>
                <p14:nvPr/>
              </p14:nvContentPartPr>
              <p14:xfrm>
                <a:off x="4515919" y="2184118"/>
                <a:ext cx="25920" cy="102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1EADCB2-6D40-4F52-B246-DF779A50648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06919" y="2175478"/>
                  <a:ext cx="43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3374F44-0110-494B-BE86-34E88393B374}"/>
                    </a:ext>
                  </a:extLst>
                </p14:cNvPr>
                <p14:cNvContentPartPr/>
                <p14:nvPr/>
              </p14:nvContentPartPr>
              <p14:xfrm>
                <a:off x="4625719" y="2367718"/>
                <a:ext cx="65160" cy="148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3374F44-0110-494B-BE86-34E88393B37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16719" y="2359078"/>
                  <a:ext cx="82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91F2BA2-0E70-4818-8D72-3F5C42873A9E}"/>
                    </a:ext>
                  </a:extLst>
                </p14:cNvPr>
                <p14:cNvContentPartPr/>
                <p14:nvPr/>
              </p14:nvContentPartPr>
              <p14:xfrm>
                <a:off x="4795639" y="2337478"/>
                <a:ext cx="159120" cy="145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91F2BA2-0E70-4818-8D72-3F5C42873A9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86999" y="2328478"/>
                  <a:ext cx="176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B0560A7-5A22-42AC-BAB1-DEF211B580BB}"/>
                    </a:ext>
                  </a:extLst>
                </p14:cNvPr>
                <p14:cNvContentPartPr/>
                <p14:nvPr/>
              </p14:nvContentPartPr>
              <p14:xfrm>
                <a:off x="5068159" y="2006998"/>
                <a:ext cx="272160" cy="523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B0560A7-5A22-42AC-BAB1-DEF211B580B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59159" y="1997998"/>
                  <a:ext cx="2898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1451850-B558-49D6-8515-9677B170FDA0}"/>
                    </a:ext>
                  </a:extLst>
                </p14:cNvPr>
                <p14:cNvContentPartPr/>
                <p14:nvPr/>
              </p14:nvContentPartPr>
              <p14:xfrm>
                <a:off x="4989679" y="2293198"/>
                <a:ext cx="344160" cy="46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1451850-B558-49D6-8515-9677B170FDA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80679" y="2284198"/>
                  <a:ext cx="361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9B11D29-BE41-470C-A97C-2F4BC9037EA7}"/>
                    </a:ext>
                  </a:extLst>
                </p14:cNvPr>
                <p14:cNvContentPartPr/>
                <p14:nvPr/>
              </p14:nvContentPartPr>
              <p14:xfrm>
                <a:off x="5310439" y="2299678"/>
                <a:ext cx="149760" cy="167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9B11D29-BE41-470C-A97C-2F4BC9037EA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01799" y="2291038"/>
                  <a:ext cx="167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E592474-74FC-44AD-90CF-16D5B1F65377}"/>
                    </a:ext>
                  </a:extLst>
                </p14:cNvPr>
                <p14:cNvContentPartPr/>
                <p14:nvPr/>
              </p14:nvContentPartPr>
              <p14:xfrm>
                <a:off x="5279479" y="2341798"/>
                <a:ext cx="334080" cy="492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E592474-74FC-44AD-90CF-16D5B1F6537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70839" y="2333158"/>
                  <a:ext cx="3517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7162A07-CBBF-4167-96CB-5664238B6F0D}"/>
                    </a:ext>
                  </a:extLst>
                </p14:cNvPr>
                <p14:cNvContentPartPr/>
                <p14:nvPr/>
              </p14:nvContentPartPr>
              <p14:xfrm>
                <a:off x="5668639" y="2364838"/>
                <a:ext cx="129960" cy="189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7162A07-CBBF-4167-96CB-5664238B6F0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59639" y="2356198"/>
                  <a:ext cx="147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641830F-BF26-48EB-98FB-34E3C42E481F}"/>
                    </a:ext>
                  </a:extLst>
                </p14:cNvPr>
                <p14:cNvContentPartPr/>
                <p14:nvPr/>
              </p14:nvContentPartPr>
              <p14:xfrm>
                <a:off x="5831719" y="2399038"/>
                <a:ext cx="137880" cy="114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641830F-BF26-48EB-98FB-34E3C42E481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23079" y="2390038"/>
                  <a:ext cx="155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FB2160D-B3BC-4A9E-A6C5-0147A5FE4577}"/>
                    </a:ext>
                  </a:extLst>
                </p14:cNvPr>
                <p14:cNvContentPartPr/>
                <p14:nvPr/>
              </p14:nvContentPartPr>
              <p14:xfrm>
                <a:off x="6055639" y="2054518"/>
                <a:ext cx="265320" cy="480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FB2160D-B3BC-4A9E-A6C5-0147A5FE457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46999" y="2045878"/>
                  <a:ext cx="28296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8F31379-E354-41D8-A9BA-72F3E2931675}"/>
                    </a:ext>
                  </a:extLst>
                </p14:cNvPr>
                <p14:cNvContentPartPr/>
                <p14:nvPr/>
              </p14:nvContentPartPr>
              <p14:xfrm>
                <a:off x="6042679" y="2318038"/>
                <a:ext cx="250920" cy="45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8F31379-E354-41D8-A9BA-72F3E293167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33679" y="2309038"/>
                  <a:ext cx="268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B705413-FC1E-4E50-A267-21D75F7BF8AD}"/>
                    </a:ext>
                  </a:extLst>
                </p14:cNvPr>
                <p14:cNvContentPartPr/>
                <p14:nvPr/>
              </p14:nvContentPartPr>
              <p14:xfrm>
                <a:off x="6291799" y="2342878"/>
                <a:ext cx="194040" cy="172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B705413-FC1E-4E50-A267-21D75F7BF8A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82799" y="2334238"/>
                  <a:ext cx="211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F0DDD94-4CB9-4508-9623-D2E48E9EF451}"/>
                    </a:ext>
                  </a:extLst>
                </p14:cNvPr>
                <p14:cNvContentPartPr/>
                <p14:nvPr/>
              </p14:nvContentPartPr>
              <p14:xfrm>
                <a:off x="6760159" y="2328478"/>
                <a:ext cx="185400" cy="166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F0DDD94-4CB9-4508-9623-D2E48E9EF45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51519" y="2319838"/>
                  <a:ext cx="203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A64139D-6213-4E86-81FF-15595E03E04A}"/>
                    </a:ext>
                  </a:extLst>
                </p14:cNvPr>
                <p14:cNvContentPartPr/>
                <p14:nvPr/>
              </p14:nvContentPartPr>
              <p14:xfrm>
                <a:off x="7049599" y="2330278"/>
                <a:ext cx="205200" cy="155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A64139D-6213-4E86-81FF-15595E03E04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40959" y="2321278"/>
                  <a:ext cx="222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3757697-E7BA-4348-9487-DE3412038C88}"/>
                    </a:ext>
                  </a:extLst>
                </p14:cNvPr>
                <p14:cNvContentPartPr/>
                <p14:nvPr/>
              </p14:nvContentPartPr>
              <p14:xfrm>
                <a:off x="7326799" y="2009518"/>
                <a:ext cx="266760" cy="439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3757697-E7BA-4348-9487-DE3412038C8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18159" y="2000518"/>
                  <a:ext cx="284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D3092B5-CE94-434F-B3F2-762B7E1D8E86}"/>
                    </a:ext>
                  </a:extLst>
                </p14:cNvPr>
                <p14:cNvContentPartPr/>
                <p14:nvPr/>
              </p14:nvContentPartPr>
              <p14:xfrm>
                <a:off x="7251199" y="2257558"/>
                <a:ext cx="302040" cy="70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D3092B5-CE94-434F-B3F2-762B7E1D8E8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42559" y="2248558"/>
                  <a:ext cx="319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61AB967-5A41-423D-AFE7-2D5BF55ADB06}"/>
                    </a:ext>
                  </a:extLst>
                </p14:cNvPr>
                <p14:cNvContentPartPr/>
                <p14:nvPr/>
              </p14:nvContentPartPr>
              <p14:xfrm>
                <a:off x="7804159" y="2041198"/>
                <a:ext cx="65880" cy="112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61AB967-5A41-423D-AFE7-2D5BF55ADB0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95519" y="2032558"/>
                  <a:ext cx="83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F892D43-563C-4EC1-8726-5CF6A53303F2}"/>
                    </a:ext>
                  </a:extLst>
                </p14:cNvPr>
                <p14:cNvContentPartPr/>
                <p14:nvPr/>
              </p14:nvContentPartPr>
              <p14:xfrm>
                <a:off x="7877959" y="2022118"/>
                <a:ext cx="86040" cy="16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F892D43-563C-4EC1-8726-5CF6A53303F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69319" y="2013478"/>
                  <a:ext cx="103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6D5DCE6-7B22-48E7-8C1A-86C0EE29117A}"/>
                    </a:ext>
                  </a:extLst>
                </p14:cNvPr>
                <p14:cNvContentPartPr/>
                <p14:nvPr/>
              </p14:nvContentPartPr>
              <p14:xfrm>
                <a:off x="8152999" y="2318038"/>
                <a:ext cx="114480" cy="233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6D5DCE6-7B22-48E7-8C1A-86C0EE29117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44359" y="2309398"/>
                  <a:ext cx="1321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A496138-5F46-4DB9-9110-612FB51F2E16}"/>
                    </a:ext>
                  </a:extLst>
                </p14:cNvPr>
                <p14:cNvContentPartPr/>
                <p14:nvPr/>
              </p14:nvContentPartPr>
              <p14:xfrm>
                <a:off x="8123119" y="2260798"/>
                <a:ext cx="299160" cy="613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A496138-5F46-4DB9-9110-612FB51F2E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14119" y="2251798"/>
                  <a:ext cx="31680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C7715B8-CDFD-4D73-A6F2-592B9C21669C}"/>
                    </a:ext>
                  </a:extLst>
                </p14:cNvPr>
                <p14:cNvContentPartPr/>
                <p14:nvPr/>
              </p14:nvContentPartPr>
              <p14:xfrm>
                <a:off x="8815039" y="1992238"/>
                <a:ext cx="335520" cy="515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C7715B8-CDFD-4D73-A6F2-592B9C21669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06399" y="1983238"/>
                  <a:ext cx="35316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232D956-01BC-4B28-9A87-F77A48DFBFA5}"/>
                    </a:ext>
                  </a:extLst>
                </p14:cNvPr>
                <p14:cNvContentPartPr/>
                <p14:nvPr/>
              </p14:nvContentPartPr>
              <p14:xfrm>
                <a:off x="8836999" y="2241718"/>
                <a:ext cx="381600" cy="88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232D956-01BC-4B28-9A87-F77A48DFBFA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28359" y="2233078"/>
                  <a:ext cx="399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90E012E-FBB5-4C8E-B898-E3356EB87DD1}"/>
                    </a:ext>
                  </a:extLst>
                </p14:cNvPr>
                <p14:cNvContentPartPr/>
                <p14:nvPr/>
              </p14:nvContentPartPr>
              <p14:xfrm>
                <a:off x="9117079" y="2294638"/>
                <a:ext cx="180000" cy="184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90E012E-FBB5-4C8E-B898-E3356EB87DD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08079" y="2285638"/>
                  <a:ext cx="197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76A1ED5-8257-4481-B4AB-5741E99E525D}"/>
                    </a:ext>
                  </a:extLst>
                </p14:cNvPr>
                <p14:cNvContentPartPr/>
                <p14:nvPr/>
              </p14:nvContentPartPr>
              <p14:xfrm>
                <a:off x="9619999" y="2273758"/>
                <a:ext cx="239040" cy="452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76A1ED5-8257-4481-B4AB-5741E99E525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610999" y="2264758"/>
                  <a:ext cx="2566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166ABDD-DB60-4800-85DC-7325824A1296}"/>
                    </a:ext>
                  </a:extLst>
                </p14:cNvPr>
                <p14:cNvContentPartPr/>
                <p14:nvPr/>
              </p14:nvContentPartPr>
              <p14:xfrm>
                <a:off x="9951559" y="2209678"/>
                <a:ext cx="158400" cy="219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166ABDD-DB60-4800-85DC-7325824A129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942559" y="2201038"/>
                  <a:ext cx="176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EE6C5E-3769-41F9-8F5B-A8F920F69456}"/>
                    </a:ext>
                  </a:extLst>
                </p14:cNvPr>
                <p14:cNvContentPartPr/>
                <p14:nvPr/>
              </p14:nvContentPartPr>
              <p14:xfrm>
                <a:off x="10229479" y="2002318"/>
                <a:ext cx="280440" cy="464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EE6C5E-3769-41F9-8F5B-A8F920F6945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20839" y="1993678"/>
                  <a:ext cx="2980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A79BF40-187E-4257-AE9E-E425B29FCEBF}"/>
                    </a:ext>
                  </a:extLst>
                </p14:cNvPr>
                <p14:cNvContentPartPr/>
                <p14:nvPr/>
              </p14:nvContentPartPr>
              <p14:xfrm>
                <a:off x="10183759" y="2207878"/>
                <a:ext cx="336960" cy="88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A79BF40-187E-4257-AE9E-E425B29FCEB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75119" y="2199238"/>
                  <a:ext cx="354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74F47D9-2414-4B31-8CE1-ED22276777B8}"/>
                    </a:ext>
                  </a:extLst>
                </p14:cNvPr>
                <p14:cNvContentPartPr/>
                <p14:nvPr/>
              </p14:nvContentPartPr>
              <p14:xfrm>
                <a:off x="438559" y="3158638"/>
                <a:ext cx="250200" cy="451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74F47D9-2414-4B31-8CE1-ED22276777B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9559" y="3149998"/>
                  <a:ext cx="2678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0487129-7D84-496A-8AAA-C667F40DDEA3}"/>
                    </a:ext>
                  </a:extLst>
                </p14:cNvPr>
                <p14:cNvContentPartPr/>
                <p14:nvPr/>
              </p14:nvContentPartPr>
              <p14:xfrm>
                <a:off x="421639" y="3307318"/>
                <a:ext cx="363600" cy="110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0487129-7D84-496A-8AAA-C667F40DDEA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2639" y="3298318"/>
                  <a:ext cx="381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524F8CD-F8A5-49F9-A4B9-85C1BD2B67F6}"/>
                    </a:ext>
                  </a:extLst>
                </p14:cNvPr>
                <p14:cNvContentPartPr/>
                <p14:nvPr/>
              </p14:nvContentPartPr>
              <p14:xfrm>
                <a:off x="767959" y="3096358"/>
                <a:ext cx="233280" cy="467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524F8CD-F8A5-49F9-A4B9-85C1BD2B67F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9319" y="3087358"/>
                  <a:ext cx="2509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B032652-279E-4D2D-B1F6-EFD59F7B24E4}"/>
                    </a:ext>
                  </a:extLst>
                </p14:cNvPr>
                <p14:cNvContentPartPr/>
                <p14:nvPr/>
              </p14:nvContentPartPr>
              <p14:xfrm>
                <a:off x="1019239" y="3327478"/>
                <a:ext cx="134640" cy="219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B032652-279E-4D2D-B1F6-EFD59F7B24E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10239" y="3318838"/>
                  <a:ext cx="152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6AA1D03-B0D7-4B58-90AE-0722B48C6ADA}"/>
                    </a:ext>
                  </a:extLst>
                </p14:cNvPr>
                <p14:cNvContentPartPr/>
                <p14:nvPr/>
              </p14:nvContentPartPr>
              <p14:xfrm>
                <a:off x="1582279" y="3270958"/>
                <a:ext cx="456480" cy="205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6AA1D03-B0D7-4B58-90AE-0722B48C6AD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573639" y="3262318"/>
                  <a:ext cx="474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89FFB4E-FB1B-4512-858C-F2188F8EE165}"/>
                    </a:ext>
                  </a:extLst>
                </p14:cNvPr>
                <p14:cNvContentPartPr/>
                <p14:nvPr/>
              </p14:nvContentPartPr>
              <p14:xfrm>
                <a:off x="2100679" y="3212638"/>
                <a:ext cx="213120" cy="168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89FFB4E-FB1B-4512-858C-F2188F8EE16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92039" y="3203638"/>
                  <a:ext cx="230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D2046D0-752E-4C7B-B053-527D3B30E328}"/>
                    </a:ext>
                  </a:extLst>
                </p14:cNvPr>
                <p14:cNvContentPartPr/>
                <p14:nvPr/>
              </p14:nvContentPartPr>
              <p14:xfrm>
                <a:off x="2340439" y="3192478"/>
                <a:ext cx="209520" cy="191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D2046D0-752E-4C7B-B053-527D3B30E32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331439" y="3183478"/>
                  <a:ext cx="227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95BD86F-59D6-45C2-9066-932DCDEAF7FE}"/>
                    </a:ext>
                  </a:extLst>
                </p14:cNvPr>
                <p14:cNvContentPartPr/>
                <p14:nvPr/>
              </p14:nvContentPartPr>
              <p14:xfrm>
                <a:off x="2405599" y="3179518"/>
                <a:ext cx="327600" cy="564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95BD86F-59D6-45C2-9066-932DCDEAF7F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96599" y="3170878"/>
                  <a:ext cx="3452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736C13A-0951-4F89-85F2-F7CD188F3AB6}"/>
                    </a:ext>
                  </a:extLst>
                </p14:cNvPr>
                <p14:cNvContentPartPr/>
                <p14:nvPr/>
              </p14:nvContentPartPr>
              <p14:xfrm>
                <a:off x="2784319" y="3169438"/>
                <a:ext cx="94680" cy="173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736C13A-0951-4F89-85F2-F7CD188F3AB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775679" y="3160798"/>
                  <a:ext cx="112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A131A49-86F1-4A88-8DD2-89B16EBA661C}"/>
                    </a:ext>
                  </a:extLst>
                </p14:cNvPr>
                <p14:cNvContentPartPr/>
                <p14:nvPr/>
              </p14:nvContentPartPr>
              <p14:xfrm>
                <a:off x="2947759" y="3159718"/>
                <a:ext cx="203760" cy="171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A131A49-86F1-4A88-8DD2-89B16EBA661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38759" y="3151078"/>
                  <a:ext cx="221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FD75850-005D-4E49-B81D-2AF941E0F911}"/>
                    </a:ext>
                  </a:extLst>
                </p14:cNvPr>
                <p14:cNvContentPartPr/>
                <p14:nvPr/>
              </p14:nvContentPartPr>
              <p14:xfrm>
                <a:off x="3220279" y="3157198"/>
                <a:ext cx="182880" cy="160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FD75850-005D-4E49-B81D-2AF941E0F91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11279" y="3148558"/>
                  <a:ext cx="200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CB812D6-04AA-4689-95F7-4CF5054DFD4D}"/>
                    </a:ext>
                  </a:extLst>
                </p14:cNvPr>
                <p14:cNvContentPartPr/>
                <p14:nvPr/>
              </p14:nvContentPartPr>
              <p14:xfrm>
                <a:off x="3508279" y="2946958"/>
                <a:ext cx="212040" cy="402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CB812D6-04AA-4689-95F7-4CF5054DFD4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99279" y="2937958"/>
                  <a:ext cx="2296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3928C07-DADF-4DCF-94D2-95BA17BD1BFC}"/>
                    </a:ext>
                  </a:extLst>
                </p14:cNvPr>
                <p14:cNvContentPartPr/>
                <p14:nvPr/>
              </p14:nvContentPartPr>
              <p14:xfrm>
                <a:off x="4015159" y="3173398"/>
                <a:ext cx="236160" cy="187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3928C07-DADF-4DCF-94D2-95BA17BD1BF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006519" y="3164758"/>
                  <a:ext cx="253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58BF470-C85C-45E4-9F26-56193DAA413B}"/>
                    </a:ext>
                  </a:extLst>
                </p14:cNvPr>
                <p14:cNvContentPartPr/>
                <p14:nvPr/>
              </p14:nvContentPartPr>
              <p14:xfrm>
                <a:off x="4155919" y="2863798"/>
                <a:ext cx="307080" cy="434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58BF470-C85C-45E4-9F26-56193DAA413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47279" y="2855158"/>
                  <a:ext cx="3247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8E256DC-DBF5-468E-95C0-A8A6C9FDE5ED}"/>
                    </a:ext>
                  </a:extLst>
                </p14:cNvPr>
                <p14:cNvContentPartPr/>
                <p14:nvPr/>
              </p14:nvContentPartPr>
              <p14:xfrm>
                <a:off x="4353559" y="3144598"/>
                <a:ext cx="166680" cy="172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8E256DC-DBF5-468E-95C0-A8A6C9FDE5E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44559" y="3135958"/>
                  <a:ext cx="184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ADD1F54-B839-4D69-B960-A8C557DC79AE}"/>
                    </a:ext>
                  </a:extLst>
                </p14:cNvPr>
                <p14:cNvContentPartPr/>
                <p14:nvPr/>
              </p14:nvContentPartPr>
              <p14:xfrm>
                <a:off x="4531039" y="3161878"/>
                <a:ext cx="176760" cy="151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ADD1F54-B839-4D69-B960-A8C557DC79A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522039" y="3152878"/>
                  <a:ext cx="194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760915-1BBE-459F-A8DA-B65EB77F6D89}"/>
                    </a:ext>
                  </a:extLst>
                </p14:cNvPr>
                <p14:cNvContentPartPr/>
                <p14:nvPr/>
              </p14:nvContentPartPr>
              <p14:xfrm>
                <a:off x="4757839" y="3061078"/>
                <a:ext cx="197640" cy="25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760915-1BBE-459F-A8DA-B65EB77F6D8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49199" y="3052078"/>
                  <a:ext cx="2152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51484A7-FD74-48D1-91FB-75139D5B4675}"/>
                    </a:ext>
                  </a:extLst>
                </p14:cNvPr>
                <p14:cNvContentPartPr/>
                <p14:nvPr/>
              </p14:nvContentPartPr>
              <p14:xfrm>
                <a:off x="5021719" y="3160078"/>
                <a:ext cx="62640" cy="140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51484A7-FD74-48D1-91FB-75139D5B467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012719" y="3151078"/>
                  <a:ext cx="80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572A448-9529-4B0E-8F60-D98F8CEB575F}"/>
                    </a:ext>
                  </a:extLst>
                </p14:cNvPr>
                <p14:cNvContentPartPr/>
                <p14:nvPr/>
              </p14:nvContentPartPr>
              <p14:xfrm>
                <a:off x="5225479" y="2775598"/>
                <a:ext cx="336960" cy="529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572A448-9529-4B0E-8F60-D98F8CEB575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16839" y="2766958"/>
                  <a:ext cx="35460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BC6741-5CA9-4673-B476-F51CED8C0251}"/>
                    </a:ext>
                  </a:extLst>
                </p14:cNvPr>
                <p14:cNvContentPartPr/>
                <p14:nvPr/>
              </p14:nvContentPartPr>
              <p14:xfrm>
                <a:off x="5186599" y="3056398"/>
                <a:ext cx="282960" cy="208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BC6741-5CA9-4673-B476-F51CED8C025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77959" y="3047758"/>
                  <a:ext cx="300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F6C044E-E61B-44C1-90C9-21FFC91FCA48}"/>
                    </a:ext>
                  </a:extLst>
                </p14:cNvPr>
                <p14:cNvContentPartPr/>
                <p14:nvPr/>
              </p14:nvContentPartPr>
              <p14:xfrm>
                <a:off x="5276599" y="3069358"/>
                <a:ext cx="319680" cy="510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F6C044E-E61B-44C1-90C9-21FFC91FCA4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67959" y="3060358"/>
                  <a:ext cx="3373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3C9929-DBB0-4A62-ACF4-662A2BFC26D5}"/>
                    </a:ext>
                  </a:extLst>
                </p14:cNvPr>
                <p14:cNvContentPartPr/>
                <p14:nvPr/>
              </p14:nvContentPartPr>
              <p14:xfrm>
                <a:off x="5919559" y="3082678"/>
                <a:ext cx="161640" cy="165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3C9929-DBB0-4A62-ACF4-662A2BFC26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10919" y="3073678"/>
                  <a:ext cx="179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A1EF78E-1A1D-4A14-A909-59EF6E822335}"/>
                    </a:ext>
                  </a:extLst>
                </p14:cNvPr>
                <p14:cNvContentPartPr/>
                <p14:nvPr/>
              </p14:nvContentPartPr>
              <p14:xfrm>
                <a:off x="6246079" y="2603158"/>
                <a:ext cx="289800" cy="649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A1EF78E-1A1D-4A14-A909-59EF6E82233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237439" y="2594158"/>
                  <a:ext cx="30744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44DDD6C-5A6F-4B31-84CA-640748156D91}"/>
                    </a:ext>
                  </a:extLst>
                </p14:cNvPr>
                <p14:cNvContentPartPr/>
                <p14:nvPr/>
              </p14:nvContentPartPr>
              <p14:xfrm>
                <a:off x="6259039" y="3068998"/>
                <a:ext cx="232920" cy="38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44DDD6C-5A6F-4B31-84CA-640748156D9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50039" y="3059998"/>
                  <a:ext cx="250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6ED19AA-9980-4978-A8FC-E222B53404C5}"/>
                    </a:ext>
                  </a:extLst>
                </p14:cNvPr>
                <p14:cNvContentPartPr/>
                <p14:nvPr/>
              </p14:nvContentPartPr>
              <p14:xfrm>
                <a:off x="6775999" y="2994838"/>
                <a:ext cx="288720" cy="302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6ED19AA-9980-4978-A8FC-E222B53404C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67359" y="2985838"/>
                  <a:ext cx="306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914070D-DF99-437B-8E57-90F37AF05823}"/>
                    </a:ext>
                  </a:extLst>
                </p14:cNvPr>
                <p14:cNvContentPartPr/>
                <p14:nvPr/>
              </p14:nvContentPartPr>
              <p14:xfrm>
                <a:off x="6726319" y="2942998"/>
                <a:ext cx="329400" cy="241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914070D-DF99-437B-8E57-90F37AF0582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17679" y="2934358"/>
                  <a:ext cx="347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313AFAC-A354-41FF-B076-B55D9BE2FDD7}"/>
                    </a:ext>
                  </a:extLst>
                </p14:cNvPr>
                <p14:cNvContentPartPr/>
                <p14:nvPr/>
              </p14:nvContentPartPr>
              <p14:xfrm>
                <a:off x="7428319" y="2951998"/>
                <a:ext cx="155520" cy="183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313AFAC-A354-41FF-B076-B55D9BE2FDD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419679" y="2943358"/>
                  <a:ext cx="173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2E5D0CE-4704-464D-9F63-28DE59B509EB}"/>
                    </a:ext>
                  </a:extLst>
                </p14:cNvPr>
                <p14:cNvContentPartPr/>
                <p14:nvPr/>
              </p14:nvContentPartPr>
              <p14:xfrm>
                <a:off x="7626319" y="3002758"/>
                <a:ext cx="199080" cy="118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2E5D0CE-4704-464D-9F63-28DE59B509E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617319" y="2994118"/>
                  <a:ext cx="216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AE0C233-75A3-49D5-9830-D7E5C480EA48}"/>
                    </a:ext>
                  </a:extLst>
                </p14:cNvPr>
                <p14:cNvContentPartPr/>
                <p14:nvPr/>
              </p14:nvContentPartPr>
              <p14:xfrm>
                <a:off x="7892359" y="2958478"/>
                <a:ext cx="260640" cy="198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AE0C233-75A3-49D5-9830-D7E5C480EA4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883359" y="2949478"/>
                  <a:ext cx="278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6599E14-F4FD-4E68-ADFB-8C5205066FB2}"/>
                    </a:ext>
                  </a:extLst>
                </p14:cNvPr>
                <p14:cNvContentPartPr/>
                <p14:nvPr/>
              </p14:nvContentPartPr>
              <p14:xfrm>
                <a:off x="8090359" y="2801518"/>
                <a:ext cx="229320" cy="311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6599E14-F4FD-4E68-ADFB-8C5205066FB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81719" y="2792518"/>
                  <a:ext cx="246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DB285C5-E1AB-41F9-9ED5-D77F9FA11CE7}"/>
                    </a:ext>
                  </a:extLst>
                </p14:cNvPr>
                <p14:cNvContentPartPr/>
                <p14:nvPr/>
              </p14:nvContentPartPr>
              <p14:xfrm>
                <a:off x="8481679" y="2842918"/>
                <a:ext cx="59400" cy="106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DB285C5-E1AB-41F9-9ED5-D77F9FA11CE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473039" y="2834278"/>
                  <a:ext cx="77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7F3D324-DC47-4183-B8C6-CC174265EDB3}"/>
                    </a:ext>
                  </a:extLst>
                </p14:cNvPr>
                <p14:cNvContentPartPr/>
                <p14:nvPr/>
              </p14:nvContentPartPr>
              <p14:xfrm>
                <a:off x="8624239" y="2838958"/>
                <a:ext cx="39240" cy="129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7F3D324-DC47-4183-B8C6-CC174265EDB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615599" y="2830318"/>
                  <a:ext cx="56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FF5C4BD-55F4-4C4C-BC7A-8A123C9ABFE6}"/>
                    </a:ext>
                  </a:extLst>
                </p14:cNvPr>
                <p14:cNvContentPartPr/>
                <p14:nvPr/>
              </p14:nvContentPartPr>
              <p14:xfrm>
                <a:off x="8826919" y="2980078"/>
                <a:ext cx="69480" cy="133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FF5C4BD-55F4-4C4C-BC7A-8A123C9ABFE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818279" y="2971078"/>
                  <a:ext cx="87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65E3391-95D5-401A-A46F-D22147A12DE0}"/>
                    </a:ext>
                  </a:extLst>
                </p14:cNvPr>
                <p14:cNvContentPartPr/>
                <p14:nvPr/>
              </p14:nvContentPartPr>
              <p14:xfrm>
                <a:off x="8972719" y="2931838"/>
                <a:ext cx="195480" cy="160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65E3391-95D5-401A-A46F-D22147A12DE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63719" y="2922838"/>
                  <a:ext cx="213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1F144C9-A68F-47A7-8F4D-E539D5F3DA66}"/>
                    </a:ext>
                  </a:extLst>
                </p14:cNvPr>
                <p14:cNvContentPartPr/>
                <p14:nvPr/>
              </p14:nvContentPartPr>
              <p14:xfrm>
                <a:off x="9316519" y="2631958"/>
                <a:ext cx="303120" cy="492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1F144C9-A68F-47A7-8F4D-E539D5F3DA6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07879" y="2623318"/>
                  <a:ext cx="3207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5EC0D6E-4A6C-4092-9DA3-D4F34E35794D}"/>
                    </a:ext>
                  </a:extLst>
                </p14:cNvPr>
                <p14:cNvContentPartPr/>
                <p14:nvPr/>
              </p14:nvContentPartPr>
              <p14:xfrm>
                <a:off x="9193759" y="2822398"/>
                <a:ext cx="476640" cy="118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5EC0D6E-4A6C-4092-9DA3-D4F34E35794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184759" y="2813758"/>
                  <a:ext cx="49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987EF9A-C240-4A99-9EF0-FF2BC11A79B4}"/>
                    </a:ext>
                  </a:extLst>
                </p14:cNvPr>
                <p14:cNvContentPartPr/>
                <p14:nvPr/>
              </p14:nvContentPartPr>
              <p14:xfrm>
                <a:off x="9488239" y="2911318"/>
                <a:ext cx="213840" cy="185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987EF9A-C240-4A99-9EF0-FF2BC11A79B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479599" y="2902678"/>
                  <a:ext cx="231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A5B011E-579C-4561-8977-36BD4F084BC5}"/>
                    </a:ext>
                  </a:extLst>
                </p14:cNvPr>
                <p14:cNvContentPartPr/>
                <p14:nvPr/>
              </p14:nvContentPartPr>
              <p14:xfrm>
                <a:off x="9445399" y="2931838"/>
                <a:ext cx="395640" cy="575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A5B011E-579C-4561-8977-36BD4F084BC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436399" y="2922838"/>
                  <a:ext cx="41328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0E24BA1-DDA7-4D45-8AF7-7542AD96F75B}"/>
                    </a:ext>
                  </a:extLst>
                </p14:cNvPr>
                <p14:cNvContentPartPr/>
                <p14:nvPr/>
              </p14:nvContentPartPr>
              <p14:xfrm>
                <a:off x="9949759" y="2911678"/>
                <a:ext cx="241920" cy="215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0E24BA1-DDA7-4D45-8AF7-7542AD96F7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940759" y="2903038"/>
                  <a:ext cx="259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4B7F8CB-D471-461F-8BD2-87C78EE67878}"/>
                    </a:ext>
                  </a:extLst>
                </p14:cNvPr>
                <p14:cNvContentPartPr/>
                <p14:nvPr/>
              </p14:nvContentPartPr>
              <p14:xfrm>
                <a:off x="10171879" y="2942278"/>
                <a:ext cx="115560" cy="136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4B7F8CB-D471-461F-8BD2-87C78EE6787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63239" y="2933638"/>
                  <a:ext cx="133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4146C3B-7EB6-4443-8563-7048FCB420B7}"/>
                    </a:ext>
                  </a:extLst>
                </p14:cNvPr>
                <p14:cNvContentPartPr/>
                <p14:nvPr/>
              </p14:nvContentPartPr>
              <p14:xfrm>
                <a:off x="10422799" y="2695678"/>
                <a:ext cx="278280" cy="406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4146C3B-7EB6-4443-8563-7048FCB420B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414159" y="2686678"/>
                  <a:ext cx="2959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10DBF37-EC62-46EA-AA28-14E1A4387B01}"/>
                    </a:ext>
                  </a:extLst>
                </p14:cNvPr>
                <p14:cNvContentPartPr/>
                <p14:nvPr/>
              </p14:nvContentPartPr>
              <p14:xfrm>
                <a:off x="10380679" y="2842198"/>
                <a:ext cx="348120" cy="89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10DBF37-EC62-46EA-AA28-14E1A4387B0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372039" y="2833558"/>
                  <a:ext cx="365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A75F15B-ED04-483E-B01B-A23F0A68F41F}"/>
                    </a:ext>
                  </a:extLst>
                </p14:cNvPr>
                <p14:cNvContentPartPr/>
                <p14:nvPr/>
              </p14:nvContentPartPr>
              <p14:xfrm>
                <a:off x="10600999" y="2912038"/>
                <a:ext cx="272880" cy="203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A75F15B-ED04-483E-B01B-A23F0A68F41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591999" y="2903398"/>
                  <a:ext cx="290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009C3E2-774A-409E-BB49-AAF0F55F05F5}"/>
                    </a:ext>
                  </a:extLst>
                </p14:cNvPr>
                <p14:cNvContentPartPr/>
                <p14:nvPr/>
              </p14:nvContentPartPr>
              <p14:xfrm>
                <a:off x="11173039" y="2708278"/>
                <a:ext cx="39240" cy="111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009C3E2-774A-409E-BB49-AAF0F55F05F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164039" y="2699638"/>
                  <a:ext cx="56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DF9F252-D172-4795-A7B2-C624798757F1}"/>
                    </a:ext>
                  </a:extLst>
                </p14:cNvPr>
                <p14:cNvContentPartPr/>
                <p14:nvPr/>
              </p14:nvContentPartPr>
              <p14:xfrm>
                <a:off x="11216599" y="2708998"/>
                <a:ext cx="103320" cy="191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DF9F252-D172-4795-A7B2-C624798757F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207959" y="2700358"/>
                  <a:ext cx="120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F3ACAEF-8B93-4EDE-A1E8-7F44D11E397F}"/>
                    </a:ext>
                  </a:extLst>
                </p14:cNvPr>
                <p14:cNvContentPartPr/>
                <p14:nvPr/>
              </p14:nvContentPartPr>
              <p14:xfrm>
                <a:off x="451519" y="4098238"/>
                <a:ext cx="186120" cy="217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F3ACAEF-8B93-4EDE-A1E8-7F44D11E397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2519" y="4089238"/>
                  <a:ext cx="203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48FE902-D8DA-46C4-B223-659E3A3C46F5}"/>
                    </a:ext>
                  </a:extLst>
                </p14:cNvPr>
                <p14:cNvContentPartPr/>
                <p14:nvPr/>
              </p14:nvContentPartPr>
              <p14:xfrm>
                <a:off x="719719" y="4014358"/>
                <a:ext cx="225360" cy="300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48FE902-D8DA-46C4-B223-659E3A3C46F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11079" y="4005718"/>
                  <a:ext cx="243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1CE0A16-8146-4B6F-8AF9-B616C35FC697}"/>
                    </a:ext>
                  </a:extLst>
                </p14:cNvPr>
                <p14:cNvContentPartPr/>
                <p14:nvPr/>
              </p14:nvContentPartPr>
              <p14:xfrm>
                <a:off x="1017439" y="3739318"/>
                <a:ext cx="221760" cy="574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1CE0A16-8146-4B6F-8AF9-B616C35FC69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08799" y="3730318"/>
                  <a:ext cx="23940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FD948BD-C2C9-4679-ADC2-8FF877DE85F6}"/>
                    </a:ext>
                  </a:extLst>
                </p14:cNvPr>
                <p14:cNvContentPartPr/>
                <p14:nvPr/>
              </p14:nvContentPartPr>
              <p14:xfrm>
                <a:off x="924559" y="4028038"/>
                <a:ext cx="260640" cy="57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FD948BD-C2C9-4679-ADC2-8FF877DE85F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15559" y="4019038"/>
                  <a:ext cx="278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2F06C8F-DD35-43E5-AD7A-C4D7079BCBAE}"/>
                    </a:ext>
                  </a:extLst>
                </p14:cNvPr>
                <p14:cNvContentPartPr/>
                <p14:nvPr/>
              </p14:nvContentPartPr>
              <p14:xfrm>
                <a:off x="1590199" y="4001038"/>
                <a:ext cx="278280" cy="363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2F06C8F-DD35-43E5-AD7A-C4D7079BCBA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81559" y="3992398"/>
                  <a:ext cx="2959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AC40D63-FC6A-496C-B16D-06BF023E5163}"/>
                    </a:ext>
                  </a:extLst>
                </p14:cNvPr>
                <p14:cNvContentPartPr/>
                <p14:nvPr/>
              </p14:nvContentPartPr>
              <p14:xfrm>
                <a:off x="1505959" y="3986638"/>
                <a:ext cx="343440" cy="354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AC40D63-FC6A-496C-B16D-06BF023E516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497319" y="3977638"/>
                  <a:ext cx="361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D59D949-29CC-4E14-8B8B-8D334736802E}"/>
                    </a:ext>
                  </a:extLst>
                </p14:cNvPr>
                <p14:cNvContentPartPr/>
                <p14:nvPr/>
              </p14:nvContentPartPr>
              <p14:xfrm>
                <a:off x="2324959" y="3701518"/>
                <a:ext cx="405360" cy="647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D59D949-29CC-4E14-8B8B-8D334736802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315959" y="3692878"/>
                  <a:ext cx="42300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F10213C-9C7D-450C-B30B-8DED88175082}"/>
                    </a:ext>
                  </a:extLst>
                </p14:cNvPr>
                <p14:cNvContentPartPr/>
                <p14:nvPr/>
              </p14:nvContentPartPr>
              <p14:xfrm>
                <a:off x="2312359" y="4009318"/>
                <a:ext cx="339480" cy="6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F10213C-9C7D-450C-B30B-8DED8817508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303359" y="4000678"/>
                  <a:ext cx="357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9DD6D68-AEDB-4D55-8BFB-FEBB94E22699}"/>
                    </a:ext>
                  </a:extLst>
                </p14:cNvPr>
                <p14:cNvContentPartPr/>
                <p14:nvPr/>
              </p14:nvContentPartPr>
              <p14:xfrm>
                <a:off x="2598919" y="4028398"/>
                <a:ext cx="162720" cy="195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9DD6D68-AEDB-4D55-8BFB-FEBB94E2269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590279" y="4019758"/>
                  <a:ext cx="180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55FC876-EEC1-4676-9E14-8D3328A44E54}"/>
                    </a:ext>
                  </a:extLst>
                </p14:cNvPr>
                <p14:cNvContentPartPr/>
                <p14:nvPr/>
              </p14:nvContentPartPr>
              <p14:xfrm>
                <a:off x="3074479" y="4001758"/>
                <a:ext cx="258480" cy="488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55FC876-EEC1-4676-9E14-8D3328A44E5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065479" y="3993118"/>
                  <a:ext cx="2761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24767E1-FC2F-410B-978A-861A660FD31F}"/>
                    </a:ext>
                  </a:extLst>
                </p14:cNvPr>
                <p14:cNvContentPartPr/>
                <p14:nvPr/>
              </p14:nvContentPartPr>
              <p14:xfrm>
                <a:off x="3402439" y="3963598"/>
                <a:ext cx="162720" cy="212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24767E1-FC2F-410B-978A-861A660FD31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393439" y="3954598"/>
                  <a:ext cx="180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6EB31C2-2F09-4D32-921B-D1AC34BF5D5B}"/>
                    </a:ext>
                  </a:extLst>
                </p14:cNvPr>
                <p14:cNvContentPartPr/>
                <p14:nvPr/>
              </p14:nvContentPartPr>
              <p14:xfrm>
                <a:off x="3772879" y="3716638"/>
                <a:ext cx="191520" cy="486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6EB31C2-2F09-4D32-921B-D1AC34BF5D5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763879" y="3707638"/>
                  <a:ext cx="20916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D4DE995-3D3E-4658-BF3F-C6ABA942D0F7}"/>
                    </a:ext>
                  </a:extLst>
                </p14:cNvPr>
                <p14:cNvContentPartPr/>
                <p14:nvPr/>
              </p14:nvContentPartPr>
              <p14:xfrm>
                <a:off x="3688999" y="3931558"/>
                <a:ext cx="255600" cy="67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D4DE995-3D3E-4658-BF3F-C6ABA942D0F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679999" y="3922918"/>
                  <a:ext cx="273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1CA790C-2054-4624-AF46-61C00428C3F4}"/>
                    </a:ext>
                  </a:extLst>
                </p14:cNvPr>
                <p14:cNvContentPartPr/>
                <p14:nvPr/>
              </p14:nvContentPartPr>
              <p14:xfrm>
                <a:off x="4404679" y="3671278"/>
                <a:ext cx="237960" cy="402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1CA790C-2054-4624-AF46-61C00428C3F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396039" y="3662638"/>
                  <a:ext cx="2556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EF0C050-83CE-456A-A539-DB1F23B2EB94}"/>
                    </a:ext>
                  </a:extLst>
                </p14:cNvPr>
                <p14:cNvContentPartPr/>
                <p14:nvPr/>
              </p14:nvContentPartPr>
              <p14:xfrm>
                <a:off x="4320079" y="3794398"/>
                <a:ext cx="415440" cy="119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EF0C050-83CE-456A-A539-DB1F23B2EB9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311439" y="3785758"/>
                  <a:ext cx="433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ADD4DBF-BB6A-4D78-A209-DB89DF628371}"/>
                    </a:ext>
                  </a:extLst>
                </p14:cNvPr>
                <p14:cNvContentPartPr/>
                <p14:nvPr/>
              </p14:nvContentPartPr>
              <p14:xfrm>
                <a:off x="4691959" y="3552838"/>
                <a:ext cx="281880" cy="474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ADD4DBF-BB6A-4D78-A209-DB89DF62837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83319" y="3543838"/>
                  <a:ext cx="2995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A67E0C-DCBA-44A9-B4E1-E7172B43949B}"/>
                    </a:ext>
                  </a:extLst>
                </p14:cNvPr>
                <p14:cNvContentPartPr/>
                <p14:nvPr/>
              </p14:nvContentPartPr>
              <p14:xfrm>
                <a:off x="4948999" y="3798358"/>
                <a:ext cx="218880" cy="207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A67E0C-DCBA-44A9-B4E1-E7172B43949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940359" y="3789718"/>
                  <a:ext cx="236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B7A0E41-0796-4959-A491-0F4012A9EF7F}"/>
                    </a:ext>
                  </a:extLst>
                </p14:cNvPr>
                <p14:cNvContentPartPr/>
                <p14:nvPr/>
              </p14:nvContentPartPr>
              <p14:xfrm>
                <a:off x="5527159" y="3751198"/>
                <a:ext cx="408240" cy="216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B7A0E41-0796-4959-A491-0F4012A9EF7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18519" y="3742558"/>
                  <a:ext cx="425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4C90E70-5644-4E71-B080-6027435C2DC2}"/>
                    </a:ext>
                  </a:extLst>
                </p14:cNvPr>
                <p14:cNvContentPartPr/>
                <p14:nvPr/>
              </p14:nvContentPartPr>
              <p14:xfrm>
                <a:off x="6006319" y="3771718"/>
                <a:ext cx="209520" cy="154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4C90E70-5644-4E71-B080-6027435C2DC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997319" y="3762718"/>
                  <a:ext cx="227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855393F-AA39-442E-8F20-74BCE5804ED7}"/>
                    </a:ext>
                  </a:extLst>
                </p14:cNvPr>
                <p14:cNvContentPartPr/>
                <p14:nvPr/>
              </p14:nvContentPartPr>
              <p14:xfrm>
                <a:off x="6243559" y="3754798"/>
                <a:ext cx="134280" cy="210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855393F-AA39-442E-8F20-74BCE5804ED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234559" y="3746158"/>
                  <a:ext cx="151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9986C14-7049-40C3-B389-16BFB6598BCA}"/>
                    </a:ext>
                  </a:extLst>
                </p14:cNvPr>
                <p14:cNvContentPartPr/>
                <p14:nvPr/>
              </p14:nvContentPartPr>
              <p14:xfrm>
                <a:off x="6316279" y="3715918"/>
                <a:ext cx="299520" cy="702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9986C14-7049-40C3-B389-16BFB6598BC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307639" y="3706918"/>
                  <a:ext cx="31716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91A03AE-AF01-4418-A58A-EB5317C98130}"/>
                    </a:ext>
                  </a:extLst>
                </p14:cNvPr>
                <p14:cNvContentPartPr/>
                <p14:nvPr/>
              </p14:nvContentPartPr>
              <p14:xfrm>
                <a:off x="6725239" y="3719158"/>
                <a:ext cx="66960" cy="117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91A03AE-AF01-4418-A58A-EB5317C9813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716599" y="3710518"/>
                  <a:ext cx="84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ABC30CE-09EF-4C4F-9AB4-A531EE41B82A}"/>
                    </a:ext>
                  </a:extLst>
                </p14:cNvPr>
                <p14:cNvContentPartPr/>
                <p14:nvPr/>
              </p14:nvContentPartPr>
              <p14:xfrm>
                <a:off x="6858439" y="3660478"/>
                <a:ext cx="195480" cy="182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ABC30CE-09EF-4C4F-9AB4-A531EE41B82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49439" y="3651478"/>
                  <a:ext cx="213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B1A153D-8106-40E1-9B15-19DA428F4898}"/>
                    </a:ext>
                  </a:extLst>
                </p14:cNvPr>
                <p14:cNvContentPartPr/>
                <p14:nvPr/>
              </p14:nvContentPartPr>
              <p14:xfrm>
                <a:off x="7077319" y="3683518"/>
                <a:ext cx="183960" cy="145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B1A153D-8106-40E1-9B15-19DA428F489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068319" y="3674878"/>
                  <a:ext cx="201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6F920A7-B329-4707-99D8-89620929CB01}"/>
                    </a:ext>
                  </a:extLst>
                </p14:cNvPr>
                <p14:cNvContentPartPr/>
                <p14:nvPr/>
              </p14:nvContentPartPr>
              <p14:xfrm>
                <a:off x="7360999" y="3444838"/>
                <a:ext cx="223560" cy="403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6F920A7-B329-4707-99D8-89620929CB0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51999" y="3436198"/>
                  <a:ext cx="2412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643D928-2782-4108-84D7-46893F22AC29}"/>
                    </a:ext>
                  </a:extLst>
                </p14:cNvPr>
                <p14:cNvContentPartPr/>
                <p14:nvPr/>
              </p14:nvContentPartPr>
              <p14:xfrm>
                <a:off x="8956519" y="3801598"/>
                <a:ext cx="6840" cy="11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643D928-2782-4108-84D7-46893F22AC2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47879" y="3792598"/>
                  <a:ext cx="244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216F3275-C4FF-4517-A56D-0CBAEE4C49EC}"/>
              </a:ext>
            </a:extLst>
          </p:cNvPr>
          <p:cNvGrpSpPr/>
          <p:nvPr/>
        </p:nvGrpSpPr>
        <p:grpSpPr>
          <a:xfrm>
            <a:off x="7861759" y="3321358"/>
            <a:ext cx="1786680" cy="723600"/>
            <a:chOff x="7861759" y="3321358"/>
            <a:chExt cx="178668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3A67D1F-A5BA-48EF-99CC-D25E44531ABF}"/>
                    </a:ext>
                  </a:extLst>
                </p14:cNvPr>
                <p14:cNvContentPartPr/>
                <p14:nvPr/>
              </p14:nvContentPartPr>
              <p14:xfrm>
                <a:off x="7861759" y="3666958"/>
                <a:ext cx="291240" cy="167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3A67D1F-A5BA-48EF-99CC-D25E44531AB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53119" y="3657958"/>
                  <a:ext cx="308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5F7A611-98C9-477D-A726-EAF53250E551}"/>
                    </a:ext>
                  </a:extLst>
                </p14:cNvPr>
                <p14:cNvContentPartPr/>
                <p14:nvPr/>
              </p14:nvContentPartPr>
              <p14:xfrm>
                <a:off x="8042839" y="3418198"/>
                <a:ext cx="343080" cy="374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5F7A611-98C9-477D-A726-EAF53250E55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033839" y="3409558"/>
                  <a:ext cx="3607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3A02150-16A7-41C0-8E49-73DBD6A69A85}"/>
                    </a:ext>
                  </a:extLst>
                </p14:cNvPr>
                <p14:cNvContentPartPr/>
                <p14:nvPr/>
              </p14:nvContentPartPr>
              <p14:xfrm>
                <a:off x="8229319" y="3645358"/>
                <a:ext cx="189360" cy="186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3A02150-16A7-41C0-8E49-73DBD6A69A8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220319" y="3636718"/>
                  <a:ext cx="207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CADF40B-CDBC-44AE-BBD1-EDCD567878B4}"/>
                    </a:ext>
                  </a:extLst>
                </p14:cNvPr>
                <p14:cNvContentPartPr/>
                <p14:nvPr/>
              </p14:nvContentPartPr>
              <p14:xfrm>
                <a:off x="8431279" y="3687118"/>
                <a:ext cx="213120" cy="1242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CADF40B-CDBC-44AE-BBD1-EDCD567878B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422639" y="3678478"/>
                  <a:ext cx="230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283A227-3886-4432-AA73-7CC72D34C896}"/>
                    </a:ext>
                  </a:extLst>
                </p14:cNvPr>
                <p14:cNvContentPartPr/>
                <p14:nvPr/>
              </p14:nvContentPartPr>
              <p14:xfrm>
                <a:off x="8677879" y="3592798"/>
                <a:ext cx="220680" cy="233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283A227-3886-4432-AA73-7CC72D34C89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668879" y="3584158"/>
                  <a:ext cx="238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2646AC8-1A6D-4C45-AD6E-3C9309319885}"/>
                    </a:ext>
                  </a:extLst>
                </p14:cNvPr>
                <p14:cNvContentPartPr/>
                <p14:nvPr/>
              </p14:nvContentPartPr>
              <p14:xfrm>
                <a:off x="9000079" y="3657958"/>
                <a:ext cx="115920" cy="120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2646AC8-1A6D-4C45-AD6E-3C930931988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91079" y="3649318"/>
                  <a:ext cx="133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7BE7A54-D465-4F6C-8D5C-0B239D379ED0}"/>
                    </a:ext>
                  </a:extLst>
                </p14:cNvPr>
                <p14:cNvContentPartPr/>
                <p14:nvPr/>
              </p14:nvContentPartPr>
              <p14:xfrm>
                <a:off x="9195919" y="3321358"/>
                <a:ext cx="345960" cy="484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7BE7A54-D465-4F6C-8D5C-0B239D379ED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86919" y="3312358"/>
                  <a:ext cx="3636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8D55A64-C007-4F8F-9AAE-B77952645850}"/>
                    </a:ext>
                  </a:extLst>
                </p14:cNvPr>
                <p14:cNvContentPartPr/>
                <p14:nvPr/>
              </p14:nvContentPartPr>
              <p14:xfrm>
                <a:off x="9160639" y="3626278"/>
                <a:ext cx="291960" cy="95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8D55A64-C007-4F8F-9AAE-B7795264585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151999" y="3617278"/>
                  <a:ext cx="309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AB0F78D-7625-470C-A914-A9B2D3F74FD7}"/>
                    </a:ext>
                  </a:extLst>
                </p14:cNvPr>
                <p14:cNvContentPartPr/>
                <p14:nvPr/>
              </p14:nvContentPartPr>
              <p14:xfrm>
                <a:off x="9310039" y="3582718"/>
                <a:ext cx="338400" cy="462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AB0F78D-7625-470C-A914-A9B2D3F74FD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301039" y="3574078"/>
                  <a:ext cx="35604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E7E70E0-E610-4942-A2AD-3DCC2CE305FF}"/>
              </a:ext>
            </a:extLst>
          </p:cNvPr>
          <p:cNvGrpSpPr/>
          <p:nvPr/>
        </p:nvGrpSpPr>
        <p:grpSpPr>
          <a:xfrm>
            <a:off x="10003759" y="3277798"/>
            <a:ext cx="637920" cy="618120"/>
            <a:chOff x="10003759" y="3277798"/>
            <a:chExt cx="63792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B4A65BF-E112-4CF7-BCB8-95DA099D9F01}"/>
                    </a:ext>
                  </a:extLst>
                </p14:cNvPr>
                <p14:cNvContentPartPr/>
                <p14:nvPr/>
              </p14:nvContentPartPr>
              <p14:xfrm>
                <a:off x="10003759" y="3611518"/>
                <a:ext cx="156600" cy="210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B4A65BF-E112-4CF7-BCB8-95DA099D9F0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994759" y="3602518"/>
                  <a:ext cx="174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57F8CDE-A07D-4BC0-8F6A-E98B4E5AE7AA}"/>
                    </a:ext>
                  </a:extLst>
                </p14:cNvPr>
                <p14:cNvContentPartPr/>
                <p14:nvPr/>
              </p14:nvContentPartPr>
              <p14:xfrm>
                <a:off x="10268359" y="3277798"/>
                <a:ext cx="373320" cy="618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57F8CDE-A07D-4BC0-8F6A-E98B4E5AE7A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259719" y="3269158"/>
                  <a:ext cx="39096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B9B03C9-1A46-4863-840C-E02A989C24EE}"/>
                    </a:ext>
                  </a:extLst>
                </p14:cNvPr>
                <p14:cNvContentPartPr/>
                <p14:nvPr/>
              </p14:nvContentPartPr>
              <p14:xfrm>
                <a:off x="10265119" y="3683518"/>
                <a:ext cx="295560" cy="388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B9B03C9-1A46-4863-840C-E02A989C24E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256479" y="3674878"/>
                  <a:ext cx="3132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36185B31-D813-4F6C-AB50-C3A506FDF55F}"/>
              </a:ext>
            </a:extLst>
          </p:cNvPr>
          <p:cNvGrpSpPr/>
          <p:nvPr/>
        </p:nvGrpSpPr>
        <p:grpSpPr>
          <a:xfrm>
            <a:off x="514519" y="4652278"/>
            <a:ext cx="376200" cy="546840"/>
            <a:chOff x="514519" y="4652278"/>
            <a:chExt cx="37620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709972B-E9F7-4D01-9BC9-015CAF8E7456}"/>
                    </a:ext>
                  </a:extLst>
                </p14:cNvPr>
                <p14:cNvContentPartPr/>
                <p14:nvPr/>
              </p14:nvContentPartPr>
              <p14:xfrm>
                <a:off x="514519" y="4671358"/>
                <a:ext cx="122400" cy="228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709972B-E9F7-4D01-9BC9-015CAF8E745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05879" y="4662358"/>
                  <a:ext cx="140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F671776-BDA1-49E9-8CFD-D34935538AC2}"/>
                    </a:ext>
                  </a:extLst>
                </p14:cNvPr>
                <p14:cNvContentPartPr/>
                <p14:nvPr/>
              </p14:nvContentPartPr>
              <p14:xfrm>
                <a:off x="523159" y="4652278"/>
                <a:ext cx="367560" cy="546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F671776-BDA1-49E9-8CFD-D34935538AC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14519" y="4643638"/>
                  <a:ext cx="3852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831E761-6B0E-4196-A4C1-A6B740991B4B}"/>
                    </a:ext>
                  </a:extLst>
                </p14:cNvPr>
                <p14:cNvContentPartPr/>
                <p14:nvPr/>
              </p14:nvContentPartPr>
              <p14:xfrm>
                <a:off x="790999" y="5130718"/>
                <a:ext cx="18000" cy="54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831E761-6B0E-4196-A4C1-A6B740991B4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81999" y="5121718"/>
                  <a:ext cx="3564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0547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9</Words>
  <Application>Microsoft Office PowerPoint</Application>
  <PresentationFormat>Widescreen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STAT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28</cp:revision>
  <dcterms:created xsi:type="dcterms:W3CDTF">2020-10-14T15:19:13Z</dcterms:created>
  <dcterms:modified xsi:type="dcterms:W3CDTF">2021-03-02T01:12:45Z</dcterms:modified>
</cp:coreProperties>
</file>